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03" r:id="rId3"/>
    <p:sldId id="304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C</a:t>
            </a:r>
            <a:r>
              <a:rPr lang="en-US" sz="4800" b="1" dirty="0" err="1" smtClean="0"/>
              <a:t>umhuriyet</a:t>
            </a:r>
            <a:r>
              <a:rPr lang="en-US" sz="4800" b="1" dirty="0" smtClean="0"/>
              <a:t> </a:t>
            </a:r>
            <a:r>
              <a:rPr lang="en-US" sz="4800" b="1" dirty="0" err="1"/>
              <a:t>Başsavcılığı</a:t>
            </a:r>
            <a:endParaRPr lang="en-US" sz="4800" b="1" dirty="0"/>
          </a:p>
          <a:p>
            <a:r>
              <a:rPr lang="en-US" sz="4800" dirty="0" err="1" smtClean="0"/>
              <a:t>İşlemleri</a:t>
            </a:r>
            <a:r>
              <a:rPr lang="en-US" sz="4800" dirty="0" smtClean="0"/>
              <a:t>-</a:t>
            </a:r>
            <a:r>
              <a:rPr lang="tr-TR" sz="4800" dirty="0" smtClean="0"/>
              <a:t>II</a:t>
            </a:r>
            <a:endParaRPr lang="en-US" sz="4800" dirty="0"/>
          </a:p>
          <a:p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7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KARARLAR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Yetkisizlik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İşlenen</a:t>
            </a:r>
            <a:r>
              <a:rPr lang="en-US" sz="2800" dirty="0"/>
              <a:t>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vuku</a:t>
            </a:r>
            <a:r>
              <a:rPr lang="en-US" sz="2800" dirty="0"/>
              <a:t> </a:t>
            </a:r>
            <a:r>
              <a:rPr lang="en-US" sz="2800" dirty="0" err="1"/>
              <a:t>bulduğu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çevresinde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/>
              <a:t>yetkisizlik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verilerek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yetkili</a:t>
            </a:r>
            <a:r>
              <a:rPr lang="en-US" sz="2800" dirty="0"/>
              <a:t> </a:t>
            </a:r>
            <a:r>
              <a:rPr lang="en-US" sz="2800" dirty="0" err="1"/>
              <a:t>savcılığa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edilmektedir</a:t>
            </a:r>
            <a:r>
              <a:rPr lang="en-US" sz="2800" dirty="0"/>
              <a:t>.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yetkisizlik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KARARLAR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err="1"/>
              <a:t>Fezleke</a:t>
            </a:r>
            <a:r>
              <a:rPr lang="en-US" b="1" dirty="0"/>
              <a:t> </a:t>
            </a:r>
            <a:r>
              <a:rPr lang="en-US" b="1" dirty="0" err="1" smtClean="0"/>
              <a:t>İşlemleri</a:t>
            </a:r>
            <a:endParaRPr lang="tr-TR" b="1" dirty="0"/>
          </a:p>
          <a:p>
            <a:pPr marL="0" indent="0" algn="just">
              <a:buNone/>
            </a:pPr>
            <a:r>
              <a:rPr lang="en-US" sz="2600" dirty="0" err="1" smtClean="0"/>
              <a:t>Soruşturma</a:t>
            </a:r>
            <a:r>
              <a:rPr lang="en-US" sz="2600" dirty="0" smtClean="0"/>
              <a:t> </a:t>
            </a:r>
            <a:r>
              <a:rPr lang="en-US" sz="2600" dirty="0" err="1"/>
              <a:t>dosyasının</a:t>
            </a:r>
            <a:r>
              <a:rPr lang="en-US" sz="2600" dirty="0"/>
              <a:t> </a:t>
            </a:r>
            <a:r>
              <a:rPr lang="en-US" sz="2600" dirty="0" err="1"/>
              <a:t>Cumhuriyet</a:t>
            </a:r>
            <a:r>
              <a:rPr lang="en-US" sz="2600" dirty="0"/>
              <a:t> </a:t>
            </a:r>
            <a:r>
              <a:rPr lang="en-US" sz="2600" dirty="0" err="1"/>
              <a:t>Savcısı</a:t>
            </a:r>
            <a:r>
              <a:rPr lang="en-US" sz="2600" dirty="0"/>
              <a:t> </a:t>
            </a:r>
            <a:r>
              <a:rPr lang="en-US" sz="2600" dirty="0" err="1"/>
              <a:t>tarafından</a:t>
            </a:r>
            <a:r>
              <a:rPr lang="en-US" sz="2600" dirty="0"/>
              <a:t> </a:t>
            </a:r>
            <a:r>
              <a:rPr lang="en-US" sz="2600" dirty="0" err="1"/>
              <a:t>fezleke</a:t>
            </a:r>
            <a:r>
              <a:rPr lang="en-US" sz="2600" dirty="0"/>
              <a:t> </a:t>
            </a:r>
            <a:r>
              <a:rPr lang="en-US" sz="2600" dirty="0" err="1"/>
              <a:t>düzenlenerek</a:t>
            </a:r>
            <a:r>
              <a:rPr lang="en-US" sz="2600" dirty="0"/>
              <a:t> </a:t>
            </a:r>
            <a:r>
              <a:rPr lang="en-US" sz="2600" dirty="0" err="1"/>
              <a:t>başka</a:t>
            </a:r>
            <a:r>
              <a:rPr lang="en-US" sz="2600" dirty="0"/>
              <a:t> </a:t>
            </a:r>
            <a:r>
              <a:rPr lang="en-US" sz="2600" dirty="0" err="1"/>
              <a:t>Cumhuriyet</a:t>
            </a:r>
            <a:r>
              <a:rPr lang="en-US" sz="2600" dirty="0"/>
              <a:t> </a:t>
            </a:r>
            <a:r>
              <a:rPr lang="en-US" sz="2600" dirty="0" err="1"/>
              <a:t>Başsavcılığı’na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Adalet</a:t>
            </a:r>
            <a:r>
              <a:rPr lang="en-US" sz="2600" dirty="0"/>
              <a:t> </a:t>
            </a:r>
            <a:r>
              <a:rPr lang="en-US" sz="2600" dirty="0" err="1"/>
              <a:t>Bakanlığı’na</a:t>
            </a:r>
            <a:r>
              <a:rPr lang="en-US" sz="2600" dirty="0"/>
              <a:t> </a:t>
            </a:r>
            <a:r>
              <a:rPr lang="en-US" sz="2600" dirty="0" err="1"/>
              <a:t>sevk</a:t>
            </a:r>
            <a:r>
              <a:rPr lang="en-US" sz="2600" dirty="0"/>
              <a:t> </a:t>
            </a:r>
            <a:r>
              <a:rPr lang="en-US" sz="2600" dirty="0" err="1"/>
              <a:t>etme</a:t>
            </a:r>
            <a:r>
              <a:rPr lang="en-US" sz="2600" dirty="0"/>
              <a:t> </a:t>
            </a:r>
            <a:r>
              <a:rPr lang="en-US" sz="2600" dirty="0" err="1"/>
              <a:t>işlemlerini</a:t>
            </a:r>
            <a:r>
              <a:rPr lang="en-US" sz="2600" dirty="0"/>
              <a:t> </a:t>
            </a:r>
            <a:r>
              <a:rPr lang="en-US" sz="2600" dirty="0" err="1" smtClean="0"/>
              <a:t>kapsamaktadır</a:t>
            </a:r>
            <a:r>
              <a:rPr lang="en-US" sz="2600" dirty="0"/>
              <a:t>. </a:t>
            </a:r>
            <a:r>
              <a:rPr lang="en-US" sz="2600" dirty="0" err="1"/>
              <a:t>İşlenen</a:t>
            </a:r>
            <a:r>
              <a:rPr lang="en-US" sz="2600" dirty="0"/>
              <a:t> </a:t>
            </a:r>
            <a:r>
              <a:rPr lang="en-US" sz="2600" dirty="0" err="1"/>
              <a:t>suç</a:t>
            </a:r>
            <a:r>
              <a:rPr lang="en-US" sz="2600" dirty="0"/>
              <a:t> </a:t>
            </a:r>
            <a:r>
              <a:rPr lang="en-US" sz="2600" dirty="0" err="1"/>
              <a:t>vuku</a:t>
            </a:r>
            <a:r>
              <a:rPr lang="en-US" sz="2600" dirty="0"/>
              <a:t> </a:t>
            </a:r>
            <a:r>
              <a:rPr lang="en-US" sz="2600" dirty="0" err="1"/>
              <a:t>bulduğu</a:t>
            </a:r>
            <a:r>
              <a:rPr lang="en-US" sz="2600" dirty="0"/>
              <a:t> </a:t>
            </a:r>
            <a:r>
              <a:rPr lang="en-US" sz="2600" dirty="0" err="1"/>
              <a:t>adli</a:t>
            </a:r>
            <a:r>
              <a:rPr lang="en-US" sz="2600" dirty="0"/>
              <a:t> </a:t>
            </a:r>
            <a:r>
              <a:rPr lang="en-US" sz="2600" dirty="0" err="1"/>
              <a:t>yargı</a:t>
            </a:r>
            <a:r>
              <a:rPr lang="en-US" sz="2600" dirty="0"/>
              <a:t> </a:t>
            </a:r>
            <a:r>
              <a:rPr lang="en-US" sz="2600" dirty="0" err="1"/>
              <a:t>çevresinde</a:t>
            </a:r>
            <a:r>
              <a:rPr lang="en-US" sz="2600" dirty="0"/>
              <a:t> </a:t>
            </a:r>
            <a:r>
              <a:rPr lang="en-US" sz="2600" dirty="0" err="1"/>
              <a:t>olmasına</a:t>
            </a:r>
            <a:r>
              <a:rPr lang="en-US" sz="2600" dirty="0"/>
              <a:t> </a:t>
            </a:r>
            <a:r>
              <a:rPr lang="en-US" sz="2600" dirty="0" err="1"/>
              <a:t>rağmen</a:t>
            </a:r>
            <a:r>
              <a:rPr lang="en-US" sz="2600" dirty="0"/>
              <a:t> </a:t>
            </a:r>
            <a:r>
              <a:rPr lang="en-US" sz="2600" dirty="0" err="1" smtClean="0"/>
              <a:t>Cumhuriyet</a:t>
            </a:r>
            <a:r>
              <a:rPr lang="en-US" sz="2600" dirty="0" smtClean="0"/>
              <a:t> </a:t>
            </a:r>
            <a:r>
              <a:rPr lang="en-US" sz="2600" dirty="0" err="1"/>
              <a:t>Başsavcılığı</a:t>
            </a:r>
            <a:r>
              <a:rPr lang="en-US" sz="2600" dirty="0"/>
              <a:t>, </a:t>
            </a:r>
            <a:r>
              <a:rPr lang="en-US" sz="2600" dirty="0" err="1"/>
              <a:t>bulunduğu</a:t>
            </a:r>
            <a:r>
              <a:rPr lang="en-US" sz="2600" dirty="0"/>
              <a:t> </a:t>
            </a:r>
            <a:r>
              <a:rPr lang="en-US" sz="2600" dirty="0" err="1"/>
              <a:t>yerde</a:t>
            </a:r>
            <a:r>
              <a:rPr lang="en-US" sz="2600" dirty="0"/>
              <a:t> </a:t>
            </a:r>
            <a:r>
              <a:rPr lang="en-US" sz="2600" dirty="0" err="1"/>
              <a:t>Ağır</a:t>
            </a:r>
            <a:r>
              <a:rPr lang="en-US" sz="2600" dirty="0"/>
              <a:t> </a:t>
            </a:r>
            <a:r>
              <a:rPr lang="en-US" sz="2600" dirty="0" err="1"/>
              <a:t>Ceza</a:t>
            </a:r>
            <a:r>
              <a:rPr lang="en-US" sz="2600" dirty="0"/>
              <a:t> </a:t>
            </a:r>
            <a:r>
              <a:rPr lang="en-US" sz="2600" dirty="0" err="1"/>
              <a:t>Merkezi</a:t>
            </a:r>
            <a:r>
              <a:rPr lang="en-US" sz="2600" dirty="0"/>
              <a:t> </a:t>
            </a:r>
            <a:r>
              <a:rPr lang="en-US" sz="2600" dirty="0" err="1"/>
              <a:t>olmaması</a:t>
            </a:r>
            <a:r>
              <a:rPr lang="en-US" sz="2600" dirty="0"/>
              <a:t> </a:t>
            </a:r>
            <a:r>
              <a:rPr lang="en-US" sz="2600" dirty="0" err="1"/>
              <a:t>nedeniyle</a:t>
            </a:r>
            <a:r>
              <a:rPr lang="en-US" sz="2600" dirty="0"/>
              <a:t> </a:t>
            </a:r>
            <a:r>
              <a:rPr lang="en-US" sz="2600" dirty="0" err="1" smtClean="0"/>
              <a:t>soruşturma</a:t>
            </a:r>
            <a:r>
              <a:rPr lang="en-US" sz="2600" dirty="0" smtClean="0"/>
              <a:t> </a:t>
            </a:r>
            <a:r>
              <a:rPr lang="en-US" sz="2600" dirty="0" err="1"/>
              <a:t>dosyasını</a:t>
            </a:r>
            <a:r>
              <a:rPr lang="en-US" sz="2600" dirty="0"/>
              <a:t> </a:t>
            </a:r>
            <a:r>
              <a:rPr lang="en-US" sz="2600" dirty="0" err="1"/>
              <a:t>fezleke</a:t>
            </a:r>
            <a:r>
              <a:rPr lang="en-US" sz="2600" dirty="0"/>
              <a:t> </a:t>
            </a:r>
            <a:r>
              <a:rPr lang="en-US" sz="2600" dirty="0" err="1"/>
              <a:t>düzenleyerek</a:t>
            </a:r>
            <a:r>
              <a:rPr lang="en-US" sz="2600" dirty="0"/>
              <a:t> </a:t>
            </a:r>
            <a:r>
              <a:rPr lang="en-US" sz="2600" dirty="0" err="1"/>
              <a:t>bağlı</a:t>
            </a:r>
            <a:r>
              <a:rPr lang="en-US" sz="2600" dirty="0"/>
              <a:t> </a:t>
            </a:r>
            <a:r>
              <a:rPr lang="en-US" sz="2600" dirty="0" err="1"/>
              <a:t>bulunduğu</a:t>
            </a:r>
            <a:r>
              <a:rPr lang="en-US" sz="2600" dirty="0"/>
              <a:t> </a:t>
            </a:r>
            <a:r>
              <a:rPr lang="en-US" sz="2600" dirty="0" err="1"/>
              <a:t>Ağır</a:t>
            </a:r>
            <a:r>
              <a:rPr lang="en-US" sz="2600" dirty="0"/>
              <a:t> </a:t>
            </a:r>
            <a:r>
              <a:rPr lang="en-US" sz="2600" dirty="0" err="1"/>
              <a:t>Ceza</a:t>
            </a:r>
            <a:r>
              <a:rPr lang="en-US" sz="2600" dirty="0"/>
              <a:t> </a:t>
            </a:r>
            <a:r>
              <a:rPr lang="en-US" sz="2600" dirty="0" err="1" smtClean="0"/>
              <a:t>Merkezindeki</a:t>
            </a:r>
            <a:r>
              <a:rPr lang="en-US" sz="2600" dirty="0" smtClean="0"/>
              <a:t> </a:t>
            </a:r>
            <a:r>
              <a:rPr lang="en-US" sz="2600" dirty="0" err="1"/>
              <a:t>Cumhuriyet</a:t>
            </a:r>
            <a:r>
              <a:rPr lang="en-US" sz="2600" dirty="0"/>
              <a:t> </a:t>
            </a:r>
            <a:r>
              <a:rPr lang="en-US" sz="2600" dirty="0" err="1"/>
              <a:t>Başsavcılığı’na</a:t>
            </a:r>
            <a:r>
              <a:rPr lang="en-US" sz="2600" dirty="0"/>
              <a:t> </a:t>
            </a:r>
            <a:r>
              <a:rPr lang="en-US" sz="2600" dirty="0" err="1"/>
              <a:t>sevk</a:t>
            </a:r>
            <a:r>
              <a:rPr lang="en-US" sz="2600" dirty="0"/>
              <a:t> </a:t>
            </a:r>
            <a:r>
              <a:rPr lang="en-US" sz="2600" dirty="0" err="1"/>
              <a:t>etmektedir</a:t>
            </a:r>
            <a:r>
              <a:rPr lang="en-US" sz="2600" dirty="0"/>
              <a:t>. </a:t>
            </a:r>
            <a:r>
              <a:rPr lang="en-US" sz="2600" dirty="0" err="1"/>
              <a:t>İzne</a:t>
            </a:r>
            <a:r>
              <a:rPr lang="en-US" sz="2600" dirty="0"/>
              <a:t> </a:t>
            </a:r>
            <a:r>
              <a:rPr lang="en-US" sz="2600" dirty="0" err="1"/>
              <a:t>tabi</a:t>
            </a:r>
            <a:r>
              <a:rPr lang="en-US" sz="2600" dirty="0"/>
              <a:t> </a:t>
            </a:r>
            <a:r>
              <a:rPr lang="en-US" sz="2600" dirty="0" err="1"/>
              <a:t>suçların</a:t>
            </a:r>
            <a:r>
              <a:rPr lang="en-US" sz="2600" dirty="0"/>
              <a:t> </a:t>
            </a:r>
            <a:r>
              <a:rPr lang="en-US" sz="2600" dirty="0" err="1" smtClean="0"/>
              <a:t>soruşturulmasında</a:t>
            </a:r>
            <a:r>
              <a:rPr lang="en-US" sz="2600" dirty="0" smtClean="0"/>
              <a:t> </a:t>
            </a:r>
            <a:r>
              <a:rPr lang="en-US" sz="2600" dirty="0" err="1"/>
              <a:t>ise</a:t>
            </a:r>
            <a:r>
              <a:rPr lang="en-US" sz="2600" dirty="0"/>
              <a:t> </a:t>
            </a:r>
            <a:r>
              <a:rPr lang="en-US" sz="2600" dirty="0" err="1"/>
              <a:t>Cumhuriyet</a:t>
            </a:r>
            <a:r>
              <a:rPr lang="en-US" sz="2600" dirty="0"/>
              <a:t> </a:t>
            </a:r>
            <a:r>
              <a:rPr lang="en-US" sz="2600" dirty="0" err="1"/>
              <a:t>Savcısı</a:t>
            </a:r>
            <a:r>
              <a:rPr lang="en-US" sz="2600" dirty="0"/>
              <a:t> </a:t>
            </a:r>
            <a:r>
              <a:rPr lang="en-US" sz="2600" dirty="0" err="1"/>
              <a:t>soruşturma</a:t>
            </a:r>
            <a:r>
              <a:rPr lang="en-US" sz="2600" dirty="0"/>
              <a:t> </a:t>
            </a:r>
            <a:r>
              <a:rPr lang="en-US" sz="2600" dirty="0" err="1"/>
              <a:t>dosyasını</a:t>
            </a:r>
            <a:r>
              <a:rPr lang="en-US" sz="2600" dirty="0"/>
              <a:t> </a:t>
            </a:r>
            <a:r>
              <a:rPr lang="en-US" sz="2600" dirty="0" err="1"/>
              <a:t>fezleke</a:t>
            </a:r>
            <a:r>
              <a:rPr lang="en-US" sz="2600" dirty="0"/>
              <a:t> </a:t>
            </a:r>
            <a:r>
              <a:rPr lang="en-US" sz="2600" dirty="0" err="1"/>
              <a:t>düzenlenerek</a:t>
            </a:r>
            <a:r>
              <a:rPr lang="en-US" sz="2600" dirty="0"/>
              <a:t> </a:t>
            </a:r>
            <a:r>
              <a:rPr lang="en-US" sz="2600" dirty="0" err="1"/>
              <a:t>Adalet</a:t>
            </a:r>
            <a:r>
              <a:rPr lang="en-US" sz="2600" dirty="0"/>
              <a:t> </a:t>
            </a:r>
            <a:r>
              <a:rPr lang="en-US" sz="2600" dirty="0" err="1" smtClean="0"/>
              <a:t>Bakanlığı’na</a:t>
            </a:r>
            <a:r>
              <a:rPr lang="en-US" sz="2600" dirty="0" smtClean="0"/>
              <a:t> </a:t>
            </a:r>
            <a:r>
              <a:rPr lang="en-US" sz="2600" dirty="0" err="1"/>
              <a:t>sevk</a:t>
            </a:r>
            <a:r>
              <a:rPr lang="en-US" sz="2600" dirty="0"/>
              <a:t> </a:t>
            </a:r>
            <a:r>
              <a:rPr lang="en-US" sz="2600" dirty="0" err="1" smtClean="0"/>
              <a:t>etmektedir</a:t>
            </a:r>
            <a:r>
              <a:rPr lang="tr-TR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KARARLAR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Birleştirme</a:t>
            </a:r>
            <a:r>
              <a:rPr lang="en-US" sz="2800" b="1" dirty="0"/>
              <a:t> </a:t>
            </a:r>
            <a:r>
              <a:rPr lang="en-US" sz="2800" b="1" dirty="0" err="1"/>
              <a:t>İşleminin</a:t>
            </a:r>
            <a:r>
              <a:rPr lang="en-US" sz="2800" b="1" dirty="0"/>
              <a:t> </a:t>
            </a:r>
            <a:r>
              <a:rPr lang="en-US" sz="2800" b="1" dirty="0" err="1"/>
              <a:t>Yapılması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birleştirme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Savcı</a:t>
            </a:r>
            <a:r>
              <a:rPr lang="en-US" sz="2800" dirty="0"/>
              <a:t>,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türünün</a:t>
            </a:r>
            <a:r>
              <a:rPr lang="en-US" sz="2800" dirty="0"/>
              <a:t>, </a:t>
            </a:r>
            <a:r>
              <a:rPr lang="en-US" sz="2800" dirty="0" err="1"/>
              <a:t>müştekinin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sanıkların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dosyayla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benzeri</a:t>
            </a:r>
            <a:r>
              <a:rPr lang="en-US" sz="2800" dirty="0"/>
              <a:t> </a:t>
            </a:r>
            <a:r>
              <a:rPr lang="en-US" sz="2800" dirty="0" err="1"/>
              <a:t>hallerde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dosyasını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dosyayla</a:t>
            </a:r>
            <a:r>
              <a:rPr lang="en-US" sz="2800" dirty="0" smtClean="0"/>
              <a:t> </a:t>
            </a:r>
            <a:r>
              <a:rPr lang="en-US" sz="2800" dirty="0" err="1"/>
              <a:t>birleştirme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vermektedir</a:t>
            </a:r>
            <a:r>
              <a:rPr lang="en-US" sz="2800" dirty="0"/>
              <a:t>.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err="1"/>
              <a:t>birleştirilmesi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29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KARARLAR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Ayırma</a:t>
            </a:r>
            <a:r>
              <a:rPr lang="en-US" sz="2800" b="1" dirty="0"/>
              <a:t> </a:t>
            </a:r>
            <a:r>
              <a:rPr lang="en-US" sz="2800" b="1" dirty="0" err="1"/>
              <a:t>İşleminin</a:t>
            </a:r>
            <a:r>
              <a:rPr lang="en-US" sz="2800" b="1" dirty="0"/>
              <a:t> </a:t>
            </a:r>
            <a:r>
              <a:rPr lang="en-US" sz="2800" b="1" dirty="0" err="1"/>
              <a:t>Yapılması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Sanıkların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(</a:t>
            </a:r>
            <a:r>
              <a:rPr lang="en-US" sz="2800" dirty="0" err="1"/>
              <a:t>sanıkların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kısmının</a:t>
            </a:r>
            <a:r>
              <a:rPr lang="en-US" sz="2800" dirty="0"/>
              <a:t> </a:t>
            </a:r>
            <a:r>
              <a:rPr lang="tr-TR" sz="2800" dirty="0" smtClean="0"/>
              <a:t>Fi</a:t>
            </a:r>
            <a:r>
              <a:rPr lang="en-US" sz="2800" dirty="0" err="1" smtClean="0"/>
              <a:t>rari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kısmının</a:t>
            </a:r>
            <a:r>
              <a:rPr lang="en-US" sz="2800" dirty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, </a:t>
            </a:r>
            <a:r>
              <a:rPr lang="en-US" sz="2800" dirty="0" err="1" smtClean="0"/>
              <a:t>sanıklardan</a:t>
            </a:r>
            <a:r>
              <a:rPr lang="en-US" sz="2800" dirty="0" smtClean="0"/>
              <a:t> </a:t>
            </a:r>
            <a:r>
              <a:rPr lang="en-US" sz="2800" dirty="0" err="1"/>
              <a:t>birinin</a:t>
            </a:r>
            <a:r>
              <a:rPr lang="en-US" sz="2800" dirty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/>
              <a:t>iki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suçtan</a:t>
            </a:r>
            <a:r>
              <a:rPr lang="en-US" sz="2800" dirty="0"/>
              <a:t> </a:t>
            </a:r>
            <a:r>
              <a:rPr lang="en-US" sz="2800" dirty="0" err="1"/>
              <a:t>bahsediliyor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 </a:t>
            </a:r>
            <a:r>
              <a:rPr lang="en-US" sz="2800" dirty="0" err="1"/>
              <a:t>v.b</a:t>
            </a:r>
            <a:r>
              <a:rPr lang="en-US" sz="2800" dirty="0"/>
              <a:t>. </a:t>
            </a:r>
            <a:r>
              <a:rPr lang="en-US" sz="2800" dirty="0" err="1" smtClean="0"/>
              <a:t>hallerde</a:t>
            </a:r>
            <a:r>
              <a:rPr lang="en-US" sz="2800" dirty="0"/>
              <a:t>)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işlenen</a:t>
            </a:r>
            <a:r>
              <a:rPr lang="en-US" sz="2800" dirty="0"/>
              <a:t> </a:t>
            </a:r>
            <a:r>
              <a:rPr lang="en-US" sz="2800" dirty="0" err="1"/>
              <a:t>suçların</a:t>
            </a:r>
            <a:r>
              <a:rPr lang="en-US" sz="2800" dirty="0"/>
              <a:t> </a:t>
            </a:r>
            <a:r>
              <a:rPr lang="en-US" sz="2800" dirty="0" err="1"/>
              <a:t>türündeki</a:t>
            </a:r>
            <a:r>
              <a:rPr lang="en-US" sz="2800" dirty="0"/>
              <a:t> </a:t>
            </a:r>
            <a:r>
              <a:rPr lang="en-US" sz="2800" dirty="0" err="1"/>
              <a:t>farklılıklardan</a:t>
            </a:r>
            <a:r>
              <a:rPr lang="en-US" sz="2800" dirty="0"/>
              <a:t> </a:t>
            </a:r>
            <a:r>
              <a:rPr lang="en-US" sz="2800" dirty="0" err="1"/>
              <a:t>dolayı</a:t>
            </a:r>
            <a:r>
              <a:rPr lang="en-US" sz="2800" dirty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almış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,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dosyalar</a:t>
            </a:r>
            <a:r>
              <a:rPr lang="en-US" sz="2800" dirty="0"/>
              <a:t> </a:t>
            </a:r>
            <a:r>
              <a:rPr lang="en-US" sz="2800" dirty="0" err="1"/>
              <a:t>halinde</a:t>
            </a:r>
            <a:r>
              <a:rPr lang="en-US" sz="2800" dirty="0"/>
              <a:t> </a:t>
            </a:r>
            <a:r>
              <a:rPr lang="en-US" sz="2800" dirty="0" err="1"/>
              <a:t>ele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 </a:t>
            </a:r>
            <a:r>
              <a:rPr lang="en-US" sz="2800" dirty="0" err="1" smtClean="0"/>
              <a:t>gerekebilmektedir</a:t>
            </a:r>
            <a:r>
              <a:rPr lang="en-US" sz="2800" dirty="0"/>
              <a:t>. </a:t>
            </a:r>
            <a:r>
              <a:rPr lang="en-US" sz="2800" dirty="0" err="1"/>
              <a:t>Böyle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durumda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ayırma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vermektedir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Hazırlık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Eski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derdest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girişi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KARARLAR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Davaname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Davaname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b="1" dirty="0"/>
              <a:t>Ankara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Dışı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 </a:t>
            </a:r>
            <a:r>
              <a:rPr lang="en-US" sz="2800" b="1" dirty="0" err="1"/>
              <a:t>Girişi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dışı</a:t>
            </a:r>
            <a:r>
              <a:rPr lang="en-US" sz="2800" dirty="0"/>
              <a:t> </a:t>
            </a:r>
            <a:r>
              <a:rPr lang="en-US" sz="2800" dirty="0" err="1"/>
              <a:t>yazılan</a:t>
            </a:r>
            <a:r>
              <a:rPr lang="en-US" sz="2800" dirty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/>
              <a:t>girişinin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Birim</a:t>
            </a:r>
            <a:r>
              <a:rPr lang="en-US" sz="2800" b="1" dirty="0" smtClean="0"/>
              <a:t> </a:t>
            </a:r>
            <a:r>
              <a:rPr lang="en-US" sz="2800" b="1" dirty="0"/>
              <a:t>(Basın, 5190 Sk. vs.) </a:t>
            </a:r>
            <a:r>
              <a:rPr lang="en-US" sz="2800" b="1" dirty="0" err="1" smtClean="0"/>
              <a:t>Değiştirme</a:t>
            </a:r>
            <a:endParaRPr lang="tr-TR" sz="2800" b="1" dirty="0"/>
          </a:p>
          <a:p>
            <a:pPr marL="0" indent="0">
              <a:buNone/>
            </a:pP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err="1"/>
              <a:t>müzekkere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birimine</a:t>
            </a:r>
            <a:r>
              <a:rPr lang="en-US" sz="2800" dirty="0"/>
              <a:t> </a:t>
            </a:r>
            <a:r>
              <a:rPr lang="en-US" sz="2800" dirty="0" err="1"/>
              <a:t>gönderildiği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</a:t>
            </a:r>
            <a:r>
              <a:rPr lang="en-US" b="1" dirty="0" smtClean="0"/>
              <a:t>UHABERE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Başsavcılığının</a:t>
            </a:r>
            <a:r>
              <a:rPr lang="en-US" sz="2800" dirty="0"/>
              <a:t> </a:t>
            </a:r>
            <a:r>
              <a:rPr lang="en-US" sz="2800" dirty="0" err="1"/>
              <a:t>muhabere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tr-TR" sz="2800" b="1" dirty="0" smtClean="0"/>
              <a:t>S</a:t>
            </a:r>
            <a:r>
              <a:rPr lang="en-US" sz="2800" b="1" dirty="0" err="1" smtClean="0"/>
              <a:t>avcılık</a:t>
            </a:r>
            <a:r>
              <a:rPr lang="en-US" sz="2800" b="1" dirty="0" smtClean="0"/>
              <a:t> </a:t>
            </a: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b="1" dirty="0" err="1" smtClean="0"/>
              <a:t>Görüntüleme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tr-TR" sz="2800" dirty="0" smtClean="0"/>
              <a:t>M</a:t>
            </a:r>
            <a:r>
              <a:rPr lang="en-US" sz="2800" dirty="0" err="1" smtClean="0"/>
              <a:t>uhabere</a:t>
            </a:r>
            <a:r>
              <a:rPr lang="en-US" sz="2800" dirty="0" smtClean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err="1"/>
              <a:t>görüntülendiği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b="1" dirty="0" smtClean="0"/>
              <a:t>S</a:t>
            </a:r>
            <a:r>
              <a:rPr lang="en-US" sz="2800" b="1" dirty="0" err="1" smtClean="0"/>
              <a:t>avcılık</a:t>
            </a:r>
            <a:r>
              <a:rPr lang="en-US" sz="2800" b="1" dirty="0" smtClean="0"/>
              <a:t> </a:t>
            </a: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Muhabere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Defteri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r>
              <a:rPr lang="en-US" sz="2800" b="1" dirty="0"/>
              <a:t> </a:t>
            </a:r>
            <a:r>
              <a:rPr lang="en-US" sz="2800" b="1" dirty="0" err="1"/>
              <a:t>Ekranı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tr-TR" sz="2800" dirty="0" smtClean="0"/>
              <a:t>M</a:t>
            </a:r>
            <a:r>
              <a:rPr lang="en-US" sz="2800" dirty="0" err="1" smtClean="0"/>
              <a:t>uhabere</a:t>
            </a:r>
            <a:r>
              <a:rPr lang="en-US" sz="2800" dirty="0" smtClean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yapılmış</a:t>
            </a:r>
            <a:r>
              <a:rPr lang="en-US" sz="2800" dirty="0"/>
              <a:t> </a:t>
            </a:r>
            <a:r>
              <a:rPr lang="en-US" sz="2800" dirty="0" err="1"/>
              <a:t>evrakların</a:t>
            </a:r>
            <a:r>
              <a:rPr lang="en-US" sz="2800" dirty="0"/>
              <a:t> </a:t>
            </a:r>
            <a:r>
              <a:rPr lang="en-US" sz="2800" dirty="0" err="1"/>
              <a:t>belirlenen</a:t>
            </a:r>
            <a:r>
              <a:rPr lang="en-US" sz="2800" dirty="0"/>
              <a:t> </a:t>
            </a:r>
            <a:r>
              <a:rPr lang="en-US" sz="2800" dirty="0" err="1"/>
              <a:t>aralıkta</a:t>
            </a:r>
            <a:r>
              <a:rPr lang="en-US" sz="2800" dirty="0"/>
              <a:t> </a:t>
            </a:r>
            <a:r>
              <a:rPr lang="en-US" sz="2800" dirty="0" err="1"/>
              <a:t>listelenerek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çıktısı</a:t>
            </a:r>
            <a:r>
              <a:rPr lang="en-US" sz="2800" dirty="0"/>
              <a:t> </a:t>
            </a:r>
            <a:r>
              <a:rPr lang="en-US" sz="2800" dirty="0" err="1"/>
              <a:t>alınmasında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</a:t>
            </a:r>
            <a:r>
              <a:rPr lang="en-US" b="1" dirty="0" smtClean="0"/>
              <a:t>UHABERE </a:t>
            </a:r>
            <a:r>
              <a:rPr lang="en-US" b="1" dirty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Zimmet</a:t>
            </a:r>
            <a:r>
              <a:rPr lang="en-US" sz="2800" b="1" dirty="0" smtClean="0"/>
              <a:t> / Posta </a:t>
            </a:r>
            <a:r>
              <a:rPr lang="en-US" sz="2800" b="1" dirty="0" err="1" smtClean="0"/>
              <a:t>Zimmet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Defteri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/>
              <a:t>Muhabere</a:t>
            </a:r>
            <a:r>
              <a:rPr lang="en-US" sz="2800" dirty="0"/>
              <a:t> </a:t>
            </a:r>
            <a:r>
              <a:rPr lang="en-US" sz="2800" dirty="0" err="1"/>
              <a:t>Biriminde</a:t>
            </a:r>
            <a:r>
              <a:rPr lang="en-US" sz="2800" dirty="0"/>
              <a:t> </a:t>
            </a:r>
            <a:r>
              <a:rPr lang="en-US" sz="2800" dirty="0" err="1"/>
              <a:t>zimmetle</a:t>
            </a:r>
            <a:r>
              <a:rPr lang="en-US" sz="2800" dirty="0"/>
              <a:t> </a:t>
            </a:r>
            <a:r>
              <a:rPr lang="en-US" sz="2800" dirty="0" err="1"/>
              <a:t>verilmiş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gönderilmiş</a:t>
            </a:r>
            <a:r>
              <a:rPr lang="en-US" sz="2800" dirty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 smtClean="0"/>
              <a:t>görüntülend</a:t>
            </a:r>
            <a:r>
              <a:rPr lang="tr-TR" sz="2800" dirty="0" smtClean="0"/>
              <a:t>iği </a:t>
            </a:r>
            <a:r>
              <a:rPr lang="en-US" sz="2800" dirty="0" err="1"/>
              <a:t>rapor</a:t>
            </a:r>
            <a:r>
              <a:rPr lang="en-US" sz="2800" dirty="0"/>
              <a:t>  </a:t>
            </a:r>
            <a:r>
              <a:rPr lang="en-US" sz="2800" dirty="0" err="1"/>
              <a:t>şablonu</a:t>
            </a:r>
            <a:r>
              <a:rPr lang="en-US" sz="2800" dirty="0"/>
              <a:t> </a:t>
            </a:r>
            <a:r>
              <a:rPr lang="en-US" sz="2800" dirty="0" err="1"/>
              <a:t>ekranıdır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Savcılık</a:t>
            </a:r>
            <a:r>
              <a:rPr lang="en-US" sz="2800" b="1" dirty="0"/>
              <a:t> </a:t>
            </a: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İlişkilendirme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İki</a:t>
            </a:r>
            <a:r>
              <a:rPr lang="en-US" sz="2800" dirty="0" smtClean="0"/>
              <a:t> </a:t>
            </a:r>
            <a:r>
              <a:rPr lang="en-US" sz="2800" dirty="0" err="1"/>
              <a:t>muhabere</a:t>
            </a:r>
            <a:r>
              <a:rPr lang="en-US" sz="2800" dirty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err="1"/>
              <a:t>ilişkilendirildiği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Bakanlık</a:t>
            </a:r>
            <a:r>
              <a:rPr lang="en-US" b="1" dirty="0"/>
              <a:t> </a:t>
            </a:r>
            <a:r>
              <a:rPr lang="en-US" b="1" dirty="0" err="1"/>
              <a:t>Muhabere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</a:t>
            </a:r>
            <a:r>
              <a:rPr lang="en-US" b="1" dirty="0" smtClean="0"/>
              <a:t>Alt</a:t>
            </a:r>
            <a:r>
              <a:rPr lang="tr-TR" b="1" dirty="0" smtClean="0"/>
              <a:t> </a:t>
            </a:r>
            <a:r>
              <a:rPr lang="en-US" b="1" dirty="0" err="1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/>
              <a:t>Bakanlığı’nın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onayı</a:t>
            </a:r>
            <a:r>
              <a:rPr lang="en-US" sz="2800" dirty="0"/>
              <a:t> </a:t>
            </a:r>
            <a:r>
              <a:rPr lang="en-US" sz="2800" dirty="0" err="1"/>
              <a:t>doğrultusunda</a:t>
            </a:r>
            <a:r>
              <a:rPr lang="en-US" sz="2800" dirty="0"/>
              <a:t> </a:t>
            </a:r>
            <a:r>
              <a:rPr lang="en-US" sz="2800" dirty="0" err="1"/>
              <a:t>yürütülmesi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hakim, </a:t>
            </a:r>
            <a:r>
              <a:rPr lang="en-US" sz="2800" dirty="0" err="1"/>
              <a:t>savcı</a:t>
            </a:r>
            <a:r>
              <a:rPr lang="en-US" sz="2800" dirty="0"/>
              <a:t>,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noterler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suçların</a:t>
            </a:r>
            <a:r>
              <a:rPr lang="en-US" sz="2800" dirty="0"/>
              <a:t> </a:t>
            </a:r>
            <a:r>
              <a:rPr lang="en-US" sz="2800" dirty="0" err="1"/>
              <a:t>soruşturulması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Bakanlık</a:t>
            </a:r>
            <a:r>
              <a:rPr lang="en-US" sz="2800" b="1" dirty="0" smtClean="0"/>
              <a:t> </a:t>
            </a: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b="1" dirty="0" err="1" smtClean="0"/>
              <a:t>Açma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dirty="0" smtClean="0"/>
              <a:t>Son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izni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hakim,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avukatlara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mülhakat</a:t>
            </a:r>
            <a:r>
              <a:rPr lang="en-US" sz="2800" dirty="0"/>
              <a:t> </a:t>
            </a:r>
            <a:r>
              <a:rPr lang="en-US" sz="2800" dirty="0" err="1"/>
              <a:t>savcılıklarından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fezleke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ihbar</a:t>
            </a:r>
            <a:r>
              <a:rPr lang="en-US" sz="2800" dirty="0"/>
              <a:t>/</a:t>
            </a:r>
            <a:r>
              <a:rPr lang="en-US" sz="2800" dirty="0" err="1"/>
              <a:t>başvuru</a:t>
            </a:r>
            <a:r>
              <a:rPr lang="en-US" sz="2800" dirty="0"/>
              <a:t> </a:t>
            </a:r>
            <a:r>
              <a:rPr lang="en-US" sz="2800" dirty="0" err="1"/>
              <a:t>dilekçelerinin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Bakanlığı’na</a:t>
            </a:r>
            <a:r>
              <a:rPr lang="en-US" sz="2800" dirty="0"/>
              <a:t> </a:t>
            </a:r>
            <a:r>
              <a:rPr lang="en-US" sz="2800" dirty="0" err="1"/>
              <a:t>gönderilmek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Bakanlık</a:t>
            </a:r>
            <a:r>
              <a:rPr lang="en-US" b="1" dirty="0"/>
              <a:t> </a:t>
            </a:r>
            <a:r>
              <a:rPr lang="en-US" b="1" dirty="0" err="1"/>
              <a:t>Muhabere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</a:t>
            </a:r>
            <a:r>
              <a:rPr lang="en-US" b="1" dirty="0" smtClean="0"/>
              <a:t>Alt</a:t>
            </a:r>
            <a:r>
              <a:rPr lang="tr-TR" b="1" dirty="0" smtClean="0"/>
              <a:t> </a:t>
            </a:r>
            <a:r>
              <a:rPr lang="en-US" b="1" dirty="0" err="1" smtClean="0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Bakanlık</a:t>
            </a:r>
            <a:r>
              <a:rPr lang="en-US" sz="2800" b="1" dirty="0"/>
              <a:t> </a:t>
            </a: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İşlemi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/>
              <a:t>Bakanlığı’ndan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Başsavcılığına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almak</a:t>
            </a:r>
            <a:r>
              <a:rPr lang="en-US" sz="2800" dirty="0"/>
              <a:t> </a:t>
            </a:r>
            <a:r>
              <a:rPr lang="en-US" sz="2800" dirty="0" err="1"/>
              <a:t>amaçlı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yazışmaların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Bakanlık</a:t>
            </a:r>
            <a:r>
              <a:rPr lang="en-US" sz="2800" b="1" dirty="0"/>
              <a:t> </a:t>
            </a: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b="1" dirty="0" err="1"/>
              <a:t>Görüntüleme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muhabere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görüntülendiği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Bakanlık</a:t>
            </a:r>
            <a:r>
              <a:rPr lang="en-US" sz="2800" b="1" dirty="0"/>
              <a:t> </a:t>
            </a: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muhabere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EMANET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Başsavcılıkları’nda</a:t>
            </a:r>
            <a:r>
              <a:rPr lang="en-US" dirty="0"/>
              <a:t> </a:t>
            </a:r>
            <a:r>
              <a:rPr lang="en-US" dirty="0" err="1"/>
              <a:t>emanetle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işlemlerin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 </a:t>
            </a:r>
            <a:r>
              <a:rPr lang="en-US" dirty="0" err="1"/>
              <a:t>modüldür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b="1" dirty="0" err="1"/>
              <a:t>Savcılık</a:t>
            </a:r>
            <a:r>
              <a:rPr lang="en-US" b="1" dirty="0"/>
              <a:t> </a:t>
            </a:r>
            <a:r>
              <a:rPr lang="en-US" b="1" dirty="0" err="1"/>
              <a:t>Zaptolunan</a:t>
            </a:r>
            <a:r>
              <a:rPr lang="en-US" b="1" dirty="0"/>
              <a:t> </a:t>
            </a:r>
            <a:r>
              <a:rPr lang="en-US" b="1" dirty="0" err="1"/>
              <a:t>Eşya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Savcılığa</a:t>
            </a:r>
            <a:r>
              <a:rPr lang="en-US" dirty="0"/>
              <a:t> </a:t>
            </a:r>
            <a:r>
              <a:rPr lang="en-US" dirty="0" err="1"/>
              <a:t>kolluk</a:t>
            </a:r>
            <a:r>
              <a:rPr lang="en-US" dirty="0"/>
              <a:t> </a:t>
            </a:r>
            <a:r>
              <a:rPr lang="en-US" dirty="0" err="1"/>
              <a:t>kuvvetleri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mahkemeden</a:t>
            </a:r>
            <a:r>
              <a:rPr lang="en-US" dirty="0"/>
              <a:t> </a:t>
            </a:r>
            <a:r>
              <a:rPr lang="en-US" dirty="0" err="1"/>
              <a:t>suç</a:t>
            </a:r>
            <a:r>
              <a:rPr lang="en-US" dirty="0"/>
              <a:t> </a:t>
            </a:r>
            <a:r>
              <a:rPr lang="en-US" dirty="0" err="1"/>
              <a:t>eşyası</a:t>
            </a:r>
            <a:r>
              <a:rPr lang="en-US" dirty="0"/>
              <a:t> </a:t>
            </a:r>
            <a:r>
              <a:rPr lang="en-US" dirty="0" err="1"/>
              <a:t>gelebilmektedir</a:t>
            </a:r>
            <a:r>
              <a:rPr lang="en-US" dirty="0"/>
              <a:t>. </a:t>
            </a:r>
            <a:r>
              <a:rPr lang="en-US" dirty="0" err="1"/>
              <a:t>Savcılık</a:t>
            </a:r>
            <a:r>
              <a:rPr lang="en-US" dirty="0"/>
              <a:t> </a:t>
            </a:r>
            <a:r>
              <a:rPr lang="en-US" dirty="0" err="1"/>
              <a:t>Zaptolunan</a:t>
            </a:r>
            <a:r>
              <a:rPr lang="en-US" dirty="0"/>
              <a:t> </a:t>
            </a:r>
            <a:r>
              <a:rPr lang="en-US" dirty="0" err="1"/>
              <a:t>Eşya</a:t>
            </a:r>
            <a:r>
              <a:rPr lang="en-US" dirty="0"/>
              <a:t> </a:t>
            </a:r>
            <a:r>
              <a:rPr lang="en-US" dirty="0" err="1"/>
              <a:t>İşlemleri</a:t>
            </a:r>
            <a:r>
              <a:rPr lang="en-US" dirty="0"/>
              <a:t> alt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eşyaların</a:t>
            </a:r>
            <a:r>
              <a:rPr lang="en-US" dirty="0"/>
              <a:t> </a:t>
            </a:r>
            <a:r>
              <a:rPr lang="en-US" dirty="0" err="1"/>
              <a:t>kaydedilmesi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tr-TR" dirty="0"/>
              <a:t> </a:t>
            </a:r>
            <a:r>
              <a:rPr lang="en-US" dirty="0" err="1" smtClean="0"/>
              <a:t>makbuzunun</a:t>
            </a:r>
            <a:r>
              <a:rPr lang="en-US" dirty="0" smtClean="0"/>
              <a:t> </a:t>
            </a:r>
            <a:r>
              <a:rPr lang="en-US" dirty="0" err="1"/>
              <a:t>hazırlanması</a:t>
            </a:r>
            <a:r>
              <a:rPr lang="en-US" dirty="0"/>
              <a:t> </a:t>
            </a:r>
            <a:r>
              <a:rPr lang="en-US" dirty="0" err="1"/>
              <a:t>işlemlerini</a:t>
            </a:r>
            <a:r>
              <a:rPr lang="en-US" dirty="0"/>
              <a:t> </a:t>
            </a:r>
            <a:r>
              <a:rPr lang="en-US" dirty="0" err="1"/>
              <a:t>kapsamaktadır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b="1" dirty="0" err="1"/>
              <a:t>Zaptolunan</a:t>
            </a:r>
            <a:r>
              <a:rPr lang="en-US" b="1" dirty="0"/>
              <a:t> </a:t>
            </a:r>
            <a:r>
              <a:rPr lang="en-US" b="1" dirty="0" err="1"/>
              <a:t>Eşya</a:t>
            </a:r>
            <a:r>
              <a:rPr lang="en-US" b="1" dirty="0"/>
              <a:t> </a:t>
            </a:r>
            <a:r>
              <a:rPr lang="en-US" b="1" dirty="0" err="1"/>
              <a:t>Bilgilerinin</a:t>
            </a:r>
            <a:r>
              <a:rPr lang="en-US" b="1" dirty="0"/>
              <a:t> </a:t>
            </a:r>
            <a:r>
              <a:rPr lang="en-US" b="1" dirty="0" err="1" smtClean="0"/>
              <a:t>Kaydedilmesi</a:t>
            </a:r>
            <a:endParaRPr lang="tr-TR" b="1" dirty="0"/>
          </a:p>
          <a:p>
            <a:pPr marL="0" indent="0" algn="just">
              <a:buNone/>
            </a:pPr>
            <a:r>
              <a:rPr lang="tr-TR" dirty="0"/>
              <a:t>S</a:t>
            </a:r>
            <a:r>
              <a:rPr lang="en-US" dirty="0" err="1" smtClean="0"/>
              <a:t>avcılığa</a:t>
            </a:r>
            <a:r>
              <a:rPr lang="en-US" dirty="0" smtClean="0"/>
              <a:t> </a:t>
            </a:r>
            <a:r>
              <a:rPr lang="en-US" dirty="0" err="1"/>
              <a:t>kolluk</a:t>
            </a:r>
            <a:r>
              <a:rPr lang="en-US" dirty="0"/>
              <a:t> </a:t>
            </a:r>
            <a:r>
              <a:rPr lang="en-US" dirty="0" err="1"/>
              <a:t>kuvvetleri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mahkemeden</a:t>
            </a:r>
            <a:r>
              <a:rPr lang="en-US" dirty="0"/>
              <a:t> </a:t>
            </a:r>
            <a:r>
              <a:rPr lang="en-US" dirty="0" err="1"/>
              <a:t>hazırlık</a:t>
            </a:r>
            <a:r>
              <a:rPr lang="en-US" dirty="0"/>
              <a:t> </a:t>
            </a:r>
            <a:r>
              <a:rPr lang="en-US" dirty="0" err="1"/>
              <a:t>tutanağıyla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emanet</a:t>
            </a:r>
            <a:r>
              <a:rPr lang="en-US" dirty="0"/>
              <a:t> </a:t>
            </a:r>
            <a:r>
              <a:rPr lang="en-US" dirty="0" err="1"/>
              <a:t>eşyaların</a:t>
            </a:r>
            <a:r>
              <a:rPr lang="en-US" dirty="0"/>
              <a:t> </a:t>
            </a:r>
            <a:r>
              <a:rPr lang="en-US" dirty="0" err="1"/>
              <a:t>kaydedildiği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pPr algn="just"/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aracılığı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yapılabilecek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;</a:t>
            </a:r>
          </a:p>
          <a:p>
            <a:pPr algn="just"/>
            <a:r>
              <a:rPr lang="en-US" sz="2800" dirty="0" err="1" smtClean="0"/>
              <a:t>Kararlar</a:t>
            </a:r>
            <a:r>
              <a:rPr lang="en-US" sz="2800" dirty="0" smtClean="0"/>
              <a:t>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aracılığı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yapılabilecek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;</a:t>
            </a:r>
          </a:p>
          <a:p>
            <a:pPr algn="just"/>
            <a:r>
              <a:rPr lang="en-US" sz="2800" dirty="0" err="1" smtClean="0"/>
              <a:t>Muhabere</a:t>
            </a:r>
            <a:r>
              <a:rPr lang="en-US" sz="2800" dirty="0" smtClean="0"/>
              <a:t>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aracılığı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yapılabilecek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;</a:t>
            </a:r>
          </a:p>
          <a:p>
            <a:pPr algn="just"/>
            <a:r>
              <a:rPr lang="en-US" sz="2800" dirty="0" err="1" smtClean="0"/>
              <a:t>Emanet</a:t>
            </a:r>
            <a:r>
              <a:rPr lang="en-US" sz="2800" dirty="0" smtClean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aracılığı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yapılabilecek</a:t>
            </a:r>
            <a:r>
              <a:rPr lang="en-US" sz="2800" dirty="0" smtClean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</a:t>
            </a:r>
            <a:r>
              <a:rPr lang="en-US" sz="2800" dirty="0"/>
              <a:t> </a:t>
            </a:r>
            <a:r>
              <a:rPr lang="en-US" sz="2800" dirty="0" err="1"/>
              <a:t>kazanabileceksiniz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EMANET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K</a:t>
            </a:r>
            <a:r>
              <a:rPr lang="en-US" b="1" dirty="0" err="1" smtClean="0"/>
              <a:t>aydedilmiş</a:t>
            </a:r>
            <a:r>
              <a:rPr lang="en-US" b="1" dirty="0" smtClean="0"/>
              <a:t> </a:t>
            </a:r>
            <a:r>
              <a:rPr lang="en-US" b="1" dirty="0" err="1" smtClean="0"/>
              <a:t>Emanet</a:t>
            </a:r>
            <a:r>
              <a:rPr lang="en-US" b="1" dirty="0" smtClean="0"/>
              <a:t> </a:t>
            </a:r>
            <a:r>
              <a:rPr lang="en-US" b="1" dirty="0" err="1" smtClean="0"/>
              <a:t>Eşyanın</a:t>
            </a:r>
            <a:r>
              <a:rPr lang="en-US" b="1" dirty="0" smtClean="0"/>
              <a:t> </a:t>
            </a:r>
            <a:r>
              <a:rPr lang="en-US" b="1" dirty="0" err="1" smtClean="0"/>
              <a:t>Başka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Dosyayla</a:t>
            </a:r>
            <a:r>
              <a:rPr lang="en-US" b="1" dirty="0" smtClean="0"/>
              <a:t> </a:t>
            </a:r>
            <a:r>
              <a:rPr lang="en-US" b="1" dirty="0" err="1" smtClean="0"/>
              <a:t>İlişkilendirilmesi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err="1" smtClean="0"/>
              <a:t>Emanet</a:t>
            </a:r>
            <a:r>
              <a:rPr lang="en-US" dirty="0" smtClean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almış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eşyanın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ilişkilendirilmesinin</a:t>
            </a:r>
            <a:r>
              <a:rPr lang="en-US" dirty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Zaptolunan</a:t>
            </a:r>
            <a:r>
              <a:rPr lang="en-US" b="1" dirty="0"/>
              <a:t> </a:t>
            </a:r>
            <a:r>
              <a:rPr lang="en-US" b="1" dirty="0" err="1"/>
              <a:t>Eşya</a:t>
            </a:r>
            <a:r>
              <a:rPr lang="en-US" b="1" dirty="0"/>
              <a:t> </a:t>
            </a:r>
            <a:r>
              <a:rPr lang="en-US" b="1" dirty="0" err="1"/>
              <a:t>Makbuzunun</a:t>
            </a:r>
            <a:r>
              <a:rPr lang="en-US" b="1" dirty="0"/>
              <a:t> </a:t>
            </a:r>
            <a:r>
              <a:rPr lang="en-US" b="1" dirty="0" err="1"/>
              <a:t>Hazırlanması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Kaydı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eşyalara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zaptolunan</a:t>
            </a:r>
            <a:r>
              <a:rPr lang="en-US" dirty="0"/>
              <a:t> </a:t>
            </a:r>
            <a:r>
              <a:rPr lang="en-US" dirty="0" err="1"/>
              <a:t>eşya</a:t>
            </a:r>
            <a:r>
              <a:rPr lang="en-US" dirty="0"/>
              <a:t> </a:t>
            </a:r>
            <a:r>
              <a:rPr lang="en-US" dirty="0" err="1"/>
              <a:t>makbuzu</a:t>
            </a:r>
            <a:r>
              <a:rPr lang="en-US" dirty="0"/>
              <a:t> </a:t>
            </a:r>
            <a:r>
              <a:rPr lang="en-US" dirty="0" err="1"/>
              <a:t>düzenlenmesi</a:t>
            </a:r>
            <a:r>
              <a:rPr lang="en-US" dirty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- </a:t>
            </a:r>
            <a:r>
              <a:rPr lang="en-US" dirty="0" err="1" smtClean="0"/>
              <a:t>pıldığı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/>
              <a:t>Marka</a:t>
            </a:r>
            <a:r>
              <a:rPr lang="en-US" b="1" dirty="0"/>
              <a:t> </a:t>
            </a:r>
            <a:r>
              <a:rPr lang="en-US" b="1" dirty="0" err="1"/>
              <a:t>Taklitli</a:t>
            </a:r>
            <a:r>
              <a:rPr lang="en-US" b="1" dirty="0"/>
              <a:t> </a:t>
            </a:r>
            <a:r>
              <a:rPr lang="en-US" b="1" dirty="0" err="1"/>
              <a:t>Numuneleri</a:t>
            </a:r>
            <a:r>
              <a:rPr lang="en-US" b="1" dirty="0"/>
              <a:t> </a:t>
            </a:r>
            <a:r>
              <a:rPr lang="en-US" b="1" dirty="0" err="1"/>
              <a:t>Emanete</a:t>
            </a:r>
            <a:r>
              <a:rPr lang="en-US" b="1" dirty="0"/>
              <a:t> Alma </a:t>
            </a:r>
            <a:r>
              <a:rPr lang="en-US" b="1" dirty="0" err="1"/>
              <a:t>Talep</a:t>
            </a:r>
            <a:r>
              <a:rPr lang="en-US" b="1" dirty="0"/>
              <a:t> </a:t>
            </a:r>
            <a:r>
              <a:rPr lang="en-US" b="1" dirty="0" err="1"/>
              <a:t>Bilgilerini</a:t>
            </a:r>
            <a:r>
              <a:rPr lang="en-US" b="1" dirty="0"/>
              <a:t> </a:t>
            </a:r>
            <a:r>
              <a:rPr lang="en-US" b="1" dirty="0" err="1"/>
              <a:t>Kaydetme</a:t>
            </a:r>
            <a:r>
              <a:rPr lang="en-US" dirty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err="1" smtClean="0"/>
              <a:t>Mekân</a:t>
            </a:r>
            <a:r>
              <a:rPr lang="en-US" dirty="0" smtClean="0"/>
              <a:t> </a:t>
            </a:r>
            <a:r>
              <a:rPr lang="en-US" dirty="0" err="1"/>
              <a:t>araması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geçirilen</a:t>
            </a:r>
            <a:r>
              <a:rPr lang="en-US" dirty="0"/>
              <a:t> </a:t>
            </a:r>
            <a:r>
              <a:rPr lang="en-US" dirty="0" err="1"/>
              <a:t>taklit</a:t>
            </a:r>
            <a:r>
              <a:rPr lang="en-US" dirty="0"/>
              <a:t> </a:t>
            </a:r>
            <a:r>
              <a:rPr lang="en-US" dirty="0" err="1"/>
              <a:t>malların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malların</a:t>
            </a:r>
            <a:r>
              <a:rPr lang="en-US" dirty="0"/>
              <a:t> </a:t>
            </a:r>
            <a:r>
              <a:rPr lang="en-US" dirty="0" err="1"/>
              <a:t>emanete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emanet</a:t>
            </a:r>
            <a:r>
              <a:rPr lang="en-US" dirty="0"/>
              <a:t> </a:t>
            </a:r>
            <a:r>
              <a:rPr lang="en-US" dirty="0" err="1"/>
              <a:t>memurluğuna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/>
              <a:t>bilgilerini</a:t>
            </a:r>
            <a:r>
              <a:rPr lang="en-US" dirty="0"/>
              <a:t> </a:t>
            </a:r>
            <a:r>
              <a:rPr lang="en-US" dirty="0" err="1" smtClean="0"/>
              <a:t>kaydetme</a:t>
            </a:r>
            <a:r>
              <a:rPr lang="en-US" dirty="0" smtClean="0"/>
              <a:t> </a:t>
            </a:r>
            <a:r>
              <a:rPr lang="en-US" dirty="0" err="1"/>
              <a:t>işlemlerinin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ekrandır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EMANET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Günlük</a:t>
            </a:r>
            <a:r>
              <a:rPr lang="en-US" sz="2800" b="1" dirty="0"/>
              <a:t> </a:t>
            </a: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/>
              <a:t>Eşya</a:t>
            </a:r>
            <a:r>
              <a:rPr lang="en-US" sz="2800" b="1" dirty="0"/>
              <a:t> </a:t>
            </a:r>
            <a:r>
              <a:rPr lang="en-US" sz="2800" b="1" dirty="0" err="1"/>
              <a:t>Kayıt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raporlama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Zaptolunan</a:t>
            </a:r>
            <a:r>
              <a:rPr lang="en-US" sz="2800" b="1" dirty="0"/>
              <a:t> </a:t>
            </a:r>
            <a:r>
              <a:rPr lang="en-US" sz="2800" b="1" dirty="0" err="1"/>
              <a:t>Eşya</a:t>
            </a:r>
            <a:r>
              <a:rPr lang="en-US" sz="2800" b="1" dirty="0"/>
              <a:t> </a:t>
            </a:r>
            <a:r>
              <a:rPr lang="en-US" sz="2800" b="1" dirty="0" err="1"/>
              <a:t>Makbuzu</a:t>
            </a:r>
            <a:r>
              <a:rPr lang="en-US" sz="2800" b="1" dirty="0"/>
              <a:t> </a:t>
            </a:r>
            <a:r>
              <a:rPr lang="en-US" sz="2800" b="1" dirty="0" err="1"/>
              <a:t>Silme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eşyaya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hazırlanmış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zaptolunan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</a:t>
            </a:r>
            <a:r>
              <a:rPr lang="en-US" sz="2800" dirty="0"/>
              <a:t> </a:t>
            </a:r>
            <a:r>
              <a:rPr lang="en-US" sz="2800" dirty="0" err="1"/>
              <a:t>makbuzunun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tamamlanmamak</a:t>
            </a:r>
            <a:r>
              <a:rPr lang="en-US" sz="2800" dirty="0"/>
              <a:t> </a:t>
            </a:r>
            <a:r>
              <a:rPr lang="en-US" sz="2800" dirty="0" err="1"/>
              <a:t>kaydıyla</a:t>
            </a:r>
            <a:r>
              <a:rPr lang="en-US" sz="2800" dirty="0"/>
              <a:t> </a:t>
            </a:r>
            <a:r>
              <a:rPr lang="en-US" sz="2800" dirty="0" err="1"/>
              <a:t>silme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Memurluğu</a:t>
            </a:r>
            <a:r>
              <a:rPr lang="en-US" b="1" dirty="0"/>
              <a:t> </a:t>
            </a:r>
            <a:r>
              <a:rPr lang="en-US" b="1" dirty="0" err="1"/>
              <a:t>Kayıt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000" dirty="0" err="1"/>
              <a:t>Savcılıktan</a:t>
            </a:r>
            <a:r>
              <a:rPr lang="en-US" sz="3000" dirty="0"/>
              <a:t> </a:t>
            </a:r>
            <a:r>
              <a:rPr lang="en-US" sz="3000" dirty="0" err="1"/>
              <a:t>emanet</a:t>
            </a:r>
            <a:r>
              <a:rPr lang="en-US" sz="3000" dirty="0"/>
              <a:t> </a:t>
            </a:r>
            <a:r>
              <a:rPr lang="en-US" sz="3000" dirty="0" err="1"/>
              <a:t>memurluğuna</a:t>
            </a:r>
            <a:r>
              <a:rPr lang="en-US" sz="3000" dirty="0"/>
              <a:t> </a:t>
            </a:r>
            <a:r>
              <a:rPr lang="en-US" sz="3000" dirty="0" err="1"/>
              <a:t>gelen</a:t>
            </a:r>
            <a:r>
              <a:rPr lang="en-US" sz="3000" dirty="0"/>
              <a:t> </a:t>
            </a:r>
            <a:r>
              <a:rPr lang="en-US" sz="3000" dirty="0" err="1"/>
              <a:t>emanetin</a:t>
            </a:r>
            <a:r>
              <a:rPr lang="en-US" sz="3000" dirty="0"/>
              <a:t> </a:t>
            </a:r>
            <a:r>
              <a:rPr lang="en-US" sz="3000" dirty="0" err="1"/>
              <a:t>kaydedilmesi</a:t>
            </a:r>
            <a:r>
              <a:rPr lang="en-US" sz="3000" dirty="0"/>
              <a:t>, </a:t>
            </a:r>
            <a:r>
              <a:rPr lang="en-US" sz="3000" dirty="0" err="1"/>
              <a:t>bankaya</a:t>
            </a:r>
            <a:r>
              <a:rPr lang="en-US" sz="3000" dirty="0"/>
              <a:t> </a:t>
            </a:r>
            <a:r>
              <a:rPr lang="en-US" sz="3000" dirty="0" err="1"/>
              <a:t>emanet</a:t>
            </a:r>
            <a:r>
              <a:rPr lang="en-US" sz="3000" dirty="0"/>
              <a:t> </a:t>
            </a:r>
            <a:r>
              <a:rPr lang="en-US" sz="3000" dirty="0" err="1"/>
              <a:t>para</a:t>
            </a:r>
            <a:r>
              <a:rPr lang="en-US" sz="3000" dirty="0"/>
              <a:t> </a:t>
            </a:r>
            <a:r>
              <a:rPr lang="en-US" sz="3000" dirty="0" err="1"/>
              <a:t>yatırılması</a:t>
            </a:r>
            <a:r>
              <a:rPr lang="en-US" sz="3000" dirty="0"/>
              <a:t>, </a:t>
            </a:r>
            <a:r>
              <a:rPr lang="en-US" sz="3000" dirty="0" err="1"/>
              <a:t>silah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patlayıcı</a:t>
            </a:r>
            <a:r>
              <a:rPr lang="en-US" sz="3000" dirty="0"/>
              <a:t> </a:t>
            </a:r>
            <a:r>
              <a:rPr lang="en-US" sz="3000" dirty="0" err="1"/>
              <a:t>için</a:t>
            </a:r>
            <a:r>
              <a:rPr lang="en-US" sz="3000" dirty="0"/>
              <a:t> </a:t>
            </a:r>
            <a:r>
              <a:rPr lang="en-US" sz="3000" dirty="0" err="1"/>
              <a:t>teslim</a:t>
            </a:r>
            <a:r>
              <a:rPr lang="en-US" sz="3000" dirty="0"/>
              <a:t> </a:t>
            </a:r>
            <a:r>
              <a:rPr lang="en-US" sz="3000" dirty="0" err="1"/>
              <a:t>tesellüm</a:t>
            </a:r>
            <a:r>
              <a:rPr lang="en-US" sz="3000" dirty="0"/>
              <a:t> </a:t>
            </a:r>
            <a:r>
              <a:rPr lang="en-US" sz="3000" dirty="0" err="1"/>
              <a:t>tutanağının</a:t>
            </a:r>
            <a:r>
              <a:rPr lang="en-US" sz="3000" dirty="0"/>
              <a:t> </a:t>
            </a:r>
            <a:r>
              <a:rPr lang="en-US" sz="3000" dirty="0" err="1"/>
              <a:t>hazırlanması</a:t>
            </a:r>
            <a:r>
              <a:rPr lang="en-US" sz="3000" dirty="0"/>
              <a:t> </a:t>
            </a:r>
            <a:r>
              <a:rPr lang="en-US" sz="3000" dirty="0" err="1"/>
              <a:t>işlemlerini</a:t>
            </a:r>
            <a:r>
              <a:rPr lang="en-US" sz="3000" dirty="0"/>
              <a:t> </a:t>
            </a:r>
            <a:r>
              <a:rPr lang="en-US" sz="3000" dirty="0" err="1"/>
              <a:t>kapsamaktadır</a:t>
            </a:r>
            <a:r>
              <a:rPr lang="en-US" sz="3000" dirty="0"/>
              <a:t>. “</a:t>
            </a:r>
            <a:r>
              <a:rPr lang="en-US" sz="3000" dirty="0" err="1"/>
              <a:t>Emanet</a:t>
            </a:r>
            <a:r>
              <a:rPr lang="en-US" sz="3000" dirty="0"/>
              <a:t> </a:t>
            </a:r>
            <a:r>
              <a:rPr lang="en-US" sz="3000" dirty="0" err="1"/>
              <a:t>Memurluğu</a:t>
            </a:r>
            <a:r>
              <a:rPr lang="en-US" sz="3000" dirty="0"/>
              <a:t> </a:t>
            </a:r>
            <a:r>
              <a:rPr lang="en-US" sz="3000" dirty="0" err="1"/>
              <a:t>Kayıt</a:t>
            </a:r>
            <a:r>
              <a:rPr lang="en-US" sz="3000" dirty="0"/>
              <a:t> </a:t>
            </a:r>
            <a:r>
              <a:rPr lang="en-US" sz="3000" dirty="0" err="1"/>
              <a:t>İşlemleri</a:t>
            </a:r>
            <a:r>
              <a:rPr lang="en-US" sz="3000" dirty="0"/>
              <a:t>” alt </a:t>
            </a:r>
            <a:r>
              <a:rPr lang="en-US" sz="3000" dirty="0" err="1"/>
              <a:t>modülü</a:t>
            </a:r>
            <a:r>
              <a:rPr lang="en-US" sz="3000" dirty="0"/>
              <a:t> </a:t>
            </a:r>
            <a:r>
              <a:rPr lang="en-US" sz="3000" dirty="0" err="1"/>
              <a:t>altında</a:t>
            </a:r>
            <a:r>
              <a:rPr lang="en-US" sz="3000" dirty="0"/>
              <a:t> </a:t>
            </a:r>
            <a:r>
              <a:rPr lang="en-US" sz="3000" dirty="0" err="1"/>
              <a:t>yer</a:t>
            </a:r>
            <a:r>
              <a:rPr lang="en-US" sz="3000" dirty="0"/>
              <a:t> </a:t>
            </a:r>
            <a:r>
              <a:rPr lang="en-US" sz="3000" dirty="0" err="1"/>
              <a:t>alan</a:t>
            </a:r>
            <a:r>
              <a:rPr lang="en-US" sz="3000" dirty="0"/>
              <a:t> </a:t>
            </a:r>
            <a:r>
              <a:rPr lang="en-US" sz="3000" dirty="0" err="1"/>
              <a:t>ekranlar</a:t>
            </a:r>
            <a:r>
              <a:rPr lang="en-US" sz="3000" dirty="0"/>
              <a:t>;</a:t>
            </a:r>
          </a:p>
          <a:p>
            <a:pPr lvl="0" algn="just"/>
            <a:r>
              <a:rPr lang="en-US" sz="3000" dirty="0" err="1"/>
              <a:t>Gelen</a:t>
            </a:r>
            <a:r>
              <a:rPr lang="en-US" sz="3000" dirty="0"/>
              <a:t> </a:t>
            </a:r>
            <a:r>
              <a:rPr lang="en-US" sz="3000" dirty="0" err="1"/>
              <a:t>Emanet</a:t>
            </a:r>
            <a:r>
              <a:rPr lang="en-US" sz="3000" dirty="0"/>
              <a:t> </a:t>
            </a:r>
            <a:r>
              <a:rPr lang="en-US" sz="3000" dirty="0" err="1"/>
              <a:t>Kaydı</a:t>
            </a:r>
            <a:endParaRPr lang="en-US" sz="3000" dirty="0"/>
          </a:p>
          <a:p>
            <a:pPr lvl="0" algn="just"/>
            <a:r>
              <a:rPr lang="en-US" sz="3000" dirty="0" err="1"/>
              <a:t>Bankaya</a:t>
            </a:r>
            <a:r>
              <a:rPr lang="en-US" sz="3000" dirty="0"/>
              <a:t> Para </a:t>
            </a:r>
            <a:r>
              <a:rPr lang="en-US" sz="3000" dirty="0" err="1"/>
              <a:t>Yatırılması</a:t>
            </a:r>
            <a:endParaRPr lang="en-US" sz="3000" dirty="0"/>
          </a:p>
          <a:p>
            <a:pPr lvl="0" algn="just"/>
            <a:r>
              <a:rPr lang="en-US" sz="3000" dirty="0" err="1"/>
              <a:t>Silah</a:t>
            </a:r>
            <a:r>
              <a:rPr lang="en-US" sz="3000" dirty="0"/>
              <a:t> </a:t>
            </a:r>
            <a:r>
              <a:rPr lang="en-US" sz="3000" dirty="0" err="1"/>
              <a:t>Teslim</a:t>
            </a:r>
            <a:r>
              <a:rPr lang="en-US" sz="3000" dirty="0"/>
              <a:t> </a:t>
            </a:r>
            <a:r>
              <a:rPr lang="en-US" sz="3000" dirty="0" err="1"/>
              <a:t>Tesellüm</a:t>
            </a:r>
            <a:r>
              <a:rPr lang="en-US" sz="3000" dirty="0"/>
              <a:t> </a:t>
            </a:r>
            <a:r>
              <a:rPr lang="en-US" sz="3000" dirty="0" err="1"/>
              <a:t>Tutanağının</a:t>
            </a:r>
            <a:r>
              <a:rPr lang="en-US" sz="3000" dirty="0"/>
              <a:t> </a:t>
            </a:r>
            <a:r>
              <a:rPr lang="en-US" sz="3000" dirty="0" err="1"/>
              <a:t>Hazırlanması</a:t>
            </a:r>
            <a:endParaRPr lang="en-US" sz="3000" dirty="0"/>
          </a:p>
          <a:p>
            <a:pPr lvl="0" algn="just"/>
            <a:r>
              <a:rPr lang="en-US" sz="3000" dirty="0" err="1"/>
              <a:t>Patlayıcı</a:t>
            </a:r>
            <a:r>
              <a:rPr lang="en-US" sz="3000" dirty="0"/>
              <a:t> </a:t>
            </a:r>
            <a:r>
              <a:rPr lang="en-US" sz="3000" dirty="0" err="1"/>
              <a:t>Teslim</a:t>
            </a:r>
            <a:r>
              <a:rPr lang="en-US" sz="3000" dirty="0"/>
              <a:t> </a:t>
            </a:r>
            <a:r>
              <a:rPr lang="en-US" sz="3000" dirty="0" err="1"/>
              <a:t>Tesellüm</a:t>
            </a:r>
            <a:r>
              <a:rPr lang="en-US" sz="3000" dirty="0"/>
              <a:t> </a:t>
            </a:r>
            <a:r>
              <a:rPr lang="en-US" sz="3000" dirty="0" err="1"/>
              <a:t>Tutanağının</a:t>
            </a:r>
            <a:r>
              <a:rPr lang="en-US" sz="3000" dirty="0"/>
              <a:t> </a:t>
            </a:r>
            <a:r>
              <a:rPr lang="en-US" sz="3000" dirty="0" err="1"/>
              <a:t>Hazırlanması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 err="1" smtClean="0"/>
              <a:t>Emanet</a:t>
            </a:r>
            <a:r>
              <a:rPr lang="en-US" sz="2800" dirty="0" smtClean="0"/>
              <a:t> </a:t>
            </a:r>
            <a:r>
              <a:rPr lang="en-US" sz="2800" dirty="0" err="1"/>
              <a:t>hakkındaki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gelmemiş</a:t>
            </a:r>
            <a:r>
              <a:rPr lang="en-US" sz="2800" dirty="0"/>
              <a:t> </a:t>
            </a:r>
            <a:r>
              <a:rPr lang="en-US" sz="2800" dirty="0" err="1" smtClean="0"/>
              <a:t>emanetler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hatırlatma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  </a:t>
            </a:r>
            <a:r>
              <a:rPr lang="en-US" sz="2800" dirty="0" err="1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Hatırlatma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Mahkemeden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  </a:t>
            </a:r>
            <a:r>
              <a:rPr lang="en-US" sz="2800" dirty="0" err="1" smtClean="0"/>
              <a:t>değilse</a:t>
            </a:r>
            <a:r>
              <a:rPr lang="en-US" sz="2800" dirty="0"/>
              <a:t>,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gönderilmek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hatırlatma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gelmemiş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gönderilmek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 smtClean="0"/>
              <a:t>ekrandı</a:t>
            </a:r>
            <a:r>
              <a:rPr lang="tr-TR" sz="2800" dirty="0" smtClean="0"/>
              <a:t>r.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Hazırlık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Farklı</a:t>
            </a:r>
            <a:r>
              <a:rPr lang="en-US" sz="2800" dirty="0" smtClean="0"/>
              <a:t> </a:t>
            </a:r>
            <a:r>
              <a:rPr lang="en-US" sz="2800" dirty="0" err="1"/>
              <a:t>birimlerde</a:t>
            </a:r>
            <a:r>
              <a:rPr lang="en-US" sz="2800" dirty="0"/>
              <a:t> </a:t>
            </a:r>
            <a:r>
              <a:rPr lang="en-US" sz="2800" dirty="0" err="1"/>
              <a:t>depolanmış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eşyaları</a:t>
            </a:r>
            <a:r>
              <a:rPr lang="en-US" sz="2800" dirty="0"/>
              <a:t> </a:t>
            </a:r>
            <a:r>
              <a:rPr lang="en-US" sz="2800" dirty="0" err="1"/>
              <a:t>geri</a:t>
            </a:r>
            <a:r>
              <a:rPr lang="en-US" sz="2800" dirty="0"/>
              <a:t> </a:t>
            </a:r>
            <a:r>
              <a:rPr lang="en-US" sz="2800" dirty="0" err="1"/>
              <a:t>almak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/>
              <a:t>, </a:t>
            </a:r>
            <a:r>
              <a:rPr lang="en-US" sz="2800" dirty="0" err="1"/>
              <a:t>muhafaza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bankaya</a:t>
            </a:r>
            <a:r>
              <a:rPr lang="en-US" sz="2800" dirty="0"/>
              <a:t> </a:t>
            </a:r>
            <a:r>
              <a:rPr lang="en-US" sz="2800" dirty="0" err="1"/>
              <a:t>yatırılan</a:t>
            </a:r>
            <a:r>
              <a:rPr lang="en-US" sz="2800" dirty="0"/>
              <a:t> </a:t>
            </a:r>
            <a:r>
              <a:rPr lang="en-US" sz="2800" dirty="0" err="1"/>
              <a:t>paranın</a:t>
            </a:r>
            <a:r>
              <a:rPr lang="en-US" sz="2800" dirty="0"/>
              <a:t> </a:t>
            </a:r>
            <a:r>
              <a:rPr lang="en-US" sz="2800" dirty="0" err="1"/>
              <a:t>çekilmesi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r>
              <a:rPr lang="en-US" sz="2800" b="1" dirty="0" err="1" smtClean="0"/>
              <a:t>Silah</a:t>
            </a:r>
            <a:r>
              <a:rPr lang="en-US" sz="2800" b="1" dirty="0" smtClean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algn="just"/>
            <a:r>
              <a:rPr lang="en-US" sz="2800" b="1" dirty="0" smtClean="0"/>
              <a:t>Para </a:t>
            </a:r>
            <a:r>
              <a:rPr lang="en-US" sz="2800" b="1" dirty="0" err="1"/>
              <a:t>Çekme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algn="just"/>
            <a:r>
              <a:rPr lang="en-US" sz="2800" b="1" dirty="0" err="1" smtClean="0"/>
              <a:t>Müsadere</a:t>
            </a:r>
            <a:r>
              <a:rPr lang="en-US" sz="2800" b="1" dirty="0" smtClean="0"/>
              <a:t>  </a:t>
            </a:r>
            <a:r>
              <a:rPr lang="en-US" sz="2800" b="1" dirty="0" err="1"/>
              <a:t>Sırasında</a:t>
            </a:r>
            <a:r>
              <a:rPr lang="en-US" sz="2800" b="1" dirty="0"/>
              <a:t>  </a:t>
            </a:r>
            <a:r>
              <a:rPr lang="en-US" sz="2800" b="1" dirty="0" err="1"/>
              <a:t>Silahlarda</a:t>
            </a:r>
            <a:r>
              <a:rPr lang="en-US" sz="2800" b="1" dirty="0"/>
              <a:t>  </a:t>
            </a:r>
            <a:r>
              <a:rPr lang="en-US" sz="2800" b="1" dirty="0" err="1"/>
              <a:t>Oluşan</a:t>
            </a:r>
            <a:r>
              <a:rPr lang="en-US" sz="2800" b="1" dirty="0"/>
              <a:t>  </a:t>
            </a:r>
            <a:r>
              <a:rPr lang="en-US" sz="2800" b="1" dirty="0" err="1"/>
              <a:t>Eksikliğin</a:t>
            </a:r>
            <a:r>
              <a:rPr lang="en-US" sz="2800" b="1" dirty="0"/>
              <a:t>  </a:t>
            </a:r>
            <a:r>
              <a:rPr lang="en-US" sz="2800" b="1" dirty="0" err="1" smtClean="0"/>
              <a:t>Giderilmesi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Eşya</a:t>
            </a:r>
            <a:r>
              <a:rPr lang="en-US" b="1" dirty="0"/>
              <a:t> </a:t>
            </a:r>
            <a:r>
              <a:rPr lang="en-US" b="1" dirty="0" err="1"/>
              <a:t>İnceleme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Mahkeme</a:t>
            </a:r>
            <a:r>
              <a:rPr lang="en-US" sz="2800" dirty="0" smtClean="0"/>
              <a:t> </a:t>
            </a:r>
            <a:r>
              <a:rPr lang="en-US" sz="2800" dirty="0" err="1"/>
              <a:t>kararına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eşyanın</a:t>
            </a:r>
            <a:r>
              <a:rPr lang="en-US" sz="2800" dirty="0"/>
              <a:t> </a:t>
            </a:r>
            <a:r>
              <a:rPr lang="en-US" sz="2800" dirty="0" err="1"/>
              <a:t>incelemeye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kuruma</a:t>
            </a:r>
            <a:r>
              <a:rPr lang="en-US" sz="2800" dirty="0"/>
              <a:t> </a:t>
            </a:r>
            <a:r>
              <a:rPr lang="en-US" sz="2800" dirty="0" err="1"/>
              <a:t>inceleme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, </a:t>
            </a:r>
            <a:r>
              <a:rPr lang="en-US" sz="2800" dirty="0" err="1"/>
              <a:t>inceleme</a:t>
            </a:r>
            <a:r>
              <a:rPr lang="en-US" sz="2800" dirty="0"/>
              <a:t> </a:t>
            </a:r>
            <a:r>
              <a:rPr lang="en-US" sz="2800" dirty="0" err="1"/>
              <a:t>sonuç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 “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</a:t>
            </a:r>
            <a:r>
              <a:rPr lang="en-US" sz="2800" dirty="0"/>
              <a:t> </a:t>
            </a:r>
            <a:r>
              <a:rPr lang="en-US" sz="2800" dirty="0" err="1"/>
              <a:t>İnceleme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” 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aşağıdaki</a:t>
            </a:r>
            <a:r>
              <a:rPr lang="en-US" sz="2800" dirty="0"/>
              <a:t> </a:t>
            </a:r>
            <a:r>
              <a:rPr lang="en-US" sz="2800" dirty="0" err="1" smtClean="0"/>
              <a:t>ekranlardan</a:t>
            </a:r>
            <a:r>
              <a:rPr lang="en-US" sz="2800" dirty="0" smtClean="0"/>
              <a:t> </a:t>
            </a:r>
            <a:r>
              <a:rPr lang="en-US" sz="2800" dirty="0" err="1"/>
              <a:t>oluşmaktadır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Emanet</a:t>
            </a:r>
            <a:r>
              <a:rPr lang="en-US" sz="2800" dirty="0"/>
              <a:t>  </a:t>
            </a:r>
            <a:r>
              <a:rPr lang="en-US" sz="2800" dirty="0" err="1"/>
              <a:t>Eşyanın</a:t>
            </a:r>
            <a:r>
              <a:rPr lang="en-US" sz="2800" dirty="0"/>
              <a:t> </a:t>
            </a:r>
            <a:r>
              <a:rPr lang="en-US" sz="2800" dirty="0" err="1"/>
              <a:t>İncelenmesi</a:t>
            </a:r>
            <a:endParaRPr lang="en-US" sz="4000" dirty="0"/>
          </a:p>
          <a:p>
            <a:pPr algn="just"/>
            <a:r>
              <a:rPr lang="en-US" sz="2800" dirty="0" err="1"/>
              <a:t>İncelemeye</a:t>
            </a:r>
            <a:r>
              <a:rPr lang="en-US" sz="2800" dirty="0"/>
              <a:t> </a:t>
            </a:r>
            <a:r>
              <a:rPr lang="en-US" sz="2800" dirty="0" err="1"/>
              <a:t>Gitmiş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İçin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endParaRPr lang="en-US" sz="4000" dirty="0"/>
          </a:p>
          <a:p>
            <a:pPr algn="just"/>
            <a:r>
              <a:rPr lang="en-US" sz="2800" dirty="0" err="1"/>
              <a:t>İnceleme</a:t>
            </a:r>
            <a:r>
              <a:rPr lang="en-US" sz="2800" dirty="0"/>
              <a:t> </a:t>
            </a:r>
            <a:r>
              <a:rPr lang="en-US" sz="2800" dirty="0" err="1"/>
              <a:t>Sonuç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 </a:t>
            </a:r>
            <a:r>
              <a:rPr lang="en-US" sz="2800" dirty="0" err="1"/>
              <a:t>Kaydedilmesi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Müsadere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err="1" smtClean="0"/>
              <a:t>Silah</a:t>
            </a:r>
            <a:r>
              <a:rPr lang="en-US" sz="2600" dirty="0" smtClean="0"/>
              <a:t> </a:t>
            </a:r>
            <a:r>
              <a:rPr lang="en-US" sz="2600" dirty="0" err="1"/>
              <a:t>teslim</a:t>
            </a:r>
            <a:r>
              <a:rPr lang="en-US" sz="2600" dirty="0"/>
              <a:t> </a:t>
            </a:r>
            <a:r>
              <a:rPr lang="en-US" sz="2600" dirty="0" err="1"/>
              <a:t>tesellüm</a:t>
            </a:r>
            <a:r>
              <a:rPr lang="en-US" sz="2600" dirty="0"/>
              <a:t> </a:t>
            </a:r>
            <a:r>
              <a:rPr lang="en-US" sz="2600" dirty="0" err="1"/>
              <a:t>tutanağı</a:t>
            </a:r>
            <a:r>
              <a:rPr lang="en-US" sz="2600" dirty="0"/>
              <a:t> </a:t>
            </a:r>
            <a:r>
              <a:rPr lang="en-US" sz="2600" dirty="0" err="1"/>
              <a:t>hazırlanması</a:t>
            </a:r>
            <a:r>
              <a:rPr lang="en-US" sz="2600" dirty="0"/>
              <a:t>, </a:t>
            </a:r>
            <a:r>
              <a:rPr lang="en-US" sz="2600" dirty="0" err="1"/>
              <a:t>geri</a:t>
            </a:r>
            <a:r>
              <a:rPr lang="en-US" sz="2600" dirty="0"/>
              <a:t>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emanet</a:t>
            </a:r>
            <a:r>
              <a:rPr lang="en-US" sz="2600" dirty="0"/>
              <a:t> </a:t>
            </a:r>
            <a:r>
              <a:rPr lang="en-US" sz="2600" dirty="0" err="1"/>
              <a:t>eşya</a:t>
            </a:r>
            <a:r>
              <a:rPr lang="en-US" sz="2600" dirty="0"/>
              <a:t> </a:t>
            </a:r>
            <a:r>
              <a:rPr lang="en-US" sz="2600" dirty="0" err="1"/>
              <a:t>bilgilerinin</a:t>
            </a:r>
            <a:r>
              <a:rPr lang="en-US" sz="2600" dirty="0"/>
              <a:t> </a:t>
            </a:r>
            <a:r>
              <a:rPr lang="en-US" sz="2600" dirty="0" err="1"/>
              <a:t>güncellenmesi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zimmet</a:t>
            </a:r>
            <a:r>
              <a:rPr lang="en-US" sz="2600" dirty="0"/>
              <a:t> </a:t>
            </a:r>
            <a:r>
              <a:rPr lang="en-US" sz="2600" dirty="0" err="1"/>
              <a:t>kaydının</a:t>
            </a:r>
            <a:r>
              <a:rPr lang="en-US" sz="2600" dirty="0"/>
              <a:t> </a:t>
            </a:r>
            <a:r>
              <a:rPr lang="en-US" sz="2600" dirty="0" err="1"/>
              <a:t>kapatılması</a:t>
            </a:r>
            <a:r>
              <a:rPr lang="en-US" sz="2600" dirty="0"/>
              <a:t> </a:t>
            </a:r>
            <a:r>
              <a:rPr lang="en-US" sz="2600" dirty="0" err="1"/>
              <a:t>işlemlerini</a:t>
            </a:r>
            <a:r>
              <a:rPr lang="en-US" sz="2600" dirty="0"/>
              <a:t> </a:t>
            </a:r>
            <a:r>
              <a:rPr lang="en-US" sz="2600" dirty="0" err="1"/>
              <a:t>kapsamaktadır</a:t>
            </a:r>
            <a:r>
              <a:rPr lang="en-US" sz="2600" dirty="0"/>
              <a:t>. Bu alt </a:t>
            </a:r>
            <a:r>
              <a:rPr lang="en-US" sz="2600" dirty="0" err="1"/>
              <a:t>modülde</a:t>
            </a:r>
            <a:r>
              <a:rPr lang="en-US" sz="2600" dirty="0"/>
              <a:t>, </a:t>
            </a:r>
            <a:r>
              <a:rPr lang="en-US" sz="2600" dirty="0" err="1"/>
              <a:t>dava</a:t>
            </a:r>
            <a:r>
              <a:rPr lang="en-US" sz="2600" dirty="0"/>
              <a:t> </a:t>
            </a:r>
            <a:r>
              <a:rPr lang="en-US" sz="2600" dirty="0" err="1"/>
              <a:t>sırasında</a:t>
            </a:r>
            <a:r>
              <a:rPr lang="en-US" sz="2600" dirty="0"/>
              <a:t> </a:t>
            </a:r>
            <a:r>
              <a:rPr lang="en-US" sz="2600" dirty="0" err="1"/>
              <a:t>mahkemeden</a:t>
            </a:r>
            <a:r>
              <a:rPr lang="en-US" sz="2600" dirty="0"/>
              <a:t> </a:t>
            </a:r>
            <a:r>
              <a:rPr lang="en-US" sz="2600" dirty="0" err="1"/>
              <a:t>müsadere</a:t>
            </a:r>
            <a:r>
              <a:rPr lang="en-US" sz="2600" dirty="0"/>
              <a:t> </a:t>
            </a:r>
            <a:r>
              <a:rPr lang="en-US" sz="2600" dirty="0" err="1"/>
              <a:t>kararı</a:t>
            </a:r>
            <a:r>
              <a:rPr lang="en-US" sz="2600" dirty="0"/>
              <a:t>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silah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patlayıcı</a:t>
            </a:r>
            <a:r>
              <a:rPr lang="en-US" sz="2600" dirty="0"/>
              <a:t> </a:t>
            </a:r>
            <a:r>
              <a:rPr lang="en-US" sz="2600" dirty="0" err="1"/>
              <a:t>türdeki</a:t>
            </a:r>
            <a:r>
              <a:rPr lang="en-US" sz="2600" dirty="0"/>
              <a:t> </a:t>
            </a:r>
            <a:r>
              <a:rPr lang="en-US" sz="2600" dirty="0" err="1"/>
              <a:t>emanet</a:t>
            </a:r>
            <a:r>
              <a:rPr lang="en-US" sz="2600" dirty="0"/>
              <a:t> </a:t>
            </a:r>
            <a:r>
              <a:rPr lang="en-US" sz="2600" dirty="0" err="1"/>
              <a:t>eşyalar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/>
              <a:t>kurumlara</a:t>
            </a:r>
            <a:r>
              <a:rPr lang="en-US" sz="2600" dirty="0"/>
              <a:t> </a:t>
            </a:r>
            <a:r>
              <a:rPr lang="en-US" sz="2600" dirty="0" err="1"/>
              <a:t>müsadereye</a:t>
            </a:r>
            <a:r>
              <a:rPr lang="en-US" sz="2600" dirty="0"/>
              <a:t> </a:t>
            </a:r>
            <a:r>
              <a:rPr lang="en-US" sz="2600" dirty="0" err="1"/>
              <a:t>gönderilir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kayıtları</a:t>
            </a:r>
            <a:r>
              <a:rPr lang="en-US" sz="2600" dirty="0"/>
              <a:t> </a:t>
            </a:r>
            <a:r>
              <a:rPr lang="en-US" sz="2600" dirty="0" err="1" smtClean="0"/>
              <a:t>kapatılır</a:t>
            </a:r>
            <a:r>
              <a:rPr lang="en-US" sz="2600" dirty="0"/>
              <a:t>. “</a:t>
            </a:r>
            <a:r>
              <a:rPr lang="en-US" sz="2600" dirty="0" err="1"/>
              <a:t>Emanet</a:t>
            </a:r>
            <a:r>
              <a:rPr lang="en-US" sz="2600" dirty="0"/>
              <a:t> </a:t>
            </a:r>
            <a:r>
              <a:rPr lang="en-US" sz="2600" dirty="0" err="1"/>
              <a:t>Müsadere</a:t>
            </a:r>
            <a:r>
              <a:rPr lang="en-US" sz="2600" dirty="0"/>
              <a:t> </a:t>
            </a:r>
            <a:r>
              <a:rPr lang="en-US" sz="2600" dirty="0" err="1"/>
              <a:t>İşlemleri</a:t>
            </a:r>
            <a:r>
              <a:rPr lang="en-US" sz="2600" dirty="0"/>
              <a:t>” alt </a:t>
            </a:r>
            <a:r>
              <a:rPr lang="en-US" sz="2600" dirty="0" err="1"/>
              <a:t>modülü</a:t>
            </a:r>
            <a:r>
              <a:rPr lang="en-US" sz="2600" dirty="0"/>
              <a:t> </a:t>
            </a:r>
            <a:r>
              <a:rPr lang="en-US" sz="2600" dirty="0" err="1"/>
              <a:t>altında</a:t>
            </a:r>
            <a:r>
              <a:rPr lang="en-US" sz="2600" dirty="0"/>
              <a:t>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/>
              <a:t>alan</a:t>
            </a:r>
            <a:r>
              <a:rPr lang="en-US" sz="2600" dirty="0"/>
              <a:t> </a:t>
            </a:r>
            <a:r>
              <a:rPr lang="en-US" sz="2600" dirty="0" err="1"/>
              <a:t>ekranlar</a:t>
            </a:r>
            <a:r>
              <a:rPr lang="en-US" sz="2600" dirty="0"/>
              <a:t>;</a:t>
            </a:r>
          </a:p>
          <a:p>
            <a:pPr algn="just"/>
            <a:r>
              <a:rPr lang="en-US" sz="2600" dirty="0" err="1"/>
              <a:t>Silah</a:t>
            </a:r>
            <a:r>
              <a:rPr lang="en-US" sz="2600" dirty="0"/>
              <a:t> </a:t>
            </a:r>
            <a:r>
              <a:rPr lang="en-US" sz="2600" dirty="0" err="1"/>
              <a:t>Müsadere</a:t>
            </a:r>
            <a:r>
              <a:rPr lang="en-US" sz="2600" dirty="0"/>
              <a:t> </a:t>
            </a:r>
            <a:r>
              <a:rPr lang="en-US" sz="2600" dirty="0" err="1"/>
              <a:t>Teslim</a:t>
            </a:r>
            <a:r>
              <a:rPr lang="en-US" sz="2600" dirty="0"/>
              <a:t> </a:t>
            </a:r>
            <a:r>
              <a:rPr lang="en-US" sz="2600" dirty="0" err="1"/>
              <a:t>Tesellüm</a:t>
            </a:r>
            <a:r>
              <a:rPr lang="en-US" sz="2600" dirty="0"/>
              <a:t> </a:t>
            </a:r>
            <a:r>
              <a:rPr lang="en-US" sz="2600" dirty="0" err="1"/>
              <a:t>Tutanağının</a:t>
            </a:r>
            <a:r>
              <a:rPr lang="en-US" sz="2600" dirty="0"/>
              <a:t> </a:t>
            </a:r>
            <a:r>
              <a:rPr lang="en-US" sz="2600" dirty="0" err="1"/>
              <a:t>Hazırlanması</a:t>
            </a:r>
            <a:endParaRPr lang="en-US" sz="2600" dirty="0"/>
          </a:p>
          <a:p>
            <a:pPr algn="just"/>
            <a:r>
              <a:rPr lang="en-US" sz="2600" dirty="0" err="1"/>
              <a:t>Müsadere</a:t>
            </a:r>
            <a:r>
              <a:rPr lang="en-US" sz="2600" dirty="0"/>
              <a:t> </a:t>
            </a:r>
            <a:r>
              <a:rPr lang="en-US" sz="2600" dirty="0" err="1"/>
              <a:t>Listesinin</a:t>
            </a:r>
            <a:r>
              <a:rPr lang="en-US" sz="2600" dirty="0"/>
              <a:t> </a:t>
            </a:r>
            <a:r>
              <a:rPr lang="en-US" sz="2600" dirty="0" err="1"/>
              <a:t>Hazırlanması</a:t>
            </a:r>
            <a:endParaRPr lang="en-US" sz="2600" dirty="0"/>
          </a:p>
          <a:p>
            <a:pPr algn="just"/>
            <a:r>
              <a:rPr lang="en-US" sz="2600" dirty="0"/>
              <a:t>Geri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Silahlar</a:t>
            </a:r>
            <a:r>
              <a:rPr lang="en-US" sz="2600" dirty="0"/>
              <a:t> </a:t>
            </a:r>
            <a:r>
              <a:rPr lang="en-US" sz="2600" dirty="0" err="1"/>
              <a:t>İçin</a:t>
            </a:r>
            <a:r>
              <a:rPr lang="en-US" sz="2600" dirty="0"/>
              <a:t> </a:t>
            </a:r>
            <a:r>
              <a:rPr lang="en-US" sz="2600" dirty="0" err="1"/>
              <a:t>Teslim</a:t>
            </a:r>
            <a:r>
              <a:rPr lang="en-US" sz="2600" dirty="0"/>
              <a:t> </a:t>
            </a:r>
            <a:r>
              <a:rPr lang="en-US" sz="2600" dirty="0" err="1"/>
              <a:t>Tutanağının</a:t>
            </a:r>
            <a:r>
              <a:rPr lang="en-US" sz="2600" dirty="0"/>
              <a:t> </a:t>
            </a:r>
            <a:r>
              <a:rPr lang="en-US" sz="2600" dirty="0" err="1" smtClean="0"/>
              <a:t>Güncellenmesi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Nakil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Emanetin</a:t>
            </a:r>
            <a:r>
              <a:rPr lang="en-US" sz="2800" dirty="0" smtClean="0"/>
              <a:t> </a:t>
            </a:r>
            <a:r>
              <a:rPr lang="en-US" sz="2800" dirty="0" err="1"/>
              <a:t>nakli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 Bu alt </a:t>
            </a:r>
            <a:r>
              <a:rPr lang="en-US" sz="2800" dirty="0" err="1"/>
              <a:t>modülde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/>
              <a:t>nakledilir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Nakil</a:t>
            </a:r>
            <a:r>
              <a:rPr lang="en-US" sz="2800" b="1" dirty="0"/>
              <a:t> </a:t>
            </a:r>
            <a:r>
              <a:rPr lang="en-US" sz="2800" b="1" dirty="0" err="1"/>
              <a:t>Önyazısı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eşyaların</a:t>
            </a:r>
            <a:r>
              <a:rPr lang="en-US" sz="2800" dirty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delil</a:t>
            </a:r>
            <a:r>
              <a:rPr lang="en-US" sz="2800" dirty="0"/>
              <a:t> </a:t>
            </a:r>
            <a:r>
              <a:rPr lang="en-US" sz="2800" dirty="0" err="1"/>
              <a:t>ola</a:t>
            </a:r>
            <a:r>
              <a:rPr lang="en-US" sz="2800" dirty="0"/>
              <a:t>- </a:t>
            </a:r>
            <a:r>
              <a:rPr lang="en-US" sz="2800" dirty="0" err="1"/>
              <a:t>rak</a:t>
            </a:r>
            <a:r>
              <a:rPr lang="en-US" sz="2800" dirty="0"/>
              <a:t> </a:t>
            </a:r>
            <a:r>
              <a:rPr lang="en-US" sz="2800" dirty="0" err="1"/>
              <a:t>kullanılması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İade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Emanetin</a:t>
            </a:r>
            <a:r>
              <a:rPr lang="en-US" sz="2800" dirty="0" smtClean="0"/>
              <a:t> </a:t>
            </a:r>
            <a:r>
              <a:rPr lang="en-US" sz="2800" dirty="0" err="1" smtClean="0"/>
              <a:t>iade</a:t>
            </a:r>
            <a:r>
              <a:rPr lang="en-US" sz="2800" dirty="0" smtClean="0"/>
              <a:t> </a:t>
            </a:r>
            <a:r>
              <a:rPr lang="en-US" sz="2800" dirty="0" err="1" smtClean="0"/>
              <a:t>edileceği</a:t>
            </a:r>
            <a:r>
              <a:rPr lang="en-US" sz="2800" dirty="0" smtClean="0"/>
              <a:t> </a:t>
            </a:r>
            <a:r>
              <a:rPr lang="en-US" sz="2800" dirty="0" err="1" smtClean="0"/>
              <a:t>kişiye</a:t>
            </a:r>
            <a:r>
              <a:rPr lang="en-US" sz="2800" dirty="0" smtClean="0"/>
              <a:t> </a:t>
            </a:r>
            <a:r>
              <a:rPr lang="en-US" sz="2800" dirty="0" err="1" smtClean="0"/>
              <a:t>davetiye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bulunamayan</a:t>
            </a:r>
            <a:r>
              <a:rPr lang="en-US" sz="2800" dirty="0" smtClean="0"/>
              <a:t> </a:t>
            </a:r>
            <a:r>
              <a:rPr lang="en-US" sz="2800" dirty="0" err="1" smtClean="0"/>
              <a:t>davetiye</a:t>
            </a:r>
            <a:r>
              <a:rPr lang="en-US" sz="2800" dirty="0" smtClean="0"/>
              <a:t> </a:t>
            </a:r>
            <a:r>
              <a:rPr lang="en-US" sz="2800" dirty="0" err="1" smtClean="0"/>
              <a:t>adresi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adres</a:t>
            </a:r>
            <a:r>
              <a:rPr lang="en-US" sz="2800" dirty="0" smtClean="0"/>
              <a:t> </a:t>
            </a:r>
            <a:r>
              <a:rPr lang="en-US" sz="2800" dirty="0" err="1" smtClean="0"/>
              <a:t>talep</a:t>
            </a:r>
            <a:r>
              <a:rPr lang="en-US" sz="2800" dirty="0" smtClean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, </a:t>
            </a:r>
            <a:r>
              <a:rPr lang="en-US" sz="2800" dirty="0" err="1" smtClean="0"/>
              <a:t>emanet</a:t>
            </a:r>
            <a:r>
              <a:rPr lang="en-US" sz="2800" dirty="0" smtClean="0"/>
              <a:t> </a:t>
            </a:r>
            <a:r>
              <a:rPr lang="en-US" sz="2800" dirty="0" err="1" smtClean="0"/>
              <a:t>eşya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tesellüm</a:t>
            </a:r>
            <a:r>
              <a:rPr lang="en-US" sz="2800" dirty="0" smtClean="0"/>
              <a:t> </a:t>
            </a:r>
            <a:r>
              <a:rPr lang="en-US" sz="2800" dirty="0" err="1" smtClean="0"/>
              <a:t>tutanağı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altın</a:t>
            </a:r>
            <a:r>
              <a:rPr lang="en-US" sz="2800" dirty="0" smtClean="0"/>
              <a:t> </a:t>
            </a: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 smtClean="0"/>
              <a:t>eşya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kapanması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 Bu alt </a:t>
            </a:r>
            <a:r>
              <a:rPr lang="en-US" sz="2800" dirty="0" err="1" smtClean="0"/>
              <a:t>modülde</a:t>
            </a:r>
            <a:r>
              <a:rPr lang="en-US" sz="2800" dirty="0" smtClean="0"/>
              <a:t>,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mahkemeden</a:t>
            </a:r>
            <a:r>
              <a:rPr lang="en-US" sz="2800" dirty="0" smtClean="0"/>
              <a:t> </a:t>
            </a:r>
            <a:r>
              <a:rPr lang="en-US" sz="2800" dirty="0" err="1" smtClean="0"/>
              <a:t>iade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emanet</a:t>
            </a:r>
            <a:r>
              <a:rPr lang="en-US" sz="2800" dirty="0" smtClean="0"/>
              <a:t> </a:t>
            </a:r>
            <a:r>
              <a:rPr lang="en-US" sz="2800" dirty="0" err="1" smtClean="0"/>
              <a:t>eşyalar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kişilere</a:t>
            </a:r>
            <a:r>
              <a:rPr lang="en-US" sz="2800" dirty="0" smtClean="0"/>
              <a:t> </a:t>
            </a:r>
            <a:r>
              <a:rPr lang="en-US" sz="2800" dirty="0" err="1" smtClean="0"/>
              <a:t>iade</a:t>
            </a:r>
            <a:r>
              <a:rPr lang="en-US" sz="2800" dirty="0" smtClean="0"/>
              <a:t> </a:t>
            </a:r>
            <a:r>
              <a:rPr lang="en-US" sz="2800" dirty="0" err="1" smtClean="0"/>
              <a:t>edilir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eşya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kayıtları</a:t>
            </a:r>
            <a:r>
              <a:rPr lang="en-US" sz="2800" dirty="0" smtClean="0"/>
              <a:t>   </a:t>
            </a:r>
            <a:r>
              <a:rPr lang="en-US" sz="2800" dirty="0" err="1" smtClean="0"/>
              <a:t>kapatılır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Davetiye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/>
              <a:t>Eşya</a:t>
            </a:r>
            <a:r>
              <a:rPr lang="en-US" sz="2800" b="1" dirty="0"/>
              <a:t> </a:t>
            </a:r>
            <a:r>
              <a:rPr lang="en-US" sz="2800" b="1" dirty="0" err="1"/>
              <a:t>İadesi</a:t>
            </a:r>
            <a:endParaRPr lang="en-US" sz="2800" b="1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TEVZİ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Hazırlık</a:t>
            </a:r>
            <a:r>
              <a:rPr lang="en-US" sz="2800" dirty="0" smtClean="0"/>
              <a:t> </a:t>
            </a:r>
            <a:r>
              <a:rPr lang="en-US" sz="2800" dirty="0" err="1"/>
              <a:t>dosyalarının</a:t>
            </a:r>
            <a:r>
              <a:rPr lang="en-US" sz="2800" dirty="0"/>
              <a:t>, </a:t>
            </a:r>
            <a:r>
              <a:rPr lang="en-US" sz="2800" dirty="0" err="1"/>
              <a:t>soruşturulmak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/>
              <a:t>bürolara</a:t>
            </a:r>
            <a:r>
              <a:rPr lang="en-US" sz="2800" dirty="0"/>
              <a:t> </a:t>
            </a:r>
            <a:r>
              <a:rPr lang="en-US" sz="2800" dirty="0" err="1"/>
              <a:t>dağıtılması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/>
              <a:t>görüldüsünün</a:t>
            </a:r>
            <a:r>
              <a:rPr lang="en-US" sz="2800" dirty="0"/>
              <a:t> </a:t>
            </a:r>
            <a:r>
              <a:rPr lang="en-US" sz="2800" dirty="0" err="1"/>
              <a:t>yapılarak</a:t>
            </a:r>
            <a:r>
              <a:rPr lang="en-US" sz="2800" dirty="0"/>
              <a:t> </a:t>
            </a:r>
            <a:r>
              <a:rPr lang="en-US" sz="2800" dirty="0" err="1" smtClean="0"/>
              <a:t>mahkemelere</a:t>
            </a:r>
            <a:r>
              <a:rPr lang="en-US" sz="2800" dirty="0" smtClean="0"/>
              <a:t> </a:t>
            </a:r>
            <a:r>
              <a:rPr lang="en-US" sz="2800" dirty="0" err="1"/>
              <a:t>dağıtılması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yapılırken</a:t>
            </a:r>
            <a:r>
              <a:rPr lang="en-US" sz="2800" dirty="0"/>
              <a:t> </a:t>
            </a:r>
            <a:r>
              <a:rPr lang="en-US" sz="2800" dirty="0" err="1"/>
              <a:t>savcıların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mahkemelerin</a:t>
            </a:r>
            <a:r>
              <a:rPr lang="en-US" sz="2800" dirty="0"/>
              <a:t> </a:t>
            </a:r>
            <a:r>
              <a:rPr lang="en-US" sz="2800" dirty="0" err="1"/>
              <a:t>üzerlerindeki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yükü</a:t>
            </a:r>
            <a:r>
              <a:rPr lang="en-US" sz="2800" dirty="0"/>
              <a:t> </a:t>
            </a:r>
            <a:r>
              <a:rPr lang="en-US" sz="2800" dirty="0" err="1"/>
              <a:t>dikkate</a:t>
            </a:r>
            <a:r>
              <a:rPr lang="en-US" sz="2800" dirty="0"/>
              <a:t> </a:t>
            </a:r>
            <a:r>
              <a:rPr lang="en-US" sz="2800" dirty="0" err="1"/>
              <a:t>alınarak</a:t>
            </a:r>
            <a:r>
              <a:rPr lang="en-US" sz="2800" dirty="0"/>
              <a:t> </a:t>
            </a:r>
            <a:r>
              <a:rPr lang="en-US" sz="2800" dirty="0" err="1"/>
              <a:t>adil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yolu</a:t>
            </a:r>
            <a:r>
              <a:rPr lang="en-US" sz="2800" dirty="0"/>
              <a:t> </a:t>
            </a:r>
            <a:r>
              <a:rPr lang="en-US" sz="2800" dirty="0" err="1" smtClean="0"/>
              <a:t>izlenmektedir</a:t>
            </a:r>
            <a:r>
              <a:rPr lang="en-US" sz="2800" dirty="0"/>
              <a:t>. Program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işleminde</a:t>
            </a:r>
            <a:r>
              <a:rPr lang="en-US" sz="2800" dirty="0"/>
              <a:t> </a:t>
            </a:r>
            <a:r>
              <a:rPr lang="en-US" sz="2800" dirty="0" err="1"/>
              <a:t>eşit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görevlendirilme</a:t>
            </a:r>
            <a:r>
              <a:rPr lang="en-US" sz="2800" dirty="0"/>
              <a:t> </a:t>
            </a:r>
            <a:r>
              <a:rPr lang="en-US" sz="2800" dirty="0" err="1"/>
              <a:t>esasına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puanlama</a:t>
            </a:r>
            <a:r>
              <a:rPr lang="en-US" sz="2800" dirty="0"/>
              <a:t> </a:t>
            </a:r>
            <a:r>
              <a:rPr lang="en-US" sz="2800" dirty="0" err="1"/>
              <a:t>sistemiyle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  </a:t>
            </a:r>
            <a:r>
              <a:rPr lang="en-US" sz="2800" dirty="0" err="1"/>
              <a:t>yapılmaktadır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Para </a:t>
            </a:r>
            <a:r>
              <a:rPr lang="en-US" b="1" dirty="0" err="1"/>
              <a:t>İade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Alt</a:t>
            </a:r>
            <a:r>
              <a:rPr lang="en-US" b="1" dirty="0"/>
              <a:t>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İade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paraya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makbuzu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döviz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 smtClean="0"/>
              <a:t>kapatılması</a:t>
            </a:r>
            <a:r>
              <a:rPr lang="en-US" sz="2800" dirty="0" smtClean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 Bu alt </a:t>
            </a:r>
            <a:r>
              <a:rPr lang="en-US" sz="2800" dirty="0" err="1"/>
              <a:t>alt</a:t>
            </a:r>
            <a:r>
              <a:rPr lang="en-US" sz="2800" dirty="0"/>
              <a:t> </a:t>
            </a:r>
            <a:r>
              <a:rPr lang="en-US" sz="2800" dirty="0" err="1"/>
              <a:t>modülde</a:t>
            </a:r>
            <a:r>
              <a:rPr lang="en-US" sz="2800" dirty="0"/>
              <a:t>,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paralar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edildiğine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makbuz</a:t>
            </a:r>
            <a:r>
              <a:rPr lang="en-US" sz="2800" dirty="0"/>
              <a:t> </a:t>
            </a:r>
            <a:r>
              <a:rPr lang="en-US" sz="2800" dirty="0" err="1"/>
              <a:t>hazırlanır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kayıtları</a:t>
            </a:r>
            <a:r>
              <a:rPr lang="en-US" sz="2800" dirty="0"/>
              <a:t> </a:t>
            </a:r>
            <a:r>
              <a:rPr lang="en-US" sz="2800" dirty="0" err="1"/>
              <a:t>kapatılır</a:t>
            </a:r>
            <a:r>
              <a:rPr lang="en-US" sz="2800" dirty="0"/>
              <a:t>. “</a:t>
            </a:r>
            <a:r>
              <a:rPr lang="en-US" sz="2800" dirty="0" err="1"/>
              <a:t>Emanet</a:t>
            </a:r>
            <a:r>
              <a:rPr lang="en-US" sz="2800" dirty="0"/>
              <a:t> Para </a:t>
            </a:r>
            <a:r>
              <a:rPr lang="en-US" sz="2800" dirty="0" err="1"/>
              <a:t>İade</a:t>
            </a:r>
            <a:r>
              <a:rPr lang="en-US" sz="2800" dirty="0"/>
              <a:t> </a:t>
            </a:r>
            <a:r>
              <a:rPr lang="en-US" sz="2800" dirty="0" err="1" smtClean="0"/>
              <a:t>İşlemleri</a:t>
            </a:r>
            <a:r>
              <a:rPr lang="en-US" sz="2800" dirty="0"/>
              <a:t>” alt </a:t>
            </a:r>
            <a:r>
              <a:rPr lang="en-US" sz="2800" dirty="0" err="1"/>
              <a:t>alt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aşağıdaki</a:t>
            </a:r>
            <a:r>
              <a:rPr lang="en-US" sz="2800" dirty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/>
              <a:t>oluşmaktadır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Makbuzu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endParaRPr lang="en-US" sz="3600" dirty="0"/>
          </a:p>
          <a:p>
            <a:pPr algn="just"/>
            <a:r>
              <a:rPr lang="en-US" sz="2800" dirty="0" err="1"/>
              <a:t>Döviz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Kapatılması</a:t>
            </a:r>
            <a:endParaRPr lang="en-US" sz="36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Teslim</a:t>
            </a:r>
            <a:r>
              <a:rPr lang="en-US" b="1" dirty="0"/>
              <a:t> </a:t>
            </a:r>
            <a:r>
              <a:rPr lang="en-US" b="1" dirty="0" err="1"/>
              <a:t>Alınmamış</a:t>
            </a:r>
            <a:r>
              <a:rPr lang="en-US" b="1" dirty="0"/>
              <a:t> </a:t>
            </a:r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Alt</a:t>
            </a:r>
            <a:r>
              <a:rPr lang="en-US" b="1" dirty="0"/>
              <a:t>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lphaLcParenR"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İ</a:t>
            </a:r>
            <a:r>
              <a:rPr lang="en-US" sz="2800" dirty="0" err="1" smtClean="0"/>
              <a:t>adesine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verilmiş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da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tebligata</a:t>
            </a:r>
            <a:r>
              <a:rPr lang="en-US" sz="2800" dirty="0"/>
              <a:t> </a:t>
            </a:r>
            <a:r>
              <a:rPr lang="en-US" sz="2800" dirty="0" err="1"/>
              <a:t>rağmen</a:t>
            </a:r>
            <a:r>
              <a:rPr lang="en-US" sz="2800" dirty="0"/>
              <a:t> </a:t>
            </a:r>
            <a:r>
              <a:rPr lang="en-US" sz="2800" dirty="0" err="1"/>
              <a:t>sahipleri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ay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alınmayan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iki</a:t>
            </a:r>
            <a:r>
              <a:rPr lang="en-US" sz="2800" dirty="0"/>
              <a:t> ay </a:t>
            </a:r>
            <a:r>
              <a:rPr lang="en-US" sz="2800" dirty="0" err="1"/>
              <a:t>boyunca</a:t>
            </a:r>
            <a:r>
              <a:rPr lang="en-US" sz="2800" dirty="0"/>
              <a:t> </a:t>
            </a:r>
            <a:r>
              <a:rPr lang="en-US" sz="2800" dirty="0" err="1"/>
              <a:t>kendilerine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yapılamayan</a:t>
            </a:r>
            <a:r>
              <a:rPr lang="en-US" sz="2800" dirty="0" smtClean="0"/>
              <a:t> </a:t>
            </a:r>
            <a:r>
              <a:rPr lang="en-US" sz="2800" dirty="0" err="1"/>
              <a:t>kimselere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on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boyunca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verilmeyen</a:t>
            </a:r>
            <a:r>
              <a:rPr lang="en-US" sz="2800" dirty="0" smtClean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eşyaların</a:t>
            </a:r>
            <a:r>
              <a:rPr lang="en-US" sz="2800" dirty="0"/>
              <a:t> </a:t>
            </a:r>
            <a:r>
              <a:rPr lang="en-US" sz="2800" dirty="0" err="1"/>
              <a:t>listesinin</a:t>
            </a:r>
            <a:r>
              <a:rPr lang="en-US" sz="2800" dirty="0"/>
              <a:t> </a:t>
            </a:r>
            <a:r>
              <a:rPr lang="en-US" sz="2800" dirty="0" err="1" smtClean="0"/>
              <a:t>kesinleşmiş</a:t>
            </a:r>
            <a:r>
              <a:rPr lang="en-US" sz="2800" dirty="0" smtClean="0"/>
              <a:t> </a:t>
            </a:r>
            <a:r>
              <a:rPr lang="en-US" sz="2800" dirty="0" err="1"/>
              <a:t>kararları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2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Teslim</a:t>
            </a:r>
            <a:r>
              <a:rPr lang="en-US" b="1" dirty="0"/>
              <a:t> </a:t>
            </a:r>
            <a:r>
              <a:rPr lang="en-US" b="1" dirty="0" err="1"/>
              <a:t>Alınmamış</a:t>
            </a:r>
            <a:r>
              <a:rPr lang="en-US" b="1" dirty="0"/>
              <a:t> </a:t>
            </a:r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Alt</a:t>
            </a:r>
            <a:r>
              <a:rPr lang="en-US" b="1" dirty="0"/>
              <a:t>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tr-TR" sz="2800" b="1" dirty="0" smtClean="0"/>
          </a:p>
          <a:p>
            <a:pPr marL="0" lvl="0" indent="0">
              <a:buNone/>
            </a:pPr>
            <a:r>
              <a:rPr lang="tr-TR" sz="2800" b="1" dirty="0" smtClean="0"/>
              <a:t>b)    </a:t>
            </a:r>
            <a:r>
              <a:rPr lang="en-US" sz="2800" b="1" dirty="0" err="1" smtClean="0"/>
              <a:t>Adres</a:t>
            </a:r>
            <a:r>
              <a:rPr lang="en-US" sz="2800" b="1" dirty="0" smtClean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tr-TR" sz="2800" b="1" dirty="0"/>
          </a:p>
          <a:p>
            <a:pPr marL="0" lvl="0" indent="0" algn="just">
              <a:buNone/>
            </a:pPr>
            <a:r>
              <a:rPr lang="en-US" sz="2800" dirty="0" err="1" smtClean="0"/>
              <a:t>Davetiyenin</a:t>
            </a:r>
            <a:r>
              <a:rPr lang="en-US" sz="2800" dirty="0" smtClean="0"/>
              <a:t> </a:t>
            </a:r>
            <a:r>
              <a:rPr lang="en-US" sz="2800" dirty="0" err="1"/>
              <a:t>kişiye</a:t>
            </a:r>
            <a:r>
              <a:rPr lang="en-US" sz="2800" dirty="0"/>
              <a:t> </a:t>
            </a:r>
            <a:r>
              <a:rPr lang="en-US" sz="2800" dirty="0" err="1"/>
              <a:t>ulaşmadığı</a:t>
            </a:r>
            <a:r>
              <a:rPr lang="en-US" sz="2800" dirty="0"/>
              <a:t> </a:t>
            </a:r>
            <a:r>
              <a:rPr lang="en-US" sz="2800" dirty="0" err="1"/>
              <a:t>durumda</a:t>
            </a:r>
            <a:r>
              <a:rPr lang="en-US" sz="2800" dirty="0"/>
              <a:t>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adresinin</a:t>
            </a:r>
            <a:r>
              <a:rPr lang="en-US" sz="2800" dirty="0"/>
              <a:t> </a:t>
            </a:r>
            <a:r>
              <a:rPr lang="en-US" sz="2800" dirty="0" err="1" smtClean="0"/>
              <a:t>istenmesi</a:t>
            </a:r>
            <a:r>
              <a:rPr lang="en-US" sz="2800" dirty="0" smtClean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E</a:t>
            </a:r>
            <a:r>
              <a:rPr lang="en-US" b="1" dirty="0" err="1"/>
              <a:t>manet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b="1" dirty="0" err="1"/>
              <a:t>Sonu</a:t>
            </a:r>
            <a:r>
              <a:rPr lang="en-US" b="1" dirty="0"/>
              <a:t> Para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Emanet</a:t>
            </a:r>
            <a:r>
              <a:rPr lang="en-US" sz="2800" dirty="0" smtClean="0"/>
              <a:t>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Sonu</a:t>
            </a:r>
            <a:r>
              <a:rPr lang="en-US" sz="2800" dirty="0"/>
              <a:t> Para </a:t>
            </a:r>
            <a:r>
              <a:rPr lang="en-US" sz="2800" dirty="0" err="1"/>
              <a:t>İşlemleri</a:t>
            </a:r>
            <a:r>
              <a:rPr lang="en-US" sz="2800" dirty="0"/>
              <a:t> </a:t>
            </a:r>
            <a:r>
              <a:rPr lang="en-US" sz="2800" dirty="0" err="1"/>
              <a:t>faiz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işlemini</a:t>
            </a:r>
            <a:r>
              <a:rPr lang="en-US" sz="2800" dirty="0"/>
              <a:t> </a:t>
            </a:r>
            <a:r>
              <a:rPr lang="en-US" sz="2800" dirty="0" err="1"/>
              <a:t>kapsamakta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aşağıdaki</a:t>
            </a:r>
            <a:r>
              <a:rPr lang="en-US" sz="2800" dirty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/>
              <a:t>oluşmaktadır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Faiz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endParaRPr lang="en-US" sz="2800" dirty="0"/>
          </a:p>
          <a:p>
            <a:pPr lvl="0" algn="just"/>
            <a:r>
              <a:rPr lang="en-US" sz="2800" dirty="0" err="1"/>
              <a:t>Bankadan</a:t>
            </a:r>
            <a:r>
              <a:rPr lang="en-US" sz="2800" dirty="0"/>
              <a:t> Para </a:t>
            </a:r>
            <a:r>
              <a:rPr lang="en-US" sz="2800" dirty="0" err="1"/>
              <a:t>Miktarı</a:t>
            </a:r>
            <a:r>
              <a:rPr lang="en-US" sz="2800" dirty="0"/>
              <a:t> </a:t>
            </a:r>
            <a:r>
              <a:rPr lang="en-US" sz="2800" dirty="0" err="1"/>
              <a:t>İstenmesi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Memurluğu</a:t>
            </a:r>
            <a:r>
              <a:rPr lang="en-US" b="1" dirty="0"/>
              <a:t> </a:t>
            </a:r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memurluğu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marL="0" indent="0" algn="just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 smtClean="0"/>
              <a:t>Görüntüleme</a:t>
            </a:r>
          </a:p>
          <a:p>
            <a:pPr marL="0" indent="0" algn="just">
              <a:buNone/>
            </a:pPr>
            <a:r>
              <a:rPr lang="en-US" sz="2800" dirty="0" err="1" smtClean="0"/>
              <a:t>Emanet</a:t>
            </a:r>
            <a:r>
              <a:rPr lang="en-US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Muhafaza</a:t>
            </a:r>
            <a:r>
              <a:rPr lang="en-US" sz="2800" b="1" dirty="0"/>
              <a:t> / </a:t>
            </a:r>
            <a:r>
              <a:rPr lang="en-US" sz="2800" b="1" dirty="0" err="1"/>
              <a:t>TasŞye</a:t>
            </a:r>
            <a:r>
              <a:rPr lang="en-US" sz="2800" b="1" dirty="0"/>
              <a:t> </a:t>
            </a:r>
            <a:r>
              <a:rPr lang="en-US" sz="2800" b="1" dirty="0" err="1"/>
              <a:t>Evrakı</a:t>
            </a:r>
            <a:r>
              <a:rPr lang="en-US" sz="2800" b="1" dirty="0"/>
              <a:t> </a:t>
            </a:r>
            <a:r>
              <a:rPr lang="en-US" sz="2800" b="1" dirty="0" err="1"/>
              <a:t>Görüntüleme</a:t>
            </a:r>
            <a:r>
              <a:rPr lang="en-US" sz="2800" b="1" dirty="0"/>
              <a:t> / </a:t>
            </a:r>
            <a:r>
              <a:rPr lang="en-US" sz="2800" b="1" dirty="0" err="1"/>
              <a:t>Silme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M</a:t>
            </a:r>
            <a:r>
              <a:rPr lang="en-US" sz="2800" dirty="0" err="1" smtClean="0"/>
              <a:t>uhafaza</a:t>
            </a:r>
            <a:r>
              <a:rPr lang="en-US" sz="2800" dirty="0" smtClean="0"/>
              <a:t>/</a:t>
            </a:r>
            <a:r>
              <a:rPr lang="en-US" sz="2800" dirty="0" err="1" smtClean="0"/>
              <a:t>TasŞye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silme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Memurluğu</a:t>
            </a:r>
            <a:r>
              <a:rPr lang="en-US" b="1" dirty="0"/>
              <a:t> </a:t>
            </a:r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/ </a:t>
            </a:r>
            <a:r>
              <a:rPr lang="en-US" sz="2800" b="1" dirty="0" err="1"/>
              <a:t>Müsadere</a:t>
            </a:r>
            <a:r>
              <a:rPr lang="en-US" sz="2800" b="1" dirty="0"/>
              <a:t> </a:t>
            </a:r>
            <a:r>
              <a:rPr lang="en-US" sz="2800" b="1" dirty="0" err="1"/>
              <a:t>Listelerinin</a:t>
            </a:r>
            <a:r>
              <a:rPr lang="en-US" sz="2800" b="1" dirty="0"/>
              <a:t> </a:t>
            </a:r>
            <a:r>
              <a:rPr lang="en-US" sz="2800" b="1" dirty="0" err="1"/>
              <a:t>Oluşturulması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alınmamış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eşyaların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mahkemelere</a:t>
            </a:r>
            <a:r>
              <a:rPr lang="en-US" sz="2800" dirty="0"/>
              <a:t> </a:t>
            </a:r>
            <a:r>
              <a:rPr lang="en-US" sz="2800" dirty="0" err="1"/>
              <a:t>göndermek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/ </a:t>
            </a:r>
            <a:r>
              <a:rPr lang="en-US" sz="2800" dirty="0" err="1"/>
              <a:t>müsadere</a:t>
            </a:r>
            <a:r>
              <a:rPr lang="en-US" sz="2800" dirty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/>
              <a:t>oluşturma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/>
              <a:t>Liste</a:t>
            </a:r>
            <a:r>
              <a:rPr lang="en-US" sz="2800" b="1" dirty="0"/>
              <a:t> </a:t>
            </a:r>
            <a:r>
              <a:rPr lang="en-US" sz="2800" b="1" dirty="0" err="1"/>
              <a:t>Türleri</a:t>
            </a:r>
            <a:r>
              <a:rPr lang="en-US" sz="2800" b="1" dirty="0"/>
              <a:t> </a:t>
            </a:r>
            <a:r>
              <a:rPr lang="en-US" sz="2800" b="1" dirty="0" err="1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/>
              <a:t>tanımlama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Emanet</a:t>
            </a:r>
            <a:r>
              <a:rPr lang="en-US" b="1" dirty="0"/>
              <a:t> </a:t>
            </a:r>
            <a:r>
              <a:rPr lang="en-US" b="1" dirty="0" err="1"/>
              <a:t>Memurluğu</a:t>
            </a:r>
            <a:r>
              <a:rPr lang="en-US" b="1" dirty="0"/>
              <a:t> </a:t>
            </a:r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/>
              <a:t>Eşya</a:t>
            </a:r>
            <a:r>
              <a:rPr lang="en-US" sz="2800" b="1" dirty="0"/>
              <a:t> </a:t>
            </a:r>
            <a:r>
              <a:rPr lang="en-US" sz="2800" b="1" dirty="0" err="1"/>
              <a:t>Yerleştirme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memurluğu</a:t>
            </a:r>
            <a:r>
              <a:rPr lang="en-US" sz="2800" dirty="0"/>
              <a:t> </a:t>
            </a:r>
            <a:r>
              <a:rPr lang="en-US" sz="2800" dirty="0" err="1"/>
              <a:t>dâhilindeki</a:t>
            </a:r>
            <a:r>
              <a:rPr lang="en-US" sz="2800" dirty="0"/>
              <a:t> </a:t>
            </a:r>
            <a:r>
              <a:rPr lang="en-US" sz="2800" dirty="0" err="1"/>
              <a:t>depolarda</a:t>
            </a:r>
            <a:r>
              <a:rPr lang="en-US" sz="2800" dirty="0"/>
              <a:t> </a:t>
            </a:r>
            <a:r>
              <a:rPr lang="en-US" sz="2800" dirty="0" err="1"/>
              <a:t>saklanan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eşyaların</a:t>
            </a:r>
            <a:r>
              <a:rPr lang="en-US" sz="2800" dirty="0"/>
              <a:t> </a:t>
            </a:r>
            <a:r>
              <a:rPr lang="en-US" sz="2800" dirty="0" err="1"/>
              <a:t>Şziksel</a:t>
            </a:r>
            <a:r>
              <a:rPr lang="en-US" sz="2800" dirty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/>
              <a:t>bulunduğu</a:t>
            </a:r>
            <a:r>
              <a:rPr lang="en-US" sz="2800" dirty="0"/>
              <a:t> </a:t>
            </a:r>
            <a:r>
              <a:rPr lang="en-US" sz="2800" dirty="0" err="1"/>
              <a:t>yerin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Derdest</a:t>
            </a:r>
            <a:r>
              <a:rPr lang="en-US" sz="2800" b="1" dirty="0"/>
              <a:t> </a:t>
            </a: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r>
              <a:rPr lang="en-US" sz="2800" b="1" dirty="0"/>
              <a:t> </a:t>
            </a:r>
            <a:r>
              <a:rPr lang="en-US" sz="2800" b="1" dirty="0" err="1"/>
              <a:t>Açma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açılırken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eşya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kaydedilmediği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 smtClean="0"/>
              <a:t>emanet</a:t>
            </a:r>
            <a:r>
              <a:rPr lang="en-US" sz="2800" dirty="0" smtClean="0"/>
              <a:t> </a:t>
            </a:r>
            <a:r>
              <a:rPr lang="en-US" sz="2800" dirty="0" err="1"/>
              <a:t>eşyanın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derdest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Ünite Özeti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dirty="0" err="1"/>
              <a:t>Modülünü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ekranlar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yapılabilecek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 smtClean="0"/>
              <a:t>açıklamak</a:t>
            </a:r>
            <a:endParaRPr lang="tr-TR" dirty="0" smtClean="0"/>
          </a:p>
          <a:p>
            <a:pPr algn="just"/>
            <a:r>
              <a:rPr lang="en-US" dirty="0" err="1"/>
              <a:t>Kararlar</a:t>
            </a:r>
            <a:r>
              <a:rPr lang="en-US" dirty="0"/>
              <a:t> </a:t>
            </a:r>
            <a:r>
              <a:rPr lang="en-US" dirty="0" err="1"/>
              <a:t>Modülünü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ekranlar</a:t>
            </a:r>
            <a:r>
              <a:rPr lang="en-US" dirty="0"/>
              <a:t> </a:t>
            </a:r>
            <a:r>
              <a:rPr lang="en-US" dirty="0" err="1" smtClean="0"/>
              <a:t>aracılığı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yapılabilecek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açıklamak</a:t>
            </a:r>
            <a:r>
              <a:rPr lang="en-US" dirty="0"/>
              <a:t> </a:t>
            </a:r>
            <a:endParaRPr lang="tr-TR" dirty="0" smtClean="0"/>
          </a:p>
          <a:p>
            <a:pPr algn="just"/>
            <a:r>
              <a:rPr lang="en-US" dirty="0" err="1"/>
              <a:t>Muhabere</a:t>
            </a:r>
            <a:r>
              <a:rPr lang="en-US" dirty="0"/>
              <a:t> </a:t>
            </a:r>
            <a:r>
              <a:rPr lang="en-US" dirty="0" err="1"/>
              <a:t>Modülünü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 smtClean="0"/>
              <a:t>ekranlar</a:t>
            </a:r>
            <a:r>
              <a:rPr lang="en-US" dirty="0" smtClean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yapılabilecek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açıklamak</a:t>
            </a:r>
            <a:r>
              <a:rPr lang="en-US" dirty="0"/>
              <a:t> </a:t>
            </a:r>
            <a:endParaRPr lang="tr-TR" dirty="0" smtClean="0"/>
          </a:p>
          <a:p>
            <a:pPr algn="just"/>
            <a:r>
              <a:rPr lang="en-US" dirty="0" err="1"/>
              <a:t>Emanet</a:t>
            </a:r>
            <a:r>
              <a:rPr lang="en-US" dirty="0"/>
              <a:t> </a:t>
            </a:r>
            <a:r>
              <a:rPr lang="en-US" dirty="0" err="1"/>
              <a:t>İşlemleri</a:t>
            </a:r>
            <a:r>
              <a:rPr lang="en-US" dirty="0"/>
              <a:t> </a:t>
            </a:r>
            <a:r>
              <a:rPr lang="en-US" dirty="0" err="1"/>
              <a:t>Modülünü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ekranlar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yapılabilecek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 smtClean="0"/>
              <a:t>açıklama</a:t>
            </a:r>
            <a:r>
              <a:rPr lang="tr-TR" dirty="0"/>
              <a:t>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TEVZİ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Dosyayı</a:t>
            </a:r>
            <a:r>
              <a:rPr lang="en-US" sz="2800" b="1" dirty="0"/>
              <a:t> </a:t>
            </a:r>
            <a:r>
              <a:rPr lang="en-US" sz="2800" b="1" dirty="0" err="1"/>
              <a:t>Tevziye</a:t>
            </a:r>
            <a:r>
              <a:rPr lang="en-US" sz="2800" b="1" dirty="0"/>
              <a:t> </a:t>
            </a:r>
            <a:r>
              <a:rPr lang="en-US" sz="2800" b="1" dirty="0" err="1"/>
              <a:t>Gönderme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Hazırlık</a:t>
            </a:r>
            <a:r>
              <a:rPr lang="en-US" sz="2800" dirty="0" smtClean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yapılmış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belli </a:t>
            </a:r>
            <a:r>
              <a:rPr lang="en-US" sz="2800" dirty="0" err="1"/>
              <a:t>olmamış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yanlış</a:t>
            </a:r>
            <a:r>
              <a:rPr lang="en-US" sz="2800" dirty="0"/>
              <a:t> </a:t>
            </a:r>
            <a:r>
              <a:rPr lang="en-US" sz="2800" dirty="0" err="1"/>
              <a:t>büroya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edilmiş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tevziye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r>
              <a:rPr lang="en-US" sz="2800" dirty="0"/>
              <a:t> 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Dosyanın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yapıldıktan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yanlış</a:t>
            </a:r>
            <a:r>
              <a:rPr lang="en-US" sz="2800" dirty="0"/>
              <a:t> </a:t>
            </a:r>
            <a:r>
              <a:rPr lang="en-US" sz="2800" dirty="0" err="1"/>
              <a:t>büroya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edilmiş</a:t>
            </a:r>
            <a:r>
              <a:rPr lang="en-US" sz="2800" dirty="0"/>
              <a:t> </a:t>
            </a:r>
            <a:r>
              <a:rPr lang="en-US" sz="2800" dirty="0" err="1"/>
              <a:t>olmasından</a:t>
            </a:r>
            <a:r>
              <a:rPr lang="en-US" sz="2800" dirty="0"/>
              <a:t> </a:t>
            </a:r>
            <a:r>
              <a:rPr lang="en-US" sz="2800" dirty="0" err="1" smtClean="0"/>
              <a:t>dolayı</a:t>
            </a:r>
            <a:r>
              <a:rPr lang="en-US" sz="2800" dirty="0" smtClean="0"/>
              <a:t> </a:t>
            </a:r>
            <a:r>
              <a:rPr lang="en-US" sz="2800" dirty="0" err="1"/>
              <a:t>tevziye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TEVZİ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Otomatik</a:t>
            </a:r>
            <a:r>
              <a:rPr lang="en-US" sz="2800" b="1" dirty="0"/>
              <a:t> </a:t>
            </a:r>
            <a:r>
              <a:rPr lang="en-US" sz="2800" b="1" dirty="0" err="1"/>
              <a:t>Tevziye</a:t>
            </a:r>
            <a:r>
              <a:rPr lang="en-US" sz="2800" b="1" dirty="0"/>
              <a:t> </a:t>
            </a:r>
            <a:r>
              <a:rPr lang="en-US" sz="2800" b="1" dirty="0" err="1"/>
              <a:t>Tabi</a:t>
            </a:r>
            <a:r>
              <a:rPr lang="en-US" sz="2800" b="1" dirty="0"/>
              <a:t> </a:t>
            </a:r>
            <a:r>
              <a:rPr lang="en-US" sz="2800" b="1" dirty="0" err="1"/>
              <a:t>Savcıların</a:t>
            </a:r>
            <a:r>
              <a:rPr lang="en-US" sz="2800" b="1" dirty="0"/>
              <a:t> </a:t>
            </a:r>
            <a:r>
              <a:rPr lang="en-US" sz="2800" b="1" dirty="0" err="1"/>
              <a:t>Belirlenmesi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Otomatik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işlemine</a:t>
            </a:r>
            <a:r>
              <a:rPr lang="en-US" sz="2800" dirty="0"/>
              <a:t> </a:t>
            </a:r>
            <a:r>
              <a:rPr lang="en-US" sz="2800" dirty="0" err="1"/>
              <a:t>tabi</a:t>
            </a:r>
            <a:r>
              <a:rPr lang="en-US" sz="2800" dirty="0"/>
              <a:t> </a:t>
            </a:r>
            <a:r>
              <a:rPr lang="en-US" sz="2800" dirty="0" err="1"/>
              <a:t>savcıların</a:t>
            </a:r>
            <a:r>
              <a:rPr lang="en-US" sz="2800" dirty="0"/>
              <a:t> </a:t>
            </a:r>
            <a:r>
              <a:rPr lang="en-US" sz="2800" dirty="0" err="1"/>
              <a:t>belirlendiği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İddianame</a:t>
            </a:r>
            <a:r>
              <a:rPr lang="en-US" sz="2800" b="1" dirty="0"/>
              <a:t> </a:t>
            </a:r>
            <a:r>
              <a:rPr lang="en-US" sz="2800" b="1" dirty="0" err="1"/>
              <a:t>Görüldü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Savcılarının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sanık</a:t>
            </a:r>
            <a:r>
              <a:rPr lang="tr-TR" sz="2800" dirty="0"/>
              <a:t> </a:t>
            </a:r>
            <a:r>
              <a:rPr lang="en-US" sz="2800" dirty="0" err="1" smtClean="0"/>
              <a:t>sanıklar</a:t>
            </a:r>
            <a:r>
              <a:rPr lang="en-US" sz="2800" dirty="0" smtClean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 smtClean="0"/>
              <a:t>ceza</a:t>
            </a:r>
            <a:r>
              <a:rPr lang="tr-TR" sz="2800" dirty="0"/>
              <a:t> </a:t>
            </a: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davası</a:t>
            </a:r>
            <a:r>
              <a:rPr lang="en-US" sz="2800" dirty="0" smtClean="0"/>
              <a:t> </a:t>
            </a:r>
            <a:r>
              <a:rPr lang="en-US" sz="2800" dirty="0" err="1"/>
              <a:t>açmak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düzenledikleri</a:t>
            </a:r>
            <a:r>
              <a:rPr lang="en-US" sz="2800" dirty="0"/>
              <a:t> </a:t>
            </a:r>
            <a:r>
              <a:rPr lang="en-US" sz="2800" dirty="0" err="1" smtClean="0"/>
              <a:t>iddianamelerin</a:t>
            </a:r>
            <a:r>
              <a:rPr lang="tr-TR" sz="2800" dirty="0" smtClean="0"/>
              <a:t> </a:t>
            </a:r>
            <a:r>
              <a:rPr lang="en-US" sz="2800" dirty="0" err="1" smtClean="0"/>
              <a:t>davanamelerin</a:t>
            </a:r>
            <a:r>
              <a:rPr lang="en-US" sz="2800" dirty="0" smtClean="0"/>
              <a:t> </a:t>
            </a:r>
            <a:r>
              <a:rPr lang="en-US" sz="2800" dirty="0" err="1"/>
              <a:t>görüldü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3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TEVZİ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Takipsizlik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Görüldü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Savcılarının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sanık</a:t>
            </a:r>
            <a:r>
              <a:rPr lang="en-US" sz="2800" dirty="0"/>
              <a:t>/</a:t>
            </a:r>
            <a:r>
              <a:rPr lang="en-US" sz="2800" dirty="0" err="1"/>
              <a:t>sanıklar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verdikleri</a:t>
            </a:r>
            <a:r>
              <a:rPr lang="en-US" sz="2800" dirty="0"/>
              <a:t> </a:t>
            </a:r>
            <a:r>
              <a:rPr lang="en-US" sz="2800" dirty="0" err="1" smtClean="0"/>
              <a:t>takipsizlik</a:t>
            </a:r>
            <a:r>
              <a:rPr lang="en-US" sz="2800" dirty="0" smtClean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görüldü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Savcı</a:t>
            </a:r>
            <a:r>
              <a:rPr lang="en-US" sz="2800" b="1" dirty="0"/>
              <a:t> </a:t>
            </a:r>
            <a:r>
              <a:rPr lang="en-US" sz="2800" b="1" dirty="0" err="1"/>
              <a:t>Dosyalarının</a:t>
            </a:r>
            <a:r>
              <a:rPr lang="en-US" sz="2800" b="1" dirty="0"/>
              <a:t> </a:t>
            </a:r>
            <a:r>
              <a:rPr lang="en-US" sz="2800" b="1" dirty="0" err="1"/>
              <a:t>Başka</a:t>
            </a:r>
            <a:r>
              <a:rPr lang="en-US" sz="2800" b="1" dirty="0"/>
              <a:t> </a:t>
            </a:r>
            <a:r>
              <a:rPr lang="en-US" sz="2800" b="1" dirty="0" err="1"/>
              <a:t>Savcıya</a:t>
            </a:r>
            <a:r>
              <a:rPr lang="en-US" sz="2800" b="1" dirty="0"/>
              <a:t> </a:t>
            </a:r>
            <a:r>
              <a:rPr lang="en-US" sz="2800" b="1" dirty="0" err="1"/>
              <a:t>Atanması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S</a:t>
            </a:r>
            <a:r>
              <a:rPr lang="en-US" sz="2800" dirty="0" err="1" smtClean="0"/>
              <a:t>avcı</a:t>
            </a:r>
            <a:r>
              <a:rPr lang="en-US" sz="2800" dirty="0" smtClean="0"/>
              <a:t> </a:t>
            </a:r>
            <a:r>
              <a:rPr lang="en-US" sz="2800" dirty="0" err="1"/>
              <a:t>dosyalarının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savcıya</a:t>
            </a:r>
            <a:r>
              <a:rPr lang="en-US" sz="2800" dirty="0"/>
              <a:t> </a:t>
            </a:r>
            <a:r>
              <a:rPr lang="en-US" sz="2800" dirty="0" err="1"/>
              <a:t>atanması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/>
              <a:t>Günlük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/>
              <a:t>T</a:t>
            </a:r>
            <a:r>
              <a:rPr lang="en-US" sz="2800" dirty="0" err="1"/>
              <a:t>evzi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bazda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KARARLAR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Belirli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edilmiş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gerçekleştirildiği</a:t>
            </a:r>
            <a:r>
              <a:rPr lang="en-US" sz="2800" dirty="0"/>
              <a:t>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İddianame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Bilgilerinin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Kaydedilmesi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İddianame</a:t>
            </a:r>
            <a:r>
              <a:rPr lang="en-US" sz="2800" dirty="0" smtClean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Ek</a:t>
            </a:r>
            <a:r>
              <a:rPr lang="en-US" sz="2800" b="1" dirty="0"/>
              <a:t> </a:t>
            </a:r>
            <a:r>
              <a:rPr lang="en-US" sz="2800" b="1" dirty="0" err="1"/>
              <a:t>İddianame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iddianame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5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KARARLAR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Takipsizlik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 </a:t>
            </a:r>
            <a:r>
              <a:rPr lang="en-US" sz="2800" b="1" dirty="0" err="1" smtClean="0"/>
              <a:t>Kaydedilmesi</a:t>
            </a:r>
            <a:endParaRPr lang="tr-TR" sz="2800" b="1" dirty="0"/>
          </a:p>
          <a:p>
            <a:pPr marL="0" indent="0" algn="just">
              <a:buNone/>
            </a:pPr>
            <a:r>
              <a:rPr lang="tr-TR" sz="2800" dirty="0" smtClean="0"/>
              <a:t>S</a:t>
            </a:r>
            <a:r>
              <a:rPr lang="en-US" sz="2800" dirty="0" err="1" smtClean="0"/>
              <a:t>oruşturmanın</a:t>
            </a:r>
            <a:r>
              <a:rPr lang="en-US" sz="2800" dirty="0" smtClean="0"/>
              <a:t> </a:t>
            </a:r>
            <a:r>
              <a:rPr lang="en-US" sz="2800" dirty="0" err="1"/>
              <a:t>takipsizlikle</a:t>
            </a:r>
            <a:r>
              <a:rPr lang="en-US" sz="2800" dirty="0"/>
              <a:t> </a:t>
            </a:r>
            <a:r>
              <a:rPr lang="en-US" sz="2800" dirty="0" err="1"/>
              <a:t>sonuçlandırılması</a:t>
            </a:r>
            <a:r>
              <a:rPr lang="en-US" sz="2800" dirty="0"/>
              <a:t> </a:t>
            </a:r>
            <a:r>
              <a:rPr lang="en-US" sz="2800" dirty="0" err="1"/>
              <a:t>halinde</a:t>
            </a:r>
            <a:r>
              <a:rPr lang="en-US" sz="2800" dirty="0"/>
              <a:t>, </a:t>
            </a:r>
            <a:r>
              <a:rPr lang="en-US" sz="2800" dirty="0" err="1"/>
              <a:t>takipsizlik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Ek</a:t>
            </a:r>
            <a:r>
              <a:rPr lang="en-US" sz="2800" b="1" dirty="0"/>
              <a:t> </a:t>
            </a:r>
            <a:r>
              <a:rPr lang="en-US" sz="2800" b="1" dirty="0" err="1"/>
              <a:t>Takipsizlik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takipsizlik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KARARLAR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Görevsizlik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Suçun</a:t>
            </a:r>
            <a:r>
              <a:rPr lang="en-US" sz="2800" dirty="0"/>
              <a:t> nevi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sanığın</a:t>
            </a:r>
            <a:r>
              <a:rPr lang="en-US" sz="2800" dirty="0"/>
              <a:t> </a:t>
            </a:r>
            <a:r>
              <a:rPr lang="en-US" sz="2800" dirty="0" err="1"/>
              <a:t>durumunun</a:t>
            </a:r>
            <a:r>
              <a:rPr lang="en-US" sz="2800" dirty="0"/>
              <a:t>,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Başsavcılığı’nın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 smtClean="0"/>
              <a:t>tanımının</a:t>
            </a:r>
            <a:r>
              <a:rPr lang="en-US" sz="2800" dirty="0" smtClean="0"/>
              <a:t> </a:t>
            </a:r>
            <a:r>
              <a:rPr lang="en-US" sz="2800" dirty="0" err="1"/>
              <a:t>dışında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 </a:t>
            </a:r>
            <a:r>
              <a:rPr lang="en-US" sz="2800" dirty="0" err="1"/>
              <a:t>halinde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görevsizlik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vermekte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soruşturmanın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kuruluşlar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dosyayı</a:t>
            </a:r>
            <a:r>
              <a:rPr lang="en-US" sz="2800" dirty="0" smtClean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kuruluşlara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etmektedir</a:t>
            </a:r>
            <a:r>
              <a:rPr lang="en-US" sz="2800" dirty="0"/>
              <a:t>.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görevsizlik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09F240-A669-473E-AC20-043DDDB2CA22}"/>
</file>

<file path=customXml/itemProps2.xml><?xml version="1.0" encoding="utf-8"?>
<ds:datastoreItem xmlns:ds="http://schemas.openxmlformats.org/officeDocument/2006/customXml" ds:itemID="{0CFBD94E-D5BB-41C9-9E04-7787E8884692}"/>
</file>

<file path=customXml/itemProps3.xml><?xml version="1.0" encoding="utf-8"?>
<ds:datastoreItem xmlns:ds="http://schemas.openxmlformats.org/officeDocument/2006/customXml" ds:itemID="{77149B07-F4C3-449C-AB79-B199FD8395E2}"/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1706</Words>
  <Application>Microsoft Office PowerPoint</Application>
  <PresentationFormat>On-screen Show (4:3)</PresentationFormat>
  <Paragraphs>216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Ünite 7 </vt:lpstr>
      <vt:lpstr>Amaçlarımız;</vt:lpstr>
      <vt:lpstr>TEVZİ MODÜLÜ</vt:lpstr>
      <vt:lpstr>TEVZİ MODÜLÜ</vt:lpstr>
      <vt:lpstr>TEVZİ MODÜLÜ</vt:lpstr>
      <vt:lpstr>TEVZİ MODÜLÜ</vt:lpstr>
      <vt:lpstr>KARARLAR MODÜLÜ</vt:lpstr>
      <vt:lpstr>KARARLAR MODÜLÜ</vt:lpstr>
      <vt:lpstr>KARARLAR MODÜLÜ</vt:lpstr>
      <vt:lpstr>KARARLAR MODÜLÜ</vt:lpstr>
      <vt:lpstr>KARARLAR MODÜLÜ</vt:lpstr>
      <vt:lpstr>KARARLAR MODÜLÜ</vt:lpstr>
      <vt:lpstr>KARARLAR MODÜLÜ</vt:lpstr>
      <vt:lpstr>KARARLAR MODÜLÜ</vt:lpstr>
      <vt:lpstr>MUHABERE MODÜLÜ</vt:lpstr>
      <vt:lpstr>MUHABERE MODÜLÜ</vt:lpstr>
      <vt:lpstr>Bakanlık Muhabere İşlemleri Alt Modülü</vt:lpstr>
      <vt:lpstr>Bakanlık Muhabere İşlemleri Alt Modülü</vt:lpstr>
      <vt:lpstr>EMANET İŞLEMLERİ MODÜLÜ</vt:lpstr>
      <vt:lpstr>EMANET İŞLEMLERİ MODÜLÜ</vt:lpstr>
      <vt:lpstr>EMANET İŞLEMLERİ MODÜLÜ</vt:lpstr>
      <vt:lpstr>Emanet Memurluğu Kayıt İşlemleri Alt Modülü</vt:lpstr>
      <vt:lpstr>Emanet Karar İşlemleri Alt Modülü</vt:lpstr>
      <vt:lpstr>Emanet Karar İşlemleri Alt Modülü</vt:lpstr>
      <vt:lpstr>Emanet Hazırlık İşlemleri Alt Modülü</vt:lpstr>
      <vt:lpstr>Emanet Eşya İnceleme İşlemleri Alt Modülü</vt:lpstr>
      <vt:lpstr>Emanet Müsadere İşlemleri Alt Modülü</vt:lpstr>
      <vt:lpstr>Emanet Nakil İşlemleri Alt Modülü</vt:lpstr>
      <vt:lpstr>Emanet İade İşlemleri Alt Modülü</vt:lpstr>
      <vt:lpstr>Emanet Para İade İşlemleri Alt Alt Modülü</vt:lpstr>
      <vt:lpstr>Teslim Alınmamış Emanet İşlemleri Alt Alt Modülü</vt:lpstr>
      <vt:lpstr>Teslim Alınmamış Emanet İşlemleri Alt Alt Modülü</vt:lpstr>
      <vt:lpstr>Emanet Yıl Sonu Para İşlemleri Alt Modülü</vt:lpstr>
      <vt:lpstr>Emanet Memurluğu Genel İşlemleri Alt Modülü</vt:lpstr>
      <vt:lpstr>Emanet Memurluğu Genel İşlemleri Alt Modülü</vt:lpstr>
      <vt:lpstr>Emanet Memurluğu Genel İşlemleri Alt Modülü</vt:lpstr>
      <vt:lpstr>Ünite Özeti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156</cp:revision>
  <dcterms:created xsi:type="dcterms:W3CDTF">2016-06-07T11:14:27Z</dcterms:created>
  <dcterms:modified xsi:type="dcterms:W3CDTF">2016-11-09T08:45:00Z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