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bet.emu.edu.tr/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CE650-31D9-4946-A2C3-6FEBBB6CD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97001"/>
            <a:ext cx="8825658" cy="2387599"/>
          </a:xfrm>
        </p:spPr>
        <p:txBody>
          <a:bodyPr/>
          <a:lstStyle/>
          <a:p>
            <a:pPr algn="ctr"/>
            <a:r>
              <a:rPr lang="en-US" sz="4000" dirty="0"/>
              <a:t>DAÜ BİLGİSAYAR MÜHENDİSLİĞİ BÖLÜMÜ </a:t>
            </a:r>
            <a:br>
              <a:rPr lang="en-US" sz="4000" dirty="0"/>
            </a:br>
            <a:r>
              <a:rPr lang="en-US" sz="4000" dirty="0"/>
              <a:t>2022 </a:t>
            </a:r>
            <a:r>
              <a:rPr lang="en-US" sz="4000" dirty="0" err="1"/>
              <a:t>Yılı</a:t>
            </a:r>
            <a:r>
              <a:rPr lang="en-US" sz="4000" dirty="0"/>
              <a:t> ABET </a:t>
            </a:r>
            <a:r>
              <a:rPr lang="en-US" sz="4000" dirty="0" err="1"/>
              <a:t>Denetimi</a:t>
            </a:r>
            <a:r>
              <a:rPr lang="en-US" sz="4000" dirty="0"/>
              <a:t> </a:t>
            </a:r>
            <a:r>
              <a:rPr lang="en-US" sz="4000" dirty="0" err="1"/>
              <a:t>Hazırlıkları</a:t>
            </a:r>
            <a:endParaRPr lang="tr-TR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F6A11-1AFE-4C0A-A307-B8E8CB3843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en-US" sz="6400" b="1" dirty="0"/>
              <a:t>Prof. dr. </a:t>
            </a:r>
            <a:r>
              <a:rPr lang="en-US" sz="6400" b="1" dirty="0" err="1"/>
              <a:t>zekİ</a:t>
            </a:r>
            <a:r>
              <a:rPr lang="en-US" sz="6400" b="1" dirty="0"/>
              <a:t> </a:t>
            </a:r>
            <a:r>
              <a:rPr lang="en-US" sz="6400" b="1" dirty="0" err="1"/>
              <a:t>bayram</a:t>
            </a:r>
            <a:endParaRPr lang="en-US" sz="6400" b="1" dirty="0"/>
          </a:p>
          <a:p>
            <a:pPr algn="ctr"/>
            <a:r>
              <a:rPr lang="en-US" sz="6400" b="1" dirty="0" err="1"/>
              <a:t>Bilgisayar</a:t>
            </a:r>
            <a:r>
              <a:rPr lang="en-US" sz="6400" b="1" dirty="0"/>
              <a:t> </a:t>
            </a:r>
            <a:r>
              <a:rPr lang="en-US" sz="6400" b="1" dirty="0" err="1"/>
              <a:t>Mühendisliği</a:t>
            </a:r>
            <a:r>
              <a:rPr lang="en-US" sz="6400" b="1" dirty="0"/>
              <a:t> abet </a:t>
            </a:r>
            <a:r>
              <a:rPr lang="en-US" sz="6400" b="1" dirty="0" err="1"/>
              <a:t>komitesi</a:t>
            </a:r>
            <a:r>
              <a:rPr lang="en-US" sz="6400" b="1" dirty="0"/>
              <a:t> </a:t>
            </a:r>
            <a:r>
              <a:rPr lang="en-US" sz="6400" b="1" dirty="0" err="1"/>
              <a:t>başkanı</a:t>
            </a:r>
            <a:endParaRPr lang="en-US" sz="6400" b="1" dirty="0"/>
          </a:p>
          <a:p>
            <a:pPr algn="ctr"/>
            <a:r>
              <a:rPr lang="en-US" sz="6400" b="1" dirty="0"/>
              <a:t>14 </a:t>
            </a:r>
            <a:r>
              <a:rPr lang="en-US" sz="6400" b="1" dirty="0" err="1"/>
              <a:t>Ocak</a:t>
            </a:r>
            <a:r>
              <a:rPr lang="en-US" sz="6400" b="1" dirty="0"/>
              <a:t> 2022</a:t>
            </a:r>
            <a:endParaRPr lang="tr-TR" sz="6400" b="1" dirty="0"/>
          </a:p>
        </p:txBody>
      </p:sp>
    </p:spTree>
    <p:extLst>
      <p:ext uri="{BB962C8B-B14F-4D97-AF65-F5344CB8AC3E}">
        <p14:creationId xmlns:p14="http://schemas.microsoft.com/office/powerpoint/2010/main" val="79932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D4AE-4E33-4A3F-9AEE-94CF62B4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Sunum</a:t>
            </a:r>
            <a:r>
              <a:rPr lang="en-US" dirty="0"/>
              <a:t> </a:t>
            </a:r>
            <a:r>
              <a:rPr lang="en-US" dirty="0" err="1"/>
              <a:t>planı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C978-CE22-4342-9954-6961267C2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ABET </a:t>
            </a:r>
            <a:r>
              <a:rPr lang="en-US" dirty="0" err="1"/>
              <a:t>sayfamız</a:t>
            </a:r>
            <a:r>
              <a:rPr lang="en-US" dirty="0"/>
              <a:t>: </a:t>
            </a: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https://abet.emu.edu.tr/en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program </a:t>
            </a:r>
            <a:r>
              <a:rPr lang="en-US" dirty="0" err="1"/>
              <a:t>için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Software Engineering</a:t>
            </a:r>
          </a:p>
          <a:p>
            <a:pPr lvl="1"/>
            <a:r>
              <a:rPr lang="en-US" dirty="0"/>
              <a:t>Computer Engineering</a:t>
            </a:r>
          </a:p>
          <a:p>
            <a:r>
              <a:rPr lang="en-US" dirty="0"/>
              <a:t>2016 </a:t>
            </a:r>
            <a:r>
              <a:rPr lang="en-US" dirty="0" err="1"/>
              <a:t>denetimi</a:t>
            </a:r>
            <a:r>
              <a:rPr lang="en-US" dirty="0"/>
              <a:t> Final Statement (Software Engineering – unresolved concern)</a:t>
            </a:r>
          </a:p>
          <a:p>
            <a:r>
              <a:rPr lang="en-US" dirty="0" err="1"/>
              <a:t>ABET’le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komiteler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dağılımı</a:t>
            </a:r>
            <a:endParaRPr lang="en-US" dirty="0"/>
          </a:p>
          <a:p>
            <a:r>
              <a:rPr lang="en-US" dirty="0" err="1"/>
              <a:t>Raporların</a:t>
            </a:r>
            <a:r>
              <a:rPr lang="en-US" dirty="0"/>
              <a:t> </a:t>
            </a:r>
            <a:r>
              <a:rPr lang="en-US" dirty="0" err="1"/>
              <a:t>yazımı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dağılımı</a:t>
            </a:r>
            <a:endParaRPr lang="en-US" dirty="0"/>
          </a:p>
          <a:p>
            <a:r>
              <a:rPr lang="en-US" dirty="0"/>
              <a:t>Her </a:t>
            </a:r>
            <a:r>
              <a:rPr lang="en-US" dirty="0" err="1"/>
              <a:t>dönem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 – </a:t>
            </a:r>
            <a:r>
              <a:rPr lang="en-US" dirty="0" err="1"/>
              <a:t>toplanan</a:t>
            </a:r>
            <a:r>
              <a:rPr lang="en-US" dirty="0"/>
              <a:t> </a:t>
            </a:r>
            <a:r>
              <a:rPr lang="en-US" dirty="0" err="1"/>
              <a:t>veri</a:t>
            </a:r>
            <a:endParaRPr lang="en-US" dirty="0"/>
          </a:p>
          <a:p>
            <a:pPr lvl="1"/>
            <a:r>
              <a:rPr lang="en-US" dirty="0" err="1"/>
              <a:t>Dersler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materyalin</a:t>
            </a:r>
            <a:r>
              <a:rPr lang="en-US" dirty="0"/>
              <a:t> </a:t>
            </a:r>
            <a:r>
              <a:rPr lang="en-US" dirty="0" err="1"/>
              <a:t>toplanıp</a:t>
            </a:r>
            <a:r>
              <a:rPr lang="en-US" dirty="0"/>
              <a:t> </a:t>
            </a:r>
            <a:r>
              <a:rPr lang="en-US" dirty="0" err="1"/>
              <a:t>dosyalanması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Spring 2021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 soft copy </a:t>
            </a:r>
            <a:r>
              <a:rPr lang="en-US" dirty="0" err="1"/>
              <a:t>olarak</a:t>
            </a:r>
            <a:r>
              <a:rPr lang="en-US" dirty="0"/>
              <a:t> ,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öncekiler</a:t>
            </a:r>
            <a:r>
              <a:rPr lang="en-US" dirty="0"/>
              <a:t> hard copy</a:t>
            </a:r>
          </a:p>
          <a:p>
            <a:pPr lvl="1"/>
            <a:r>
              <a:rPr lang="en-US" dirty="0"/>
              <a:t>Exit survey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195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D4AE-4E33-4A3F-9AEE-94CF62B4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Sunum</a:t>
            </a:r>
            <a:r>
              <a:rPr lang="en-US" dirty="0"/>
              <a:t> </a:t>
            </a:r>
            <a:r>
              <a:rPr lang="en-US" dirty="0" err="1"/>
              <a:t>planı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C978-CE22-4342-9954-6961267C2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yılda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işler</a:t>
            </a:r>
            <a:endParaRPr lang="en-US" dirty="0"/>
          </a:p>
          <a:p>
            <a:pPr lvl="1"/>
            <a:r>
              <a:rPr lang="en-US" dirty="0"/>
              <a:t>IAB </a:t>
            </a:r>
            <a:r>
              <a:rPr lang="en-US" dirty="0" err="1"/>
              <a:t>toplantısı</a:t>
            </a:r>
            <a:endParaRPr lang="en-US" dirty="0"/>
          </a:p>
          <a:p>
            <a:pPr lvl="1"/>
            <a:r>
              <a:rPr lang="en-US" dirty="0"/>
              <a:t>IAB Survey</a:t>
            </a:r>
          </a:p>
          <a:p>
            <a:pPr lvl="1"/>
            <a:r>
              <a:rPr lang="en-US" dirty="0"/>
              <a:t>Employer Survey</a:t>
            </a:r>
          </a:p>
          <a:p>
            <a:pPr lvl="1"/>
            <a:r>
              <a:rPr lang="en-US" dirty="0"/>
              <a:t>Alumni survey</a:t>
            </a:r>
          </a:p>
          <a:p>
            <a:pPr lvl="1"/>
            <a:r>
              <a:rPr lang="en-US" dirty="0"/>
              <a:t>Student outcome </a:t>
            </a:r>
            <a:r>
              <a:rPr lang="en-US" dirty="0" err="1"/>
              <a:t>başarı</a:t>
            </a:r>
            <a:r>
              <a:rPr lang="en-US" dirty="0"/>
              <a:t> </a:t>
            </a:r>
            <a:r>
              <a:rPr lang="en-US" dirty="0" err="1"/>
              <a:t>düzeyinin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endParaRPr lang="en-US" dirty="0"/>
          </a:p>
          <a:p>
            <a:pPr lvl="1"/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verilerin</a:t>
            </a:r>
            <a:r>
              <a:rPr lang="en-US" dirty="0"/>
              <a:t> evaluation committee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değerlendirilmesi</a:t>
            </a:r>
            <a:endParaRPr lang="en-US" dirty="0"/>
          </a:p>
          <a:p>
            <a:pPr lvl="2"/>
            <a:r>
              <a:rPr lang="en-US" dirty="0"/>
              <a:t>Student </a:t>
            </a:r>
            <a:r>
              <a:rPr lang="en-US" dirty="0" err="1"/>
              <a:t>outcome’ların</a:t>
            </a:r>
            <a:r>
              <a:rPr lang="en-US" dirty="0"/>
              <a:t> </a:t>
            </a:r>
            <a:r>
              <a:rPr lang="en-US" dirty="0" err="1"/>
              <a:t>başarılmasında</a:t>
            </a:r>
            <a:r>
              <a:rPr lang="en-US" dirty="0"/>
              <a:t> </a:t>
            </a:r>
            <a:r>
              <a:rPr lang="en-US" dirty="0" err="1"/>
              <a:t>zayıflık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tespiti</a:t>
            </a:r>
            <a:endParaRPr lang="en-US" dirty="0"/>
          </a:p>
          <a:p>
            <a:pPr lvl="2"/>
            <a:r>
              <a:rPr lang="en-US" dirty="0"/>
              <a:t>Yeni Program Educational Objective (PEO) </a:t>
            </a:r>
            <a:r>
              <a:rPr lang="en-US" dirty="0" err="1"/>
              <a:t>önerileri</a:t>
            </a:r>
            <a:endParaRPr lang="en-US" dirty="0"/>
          </a:p>
          <a:p>
            <a:pPr lvl="1"/>
            <a:r>
              <a:rPr lang="en-US" dirty="0" err="1"/>
              <a:t>Bölüm</a:t>
            </a:r>
            <a:r>
              <a:rPr lang="en-US" dirty="0"/>
              <a:t> </a:t>
            </a:r>
            <a:r>
              <a:rPr lang="en-US" dirty="0" err="1"/>
              <a:t>kurulunda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kararların</a:t>
            </a:r>
            <a:r>
              <a:rPr lang="en-US" dirty="0"/>
              <a:t> </a:t>
            </a:r>
            <a:r>
              <a:rPr lang="en-US" dirty="0" err="1"/>
              <a:t>alınması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807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D4AE-4E33-4A3F-9AEE-94CF62B4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Sunum</a:t>
            </a:r>
            <a:r>
              <a:rPr lang="en-US" dirty="0"/>
              <a:t> </a:t>
            </a:r>
            <a:r>
              <a:rPr lang="en-US" dirty="0" err="1"/>
              <a:t>planı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C978-CE22-4342-9954-6961267C2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outcome assessment</a:t>
            </a:r>
          </a:p>
          <a:p>
            <a:pPr lvl="1"/>
            <a:r>
              <a:rPr lang="en-US" dirty="0"/>
              <a:t>Course Learning </a:t>
            </a:r>
            <a:r>
              <a:rPr lang="en-US" dirty="0" err="1"/>
              <a:t>Outcome’ların</a:t>
            </a:r>
            <a:r>
              <a:rPr lang="en-US" dirty="0"/>
              <a:t> student </a:t>
            </a:r>
            <a:r>
              <a:rPr lang="en-US" dirty="0" err="1"/>
              <a:t>outcome’larına</a:t>
            </a:r>
            <a:r>
              <a:rPr lang="en-US" dirty="0"/>
              <a:t> </a:t>
            </a:r>
            <a:r>
              <a:rPr lang="en-US" dirty="0" err="1"/>
              <a:t>eşlenmesi</a:t>
            </a:r>
            <a:r>
              <a:rPr lang="en-US" dirty="0"/>
              <a:t> – Excel </a:t>
            </a:r>
            <a:r>
              <a:rPr lang="en-US" dirty="0" err="1"/>
              <a:t>dokümanları</a:t>
            </a:r>
            <a:endParaRPr lang="en-US" dirty="0"/>
          </a:p>
          <a:p>
            <a:pPr lvl="1"/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verilerin</a:t>
            </a:r>
            <a:r>
              <a:rPr lang="en-US" dirty="0"/>
              <a:t> </a:t>
            </a:r>
            <a:r>
              <a:rPr lang="en-US" dirty="0" err="1"/>
              <a:t>birleştirilmesi</a:t>
            </a:r>
            <a:endParaRPr lang="en-US" dirty="0"/>
          </a:p>
          <a:p>
            <a:r>
              <a:rPr lang="en-US" dirty="0" err="1"/>
              <a:t>Bitirme</a:t>
            </a:r>
            <a:r>
              <a:rPr lang="en-US" dirty="0"/>
              <a:t> </a:t>
            </a:r>
            <a:r>
              <a:rPr lang="en-US" dirty="0" err="1"/>
              <a:t>projeleri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Rubrikler</a:t>
            </a:r>
            <a:endParaRPr lang="en-US" dirty="0"/>
          </a:p>
          <a:p>
            <a:pPr lvl="1"/>
            <a:r>
              <a:rPr lang="en-US" dirty="0" err="1"/>
              <a:t>Rapor</a:t>
            </a:r>
            <a:r>
              <a:rPr lang="en-US" dirty="0"/>
              <a:t> template</a:t>
            </a:r>
          </a:p>
          <a:p>
            <a:pPr lvl="1"/>
            <a:r>
              <a:rPr lang="en-US" dirty="0" err="1"/>
              <a:t>Değerlendirme</a:t>
            </a:r>
            <a:r>
              <a:rPr lang="en-US" dirty="0"/>
              <a:t> </a:t>
            </a:r>
            <a:r>
              <a:rPr lang="en-US" dirty="0" err="1"/>
              <a:t>formu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64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D4AE-4E33-4A3F-9AEE-94CF62B4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Sunum</a:t>
            </a:r>
            <a:r>
              <a:rPr lang="en-US" dirty="0"/>
              <a:t> </a:t>
            </a:r>
            <a:r>
              <a:rPr lang="en-US" dirty="0" err="1"/>
              <a:t>planı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C978-CE22-4342-9954-6961267C2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Yaz</a:t>
            </a:r>
            <a:r>
              <a:rPr lang="en-US" dirty="0"/>
              <a:t> </a:t>
            </a:r>
            <a:r>
              <a:rPr lang="en-US" dirty="0" err="1"/>
              <a:t>stajı</a:t>
            </a:r>
            <a:endParaRPr lang="en-US" dirty="0"/>
          </a:p>
          <a:p>
            <a:pPr lvl="1"/>
            <a:r>
              <a:rPr lang="en-US" dirty="0" err="1"/>
              <a:t>Rapor</a:t>
            </a:r>
            <a:r>
              <a:rPr lang="en-US" dirty="0"/>
              <a:t> </a:t>
            </a:r>
            <a:r>
              <a:rPr lang="en-US" dirty="0" err="1"/>
              <a:t>formatı</a:t>
            </a:r>
            <a:endParaRPr lang="en-US" dirty="0"/>
          </a:p>
          <a:p>
            <a:pPr lvl="1"/>
            <a:r>
              <a:rPr lang="en-US" dirty="0"/>
              <a:t>Outcome 7’ye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katkının</a:t>
            </a:r>
            <a:r>
              <a:rPr lang="en-US" dirty="0"/>
              <a:t> </a:t>
            </a:r>
            <a:r>
              <a:rPr lang="en-US" dirty="0" err="1"/>
              <a:t>değerlendirilmesi</a:t>
            </a:r>
            <a:endParaRPr lang="en-US" dirty="0"/>
          </a:p>
          <a:p>
            <a:r>
              <a:rPr lang="en-US" dirty="0"/>
              <a:t>Continuous improvement </a:t>
            </a:r>
            <a:r>
              <a:rPr lang="en-US" dirty="0" err="1"/>
              <a:t>çerçevesinde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 (Prof. Dr. Işık </a:t>
            </a:r>
            <a:r>
              <a:rPr lang="en-US" dirty="0" err="1"/>
              <a:t>Aybay</a:t>
            </a:r>
            <a:r>
              <a:rPr lang="en-US" dirty="0"/>
              <a:t>)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8219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D4AE-4E33-4A3F-9AEE-94CF62B4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Sunum</a:t>
            </a:r>
            <a:r>
              <a:rPr lang="en-US" dirty="0"/>
              <a:t> </a:t>
            </a:r>
            <a:r>
              <a:rPr lang="en-US" dirty="0" err="1"/>
              <a:t>planı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C978-CE22-4342-9954-6961267C2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err="1">
                <a:solidFill>
                  <a:srgbClr val="00B050"/>
                </a:solidFill>
              </a:rPr>
              <a:t>Zamanınız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ve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ilginiz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için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teşekkürler</a:t>
            </a:r>
            <a:r>
              <a:rPr lang="en-US" sz="3200" dirty="0">
                <a:solidFill>
                  <a:srgbClr val="00B050"/>
                </a:solidFill>
              </a:rPr>
              <a:t>!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89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5C851FC52D24495D3EF0F82C296CE" ma:contentTypeVersion="" ma:contentTypeDescription="Create a new document." ma:contentTypeScope="" ma:versionID="0f33d12874ba270e62c08159800080f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1DAE42B-65D3-4EC4-94BF-950F93AD2E5D}"/>
</file>

<file path=customXml/itemProps2.xml><?xml version="1.0" encoding="utf-8"?>
<ds:datastoreItem xmlns:ds="http://schemas.openxmlformats.org/officeDocument/2006/customXml" ds:itemID="{656D3D96-D778-402F-B611-75DBE3C5931F}"/>
</file>

<file path=customXml/itemProps3.xml><?xml version="1.0" encoding="utf-8"?>
<ds:datastoreItem xmlns:ds="http://schemas.openxmlformats.org/officeDocument/2006/customXml" ds:itemID="{52A4FC34-DB9F-4026-9B5A-232B05142D1B}"/>
</file>

<file path=docProps/app.xml><?xml version="1.0" encoding="utf-8"?>
<Properties xmlns="http://schemas.openxmlformats.org/officeDocument/2006/extended-properties" xmlns:vt="http://schemas.openxmlformats.org/officeDocument/2006/docPropsVTypes">
  <Template>{1240BF3B-CE14-476C-9ADB-AF4D14A8C73A}tf02900722</Template>
  <TotalTime>326</TotalTime>
  <Words>201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DAÜ BİLGİSAYAR MÜHENDİSLİĞİ BÖLÜMÜ  2022 Yılı ABET Denetimi Hazırlıkları</vt:lpstr>
      <vt:lpstr>Sunum planı</vt:lpstr>
      <vt:lpstr>Sunum planı</vt:lpstr>
      <vt:lpstr>Sunum planı</vt:lpstr>
      <vt:lpstr>Sunum planı</vt:lpstr>
      <vt:lpstr>Sunum planı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BİLGİSAYAR MÜHENDİSLİĞİ BÖLÜMÜ  2022 Yılı ABET Denetimi Hazırlıkları</dc:title>
  <dc:creator>Zeki</dc:creator>
  <cp:lastModifiedBy>Zeki</cp:lastModifiedBy>
  <cp:revision>24</cp:revision>
  <dcterms:created xsi:type="dcterms:W3CDTF">2022-01-12T09:12:19Z</dcterms:created>
  <dcterms:modified xsi:type="dcterms:W3CDTF">2022-01-14T10:44:54Z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0x010100D735C851FC52D24495D3EF0F82C296CE</vt:lpwstr>
  </property>
</Properties>
</file>