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102" y="4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DE51FC2-4B71-4413-BCA6-B9518DEF5FA9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832DF1D-8EFC-48F2-A028-6BE1BCD2A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3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1FC2-4B71-4413-BCA6-B9518DEF5FA9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F1D-8EFC-48F2-A028-6BE1BCD2A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7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1FC2-4B71-4413-BCA6-B9518DEF5FA9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F1D-8EFC-48F2-A028-6BE1BCD2A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626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1FC2-4B71-4413-BCA6-B9518DEF5FA9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F1D-8EFC-48F2-A028-6BE1BCD2AF33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56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1FC2-4B71-4413-BCA6-B9518DEF5FA9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F1D-8EFC-48F2-A028-6BE1BCD2A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153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1FC2-4B71-4413-BCA6-B9518DEF5FA9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F1D-8EFC-48F2-A028-6BE1BCD2A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390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1FC2-4B71-4413-BCA6-B9518DEF5FA9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F1D-8EFC-48F2-A028-6BE1BCD2A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236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1FC2-4B71-4413-BCA6-B9518DEF5FA9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F1D-8EFC-48F2-A028-6BE1BCD2A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634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1FC2-4B71-4413-BCA6-B9518DEF5FA9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F1D-8EFC-48F2-A028-6BE1BCD2A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00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1FC2-4B71-4413-BCA6-B9518DEF5FA9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F1D-8EFC-48F2-A028-6BE1BCD2A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84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1FC2-4B71-4413-BCA6-B9518DEF5FA9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F1D-8EFC-48F2-A028-6BE1BCD2A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95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1FC2-4B71-4413-BCA6-B9518DEF5FA9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F1D-8EFC-48F2-A028-6BE1BCD2A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61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1FC2-4B71-4413-BCA6-B9518DEF5FA9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F1D-8EFC-48F2-A028-6BE1BCD2A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1FC2-4B71-4413-BCA6-B9518DEF5FA9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F1D-8EFC-48F2-A028-6BE1BCD2A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04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1FC2-4B71-4413-BCA6-B9518DEF5FA9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F1D-8EFC-48F2-A028-6BE1BCD2A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76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1FC2-4B71-4413-BCA6-B9518DEF5FA9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F1D-8EFC-48F2-A028-6BE1BCD2A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0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1FC2-4B71-4413-BCA6-B9518DEF5FA9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DF1D-8EFC-48F2-A028-6BE1BCD2A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26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51FC2-4B71-4413-BCA6-B9518DEF5FA9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2DF1D-8EFC-48F2-A028-6BE1BCD2A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382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3FEF28-025E-E56B-BF8E-85C039F17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71"/>
            <a:ext cx="12192000" cy="68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38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1F88B8-6C85-5E1A-B879-4D4F6BA56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45" y="642548"/>
            <a:ext cx="9916909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19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638667-1AA0-663C-D23B-9DF57C103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61" y="1233181"/>
            <a:ext cx="10231278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1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3965AA-940E-1EEA-A52F-852489027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14" y="1028365"/>
            <a:ext cx="10012172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38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37BC31-E100-46AB-7BE6-AF67EAEB5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40" y="1142681"/>
            <a:ext cx="9812119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2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9F209-8521-221A-6C89-26DA8372C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75" y="1"/>
            <a:ext cx="12209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5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E8BC12-FCAD-7D70-AD3C-B3A05360E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03" y="585390"/>
            <a:ext cx="10164594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34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C27111-F87D-DFA2-BE06-CC4DE1956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08" y="875943"/>
            <a:ext cx="10088383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6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B835B7-2419-3026-32AE-A35187820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24" y="866417"/>
            <a:ext cx="9859751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8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F476-3A75-BA76-6AF9-EA4202C38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41439"/>
            <a:ext cx="9905998" cy="147857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Problem Solving Agent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9C7CC-1EF7-DD9E-939D-862EA6DDC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01" y="1532782"/>
            <a:ext cx="9650172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3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03932C-FF0D-E5B4-5C61-D9659CAE9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1" y="690180"/>
            <a:ext cx="9840698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0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BC6CF2-ECD6-9B5D-C348-AC0BDFD92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40" y="1037891"/>
            <a:ext cx="9993120" cy="4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3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38C3C6-3985-8E20-682B-14EF9AC2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29" y="599680"/>
            <a:ext cx="9964541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29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10B2378-F789-4D02-8CEA-1250ADFBFA6A}"/>
</file>

<file path=customXml/itemProps2.xml><?xml version="1.0" encoding="utf-8"?>
<ds:datastoreItem xmlns:ds="http://schemas.openxmlformats.org/officeDocument/2006/customXml" ds:itemID="{EB8601D1-5FA5-424B-BDD7-0F04AEE95946}"/>
</file>

<file path=customXml/itemProps3.xml><?xml version="1.0" encoding="utf-8"?>
<ds:datastoreItem xmlns:ds="http://schemas.openxmlformats.org/officeDocument/2006/customXml" ds:itemID="{384F0C7E-4A9D-4EC9-9239-1FF4366AD0E1}"/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23</TotalTime>
  <Words>3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Solving Agent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Ahmet UNVEREN</dc:creator>
  <cp:lastModifiedBy>Ahmet UNVEREN</cp:lastModifiedBy>
  <cp:revision>1</cp:revision>
  <dcterms:created xsi:type="dcterms:W3CDTF">2026-02-07T07:02:51Z</dcterms:created>
  <dcterms:modified xsi:type="dcterms:W3CDTF">2026-02-07T07:26:06Z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