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93" r:id="rId5"/>
    <p:sldId id="305" r:id="rId6"/>
    <p:sldId id="303" r:id="rId7"/>
    <p:sldId id="294" r:id="rId8"/>
    <p:sldId id="274" r:id="rId9"/>
    <p:sldId id="298" r:id="rId10"/>
    <p:sldId id="299" r:id="rId11"/>
    <p:sldId id="300" r:id="rId12"/>
    <p:sldId id="301" r:id="rId13"/>
    <p:sldId id="302" r:id="rId14"/>
    <p:sldId id="307" r:id="rId15"/>
    <p:sldId id="308" r:id="rId16"/>
    <p:sldId id="309" r:id="rId17"/>
    <p:sldId id="310" r:id="rId18"/>
    <p:sldId id="304" r:id="rId19"/>
    <p:sldId id="306" r:id="rId20"/>
    <p:sldId id="31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84" y="1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3286162-482F-4DFC-B5CB-6002289AE91D}" type="datetimeFigureOut">
              <a:rPr lang="en-GB" smtClean="0"/>
              <a:t>29/03/2026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A08BA04-A6DF-4B7D-AC93-1658101AD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34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6162-482F-4DFC-B5CB-6002289AE91D}" type="datetimeFigureOut">
              <a:rPr lang="en-GB" smtClean="0"/>
              <a:t>29/03/2026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BA04-A6DF-4B7D-AC93-1658101AD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11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6162-482F-4DFC-B5CB-6002289AE91D}" type="datetimeFigureOut">
              <a:rPr lang="en-GB" smtClean="0"/>
              <a:t>29/03/2026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BA04-A6DF-4B7D-AC93-1658101AD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987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6162-482F-4DFC-B5CB-6002289AE91D}" type="datetimeFigureOut">
              <a:rPr lang="en-GB" smtClean="0"/>
              <a:t>29/03/2026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BA04-A6DF-4B7D-AC93-1658101AD2F5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9279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6162-482F-4DFC-B5CB-6002289AE91D}" type="datetimeFigureOut">
              <a:rPr lang="en-GB" smtClean="0"/>
              <a:t>29/03/2026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BA04-A6DF-4B7D-AC93-1658101AD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60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6162-482F-4DFC-B5CB-6002289AE91D}" type="datetimeFigureOut">
              <a:rPr lang="en-GB" smtClean="0"/>
              <a:t>29/03/2026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BA04-A6DF-4B7D-AC93-1658101AD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597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6162-482F-4DFC-B5CB-6002289AE91D}" type="datetimeFigureOut">
              <a:rPr lang="en-GB" smtClean="0"/>
              <a:t>29/03/2026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BA04-A6DF-4B7D-AC93-1658101AD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073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6162-482F-4DFC-B5CB-6002289AE91D}" type="datetimeFigureOut">
              <a:rPr lang="en-GB" smtClean="0"/>
              <a:t>29/03/2026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BA04-A6DF-4B7D-AC93-1658101AD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829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6162-482F-4DFC-B5CB-6002289AE91D}" type="datetimeFigureOut">
              <a:rPr lang="en-GB" smtClean="0"/>
              <a:t>29/03/2026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BA04-A6DF-4B7D-AC93-1658101AD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4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6162-482F-4DFC-B5CB-6002289AE91D}" type="datetimeFigureOut">
              <a:rPr lang="en-GB" smtClean="0"/>
              <a:t>29/03/2026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BA04-A6DF-4B7D-AC93-1658101AD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85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6162-482F-4DFC-B5CB-6002289AE91D}" type="datetimeFigureOut">
              <a:rPr lang="en-GB" smtClean="0"/>
              <a:t>29/03/2026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BA04-A6DF-4B7D-AC93-1658101AD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7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6162-482F-4DFC-B5CB-6002289AE91D}" type="datetimeFigureOut">
              <a:rPr lang="en-GB" smtClean="0"/>
              <a:t>29/03/2026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BA04-A6DF-4B7D-AC93-1658101AD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76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6162-482F-4DFC-B5CB-6002289AE91D}" type="datetimeFigureOut">
              <a:rPr lang="en-GB" smtClean="0"/>
              <a:t>29/03/2026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BA04-A6DF-4B7D-AC93-1658101AD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63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6162-482F-4DFC-B5CB-6002289AE91D}" type="datetimeFigureOut">
              <a:rPr lang="en-GB" smtClean="0"/>
              <a:t>29/03/2026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BA04-A6DF-4B7D-AC93-1658101AD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35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6162-482F-4DFC-B5CB-6002289AE91D}" type="datetimeFigureOut">
              <a:rPr lang="en-GB" smtClean="0"/>
              <a:t>29/03/2026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BA04-A6DF-4B7D-AC93-1658101AD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73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6162-482F-4DFC-B5CB-6002289AE91D}" type="datetimeFigureOut">
              <a:rPr lang="en-GB" smtClean="0"/>
              <a:t>29/03/2026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BA04-A6DF-4B7D-AC93-1658101AD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16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6162-482F-4DFC-B5CB-6002289AE91D}" type="datetimeFigureOut">
              <a:rPr lang="en-GB" smtClean="0"/>
              <a:t>29/03/2026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8BA04-A6DF-4B7D-AC93-1658101AD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84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86162-482F-4DFC-B5CB-6002289AE91D}" type="datetimeFigureOut">
              <a:rPr lang="en-GB" smtClean="0"/>
              <a:t>29/03/2026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8BA04-A6DF-4B7D-AC93-1658101AD2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625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6B13E-2F3E-33F4-AC2F-C431FF51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113021"/>
            <a:ext cx="9905998" cy="1478570"/>
          </a:xfrm>
        </p:spPr>
        <p:txBody>
          <a:bodyPr/>
          <a:lstStyle/>
          <a:p>
            <a:r>
              <a:rPr lang="en-GB" dirty="0"/>
              <a:t>Simulated annealing (local search method)</a:t>
            </a:r>
          </a:p>
        </p:txBody>
      </p:sp>
    </p:spTree>
    <p:extLst>
      <p:ext uri="{BB962C8B-B14F-4D97-AF65-F5344CB8AC3E}">
        <p14:creationId xmlns:p14="http://schemas.microsoft.com/office/powerpoint/2010/main" val="172761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933B46D5-42D5-4194-B895-B45DCFF22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8896DCC-8879-4CF3-BB2D-0C535C805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281238" cy="5289551"/>
            <a:chOff x="0" y="-1"/>
            <a:chExt cx="2281238" cy="5289551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34630B0-6EE6-4DFE-9FC5-0988FED6C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2"/>
              <a:ext cx="23813" cy="2181225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605C0C27-BDE8-4899-B838-C0DC2EAB8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EDC3E8DB-0AA9-4C49-A986-24A6D44A52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7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34CA156-4C5B-4EAD-99BC-E2C734D5A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4"/>
              <a:ext cx="28575" cy="4481513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5E568387-0266-4411-9330-8E9CD9B82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C84DAA3E-ACD2-4620-8906-7C7280CEB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4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2D86F227-CF83-476B-B657-D6B0C53B3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7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14934B78-B04C-4CFA-A64D-EFA402E14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2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60B3248E-2504-49B9-879B-D0158482C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4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CA4F4223-FB0B-4CA0-8913-341EDCD78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-1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42327D55-3076-45A9-8C23-54CC450F3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10BA2659-760C-445C-96A9-155F0BF0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9EF5E6EC-49CF-43A0-8ED2-136FCDCAD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2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F4A1A617-AE8C-49B0-9B78-F0E2BFB2B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49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4B1C21A9-2A27-4BA8-AB2C-E2F23D93F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2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20">
              <a:extLst>
                <a:ext uri="{FF2B5EF4-FFF2-40B4-BE49-F238E27FC236}">
                  <a16:creationId xmlns:a16="http://schemas.microsoft.com/office/drawing/2014/main" id="{803E4DF0-86BE-4F7B-99D9-A4DAF790A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21">
              <a:extLst>
                <a:ext uri="{FF2B5EF4-FFF2-40B4-BE49-F238E27FC236}">
                  <a16:creationId xmlns:a16="http://schemas.microsoft.com/office/drawing/2014/main" id="{324C4266-1501-454D-A3A2-C60585E379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24">
              <a:extLst>
                <a:ext uri="{FF2B5EF4-FFF2-40B4-BE49-F238E27FC236}">
                  <a16:creationId xmlns:a16="http://schemas.microsoft.com/office/drawing/2014/main" id="{335F4B74-90BA-4372-9744-660DE1DAE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676BC228-1D88-4E9F-A39C-485245F38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2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82C283AD-515F-427B-A581-F1EC42B2F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4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A211013C-44EA-4C7F-867A-70F84606A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49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28">
              <a:extLst>
                <a:ext uri="{FF2B5EF4-FFF2-40B4-BE49-F238E27FC236}">
                  <a16:creationId xmlns:a16="http://schemas.microsoft.com/office/drawing/2014/main" id="{5A091894-50E1-4B1B-94B2-693B5DC5A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29">
              <a:extLst>
                <a:ext uri="{FF2B5EF4-FFF2-40B4-BE49-F238E27FC236}">
                  <a16:creationId xmlns:a16="http://schemas.microsoft.com/office/drawing/2014/main" id="{33665320-A7B0-4BE7-B587-654A5E130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2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36">
              <a:extLst>
                <a:ext uri="{FF2B5EF4-FFF2-40B4-BE49-F238E27FC236}">
                  <a16:creationId xmlns:a16="http://schemas.microsoft.com/office/drawing/2014/main" id="{5E731000-CA59-41D5-BBAF-4CF0C93CC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2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37">
              <a:extLst>
                <a:ext uri="{FF2B5EF4-FFF2-40B4-BE49-F238E27FC236}">
                  <a16:creationId xmlns:a16="http://schemas.microsoft.com/office/drawing/2014/main" id="{3ADE52FC-89F2-4DE3-90F2-23F8A19B5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7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38">
              <a:extLst>
                <a:ext uri="{FF2B5EF4-FFF2-40B4-BE49-F238E27FC236}">
                  <a16:creationId xmlns:a16="http://schemas.microsoft.com/office/drawing/2014/main" id="{C598494B-717D-4E29-9D55-F0FEF36C02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2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39">
              <a:extLst>
                <a:ext uri="{FF2B5EF4-FFF2-40B4-BE49-F238E27FC236}">
                  <a16:creationId xmlns:a16="http://schemas.microsoft.com/office/drawing/2014/main" id="{4E748B28-C809-4A72-BA26-B42706005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2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40">
              <a:extLst>
                <a:ext uri="{FF2B5EF4-FFF2-40B4-BE49-F238E27FC236}">
                  <a16:creationId xmlns:a16="http://schemas.microsoft.com/office/drawing/2014/main" id="{1B55B6D8-6E87-41B4-8C20-4C59AB35B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7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41">
              <a:extLst>
                <a:ext uri="{FF2B5EF4-FFF2-40B4-BE49-F238E27FC236}">
                  <a16:creationId xmlns:a16="http://schemas.microsoft.com/office/drawing/2014/main" id="{8AF0CB98-D797-4C0F-B534-B53FFEC58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7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42">
              <a:extLst>
                <a:ext uri="{FF2B5EF4-FFF2-40B4-BE49-F238E27FC236}">
                  <a16:creationId xmlns:a16="http://schemas.microsoft.com/office/drawing/2014/main" id="{8161F426-0884-4746-ADFB-ED2E8ED5E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4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43">
              <a:extLst>
                <a:ext uri="{FF2B5EF4-FFF2-40B4-BE49-F238E27FC236}">
                  <a16:creationId xmlns:a16="http://schemas.microsoft.com/office/drawing/2014/main" id="{9FB6AEF0-B7A7-4C34-8BCA-D1939E5C0F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7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44">
              <a:extLst>
                <a:ext uri="{FF2B5EF4-FFF2-40B4-BE49-F238E27FC236}">
                  <a16:creationId xmlns:a16="http://schemas.microsoft.com/office/drawing/2014/main" id="{C4221C70-D5F8-42A7-B0AF-B63791EFA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4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57">
              <a:extLst>
                <a:ext uri="{FF2B5EF4-FFF2-40B4-BE49-F238E27FC236}">
                  <a16:creationId xmlns:a16="http://schemas.microsoft.com/office/drawing/2014/main" id="{4C075733-AA99-4CB2-934E-9F42E6FC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4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58">
              <a:extLst>
                <a:ext uri="{FF2B5EF4-FFF2-40B4-BE49-F238E27FC236}">
                  <a16:creationId xmlns:a16="http://schemas.microsoft.com/office/drawing/2014/main" id="{266B426D-F5FB-456F-84B5-2DACFEA7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2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1" name="Round Diagonal Corner Rectangle 6">
            <a:extLst>
              <a:ext uri="{FF2B5EF4-FFF2-40B4-BE49-F238E27FC236}">
                <a16:creationId xmlns:a16="http://schemas.microsoft.com/office/drawing/2014/main" id="{083A6575-45DF-4CD7-8E7D-50E51B82D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1680" y="808057"/>
            <a:ext cx="9370695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3CC09-7C2E-BF7E-3611-EE6EEA4D6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412" y="1626019"/>
            <a:ext cx="8723567" cy="359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6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AA37DD-901B-A0E2-E4C9-DBA973B424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1" y="145383"/>
                <a:ext cx="10260830" cy="6540551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Introduction to Temperature in Simulated Annealing</a:t>
                </a:r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Simulated Annealing is an optimization technique inspired by the physical process of heating and slowly cooling metals (annealing). In this algorithm, a “temperature” parameter </a:t>
                </a:r>
                <a14:m>
                  <m:oMath xmlns:m="http://schemas.openxmlformats.org/officeDocument/2006/math">
                    <m:r>
                      <a:rPr lang="en-GB" sz="2000" i="1"/>
                      <m:t>𝑇</m:t>
                    </m:r>
                  </m:oMath>
                </a14:m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controls how likely the system is to accept worse solutions as it searches for a global optimum.</a:t>
                </a:r>
              </a:p>
              <a:p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high temperatures:</a:t>
                </a:r>
              </a:p>
              <a:p>
                <a:pPr lvl="1"/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algorithm is more </a:t>
                </a:r>
                <a:r>
                  <a:rPr lang="en-GB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exploratory</a:t>
                </a:r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1"/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can accept worse solutions with relatively high probability. </a:t>
                </a:r>
              </a:p>
              <a:p>
                <a:pPr lvl="1"/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helps it escape local minima. </a:t>
                </a:r>
              </a:p>
              <a:p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the temperature decreases:</a:t>
                </a:r>
              </a:p>
              <a:p>
                <a:pPr lvl="1"/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algorithm becomes more </a:t>
                </a:r>
                <a:r>
                  <a:rPr lang="en-GB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greedy</a:t>
                </a:r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1"/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increasingly </a:t>
                </a:r>
                <a:r>
                  <a:rPr lang="en-GB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favors</a:t>
                </a:r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better (lower-cost) solutions. </a:t>
                </a:r>
              </a:p>
              <a:p>
                <a:pPr lvl="1"/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Eventually, it converges toward a stable minimum.</a:t>
                </a:r>
              </a:p>
              <a:p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AA37DD-901B-A0E2-E4C9-DBA973B424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45383"/>
                <a:ext cx="10260830" cy="6540551"/>
              </a:xfrm>
              <a:blipFill>
                <a:blip r:embed="rId2"/>
                <a:stretch>
                  <a:fillRect l="-7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528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306CAB-E684-AB53-8804-C743C1EEA44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41412" y="327514"/>
                <a:ext cx="10775284" cy="147857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Why Does Decreasing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</a:rPr>
                      <m:t>𝑇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Reduce the Probability of Selection?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306CAB-E684-AB53-8804-C743C1EEA4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2" y="327514"/>
                <a:ext cx="10775284" cy="1478570"/>
              </a:xfrm>
              <a:blipFill>
                <a:blip r:embed="rId2"/>
                <a:stretch>
                  <a:fillRect b="-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E1CB917-DB34-0951-856D-BD13F4CE0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10" y="2351101"/>
            <a:ext cx="9583487" cy="3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47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DE9A79-1F37-4D2E-931B-5EC0A4FAA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545" y="165192"/>
            <a:ext cx="9802095" cy="2752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311DDB-EF1F-5457-5BF0-F75B9358A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822" y="3173760"/>
            <a:ext cx="9624030" cy="23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26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D1A750-53E9-4DF1-5797-E2814C3CC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94" y="478972"/>
            <a:ext cx="11123616" cy="1884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C0C207-D426-625F-9CCD-6095762A1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387" y="2724051"/>
            <a:ext cx="10393225" cy="14098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6D6C55-5A51-2F12-5692-CACA9EA27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169" y="4459726"/>
            <a:ext cx="9964541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D975EC-0DBD-90A9-AE75-F8C0F8F42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828" y="1"/>
            <a:ext cx="864597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76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C068D0EE-C6C8-484A-AFB7-3602BA27F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DE5FB8C-CC3F-4C24-BF4F-1B5999DE6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CB7AE7-2EC5-A174-BCAD-80193DAF8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61" y="627063"/>
            <a:ext cx="10745132" cy="558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90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ABE546-58E2-A423-AE94-3C32E9C18CDE}"/>
              </a:ext>
            </a:extLst>
          </p:cNvPr>
          <p:cNvSpPr txBox="1"/>
          <p:nvPr/>
        </p:nvSpPr>
        <p:spPr>
          <a:xfrm>
            <a:off x="1297858" y="218456"/>
            <a:ext cx="709643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Setup (TSP)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D2AB67-BB65-AA63-C75F-54CF0976C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586" y="1019010"/>
            <a:ext cx="8364117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7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pic>
        <p:nvPicPr>
          <p:cNvPr id="53" name="Picture 2">
            <a:extLst>
              <a:ext uri="{FF2B5EF4-FFF2-40B4-BE49-F238E27FC236}">
                <a16:creationId xmlns:a16="http://schemas.microsoft.com/office/drawing/2014/main" id="{43BCD4D4-0FCB-418E-9D58-033B2DB41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BC3E363D-4793-4E9B-88F5-58007346C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AA3F2319-3466-4D84-ABE4-77BC773F3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678457-1162-A1A3-960A-AC5895D2A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29" y="636587"/>
            <a:ext cx="11849977" cy="559911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9671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218D4C-58F8-30B0-EC8B-3622B910692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307690" y="265471"/>
            <a:ext cx="9340645" cy="596818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88900" tIns="42862" rIns="88900" bIns="42862" numCol="1" anchor="t" anchorCtr="0" compatLnSpc="1">
            <a:prstTxWarp prst="textNoShape">
              <a:avLst/>
            </a:prstTxWarp>
          </a:bodyPr>
          <a:lstStyle>
            <a:lvl1pPr marL="323850" indent="-323850" algn="l" defTabSz="8651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90015"/>
              </a:buClr>
              <a:buChar char="•"/>
              <a:defRPr b="1" kern="1200">
                <a:solidFill>
                  <a:srgbClr val="790015"/>
                </a:solidFill>
                <a:latin typeface="+mn-lt"/>
                <a:ea typeface="+mn-ea"/>
                <a:cs typeface="+mn-cs"/>
              </a:defRPr>
            </a:lvl1pPr>
            <a:lvl2pPr marL="703263" indent="-265113" algn="l" defTabSz="8651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Char char="–"/>
              <a:defRPr sz="1600" b="1" kern="1200">
                <a:solidFill>
                  <a:srgbClr val="00279F"/>
                </a:solidFill>
                <a:latin typeface="+mn-lt"/>
                <a:ea typeface="+mn-ea"/>
                <a:cs typeface="+mn-cs"/>
              </a:defRPr>
            </a:lvl2pPr>
            <a:lvl3pPr marL="1084263" indent="-219075" algn="l" defTabSz="8651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Char char="•"/>
              <a:defRPr sz="1600" b="1" kern="1200">
                <a:solidFill>
                  <a:srgbClr val="00279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8651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8651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Failing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neighbourhood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search</a:t>
            </a:r>
            <a:endParaRPr lang="es-ES_tradnl" altLang="zh-CN" sz="3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Propensity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deliver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solutions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which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are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only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local optima</a:t>
            </a:r>
          </a:p>
          <a:p>
            <a:pPr lvl="1">
              <a:lnSpc>
                <a:spcPct val="90000"/>
              </a:lnSpc>
            </a:pP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Solutions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depend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initial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solution</a:t>
            </a:r>
            <a:endParaRPr lang="es-ES_tradnl" altLang="zh-CN" sz="3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Reduce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chance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getting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stuck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in a local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optimum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by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allowing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moves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inferior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solutions</a:t>
            </a:r>
            <a:endParaRPr lang="es-ES_tradnl" altLang="zh-CN" sz="3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s-ES_tradnl" altLang="zh-CN" sz="3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Developed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by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Kirkpatrick 1983: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Simulation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cooling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material in a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heat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bath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could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be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used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search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feasible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solutions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optimization</a:t>
            </a:r>
            <a:r>
              <a:rPr lang="es-ES_tradnl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_tradnl" altLang="zh-CN" sz="3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problem</a:t>
            </a:r>
            <a:endParaRPr lang="es-ES_tradnl" altLang="zh-CN" sz="3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6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pic>
        <p:nvPicPr>
          <p:cNvPr id="53" name="Picture 2">
            <a:extLst>
              <a:ext uri="{FF2B5EF4-FFF2-40B4-BE49-F238E27FC236}">
                <a16:creationId xmlns:a16="http://schemas.microsoft.com/office/drawing/2014/main" id="{43BCD4D4-0FCB-418E-9D58-033B2DB41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BC3E363D-4793-4E9B-88F5-58007346C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AA3F2319-3466-4D84-ABE4-77BC773F3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2A0A06-B5DA-E8D4-F7C7-B6D347A45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1222756"/>
            <a:ext cx="10261600" cy="4412488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268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933B46D5-42D5-4194-B895-B45DCFF22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8896DCC-8879-4CF3-BB2D-0C535C805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281238" cy="5289551"/>
            <a:chOff x="0" y="-1"/>
            <a:chExt cx="2281238" cy="5289551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34630B0-6EE6-4DFE-9FC5-0988FED6C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2"/>
              <a:ext cx="23813" cy="2181225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605C0C27-BDE8-4899-B838-C0DC2EAB8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DC3E8DB-0AA9-4C49-A986-24A6D44A52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7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34CA156-4C5B-4EAD-99BC-E2C734D5A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4"/>
              <a:ext cx="28575" cy="4481513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5E568387-0266-4411-9330-8E9CD9B82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C84DAA3E-ACD2-4620-8906-7C7280CEB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4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2D86F227-CF83-476B-B657-D6B0C53B3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7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14934B78-B04C-4CFA-A64D-EFA402E14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2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60B3248E-2504-49B9-879B-D0158482C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4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CA4F4223-FB0B-4CA0-8913-341EDCD78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-1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42327D55-3076-45A9-8C23-54CC450F3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10BA2659-760C-445C-96A9-155F0BF0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9EF5E6EC-49CF-43A0-8ED2-136FCDCAD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2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F4A1A617-AE8C-49B0-9B78-F0E2BFB2B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49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4B1C21A9-2A27-4BA8-AB2C-E2F23D93F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2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803E4DF0-86BE-4F7B-99D9-A4DAF790A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324C4266-1501-454D-A3A2-C60585E379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24">
              <a:extLst>
                <a:ext uri="{FF2B5EF4-FFF2-40B4-BE49-F238E27FC236}">
                  <a16:creationId xmlns:a16="http://schemas.microsoft.com/office/drawing/2014/main" id="{335F4B74-90BA-4372-9744-660DE1DAE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25">
              <a:extLst>
                <a:ext uri="{FF2B5EF4-FFF2-40B4-BE49-F238E27FC236}">
                  <a16:creationId xmlns:a16="http://schemas.microsoft.com/office/drawing/2014/main" id="{676BC228-1D88-4E9F-A39C-485245F38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2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26">
              <a:extLst>
                <a:ext uri="{FF2B5EF4-FFF2-40B4-BE49-F238E27FC236}">
                  <a16:creationId xmlns:a16="http://schemas.microsoft.com/office/drawing/2014/main" id="{82C283AD-515F-427B-A581-F1EC42B2F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4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27">
              <a:extLst>
                <a:ext uri="{FF2B5EF4-FFF2-40B4-BE49-F238E27FC236}">
                  <a16:creationId xmlns:a16="http://schemas.microsoft.com/office/drawing/2014/main" id="{A211013C-44EA-4C7F-867A-70F84606A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49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28">
              <a:extLst>
                <a:ext uri="{FF2B5EF4-FFF2-40B4-BE49-F238E27FC236}">
                  <a16:creationId xmlns:a16="http://schemas.microsoft.com/office/drawing/2014/main" id="{5A091894-50E1-4B1B-94B2-693B5DC5A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29">
              <a:extLst>
                <a:ext uri="{FF2B5EF4-FFF2-40B4-BE49-F238E27FC236}">
                  <a16:creationId xmlns:a16="http://schemas.microsoft.com/office/drawing/2014/main" id="{33665320-A7B0-4BE7-B587-654A5E130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2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36">
              <a:extLst>
                <a:ext uri="{FF2B5EF4-FFF2-40B4-BE49-F238E27FC236}">
                  <a16:creationId xmlns:a16="http://schemas.microsoft.com/office/drawing/2014/main" id="{5E731000-CA59-41D5-BBAF-4CF0C93CC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2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37">
              <a:extLst>
                <a:ext uri="{FF2B5EF4-FFF2-40B4-BE49-F238E27FC236}">
                  <a16:creationId xmlns:a16="http://schemas.microsoft.com/office/drawing/2014/main" id="{3ADE52FC-89F2-4DE3-90F2-23F8A19B5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7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38">
              <a:extLst>
                <a:ext uri="{FF2B5EF4-FFF2-40B4-BE49-F238E27FC236}">
                  <a16:creationId xmlns:a16="http://schemas.microsoft.com/office/drawing/2014/main" id="{C598494B-717D-4E29-9D55-F0FEF36C02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2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39">
              <a:extLst>
                <a:ext uri="{FF2B5EF4-FFF2-40B4-BE49-F238E27FC236}">
                  <a16:creationId xmlns:a16="http://schemas.microsoft.com/office/drawing/2014/main" id="{4E748B28-C809-4A72-BA26-B42706005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2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40">
              <a:extLst>
                <a:ext uri="{FF2B5EF4-FFF2-40B4-BE49-F238E27FC236}">
                  <a16:creationId xmlns:a16="http://schemas.microsoft.com/office/drawing/2014/main" id="{1B55B6D8-6E87-41B4-8C20-4C59AB35B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7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41">
              <a:extLst>
                <a:ext uri="{FF2B5EF4-FFF2-40B4-BE49-F238E27FC236}">
                  <a16:creationId xmlns:a16="http://schemas.microsoft.com/office/drawing/2014/main" id="{8AF0CB98-D797-4C0F-B534-B53FFEC58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7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42">
              <a:extLst>
                <a:ext uri="{FF2B5EF4-FFF2-40B4-BE49-F238E27FC236}">
                  <a16:creationId xmlns:a16="http://schemas.microsoft.com/office/drawing/2014/main" id="{8161F426-0884-4746-ADFB-ED2E8ED5E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4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43">
              <a:extLst>
                <a:ext uri="{FF2B5EF4-FFF2-40B4-BE49-F238E27FC236}">
                  <a16:creationId xmlns:a16="http://schemas.microsoft.com/office/drawing/2014/main" id="{9FB6AEF0-B7A7-4C34-8BCA-D1939E5C0F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7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44">
              <a:extLst>
                <a:ext uri="{FF2B5EF4-FFF2-40B4-BE49-F238E27FC236}">
                  <a16:creationId xmlns:a16="http://schemas.microsoft.com/office/drawing/2014/main" id="{C4221C70-D5F8-42A7-B0AF-B63791EFA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4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57">
              <a:extLst>
                <a:ext uri="{FF2B5EF4-FFF2-40B4-BE49-F238E27FC236}">
                  <a16:creationId xmlns:a16="http://schemas.microsoft.com/office/drawing/2014/main" id="{4C075733-AA99-4CB2-934E-9F42E6FC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4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58">
              <a:extLst>
                <a:ext uri="{FF2B5EF4-FFF2-40B4-BE49-F238E27FC236}">
                  <a16:creationId xmlns:a16="http://schemas.microsoft.com/office/drawing/2014/main" id="{266B426D-F5FB-456F-84B5-2DACFEA7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2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3" name="Round Diagonal Corner Rectangle 6">
            <a:extLst>
              <a:ext uri="{FF2B5EF4-FFF2-40B4-BE49-F238E27FC236}">
                <a16:creationId xmlns:a16="http://schemas.microsoft.com/office/drawing/2014/main" id="{083A6575-45DF-4CD7-8E7D-50E51B82D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1680" y="808057"/>
            <a:ext cx="9370695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906848-072E-C81D-916F-E882A8FF9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412" y="1211649"/>
            <a:ext cx="8723567" cy="442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54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933B46D5-42D5-4194-B895-B45DCFF22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8896DCC-8879-4CF3-BB2D-0C535C805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281238" cy="5289551"/>
            <a:chOff x="0" y="-1"/>
            <a:chExt cx="2281238" cy="5289551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34630B0-6EE6-4DFE-9FC5-0988FED6C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2"/>
              <a:ext cx="23813" cy="2181225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605C0C27-BDE8-4899-B838-C0DC2EAB8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EDC3E8DB-0AA9-4C49-A986-24A6D44A52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7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34CA156-4C5B-4EAD-99BC-E2C734D5A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4"/>
              <a:ext cx="28575" cy="4481513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5E568387-0266-4411-9330-8E9CD9B82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C84DAA3E-ACD2-4620-8906-7C7280CEB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4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2D86F227-CF83-476B-B657-D6B0C53B3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7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14934B78-B04C-4CFA-A64D-EFA402E14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2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60B3248E-2504-49B9-879B-D0158482C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4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CA4F4223-FB0B-4CA0-8913-341EDCD78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-1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42327D55-3076-45A9-8C23-54CC450F3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10BA2659-760C-445C-96A9-155F0BF0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9EF5E6EC-49CF-43A0-8ED2-136FCDCAD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2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F4A1A617-AE8C-49B0-9B78-F0E2BFB2B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49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4B1C21A9-2A27-4BA8-AB2C-E2F23D93F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2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20">
              <a:extLst>
                <a:ext uri="{FF2B5EF4-FFF2-40B4-BE49-F238E27FC236}">
                  <a16:creationId xmlns:a16="http://schemas.microsoft.com/office/drawing/2014/main" id="{803E4DF0-86BE-4F7B-99D9-A4DAF790A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21">
              <a:extLst>
                <a:ext uri="{FF2B5EF4-FFF2-40B4-BE49-F238E27FC236}">
                  <a16:creationId xmlns:a16="http://schemas.microsoft.com/office/drawing/2014/main" id="{324C4266-1501-454D-A3A2-C60585E379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24">
              <a:extLst>
                <a:ext uri="{FF2B5EF4-FFF2-40B4-BE49-F238E27FC236}">
                  <a16:creationId xmlns:a16="http://schemas.microsoft.com/office/drawing/2014/main" id="{335F4B74-90BA-4372-9744-660DE1DAE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676BC228-1D88-4E9F-A39C-485245F38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2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82C283AD-515F-427B-A581-F1EC42B2F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4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A211013C-44EA-4C7F-867A-70F84606A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49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28">
              <a:extLst>
                <a:ext uri="{FF2B5EF4-FFF2-40B4-BE49-F238E27FC236}">
                  <a16:creationId xmlns:a16="http://schemas.microsoft.com/office/drawing/2014/main" id="{5A091894-50E1-4B1B-94B2-693B5DC5A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29">
              <a:extLst>
                <a:ext uri="{FF2B5EF4-FFF2-40B4-BE49-F238E27FC236}">
                  <a16:creationId xmlns:a16="http://schemas.microsoft.com/office/drawing/2014/main" id="{33665320-A7B0-4BE7-B587-654A5E130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2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36">
              <a:extLst>
                <a:ext uri="{FF2B5EF4-FFF2-40B4-BE49-F238E27FC236}">
                  <a16:creationId xmlns:a16="http://schemas.microsoft.com/office/drawing/2014/main" id="{5E731000-CA59-41D5-BBAF-4CF0C93CC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2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37">
              <a:extLst>
                <a:ext uri="{FF2B5EF4-FFF2-40B4-BE49-F238E27FC236}">
                  <a16:creationId xmlns:a16="http://schemas.microsoft.com/office/drawing/2014/main" id="{3ADE52FC-89F2-4DE3-90F2-23F8A19B5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7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38">
              <a:extLst>
                <a:ext uri="{FF2B5EF4-FFF2-40B4-BE49-F238E27FC236}">
                  <a16:creationId xmlns:a16="http://schemas.microsoft.com/office/drawing/2014/main" id="{C598494B-717D-4E29-9D55-F0FEF36C02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2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39">
              <a:extLst>
                <a:ext uri="{FF2B5EF4-FFF2-40B4-BE49-F238E27FC236}">
                  <a16:creationId xmlns:a16="http://schemas.microsoft.com/office/drawing/2014/main" id="{4E748B28-C809-4A72-BA26-B42706005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2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40">
              <a:extLst>
                <a:ext uri="{FF2B5EF4-FFF2-40B4-BE49-F238E27FC236}">
                  <a16:creationId xmlns:a16="http://schemas.microsoft.com/office/drawing/2014/main" id="{1B55B6D8-6E87-41B4-8C20-4C59AB35B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7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41">
              <a:extLst>
                <a:ext uri="{FF2B5EF4-FFF2-40B4-BE49-F238E27FC236}">
                  <a16:creationId xmlns:a16="http://schemas.microsoft.com/office/drawing/2014/main" id="{8AF0CB98-D797-4C0F-B534-B53FFEC58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7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42">
              <a:extLst>
                <a:ext uri="{FF2B5EF4-FFF2-40B4-BE49-F238E27FC236}">
                  <a16:creationId xmlns:a16="http://schemas.microsoft.com/office/drawing/2014/main" id="{8161F426-0884-4746-ADFB-ED2E8ED5E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4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43">
              <a:extLst>
                <a:ext uri="{FF2B5EF4-FFF2-40B4-BE49-F238E27FC236}">
                  <a16:creationId xmlns:a16="http://schemas.microsoft.com/office/drawing/2014/main" id="{9FB6AEF0-B7A7-4C34-8BCA-D1939E5C0F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7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44">
              <a:extLst>
                <a:ext uri="{FF2B5EF4-FFF2-40B4-BE49-F238E27FC236}">
                  <a16:creationId xmlns:a16="http://schemas.microsoft.com/office/drawing/2014/main" id="{C4221C70-D5F8-42A7-B0AF-B63791EFA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4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57">
              <a:extLst>
                <a:ext uri="{FF2B5EF4-FFF2-40B4-BE49-F238E27FC236}">
                  <a16:creationId xmlns:a16="http://schemas.microsoft.com/office/drawing/2014/main" id="{4C075733-AA99-4CB2-934E-9F42E6FC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4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58">
              <a:extLst>
                <a:ext uri="{FF2B5EF4-FFF2-40B4-BE49-F238E27FC236}">
                  <a16:creationId xmlns:a16="http://schemas.microsoft.com/office/drawing/2014/main" id="{266B426D-F5FB-456F-84B5-2DACFEA7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2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1" name="Round Diagonal Corner Rectangle 6">
            <a:extLst>
              <a:ext uri="{FF2B5EF4-FFF2-40B4-BE49-F238E27FC236}">
                <a16:creationId xmlns:a16="http://schemas.microsoft.com/office/drawing/2014/main" id="{083A6575-45DF-4CD7-8E7D-50E51B82D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1680" y="808057"/>
            <a:ext cx="9370695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A2E4C-CEFF-3357-B233-89EBF9355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6991" y="1136606"/>
            <a:ext cx="8636409" cy="45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0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933B46D5-42D5-4194-B895-B45DCFF22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8896DCC-8879-4CF3-BB2D-0C535C805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281238" cy="5289551"/>
            <a:chOff x="0" y="-1"/>
            <a:chExt cx="2281238" cy="5289551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34630B0-6EE6-4DFE-9FC5-0988FED6C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2"/>
              <a:ext cx="23813" cy="2181225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605C0C27-BDE8-4899-B838-C0DC2EAB8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EDC3E8DB-0AA9-4C49-A986-24A6D44A52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7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34CA156-4C5B-4EAD-99BC-E2C734D5A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4"/>
              <a:ext cx="28575" cy="4481513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5E568387-0266-4411-9330-8E9CD9B82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C84DAA3E-ACD2-4620-8906-7C7280CEB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4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2D86F227-CF83-476B-B657-D6B0C53B3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7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14934B78-B04C-4CFA-A64D-EFA402E14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2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60B3248E-2504-49B9-879B-D0158482C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4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CA4F4223-FB0B-4CA0-8913-341EDCD78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-1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42327D55-3076-45A9-8C23-54CC450F3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10BA2659-760C-445C-96A9-155F0BF0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9EF5E6EC-49CF-43A0-8ED2-136FCDCAD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2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F4A1A617-AE8C-49B0-9B78-F0E2BFB2B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49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4B1C21A9-2A27-4BA8-AB2C-E2F23D93F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2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20">
              <a:extLst>
                <a:ext uri="{FF2B5EF4-FFF2-40B4-BE49-F238E27FC236}">
                  <a16:creationId xmlns:a16="http://schemas.microsoft.com/office/drawing/2014/main" id="{803E4DF0-86BE-4F7B-99D9-A4DAF790A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21">
              <a:extLst>
                <a:ext uri="{FF2B5EF4-FFF2-40B4-BE49-F238E27FC236}">
                  <a16:creationId xmlns:a16="http://schemas.microsoft.com/office/drawing/2014/main" id="{324C4266-1501-454D-A3A2-C60585E379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24">
              <a:extLst>
                <a:ext uri="{FF2B5EF4-FFF2-40B4-BE49-F238E27FC236}">
                  <a16:creationId xmlns:a16="http://schemas.microsoft.com/office/drawing/2014/main" id="{335F4B74-90BA-4372-9744-660DE1DAE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676BC228-1D88-4E9F-A39C-485245F38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2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82C283AD-515F-427B-A581-F1EC42B2F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4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A211013C-44EA-4C7F-867A-70F84606A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49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28">
              <a:extLst>
                <a:ext uri="{FF2B5EF4-FFF2-40B4-BE49-F238E27FC236}">
                  <a16:creationId xmlns:a16="http://schemas.microsoft.com/office/drawing/2014/main" id="{5A091894-50E1-4B1B-94B2-693B5DC5A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29">
              <a:extLst>
                <a:ext uri="{FF2B5EF4-FFF2-40B4-BE49-F238E27FC236}">
                  <a16:creationId xmlns:a16="http://schemas.microsoft.com/office/drawing/2014/main" id="{33665320-A7B0-4BE7-B587-654A5E130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2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36">
              <a:extLst>
                <a:ext uri="{FF2B5EF4-FFF2-40B4-BE49-F238E27FC236}">
                  <a16:creationId xmlns:a16="http://schemas.microsoft.com/office/drawing/2014/main" id="{5E731000-CA59-41D5-BBAF-4CF0C93CC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2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37">
              <a:extLst>
                <a:ext uri="{FF2B5EF4-FFF2-40B4-BE49-F238E27FC236}">
                  <a16:creationId xmlns:a16="http://schemas.microsoft.com/office/drawing/2014/main" id="{3ADE52FC-89F2-4DE3-90F2-23F8A19B5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7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38">
              <a:extLst>
                <a:ext uri="{FF2B5EF4-FFF2-40B4-BE49-F238E27FC236}">
                  <a16:creationId xmlns:a16="http://schemas.microsoft.com/office/drawing/2014/main" id="{C598494B-717D-4E29-9D55-F0FEF36C02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2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39">
              <a:extLst>
                <a:ext uri="{FF2B5EF4-FFF2-40B4-BE49-F238E27FC236}">
                  <a16:creationId xmlns:a16="http://schemas.microsoft.com/office/drawing/2014/main" id="{4E748B28-C809-4A72-BA26-B42706005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2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40">
              <a:extLst>
                <a:ext uri="{FF2B5EF4-FFF2-40B4-BE49-F238E27FC236}">
                  <a16:creationId xmlns:a16="http://schemas.microsoft.com/office/drawing/2014/main" id="{1B55B6D8-6E87-41B4-8C20-4C59AB35B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7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41">
              <a:extLst>
                <a:ext uri="{FF2B5EF4-FFF2-40B4-BE49-F238E27FC236}">
                  <a16:creationId xmlns:a16="http://schemas.microsoft.com/office/drawing/2014/main" id="{8AF0CB98-D797-4C0F-B534-B53FFEC58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7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42">
              <a:extLst>
                <a:ext uri="{FF2B5EF4-FFF2-40B4-BE49-F238E27FC236}">
                  <a16:creationId xmlns:a16="http://schemas.microsoft.com/office/drawing/2014/main" id="{8161F426-0884-4746-ADFB-ED2E8ED5E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4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43">
              <a:extLst>
                <a:ext uri="{FF2B5EF4-FFF2-40B4-BE49-F238E27FC236}">
                  <a16:creationId xmlns:a16="http://schemas.microsoft.com/office/drawing/2014/main" id="{9FB6AEF0-B7A7-4C34-8BCA-D1939E5C0F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7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44">
              <a:extLst>
                <a:ext uri="{FF2B5EF4-FFF2-40B4-BE49-F238E27FC236}">
                  <a16:creationId xmlns:a16="http://schemas.microsoft.com/office/drawing/2014/main" id="{C4221C70-D5F8-42A7-B0AF-B63791EFA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4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57">
              <a:extLst>
                <a:ext uri="{FF2B5EF4-FFF2-40B4-BE49-F238E27FC236}">
                  <a16:creationId xmlns:a16="http://schemas.microsoft.com/office/drawing/2014/main" id="{4C075733-AA99-4CB2-934E-9F42E6FC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4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58">
              <a:extLst>
                <a:ext uri="{FF2B5EF4-FFF2-40B4-BE49-F238E27FC236}">
                  <a16:creationId xmlns:a16="http://schemas.microsoft.com/office/drawing/2014/main" id="{266B426D-F5FB-456F-84B5-2DACFEA7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2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1" name="Round Diagonal Corner Rectangle 6">
            <a:extLst>
              <a:ext uri="{FF2B5EF4-FFF2-40B4-BE49-F238E27FC236}">
                <a16:creationId xmlns:a16="http://schemas.microsoft.com/office/drawing/2014/main" id="{083A6575-45DF-4CD7-8E7D-50E51B82D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1680" y="808057"/>
            <a:ext cx="9370695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387901-2F66-6267-7306-36F7A1F41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546" y="1136606"/>
            <a:ext cx="6935298" cy="45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933B46D5-42D5-4194-B895-B45DCFF22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8896DCC-8879-4CF3-BB2D-0C535C805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281238" cy="5289551"/>
            <a:chOff x="0" y="-1"/>
            <a:chExt cx="2281238" cy="5289551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34630B0-6EE6-4DFE-9FC5-0988FED6C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2"/>
              <a:ext cx="23813" cy="2181225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605C0C27-BDE8-4899-B838-C0DC2EAB8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EDC3E8DB-0AA9-4C49-A986-24A6D44A52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7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34CA156-4C5B-4EAD-99BC-E2C734D5A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4"/>
              <a:ext cx="28575" cy="4481513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5E568387-0266-4411-9330-8E9CD9B82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C84DAA3E-ACD2-4620-8906-7C7280CEB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4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2D86F227-CF83-476B-B657-D6B0C53B3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7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14934B78-B04C-4CFA-A64D-EFA402E14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2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60B3248E-2504-49B9-879B-D0158482C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4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CA4F4223-FB0B-4CA0-8913-341EDCD78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-1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42327D55-3076-45A9-8C23-54CC450F3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10BA2659-760C-445C-96A9-155F0BF0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9EF5E6EC-49CF-43A0-8ED2-136FCDCAD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2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F4A1A617-AE8C-49B0-9B78-F0E2BFB2B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49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4B1C21A9-2A27-4BA8-AB2C-E2F23D93F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2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20">
              <a:extLst>
                <a:ext uri="{FF2B5EF4-FFF2-40B4-BE49-F238E27FC236}">
                  <a16:creationId xmlns:a16="http://schemas.microsoft.com/office/drawing/2014/main" id="{803E4DF0-86BE-4F7B-99D9-A4DAF790A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21">
              <a:extLst>
                <a:ext uri="{FF2B5EF4-FFF2-40B4-BE49-F238E27FC236}">
                  <a16:creationId xmlns:a16="http://schemas.microsoft.com/office/drawing/2014/main" id="{324C4266-1501-454D-A3A2-C60585E379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24">
              <a:extLst>
                <a:ext uri="{FF2B5EF4-FFF2-40B4-BE49-F238E27FC236}">
                  <a16:creationId xmlns:a16="http://schemas.microsoft.com/office/drawing/2014/main" id="{335F4B74-90BA-4372-9744-660DE1DAE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676BC228-1D88-4E9F-A39C-485245F38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2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82C283AD-515F-427B-A581-F1EC42B2F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4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A211013C-44EA-4C7F-867A-70F84606A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49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28">
              <a:extLst>
                <a:ext uri="{FF2B5EF4-FFF2-40B4-BE49-F238E27FC236}">
                  <a16:creationId xmlns:a16="http://schemas.microsoft.com/office/drawing/2014/main" id="{5A091894-50E1-4B1B-94B2-693B5DC5A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29">
              <a:extLst>
                <a:ext uri="{FF2B5EF4-FFF2-40B4-BE49-F238E27FC236}">
                  <a16:creationId xmlns:a16="http://schemas.microsoft.com/office/drawing/2014/main" id="{33665320-A7B0-4BE7-B587-654A5E130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2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36">
              <a:extLst>
                <a:ext uri="{FF2B5EF4-FFF2-40B4-BE49-F238E27FC236}">
                  <a16:creationId xmlns:a16="http://schemas.microsoft.com/office/drawing/2014/main" id="{5E731000-CA59-41D5-BBAF-4CF0C93CC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2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37">
              <a:extLst>
                <a:ext uri="{FF2B5EF4-FFF2-40B4-BE49-F238E27FC236}">
                  <a16:creationId xmlns:a16="http://schemas.microsoft.com/office/drawing/2014/main" id="{3ADE52FC-89F2-4DE3-90F2-23F8A19B5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7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38">
              <a:extLst>
                <a:ext uri="{FF2B5EF4-FFF2-40B4-BE49-F238E27FC236}">
                  <a16:creationId xmlns:a16="http://schemas.microsoft.com/office/drawing/2014/main" id="{C598494B-717D-4E29-9D55-F0FEF36C02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2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39">
              <a:extLst>
                <a:ext uri="{FF2B5EF4-FFF2-40B4-BE49-F238E27FC236}">
                  <a16:creationId xmlns:a16="http://schemas.microsoft.com/office/drawing/2014/main" id="{4E748B28-C809-4A72-BA26-B42706005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2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40">
              <a:extLst>
                <a:ext uri="{FF2B5EF4-FFF2-40B4-BE49-F238E27FC236}">
                  <a16:creationId xmlns:a16="http://schemas.microsoft.com/office/drawing/2014/main" id="{1B55B6D8-6E87-41B4-8C20-4C59AB35B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7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41">
              <a:extLst>
                <a:ext uri="{FF2B5EF4-FFF2-40B4-BE49-F238E27FC236}">
                  <a16:creationId xmlns:a16="http://schemas.microsoft.com/office/drawing/2014/main" id="{8AF0CB98-D797-4C0F-B534-B53FFEC58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7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42">
              <a:extLst>
                <a:ext uri="{FF2B5EF4-FFF2-40B4-BE49-F238E27FC236}">
                  <a16:creationId xmlns:a16="http://schemas.microsoft.com/office/drawing/2014/main" id="{8161F426-0884-4746-ADFB-ED2E8ED5E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4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43">
              <a:extLst>
                <a:ext uri="{FF2B5EF4-FFF2-40B4-BE49-F238E27FC236}">
                  <a16:creationId xmlns:a16="http://schemas.microsoft.com/office/drawing/2014/main" id="{9FB6AEF0-B7A7-4C34-8BCA-D1939E5C0F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7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44">
              <a:extLst>
                <a:ext uri="{FF2B5EF4-FFF2-40B4-BE49-F238E27FC236}">
                  <a16:creationId xmlns:a16="http://schemas.microsoft.com/office/drawing/2014/main" id="{C4221C70-D5F8-42A7-B0AF-B63791EFA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4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57">
              <a:extLst>
                <a:ext uri="{FF2B5EF4-FFF2-40B4-BE49-F238E27FC236}">
                  <a16:creationId xmlns:a16="http://schemas.microsoft.com/office/drawing/2014/main" id="{4C075733-AA99-4CB2-934E-9F42E6FC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4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58">
              <a:extLst>
                <a:ext uri="{FF2B5EF4-FFF2-40B4-BE49-F238E27FC236}">
                  <a16:creationId xmlns:a16="http://schemas.microsoft.com/office/drawing/2014/main" id="{266B426D-F5FB-456F-84B5-2DACFEA7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2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1" name="Round Diagonal Corner Rectangle 6">
            <a:extLst>
              <a:ext uri="{FF2B5EF4-FFF2-40B4-BE49-F238E27FC236}">
                <a16:creationId xmlns:a16="http://schemas.microsoft.com/office/drawing/2014/main" id="{083A6575-45DF-4CD7-8E7D-50E51B82D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1680" y="808057"/>
            <a:ext cx="9370695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CDA37D-8039-EBFA-2325-104C2530D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873" y="1136606"/>
            <a:ext cx="7534645" cy="45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8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933B46D5-42D5-4194-B895-B45DCFF22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8896DCC-8879-4CF3-BB2D-0C535C805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2281238" cy="5289551"/>
            <a:chOff x="0" y="-1"/>
            <a:chExt cx="2281238" cy="5289551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34630B0-6EE6-4DFE-9FC5-0988FED6C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2"/>
              <a:ext cx="23813" cy="2181225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605C0C27-BDE8-4899-B838-C0DC2EAB8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EDC3E8DB-0AA9-4C49-A986-24A6D44A52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7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34CA156-4C5B-4EAD-99BC-E2C734D5A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4"/>
              <a:ext cx="28575" cy="4481513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5E568387-0266-4411-9330-8E9CD9B82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C84DAA3E-ACD2-4620-8906-7C7280CEB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4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2D86F227-CF83-476B-B657-D6B0C53B3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7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14934B78-B04C-4CFA-A64D-EFA402E14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2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60B3248E-2504-49B9-879B-D0158482C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4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CA4F4223-FB0B-4CA0-8913-341EDCD78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-1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42327D55-3076-45A9-8C23-54CC450F3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10BA2659-760C-445C-96A9-155F0BF0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9EF5E6EC-49CF-43A0-8ED2-136FCDCAD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2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id="{F4A1A617-AE8C-49B0-9B78-F0E2BFB2B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49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4B1C21A9-2A27-4BA8-AB2C-E2F23D93F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2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20">
              <a:extLst>
                <a:ext uri="{FF2B5EF4-FFF2-40B4-BE49-F238E27FC236}">
                  <a16:creationId xmlns:a16="http://schemas.microsoft.com/office/drawing/2014/main" id="{803E4DF0-86BE-4F7B-99D9-A4DAF790A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21">
              <a:extLst>
                <a:ext uri="{FF2B5EF4-FFF2-40B4-BE49-F238E27FC236}">
                  <a16:creationId xmlns:a16="http://schemas.microsoft.com/office/drawing/2014/main" id="{324C4266-1501-454D-A3A2-C60585E379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24">
              <a:extLst>
                <a:ext uri="{FF2B5EF4-FFF2-40B4-BE49-F238E27FC236}">
                  <a16:creationId xmlns:a16="http://schemas.microsoft.com/office/drawing/2014/main" id="{335F4B74-90BA-4372-9744-660DE1DAE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676BC228-1D88-4E9F-A39C-485245F38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2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82C283AD-515F-427B-A581-F1EC42B2F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4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A211013C-44EA-4C7F-867A-70F84606A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49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28">
              <a:extLst>
                <a:ext uri="{FF2B5EF4-FFF2-40B4-BE49-F238E27FC236}">
                  <a16:creationId xmlns:a16="http://schemas.microsoft.com/office/drawing/2014/main" id="{5A091894-50E1-4B1B-94B2-693B5DC5A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7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29">
              <a:extLst>
                <a:ext uri="{FF2B5EF4-FFF2-40B4-BE49-F238E27FC236}">
                  <a16:creationId xmlns:a16="http://schemas.microsoft.com/office/drawing/2014/main" id="{33665320-A7B0-4BE7-B587-654A5E130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2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36">
              <a:extLst>
                <a:ext uri="{FF2B5EF4-FFF2-40B4-BE49-F238E27FC236}">
                  <a16:creationId xmlns:a16="http://schemas.microsoft.com/office/drawing/2014/main" id="{5E731000-CA59-41D5-BBAF-4CF0C93CC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2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37">
              <a:extLst>
                <a:ext uri="{FF2B5EF4-FFF2-40B4-BE49-F238E27FC236}">
                  <a16:creationId xmlns:a16="http://schemas.microsoft.com/office/drawing/2014/main" id="{3ADE52FC-89F2-4DE3-90F2-23F8A19B5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7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38">
              <a:extLst>
                <a:ext uri="{FF2B5EF4-FFF2-40B4-BE49-F238E27FC236}">
                  <a16:creationId xmlns:a16="http://schemas.microsoft.com/office/drawing/2014/main" id="{C598494B-717D-4E29-9D55-F0FEF36C02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2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39">
              <a:extLst>
                <a:ext uri="{FF2B5EF4-FFF2-40B4-BE49-F238E27FC236}">
                  <a16:creationId xmlns:a16="http://schemas.microsoft.com/office/drawing/2014/main" id="{4E748B28-C809-4A72-BA26-B42706005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2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40">
              <a:extLst>
                <a:ext uri="{FF2B5EF4-FFF2-40B4-BE49-F238E27FC236}">
                  <a16:creationId xmlns:a16="http://schemas.microsoft.com/office/drawing/2014/main" id="{1B55B6D8-6E87-41B4-8C20-4C59AB35B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7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41">
              <a:extLst>
                <a:ext uri="{FF2B5EF4-FFF2-40B4-BE49-F238E27FC236}">
                  <a16:creationId xmlns:a16="http://schemas.microsoft.com/office/drawing/2014/main" id="{8AF0CB98-D797-4C0F-B534-B53FFEC58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7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42">
              <a:extLst>
                <a:ext uri="{FF2B5EF4-FFF2-40B4-BE49-F238E27FC236}">
                  <a16:creationId xmlns:a16="http://schemas.microsoft.com/office/drawing/2014/main" id="{8161F426-0884-4746-ADFB-ED2E8ED5E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4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43">
              <a:extLst>
                <a:ext uri="{FF2B5EF4-FFF2-40B4-BE49-F238E27FC236}">
                  <a16:creationId xmlns:a16="http://schemas.microsoft.com/office/drawing/2014/main" id="{9FB6AEF0-B7A7-4C34-8BCA-D1939E5C0F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7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44">
              <a:extLst>
                <a:ext uri="{FF2B5EF4-FFF2-40B4-BE49-F238E27FC236}">
                  <a16:creationId xmlns:a16="http://schemas.microsoft.com/office/drawing/2014/main" id="{C4221C70-D5F8-42A7-B0AF-B63791EFA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4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57">
              <a:extLst>
                <a:ext uri="{FF2B5EF4-FFF2-40B4-BE49-F238E27FC236}">
                  <a16:creationId xmlns:a16="http://schemas.microsoft.com/office/drawing/2014/main" id="{4C075733-AA99-4CB2-934E-9F42E6FC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4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58">
              <a:extLst>
                <a:ext uri="{FF2B5EF4-FFF2-40B4-BE49-F238E27FC236}">
                  <a16:creationId xmlns:a16="http://schemas.microsoft.com/office/drawing/2014/main" id="{266B426D-F5FB-456F-84B5-2DACFEA7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2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1" name="Round Diagonal Corner Rectangle 6">
            <a:extLst>
              <a:ext uri="{FF2B5EF4-FFF2-40B4-BE49-F238E27FC236}">
                <a16:creationId xmlns:a16="http://schemas.microsoft.com/office/drawing/2014/main" id="{083A6575-45DF-4CD7-8E7D-50E51B82D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1680" y="808057"/>
            <a:ext cx="9370695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65CD11-6564-668D-DF6E-734B19CFD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608" y="1136606"/>
            <a:ext cx="7597175" cy="45772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DE5CF5-4146-A0A5-42D7-0F666AA14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1645" y="1990725"/>
            <a:ext cx="1657350" cy="889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CB9268B-23A9-9D32-3EB4-CA28267808CF}"/>
              </a:ext>
            </a:extLst>
          </p:cNvPr>
          <p:cNvCxnSpPr/>
          <p:nvPr/>
        </p:nvCxnSpPr>
        <p:spPr>
          <a:xfrm flipV="1">
            <a:off x="6695195" y="2628106"/>
            <a:ext cx="2419308" cy="130968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A7F4345-93A9-0B23-7791-6713E3EC088E}"/>
              </a:ext>
            </a:extLst>
          </p:cNvPr>
          <p:cNvSpPr txBox="1"/>
          <p:nvPr/>
        </p:nvSpPr>
        <p:spPr>
          <a:xfrm>
            <a:off x="6152997" y="4556528"/>
            <a:ext cx="6100916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s-E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(</a:t>
            </a:r>
            <a:r>
              <a:rPr lang="es-E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s-E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E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s-E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control </a:t>
            </a:r>
            <a:r>
              <a:rPr lang="es-E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endParaRPr lang="es-ES" alt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R in [0,1]</a:t>
            </a:r>
            <a:r>
              <a:rPr lang="es-E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s-E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s-E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</a:t>
            </a:r>
            <a:r>
              <a:rPr lang="es-E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  <a:r>
              <a:rPr lang="es-E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endParaRPr lang="en-GB" alt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8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87FC2FC-CA85-4BAC-9CEE-CD5F2AA0C4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135415-E38B-45DB-B0CC-B84584E5FDE0}"/>
</file>

<file path=customXml/itemProps3.xml><?xml version="1.0" encoding="utf-8"?>
<ds:datastoreItem xmlns:ds="http://schemas.openxmlformats.org/officeDocument/2006/customXml" ds:itemID="{20B3B35D-80C7-4DD4-9311-CDF5F6F081CE}">
  <ds:schemaRefs>
    <ds:schemaRef ds:uri="http://purl.org/dc/terms/"/>
    <ds:schemaRef ds:uri="0afb2c8c-11c6-4406-8ff9-1430e2a81993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92614d7f-0385-45a0-9d7e-daa66dde63c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558</TotalTime>
  <Words>216</Words>
  <Application>Microsoft Office PowerPoint</Application>
  <PresentationFormat>Widescreen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Tw Cen MT</vt:lpstr>
      <vt:lpstr>Circuit</vt:lpstr>
      <vt:lpstr>Simulated annealing (local search method)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Does Decreasing T Reduce the Probability of Selection?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Ahmet UNVEREN</dc:creator>
  <cp:lastModifiedBy>Ahmet UNVEREN</cp:lastModifiedBy>
  <cp:revision>32</cp:revision>
  <dcterms:created xsi:type="dcterms:W3CDTF">2026-03-13T11:43:24Z</dcterms:created>
  <dcterms:modified xsi:type="dcterms:W3CDTF">2026-03-29T17:34:30Z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