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37.1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0AEE4C-37D5-4EAC-A3A6-44B0D7F41C6F}" emma:medium="tactile" emma:mode="ink">
          <msink:context xmlns:msink="http://schemas.microsoft.com/ink/2010/main" type="inkDrawing" rotatedBoundingBox="5821,3304 13730,3134 13733,3294 5824,3464" shapeName="Other"/>
        </emma:interpretation>
      </emma:emma>
    </inkml:annotationXML>
    <inkml:trace contextRef="#ctx0" brushRef="#br0">-1 236 26 0,'2'-7'186'0,"-2"7"-13"15,0 0-11-15,0 0-10 0,0 0-11 0,0 0-12 0,5-10-9 16,-5 10-5-16,0 0-10 0,0 0-5 0,0 0-6 16,0 0-9-16,0 0-9 0,0 0-7 0,0 0-9 15,0 0-5-15,0 0-6 0,0 0-2 0,0 0-4 16,0 0-16-16,0 0 4 0,0 0 1 0,0 0-7 15,0 0-4-15,0 0 1 0,0 0-1 16,7-10-7-16,-7 10-1 0,0 0 4 0,0 0-6 0,0 0 1 16,0 0-2-16,0 0-1 0,0 0-4 0,0 0 3 15,24 11-1-15,-24-11 0 0,9 3 2 0,-9-3-3 16,9 4 0-16,-9-4 0 0,9 6-2 0,-9-6 3 16,11 3-2-16,-11-3-14 0,13 9 18 0,-13-9-6 15,10 5 3-15,-1-4-6 0,-9-1 10 0,17 4-3 16,-17-4 1-16,15 0 1 0,-6 0-1 0,-9 0 3 0,19-2 1 15,-19 2 0-15,21-6 0 0,-11 5-2 16,2-3 1-16,-1 2-6 0,1-2 6 0,-12 4-3 16,21-3-1-16,-11-1-2 0,-1 2 5 0,-9 2-5 15,19-4 0-15,-11 4-5 0,-8 0 0 0,18-3 2 0,-11-1 4 16,-7 4-4-16,14-1 0 0,-14 1 0 16,14-3 2-16,-14 3-5 0,14 0-2 0,-14 0 6 0,13 0 3 15,-13 0-5-15,15 0 0 0,-15 0-1 0,14 4 1 16,-14-4 4-16,16 3-5 0,-16-3 3 0,16 0-4 15,-16 0 1-15,14 1 1 0,-14-1 2 0,18 0-3 16,-5 0 1-16,-13 0-2 0,18 0 2 0,-6-1 0 16,1-3 0-16,-1 1 2 0,-3 0-1 0,-9 3 1 15,24-4-2-15,-15 4 3 0,-9 0-9 0,20-1 7 0,-20 1-4 16,14-3 5-16,-14 3-7 0,18-1-2 16,-18 1 5-16,14-2 3 0,-14 2-2 0,9 0 1 0,-9 0-3 15,0 0 3-15,21 0-4 0,-21 0 5 0,13 0-3 16,-13 0 3-16,18 3-1 0,-18-3 1 15,19-1-3-15,-19 1-1 0,17 0 3 0,-7 0-1 0,-10 0 1 16,23-2 1-16,-13 2-1 0,5-2 2 0,1 0 1 16,-2 1-4-16,1-4 0 0,-2 5 2 0,0-1-2 15,4-1-1-15,-7-2-1 0,5 1 4 0,-1 2-2 16,-4 0 1-16,-10 1 2 0,22 0-6 0,-11-3 6 16,-11 3-5-16,19 0-1 0,-10-1 6 0,-9 1-2 15,20 1-6-15,-20-1 6 0,13 0-2 0,-13 0 2 16,15 0 0-16,-5 3 1 0,-10-3 0 0,20 0 1 15,-20 0-6-15,19 0 4 0,-10 0-3 0,6-3 3 16,-15 3-1-16,25 3-1 0,-8-6 2 0,-5 2 0 16,-2-1-1-16,-10 2 2 0,23-1-2 0,-12 1 0 0,7 0 2 15,-6 0-4-15,2 0 2 0,-4 3 0 16,-10-3 0-16,25-3 2 0,-11 3-1 0,-2-3-1 16,1 6 0-16,4-3 0 0,-2-3 2 0,-1 3-1 0,1-1-1 15,-15 1-2-15,23 0-1 0,-13 0 4 0,-10 0-6 16,26-4 5-16,-16 2-3 0,0 0 3 15,5 4-1-15,-15-2 0 0,20-2 4 0,-7 2-1 0,-2-3-5 16,-11 3 1-16,20 0 2 0,-6 0 1 0,-4-2 0 16,-10 2-1-16,23 2-2 0,-10-2-1 0,-4 0 2 15,-9 0 0-15,24 0 0 0,-12 0 2 0,4-2 3 16,-16 2-5-16,23-1 1 0,-10 0 2 0,3 1 0 16,-4-4-2-16,5 3 0 0,-4-3 1 0,4 4-1 15,-1-3-2-15,-3-1 3 0,4 1 0 0,2 2 1 16,-1-5 0-16,-1 2 1 0,-1-1-2 0,3 0-4 15,1 0 2-15,-1 4 4 0,1-4-5 0,-1 3 3 16,-3-2-3-16,1 3 0 0,-1 1 1 0,-2-2-2 16,-14 2 2-16,22-1 0 0,-12 1 2 0,8 1-1 15,-10 1 0-15,-8-2 0 0,22-2-3 0,-13 5 3 16,-9-3 0-16,21 4 1 0,-9-2-2 0,-2-2 0 0,2 0 2 16,-12 0-1-16,24 0 0 0,-12 0 1 0,4-2 0 15,-2-3 1-15,2 2-1 0,1 0 2 0,-2 1-2 16,-5-1-2-16,6 1 1 0,1-3 0 0,-4 3 0 15,2-2 0-15,5-2 2 0,-4 3-6 0,-6 2 7 16,7-2-2-16,-5-1-6 0,1 4 6 0,-13 0 4 16,26-3-5-16,-16-1 0 0,2 8-2 0,-12-4 1 15,21 0-2-15,-9 2 2 0,-12-2 0 0,19 4 1 16,-8-3 0-16,-3 2-2 0,-8-3 2 0,17 1 1 16,-4 1 1-16,-4-1-1 0,5-1 2 0,-1 3-3 15,3-3 1-15,1 0-2 0,-2 0-2 0,-2-4 5 16,4 1-7-16,-4 3 8 0,3-4-2 0,2 4-3 15,-4-3 3-15,5 2 1 0,-5-1-1 0,2 2 2 0,0 0-5 16,1 0 1-16,-1 0 3 0,-4 0-1 0,5-4 0 16,-4 2-4-16,3 2 5 0,-1 2-6 15,-1-2 1-15,-4 0 0 0,-10 0 1 0,23 0 1 0,-13 0 0 16,-1 4-1-16,-9-4 1 0,22 0-1 0,-8 2 4 16,-2-1-4-16,-12-1 4 0,24 3-3 0,-8-6 1 15,2 3 1-15,-5 0-5 0,1 0 5 16,2 0 1-16,0-1-1 0,1-1 0 0,2-2-1 0,1 2 6 15,-1-3-5-15,3 5 2 0,-2 0-3 0,-4-2 2 16,1 2 0-16,2-2 2 0,0 2-6 16,-2 2 6-16,-1 0-5 0,-1-2 2 0,2 0-1 0,-1 0-1 15,-3 0 2-15,-1 5 1 0,2-3-3 0,2 2 0 16,-2-2 3-16,2 2-3 0,-1-3 1 0,-2 3 1 0,-2-1 0 16,5 1-2-16,1-2 2 0,-3 4-1 0,0-1-3 15,2-5 5-15,1 2-2 0,-2 3-2 16,4-5-9-16,-4 4 10 0,0-1-2 0,-2 1 6 15,4-2-6-15,2 3-2 0,0-4 4 0,4 4 0 0,-7-1 0 16,7-3-3-16,-4 0 2 0,-3 3-2 16,4-3-1-16,2-1 1 0,-6 0 5 0,4 2-1 15,-1-1-4-15,1 2 0 0,-1 0-1 0,-3-2 3 0,1 2-1 16,2 1 2-16,-2-4-1 0,-1 0-6 0,0 1 5 16,1 1 1-16,-1 2 0 0,1-4 2 0,-2 0-3 15,-2 1 1-15,0 0 2 0,2-1-2 0,2 3 1 16,-7-2-3-16,-10-1 3 0,23 0 0 0,-10 0 1 15,3 1 1-15,-4-1-2 0,2 2-1 0,-1 0-2 16,-13-2 4-16,21 0-7 0,-9 0 11 0,0 0-4 16,1 0 0-16,-13 0 1 0,20 0-1 0,-20 0-2 15,19-2 1-15,-8 4 1 0,-11-2 1 0,19 0-3 16,-7-2 0-16,-12 2 3 0,13 0 0 0,-13 0 3 16,20 0-5-16,-11-2 1 0,-9 2 2 0,0 0-4 15,22 0 5-15,-22 0-3 0,15-1 1 0,-15 1-1 16,12 1-1-16,-12-1 1 0,15-1 1 0,-15 1 1 0,13 1-5 15,-13-1 5-15,14-1-4 0,-14 1 5 16,13-4-3-16,-13 4-3 0,13 4 2 0,-13-4 5 16,15-1-10-16,-15 1 8 0,18-3-2 0,-18 3-2 0,18 3 3 15,-9-3-2-15,-9 0-1 0,19-3 2 0,-7 3 3 16,-12 0-4-16,23 0 1 0,-5 0 1 0,-3 0-1 16,0-1-1-16,1 1 1 0,0-1 1 0,1 1 1 15,-2-4-1-15,4 4 0 0,-3 0-3 0,4 0 0 16,-1 0 1-16,1 0 1 0,6 0 0 0,-6-2 0 15,5 2-1-15,-5 0 1 0,-1-1-2 0,2 1 5 16,-2 0-6-16,7 0 1 0,-6-3 1 0,1 3-5 16,2 0 6-16,-1-4 2 0,-1 7-3 0,4-6 4 15,-8 3 0-15,4 0-3 0,-2 0 1 0,2 0 0 16,-2 3 0-16,7-6 0 0,-7 3-1 0,0 3 3 16,1-6-2-16,-1 6-4 0,2-3 2 0,-2 0 2 15,1 0-2-15,1 0-2 0,4-3 6 0,-6 2-3 0,5-1-2 16,-4 2 3-16,5 0-1 0,-4-4-6 0,4 4 7 15,-1-4 3-15,0 1-5 0,-3 2-3 0,-3-1 5 16,3-2-1-16,-3-1-1 0,1 4 1 0,0-4-3 16,1 5 3-16,-2-2 0 0,1 1-3 0,-1-2 3 15,0 0-3-15,-2-1 1 0,-2 4 0 0,4 0 1 16,-5-7 1-16,2 7-1 0,-3-4-1 0,3 4-1 16,1 0 1-16,-5-1 1 0,2 0 2 0,-13 1-1 15,25-5-1-15,-13 9 1 0,2-8 1 0,-14 4 0 16,25 0-3-16,-15 0 2 0,7 0-2 0,-7 0 1 15,8 0 4-15,0-2-6 0,-1 1 4 0,2-3 0 16,-1 2-1-16,-2 1 1 0,7 1 2 0,-6-4-4 16,3 1 1-16,-1 0-3 0,2-1 4 0,-1 4-4 0,-1-3 3 15,0-1 1-15,7 4-1 0,-1-2 2 16,-6 0-4-16,2 0 2 0,-4-2-2 0,5 4 2 0,-3-1 1 16,-2-2 2-16,4 0-2 0,-2 2-10 0,0 1 8 15,2 0 4-15,-1-2-1 0,1 2-3 0,-2 0 1 16,2-1 0-16,4-2 0 0,1 3 0 0,-7 0 2 15,6-1-3-15,-5 2 2 0,7-2 0 0,-8-2-2 16,5 0 4-16,-2 3-2 0,-4 0-1 0,1-2-1 16,7 0 1-16,1 2-3 0,-8-2 3 0,8 2 1 15,-8-1 1-15,7-2-4 0,-7 3 4 0,0 0-2 16,-2 0 1-16,2 3-1 0,-4-6-1 0,5 9 1 16,-3-8-5-16,1 2 3 0,-1 0 2 0,-2-1-4 15,-2 1 4-15,5 0 2 0,-3 0-1 0,-3 0-3 0,1 0 5 16,4 1-1-16,-4-2 0 0,2 2 1 15,0 1-3-15,0-2 2 0,-3 0 0 0,0 2-3 16,0 0 1-16,1-2 1 0,-13 0 1 0,19 0-2 0,-10 0-3 16,-9 0 3-16,18 0 1 0,-18 0 4 0,17 0-2 15,-7 0 1-15,-10 0-4 0,15 3 6 0,-15-3-1 16,13 2-2-16,-13-2 5 0,14 0-1 0,-14 0-1 16,13 1 4-16,-13-1 0 0,14 0-2 0,-14 0-2 15,12 1 2-15,-12-1-2 0,0 0-1 0,18-1 3 16,-18 1-2-16,10-1 0 0,-10 1-2 0,0 0-1 15,18 0 4-15,-18 0-2 0,0 0-1 0,15-2 1 16,-15 2 1-16,12 2-1 0,-12-2-2 0,0 0 3 16,0 0 0-16,15-2-4 0,-15 2 3 0,0 0-1 15,12 3 1-15,-12-3 1 0,0 0-3 0,0 0 0 0,14 0 5 16,-14 0-1-16,9 4 3 0,-9-4-3 16,0 0-1-16,0 0 0 0,0 0 1 0,0 0 1 0,0 0 5 15,0 0-2-15,0 0 4 0,15-3 3 0,-15 3 4 16,0 0 3-16,0 0 6 0,0 0-2 15,0 0 4-15,0 0-2 0,0 0 3 0,0 0-7 0,0 0 2 16,0 0-3-16,0 0-1 0,0 0-5 0,0 0-3 16,0 0-1-16,0 0-9 0,0 0-16 0,0 0-20 15,0 0-21-15,0 0-29 0,0 0-23 0,0 0-27 16,0 0-57-16,0 0-238 0,-21 18-459 0,21-18 203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3.18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C22C59-4BF5-4A0C-ACC2-55A9413587C6}" emma:medium="tactile" emma:mode="ink">
          <msink:context xmlns:msink="http://schemas.microsoft.com/ink/2010/main" type="inkDrawing" rotatedBoundingBox="7590,8795 12261,8669 12266,8828 7595,8954" shapeName="Other"/>
        </emma:interpretation>
      </emma:emma>
    </inkml:annotationXML>
    <inkml:trace contextRef="#ctx0" brushRef="#br0">1 108 44 0,'0'0'128'0,"6"-6"-2"16,-6 6-14-16,0 0-7 0,0 0-12 0,0 0-9 15,0 0-10-15,0 0-7 0,0 0-2 0,0 0-5 16,0 0-13-16,0 0 3 0,0 0-16 0,0 0 3 15,0 0-5-15,0 0 1 0,0 0-5 0,0 0 7 16,0 0 2-16,0 0-1 0,0 0-2 0,0 0-7 16,0 0 6-16,11 13-5 0,-11-13-2 0,0 0 3 15,9 9 5-15,-9-9-6 0,10 7-3 0,-10-7 4 16,6 6-5-16,-6-6 1 0,10 3 1 0,-4 1-2 0,-6-4-4 16,12 3-3-16,-12-3 5 0,14 4 0 0,-14-4-2 15,16 4-2-15,-8-2-6 0,-8-2 4 16,18 0-1-16,-18 0 2 0,19 1-3 0,-9-1-2 0,-1 3-2 15,-9-3 0-15,27 1 1 0,-21 2-3 0,8 0 0 16,-14-3 3-16,19 1-5 0,-10 1-2 0,1 2 0 16,-10-4 1-16,20 5 4 0,-10-5 5 0,2 1-6 15,-1 0 2-15,0 3 0 0,0-4 0 0,2 2-1 16,-1-1 6-16,2-1 0 0,-14 0-3 0,25-1-1 16,-12 2 1-16,1-1-3 0,5 3-3 0,-10-3 5 15,8 0-7-15,-4-3 2 0,3 3 4 0,-2 3-3 16,1-3-3-16,-15 0 3 0,21-3-3 0,-12 3 1 15,-9 0 1-15,19 3 0 0,-6-2-1 0,-4 1-1 16,-9-2-3-16,20-2 0 0,-20 2-2 0,16-1 1 16,-16 1 1-16,17 0 2 0,-17 0 0 0,19-3 2 15,-19 3-4-15,16 3 0 0,-7-3 4 0,-9 0-10 0,20-3 11 16,-20 3-3-16,21 0-2 0,-6-1 6 0,-2 1 0 16,-3-2-2-16,-10 2-1 0,23-4 0 15,-10 4 0-15,2 0 0 0,1-1-2 0,-2 1-2 0,-14 0 5 16,22-1-5-16,-11-1 5 0,5 2-1 0,-1-3-4 15,-15 3-2-15,24 3 5 0,-12-6-1 0,1 3-2 16,1 0 2-16,-14 0-2 0,25 5 0 0,-12-5 3 16,-4 0 0-16,5 1-3 0,-14-1 0 0,19 5 0 15,-5-3 1-15,-2-2-2 0,-2 1-1 0,-10-1 5 16,22 0 0-16,-8 0-2 0,-5 0-5 0,-9 0 6 16,24-3-3-16,-9 3 3 0,-2 2-1 0,-3-4 1 15,-10 2 3-15,26 0-1 0,-10-4-3 0,-2 3 5 16,-3 0 1-16,3-1-6 0,2-1 7 0,-2 3-4 15,1-4 0-15,-5 3-2 0,-10 1 2 0,31 0-1 16,-17-1 0-16,2 0 2 0,1-3-1 0,-4 4-2 0,2 0-3 16,-2-2 7-16,1 2-4 0,5-4 3 0,-8 3-2 15,1-1 2-15,4-2-1 0,-6 3 0 0,7-2-1 16,-8 2 1-16,4-1 2 0,-13 2 4 0,20-4-6 16,-7 4 2-16,-13 0 0 0,21-2 1 0,-11-2 1 15,4 4 0-15,-1-1-1 0,-13 1-1 0,26-7 1 16,-13 5 1-16,-1-2 4 0,4 0-2 0,-2-3-1 15,-1 3 3-15,2 1 0 0,-2-2-2 0,4 0-3 16,-4 2-2-16,1-1 1 0,-2 1-1 0,-2 2 2 16,2-3-4-16,1 0 4 0,1 0-2 0,-2 1-2 15,-5 0 0-15,8 0 1 0,-4-1 0 0,-11 4-2 16,22 0 2-16,-12-5 0 0,-10 5-3 0,26-1 0 16,-17 0-1-16,-2-3 1 0,7 2 0 0,-14 2 1 0,19-3-1 15,-3 1 1-15,-1-1 0 0,-7 2 1 16,5-1-2-16,-1 1-1 0,2-2 2 0,-4 2-4 15,-10 1 5-15,25 0 0 0,-10-2-4 0,3 2 6 0,-4-4-3 16,-2 2 2-16,4 1-4 0,0 1 2 0,-1-4 0 16,0 1-1-16,3 3 4 0,-8-3-6 0,7 3 5 15,-2 0-1-15,-2-1-6 0,4-3 5 0,-5 4-4 16,-12 0 4-16,20-2 0 0,-6 2-1 0,-14 0-2 16,25-1 0-16,-16 1-1 0,2-3 1 0,-11 3 1 15,22 3 3-15,-13-3-1 0,-9 0 1 0,19 0-3 16,-7 1 0-16,-12-1 0 0,20 0 3 0,-5 2-6 15,-5-2 4-15,-10 0 0 0,19-2 0 0,-5 4-1 0,-14-2 3 16,18 1-8-16,-8-1 4 0,5 3 4 16,-3-3-4-16,-12 0 3 0,21 2-2 0,-11 0-1 15,1 1 5-15,1-3-5 0,-2 0 3 0,5 5 0 0,-2-3-1 16,-2-2 2-16,1 4-2 0,-2-4-2 0,-10 0 1 16,23 2 1-16,-7-1 2 0,-6 2-5 0,4-3 3 15,-2 1 2-15,-12-1-3 0,19 2 0 0,-5 2 0 16,-2-3 2-16,-2 0-3 0,2 4-2 0,0-1 8 15,-3-3-5-15,-9-1-1 0,19 3 3 0,-8-3-1 16,1 3 1-16,-12-3 0 0,16 0-1 0,-16 0-2 16,19 0 3-16,-7 0-2 0,-4 2 2 0,5 1-2 15,-13-3-1-15,15 4 2 0,-4-4-2 0,-11 0 3 16,16 0 1-16,-16 0 1 0,19-2-5 0,-19 2 2 16,17 3-1-16,-17-3 0 0,19 4-1 0,-10-4 1 0,-9 0-4 15,13 3-1-15,-13-3 6 0,17 1-1 16,-17-1 1-16,16 0 0 0,-16 0-2 0,15 2 2 0,-15-2 2 15,17 4 0-15,-17-4-1 0,16 0-1 0,-6 1-1 16,-10-1 5-16,20-1-2 0,-20 1-1 16,16-3-2-16,-4 2 4 0,-12 1-4 0,21-3-2 0,-12 0 3 15,-9 3 0-15,16 3 1 0,-16-3-4 0,20-3 2 16,-10 2 0-16,-10 1 0 0,17-3 2 0,-17 3 0 16,15 0-2-16,-15 0 1 0,13 0-2 0,-13 0 1 15,15 0-2-15,-15 0 0 0,16 0 2 0,-16 0 1 16,14 0-1-16,-14 0-1 0,13 0 3 0,-13 0-3 15,20 3-1-15,-12-2 3 0,-8-1 0 0,20 4 0 16,-10-2 0-16,-10-2-2 0,17 1-5 0,-5-1 1 16,-12 0 7-16,22 0 1 0,-12 0-2 0,1 3-1 0,1-2-2 15,-12-1 4-15,19 0-2 0,-8 0 1 0,-11 0-2 16,19 0 2-16,-19 0 3 0,16 0-4 16,-5 0-2-16,-11 0 3 0,19-1 0 0,-19 1 0 0,17 0 2 15,-17 0-3-15,13-3 2 0,-2 0 1 0,-11 3-1 16,14 0-1-16,-14 0 0 0,18-1 3 0,-18 1-1 15,15-3-6-15,-6 7 6 0,-9-4-3 0,18 2 0 16,-6-1 0-16,-12-1 2 0,21 0-3 0,-21 0 1 16,19 0 0-16,-11 0 3 0,-8 0-1 0,21 0-3 15,-11 3-2-15,1-2 2 0,-1 2 1 0,2-2 1 16,-12-1 2-16,21 0-2 0,-12 4-1 0,3-4 3 16,-12 0-2-16,19 2-2 0,-7-2 3 0,-3 1 1 15,-9-1-2-15,21 0 4 0,-11 3-1 0,-10-3 6 16,21-3-2-16,-9 2 4 0,-12 1-1 0,21 0 0 15,-12 0 1-15,-9 0 1 0,19 0-3 0,-7-2 0 16,-12 2 1-16,23-2-2 0,-13 4-1 0,-10-2 1 0,21-4-1 16,-12 4-2-16,-9 0 0 0,19-3 3 0,-19 3-4 15,18 0 2-15,-18 0-3 0,18-1 0 0,-18 1-2 16,15-1 1-16,-6 2 1 0,-9-1-3 0,16 3 2 16,-7-3-2-16,-9 0 0 0,18 5 2 0,-10-3-4 15,-8-2 5-15,15 0-1 0,-15 0-1 0,14 6 0 16,-3-6 2-16,-11 0-1 0,18 1 0 0,-18-1 3 15,18 0 5-15,-6 2 0 0,-12-2-1 0,20-2 0 16,-8 4 4-16,0-2-1 0,-12 0-3 0,27-2 1 16,-12 4 2-16,-3-4-1 0,1 1-3 0,-13 1-2 15,20 0 3-15,-20 0-3 0,19 0 0 0,-10-2 0 16,-9 2-2-16,18 0 1 0,-18 0 1 0,12 0-1 0,-12 0-3 16,0 0 0-16,0 0 2 0,13 0-1 0,-13 0-1 15,0 0 2-15,0 0-2 0,0 0-4 0,9-4 3 16,-9 4-2-16,0 0-1 0,0 0 3 0,0 0 0 15,0 0-1-15,0 0 1 0,0 0-1 0,0 0 1 16,12-2-1-16,-12 2 1 0,0 0-1 0,0 0 1 16,0 0 0-16,0 0 2 0,0 0-3 0,0 0-5 15,0 0-16-15,0 0-24 0,0 0-33 0,0 0-31 16,0 0-40-16,0 0-49 0,0 0-246 0,0 0-481 16,0 0 213-16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43.52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AE951D-87C8-44E0-949E-BD76B4E69C98}" emma:medium="tactile" emma:mode="ink">
          <msink:context xmlns:msink="http://schemas.microsoft.com/ink/2010/main" type="inkDrawing" rotatedBoundingBox="23440,12180 26423,12215 26422,12265 23440,12230" semanticType="underline" shapeName="Other">
            <msink:sourceLink direction="with" ref="{D87C4990-445A-422F-A0C1-B691E8515FF0}"/>
          </msink:context>
        </emma:interpretation>
      </emma:emma>
    </inkml:annotationXML>
    <inkml:trace contextRef="#ctx0" brushRef="#br0">21910 917 29 0,'0'0'136'0,"0"0"0"0,-9 7-10 0,9-7 6 0,0 0-7 15,0 0-5-15,0 0-4 0,0 0-8 0,0 0-5 16,0 0-7-16,0 0-7 0,0 0-6 0,0 0-9 16,0 0-4-16,0 0 0 0,0 0-2 0,0 0-3 15,0 0-7-15,0 0-2 0,31-1-2 0,-31 1-5 16,15 0-2-16,-15 0-1 0,22-2-4 0,-11 0-3 16,-11 2 0-16,25 2 0 0,-13 0-3 0,3-2 3 15,3-2-4-15,-2 2 4 0,1 2 2 0,-1-6-1 16,2 2 1-16,1 2-1 0,2-3 1 0,5 2 4 15,0 0-5-15,0-3-1 0,-8 4-2 0,1 0 2 16,8-3-4-16,-2 3-2 0,-5 0 0 0,5-4-4 16,-6 2-4-16,2 0 0 0,0 4-6 0,-1-2-1 15,-3 0-1-15,3 0-1 0,-4-2-1 0,4 2-4 16,-5 0 1-16,4 0-3 0,0-2 0 0,-4 4 1 0,5-2 4 16,-1-2-9-16,-3 4-2 0,1-2 4 0,1-2-1 15,-2 4 0-15,4-2-1 0,-1 0 2 0,0 0 3 16,1-2 1-16,1 2 2 0,-2-2 3 0,6 1-4 15,-7-1-1-15,0 0-2 0,7 2 2 0,2 0 0 16,-7 0-1-16,-1 0-3 0,-4 0 1 0,3 0-2 16,-3 0-3-16,1 0 2 0,-1 0-1 0,5 0-2 0,-6 2 2 15,3 0 0-15,-2-1-2 0,1 3 3 16,1-4 3-16,-3 2-6 0,4 0 2 0,-1-1-2 16,-1 2 2-16,1-3-3 0,2 1-1 0,0 2 0 0,1 1 0 15,-4-3-2-15,1 1 3 0,-3-1 0 0,6 3 2 16,-5-4-2-16,3 3 0 0,-3-3 1 15,2 3-2-15,-3-3 0 0,1 0 0 0,1 2 1 0,-1 1-2 16,0-3 1-16,1 2 6 0,-1-2-4 0,2 0 1 16,1 0 3-16,-3 0-1 0,4-2 4 0,0 0-4 15,-1 2 0-15,3 0 1 0,-1 0-2 0,0 0 1 16,-2 0 3-16,2 0-3 0,-1 0 0 0,-1-1 2 16,4 1-1-16,-7-2 0 0,3-1-2 0,-1 6 0 15,0-1-2-15,-2-1 0 0,0-1 0 0,-3 0 0 16,3 0 1-16,-1 0-2 0,3-1 3 0,-17 1-1 15,26 0 2-15,-11 0-1 0,-3 1-1 0,4-2 0 16,-4 2-3-16,6 1 1 0,-3 0 0 0,4-2 1 16,1 0-1-16,-3 0 1 0,4 0-1 0,-4 0 2 15,2 0-1-15,4 0-2 0,-6 3 1 0,3-3-1 0,-1 0-1 16,1 0 4-16,5 2-2 0,-6-4-2 16,-2-1 2-16,2 3-1 0,-3 0 1 0,1 0-1 0,-1 0 3 15,1 0-2-15,1 0-3 0,-5 0 1 0,-1 0 1 16,-2 0 1-16,7 0 1 0,-17 0-2 0,22 0 0 15,-14 0 0-15,-8 0 0 0,25 0-1 0,-16 0-1 0,4 0 3 16,4 0-1-16,-4 0 5 0,1 3 4 16,1-3 2-16,-2-3 6 0,3 6 0 0,1-3-1 15,-5-3 5-15,4 3 1 0,0 0-2 0,1-2 2 0,-1-1 0 16,1 3-5-16,-4-2 6 0,4-2 0 16,-3 2 0-16,-3 2 0 0,-11 0-2 0,19-2-5 15,-10 0 0-15,-9 2-3 0,14-1 1 0,-14 1-1 0,0 0 2 16,16-2-7-16,-16 2-1 0,0 0-1 0,0 0-4 15,11-1-8-15,-11 1-3 0,0 0-8 0,0 0-8 16,0 0-27-16,0 0-19 0,0 0-28 0,0 0-31 16,-33 11-24-16,19-6-31 0,-2-2-23 0,-1-1-32 15,-8 1-212-15,1 1-489 0,-1 2 217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0:35.08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EB973E-1E04-4DAC-9E75-8A239A9940EE}" emma:medium="tactile" emma:mode="ink">
          <msink:context xmlns:msink="http://schemas.microsoft.com/ink/2010/main" type="inkDrawing" rotatedBoundingBox="18991,12290 21973,12220 21975,12283 18992,12354" semanticType="underline" shapeName="Other">
            <msink:sourceLink direction="with" ref="{0D95C676-E2ED-4998-A319-DB81F2B47F8F}"/>
            <msink:sourceLink direction="with" ref="{05E35473-CAE5-4463-8F4D-4800FED8E5EC}"/>
          </msink:context>
        </emma:interpretation>
      </emma:emma>
    </inkml:annotationXML>
    <inkml:trace contextRef="#ctx0" brushRef="#br0">17465 1011 25 0,'-12'1'177'0,"12"-1"-11"0,0 0-5 15,0 0-18-15,0 0-16 0,0 0-9 0,0 0 0 16,0 0-10-16,0 0 4 0,0 0-7 0,0 0-3 16,0 0-2-16,0 0-5 0,41 0-5 0,-41 0-1 0,25-5-6 15,-10 1-3-15,0 3-4 0,1-1-9 16,1-1-2-16,1 0-11 0,1-1-5 0,0 3-5 16,1-2 0-16,1 0-6 0,-5 3 0 0,3 0-6 15,1-1-3-15,-1 0-1 0,1 1-4 0,0-3 0 16,6 1-5-16,-5 2 2 0,-2 0 0 0,6 2-3 15,-5 2 3-15,-4-3-4 0,4-1 2 0,6 3-4 0,1-2 2 16,-1 1 1-16,1-1-1 0,-2-1-2 0,0 4 3 16,-1-5-3-16,4 2 1 0,-1-1-3 0,-9 3 1 15,10 0-5-15,-4-3 5 0,3 1-3 0,-4 0-1 16,3-1 0-16,1 0-2 0,-3-1 1 0,1 1-1 16,5-1 1-16,-7 2-4 0,-4-1-1 0,2 1 3 15,-2-2-5-15,1 1 2 0,-1 1 0 0,2-1-3 16,-3 1 3-16,1-1-2 0,-1 0-4 0,0 0 5 15,7-1-1-15,-8 2-1 0,5-1-2 0,-5 4 4 16,3 0-3-16,0-3 3 0,-1-1-2 0,1 1-2 0,1-1 0 16,-2 0 7-16,0 0-5 0,-1 0 1 15,2-1-1-15,-1 2 1 0,5-2 1 0,-3 1-2 16,-2 0 3-16,3-1-1 0,-4-3 1 0,2 4-1 0,-1-4 0 16,1 3 2-16,0-1-3 0,-2 2 2 15,8 0 0-15,-7-4-3 0,0 2 2 0,2-2 0 16,2 3 2-16,-4-2 3 0,0-1-2 0,7 0 3 0,-7 2-2 15,1-2 0-15,-3 3 0 0,0-1 3 0,2-1 1 16,1-4 0-16,-5 6-4 0,2-2 5 0,1 3-3 16,-1 0-3-16,-1 1 0 0,1-2-1 0,-1 1-2 15,-3 0 0-15,-1 1 1 0,2-1 1 0,-14 0-3 16,24 0 1-16,-9 2 2 0,-7-2-4 0,4 1 1 16,-12-1-2-16,26 2-2 0,-14 0 6 0,3 0-2 15,0-2-1-15,2 0 1 0,0-2 0 0,1 2 0 16,0 2 3-16,-2-2-1 0,2-2 0 0,1 0-4 15,1 0 5-15,4 1-6 0,-5 1 1 0,5-7 1 0,-5 7-2 16,-4-3 1-16,3 2 2 0,1-1-1 0,-4 1 5 16,3-3-2-16,-3 4-2 0,-3-1-3 0,3-1 7 15,-2-1-1-15,-1 3 0 0,-12 0 1 0,20-2 1 16,-20 2-1-16,18-2-1 0,-9 1 1 0,-9 1 1 16,16 0-4-16,-16 0 1 0,18 1-1 0,-9-1 0 15,-9 0 0-15,16 2 4 0,-16-2-1 0,17 2-1 16,-10-2-1-16,-7 0 3 0,18 3-5 0,-9-1-1 15,-9-2 3-15,19 1 2 0,-10 0-4 0,-9-1 3 16,15 4 0-16,-15-4-1 0,15 0-1 0,-15 0 0 16,18 3 5-16,-11-3-1 0,-7 0-2 0,18-1 6 15,-18 1-3-15,14-3 4 0,-14 3-1 0,16-3 1 16,-8 1-1-16,-8 2-3 0,13 0 2 0,-13 0-1 16,13-5 1-16,-13 5-2 0,14 0 2 0,-14 0-1 15,10-4 5-15,-10 4-3 0,0 0-2 0,14-6-2 0,-14 6 0 16,0 0-3-16,0 0 2 0,9-1 1 0,-9 1-7 15,0 0 1-15,0 0 0 0,0 0 2 0,0 0-5 16,0 0 4-16,0 0-14 0,0 0 1 0,0 0-10 16,0 0-15-16,0 0-22 0,0 0-23 0,0 0-28 15,0 0-32-15,-33 17-34 0,19-13-42 0,-3-1-246 16,-3-2-501-16,-7 5 221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7.9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C1D944-DFEE-42C6-8086-9420378426B3}" emma:medium="tactile" emma:mode="ink">
          <msink:context xmlns:msink="http://schemas.microsoft.com/ink/2010/main" type="inkDrawing" rotatedBoundingBox="12384,16659 15693,16514 15695,16571 12387,16716" semanticType="underline" shapeName="Other">
            <msink:sourceLink direction="with" ref="{20F770FD-0C87-4172-BFDF-BB01A0BD7AFC}"/>
          </msink:context>
        </emma:interpretation>
      </emma:emma>
    </inkml:annotationXML>
    <inkml:trace contextRef="#ctx0" brushRef="#br0">-8 167 67 0,'0'0'162'0,"-6"-10"-8"0,6 10-3 0,0 0-4 15,0 0-11-15,0 0-9 0,0 0-10 0,0 0-9 16,0 0-9-16,0 0-12 0,0 0-8 0,0 0-5 16,0 0-14-16,0 0-2 0,0 0-9 0,0 0-4 15,0 0-2-15,0 0-2 0,0 0-1 0,0 0 2 16,0 0-3-16,0 0 4 0,0 0-4 0,0 0 6 0,33 4 0 15,-33-4-3-15,19 0-1 0,-19 0-5 16,27 0 2-16,-12 0-6 0,7 0-1 0,-5-4-3 16,2 3-5-16,1-3 2 0,6 2-7 0,-6-1-1 0,5-1 1 15,-5-2-5-15,3 5 2 0,-3-2-3 0,-1 2 0 16,-1-1-3-16,1 2-2 0,1 0 5 0,-2 0-4 16,0-4-1-16,0 4 2 0,-2-1-4 0,2 1 0 15,1 0 2-15,-2-2-1 0,-1 2 3 0,0 0 2 16,1-2 0-16,-1 2-1 0,2-1 3 0,-1 2 7 15,0-1-7-15,3-2 2 0,1 2 1 0,4-2 0 16,-3 2 1-16,1-2 1 0,1-4 0 0,3 2-2 16,-1 4 0-16,-6-6-2 0,-1 6-2 0,7-4 3 15,0-1-3-15,1 3-2 0,0-2-4 0,-8 4 0 16,8-5-2-16,-3 5 2 0,-3-2 2 0,-2 2-5 16,-2 1 2-16,1-2-1 0,1 1-1 0,6 0 1 15,-8-2 0-15,2 0-1 0,1 4 1 0,-2-4-1 16,8-1-2-16,-6 3 2 0,4-3-2 0,1 4 4 0,0-3 1 15,2-4 1-15,-1 5 2 0,2 0 3 16,-3-4-4-16,4 5 6 0,-3-4-3 0,1 3 0 16,-1 0-2-16,-1-4-2 0,2 5 0 0,-8 0 0 0,1-3 0 15,5 1 0-15,-4 2-3 0,-2 0 0 16,-4-1 1-16,3 1 0 0,0 0-1 0,0 0 0 16,-3 1-2-16,3-1 1 0,-3 2 2 0,-4-2-3 0,4-2 2 15,-1 4-2-15,-1-2 0 0,4 3 2 0,-4-3-4 16,-1 0 1-16,1 0 0 0,-13 0 2 0,24 0 0 15,-7 0 0-15,-7 0-2 0,-10 0 1 0,25-3 0 16,-13 3-4-16,3 0 2 0,-1-2 1 0,2 2-3 16,1 0 4-16,-1 0-3 0,-6 0 4 0,4 0-3 15,5-1 0-15,-2 1 0 0,-2-1 2 0,1 1 0 16,0-6-1-16,4 6-1 0,-5 0-1 0,4 0 1 16,-1-1-1-16,-5 2 0 0,2 2 2 0,2-3-1 15,-1 0 2-15,0 3-2 0,1-2-1 0,-8-1 2 16,-9 0 0-16,27-1 1 0,-15 2 0 0,0 0-4 0,2-1 4 15,0 0-2-15,1-1 1 0,-2 1 0 16,4 0-2-16,-1 0 3 0,2 1-1 0,-3-1-1 16,3 0 2-16,-3 0 4 0,3 0-3 0,1 0 0 0,-3 0 0 15,7 0 7-15,-5-2-4 0,7-1 3 0,-1 6 4 16,0-6 0-16,1-1 2 0,-6 2-1 0,1 1 1 16,5-3-2-16,-5 0 2 0,-1 2-2 15,-1 2 0-15,1 0-3 0,-1 1-1 0,2-1 0 0,-6 0 0 16,3 0-2-16,-2 0 3 0,-2 0-1 0,-1 1-2 15,-12-1-2-15,27-1 1 0,-18 1-2 0,-9 0 4 16,21-1-3-16,-11 2 4 0,-10-1-1 0,21 0 3 16,-12-1 1-16,-9 1-2 0,18-4-1 0,-6 4 1 15,-12 0 4-15,19 0-5 0,-10 0-2 0,-9 0 1 16,15-5-2-16,-15 5 0 0,18-5-4 0,-18 5 2 16,19 0 1-16,-19 0-1 0,15 0 1 0,-15 0-1 15,17 0-3-15,-17 0 2 0,13 0 2 0,-13 0 1 16,11-1-6-16,-11 1 5 0,0 0-4 0,0 0-1 15,16 0 2-15,-16 0-2 0,0 0-3 0,0 0-7 16,0 0-10-16,0 0-14 0,0 0-23 0,0 0-24 16,0 0-29-16,0 0-25 0,0 0-25 0,0 0-35 0,-49 11-41 15,25-11-184-15,-1 4-455 0,-4-1 201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59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AACAA1-B012-4B79-81E5-189FB690D48A}" emma:medium="tactile" emma:mode="ink">
          <msink:context xmlns:msink="http://schemas.microsoft.com/ink/2010/main" type="writingRegion" rotatedBoundingBox="1495,11312 29083,10815 29190,16766 1602,17262"/>
        </emma:interpretation>
      </emma:emma>
    </inkml:annotationXML>
    <inkml:traceGroup>
      <inkml:annotationXML>
        <emma:emma xmlns:emma="http://www.w3.org/2003/04/emma" version="1.0">
          <emma:interpretation id="{7E97517F-A652-4DB5-A5D8-5FEFDAC2C22C}" emma:medium="tactile" emma:mode="ink">
            <msink:context xmlns:msink="http://schemas.microsoft.com/ink/2010/main" type="paragraph" rotatedBoundingBox="1533,11311 26095,10869 26126,12567 1563,13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EC158F-F02E-4013-8B1F-EBF18AAA5220}" emma:medium="tactile" emma:mode="ink">
              <msink:context xmlns:msink="http://schemas.microsoft.com/ink/2010/main" type="line" rotatedBoundingBox="1533,11311 26095,10869 26126,12567 1563,13008"/>
            </emma:interpretation>
          </emma:emma>
        </inkml:annotationXML>
        <inkml:traceGroup>
          <inkml:annotationXML>
            <emma:emma xmlns:emma="http://www.w3.org/2003/04/emma" version="1.0">
              <emma:interpretation id="{2CA833FF-1E8B-4C75-9F38-62B3BBF2CC64}" emma:medium="tactile" emma:mode="ink">
                <msink:context xmlns:msink="http://schemas.microsoft.com/ink/2010/main" type="inkWord" rotatedBoundingBox="1533,11311 6063,11229 6080,12181 1550,12263"/>
              </emma:interpretation>
            </emma:emma>
          </inkml:annotationXML>
          <inkml:trace contextRef="#ctx0" brushRef="#br0">1114 647 99 0,'0'0'171'0,"0"0"-15"15,0 0-7-15,0 0-4 0,0 13-7 0,0-13 0 0,0 0-8 16,0 0-1-16,0 0-4 0,0 0-7 0,0 0-4 15,15 5-6-15,-15-5 1 0,0 0-13 16,15-1 5-16,-15 1-4 0,0 0-2 0,22-10-9 16,-13 7-4-16,-2-1-9 0,7-3 0 0,-2 0-7 15,1-1-6-15,-1-1-6 0,2-2-3 0,-1-2-8 16,2 0 0-16,-3-2-6 0,1 4-4 0,1-3-4 0,-2 1 0 16,-3 0-4-16,1 3-2 0,-3-2-1 0,-1 1-1 15,-1 3-4-15,-1-5-2 0,1 5 0 0,-4-2 3 16,-1 10-7-16,0 0-2 0,-4-21-2 0,4 21 1 15,-6-13 0-15,6 13-1 0,-8-7-5 0,8 7 3 16,-13-5-2-16,13 5 2 0,-15-1 0 0,15 1-5 16,-18 2 0-16,18-2 0 0,-19 7-1 0,11 0 3 15,-2 3-2-15,-1-3-1 0,0 3 2 0,2-2-2 0,-3 3 2 16,4 0 1-16,-4 2-3 0,5-2-2 16,-1 4 1-16,1 1 3 0,-1-3-1 0,2 2 3 15,1-1-3-15,0 3 1 0,-1 0-1 0,5 1 0 16,-2-1 5-16,-2-1 0 0,5 2-1 0,2-2-2 15,-2 2 3-15,4 5 3 0,-1-7 0 0,2-3 0 16,1 0-4-16,-1-1 0 0,1-6 2 0,0 4-1 16,-1-2-2-16,5-2 3 0,-1-3 1 0,5 1 0 0,2 1 1 15,-1-6-2-15,3-3 1 0,0 0-2 0,1 1-2 16,7-10 4-16,-3 5-2 0,0-6 2 16,1 1-1-16,-2 0-2 0,3-2 1 0,-4 0 1 0,0-1-6 15,0 0 3-15,-2 0 0 0,1 1 3 0,-7 4-6 16,-1-2 5-16,0 1-3 0,-1 0 0 0,-3 0 1 15,1 3 1-15,-3-1 3 0,2 3 9 0,-8 7 4 16,7-12 3-16,-2 6 6 0,-5 6 1 0,6-7-2 16,-6 7-4-16,0 0-3 0,6-10-9 0,-6 10 3 15,0 0-4-15,0 0 0 0,3-8-1 0,-3 8-3 16,0 0-3-16,0 0 2 0,0 0 6 0,0 0-12 16,0 0 5-16,0 0 0 0,13 19-3 0,-13-19 0 15,5 13-3-15,-4-6 5 0,1 4 1 0,-2-11-3 16,6 23 1-16,-2-15-5 0,-1 4 1 0,0-1 3 15,0-3-1-15,1 6 0 0,2 0-3 0,-3-5 4 16,2 2-3-16,-2-3 1 0,0 2 0 0,-3-10 3 16,6 17 0-16,-3-12 1 0,-3-5-2 0,6 13-1 0,-5-6 3 15,-1-7-2-15,6 11-2 0,-6-11 1 16,5 8-1-16,-5-8 3 0,0 0-1 0,0 0 0 16,6 7-3-16,-6-7 6 0,0 0-1 0,0 0 1 0,0 0-7 15,0 0 6-15,0 0 2 0,0 0-4 0,0 0 2 16,19-22-2-16,-15 15 3 0,-4 7-4 0,9-13 2 15,-6 0-7-15,5 0 1 0,-1 1-1 0,-1 4-2 16,3-4 1-16,0-1-4 0,0-2-4 16,0 1 3-16,0 2-2 0,0 0 2 0,0 1 4 0,0-2-1 15,1 2-1-15,-5 2 1 0,4 3 3 0,-5-1-3 16,2-1 1-16,-6 8 5 0,11-14-4 0,-5 10-1 16,-6 4-1-16,7-8 3 0,-7 8-5 0,9-3 7 15,-9 3-5-15,0 0 16 0,16-2 0 0,-16 2 4 0,0 0 0 16,21 5 9-16,-12 0 10 0,-1-2-2 15,-8-3 18-15,18 7-16 0,-9-4 14 0,1 2-6 16,-1 1-1-16,3-1-5 0,-2 0 0 0,4 3 2 0,-4-1 2 16,2 2-9-16,-4-1 3 0,3-5-6 0,1 3-4 15,-3-2-4-15,-1 3 0 0,2-2 3 16,-4 2-10-16,2-1-14 0,-1-2-29 0,-7-4-23 16,9 10-24-16,-3-4-39 0,-6-6-51 0,0 15-69 0,0-15-91 15,0 0-210-15,0 0-585 0,0 0 259 0</inkml:trace>
          <inkml:trace contextRef="#ctx0" brushRef="#br0" timeOffset="5171.82">2560 598 130 0,'0'0'128'0,"0"0"-4"0,0 0-10 0,0 0-14 16,0 0-7-16,6-10-3 0,-6 10-12 0,0 0-12 16,0 0 2-16,0 0-4 0,0 0-3 0,0 0 5 15,0 0-1-15,0 0 7 0,0 0 4 0,0 0-4 0,-34 17 4 16,34-17-5-16,-10 5 0 0,10-5-1 0,-6 7-4 15,6-7-4-15,0 0-4 0,-8 8-6 0,8-8-2 16,0 0-6-16,0 0-3 0,-6 5-3 0,6-5 0 16,0 0 5-16,0 0-3 0,0 0 2 0,0 0-3 15,0 0-4-15,21 11-3 0,-21-11 2 0,18 2-3 16,-9-1-1-16,-9-1-3 0,19 0-2 0,-7 3-1 16,-12-3-6-16,21 0 2 0,-9 1-1 0,-3 0-4 15,-9-1 1-15,24-1-6 0,-15 1 0 0,3-1 2 16,-12 1-2-16,21 0-1 0,-9 0-1 0,-2-4-2 15,-10 4 3-15,17-6-3 0,-6 3-1 0,-3-2 6 0,-1-1-5 16,-7 6 0-16,18-10 1 0,-12 6-2 16,3-2 0-16,-4-3 2 0,-5 9-2 0,9-13 0 15,-5 7 0-15,-4 6 0 0,3-14 1 0,-3 14 0 0,3-16-2 16,-3 16-4-16,-4-13 4 0,4 13-4 0,0 0 0 16,0-18 3-16,0 18-2 0,-6-10 1 0,6 10-2 15,-6-10 0-15,6 10 2 0,-8-7 2 16,8 7-3-16,-9-4 0 0,9 4-1 0,-13-3 0 0,13 3 0 15,-17-1-2-15,17 1 4 0,-16 3-1 0,16-3 0 16,-18 2 2-16,6 2-2 0,-3-1 1 0,2 4 0 16,-1-4-4-16,1 4 9 0,3-4 5 0,-5 1 0 15,1 2 6-15,1-3-2 0,1 2 6 0,3-2 2 16,-2 0 1-16,3 1-5 0,-1 1 5 0,0 1 1 0,1 0-4 16,8-6 5-16,-13 8-1 0,7-1-1 15,6-7-2-15,-8 10-1 0,5-3 2 0,3-7 0 16,-4 15-6-16,4-15 1 0,-2 16 0 0,2-16-1 0,0 17-1 15,0-17-1-15,2 18 1 0,2-8 0 0,-2-2 1 16,4 3 1-16,-3-4-5 0,6 4-3 0,-5 2 3 16,2-5-3-16,-1-1-1 0,2 6 1 0,-1-8 5 15,0 1-1-15,1 0-1 0,-7-6-4 0,14 10 1 16,-8-2 1-16,1-5-2 0,-1 4 0 0,2 1-4 16,-8-8 2-16,12 7 0 0,-12-7 1 0,15 6-3 15,-9-4 2-15,-6-2-1 0,17 5-3 0,-8-1-2 16,-9-4-14-16,23 0-14 0,-10 2-22 0,-1-3-20 15,-12 1-24-15,25-5-26 0,-13 5-41 0,-1-6-33 16,5 1-68-16,-8-4-193 0,4 1-491 0,-3 5 217 16</inkml:trace>
          <inkml:trace contextRef="#ctx0" brushRef="#br0" timeOffset="5647.89">3038 616 75 0,'0'0'200'16,"0"0"-9"-16,0 0-15 0,0 0-7 0,13 0-5 16,-13 0-13-16,0 0-5 0,0 0-6 0,0 0-4 15,9 13-5-15,-9-13-8 0,8 8-4 0,-4-2-11 16,-4-6-3-16,6 11-5 0,-6-11-5 0,9 10-10 15,-5-3-4-15,-4-7-6 0,8 12-2 0,-7-5-2 16,4 1-5-16,-5-8-10 0,9 16 2 0,-5-9-5 16,1-1-5-16,-5-6-2 0,10 11-6 0,-4-7-2 15,-6-4-4-15,6 13 0 0,-1-8-2 0,-5-5-3 16,6 11-4-16,-6-11-4 0,0 0 3 0,7 8-5 0,-7-8-3 16,0 0 1-16,6 7 1 0,-6-7 0 0,0 0-1 15,0 0 9-15,0 0 3 0,0 0 12 16,4 8 7-16,-4-8-5 0,0 0-1 0,0 0-6 0,0 0-8 15,0 0-2-15,0 0-4 0,6-23 4 0,-6 23-4 16,5-18-2-16,-2 10-5 0,1-6-2 16,2 3 0-16,0-6-1 0,3 4-2 0,-1-3 1 0,1 2-2 15,1 1 7-15,0-1-11 0,1-1-2 0,-1 2-2 16,4 0 4-16,-2 2-1 0,0 1 1 0,-2 0-2 16,5 2-18-16,-6 3-5 0,0-3-14 0,1 3-16 15,-10 5-24-15,15-6-24 0,-15 6-21 0,14-3-19 16,-14 3-28-16,0 0-37 0,15 6-31 0,-15-6-234 15,6 7-507-15,-6-7 224 0</inkml:trace>
          <inkml:trace contextRef="#ctx0" brushRef="#br0" timeOffset="6815.8">3686 771 59 0,'0'0'211'0,"0"0"-12"0,0 0-12 16,-6 8-14-16,6-8-9 0,-5 7-11 0,5-7-10 16,-6 11-11-16,6-11-10 0,-5 11-9 0,5-11-10 15,-7 13-6-15,7-13-10 0,-3 12-2 0,3-12-9 16,-3 13-7-16,3-13-2 0,-2 11-9 0,2-11-1 16,0 0-2-16,5 14 1 0,-5-14-2 0,6 6 0 15,-6-6 0-15,7 5 0 0,-7-5-1 0,13 1-9 16,-13-1-4-16,0 0-4 0,23-6-1 0,-13 3-5 0,1-1-2 15,-1-2-4-15,4-1 0 0,-1 0-3 0,0-2 2 16,-1 1-6-16,-1 0-2 0,-1-2 2 16,-2 3-2-16,-1-3-4 0,-1 6 2 0,-6 4-3 0,12-14 0 15,-10 7-1-15,-2 7-2 0,4-13 0 0,-4 13 2 16,3-13-7-16,-3 13 3 0,0 0-2 0,-12-16 0 16,8 10-3-16,4 6 2 0,-14-5-3 0,14 5 3 15,-19-6-2-15,19 6-3 0,-23 0 2 0,10 2 1 16,-2-2 0-16,15 0-1 0,-21 5-3 0,6-1 3 15,2 0 3-15,1-1 3 0,-1 5 3 0,2-1-1 16,2-1 3-16,-1-3 1 0,1 1 0 0,1 9-3 16,1-8-1-16,-1 1 2 0,-1 5-1 0,5-4 3 15,-1 2-3-15,5-9 1 0,-5 17-1 0,0-9 2 0,5-8-2 16,-1 15 1-16,1-15 1 0,6 13-4 0,-6-3 2 16,5-3 2-16,-5-7-3 0,14 7 1 15,-8-5 0-15,-6-2-2 0,21 2 1 0,-8-6 1 0,7 4 0 16,-6 0-1-16,6-5-4 0,-4-1 4 0,1 3-1 15,1-7-1-15,-2 3-2 0,0 0 2 0,-2-7 0 16,1 4 1-16,-3 4-5 0,1-6 4 0,-4 1-1 16,-2 0-1-16,-1 3 1 0,3-1 2 0,-4 0-4 15,1 2 2-15,-6 7-1 0,6-11 1 0,-6 11-4 16,6-10 3-16,-6 10 0 0,0 0 2 0,3-8-4 16,-3 8-2-16,0 0 2 0,0 0-2 0,0 0 0 15,0 0-1-15,0 0-2 0,0 0 2 0,0 0-2 16,0 0 1-16,0 31 4 0,0-31 0 0,-3 18-3 15,3-18 5-15,-3 18-2 0,0-8-4 0,3-1 4 16,0-9 0-16,0 16-4 0,0-16 3 0,3 20 3 16,0-13-3-16,-2 1 5 0,-1-8 2 0,12 14 5 0,-6-12 6 15,2 3-1-15,4-4-3 0,-12-1 3 0,23-1 1 16,-5 0-5-16,0-3-1 0,2 1 0 0,-3-1 0 16,7-7-1-16,-1 4-1 0,2-4 1 0,0 2-4 15,2-3 0-15,2 0-3 0,-6-2 15 0,0 0-12 16,2 0-3-16,-4 1-1 0,1 0 2 0,1-3-2 15,-4-1 3-15,1 3-5 0,-1-5 3 0,0 3 2 16,-5-2-3-16,1-3-1 0,-2 1 2 0,1 0 2 16,-1-3-2-16,-7 0-4 0,1-1 2 0,2-2 0 15,-12-1-3-15,9 2-6 0,-3-12-1 0,0 7-1 16,-3-7-12-16,-4 1 7 0,2 8 3 0,-4-1 6 16,2 3-5-16,2 4 4 0,-4-2-1 0,2 10 1 15,-4-3 3-15,4 3-1 0,0 1 1 0,-4 4 3 16,4 0 0-16,-2 1-2 0,6 8-1 0,-14-10 4 15,7 7-4-15,7 3-2 0,-17 2 0 0,17-2 6 16,-22 11-5-16,6 0 6 0,2 0 0 0,-5 7 5 0,4 2 6 16,-3 3 2-16,0 3 3 0,2 8 10 0,-4-2-1 15,7 2-7-15,-4-2 6 0,3 3 4 16,6-6-3-16,-4 6-2 0,8-9 5 0,1 3-9 0,3-3 6 16,0 1 3-16,3 2-1 0,4-5-4 0,2-4 1 15,0 4-4-15,4-6 0 0,7 0 5 0,-1-3-2 16,1 1-6-16,6-3 3 0,3-2-7 0,-4-1 1 15,2 4 3-15,-3-7-3 0,1 1-33 0,-5-2-21 16,-3-3-30-16,3 1-39 0,-2-1-38 0,-3 1-47 16,-5 0-39-16,-1-2-52 0,-9-2-252 0,8 11-578 0,-8-11 256 15</inkml:trace>
          <inkml:trace contextRef="#ctx0" brushRef="#br0" timeOffset="-1192.11">431 72 19 0,'1'-14'179'0,"-1"14"-10"0,0 0-7 0,0 0-20 16,0 0 1-16,0 0-7 0,0 0-4 0,0 0-10 15,5-7-6-15,-5 7-2 0,0 0-8 0,0 0-4 16,0 0-6-16,0 0-4 0,0 0-7 0,-17-10-6 16,17 10-6-16,0 0-5 0,0 0-4 0,-10-5 0 15,10 5-5-15,-9-6-5 0,9 6-3 0,0 0-5 16,-15-7-4-16,15 7-1 0,-12-3-2 0,12 3-6 16,-13-5 0-16,5 0-1 0,8 5-5 0,-16-5 1 15,5 5-6-15,11 0-2 0,-15-5 0 0,15 5-4 16,-19 0-1-16,19 0 2 0,-19 2 0 0,10-2-4 15,9 0-3-15,-20 7-1 0,8-5-2 0,2 2 3 16,-3 3-1-16,-1 0 0 0,4 0-5 0,-4 4 4 16,1-2 0-16,-1 3 1 0,1 2-1 0,0 0 0 0,1 1-1 15,-2-2 0-15,2 1 1 0,-1 4-2 16,4-3 1-16,-3-2 0 0,5 4-1 0,-2-4 0 0,1 1-3 16,2 1 4-16,-1-1 3 0,4-1-3 0,-2 4 0 15,4-5-5-15,1 3 3 0,1-2 0 16,-1 1 0-16,2 3-2 0,1-3 2 0,3 1-1 0,-2 0 1 15,2 0 2-15,2-1-3 0,2 0 1 0,-4 3-1 16,1 0 3-16,7 3 1 0,-7-5 2 0,4 0-3 16,2 4 2-16,-2 1-3 0,-1-3 9 0,-2-3-5 15,0 4-2-15,4 2 2 0,2 1 3 0,-2-3-2 16,-3 4 3-16,1 0 0 0,-1-2-4 0,2-5 5 16,2 3-3-16,-1 4 2 0,-3-8 1 0,3-1-5 0,-3 1-1 15,3 0 3-15,-3-5 0 0,3 2 3 16,-1-4-1-16,3 1 3 0,-1-1 2 0,-1 0-2 15,2-7 0-15,-1 3-3 0,2-3-2 0,0 3 0 16,1-6 0-16,1 3 1 0,1-1-2 0,-2-1 0 16,0-2 0-16,-1-1-2 0,0-3-1 0,2 1-2 15,-2 3 3-15,2-3-4 0,0 0-2 0,1-4-1 16,-3 4 0-16,-2-4 3 0,4 3 2 0,-7-2-4 0,2 1 4 16,-5-1 1-16,4-1-4 0,-2 2 0 0,-3 2 5 15,1-2-6-15,-2 1 2 0,-2-1-2 16,1-2-3-16,-4 11 3 0,6-20-1 0,-6 9 2 0,0 0 0 15,0 11-3-15,0-20 2 0,0 20 0 0,-6-21 1 16,0 13-3-16,2 1-1 0,-1-3 0 0,-4 4 3 16,9 6-6-16,-16-10 4 0,2 5-2 0,2 2 0 15,-1 2 2-15,-5 1-4 0,2 1 3 0,-4 6 0 16,1 0-2-16,-3 0 2 0,-4 0-4 0,2 4 0 16,-1-1 5-16,9-3 0 0,-10 2-3 0,10 0 1 0,-4-2-2 15,3 6 2-15,2-6 2 0,1 0-4 16,-2 3 0-16,7-6 2 0,-2 0-17 0,11-4-13 15,-14 4-25-15,6 0-17 0,8-4-15 0,-7 6-15 16,7-6-15-16,0 0-27 0,0 0-29 0,0 0-34 16,0 0-236-16,0 0-481 0,28 3 212 0</inkml:trace>
        </inkml:traceGroup>
        <inkml:traceGroup>
          <inkml:annotationXML>
            <emma:emma xmlns:emma="http://www.w3.org/2003/04/emma" version="1.0">
              <emma:interpretation id="{921CD7F2-B4E1-41DB-8533-78AF0150CCCE}" emma:medium="tactile" emma:mode="ink">
                <msink:context xmlns:msink="http://schemas.microsoft.com/ink/2010/main" type="inkWord" rotatedBoundingBox="6833,11805 8865,11768 8873,12197 6840,12234"/>
              </emma:interpretation>
            </emma:emma>
          </inkml:annotationXML>
          <inkml:trace contextRef="#ctx0" brushRef="#br0" timeOffset="8457.01">5415 550 28 0,'6'-7'188'0,"-6"7"-15"0,6-11-5 0,-6 11-8 16,1-10-8-16,-1 10-6 0,0 0-3 0,3-13-5 16,-3 13-4-16,0 0-10 0,0 0-6 0,0 0-5 0,-4-12-4 15,4 12-9-15,0 0-9 0,0 0-3 16,-18 0-6-16,18 0 0 0,0 0-10 0,-21 9 0 15,11-4-2-15,1 5-3 0,0-1-2 0,-2 1-3 0,1 0-3 16,4 4-3-16,-6-1-5 0,6 2-3 0,2-2-6 16,-4 0 1-16,5 2-6 0,0 1 2 0,3 0-7 15,2-1 1-15,-1 1-3 0,1-1 1 0,4-2-2 16,0 8-4-16,4-10 0 0,-4 6-3 0,3-6 0 16,1 0-2-16,1 2-3 0,1-6-2 0,-2 6-1 0,2-6 1 15,2-1 2-15,-1-1-2 0,3 0-2 16,-2-3 2-16,-5 2-3 0,4-4-4 0,-13 0 4 15,23 0-5-15,-7 0 3 0,-16 0-4 0,22-11 1 16,-14 8 5-16,7-4-6 0,-2 3 7 0,-2-2-7 0,0 2-3 16,-5 1-1-16,5-5 2 0,-2 5-3 15,-9 3 2-15,13-13 1 0,-5 9-6 0,-8 4-1 16,12-7 1-16,-12 7 2 0,10-4-1 0,-10 4-5 0,12-2 1 16,-12 2 1-16,16 0 2 0,-16 0-1 0,17 6 3 15,-17-6-1-15,13 0-3 0,-4 3 5 0,-9-3-2 16,14 8 0-16,-5-5 2 0,1 0-3 0,0 0 3 15,-10-3-1-15,23 5 1 0,-11-4 1 0,1 4-2 16,1-5 2-16,-1 4-1 0,3-4 2 0,-4-4-1 16,-12 4 1-16,26 0 1 0,-13-5-4 0,1 4 5 15,-1-3-4-15,-1 3-1 0,1-2-1 0,4-3 0 16,-1 2 3-16,-7 0 2 0,1 1-2 0,2-1 0 16,-1 2 3-16,-2-3-10 0,1-1 9 0,-10 6-2 15,14-8 0-15,-8 4 1 0,-6 4-1 0,6-13 1 16,-6 13-2-16,4-10 1 0,-4 10 1 0,0 0 0 0,-4-12-5 15,4 12 4-15,-6-13-5 0,6 13 2 0,-20-7-3 16,11 3 1-16,-4-3 5 0,-1 1-7 16,-2 2 6-16,0 0-5 0,-4 3 6 0,1-2-1 0,-1 1-4 15,1-2 4-15,-3 3-4 0,2-2 4 0,4 6-1 16,0-3-6-16,-4 1 5 0,5 3 2 0,-3-2-4 16,-1 2 2-16,4 0 1 0,2 0 2 0,2 2-3 15,-1 1-1-15,2-5 0 0,1 7 4 0,1 0 1 16,-1-1-4-16,6 5 3 0,-4-2-2 0,4 1-1 15,3-1 1-15,0 2 1 0,0 1 1 0,3-2 1 0,0-1 2 16,4 1-2-16,-1-2 3 0,0 4-5 16,2-7 4-16,4 0 0 0,1 3 1 0,1-3 2 15,-1-2 4-15,0-1-4 0,5 0 0 0,-1-4 1 0,2-2-4 16,1 0 7-16,-1-3-3 0,5-2-1 16,-8 4 0-16,4-5-3 0,-1 0-2 0,-1 1 1 15,-2-2-3-15,4-1 3 0,-7-4-2 0,3 3-1 0,-2 1-1 16,-2-4 6-16,-2 2 1 0,2 0-4 0,-1 0-2 15,-5-1 1-15,1 3 1 0,-4 2 2 0,0-2-4 16,-3 10 6-16,6-16-3 0,-5 9 3 0,-1 7 0 16,6-16 3-16,-6 16-2 0,0 0 0 0,3-10-7 15,-3 10 4-15,0 0-5 0,3-11 2 0,-3 11-1 16,0 0 1-16,0 0-2 0,0 0-1 0,0 0 2 16,0 0-4-16,0 0 2 0,0 0 2 0,3 37-1 15,-3-28-3-15,2 2 1 0,-2-11 2 0,1 24 1 16,1-17 7-16,1 6-6 0,0 1-2 0,3-3 1 15,-3 0 0-15,0 2 0 0,1-2 0 0,2-4-3 16,-3 4-11-16,5-4-19 0,-8-7-23 0,9 13-22 0,-6-7-25 16,-3-6-17-16,10 12-25 0,-10-12-23 0,12 6-38 15,-12-6-43-15,13-2-202 0,-13 2-488 16,14-5 216-16</inkml:trace>
          <inkml:trace contextRef="#ctx0" brushRef="#br0" timeOffset="9267.95">6565 627 29 0,'3'-11'236'15,"-3"11"-17"-15,0-10-23 0,0 10 3 0,0 0-17 0,0 0-11 16,0-14-14-16,0 14-15 0,0 0-15 16,0 0-12-16,-6-13-10 0,6 13-10 0,0 0-10 15,-14 2-7-15,14-2-5 0,0 0-2 0,-25 7-2 0,15-1-7 16,1-2-4-16,-5 3-4 0,5 0-4 0,2-1-1 15,-5-1-4-15,1 5-4 0,1-3-1 0,4 0-6 16,0 0-2-16,-1 0 0 0,7-7-5 16,-6 15-4-16,0-6-1 0,6-9 1 0,0 13-6 0,0-13 4 15,-3 15-2-15,3-15-2 0,3 12 1 0,3-5 1 16,0 3 1-16,-6-10 4 0,10 7-1 0,-1-1 3 16,-1-1 2-16,0-3-4 0,-8-2 2 0,17 9 1 15,-7-7 2-15,-1 4-1 0,-1-1-3 0,1-3-1 16,1 2-4-16,-1 0 2 0,-9-4-8 0,13 4 4 15,-4 2-6-15,-9-6-2 0,14 7 1 0,-11 1 1 16,-3-8-1-16,7 7 5 0,-7-7-3 0,6 13 0 16,-6-13 1-16,0 7 2 0,0-7 1 0,0 0-3 15,-9 17 8-15,5-13-7 0,4-4-3 0,-12 8-1 16,12-8-3-16,-8 8-2 0,8-8 2 0,-9 9-2 0,9-9 2 16,-4 7 4-16,4-7-10 0,0 0-3 0,-6 7 5 15,6-7 0-15,0 0-2 0,0 0 3 16,0 0-3-16,0 0 2 0,0 0-1 0,0 0 2 0,30-13-4 15,-21 10 2-15,4 1-1 0,1-5-2 0,1 1 0 16,-2 1 1-16,6-2-1 0,-2-3-1 0,2 3 4 16,4 0-3-16,0-4-5 0,3-2 7 0,-1 2 2 15,-1-2-2-15,-2 0-2 0,-2 4 4 0,5-4-5 16,-3 2 3-16,-5 3-4 0,-1-2 5 0,1 0 3 16,-4 0-2-16,4 1-1 0,-6 0 0 0,-3-1 0 15,-2 3-4-15,3 2 5 0,-5-3-3 0,2-2-2 16,-6 10 7-16,6-12-4 0,-6 12-4 0,0-12-1 15,0 12 3-15,0 0-3 0,-12-12 1 0,12 12 1 16,-13-4-4-16,13 4 5 0,-14-3-3 0,14 3 3 16,-19 0-5-16,19 0 2 0,-25 4-1 0,11-1 3 15,1 2-6-15,1 0 4 0,1-1 3 0,3 2 0 0,-3 1-1 16,2 0-3-16,-1-3 0 0,1 4 3 0,1-2 3 16,-1 1-4-16,2 1-2 0,1 5 4 0,0-5-1 15,6 7-1-15,-3-7 4 0,-1 3 3 0,4-11-1 16,-3 18 7-16,3-18-1 0,3 20 4 0,1-9 12 15,2-4-4-15,0 3 6 0,7-1 12 0,4 1 7 16,-4-2 6-16,10-4 3 0,5 3 7 0,-1-5-3 16,1 3 5-16,14-1-2 0,-2-8-1 0,-9 4-10 15,2 0-1-15,6-6-2 0,-11 5-4 0,-1 1-11 0,-1-4 4 16,-4 1-6-16,-4 0-1 0,0 2-16 16,-8-1 5-16,4 2-17 0,-3-4-24 0,-11 4-30 15,14 0-25-15,-14 0-28 0,0 0-39 0,0 0-46 0,0 0-51 16,0 0-54-16,0 0-307 0,0 0-649 0,0 0 288 15</inkml:trace>
        </inkml:traceGroup>
        <inkml:traceGroup>
          <inkml:annotationXML>
            <emma:emma xmlns:emma="http://www.w3.org/2003/04/emma" version="1.0">
              <emma:interpretation id="{63F77458-BD55-4BA7-A1B5-A8DA68BADD2C}" emma:medium="tactile" emma:mode="ink">
                <msink:context xmlns:msink="http://schemas.microsoft.com/ink/2010/main" type="inkWord" rotatedBoundingBox="9614,11774 11637,11738 11645,12202 9623,12238"/>
              </emma:interpretation>
            </emma:emma>
          </inkml:annotationXML>
          <inkml:trace contextRef="#ctx0" brushRef="#br0" timeOffset="10158.84">8105 468 6 0,'-14'1'247'0,"14"-1"-6"16,0 0-15-16,0 0-10 0,0 0-16 0,-15 0-21 0,15 0-14 15,0 0-16-15,0 0-11 0,0 0-5 16,0 0-8-16,0 0-7 0,0 0-3 0,0 0-9 16,0 0-4-16,0 0-3 0,38 4-6 0,-24-2-5 0,4-2 0 15,-2 4-3-15,2-3-1 0,1 1 1 0,1-1-7 16,8-1-4-16,-3 1-4 0,2-1-1 0,-1 3-1 15,2-3-4-15,-1 3-1 0,0-2 3 0,-2 2-3 16,3 0-5-16,-1-1-2 0,-1 0-2 0,-1-2 1 16,-1 3 0-16,-5-3-4 0,7 0-8 0,-7 0-2 15,0-1 3-15,-2 1-7 0,-1 0 6 0,1-2-16 16,-1 2 0-16,-1-2-3 0,1 2-1 0,-16 0-3 16,21 0-6-16,-12 0 3 0,-9 0-6 0,19-1-19 0,-19 1-17 15,14-1-19-15,-14 1-25 0,13-3-23 16,-13 3-33-16,0 0-30 0,0 0-28 0,0 0-31 15,0 0-22-15,0 0-19 0,0 0-245 0,-31-15-541 0,19 13 240 16</inkml:trace>
          <inkml:trace contextRef="#ctx0" brushRef="#br0" timeOffset="10470.93">8522 498 30 0,'0'0'192'0,"-12"1"-3"15,12-1-11-15,0 0-4 0,0 0-13 0,0 0-9 16,0 0-12-16,0 0-7 0,-6 7-1 0,6-7-3 15,0 0-5-15,0 0-3 0,0 0 3 0,0 0-6 16,3 19-1-16,-3-19-3 0,6 14 6 0,-6-14-3 0,4 17-3 16,-2-9 3-16,1 3-6 0,1 1-3 15,-1 3-3-15,0-4-3 0,3 5-2 0,-3-1 0 16,1 0-11-16,-4 1 1 0,6 0-7 0,-3-2-7 0,0 1-1 16,-1-3-5-16,1 4-16 0,0 0 1 0,3-2-18 15,-6-2 12-15,1 2-10 0,4 1-3 16,-5-6-2-16,1 2-3 0,1 0-3 0,-2-11 2 0,1 16-18 15,-1-16-16-15,3 11-23 0,-3-11-23 0,0 11-11 16,0-11-15-16,0 0-10 0,8 5-28 0,-8-5-31 16,0 0-31-16,15-3-36 0,-15 3-33 0,23-15-274 15,-14 4-563-15,5-2 249 0</inkml:trace>
          <inkml:trace contextRef="#ctx0" brushRef="#br0" timeOffset="10788.11">9090 511 201 0,'6'-10'205'16,"-6"10"-10"-16,3-7-8 0,-3 7-10 0,0 0-5 0,6-10-11 16,-6 10-3-16,0 0-10 0,0 0-7 0,0 0-8 15,0 0-12-15,0 0 0 0,0 0-11 0,0 0 1 16,0 0-2-16,0 0-3 0,0 0-2 0,0 0 1 15,-35 20-7-15,28-13 6 0,-5 4-5 0,5-1-3 16,-2 2 2-16,0 5-1 0,1-7-8 0,1 5 2 16,-2 4-5-16,3-6-4 0,0-1-23 0,1 2 16 15,4 0-7-15,-4-1-8 0,2 1-12 0,3-1 0 16,0 0-1-16,0-13-1 0,3 18-10 0,0-7-4 16,-1-2 1-16,2 1 5 0,-4-10-9 0,8 14-3 0,-5-9-14 15,3 1-16-15,-6-6-27 0,10 7-20 16,-2-3-27-16,-8-4-29 0,12 3-34 0,-12-3-34 0,16 3-30 15,-16-3-26-15,19-6-38 0,-7 1-243 16,0-1-555-16,-1-1 246 0</inkml:trace>
          <inkml:trace contextRef="#ctx0" brushRef="#br0" timeOffset="11291.83">9307 649 37 0,'0'0'229'0,"0"0"-15"16,9-5-9-16,-9 5-13 0,0 0-16 0,0 0-12 15,14 0-10-15,-14 0-9 0,0 0-11 0,0 0-4 16,16 4-7-16,-16-4-1 0,3 6-8 0,-3-6-7 16,8 13-5-16,-8-13 0 0,6 12-8 0,-2-2 1 15,-2-3-3-15,4 0-7 0,-6-7-6 0,0 18 0 0,1-12-9 16,-1-6-6-16,5 15 1 0,-5-15-12 16,1 11 0-16,-1-11-12 0,5 11 6 0,-5-11-8 15,0 0-4-15,1 9-5 0,-1-9 1 0,0 0-2 0,0 0-1 16,0 11-2-16,0-11 1 0,0 0-2 0,0 0-5 15,0 0 3-15,0 0-4 0,28-13-3 0,-20 6-7 16,2-1-9-16,-1 0-5 0,5 0-5 0,-2-3-8 16,-1-1 1-16,1 1-5 0,-3 1 3 0,3-6 0 15,-4 7 4-15,4-3 2 0,-5 1 3 0,2-1-2 16,-1 1-1-16,-2 5 4 0,2 0 7 0,-8 6 4 16,8-10 6-16,-2 5 3 0,-6 5 2 0,7-10-3 15,-7 10 4-15,0 0-5 0,6-7 4 0,-6 7-4 16,0 0 4-16,0 0-6 0,0 0 10 0,14 0 3 15,-14 0 7-15,0 0-12 0,13 7 18 0,-13-7 1 16,6 10 4-16,-6-10-1 0,8 12 7 0,-2-5 0 16,-3 1-2-16,-3-8-2 0,7 16 0 0,-1-8 5 0,-2 1-6 15,1 2-2-15,-1-1-6 0,4 1-4 16,-4-1-2-16,2-4-2 0,-3 5 4 0,3-4-6 16,-6-7-4-16,8 14 0 0,-4-7-5 0,-4-7-20 0,6 10-17 15,-6-10-19-15,3 9-13 0,-3-9-15 0,3 7-15 16,-3-7-17-16,0 0-18 0,0 0-30 0,0 0-29 15,0 0-24-15,0 0-20 0,0 0-54 0,0 0-195 16,0 0-513-16,0 0 227 0</inkml:trace>
          <inkml:trace contextRef="#ctx0" brushRef="#br0" timeOffset="11549.78">9850 494 11 0,'2'-11'242'0,"-2"11"-15"0,6-8-16 15,-6 8-15-15,0 0-12 0,9-11-11 0,-9 11-13 16,13-5-9-16,-13 5-12 0,18-2-13 0,-6 4-9 0,-12-2-5 16,22 5-6-16,-13 0-2 0,3 1-4 0,0 1-3 15,3-1 3-15,-3 7-1 0,0-1 3 16,1 4 2-16,-1-5 0 0,2 10 5 0,-4-7 10 0,-2 3-15 16,1-3-12-16,0 3 0 0,-3 0-9 0,-1-3-4 15,1 11-13-15,0-4-5 0,-6-4-6 0,0 1-3 16,2 0-7-16,-4-2 0 0,-2 1-7 0,-1-1-22 15,1 1-30-15,-3-4-36 0,4 1-36 0,-3-1-51 16,-2-1-50-16,5-6-63 0,-1 2-300 0,4-8-596 16,-2 12 265-16</inkml:trace>
        </inkml:traceGroup>
        <inkml:traceGroup>
          <inkml:annotationXML>
            <emma:emma xmlns:emma="http://www.w3.org/2003/04/emma" version="1.0">
              <emma:interpretation id="{195A7FEA-65D8-4914-B1D5-7A947721988B}" emma:medium="tactile" emma:mode="ink">
                <msink:context xmlns:msink="http://schemas.microsoft.com/ink/2010/main" type="inkWord" rotatedBoundingBox="11999,11682 14815,11631 14835,12770 12019,12820"/>
              </emma:interpretation>
            </emma:emma>
          </inkml:annotationXML>
          <inkml:trace contextRef="#ctx0" brushRef="#br0" timeOffset="12468.01">10465 629 164 0,'0'0'212'0,"0"0"-10"16,0 0-5-16,0 0-9 0,0 0-4 0,0 0-7 0,0 0-3 15,0 0-8-15,0 0-7 0,0 0-8 0,0 0-6 16,0 0-15-16,0 0-3 0,0 0-15 0,0 0-10 16,0 0-4-16,0 0-10 0,0 0-9 0,0 0-4 15,0 0-4-15,0 0-1 0,0 0 1 0,0 0-14 16,19 0-4-16,-8 1-5 0,4-4-2 0,-2 3 0 15,2-2-9-15,3 0-2 0,1-2 0 0,1 3-3 16,5-1-1-16,-7 2-1 0,1 0-4 0,-1-3-2 16,0 3-1-16,1-1 3 0,-1-1-3 0,-1 2 0 15,-2 0 0-15,0 0 1 0,1-1 3 0,-6 1-3 16,7-3 2-16,-17 3-2 0,22-1-3 0,-11 1 0 0,-1-2-4 16,-10 2 1-16,18-4 0 0,-18 4-5 0,18 0 4 15,-18 0-9-15,13-1 4 0,-13 1-1 0,0 0 3 16,15 0-11-16,-15 0 2 0,0 0-10 0,9-4-15 15,-9 4-17-15,0 0-16 0,0 0-16 0,0 0-15 16,0 0-20-16,0 0-22 0,0 0-27 0,0 0-34 16,0 0-34-16,0 0-48 0,0 0-188 0,0 0-493 15,0 0 219-15</inkml:trace>
          <inkml:trace contextRef="#ctx0" brushRef="#br0" timeOffset="12839.04">10514 833 62 0,'0'0'208'16,"0"0"-6"-16,3 8-7 0,-3-8-4 0,0 0-4 15,0 0-5-15,16 2-10 0,-16-2-7 0,11 3-8 16,-11-3-6-16,12 0-5 0,-12 0-6 0,15-3-9 16,-15 3-5-16,22 0-6 0,-11 0-4 0,0 0-6 15,4-3 1-15,-15 3-7 0,27-1 0 0,-13 1-10 16,2 0-3-16,-1-3-11 0,-2 6-3 0,2-3-2 16,-15 0-8-16,27-3-11 0,-15 3-2 0,0 3-8 15,0-2 1-15,-12-1-10 0,21 3 1 0,-12 0-9 16,3-3 7-16,-12 0-11 0,19 0-3 0,-11 5-1 0,2-4 1 15,-10-1-2-15,15 5-2 0,-6-5-2 0,-9 0-5 16,12 2 2-16,-12-2-10 0,12 5-16 16,-12-5-13-16,12 2-18 0,-12-2-24 0,7 5-20 0,-7-5-35 15,0 0-37-15,16-1-49 0,-16 1-45 0,12-9-262 16,-12 9-558-16,11-11 246 0</inkml:trace>
          <inkml:trace contextRef="#ctx0" brushRef="#br0" timeOffset="16214.95">11522 548 185 0,'0'0'231'0,"0"0"-12"15,0 0-19-15,0 0-18 0,-10-19-19 0,10 19-15 16,0 0-15-16,0 0-10 0,0 0-10 0,0 0-4 15,0 0-6-15,0 0-5 0,0 0-2 0,0 0-2 16,0 0 1-16,24 24 2 0,-24-24-4 0,7 8-4 16,-4 1-9-16,3-4-6 0,-2 5-4 0,-4-10 2 15,8 14-5-15,-7-4-3 0,4-2-1 0,-2 0-3 16,1 3-2-16,1-3-3 0,-2 2-1 0,1-3-5 16,-1 4-5-16,2 0-2 0,-1-3-2 0,-1 2-4 0,-1 0 0 15,1 0-4-15,-3-10-2 0,3 21-4 16,0-10-2-16,-2-4 1 0,2 6-12 0,-3-2 10 15,0-11 0-15,5 14-4 0,-5-14-4 0,1 17 1 0,-1-11-5 16,0-6 3-16,3 12-2 0,-3-12-3 16,0 13 1-16,0-13-2 0,0 0 2 0,0 0 2 15,2 11 1-15,-2-11-3 0,0 0-5 0,0 0 10 0,0 0 2 16,0 0 2-16,0 0-5 0,0 0-1 0,0 0-2 16,0 0 0-16,0 0-4 0,0 0 1 0,0 0 0 15,0 0-10-15,3-38-6 0,0 27-5 0,-2-3-9 16,4-2-1-16,-1 2-6 0,0-2 0 15,1 3 1-15,2-1-1 0,-1-2 2 0,2 2 3 0,-1-2-4 16,1 2 4-16,-1 2 3 0,-1 0 4 0,2-2 2 16,-1 1 1-16,-2 5 2 0,2-6-2 0,-3 5 1 15,2 0 1-15,0 0 3 0,-6 9 2 0,5-16-1 16,-1 10 4-16,-4 6-4 0,8-9 4 0,-8 9-1 16,6-9-2-16,-6 9 2 0,0 0 1 0,9-8-2 15,-9 8 3-15,9-5 1 0,-9 5-1 0,0 0-2 16,0 0 4-16,15 0 1 0,-15 0-3 0,0 0 3 0,19 5 1 15,-19-5 2-15,9 8 8 0,-3-4-3 0,1 3 3 16,1 1 0-16,1 2 9 0,-2 1-2 16,1-1 9-16,1 6-2 0,-5-8 3 0,5 7-1 0,0-2 2 15,-5 0 3-15,2-1 5 0,0 0-2 0,-1 0 3 16,-2 1 1-16,1 3 1 0,1-1 10 0,-2-2-10 16,1 0 8-16,-2 1-6 0,-1 3 4 0,2-4-10 15,-1-1 9-15,-1-1-1 0,1 2-10 0,2 0 6 16,-4-2-5-16,5 0-4 0,-4-4-4 0,1 4-4 0,2-3 3 15,-4-8-3-15,0 16-8 0,2-7 10 16,-2-9-10-16,6 13-5 0,-6-13-15 0,4 11-26 16,-4-11-22-16,3 9-20 0,-3-9-22 0,6 13-25 0,-2-9-34 15,-4-4-34-15,9 5-35 0,-9-5-45 0,0 0-302 16,0 0-616-16,18-4 272 0</inkml:trace>
          <inkml:trace contextRef="#ctx0" brushRef="#br0" timeOffset="16652.93">12325 771 154 0,'0'0'191'16,"0"0"-9"-16,0 0-5 0,0 0-14 0,0 0-6 16,0 0-7-16,0 0-6 0,0 0 0 0,0 0-7 0,0 0 1 15,4 20-2-15,-4-20 3 0,6 7 0 0,0-1-1 16,-6-6-3-16,12 5 0 0,-3-3-4 16,4 6-9-16,4-6 1 0,-4 2-3 0,4-1-6 0,2-2 6 15,5-1-14-15,3 3 10 0,-1-3-21 0,3-4-4 16,1 4-6-16,-4-3-4 15,1 0-6-15,-3 3-11 0,4-2-3 0,-1 1-5 0,-9-3-2 0,0 4-5 16,2 0-10-16,-3-4-2 0,0 8 0 0,-1-8-2 16,-1 2-4-16,-15 2-8 0,20 0 4 0,-12-1-6 15,-8 1-2-15,17-3 5 0,-17 3-12 0,15-1-9 16,-15 1 6-16,12-2-4 0,-12 2-19 0,0 0-13 16,13-1-2-16,-13 1-19 0,0 0-12 0,0 0-15 15,0 0-7-15,14-3-8 0,-14 3-12 0,0 0-32 0,0 0-24 16,0 0-24-16,0-14-29 0,0 14-27 15,0-15-278-15,0 15-559 0,-6-16 247 0</inkml:trace>
          <inkml:trace contextRef="#ctx0" brushRef="#br0" timeOffset="17034.46">12790 606 43 0,'-14'-1'224'0,"14"1"-17"0,0 0-3 0,0 0-15 15,-11-3-9-15,11 3-11 0,0 0-10 0,0 0-14 16,0 0-5-16,0 0-16 0,0 0-9 0,0 0-7 16,0 0-6-16,0 0-10 0,0 0 0 0,-15 3 3 15,15-3 3-15,0 0-4 0,0 0-2 0,-5 12-4 16,5-12 0-16,0 0 0 0,0 16-4 0,0-16 4 16,-1 14-6-16,1-14 4 0,0 18-1 0,0-9-6 15,0 6 0-15,0-1-4 0,1 0 2 0,-1 0-1 0,0 2-3 16,2-3-5-16,1 4 14 0,-3-7-21 15,0 5 3-15,1-2-12 0,-1 1 4 0,0-3-4 0,2 2-5 16,1 1 7-16,-2-4-7 0,1 1 2 0,-2-11-5 16,4 17 0-16,-2-8-5 0,-1 0-3 0,3-2 0 15,-4-7-9-15,6 15-15 0,-4-5 14 0,-2-10-2 16,4 14-5-16,-4-14 5 0,2 9-11 0,-2-9-25 16,6 9-19-16,-6-9-20 0,3 7-19 0,-3-7-15 15,0 0-5-15,4 9-14 0,-4-9-16 0,0 0-15 16,3 10-18-16,-3-10-19 0,0 0-17 0,0 11-17 15,0-11-24-15,0 0-47 0,0 0-202 0,0 0-518 0,0 0 229 16</inkml:trace>
          <inkml:trace contextRef="#ctx0" brushRef="#br0" timeOffset="17492.64">13182 571 50 0,'0'0'220'0,"0"0"-13"15,6-10-12-15,-6 10-5 0,0 0-9 0,0 0-10 16,6-6-8-16,-6 6-7 0,0 0-6 0,0 0-16 15,0 0-2-15,0 0-9 0,0 0-8 0,0 0-13 16,0 0-1-16,0 0-1 0,0 0 4 0,0 0-7 16,0 0 5-16,0 0-7 0,9 26 3 0,-9-19 2 15,0-7 0-15,4 24 2 0,-2-13 5 0,-1-1-12 0,5 1 6 16,-4-1-7-16,4 3-4 0,-2 3 7 0,-1-3-13 16,3 2 6-16,-1-2-4 0,-2 1-9 0,1-3 4 15,1 4-5-15,-2-1-3 0,3-1-4 0,-2 1 1 16,-1-4-2-16,2 4-12 0,-2-2 5 0,0-1-10 15,-2 0-11-15,-1-11 4 0,0 19 0 0,0-11-9 16,0-8 5-16,2 18-15 0,1-12 4 0,-3-6-5 16,-3 16 2-16,3-16-8 0,-2 15-13 0,2-15-22 15,0 11-20-15,0-11-30 0,0 0-18 0,2 14-17 16,-2-14-10-16,0 0-19 0,3 11-18 0,-3-11-21 16,0 0-46-16,0 0-34 0,0 0-34 0,0 0-304 15,0 0-636-15,0 0 282 0</inkml:trace>
          <inkml:trace contextRef="#ctx0" brushRef="#br0" timeOffset="18855.91">11463 420 173 0,'0'-13'187'0,"0"13"-18"0,0 0-6 0,1-12-10 16,-1 12-10-16,0 0-9 0,6-12-7 0,-6 12-5 15,3-8-6-15,-3 8-9 0,0 0 2 0,0 0-3 16,0 0-7-16,0 0 2 0,3-17-7 0,-3 17-2 15,0 0-7-15,0 0-3 0,0 0-5 0,0 0-2 16,0 0-7-16,0 0-7 0,0 0-3 0,0 0-9 16,0 0-3-16,0 0-6 0,0 0-3 0,0 0 1 15,0 0-5-15,0 0 2 0,0 0-2 0,-31 28 0 16,22-19 2-16,-2 5 1 0,-1-3-2 0,2 6 0 0,-2-5 3 16,0 1-1-16,-3 8-2 0,2 0 4 15,-1 0-8-15,4 2 3 0,1 3-1 0,3 2-1 16,-2-3 2-16,7 2 1 0,1 2-7 0,1 8 2 0,7-1-2 15,4 3-3-15,1 1-1 0,4-4 4 0,7 5-9 16,-2-5 1-16,3 3 1 0,-1-1-2 0,0 0-5 16,3 0-3-16,-2-2-12 0,-5 2-15 0,0 3-20 15,-3-6-21-15,-4 3-17 0,-5-6-19 0,-2-4-23 16,-6 1-26-16,0-3-24 0,-5-3-36 0,2 0-63 16,-6-9-167-16,3 3-470 0,3-3 208 0</inkml:trace>
        </inkml:traceGroup>
        <inkml:traceGroup>
          <inkml:annotationXML>
            <emma:emma xmlns:emma="http://www.w3.org/2003/04/emma" version="1.0">
              <emma:interpretation id="{0D95C676-E2ED-4998-A319-DB81F2B47F8F}" emma:medium="tactile" emma:mode="ink">
                <msink:context xmlns:msink="http://schemas.microsoft.com/ink/2010/main" type="inkWord" rotatedBoundingBox="15101,11463 19166,11390 19185,12447 15120,12520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17911.09">13568 459 12 0,'0'0'266'0,"0"0"-19"0,0 0-15 16,0 0-15-16,0 0-20 0,0 0-7 0,0 0-13 15,0 0-11-15,0 0-10 0,0 0-8 0,21 13-11 16,-15-6-5-16,5-3-5 0,-1 4 0 0,1 4-2 0,2-2 3 15,0 1-2-15,7 5-1 0,-7-3-7 0,7 1 0 16,-4 4 1-16,3-4-4 0,-2 4-9 0,-2 2-10 16,3-3-3-16,-8 3 7 0,2 2-18 0,0-2-9 15,-5 1-3-15,2 2-7 0,-3 1-4 0,0-3-11 16,-4 2-3-16,-2 2-6 0,-2 3 6 0,-1-12-12 16,-3 10 12-16,-4-1-15 0,1 3-12 0,-2-3-21 15,3-1-24-15,-4 0-19 0,0 0-19 0,3-3-24 16,-3 2-30-16,0-3-28 0,4-4-33 0,2 1-35 15,-1-6-32-15,4 0-85 0,0-4-182 0,3-7-556 16,-7 13 247-16</inkml:trace>
          <inkml:trace contextRef="#ctx0" brushRef="#br0" timeOffset="19790.5">14089 797 158 0,'0'0'211'0,"0"0"-10"16,0 0-11-16,0 0-8 0,0 0-9 0,0 0-13 16,0 0-12-16,0 0-9 0,0 0-12 0,0 0-14 15,0 0-6-15,0 0-8 0,0 0 2 0,0 0-3 16,0 0 0-16,9 11 1 0,-9-11-3 0,9 2-1 16,-9-2-1-16,13 5-5 0,-2-1-5 0,1-3-7 15,2-1 1-15,0 1-2 0,5 0 0 0,1-1-4 16,-1 3 1-16,5-3-4 0,4 0-6 0,-1-3-9 15,0 2 2-15,-8-1-12 0,8 2-3 0,-4 0-2 16,3-4-14-16,-6-1 9 0,-2 4-3 0,1 0-3 16,-3-2 0-16,2 2-5 0,-3-2 0 0,0 0-1 0,-3 3-5 15,-12 0 2-15,18-3-5 0,-11 2 2 0,-7 1-1 16,14-4-2-16,-14 4-2 0,12-4 4 0,-12 4-5 16,0 0 1-16,10-2-9 0,-10 2 4 0,0 0-7 15,0 0-17-15,0 0-9 0,11-5-14 0,-11 5-27 16,0 0-17-16,0 0-25 0,0 0-30 0,0 0-26 15,0 0-35-15,0 0-28 0,0 0-42 0,0 0-177 16,0 0-485-16,0 0 215 0</inkml:trace>
          <inkml:trace contextRef="#ctx0" brushRef="#br0" timeOffset="20175.68">14444 555 221 0,'0'0'216'16,"0"0"-17"-16,0 0-21 0,0 0-13 0,0 0-7 15,0 0 0-15,0 0-5 0,0 0-1 0,0 0-3 16,0 0-1-16,-2 37-7 0,2-37 4 0,2 24 0 0,-1-13-7 16,2 6 3-16,-1 0-3 0,2-2-7 0,-2 5-4 15,2 4-1-15,-2-2-6 0,-2-4 5 0,1 6-8 16,1-6-8-16,2 5-14 0,-4-5-7 0,0 0-9 16,0-2-5-16,2 2-1 0,1 0-14 0,-3-2-4 15,-3-1-2-15,1 0-5 0,2 2-7 0,0-6 2 16,-1 3-21-16,-2-1-25 0,1 0-30 0,1 2-27 15,1-15-27-15,0 17-34 0,-5-7-37 0,5-10-37 16,-1 18-44-16,1-18-52 0,0 0-234 0,1 13-567 16,-1-13 252-16</inkml:trace>
          <inkml:trace contextRef="#ctx0" brushRef="#br0" timeOffset="25394.58">14963 479 33 0,'0'0'159'0,"0"0"-12"0,3-17-8 0,-3 17-8 16,0 0-11-16,0 0-6 0,0 0-18 0,1-14-1 16,-1 14-6-16,0 0-2 0,5-13-1 0,-5 13-12 0,0 0-2 15,0-11-1-15,0 11-8 0,0 0 0 0,1-11-1 16,-1 11 0-16,0 0-7 0,5-13 4 0,-5 13-4 15,0 0 2-15,1-13-2 0,-1 13 4 0,0 0-5 16,2-11-1-16,-2 11-5 0,0 0 5 0,0 0-6 16,1-12 1-16,-1 12 1 0,0 0 1 0,0 0-6 15,5-10-5-15,-5 10-5 0,0 0-1 0,0 0-5 16,0 0-2-16,0 0-4 0,0 0 1 0,0 0-7 16,0 0 1-16,18 17-2 0,-18-17 4 0,3 12-6 15,1-6 0-15,-4-6-1 0,6 17 0 0,-3-6 0 16,-2-3 1-16,-1 4-1 0,3-1 1 0,0 0 2 15,0 3 6-15,-3 0-4 0,2-3 4 0,-1 2-1 0,-1-13 3 16,0 19 1-16,0-5 2 0,-1-1-7 16,-1 1 2-16,2-4 0 0,-3 3 2 0,2-1-2 15,-1 0 0-15,2-12 0 0,-4 22-1 0,2-11 1 0,-2-1-4 16,3 0-6-16,1-10 3 0,-5 18-5 0,4-11 1 16,1-7-2-16,-3 17-2 0,3-17-1 0,-3 9 7 15,3-9-3-15,-3 9-1 0,3-9-4 0,0 0 2 16,-6 11-2-16,6-11-1 0,0 0 4 0,-2 11-5 15,2-11-2-15,0 0 4 0,-3 11-1 0,3-11 0 16,0 0-1-16,0 0 5 0,0 0-1 0,0 0-3 16,0 0-3-16,0 0 2 0,0 0-1 0,0 0-2 15,0 13 3-15,0-13 0 0,0 0-1 0,0 0-2 16,0 0 2-16,0 0 3 0,0 0 0 0,11 3-4 0,-11-3 2 16,7 6-1-16,-7-6 0 0,0 0 7 0,16 0-8 15,-16 0 2-15,20-2 1 0,-4 2 2 16,-5 0-3-16,-11 0-1 0,28 0 0 0,-12-4 0 0,-2 4 2 15,4-1 1-15,-3 0-4 0,-2 1 2 0,2-1-1 16,-2 1 2-16,-13 0-1 0,23-4 0 16,-14 4 2-16,-9 0-7 0,0 0 0 0,19 0 3 0,-19 0-2 15,12 0-4-15,-12 0-8 0,0 0-3 0,0 0-4 16,11 0-8-16,-11 0-11 0,0 0 0 0,0 0-12 16,14 4-4-16,-14-4-5 0,0 0-11 0,0 0-9 15,0 0-8-15,0 0-7 0,0 0-14 0,0 0-13 16,0 0-20-16,0 0-34 0,14-6-202 0,-14 6-408 15,0 0 181-15</inkml:trace>
          <inkml:trace contextRef="#ctx0" brushRef="#br0" timeOffset="25809.9">15273 525 178 0,'0'0'193'0,"0"0"-10"0,0 0-11 15,0 0-13-15,0 0-14 0,0 0-10 0,0 0-13 16,0 0-5-16,0 0-8 0,0 0-5 0,0 0 0 16,0 0-3-16,0 0-7 0,0 0 0 0,0 0-7 15,-22 25 3-15,19-14-5 0,1-2-9 0,-1 0 3 16,-1 4-1-16,4-2-3 0,-5 2-3 0,4 1 1 0,1 3-5 15,0-3-1-15,-2 0 2 0,2 4-3 16,0 0 0-16,0-2-1 0,0 4-1 0,2-3-5 16,-1 5-3-16,-1 1-4 0,3-6 3 0,-1 0-1 0,-1-1-8 15,2 0 0-15,-1 1 3 0,-1-1-8 0,1-3-2 16,1 3-5-16,-2-2 0 0,1 0-6 0,1-3-1 16,-2-1-2-16,-1-10-2 0,2 16 0 0,-1-6-3 15,-1-10-5-15,3 16 6 0,-1-8-7 0,-2-8 0 16,0 13-3-16,0-13 1 0,0 0-19 0,0 13-12 15,0-13-17-15,0 0-19 0,0 0-18 0,1 11-21 16,-1-11-21-16,0 0-33 0,0 0-34 0,0 0-44 16,0 0-280-16,0 0-548 0,0 0 243 0</inkml:trace>
          <inkml:trace contextRef="#ctx0" brushRef="#br0" timeOffset="26462.03">15513 634 3 0,'0'0'179'0,"0"0"-18"16,0 0-7-16,0 0-7 0,0 0-8 0,6-9-7 0,-6 9-6 15,0 0-2-15,0 0 0 0,0 0-3 0,0 0 3 16,0 0-8-16,0 0 5 0,0 0 0 0,-1 34 2 15,1-34-9-15,-2 21-6 0,4-5-5 0,-1-1-1 16,-1-1-12-16,3 3-3 0,-1 1-1 0,-1 1-9 16,1-1 0-16,2 0-1 0,-2-1-10 0,1 1-4 15,-2-4-3-15,5 4-7 0,-3-5-2 0,3 0-4 16,0-2-8-16,0 2 1 0,-5-5-3 0,4 0-9 16,1 2 1-16,-3-3-3 0,-3-7-3 0,6 13 3 15,-6-13-5-15,4 8 1 0,-4-8-3 0,0 0 1 16,6 8-3-16,-6-8 6 0,0 0-8 0,0 0 3 15,0 0 1-15,0 0-5 0,0 0-4 0,9-23 0 16,-9 23 1-16,2-16-4 0,4 2-5 0,-3 2-7 0,0-4-9 16,-2-2-6-16,5 0 4 0,-2 5-4 0,-2-5-5 15,4-3 2-15,0 4 0 0,-3 3 2 0,6-3-3 16,-6 0 2-16,4 4 1 0,-1-3 4 0,2 2-1 16,-2 0 2-16,0 1 3 0,1-1 3 0,-1 3-2 15,0 5 2-15,0-4 0 0,1 4 6 0,-1-3-3 16,0 2-2-16,0-1 3 0,0 2 1 0,-1-1-1 15,-5 7 5-15,12-8-6 0,-12 8 2 0,10-6-1 16,-10 6 4-16,11-6 0 0,-11 6 1 0,10-5-2 16,-10 5 2-16,0 0-1 0,15 4 0 0,-15-4 6 15,10 7 4-15,-10-7 3 0,9 11 4 0,-3-4 7 16,-3 6 5-16,3-2 5 0,-3 3 1 0,2 2 5 0,1-4 5 16,-3 8 5-16,3 0 4 0,-3 4-4 0,3-8 0 15,0 1 4-15,-1 8-1 0,1-2-5 16,-3-5 1-16,5 4-2 0,-2-6-12 0,-2-1 3 0,2 1-1 15,-3-3 11-15,2 0-25 0,1 0 5 0,-3-1 0 16,1-1-9-16,-1-3-12 0,2 1-18 0,-1 1-23 16,-1-4-21-16,-3-6-27 0,5 17-31 0,-4-10-24 15,-1-7-28-15,5 11-36 0,-5-11-38 0,4 6-275 16,-4-6-560-16,0 0 248 0</inkml:trace>
          <inkml:trace contextRef="#ctx0" brushRef="#br0" timeOffset="26906.34">16313 888 191 0,'0'0'220'0,"0"0"-11"0,0 0-8 0,8 5-1 16,-8-5-9-16,11 4-6 0,-11-4-2 0,16 4-5 16,-4-4-7-16,3 0-6 0,2 1-5 0,-1-2-9 15,3 2-8-15,1-1-5 0,4-1-5 0,-1-1-7 16,3 2-8-16,-1-4-8 0,1 4-9 0,0-3-10 16,0-1-4-16,-2 4-8 0,-5-3-7 0,2 0-7 0,-2 3-11 15,2-1 15-15,4-3-22 0,-5 1-3 16,-1 0-3-16,1-1-9 0,-2 3 0 0,-2-2-6 15,-4 1-7-15,3-2 2 0,-15 4-1 0,19 0 1 0,-8 0-10 16,-11 0-7-16,15-4-10 0,-15 4-19 16,11-1-15-16,-11 1-10 0,0 0-10 0,0 0-10 15,0 0-12-15,14 1-17 0,-14-1-18 0,0 0-16 0,0 0-15 16,0 0-24-16,0 0-23 0,0 0-30 0,0 0-224 16,-40-2-484-16,40 2 215 0</inkml:trace>
          <inkml:trace contextRef="#ctx0" brushRef="#br0" timeOffset="27180.03">16618 592 202 0,'0'0'186'0,"0"0"-12"0,0 0-12 0,0 0-11 15,0 0-10-15,0 0-5 0,0 0-2 0,0 0-2 16,0 0-4-16,0 0 0 0,0 0 7 16,0 0 3-16,20 26 2 0,-17-14-3 0,1 5 1 0,2-3 0 15,-3 5-3-15,2-3 0 0,0 8-5 0,-2-7 5 16,3 5-14-16,0-4-4 0,-1-1-9 0,1 4-13 16,-3-3-2-16,1-1-10 0,2-3-1 0,-4-1-11 15,-1 3-4-15,2 0-6 0,0-1-7 0,2 0 0 16,-4-3-17-16,1 0 3 0,-2 1-11 0,3 0-26 15,-2-2-23-15,-1-11-32 0,2 18-30 0,-2-9-37 16,0-9-42-16,0 18-42 0,0-18-61 0,0 11-278 16,0-11-587-16,0 0 260 0</inkml:trace>
          <inkml:trace contextRef="#ctx0" brushRef="#br0" timeOffset="31847.19">17263 110 62 0,'-12'-3'233'0,"12"3"-3"16,0 0-18-16,-11-4-15 0,11 4-11 0,0 0-8 15,-9-5-12-15,9 5-14 0,0 0-9 0,0 0-13 16,0 0-13-16,0 0-12 0,0 0-13 0,0 0-3 15,0 0-9-15,0 0 0 0,0 0-4 0,0 0 0 16,0 0-8-16,0 0-3 0,0 0-1 0,18 22 3 16,-12-13-3-16,-6-9 5 0,9 16-4 0,-3-5-5 0,0 1-5 15,-2 3-3-15,2-1-5 0,-1 0 12 0,-1 1-12 16,2 0-5-16,-3 0-2 0,2 1 0 0,-1-1-3 16,-1-3-4-16,-1 3-5 0,1-2-2 0,-2-2-4 15,-1-1-4-15,5 3 6 0,-2-2-5 0,0 0-3 16,-3 0 1-16,0-11 2 0,3 15-5 0,-3-15-4 15,0 15 1-15,0-15 2 0,1 9-2 0,-1-9 1 16,0 0 0-16,0 0-2 0,0 15 9 0,0-15-10 16,0 0 2-16,0 0-2 0,0 0-2 0,0 0 2 15,0 0 2-15,0 0-5 0,0 0 3 0,-21-35-6 16,20 24-4-16,-1-2-4 0,2-1-6 0,-3 2-5 16,2-4 7-16,1 2-5 0,0-2 0 0,1 2 4 15,2 1-2-15,0-3-2 0,3 2-1 0,0 0 2 16,0 1-7-16,0-2 6 0,2 1 7 0,0 1-7 0,0-2 2 15,2 1 2-15,2 4 0 0,-3 0 2 16,-3 3-1-16,6-4 3 0,-4 5 0 0,-1-1 0 0,1 2 0 16,-8 5-1-16,16-10 0 0,-12 9 0 0,-4 1 0 15,12-6 1-15,-12 6 0 0,14-2 1 0,-14 2 0 16,0 0-1-16,19 8 2 0,-11-4-1 0,-2 1 0 16,0 2 4-16,1 2 2 0,-1 6-1 0,0 2 6 15,1 3 4-15,-1-2 1 0,0 2 0 0,-3-2 1 16,3 4 2-16,0 0-1 0,-1-4-4 0,-2-1 5 15,1-1-2-15,-1 2-1 0,0 2-1 0,0-5-3 16,2-2 6-16,-2 1-6 0,-3 1 1 0,4-2-1 16,-2 0 1-16,2-1-11 0,-3-4-17 0,1 1-18 0,-2-9-24 15,6 15-33-15,-3-9-26 0,-3-6-30 16,4 12-26-16,-4-12-43 0,6 5-267 0,-6-5-526 16,0 0 233-16</inkml:trace>
        </inkml:traceGroup>
        <inkml:traceGroup>
          <inkml:annotationXML>
            <emma:emma xmlns:emma="http://www.w3.org/2003/04/emma" version="1.0">
              <emma:interpretation id="{05E35473-CAE5-4463-8F4D-4800FED8E5EC}" emma:medium="tactile" emma:mode="ink">
                <msink:context xmlns:msink="http://schemas.microsoft.com/ink/2010/main" type="inkWord" rotatedBoundingBox="19517,11220 21913,11177 21925,11864 19530,11908">
                  <msink:destinationLink direction="with" ref="{F9EB973E-1E04-4DAC-9E75-8A239A9940EE}"/>
                </msink:context>
              </emma:interpretation>
            </emma:emma>
          </inkml:annotationXML>
          <inkml:trace contextRef="#ctx0" brushRef="#br0" timeOffset="32203.77">18211 5 134 0,'0'0'146'15,"0"0"-12"-15,0 0-5 0,0 0 2 0,0 0-6 16,0 0 5-16,0 0 1 0,0 0 0 0,-39 15-2 16,29-6 3-16,-4 2 1 0,-1-2-2 0,2 3-1 15,-2 5-5-15,-1 3-4 0,-2-1-4 0,6-1-3 16,-3 0-5-16,3 5-4 0,0-2-6 0,5-3-4 0,-1 3-4 16,4-1-2-16,-1 2-7 0,-1-1-1 0,2 2-5 15,5-5-2-15,2 0 1 0,-1-1-14 0,-1-3-6 16,4 4 2-16,2-1-8 0,2-3-12 0,2-1 2 15,-2-2-5-15,1 4 1 0,-1-2-7 0,3 0 2 16,-3-2-7-16,1 0-22 0,2-1-25 16,-3-1-23-16,-3 0-35 0,2-1-32 0,-1-5-36 0,0 3-27 15,4-2-50-15,-11-4-262 0,12 1-528 0,-12-1 235 16</inkml:trace>
          <inkml:trace contextRef="#ctx0" brushRef="#br0" timeOffset="32727.82">18478 307 197 0,'4'-11'253'0,"-4"11"-22"0,6-5-26 16,-6 5-19-16,0 0-20 0,0 0-17 0,0 0-16 16,0 0-9-16,0 0-17 0,21 11-6 0,-21-11-5 15,8 12-7-15,-7-5-5 0,4 4-4 0,-5-11-6 16,1 21 2-16,-1-9-3 0,3-1-3 0,-3-11-7 15,0 24 0-15,0-10-8 0,-3-3-2 0,3-11-2 16,-1 19-5-16,1-11-5 0,0-8-2 0,-2 15-5 16,2-15 0-16,-3 13-5 0,3-13-6 0,-1 10 1 15,1-10 3-15,0 0-6 0,0 0 5 0,1 13-6 16,-1-13 0-16,0 0-6 0,0 0 4 0,0 0-7 16,0 0-8-16,0 0-13 0,15-26-7 0,-12 16-12 15,3-2-2-15,2-1-13 0,-1-2-1 0,3 1-2 16,-4-4 6-16,2 1 6 0,-1 3-2 0,1-2 7 0,-1 5 3 15,-2-5 3-15,1 4 4 0,-3 1 1 0,1 3 8 16,-1-1 6-16,-3 9 5 0,9-14 2 0,-6 7 6 16,-3 7-1-16,6-10 6 0,-6 10 1 0,6-7 4 15,-6 7 3-15,7-9-3 0,-7 9 5 0,0 0 2 16,12-2 4-16,-12 2 3 0,0 0 0 0,0 0 6 16,20 9 0-16,-14-4 4 0,-2 2 3 0,2-1 11 15,0 2 9-15,2 3-6 0,-2-1 1 0,-2 1-3 16,4 4 0-16,-4-7-6 0,0 4 1 0,2 2 3 0,-1 2-7 15,-2-4-8-15,1 1 1 0,1 1-9 16,-2 0-1-16,-2 0 2 0,2 0-6 0,-1 0-1 16,-1 2-3-16,2-4 1 0,-3-1-17 0,0-11-19 0,2 16-21 15,-2-5-22-15,0-11-33 0,-2 15-30 16,2-15-26-16,2 16-36 0,-2-16-47 0,6 7-77 16,-6-7-168-16,0 0-509 0,9 1 226 0</inkml:trace>
          <inkml:trace contextRef="#ctx0" brushRef="#br0" timeOffset="33019.98">19064 372 20 0,'0'0'284'0,"0"0"-17"0,0 0-24 16,0 0-22-16,8-8-24 0,-8 8-18 0,0 0-15 15,13-3-14-15,-13 3-17 0,13-3-11 0,-13 3-10 16,15 0-5-16,-3 0-3 0,-12 0-7 0,21 0 0 15,-6 0-3-15,1 0-7 0,-2 0 7 0,5 0-10 0,1-4 2 16,-2 4 0-16,4 0-3 0,-4-1 0 16,7 0-11-16,-4 0-2 0,4-3-1 0,2 4-2 0,-6-2-17 15,4-2-4-15,-5 3 0 0,-1-1-4 0,2 1-10 16,-3-2 3-16,-2 2-5 0,2 0-12 0,-4-2-13 16,-2 1-19-16,-3 2-18 0,-9 0-14 0,18-4-18 15,-18 4-23-15,0 0-29 0,8-2-30 0,-8 2-25 16,0 0-23-16,0 0-32 0,0 0-221 0,0 0-484 15,0 0 214-15</inkml:trace>
          <inkml:trace contextRef="#ctx0" brushRef="#br0" timeOffset="33334.32">19350 184 270 0,'0'0'260'0,"-4"-7"-17"0,4 7-18 16,0 0-20-16,0 0-20 0,0 0-19 0,0 0-3 0,0 0-5 16,0 0-3-16,-16 17-15 0,11-9-4 0,-1 1-7 15,0 5-1-15,3 0-5 0,-1-1-5 0,1 0-14 16,3 2 3-16,-5 0-10 0,5 2-3 0,-4 0-6 16,2-2-3-16,1-1-6 0,-2 4-14 0,3-1 3 15,0-3-7-15,3-1-2 0,-2 0-7 0,1 5-6 16,1-10-1-16,-3 2-2 0,3 4-7 0,1-6-4 15,-2 2-3-15,-1 0 1 0,-1-10-4 0,5 15-5 16,-4-8-22-16,-1-7-22 0,3 12-26 0,0-4-27 16,-3-8-31-16,6 8-23 0,-6-8-25 0,2 9-22 15,-2-9-36-15,12 1-30 0,-12-1-241 0,0 0-522 16,0 0 231-16</inkml:trace>
          <inkml:trace contextRef="#ctx0" brushRef="#br0" timeOffset="33872.97">19858 95 205 0,'13'0'268'0,"-13"0"-18"0,0 0-14 0,0 0-20 16,0 0-13-16,0 0-14 0,0 0-8 0,0 0-8 15,0 0-5-15,0 0-16 0,16 4-3 0,-16-4-12 16,8 4-5-16,-8-4-8 0,7 10-3 0,-7-10 1 16,9 11-8-16,-6-4 3 0,0 4-7 0,0 0-1 15,0 2-7-15,2-2 0 0,-5 3-5 0,1-1 1 16,-1 4-22-16,0 1 10 0,0-5-9 0,-3 2 3 15,0 1-11-15,3 0-2 0,0-5-6 0,-1 6-3 16,-4-4-13-16,5 0 2 0,0-1-5 0,0 2-2 16,0 1 1-16,0-15-6 0,0 19-7 0,3-12 3 0,0 4-6 15,0-4-2-15,0 3-18 0,-3-10-21 16,5 11-29-16,-5-11-21 0,3 9-33 0,-3-9-21 0,6 7-24 16,-6-7-25-16,0 0-27 0,4 8-34 0,-4-8-39 15,0 0-308-15,0 0-623 0,0 0 276 0</inkml:trace>
          <inkml:trace contextRef="#ctx0" brushRef="#br0" timeOffset="34375.69">20269-110 172 0,'0'0'203'16,"0"0"-6"-16,0 0-4 0,0 0-4 0,3-17-10 16,-3 17-15-16,0 0-14 0,0 0-9 0,0 0-13 15,0 0-5-15,0 0-5 0,0 0-3 0,0 0-8 16,0 0-7-16,0 0-9 0,0 0-6 0,21 3-9 16,-21-3-4-16,9 12-1 0,-9-12-3 0,12 13-1 15,-6-3-7-15,1 0 6 0,-1 1-1 0,0 2-3 16,2 2 1-16,-1-1-1 0,1 3 2 0,-4 1 3 15,1-2 2-15,-2 6 11 0,1 3-5 0,-4 1-1 16,0 0-2-16,-3-2-3 0,2 1-2 0,-2-1-4 16,0 4-3-16,-3-3-6 0,0-3-5 0,3 4-5 0,-3-2-8 15,0 1 3-15,-2-1-5 0,2-6 0 0,0 3-6 16,3-4-12-16,-1 1-33 0,-2-1-30 0,3 1-32 16,-3-4-42-16,-1 0-50 0,2 0-49 0,4-3-61 15,-5 0-277-15,1-2-604 0,2-1 268 0</inkml:trace>
        </inkml:traceGroup>
        <inkml:traceGroup>
          <inkml:annotationXML>
            <emma:emma xmlns:emma="http://www.w3.org/2003/04/emma" version="1.0">
              <emma:interpretation id="{D87C4990-445A-422F-A0C1-B691E8515FF0}" emma:medium="tactile" emma:mode="ink">
                <msink:context xmlns:msink="http://schemas.microsoft.com/ink/2010/main" type="inkWord" rotatedBoundingBox="23048,11084 26098,11029 26114,11931 23064,11986">
                  <msink:destinationLink direction="with" ref="{1DAE951D-87C8-44E0-949E-BD76B4E69C98}"/>
                </msink:context>
              </emma:interpretation>
            </emma:emma>
          </inkml:annotationXML>
          <inkml:trace contextRef="#ctx0" brushRef="#br0" timeOffset="40165.01">21838 100 219 0,'0'0'242'0,"0"0"-13"0,0 0-11 15,0 0-16-15,0 0-18 0,0 0-15 0,0 0-14 0,0 0-19 16,0 0-14-16,-4-14-14 0,4 14-9 0,0 0-5 16,0 0-5-16,0 0-4 0,0 0-2 0,0 0-6 15,0 0-3-15,0 0 0 0,16 29-2 0,-16-29-2 16,4 14-5-16,1-6-2 0,-1 1-6 0,-2 0-2 15,4-2-5-15,-5 3-3 0,-1-10-3 0,5 19-5 16,-5-9-9-16,1-1 3 0,-1-9-2 0,2 18-2 16,-1-7-1-16,-1-11-4 0,0 17 2 0,0-17-6 15,0 11 0-15,0-11-4 0,3 13-6 0,-3-13 7 16,0 0-6-16,-3 11 2 0,3-11-3 0,0 0 2 16,0 0 0-16,0 0 5 0,3 11 3 0,-3-11-2 0,0 0 4 15,0 0-3-15,0 0-2 0,0 0-2 0,0 0-1 16,0 0-3-16,0 0 1 0,0 0 0 0,6-42 1 15,2 28-20-15,-2 1-4 0,1 1-11 16,-1-6-2-16,0 1-5 0,3-1-4 0,-3 2-2 0,3-6 1 16,-2 7 1-16,4-2 7 0,-4 1 1 0,-1 2 2 15,2 2 0-15,-1-3 4 0,-1 5 2 0,-1 2 3 16,-2 0 2-16,-3 8 1 0,6-16 1 0,-2 11 0 16,-1-4 0-16,-3 9 3 0,5-9 0 0,-5 9 3 15,0 0-6-15,4-9 0 0,-4 9 3 0,0 0 1 16,0 0 0-16,0 0 0 0,0 0-1 0,0 0 2 15,0 0 6-15,13 21 2 0,-11-11 5 0,-2-10 1 0,3 22 8 16,1-11 9-16,1 5 2 0,-4 4 2 16,5-4 0-16,-3 7 2 0,3 1 6 0,0-1 2 15,0 0 4-15,0-2-4 0,2 3-2 0,-4-6-1 0,1-4-2 16,1 1-2-16,-2 2 3 0,-1-4-7 0,1 3 1 16,1-3-4-16,-4-3-4 0,5 1-2 15,-3-1 4-15,0 0-3 0,0 0-4 0,-3-10-9 0,2 16-19 16,1-10-20-16,-3-6-23 0,0 0-29 0,-3 18-29 15,3-18-36-15,-3 13-38 0,3-13-56 0,0 0-276 16,0 0-561-16,0 0 249 0</inkml:trace>
          <inkml:trace contextRef="#ctx0" brushRef="#br0" timeOffset="40460.01">22456 278 125 0,'14'-4'235'0,"-14"4"-15"0,14-4-12 0,-14 4-8 15,13-3-7-15,-13 3-7 0,18-2-6 0,-18 2-10 16,15-1-7-16,-15 1-10 0,14 0-6 0,-14 0-7 16,16-1-5-16,-16 1-8 0,16 0-9 0,-5-3-5 15,-11 3-5-15,15-1-6 0,-15 1-9 0,15 0-11 16,-15 0-2-16,13-2-11 0,-13 2-6 0,16-1-2 15,-16 1-2-15,17-3-11 0,-17 3-6 0,16-1-3 16,-5 1-4-16,-11 0 6 0,19-4-24 0,-11 2-14 16,-8 2-26-16,16-3-25 0,-16 3-30 0,15 0-29 15,-15 0-31-15,15 2-39 0,-15-2-36 0,12-4-283 16,-12 4-536-16,10-7 237 0</inkml:trace>
          <inkml:trace contextRef="#ctx0" brushRef="#br0" timeOffset="41753.75">21732-225 107 0,'0'0'204'0,"-15"0"5"0,15 0-14 16,0 0-13-16,-25 11-7 0,15-5-7 0,-4 2-1 0,1 5-6 15,-2 0-3-15,-3 3-5 0,1 4-11 0,0-1-9 16,3 4-6-16,-1-1 2 0,3 2-15 0,3 0-5 15,-1 1-9-15,4 2-8 0,0 1 0 0,6 9-8 16,0 0-5-16,3-4-5 0,3-4-2 0,9 7-10 16,-3-2-6-16,3-2-5 0,3 3-1 0,-2-4-4 15,5 0-4-15,1 0-9 0,5-2 4 0,-9-9-7 16,10 9-17-16,-10-6-19 0,0-5-25 0,0 4-19 16,-3-4-27-16,-2-3-33 0,2 3-19 0,-1-1-28 0,-1-5-31 15,-1-2-69-15,-2-1-184 0,4 0-476 16,1-4 210-16</inkml:trace>
          <inkml:trace contextRef="#ctx0" brushRef="#br0" timeOffset="40772.78">23022 23 115 0,'0'0'226'0,"9"-7"-16"16,-9 7-8-16,8-5-15 0,-8 5-15 0,0 0-12 15,12-6-12-15,-12 6-8 0,0 0-3 0,0 0 2 16,0 0 1-16,10 15-5 0,-10-15 0 0,0 16 6 0,0-16-2 15,-3 21-11-15,0-6 1 0,2 0-12 16,-2 2-7-16,-2 1-2 0,4-2-6 0,-2 2-6 16,0-2-4-16,0 2-9 0,1 0-9 0,2-1-6 0,0-1-7 15,-1-1-4-15,2-1-4 0,-1 4-8 0,2-3-2 16,-4-1-2-16,2 1-7 0,2-6 2 16,-2 3-11-16,0-12-21 0,-2 19-27 0,2-9-21 0,0-10-22 15,2 14-25-15,-2-14-29 0,0 13-26 0,0-13-24 16,0 0-35-16,-3 11-39 0,3-11-244 0,0 0-528 15,0 0 234-15</inkml:trace>
          <inkml:trace contextRef="#ctx0" brushRef="#br0" timeOffset="41099.88">23417-172 203 0,'8'3'203'0,"4"1"-6"0,-3 2-12 0,7 2-5 16,-1 0-3-16,0 5-3 0,4 3 1 0,1-1-8 15,-1 5-9-15,-1 2 5 0,0-2-5 0,-2 2-9 16,1-2-6-16,2 5-9 0,1-1-6 0,-8 0-11 15,-1-2-13-15,1 2-5 0,-4 4-8 0,-4-4-6 16,-1 2-8-16,-3-2-6 0,-6 3 2 0,0-2-15 16,-13 6-6-16,0 1-7 0,-8-2-17 0,-2-5-22 15,-2 4-26-15,-2-5-27 0,0 0-34 0,-2-6-38 16,2 2-44-16,2-7-52 0,4-5-278 0,-2-1-534 16,0-1 237-16</inkml:trace>
          <inkml:trace contextRef="#ctx0" brushRef="#br0" timeOffset="42836.91">24063 49 32 0,'0'0'228'15,"6"-13"-7"-15,-6 13-10 0,6-7-7 0,-6 7-7 16,2-9-3-16,-2 9-8 0,0 0-4 0,6-10-10 16,-6 10-4-16,0 0-11 0,0 0-11 0,3-11-13 15,-3 11-14-15,0 0-14 0,0 0-12 0,0 0-8 16,0 0-4-16,0 0-4 0,0 0-1 0,0 0 5 15,0 0-9-15,9 32-4 0,-9-22-2 0,1 5 2 16,-1 0-3-16,0 0-2 0,0-1-1 0,3 4 4 0,-1 1-4 16,-2-4-7-16,0-1-1 0,1 3 0 0,2-3-6 15,0-1-10-15,-3 2 5 0,3-4-8 0,-3-1-5 16,0-10 3-16,1 17-7 0,-1-17 2 0,0 17-3 16,0-17-7-16,0 11 0 0,0-11 4 0,0 0-4 15,2 12 2-15,-2-12 0 0,0 0 9 0,0 0-6 16,0 0-6-16,0 0-3 0,0 0-4 0,0 0-2 15,0 0 3-15,0 0 3 0,0 0-4 0,0 0 1 16,3-46 5-16,1 30-19 0,2 0-8 0,-6-7-6 0,6 0-8 16,0 0 0-16,2 2 7 0,-5 3-13 15,1-4 7-15,2 3-2 0,-3 1 6 0,3 1 0 0,-3 1-1 16,2 0-2-16,4-1-1 0,-2 1 7 0,-1 3-5 16,1-1 6-16,1-3 4 0,2 4-7 0,1 1 4 15,-1 0 4-15,-1 0-2 0,-3 5-1 0,0-3 8 16,2 3-2-16,-3 3 1 0,3-3-3 0,1 0 6 15,1-1-2-15,-10 8 1 0,12-10 1 0,-6 6-4 16,5-2 3-16,-11 6-3 0,13-5 2 0,-7 3 3 16,-6 2-2-16,16-6-2 0,-16 6 3 0,17-4 2 15,-17 4-5-15,16 0 3 0,-16 0-3 0,15 4 2 0,-4-2 11 16,-5 6-16-16,4-1 7 0,-4 7 6 16,1-3 5-16,-1 6 4 0,2 4 6 0,1-6 1 15,-6 9 17-15,1 0-8 0,2 2 3 0,0 0-2 0,0 1 1 16,-4-2 1-16,2 1-4 0,4 1-4 0,-8 2 3 15,6-3-2-15,-2-1-3 0,2 3 0 0,-3-3 3 16,1-2-4-16,1-1-6 0,-1-1-9 0,2-3-20 16,-6-2-33-16,3-1-21 0,0 1-34 0,-3-1-36 15,2 0-41-15,-1-2-45 0,4-2-62 0,-5-11-267 0,0 15-598 16,0-15 265-16</inkml:trace>
        </inkml:traceGroup>
      </inkml:traceGroup>
    </inkml:traceGroup>
    <inkml:traceGroup>
      <inkml:annotationXML>
        <emma:emma xmlns:emma="http://www.w3.org/2003/04/emma" version="1.0">
          <emma:interpretation id="{F70B3669-DFCF-4311-B8EF-F0F61FA47F25}" emma:medium="tactile" emma:mode="ink">
            <msink:context xmlns:msink="http://schemas.microsoft.com/ink/2010/main" type="paragraph" rotatedBoundingBox="20282,12104 29032,11267 29165,12655 20415,134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640EFBC-BD56-419C-8B9C-B585B074645A}" emma:medium="tactile" emma:mode="ink">
              <msink:context xmlns:msink="http://schemas.microsoft.com/ink/2010/main" type="line" rotatedBoundingBox="20282,12104 29032,11267 29165,12655 20415,13492"/>
            </emma:interpretation>
          </emma:emma>
        </inkml:annotationXML>
        <inkml:traceGroup>
          <inkml:annotationXML>
            <emma:emma xmlns:emma="http://www.w3.org/2003/04/emma" version="1.0">
              <emma:interpretation id="{B7AF9965-BE3F-473F-9598-3AAAE4575F0D}" emma:medium="tactile" emma:mode="ink">
                <msink:context xmlns:msink="http://schemas.microsoft.com/ink/2010/main" type="inkWord" rotatedBoundingBox="20335,12650 20914,12595 20955,13023 20376,13079"/>
              </emma:interpretation>
            </emma:emma>
          </inkml:annotationXML>
          <inkml:trace contextRef="#ctx0" brushRef="#br0" timeOffset="36692">19012 1422 232 0,'0'0'232'16,"0"0"-14"-16,0 0-13 0,0 0-13 0,0 0-12 0,1-14-13 15,-1 14-12-15,0 0-13 0,0 0-10 16,0 0-11-16,9-14-6 0,-9 14-13 0,6-7-1 16,-6 7-11-16,9-9-3 0,-9 9-6 0,9-8-4 0,-3 3-2 15,-6 5-7-15,17-10-5 0,-8 4-5 16,1 2-2-16,0-1-5 0,4 0-5 0,-1-1 2 16,2 1-4-16,-1 2-2 0,-4 0-4 0,0-2-4 0,2 2-3 15,-12 3-5-15,15-2-2 0,-4 1-4 0,-11 1-1 16,18-4-3-16,-18 4-1 0,15 5 0 0,-15-5-3 15,12 2-1-15,-12-2-1 0,10 10 1 0,-4-2-7 16,-2 2 4-16,-4-10 1 0,2 14 2 0,-1 0 1 16,2-3 7-16,-7 3-3 0,-1 0 12 0,-2 3-5 0,1 0 3 15,-4 3 3-15,-2-1 2 0,-2 3-4 16,-1-5 1-16,2 5 3 0,-1-3 0 0,1-3-3 16,-5 4 3-16,3-6 6 0,-3 5-10 0,-1-3 2 15,0-3-3-15,2 5 2 0,-2-5-2 0,2-2-3 0,1 2-7 16,0-2 3-16,1-4 1 0,1 0-3 0,-1 1 2 15,-1-2-5-15,5 1 1 0,-1-4-2 0,2 2-1 16,10-5 2-16,-15 3 0 0,15-3-5 0,-15 2 0 16,15-2-1-16,0 0 0 0,-21-5-4 0,21 5 3 15,-7-8 4-15,7 8-3 0,-6-7-10 0,6 7 7 16,-5-10-3-16,5 10 2 0,0 0 1 0,2-16-1 16,-2 16-13-16,0 0 5 0,10-17 9 0,-4 10-5 15,0 1 3-15,-6 6 6 0,11-9-10 0,-4 5-11 16,-7 4 8-16,18-7 1 0,-10 6-1 0,-8 1-1 15,19-4 4-15,-9 4-7 0,-10 0 5 0,21 4 2 16,-6-4-6-16,-1 4 7 0,1-1 0 0,-2 1-3 0,3-1 3 16,-2 1 2-16,1-2 11 0,3 3-17 0,-2-5 7 15,2 4 5-15,0-4 3 0,-2 0 5 16,-1 2 13-16,4-2-3 0,-1 0 2 0,0 0-2 0,-1-2 1 16,-1 0-4-16,-1 0 7 0,0 2-4 0,-15 0-2 15,18-6-2-15,-9 5-2 0,-9 1-2 16,18-4-4-16,-9 4-3 0,-9 0 2 0,16-2-8 0,-16 2-36 15,13 0-19-15,-13 0-18 0,11-1-23 0,-11 1-21 16,0 0-26-16,16-3-24 0,-16 3-24 0,0 0-29 16,0 0-38-16,17 3-58 0,-17-3-195 0,13 0-547 15,-13 0 243-15</inkml:trace>
        </inkml:traceGroup>
        <inkml:traceGroup>
          <inkml:annotationXML>
            <emma:emma xmlns:emma="http://www.w3.org/2003/04/emma" version="1.0">
              <emma:interpretation id="{0D0B8EB0-3BDD-46E2-8794-254CB2B73085}" emma:medium="tactile" emma:mode="ink">
                <msink:context xmlns:msink="http://schemas.microsoft.com/ink/2010/main" type="inkWord" rotatedBoundingBox="22321,12075 22886,12021 22930,12483 22365,12537"/>
              </emma:interpretation>
            </emma:emma>
          </inkml:annotationXML>
          <inkml:trace contextRef="#ctx0" brushRef="#br0" timeOffset="37480.78">20799 939 53 0,'0'0'194'0,"13"-9"-6"0,-13 9-4 16,0 0-8-16,0 0-4 0,0 0-5 0,0 0-6 16,0 0-8-16,0 0-7 0,0 0-6 0,0 0-7 15,0 0-11-15,0 0-8 0,0 0-8 0,0 0-8 16,0 0-8-16,0 0-8 0,0 0-10 0,0 0-7 15,0 0-7-15,0 0 0 0,0 0 0 0,13 0 0 16,-13 0-1-16,0 0 3 0,21 4-2 16,-9-1-4-16,0-1-3 0,8-1-1 0,-4 0 3 0,2 2-4 15,7 0-4-15,2-3-3 0,-2 1 3 0,2-2-9 16,-3 2 4-16,4-2-6 0,-4-1 0 0,-4 2-3 0,1-1-2 16,-2-3-8-16,8 4 0 0,-9 0-1 0,3-3 3 15,-3 0-11-15,-2 3 5 0,0 0-3 0,-2-2-2 16,-4 0-4-16,-10 2-1 0,20-6 0 0,-20 6 2 15,17 0-5-15,-17 0 3 0,9-1-1 0,-9 1-2 16,0 0 0-16,0 0-8 0,17-2-1 0,-17 2-11 16,0 0-4-16,0 0-4 0,0 0-8 0,0 0-13 15,0 0-19-15,0 0-20 0,0 0-19 0,0 0-15 16,0 0-25-16,0 0-23 0,0 0-29 0,-37 9-33 16,37-9-200-16,-17-3-463 0,17 3 205 0</inkml:trace>
          <inkml:trace contextRef="#ctx0" brushRef="#br0" timeOffset="37810.83">21072 749 160 0,'0'0'230'0,"0"0"-10"0,0 0-14 15,0 0-13-15,-6-7-18 0,6 7-12 0,0 0-11 16,0 0-12-16,0 0-13 0,0 0-13 0,0 0 5 16,0 0 0-16,0 0 5 0,-8 22-3 0,7-13 6 0,-1 4-2 15,2-1-5-15,-3 5-4 0,3 1-2 16,-1 0 8-16,1-3-3 0,-2 11-6 0,2-4-9 16,0 3-7-16,0-9-8 0,0 7-1 0,3 1-12 0,-3-6-6 15,3 0-11-15,0 3 0 0,2-3-10 0,2-1 1 16,-2-2-10-16,0 2 1 0,-2-6-3 0,3 0-21 15,-1-1-24-15,-1 0-29 0,1-3-24 0,1 0-27 16,-6-7-28-16,9 11-34 0,-3-5-43 0,1-3-47 16,-7-3-314-16,0 0-597 0,0 0 265 0</inkml:trace>
        </inkml:traceGroup>
        <inkml:traceGroup>
          <inkml:annotationXML>
            <emma:emma xmlns:emma="http://www.w3.org/2003/04/emma" version="1.0">
              <emma:interpretation id="{D8D1EAD9-63B7-468D-818C-BE9CE97650A0}" emma:medium="tactile" emma:mode="ink">
                <msink:context xmlns:msink="http://schemas.microsoft.com/ink/2010/main" type="inkWord" rotatedBoundingBox="24616,12655 25372,12582 25413,13014 24657,13086"/>
              </emma:interpretation>
            </emma:emma>
          </inkml:annotationXML>
          <inkml:trace contextRef="#ctx0" brushRef="#br0" timeOffset="45240.01">23227 1433 146 0,'0'0'222'0,"0"0"-22"0,0 0-18 16,0 0-14-16,0 0-9 0,0 0-11 0,0 0-12 0,0 0-1 16,22-25-14-16,-15 19-4 0,2 1-13 0,-1-1-1 15,7-1-3-15,-2 1-4 0,2-2-3 0,-2 1-1 16,4-1 1-16,1 3 5 0,0 0-6 0,-2-1 1 16,3-1-4-16,-5 3-4 0,1-1-8 0,-2 0-2 15,1 3-11-15,-7-1-7 0,-7 3-7 0,19-4-6 16,-7 3-3-16,-12 1-8 0,12 6-4 0,-12-6-3 15,14 6 0-15,-11-2-2 0,4 4-2 0,-7-8-1 16,8 15 3-16,-7-7 0 0,-1 3-5 0,0-11 1 16,0 25-1-16,-1-14 1 0,-4 5-2 0,2-1 0 0,-4-1 5 15,-1-1-2-15,1 4-3 0,-1-4 2 16,2 3 0-16,-6-2-1 0,2 3 4 0,-3-4 0 0,-4 3-2 16,7-1 5-16,-8 1 5 0,4-3-5 0,-3-2-1 15,3 3 5-15,-5-3-7 0,2 3 6 0,1-5-7 16,3-1 0-16,-4 2 1 0,1 1-3 15,-1-5-7-15,4 2 4 0,-5 2-3 0,5-6-5 0,-1 3 3 16,2-4-3-16,-1 5-2 0,5-5 2 0,2 3 0 16,6-6 2-16,-19 4 0 0,19-4-4 0,-13 5 0 15,13-5 0-15,0 0 1 0,-15 0-4 0,15 0 2 16,0 0 1-16,0 0-16 0,-11-7 17 0,11 7 2 16,0 0-6-16,0 0-8 0,0 0 4 0,0 0 2 15,0 0-4-15,21-26 3 0,-12 21 3 0,0-1 3 16,3 0-2-16,4 1-6 0,-1 0-1 0,5 1 1 15,-4-2 0-15,3 1 4 0,5-2-2 0,-4 3 1 16,-1-2-7-16,-1 3-1 0,0-1 3 0,0 3 2 0,1 0-4 16,-2 1 0-16,0 0-1 0,-2 2 5 0,3 1 4 15,-4-2-2-15,1 2-4 0,-3 0 9 0,-4 0-11 16,9 2 3-16,-8-2 7 0,4 0-1 16,-5 1 0-16,4-2 10 0,-12-2 3 0,22 5 11 0,-13-3 1 15,1 2 2-15,-1-1-4 0,-9-3 11 0,17 4-6 16,-7-4 5-16,1 1-1 0,-11-1-5 0,19 3-4 15,-7-3 3-15,-12 0-9 0,21-3 3 0,-9 3-2 16,-12 0-4-16,25 3-2 0,-10-6-2 0,-6 6-2 16,4-6 0-16,-13 3 4 0,23 0-5 0,-23 0-5 15,16-1-11-15,-7-1-19 0,-9 2-17 0,17-2-10 16,-17 2-27-16,11 0-21 0,-11 0-27 0,0 0-31 0,14 2-32 16,-14-2-47-16,0 0-65 0,0 0-284 15,6-11-632-15,-6 11 279 0</inkml:trace>
        </inkml:traceGroup>
        <inkml:traceGroup>
          <inkml:annotationXML>
            <emma:emma xmlns:emma="http://www.w3.org/2003/04/emma" version="1.0">
              <emma:interpretation id="{D876951D-2094-4295-A06E-65DA56815E6A}" emma:medium="tactile" emma:mode="ink">
                <msink:context xmlns:msink="http://schemas.microsoft.com/ink/2010/main" type="inkWord" rotatedBoundingBox="26893,11471 29032,11267 29146,12454 27007,12659"/>
              </emma:interpretation>
            </emma:emma>
          </inkml:annotationXML>
          <inkml:trace contextRef="#ctx0" brushRef="#br0" timeOffset="46666.01">25482 883 34 0,'0'0'187'0,"0"0"-6"0,0 0-8 0,-15 0-14 0,15 0-9 15,0 0-12-15,0 0-6 0,0 0-8 0,-17-1-11 16,17 1-11-16,0 0-5 0,0 0-7 0,0 0-3 15,-13-1-7-15,13 1-2 0,0 0-4 0,0 0-8 16,0 0-1-16,0 0-2 0,0 0-4 0,0 0-3 16,0 0 0-16,0 0-2 0,0 0 3 0,-14 0 1 15,14 0 2-15,0 0-8 0,0 0 6 0,0 0 1 16,0 0-1-16,0 0-2 0,0 0-3 0,0 0-4 16,0 0-4-16,0 0 0 0,0 0-4 0,0 0-2 0,0 0-3 15,0 0 2-15,0 0-5 0,0 0-4 16,0 0 1-16,0 0-5 0,0 0 0 0,0 0-4 0,0 0-6 15,0 0 5-15,0 0-5 0,0 0-1 0,0 0 5 16,0 0-4-16,0 0 4 0,0 0-4 0,0 0 2 16,0 0-1-16,0 0-4 0,0 0-1 0,0 0 3 15,0 0-4-15,0 0 1 0,0 0-1 0,0 0-3 16,0 0 1-16,0 0-1 0,0 0 0 0,0 0-2 16,0 0 4-16,0 0 3 0,0 0-9 0,0 0 6 15,0 0-4-15,0 0 7 0,0 0 3 0,0 0-1 0,0 0 0 31,0 0 2-31,0 0 1 0,0 0 3 0,0 0-2 0,0 0-6 0,0 0 2 0,0 0 0 0,0 0 2 16,0 0-7-16,0 0 2 0,0 0 3 0,0 0 2 16,0 0-2-16,0 0-13 0,0 0 12 0,0 0-5 15,0 0 0-15,0 0-4 0,0 0 4 0,0 0-2 16,0 0-3-16,0 0-1 0,0 0 2 0,0 0 3 16,0 0-4-16,0 0-3 0,0 0 1 0,0 0 3 15,0 0 0-15,0 0 3 0,0 0-1 0,0 0 0 16,0 0 1-16,0 0 0 0,0 0-2 0,0 0 7 15,0 0-6-15,0 0 6 0,0 0-2 0,0 0 1 0,0 0 4 16,0 0 1-16,0 0-3 0,0 0 6 0,0 0-3 16,0 0 2-16,0 0 1 0,0 0-1 0,0 0 3 15,0 0 0-15,0 0-4 0,0 0 1 0,47 0-17 16,-47 0 18-16,12-4-6 0,-12 4 1 0,19 0-3 16,-19 0-4-16,16-2 2 0,-5 2 1 0,-11 0 8 15,19 0-9-15,-5 0-12 0,-14 0 7 0,19-1-2 16,-10 2 3-16,-9-1-2 15,22 0 2-15,-11 0-3 0,-11 0 1 0,22 0 3 0,-11 2-5 0,0-2-1 16,-11 0 6-16,23 0-3 0,-13 0-5 0,-10 0 4 16,23 4 1-16,-13-8 1 0,-1 8 0 0,-9-4 2 0,22 0 0 15,-22 0-7-15,17 0 7 0,-17 0 2 0,13-4 1 16,-13 4-1-16,14 0 3 0,-14 0-7 0,16 0 3 16,-16 0 5-16,0 0-1 0,12 4 0 0,-12-4-3 15,0 0-7-15,0 0 7 0,13-4-3 0,-13 4-4 16,0 0 5-16,0 0 3 0,0 0-5 0,0 0 2 15,0 0-8-15,0 0 4 0,0 0-6 0,0 0 5 16,0 0 3-16,0 0-6 0,0 0 6 0,0 0-1 0,14 0-8 16,-14 0 9-16,0 0-7 0,0 0 4 15,0 0 3-15,0 0 1 0,0 0-12 0,0 0 8 16,0 0 1-16,0 0 1 0,0 0-10 0,0 0 1 0,0 0-1 16,0 0 8-16,0 0-14 0,0 0-5 0,0 0-19 15,0 0-14-15,0 0-15 0,0 0-8 0,0 0-8 16,0 0-12-16,0 0-27 0,0 0-24 0,0 0-29 15,0 0-29-15,0 0-43 0,-33 11-44 0,33-11-210 16,-16-3-541-16,16 3 240 0</inkml:trace>
          <inkml:trace contextRef="#ctx0" brushRef="#br0" timeOffset="47416.82">25608 674 120 0,'0'0'135'0,"0"0"1"15,0-14-6-15,0 14 3 0,0 0-7 0,0 0-4 0,0 0-7 16,0 0-1-16,0 0-4 0,0 0-2 0,0 0-5 15,0 0 1-15,0 0-6 0,-3-12-2 0,3 12-4 16,0 0 0-16,0 0-8 0,0 0-5 0,0 0-5 16,0 0-2-16,0 0-4 0,0 0-3 0,0 0-3 15,0 0 0-15,0 0-8 0,0 0-7 16,0 0 0-16,0 0-5 0,0 0-5 0,0 0-4 0,0 0-5 16,0 0-2-16,0 0 3 0,0 0-3 0,0 0 2 15,0 0 7-15,0 0 3 0,0 0 7 0,0 0-3 16,0 0 9-16,0 0-2 0,0 0 3 0,6 42 2 15,-4-36-2-15,-2-6-6 0,1 18 3 0,4-10-1 16,-5 5-2-16,0-13 2 0,3 20 2 0,-3-6-3 16,0-4 0-16,0 6 6 0,3-3-1 0,-3-2 4 0,3-1-2 15,-3 7 11-15,0-6-10 0,0 3-6 0,0-3 0 16,0 2-4-16,0 1 1 0,0 0 5 0,3-3-5 16,-2 3 1-16,-1-1-2 0,3 2 1 0,-3-15 3 15,0 18 0-15,3-9-4 0,-3-9-3 0,3 18 2 16,-3-18-6-16,3 17 0 0,0-11-5 0,-3-6-2 15,0 12 1-15,0-12-1 0,8 11-8 0,-8-11 4 16,0 10-6-16,0-10-5 0,0 0-1 0,3 13-1 16,-3-13 2-16,0 0-4 0,3 8-1 0,-3-8-1 15,0 0 0-15,0 0-1 0,0 0 2 0,0 0-3 16,0 0 1-16,0 0 2 0,0 0-7 0,0 0 3 0,0 0-2 16,0 13 7-16,0-13-8 0,0 0 0 0,0 0-8 15,0 0-18-15,-6 13-14 0,6-13-22 16,0 0-27-16,0 0-24 0,0 0-19 0,0 13-22 0,0-13-28 15,0 0-34-15,6 11-29 0,-6-11-59 0,0 0-305 16,0 0-653-16,0 0 290 0</inkml:trace>
          <inkml:trace contextRef="#ctx0" brushRef="#br0" timeOffset="49024.11">26214 612 11 0,'0'0'203'0,"0"0"-15"0,0 0-12 16,0 0-15-16,0 0-2 0,0 0-10 0,0 0-8 15,36-7-1-15,-23 7-5 0,0-3-3 16,4 3-6-16,2-3 1 0,1 3-3 0,5-4-4 0,5 4-8 16,-2 0 1-16,2-1-7 0,0 1-8 0,9-2-3 15,-11 2-6-15,14-5-5 0,-15 4-13 0,-2 1-10 16,-6 0-1-16,1-1-8 0,-1-3-2 0,0 4-7 16,1 0-5-16,-4 4-7 0,4-8-10 0,-10 4-24 15,2-2-16-15,-12 2-23 0,0 0-23 0,19-2-38 16,-19 2-25-16,0 0-28 0,11 0-36 0,-11 0-226 15,0 0-454-15,0 0 201 0</inkml:trace>
          <inkml:trace contextRef="#ctx0" brushRef="#br0" timeOffset="48611.82">26523 111 47 0,'0'0'197'0,"0"0"-16"16,-6-12-1-16,6 12-4 0,0 0-6 0,0 0-6 15,-3-12-6-15,3 12-7 0,0 0-3 0,-5-9-16 16,5 9-6-16,0 0-8 0,-3-10-3 0,3 10-8 16,0 0-8-16,0 0-4 0,0 0-5 0,0 0-5 15,-3-12-10-15,3 12-6 0,0 0-11 0,0 0-3 16,0 0-8-16,0 0-6 0,0 0-3 0,0 0-6 16,0 0-4-16,0 0-2 0,0 0-1 0,0 0-3 15,0 0-2-15,0 0-4 0,0 0 2 0,0 0 2 16,0 0 0-16,0 42-2 0,3-34-1 0,-3-8 6 15,0 18-2-15,0-7-1 0,3-1-2 0,-3-10 4 16,-6 26 1-16,6-13-2 0,0 0 1 0,0 4 3 0,-6-3-1 16,6-1 0-16,-4-1 1 0,1 3 0 0,0 0-5 15,0 0 2-15,3 3 0 0,-3-5-4 0,0 2 5 16,3-1-1-16,-2-1-1 0,1 2-1 0,-4-1-2 16,10-1-2-16,-10 0 4 0,5-1-1 0,-3 2-4 15,3-2 7-15,-3 3-4 0,3-15 2 0,0 25-4 16,0-16-1-16,3 7 3 0,-3-5-3 0,0 2 0 15,3 2-1-15,-6-4 2 0,6 2-10 0,-3-13 13 16,0 25-7-16,0-12 3 0,0-2-4 0,0-1 4 16,0-10-6-16,5 20 4 0,-5-6 2 0,0-6 3 15,0-8-3-15,3 18 0 0,-3-8-4 0,0-2 2 0,0-8-3 16,6 16 0-16,-6-8 3 0,3 1-2 0,0 2-6 16,-3-11 5-16,6 14 0 0,-5-6 0 0,-1-8 1 15,3 15-6-15,0-6 4 0,-3-9 1 0,6 10-2 16,-1-4 0-16,-5-6-3 0,6 11 9 0,-6-11-9 15,6 11-2-15,-4-5 1 0,-2-6 1 0,11 8 0 16,-11-8 0-16,12 10-5 0,-8-6 9 0,-4-4-3 16,15 3 1-16,-15-3-1 0,11 5-1 0,-1 1-5 15,-10-6-5-15,17 3 13 0,-9-3-2 0,-8 0-3 16,20 0 2-16,-10 0 8 0,-10 0-11 0,23-1-2 0,-14 2 1 16,-9-1-2-16,21 0-2 0,-21 0 3 0,22-5 4 15,-13 1-6-15,-2 1 6 0,-7 3-6 0,21-5 4 16,-10 2 4-16,-4-2-4 0,5 3-1 0,-12 2 1 15,19-8-5-15,-11 5-1 0,-8 3-3 0,16-7-4 16,-7 1-2-16,-3 1-7 0,-6 5 0 0,8-10-8 16,-8 10-2-16,9-7-12 0,-9 7-4 0,7-9-13 15,-7 9-7-15,3-10-17 0,-3 10-19 0,0 0-24 16,0 0-12-16,0-12-16 0,0 12-20 0,0 0-25 16,-10-11-24-16,10 11-243 0,-14-8-506 0,5 6 224 15</inkml:trace>
          <inkml:trace contextRef="#ctx0" brushRef="#br0" timeOffset="50069.98">27232 784 90 0,'-7'3'189'15,"7"-3"-13"-15,-16 4-13 0,7 0-16 0,-2-1-5 16,2 3-8-16,9-6-13 0,-13 11-7 0,1-6-3 16,6 0-12-16,-5-1-7 0,6 3-6 0,5-7-8 15,-14 10-4-15,10-4-4 0,4-6-9 0,-9 9-3 16,3-3-5-16,6-6-1 0,-3 10-8 0,3-10-6 15,-3 11 0-15,3-11-1 0,0 0-4 0,0 11 1 16,0-11 2-16,0 0-2 0,6 10 3 0,-6-10-3 16,0 0-1-16,15 5-1 0,-8-2-2 0,-7-3-2 0,16 4-3 15,-5-2-4-15,1-1 5 0,-2 2-6 0,5-1 1 16,-1-2-1-16,2 0-2 0,0 0-2 16,1 1-5-16,-1-1 2 0,-1-1-2 0,-4 1-4 0,5 0 2 15,-3 0-1-15,1 1-2 0,-14-1-1 16,24 0 1-16,-14 0-4 0,-10 0 6 0,20 2-6 15,-13 0 3-15,-7-2-2 0,18 3 2 0,-11-1 3 0,-7-2-1 16,14 1 4-16,-14-1-2 0,13 4 4 0,-7-1 2 16,-6-3-3-16,15 4 6 0,-7 1-2 0,2-2 1 15,-10-3 0-15,15 10 5 0,-8-7-3 0,-1 1 3 16,3 3 3-16,-4 3 3 0,1-6 0 0,-3 6-3 16,-3-10 5-16,9 17 5 0,-8-6 1 0,-1-11 7 15,-1 16 8-15,-4-5 6 0,1 0-2 0,-7-2-5 16,-4 2 0-16,-1 0-3 0,-6-2-3 0,-4 2-3 15,-1-3-8-15,1 3-10 0,-3-4 0 0,-1 1-18 0,2 4-20 16,-5-8-30-16,8 1-28 0,-2 1-35 16,-1-3-43-16,5-2-47 0,4-1-85 0,2-1-205 15,1 1-529-15,0-3 233 0</inkml:trace>
          <inkml:trace contextRef="#ctx0" brushRef="#br0" timeOffset="49567.86">27186 735 10 0,'0'0'232'0,"0"0"-16"0,0 0-17 0,0 0-26 16,0 0-14-16,0 0-11 0,0 0-13 0,0 0-8 15,0 0-6-15,27-6-6 0,-27 6-5 0,22-2-3 0,-5 2-4 16,-1-2-4-16,1 2-1 0,2 0-2 16,0 2-5-16,1-2-2 0,8-2-4 0,-8 2-5 15,3 0-7-15,-3 0-6 0,-2 0-4 0,-2-3-7 0,0 2-4 16,1 1-7-16,-4-1-4 0,-13 1-4 0,23 0-3 15,-23 0-6-15,13 0-12 0,-13 0-18 0,16-4-22 16,-16 4-20-16,0 0-21 0,0 0-23 0,0 0-35 16,0 0-44-16,0 0-41 0,0 0-190 0,0 0-430 15,0 0 190-15</inkml:trace>
        </inkml:traceGroup>
      </inkml:traceGroup>
    </inkml:traceGroup>
    <inkml:traceGroup>
      <inkml:annotationXML>
        <emma:emma xmlns:emma="http://www.w3.org/2003/04/emma" version="1.0">
          <emma:interpretation id="{639E2424-F6F7-4CF1-8E5A-AB8D2672296B}" emma:medium="tactile" emma:mode="ink">
            <msink:context xmlns:msink="http://schemas.microsoft.com/ink/2010/main" type="paragraph" rotatedBoundingBox="1537,13422 17383,13356 17389,14674 1543,14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788EE6-E888-4D0B-A140-C4395ED71F5E}" emma:medium="tactile" emma:mode="ink">
              <msink:context xmlns:msink="http://schemas.microsoft.com/ink/2010/main" type="line" rotatedBoundingBox="1537,13422 17383,13356 17389,14674 1543,14741"/>
            </emma:interpretation>
          </emma:emma>
        </inkml:annotationXML>
        <inkml:traceGroup>
          <inkml:annotationXML>
            <emma:emma xmlns:emma="http://www.w3.org/2003/04/emma" version="1.0">
              <emma:interpretation id="{F35A1A96-A41E-446E-BDED-7D8C30775C64}" emma:medium="tactile" emma:mode="ink">
                <msink:context xmlns:msink="http://schemas.microsoft.com/ink/2010/main" type="inkWord" rotatedBoundingBox="1538,13522 4131,13511 4136,14518 1542,14528"/>
              </emma:interpretation>
            </emma:emma>
          </inkml:annotationXML>
          <inkml:trace contextRef="#ctx0" brushRef="#br0" timeOffset="63353.99">206 2299 78 0,'0'0'105'0,"-21"-5"-15"0,21 5-7 0,0 0-6 16,0 0-6-16,0 0-7 0,0 0-7 0,0 0-1 15,0 0-5-15,0 0-5 0,0 0 2 0,0 0 4 16,0 0 3-16,-17 11-5 0,17-11 2 0,0 0-15 15,0 0 11-15,0 0-10 0,0 0-2 0,0 0 5 0,0 0-1 16,0 0 3-16,0 0-5 0,0 0-2 16,0 0 3-16,0 0-2 0,0 0 6 0,0 0-5 15,0 0-1-15,0 0 1 0,0 0 0 0,0 0-3 0,0 0 0 16,0 0 6-16,0 0-5 0,0 0 4 0,0 0 2 16,0 0-1-1,0 0 0-15,0 0-1 0,0 0 1 0,0 0-3 16,0 0-15-16,0 0 11 0,0 0 1 0,0 0 5 0,0 0 2 0,0 0 5 0,0 0 9 15,0 0 5-15,9 21-2 0,-9-21-3 0,5 23-3 16,-1-8 17-16,1-1-2 0,-2 1-5 0,1 1 1 16,-1-1-2-16,0 6-4 0,2 0 2 0,-1 3-6 15,1-3 2-15,-3 0-8 0,3-1 1 0,-4 3-2 16,1-7-8-16,1 4-2 0,0-2-1 0,-3 4 4 16,3-5-4-16,-2 0-4 0,1-2 2 0,-1 3-3 15,-1-3-5-15,3 1 1 0,-1-3-5 0,-2 5 4 16,1-5-4-16,2 2-5 0,-3-2-1 0,0-13 4 15,2 18-4-15,-2-9-3 0,0-9 1 0,1 19-3 0,-1-19-3 16,2 12 1-16,-2-12-3 0,3 13 5 0,-3-13-3 16,1 11-16-16,-1-11-13 0,0 13-17 0,0-13-15 15,0 10-18-15,0-10-19 0,0 0-28 0,-1 15-21 16,1-15-28-16,-6 13-26 0,6-13-35 0,-8 10-227 16,8-10-493-16,-13 3 219 0</inkml:trace>
          <inkml:trace contextRef="#ctx0" brushRef="#br0" timeOffset="64134.01">13 2451 132 0,'0'0'198'15,"-7"-11"-17"-15,7 11-12 0,-5-11-11 0,5 11-15 0,-1-14-9 16,1 14-15-16,6-16-10 0,0 8-8 0,3-3-5 16,6-1-6-16,4-2-6 0,5 0-2 0,1-3-8 15,11-1-1-15,3 1-4 0,2-1-2 0,3 5-1 16,-1 1 1-16,-4-1-3 0,-8 6-2 0,-3 1-8 15,4 2-4-15,-5 4-6 0,-1 3-5 0,-6 0-4 16,-4 4 1-16,1 0-7 0,-2 1-5 0,-1 6 2 16,-3-1 1-16,-5 8-1 0,1 0 2 0,-1 3-1 15,-6 4 2-15,-6-4-6 0,2 3-1 0,-5 2-2 16,-3-4 0-16,-3 8 0 0,2-7-1 0,-5 5-2 16,3-9 0-16,-2 2-1 0,2-7 0 0,-2 4-1 15,0-1-1-15,5-5-1 0,-1 0 0 0,1-5-2 16,1 1 0-16,0 1-4 0,3-2 1 0,1-4 1 15,-2 0 0-15,4-3-2 0,5-3 2 0,-9 11-1 16,9-11 3-16,-7 6 4 0,7-6 1 0,0 0-4 16,0 0-1-16,0 0-4 0,0 0 3 0,0 0-2 15,0 0-2-15,0 0 0 0,0 0-1 0,21-27-4 0,-12 19 4 16,1 1-5-16,3 1 1 0,4-1 0 0,-4-3 3 16,4 2-3-16,-1 0 0 0,-1 0-1 15,-2 4 4-15,1 0-5 0,-5 1-2 0,1-1 2 0,-10 4 0 16,20-1 0-16,-20 1 2 0,16-2-5 0,-16 2 2 15,22 2-3-15,-14 0 4 0,-8-2-2 0,15 6 4 16,-8-2-2-16,1 0 3 0,1 2-6 0,0-2 6 16,-2 3-2-16,1 3-3 0,-1-3 1 0,3 5 4 15,2-1-2-15,-3-2 3 0,-3 5-3 0,2-1-3 16,-2-2 3-16,-2 3 1 0,1-3-1 0,-1 3 0 16,-2-1 2-16,-2 0-2 0,3 0 3 0,-9 1 1 15,0-1 2-15,-5 4 4 0,1-4-1 0,-2 6 3 16,-2-4-2-16,1-3 0 0,-8 6-3 0,2-4 2 15,-5 3-1-15,4-5 4 0,4 1-5 0,-8-2 5 16,2 2-3-16,-4-2-1 0,1-4 2 0,1 4-2 16,0-5 1-16,2 1-3 0,-5-3 0 0,5-2 2 0,2-2-2 15,3-1 2-15,-3 0-5 0,2-2 1 16,3-1-8-16,3-3-10 0,-1 2-6 0,3-4-13 0,2 0-12 16,2 2-14-16,3-2-17 0,3 9-16 0,-1-18-14 15,1 6-20-15,0 12-28 0,9-15-33 16,-2 7-235-16,4-3-456 0,-4 5 202 0</inkml:trace>
          <inkml:trace contextRef="#ctx0" brushRef="#br0" timeOffset="64703.67">1014 2959 178 0,'15'-1'204'0,"-15"1"-4"0,12 0-14 0,-12 0-11 16,15-4-7-16,-15 4-11 0,13 0-9 0,-13 0-7 0,15 0-6 15,-15 0-10-15,13-2-3 0,-13 2-10 0,14-3-10 16,-14 3-6-16,15-1-10 0,-15 1-6 0,16-5-6 15,-8 3-12-15,-8 2-4 0,18-7-5 0,-11 3-5 16,5 0-7-16,1-4-6 0,1 2 1 0,-2 0-2 16,1-1-4-16,1 0-6 0,-1-1 0 0,-3-2 0 15,2 0-3-15,-1 1-1 0,-5 0-1 0,1 0-4 16,-4 2-3-16,2-1-3 0,-5 8-4 0,6-18-1 16,-6 11-4-16,0 7-1 0,-6-15 0 0,6 15 3 15,-12-13-4-15,4 10-1 0,-2-1 0 0,-5 1 0 16,0 1-6-16,-3 2 4 0,-3 5 5 0,-1-1-1 15,-6-1-3-15,10 3 3 0,-8 2-3 0,2 2 2 16,5-4-1-16,-3 5 4 0,4-3-1 0,3 3 1 16,-3-1 3-16,5-1-1 0,2 4 2 0,1 1-1 15,1-3-2-15,-2 2 5 0,8 4 3 0,-1-4 1 16,1 1-5-16,4 2 6 0,1-3-1 0,2 0 7 16,-1 0 3-16,9-2 5 0,-3 1 4 0,3-2 7 0,1 1-4 15,5-4 1-15,5 6-2 0,1-7 4 0,1-1-8 16,-4 0 1-16,-2-4-2 0,5 0-7 0,-2 6 1 15,-2-5 1-15,-2-1-3 0,1-1-4 0,1 1-17 16,-4-1-24-16,0 3-23 0,-4-2-20 16,3 1-24-16,-3-1-21 0,0 2-19 0,-2 0-26 0,2-3-21 15,-12 0-61-15,20 0-173 0,-8 0-448 0,1-3 198 16</inkml:trace>
          <inkml:trace contextRef="#ctx0" brushRef="#br0" timeOffset="65190.74">1837 2726 105 0,'-10'-2'224'0,"10"2"-22"0,0 0-13 0,-23 1-17 16,23-1-9-16,-18 6-8 0,8-1-15 0,-2 0-7 0,-1 2-17 15,1 1-6-15,0 2-11 0,3-4-7 0,-3 1-10 16,4-3-9-16,0 6-3 0,2-4-13 15,0 1-9-15,0 0 2 0,6-7-8 0,-8 12-1 16,8-12 0-16,0 14-8 0,0-14-2 0,0 14-5 0,0-14 0 16,8 10-3-16,-8-10-1 0,9 7 0 0,-3-2-4 15,1-1-4-15,5-2 4 0,-2 1-4 0,4-3 1 16,1 3 1-16,-15-3 4 0,27 5 5 0,-10-5-1 16,0-4 4-16,1 3 2 0,-2 0-1 0,2 1 5 15,0 0 2-15,-3-2-2 0,4 2-3 0,-4 0 1 16,3 2-5-16,-2-1-4 0,-4 4 2 0,0-5-3 15,0 2-4-15,-3 3-2 0,-1 1 0 0,-8-6-2 16,13 7 1-16,-7 0 3 0,-1 2-2 0,-5-9 0 16,1 16 3-16,-2-6 4 0,1-10-6 0,-17 24 3 15,8-12 0-15,-3-2-1 0,-3 0-1 0,2 1 2 16,-5 1 0-16,3-1 0 0,-4-3-3 0,1 2 2 16,1-3-2-16,-6 2 0 0,3-7-3 0,4 5 3 0,-4-3-2 15,5 0-3-15,-1-2 3 0,1-2 1 16,3 0-5-16,12 0 0 0,-22-6-5 0,14 2 1 15,8 4-15-15,-16-14-16 0,14 7-21 0,1-4-23 0,1 11-24 16,0-24-14-16,1 14-16 0,7-4-32 0,-2-1-27 16,7-5-28-16,-4 7-227 0,2-3-471 15,2 1 208-15</inkml:trace>
          <inkml:trace contextRef="#ctx0" brushRef="#br0" timeOffset="65794.73">2141 3033 201 0,'0'0'269'16,"-19"0"-21"-16,19 0-11 0,-12-4-23 0,12 4-18 16,0 0-18-16,-7-5-17 0,7 5-12 0,0 0-10 0,0 0-8 15,28-15 0-15,-12 9-6 0,2 1-12 0,2-2-9 16,6 1-4-16,4-1-4 0,-3-3-1 0,1 3-9 16,-1 0-7-16,0 2-9 0,-1 0-5 0,-6 2-11 15,0-1-1-15,-2 1-6 0,-2 2-7 0,2-2-17 16,-5 2-18-16,2 1-31 0,-15 0-26 0,20 1-24 15,-8 2-24-15,0 0-34 0,-2 2-38 0,0-2-66 16,-1 1-198-16,5 6-471 0,-1-4 209 0</inkml:trace>
          <inkml:trace contextRef="#ctx0" brushRef="#br0" timeOffset="65555.39">2164 2430 163 0,'0'0'199'0,"7"-10"-15"0,-7 10-18 0,0 0-12 16,5-6-19-16,-5 6-2 0,0 0 5 0,0 0 2 16,0 0-1-16,13 15-4 0,-13-15 8 0,6 17-5 15,-4-3 1-15,4 2-7 0,-2 1-2 0,-1 0-8 0,1 7-5 16,2 1 0-16,-3-1 0 0,3 2-6 15,-1 1-6-15,-1 0-7 0,2-1 0 0,-1 2-7 16,-2-1-6-16,1 1 0 0,2-2-11 0,0 0-2 0,-3 0-7 16,3-1-1-16,0-1-7 0,-1 0-2 0,-2 1-6 15,2-5 3-15,3 3-9 0,-2 0 2 16,0-6-1-16,-2 5-6 0,2-6-3 0,-4-1-1 0,1-1-2 16,1-1 0-16,-2 2-13 0,1-5 4 0,-2 0 2 15,1 1-5-15,-2 0-6 0,0-11 1 0,6 15-19 16,-6-15-19-16,6 11-14 0,-6-11-18 0,3 11-14 15,-3-11-14-15,9 7-17 0,-9-7-25 0,7 1-32 16,-7-1-34-16,0 0-36 0,15-12-42 0,-15 12-245 16,10-18-557-16,-5 12 248 0</inkml:trace>
        </inkml:traceGroup>
        <inkml:traceGroup>
          <inkml:annotationXML>
            <emma:emma xmlns:emma="http://www.w3.org/2003/04/emma" version="1.0">
              <emma:interpretation id="{3666FFE3-97C8-4FA9-9E2B-A0C6A42E1166}" emma:medium="tactile" emma:mode="ink">
                <msink:context xmlns:msink="http://schemas.microsoft.com/ink/2010/main" type="inkWord" rotatedBoundingBox="5390,14002 8125,13991 8128,14713 5393,14724"/>
              </emma:interpretation>
            </emma:emma>
          </inkml:annotationXML>
          <inkml:trace contextRef="#ctx0" brushRef="#br0" timeOffset="66976.88">4013 2706 123 0,'-12'-6'275'0,"12"6"-17"16,-15-4-15-16,15 4-21 0,-16 4-14 0,16-4-17 15,-17 3-10-15,7 1-13 0,1 2-10 0,-4 1-10 16,1 4-11-16,3 3-7 0,-3 0-5 0,0 2-13 16,4 0-6-16,-1 4-8 0,5 1-8 0,1 2-8 15,3-1-9-15,2-5-3 0,3 6-8 0,4 0-1 16,2-3-7-16,1 3-8 0,0-1-3 0,6-2 3 0,0-3-11 16,-2 0 2-16,8-3-8 0,-5-3 3 0,-2 0-8 15,8-2 4-15,-6-4-3 0,1-5-1 0,1 2-4 16,-2-3-1-16,6-1 0 0,-5-1-1 0,-4-4-9 15,2-1 3-15,-5-4 4 0,4 3-5 0,-4-4 4 16,-1 2-8-16,0-3 5 0,0 0-11 0,-3 2 5 16,1-2 2-16,-2 2 1 0,-5 1-5 0,3 4 8 15,0 0-13-15,-2 0 0 0,-4 7-1 0,3-11 0 16,-3 11-4-16,12-6 2 0,-12 6-2 0,0 0-2 16,12-1 6-16,-12 1 0 0,0 0-3 0,14 11 3 15,-7-8-1-15,-7-3-2 0,13 11 2 0,-4-6 7 16,-1 0-5-16,4-1-2 0,-2 0 3 0,1 3 1 15,4-3-4-15,1-2 7 0,-3-2-2 0,2 4 3 0,2-8 2 16,2 4-8-16,-2-3 8 0,-1-1-6 0,3 0 2 16,-2-2 2-16,-2 2-2 0,1-2 5 0,0-3-6 15,1 3-1-15,-7-3 0 0,4-2 2 0,-2 0-3 16,-2 2-6-16,-1-2-1 0,-3 0 1 0,1-2-2 16,-2 1-4-16,-4 4 1 0,-1 8-1 0,-3-19 1 15,-3 11 1-15,0-2-2 0,-1 3 2 0,-3 1 2 16,-2 1 0-16,-2-1 0 0,-5 5 0 0,2-3-2 15,-3 2 4-15,-4 2 1 0,-5 2 2 16,0 2 6-16,-1 1 0 0,4 2-1 0,-2 1 1 0,4 3 0 16,-3 1 1-16,2-2-2 0,6 4 2 0,-1 0 1 15,5-2-4-15,5 1 1 0,-2 1 0 0,1-1 8 16,5 4-4-16,4-4 1 0,-3 2-5 0,5 0 4 16,0-2 0-16,3 4-2 0,0-4 3 0,1-2-4 15,5 0 2-15,3-3 0 0,-1 2-1 0,2-4 1 16,2-3 4-16,2-1-4 0,0-4-6 0,3 2 11 0,5-5-6 15,4 1 5-15,-3-6-7 0,-3 0-3 0,-1-3 5 16,2 0 4-16,1-3-9 0,-5 1 7 16,-1-2-3-16,3 3-4 0,-2-4-2 0,-7 1 0 0,4 1-10 15,-7 1 2-15,2 6-1 0,0-2 3 0,-5 3 2 16,-1 1-1-16,0 0-1 0,-6 7 1 0,11-11 1 16,-11 11 0-16,4-5-3 0,-4 5-1 0,0 0-2 15,0 0 3-15,0 0 2 0,0 0 8 0,15 18-4 16,-15-18-6-16,6 15 5 0,-1-3-3 0,-2 0 5 0,0 0-3 15,3 1 2-15,-3 3 3 0,1-1-2 16,-1 0 2-16,0-2 1 0,0 1 0 0,1 1 2 16,-1-1-1-16,0-1 0 0,0 2-6 0,0-5-27 15,-1-3-20-15,-1 3-28 0,-1-10-26 0,5 15-31 16,-4-8-23-16,-1-7-32 0,5 10-15 0,-5-10-257 16,0 0-500-16,0 0 221 0</inkml:trace>
          <inkml:trace contextRef="#ctx0" brushRef="#br0" timeOffset="67727.89">5236 2756 65 0,'0'-14'289'0,"0"14"-13"16,0 0-19-16,-10-15-16 0,10 15-22 0,-12-2-24 16,12 2-20-16,-20 0-12 0,20 0-21 0,-19 2-10 15,5 2-10-15,1 2-16 0,-2 1-11 0,2 0-8 16,-1-1-6-16,-2 4-9 0,2-1-4 0,5 2-8 15,-2 0-9-15,3-3-5 0,2-1-4 0,2 4-6 16,1-3-1-16,0 3-5 0,3-11 2 16,0 17-9-16,0-17 1 0,4 19-4 0,2-11 0 0,0 0-1 15,0 2-2-15,7-3-2 0,-4 4-1 0,8-1-2 16,-4 0 2-16,4-4-3 0,-1 3 5 0,0-3 2 16,-1-2-2-16,3 2 2 0,-3-1 1 0,2 1-6 0,-4 0-1 15,-4-1 2-15,1 1 0 0,-2 1-8 0,-2 0 7 16,0-1-2-16,-6-6 1 0,3 16 2 0,-3-16-1 15,-9 17 0-15,1-6 4 0,-4-1-3 0,2 1-2 16,-3-4 0-16,-2 3-3 0,1-4 0 0,1 2 1 16,-4-4-2-16,5 2 2 0,2 1-6 0,1-3 6 15,9-4-5-15,-16 7 2 0,10-2-1 0,6-5 4 16,-11 2-3-16,11-2 0 0,0 0 0 0,0 0-4 16,0 0-1-16,0 0-2 0,0 0 5 0,0 0 1 15,30-25-9-15,-15 18 0 0,1-3 5 0,4 3 2 16,2-3-1-16,4-4-1 0,0 2-2 0,1-4 0 0,2 2-1 15,-4 1-1-15,11-3 3 0,-6 3 5 16,2-5-4-16,7 0-2 0,-16 6 3 0,12-6 4 0,-9 6 0 16,-2-1 4-16,4 0 2 0,-3 2-1 0,-2-3-3 15,-6 4-2-15,0 3 5 0,1-3 2 16,-5 2-5-16,1 0 0 0,-5-3 0 0,1 2-4 16,-4 3 2-16,-3-1 3 0,-3 7-5 0,1-15-2 0,-1 15-3 15,0 0-5-15,-7-17 5 0,-3 13-1 0,-2-2-1 16,-2 2-10-16,-2 4 12 0,-4 0-6 0,-2 3-2 15,-3-2 6-15,1 5-2 0,-5-2 3 0,4 5 0 16,4-2-2-16,-4 4-1 0,3 1 2 0,-2 1 0 16,6 1-1-16,4-2 0 0,-2 4-4 0,4-1 8 0,5-2 2 15,-1 1 3-15,2 3 5 0,6-1 3 16,0-1 3-16,0 1 11 0,6-3 0 0,8 7 15 16,-7-5 5-16,9-2 8 0,7-2-12 0,2-2 25 15,2 0-2-15,4-5 6 0,11-1 2 0,1 0 3 0,2-6 3 16,1-1-1-16,2-3-5 0,-5 4-3 15,2-5 2-15,-3 3-13 0,-1-3-8 0,-2 0-4 0,-12 4 5 16,1-3-13-16,-4 1 0 0,-6 2-8 0,-1 1-4 16,-4-1-13-16,-3 2-24 0,-10 2-31 0,15-4-35 15,-15 4-27-15,11-1-25 0,-11 1-24 0,0 0-33 16,0 0-40-16,0 0-47 0,-42 18-53 0,23-16-299 16,2 5-673-16,1 1 298 0</inkml:trace>
          <inkml:trace contextRef="#ctx0" brushRef="#br0" timeOffset="73381.95">6581 2929 20 0,'0'0'247'0,"3"-12"-8"0,-3 12-9 0,0 0-14 15,0 0-7-15,3-11-8 0,-3 11-11 16,0 0-17-16,0 0-18 0,0 0-11 0,0 0-13 0,0 0-11 15,0 0-5-15,0 0-5 0,0 0-4 0,0 0-1 16,0 0-4-16,0 0 1 0,-9 34-9 0,6-20-8 16,-4 3-4-16,1-3-5 0,-5 10-12 0,-4-2-4 15,2 2-7-15,-6-1-1 0,-4 8-5 0,2 0-6 16,-4 0-13-16,0-1-24 0,-1-1-19 0,3-1-25 16,6-7-29-16,-2 2-29 0,2-5-37 0,-2 6-27 15,4-6-31-15,5-4-56 0,-7 0-191 0,8-4-476 16,2-1 211-16</inkml:trace>
        </inkml:traceGroup>
        <inkml:traceGroup>
          <inkml:annotationXML>
            <emma:emma xmlns:emma="http://www.w3.org/2003/04/emma" version="1.0">
              <emma:interpretation id="{6A051B8B-1D78-4A60-BC53-9FFE631AE26B}" emma:medium="tactile" emma:mode="ink">
                <msink:context xmlns:msink="http://schemas.microsoft.com/ink/2010/main" type="inkWord" rotatedBoundingBox="8902,13391 12858,13375 12863,14507 8907,14524"/>
              </emma:interpretation>
            </emma:emma>
          </inkml:annotationXML>
          <inkml:trace contextRef="#ctx0" brushRef="#br0" timeOffset="74911.42">7385 2737 152 0,'0'0'246'0,"0"0"-19"0,-10-1-13 0,10 1-9 0,0 0-16 16,0 0-3-16,0 0-12 0,-9-9-6 0,9 9-7 16,0 0-8-16,0 0-11 0,0 0-7 0,0 0-7 15,0 0-10-15,0 0-5 0,0 0-9 0,0 0-8 16,0 0-6-16,0 0-4 0,0 0-5 0,0 0-7 15,13-17-3-15,-13 17-4 0,15-7 5 0,-5 6-5 16,-10 1-5-16,26-7 1 0,-13 5-8 0,7-4 2 16,-1 1-1-16,8-2-11 0,-2 1 3 0,4 0 5 15,-3-1-7-15,3-1-6 0,4 0-5 0,-5 4-1 16,-1-2 3-16,1-2-11 0,-4 3-5 0,-5 2-1 16,-2 0-2-16,-1 1-2 0,-1-1-9 0,-5 2-22 15,4 1-13-15,-14 0-18 0,18 0-18 0,-18 0-16 0,15 2-12 16,-15-2-21-16,9 7-22 0,-3-2-25 15,-6-5-23-15,0 13-31 0,0-13-36 0,4 9-230 16,-4-9-520-16,0 0 230 0</inkml:trace>
          <inkml:trace contextRef="#ctx0" brushRef="#br0" timeOffset="74487.42">7472 2263 129 0,'0'0'173'16,"1"-13"-15"-16,-1 13-10 0,0-15-6 0,0 15-9 16,3-16-7-16,0 9-4 0,-3 7 5 0,3-15-7 15,0 6-3-15,-3 9-1 0,4-15-6 0,-4 15-4 16,6-16-4-16,-6 9-5 0,0 7-4 0,3-13 3 15,0 3-1-15,-3 10-4 0,3-10-2 0,-3 10-5 16,0 0-3-16,5-15-4 0,-5 15-6 0,0 0 2 16,3-9-11-16,-3 9-5 0,0 0-4 0,0 0-1 15,0 0-8-15,0 0-10 0,6-8-3 0,-6 8-2 16,0 0-8-16,0 0 1 0,0 0-1 0,0 0 2 16,0 0 5-16,0 0 0 0,6 28-3 0,0-21 4 15,-6-7-1-15,1 19 6 0,-1-8 1 0,3 0 4 0,0 3-1 16,0 1 5-16,0-1-8 0,-3 3-6 0,0-1 5 15,5 1 3-15,-5 3 13 0,3 4-8 0,-3 0 1 16,3 1 1-16,0-7 6 0,-3 6-9 0,0 1 7 16,0-2-4-16,6 0-2 0,-6 0-10 0,0-5 1 15,0-2 3-15,1 1-9 0,-1 1 0 0,0 0-2 16,0-3-5-16,0 1 4 0,0 0-1 0,2 0-7 16,-2-2 9-16,-2-3-1 0,4 2-8 0,-2-13 18 15,-2 18-18-15,4-7 1 0,-2-11 0 0,1 17 0 16,2-9 4-16,-3-8-2 0,3 16-6 0,0-8-1 15,-3-8 0-15,6 17-1 0,-5-11-5 0,-1-6 4 16,6 15-4-16,-6-5 7 0,0-10 8 0,6 14-13 0,0-7-4 16,-4 4 4-16,-2-11 0 0,6 14 6 0,0-5-14 15,-3-4 7-15,-3-5 6 0,7 11-2 0,-4-4-2 16,-3-7 12-16,11 12-9 0,-5-7 5 0,-6-5 1 16,6 7 4-16,-6-7-1 0,10 10 3 0,-10-10-5 15,6 7 1-15,-6-7-4 0,9 7 2 0,-9-7-6 16,7 6 4-16,-7-6-7 0,9 7 0 0,-9-7-2 15,8 4 2-15,-8-4 4 0,9 3-3 0,-9-3 0 16,13 6-4-16,-13-6 5 0,9 3-11 0,-1-1 7 16,-8-2 0-16,16 0-1 0,-16 0-2 0,19 0 12 15,-10 0-9-15,-9 0-9 0,20 0 8 0,-20 0-1 0,22-2 0 16,-12-1 3-16,-10 3-3 0,23-1 0 0,-13 0-4 16,-10 1-5-16,20-4 12 0,-14 2-6 0,-6 2 2 15,19-4 1-15,-6 1-4 0,-4-1 4 0,-9 4-9 16,20-4 6-16,-13 1 0 0,-1-2 1 0,-6 5-1 15,23-6-1-15,-16 4-5 0,2 1-3 0,-9 1-2 16,19-6-7-16,-10 5-4 0,-9 1-11 0,14 0-6 16,-14 0-15-16,13-7-9 0,-13 7-8 0,0 0-15 15,11-3-8-15,-11 3-20 0,0 0-14 0,0 0-24 0,0 0-27 16,0 0-20-16,0 0-25 0,0 0-12 16,0 0-18-16,0 0-31 0,0 0-224 0,-38-11-549 15,23 11 244-15</inkml:trace>
          <inkml:trace contextRef="#ctx0" brushRef="#br0" timeOffset="75943.78">8654 2782 172 0,'-9'1'193'0,"9"-1"-10"16,-19 5-6-16,10-2-13 0,-1-1-2 0,1 2-9 15,9-4-9-15,-26 4-11 0,13 1-7 0,2-1-8 0,2-1-7 16,9-3-6-16,-19 8-5 0,12-5-9 0,7-3-10 16,-15 6-5-16,7-1-4 0,8-5-4 0,-9 10-7 15,9-10-3-15,-7 8-5 0,7-8-2 0,-6 8-12 16,6-8 1-16,0 0-3 0,3 16 0 0,-3-16-4 16,0 0-2-16,9 11 4 0,-9-11-4 0,10 14 0 15,-7-11-2-15,9 2 1 0,-4 1 2 0,2-5-1 16,-1 1 0-16,4 2 1 0,4-8 2 0,-1 8 2 15,1-1-2-15,1-3-5 0,-1 2 1 0,-2 0-1 16,2 1-3-16,-1-3-3 0,-1 1-3 0,1 1-3 16,-2-1-5-16,-1 2 3 0,1-2 0 0,-1 1-3 15,-4 2-4-15,5-3 3 0,-4 3-3 0,-1-2-2 16,3 3 0-16,-5 0 1 0,2-2-4 0,2 4 1 16,-5-3-1-16,3 1 0 0,-2 1-3 0,-7-6 0 15,10 11 5-15,-4-6 1 0,-6-5-3 0,6 15 4 0,-4-8 2 16,-2-7 2-16,-2 20 4 0,2-20 6 0,-10 17-3 15,3-3 7-15,-5-3 1 0,-3-2-3 16,1 3-1-16,-5-1-3 0,-1 1 4 0,1 1-1 0,-3-2-7 16,-2-2 7-16,1-1-3 0,-2 0 2 0,0-2-1 15,-2-2 1-15,2-1 0 0,4 1-8 0,-2-2 2 16,-5-1-4-16,9 2 0 0,-5-6 0 0,3 3-7 16,1 0-10-16,3 0-15 0,2-1-22 0,-2 1-19 15,17 0-28-15,-22-3-32 0,14 3-33 0,8 0-31 0,-13-8-56 16,13 8-271-16,-6-7-555 0,6 7 246 0</inkml:trace>
          <inkml:trace contextRef="#ctx0" brushRef="#br0" timeOffset="75408.78">8519 2793 81 0,'0'0'266'0,"0"0"-13"0,0 0-14 16,0 0-14-16,0 0-16 0,0 0-21 0,0 0-10 15,0 0-13-15,0 0-10 0,16-21-6 0,-16 21-13 16,0 0-4-16,16-5-11 0,-16 5-10 0,20-5-2 16,-11 5-6-16,6-3-8 0,-3 1-6 0,7 1-5 15,0 0-9-15,1-3-6 0,-1 2-9 0,0 1-7 0,5-2 1 16,2 0-8-16,-7 2-3 0,0-2-3 16,1 2-7-16,-4 0-1 0,-1 1-6 0,0 0-15 0,-15 0-12 15,19-3-21-15,-13 1-15 0,-6 2-28 0,0 0-21 16,20 0-21-16,-20 0-18 0,0 0-27 0,0 0-24 15,0 0-42-15,0 0-223 0,0 0-476 0,0 0 210 16</inkml:trace>
          <inkml:trace contextRef="#ctx0" brushRef="#br0" timeOffset="76646.03">9270 2658 42 0,'-7'3'210'16,"7"-3"-15"-16,0 0-12 0,0 0-12 0,0 0-15 15,-12 2-7-15,12-2-5 0,0 0-4 0,0 0-7 16,0 0-7-16,0 0-4 0,0 0-4 0,0 0-7 0,43-5-2 16,-30 5-6-16,-13 0-4 0,26-2-6 0,-10 2-6 15,4-3-2-15,-1 3-3 0,0 3-2 0,1-6-3 16,-1 3-8-16,1 0 3 0,-4 0-7 0,2 0-3 16,0 3 0-16,4-1-3 0,-5-2-1 0,2 0-1 15,-3 0-9-15,4 0-1 0,-4 3-1 0,2-6-5 16,-5 6 3-16,4-1-11 0,-1-1-2 0,-2 0 1 15,-2-1-7-15,-12 0-6 0,23 3 4 0,-12-3-6 16,1 0 4-16,-12 0-3 0,16 0 2 0,-16 0-3 16,18 0-9-16,-18 0 1 0,14 0 2 0,-14 0 1 0,12 0-5 15,-12 0-1-15,0 0 15 0,0 0-14 16,14-3-6-16,-14 3-9 0,0 0-6 0,0 0-12 0,0 0-10 16,9-2-16-16,-9 2-15 0,0 0-16 0,0 0-22 15,0 0-16-15,0 0-18 0,0 0-16 16,0 0-25-16,0 0-2 0,0 0-32 0,-49 8-204 0,31-7-451 15,5 3 200-15</inkml:trace>
          <inkml:trace contextRef="#ctx0" brushRef="#br0" timeOffset="77005.63">9333 2860 31 0,'0'0'242'16,"0"0"-9"-16,0 0-16 0,-11 3-14 0,11-3-16 0,0 0-14 15,0 0-20-15,0 0-3 0,0 0-14 16,0 0-6-16,0 0-8 0,0 0-8 0,0 0-5 0,0 0-7 16,0 0-2-16,0 0-3 0,33 4-4 15,-33-4 2-15,20 3-8 0,-7-3-4 0,0 2-3 0,5-2 1 16,-3 0-5-16,5 2-2 0,-4-2-10 0,6 0 5 15,2 0-2-15,-4 1-3 0,5 1-8 0,-4-2-6 16,-2 0-3-16,1-2-5 0,-1 1-3 0,-1-1-5 16,-2 2-2-16,4-2-3 0,-8 0-1 0,4 1-8 15,-4 1 3-15,-2-3-9 0,-10 3-5 0,20 0-18 16,-20 0-11-16,16 0-17 0,-16 0-23 0,12 0-20 0,-12 0-21 16,12 4-18-16,-12-4-18 0,0 0-18 0,9 7-18 15,-9-7-27-15,6 4-50 0,-6-4-169 16,0 0-455-16,12 7 202 0</inkml:trace>
          <inkml:trace contextRef="#ctx0" brushRef="#br0" timeOffset="77588.23">10271 2725 116 0,'0'0'275'0,"0"0"-28"0,0 0-20 16,0 0-23-16,0 0-24 0,0 0-14 0,0 0-7 15,0 0-10-15,0 0-6 0,0 20-5 0,0-20-4 0,1 14-6 16,-1-14-15-16,5 14-1 0,-5-14 2 0,4 18-5 15,-1-10-7-15,2 3-1 0,-2-3-9 0,4 3-6 16,-1 0-3-16,2 2-4 0,1-3-11 0,-2-1-6 16,2 0 5-16,1 2-5 0,-2-4-5 0,1 0-3 15,3 3 1-15,-3-3-1 0,0-2-3 0,1 3 0 16,4-1 9-16,-4-2-14 0,3-1 8 0,2-2-14 16,-3-2 4-16,3 4-9 0,-1-3 4 0,2-2-7 15,-1-3 2-15,3 2-9 0,-3-1 2 0,10-2-3 0,-6 2-2 16,-1-2-6-16,6-3-3 0,-9-2-1 15,3 2 7-15,-3 0-19 0,3-2 12 0,-3-3 7 16,0 1-5-16,-2 0-1 0,1 0-10 0,0-1 4 0,-5 0-1 16,0 0-3-16,-3 0 0 0,0 1-1 0,-1 0 2 15,-4-4-5-15,-1 2 9 0,0 14-10 0,-6-24 2 16,3 14 1-16,-6 0-2 0,-1-4 1 0,-6 4 2 16,2-1-8-16,-2 1 2 0,-2 2 9 0,-5-2-8 15,6 2 3-15,-9 2 12 0,7 2-14 0,-1 1-4 16,0 0 4-16,5-2-1 0,-5 5-10 0,1 0 14 15,2 0-2-15,-2 4-1 0,1-3-1 0,3 2 4 16,-1 2-2-16,-1 0-2 0,1 2-1 0,0-1-8 16,-1 0-21-16,2 1-22 0,0 1-23 0,2 2-22 15,-2-1-35-15,-1 2-40 0,2-1-40 0,1-3-54 16,-4 4-293-16,4-2-607 0,-5-3 269 0</inkml:trace>
          <inkml:trace contextRef="#ctx0" brushRef="#br0" timeOffset="95093.93">11133 2588 140 0,'0'0'225'16,"0"0"-12"-16,0 0-13 0,0 0-10 0,0 0-14 15,0 0-8-15,0 0-13 0,0 0-8 0,0 0-13 0,0 0-7 16,0 0-11-16,0 0-8 0,-9-7-11 16,9 7-4-16,0 0-10 0,0 0-3 0,0 0-7 0,0 0-2 15,0 0-9-15,0 0 0 0,0 0-6 16,0 0-4-16,0 0-4 0,40 7-5 0,-40-7 0 15,11 0-1-15,-11 0-9 0,12 2-1 0,-12-2-6 0,0 0 2 16,15 1-2-16,-15-1-3 0,0 0 0 0,13 0-1 16,-13 0 4-16,0 0 6 0,0 0-1 0,0 0 4 15,15-4-5-15,-15 4 2 0,0 0 4 0,7-7-7 16,-7 7 0-16,6-8-4 0,-6 8 3 0,3-8-3 16,-3 8-5-16,5-12-2 0,-5 12-1 0,0 0-2 15,0-13 0-15,0 13-1 0,1-11-1 0,-1 11 0 16,0 0 1-16,0-13-9 0,0 13 2 0,0 0-1 15,0 0-3-15,0 0 0 0,-7-11 0 0,7 11 1 16,0 0-5-16,0 0 4 0,0 0-2 0,0 0-10 16,0 0-19-16,-24 21-17 0,21-14-19 0,-3 0-21 15,-1 6-25-15,-1-1-28 0,2 1-29 0,0 0-38 16,-1 3-71-16,-1-6-162 0,2 4-473 0,-1-1 211 16</inkml:trace>
          <inkml:trace contextRef="#ctx0" brushRef="#br0" timeOffset="95591.82">11270 3063 177 0,'0'0'217'15,"0"0"-7"-15,0 0-9 0,0 0-9 0,0 0-10 16,0 0-4-16,0 0-4 0,0 0-10 0,0 0-7 0,0 0-10 16,0 0-10-16,0 0-13 0,0 0-11 0,0 0-9 15,0 0-15-15,0 0-6 0,0 0-3 16,0 0 0-16,0 0-7 0,-3 15 1 0,3-15-2 0,0 0-8 15,-7 16-2-15,5-6-1 0,2-10-6 0,-1 11-3 16,-2-1-4-16,3-10-5 0,-2 17-5 16,2-17-1-16,0 14-4 0,2-6-1 0,-2-8-10 0,4 13 1 15,-4-13 3-15,3 11-1 0,-3-11-3 0,9 7 5 16,-9-7-7-16,8 7 11 0,-8-7-4 0,12 0 2 16,-12 0-5-16,0 0 0 0,0 0-3 0,17-8-3 15,-11 2 0-15,-6 6 12 0,8-11-13 0,-5 0-4 16,-3 11 1-16,0-16 0 0,0 5-6 0,0 11 1 15,-6-19-3-15,1 8 2 0,-1 3 0 0,6 8-5 0,-9-14 1 16,4 6-5-16,-3 2-11 0,8 6-12 0,-13-4-14 16,13 4-14-16,-15 0-18 0,15 0-20 0,0 0-27 15,-23 7-26-15,19 1-23 0,-5-3-33 0,9-5-32 16,-8 12-253-16,8-12-524 0,-3 9 232 0</inkml:trace>
        </inkml:traceGroup>
        <inkml:traceGroup>
          <inkml:annotationXML>
            <emma:emma xmlns:emma="http://www.w3.org/2003/04/emma" version="1.0">
              <emma:interpretation id="{4A412A13-E5F8-48AF-9C8A-DF1C3153C874}" emma:medium="tactile" emma:mode="ink">
                <msink:context xmlns:msink="http://schemas.microsoft.com/ink/2010/main" type="inkWord" rotatedBoundingBox="13253,13858 15889,13847 15892,14572 13256,14583"/>
              </emma:interpretation>
            </emma:emma>
          </inkml:annotationXML>
          <inkml:trace contextRef="#ctx0" brushRef="#br0" timeOffset="96327.79">11724 2614 66 0,'-6'-8'180'0,"6"8"-7"0,0 0-2 0,0 0-8 15,0 0-4-15,0 0-2 0,0 0-3 0,-3-11-5 16,3 11-2-16,0 0-8 0,0 0-4 0,0 0-15 16,0 0-4-16,0 0-10 0,0 0-11 0,0 0-5 15,0 0-6-15,0 0-4 0,0 0 0 0,0 0-2 0,0 0 0 16,26-4-2-16,-17 3 0 0,9 1-4 0,-1-2 1 15,8 1-4-15,0-1-3 0,4 0-9 0,1 0-3 16,-2 1-1-16,-1-2 1 0,1 2-6 0,2 1-8 16,0-1 1-16,3 1 2 0,-7-3-8 0,4 1 0 15,-3 2-4-15,-2-3-1 0,-4 3-6 0,-1-2 1 16,4 2-3-16,-5-1 0 0,-1 0 1 0,-2-3 1 16,1 4-7-16,-2-2-1 0,-15 2 0 0,20-1 0 15,-9 1-1-15,-11 0 0 0,15-3-6 0,-15 3 0 16,13-1-2-16,-13 1 2 0,0 0-7 0,12-2-3 15,-12 2-12-15,0 0-1 0,0 0-8 0,0 0-17 16,0 0-10-16,0 0-15 0,0 0-21 0,0 0-19 16,0 0-26-16,-25 22-16 0,17-18-22 0,-4 0-24 15,12-4-26-15,-25 3-233 0,10-1-486 0,0-2 215 16</inkml:trace>
          <inkml:trace contextRef="#ctx0" brushRef="#br0" timeOffset="96604.92">12089 2629 153 0,'0'0'198'16,"0"0"-10"-16,0 0-6 0,0 0-9 0,0 0-8 15,10 22 5-15,-8-15 0 0,-2-7-13 0,3 14-8 16,0-1 0-16,-2-2-1 0,-1 4-3 0,0 0-8 16,0 1-6-16,-1-1-9 0,1 1-4 0,0-1-1 15,-3 3-7-15,3 0-5 0,-3-2-9 0,3 0-3 16,-2 0-6-16,2 0-6 0,-3-1-4 0,2-1-12 15,1-1 5-15,-2 1-14 0,-1 1-7 0,2-3-1 0,1 0-8 16,0-12-2-16,1 20-2 0,-1-9-1 16,0-11-5-16,3 19-10 0,-1-8-24 0,-2-11-20 15,1 18-18-15,-1-11-18 0,0-7-25 0,5 15-27 0,-5-5-26 16,0-10-17-16,3 11-36 0,-3-11-42 0,0 0-245 16,9 4-517-16,-9-4 229 0</inkml:trace>
          <inkml:trace contextRef="#ctx0" brushRef="#br0" timeOffset="96998.6">12842 2617 91 0,'0'0'239'0,"0"0"-10"15,0 0-14-15,0 0-11 0,-9-12-14 0,9 12-7 0,-9-4-8 16,9 4-8-16,0 0-12 0,-25 5-3 0,16-2-6 16,-3 4-6-16,-1-1 1 0,1 4-11 0,-2-1-1 15,-1 2-5-15,2 2 3 0,-1 0-7 0,-1 4-10 16,-1 5 2-16,3-3-13 0,4-4-7 0,-2 6-1 15,5-6 7-15,2 2-32 0,-1 0 4 0,1-1-2 16,4 7-4-16,0-6-2 0,0 1-5 0,3-1-5 16,3 1-11-16,-3-4 1 0,1 3 3 0,-1 0-9 15,3-3-1-15,0 3-5 0,2-5-4 0,-2-2 0 0,0-1-13 16,0-1-30-16,-3 0-34 0,1 0-37 0,-4-8-32 16,6 14-39-16,-6-14-36 0,6 11-24 15,-6-11-39-15,9 1-290 0,-9-1-593 0,0 0 263 0</inkml:trace>
          <inkml:trace contextRef="#ctx0" brushRef="#br0" timeOffset="97527.79">12876 2886 120 0,'0'0'265'0,"8"-12"-10"16,-4 6-7-16,-4 6-16 0,9-11-21 0,-9 11-15 15,12-4-20-15,-12 4-13 0,9-3-19 0,-9 3-10 16,12-2-13-16,-12 2-9 0,15 5-10 0,-15-5-4 0,10 8-12 15,-7-1-7-15,3 2-6 0,0 0-8 16,-1-1-2-16,-2 1-2 0,1 4-8 0,-2-3-2 16,2 4-2-16,-2-5-7 0,-1 2-1 0,-1 0-1 0,0 1-6 15,2 1-2-15,1 1-2 0,-3-14-5 16,0 17-3-16,0-7 1 0,0-10 0 0,0 15-7 16,0-15-2-16,0 11 3 0,0-11-2 0,0 0-1 0,0 10 0 15,0-10 3-15,0 0 2 0,0 0-14 0,0 0 3 16,0 0-10-16,0 0-8 0,0 0-8 0,13-24-7 15,-13 24-8-15,8-18-13 0,-4 8-5 0,-1-6 1 16,3 1 5-16,0-3-3 0,-5 5 5 0,5-2 3 16,-1 0 3-16,-2 3 1 0,-2 1 8 0,4 3 1 15,-1-4 9-15,-1 1 2 0,-3 11 4 0,8-15 8 16,-4 10 6-16,2-2 2 0,-6 7 3 0,9-13 2 16,-1 8 3-16,-8 5-4 0,13-5 2 0,-13 5 2 15,15-3 2-15,-15 3 5 0,10-4-4 0,-10 4 2 0,14 3 6 16,-14-3 1-16,16 3 2 0,-7 2 0 15,-1-2 4-15,-1 4 5 0,2 0 6 0,-2 0-5 16,1 3 6-16,-1 2-1 0,2-1 4 0,-4-2-2 0,2 5-6 16,-1 0-5-16,-1 0 8 0,1-2-7 15,1 3-2-15,-5-1-4 0,2-1-4 0,-1 3-2 0,2-3 1 16,-4-4-1-16,1 2-3 0,1 2 0 0,-3-3-3 16,0-10-2-16,0 17-14 0,0-17-21 0,-5 17-14 15,1-10-21-15,4-7-20 0,-5 11-26 0,5-11-21 16,-10 10-24-16,10-10-27 0,-8 3-32 0,8-3-62 15,0 0-180-15,0 0-487 0,-13-20 216 0</inkml:trace>
          <inkml:trace contextRef="#ctx0" brushRef="#br0" timeOffset="97818.43">13333 2676 174 0,'18'-4'196'0,"-6"4"-18"16,1 0-10-16,3 3-7 0,1 0-10 0,-2 1-5 15,-2 1-8-15,4 1-9 0,-3 1-2 0,-2 3 1 16,2 0 0-16,-2 3-12 0,-3 2 7 0,-2-1-4 16,4 0-1-16,-8 3-5 0,1 1 0 15,-4 4-7-15,-1 1-4 0,-2 0-10 0,1 3-5 0,-4-5-5 16,-1 2-13-16,-1 6-4 0,-2-5-4 0,1 3-9 15,-2-3 0-15,1 2-7 0,-2 0-16 0,3-3-21 16,-6 0-23-16,2-3-25 0,4-3-39 0,-5 4-40 0,5-4-40 16,-1-3-48-16,1 1-253 0,3-7-498 15,2 0 220-15</inkml:trace>
          <inkml:trace contextRef="#ctx0" brushRef="#br0" timeOffset="99340.06">13792 3198 36 0,'0'0'222'0,"0"0"-5"16,0 0-11-16,0 0-11 0,0 0-10 0,0 0-7 15,0 0-11-15,0 0-11 0,0 0-11 0,0 0-6 16,0 0-14-16,0 0-5 0,0 0-12 0,0 0-8 16,0 0-11-16,0 0-6 0,0 0-7 0,-10 4-5 15,10-4-5-15,0 0-2 0,0 0 0 0,0 0 0 16,0 0 3-16,0 0-1 0,0 0-2 0,35 0-1 15,-35 0-1-15,21-1-5 0,-7-1 0 0,2 1-2 16,4-2-3-16,-1 2-5 0,2-1-5 0,-2 0 2 16,4 0-9-16,0 2 0 0,-3-4-4 0,4 2 1 0,-5 2-8 15,-1-1-4-15,1-3-4 0,1 4 2 0,-4 0 0 16,1 0 0-16,-1 0-5 0,0 0 1 0,-4 0-3 16,2 0-1-16,-2 0 0 0,-12 0-4 0,21 0 2 15,-21 0-1-15,14 0-3 0,-3 4-2 0,-11-4 4 16,13 0-2-16,-13 0 1 0,11 1 1 0,-11-1-3 15,12 1-1-15,-12-1-4 0,0 0 9 0,0 0-8 16,12 5-8-16,-12-5-11 0,0 0-3 0,0 0-19 16,0 0-5-16,0 0-18 0,9 0-16 0,-9 0-21 15,0 0-34-15,0 0-24 0,0 0-48 0,0 0-53 16,0 0-199-16,0 0-499 0,0 0 221 0</inkml:trace>
          <inkml:trace contextRef="#ctx0" brushRef="#br0" timeOffset="98761.08">13806 2905 88 0,'0'0'184'16,"0"0"-13"-16,-14 0-12 0,14 0-18 0,0 0-14 16,0 0-18-16,0 0-7 0,0 0-11 0,0 0-6 15,0 0-2-15,0 0-2 0,0 0-1 0,0 0 4 16,0 0-5-16,0 0 2 0,0 0 1 0,0 0 2 16,0 0-2-16,0 0 7 0,0 0-8 0,0 0 8 15,0 0-6-15,0 0 0 0,0 0-12 0,0 0 2 0,0 0-10 16,0 0-5-16,0 0-5 0,0 0 0 15,0 0 0-15,0 0-3 0,0 0 3 0,0 0 0 0,0 0-2 16,0 0 4-16,30 11-3 0,-30-11 2 0,16 1-2 16,-7-1-1-16,-9 0-1 0,20 1 2 0,-20-1-4 15,19-1 9-15,-7 1-4 0,-12 0 0 0,19-1-2 16,-19 1-3-16,15-4 2 0,-15 4-2 0,14-3 3 16,-14 3-5-16,10-3-10 0,-10 3 5 0,9-3-2 15,-9 3 1-15,0 0-8 0,14-5 0 0,-14 5-9 16,0 0-3-16,0 0 4 0,0 0-8 0,13-3 0 15,-13 3-1-15,9-3-1 0,-9 3 7 0,0 0-12 0,18-4 3 16,-18 4-6-16,15-1-2 0,-15 1-10 0,18 1 8 16,-18-1 3-16,17 0 1 0,-6 0-6 0,1-1 9 15,-12 1-9-15,24 0-1 0,-15 0 5 0,-9 0 2 16,18 0-1-16,-18 0-2 0,14 0-1 0,-14 0 6 16,12 0-6-16,-12 0-2 0,0 0 2 0,14-1-5 15,-14 1 3-15,0 0 2 0,9 6 1 0,-9-6-2 16,0 0 3-16,0 0-6 0,0 0 0 0,16 0 2 15,-16 0 0-15,0 0-2 0,11 0-1 0,-11 0 8 16,0 0 1-16,13 0-6 0,-13 0 7 0,0 0-6 0,0 0 5 16,13 2-7-16,-13-2 2 0,0 0-2 15,0 0-8-15,0 0 3 0,0 0-14 0,0 0-10 0,12 1-15 16,-12-1-11-16,0 0-11 0,0 0-11 0,0 0-13 16,0 0-19-16,0 0-17 0,0 0-22 15,-25 17-19-15,19-10-24 0,6-7-23 0,-10 10-50 0,-1-5-196 16,11-5-498-16,-12 6 221 0</inkml:trace>
          <inkml:trace contextRef="#ctx0" brushRef="#br0" timeOffset="100404.88">13868 2720 150 0,'0'0'210'0,"0"0"-6"0,0 0-12 0,0 0-8 15,0 0-6-15,0 0-4 0,0 0-10 0,0 0-4 16,0 0-9-16,0 0-6 0,0 0-15 0,0 0-9 15,0 0-7-15,0 0-12 0,0 0-7 0,25-20-9 0,-25 20-5 16,0 0-12-16,0 0-3 0,6-11-9 16,-6 11-5-16,5-7-8 0,-5 7-1 0,0 0-3 15,7-13-4-15,-1 9-1 0,-6 4-6 0,6-7-1 0,-6 7-8 16,8-11 4-16,-2 5-8 0,-6 6 0 0,9-11-1 16,-5 4-2-16,-4 7 0 0,11-11-1 15,-5 8-3-15,-6 3-2 0,12-8-1 0,-12 8 3 0,7-7-6 16,-7 7 3-16,7-7-2 0,-7 7-1 0,6-6 0 15,-6 6 0-15,11-5-3 0,-11 5 3 0,0 0-2 16,9-4-1-16,-9 4-2 0,0 0 4 0,0 0 0 16,0 0 0-16,15-2-2 0,-15 2 1 0,0 0-3 15,0 0 4-15,18 2 0 0,-18-2-4 0,12 4 3 16,-12-4 0-16,7 5-3 0,-7-5-1 0,9 4 0 16,-9-4 1-16,10 6 2 0,-4-1 4 0,-6-5-1 15,11 9 0-15,-7-5-4 0,-4-4 2 0,14 12 0 16,-10-7 3-16,1 2-5 0,1 0 5 0,-6-7-3 15,9 12 0-15,-5-6 1 0,2 0 4 0,0 1-1 16,0 0-1-16,0-2 3 0,-6-5 4 0,13 11 3 16,-10-5-1-16,-3-6 1 0,9 7 2 0,-9-7 3 0,11 6 4 15,-11-6-3-15,12 5 0 0,-12-5 4 16,12 0 0-16,-12 0-5 0,0 0 3 0,16 0-1 16,-16 0-2-16,0 0-5 0,16-5 2 0,-16 5-1 0,9-10-6 15,-9 10 4-15,11-7-3 0,-11 7 0 0,7-7 0 16,1 1-6-16,-8 6 0 0,9-11 5 0,-3 4-5 15,-6 7 2-15,7-9-3 0,-7 9 0 0,4-15 7 16,-4 15-6-16,6-11-5 0,-6 11 5 0,2-11 0 16,-2 11-4-16,6-10 2 0,-6 10 3 0,1-11-5 0,-1 11 2 15,0 0-1-15,3-10 1 0,-3 10 1 16,0 0-2-16,3-8 0 0,-3 8-3 0,0 0 5 16,0 0-11-16,0 0-7 0,0 0-10 0,0 0-13 15,0 0-9-15,0 0-5 0,0 0-11 0,0 0-16 16,0 0-22-16,0 0-23 0,0 0-20 0,0 0-30 15,0 0-50-15,0 0-230 0,0 0-492 0,0 0 219 0</inkml:trace>
        </inkml:traceGroup>
        <inkml:traceGroup>
          <inkml:annotationXML>
            <emma:emma xmlns:emma="http://www.w3.org/2003/04/emma" version="1.0">
              <emma:interpretation id="{3534857A-5634-45A6-8A17-677CA8645A8D}" emma:medium="tactile" emma:mode="ink">
                <msink:context xmlns:msink="http://schemas.microsoft.com/ink/2010/main" type="inkWord" rotatedBoundingBox="16485,13442 17384,13439 17388,14593 16490,14597"/>
              </emma:interpretation>
            </emma:emma>
          </inkml:annotationXML>
          <inkml:trace contextRef="#ctx0" brushRef="#br0" timeOffset="101797.65">14958 2818 121 0,'0'0'192'0,"0"0"-13"0,-9-7-4 16,9 7-9-16,0 0-5 0,0 0-8 0,0 0-4 16,0 0-3-16,0 0-3 0,0 0-6 0,0 0-7 15,0 0-11-15,0 0-10 0,0 0-11 0,0 0-11 16,0 0-7-16,0 0-12 0,0 0-4 0,0 0 3 15,0 0-6-15,0 0 3 0,0 0-3 0,0 0 1 16,0 0-1-16,0 0 1 0,17 34-1 0,-14-26-5 16,1 0 0-16,2-1-4 0,-3 2-7 0,2 0 5 0,1 0-5 15,0 1 1-15,0 2-9 0,-3-3-1 16,3 1 0-16,-2-2-3 0,0 2-7 0,2 1 2 0,0-1-5 16,0 5 1-16,-1-7-1 0,1 3-3 0,-3-4-1 15,1-1-4-15,2 3-1 0,-6-9 0 0,8 13 0 16,-5-8-5-16,-3-5 1 0,6 7 1 0,-6-7 7 15,6 10-8-15,-6-10 2 0,0 0 2 0,0 0 6 16,4 7 7-16,-4-7 7 0,0 0 7 0,0 0-5 16,0 0 1-16,0 0-15 0,0 0 9 0,0 0-11 15,0 0 3-15,0 0 0 0,0 0 2 0,3-25-10 16,-3 25 1-16,3-15-6 0,-3 15 3 0,0-16 0 16,0 16-4-16,-3-17-3 0,6 8-3 0,-3 9 2 0,0-17 3 15,0 17-4-15,3-16-2 0,-1 6-14 0,-2 10 10 16,4-15-7-16,0 5 4 0,-2-1 4 15,1 4-7-15,-3 7 5 0,9-17-2 0,-5 8-4 0,2 2 1 16,2-2 2-16,1 2-10 0,-2 1 12 0,2-4-5 16,-1 3 4-16,1 2 0 0,-1-1 7 0,6-2-7 15,-7 4-5-15,4-3 6 0,-2 3 0 0,-9 4-1 16,18-12 3-16,-9 8-6 0,-2 1 4 0,3-2-5 16,-10 5 7-16,15-8 0 0,-15 8-1 0,12-5-1 15,-4 2 4-15,-8 3-1 0,9-4-1 0,-9 4 0 16,9-6-4-16,-9 6 2 0,0 0 4 0,0 0-7 15,0 0 5-15,0 0 2 0,18 2-1 0,-18-2-4 16,0 0 2-16,0 0 0 0,12 6 3 0,-12-6-1 16,5 9-6-16,-5-9 1 0,5 9-3 0,-5-9 7 15,3 12 0-15,-3-12-1 0,4 14-1 0,-2-5 1 0,-2-9 3 16,4 18 0-16,-4-18 0 0,3 18 3 0,-3-9 3 16,3 3 5-16,-3 0 0 0,0-3 6 0,0 6 3 15,2-1 0-15,-2-14 5 0,0 24-5 0,0-13 3 16,1 4 4-16,1 1 15 0,1-3-16 0,-6 1 3 15,6 1 1-15,-2 0-2 0,-1 0-10 0,5 1 14 16,-2 0-6-16,-2-2 10 0,4 3-1 0,-1-6-4 16,-1 2 0-16,3 1-2 0,-1-2 3 0,1 2 0 15,-3-6 1-15,4 4-4 0,0-1-1 0,-2 0-1 0,2-5-6 16,1 4 4-16,-2-5-5 0,1 0 2 0,4 3 1 16,-4-3-6-16,1-3 2 0,2 4 9 15,-1-1-8-15,3-2-10 0,-12-3 3 0,16 4 6 0,-7-1-9 16,-9-3-14-16,14 3-6 0,-14-3-48 0,13-2-34 15,-13 2-35-15,0 0-42 0,0 0-48 0,14-4-51 16,-14 4-62-16,6-11-288 0,-6 11-669 0,1-18 296 16</inkml:trace>
          <inkml:trace contextRef="#ctx0" brushRef="#br0" timeOffset="103247.25">15482 2243 57 0,'0'0'159'0,"0"0"-9"16,0 0-6-16,0 0-4 0,0 0-6 0,0 0-6 15,0 0-4-15,0 0-8 0,0 0 0 0,0 0-4 0,0 0-5 16,0 0 0-16,0 0-3 0,0 0-1 0,0 0-7 16,0 0-5-16,0 0-7 0,4-18-8 15,-4 18-7-15,0 0-3 0,0 0-4 0,0 0-6 0,5-14-7 16,-5 14-3-16,0 0-3 0,9-7-4 15,0 2-4-15,-9 5-4 0,9-8 0 0,-2 3-1 0,-7 5 0 16,16-6 2-16,-7 5-2 0,5-6 2 0,-5 1 3 16,0 2 1-16,-9 4 1 0,16-7-5 0,-5 6 2 15,-4-4-2-15,-7 5-7 0,13-5 3 0,-13 5-5 16,12-6-2-16,-12 6-3 0,9-4 0 0,-9 4-3 16,0 0-5-16,0 0-1 0,15 0-2 0,-15 0-1 15,0 0-3-15,0 0 3 0,12 8-2 0,-12-8 2 0,0 0-2 16,6 9 0-16,-6-9 0 0,2 10-1 15,-2-10 2-15,0 14-3 0,0-14-1 0,0 13 5 16,0-13 3-16,-6 16-6 0,4-8 6 0,2-8-2 16,-1 18 4-16,-4-5-2 0,2-2 3 0,-1-2-3 0,-1 2 1 15,1 2 1-15,-2-1 0 0,0 1 3 0,-2 1 1 16,2-4 1-16,-1 3 3 0,-3-1-6 0,1 2 6 16,-3-1-8-16,3-2 3 0,-3 4 1 0,0-2-1 15,4 0-3-15,-1-2 0 0,-2 0 2 0,-1 0-1 16,3 2 1-16,-8-4 0 0,8-1-2 0,-3 3 3 15,0 0-5-15,5-4 5 0,-5 0-1 0,5 0-4 16,-2 0-6-16,1-1 9 0,2 0-3 0,6-6-2 16,-16 11 4-16,8-7 2 0,1 1-6 0,7-5-4 15,-14 9 2-15,14-9 7 0,-11 4-8 0,11-4-2 0,-11 8 2 16,11-8-3-16,-10 3 7 0,10-3-4 0,-12 5 1 16,12-5-4-16,-9 5 1 0,9-5 3 0,0 0 1 15,-12 3-3-15,12-3 0 0,0 0 2 0,0 0 3 16,0 0 1-16,0 0 4 0,-11 1 0 0,11-1 3 15,0 0 1-15,0 0 0 0,0 0-5 0,0 0 6 16,0 0-6-16,0 0-1 0,0 0 0 0,0 0-2 16,0 0-3-16,0 0-1 0,0 0-3 0,0 0 5 15,27-17-4-15,-18 12 0 0,-9 5-4 0,15-5 21 16,-4 4-16-16,-11 1-6 0,19-5 3 0,-10 3-1 16,-9 2-1-16,19-3-1 0,-11 1-2 0,-8 2 3 15,19-3 4-15,-8 3-2 0,-11 0-5 0,13-3 4 16,-13 3-2-16,0 0 4 0,21 0 0 0,-21 0-6 0,13 3 6 15,-13-3-2-15,12 1-3 0,-12-1 1 0,11 6 2 16,-11-6-1-16,13 7 2 0,-5-6-4 16,2 2 7-16,-1 0-3 0,-9-3-1 0,18 8-1 0,-11-5-6 15,4 1 7-15,-2-1-1 0,-2 0 2 0,4 1-1 16,-11-4 9-16,16 4-7 0,-6-1-2 0,-1 0-3 16,-9-3 4-16,20 1 4 0,-8 0-2 0,-12-1 1 15,21 0-3-15,-12 0 2 0,-9 0-3 0,22-2 1 16,-9-1 4-16,-4 0 0 0,-9 3-5 0,20-7 7 15,-11 5 2-15,-9 2 6 0,16-5-7 0,-7 1 7 16,-9 4-3-16,13-5 5 0,-13 5-2 0,11-6 0 16,-11 6 1-16,0 0-6 0,9-3 0 0,-9 3 0 15,0 0-3-15,0 0 2 0,0 0-9 0,10-3-7 0,-10 3-23 16,0 0 1-16,0 0-26 0,0 0-20 0,0 0-33 16,0 0-33-16,-19 22-42 0,7-10-53 15,0-4-88-15,-3 2-178 0,-6 1-543 0,-3 2 239 0</inkml:trace>
        </inkml:traceGroup>
      </inkml:traceGroup>
    </inkml:traceGroup>
    <inkml:traceGroup>
      <inkml:annotationXML>
        <emma:emma xmlns:emma="http://www.w3.org/2003/04/emma" version="1.0">
          <emma:interpretation id="{8CA13722-CB8E-4AB6-BDED-E59A348E8798}" emma:medium="tactile" emma:mode="ink">
            <msink:context xmlns:msink="http://schemas.microsoft.com/ink/2010/main" type="paragraph" rotatedBoundingBox="1653,15929 23393,15038 23454,16531 1714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AA14B-13E6-490E-B249-A981CBF694C7}" emma:medium="tactile" emma:mode="ink">
              <msink:context xmlns:msink="http://schemas.microsoft.com/ink/2010/main" type="line" rotatedBoundingBox="1653,15929 23393,15038 23454,16531 1714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04248784-8D7F-4569-8689-11237091C5D5}" emma:medium="tactile" emma:mode="ink">
                <msink:context xmlns:msink="http://schemas.microsoft.com/ink/2010/main" type="inkWord" rotatedBoundingBox="1665,16213 4421,16100 4459,17012 1702,17125"/>
              </emma:interpretation>
            </emma:emma>
          </inkml:annotationXML>
          <inkml:trace contextRef="#ctx0" brushRef="#br0" timeOffset="107862.71">140 4987 50 0,'0'0'111'0,"0"0"-7"0,0 0-2 15,0 0-2-15,0-18-6 0,0 18-5 0,0 0-5 16,0-9-1-16,0 9-6 0,0 0 3 0,0 0 1 16,0 0-6-16,-5-15 5 0,5 15 2 0,0 0-3 15,0 0-1-15,-1-15 1 0,1 15 3 0,0 0 5 16,-2-11-1-16,2 11 2 0,0 0 3 0,0 0-3 16,0 0 2-16,-1-12-3 0,1 12-5 0,0 0-8 15,0 0-16-15,0 0-2 0,0 0-14 0,0 0-3 16,0 0-1-16,0 0 9 0,0 0 2 0,0 0 2 0,1 38 2 15,1-15-1-15,-4 1 5 0,4 2-1 0,-4 1-2 16,5 11 3-16,0-7 9 0,0 7-9 16,3 4-1-16,0 0-2 0,-1 1-6 0,1-6 4 15,3-2 4-15,0 5-8 0,0-5-3 0,-5-1 4 0,2-6-6 16,2 0 2-16,1-4-12 0,-5-1 7 0,2-1-7 16,0 0-2-16,0-6-11 0,0-3 4 0,-2-1 0 15,1-1 0-15,-2-3 10 0,0 0-14 16,-3-8 3-16,6 11-6 0,-6-11 5 0,6 8-2 0,-6-8 3 15,0 0-11-15,0 0 2 0,0 0 1 0,0 0 1 16,27-19-6-16,-20 7 4 0,-1-6-5 0,0 1 4 16,1-1-9-16,-1-7-4 0,-1-2-7 15,-2-2-14-15,3-5 1 0,-5-5-2 0,4 0-1 0,-5 12 5 16,1-11-3-16,-2 0 6 0,-1 9 2 0,-1 3-3 16,0-1 2-16,-1 3 5 0,1 0-2 0,-2 4-1 15,-1 2 2-15,3 1 4 0,-1 2-4 0,-1 1 4 16,2 4 1-16,2-1-2 0,1 11 0 0,-5-15 1 15,5 15-2-15,-4-11 10 0,4 11-15 0,0 0 1 16,0 0-3-16,0 0 1 0,0 0 5 0,0 0 0 16,0 0 1-16,0 0-1 0,16 42 2 0,-10-19 2 15,-1 4-1-15,5 5-3 0,-1 3 5 0,2 7-1 16,-2-6 0-16,3 6 3 0,0-1 0 0,-2-3 0 16,6 4-5-16,-4-7 7 0,-1 3-2 0,2-3 0 15,4 0-2-15,-7-7 4 0,0-1 0 0,4-2 2 0,-5-1-3 16,1-7 5-16,1-3-1 0,-1 1-3 0,-1-3 6 15,0 0-1-15,0-1-1 0,-2-4 3 16,4-1-2-16,-2-1-4 0,3-5 2 0,-3 2-3 16,-9-2 17-16,21-2-16 0,-11-2 1 0,-1 0 5 0,3-3-2 15,1 0 0-15,1-2-2 0,-1-2 1 0,-1-6 0 16,6-1 2-16,-5-4-6 0,2 2 3 0,-3 2-2 16,-3-10 0-16,3 3-4 0,0-10-8 15,-4 8 1-15,-7-12-1 0,3-1-2 0,-2 0-7 0,-2 2 4 16,0-3-8-16,0 2-1 0,-5-2-3 0,-2 0 1 15,1 0 5-15,-3 4-1 0,5 9 1 0,-8-8 6 16,3 8 0-16,1 4 3 0,2 3 2 0,-3-3-4 16,3 7 1-16,-1 1-9 0,3 3 0 0,-1 4-10 15,2 0-16-15,3 9-34 0,-4-11-28 0,4 11-7 16,0 0 3-16,0 0-9 0,0 0-20 0,0 0-25 16,0 0-23-16,0 0-199 0,0 0-423 0,7 36 186 15</inkml:trace>
          <inkml:trace contextRef="#ctx0" brushRef="#br0" timeOffset="108284.96">1093 5436 92 0,'7'1'160'0,"2"3"-4"16,2 1-16-16,-2-3-7 0,1 5-5 0,1-3-9 15,1 7-5-15,-3-4-6 0,1-2-9 0,2 1-5 16,-3 1-2-16,3-3-4 0,-5 3-1 0,2-3-5 16,2 2 3-16,-4-1-4 0,-7-5 1 0,15 5-5 15,-6-3 3-15,-9-2-6 0,13 2-4 0,-13-2 3 16,15-1-8-16,-15 1-6 0,14-6-3 0,-7 0-5 16,-7 6-6-16,14-15-6 0,-8 3-1 0,1 1-8 15,-1-1 3-15,0-3-7 0,-5-1-1 0,1-2-4 16,-2 0 0-16,0 4-3 0,-2-9 4 0,-4 5-8 0,0 4-1 15,-1-8-2-15,-3-2-2 0,-1 11-2 16,2-1 1-16,-3-1-2 0,0 1 2 0,0 1-5 16,-1 2 0-16,0 0 1 0,-2 3-1 0,1 3-1 15,2 5 0-15,-3-4-1 0,0 4-1 0,-1 4-1 0,1-4 1 16,-3 5-2-16,2 4 0 0,-1 2 0 16,7-1 2-16,-3 3-4 0,-1 2 4 0,4-1 2 15,-2 7-1-15,4 1-10 0,2-1-11 0,6 2-14 0,0 0-21 16,6 2-19-16,-1-1-17 0,2-2-22 0,4-2-33 15,-2-5-42-15,0-1-183 0,4-1-399 16,3-1 176-16</inkml:trace>
          <inkml:trace contextRef="#ctx0" brushRef="#br0" timeOffset="108648.98">1624 5364 35 0,'7'-11'204'0,"-7"11"-17"16,8-2-18-16,-8 2-12 0,0 0-19 0,21 0-8 16,-21 0-17-16,18 4-9 0,-11 4-9 0,2-2-1 15,3 5-8-15,-5-4-8 0,4 3 2 0,-4 1 0 16,2 3-3-16,0 1-4 0,-1-2-2 0,-2 3 3 16,1-8-3-16,-1 4 0 0,-3 0-2 0,1 2-8 15,-1-5 0-15,0-1 4 0,-3-8-3 0,8 14-2 16,-8-14-2-16,1 11 8 0,-1-11 2 0,0 0 12 15,2 9 8-15,-2-9 5 0,0 0-6 0,0 0-7 16,0 0-3-16,0 0-3 0,0 0-6 0,0 0-1 16,0 0-5-16,-21-33-8 0,19 20-6 0,1-5 14 15,1-4-25-15,1 0 14 0,-1-1-22 0,3-1 0 16,2 7-8-16,2-11-9 0,4 2-17 0,-2 2-8 16,3 1-7-16,-3 5-5 0,3 0-19 0,-3 4-17 15,2 2-21-15,1 1-20 0,-3 6-21 0,0-1-27 16,-9 6-24-16,29-9-25 0,-20 6-34 0,-9 3-209 15,19 0-477-15,-19 0 212 0</inkml:trace>
          <inkml:trace contextRef="#ctx0" brushRef="#br0" timeOffset="109090.96">2389 5072 244 0,'0'0'240'15,"0"0"-19"-15,0 0-22 0,0 0-17 0,0 0-17 0,-21-6-17 16,21 6-8-16,0 0-13 0,-21 7-7 0,11-1-12 16,1 2-7-16,1 0-11 0,-2 1-5 15,1 2-11-15,-1-2-9 0,1 1-5 0,1 1-5 16,-2 0-7-16,7-1-3 0,0 0-8 0,-3-5-1 0,4 12-3 16,2-17-6-16,-1 18-3 0,1-11 3 0,0-7-7 15,3 17 2-15,3-13-3 0,-2 6-1 0,2-4-6 16,2 2 4-16,-2-1-2 0,3-3-4 15,-2-1 1-15,3 0 0 0,2 2-5 0,-1 0 0 0,1-4 0 16,0 4-1-16,0 3-1 0,-5-4 3 0,2 1-5 16,1-1-2-16,-2 5 5 0,1-3-3 0,-2-1 5 15,2 2 4-15,-4 2 2 0,4-4 4 16,-6 5-1-16,3-4 13 0,-6-6 2 0,4 14 5 0,-2-7 11 16,-2-7-1-16,0 0-1 0,-6 22 9 0,1-15-6 15,-4 1 7-15,3 1-8 0,-1-2-8 0,-1-1 6 16,-4 3-5-16,0 0 1 0,-1-4-5 15,0 1-4-15,2 0-3 0,-2-2 0 0,-1 0-3 0,-2 2-3 16,7-4-9-16,-3 1 3 0,-1 0-6 0,13-3-12 16,-20 0-27-16,8 0-16 0,12 0-29 0,-16-8-32 15,8 2-34-15,-1 2-30 0,2-6-35 0,7 10-30 16,-3-22-230-16,3-2-503 0,0 0 222 0</inkml:trace>
          <inkml:trace contextRef="#ctx0" brushRef="#br0" timeOffset="109649.96">2595 5408 153 0,'-14'-8'264'0,"14"8"-13"0,-9-5-16 0,9 5-17 16,-6-5-24-16,6 5-21 0,0 0-13 0,0 0-10 15,17-17-8-15,-4 10-9 0,1-4-10 0,5 5-10 16,3-5-9-16,1 0-11 0,-4 5-6 0,4-4-11 16,-4 5-7-16,-3 0-6 0,4 0 2 0,-4 4-18 15,-1-4-25-15,1 4-26 0,-1 1-30 0,0-4-35 16,-3 8-34-16,-12-4-40 0,21 0-43 0,-9 1-214 15,-2 0-432-15,-10-1 191 0</inkml:trace>
          <inkml:trace contextRef="#ctx0" brushRef="#br0" timeOffset="109470.43">2562 4844 81 0,'0'0'233'0,"1"-10"-24"0,-1 10-26 0,0 0-22 16,0 0-15-16,0 0-12 0,0 0-11 0,0 0-3 15,0 0 2-15,0 0 0 0,23 29 3 0,-20-16-1 16,1 3 1-16,-1-1-2 0,2 3 2 0,1 0 6 15,-3 4-12-15,1 2-1 0,-2 5 6 0,2-3-11 0,-1 3 1 16,2-2-6-16,-1 2 2 0,1-2-14 0,3 14-7 16,-5-15 1-16,3 5-17 0,0-7-1 0,-1 1 1 15,2-1-10-15,-4 0-9 0,5 0 0 16,-2-2-2-16,1-1-10 0,-1-4 13 0,-1-2-23 16,-1 2 3-16,1-3-2 0,1 0-4 0,-2-1-1 0,-1 0-4 15,1-2-2-15,2-2-2 0,-3 0 0 0,0 0-11 16,0-1-17-16,-3-8-20 0,6 15-26 15,-1-7-18-15,-5-8-22 0,3 12-18 0,-3-12-27 0,3 8-28 16,-3-8-36-16,0 0-19 0,0 0-35 0,0 0-227 16,0 0-524-16,0 0 232 0</inkml:trace>
        </inkml:traceGroup>
        <inkml:traceGroup>
          <inkml:annotationXML>
            <emma:emma xmlns:emma="http://www.w3.org/2003/04/emma" version="1.0">
              <emma:interpretation id="{99AFEA10-263E-411C-9FFB-E78C5F0DD105}" emma:medium="tactile" emma:mode="ink">
                <msink:context xmlns:msink="http://schemas.microsoft.com/ink/2010/main" type="inkWord" rotatedBoundingBox="5609,16432 8367,16319 8401,17129 5642,17242"/>
              </emma:interpretation>
            </emma:emma>
          </inkml:annotationXML>
          <inkml:trace contextRef="#ctx0" brushRef="#br0" timeOffset="110745.06">4189 5145 148 0,'0'0'288'0,"-12"-6"-12"0,12 6-15 0,-16-5-18 16,16 5-17-16,-15 5-16 0,4 1-15 0,1-1-11 0,-1 8-8 16,3-1-9-16,-3-3-13 0,4 8-15 0,4-1-5 15,-3 0-11-15,3 5-9 0,3-6-10 16,4 8-11-16,1-1-7 0,-1 2-6 16,7-2-7-16,1-2-3 0,-4-3-9 0,7 1-7 0,3-1-2 15,0-1-4-15,3-5-3 0,-5-2-3 0,8 0-4 0,-6-5-5 16,3 1-1-16,4-5-3 0,-5-2-3 0,4 0 1 15,3-3-1-15,-1-6-2 0,1 0-7 0,-3-2-7 16,-3-1 7-16,-2 1-15 0,1-5-4 0,-8 5-5 16,-2-2 1-16,4 1-4 0,-4 1-1 0,-1 2 1 15,-3 1 5-15,0 2-4 0,1-2 2 0,-7 10-3 16,8-8 0-16,-8 8 0 0,7-10 0 0,-7 10-1 16,0 0-3-16,0 0 8 0,0 0-2 0,0 0-1 15,0 0 1-15,20 15-3 0,-13-9 5 0,-7-6 1 16,6 15 0-16,1-9 1 0,-1 5 0 0,-3-4 1 15,3 3 1-15,2-2-1 0,-2 2 3 0,-2-3 2 16,5-1 0-16,0 2 0 0,2-5 0 0,-2 0 2 0,4 1 0 16,0-2-2-16,4-2 4 0,-1-6-5 15,4 3 6-15,-1-7-2 0,0 3 0 0,-2 0 1 16,5-4-3-16,1-2-4 0,-7 5 0 0,0-2-2 16,4-7-4-16,-8 5-3 0,-2 0 0 0,1 0 3 0,-2 1 0 15,-4-2 2-15,-3 3-1 0,1 2-1 0,-3 8 1 16,-3-20-1-16,3 20 5 0,-13-14-6 15,-1 7 6-15,1 2-1 0,-4 1 5 0,-2 2-2 0,-6-1 7 16,-1 3 12-16,-4 0 2 0,-11 3 8 0,11 7 1 16,-9-9 0-16,0 12 1 0,0 2-2 0,11-2 7 15,3 0-6-15,-8 7-4 0,9-4-4 0,2 2-4 16,8 1-2-16,-2 0 1 0,7-2-9 0,1 0 6 16,6-1-2-16,3 1-1 0,-1-3-1 0,1 5-3 15,7-5-2-15,1-2 5 0,4 0 3 0,-4-3-5 16,8 0 3-16,-1-5-4 0,2 1 1 0,10-6-2 15,-2 1 2-15,6-4-3 0,-5 0 2 0,2-7-7 16,-2 2 5-16,4-2-3 0,-6-2-2 0,-2-3-3 16,11-6-8-16,-12 4 2 0,1 1 0 0,-8 3-8 0,1-4-5 15,-1 1-5-15,-3 0 5 0,0 4 0 16,-2-3 2-16,-2 2 2 0,1 2 3 0,-2-3-1 16,2 4-1-16,-6 4 9 0,0-2-6 0,-3 9 5 0,7-11-6 15,-1 6 3-15,-6 5-4 0,0 0 3 16,6-9-2-16,-6 9 2 0,0 0 2 0,0 0 0 15,0 0 1-15,17 15 5 0,-13-6-5 0,2 3 5 0,0 3-5 16,-3 0 7-16,3-1 1 0,2-1-3 0,-6 4-2 16,4 1 6-16,-3-4 5 0,2 4-3 0,-2-2-1 15,3 0 0-15,-2-3-20 0,-1 0-17 16,0-2-20-16,0-3-23 0,-3 2-34 0,0-10-28 0,0 16-26 16,0-16-31-16,3 12-21 0,-3-12-20 0,0 0-212 15,0 0-487-15,0 0 215 0</inkml:trace>
          <inkml:trace contextRef="#ctx0" brushRef="#br0" timeOffset="111449.54">5493 5098 71 0,'-20'-7'249'15,"20"7"-15"-15,-13-1-14 0,13 1-15 0,0 0-12 16,-32 3-11-16,25 1-9 0,-6 1-10 0,-1-3-15 15,5 4-8-15,-3-2-11 0,2 0-15 0,2 2-13 16,2 2-6-16,0-1-11 0,6-7-8 0,-10 11-9 16,7-2-6-16,3-9-4 0,-6 12-6 0,6-12-3 0,0 13-7 15,0-13-2-15,6 13-1 0,-3-4-4 16,3-3-1-16,1-1-4 0,1 1 1 0,1 0-4 0,3 5-4 16,1-2 1-16,1-4 1 0,-4 5-6 15,5-3-1-15,-8 0-3 0,5 0 0 0,-4-1 0 0,1-1-2 16,-5 2 9-16,2 1-3 0,0 1 2 0,-3-2 6 15,-3-7 7-15,3 18 3 0,-3-8 2 0,0-10-1 16,-3 20 1-16,0-11-2 0,-3 1 1 0,-1 0-9 16,7-10 0-16,-12 11 12 0,6-5-17 0,6-6-4 15,-8 8-1-15,2-1 3 0,6-7-1 0,0 0-2 16,-6 10-3-16,6-10 0 0,0 0 6 0,-4 6-9 16,4-6 0-16,0 0-4 0,0 0 0 0,0 0 1 15,24-17-1-15,-12 8 1 0,1 4-7 0,7-5 5 16,-1 3-2-16,0-4 0 0,10-2-4 0,-5 2 2 15,14-9-2-15,1 5 4 0,-11 3-3 0,8-8 0 16,4 0 2-16,1-1 1 0,-4 4 5 0,-1-4 5 16,-8 10 2-16,-3-4 4 0,-1-1-2 0,2 6 1 15,-7-5 1-15,-3 9-3 0,-2-5 3 0,-2 1-6 16,-2 2 2-16,-4-2-3 0,3 2 9 0,-4 2-9 16,-5 6-8-16,3-15 5 0,-3 15-2 0,-3-14-9 15,3 14 3-15,-11-12-2 0,2 9-2 0,-1-1-3 16,-7 3 4-16,1 1 2 0,-3 0-5 0,-1 1 3 0,1 3-3 15,-6 1-1-15,-4 3 2 0,13-3 2 16,-8 3-6-16,8 0 3 0,-2 2-3 0,-3 3 0 16,9-2 2-16,-2 0 0 0,2 1-1 0,2-1 0 0,6 5 7 15,-2 0-5-15,0-1 3 0,6 0 11 0,3 0 7 16,0 0 3-16,0-3-1 0,7 4 10 0,2-2-1 16,1-2 6-16,4 0 4 0,5 2 6 0,0-4 2 15,5-2 8-15,0 0 1 0,2-3 1 0,3-1-5 16,-3-2-4-16,0 0-9 0,-3 0 0 0,-1-2-4 15,-4 0-4-15,-5 1-2 0,1-1-13 0,-2 0-27 16,1-1-37-16,-5 2-41 0,-11-1-30 0,15 4-14 16,-15-4-23-16,7 3-34 0,-7-3-51 0,0 0-56 15,0 0-319-15,-3 18-666 0,3-18 295 0</inkml:trace>
          <inkml:trace contextRef="#ctx0" brushRef="#br0" timeOffset="111887.04">6786 5254 119 0,'0'0'195'0,"9"-10"7"15,-9 10-6-15,10-7 4 0,-4 2-3 0,-6 5-3 16,10-4-12-16,-10 4-18 0,0 0-15 0,0 0-5 16,0 0 0-16,17 9 7 0,-17-9 2 0,-3 17 8 15,1-2-15-15,-7 1-12 0,-1 9-7 0,-12 7-6 16,-4 1-19-16,-1 0-10 0,2 1-9 16,-8 1-8-16,5 1-9 0,-5 1-38 0,0 2-28 0,0 0-52 15,2-1-48-15,-2 1-41 0,5-2-56 0,4-8-42 16,-4-1-227-16,14-3-506 0,1-6 224 0</inkml:trace>
        </inkml:traceGroup>
        <inkml:traceGroup>
          <inkml:annotationXML>
            <emma:emma xmlns:emma="http://www.w3.org/2003/04/emma" version="1.0">
              <emma:interpretation id="{F3518367-C0B0-4239-8D59-EEACCFC3D255}" emma:medium="tactile" emma:mode="ink">
                <msink:context xmlns:msink="http://schemas.microsoft.com/ink/2010/main" type="inkWord" rotatedBoundingBox="9254,15907 11670,15808 11712,16814 9296,16913"/>
              </emma:interpretation>
            </emma:emma>
          </inkml:annotationXML>
          <inkml:trace contextRef="#ctx0" brushRef="#br0" timeOffset="113383.92">7761 5176 25 0,'0'0'247'0,"-13"-1"-12"0,13 1-19 16,0 0-16-16,0 0-14 0,0 0-19 0,-9-9-17 15,9 9-12-15,0 0-13 0,0 0-10 0,0 0-6 0,22-10-1 16,-9 7-6-16,-4 2-2 0,8-5-4 16,5 4-3-16,3-7-3 0,-1 3-2 0,2-1-6 15,3 0 1-15,1 0-7 0,-1 2-8 0,0-1-8 16,-3 0-8-16,2-2-6 0,-1 4 2 0,-2 1-8 0,4-1-23 16,-11 1-22-16,1 0-27 0,-4-1-30 0,-2 4-28 15,1 0-30-15,-14 0-28 0,27-4-38 0,-18 4-235 16,-9 0-454-16,16-2 201 0</inkml:trace>
          <inkml:trace contextRef="#ctx0" brushRef="#br0" timeOffset="113027.65">7891 4661 26 0,'0'0'166'0,"3"-14"-10"0,-3 14-1 15,3-11-3-15,-3 11-7 0,4-7-8 0,-4 7-3 16,2-11-3-16,-2 11-6 0,0 0-3 0,0 0-6 15,4-13-6-15,-4 13-6 0,0 0-5 0,0 0-4 16,0 0-7-16,0 0-3 0,0 0-7 0,0 0-8 16,0 0-5-16,0 0-7 0,0-11-5 0,0 11-6 0,0 0 5 15,0 0 3-15,0 0 4 0,0 0 3 0,0 0 4 16,3 35 0-16,-3-35-4 0,0 21 0 16,0-9 0-16,0 2 0 0,0-1-1 0,0 2 5 0,0 1 0 15,0 1-8-15,3-3 9 0,-3 6-1 0,3-4-5 16,-3 1 4-16,5 2 3 0,-3-3-7 0,1 4-3 15,0-4 11-15,0 3-5 0,0-2-1 0,-1 2-3 16,2-2-5-16,-2 5-1 0,1-6-3 0,0 1 0 16,0-1-5-16,3 3-3 0,-2-3 4 0,-1 0-3 15,3 2 1-15,-1-2-5 0,-1-1-2 0,-2 1 0 16,4 0-5-16,0-6-5 0,-3 4 8 0,1-7-6 16,-1 6-3-16,0-2 1 0,6 0-2 0,-5 1-4 15,2-3-1-15,-3-2-3 0,3 3 2 0,-6-10 0 16,5 10 2-16,1-5-2 0,-3 5 2 0,4-4-2 0,-7-6-3 15,14 7-3-15,-8-3-1 0,3 1 7 0,1-4-9 16,-10-1-2-16,25 8 1 0,-14-7 0 16,1 1 2-16,-2-2-8 0,10 0 2 0,-4 0 1 0,0-2-1 15,1 1-7-15,-1 0-5 0,1 1-13 0,-3-3-9 16,3-2-12-16,-4 0-21 0,2 1-13 0,-4 1-10 16,2-1-7-16,2-2-7 0,-8 2-12 0,4 0-9 15,-2 0-10-15,-9 4-11 0,13-9-10 0,-7 5-12 16,-6 4-16-16,9-5-23 0,-9 5-24 0,0 0-24 15,0 0-251-15,0 0-541 0,0 0 240 0</inkml:trace>
          <inkml:trace contextRef="#ctx0" brushRef="#br0" timeOffset="114200.3">8815 5153 149 0,'-10'3'219'0,"1"4"-7"16,0-4-21-16,9-3-9 0,-18 10-16 0,8-5-16 15,1 1-13-15,1 2-10 0,2-1-13 0,6-7-13 16,-12 10-6-16,8-3-8 0,4-7-7 0,-6 18-7 16,3-12-8-16,3-6-4 0,0 0-4 0,0 16-1 15,0-16-7-15,6 10-2 0,-6-10-1 0,13 10-1 16,-7-7-1-16,5 0-4 0,1 1-2 0,1-3 0 16,3-1-2-16,1 1 3 0,2-1-4 0,1-1 1 0,8 1 1 15,-7 1-2-15,3-1 1 0,3 0-6 16,-8 1-1-16,0 2-4 0,-2-2 0 0,-1 3 0 0,1-3-6 15,0 1-2-15,-2 4 0 0,-1-5-2 16,-5 2-2-16,7 0 0 0,-7 1-3 0,2 0-1 16,-5-1 2-16,5 3 3 0,-6 2 0 0,-5-8 5 15,9 12 8-15,-6-5 5 0,-3-7 5 0,4 15 0 0,-4-15 6 16,-4 16-1-16,4-16 2 0,-9 17 2 0,-2-7 0 16,0 0 1-16,-3-1-6 0,1 4-7 0,-1-6 1 15,-4 3-1-15,2 0-5 0,-6-1-2 0,4 0-1 16,-5 1-7-16,5-3-1 0,4 2-2 0,-6-4 1 15,2 1 1-15,2 2-9 0,2-5-10 0,-2 1-20 16,3 1-18-16,1-2-15 0,-2 1-25 0,4-3-23 16,10-1-24-16,-18 5-26 0,18-5-30 0,-9 0-41 15,9 0-273-15,0 0-537 0,0 0 238 0</inkml:trace>
          <inkml:trace contextRef="#ctx0" brushRef="#br0" timeOffset="113752.54">8817 5104 64 0,'0'0'259'0,"0"0"-15"0,0 0-11 15,0 0-14-15,0 0-9 0,0 0-14 0,0 0-13 16,39-6-10-16,-29 3-13 0,3-1-9 0,4 0-14 16,-1-1-14-16,4 3-10 0,-4-2-13 0,0 1-7 15,2 2-13-15,-1 0 0 0,-1-2-15 0,-1 1-4 0,-1 0-13 16,-4 0-23-16,-10 2-24 0,22-2-24 16,-22 2-24-16,14-2-28 0,-14 2-20 0,12 4-23 0,-12-4-28 15,0 0-43-15,0 0-199 0,0 0-420 0,0 0 186 16</inkml:trace>
          <inkml:trace contextRef="#ctx0" brushRef="#br0" timeOffset="114927.47">9552 5132 208 0,'0'0'201'0,"0"0"-5"0,0 0-16 0,0 0-14 0,0 0-11 16,-4 7-6-16,4-7-4 0,0 0 1 0,0 0 0 15,0 0-3-15,0 0 0 0,0 0-4 16,25 5-7-16,-25-5-5 0,15 1 0 0,0-2-11 0,-3 1-2 16,7-2-1-16,-2-1-17 0,2 3-5 15,-3 0-5-15,4-4-7 0,-1 3-5 0,3 0-4 16,-2 0-9-16,4-3-6 0,-3 0-4 0,4 4-7 0,-9 0-1 16,2-3-2-16,-1 3-8 0,2-3-1 0,-3 0-3 15,-1 2-4-15,-6 1-5 0,-9 0 0 0,21 1 2 16,-21-1-8-16,17-1 1 0,-17 1-2 0,13 0-2 15,-13 0 2-15,0 0-3 0,13-3-4 0,-13 3-1 16,0 0-1-16,0 0 0 0,14 0 2 0,-14 0-5 16,0 0 3-16,0 0-1 0,0 0-8 0,0 0-12 15,0 0-12-15,0 0-12 0,0 0-16 0,0 0-14 16,0 0-27-16,0 0-32 0,0 0-20 0,0 0-46 16,-28 21-33-16,28-21-255 0,-24 2-525 0,12-1 232 0</inkml:trace>
          <inkml:trace contextRef="#ctx0" brushRef="#br0" timeOffset="115232.98">9567 5397 146 0,'0'0'186'0,"0"0"-12"0,0 0-3 0,0 0-10 16,0 0-3-16,0 0-2 0,0 0-2 0,0 0-2 15,0 0-1-15,13 11-2 0,-13-11-1 0,0 0-6 16,15-4-4-16,-15 4-4 0,0 0-5 0,24-7-6 16,-12 5-1-16,2 0-9 0,0-1 5 0,6-3-8 15,-4 2 0-15,10 0-2 0,0-3-1 0,1 2-6 16,-1 1-3-16,5-1-5 0,-4 2-8 0,-3-5-7 15,6 5-12-15,-10 3 3 0,7-4-8 0,0 4-14 0,0 0 3 16,-8 0-15-16,-1-3-3 0,-1 6 6 16,1-3-12-16,-5 1-2 0,2-1-3 0,-5 3-5 0,1 0-20 15,1-3-24-15,-12 0-28 0,13 5-28 0,-13-5-26 16,8 9-34-16,-8-9-41 0,0 0-53 0,0 11-76 16,0-11-210-16,0 0-565 0,-21 7 250 15</inkml:trace>
        </inkml:traceGroup>
        <inkml:traceGroup>
          <inkml:annotationXML>
            <emma:emma xmlns:emma="http://www.w3.org/2003/04/emma" version="1.0">
              <emma:interpretation id="{20F770FD-0C87-4172-BFDF-BB01A0BD7AFC}" emma:medium="tactile" emma:mode="ink">
                <msink:context xmlns:msink="http://schemas.microsoft.com/ink/2010/main" type="inkWord" rotatedBoundingBox="12329,15588 14663,15492 14704,16497 12370,16593">
                  <msink:destinationLink direction="with" ref="{29C1D944-DFEE-42C6-8086-9420378426B3}"/>
                </msink:context>
              </emma:interpretation>
            </emma:emma>
          </inkml:annotationXML>
          <inkml:trace contextRef="#ctx0" brushRef="#br0" timeOffset="130443.99">11060 4525 126 0,'0'0'175'0,"0"0"-7"0,0 0-10 16,0 0-9-16,-14-4-12 0,14 4-6 0,0 0-7 15,0 0-3-15,0 0-5 0,0 0-9 0,-1-13-3 16,1 13-6-16,0 0-4 0,0 0 1 0,0 0-4 16,0 0-3-16,0 0-6 0,0 0-8 0,6-20-9 15,-6 20-8-15,0 0-6 0,0 0-4 0,0 0 3 16,0 0-1-16,0 0 4 0,0 0-5 0,0 0 2 15,0 40-1-15,0-26 4 0,0 2-3 0,1 0-2 16,-1 1-3-16,2-3 3 0,-1 11-4 0,2-8-1 16,-1 0 2-16,-1 1-4 0,4-4-2 0,-2 4-3 15,1-3-2-15,1 0-1 0,-2-1 0 0,1-1-2 16,-1 2-2-16,0-4 2 0,3-4-11 0,-4 2 1 16,1-1-3-16,-3-8 5 0,4 13-11 0,-4-13 2 15,5 11-1-15,-5-11 1 0,3 9-3 0,-3-9 0 0,0 0 1 16,0 0 8-16,4 11-4 0,-4-11-3 15,0 0 0-15,0 0 0 0,0 0-3 0,0 0 0 16,0 0-1-16,0 0 1 0,0 0-3 0,6-30 2 16,-6 30-4-16,1-17-1 0,1 2-2 0,-1 0-1 0,2-2-11 15,0 2-6-15,0-10 2 0,0 8-12 0,3-1 1 16,0-5-3-16,0 2-3 0,0 5 4 0,5-5-2 16,-2 5 2-16,-2 0 0 0,2 0 2 0,3 1 6 15,-3 2 7-15,3 1-8 0,-2 0 5 16,1 1-1-16,1 2 4 0,-3-2 1 0,3 2 0 0,-1 0 0 15,-2 0 1-15,0 5 0 0,0-1-1 0,0 1 7 16,-9 4-6-16,17-3 1 0,-17 3 0 0,12 0 2 16,-12 0 7-16,0 0 2 0,15 8 4 0,-12-2 1 15,-3-6 15-15,8 22 2 0,-6-11 3 0,-1 5-2 16,4 2 2-16,-4 5 3 0,1-1 1 0,1-2-4 16,-2 1 1-16,2 4-2 0,0-6 3 0,-1-4-5 15,-1 10 0-15,4-8-5 0,-4 0 2 0,2-2-3 16,0 1-3-16,-1-1 4 0,2 0-3 0,1-5 1 0,-4 0-6 15,1 1 0-15,2-1-2 0,-1-3-20 16,-3-7-22-16,11 17-25 0,-8-10-29 0,1 0-34 16,-4-7-37-16,7 11-27 0,-7-11-44 0,6 4-255 0,-6-4-524 15,0 0 232-15</inkml:trace>
          <inkml:trace contextRef="#ctx0" brushRef="#br0" timeOffset="131552.21">11744 4737 163 0,'0'0'188'15,"0"0"-8"-15,0 0 0 0,0 0-12 0,0 0-3 0,0 0-12 16,0 0-6-16,0 0-6 0,0 0-11 0,0 0-11 15,0 0-6-15,0 0-4 0,0 0-2 16,0 0-6-16,26-3-2 0,-19 7-5 0,-7-4 1 16,14 3-3-16,-4 1-3 0,4 0-1 0,2-2 1 0,2 2 3 15,3-2-10-15,-2-1 1 0,8 3-5 0,0-4-4 16,-2 4-8-16,2-8-5 0,-2 4-6 0,-4 0-5 16,2-2-4-16,-4 4-7 0,-1-2-2 0,0 0-5 15,-3 4-2-15,0-4-2 0,-1 0-8 0,-2 0-16 16,0 0-20-16,-12 0-20 0,14 2-18 15,-14-2-15-15,13 3-22 0,-13-3-22 0,12 1-22 0,-12-1-25 16,0 0-19-16,12 0-25 0,-12 0-235 0,0 0-475 16,5-10 211-16</inkml:trace>
          <inkml:trace contextRef="#ctx0" brushRef="#br0" timeOffset="131887.97">12432 4427 12 0,'0'0'202'0,"0"0"-13"0,0 0-14 0,0 0-10 16,0 0-15-16,0 0-12 0,0 0-12 0,0 0-12 0,0 0-7 16,0 0-6-16,0 0-1 0,0 0 0 0,0 0 5 15,0 0 5-15,0 0-3 0,0 0 0 16,0 0 1-16,1 38 1 0,4-24 2 0,-4 0 3 15,1 1-6-15,2 3 1 0,-2-3 1 0,2 3-6 16,-1 6 0-16,2-6-11 0,-4 0-2 0,4 5-13 16,-2-4-4-16,0-2-10 0,-2 1-2 0,2 0-8 0,0-2-4 15,-1 0-4-15,2 0-9 0,-2-2 2 16,-1 1-5-16,2-2-3 0,-1 1-6 0,-1 0-18 0,1-5-16 16,1 0-18-16,-3-9-25 0,0 16-29 0,0-16-29 15,-3 17-29-15,3-17-31 0,-2 12-32 0,2-12-26 16,0 0-248-16,0 0-514 0,0 0 227 0</inkml:trace>
          <inkml:trace contextRef="#ctx0" brushRef="#br0" timeOffset="132214.91">12863 4307 237 0,'16'8'234'0,"10"2"-9"16,-5 1-9-16,2 4-3 0,4 3-11 0,-6 2-16 15,10 6-9-15,-11-6-13 0,-1 2-6 0,5 7-11 16,-7-7-14-16,-7 2-9 0,2 2-9 0,-5-1-3 15,-2 2-9-15,-5-1-11 0,-5 10-8 0,-4-1-5 16,-8-4-7-16,2 2-9 0,-9-2 0 0,1 1-7 16,-2-1-17-16,0-1-23 0,1-2-29 0,-6-4-35 15,8-3-37-15,-8 3-39 0,6-6-44 0,2-2-43 0,-2-5-233 16,-2-3-480-16,1-2 212 0</inkml:trace>
          <inkml:trace contextRef="#ctx0" brushRef="#br0" timeOffset="133015.7">11100 4280 4 0,'-13'-10'190'0,"13"10"-9"0,0 0-10 0,-18 3-7 16,18-3-6-16,-15 7-6 0,3-4-10 0,-1 5-2 16,-2 5-1-16,-5 1-6 0,1 4 2 0,2 0-2 15,0 6-5-15,-4 7 0 0,0 4-2 0,-2 0-3 16,7 3-8-16,3-2-10 0,-1 2-4 0,4 1-10 16,2-2-5-16,5-1-4 0,0 1-11 0,6 0-9 15,0 0-4-15,5-1-2 0,-1-9-7 0,5 10-6 16,6-4-3-16,1 4-4 0,2-5-2 0,0 1-2 15,3-2-8-15,-3-1-24 0,1-1-22 0,-4-8-27 16,3 0-27-16,6 10-32 0,-8-11-34 0,5-5-44 16,0-2-49-16,-5-5-201 0,11-5-472 0,0-2 209 0</inkml:trace>
        </inkml:traceGroup>
        <inkml:traceGroup>
          <inkml:annotationXML>
            <emma:emma xmlns:emma="http://www.w3.org/2003/04/emma" version="1.0">
              <emma:interpretation id="{E831FFC9-3DE2-4FB8-9E22-2A0EEFB07C5F}" emma:medium="tactile" emma:mode="ink">
                <msink:context xmlns:msink="http://schemas.microsoft.com/ink/2010/main" type="inkWord" rotatedBoundingBox="16558,16162 16788,16153 16815,16804 16585,16813"/>
              </emma:interpretation>
            </emma:emma>
          </inkml:annotationXML>
          <inkml:trace contextRef="#ctx0" brushRef="#br0" timeOffset="141234.37">15107 5349 98 0,'0'0'220'0,"11"-7"-12"0,-11 7-16 16,0 0-10-16,0 0-10 0,0 0-11 0,0 0-9 15,0 0-8-15,0 0-7 0,0 0-10 0,0 0-5 16,0 0-2-16,0 0-10 0,0 0-1 0,0 0-12 15,0 0-1-15,0 0 1 0,-33 9-8 0,33-9-5 16,-7 11-5-16,7-11 3 0,-9 11-8 0,6-4-5 16,3-7-2-16,-6 13-2 0,4-2-3 0,2-11-8 15,-4 14 0-15,4-14-3 0,4 18-2 0,-4-18 5 16,6 16-3-16,-1-11-2 0,1 4-4 0,0-4-4 16,0 5-2-16,1-5-5 0,3-1 4 0,-1 1 0 15,2-1-11-15,-1-2 2 0,2-1-7 0,-12-1 4 16,18 0-3-16,-18 0-1 0,17 0 0 0,-7-3-2 15,0 1 0-15,-10 2 0 0,14-9 0 0,-8 3 3 16,-6 6 2-16,4-15-13 0,-2 5 1 0,-2 10 1 16,-2-16-4-16,2 16-4 0,-4-16-18 0,4 16-12 15,-8-10-21-15,2 3-12 0,6 7-20 0,-13-9-23 0,13 9-22 16,-15-2-26-16,15 2-29 0,-19 2-37 16,19-2-43-16,-15 5-233 0,7-1-529 0,8-4 235 15</inkml:trace>
          <inkml:trace contextRef="#ctx0" brushRef="#br0" timeOffset="140740.07">15087 4911 118 0,'0'0'267'0,"0"0"-22"0,-9-4-21 15,9 4-21-15,0 0-16 0,0 0-20 0,0 0-13 16,0 0-6-16,0 0-7 0,0 0-10 0,0 0-6 15,0 0-5-15,0 0-11 0,32 5 0 0,-32-5-1 16,18 4-8-16,-9-2-3 0,-9-2-9 0,18 4-2 16,-7-4-1-16,-11 0-11 0,19 0-4 0,-19 0-6 0,15 0-4 15,-15 0 5-15,15-3-7 0,-15 3 2 0,12-1 2 16,-12 1-3-16,10-4-4 0,-10 4 4 16,9-7-7-16,-9 7-4 0,0 0-5 0,6-9 3 0,-6 9-11 15,0 0-1-15,-1-13-3 0,1 13-4 16,0 0-4-16,-6-15 1 0,6 15-3 0,0 0-1 15,-11-11-8-15,11 11 4 0,-9-5-5 0,9 5 3 16,0 0-9-16,-13-5 1 0,13 5-3 0,0 0 9 16,0 0-9-16,-15 1-3 0,15-1 3 0,-12 7-2 0,12-7 3 15,-13 8-18-15,5-1-18 0,-1-2-20 0,-1 5-24 16,-4 1-25-16,2-1-26 0,-1 1-36 0,0 3-39 16,1-7-42-16,-3 3-74 0,0 1-160 15,3-4-516-15,-2 4 228 0</inkml:trace>
        </inkml:traceGroup>
        <inkml:traceGroup>
          <inkml:annotationXML>
            <emma:emma xmlns:emma="http://www.w3.org/2003/04/emma" version="1.0">
              <emma:interpretation id="{BF443B5C-CB98-49E6-9643-CCC0E8D7E40A}" emma:medium="tactile" emma:mode="ink">
                <msink:context xmlns:msink="http://schemas.microsoft.com/ink/2010/main" type="inkWord" rotatedBoundingBox="17655,15273 23393,15038 23450,16436 17712,16672"/>
              </emma:interpretation>
            </emma:emma>
          </inkml:annotationXML>
          <inkml:trace contextRef="#ctx0" brushRef="#br0" timeOffset="145638.01">16183 4572 181 0,'0'0'215'0,"-9"-9"-14"0,9 9-10 0,0 0-8 16,-12-4-11-16,12 4-8 0,-6-6-7 0,6 6-8 15,0 0-3-15,0 0-9 0,-8-7-7 0,8 7-3 16,0 0-12-16,0 0-9 0,0 0-8 0,0 0-9 16,-8-5-9-16,8 5-8 0,0 0-9 0,0 0-4 15,0 0-8-15,0 0 1 0,0 0-1 0,0 0 3 16,29-2 2-16,-11-2 1 0,2 3-5 0,6-3 3 16,3 2-6-16,4 0-2 0,10-2-1 0,-6-1-5 15,2-1-1-15,1 1-2 0,0 2-4 0,1-3-5 16,-10 2-1-16,2-1-5 0,7 3 1 0,-9 0-5 0,-2-2-1 15,2 4-2-15,2-3 0 0,-3 1-2 0,0 0-3 16,-1 2 1-16,-2-1-4 0,-1-3 3 16,-1 4-3-16,-6 0 2 0,1 0-3 0,-4-2 2 0,4 2-1 15,-4-1-2-15,0 1-4 0,-2-3-9 0,2 3-10 16,-16 0-12-16,21 0-13 0,-14-3-15 0,-7 3-14 16,20 2-17-16,-20-2-15 0,13 4-12 0,-13-4-8 15,9 4-16-15,-9-4-21 0,0 0-25 0,6 10-31 16,-6-10-199-16,0 0-448 0,0 0 198 0</inkml:trace>
          <inkml:trace contextRef="#ctx0" brushRef="#br0" timeOffset="145921">16760 4558 97 0,'0'0'209'0,"-11"3"-14"16,11-3-16-16,0 0-1 0,0 0-4 0,2 22-3 15,-1-10-11-15,-1 3-8 0,0 0-9 0,3 5-1 0,-6 6-4 16,8-1-3-16,-5-2-12 0,1 3-7 0,-1 1-1 16,5 0-8-16,-2 2-6 0,0-3-8 15,-2 0-5-15,1 0-3 0,2 1-6 0,2-6-7 0,2 4-5 16,-2-2-8-16,-2-5-2 0,1 6-5 0,2-4-6 16,-1-4-1-16,2-1-5 0,-2 0-4 0,1-1-2 15,0 1-3-15,-1-4-7 0,0 3-16 16,0-3-15-16,-1-2-26 0,-2 1-24 0,1-2-29 0,-1-2-30 15,2 3-22-15,-5-9-31 0,6 15-33 0,-3-10-32 16,-3-5-185-16,10 6-453 0,-10-6 201 16</inkml:trace>
          <inkml:trace contextRef="#ctx0" brushRef="#br0" timeOffset="146257.94">17720 4537 166 0,'0'0'245'16,"-19"-3"-10"-16,19 3-12 0,-22 1-13 0,5 1-9 16,2 2-13-16,0 3-6 0,-3 3-14 0,4-1-4 0,-7 7-9 15,-2 2-7-15,7 0-4 0,-2 3-8 0,3 0-1 16,-3 2-12-16,5-3 3 0,2 5-11 0,1 1-9 15,2-8-2-15,2 6 0 0,1-2-14 0,3-2-3 16,1 2-1-16,2-3-6 0,2-1-7 0,1 0-8 16,2 4-7-16,0-4 3 0,2-2-10 0,4 4-4 15,-5-3-9-15,2-2 0 0,3-1-12 0,-1 1-23 16,-2-4-29-16,-2 4-21 0,-1-7-27 0,1 2-20 16,1-4-17-16,2-1-23 0,-1-2-21 15,3 0-14-15,-12-3-26 0,26-3-23 0,-10 0-24 0,2-3-211 16,-5-6-491-16,7-3 217 0</inkml:trace>
          <inkml:trace contextRef="#ctx0" brushRef="#br0" timeOffset="146737.66">17880 4859 154 0,'10'-13'210'0,"-2"6"-3"0,-1-2-3 0,5 0-3 0,-6 6-16 16,-6 3-16-16,8-11-16 0,-8 11-16 16,7-7-14-16,-7 7-12 0,0 0-12 0,0 0-9 0,0 0-10 15,18 13-4-15,-18-13 0 0,2 17-2 0,-1-8 1 16,0 4-7-16,-1 1-4 0,0 3-1 0,0 1-4 15,0-3-3-15,3 2-3 0,-6-1 0 0,3-1-4 16,0 0-3-16,0-2-2 0,-1 2-6 0,2-4-3 16,-1 0-1-16,0-11-3 0,0 20-2 0,3-11-3 15,-3-9-1-15,0 15-4 0,3-8-1 16,-3-7 0-16,0 11-1 0,0-11-1 0,0 0 0 0,5 11 0 16,-5-11-4-16,0 0 0 0,0 0-3 0,0 0-2 15,22-19-10-15,-11 9-6 0,-4 1-9 0,2-6-7 16,0 3-4-16,5-9-12 0,-6 1-1 0,4-2 4 15,2 2 8-15,-5 4-1 0,4-4 4 0,-1 7 3 16,-4-5 2-16,-2 5 1 0,2 0 8 0,-2-2 5 16,3 3 7-16,0 3 9 0,-3 2 6 0,0-1 1 15,0 1 1-15,2 1 1 0,-8 6-2 0,13-9-1 16,-7 4-1-16,-6 5 2 0,17-2 2 0,-17 2 0 16,16 2 0-16,-7 2 4 0,-9-4-2 0,19 13 2 0,-11-9 5 15,5 7-1-15,-1 2 9 0,-3-6 3 16,1 7 1-16,-1-2 6 0,2 2-2 0,-2-2-2 15,-2 2 0-15,4-3-6 0,-4 4-6 0,-1-2 0 0,2 1 3 16,-5 0-5-16,1-3-3 0,-2 2-3 0,0 2 4 16,-2-8-9-16,0 8 2 0,0-15-17 0,-4 19-18 15,3-9-9-15,-5 0-26 0,0-5-22 0,0 2-33 16,-2 3-27-16,8-10-24 0,-15 10-30 0,9-6-24 16,6-4-53-16,-16 0-185 0,16 0-485 15,0 0 215-15</inkml:trace>
          <inkml:trace contextRef="#ctx0" brushRef="#br0" timeOffset="147125.73">18570 4535 129 0,'0'0'187'0,"14"-1"-13"0,-14 1-9 0,19 0-12 15,-19 0-6-15,24 8-4 0,-9 0-3 16,-2 0-4-16,2 3-2 0,2 3-5 0,-4-2 3 16,1 11 2-16,1-5 0 0,-2 6-5 0,2-2-2 0,-2-1 2 15,-2 2-6-15,1 1 0 0,-6 3-1 0,-2-4-4 16,-1 2-10-16,-1-1-2 0,-2 1-8 0,0-1-9 16,-5-3-3-16,2 3-9 0,-3 0-6 0,-3-2-8 15,-1 2-5-15,2-4-3 0,1 0-6 0,-5 2-12 16,4-4-26-16,1-3-31 0,0 1-35 0,-2 2-40 15,1-5-43-15,2 2-40 0,3 1-35 0,5 0-73 16,2-6-187-16,4 1-510 0,4 2 226 0</inkml:trace>
          <inkml:trace contextRef="#ctx0" brushRef="#br0" timeOffset="148095.81">19174 4898 41 0,'-13'-3'190'0,"13"3"-8"15,0 0-14-15,0 0-7 0,0 0-15 0,0 0-15 16,0 0-8-16,0 0-13 0,0 0-9 0,0 0-5 15,0 0-5-15,0 0-16 0,0 0 5 0,0 0-8 16,0 0-6-16,0 0-5 0,31-15-2 0,-22 12-2 16,-9 3-6-16,32-3 4 0,-6 1 0 0,1 0-2 15,5 2-3-15,0-5-4 0,9 4-3 0,0-4-3 16,3 0 1-16,-4 5-5 0,3-4 1 0,3-1-3 16,1-1-3-16,-4 2-5 0,3 1-2 0,-6-1-1 15,-10 1-2-15,14-1-1 0,-16 2-1 0,-1 1-4 16,0 1 0-16,-8-3-3 0,0 2-2 0,-1 2 0 15,-1-2 0-15,-7 1-2 0,-10 0 1 0,21 0-3 16,-12 0 3-16,-9 0-8 0,16 4-1 0,-16-4 1 16,11 3-2-16,-11-3-8 0,4 7-9 0,-4-7-15 0,0 0-16 15,0 0-20-15,-4 16-21 0,4-16-25 16,0 0-26-16,-14 12-27 0,7-9-187 0,7-3-384 0,-19 5 169 16</inkml:trace>
          <inkml:trace contextRef="#ctx0" brushRef="#br0" timeOffset="149212.51">19261 4730 78 0,'0'0'200'0,"31"-11"-12"0,-31 11-13 0,11-6-20 16,-11 6-13-16,10-10-16 0,-10 10-8 0,11-8-13 16,-4 2-8-16,-1 0-13 0,-6 6-2 0,10-11-13 15,1 4-5-15,-4 2-3 0,1-9-10 0,2 4-3 16,-2 3-5-16,1-4-2 0,-2-2-9 0,4 2 4 15,-4 4 1-15,3-8-3 0,-2 6-6 16,-2 3-3-16,4-5 0 0,-4 2 1 0,2 2 0 0,1 2 2 16,-2-3 4-16,-7 8-2 0,11-11-1 0,-2 4 1 15,-6 1-1-15,-3 6 0 0,14-9 5 0,-5 5 0 16,-9 4-5-16,14-5-2 0,-14 5 1 0,15-3-2 0,-15 3-1 16,13 0-5-16,-13 0-3 0,14 3-2 15,-14-3-1-15,14 4 1 0,-5 1-2 0,-1-3-2 16,-1 7 0-16,1-5 1 0,-2 1-1 0,3 2 4 0,-2-1-7 15,8 3 4-15,-7-1-8 0,2 0 4 16,2 2 0-16,-5-5 2 0,5 1-2 0,2 3 4 0,-1-4 1 16,1-1 2-16,0 2 0 0,-2-4 4 15,0 0 0-15,2-1-2 0,4-2 0 0,-2-1 0 0,0 1 0 16,-2-3 1-16,-1-1 0 0,2 0 2 0,-1-2-1 16,-2-1-2-16,1 2-2 0,-4 1 1 15,1-6 0-15,-1 0 2 0,-1 0-7 0,-2 0 1 0,0 2-1 16,0-3-2-16,0-2 2 0,-3 2-4 0,0 3 1 15,0-1-4-15,-3 10 3 0,7-18-4 0,-4 13 0 16,-3 5-2-16,3-13-17 0,-3 13-21 0,5-9-28 16,-5 9-11-16,0 0-8 0,0 0-13 0,0 0-15 15,0 0-22-15,0 0-19 0,0 0-33 0,0 0-192 16,0 0-408-16,0 0 180 0</inkml:trace>
          <inkml:trace contextRef="#ctx0" brushRef="#br0" timeOffset="148456.76">19362 5115 103 0,'9'0'199'0,"-9"0"-8"0,33-1-6 16,-13-2-4-16,0 0-6 0,6 3-13 0,2-4-9 0,0 3-10 15,2 0-9-15,0-3-5 0,12 1-9 16,-12 1-9-16,13-1-8 0,-3-1-6 0,0-2-6 16,2 5-9-16,-1 1-6 0,-10-4-5 0,0 4-10 0,-1-3-6 15,1 3-3-15,-5 1-4 0,-2 1 0 0,-5-2-13 16,0 1-2-16,-1 2-2 0,-4 0-3 15,-1-3-6-15,-13 0 0 0,19 1-1 0,-10 2-6 16,-9-3-6-16,15 1-10 0,-4 2-17 0,-11-3-15 0,0 0-13 16,0 0-13-16,13 1-19 0,-13-1-27 0,0 0-27 15,0 0-49-15,0 0-209 0,0 0-421 16,0 0 188-16</inkml:trace>
          <inkml:trace contextRef="#ctx0" brushRef="#br0" timeOffset="150359.21">20603 4678 180 0,'0'-7'239'15,"0"7"-9"-15,0 0-18 0,8-11-12 0,-8 11-20 16,0 0-14-16,7-10-18 0,-7 10-11 0,0 0-13 15,14 0-5-15,-14 0-4 0,0 0-8 0,14 10-3 16,-8-6-8-16,0 3-5 0,2 0 0 0,-2 3-9 0,1 1-3 16,1 3 2-16,-2-1-2 0,0 2-3 0,1 1 1 15,-1-1-4-15,5 6-8 0,-7-6 3 16,2 5-6-16,0-4-6 0,-2 3-1 0,2-2 0 0,0 1-6 16,-1-4-2-16,1 3-6 0,0-3-3 15,0 3 2-15,1-5-7 0,-2 5-5 0,-2-4-2 16,1-1-1-16,-1 3-2 0,0-4 0 0,3-3-8 0,-6-8 3 15,3 14-4-15,-3-14 3 0,6 11-1 0,-6-11 0 16,1 10-2-16,-1-10 3 0,0 0-4 0,5 10 2 16,-5-10-1-16,0 0-2 0,0 0 5 0,0 0-9 15,0 0 5-15,0 0-5 0,0 0 2 0,0 0-2 16,-2-38-1-16,2 38-3 0,0-22-2 0,-3 7 1 16,3-1 2-16,0 1-11 0,3-1-6 0,-1-1-2 15,-1 0 3-15,2-1-5 0,2 4 4 0,-1-4-1 16,2 1-2-16,-3 1 5 0,2 1-3 0,2-1-1 15,-1 0 3-15,0 2-1 0,0 2 5 0,2 0-3 16,-1-1 5-16,4 1-1 0,-4-1-2 0,-1 2 2 16,4 4 5-16,-2-4-5 0,4 1 3 0,-5 1-1 15,2 2-2-15,2-2 2 0,-4 2 2 0,3-1-3 0,-4 1 1 16,3 2 0-16,2-1 1 0,-1 2 0 0,1-3 0 16,2 3 6-16,-4-1-8 0,5 1 2 0,-3-1 1 15,0 3-1-15,-2-2 5 0,3 0-4 0,-2 3-1 16,5-1 1-16,-15 2-2 0,24-1 1 0,-14-1 0 15,1 2-3-15,-11 0 5 0,22 0-1 0,-22 0-3 16,17 2 2-16,-7-2 1 0,-10 0-2 0,15 3 0 16,-15-3-1-16,12 5-1 0,-5 1 5 0,-2 0-5 15,-5-6 4-15,4 14 0 0,-1-5 0 0,0 3-2 16,0 3 3-16,-1-3-2 0,-2 4 6 0,0-1 4 0,-2 5 9 16,2 0-8-16,0-2 6 0,-4 6 3 15,4-3-3-15,0 2 6 0,-5-7 0 0,5 10 3 16,-1-4-2-16,-2-5-5 0,3 1 5 0,1-2-1 0,-1 3-1 15,3-3 4-15,3 0 0 0,-1-2 0 0,1 0-2 16,0-1 5-16,3-2-5 0,-2 1 5 0,4 0-8 16,-1-2 1-16,0-1 0 0,-1-2-5 15,2 3-1-15,2-3-3 0,-4-1-14 0,2 1-18 0,-4-2-34 16,2-3-32-16,-9-2-37 0,12 9-41 0,-6-7-47 16,-6-2-51-16,12 4-288 0,-12-4-598 0,0 0 265 15</inkml:trace>
          <inkml:trace contextRef="#ctx0" brushRef="#br0" timeOffset="151770.04">21377 3909 153 0,'-3'-15'170'0,"3"15"-6"0,0 0-6 16,0 0-8-16,-7-8-12 0,7 8-16 0,0 0-4 0,-3-11 1 16,3 11-6-16,0 0-8 0,0 0-8 15,-2-13-10-15,2 13-6 0,0 0-8 0,-1-12-12 16,1 12-3-16,0 0-4 0,6-13-1 0,-6 13-7 0,6-7-3 16,-6 7-6-16,9-10-4 0,-2 7-5 0,-7 3-3 15,18-11-3-15,-10 6-2 0,0 1-3 0,9-4 1 16,-2 1-4-16,-5 3-1 0,1 1 2 0,2-2-5 15,1 2-1-15,-3 0 3 0,3-3 1 0,-2 3-4 16,-3 2-1-16,-9 1 4 0,18-7-3 0,-11 6-2 16,-7 1 2-16,0 0-1 0,18-3-1 0,-18 3-1 15,10 0-1-15,-10 0-1 0,0 0-2 0,0 0-1 16,12 3 2-16,-12-3-2 0,6 9 2 0,-6-9-2 16,2 11 0-16,-2-11 4 0,0 0 1 0,-2 19 1 15,2-19-3-15,0 16 6 0,0-16-3 0,-4 19 1 16,2-11 0-16,2-8 3 0,-3 19 0 0,0-8 6 0,0-3-3 15,-1 1 0-15,4-9-1 0,-7 19 6 0,2-4-3 16,2-3 5-16,-3 2-3 0,0-3-1 0,0 2 0 16,0 1 3-16,-1-4-8 0,-1 3 5 0,2 2-2 15,-1-8 2-15,-2 4-4 0,0 2-1 0,1-1-1 16,0-1 0-16,0 2-2 0,-2 0-1 0,1 2 1 16,1-4 1-16,-2-5-5 0,2 2 1 0,-2-1 4 15,2 3-1-15,1-4 1 0,0 2-5 0,-1-1 1 16,-2-2 3-16,2 0 0 0,1 1 0 0,1 2-4 15,6-8 3-15,-17 8 0 0,8-4 0 0,5 1-3 16,4-5 0-16,-12 6 0 0,12-6-3 0,-10 5 2 16,4 1 0-16,6-6-2 0,-9 8 0 0,9-8 4 15,0 0-3-15,-9 4 1 0,9-4 0 0,0 0-1 16,0 0 3-16,0 0-3 0,0 0 1 0,0 0 0 16,-9 6 2-16,9-6-5 0,0 0 2 0,0 0 0 15,0 0 0-15,0 0-5 0,0 0 5 0,0 0-3 0,0 0 3 16,0 0-3-16,39-13 3 0,-29 9-3 0,-1 2 0 15,-9 2-1-15,25-10 1 0,-11 8 2 0,-1-5-1 16,1 4-3-16,-3-1 3 0,0 0-3 0,-1-2 0 16,4 2-1-16,-1 1 4 0,-1-1-1 0,-3-1 2 15,-9 5-5-15,21-4 5 0,-11 2-4 0,-1-1 1 16,-9 3-1-16,18-3-1 0,-18 3 4 0,17-3 1 16,-17 3-4-16,16 3 2 0,-7 0-5 0,-9-3 4 15,18 4-2-15,-9-3 0 0,-2 3 0 0,-7-4 4 16,17 5-2-16,-8 1 3 0,3 2 1 0,0-6-2 15,-4 3 1-15,9-1 3 0,-8-3-1 0,3 4 6 16,-2-5 4-16,2 0 10 0,0 4 4 0,-12-4 6 0,21 1 5 16,-11-2 8-16,-10 1 6 0,15-4 6 0,-15 4 4 15,15 0-6-15,-15 0 0 0,14-6-5 0,-14 6 2 16,10-9-11-16,-10 9-7 0,8-9 0 0,-3 6-6 16,-5 3-2-16,0 0 0 0,9-9-12 0,-9 9-27 15,0 0-33-15,6-5-43 0,-6 5-28 0,0 0-34 16,0 0-55-16,0 0-76 0,0 0-230 0,-26 17-552 15,14-8 245-15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2:18.88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1FF1FE-2661-40CD-857D-91844F9C2D75}" emma:medium="tactile" emma:mode="ink">
          <msink:context xmlns:msink="http://schemas.microsoft.com/ink/2010/main" type="writingRegion" rotatedBoundingBox="13864,15653 15543,15653 15543,17426 13864,17426"/>
        </emma:interpretation>
      </emma:emma>
    </inkml:annotationXML>
    <inkml:traceGroup>
      <inkml:annotationXML>
        <emma:emma xmlns:emma="http://www.w3.org/2003/04/emma" version="1.0">
          <emma:interpretation id="{811DCA19-BB15-4C49-B0DC-E7968F6404C9}" emma:medium="tactile" emma:mode="ink">
            <msink:context xmlns:msink="http://schemas.microsoft.com/ink/2010/main" type="paragraph" rotatedBoundingBox="13864,15653 15543,15653 15543,17426 13864,17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94E01-0CFC-4271-B411-900534422CF6}" emma:medium="tactile" emma:mode="ink">
              <msink:context xmlns:msink="http://schemas.microsoft.com/ink/2010/main" type="line" rotatedBoundingBox="13864,15653 15543,15653 15543,17426 13864,17426"/>
            </emma:interpretation>
          </emma:emma>
        </inkml:annotationXML>
        <inkml:traceGroup>
          <inkml:annotationXML>
            <emma:emma xmlns:emma="http://www.w3.org/2003/04/emma" version="1.0">
              <emma:interpretation id="{6B2AE4F3-5455-414C-9F01-7F6D840C5C08}" emma:medium="tactile" emma:mode="ink">
                <msink:context xmlns:msink="http://schemas.microsoft.com/ink/2010/main" type="inkWord" rotatedBoundingBox="13864,16907 14682,16907 14682,17426 13864,17426"/>
              </emma:interpretation>
            </emma:emma>
          </inkml:annotationXML>
          <inkml:trace contextRef="#ctx0" brushRef="#br0">12395 5728 185 0,'0'0'222'0,"0"0"-15"16,0 0-17-16,0 0-14 0,12-30-19 0,-12 30-9 0,0 0-14 16,7-12-12-16,-7 12-11 0,8-8-5 0,-8 8-11 0,11-5-9 15,-6-2-9-15,-5 7-3 0,10-7-8 16,-10 7-1-16,18-7-5 0,-9 3-1 0,8-3-3 16,-5 2 1-16,2 1-2 0,1-4-1 0,5 5-1 0,-2-2-5 15,-2 2-1-15,0-1-1 0,1 0-7 16,-4 2-5-16,1 0-4 0,-2 2-3 0,-12 0-4 15,21 0-1-15,-10 1-4 0,-2 0 2 0,-9-1-6 16,20 10-2-16,-13-6-2 0,2 3 5 0,-4 1 3 0,1 1-2 16,0 5 0-16,-3-2 3 0,0 1-2 0,-3 2 10 15,0-1-3-15,0 2 3 0,-2 1 2 0,1-1-2 16,-5-1 4-16,0 1 2 0,0 0-3 0,0 3 0 16,-6 0-4-16,1 1 2 0,1-5 1 15,-4 5-3-15,1-1-3 0,4-5 4 0,-9 4 3 0,5-5-11 16,-1 1 0-16,2 1-1 0,-4-1 0 0,0-2-2 15,2 0-3-15,1-1 3 0,-4 2 0 0,4-2-1 16,-3-4-3-16,1-1-1 0,1 2-7 0,-1-2 7 16,2 2-4-16,-4-3 8 0,9 0-3 0,-6-2 0 15,2 1 2-15,5-1-4 0,7-3-1 0,-20 0-3 16,10 1 5-16,10-1-3 0,0 0-7 0,-18-4 5 16,18 4 2-16,0 0-4 0,-12-7 0 0,12 7 0 15,0 0-2-15,-1-12-3 0,1 12-1 0,0 0 1 16,10-16 2-16,-3 8 1 0,4 2-1 0,1-2 1 0,-2-2-2 15,2 3-2-15,2 1-3 0,-1-5 4 16,-1 8-2-16,3-4 3 0,-2 3 0 0,-1 2-2 16,2-3 1-16,-2 2 1 0,1 2-2 0,2-1 0 0,0 1 1 15,-3 1-2-15,4 1 12 0,-2 1-14 0,-4-1-3 16,6-1 7-16,-7 4-5 0,6 3-4 0,2-2 9 16,-4 0-5-16,1 1 3 0,-1-1 5 15,-1 5-1-15,4-6-6 0,-2 4 5 0,1 1 0 0,1-6 1 16,-1 3 4-16,3-2 0 0,-5 3 10 0,7-3 2 15,-1-4 5-15,-1 0 2 0,1 0 2 16,7 0 0-16,-7-3-2 0,0 3-3 0,-1-1-4 0,0-2 0 16,2 3 3-16,-4-3-2 0,0 2 2 0,1-3 4 15,-7 1 4-15,1 0 13 0,1 0-1 0,-12 3 12 16,16-5 4-16,-8 1 9 0,-8 4 1 0,11-6 1 16,-11 6-2-16,8-3-5 0,-8 3-5 0,0 0-4 15,12-6-7-15,-12 6-5 0,0 0-5 0,0 0-7 16,0 0-14-16,7-5-23 0,-7 5-38 0,0 0-33 15,0 0-23-15,0 0-32 0,0 0-31 0,0 0-37 16,0 0-43-16,0 0-58 0,0 0-299 0,0 0-655 16,0 0 290-16</inkml:trace>
        </inkml:traceGroup>
        <inkml:traceGroup>
          <inkml:annotationXML>
            <emma:emma xmlns:emma="http://www.w3.org/2003/04/emma" version="1.0">
              <emma:interpretation id="{0EF88836-0778-4105-A711-0551C92EDA8E}" emma:medium="tactile" emma:mode="ink">
                <msink:context xmlns:msink="http://schemas.microsoft.com/ink/2010/main" type="inkWord" rotatedBoundingBox="15055,15653 15543,15653 15543,16229 15055,16229"/>
              </emma:interpretation>
            </emma:emma>
          </inkml:annotationXML>
          <inkml:trace contextRef="#ctx0" brushRef="#br0" timeOffset="-2698.28">13519 4569 182 0,'0'0'200'0,"-3"-11"-22"0,3 11-12 16,0 0-11-16,9-13-9 0,-9 13-8 0,8-13-2 15,-5 7 0-15,-3 6-7 0,4-12-3 0,-4 12-8 0,3-14-3 16,-3 14-4-16,4-7-1 0,-4 7-3 0,0 0-10 16,5-10-6-16,-5 10-13 0,0 0-4 0,0 0-12 15,0 0-8-15,0 0-4 0,0 0-7 0,0 0-2 16,0 0 0-16,0 0-3 0,0 0 0 0,-5 34 0 16,5-19 1-16,-4-1 4 0,7 1-1 0,-6 1 0 15,6 1 1-15,-2 0-3 0,1 1-5 0,1-1-1 16,-2-1 0-16,1 0 1 0,2-2-3 0,-2 1 0 15,2-2-4-15,-1 1 0 0,0-3-3 0,-1 0 3 16,-2-11-6-16,6 15-3 0,-6-9-2 0,0-6 0 16,6 14 2-16,-6-14-3 0,0 0 3 0,1 9 4 15,-1-9 6-15,0 0 0 0,0 0-1 0,0 0-8 16,0 0 7-16,0 0-8 0,0 0-1 0,9-27-4 16,-6 12 3-16,-1 1-15 0,-1-4-13 0,4-5-6 15,-4-2-3-15,4 7-2 0,-4-8-1 0,1 7 0 16,-1 2-1-16,4 0 1 0,-4-3 4 0,4 5 1 0,-2-3 4 15,0 5 7-15,2-3-6 0,-2 3 0 0,3 0 1 16,0-1 0-16,3 4-1 0,0-4 3 0,0 3 0 16,-3 4 2-16,3-3 4 0,5-1-3 0,-4 4-1 15,3 0 2-15,2 2 3 0,-1-1-2 0,2-3 0 16,1 5-1-16,-4 0 3 0,0 3-2 0,4-2-2 16,-2 0 4-16,-15 3-1 0,22 6 7 0,-10-1-7 15,-2-1 6-15,1 7 4 0,2-2 8 0,-2 5 1 16,-2 3 2-16,1-3 3 0,-1 5 13 0,-4-4-6 15,2 7-1-15,-1-1-1 0,-3 2-3 0,1 3 1 16,-1-3 0-16,2-1-6 0,-4 2-1 0,-1-1 4 16,5-1-1-16,-7 3-7 0,5-3 2 0,-1 2-1 15,-2-2-9-15,0 4-24 0,3-10-22 0,-3 3-26 16,-3-5-35-16,1 7-41 0,2-5-43 0,-1-3-61 0,-1 3-267 16,-2-5-559-16,2 0 248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7.31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5559AB7-5B36-483F-A4A4-B35BF14E2C3D}" emma:medium="tactile" emma:mode="ink">
          <msink:context xmlns:msink="http://schemas.microsoft.com/ink/2010/main" type="inkDrawing" rotatedBoundingBox="14352,3872 20860,3435 20881,3751 14373,4189" semanticType="underline" shapeName="Other">
            <msink:sourceLink direction="with" ref="{E4DB251A-0CDC-46C5-9B2D-AD1EBA015035}"/>
            <msink:sourceLink direction="with" ref="{3928FAAB-F05B-4C86-AC81-A9E5FC5857BA}"/>
          </msink:context>
        </emma:interpretation>
      </emma:emma>
    </inkml:annotationXML>
    <inkml:trace contextRef="#ctx0" brushRef="#br0">0 507 19 0,'0'0'161'0,"0"0"-14"0,2-9-7 15,-2 9-5-15,0 0-14 0,0 0-14 0,0 0-8 16,0 0-9-16,0 0-3 0,0 0-10 0,0 0-7 16,0 0-5-16,4-11-7 0,-4 11 2 0,0 0-4 15,0 0-3-15,0 0-5 0,0 0 3 0,0 0-3 16,0 0 2-16,0 0-6 0,0 0-5 16,0 0-2-16,0 0-4 0,0 0-5 0,0 0-2 0,0 0-4 15,0 0-4-15,0 0 0 0,0 0-2 0,0 0 2 16,0 0-2-16,0 0 5 0,23 11-2 0,-23-11-6 15,8 5 2-15,-8-5-1 0,11 6 2 0,-11-6-3 16,16 9-5-16,-16-9 1 0,8 6 1 0,-1-1-1 16,-7-5 0-16,14 7 0 0,-8-3-1 0,-6-4-1 15,7 7 0-15,-7-7-2 0,8 10 4 0,-2-7-5 0,-6-3-2 16,10 6-1-16,-10-6 2 0,4 9-2 16,-4-9-1-16,9 9 2 0,-9-9-2 0,9 7 4 15,-9-7-4-15,12 6 3 0,-9-2 2 0,-3-4-8 0,12 6 6 16,-12-6 0-16,14 6 2 0,-14-6-4 0,12 4 6 15,-12-4-12-15,16 3 10 0,-16-3-2 16,16 0 1-16,-16 0 0 0,17-3-2 0,-5 3 2 0,-12 0-3 16,15 0 0-16,-15 0-3 0,17-5 5 0,-6 0-1 15,-2 4 2-15,-9 1-2 0,19-9 0 0,-10 8 0 16,8-4-2-16,-8 3 3 0,5-3-3 0,-2 1 0 16,0 0 2-16,3 3-4 0,-3-3 2 0,6 1-1 15,-3 1 1-15,0 0 1 0,1-2-2 16,-1 1 0-16,0-3 1 0,0 4-4 0,3-3-1 0,-3 1 4 15,-2 3-4-15,4-4-1 0,-4 4-8 0,-1-3 9 16,1 1-1-16,-2 1-2 0,5 0 3 0,-7-2-3 0,3 2 1 16,2-2 0-16,-14 4 2 0,20-3 3 0,-12 2-2 15,4 0 0-15,-12 1 0 0,15-5-1 0,-15 5-4 16,18-4 6-16,-9 4-1 0,-9 0-2 0,16-5 2 16,-7 4-4-16,-9 1 0 0,21-5 1 0,-11 5-4 15,4-2 2-15,-14 2-1 0,25-4-1 0,-10 3 2 16,1-1-2-16,2 1 4 0,0-3-3 0,3 0 3 15,-5 2-2-15,7 0 1 0,-1-3-2 0,-2 1 2 16,-1 2-3-16,0 0 5 0,1 0-1 0,-5-1-9 16,6 1 13-16,-5 2 3 0,0-2-6 0,2 1 4 15,-4 1 5-15,1-3-8 0,-3 3 3 0,1-3-2 16,-4 2 1-16,7 0 0 0,-5 1 0 0,2-3 3 16,4 3-3-16,-1-1 0 0,-3-1 6 0,4-1-5 0,-2 3-1 15,3-2 2-15,-3 0-2 0,2 2 1 16,1-2-3-16,0 1 3 0,2 1 4 0,-2-3 1 15,-4 3-5-15,4-1 1 0,-3 1 1 0,2-2 0 0,-1 2-2 16,-1 0 1-16,-3 2 3 0,-12-2 0 16,19 0-1-16,-7 0-1 0,-3 4-1 0,0-3 2 0,-9-1-9 15,20 4 10-15,-15-2 3 0,6 3-1 16,-11-5 2-16,15 6-1 0,-6-3 1 0,1 1 0 0,-1-2-1 16,-9-2 7-16,17 7-1 0,-8-3 3 0,2 2 6 15,-2-1-3-15,-1-2 2 0,2 4-4 0,-2-3 0 16,-1 2 0-16,1 0-2 0,1-1 0 0,0 1 1 15,-3 1 1-15,1-2-2 0,-1 2 4 0,1-1-6 16,1 0 5-16,-8-6-1 0,10 14 1 0,-5-6-9 0,1-5 2 16,0 5 3-16,1-1 0 0,-7-7 0 15,14 11-1-15,-5-6-3 0,-2 0 5 0,0-2-3 16,-7-3 3-16,14 7-1 0,-7-6-3 0,-7-1 7 0,12 6-1 16,-12-6 4-16,9 4 2 0,-9-4 10 0,0 0 5 15,12 3 3-15,-12-3 0 0,0 0-2 16,0 0-3-16,15-3-2 0,-15 3-5 0,0 0 1 0,10-7-3 15,-10 7-2-15,0 0-1 0,9-8-2 0,-9 8-6 16,0 0 5-16,0 0-6 0,8-6-4 0,-8 6-1 16,0 0 0-16,0 0-2 0,9-7 2 0,-9 7-1 15,0 0-4-15,0 0 1 0,9-3-3 0,-9 3 0 16,0 0 4-16,0 0 0 0,0 0-3 0,0 0 1 16,13-2-3-16,-13 2-1 0,0 0 2 0,0 0-2 15,14-2 0-15,-14 2-4 0,0 0-1 0,0 0-1 16,12-2-2-16,-12 2-1 0,0 0 1 0,13-2 2 15,-13 2-4-15,0 0 4 0,13-3 1 0,-13 3-1 16,12 0 0-16,-12 0 0 0,17-4-1 0,-7 3-1 16,-10 1 2-16,21-4 0 0,-8 2-1 0,2-2-2 15,2 2 7-15,-1-2-8 0,2 1 3 0,-1 1-1 16,2 0-2-16,0-1-1 0,1 1 2 0,7-4 0 0,-1 5 1 16,1-1 0-16,-1 2-5 0,-1-4 5 0,-6 4 0 15,2-3 3-15,0 1 3 0,-3 2-3 0,3 2 1 16,-5-2-4-16,2 0 1 0,0-2-1 0,1 2 3 15,-2 0-7-15,1 2 7 0,1 1-6 0,-2-3 5 16,0 0-1-16,-2 0 1 0,5-3-4 0,-2 3-1 16,-2 3-3-16,6-3 4 0,-1 0 1 0,-1-3-1 15,2 6 1-15,3-6 3 0,1 3-1 0,-4 0-1 16,3 0 3-16,1 0-5 0,-7 0 2 0,2-2 0 16,4 4 2-16,-7-2-6 0,8-2 3 0,-8 2 0 15,1 0 0-15,0 0-4 0,-4 0 1 0,3 0 1 16,-1 0-1-16,-4 0 4 0,3-1 4 0,-1 0-3 15,2 1 1-15,-2 0 1 0,1-4 1 0,-1 4-4 0,1-2 5 16,-1 1 3-16,5 1 1 0,-5-4-5 16,2 2 4-16,3 1-2 0,-4 1-3 0,4-1 1 0,-2-3 4 15,1 4 2-15,0-1-3 0,1 1-4 0,-1-4 5 16,-4 4-3-16,1 0 3 0,2-4 1 0,-3 4-1 16,3-2 2-16,-6 1-1 0,3-3-3 0,-2 2 3 15,-1 1-3-15,3-3 6 0,-3 2-2 0,2 1 2 16,-2 0-1-16,2-2-4 0,-2 0 2 0,5 0 0 15,-1 2 1-15,1-3-2 0,-1 3 6 0,0 0-8 16,2-3 4-16,2 2 1 0,-1 0-1 0,-3 0-2 16,2-1 3-16,3-1-7 0,-1 3 3 0,-1-2-2 15,0 2 8-15,-2-2-4 0,2-1 4 0,-1 3-2 16,-1 1-1-16,0-2-1 0,1-1 0 0,-1 3 3 16,-1-2-5-16,-1-2 3 0,0 3 2 0,1-3-2 15,-1 2-1-15,3-2 2 0,-3 1 0 0,1 2-3 16,2 0 2-16,-3-3 1 0,3 2 0 0,2-1 4 0,-4 1 2 15,2-2-1-15,1-1-2 0,2 5 3 0,-1-4-9 16,-1 3 11-16,0-3-3 0,-2 3 1 16,1-3 2-16,0 1-2 0,1 0 0 0,-4 1-4 0,3-1 2 15,0 2-3-15,-2-1 3 0,-1 1 1 0,0 1-1 16,1-4-2-16,1 1 0 0,-1 0 2 0,-1 3-2 16,3-2 0-16,-2-3 1 0,2 5-2 0,-3-3-3 15,3 0 1-15,-2 2 3 0,2-3-5 0,2 4 4 16,-4-3-2-16,2-1-1 0,0 2 1 0,-2-2 0 15,1 3-2-15,-1 1 1 0,0-2 2 0,1-2 0 16,-2 4 2-16,1 0-6 0,-4-4-1 0,2 3 7 16,0 0-5-16,-14 1 5 0,27-3-2 0,-12 3 1 0,2-4-3 15,-2 4-3-15,2-1 6 0,-2-3 5 16,0 0 1-16,3 2-2 0,-1-2 1 0,0 3-1 16,-2-1 2-16,2 1-2 0,-1-3 1 0,4 2 1 0,-1 0-6 15,0 0 3-15,1 0 0 0,-4-2 4 0,4 1-4 16,-1 1-3-16,0-1 5 0,-1 0 1 0,-1 0-3 15,-1 2 1-15,3-2-4 0,-4 1 0 0,5 0 4 16,-5-1-1-16,3 1 2 0,-5-2 3 0,2 3 0 16,-3-1 3-16,0-2 3 0,1 3-1 0,2-3 2 15,-15 4-2-15,21-3-4 0,-6 0 5 0,-3 2 0 16,0-2-1-16,3 0-1 0,-2-2 2 0,3 1-3 16,1 0 1-16,-1 0-2 0,1 1-2 0,1 1-2 15,1-1 0-15,-3-3-1 0,2 5 3 0,-1-4-3 16,2 3-1-16,0-1 0 0,-1-1 0 0,2 0 4 15,-1 1 0-15,1-1-1 0,-1 1 2 0,-3 1 3 0,4-3 4 16,-5 2-2-16,2 0 2 0,1 1 0 0,-3-1 1 16,0 0-1-16,3-2 2 0,-3 2-2 0,0-1 1 15,1 3-5-15,1-4-1 0,-1 2 3 16,-2 1-1-16,-1-4-1 0,0 1 2 0,2 0-4 0,-1 1 3 16,-2 3-3-16,1-6 2 0,1 2 2 0,-1-1-1 15,-4 3 3-15,1-1 5 0,2-1 6 0,-3 2-6 16,-9 3-1-16,20-3-3 0,-13-3 0 0,-7 6 1 15,15-7-3-15,-9 4-2 0,-6 3 0 0,16-5 0 16,-16 5-7-16,11-5 1 0,-11 5-1 0,0 0-5 16,10-9 3-16,-10 9 0 0,8-2-5 0,-8 2 4 15,0 0-3-15,0 0-11 0,9-5-19 0,-9 5-16 16,0 0-23-16,0 0-19 0,0 0-35 0,0 0-38 16,0 0-48-16,-44 11-70 0,25-6-172 0,-6-4-486 0,-4 3 215 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B19AC7-FC7E-4EE5-AA2F-F7C9D65BD68D}" emma:medium="tactile" emma:mode="ink">
          <msink:context xmlns:msink="http://schemas.microsoft.com/ink/2010/main" type="inkDrawing" rotatedBoundingBox="17334,4465 18427,4102 18630,4715 17537,5078" hotPoints="18566,4374 18094,4878 17412,4775 17883,4271" semanticType="enclosure" shapeName="Ellipse">
            <msink:destinationLink direction="with" ref="{7D39D142-7A2F-4225-B366-1FECC2F147CA}"/>
          </msink:context>
        </emma:interpretation>
      </emma:emma>
    </inkml:annotationXML>
    <inkml:trace contextRef="#ctx0" brushRef="#br0">57 235 180 0,'-6'6'207'0,"-1"1"-9"0,1 1-10 15,-2 2-15-15,1 6-12 0,1-4-15 0,1 2-9 16,3 2-10-16,-3-1-9 0,2 1-11 0,-1 0 1 15,5 0-10-15,-1 4-6 0,3 0-9 0,-3-3 0 16,2 1-11-16,2 0 8 0,0 2-11 0,2-7-3 0,0 7-3 16,2-4-1-16,2-2-3 0,-2 2-4 0,1 0 0 15,1-1 1-15,-2 1-7 0,1-2-4 0,3 0-1 16,-1 0 1-16,-2-1 1 0,8-4 3 0,-4 0 0 16,2 1 6-16,3-3-1 0,1 0-1 0,8-3-3 15,-3-1 3-15,6 1-3 0,-2-6-2 0,4 4-4 16,-3-6-3-16,12 1-2 0,-10-3-4 0,8-2-6 15,-8 4 2-15,-1-2-3 0,1-1-4 0,5-4-3 16,-9 0 0-16,4 1-4 0,-2 0 2 0,-4-1-1 16,2 0-4-16,0-2-5 0,-1 0 4 0,10-5-2 15,-9 5 0-15,-3-6-5 0,0 5 1 0,-3-6 4 16,0 3-3-16,-1-1-3 0,0 0 6 0,-2-3-9 16,0 3-2-16,-3-2 6 0,-2-2-4 0,-1 2 1 15,-3-2-1-15,1 2 1 0,-5 6-7 0,-1-6 4 16,4 0 0-16,-4 0 6 0,-4-1-5 0,2 4 1 15,-2 1-1-15,0-3-8 0,-2 5 7 0,-1 0 3 0,0 0-2 16,-1-2-4-16,-4 4 5 0,5-1-6 0,-1 2 2 16,-2 0 2-16,-2 4-1 0,2 0-4 0,0-3 3 15,-1 1 2-15,0 2 3 0,-4 3-3 0,-2-3-6 16,-2-1 12-16,-5 5-9 0,1-1-4 0,-5 1-1 16,-4 1 0-16,-2 1-11 0,-1 2 0 0,-8 1 1 15,-1 1-10-15,-1 3-5 0,1-5-7 0,-5 6-5 16,2-3 0-16,3 4-6 0,-3 1-8 0,4-2-8 15,1 4-10-15,0 2-13 0,-1-2-15 0,8-1-15 0,4 1-10 16,-9 6-16-16,11-2-27 0,2-6-19 16,-2 6-230-16,4-5-458 0,3 0 203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19.05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39D142-7A2F-4225-B366-1FECC2F147CA}" emma:medium="tactile" emma:mode="ink">
          <msink:context xmlns:msink="http://schemas.microsoft.com/ink/2010/main" type="inkDrawing" rotatedBoundingBox="17848,4400 17881,4754 17868,4755 17835,4402" semanticType="callout" shapeName="Other">
            <msink:sourceLink direction="with" ref="{91B19AC7-FC7E-4EE5-AA2F-F7C9D65BD68D}"/>
          </msink:context>
        </emma:interpretation>
      </emma:emma>
    </inkml:annotationXML>
    <inkml:trace contextRef="#ctx0" brushRef="#br0">2 9 145 0,'0'0'221'0,"0"0"-18"0,0 0-16 16,0 0-15-16,0 0-12 0,0 0-10 0,0 0-12 16,0 0-11-16,-3-10-11 0,3 10-5 0,0 0-11 15,0 0-6-15,0 0-4 0,0 0 2 0,0 0-4 16,0 0-8-16,0 0 5 0,0 0-4 0,0 0-1 16,0 0-2-16,0 0 3 0,15 31 4 0,-13-22-6 0,-2-9-7 15,1 20 2-15,1-14-3 0,-2 7-3 16,2 0-1-16,-2 1 1 0,0-5-5 0,0 8-12 0,0-4 1 15,0 2-3-15,0-1-7 0,2-1-4 0,-1-1 2 16,-1 5-6-16,0-6 2 0,3 0-3 0,-3-11-5 16,2 20-2-16,-1-9-4 0,1-4-4 0,-2-7 1 15,4 17-4-15,-2-10 2 0,-2-7-6 0,0 11 6 16,0-11 3-16,3 11-9 0,-3-11-25 0,3 9-9 16,-3-9-16-16,0 0-20 0,1 11-17 0,-1-11-24 15,0 0-28-15,0 0-31 0,0 0-48 0,-9 11-61 0,9-11-204 16,0 0-512-16,0 0 227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1.8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BC8B04-D11B-4A6E-8F5D-37010BF1C87F}" emma:medium="tactile" emma:mode="ink">
          <msink:context xmlns:msink="http://schemas.microsoft.com/ink/2010/main" type="inkDrawing" rotatedBoundingBox="18950,4060 24723,3477 24764,3884 18991,4466" semanticType="underline" shapeName="Other">
            <msink:sourceLink direction="with" ref="{3928FAAB-F05B-4C86-AC81-A9E5FC5857BA}"/>
            <msink:sourceLink direction="with" ref="{BD70BA4B-EBC2-4417-AC21-D32072B07CC1}"/>
          </msink:context>
        </emma:interpretation>
      </emma:emma>
    </inkml:annotationXML>
    <inkml:trace contextRef="#ctx0" brushRef="#br0">0 485 4 0,'0'0'184'0,"0"0"-25"15,0 0-5-15,0 0-12 0,0 0-15 0,0 0-7 16,0 0-6-16,0 0-8 0,0 0-13 0,0 0-2 16,0 0-2-16,0 0-4 0,0 0-9 0,0 0-2 15,0 0-3-15,3 35-3 0,-3-35-8 0,0 13-6 16,0-13-1-16,5 12-6 0,-5-12-1 0,3 13-2 15,0-3-2-15,-2 1 3 0,4-3-8 0,-5-8 2 16,3 16-5-16,1-6 1 0,-3-2-3 0,-1-8-2 16,6 16-3-16,2-8-3 0,-4-1-3 0,-1 1-2 15,-3-8-2-15,11 13-2 0,-5-9 1 0,-2 2 2 16,7 1-4-16,-5-3-1 0,1 1 1 0,-7-5-1 16,14 8-3-16,-8-3 1 0,-6-5-2 0,13 6-1 0,-6-5-2 15,-7-1 4-15,15 6-6 0,-4-5 2 0,-11-1-1 16,16 4 4-16,-5-4-5 0,-11 0 2 0,19 0-2 15,-9 2 0-15,-10-2 0 0,24-2 0 0,-12 2 0 16,3-1-1-16,-1-3-2 0,-3 4 1 0,4-2 0 16,-1-2 1-16,4 3 1 0,-3-2-2 0,-3 2 2 15,2-5-4-15,1 5-1 0,-1-5 2 0,2 2 0 16,1 2 0-16,-4-3-1 0,6 3-1 0,-1-5 1 16,-3 6-2-16,-1-2 3 0,4 2-1 0,-4-2 2 15,3-2-1-15,-1 2 0 0,2-1 0 0,2 3-1 16,-1-4-1-16,-3 2 0 0,2 0 0 0,2-1 1 0,-4-3-3 15,2 4 1-15,3-2 3 0,-3 1-5 16,3 1-1-16,-2 1 7 0,-3-2 0 0,4 0-4 0,-1 1-1 16,-2-4 4-16,-1 7 0 0,-1-6 0 0,0 4 0 15,0-1-2-15,-2-1 2 0,1 2-2 0,-3-2 3 16,3 4-4-16,-4-6 0 0,7 5 1 0,-2-2 4 16,0-1-4-16,1 0 3 0,-1 2-5 0,3 1 2 15,-3-3 2-15,3 3-1 0,-3-4 2 0,1 5-1 16,0 0-1-16,1-4-4 0,1 3 1 0,0 0 0 15,-2-4-5-15,2 5 0 0,1 0-1 0,1 0 0 16,-4 0 2-16,2 0 2 0,-2-3 0 0,2 0-3 16,-4 2 5-16,1 1-10 0,1-2 7 0,-4 2 3 15,3-1-1-15,-2-2-1 0,-13 3 1 0,23-1 1 16,-11 0-1-16,2-2 4 0,0 1-4 0,-4-2 2 16,5 3 2-16,-3 1-1 0,6-2 0 0,-3-2 2 0,0 4-2 15,3 0 1-15,-5-4-1 0,2 3-1 16,3-1-2-16,-5 0 1 0,2 0 2 0,-1 2 0 0,4-3 2 15,-5 0-2-15,2 2 1 0,-2-1 1 0,2 1-1 16,2-2-1-16,-17 3 4 0,27-1-7 16,-15 0 3-16,4 1 3 0,-6-2-4 0,5 2 3 15,0-3-2-15,2 3 1 0,-4 0-2 0,2-4 4 0,-15 4-5 16,22 0 3-16,-4-3 0 0,-4 3 2 0,4-3-4 16,-4 2 3-16,0 1 1 0,1 0-5 0,1 0 0 0,-1 0 6 15,0 0-3-15,1 0 1 0,-1 0 0 16,0-4 0-16,2 4-4 0,-4 0 6 0,3 0-5 15,1-3 1-15,-2 5 0 0,-15-2-1 0,21 0 1 0,-9 0 2 16,3 0-2-16,-15 0 5 0,20 0-4 16,-8 0 0-16,-12 0 0 0,18 1-2 0,-9 3 1 0,-9-4 0 15,18 0 2-15,-18 0 1 0,15 1 1 0,-15-1 0 16,18 3 6-16,-11-1-2 0,-7-2-1 0,15 1 3 16,-15-1 0-16,14 4 2 0,-4-1 0 0,-1-1 2 15,-9-2 2-15,15 5 5 0,-6-1-1 0,0-1 2 16,-9-3 1-16,15 9 1 0,-8-4-3 0,2-1 5 15,-9-4-3-15,15 7 1 0,-9-2-5 0,-6-5 2 16,13 8 0-16,-13-8 2 0,12 7-4 0,-9-2 2 16,-3-5-1-16,11 11-6 0,-8-6 2 0,-3-5-6 15,7 8-1-15,-7-8 2 0,9 10 2 0,-9-10-1 16,5 8-3-16,-5-8 2 0,10 8-5 0,-10-8 5 16,6 8-4-16,-6-8 0 0,6 4 1 0,-6-4-1 15,0 0 2-15,8 11-2 0,-8-11-3 0,0 0 1 16,3 6 1-16,-3-6 0 0,0 0 3 0,0 0-2 0,0 0 2 15,0 0 2-15,0 0 0 0,0 0-2 16,0 0 7-16,10 6 7 0,-10-6-6 0,0 0 4 16,0 0 5-16,0 0-1 0,0 0 4 0,0 0-3 0,0 0 0 15,0 0 0-15,0 0-10 0,0 0-1 0,0 0 3 16,0 0-3-16,0 0-2 0,0 0 1 0,0 0 0 16,1-24-5-16,-1 24-9 0,0 0-4 0,0-17-8 15,0 17-6-15,8-7-4 0,-8 7-4 0,7-14-1 16,2 8-5-16,-4 0 0 0,4-3-3 0,-2 2 0 15,2 1-2-15,-1-1 3 0,4 0 3 0,-1 0-5 16,3-1 8-16,-1 3-2 0,-5 0 5 0,5-2 3 16,-2 2 5-16,2 0-8 0,-4-2 9 0,4 3 3 15,1-5-1-15,-1 4-2 0,-1 4 8 0,3-6-7 16,0 1 8-16,0 3-1 0,-2-2 1 0,-4 1-1 16,6 2 3-16,-4-2-3 0,4 1 2 0,-1 0 1 15,-3-2-1-15,4 2 4 0,-2-1-3 0,1 1 1 0,2-2 3 16,-7 4-1-16,6-3 1 0,-3 1-3 0,3 0 2 15,-3 2-3-15,1-3 3 0,-1 4-2 0,3-3 7 16,3-1-5-16,-3 2 0 0,0 0-1 0,1-2 6 16,-1 3-1-16,-2-3-3 0,2 0 0 0,3 3 0 15,0 0 3-15,-1-4 0 0,-1 5-1 0,0-2-2 16,1-2 1-16,-1 4 1 0,2-1-3 0,1-1 4 16,-4 1 0-16,3 0 0 0,0 1 1 0,2 0-2 15,-3-3-2-15,3-1 1 0,-5 4-1 0,3-2 2 16,3 0-4-16,-4-1 6 0,3 2-3 0,4 0 4 0,-3-3-1 15,-2 0-4-15,0 2 2 0,1-1 0 16,1 1 3-16,-2-1-2 0,0-1 1 0,1 2-1 16,-1 0 0-16,1-1 2 0,-1-3-5 0,0 4 7 0,1-2-3 15,-4 0 0-15,5 3 0 0,-2-3 0 0,-1 2 0 16,0 1 2-16,-1-1-1 0,-4 0 2 16,2 2-6-16,1 0 4 0,-1-3-1 0,-15 3 2 0,26-1-3 15,-14 1-1-15,-2 0-1 0,-10 0 2 0,24-2-1 16,-15 2 2-16,7 0 1 0,-16 0-2 0,17-1 0 15,-5 1 0-15,-12 0 2 0,17-2 2 0,-17 2-3 16,21 0-3-16,-12 0 1 0,-9 0-1 0,20-2-1 16,-8 2 4-16,-12 0 0 0,19-3 0 0,-19 3-6 15,19 0 3-15,-8 0 3 0,2-1-1 0,-13 1-1 16,20 0-1-16,-8-2 2 0,-12 2 1 0,19 2-4 16,-10-2 2-16,-9 0 1 0,24 0-3 0,-12 0 3 0,-12 0-3 15,24 0 3-15,-13 0 0 0,-11 0 2 16,20-2-1-16,-7-1-2 0,-13 3 0 0,20 0-2 15,-8 0 3-15,-12 0 1 0,22 0-1 0,-6-2-1 0,-16 2 1 16,18 0-3-16,-6 0 1 0,0-2 1 0,2 1 0 16,0-1 0-16,-14 2 0 0,27 0 0 0,-13 0 0 15,-1 0 2-15,-13 0-2 0,27-2 0 0,-11 2 2 16,-7 0-1-16,5-1-4 0,-1 0 4 0,1-2-1 16,-14 3 0-16,29-1 1 0,-15 1 0 0,1-2 1 15,0-1-4-15,1 3 3 0,-3-1 1 0,2 1-2 16,-15 0 0-16,26-1-3 0,-14 1 6 0,3-3-1 15,-15 3-2-15,20-1 1 0,-8 1-2 0,-1-2-2 16,-11 2 1-16,24-1 3 0,-15 1-1 0,-9 0-1 0,19-6 4 16,-9 6-3-16,-10 0 2 0,20-1 1 15,-11-2-3-15,-9 3 1 0,18-1-1 0,-18 1-2 16,16-2 4-16,-4 2 0 0,-12 0-1 0,15-4-2 0,-15 4-1 16,16 0 3-16,-16 0 0 0,15 0 0 0,-15 0-2 15,14-3 3-15,-14 3-4 0,15 3-1 0,-15-3 0 16,16-5 6-16,-16 5-4 0,13 0 5 0,-2-1-1 15,-11 1-2-15,18-1-3 0,-18 1 4 0,16-3 0 16,-7 2-7-16,-9 1 4 0,17-3 4 0,-4 3-3 16,-13 0 1-16,22-4-1 0,-11 2 0 0,-11 2-1 15,24 0 1-15,-9 0 0 0,-4-1 0 0,-11 1-3 16,26-3 6-16,-11 2-4 0,0 1 5 0,3-2 1 16,-6 2-4-16,1-2 5 0,3 0-1 0,-2 2-2 0,4-4 2 15,-5 3 1-15,-1 0 2 0,-12 1-3 16,21-1 0-16,-21 1 0 0,19-2 5 0,-11-2 0 15,-8 4 4-15,18-4 2 0,-18 4 1 0,13-5 5 0,-13 5 5 16,10-3 5-16,-1-1 5 0,-9 4 1 16,11-7 6-16,-5 3-1 0,-6 4 1 0,10-9 4 0,-2 5-4 15,-8 4 1-15,12-10 7 0,-8 3-13 0,5-1 4 16,-4 4-11-16,1-5-1 0,1 2 0 0,-7 7-4 16,9-14-3-16,-6 7-3 0,4 0-3 0,-7 7 3 15,6-14-4-15,-6 14 3 0,6-10-9 0,-6 10-3 16,8-7-19-16,-8 7-17 0,0 0-30 0,0-10-30 15,0 10-31-15,0 0-23 0,0 0-29 0,-27 1-42 16,12-1-64-16,-1 2-170 0,-4-2-485 0,1 3 214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5:45.03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3D5E3D-F398-452C-ADEC-EC316E43D96F}" emma:medium="tactile" emma:mode="ink">
          <msink:context xmlns:msink="http://schemas.microsoft.com/ink/2010/main" type="writingRegion" rotatedBoundingBox="13929,2941 24544,2728 24630,7026 14015,7239"/>
        </emma:interpretation>
      </emma:emma>
    </inkml:annotationXML>
    <inkml:traceGroup>
      <inkml:annotationXML>
        <emma:emma xmlns:emma="http://www.w3.org/2003/04/emma" version="1.0">
          <emma:interpretation id="{D4EE612A-FB0E-4743-9BCB-1A23A0515543}" emma:medium="tactile" emma:mode="ink">
            <msink:context xmlns:msink="http://schemas.microsoft.com/ink/2010/main" type="paragraph" rotatedBoundingBox="14118,2916 15596,2911 15598,3439 14120,3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F5B00B-4027-4076-B0A0-90E51386C0ED}" emma:medium="tactile" emma:mode="ink">
              <msink:context xmlns:msink="http://schemas.microsoft.com/ink/2010/main" type="line" rotatedBoundingBox="14118,2916 15596,2911 15598,3439 14120,3444"/>
            </emma:interpretation>
          </emma:emma>
        </inkml:annotationXML>
        <inkml:traceGroup>
          <inkml:annotationXML>
            <emma:emma xmlns:emma="http://www.w3.org/2003/04/emma" version="1.0">
              <emma:interpretation id="{A9CDAAAC-C9AE-4B23-ABCA-941F5749B6C5}" emma:medium="tactile" emma:mode="ink">
                <msink:context xmlns:msink="http://schemas.microsoft.com/ink/2010/main" type="inkWord" rotatedBoundingBox="14118,2916 15596,2911 15598,3439 14120,3444"/>
              </emma:interpretation>
            </emma:emma>
          </inkml:annotationXML>
          <inkml:trace contextRef="#ctx0" brushRef="#br0">23 63 38 0,'0'0'80'0,"0"0"-7"15,5-9-8-15,-5 9-9 0,0 0-3 0,0 0-10 16,0 0-8-16,0 0-4 0,0 0 0 0,0 0-4 15,0 0-1-15,0 0-4 0,0 0-3 0,0 0 1 16,0 0 3-16,0 0 10 0,0 0-1 0,0 0 3 16,0 0 5-16,0 0 6 0,0 0-12 0,0 0 17 15,0 0 0-15,0 0 0 0,0 0 6 0,0 0-2 0,0 0 4 16,0 0 5-16,0 0 3 0,0 0 2 16,0 0-5-16,-15-6 3 0,15 6 3 0,0 0-2 0,0 0-1 15,0 0-3-15,0 0 2 0,0 0-1 0,0 0-7 16,0 0 1-16,0 0-6 0,0 0 2 15,0 0-7-15,0 0 4 0,0 0-5 0,0 0 2 0,0 0-2 16,0 0 1-16,0 0-1 0,0 0 0 0,0 0-4 16,0 0 0-16,0 0-2 0,0 0-2 0,0 0-3 15,0 0-3-15,0 0-3 0,0 0-1 0,0 0 1 16,-13-2-3-16,13 2-2 0,0 0 0 0,0 0-5 16,0 0 2-16,0 0-5 0,0 0-3 0,0 0-2 15,0 0 1-15,0 0-4 0,0 0 0 0,0 0-2 16,0 0-2-16,0 0 2 0,0 0 1 0,0 0 3 15,0 0 3-15,0 0 1 0,0 0 0 0,0 0 1 16,0 0 5-16,0 0-4 0,0 0 1 0,28 11-1 0,-28-11-6 16,0 0 3-16,10 7-3 0,-10-7-2 15,8 4 1-15,-8-4-1 0,7 6-2 0,-7-6 0 16,8 7 2-16,-8-7-2 0,10 5-2 0,-10-5 1 16,9 8 5-16,-9-8-3 0,6 11 1 0,-6-11-1 0,8 7-4 15,-2-2 9-15,-6-5-2 0,7 12-2 16,-3-7 5-16,-4-5-1 0,8 9-3 0,-8-9 0 15,6 11 4-15,-6-11-5 0,4 10 2 0,-4-10 0 0,5 5-1 16,-5-5 1-16,4 11 1 0,-4-11-4 0,5 10 2 16,-5-10 1-16,0 0 3 0,4 11-5 0,-4-11 2 15,5 8-2-15,-5-8 0 0,1 8 3 0,-1-8-1 16,6 11-2-16,-6-11 3 0,5 10-3 0,-5-10-1 16,3 9 3-16,-3-9-2 0,9 9 0 0,-9-9-1 15,3 7 0-15,-3-7-5 0,6 7 4 0,-6-7 0 16,4 8 1-16,-4-8-3 0,0 0 2 0,4 11 2 15,-4-11-2-15,3 9-4 0,-3-9 3 0,0 0 0 16,6 11-2-16,-6-11 2 0,3 6-4 0,-3-6 3 0,0 0-8 16,0 0 8-16,5 13 1 0,-5-13-1 15,0 0 1-15,0 0 0 0,1 11-1 0,-1-11 1 16,0 0-1-16,5 7-1 0,-5-7 1 0,0 0-4 16,0 0 4-16,0 0 0 0,0 0-5 0,0 0 6 0,3 10-2 15,-3-10-5-15,0 0 6 0,0 0 1 0,0 0-2 16,0 0-1-16,0 0 2 0,0 0-3 15,0 0 9-15,0 0 4 0,0 0-3 0,0 0 1 0,0 0 2 16,0 0 3-16,0 0 2 0,0 0-6 0,0 0 3 16,0 0 0-16,0 0-5 0,0 0-1 0,0 0-6 15,0 0 8-15,0 0-8 0,0 0 5 0,0 0-2 16,0 0-1-16,-20-24-3 0,20 24-5 0,-6-11 4 16,6 11 2-16,-4-9-5 0,4 9 3 0,-4-14-4 15,2 5-2-15,2 9 1 0,0-16-6 0,0 16 2 16,2-24 4-16,-2 11-2 0,0 5-3 0,1-3-2 15,-1 11 6-15,4-17-4 0,-2 8 1 0,-1-6 6 16,4 8 1-16,-5 7-6 0,4-18 6 0,-2 11-2 16,-2 7-6-16,1-14 7 0,-1 14 7 0,5-12-10 15,-5 12 5-15,1-9-4 0,-1 9 1 0,0 0-3 16,2-13 4-16,-2 13-3 0,0 0 3 0,0 0-5 16,4-10-1-16,-4 10 8 0,0 0-5 0,0 0 3 0,0 0-3 15,0 0 5-15,0 0-1 0,3-12-5 0,-3 12 4 16,0 0 0-16,0 0-3 0,6-7 6 15,-6 7-6-15,0 0-3 0,0 0 5 0,9-7-2 0,-9 7 1 16,0 0-1-16,9-10 8 0,-9 10-7 0,9-7 1 16,-9 7-3-16,6-6 3 0,-6 6 0 0,0 0-1 15,12-7-4-15,-12 7 9 0,7-6-6 0,-7 6 3 16,0 0 5-16,12-9-5 0,-12 9-1 0,0 0-2 16,9-6 2-16,-9 6-3 0,9-3 4 0,-9 3-1 15,0 0-3-15,11-5 5 0,-11 5-5 0,0 0 0 16,0 0 3-16,0 0-1 0,12-3-1 0,-12 3 1 15,0 0-6-15,0 0 5 0,0 0-1 0,13 6 9 16,-13-6-7-16,0 0-7 0,9 4 11 0,-9-4-9 16,0 0 7-16,0 0 2 0,9 5-1 0,-9-5 0 15,6 9-3-15,-6-9 2 0,0 0-2 0,9 4 1 0,-9-4-1 16,4 7-1-16,-4-7 3 0,0 0 0 0,8 7-3 16,-8-7 3-16,0 0-1 0,6 10-3 15,-6-10 3-15,0 0-5 0,3 7 7 0,-3-7-4 16,0 0 6-16,4 11-2 0,-4-11-2 0,3 7 1 15,-3-7-1-15,0 0 2 0,5 13 2 0,-5-13 0 0,0 11-4 16,0-11-1-16,3 11 2 0,-3-11 0 0,3 13 1 16,-3-13 3-16,1 10-3 0,-1-10-2 0,5 11 3 15,-5-11 0-15,1 14 1 0,-1-14-1 0,2 11-4 16,1-4 0-16,-3-7 3 0,3 13-4 0,-3-13 7 16,0 0-1-16,1 9-1 0,-1-9-13 0,0 0 13 15,3 13 3-15,-3-13-2 0,3 10-7 0,-3-10 9 16,0 0 0-16,5 8-4 0,-5-8 5 0,3 11-1 15,-3-11 3-15,0 0-3 0,2 9 7 0,-2-9-8 16,0 0 6-16,0 0-5 0,3 10 4 0,-3-10-9 0,0 0 6 16,0 0 5-16,0 0-4 0,5 8-5 0,-5-8 4 15,0 0 4-15,0 0-1 0,0 0 0 16,9 10-7-16,-9-10 1 0,0 0 11 0,0 0-9 0,3 7-2 16,-3-7 2-16,0 0-2 0,0 0 4 0,0 0 2 15,7 10-13-15,-7-10 4 0,3 4 8 16,-3-4-7-16,0 0 2 0,0 0 4 0,6 10-3 0,-6-10-6 15,0 0 7-15,8 4 2 0,-8-4 2 0,0 0-12 16,0 0 13-16,9 8 13 0,-9-8-11 0,0 0 1 16,0 0 7-16,0 0 3 0,0 0-6 0,0 0 4 15,0 0 10-15,0 0 0 0,0 0 5 0,0 0-5 16,0 0 0-16,0 0 3 0,0 0 10 0,0 0-16 16,0 0 4-16,0 0 7 0,0 0-9 0,0 0 0 0,0 0 0 15,0 0 2-15,0 0-10 0,0 0 1 16,0 0-4-16,0 0-2 0,0 0 3 0,0 0-7 15,0 0 4-15,0 0-2 0,0 0-3 0,0 0-10 16,0 0 6-16,0 0-10 0,0 0-23 0,0 0-28 0,0 0-25 16,0 0-34-16,0 0-45 0,0 0-43 15,-24 6-42-15,16 0-49 0,-2-2-83 0,-3 4-194 16,-2-2-613-16,0-1 272 0</inkml:trace>
          <inkml:trace contextRef="#ctx0" brushRef="#br0" timeOffset="1156.33">709 225 118 0,'0'0'169'0,"0"0"-11"0,0 0-8 15,0 0-8-15,0 0-15 0,0 0 2 0,0 0-7 16,0 0-4-16,0 0-9 0,0 0-8 0,0 0-7 0,0 0-8 16,0 0-4-16,0 0-8 0,0 0-5 15,0 0-5-15,0 0-12 0,0 0 2 0,0 0-6 16,0 0-3-16,0 0-4 0,0 0 0 0,0 0-7 0,0 0-3 16,0 0-4-16,0 0-2 0,0 0-1 0,0 0 0 15,0 0 0-15,15 6-2 0,-15-6 1 16,0 0 1-16,0 0 0 0,12 5 2 0,-12-5-2 0,11 6 3 15,-11-6 1-15,7 4 2 0,-7-4-2 0,0 0 4 16,15 1-2-16,-15-1 4 0,14-1-1 0,-14 1 2 16,17 0 0-16,-17 0 0 0,20-6-7 0,-11 4 3 15,3 0-6-15,-12 2-1 0,19-4-4 0,-10 3-3 16,2-2 0-16,-11 3-2 0,19-6-2 0,-10 2-1 0,0 3 0 16,-9 1-5-16,16-3 0 0,-16 3-2 15,12-3 2-15,-12 3 1 0,11 0-2 0,-11 0 1 16,10-4-4-16,-10 4 4 0,0 0-4 0,0 0-1 0,10-3 1 15,-10 3 0-15,0 0-1 0,0 0 4 0,15-3-4 16,-15 3-2-16,0 0 3 0,0 0 0 16,15 0 4-16,-15 0 1 0,0 0 2 0,0 0 3 0,15-1 2 15,-15 1 2-15,0 0-2 0,11-6 1 0,-11 6-2 16,10-3 0-16,-10 3-2 0,11-2 2 0,-11 2-5 16,0 0 2-16,13-4-1 0,-13 4-2 0,9-3 2 15,-9 3-5-15,0 0-4 0,0 0 8 0,16-2-2 16,-16 2 0-16,0 0-5 0,0 0 1 0,0 0-1 15,0 0 1-15,9-5 0 0,-9 5 1 0,0 0-3 16,0 0 1-16,0 0-1 0,0 0 4 0,0 0-5 16,0 0 1-16,0 0-3 0,0 0 3 0,0 0-9 15,0 0-5-15,0 0-10 0,0 0-6 0,0 0-14 0,0 0-15 16,0 0-16-16,0 0-10 0,0 0-19 16,0 0-31-16,0 0-31 0,0 0-29 0,0 0-223 0,0 0-452 15,0 0 200-15</inkml:trace>
          <inkml:trace contextRef="#ctx0" brushRef="#br0" timeOffset="2009.07">833 85 160 0,'0'0'175'0,"0"0"-14"15,0 0-12-15,0 0-7 0,0 0-12 0,0 0-6 16,0 0-14-16,0 0-7 0,0 0-12 0,0 0-8 15,0 0-5-15,0 0-8 0,0 0-5 0,0 0-9 16,0 0-7-16,0 0 0 0,0 0-2 0,0 0 0 16,0 0 0-16,0 0-3 0,0 0 3 0,0 0-5 0,0 0 0 15,0 0-5-15,-19 13-1 0,19-13-1 16,0 0-4-16,0 0-3 0,0 0 0 0,-5 11 0 0,5-11 2 16,0 0-5-16,0 0 4 0,0 11-1 0,0-11-1 15,0 0 0-15,0 0-1 0,0 0 1 0,0 0 2 16,3 16 1-16,-3-16 0 0,0 0 1 0,2 12 5 15,-2-12 0-15,1 10-5 0,-1-10 0 0,5 7-3 16,-5-7-2-16,1 10 3 0,-1-10-4 0,5 15 0 16,-5-15-5-16,1 10 2 0,-1-10-3 0,2 14 3 15,2-6-4-15,-4-8 1 0,2 13-4 0,2-6 2 0,-4-7 3 16,0 13-1-16,0-13-1 0,5 12 2 16,-1-6-5-16,-4-6 2 0,6 16 2 0,-4-10 0 15,-2-6 2-15,7 13-8 0,-7-13 3 0,6 7 3 16,-6-7-6-16,5 13 2 0,-2-6-1 0,-3-7-2 15,5 11 0-15,-5-11 4 0,5 13-5 0,-5-13-1 16,6 11 2-16,-6-11-2 0,6 11-5 0,-6-11 9 0,3 7-3 16,-3-7 4-16,4 10-10 0,-4-10 11 0,6 7 0 15,-6-7 5-15,5 5-3 0,-5-5 2 16,0 0 1-16,9 7-3 0,-9-7 0 0,7 7 0 16,-7-7 1-16,0 0-2 0,8 6-3 0,-8-6 2 0,0 0 1 15,0 0-1-15,0 0-5 0,7 4 2 0,-7-4-4 16,0 0 4-16,0 0-7 0,0 0 5 0,8 6-1 15,-8-6-1-15,0 0-4 0,0 0 0 0,0 0 2 16,0 0-2-16,0 0 6 0,0 0-5 0,0 0-1 16,0 0-6-16,0 0-6 0,0 0-16 0,0 0-32 15,0 0-37-15,0 0-36 0,0 0-33 0,0 0-36 16,0 0-51-16,0 0-246 0,0 0-535 0,0 0 236 16</inkml:trace>
          <inkml:trace contextRef="#ctx0" brushRef="#br0" timeOffset="3053.9">1221-2 127 0,'7'16'161'0,"-7"-16"-7"15,0 0-7-15,0 0-12 0,0 0 2 0,0 0-5 16,0 0-10-16,0 0-5 0,0 0-5 0,0 0-2 16,5 10-2-16,-5-10-4 0,0 0-3 0,0 0 1 15,0 0-3-15,0 0 1 0,0 0-3 0,0 0-4 16,0 0 2-16,0 0-10 0,0 0 2 0,0 0-2 16,0 0-1-16,0 0-6 0,0 0 2 0,0 0-7 15,0 0-2-15,0 0-10 0,0 0-5 0,0 0-6 16,0 0-2-16,0 0-5 0,0 0-6 0,18-22-6 0,-18 22 3 15,6-9-5-15,-6 9-6 0,3-11 1 16,1 4-6-16,-4 7 3 0,6-13-5 0,-6 13-6 0,3-11 3 16,-3 11-8-16,5-9 10 0,-5 9 0 0,0 0-9 15,1-11 7-15,-1 11-2 0,0 0 1 16,0 0-2-16,5-10 1 0,-5 10-1 0,0 0 1 0,0 0 1 16,0 0-1-16,0 0-3 0,0 0 1 0,0 0-8 15,0 0 4-15,0 0 3 0,0 0-6 0,0 0 0 16,0 0-1-16,3-10 3 0,-3 10-2 0,0 0 0 15,0 0-1-15,0 0-8 0,0 0 5 0,0 0 1 16,0 0-1-16,0 0 0 0,0 0-1 0,0 0 3 16,0 0-3-16,12 24 2 0,-12-24 1 0,1 11-2 15,-1-11 1-15,5 11-1 0,-5-11 2 0,3 15 6 16,-3-7-3-16,0-8 3 0,3 14 2 0,-3-14-3 16,2 12 1-16,-2-12 5 0,5 13-2 0,-4-3 10 15,1-2-10-15,-2-8 4 0,6 17 1 0,-3-11 0 0,0 2 7 16,-3-8-11-16,6 18 8 0,-5-10 2 15,4 0-7-15,-2 0 7 0,1 5-9 0,1-6 0 16,-5-7 4-16,4 17-1 0,1-10 3 0,1 1-6 16,0-1 3-16,-3 4 12 0,1-5-14 0,-4-6 1 0,8 18-5 15,-4-13 9-15,-1 3 10 0,1 0-14 0,-4-8 1 16,8 17-3-16,-4-10 0 0,-4-7 2 0,5 15-2 16,-2-9 1-16,-3-6-2 0,6 10-2 0,-5-1 6 15,-1-9-6-15,6 12 1 0,-6-12 5 0,3 11 6 16,-3-11-12-16,5 9 0 0,-5-9 1 0,4 8 1 15,-4-8-1-15,0 0-4 0,3 11 6 0,-3-11 2 16,0 0-1-16,2 10 1 0,-2-10 0 0,0 0 8 16,0 0-8-16,0 0 19 0,0 0-19 0,0 0 4 0,0 0-7 15,0 0 6-15,0 0 11 0,0 0-12 16,0 0 3-16,0 0-5 0,10 2 3 0,-10-2-6 16,0 0-4-16,0 0-21 0,0 0-24 0,0 0-31 15,0 0-44-15,15-13-48 0,-15 13-68 0,0 0-70 16,0 0-312-16,0 0-662 0,0 0 293 0</inkml:trace>
        </inkml:traceGroup>
      </inkml:traceGroup>
    </inkml:traceGroup>
    <inkml:traceGroup>
      <inkml:annotationXML>
        <emma:emma xmlns:emma="http://www.w3.org/2003/04/emma" version="1.0">
          <emma:interpretation id="{7B3E8AA2-6D95-4634-B385-7213D7866CFD}" emma:medium="tactile" emma:mode="ink">
            <msink:context xmlns:msink="http://schemas.microsoft.com/ink/2010/main" type="paragraph" rotatedBoundingBox="14389,3859 14933,3818 14960,4176 14415,4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8ED762-3FEC-4F11-9296-DC00327A11F8}" emma:medium="tactile" emma:mode="ink">
              <msink:context xmlns:msink="http://schemas.microsoft.com/ink/2010/main" type="line" rotatedBoundingBox="14389,3859 14933,3818 14960,4176 14415,4216"/>
            </emma:interpretation>
          </emma:emma>
        </inkml:annotationXML>
        <inkml:traceGroup>
          <inkml:annotationXML>
            <emma:emma xmlns:emma="http://www.w3.org/2003/04/emma" version="1.0">
              <emma:interpretation id="{48C5D749-94D9-40F3-A65C-4B5B5F89CCA6}" emma:medium="tactile" emma:mode="ink">
                <msink:context xmlns:msink="http://schemas.microsoft.com/ink/2010/main" type="inkWord" rotatedBoundingBox="14389,3859 14933,3818 14960,4176 14415,4216"/>
              </emma:interpretation>
            </emma:emma>
          </inkml:annotationXML>
          <inkml:trace contextRef="#ctx0" brushRef="#br0" timeOffset="24522.55">275 922 28 0,'0'0'167'0,"0"0"-11"0,0 0-11 16,9-6-8-16,-9 6-5 0,0 0-11 0,0 0-6 16,0 0-9-16,0 0-1 0,0 0-3 0,0 0-8 15,0 0-5-15,0 0-7 0,0 0-9 16,0 0-6-16,0 0-9 0,0 0-5 0,0 0-4 15,0 0-6-15,0 0-3 0,0 0-1 0,0 0 4 0,0 0 2 16,0 0-3-16,0 0-4 0,0 0-1 0,0 0-3 16,0 0-1-16,2 17-5 0,-2-17-2 0,0 0 1 15,0 0-2-15,0 0-4 0,0 0 0 0,0 0-1 16,3 13 2-16,-3-13-3 0,0 0 2 0,6 7 3 16,-6-7-2-16,0 0-1 0,0 0 1 0,7 8-4 15,-7-8-2-15,0 0 3 0,9 8-2 0,-9-8 4 16,5 6-2-16,-5-6-1 0,6 9-3 0,-6-9 3 15,7 9 0-15,-7-9-2 0,3 7 2 0,-3-7 3 16,5 10 2-16,-5-10 0 0,3 7 2 0,-3-7 0 0,4 10 1 16,-4-10-2-16,2 14-2 0,-2-14 3 0,3 11-4 15,-3-11-2-15,1 11 1 0,-1-11-1 16,2 10-2-16,-2-10 2 0,0 10-3 0,0-10-4 0,1 11 3 16,-1-11 1-16,6 6-2 0,-6-6-1 0,3 11-1 15,-3-11-3-15,0 0 2 0,3 14 1 0,-3-14-2 16,3 10 0-16,-3-10 0 0,3 8 4 0,-3-8-3 15,4 13 1-15,-4-13-5 0,0 0 2 0,6 10-1 16,-6-10 2-16,3 8-5 0,-3-8 5 0,5 7-1 16,-5-7-3-16,0 0-1 0,6 10 1 0,-6-10-3 0,0 0 0 15,3 7 2-15,-3-7 0 0,0 0-1 16,0 0-4-16,0 0 3 0,0 0 1 0,0 0 1 16,0 0 0-16,0 0 0 0,0 0-5 0,6 10 10 0,-6-10 2 15,0 0 3-15,0 0 4 0,0 0 4 0,0 0-5 16,0 0 0-16,0 0 3 0,0 0-3 0,0 0-4 15,0 0 2-15,0 0-1 0,0 0 0 0,0 0-6 16,0 0 0-16,0 0 0 0,0 0 1 16,0 0 0-16,0 0-5 0,0 0 0 0,-27-21 1 0,27 21 0 15,-2-10-1-15,2 10-3 0,0 0 2 0,-6-15-2 16,6 15 0-16,0 0-1 0,-1-16-4 0,1 16-1 16,-3-11 1-16,3 11 1 0,0-15-2 0,0 15 0 15,0-13-7-15,0 13 7 0,4-13-1 0,-4 13 0 16,3-11 4-16,2 4-3 0,-5 7 0 0,0 0 0 15,4-17 4-15,-4 17-1 0,3-11-2 0,-3 11-2 16,5-7 5-16,-5 7 2 0,1-14-3 0,-1 14-3 0,6-6 4 16,-6 6-3-16,0 0 2 0,0 0 3 0,3-11 2 15,-3 11-6-15,6-11-1 0,-6 11 2 16,0 0-4-16,5-14 1 0,-5 14 3 0,3-10 1 0,-3 10 2 16,0 0-5-16,6-7 3 0,-6 7-4 0,0 0 1 15,6-15 7-15,-6 15-6 0,4-7 0 16,-4 7 3-16,3-8-6 0,-3 8 4 0,0 0 2 0,6-10 0 15,-6 10-3-15,6-8-1 0,-6 8 2 0,6-7 0 16,-6 7-1-16,7-11 0 0,-7 11 3 0,6-11 0 16,-6 11-2-16,8-6-1 0,-8 6 2 0,6-7 0 15,-6 7-2-15,0 0 4 0,0 0-2 0,6-8 0 16,-6 8-1-16,0 0 0 0,0 0 1 0,9-4 2 16,-9 4-6-16,0 0 3 0,0 0 3 0,0 0-4 15,0 0 3-15,12-6-2 0,-12 6-2 0,0 0 3 16,6-6-3-16,-6 6 0 0,0 0 3 0,9-4 2 15,-9 4-4-15,0 0 2 0,0 0 4 0,12-5-7 0,-12 5 1 16,0 0 3-16,11-2-3 0,-11 2 0 16,0 0 4-16,0 0-5 0,12-3 3 0,-12 3-3 0,0 0 2 15,0 0 1-15,0 0 0 0,0 0 0 0,15-2 0 16,-15 2-3-16,0 0 1 0,0 0 2 0,0 0-7 16,15-3 6-16,-15 3 3 0,0 0-4 0,0 0 1 15,14 0 0-15,-14 0 3 0,0 0-1 0,0 0 0 16,12 3-4-16,-12-3-4 0,0 0 9 0,0 0-2 15,11 1 0-15,-11-1-3 0,0 0 1 0,0 0 1 16,8 4 1-16,-8-4-2 0,0 0 4 0,0 0-2 16,9 7-1-16,-9-7 0 0,0 0-4 0,9 4 4 15,-9-4-6-15,0 0 4 0,9 4 4 0,-9-4 2 16,0 0-2-16,6 7 1 0,-6-7-3 0,0 0 2 16,0 0 0-16,7 6-1 0,-7-6-1 0,0 0 4 0,0 0-2 15,0 0-1-15,5 11 0 0,-5-11 1 16,0 0-2-16,0 0 6 0,6 14-3 0,-6-14 1 0,0 0 4 15,1 9 0-15,-1-9-1 0,6 8 0 16,-6-8 4-16,0 9-5 0,0-9 4 0,2 11 2 16,-2-11-2-16,0 0 0 0,1 14 0 0,-1-14-7 0,3 11 7 15,-3-11-2-15,0 11 2 0,0-11-2 0,0 0 2 16,2 15 1-16,-2-15 1 0,1 11 1 0,-1-11-2 16,0 11 0-16,0-11-5 0,2 13 5 0,-2-13-3 15,0 0 3-15,0 0-2 0,0 17-8 0,0-17 9 16,3 9 0-16,-3-9 0 0,0 0-4 0,3 13 7 15,-3-13-4-15,0 8 1 0,0-8 0 0,3 12 0 16,-3-12 2-16,1 11-3 0,-1-11 1 0,6 7 2 16,-6-7-1-16,0 0 0 0,1 11 4 0,-1-11 2 15,6 7-4-15,-6-7 7 0,0 0-5 0,6 11 4 16,-6-11 8-16,6 5-9 0,-6-5 9 0,0 0 0 0,11 6 4 16,-11-6 3-16,9 6 0 0,-9-6-5 15,9 4-1-15,-9-4 9 0,12 0-14 0,-12 0 5 0,9 4 1 16,-9-4 15-16,0 0-24 0,14 0 6 0,-14 0-8 15,0 0 4-15,17 3-6 0,-17-3 5 0,0 0-2 16,0 0-2-16,13-4-3 0,-13 4 6 0,0 0-8 16,0 0-1-16,0 0-1 0,0 0 14 0,0 0-19 15,0 0-2-15,0 0-27 0,0 0-24 0,0 0-24 16,12-3-36-16,-12 3-52 0,0 0-56 0,0 0-70 16,0 0-343-16,0 0-681 0,0 0 303 0</inkml:trace>
        </inkml:traceGroup>
      </inkml:traceGroup>
    </inkml:traceGroup>
    <inkml:traceGroup>
      <inkml:annotationXML>
        <emma:emma xmlns:emma="http://www.w3.org/2003/04/emma" version="1.0">
          <emma:interpretation id="{46EA1AB9-04EA-45A9-B592-0698B4FC0183}" emma:medium="tactile" emma:mode="ink">
            <msink:context xmlns:msink="http://schemas.microsoft.com/ink/2010/main" type="paragraph" rotatedBoundingBox="14403,4384 24553,3978 24586,4794 14436,5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7D876-0D66-41C1-9439-BC1BA006F69C}" emma:medium="tactile" emma:mode="ink">
              <msink:context xmlns:msink="http://schemas.microsoft.com/ink/2010/main" type="line" rotatedBoundingBox="14403,4384 24553,3978 24586,4794 14436,5200"/>
            </emma:interpretation>
          </emma:emma>
        </inkml:annotationXML>
        <inkml:traceGroup>
          <inkml:annotationXML>
            <emma:emma xmlns:emma="http://www.w3.org/2003/04/emma" version="1.0">
              <emma:interpretation id="{C9385A8D-D58A-4AD8-91F7-78FB0A3BC155}" emma:medium="tactile" emma:mode="ink">
                <msink:context xmlns:msink="http://schemas.microsoft.com/ink/2010/main" type="inkWord" rotatedBoundingBox="14405,4415 18252,4261 18279,4944 14432,5098"/>
              </emma:interpretation>
            </emma:emma>
          </inkml:annotationXML>
          <inkml:trace contextRef="#ctx0" brushRef="#br0" timeOffset="81152.7">2228 1384 134 0,'0'0'127'0,"0"0"0"0,0 0-15 0,0 0-1 16,0 0-10-16,0 0-4 0,0 0-3 0,0 0-3 15,0 0-5-15,0 0-6 0,0 0-1 0,1-11-5 16,-1 11-4-16,0 0-3 0,0 0-3 0,0 0-3 15,0 0-5-15,0 0-3 0,0 0-2 0,0 0-4 16,0 0-5-16,0 0-2 0,0 0-6 0,0 0-4 16,0 0 1-16,0 0-3 0,0 0 1 0,0 0-1 15,0 0-4-15,0 0 1 0,0 0 4 0,0 0-5 0,-15 27 4 16,15-27-1-16,0 0 7 0,-7 10-5 0,7-10 0 16,-5 8-1-16,5-8 1 0,-6 11 0 0,6-11-4 15,-6 12 4-15,6-12 0 0,-4 12 5 0,4-12-5 16,-6 12-3-16,6-12 3 0,-4 15-5 0,4-15 4 15,0 13-5-15,-2-4 5 0,2-9-5 0,0 17 2 16,0-17 1-16,0 21 4 0,0-7-2 0,2-3 0 16,2-5-1-16,-3 5-1 0,4 3-3 0,-2-4 0 15,1 2-1-15,-1-2 1 0,0 1-3 0,0 0 1 16,3 1-3-16,-4-1 1 0,4-3-1 0,-2 3 1 16,-1 0 3-16,2-3 1 0,-1 4-3 0,-1-1 2 15,2-2-4-15,1-3 1 0,-3 2 1 0,3 2 0 16,-6-10-3-16,6 17 2 0,-2-9-2 0,0-1-1 0,1 1 2 15,1-3 2-15,1 3-1 0,-1-1 7 0,2-1-6 16,-1 1-2-16,1-3 3 0,1 3 3 0,-2-1 1 16,2-1-2-16,-1-2-1 0,2 3-3 0,-1-4 2 15,-2 3-6-15,4 1 2 0,-2-1-2 0,-9-5-2 16,16 7 1-16,-8-4-8 0,-1 0 2 0,-7-3 3 16,13 8-5-16,-7-4-2 0,-6-4 6 0,9 4-5 15,-9-4-4-15,11 6 4 0,-11-6 7 0,6 7-7 16,-6-7 1-16,0 0-4 0,7 10 1 0,-7-10 1 0,6 4-2 15,-6-4 4-15,0 0-1 0,0 0-5 16,0 0 10-16,0 0-10 0,8 7 5 0,-8-7-5 16,0 0 4-16,0 0-4 0,0 0 3 0,0 0-3 15,0 0 4-15,0 0-3 0,0 0-11 0,0 0-23 16,0 0-29-16,0 0-33 0,0 0-35 0,-20 8-40 16,20-8-47-16,-15 0-63 0,15 0-190 0,-19-7-508 15,19 7 225-15</inkml:trace>
          <inkml:trace contextRef="#ctx0" brushRef="#br0" timeOffset="82132.37">2489 1540 90 0,'0'0'173'0,"0"0"-7"0,0 0-8 16,0 0-8-16,0 0-12 0,0 0 2 0,0 0-5 16,0 0-5-16,0 0-5 0,3 31-10 0,0-25 0 15,-3-6-6-15,6 11-6 0,-2-3-2 0,-4-8-8 16,9 11-3-16,-4-5-6 0,-2 4-2 0,2-3-7 16,0 2-3-16,-5-9-7 0,7 15-6 0,-2-7-4 15,-2 0-7-15,1-1-2 0,-1 2-10 0,2 1 0 16,-5-10-1-16,7 15-6 0,-2-8-3 0,-4 1 1 15,2 2-4-15,-3-10-1 0,5 12-1 0,-5-12-3 16,4 12-4-16,-4-12-3 0,3 9 0 0,-3-9 4 16,5 9-2-16,-5-9-1 0,0 0 0 0,0 0-2 15,3 9 2-15,-3-9-6 0,0 0 4 0,0 0-1 0,0 0-4 16,6 9 6-16,-6-9 1 0,0 0 0 0,0 0 0 16,0 0-1-16,0 0-4 0,0 0 2 0,0 0-1 15,0 0 1-15,0 0-1 0,0 0-2 0,-2-36-3 16,2 36-2-16,0-17-3 0,2 8-3 0,-2 9 0 15,3-19-8-15,0 11 6 0,-3 8-2 16,4-17 1-16,-3 7-4 0,1 0 3 0,1-1 2 0,1 4 0 16,-4 7 2-16,9-18 1 0,-4 12-2 0,-1-5 0 15,1 1 0-15,1 2 6 0,-6 8-6 0,7-21 6 16,-4 18-6-16,-3 3 3 0,6-11 0 0,-6 11-2 16,6-13 2-16,-6 13 3 0,8-11-4 0,-8 11 4 15,4-6 1-15,-4 6-3 0,0 0 0 0,8-8-2 16,-8 8 6-16,0 0-5 0,0 0 2 0,5-10-1 15,-5 10 1-15,0 0-2 0,0 0 1 0,0 0-2 16,8-4 0-16,-8 4 3 0,0 0-2 0,0 0 1 16,0 0-1-16,0 0-1 0,0 0 1 0,0 0 1 0,0 0-2 15,0 0 1-15,18 14 3 0,-18-14-2 0,0 0 3 16,9 7-2-16,-9-7 6 0,7 7 1 16,-7-7 2-16,8 11 0 0,-4-6-3 0,-4-5 7 0,8 13 2 15,-4-6 1-15,-4-7 3 0,8 13-5 0,-5-3 2 16,0-2-1-16,-3-8 1 0,3 16 4 0,0-6 1 15,-2-1 4-15,2-1 2 0,-3-8-3 16,4 20 0-16,-4-13-3 0,0-7 4 0,2 19-5 0,1-11 4 16,-3-8-1-16,1 18-2 0,1-8-5 0,2-4 3 15,-4-6 0-15,2 16-1 0,-1-7 0 0,-1-9-3 16,5 7 0-16,-5-7 0 0,3 15-1 0,-3-15 2 16,6 10 2-16,-6-10-8 0,6 10 5 0,-6-10-5 15,4 6-1-15,-4-6-1 0,0 0 1 0,6 11 0 16,-6-11-3-16,0 0 0 0,0 0 2 0,8 7 0 15,-8-7-9-15,0 0-11 0,0 0-9 0,0 0-12 16,0 0-13-16,0 0-26 0,12 1-32 0,-12-1-27 16,0 0-36-16,0 0-34 0,7-18-66 0,-7 18-174 15,6-14-478-15,-2 4 211 0</inkml:trace>
          <inkml:trace contextRef="#ctx0" brushRef="#br0" timeOffset="82544.7">3058 1613 36 0,'0'0'192'0,"0"0"-11"0,0 0-13 16,0 0-6-16,0 0-14 0,0 0-11 0,0 0-6 0,0 0-5 15,0 0-3-15,0 0 1 0,0 0-2 16,0 0-1-16,0 0 0 0,0 0 0 0,14 15-4 16,-14-15 2-16,13-4-4 0,-13 4-3 0,0 0-1 0,23-1-4 15,-16-3-4-15,-7 4-4 0,19-6-4 16,-8 3-5-16,-1 0-1 0,-1 2-5 0,3-3-10 0,-12 4-3 16,21-3-9-16,-9 1-2 0,0-2-6 15,-12 4-5-15,16-6-2 0,-4 5-5 0,-12 1 0 0,18-4-10 16,-18 4-3-16,17-4 2 0,-7 2-15 0,-10 2 11 15,13-1-7-15,-4-3 1 0,-9 4 0 0,15-2-9 16,-15 2-1-16,17-1 0 0,-17 1 0 0,13-2 0 16,-13 2-5-16,12-1 3 0,-12 1-4 0,14-1-1 15,-14 1-2-15,10-6-11 0,-10 6-2 0,0 0-8 16,12-1-9-16,-12 1-14 0,0 0-17 0,0 0-17 16,0 0-18-16,0 0-29 0,0 0-24 0,0 0-39 15,12-1-45-15,-12 1-59 0,0 0-164 0,0 0-490 0,1-11 217 16</inkml:trace>
          <inkml:trace contextRef="#ctx0" brushRef="#br0" timeOffset="83104.2">3563 1439 28 0,'0'0'218'16,"0"0"-13"-16,0 0-12 0,0 0-13 0,0 0-10 15,10-5-5-15,-10 5-9 0,0 0-13 0,0 0-7 16,0 0-11-16,0 0-9 0,0 0-9 0,0 0-5 0,0 0-7 15,15 8-2-15,-15-8 0 0,0 0 3 16,6 11-9-16,-6-11 4 0,0 14-1 0,0-14 0 16,0 16-3-16,0-16 0 0,-6 21-8 0,6-13-9 0,-2 7 5 15,2-2-8-15,-3 1-3 0,2-2-2 16,1 0-5-16,0 3 1 0,-2-5-6 0,2 5 0 16,-1-2-2-16,1 1 2 0,1-4-2 0,-1-10-2 0,2 21 0 15,-1-11-5-15,4 5 0 0,-4-8-3 0,4 4 4 16,-5-11-10-16,6 18-1 0,-3-10 1 15,0 3-3-15,3-4-7 0,-3-1 2 0,1 4-5 0,-4-10 3 16,6 13 2-16,-3-6-12 0,-3-7 3 0,6 12-10 16,-1-7 5-16,-5-5 4 0,4 10-4 0,-4-10 5 15,5 10-9-15,-5-10-1 0,1 8-1 0,-1-8-4 16,4 8 6-16,-4-8-10 0,0 0 7 0,6 13 0 16,-6-13 1-16,0 0 0 0,2 8 3 0,-2-8-10 15,0 0 2-15,0 0 2 0,0 0-3 0,0 0-3 16,0 0-6-16,6 10-11 0,-6-10-2 0,0 0-23 15,0 0-19-15,0 0-30 0,0 0-39 0,0 0-32 16,13-19-49-16,-7 7-48 0,0 4-303 0,-3-3-612 0,5-2 272 16</inkml:trace>
          <inkml:trace contextRef="#ctx0" brushRef="#br0" timeOffset="84189.93">3771 1275 13 0,'0'0'191'0,"0"0"-13"0,0 0-9 15,0 0-13-15,0 0-9 0,0 0-3 0,0 0-13 16,0 0-9-16,0 0-8 0,0 0-10 16,0 0-9-16,-13 11-9 0,13-11-10 0,0 0-6 0,0 0-6 15,0 0-9-15,0 0 0 0,0 0-6 0,0 0 1 16,0 0-2-16,0 0 0 0,0 0-7 0,0 0-1 15,0 0 6-15,13 20-5 0,-13-20-3 0,0 0-5 16,3 9 4-16,-3-9 1 0,6 8 4 0,-6-8 1 16,8 5-2-16,-8-5-5 0,10 7 0 0,-10-7 0 15,9 6-4-15,-9-6 0 0,15 4-3 0,-9-1 0 16,1 2-4-16,-7-5-1 0,17 6-7 0,-10 0 2 16,1-1-2-16,-1 1 1 0,1-3-3 0,1 2 3 0,-5 1-3 15,5 1 3-15,-9-7-2 0,15 10 5 0,-8-7-2 16,4 1 1-16,-11-4 2 0,15 5 3 15,-6 2-2-15,-3-2 5 0,1-2-4 0,-7-3-1 0,17 8 1 16,-12-1-2-16,3-4 2 0,-8-3-1 0,13 9-5 16,-5-7 2-16,-1 5-6 0,1 1 3 0,-2-3-1 15,0 3-3-15,-6-8-1 0,12 7-3 0,-6-1 0 16,-6-6-1-16,7 10 0 0,-1-5 2 0,-2 3-2 16,1 0 0-16,-5-8-3 0,7 10 1 0,-2-1-1 15,-5-9 3-15,3 12 2 0,3-7 1 0,-3 6-2 16,-3-11-1-16,7 11 2 0,-4-4 3 0,0 1-2 15,-3-8 9-15,5 16-4 0,-5-7 1 0,0-9 3 16,3 16 3-16,-2-6 3 0,-1-10 5 0,6 22-4 0,-7-11 8 16,2 0 4-16,-1 1-3 0,-1 5 4 15,1-17-4-15,-5 18-2 0,4-5-2 0,-2-2 2 16,1 0 1-16,1-1 7 0,1-10-10 0,0 17 3 0,-2-6-9 16,2-11 0-16,-3 19-2 0,6-10-13 0,-3-9 10 15,-3 18-1-15,3-18 0 0,3 14 1 0,-3-14-5 16,0 13-1-16,0-13 1 0,2 10-2 0,-2-10-2 15,0 0 0-15,-2 16-3 0,2-16-2 0,0 0 5 16,2 11-16-16,-2-11 10 0,0 0-2 0,0 0 10 16,0 0-8-16,0 0 5 0,-2 12-5 0,2-12-8 15,0 0 8-15,0 0-6 0,0 0 4 0,0 0-1 16,0 0 0-16,0 0-9 0,0 0 12 0,0 0 3 16,0 0-1-16,0 0-3 0,0 0-7 0,0 0-23 15,0 0-29-15,0 0-34 0,0 0-33 0,0 0-41 16,0 0-47-16,0 0-57 0,15-32-77 0,-9 19-208 15,-4 2-596-15,4-2 264 0</inkml:trace>
          <inkml:trace contextRef="#ctx0" brushRef="#br0" timeOffset="63296.78">298 1711 104 0,'0'0'95'0,"0"0"-7"16,0 0-23-16,0 0 16 0,0 0-5 0,0 0-2 16,0 0-9-16,0 0 4 0,0 0-9 0,0 0 2 0,0 0-2 15,0 0-5-15,0 0 5 0,0 0-4 16,0 0 7-16,13 0-8 0,-13 0-4 0,0 0 5 0,0 0 3 15,0 0-6-15,0 0 4 0,0 0-3 16,0 0 3-16,0 0-1 0,0 0-1 0,0 0 1 16,0 0-8-16,0 0 3 0,0 0 1 0,0 0-5 0,0 0-3 15,0 0-5-15,0 0-1 0,0 0-1 0,0 0-9 16,0 0 0-16,0 0-3 0,0 0-1 0,0 0-5 16,0 0-2-16,0 0 2 0,0 0 0 0,0 0-2 15,0 0-3-15,0 0-3 0,0 0-2 0,0 0 4 16,0 0-1-16,0 0-6 0,0 0 8 0,0 0-4 15,0 0-2-15,8 14 5 0,-8-14-1 0,0 0-1 16,0 0 0-16,0 0-4 0,0 0 4 0,0 0-1 16,0 0 1-16,0 0-3 0,0 0 4 0,0 0 2 15,0 0-8-15,0 0 3 0,3 11 4 0,-3-11-1 0,0 0 0 16,0 0 0-16,0 0 0 0,0 0 1 0,0 0-3 16,0 0-2-16,4 7 6 0,-4-7-2 0,0 0-2 15,0 0 0-15,0 0-1 0,5 10 7 0,-5-10 1 16,0 0 0-16,1 10-1 0,-1-10 1 0,5 6-2 15,-5-6-2-15,0 0-1 0,0 0-2 0,1 15 1 16,-1-15 1-16,2 8 0 0,-2-8-1 0,0 0 1 16,3 13-1-16,-3-13 5 0,0 0-3 0,1 11 1 15,-1-11-2-15,5 11 7 0,-5-11-2 0,3 11 2 16,-3-11-2-16,1 9 3 0,-1-9 4 0,5 13-3 16,-1-5 1-16,-4-8-2 0,3 7 2 0,-3-7-3 15,3 13 0-15,-3-13 1 0,3 8-3 0,-3-8 1 16,1 10 2-16,-1-10-4 0,0 0 4 0,0 16-3 15,0-16 0-15,0 0 0 0,3 13-2 0,-3-13 3 16,2 9-3-16,-2-9-1 0,0 0-4 0,1 11 0 16,-1-11 2-16,0 0 0 0,5 11-4 0,-5-11 0 0,0 0-1 15,0 0 0-15,1 11 0 0,-1-11 4 0,0 0-5 16,0 0 5-16,6 9-2 0,-6-9-1 0,0 0-2 16,0 0 2-16,0 0-3 0,0 0 1 0,2 9-3 15,-2-9-4-15,0 0 5 0,0 0-1 0,6 7-2 16,-6-7 4-16,0 0-5 0,4 10 2 0,-4-10 1 15,0 0 1-15,0 0-5 0,3 9 2 0,-3-9 4 16,0 0-5-16,0 0 2 0,0 0-2 0,0 0 4 16,3 7-5-16,-3-7 4 0,0 0-3 0,0 0 0 15,0 0 1-15,0 0 1 0,0 0 2 0,0 0-2 16,0 0 4-16,0 0-3 0,0 0 0 0,0 0-3 16,0 0 3-16,0 0 4 0,0 0-1 0,0 0-2 15,0 0 3-15,0 0 9 0,0 0 1 0,0 0-2 16,0 0-3-16,0 0-2 0,0 0 3 0,0 0-3 15,0 0-2-15,0 0-2 0,0 0 1 0,0 0 0 16,0 0 1-16,0 0-4 0,0 0-1 0,-16-24 2 0,16 24 0 16,0 0-4-16,-3-14 1 0,3 14 0 0,0 0 4 15,-3-15-5-15,3 15 3 0,0-13-8 16,0 13 8-16,-2-13-3 0,2 13-4 0,0 0 4 0,2-18-6 16,-2 18 7-16,0-11-2 0,0 11 1 0,3-14 2 15,-3 14-6-15,1-13 3 0,-1 13 2 16,5-10-4-16,-5 10 3 0,1-12-1 0,-1 12 0 0,2-11 1 15,-2 11-1-15,4-9-4 0,-4 9 1 0,3-10-1 16,-3 10 2-16,0 0 3 0,3-18-1 0,-3 18-1 16,3-8 0-16,-3 8 0 0,0 0 1 0,6-10-1 15,-6 10 2-15,6-7-1 0,-6 7 7 0,5-10-9 16,-5 10 2-16,0 0-5 0,4-8 3 0,-4 8 2 16,0 0 2-16,5-10-1 0,-5 10-3 0,0 0 4 0,7-7 0 15,-7 7-5-15,4-7 6 0,-4 7-3 16,0 0-2-16,8-8 1 0,-8 8-6 0,6-10 9 15,-6 10-5-15,7-6 3 0,-7 6 3 0,8-10-1 0,-8 10-1 16,7-11-2-16,-7 11 0 0,8-8-3 0,-8 8 2 16,6-7 4-16,-6 7-7 0,10-6 6 0,-10 6-4 15,6-10 1-15,-6 10 2 0,8-7 1 0,-8 7 1 16,7-3 1-16,-7 3-6 0,0 0 4 0,9-11 0 16,-9 11-4-16,0 0 2 0,6-7 1 0,-6 7-3 15,0 0 0-15,7-7 3 0,-7 7-6 0,0 0 5 16,0 0 3-16,11-3-11 0,-11 3 13 0,0 0-3 15,7-7-1-15,-7 7 2 0,0 0 1 0,12-2-2 16,-12 2-1-16,0 0-4 0,11-3 8 0,-11 3-7 16,10-2 3-16,-10 2-2 0,8-8 1 0,-8 8 1 15,11-3 0-15,-11 3-4 0,0 0 5 0,14-4 0 16,-14 4-4-16,0 0 0 0,0 0 1 0,9-5 2 0,-9 5-1 16,0 0 3-16,0 0-7 0,0 0 0 0,0 0 5 15,16 0-1-15,-16 0 0 0,0 0-1 16,0 0-1-16,0 0-1 0,0 0 1 0,0 0 3 0,15 5-1 15,-15-5 2-15,0 0 1 0,8 5-4 0,-8-5 3 16,0 0-1-16,10 2 1 0,-10-2-6 16,0 0 7-16,11 4-3 0,-11-4 3 0,0 0-3 0,10 4 1 15,-10-4-3-15,7 5 2 0,-7-5 0 0,0 0 1 16,0 0-2-16,9 8 4 0,-9-8-3 0,0 0-1 16,9 7 2-16,-9-7-2 0,0 0 2 0,3 7-1 15,-3-7 3-15,0 0-1 0,6 9 4 0,-6-9-4 16,0 0 0-16,5 12-5 0,-5-12 4 0,0 0 0 15,3 10-3-15,-3-10 4 0,4 8 7 0,-4-8-6 0,2 10-2 16,-2-10 2-16,0 0-4 0,1 15 5 16,-1-15 0-16,3 13-2 0,-3-13 4 0,3 7-3 15,-3-7 1-15,0 11 0 0,0-11 1 0,2 13 3 0,-2-13-3 16,0 11 0-16,0-11 6 0,0 0-1 0,-2 14-2 16,2-14 4-16,2 14-2 0,-2-14 2 0,0 10-2 15,0-10-1-15,0 14-1 0,0-14 0 0,3 12 3 16,-3-12-3-16,1 9-5 0,-1-9 2 0,2 13 5 15,-2-13-4-15,3 11 5 0,-3-11-5 0,0 0 2 16,1 13 2-16,-1-13-4 0,3 9 1 0,-3-9-3 16,5 7 5-16,-5-7 1 0,0 0-4 0,7 10 1 15,-7-10 0-15,7 7 4 0,-7-7-2 0,9 7 1 16,-9-7 0-16,9 4 0 0,-9-4 11 0,9 5-14 16,-3 0 1-16,-6-5-1 0,14 4 3 0,-14-4-1 15,12 3 3-15,-12-3 2 0,12 4-3 0,-12-4 3 16,11 3 7-16,-11-3-2 0,11 1-3 0,-11-1 3 15,12 2 6-15,-12-2 3 0,12 0 1 0,-12 0 6 0,0 0-6 16,16 4 6-16,-16-4-6 0,12-4-6 0,-12 4 0 16,0 0 3-16,15 0 11 0,-15 0-16 15,0 0-3-15,12-3 1 0,-12 3-2 0,0 0-3 0,0 0 6 16,0 0-2-16,0 0-14 0,0 0-9 0,0 0-25 16,0 0-30-16,0 0-37 0,0 0-37 0,0 0-44 15,0 0-52-15,0 0-67 0,0 0-297 0,-34 8-644 16,34-8 285-16</inkml:trace>
          <inkml:trace contextRef="#ctx0" brushRef="#br0" timeOffset="73633.88">1245 1785 38 0,'0'0'77'0,"0"0"-4"0,0 0-8 15,0 0 8-15,0 0-9 0,0 0-6 0,0 0 3 16,0 0-5-16,0 0 6 0,0 0-8 0,0 0-15 15,0 0 6-15,0 0-6 0,0 0 1 0,0 0-3 16,0 0 2-16,0 0-3 0,0 0 6 0,0 0-7 16,0 0 4-16,0 0-11 0,0 0 14 0,0 0-5 15,0 0-2-15,0 0 4 0,0 0-2 0,0 0-4 16,0 0 9-16,0 0-2 0,0 0 3 0,0 0-5 16,0 0 3-16,0 0-4 0,3 17 3 0,-3-17 0 15,0 0 9-15,0 0-5 0,0 0-2 0,0 0 0 16,0 0-6-16,0 0-2 0,0 0 0 0,0 0-5 15,0 0-4-15,0 0 0 0,0 0 1 0,0 0-5 16,0 0-3-16,0 0 4 0,0 0-1 0,0 0-13 16,0 0 9-16,0 0-4 0,0 0-2 0,0 0 1 15,0 0 2-15,0 0-6 0,0 0 1 0,0 0 0 0,0 0 2 16,0 0-4-16,0 0-5 0,0 0 5 0,0 0 0 16,0 0-1-16,0 0 0 0,0 0 0 0,0 0-3 15,0 0 6-15,0 0-3 0,0 0 3 0,0 0-5 16,0 0 0-16,0 0 1 0,0 0 4 0,0 0-1 15,0 0 1-15,0 0 0 0,0 0 0 0,0 0-2 16,0 0 5-16,0 0-2 0,0 0 2 0,0 0-4 16,0 0 3-16,0 0-5 0,0 0 4 0,6 10-3 15,-6-10 2-15,0 0 2 0,0 0-5 0,0 0-4 16,0 0 4-16,0 0 3 0,7 8 1 0,-7-8 2 16,0 0 3-16,0 0-1 0,9 3 2 0,-9-3 1 15,0 0 3-15,0 0 2 0,0 0-1 0,0 0 0 16,15-1 1-16,-15 1 1 0,0 0 0 0,0 0-1 15,0 0-2-15,17-4 0 0,-17 4-1 0,11-6 2 16,-11 6-4-16,11-3-4 0,-11 3 3 0,10-7-3 16,-10 7-2-16,12-4-1 0,-12 4 0 0,12-3-5 15,-12 3 6-15,9-7-2 0,-9 7-3 0,14-3-4 0,-14 3 4 16,0 0-3-16,13-4 2 0,-13 4-5 0,0 0 5 16,12 0-4-16,-12 0 3 0,0 0-5 0,0 0 4 15,0 0-4-15,0 0 2 0,15 0 0 0,-15 0 0 16,0 0 3-16,0 0-2 0,16-1-1 0,-16 1 2 15,0 0-1-15,12-1 1 0,-12 1 1 0,0 0-2 16,17-1 3-16,-17 1-8 0,12-2 6 0,-12 2 0 16,0 0-1-16,14-6 0 0,-14 6-4 0,0 0 7 15,12-2-5-15,-12 2 2 0,0 0-4 0,0 0 3 16,0 0-2-16,12-1 2 0,-12 1-1 0,0 0 3 16,0 0-6-16,0 0 6 0,9-4-1 0,-9 4-3 15,0 0 2-15,0 0-2 0,0 0 0 0,0 0 1 16,18 2-2-16,-18-2 6 0,0 0-5 0,0 0 3 0,0 0-2 15,0 0 3-15,14 2-3 0,-14-2 1 0,0 0 0 16,0 0 0-16,0 0 2 0,12 0-1 16,-12 0 1-16,0 0 3 0,0 0 2 0,0 0-3 15,13 0 4-15,-13 0 0 0,0 0 0 0,0 0 1 0,10 1-2 16,-10-1 3-16,0 0-2 0,0 0 0 0,0 0 1 16,17-1 1-16,-17 1-3 0,0 0-1 0,0 0-1 15,0 0 1-15,15 1 0 0,-15-1 4 0,0 0 3 16,0 0 0-16,12 0-1 0,-12 0-2 0,0 0-4 15,0 0 8-15,15 0-2 0,-15 0-4 0,0 0-1 16,8 2-1-16,-8-2 1 0,0 0-2 0,12 0 2 16,-12 0-3-16,0 0 3 0,0 0-2 0,15 0-2 15,-15 0-2-15,0 0 2 0,11 4 0 0,-11-4 0 16,0 0 1-16,0 0 2 0,13 2-2 0,-13-2 2 0,0 0-1 16,14-6 0-16,-14 6 1 0,0 0-3 15,12 6 4-15,-12-6-7 0,0 0 8 0,13 2-2 16,-13-2 0-16,0 0-2 0,0 0 1 0,15 0-4 0,-15 0 3 15,0 0-1-15,13 0-6 0,-13 0 4 16,0 0 5-16,0 0-5 0,12 1-3 0,-12-1 2 0,0 0 1 16,0 0 1-16,0 0-4 0,0 0 0 0,14 1 2 15,-14-1 2-15,0 0-3 0,0 0 0 0,0 0 1 16,0 0 1-16,0 0 2 0,0 0-4 0,0 0 3 16,15 0 1-16,-15 0-2 0,0 0 3 0,0 0 1 15,0 0-4-15,12 0 0 0,-12 0-1 0,0 0 2 16,0 0-1-16,0 0-1 0,0 0 1 0,0 0-2 15,0 0 3-15,0 0 2 0,0 0 1 0,8 4-1 16,-8-4-2-16,0 0-2 0,0 0 3 0,0 0 0 16,0 0-1-16,0 0-3 0,0 0-7 0,0 0-17 15,0 0-29-15,0 0-24 0,0 0-33 0,0 0-45 16,0 0-49-16,0 0-282 0,0 0-526 0,-17-27 233 16</inkml:trace>
          <inkml:trace contextRef="#ctx0" brushRef="#br0" timeOffset="75324.05">1481 1606 66 0,'0'0'118'15,"0"0"-10"-15,0 0-8 0,0 0 0 0,0 0-7 16,0 0-6-16,0 0-2 0,0 0-1 0,0 0-7 15,0 0 4-15,0 0-8 0,0 0-5 0,0 0 0 16,0 0-3-16,0 0 0 0,0 0-6 0,0 0-4 16,0 0 2-16,0 0-8 0,0 0 1 0,0 0-3 15,0 0-6-15,0 0 7 0,0 0-2 0,0 0 2 16,0 0-3-16,0 0-3 0,0 0-5 0,0 0-3 16,0 0-2-16,0 0-2 0,0 0-2 0,0 0-3 15,0 0 3-15,0 0-5 0,0 0-3 0,0 0 2 0,0 0-3 16,0 0-1-16,0 0-10 0,0 0 6 0,0 0-2 15,0 0-1-15,0 0 3 0,0 0-1 16,0 0-2-16,0 0-3 0,0 0 2 0,0 0-4 0,0 0 1 16,0 0 4-16,0 0-4 0,0 0-1 0,0 0 2 15,0 0-5-15,0 0 4 0,0 0 0 0,0 0-1 16,0 0 0-16,0 0 5 0,0 0-1 0,0 0-1 16,0 0 0-16,0 0 5 0,0 0-3 0,0 0 0 15,0 0 4-15,0 0 1 0,0 0-5 0,0 0 4 16,0 0-1-16,0 0 0 0,0 0-2 0,8 24 0 15,-8-24 0-15,0 0 0 0,0 0 0 0,3 11-1 16,-3-11-3-16,0 0 3 0,0 0-2 0,0 0-1 16,0 0 2-16,0 0 0 0,0 0-2 0,0 9 1 0,0-9 0 15,0 0-4-15,0 0 0 0,0 0 6 0,0 0-5 16,0 0 5-16,5 9-6 0,-5-9 2 16,0 0-3-16,0 0 6 0,0 0-7 0,1 11 2 0,-1-11-1 15,0 0 2-15,0 0 0 0,0 0 1 0,0 0-1 16,5 10 4-16,-5-10-1 0,0 0 2 15,0 0-5-15,1 11 6 0,-1-11-2 0,0 0 2 0,0 0-4 16,2 10 0-16,-2-10-1 0,0 0 3 0,0 0-4 16,0 0 5-16,3 11-2 0,-3-11 2 0,0 0 0 15,0 0 1-15,3 10-4 0,-3-10 1 0,0 0 0 16,0 0-2-16,0 0 3 0,1 12 0 0,-1-12-4 16,0 0 5-16,3 9-4 0,-3-9 3 0,0 0 1 15,2 11-2-15,-2-11-2 0,0 0 3 0,1 9-2 16,-1-9-1-16,0 0 0 0,5 11 0 0,-5-11 3 15,0 0-2-15,0 0-2 0,1 11 2 0,-1-11-2 16,0 0-2-16,2 11-3 0,-2-11 7 0,0 0-7 16,0 11 2-16,0-11-1 0,0 0 4 0,3 9-1 15,-3-9-3-15,0 0 1 0,3 10 2 0,-3-10-3 16,0 0 6-16,0 12-9 0,0-12 4 0,0 0 0 16,3 13 8-16,-3-13-5 0,1 9 1 0,-1-9 1 0,0 0-4 15,0 0-2-15,0 12 6 0,0-12 0 0,0 0-3 16,0 0 1-16,0 14 2 0,0-14-6 0,0 0 7 15,0 0-1-15,2 13 1 0,-2-13-3 0,4 7 2 16,-4-7-1-16,0 0 5 0,2 9-3 0,-2-9 2 16,0 0-2-16,0 13 3 0,0-13-4 0,0 0 2 15,0 0 1-15,1 14-5 0,-1-14 2 0,0 0-1 16,3 10 0-16,-3-10-2 0,0 0 3 0,2 10-2 16,-2-10 1-16,0 0 2 0,3 11 0 0,-3-11 3 15,0 0-6-15,3 10 2 0,-3-10 1 0,0 0-2 16,0 0-1-16,1 8 4 0,-1-8 4 0,0 0-2 15,0 0-5-15,0 0-3 0,5 11 3 0,-5-11 5 16,0 0-5-16,0 0-1 0,0 0-3 0,0 0 11 16,0 0-1-16,0 0-4 0,0 0 6 0,0 0 3 15,0 0 4-15,0 0 2 0,1 10 6 0,-1-10 2 16,0 0-2-16,0 0 7 0,0 0 1 0,0 0 1 0,0 0-8 16,0 0-2-16,0 0 2 0,0 0-2 15,0 0-5-15,0 0-10 0,0 0-11 0,0 0-32 16,0 0-25-16,0 0-37 0,0 0-50 0,0 0-54 0,0 0-46 15,0 0-71-15,0 0-199 0,-33-6-553 0,33 6 244 16</inkml:trace>
        </inkml:traceGroup>
        <inkml:traceGroup>
          <inkml:annotationXML>
            <emma:emma xmlns:emma="http://www.w3.org/2003/04/emma" version="1.0">
              <emma:interpretation id="{75E9FC87-E1C6-4837-9C95-795933AE26D6}" emma:medium="tactile" emma:mode="ink">
                <msink:context xmlns:msink="http://schemas.microsoft.com/ink/2010/main" type="inkWord" rotatedBoundingBox="18588,4217 22105,4076 22132,4765 18615,4906"/>
              </emma:interpretation>
            </emma:emma>
          </inkml:annotationXML>
          <inkml:trace contextRef="#ctx0" brushRef="#br0" timeOffset="85534.09">4515 1706 118 0,'0'0'157'16,"0"0"-6"-16,0 0-10 0,0 0-7 0,0 0-13 15,0 0-4-15,0 0-6 0,0 0-6 0,0 0-1 16,0 0-8-16,0 0-6 0,0 0-1 0,0 0-4 15,0 0-10-15,-17-2 2 0,17 2-5 0,0 0-3 16,0 0-2-16,0 0-3 0,0 0-1 0,0 0-3 16,0 0-8-16,-9 4-5 0,9-4-4 0,0 0-1 15,0 0-10-15,0 0 1 0,0 0-3 0,0 0-6 16,0 0 1-16,0 0 1 0,0 0-4 0,0 0 3 16,0 0-1-16,0 0 3 0,0 0 0 0,0 0 2 0,0 0 1 15,0 0 5-15,0 0-1 0,0 0 2 16,0 0-3-16,0 0 0 0,26 11-4 0,-26-11-2 0,14-1-1 15,-14 1-1-15,0 0-2 0,21-6-2 16,-21 6-3-16,19-4-1 0,-7 2-1 0,-12 2 1 16,21-3-3-16,-6 1-2 0,-3-2 4 0,0 3-3 0,3-4 0 15,-6 4 1-15,3-5-2 0,-2 3-2 0,-10 3-1 16,19-5 3-16,-8 4-2 0,-11 1 5 0,19-3 1 16,-19 3-4-16,17-2 1 0,-10 2 2 0,-7 0-2 15,15-6 2-15,-15 6 0 0,13-5 0 0,-13 5 3 16,18-4 0-16,-10 3-4 0,-8 1 1 0,15-5 1 15,-5 1 0-15,1 1 2 0,-1 0-3 0,2-1-2 16,-12 4-7-16,21-5 8 0,-12 3 1 0,3-3-6 16,0 1 2-16,-12 4 0 0,16-6-3 0,-9 3-4 15,5 1 6-15,-12 2-2 0,14-6-1 0,-14 6-3 16,10-2 3-16,-10 2-3 0,0 0 3 0,14-3-1 16,-14 3 2-16,0 0-1 0,0 0-8 0,13-1 6 15,-13 1 0-15,0 0-4 0,0 0 2 0,0 0 0 0,11-4-4 16,-11 4 2-16,0 0 2 0,0 0-1 0,0 0-1 15,0 0 0-15,0 0 3 0,0 0-6 16,0 0 7-16,0 0 0 0,0 0-1 0,0 0-3 0,0 0 1 16,0 0-3-16,0 0 1 0,0 0-5 0,0 0-1 15,0 0-5-15,0 0-12 0,0 0-9 0,0 0-6 16,0 0-22-16,0 0-18 0,0 0-28 0,0 0-23 16,0 0-24-16,0 0-29 0,0 0-23 0,0 0-239 15,0 0-480-15,-42 5 213 0</inkml:trace>
          <inkml:trace contextRef="#ctx0" brushRef="#br0" timeOffset="86018.09">4779 1436 42 0,'0'0'149'16,"0"0"-5"-16,-11-2-6 0,11 2-10 0,0 0-3 15,0 0-14-15,0 0-14 0,0 0 1 0,0 0-3 16,0 0-4-16,0 0 0 0,0 0-5 0,0 0 0 16,-15 12-5-16,15-12-4 0,-3 10-3 0,3-10-2 15,-6 11-5-15,6-11 1 0,-2 13-3 0,2-13-6 16,0 18 0-16,-1-9 0 0,1-9-4 0,-5 22 2 15,5-11-3-15,0 3 5 0,0-14 0 16,2 23 1-16,1-8-2 0,-2-1-1 0,-1-2 4 0,5 3-4 16,-4 0-2-16,1-4 2 0,1 5 0 0,1-5 0 0,1 4 1 15,-1-4-4-15,1 3-3 0,-1-1-3 0,2 1 0 16,0-2-3-16,-3-1-4 0,3-2-1 16,-2 2 0-16,-1-2-2 0,3 1-3 0,-1-3-2 0,1 4-1 15,-3-4-4-15,1 0 3 0,-4-7-6 0,8 10-3 16,-8-10 1-16,6 11-3 0,-3-7-2 0,-3-4-2 15,6 6 4-15,-6-6-7 0,0 0-1 0,7 6 5 16,-7-6-8-16,0 0 6 0,0 0-2 0,0 0-2 16,6 7-3-16,-6-7-3 0,0 0-22 0,0 0-19 15,0 0-26-15,0 0-25 0,0 0-30 0,16-19-29 16,-13 12-29-16,-3 7-53 0,11-21-64 0,-8 11-154 16,3-4-483-16,0 3 213 0</inkml:trace>
          <inkml:trace contextRef="#ctx0" brushRef="#br0" timeOffset="86534.14">5158 1346 203 0,'-6'15'206'0,"5"-3"0"16,-4-2-10-16,1 1-8 0,2 2-11 0,-1-1-10 15,-1 1-1-15,4 1-2 0,0 1-8 0,0-3-2 0,1 3-14 16,2-1-2-16,-1-4-9 0,1 4-8 16,3-2-5-16,-2 0-4 0,2 3-8 0,3-4-7 15,-3 1-7-15,0 2-6 0,-3-3-11 0,3-1-2 0,0 0 0 16,2 1-4-16,-3 0-1 0,1 0-8 0,-1-2-2 15,1-1-3-15,-2 1-15 0,-1 2-1 0,3-3 3 16,-3 0-9-16,2 1-5 0,-2-1 3 16,3-1-3-16,-6-7-5 0,7 11 1 0,-2-5 6 0,-5-6-11 15,7 10-12-15,-7-10-10 0,8 8-16 0,-8-8-22 16,12 2-17-16,-12-2-24 0,11 0-31 0,-11 0-35 16,0 0-26-16,21-10-36 0,-13 5-51 0,-4-4-207 15,2 1-510-15,3-3 226 0</inkml:trace>
          <inkml:trace contextRef="#ctx0" brushRef="#br0" timeOffset="87209.12">5454 1456 159 0,'0'0'179'0,"0"0"-11"15,0-13-12-15,0 13-10 0,0 0-12 0,0 0-11 0,0 0-6 16,4-11-11-16,-4 11-11 0,0 0-6 0,0 0-5 15,0 0-2-15,0 0-3 0,0 0 3 0,0 0-1 16,0 0 1-16,0 0-6 0,0 0 4 0,2 35-8 16,-2-35 7-16,-2 24-3 0,2-16-1 0,0 7-1 15,-1-3 4-15,1 2-6 0,-3 2-5 0,3-4-3 16,-2 2-4-16,2-14-7 0,-1 20-2 0,1-5-5 16,-5-8-5-16,5-7-1 0,0 20-3 0,3-12-2 15,-3-8-3-15,2 14-3 0,-2-14-4 0,3 11-1 16,-3-11-3-16,4 13-2 0,-4-13 1 0,0 11-9 15,0-11 4-15,0 0 3 0,0 0-3 0,5 6-3 16,-5-6 3-16,0 0 0 0,0 0 0 0,0 0-1 16,0 0-6-16,0 0 5 0,0 0-1 0,0 0-4 0,0 0 0 15,0 0-4-15,16-24-4 0,-12 17 0 16,-4 7-3-16,6-15-8 0,-3 4-3 0,-1 2-5 16,2-4-3-16,-2 3-5 0,1-5 4 0,-2 1-10 0,4 1 2 15,-2 1 2-15,1-5 2 0,-2 7-1 0,-1-4 7 16,2 3-2-16,2 3 6 0,-5 8 1 0,4-19 1 15,-2 12 1-15,-2 7 3 0,6-17 1 0,-5 12-1 16,-1 5 2-16,3-14 1 0,-3 14-1 0,3-8 1 16,-3 8 0-16,0 0 3 0,6-9-1 0,-6 9 3 15,0 0-1-15,0 0 1 0,4-11-2 0,-4 11 2 16,0 0 0-16,0 0 1 0,0 0-2 0,0 0 3 16,0 0 1-16,0 0 4 0,0 0 2 0,0 0 4 15,0 0 0-15,20 17 4 0,-17-12 4 0,-3-5 6 16,7 16-2-16,-4-7 4 0,0-3 2 0,2 1 4 15,-2 4 6-15,1 0 3 0,1-2-3 0,-2 2 5 16,1 0-2-16,2 2 0 0,-3-3 5 0,2-2-2 0,-2 2 11 16,3-1-1-16,-2 1 3 0,-1-1-3 0,1-3-1 15,1 2-12-15,-5-8-4 0,7 18 1 0,-1-13-2 16,-1 3-4-16,-5-8-11 0,9 13 7 0,-8-8 1 16,-1-5-5-16,9 11 3 0,-9-11-9 0,6 7-2 15,-1-1 0-15,-5-6-11 0,0 0-20 0,9 11-15 16,-9-11-18-16,6 7-22 0,-6-7-22 0,6 6-31 15,-6-6-25-15,0 0-32 0,5 7-23 0,-5-7-37 16,0 0-265-16,8 4-545 0,-8-4 242 0</inkml:trace>
          <inkml:trace contextRef="#ctx0" brushRef="#br0" timeOffset="87707.08">5885 1565 25 0,'0'0'231'0,"0"0"-16"16,0 0-16-16,0 0-12 0,0 0-6 0,0 0-5 16,0 0-7-16,0 0-3 0,0 0-5 0,37-11-7 15,-37 11-6-15,19-7-2 0,-4 5-4 0,0-3-7 16,1 0-11-16,1-1-9 0,-1 1-6 0,1 3-12 15,1-5-4-15,-2 1-14 0,-1 4-3 0,0-3-9 16,0 1-8-16,0 1-9 0,-5 1-4 0,-10 2 4 16,19-2-10-16,-11-1-4 0,1-1-1 0,-9 4-10 0,13-1 3 15,-13 1-8-15,12-2 3 0,-12 2 1 0,0 0-9 16,14-7 3-16,-14 7-8 0,0 0 4 16,0 0-4-16,0 0 0 0,12 0-5 0,-12 0-6 0,0 0-12 15,0 0-5-15,0 0-17 0,0 0-9 0,0 0-9 16,0 0-19-16,0 0-20 0,0 0-28 0,0 0-20 15,0 0-29-15,0 0-32 0,0 0-68 0,0 0-146 16,0 0-449-16,0 0 199 0</inkml:trace>
          <inkml:trace contextRef="#ctx0" brushRef="#br0" timeOffset="88695.14">6511 1379 112 0,'0'0'234'0,"0"0"-13"16,0 0-10-16,0 0-12 0,0 0-14 0,0 0-10 16,0 0-15-16,0 0-10 0,-10-20-7 0,10 20-14 15,0 0-11-15,0 0-5 0,0 0-14 0,0 0-5 16,0-14-12-16,0 14-6 0,0 0-6 0,0 0-11 15,0 0-3-15,7-21-7 0,-7 21-5 0,10-7-4 16,-10 7-4-16,6-11-4 0,-6 11-3 0,0 0-1 16,11-6-4-16,-11 6-2 0,12-7-2 0,-6 3-6 15,-6 4 0-15,0 0 0 0,13-7-3 0,-13 7 0 16,9-3-2-16,-9 3 0 0,15 0-4 0,-15 0 7 16,0 0-4-16,0 0-2 0,18 2 3 0,-18-2-5 15,10 1 2-15,-10-1 2 0,9 7-5 0,-9-7 6 0,11 10-3 16,-8-5 3-16,-3-5 0 0,10 13-5 0,-4-6 9 15,-4 3 4-15,4 1 0 0,-5-1 0 16,7 0-2-16,-5-2 3 0,-2 3 3 0,-1-11-1 0,0 20 1 16,1-9-4-16,1 3 4 0,-2-4-1 0,0 4 0 15,4-2 4-15,-4-3 0 0,0 5 0 0,0-14-4 16,-4 27 4-16,4-13-5 0,-2-3-1 0,0 5 3 16,-3-6-3-16,5 1-6 0,-4 4 7 0,-4-4-7 15,2 3 6-15,2-1-4 0,1-1-8 0,-5 0 5 16,2-2 2-16,-1 3-7 0,1-4 3 0,0 1-4 15,0-2 1-15,-2-1 2 0,2 0-3 0,6-7 1 16,-7 14 2-16,7-14-5 0,-9 7 3 0,9-7 2 16,-10 6-4-16,10-6 2 0,0 0 2 0,-6 5-1 0,6-5 3 15,0 0-3-15,0 0-6 0,0 0 2 0,0 0-1 16,0 0-1-16,0 0 3 0,0 0-5 16,0 0 1-16,0 0 3 0,0 0-3 0,0 0 5 0,30-28-5 15,-23 20-1-15,0 1-1 0,-1 3-2 0,6-2 6 16,-1 0 0-16,-1-1-2 0,4-2-5 0,-2 4 4 15,1-3-1-15,0 1 4 0,-4 2 1 0,-1 0-5 16,5-1 4-16,-2 0-4 0,1 3 0 0,-3-3 6 16,-2 1-3-16,-7 5-4 0,19-6 0 0,-11 0 3 15,-8 6-3-15,16-4-2 0,-16 4 3 0,9-1-1 16,-9 1-1-16,0 0 0 0,0 0-1 0,12 6 1 16,-12-6-1-16,8 5 1 0,-8-5 1 0,0 0 0 15,6 10 3-15,-6-10 0 0,6 8-10 0,-6-8 9 0,2 8 6 16,-2-8-4-16,0 0-1 0,6 10 5 15,-6-10-5-15,0 0 3 0,11 1 8 0,-11-1 3 16,0 0 11-16,0 0 5 0,9 5 5 0,-9-5-1 0,0 0-1 16,0 0-1-16,13-1-3 0,-13 1-7 0,0 0 0 15,15-6-8-15,-15 6 6 0,11-6-3 0,-11 6 0 16,12-8-8-16,-12 8-13 0,7-3-10 0,-7 3-8 16,9-3-9-16,-9 3-12 0,0 0-14 0,0 0-15 15,0 0-15-15,0 0-21 0,10-8-21 0,-10 8-26 16,0 0-28-16,0 0-17 0,0 0-21 0,0 0-43 15,0 0-166-15,0 0-464 0,0 0 205 0</inkml:trace>
          <inkml:trace contextRef="#ctx0" brushRef="#br0" timeOffset="89445">7091 1111 165 0,'0'0'164'16,"0"0"-9"-16,0 0-14 0,0 0-1 0,0 0-9 0,0 0-14 15,0 0-6-15,0 0-3 0,0 0-9 16,0 0-10-16,0 0-6 0,0 0-11 0,0 0-12 16,0 0-3-16,0 0 4 0,0 0-3 0,0 0-7 0,0 0 10 15,0 0-1-15,0 0 2 16,0 0 0-16,18 21-1 0,-12-17 4 0,0 3-1 0,-6-7 1 16,13 13 2-16,-5-8 1 0,-1 0-1 0,2 6-2 0,2-4-8 15,-4 1-1-15,5 2-1 0,-6-1 0 0,4-1-1 16,-2 4-3-16,1-1-4 0,0 1 2 0,-3 0 1 15,0-3 1-15,1 4-4 0,1 2-2 0,-1-1-4 16,1 0 3-16,-4 0-4 0,2-1 1 0,1 1-7 16,-2 1 0-16,2-3-4 0,-4 0-1 0,6 3-1 15,-4-3 0-15,1 2 2 0,-2-1-3 0,-1 2 10 16,2-2-10-16,-4 1 4 0,4 2 2 0,-1-4 1 16,-2-2-5-16,-1 3 8 0,4-2-2 0,-5-2 1 15,1 5-3-15,-1-14 9 0,0 21-7 0,0-14-3 16,0 4 1-16,0-11-5 0,0 17 4 0,0-6-4 15,0-11-11-15,-1 16 5 0,1-16 0 0,-3 11-4 16,3-11 5-16,-2 15-5 0,2-15 1 0,2 7-7 16,-2-7 4-16,0 0-2 0,0 0 8 0,0 0-12 0,-2 15 4 15,2-15-1-15,0 0 1 0,0 0-5 16,0 0-1-16,0 0 6 0,0 0 11 0,0 0-15 16,0 0-1-16,5 9 3 0,-5-9-3 0,0 0-3 0,0 0-14 15,0 0-24-15,0 0-24 0,22-9-27 0,-22 9-37 16,0 0-40-16,12-8-49 0,-12 8-53 0,0 0-90 15,6-9-196-15,-6 9-594 0,0 0 262 0</inkml:trace>
          <inkml:trace contextRef="#ctx0" brushRef="#br0" timeOffset="90726.03">7549 1529 16 0,'0'0'181'16,"0"0"-15"-16,0 0-14 0,0 0-9 0,0 0-14 15,0 0-8-15,0 0-11 0,0 0-4 0,0 0-6 16,0 0-7-16,0 0 3 0,0 0-6 0,0 0-6 0,0 0-1 16,0 0 0-16,0 0-1 0,0 0-3 15,0 0 0-15,0 0-6 0,0 0 0 0,0 0 1 16,0 0 2-16,0 0-1 0,0 0-1 0,0 0-2 15,24 21 2-15,-24-21-3 0,10 6-2 0,-10-6-2 0,17 1-3 16,-17-1-5-16,15-1-6 0,-15 1 1 16,20 0-6-16,-9-2-3 0,4-2-10 0,-3 1 0 15,-12 3-5-15,22-2-2 0,-5 2-4 0,-7-1 0 0,2-3-6 16,-12 4 2-16,21-2-2 0,-9 1 0 0,0-1-2 16,0 1-4-16,-12 1 1 0,16-1-3 0,-6-3 2 15,-10 4-6-15,17-2 1 0,-17 2-4 0,15 0 3 16,-15 0 2-16,18-3-2 0,-8 2 0 0,-10 1-1 15,16 0-3-15,-16 0 2 0,15 1-3 0,-15-1 1 16,15 0 1-16,-15 0-1 0,14 0-1 0,-14 0 1 16,10 0-2-16,-10 0 0 0,0 0 0 0,17 0 2 15,-17 0-2-15,10 0-1 0,-10 0 3 16,0 0-1-16,0 0 1 0,13 0-7 0,-13 0 7 0,0 0 0 16,0 0-1-16,0 0 0 0,0 0-2 0,0 0 1 15,0 0-1-15,0 0-4 0,17 0-5 0,-17 0-5 16,0 0-10-16,0 0-4 0,0 0-11 0,0 0-8 0,0 0-11 15,0 0-11-15,0 0-8 0,0 0-15 16,0 0-18-16,0 0-18 0,0 0-27 0,0 0-14 16,0 0-35-16,0 0-171 0,-33 10-407 0,33-10 180 0</inkml:trace>
          <inkml:trace contextRef="#ctx0" brushRef="#br0" timeOffset="91195.87">7761 1400 90 0,'0'0'179'15,"0"0"-9"-15,0 0-15 0,0 0-6 0,0 0-9 16,0 0-10-16,0 0-10 0,0 0-13 0,0 0-8 16,0 0-13-16,0 0 3 0,0 0 0 0,0 0-5 15,0 0-5-15,0 0 4 0,0 0 3 0,6 21-3 0,-6-21-1 16,0 0-1-16,1 21 4 0,-1-21-1 0,5 19-4 16,-5-13 0-16,1 5-2 0,4-1 0 0,-5-10-3 15,3 21-1-15,0-7 1 0,-2-3-1 0,5 0-4 16,-4 1-4-16,4 2-4 0,-5 1-3 0,3-1 1 15,-1-6-8-15,2 7-4 0,-4-5 0 0,4 5 0 16,-4-4-3-16,4 0-2 0,1 0-10 0,-5-1 6 16,5 0-5-16,-4 0-7 0,4-3 3 0,-6-7-4 15,6 14-2-15,-6-14 3 0,3 13-8 0,-3-13-3 16,0 9-1-16,0-9 6 0,4 9-6 0,-4-9-1 0,0 0-1 16,5 7-6-16,-5-7-3 0,0 0-4 15,0 0-8-15,0 0-22 0,0 0-28 0,0 0-24 16,0 0-31-16,0 0-23 0,0 0-40 0,0 0-50 0,0 0-62 15,0 0-181-15,-12-32-508 0,12 32 225 0</inkml:trace>
        </inkml:traceGroup>
        <inkml:traceGroup>
          <inkml:annotationXML>
            <emma:emma xmlns:emma="http://www.w3.org/2003/04/emma" version="1.0">
              <emma:interpretation id="{C8780AF4-1E84-4269-BB43-00840280D3D7}" emma:medium="tactile" emma:mode="ink">
                <msink:context xmlns:msink="http://schemas.microsoft.com/ink/2010/main" type="inkWord" rotatedBoundingBox="22474,4490 22953,4471 22955,4518 22476,4537"/>
              </emma:interpretation>
            </emma:emma>
          </inkml:annotationXML>
          <inkml:trace contextRef="#ctx0" brushRef="#br0" timeOffset="91779.08">8357 1524 178 0,'0'0'203'0,"0"0"-13"16,0 0-12-16,0 0-14 0,0 0-10 0,0 0-5 16,0 0-10-16,0 0-10 0,0 0-3 0,0 0-5 15,0 0-8-15,0 0-2 0,0 0-8 0,0 0 1 16,0 0-9-16,0 0-4 0,0 0-6 0,0 0-5 15,0 0-3-15,0 0-1 0,14-1-11 0,-14 1-6 16,0 0-4-16,0 0-3 0,0 0-5 0,0 0-7 0,0 0-4 16,0 0-5-16,0 0-1 0,0 0-9 15,0 0-17-15,13 0-18 0,-13 0-20 0,0 0-16 0,0 0-19 16,0 0-22-16,0 0-18 0,5 12-26 0,-5-12-29 16,0 0-30-16,0 0-181 0,0 0-406 0,0 0 181 15</inkml:trace>
          <inkml:trace contextRef="#ctx0" brushRef="#br0" timeOffset="92048.99">8557 1527 59 0,'0'0'218'0,"0"0"-8"0,0 0-10 15,0 0-8-15,0 0-5 0,0 0-5 0,0 0-6 16,0 0-7-16,0 0-10 0,14-4-4 0,-14 4-10 16,0 0-11-16,7-7-4 0,-7 7-12 0,0 0-7 15,0 0-10-15,10-2-13 0,-10 2-8 0,0 0-9 16,0 0-6-16,0 0-5 0,8-5-10 0,-8 5-19 0,0 0-23 16,0 0-29-16,0 0-27 0,0 0-29 0,0 0-24 15,0 0-24-15,0 0-37 0,0 0-35 16,18 6-198-16,-18-6-428 0,0 0 190 0</inkml:trace>
          <inkml:trace contextRef="#ctx0" brushRef="#br0" timeOffset="92235.8">8796 1491 145 0,'0'0'255'0,"12"-6"-9"0,-12 6-11 0,9-4-16 15,-9 4-19-15,0 0-15 0,10-8-18 0,-10 8-17 16,0 0-21-16,8-3-6 0,-8 3-18 0,0 0-12 15,0 0-7-15,0 0-10 0,0 0-14 0,0 0-16 16,0 0-24-16,0 0-21 0,0 0-30 0,0 0-31 16,0 0-31-16,0 0-48 0,-12 29-40 0,12-29-163 0,0 0-369 15,0 0 163-15</inkml:trace>
        </inkml:traceGroup>
        <inkml:traceGroup>
          <inkml:annotationXML>
            <emma:emma xmlns:emma="http://www.w3.org/2003/04/emma" version="1.0">
              <emma:interpretation id="{FC2DEF79-EE87-49A3-A7AA-AD26B2E9ED15}" emma:medium="tactile" emma:mode="ink">
                <msink:context xmlns:msink="http://schemas.microsoft.com/ink/2010/main" type="inkWord" rotatedBoundingBox="23527,4162 24559,4121 24586,4794 23554,4835"/>
              </emma:interpretation>
            </emma:emma>
          </inkml:annotationXML>
          <inkml:trace contextRef="#ctx0" brushRef="#br0" timeOffset="92776.72">9418 1390 224 0,'0'0'233'0,"0"0"-20"0,0 0-16 15,0 0-19-15,0 0-13 0,0 0-9 0,0 0 1 16,0 0-5-16,6 11 2 0,-6-11-10 0,7 3-6 15,-7-3-4-15,9 4-8 0,-9-4-10 0,0 0 2 16,18 2-5-16,-18-2 0 0,21 1-5 0,-9-2-7 16,1 1-7-16,2 0 1 0,3 0-1 0,-2-3-5 15,4 0-4-15,-2 2-7 0,3-2-4 0,-2 2-10 16,6 1-2-16,-4-5-7 0,-1 1-4 0,5-2-10 16,-6 5-2-16,1-5-2 0,-2 2-5 0,-2 3-2 15,0-1-5-15,1 1-1 0,-2-3-3 0,-6 1 2 16,3 2-4-16,0-1 3 0,-12 2-15 0,19-1 4 15,-19 1-3-15,15-1 3 0,-15 1 1 0,13 1-7 0,-13-1 1 16,0 0-3-16,14-3-5 0,-14 3-5 0,0 0-3 16,0 0-13-16,10-2-9 0,-10 2-6 0,0 0-14 15,0 0-12-15,0 0-13 0,0 0-16 0,0 0-16 16,0 0-20-16,0 0-27 0,0 0-35 0,0 0-28 16,0 0-40-16,0 0-207 0,0 0-506 0,0 0 224 15</inkml:trace>
          <inkml:trace contextRef="#ctx0" brushRef="#br0" timeOffset="93193.05">9650 1219 107 0,'0'0'224'0,"0"0"-18"0,0 0-10 0,0 0-12 16,0 0-17-16,0 0-14 0,0 0-16 0,0 0-12 15,0 0-12-15,0 0-1 0,0 0-1 0,0 0-3 16,0 0 1-16,12 25 2 0,-12-25-4 0,2 14 1 16,-1-4 1-16,2 1 5 0,0 3-4 0,-1-1 0 15,1 5-3-15,-2 4-5 0,-1 1-7 0,2 0-2 0,1 0-7 16,-2-4-10-16,1 4-7 0,-2 1-6 16,1 0-8-16,-1-2-1 0,0-4-6 0,3 6-5 15,-1-6 8-15,-2-2-23 0,0 0-27 0,1 0-27 0,-1 3-35 16,0-3-46-16,-1-3-53 0,1-2-74 0,-5-2-300 15,5-9-579-15,-1 12 256 0</inkml:trace>
          <inkml:trace contextRef="#ctx0" brushRef="#br0" timeOffset="103391.08">10268 1370 59 0,'0'0'178'0,"0"0"-10"0,0 0-4 15,-14-13-7-15,14 13-8 0,0 0-11 0,0 0-7 0,6-12-2 16,-6 12-12-16,0 0-4 0,0 0-9 0,0 0-5 15,0 0-6-15,0 0-8 0,0 0-3 0,0 0-11 16,0 0-8-16,0 0-7 0,0 0-6 0,8-8-5 16,-8 8-4-16,0 0-2 0,0 0-6 0,0 0 1 15,0 0-3-15,0 0 0 0,0 0-2 16,0 0-1-16,0 0 1 0,0 0 1 0,0 0 6 0,0 0-1 16,0 0 1-16,0 0 3 0,0 0 2 0,0 0 0 15,0 0 1-15,0 0-2 0,0 0-4 0,6-9-4 16,-6 9-3-16,0 0 0 0,0 0-3 0,0 0-5 15,0-11 0-15,0 11-3 0,0 0-4 0,1-11-1 16,-1 11-2-16,0 0 1 0,3-13-2 0,-3 13-1 0,0 0-3 16,0 0 4-16,2-12-3 0,-2 12-2 0,0 0-1 15,0-12 0-15,0 12 1 0,0 0-4 16,0 0 1-16,3-11-3 0,-3 11 5 0,0 0 0 0,0 0 2 16,0 0-5-16,3-8 1 0,-3 8 0 0,0 0 1 15,0 0-2-15,0 0 3 0,0 0 2 0,0 0 0 16,0-13 0-16,0 13-1 0,0 0 4 0,0 0-4 15,3-11 3-15,-3 11 2 0,0 0-1 0,0 0-1 16,4-11 2-16,-4 11-2 0,0 0 2 0,0 0-1 16,0 0-2-16,0-11-1 0,0 11-1 0,0 0 3 15,0 0-1-15,2-12 2 0,-2 12-2 0,0 0 0 16,0 0-1-16,6-7 1 0,-6 7-1 0,0 0 2 0,0 0-1 16,0 0 0-16,0 0 2 0,0 0 2 0,0 0-4 15,0 0 3-15,0 0 4 0,0 0-3 16,0 0 0-16,1-12 0 0,-1 12-2 0,0 0 1 0,0 0-1 15,0 0-2-15,3-11 1 0,-3 11 1 0,0 0-2 16,0 0 1-16,0 0-4 0,0 0 4 0,0 0 0 16,3-6-6-16,-3 6 4 0,0 0-1 0,0 0-1 15,0 0 0-15,0 0 2 0,0 0-3 0,0 0-1 16,5-13 2-16,-5 13 1 0,0 0-4 0,0 0 0 0,0 0 4 16,0 0-1-16,0 0-1 0,0 0-4 15,2-11 10-15,-2 11-9 0,0 0 3 0,0 0-3 16,0 0 0-16,0 0 4 0,0 0 0 0,0 0 7 15,0 0-10-15,0 0 4 0,6-7-4 0,-6 7 1 16,0 0 5-16,0 0-3 0,0 0 3 0,0 0-4 16,0 0-2-16,0 0-1 0,0 0 0 0,0 0-3 0,0 0-1 15,0 0 4-15,0 0 2 0,0 0 1 0,0 0-6 16,0 0 1-16,0 0-1 0,0 0 4 0,0 0-3 16,0 0 2-16,0 0 0 0,0 0-2 0,0 0 4 15,14 17 1-15,-14-17-2 0,0 0 0 0,4 11 0 16,-4-11-4-16,0 0 3 0,3 8 2 0,-3-8-7 15,0 0 8-15,6 12-4 0,-6-12 1 0,0 0 1 16,0 11 0-16,0-11-1 0,5 8-1 0,-5-8 4 16,0 0-4-16,3 13 3 0,-3-13-1 0,3 11 0 15,-3-11 4-15,1 10-7 0,-1-10 6 0,8 9-2 0,-8-9-1 16,0 11 0-16,0-11 0 0,1 11 3 16,-1-11-1-16,6 11 2 0,-1-6 2 0,-5-5-1 15,3 9 1-15,-3-9-4 0,4 11 1 0,-4-11 3 0,6 11 2 16,-6-11-6-16,2 11 3 0,-2-11 2 0,5 9 0 15,-5-9-5-15,6 6 6 0,-6-6 2 0,0 0-10 16,0 0 6-16,2 16-1 0,-2-16-2 0,0 11-1 16,0-11 3-16,3 9-5 0,-3-9 7 0,1 13-2 15,-1-13 2-15,3 11-4 0,-3-11 6 0,0 0-4 16,-1 17 5-16,1-17-5 0,1 12 0 0,-1-12 0 16,0 0 4-16,0 15-6 0,0-15 3 0,0 12 0 15,0-12 0-15,3 14 2 0,-3-14 4 0,2 7-10 16,-2-7 1-16,0 14 2 0,0-14-5 0,3 12 1 15,-3-12 3-15,0 11-7 0,0-11 9 0,3 11-2 16,-3-11 10-16,1 12-10 0,-1-12-4 0,2 11 2 0,-2-11 3 16,3 12-1-16,-3-12-2 0,1 14-8 0,-1-14 10 15,2 7 2-15,-2-7 0 0,3 11-1 16,-3-11 2-16,0 11-5 0,0-11-1 0,0 0 2 0,0 15 1 16,0-15-3-16,4 15 6 0,-4-15-5 0,0 10-7 15,0-10 10-15,0 12 2 0,0-12-4 0,3 10 5 16,-3-10-2-16,2 15 0 0,-2-15 1 0,0 0-4 15,1 11 4-15,-1-11 2 0,3 11-2 0,-3-11 6 16,0 0-3-16,3 14-3 0,-3-14-2 0,0 8 3 16,0-8-4-16,0 0-1 0,5 11 4 0,-5-11 0 15,0 11 3-15,0-11-11 0,0 0 16 0,3 13 1 16,-3-13 1-16,0 0 0 0,0 8-5 0,0-8 0 16,0 0-3-16,0 0 6 0,4 11 2 0,-4-11-3 0,0 0 0 15,0 0 1-15,0 0 2 0,0 0-3 0,0 0 3 16,0 0 0-16,0 0 9 0,0 0 15 15,-1 12-16-15,1-12 0 0,0 0 6 0,0 0-2 0,0 0 5 16,0 0-5-16,0 0-1 0,0 0-3 0,0 0-1 16,0 0-5-16,0 0-5 0,0 0-1 0,0 0-14 15,0 0-31-15,0 0-48 0,0 0-40 0,0 0-72 16,0 0-83-16,-12 7-103 0,12-7-264 0,-18 4-693 16,3 0 306-16</inkml:trace>
        </inkml:traceGroup>
      </inkml:traceGroup>
    </inkml:traceGroup>
    <inkml:traceGroup>
      <inkml:annotationXML>
        <emma:emma xmlns:emma="http://www.w3.org/2003/04/emma" version="1.0">
          <emma:interpretation id="{713D81AB-699A-4474-A97A-A1D4CE5A38F6}" emma:medium="tactile" emma:mode="ink">
            <msink:context xmlns:msink="http://schemas.microsoft.com/ink/2010/main" type="paragraph" rotatedBoundingBox="13981,5530 23163,5345 23198,7055 14015,7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5F272-3835-4357-A228-D563633FE404}" emma:medium="tactile" emma:mode="ink">
              <msink:context xmlns:msink="http://schemas.microsoft.com/ink/2010/main" type="line" rotatedBoundingBox="13981,5530 23163,5345 23178,6074 13996,6258"/>
            </emma:interpretation>
          </emma:emma>
        </inkml:annotationXML>
        <inkml:traceGroup>
          <inkml:annotationXML>
            <emma:emma xmlns:emma="http://www.w3.org/2003/04/emma" version="1.0">
              <emma:interpretation id="{E7720821-F908-435F-BFFE-DB9A979701A2}" emma:medium="tactile" emma:mode="ink">
                <msink:context xmlns:msink="http://schemas.microsoft.com/ink/2010/main" type="inkWord" rotatedBoundingBox="13981,5530 16337,5482 16352,6211 13996,6258"/>
              </emma:interpretation>
            </emma:emma>
          </inkml:annotationXML>
          <inkml:trace contextRef="#ctx0" brushRef="#br0" timeOffset="177876.68">91 2740 65 0,'0'0'160'0,"0"0"-13"0,0 0-7 16,0 0-8-16,0 0-6 0,0 0 2 0,3-23-7 16,-3 23-7-16,0 0-5 0,0 0-6 0,0 0-4 15,0 0-6-15,0 0-5 0,0 0-4 0,4-14-8 16,-4 14-6-16,0 0-9 0,0 0-3 0,0 0-11 16,0 0-3-16,0 0-6 0,0 0-2 0,0 0-2 15,0 0-3-15,0 0-5 0,0 0-4 16,0 0 1-16,0 0-5 0,0 0-2 0,0 0 0 0,0 0-5 15,-4 37 5-15,4-37 0 0,3 11-5 0,-3-11 3 16,1 10-1-16,-1-10-1 0,6 15 4 0,-6-15 0 16,6 7 1-16,0 1-2 0,-6-8 2 0,9 12-2 15,-5-4 0-15,4-2-7 0,-8-6 6 0,9 12-2 16,-5-3 2-16,2-4-4 0,-1 1 2 0,1 1-1 16,-2 3 1-16,2-3-2 0,-6-7 1 0,8 14-5 15,-3-6 3-15,-2 1-2 0,3-2 0 0,-6-7 1 16,8 11-2-16,-8-11-3 0,6 13 2 0,-2-8-6 15,-4-5 5-15,3 10 0 0,-3-10 0 0,6 9-1 16,-6-9-1-16,5 7 1 0,-5-7-1 0,0 0 0 0,1 12-2 16,-1-12 0-16,0 0 3 0,5 11-3 0,-5-11 2 15,0 0-3-15,0 0 2 0,0 0 1 16,3 10 0-16,-3-10 1 0,0 0 0 0,0 0-2 0,0 0 3 16,0 0 1-16,0 0-1 0,0 0-1 0,0 0 4 15,0 0 1-15,0 0 9 0,0 0 3 0,0 0-4 16,0 0-4-16,0 0 1 0,0 0 0 0,0 0-3 15,0 0-1-15,0 0-3 0,0 0-1 0,-8-33-2 16,8 33 0-16,-3-19 2 0,3 5-1 0,0 2-7 16,0 12 4-16,2-26-2 0,-1 11 0 15,2 1 2-15,-3-3-2 0,3 6 0 0,-1-5-2 0,2 7 3 16,1-4-1-16,-4-1 1 0,2 4 0 0,-3 10-1 16,6-20-1-16,-3 12 2 0,0-1-1 0,-3 9 2 0,2-12-2 15,-2 12 3-15,6-13-2 0,-6 13-1 16,0 0 2-16,0-11 1 0,0 11-3 0,0 0-4 15,4-10 3-15,-4 10 0 0,0 0-3 0,0 0 3 16,0 0-2-16,0 0-2 0,0 0 2 0,6-8 2 0,-6 8 2 16,0 0-3-16,0 0 2 0,9-4 1 0,-9 4-1 15,0 0 0-15,12-4 1 0,-12 4-1 16,0 0-1-16,13-2 2 0,-13 2-1 0,0 0-2 0,0 0-1 16,18 2 2-16,-18-2-1 0,8 5 2 0,-8-5 5 15,7 6 1-15,-7-6-3 0,8 15 7 0,-4-10 1 16,-4-5 4-16,3 15 1 0,0-8 2 0,0 2-3 15,-3-9 1-15,4 16-2 0,-2-6 5 0,-1 1-1 16,-1-11 3-16,5 15-4 0,-5-6 3 0,0-9 2 16,3 18 1-16,0-8-7 0,0 0 8 0,-3-10-8 0,4 16 5 15,-2-7-5-15,-1-1 0 0,5 1 1 16,-6-9 0-16,5 15-2 0,-4-9 1 0,-1-6-3 16,6 14 1-16,-4-8-3 0,-2-6 2 0,6 11-5 15,-6-11 3-15,6 11-2 0,-6-11-2 0,1 7 2 0,-1-7-5 16,0 0 3-16,5 9 2 0,-5-9-3 0,0 0 0 15,1 11-1-15,-1-11-4 0,0 0 3 16,5 11 5-16,-5-11-6 0,0 0-14 0,3 11-15 0,-3-11-12 16,0 0-23-16,0 0-23 0,2 13-27 0,-2-13-34 15,0 0-26-15,0 0-31 0,0 0-218 16,0 0-455-16,0 0 202 0</inkml:trace>
          <inkml:trace contextRef="#ctx0" brushRef="#br0" timeOffset="178264.37">629 2848 187 0,'0'0'181'16,"0"0"-12"-16,0 0-16 0,0 0-15 0,0 0-2 15,0 0-3-15,0 0 3 0,18 1 0 0,-18-1-2 0,0 0-2 16,0 0-2-16,10-1-6 0,-10 1-2 16,0 0-6-16,14-4 1 0,-14 4-9 0,0 0-8 15,18-1-7-15,-18 1-8 0,9-3-4 0,-9 3-5 16,17-2-10-16,-17 2-5 0,12-5-8 0,-12 5-6 16,15-4-4-16,-15 4-3 0,15-1-4 0,-15 1-3 0,14-3-1 15,-14 3-3-15,12-1-10 0,-12 1 6 0,11-6-8 16,-11 6 4-16,12-4-2 0,-12 4-3 0,11-1 1 15,-11 1-5-15,18-4-1 0,-11 2-1 0,-7 2 0 16,15-5-1-16,-6 1 2 0,-9 4-2 0,14-5-7 16,-14 5-10-16,10-3-12 0,-10 3-14 0,12-3-21 15,-12 3-23-15,0 0-23 0,7-6-23 0,-7 6-23 16,0 0-39-16,0 0-67 0,0 0-153 0,0 0-438 16,0 0 194-16</inkml:trace>
          <inkml:trace contextRef="#ctx0" brushRef="#br0" timeOffset="178721.91">1058 2582 140 0,'0'0'161'0,"0"0"-1"16,0 0-13-16,0 0-6 0,0 0-9 0,0 0-13 0,0 0 0 15,0 0-11-15,0 0-6 0,0 0-4 0,0 0 2 16,0 0-2-16,0 0-9 0,0 0 4 0,20 15-5 16,-20-15-4-16,4 5-4 0,-4-5 3 0,6 11 2 15,-6-11-3-15,8 11-1 0,-2-5-5 0,-2 0-3 16,-1 4-3-16,-3-10-2 0,9 17-3 0,-6-8 2 15,3 1-4-15,-4 1-3 0,2-1-7 0,1-3 2 0,-3 10-6 16,3-7-5-16,-2 3 3 0,3 2-4 16,-2-9-6-16,-2 5 0 0,2 0-3 0,-2-1-6 15,-1 0-1-15,1 1-2 0,2-2-1 0,1 0-5 16,-2-2 1-16,-3-7-3 0,6 15 0 0,-5-6 1 0,-1-9-4 16,9 11 0-16,-9-11-2 0,5 7 0 15,-5-7-3-15,6 10 6 0,-6-10-5 0,7 7 1 0,-7-7-5 16,6 5 5-16,-6-5 1 0,0 0-17 0,0 0-17 15,7 6-19-15,-7-6-18 0,0 0-23 0,0 0-22 16,0 0-25-16,0 0-43 0,0 0-37 0,0 0-263 16,0 0-511-16,0 0 226 0</inkml:trace>
          <inkml:trace contextRef="#ctx0" brushRef="#br0" timeOffset="180632.78">-8 2567 6 0,'0'0'163'0,"0"0"-9"0,0 0-10 0,0 0-10 16,0 0-7-16,0 0-13 0,0 0-7 0,0 0-5 16,0 0-5-16,0 0-11 0,0 0 1 0,0 0-5 15,0 0-8-15,0 0-8 0,0 0-4 0,0 0-6 0,0 0-6 16,0 0-4-16,0 0 1 0,0 0-7 16,0 0-4-16,0 0-5 0,0 0 3 0,0 0-1 15,-28 20-4-15,28-20 2 0,-9 10 0 0,9-10-3 0,-9 7-1 16,3 2 4-16,0-2 0 0,0 2-4 0,3-2-3 15,-4 3-4-15,1 1 3 0,0 0-1 16,0-2 1-16,-2 2 0 0,4 0-1 0,-2-1-1 0,4 0-3 16,1 1 1-16,1-11-6 0,-6 18 3 0,4-7-1 15,-1-1-1-15,3-10 0 0,0 21 3 16,0-13 0-16,0-8 0 0,3 20-1 0,-3-13 4 0,2 6-6 16,2-7-1-16,-4-6-1 0,5 20-2 0,-1-13-1 15,-2 2 0-15,2-2 2 0,-1 3-1 0,2-2-2 16,-1 2 2-16,2-4-1 0,-3 2 2 0,5 6 1 15,-2-4-1-15,-2 0 3 0,3 2 1 0,-4-2 2 16,3 0 0-16,0 3 1 0,-1-2 0 0,1-3-2 16,-3 4 0-16,1-3-1 0,2 2-2 0,0 0 1 15,-3-2-3-15,3-2 3 0,-1 3-2 0,-2-1 0 16,3-2 1-16,-6-7-2 0,8 11-1 0,-2-3 0 16,-6-8 8-16,11 8 2 0,-2-3 3 0,-9-5 6 15,18 6 2-15,-11-3-6 0,-7-3 2 0,20 0-3 16,-8 1-7-16,-12-1 2 0,19 0-4 0,-10 0 1 15,-9 0 1-15,18 0-5 0,-18 0-3 0,13 1 0 16,-13-1 0-16,14 5-1 0,-14-5-5 0,7 2 0 0,-7-2-9 16,6 8-11-16,-6-8-19 0,0 0-25 0,-7 21-26 15,1-11-36-15,-3 4-29 0,1-7-32 16,2 2-65-16,-7 0-155 0,4-2-437 0,-5-1 194 0</inkml:trace>
          <inkml:trace contextRef="#ctx0" brushRef="#br0" timeOffset="184349.26">1366 2511 91 0,'0'0'137'0,"-12"2"-9"16,12-2-3-16,0 0-6 0,0 0-7 0,0 0-3 16,-15 4 2-16,15-4-7 0,0 0-4 15,0 0-4-15,0 0-5 0,0 0-4 0,0 0-5 0,0 0-4 16,-9-11-5-16,9 11-2 0,0 0-8 0,0 0 3 16,0 0-3-16,0 0-1 0,0 0-3 0,0 0-3 15,0 0-2-15,0 0-2 0,-11-6-8 0,11 6 0 16,0 0 0-16,0 0-2 0,0 0-1 0,0 0-1 15,0 0-1-15,0 0-1 0,0 0 0 0,0 0-4 0,0 0 1 16,0 0 0-16,0 0-4 0,0 0-3 0,0 0 1 16,0 0-4-16,0 0 0 0,0 0-3 15,0 0-2-15,0 0-3 0,0 0 0 0,0 0-3 0,0 0-2 16,0 0-4-16,0 0 6 0,0 0-6 0,0 0-2 16,0 0-1-16,0 0 1 0,0 0 0 0,0 0-1 15,0 0-2-15,0 0 3 0,0 0-2 0,0 0-1 16,0 0-1-16,45 6 2 0,-45-6 0 0,9 3 2 15,-9-3-1-15,11 8-1 0,-11-8-2 0,9 7 2 16,-3-5-1-16,-6-2 1 0,8 6 0 0,-8-6 3 16,9 10-3-16,-9-10 4 0,9 9 0 0,-9-9 1 15,11 9-1-15,-7-6 2 0,-4-3 2 0,11 10 3 16,-4-5-4-16,-1 1 1 0,-6-6 1 0,8 9 1 0,-2-4-6 16,-6-5 6-16,11 10-3 0,-8-5 3 0,-3-5-4 15,11 9 4-15,-5-6-6 0,-6-3 1 16,9 8-1-16,-5 0-2 0,-4-8-1 0,9 9 0 0,-4-4 1 15,-5-5 0-15,7 8 2 0,-7-8-2 0,6 11-5 16,-3-8 3-16,-3-3 1 0,11 11 0 16,-11-11-3-16,3 10 3 0,-3-10-3 0,6 8 3 0,-6-8 0 15,4 8-5-15,2 1 2 0,-6-9-1 0,3 11 0 16,1-6 4-16,-4-5-2 0,3 12 0 16,2-4 4-16,-5-8-2 0,3 11-1 0,-3-11 3 0,4 13-3 15,-2-3 5-15,-2-10 0 0,4 16 0 0,-2-11-2 16,-2-5 0-16,1 15 3 0,-1-15-1 0,5 14-1 15,-5-14-3-15,4 12 1 0,-4-12 1 0,0 14-2 16,0-14 0-16,0 13 2 0,0-13-4 0,0 13 4 16,0-13-1-16,0 13-7 0,0-13 4 0,2 11 1 15,-2-11-2-15,0 13 7 0,0-13-1 0,-2 15 2 16,2-15 2-16,0 10 0 0,0-10 2 0,0 13 0 0,0-13 1 16,0 12 4-16,0-12 0 0,-3 17 0 15,0-10 1-15,3-7-2 0,-3 17-1 0,3-17 3 0,-1 11-4 16,1-11 2-16,-3 13-5 0,3-13 5 0,-3 8-4 15,3-8 2-15,-3 11-2 0,3-11-3 16,-3 11 3-16,3-11 1 0,-2 9-5 0,2-9 10 16,0 0-12-16,-3 14 3 0,3-14 5 0,0 0-10 0,-3 12 0 15,3-12-2-15,0 0 2 0,0 0-2 0,-3 9 3 16,3-9-2-16,0 0 4 0,0 0-6 0,0 0-2 16,0 0-7-16,0 15 11 0,0-15 1 0,0 0-6 15,0 0 5-15,0 0-2 0,0 0 0 0,-4 8 0 16,4-8 1-16,0 0-5 0,0 0 3 0,-6 11-15 0,6-11-10 15,0 0-24-15,-6 8-19 0,6-8-25 16,-9 7-32-16,9-7-37 0,-12 5-53 0,12-5-55 16,-12 2-233-16,12-2-542 0,0 0 240 0</inkml:trace>
          <inkml:trace contextRef="#ctx0" brushRef="#br0" timeOffset="184963.9">1852 2909 195 0,'0'0'230'0,"0"0"-23"16,0 0-17-16,0 0-17 0,0 0-17 0,0 0-14 16,0 0-15-16,0 0-2 0,0 0-4 0,0 0 0 15,0 0-1-15,0 0-6 0,0 0-7 0,0 0 0 16,0 0-7-16,0 0 0 0,13 13-7 0,-13-13 3 16,15-1-4-16,-15 1-2 0,17-5-6 0,-7 4-9 15,-10 1-6-15,16-4-6 0,-4 1 0 0,0-1-3 16,-12 4-10-16,21-6 0 0,-12 3-10 0,3 3-1 15,3-4-5-15,-5 3-1 0,2-3-3 0,-1 2 0 16,-11 2-3-16,21-4 4 0,-11 1-7 0,-10 3 0 16,20-4 0-16,-13 2-3 0,-7 2 10 0,19-4-15 15,-10 3 1-15,-9 1-7 0,18-3 5 0,-18 3-3 0,14-4 1 16,-14 4-8-16,15-3 8 0,-15 3-7 16,13-2 4-16,-13 2-8 0,12 0 3 0,-12 0 5 0,0 0-9 15,18-1-4-15,-18 1-8 0,0 0-10 0,0 0-9 16,13 0-9-16,-13 0-13 0,0 0-13 0,0 0-20 15,0 0-32-15,0 0-26 0,0 0-33 0,0 0-31 16,0 0-68-16,0 0-162 0,0 0-473 0,0 0 210 16</inkml:trace>
          <inkml:trace contextRef="#ctx0" brushRef="#br0" timeOffset="185357.52">2003 2717 154 0,'0'0'163'0,"0"0"-5"0,0 0-12 0,0 0-9 16,0 0-3-16,0 0-13 0,-15 13 3 0,15-13-8 15,0 0-9-15,-5 10-6 0,5-10 3 0,0 0-1 16,0 15-2-16,0-15 7 0,0 0-6 0,8 21-1 15,-8-21 1-15,4 11-10 0,-1-2 1 0,2-2 3 16,-1 3-5-16,2-5-4 0,-2 5 4 16,5 2-2-16,-4-4-6 0,4 4-6 0,-5-1-9 0,1-2 0 15,1-2-6-15,3 8-3 0,-3-6-3 0,1 1-5 16,-1 2-5-16,0-2-1 0,-2-2-6 0,2 2-6 16,-3 0 4-16,2 0-6 0,-2-2-1 0,1 0-4 15,-1 1-4-15,0-2 4 0,-3-7-9 0,3 17 0 16,0-10 3-16,-3-7-1 0,2 18-4 0,-2-18-8 0,0 10-14 15,0-10-12-15,0 0-17 0,-2 16-14 16,2-16-12-16,0 0-21 0,0 0-34 0,2 9-37 16,-2-9-50-16,0 0-47 0,0 0-215 0,0 0-504 15,13-27 224-15</inkml:trace>
        </inkml:traceGroup>
        <inkml:traceGroup>
          <inkml:annotationXML>
            <emma:emma xmlns:emma="http://www.w3.org/2003/04/emma" version="1.0">
              <emma:interpretation id="{8E05655F-5363-46E4-B310-8C3538C811C0}" emma:medium="tactile" emma:mode="ink">
                <msink:context xmlns:msink="http://schemas.microsoft.com/ink/2010/main" type="inkWord" rotatedBoundingBox="16622,5516 19881,5450 19894,6116 16635,6182"/>
              </emma:interpretation>
            </emma:emma>
          </inkml:annotationXML>
          <inkml:trace contextRef="#ctx0" brushRef="#br0" timeOffset="185920.59">2571 2615 42 0,'-14'4'214'0,"14"-4"-10"0,0 0-5 16,0 0-12-16,-12 3-13 0,12-3-13 0,-7 7-10 15,7-7-4-15,-8 6-1 0,8-6-8 0,-6 11-4 16,6-11-5-16,-5 18-6 0,0-8-3 0,4 3-6 16,-1 3-5-16,2-5-1 0,-3 4-3 0,3 1-3 15,0-6-5-15,3 4-12 0,-1 3 3 0,2-1-4 16,1-1-3-16,-1 1-7 0,0-6 0 0,1 3-1 15,4 4-1-15,0-4-7 0,-2-1-2 0,4 1-7 16,-2-2 7-16,-2 0-12 0,4 0-3 0,2-4-4 16,-6 1 1-16,2-1-14 0,3 1 7 0,-1-1-8 15,-2-2 1-15,3 1-9 0,-3-3-2 0,1-1-10 16,-1 4-20-16,1-4-16 0,1-1-27 0,-11-1-29 0,18 2-25 16,-9-2-32-16,-9 0-28 0,13 1-31 0,-13-1-32 15,17-4-50-15,-17 4-197 0,7-6-517 16,-7 6 229-16</inkml:trace>
          <inkml:trace contextRef="#ctx0" brushRef="#br0" timeOffset="186548.15">2824 2817 14 0,'0'-8'191'0,"0"8"-6"15,0 0-18-15,0-13-5 0,0 13-15 0,0 0-14 16,0 0-17-16,0 0-8 0,0 0-14 0,0 0-4 15,0 0-5-15,0 0 2 0,0 0-4 0,0 0-2 16,0 0 4-16,0 0-6 0,0 0 3 0,0 0-4 16,0 0 3-16,6 36 2 0,-6-36-1 0,2 17-8 15,-2-6-1-15,1 0-4 0,-1-11-2 0,6 19-8 16,-6-8 0-16,0-11-10 0,5 18 1 0,-4-8 0 0,4 1-9 16,-5-11 1-16,3 15-6 0,-3-15-2 15,3 13-4-15,-2-6-2 0,-1-7-1 0,6 7-3 16,-6-7 1-16,6 10-3 0,-6-10-3 0,0 0-1 0,4 7 0 15,-4-7-2-15,0 0 0 0,0 0-2 0,0 0-2 16,0 0 2-16,0 0 0 0,0 0-3 0,0 0-1 16,18-17-6-16,-18 17-14 0,5-12-9 0,-4 3-5 15,-1 9-7-15,5-18-5 0,-2 7-1 0,-2 0-1 16,4 3-3-16,-5-7 6 0,4 4 0 0,-1-1 4 16,-1 3 2-16,1-2 2 0,-3 11 4 0,6-17 4 15,-5 8-1-15,-1 9 4 0,8-16 4 0,-4 10 0 16,-1-3 5-16,-3 9 0 0,8-12 3 0,-3 4 3 15,-5 8-2-15,8-11 1 0,-4 4 4 0,-4 7-3 0,9-6 2 16,-9 6 1-16,9-7 1 0,-9 7 6 16,9-8 2-16,-9 8 2 0,8-5 1 0,-8 5 0 15,0 0 1-15,0 0 3 0,12-4 1 0,-12 4 4 0,0 0-1 16,18 6 2-16,-18-6 6 0,4 9 1 16,-4-9-3-16,6 11 5 0,-2-2-1 0,2-4 8 15,0 3 1-15,-4 0 2 0,1 2-2 0,1 1 5 0,1 0 2 16,-2 0-4-16,-2 0 5 0,4 2-6 0,1-2-3 15,0 2 2-15,-3 0-3 0,1-2 1 16,1-3-1-16,-2 0-5 0,1 1-7 0,2-2 9 0,-6-7-5 16,5 17-2-16,-1-12-1 0,-4-5-6 0,7 15 0 15,-2-10-1-15,-5-5-4 0,7 11-3 0,-7-11 5 16,8 9-11-16,-4-3-22 0,-4-6-17 0,9 5-27 16,-9-5-33-16,11 6-32 0,-11-6-38 0,9 5-32 15,-2-2-35-15,-7-3-61 0,0 0-191 0,0 0-519 16,21-1 229-16</inkml:trace>
          <inkml:trace contextRef="#ctx0" brushRef="#br0" timeOffset="186896.45">3422 2849 71 0,'0'0'229'16,"0"0"-4"-16,12 0-4 0,-12 0 0 0,0 0-3 0,0 0-5 15,15 0-4-15,-15 0-3 0,15-4-10 0,-15 4-5 16,18-2-14-16,-8-1-2 0,5 1-2 0,-3-3-23 16,2 0-2-16,1 1-13 0,-2-2 2 0,2 1-20 15,-2 1-7-15,4-2-11 0,-8 3-8 0,6-1-2 16,-2 1-15-16,-3-3-7 0,4 0-3 0,-5 4-9 15,-9 2-6-15,19-3-15 0,-8-3 5 0,-2 5-5 16,-9 1 3-16,13-4-12 0,-13 4-2 0,13-5 1 16,-13 5-9-16,12-1-12 0,-12 1-17 0,9-4-17 15,-9 4-21-15,0 0-20 0,0 0-22 0,17-1-28 0,-17 1-30 16,0 0-29-16,0 0-36 0,0 0-39 0,0 0-270 16,0 0-570-16,0 0 253 0</inkml:trace>
          <inkml:trace contextRef="#ctx0" brushRef="#br0" timeOffset="187729.13">4059 2624 216 0,'2'-11'234'0,"-2"11"-16"0,6-11-15 0,-6 11-12 0,6-9-9 16,0 0-12-16,-6 9-7 0,7-11-12 0,-3 5-13 16,-1-5-4-16,-3 11-11 0,11-14-12 0,-5 10-5 15,1 1-14-15,-7 3-4 0,9-10-10 0,-9 10-7 16,12-7-6-16,-12 7-8 0,14-9-5 0,-10 6-2 16,-4 3-8-16,0 0-7 0,13-5-4 0,-13 5-3 15,0 0-2-15,17 4-1 0,-17-4-5 0,12 4 0 16,-12-4-5-16,12 9 0 0,-6-3 2 0,-2-2 1 15,2 4-2-15,0-2 2 0,-6-6 3 0,8 14 2 16,-2-7 3-16,-2 1 2 0,2 1-1 0,-6-9 1 16,6 19-3-16,-3-10 1 0,-2-2-5 0,4 7 3 15,-4-7 1-15,2 3-2 0,-3-10-3 0,2 21-4 16,-1-11 3-16,4 1 0 0,-5 4-5 0,0-4 3 16,0-11 0-16,-5 23-5 0,5-12 9 0,0 0-1 15,-1 0-9-15,-4 2 6 0,4 2-1 0,-4 0-3 16,1-4 3-16,-1 3-1 0,0 1 0 0,-3-4 0 0,1 0-5 15,-4 4 8-15,4-3-10 0,-2-1-5 0,1 2 5 16,-4-2 2-16,5-4 1 0,1 0-6 16,-2 1 3-16,0-3-2 0,8-5 1 0,-9 13 1 0,4-9-3 15,5-4 5-15,-9 11-3 0,9-11 4 0,0 0-5 16,-7 1-1-16,7-1-1 0,0 0 1 16,0 0-1-16,0 0-2 0,0 0 3 0,-11-16-1 0,11 16-2 15,0 0-5-15,0 0 7 0,20-24-7 0,-14 17 2 16,6-4 1-16,-1 2 1 0,0 0-4 0,1 1 0 15,1 0 5-15,2-2-4 0,0 4 1 0,-6 3 2 0,4-5-2 16,-5 5-4-16,2-1 5 0,1 0-3 16,-11 4 3-16,18-4-2 0,-9 4 3 0,-9 0-3 15,13 0-1-15,-13 0 7 0,16 5-8 0,-10 0 1 16,2-1-1-16,-8-4 0 0,6 12 0 0,0-7 3 16,-6-5-2-16,9 11-1 0,-5-7 1 0,-4-4 4 15,9 10-2-15,-9-10-3 0,6 9 3 0,-3-4 2 0,-3-5 0 16,6 8 2-16,-6-8 7 0,8 7-12 0,-8-7-16 15,6 6-16-15,-6-6-4 0,0 0-19 16,9 3-20-16,-9-3-23 0,0 0-22 0,8 4-28 0,-8-4-36 16,0 0-30-16,0 0-275 0,0 0-531 0,20-10 235 15</inkml:trace>
          <inkml:trace contextRef="#ctx0" brushRef="#br0" timeOffset="188116.01">4505 2475 149 0,'0'0'207'0,"12"0"-8"0,-12 0-6 0,0 0-9 0,0 0-4 15,21 7-8-15,-21-7-4 0,16 7-9 0,-5-1-4 16,-1 0-7-16,-1 7-1 0,3-2-8 0,-3 2-8 16,3 4-4-16,-2-3-10 0,-2 10-1 0,1-2-2 15,-3-1-3-15,0 0-3 0,0 3-4 16,-5 0-11-16,1-1-6 0,1 3-5 0,-3-2-4 0,-3-2-13 15,1 0-5-15,-1 0-3 0,-1 1-6 0,-2-4-5 16,0 4-8-16,4-8-21 0,-2 4-30 0,1-7-30 16,-3 3-37-16,4-4-49 0,-1 0-52 0,3-11-61 15,-1 13-277-15,1-13-563 0,0 0 249 0</inkml:trace>
          <inkml:trace contextRef="#ctx0" brushRef="#br0" timeOffset="189354.08">4856 2874 22 0,'0'0'186'0,"0"0"-16"0,0 0-5 16,0 0-11-16,0 0-14 0,0 0-11 0,0 0-6 15,0 0-18-15,0 0-1 0,0 0-9 0,0 0-9 16,0 0-4-16,0 0 0 0,0 0 1 0,0 0-5 0,0 0 0 16,0 0-4-16,0 0-3 0,0 0-4 15,0 0-1-15,29 16-2 0,-29-16 3 0,15 5-5 16,-6-3-2-16,-9-2-2 0,17 5 5 0,-8-3-3 0,5-1-2 15,0-1-4-15,2 0-1 0,-2 0-2 0,2-1-1 16,4 1-2-16,-3-2-4 0,1-2-3 0,-3 1-2 16,0-1-5-16,3 3-1 0,-3-4-7 0,-2 2 0 15,2-2 2-15,-3 3-6 0,-1 0 1 0,-1-2-3 16,2 1 1-16,-2-3-5 0,-1 2 0 0,-9 4-1 16,18-2-2-16,-10-3 0 0,-8 5-4 0,13-4 3 15,-13 4-6-15,15-3 3 0,-15 3-2 0,12-4-1 16,-12 4-1-16,9-3 3 0,-9 3-6 0,0 0-9 15,12-6-12-15,-12 6-13 0,0 0-16 0,0 0-16 0,0 0-12 16,0 0-17-16,13 0-28 0,-13 0-45 16,0 0-22-16,0 0-244 0,0 0-467 0,0 0 207 15</inkml:trace>
          <inkml:trace contextRef="#ctx0" brushRef="#br0" timeOffset="189712.24">5131 2692 126 0,'0'0'172'0,"0"0"-14"16,0 0-4-16,0 0-10 0,0 0-6 15,0 0 3-15,0 0-9 0,0 0-3 0,0 0 1 0,0 0 2 16,2 32-5-16,-2-32-6 0,4 16 0 0,-2-6-1 15,-1 0 0-15,1 6-8 0,1-6-2 0,-2 4-3 16,1 0-5-16,1 1-6 0,0 0-3 0,1 1-9 16,-1-2 0-16,0 2-10 0,-1-1-1 0,-1 2-8 15,4-4-1-15,-2 2-2 0,0-1-11 0,0 0 5 16,-2 0-12-16,2-5-1 0,0 2-5 0,0 0-5 0,-3-2-5 16,3-1 3-16,-3-8-7 0,3 15-1 0,-1-7 0 15,-2-8 0-15,1 14-9 0,-1-14-8 16,2 12-10-16,-2-12-14 0,0 12-19 0,0-12-17 0,0 0-33 15,-8 13-32-15,5-6-33 0,3-7-42 0,0 0-50 16,-13 7-227-16,13-7-508 0,0 0 225 0</inkml:trace>
          <inkml:trace contextRef="#ctx0" brushRef="#br0" timeOffset="190065.75">5637 2867 46 0,'0'0'213'0,"9"-1"-14"0,-9 1-6 16,0 0-7-16,0 0-8 0,13-3-10 0,-13 3-12 15,0 0-7-15,12-7-9 0,-12 7-12 0,11-1-4 16,-11 1-13-16,10-2-10 0,-10 2-8 0,0 0-12 16,14-5-5-16,-14 5-10 0,10-4-5 0,-10 4-6 15,0 0-16-15,15 0-23 0,-15 0-25 0,13-1-27 16,-13 1-31-16,12 5-34 0,-12-5-41 0,14 0-229 15,-14 0-402-15,0 0 179 0</inkml:trace>
        </inkml:traceGroup>
        <inkml:traceGroup>
          <inkml:annotationXML>
            <emma:emma xmlns:emma="http://www.w3.org/2003/04/emma" version="1.0">
              <emma:interpretation id="{16E0F028-1E0A-4E2A-9A3D-D503761B1163}" emma:medium="tactile" emma:mode="ink">
                <msink:context xmlns:msink="http://schemas.microsoft.com/ink/2010/main" type="inkWord" rotatedBoundingBox="20273,5735 21155,5717 21157,5786 20275,5804"/>
              </emma:interpretation>
            </emma:emma>
          </inkml:annotationXML>
          <inkml:trace contextRef="#ctx0" brushRef="#br0" timeOffset="190313.07">6156 2791 145 0,'0'0'187'0,"13"2"-8"0,-13-2-16 15,0 0-9-15,0 0-7 0,0 0-16 0,0 0-7 16,0 0-10-16,12 3-13 0,-12-3-6 0,0 0-8 16,0 0-11-16,0 0-7 0,15 0-6 0,-15 0-6 15,0 0-9-15,12 0-13 0,-12 0-24 0,0 0-30 16,14 6-34-16,-14-6-44 0,0 0-207 0,18-2-327 15,-18 2 145-15</inkml:trace>
          <inkml:trace contextRef="#ctx0" brushRef="#br0" timeOffset="190505.13">6539 2755 110 0,'12'-1'210'15,"-12"1"-21"-15,0 0-12 0,0 0-22 0,0 0-14 0,0 0-11 16,0 0-16-16,0 0-11 0,15 1-13 16,-15-1-6-16,0 0-11 0,9 5-11 0,-9-5-20 0,0 0-19 15,11 5-32-15,-11-5-36 0,6 5-35 0,-6-5-182 16,0 0-284-16,13 1 127 0</inkml:trace>
          <inkml:trace contextRef="#ctx0" brushRef="#br0" timeOffset="190701">6930 2751 199 0,'0'0'299'0,"0"0"-28"16,0 0-22-16,6-10-29 0,-6 10-21 0,0 0-20 16,10-5-18-16,-10 5-16 0,12-6-12 0,-12 6-15 15,12-6-13-15,-4 1-18 0,-8 5-25 0,13 0-37 16,-13 0-22-16,15-2-27 0,-15 2-28 0,0 0-37 15,18 2-38-15,-18-2-72 0,0 0-129 0,13 0-354 0,-13 0 156 16</inkml:trace>
        </inkml:traceGroup>
        <inkml:traceGroup>
          <inkml:annotationXML>
            <emma:emma xmlns:emma="http://www.w3.org/2003/04/emma" version="1.0">
              <emma:interpretation id="{74D740C3-DEEC-42B7-9C7B-977F502AE1A1}" emma:medium="tactile" emma:mode="ink">
                <msink:context xmlns:msink="http://schemas.microsoft.com/ink/2010/main" type="inkWord" rotatedBoundingBox="22062,5420 23164,5398 23175,5920 22073,5942"/>
              </emma:interpretation>
            </emma:emma>
          </inkml:annotationXML>
          <inkml:trace contextRef="#ctx0" brushRef="#br0" timeOffset="191745.08">7950 2719 79 0,'0'0'143'0,"0"0"-25"0,0 0-6 16,0 0-11-16,0 0-7 0,0 0-9 0,0 0-14 16,0 0-2-16,0 0 1 0,0 0-10 0,0 0 7 15,0 0 1-15,0 0 5 0,0 0 0 0,0 0 4 16,0 0 3-16,0 0 1 0,0 0 4 0,0 0-2 16,0 0-2-16,0 0-6 0,0 0-7 0,0 0-5 15,0 0-5-15,0 0 5 0,0 0 2 0,0 0 3 16,0 0-1-16,0 0 8 0,0 0 0 0,0 0-5 15,0 0 4-15,0 0-4 0,33 8-3 0,-23-8-1 16,-10 0-8-16,30-3 4 0,-15 2-7 0,5-3-4 16,-4 4-2-16,2-5-7 0,1 4-3 0,1-2-2 15,0 1-3-15,1-1-3 0,-1-3-6 0,-1 5-2 0,-1-2 2 16,1 0-8-16,-2-1 0 0,2 3 4 16,1-4-5-16,-2 0-2 0,-2 3-1 0,-1 1-2 0,0-1-2 15,0-2 0-15,-3-1 2 0,-3 3-5 16,-9 2 1-16,17-5 4 0,-8 4-4 0,-9 1-3 0,14-4 1 15,-14 4-3-15,0 0-10 0,12-1-5 0,-12 1-19 16,0 0-11-16,0 0-9 0,0 0-13 0,0 0-26 16,0 0-22-16,0 0-22 0,0 0-29 0,0 0-27 15,0 0-56-15,0 0-146 0,-29 13-424 0,29-13 189 16</inkml:trace>
          <inkml:trace contextRef="#ctx0" brushRef="#br0" timeOffset="192086.84">8171 2584 28 0,'0'0'212'15,"0"0"-8"-15,0 0-12 0,0 0-18 0,-6-6-13 0,6 6-15 16,0 0-8-16,0 0-18 0,0 0-14 0,0 0-11 15,0 0-8-15,0 0-3 0,0 0-2 0,0 0 3 16,0 0 2-16,0 0 5 0,0 26-7 0,0-26 0 16,1 21 3-16,-1-11 7 0,3 1-1 0,-1 4-2 15,2-2-7-15,-1 0 1 0,-1 3-5 0,4-2-4 16,-3-1-7-16,1 5-2 0,1-5-8 0,-1 2-8 16,1 0-5-16,-1-3-1 0,1 2-8 0,-1 1-4 15,2-4 1-15,3 2-6 0,-6-2 1 0,-2-1-3 16,4-1 3-16,-1 0-20 0,-4-9-25 0,8 16-27 15,-5-10-32-15,-3-6-38 0,4 12-34 0,-4-12-46 16,6 6-81-16,-6-6-175 0,0 0-484 0,0 0 214 16</inkml:trace>
          <inkml:trace contextRef="#ctx0" brushRef="#br0" timeOffset="192932.53">8781 2584 177 0,'0'0'284'0,"0"0"-5"0,0 0-15 0,0 0-20 0,0 0-13 15,0 0-9-15,0 0-20 0,1-13-19 0,-1 13-9 16,5-8-17-16,-5 8-10 0,9-11-14 0,-9 11-7 16,7-14-15-16,-2 11-4 0,-5 3-12 0,13-15-15 15,-7 4-2-15,0 3-10 0,-3 1-7 0,3-1-7 16,-2-2 7-16,-4 10-17 0,9-17-4 0,-4 10 5 0,-2-1-7 16,-3 8-9-16,6-14-2 0,-6 14 4 15,4-13-3-15,-4 13-8 0,6-8 5 0,-6 8-5 16,0 0-3-16,0 0 6 0,3-8-11 0,-3 8-1 0,0 0-6 15,0 0 2-15,0 0-4 0,0 0 1 0,0 0-4 16,0 0 3-16,0 0-4 0,0 0 3 0,0 0-3 16,0 0 3-16,0 0 1 0,0 0-3 0,0 0-2 15,11 29 3-15,-11-22 6 0,0-7 3 0,3 21-3 16,1-10 7-16,-2 2 2 0,2-2-3 0,2 3 11 16,-3 3-4-16,2-3-4 0,1 3 3 0,-2-3 1 15,0 4 6-15,2-1 0 0,-1-1 5 0,-2-1-5 16,3 1 4-16,-5 0 10 0,4-1-1 0,-2 2-5 0,0-6 15 15,0 6-13-15,0-5 2 0,-2-1 0 0,-1 0 4 16,2-1-3-16,-1 1-3 0,-1-11-1 16,3 18-1-16,-1-11 2 0,-2-7-6 0,6 14-5 0,-6-14 3 15,1 11-1-15,-1-11-3 0,5 6-7 0,-5-6 1 16,6 6-1-16,-6-6 3 0,0 0-3 0,9 9 2 16,-9-9-5-16,7 2-4 0,-7-2-23 0,13 0-29 15,-13 0-40-15,0 0-51 0,18 1-52 0,-18-1-67 16,9 3-86-16,-9-3-328 0,0 0-722 0,0 0 319 15</inkml:trace>
        </inkml:traceGroup>
      </inkml:traceGroup>
      <inkml:traceGroup>
        <inkml:annotationXML>
          <emma:emma xmlns:emma="http://www.w3.org/2003/04/emma" version="1.0">
            <emma:interpretation id="{B7C834E0-6639-4127-A7BD-BC16F73A1679}" emma:medium="tactile" emma:mode="ink">
              <msink:context xmlns:msink="http://schemas.microsoft.com/ink/2010/main" type="line" rotatedBoundingBox="14743,6245 15863,6730 15621,7287 14501,6803"/>
            </emma:interpretation>
          </emma:emma>
        </inkml:annotationXML>
        <inkml:traceGroup>
          <inkml:annotationXML>
            <emma:emma xmlns:emma="http://www.w3.org/2003/04/emma" version="1.0">
              <emma:interpretation id="{8D923CAF-7E92-4085-A236-04C3BB69D04F}" emma:medium="tactile" emma:mode="ink">
                <msink:context xmlns:msink="http://schemas.microsoft.com/ink/2010/main" type="inkWord" rotatedBoundingBox="14743,6245 15863,6730 15621,7287 14501,6803"/>
              </emma:interpretation>
            </emma:emma>
          </inkml:annotationXML>
          <inkml:trace contextRef="#ctx0" brushRef="#br0" timeOffset="-214549.94">596 3385 39 0,'0'0'118'0,"0"0"-9"16,0 0-14-16,0 0-3 0,0 0-4 0,0 0-16 16,0 0 3-16,0 0-12 0,0 0-4 0,0 0-5 15,0 0 3-15,0 0-10 0,8-27 2 0,-8 27-8 16,0 0 7-16,0 0-4 0,0 0-3 0,0 0 1 16,0 0 5-16,1-12-12 0,-1 12 4 0,0 0-5 15,0 0 2-15,0 0-5 0,0 0 0 0,0 0 5 16,0 0-1-16,0 0-5 0,0 0 2 0,0 0-8 15,-3-15 0-15,3 15 4 0,0 0 4 0,0 0-4 16,0 0-1-16,0 0 1 0,0 0 2 0,0 0-1 16,2-11 5-16,-2 11 0 0,0 0 3 0,0 0 3 15,0 0-2-15,0 0 2 0,0 0 5 0,0 0 0 0,-8-10 2 16,8 10-1-16,0 0-2 0,0 0 4 16,0 0-8-16,0 0 2 0,0 0-2 0,0 0-3 15,0 0-1-15,0 0 0 0,0 0-3 0,0 0-4 0,0 0-5 16,0 0 2-16,0 0-7 0,0 0 0 0,0 0-5 15,0 0-2-15,0 0-2 0,0 0-3 0,0 0 0 16,0 0 1-16,0 0-4 0,0 0 4 0,0 0-5 16,0 0 3-16,0 0-1 0,0 0 7 0,0 0-1 15,0 0 2-15,0 0-1 0,0 0 1 0,0 0-3 16,0 0 1-16,0 0-1 0,0 0 5 0,0 0 0 16,0 0 3-16,12 27 0 0,-12-27 1 0,3 10-5 15,-3-10 1-15,5 8-1 0,-5-8 3 0,4 10-3 16,-4-10 4-16,3 9-3 0,-3-9 2 0,1 9-2 0,-1-9-1 15,3 11-2-15,-3-11 3 0,2 10-1 0,-2-10 6 16,0 0-4-16,1 14-3 0,-1-14 1 16,5 10 0-16,-5-10-4 0,3 10 3 0,-3-10-5 0,4 11 2 15,1-4-1-15,-5-7-3 0,3 10 3 0,-3-10-1 16,6 11 0-16,-6-11 2 0,6 10-3 0,-6-10 4 16,3 10-5-16,-3-10 0 0,4 14 7 0,-4-14-5 15,5 9 0-15,-4-2 2 0,-1-7 2 0,5 12-1 16,-5-12 0-16,3 12-2 0,-3-12 2 0,6 13-2 15,-5-7 2-15,-1-6 2 0,6 14-2 0,-6-14 1 16,6 12-1-16,-4-4 1 0,-2-8 0 0,5 16 6 16,-3-9-9-16,-2-7 5 0,3 15 2 0,-3-15-2 0,3 13-1 15,1-9 3-15,-4-4-5 0,3 17 4 16,-3-17-1-16,3 12 3 0,-3-12-2 0,2 12 1 16,-2-12-5-16,1 10 8 0,-1-10-1 0,3 13-3 0,-3-13 6 15,0 0-7-15,2 15 1 0,-2-15-7 0,1 11 2 16,-1-11 1-16,3 12-1 0,-3-12 1 0,0 0 3 15,2 13-9-15,-2-13 3 0,0 9 2 0,0-9-4 16,0 0-4-16,1 15 5 0,-1-15-3 0,2 7-3 16,-2-7 7-16,0 0-4 0,3 14 4 0,-3-14-1 15,3 11-5-15,-3-11 1 0,4 10-2 0,-4-10 1 16,3 9 0-16,-3-9 0 0,3 11 1 0,-3-11-1 16,0 0 3-16,3 13-6 0,-3-13 3 0,5 9-6 15,-5-9 6-15,0 0 4 0,6 13-4 0,-6-13 3 16,1 7-4-16,-1-7 2 0,5 11 1 0,-5-11-3 15,3 6 2-15,-3-6 2 0,6 8-1 0,-6-8-2 16,5 7 3-16,-5-7-5 0,8 5 3 0,-8-5 2 0,7 7-6 16,-7-7 8-16,0 0-1 0,12 6 0 15,-12-6 1-15,9 2 6 0,-9-2-2 0,12 1 3 16,-12-1-6-16,15-1 14 0,-15 1-8 0,18-2-5 0,-18 2 0 16,19-4-1-16,-10 2 7 0,3-2-5 0,-1 1-1 15,-11 3-1-15,19-8-16 0,-8 5 20 16,-1-1-9-16,-1 0 2 0,1 2 0 0,-1-1 7 0,-9 3-11 15,15-5 3-15,-6 1 1 0,-9 4-1 0,11-4 0 16,-11 4 3-16,10-3-9 0,-10 3 6 0,0 0-3 16,0 0 3-16,11-3 0 0,-11 3-1 0,0 0-2 15,0 0-2-15,8-5 8 0,-8 5-5 0,0 0-2 16,0 0 3-16,0 0-3 0,0 0 5 0,0 0-3 16,0 0-6-16,0 0-5 0,0 0-21 0,8-7-17 0,-8 7-12 15,0 0-14-15,0 0-18 0,6-8-23 16,-6 8-34-16,0 0-25 0,0 0-32 0,0 0-30 0,0 0-52 15,-18-11-193-15,18 11-519 0,-18-5 229 0</inkml:trace>
          <inkml:trace contextRef="#ctx0" brushRef="#br0" timeOffset="213677.01">656 3328 22 0,'0'0'89'0,"0"0"-14"0,0 0-2 0,0 0-3 16,0 0-4-16,0 0-9 0,0 0-5 0,0 0 2 16,0 0-8-16,0 0-5 0,0 0 9 0,0 0 1 0,0 0 1 15,0 0-10-15,0 0 11 0,0 0 0 16,0 0 0-16,0 0 2 0,0 0-2 0,0 0-7 16,0 0 7-16,0 0-2 0,0 0 2 0,0 0-3 0,0 0 1 15,0 0-7-15,0 0-10 0,0 0 3 0,0 0 1 16,0 0 0-16,0 0-5 0,0 0-4 0,0 0-1 15,0 0-6-15,0 0 1 0,0 0-3 0,0 0 8 16,0 0-8-16,0 0 2 0,0 0-4 0,0 0-4 16,0 0 1-16,0 0 3 0,0 0-9 0,0 0-1 15,0 0-2-15,0 0 7 0,0 0-1 0,0 0-5 16,0 0-3-16,0 0 0 0,0 0 0 0,0 0-1 16,0 0-2-16,0 0 1 0,0 0-1 0,0 0 4 15,0 0-5-15,0 0 8 0,0 0-8 0,0 0-3 16,0 0 5-16,0 0-2 0,0 0 1 0,0 0-1 15,0 0 0-15,0 0 3 0,0 0-2 0,0 0 0 0,0 0 2 16,0 0 0-16,0 0 0 0,0 0-1 16,0 0 1-16,0 0-3 0,0 0 1 0,0 0 2 15,0 0-3-15,0 0 6 0,0 0-4 0,0 0 2 0,0 0 0 16,0 0-5-16,0 0 2 0,0 0 2 0,0 0-6 16,0 0 9-16,0 0-6 0,0 0 3 0,0 0-2 15,0 0-2-15,0 0 2 0,0 0-2 0,0 0 2 16,0 0 0-16,0 0 0 0,0 0-2 0,0 0-8 15,0 0 10-15,0 0-1 0,0 0-1 0,0 0 1 16,0 0 1-16,0 0-1 0,0 0 0 0,0 0 3 16,0 0-5-16,0 0 4 0,0 0-5 0,0 0-2 15,0 0 3-15,0 0-2 0,0 0 3 0,0 0 2 16,0 0-6-16,0 0-3 0,0 0-3 0,0 0-5 16,0 0-15-16,0 0 8 0,0 0-11 0,0 0-12 15,0 0-15-15,0 0-10 0,0 0-19 0,0 0-30 16,0 0-129-16,0 0-270 0,0 0 119 0</inkml:trace>
          <inkml:trace contextRef="#ctx0" brushRef="#br0" timeOffset="-213825.84">454 3767 50 0,'0'0'198'0,"0"0"-22"0,0 0-9 0,0 0-13 16,0 0-10-16,2-18-8 0,-2 18-3 0,0 0-10 15,0 0-11-15,0 0 1 0,0 0-8 0,12-13-3 16,-12 13-4-16,0 0-6 0,4-8-4 0,-4 8-4 16,0 0-10-16,0 0-5 0,0 0-10 0,6-7 0 15,-6 7-11-15,0 0 1 0,0 0-2 0,0 0 2 16,17-2 1-16,-17 2 1 0,10-4 4 0,-10 4-1 15,14-1 2-15,-14 1-1 0,17 0 2 0,-17 0 2 16,20-6-4-16,-2-1-2 0,-2 5-1 0,-1-3-4 16,3-1-3-16,3 1-4 0,-3 1-3 0,3-1 0 15,3-3-6-15,-7 4-3 0,3-3-3 0,-1 4-8 16,-1-3 1-16,-3 3 5 0,1-2-3 0,1-1-3 0,-4 4 1 16,2-2-7-16,-3 2-1 0,-1-3 2 0,-1 1-5 15,-10 4 5-15,16-3-3 0,-16 3 1 0,11-8-1 16,-11 8-3-16,9-3 1 0,-9 3-1 0,0 0-2 15,9-2 2-15,-9 2-4 0,0 0 3 0,0 0-1 16,0 0-2-16,0 0 0 0,0 0 4 0,12-6-7 16,-12 6-1-16,0 0-4 0,0 0-18 0,0 0-13 15,0 0-13-15,0 0-18 0,0 0-25 0,0 0-20 16,0 0-26-16,0 0-15 0,0 0-33 0,0 0-51 16,19 0-195-16,-19 0-468 0,9-11 207 0</inkml:trace>
          <inkml:trace contextRef="#ctx0" brushRef="#br0" timeOffset="-202220.83">1293 3749 59 0,'0'0'161'0,"0"0"-13"0,0 0-5 16,0 0-7-16,0 0-8 0,0 0-9 0,0 0-5 16,0 0-3-16,0 0-13 0,0 0-6 0,0 0 1 15,0 0-11-15,0 0-6 0,0 0-5 0,0 0-5 16,0 0-5-16,0 0-6 0,0 0-4 0,0 0-4 16,0 0-7-16,0 0-1 0,0 0-2 0,0 0-7 15,0 0 0-15,0 0 0 0,0 0-2 0,0 0 4 0,0 0 0 16,0 0 3-16,31 0 0 0,-31 0-2 0,13-2 2 15,-13 2-2-15,17-6 0 0,-1 3-1 16,-7 1-1-16,3-2-3 0,-3 2 1 0,3-2-3 0,-12 4 1 16,25-5-2-16,-11 2-1 0,-2-1-1 0,1-2-2 15,-3 3-2-15,2 2 0 0,0-2-5 0,-12 3 2 16,20-2-3-16,-10 0 3 0,-10 2-2 16,17-3 0-16,-8-1-4 0,-9 4 3 0,16-2-5 0,-16 2 0 15,10-4 1-15,-10 4-2 0,0 0-4 0,14 0 4 16,-14 0-4-16,0 0 3 0,0 0-2 0,13-1 2 15,-13 1-5-15,0 0 2 0,0 0 2 0,0 0-1 16,0 0-2-16,0 0-2 0,14-2 3 0,-14 2-1 16,0 0-7-16,0 0 0 0,0 0-9 0,0 0-7 15,0 0-11-15,0 0-10 0,0 0-7 0,0 0-14 0,0 0-18 16,0 0-26-16,0 0-17 0,0 0-26 16,0 0-19-16,0 0-172 0,0 0-370 0,0 0 163 15</inkml:trace>
          <inkml:trace contextRef="#ctx0" brushRef="#br0" timeOffset="-201531.38">1433 3778 53 0,'0'0'142'0,"0"0"-4"0,-3 10-7 0,3-10-8 15,0 0-10-15,-9 10 1 0,9-10-7 0,-5 7-1 16,5-7-4-16,-10 10-6 0,4-3-9 0,6-7-8 16,-7 11-6-16,7-11-3 0,-9 11 0 0,6-6-2 15,3-5-7-15,-8 8-4 0,8-8-3 0,-3 11-7 16,3-11-4-16,-6 8-1 0,6-8-9 0,0 0-2 16,-4 12-2-16,4-12-3 0,0 0-3 0,0 11-1 15,0-11 1-15,0 0-7 0,0 0 2 0,0 14 3 0,0-14-2 16,0 0-4-16,0 0 2 0,0 0-2 15,10 4 8-15,-10-4-2 0,0 0 2 0,0 0-5 16,15-2 0-16,-15 2-3 0,0 0 3 0,18-5-8 0,-18 5 4 16,10-3-3-16,-10 3-2 0,0 0 0 0,18-3 4 15,-18 3-8-15,14-4 3 0,-14 4-3 0,9-1 1 16,-9 1 2-16,0 0-5 0,16-2-1 0,-16 2 4 16,0 0-5-16,15 2-2 0,-15-2 0 0,0 0 3 15,13 1-4-15,-13-1 3 0,0 0 1 0,12 4 0 16,-12-4-4-16,9 2 5 0,-9-2-10 0,0 0 10 15,12 7-2-15,-12-7 1 0,12 4 2 0,-12-4 3 16,8 6-1-16,-8-6-2 0,7 4 1 0,-7-4 3 16,8 4-2-16,-8-4-2 0,7 10-1 0,-7-10 4 0,9 7 1 15,-9-7 5-15,9 7-3 0,-5-1-1 0,-4-6 2 16,5 12 1-16,-5-12 3 0,6 7 6 16,-6-7 0-16,3 11 2 0,-3-11 3 0,0 10 2 0,0-10 3 15,0 13-3-15,0-13 1 0,0 14 2 0,0-14-3 16,-5 14 0-16,5-14-3 0,-6 15-2 15,5-7 4-15,1-8-2 0,-6 18 2 0,1-13-1 0,-2 3-1 16,4 1 2-16,3-9-1 0,-12 11-1 0,5-2 3 16,-1-4 4-16,-1 3-6 0,0 0 4 0,0-3-4 15,-1 0-2-15,-2 0 3 0,1 2-4 0,0-4 1 16,-1 1-1-16,-3-3 4 0,4 5-10 0,11-6-3 16,-22 1 5-16,10-1-7 0,12 0-4 0,-22 0 3 15,14 2-2-15,8-2 2 0,-18 0-1 0,18 0-1 16,0 0-6-16,-15-3-16 0,15 3-19 0,0 0-29 15,0 0-29-15,-13 3-7 0,13-3-21 0,0 0-30 16,-5 11-31-16,5-11-51 0,0 0-214 0,0 14-480 0,0-14 213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7:59.67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46 0 97 0,'0'0'167'16,"0"0"-6"-16,0 0-6 0,0 0-9 0,0 0-10 16,0 0-7-16,0 0-8 0,0 0-8 0,-18-7-11 15,18 7-9-15,0 0-10 0,0 0-6 0,0 0-3 16,0 0-8-16,0 0-4 0,0 0 4 0,0 0-5 15,0 0-2-15,0 0-7 0,0 0 0 0,0 0-1 16,0 0-4-16,0 0-2 0,0 0-8 0,0 0 0 16,0 0-1-16,0 0-2 0,0 0-2 0,0 0-1 15,0 0 2-15,0 0-5 0,0 0 0 0,0 0-3 0,0 0 1 16,0 0 0-16,0 0-1 0,0 0-2 16,0 0-1-16,0 0 3 0,0 0-3 0,0 0-2 0,0 0 3 15,0 0-4-15,0 0 1 0,0 0 3 0,0 0 2 16,0 0-3-16,0 0 1 0,0 0 0 0,0 0-4 15,0 0-1-15,0 0 2 0,0 0-1 0,0 0 0 16,0 0 2-16,0 0-4 0,0 0-3 0,0 0 5 16,0 0-4-16,0 0-2 0,0 0 2 0,0 0-2 15,0 0-1-15,0 0 2 0,0 0-2 0,0 0 5 16,0 0-4-16,0 0-3 0,0 0-2 0,0 0 6 16,0 0-5-16,0 0-1 0,0 0-3 0,0 0 1 15,0 0-1-15,0 0-1 0,0 0-3 0,0 0 2 16,0 0-10-16,0 0-9 0,0 0-10 0,0 0-13 15,0 0-17-15,0 0-9 0,0 0-16 0,0 0-18 0,0 0-19 16,0 0-20-16,0 0-25 0,0 0-43 0,-13 3-170 16,13-3-406-16,-15-1 179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01.1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459130-1B61-45E7-B239-3ADF017D2C61}" emma:medium="tactile" emma:mode="ink">
          <msink:context xmlns:msink="http://schemas.microsoft.com/ink/2010/main" type="writingRegion" rotatedBoundingBox="3504,14773 7738,14419 7800,15161 3567,15516"/>
        </emma:interpretation>
      </emma:emma>
    </inkml:annotationXML>
    <inkml:traceGroup>
      <inkml:annotationXML>
        <emma:emma xmlns:emma="http://www.w3.org/2003/04/emma" version="1.0">
          <emma:interpretation id="{72344C6F-5381-4340-9333-0E6E9A47C290}" emma:medium="tactile" emma:mode="ink">
            <msink:context xmlns:msink="http://schemas.microsoft.com/ink/2010/main" type="paragraph" rotatedBoundingBox="3504,14773 7738,14419 7800,15161 3567,15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1F3339-EC34-44B8-9804-B7CA43BB7AA9}" emma:medium="tactile" emma:mode="ink">
              <msink:context xmlns:msink="http://schemas.microsoft.com/ink/2010/main" type="line" rotatedBoundingBox="3504,14773 7738,14419 7800,15161 3567,15515"/>
            </emma:interpretation>
          </emma:emma>
        </inkml:annotationXML>
        <inkml:traceGroup>
          <inkml:annotationXML>
            <emma:emma xmlns:emma="http://www.w3.org/2003/04/emma" version="1.0">
              <emma:interpretation id="{24C3A9DC-7A84-43AA-A1E9-4A24D97F3C7B}" emma:medium="tactile" emma:mode="ink">
                <msink:context xmlns:msink="http://schemas.microsoft.com/ink/2010/main" type="inkWord" rotatedBoundingBox="3504,14773 7738,14419 7800,15161 3567,15515"/>
              </emma:interpretation>
            </emma:emma>
          </inkml:annotationXML>
          <inkml:trace contextRef="#ctx0" brushRef="#br0">1156 12206 205 0,'0'0'241'0,"0"0"-23"0,0 0-17 0,0 0-4 0,0 0-8 16,0 0-10-16,0 0-5 0,-3 25-7 0,3-25-9 16,-9 22-13-16,3-9-7 0,1 2-9 0,-1 1-10 15,-1-3-13-15,-5 8-8 0,1 0-11 0,1 0-10 16,-2 1-5-16,5-5-13 0,-4 7 1 0,4-10-4 16,-1 4-5-16,1-3-14 0,-4 1-18 15,4-1-20-15,1-3-23 0,-2 3-20 0,2-5-23 0,4 6-26 16,-3-7-26-16,2-3-23 0,3-6-24 0,0 0-56 15,0 0-162-15,0 0-416 0,0 0 184 0</inkml:trace>
          <inkml:trace contextRef="#ctx0" brushRef="#br0" timeOffset="413.07">1545 11788 163 0,'0'0'173'0,"0"0"-1"0,0 0-16 15,0 0-7-15,-14 13-2 0,14-13-1 0,-6 10-8 16,6-10-8-16,-6 16-6 0,2-5-1 0,3 1-10 16,1 4-3-16,-2-5-1 0,4 7-2 0,-2-4 1 15,1 4-1-15,2-1-5 0,-2-2-6 0,2 1-4 16,2 2-12-16,1-1-1 0,-2-4-5 0,4 2-6 0,-2 1-5 16,3-4-2-16,-3 2-6 0,1 0-5 15,1-3-8-15,-2 2-3 0,0 0 1 0,1-3-8 16,-3-2-1-16,2 1-1 0,-1 0-2 0,-5-9-3 15,10 13-3-15,-7-5-2 0,2-1-4 0,1 1-18 0,-6-8-19 16,3 12-21-16,-3-12-25 0,4 15-26 0,1-11-28 16,-5-4-35-16,0 0-30 0,3 11-31 15,-3-11-203-15,0 0-454 0,0 0 202 0</inkml:trace>
          <inkml:trace contextRef="#ctx0" brushRef="#br0" timeOffset="767.95">1989 11918 159 0,'-24'-5'193'16,"24"5"-19"-16,0 0-11 0,-15 13-10 0,15-13-9 16,-13 11-4-16,3-4-5 0,1 3 0 0,-3 0-14 15,0 1 3-15,1 5-12 0,-2-4-1 0,1-1-6 16,-1 3 1-16,-5 3-5 0,3 1-3 0,0-1-3 15,-2 2-1-15,7-6-2 0,-8 6-6 0,6-4-7 16,3 0 0-16,-3-2-5 0,5 2-3 0,-1-1-8 16,2-2 4-16,0 3-10 0,2-1 2 0,3-3-8 15,-1-1 0-15,2-10-8 0,2 19 7 0,-1-10-4 16,2 2-3-16,3-5-2 0,-2 1-1 0,2 0-1 0,2-3-6 16,2 5 0-16,2-1-4 0,-3-4-2 0,-1 0 4 15,8 0-7-15,-6-2-3 0,2 2-13 0,3-3-13 16,2-1-17-16,-7 0-24 0,7 0-20 0,-4-5-25 15,2 1-28-15,0 1-24 0,1-3-31 16,-1-1-32-16,0-4-71 0,-2-2-166 0,7-3-477 0,-1-2 211 16</inkml:trace>
          <inkml:trace contextRef="#ctx0" brushRef="#br0" timeOffset="1029.08">2197 12031 161 0,'-21'6'188'0,"21"-6"-11"0,-6 6-10 0,6-6-11 16,0 0-12-16,-5 15-5 0,5-15-5 0,-1 11-2 15,1-11-10-15,4 15-1 0,-4-15-3 0,6 15-5 16,-6-6-2-16,0-9-5 0,5 18-7 0,-1-12-3 0,-2 4-7 16,-2-10-2-16,10 16-6 0,-8-10-8 15,-1 2-6-15,-1-8-8 0,6 13-3 0,-6-13-5 16,7 13-9-16,-7-13 3 0,0 8-6 0,0-8-2 0,0 13-6 15,0-13-3-15,0 11-3 0,0-11-18 0,0 0-22 16,0 0-30-16,0 17-29 0,0-17-36 0,-5 10-39 16,5-10-37-16,0 0-235 0,0 0-455 0,0 0 202 15</inkml:trace>
          <inkml:trace contextRef="#ctx0" brushRef="#br0" timeOffset="1802.96">2279 11993 180 0,'0'0'175'16,"0"0"-11"-16,0 0-18 0,0 0-6 0,0 0-16 0,-2-13 4 15,2 13-10-15,0 0-4 0,0 0 0 16,0 0-6-16,0 0-3 0,0 0-5 0,0 0-6 0,0 0-10 15,0 0-6-15,0 0-6 0,0 0-4 16,0 0-4-16,0 0-5 0,0 0 4 0,0 0 1 0,0 0-2 16,-28 19 3-16,20-12-4 0,2-1 2 0,2 4-2 15,-2-1 1-15,0 2 0 0,1 1 0 0,-1 2-7 16,1 1 1-16,-3-2-3 0,8-1-8 0,-3 2-2 16,3 0 1-16,-3-3-7 0,3 3-3 0,3-3 0 15,2 1-6-15,-1-1-1 0,-1-2 2 0,4 2-5 16,4 0-1-16,-5-4-1 0,1-2-3 0,1 4-3 15,-1-3-2-15,4 2 1 0,-4-4 2 0,2-1-3 16,0 4-4-16,-3-3-18 0,-6-4-15 0,15 7-22 16,-15-7-22-16,10 5-24 0,-2-1-18 0,-8-4-25 15,10 4-21-15,-10-4-25 0,0 0-54 0,0 0-179 16,0 0-446-16,21-13 198 0</inkml:trace>
          <inkml:trace contextRef="#ctx0" brushRef="#br0" timeOffset="2342.59">2520 12083 108 0,'0'0'186'0,"0"0"-5"0,0 0 1 0,0 0 0 16,0 0-12-16,14 27-8 0,-14-27-12 0,7 12-4 15,-5-5-16-15,-2-7 4 0,7 13-11 0,-4-5-4 16,0 0-9-16,-3-8-13 0,6 14-8 0,0-8-6 16,-5 4-7-16,5-3-7 0,-6-7-4 0,6 14-6 15,-1-10-6-15,-5-4-2 0,3 10-8 0,-3-10-1 16,0 0-6-16,6 10 2 0,-6-10-5 0,0 0-1 0,9 2-2 16,-9-2-2-16,0 0-1 0,0 0-3 15,0 0-5-15,19-8-2 0,-19 8-2 0,11-11-9 16,-6 4-22-16,-2 0-6 0,2-3-10 0,1-1 3 0,3 2-5 15,-5-2 5-15,-1 3-1 0,6-4 1 0,-4-2 6 16,-1 5 3-16,2-1 1 0,-1 1 4 0,-1 0 4 16,2 2 7-16,-6 7 5 0,9-17 8 0,-6 10 2 15,3 1 5-15,-6 6-3 0,10-10 5 0,-4 5 1 16,-6 5 6-16,14-6-2 0,-4 5 3 0,-10 1-2 16,15-4 3-16,-4 1-2 0,-11 3 4 0,16 4-1 15,-16-4-3-15,13 6 2 0,-4-2 1 0,-1 0-2 16,1 2 5-16,-5 0-3 0,-4-6 3 0,8 14-5 15,-1-6 2-15,-2 0-6 0,-4 2 1 0,5-4-4 0,-6-6 0 16,8 15-1-16,-8-8 1 0,0-7-5 16,6 16-4-16,-5-11 3 0,-1-5-5 0,5 14-16 15,-5-14-16-15,1 10-22 0,-1-10-17 0,0 0-26 16,3 11-18-16,-3-11-16 0,0 0-21 0,0 10-17 16,0-10-29-16,0 0-64 0,0 0-130 0,0 0-416 15,0 0 184-15</inkml:trace>
          <inkml:trace contextRef="#ctx0" brushRef="#br0" timeOffset="2640">2947 11887 11 0,'0'0'187'0,"0"0"-15"16,0 0-7-16,13-13-16 0,-13 13-7 0,17-3-3 15,-7 1-4-15,6 0-2 0,-1 1 2 0,5-1 0 16,-4-1-3-16,3 3 1 0,-2 3-9 0,5-3-12 16,-8 5-11-16,5-3-5 0,-7 5-3 0,-2 0-3 15,2 3-2-15,-1-3 0 0,-1 6-7 16,-4-2 5-16,0 0-9 0,2 2-1 0,-8 1-5 0,3 2-5 16,-3-1-7-16,0 2-5 0,-3-1-3 0,3 1-8 15,-6 1-2-15,3-1-3 0,-2 1-5 0,5-1-7 0,-6-2-5 16,2 1-13-16,-1 2-22 0,4-8-19 15,1 7-23-15,0-4-25 0,1 2-28 0,4-4-25 16,-1-4-37-16,7 6-47 0,-2-5-212 0,10 0-464 0,0 1 205 16</inkml:trace>
          <inkml:trace contextRef="#ctx0" brushRef="#br0" timeOffset="3340.97">3637 12032 39 0,'0'0'227'16,"-16"-4"-9"-16,16 4-11 0,0 0-17 0,0 0-10 15,0 0-17-15,0 0-8 0,0 0-14 0,0 0-9 16,0 0-11-16,-12-4-10 0,12 4-10 0,0 0-9 16,0 0-13-16,0 0-5 0,0 0-11 0,0 0 0 15,0 0-9-15,0 0 3 0,0 0-1 0,0 0 0 16,0 0-2-16,42 0 1 0,-23-1-7 0,0 0 0 0,7 0-2 16,1-3 0-16,5-1-2 0,10 3 1 0,-10-4-1 15,11-2-1-15,-4 3-7 0,2 0 2 16,-2-1-6-16,-6 1-3 0,-6 0-7 0,1 0 4 0,0 2-5 15,-1 0-6-15,-12-2 2 0,3 1 5 0,-3 2-6 16,1-2-1-16,-5 0-4 0,-1 3 1 0,-10 1-3 16,20-2 5-16,-20 2-8 0,15-4 2 0,-15 4 2 15,7-2-6-15,-7 2-5 0,0 0-1 0,0 0-8 16,12-1-14-16,-12 1-16 0,0 0-13 0,0 0-16 16,10-3-13-16,-10 3-33 0,0 0-35 0,0 0-33 15,3-12-62-15,-3 12-163 0,0 0-440 0,-10-20 196 16</inkml:trace>
          <inkml:trace contextRef="#ctx0" brushRef="#br0" timeOffset="3655.93">4128 11827 140 0,'-11'2'173'16,"11"-2"-10"-16,0 0-12 0,0 0-9 0,0 0-13 15,-11 3-5-15,11-3-7 0,0 0-9 0,-5 10-6 16,5-10-1-16,0 0-5 0,-7 7-7 0,7-7-9 15,0 0-2-15,-2 12-4 0,2-12-1 0,0 0-1 16,3 20-7-16,3-13-3 0,-6-7-2 0,6 10 1 16,0-2-3-16,1-1-2 0,1-2-4 0,4 0-2 15,-6 2-5-15,4 0-2 0,1 0-4 0,-2-1-4 16,0 2-1-16,-2-2-1 0,0 0-4 0,2 3-1 16,-3-3-3-16,-1 1 3 0,4 0 3 0,-9-7 1 15,6 13-2-15,-3-4 4 0,-3-9-4 0,3 14-1 16,-2-6-3-16,-1-8 2 0,-1 16-7 0,1-16 1 15,-6 15-2-15,0-6-2 0,6-2-17 0,0-7-19 16,-9 15-18-16,4-8-25 0,5-7-28 0,-9 13-33 16,9-13-34-16,-6 5-33 0,6-5-222 0,0 0-446 0,0 0 197 15</inkml:trace>
          <inkml:trace contextRef="#ctx0" brushRef="#br0" timeOffset="4094.87">4551 11915 92 0,'14'11'189'0,"-14"-11"-9"0,0 0-15 16,6 11-6-16,-6-11-9 0,6 7-8 0,-6-7-2 15,7 14-7-15,-1-8-8 0,-6-6-7 0,8 11-5 16,-8-11-9-16,6 11-5 0,-3-5-5 0,7-2-3 15,-10-4-1-15,13 10-8 0,-4-6 0 0,-3-2-5 16,-6-2-7-16,20 9-7 0,-10-9-3 0,-10 0-8 16,20 0-3-16,-8-4-9 0,-12 4 2 0,23-5-7 15,-9-1-2-15,1 3-5 0,-2-4-1 0,-1 2-1 16,-1-1-1-16,2 0-5 0,-4-3-2 0,-2 0 1 16,-1-1-2-16,2-1-3 0,-2 4 1 0,-3 0-5 0,-3 7-1 15,3-18-1-15,-3 18 4 0,-6-16-3 0,6 16 0 16,-11-16-5-16,2 11 2 0,-4 0-2 15,0-3 3-15,-4 4 10 0,1 0 3 0,-4 0 1 0,4 4 0 16,-3 0-4-16,-1-1 0 0,5 2-4 0,-1 3 2 16,-4 0-6-16,7 2 2 0,0 0 0 0,-2 2-2 15,4 2-2-15,-2-2 2 0,4 2-6 16,1-3-6-16,2 4-10 0,3 0-14 0,-2-3-20 0,2 3-19 16,3-11-23-16,-2 20-23 0,2-20-18 0,2 19-19 15,3-15-32-15,1 2-44 0,-6-6-161 0,14 7-418 16,-14-7 185-16</inkml:trace>
          <inkml:trace contextRef="#ctx0" brushRef="#br0" timeOffset="4434.92">4836 11938 255 0,'0'0'251'0,"5"-5"0"16,-5 5-12-16,0 0-8 0,9-6-22 0,-9 6-20 16,0 0-19-16,0 0-20 0,0 0-12 0,0 0-14 15,0 0-14-15,0 0-10 0,0 0-10 0,0 0-9 0,6 23-6 16,-6-23-9-16,-3 14-2 0,3-14-5 15,0 17-3-15,0-17-5 0,3 18-2 0,-2-11-3 16,5 4-2-16,-3-4 0 0,3 3-5 0,-1-3 3 0,1-2 4 16,2 2-2-16,3-4 3 0,2 0-1 0,2-3-2 15,5 0 0-15,-1-1-5 0,-1-1 1 0,7-6-9 16,-5 3-1-16,2-3-1 0,-3 5-6 0,1-6 1 16,-4 0-6-16,4-1 2 0,-7-1-3 0,-4 0 0 15,4-1-2-15,-2 0 3 0,-2-2-7 0,-3 1 1 16,-3 2 2-16,-3-2-5 0,0 2 1 0,-6-1-2 15,0-1-3-15,-5 2 2 0,2 4-4 0,-1-3-5 16,-6 2-8-16,4 3-4 0,-9 4-11 0,1-3-13 16,1 6-13-16,0 0-11 0,-7 1-14 0,1 5-26 0,6-2-25 15,2 2-22-15,-2 2-29 0,5-3-32 16,1 0-74-16,-7 2-144 0,7-1-464 0,1-3 206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9:43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EB81E4-CDC9-4E49-8FD2-E916D343E2C1}" emma:medium="tactile" emma:mode="ink">
          <msink:context xmlns:msink="http://schemas.microsoft.com/ink/2010/main" type="inkDrawing" rotatedBoundingBox="15337,6182 15574,17590 15367,17594 15129,6187" shapeName="Other"/>
        </emma:interpretation>
      </emma:emma>
    </inkml:annotationXML>
    <inkml:trace contextRef="#ctx0" brushRef="#br0">2-6 86 0,'0'0'103'0,"0"0"-6"0,0 0-12 0,7-6-13 0,-7 6 4 16,0 0-15-16,0 0-5 0,0 0-1 0,0 0-8 16,0 0-3-16,0 0-1 0,0 0-6 0,0 0 4 15,0 0-8-15,0 0 5 0,0 0 5 0,0 0-27 16,0 0 19-16,0 0-5 0,0 0 7 0,0 0-7 16,0 0 9-16,0 0-12 0,0 0 4 0,0 0 2 15,0 0 1-15,0 0-3 0,0 0 4 0,0 0 0 16,0 0-3-16,0 0 1 0,0 0-5 0,0 0-1 15,0 0-4-15,0 0-1 0,0 0-1 0,0 0-2 16,0 0-4-16,0 0-7 0,0 0 9 0,0 0-3 0,6 22-6 16,-6-22 4-16,0 0 0 0,5 8-5 0,-5-8-3 15,0 0 5-15,6 7-7 0,-6-7 9 0,0 0-6 16,3 14 1-16,1-8-10 0,-4-6 11 0,0 0-7 16,0 13 10-16,0-13-5 0,2 9 0 0,-2-9-1 15,1 11 0-15,-1-11-3 0,3 14 2 0,-3-14-1 16,2 10 5-16,-2-10-8 0,1 11 0 0,-1-11 1 15,0 11 3-15,0-11-4 0,0 11 3 0,0-11-2 16,0 14 2-16,0-14-4 0,2 12 7 0,-2-12-4 16,3 12 0-16,-3-12-3 0,1 9 7 0,-1-9-4 15,5 13 4-15,-5-13-14 0,3 9 12 0,-3-9 0 16,4 9 0-16,-4-9-2 0,3 11 0 0,-3-11-1 16,0 0 0-16,3 14-2 0,-3-14-9 0,2 8 13 0,-2-8 0 15,0 0-3-15,4 13-2 0,-4-13 3 0,0 0 1 16,3 9 0-16,-3-9 5 0,0 0-3 15,0 12-7-15,0-12 8 0,0 0-7 0,0 0 2 0,2 14 5 16,-2-14-1-16,0 0 3 0,0 0-4 0,-2 16 1 16,2-16-9-16,0 0 11 0,-1 12-9 0,1-12 0 15,0 0 5-15,-2 10 1 0,2-10 1 0,0 0 0 16,-4 10 3-16,4-10-4 0,0 12-2 0,0-12-5 16,0 0 5-16,0 0 1 0,0 18-2 0,0-18 2 15,0 0-1-15,1 12 3 0,-1-12-7 0,3 8 7 16,-3-8 0-16,0 0-2 0,2 12 2 0,-2-12-4 15,0 0 3-15,1 14-3 0,-1-14 1 0,0 0 0 16,0 12 2-16,0-12-1 0,0 0-1 0,-1 15-2 0,1-15 4 16,-5 8-5-16,5-8 4 0,-6 8-1 15,6-8-3-15,0 0 0 0,-6 11 0 0,6-11 2 16,0 0-9-16,-3 8 11 0,3-8 1 0,0 0-4 0,0 0 7 16,-1 12-2-16,1-12-5 0,0 0 7 0,0 0-3 15,4 11-2-15,-4-11 3 0,0 0-3 0,0 0-4 16,9 7 5-16,-9-7-2 0,0 0 0 0,6 7-2 15,-6-7 6-15,0 0-5 0,0 0-1 0,3 9-1 16,-3-9 4-16,0 0-4 0,0 0 4 0,5 8 1 16,-5-8 2-16,0 0-3 0,0 0 0 0,0 0 1 15,1 10 3-15,-1-10-8 0,0 0 6 0,0 0-2 16,0 0 0-16,0 0-1 0,0 15-1 0,0-15 5 16,0 0-3-16,0 0 1 0,5 11 3 0,-5-11-4 15,0 0-2-15,0 0 1 0,0 11-1 0,0-11 4 16,0 0 2-16,1 10-5 0,-1-10 4 0,1 10-3 15,-1-10 2-15,0 0-6 0,-1 14 5 0,1-14-3 0,0 0 4 16,-1 12-2-16,1-12-3 0,0 0 0 16,-3 16 5-16,3-16-5 0,-2 13 6 0,2-13 0 15,-1 11-4-15,1-11-2 0,-3 11 3 0,3-11 4 0,0 0 1 16,3 17-7-16,-3-17 5 0,-3 14-11 0,3-14 10 16,3 12-1-16,-3-12-2 0,0 13 2 0,0-13-1 15,0 11 0-15,0-11 1 0,0 12 1 0,0-12-5 16,1 12 1-16,-1-12 4 0,0 0-5 0,-1 19 5 15,1-19-2-15,-3 16-3 0,3-16 3 0,0 10-1 16,0-10 3-16,-2 14-2 0,2-14 2 0,2 13 0 16,-2-13 1-16,0 14-2 0,0-14-1 0,3 13-5 15,-3-13 6-15,1 12 1 0,-1-12 2 0,2 15 0 16,-2-15-5-16,0 15 3 0,0-15-6 0,3 12 3 0,-2-2 1 16,-1-10-3-16,0 12-2 0,0-12 8 15,1 15-2-15,-1-15-2 0,2 15 0 0,-2-15 1 16,3 12 0-16,-3-12 0 0,0 16 0 0,0-16 0 0,0 14 3 15,0-14-2-15,0 14-2 0,0-14 1 0,0 11 0 16,0-11 0-16,1 14-7 0,-1-14 9 0,0 14-12 16,0-14 11-16,0 14 3 0,0-14-2 0,-1 13 1 15,1-13-1-15,1 13-1 0,-1-13-1 0,0 15-1 16,0-15 3-16,0 11-4 0,0-11 7 0,5 14-6 16,-4-7 2-16,-1-7-6 0,2 14 4 0,-2-14 0 15,1 14 3-15,-1-14 2 0,0 17-5 0,3-10 1 16,-3-7 0-16,-3 14 1 0,3-14-2 0,3 18 1 15,-3-8 0-15,0-10-2 0,2 14 5 0,-2-14-1 16,0 17-1-16,1-11 1 0,-1-6-8 0,0 16 3 16,0-16 5-16,3 17 2 0,-1-9-4 0,-2-8-2 15,1 15-4-15,-1-15 8 0,0 17 4 0,0-17-3 0,-1 15-3 16,2-4 0-16,-1-11 0 0,2 15 0 0,-2-5-2 16,0-10 1-16,0 18 1 0,0-10-3 0,0-8 3 15,0 19 0-15,0-8 5 0,0 0-8 0,0-11 5 16,0 20-1-16,0-10 0 0,0-1-1 0,0-9 3 15,0 19-2-15,0-11 0 0,0-8 2 16,0 20-2-16,0-10 3 0,0 1-1 0,0-11-2 0,0 18 4 16,3-11-3-16,-3-7 0 0,1 17 0 0,-1-17-2 15,2 18 1-15,-2-9 6 0,0-9-6 0,3 16-3 16,-2-6 1-16,-1 0 1 0,0-10 0 0,5 17 4 16,-5-10-1-16,0-7-2 0,1 21-3 0,-1-12 0 15,2 2 6-15,-2-11-2 0,4 18-7 0,-2-11 9 16,-2-7-5-16,0 18-2 0,0-10 7 0,4 2-1 15,-4-10-1-15,2 17 5 0,-2-17-6 0,-2 18 1 16,4-11 1-16,-2-7-2 0,1 21 4 0,-1-14-6 16,0-7 1-16,2 17 8 0,-2-8-4 0,0-9 2 0,4 18-3 15,-4-11 2-15,0-7-7 0,2 18 5 16,-2-8-4-16,0-10 5 0,0 18-2 0,3-9 0 0,-3-9-1 16,0 17 2-16,0-8-3 0,0-9 3 0,1 17-2 15,-1-9 1-15,0-8-2 0,2 20 0 0,-2-12 2 16,0-8-1-16,-2 20-15 0,2-20 16 0,0 17 1 15,0-6 0-15,0-11 2 0,0 14 0 0,0-3-6 16,0-11 3-16,0 17-5 0,0-17 6 0,0 20-4 16,0-20 0-16,0 14 2 0,2-3 6 0,-2-11-2 15,-2 15 2-15,2-4 2 0,0-11 1 0,-4 16-7 16,2-5 7-16,2-11-8 0,0 18 2 0,-1-8 2 16,1-10-1-16,-5 16-1 0,4-7 0 0,-1 0-3 15,2-9 1-15,-4 18 2 0,4-7 1 0,-5 0 0 16,5-11 0-16,-1 19-1 0,1-8-3 0,-2-2 1 15,2-9 2-15,-1 19-5 0,-2-9 1 0,3-10 3 16,-2 21-3-16,1-13 3 0,1 7-2 0,0-15 2 0,-3 20 2 16,1-10-5-16,2 4-1 0,-1-3 3 0,1-11-9 15,0 24 10-15,-3-15 0 0,3 7-4 16,-2-3 4-16,1 1-2 0,1-2 0 0,-2-2-2 0,2-10 1 16,0 23 3-16,-3-11-1 0,3 1-4 0,0-2 1 15,-1 2 3-15,2 1-4 0,-1-14 3 0,-1 21 1 16,1-10 0-16,0 2-1 0,0-13-2 0,-2 25 4 15,-2-18-4-15,4 4-2 0,0 2 0 0,0-13 6 16,0 22-5-16,0-9 4 0,1-4 1 0,-1 4 0 16,-1 1-2-16,1-14-4 0,0 22 1 0,1-10 4 15,2 0-2-15,-3-3 3 0,0-9-4 0,2 22 1 16,-4-9-1-16,4-2-3 0,-1 3-6 0,4-2 13 16,-5 0-1-16,0 1-3 0,0 0 1 0,1 0-7 0,-1-3 14 15,2 0-3-15,1 4-3 0,-3-4 2 16,0-10-3-16,-3 22 1 0,3-12-1 0,0 1 0 15,0 2 1-15,-2 2-5 0,2-5 4 0,0 4 3 0,-1-5-3 16,1-9 0-16,0 23 1 0,0-13-11 0,0-10 11 16,0 21-1-16,0-11 1 0,0-10 4 0,-2 21-6 15,2-9 4-15,2 1 0 0,-2-13-4 0,0 18 2 16,1-8-3-16,1 0 4 0,1 1 0 0,-2 2-1 16,1-2-2-16,-2 2-2 0,3-5 3 0,-3-8 4 15,3 19-4-15,0-8-10 0,-3-3 11 0,0-8 0 16,0 21 1-16,0-11-2 0,0 1 3 0,0-11-3 15,0 20 0-15,0-9 3 0,1 0-3 0,-1 3-9 16,0-3 10-16,2-2-2 0,-2-9 1 0,1 22 2 0,-2-11-2 16,2-1 1-16,2 0 1 0,-1 4-1 0,-2-2-1 15,0 4 0-15,1-5-3 0,-1 4 5 16,0-5-1-16,0-10-4 0,0 20 1 0,3-9 1 0,-3 2 1 16,2 1 0-16,-2-3 3 0,0-11 0 0,1 17-6 15,1-2 4-15,-2-2-2 0,3-6 0 16,-3 6 3-16,1-2-3 0,-1 0 2 0,0-11-3 0,2 24 3 15,1-15-1-15,-3 2 0 0,0-11 0 0,0 18 0 16,0-8 1-16,0-10 1 0,1 18 1 0,-1-7 1 16,0-11-4-16,-1 18-12 0,1-18 14 0,0 17-1 15,-3-8 0-15,6 2 4 0,-3-11-5 0,-3 18 1 16,3-18-3-16,0 18 5 0,-2-11-3 0,2-7 1 16,-1 19 1-16,-2-10 0 0,3-9-2 0,0 20 0 15,0-11-1-15,-2 2 1 0,2-11 1 0,-1 16-1 16,-1-5-1-16,2-11 5 0,0 17-1 0,-3-6 2 15,2-1 0-15,1-10-1 0,-2 21-1 0,-1-12 4 0,3-9 0 16,-1 17-10-16,1-6 8 0,0-11-1 16,-2 18-3-16,2-9 3 0,0-9-2 0,-1 18 1 15,1-18-1-15,0 19 0 0,-3-11 1 0,3-8 1 0,3 16-3 16,-3-16-1-16,0 15 5 0,0-15 1 0,1 16-8 16,-1-8 6-16,0-8-1 0,0 17-2 0,0-6 2 15,0-11 0-15,-1 17 1 0,1-17 0 0,0 16-3 16,1-7 0-16,-1-9 0 0,-1 15 1 0,-2-4-2 15,3-11-1-15,0 19 3 0,0-9-1 0,0-10 1 16,-2 14 0-16,2-14-2 0,-1 19 1 0,-2-10 2 16,1 2-2-16,2-11-1 0,2 17 1 0,-2-9 0 15,0-8 1-15,-3 20-2 0,3-10-3 0,0 2 3 16,-3 0-1-16,1-1 2 0,2-11 1 0,-1 19-1 0,1-7 2 16,0-12-4-16,0 20 1 0,0-9 1 15,0-11-1-15,0 18 4 0,0-6-4 0,0 3-6 16,0-3 5-16,-2 2 1 0,2-1 2 0,-3-1-1 0,3 1 1 15,0-13-2-15,-1 22 3 0,-4-9-3 0,5 1 1 16,-1-4 1-16,-1 3-1 0,1-2 1 16,1-11 0-16,-3 20-4 0,1-9 2 0,2-11 3 0,-1 20-2 15,-2-7-3-15,3-13 5 0,0 18-3 0,-2-7-4 16,1-1 3-16,0 3 1 0,2 1 1 0,-1-4-2 16,0-10 1-16,-1 18 0 0,1-4-2 0,0-14 3 15,1 20 0-15,-1-9-2 0,1-2 3 0,-1-9 0 16,0 23-3-16,-1-13-1 0,1-10 4 0,1 21-3 15,-2-7 3-15,1-4-3 0,0 5 1 0,0-4 1 16,0 3-2-16,1-1-9 0,-2 2 10 0,0-5 4 16,1 5-4-16,-3-6 1 0,3-9-3 0,0 23 3 15,0-9-1-15,-2-3 0 0,2-11-2 0,0 18 2 0,-1-8 0 16,1-10 3-16,1 19-1 0,-1-6-2 16,0-3-1-16,0-10-8 0,0 23 9 0,0-12 1 0,0-3-2 15,2 3 2-15,-2-11 3 0,0 20-4 0,3-9-1 16,-3-11-1-16,0 18 5 0,1-8-2 0,-1 4-5 15,0-5 8-15,0-9-3 0,-1 24-1 0,2-9-2 16,-1-5 5-16,1 5 0 0,-1-4-3 0,0 3-1 16,2-1 2-16,-2-13 0 0,0 26 1 0,0-16-2 15,3 5-3-15,-3-2 6 0,1 1-6 0,-1 0 4 16,0 0 1-16,0-1-5 0,0 0 3 0,0-4 2 16,2 8-2-16,1-4 1 0,-2 2-2 0,1-1 4 15,2-1-6-15,-4 1 1 0,3 2 1 0,0 0 5 16,0-1-1-16,2 1-1 0,-4-2-4 0,1-1 2 0,2 5-3 15,1-6 8-15,-4 1-2 0,2-2 0 16,0 2-4-16,-1 2-1 0,4-2 0 0,-6 3 3 16,1-3 2-16,1 4-3 0,1-7 2 0,3 7 0 0,-5-5-1 15,1 5 4-15,2-4 0 0,-2-1-2 0,-1 4 4 16,5-5 0-16,-5 4-3 0,4 0 4 16,-4 1-2-16,2-1 0 0,-1-2 3 0,-1 5-3 0,1-1 2 15,1-4-1-15,-2 1-2 0,4 3-1 0,-5 1 0 16,1-4 3-16,4 3-2 0,-4 0 1 0,1-2-1 15,-1 2 1-15,-1-3-12 0,3 0 15 0,-1 2-3 16,-1-1-3-16,2 0-4 0,-1-1 2 0,-1 0 2 16,1 2 1-16,-2-2-2 0,4-3 0 0,-2 2 2 15,1-4 2-15,0 5-2 0,-3-4-2 0,1 3 2 0,2-2-2 16,-1 2-1-16,-1-3 6 0,2-1 1 16,-3-9 0-16,2 18-6 0,-1-8 8 0,-1 1 1 15,0-11 4-15,2 20 1 0,-2-20-3 0,0 18 0 16,3-7-3-16,-3-11-1 0,-3 19 0 0,3-8-3 15,0-11 5-15,0 16-5 0,0-16 4 0,3 16-9 0,-3-16 5 16,0 15 4-16,0-15-2 0,0 13 2 16,0-13 0-16,0 16-6 0,0-16 2 0,-3 13 2 0,3-13-3 15,0 13-2-15,0-13 3 0,0 14 1 0,0-14-1 16,-2 15 0-16,2-15 0 0,-1 13-3 0,1-13 3 16,0 14-1-16,0-14 0 0,3 11-2 0,-3-11 1 15,-2 16-3-15,2-16 1 0,0 15 3 0,0-15-2 16,-1 13-1-16,-1-3 0 0,2-10-2 0,0 12 3 15,0-12-1-15,-3 13-1 0,3-13 1 0,-3 17 0 16,3-17-2-16,-4 11 3 0,4-11-3 0,-2 13-1 16,1-3 4-16,-4-2-2 0,5-8 1 0,-4 14 2 15,4-14 0-15,-2 15-3 0,2-15 2 0,-1 14 0 16,-1-8 0-16,2-6 2 0,-4 18-5 0,4-18 0 16,1 14 3-16,-2-4 0 0,1-10-1 0,-2 14 1 0,2-14-3 15,0 17 0-15,-3-7 4 0,3-10-2 16,0 19-2-16,0-19 0 0,0 15 3 0,-1-6-4 15,1-9 2-15,0 15 0 0,0-15 0 0,0 18 5 16,0-18-6-16,-2 16 0 0,4-6 0 0,-2-10 0 0,-2 14 0 16,2-14 1-16,0 17-1 0,0-17 0 15,0 18 2-15,0-11-2 0,0-7 1 0,0 14-1 0,0-14-1 16,2 16 4-16,-2-16-7 0,0 14 4 0,1-5-4 16,-1-9 6-16,3 15-2 0,-3-15 3 0,2 16-3 15,-2-16 0-15,0 17-1 0,1-11 2 0,-1-6-4 16,0 16 4-16,0-16 1 0,5 14-1 0,-5-7-3 15,0-7 1-15,1 16 3 0,1-8-2 0,-2-8-2 16,3 15 3-16,-3-15 0 0,3 13-4 0,-3-13 2 0,0 17 4 16,3-10-4-16,-3-7 2 0,1 14 0 15,-1-14 0-15,3 13 0 0,0-5-1 0,-3-8-2 16,2 10 2-16,-2-10 0 0,4 14 0 0,-4-14 0 0,2 10-1 16,-2-10 0-16,1 13 1 0,-1-13 0 0,2 12-1 15,-2-12 1-15,4 12 1 0,-4-12-2 16,0 13 3-16,0-13-4 0,5 10 4 0,-5-10 0 15,1 10 3-15,-1-10 0 0,0 12 0 0,0-12 1 0,1 12 3 16,-1-12 1-16,3 11-1 0,-3-11 0 0,0 0 2 16,0 19-2-16,0-19 1 0,0 11-3 0,0-11 3 15,0 12-4-15,0-12-4 0,2 11 4 0,-2-11 0 16,1 10-4-16,-1-10 5 0,0 13-7 0,0-13 4 16,2 11-2-16,-2-11 2 0,0 15 0 0,0-15 2 15,3 14-4-15,-3-14 1 0,3 13-2 0,0-5 1 16,-3-8 1-16,3 12 0 0,-3-12-4 0,4 15 1 15,-2-8-2-15,-2-7 3 0,1 15 4 0,2-8-2 16,-3-7 3-16,0 19-1 0,2-8 3 0,-2-11-1 0,1 15-2 16,-1-5 1-16,0-10 2 0,2 18-1 0,1-7 1 15,-3-2 0-15,0 4-3 0,0-13 1 16,0 26-2-16,0-15 0 0,0-1 4 0,-3 2-4 0,3 2-5 16,0-14 5-16,3 26-1 0,-2-15 4 15,1 0-3-15,-2-11-2 0,3 20-2 0,-3-9 6 0,1 0-5 16,-1 3 2-16,2-1-2 0,-2-2 3 0,1 2-2 15,2-3-2-15,-1 2 1 0,2 3 0 0,-4 0-3 16,2-3 5-16,-1-1-3 0,-1 2 3 0,3 0-2 16,-3 1 0-16,2-3 0 0,-2 0-2 0,1 6 1 15,1-3 0-15,-2-1-1 0,3 2 6 0,-3-2-6 16,0 1 1-16,1-4 0 0,-1-10 2 0,-1 19-1 16,4-6 2-16,-5 2-4 0,4-2 2 0,-2-2 2 15,0 1-3-15,0-12 2 0,3 23 3 0,-6-13-2 16,3 1-1-16,0-11 3 0,0 24-1 0,0-13 2 15,0-1 1-15,0 4-2 0,3-3 2 0,-3-11-4 0,0 17-1 16,1-9 0-16,-1-8 3 0,0 23-4 0,-1-12 1 16,2-1 1-16,1 0 1 0,-2-10-3 0,0 26 0 15,0-16 1-15,1 0-1 0,2 1 0 0,-1 1 2 16,-2-12-4-16,1 20 4 0,-2-9-1 0,2 2-4 16,2 0 4-16,-2-4-2 0,-1-9-2 0,0 20 2 15,0-10 1-15,0-10 5 0,0 19-5 0,0-6 0 16,2-3 0-16,-1 0-1 0,-1-10 4 0,-1 18 1 15,1-8-1-15,0-10 0 0,0 19 1 0,0-10-1 16,-2 6 1-16,2-15 2 0,-1 22-6 0,1-14 3 16,0 6 2-16,0-14-4 0,-3 18 0 0,3-7 2 15,3 0 1-15,-3-11-1 0,-3 22 1 0,3-7-1 16,0-4 1-16,-1 0 3 0,1-11-6 0,-2 20 1 0,2-4 0 16,0-6 2-16,0-10-1 0,0 20-3 0,-3-10 0 15,3-10 0-15,3 17 1 0,-3-7 0 16,0-10-1-16,0 18 1 0,0-9-4 0,-3 3 4 0,3-12-4 15,-1 17 3-15,1-8 1 0,0-9-1 0,-3 19-1 16,3-11 4-16,0-8-1 0,-5 19-2 0,4-10 1 16,-2 1 4-16,3-10-1 0,-3 17-3 0,-2-6-3 15,4-4 4-15,-1 4 1 0,-1 2 0 0,2-3 0 16,-4-2-1-16,4 6 1 0,1-14 2 16,-2 20-6-16,1-8 4 0,-4-2-3 0,4-1 2 15,1-9-2-15,-3 19 6 0,1-5-4 0,1 0 3 0,-1-3-2 16,-1 2-2-16,3 0 0 0,-1 0 5 0,-4 3-5 15,4-1 0-15,-1-4-1 0,1 3 1 0,-2-2-2 16,0 3 7-16,0-2-6 0,1 4 0 0,1-4-1 16,-1 1-1-16,-1-4 1 0,3 6 6 0,0-16-6 15,0 17 0-15,-1-8 0 0,1-9 2 0,-1 21 2 16,1-13-1-16,0-8 3 0,-5 18 2 0,5-18 0 16,0 17 9-16,-1-9-3 0,1-8-2 0,0 17 2 0,0-17 3 15,-3 17 4-15,3-17-3 0,-3 14 1 16,1-4 0-16,2-10-3 0,-4 19 0 0,-1-9-1 0,4-1-2 15,-2 0 6-15,3-9-6 0,-6 14-1 0,3-4 4 16,0-1-9-16,3-9 5 0,-5 18 2 16,4-7-6-16,-1-2 5 0,-1 0-6 0,2 2 2 15,-1 1-3-15,-2-1-3 0,4-11-2 0,-6 18 6 0,3-11-1 16,0 4 0-16,0 5-4 0,1-7-2 0,2-9 1 16,-4 17 3-16,4-8-1 0,0-9-2 0,-2 18-1 15,-1-8 3-15,3-10-1 0,0 15 4 0,-1 0-8 16,1-15 6-16,0 16-6 0,1-6 3 0,-1-10 1 15,0 16 0-15,0-16-2 0,5 10 3 0,-5-1-1 16,0-9-1-16,0 14-4 0,0-14 0 0,0 14 7 16,0-14-4-16,1 15-1 0,-1-5 10 0,0-10-6 15,0 0-2-15,-1 17 0 0,1-17-1 0,1 14 1 16,-1-14 4-16,-1 14 3 0,1-14-6 0,0 11-1 16,0-11 2-16,0 13 0 0,0-13 5 0,1 15-5 15,4-6 0-15,-4-1-3 0,-1-8 3 0,2 14-2 16,-2-14 6-16,3 14-3 0,-2-6 1 0,-1-8-5 15,5 16-2-15,1-10 1 0,-6-6 5 0,1 16-5 0,1-6-1 16,-2-10 2-16,0 14 0 0,0-14 0 16,1 14 1-16,2-6 0 0,-3-8 3 0,3 19 5 0,-3-9-10 15,3 0 6-15,-3-10-4 0,3 18 0 0,-3-7-2 16,2-4 6-16,-2-7-3 0,4 18 4 0,-2-8-2 16,-2 2-3-16,3-1-1 0,0-3 0 0,-3-8 5 15,1 18-1-15,4-11-1 0,-5-7 1 0,4 15-5 16,-2-6 0-16,-2-9 7 0,3 14-3 0,-3-14-3 15,4 11 5-15,-2-4 1 0,-2-7 0 0,3 14 4 16,-3-14-1-16,2 10 0 0,-2-10-2 0,3 10 0 16,-3-10 1-16,3 11 2 0,-3-11-3 0,2 9-2 15,-2-9 4-15,4 11 0 0,-4-11-5 0,2 13 2 16,-2-13-1-16,4 12 2 0,-4-12 1 0,3 11-4 16,-3-11 5-16,0 14-4 0,0-14 6 0,5 14-8 15,-5-7 5-15,0-7 1 0,0 17 2 0,0-17 3 16,1 19-3-16,-2-9-1 0,1 4-3 0,0-14 13 15,-2 17-9-15,2-17 4 0,0 18 4 0,0-11 1 16,0-7 6-16,-3 19-4 0,3-19 0 0,0 18 2 16,0-11 1-16,0-7-1 0,0 15 4 0,0-15-7 15,-3 14 1-15,2-4 0 0,1-10 1 0,-3 20-1 16,1-11 0-16,1 0-2 0,1-9 4 0,-3 18-8 0,1-7-2 16,2-11 3-16,-3 17-2 0,3-10 3 0,0-7-3 15,-3 14-3-15,3-14-1 0,-2 11 3 0,2-11 3 16,0 0-4-16,1 17-3 0,-1-17 4 0,0 10-1 15,0-10 1-15,0 0 8 0,0 0-9 0,0 0 2 16,0 14-12-16,0-14 7 0,0 0 0 0,0 0-1 16,0 0 1-16,0 0-2 0,0 0 5 0,0 0 1 15,0 0 0-15,0 0-8 0,0 0 7 0,0 0-2 16,0 0-27-16,0 0-43 0,0 0-44 0,0 0-43 16,0 0-64-16,0 0-68 0,-19-29-92 0,11 12-281 0,4-4-705 15,-2-6 313-15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1.97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BB5DEE-B370-4CF6-8893-4FBAFECBCE4B}" emma:medium="tactile" emma:mode="ink">
          <msink:context xmlns:msink="http://schemas.microsoft.com/ink/2010/main" type="inkDrawing" rotatedBoundingBox="7773,8106 8360,8195 8313,8505 7726,8415" semanticType="callout" shapeName="Other">
            <msink:sourceLink direction="with" ref="{A6257351-A786-45A7-B8F4-2413C11A5077}"/>
            <msink:sourceLink direction="with" ref="{F2C222C7-10BA-40AA-AB7B-ED5CEE6D3617}"/>
          </msink:context>
        </emma:interpretation>
      </emma:emma>
    </inkml:annotationXML>
    <inkml:trace contextRef="#ctx0" brushRef="#br0">5176 5288 119 0,'0'0'216'0,"0"0"-20"0,0 0-11 16,0 0-14-16,0 0-8 0,0 0-12 0,0 0-13 0,0 0-12 15,0 0-6-15,0 0-8 0,0 0-8 0,0 0-10 16,0 0-5-16,0 0-6 0,0 0-3 0,0 0-1 16,0 0-2-16,33 7-3 0,-30 1-2 0,-3-8-4 15,5 14 3-15,-5-14 1 0,0 14-1 0,0-4-8 16,0-10 0-16,0 14-5 0,0-14-1 0,-3 18 2 16,3-18-2-16,0 18-1 0,-5-10-5 0,5-8-4 15,0 16-4-15,0-16-4 0,0 13-2 0,0-13-8 16,0 17-1-16,0-17-2 0,-3 11 0 0,3-11-5 15,3 11-3-15,-3-11 1 0,0 0-5 0,0 0 3 16,-3 13-3-16,3-13-7 0,0 0 7 0,0 0-1 16,0 0 0-16,3 11 0 0,-3-11-3 0,0 0 4 15,0 0 0-15,0 0 2 0,0 0 2 0,0 0-1 0,0 0-3 16,0 0 0-16,0 0 2 0,0 0-7 0,0 0 3 16,0 0 0-16,17-21-2 0,-17 21-4 0,10-14 0 15,-7 7-1-15,6-1-2 0,-6-3-6 16,4 4 1-16,2-1-3 0,-6-1-2 0,8 0 3 0,-5 2-3 15,1-3 1-15,-1 2 6 0,0 2-6 16,2-1 5-16,-2-1 0 0,-6 8-1 0,10-10 1 16,-4 4 1-16,-6 6-9 0,13-11 8 0,-7 6-4 0,2 0 0 15,-8 5 3-15,18-8 1 0,-14 2 0 0,-4 6 0 16,15-7-8-16,-7 3 9 0,-8 4 0 0,13-6-6 16,-4 3 9-16,-9 3-3 0,16-7 0 0,-7 5-2 15,-9 2-1-15,17-6 4 0,-10 3-2 0,2-1 3 16,-9 4 0-16,19-4 0 0,-11 3 3 0,-8 1-1 15,15-7 2-15,-15 7-1 0,16-6-1 0,-16 6-6 0,11-4 7 16,-11 4 2-16,9-3-2 0,-9 3 0 16,0 0-1-16,0 0 0 0,0 0 1 0,13-2-1 15,-13 2-4-15,0 0 1 0,0 0-1 0,0 0 3 0,0 0 2 16,9 7 0-16,-9-7 2 0,0 0-1 0,0 0 2 16,1 15 2-16,-1-15 10 0,0 0-3 15,0 12 0-15,0-12 0 0,-1 13 2 0,1-13-3 0,-3 15 2 16,3-15 0-16,-3 11 3 0,3-11-6 0,0 14 4 15,0-14-2-15,-3 17 0 0,3-17 13 0,-3 13-17 16,3-6 6-16,0-7-10 0,0 17 10 0,0-17-2 16,-3 15 2-16,3-15 0 0,0 16 15 0,0-16-12 15,3 14-1-15,-3-14 1 0,0 13 2 0,0-13-3 16,0 15 0-16,0-7-7 0,0-8 3 0,3 11 0 16,-3-11 2-16,3 11 0 0,-3-11 4 0,6 10-2 15,-6-10-1-15,4 10 3 0,-4-10 1 0,9 8-2 16,-9-8 2-16,8 7 6 0,-8-7-5 0,6 6 1 15,-6-6 1-15,9 5 1 0,-9-5-4 0,10 6 4 16,-10-6 2-16,11 0 7 0,-11 0-5 0,9 3-1 0,-9-3-1 16,0 0 4-16,16 3-11 0,-16-3-2 0,0 0-4 15,16-4 6-15,-16 4-6 0,0 0 4 0,17-2-16 16,-17 2 8-16,12-4 0 0,-12 4-1 0,0 0 1 16,13-2-2-16,-13 2-14 0,6-9-26 0,-6 9-40 15,5-7-33-15,-5 7-30 0,0 0-46 0,6-10-40 16,-6 10-48-16,0 0-58 0,0 0-324 0,-17-15-702 15,4 14 310-15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57.1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6257351-A786-45A7-B8F4-2413C11A5077}" emma:medium="tactile" emma:mode="ink">
          <msink:context xmlns:msink="http://schemas.microsoft.com/ink/2010/main" type="inkDrawing" rotatedBoundingBox="5915,8589 8761,8386 8783,8685 5936,8888" semanticType="underline" shapeName="Other">
            <msink:sourceLink direction="with" ref="{8BCDCDF9-A657-4B5E-88AA-2288850BA80D}"/>
            <msink:sourceLink direction="with" ref="{F2C222C7-10BA-40AA-AB7B-ED5CEE6D3617}"/>
            <msink:destinationLink direction="with" ref="{C1BB5DEE-B370-4CF6-8893-4FBAFECBCE4B}"/>
          </msink:context>
        </emma:interpretation>
      </emma:emma>
    </inkml:annotationXML>
    <inkml:trace contextRef="#ctx0" brushRef="#br0">3336 5667 129 0,'0'0'141'0,"0"0"2"16,0 0-8-16,0 0-11 0,0 0 0 0,0 0-7 16,0 0-11-16,0 0-2 0,0 0-5 0,0-12-6 15,0 12-3-15,0 0-5 0,0 0-7 0,0 0-2 0,0 0-4 16,0 0-3-16,0 0-5 0,0 0-3 15,0 0-3-15,0 0-5 0,0 0-8 0,0 0-4 16,0 0-3-16,0 0-7 0,0 0-1 0,0 0-7 0,0 0 0 16,0 0-4-16,0 0 0 0,0 0-5 15,0 0 2-15,0 0-3 0,0 0 2 0,0 0 1 16,0 0-1-16,19 18 1 0,-19-18-3 0,9 10 3 0,-9-10 0 16,8 10-1-16,-2-5-1 0,0 0 0 0,-2 5-4 15,-4-10 2-15,8 9-3 0,-7-2 2 0,4 3-2 16,1-3-2-16,-6-7 2 0,7 15 0 0,-4-9 1 15,3 1-1-15,0 0-2 0,1 0 1 0,-1 0-2 16,0 0 1-16,-6-7-3 0,8 16 2 0,-2-9-4 16,-3 0 4-16,-3-7-3 0,6 12 2 0,-2-7-3 15,-4-5 1-15,9 10 1 0,-9-10 0 0,5 9-1 16,1-3-1-16,-6-6 0 0,6 9 0 0,-6-9 1 0,7 10-2 16,-4-5 1-16,-3-5 1 0,9 8 0 15,-5-3-2-15,-4-5 1 0,12 7 1 0,-12-7-2 16,8 7 3-16,-8-7-4 0,7 7 4 0,-7-7 1 0,11 5-3 15,-11-5 3-15,9 1-3 0,-9-1 3 0,13 0-2 16,-13 0-1-16,0 0 1 0,22-3-1 0,-22 3-1 16,14-4 1-16,-4 2-1 0,-1-3 1 0,-9 5-1 15,15-11-2-15,0 3 3 0,-5-1-1 0,-1 3 0 16,3-1 1-16,2 2 0 0,-4-2-4 0,-1 0 2 16,2 1 0-16,-2 2 2 0,-2-3-4 0,5 3 2 15,-5-2-2-15,2 1 0 0,-9 5 3 0,18-9-1 16,-9 3 1-16,0 1-4 0,-1 0 1 0,-8 5 0 0,16-8-2 15,-7 3 0-15,0 3 1 0,-9 2-3 0,15-9 1 16,-6 7-1-16,-9 2-3 0,15-10 2 0,-5 7-2 16,-10 3-1-16,20-4-1 0,-10 1 0 0,-1 2-4 15,-9 1-1-15,19-4 0 0,-8 0 2 0,-11 4 2 16,22-2 0-16,-14-2 3 0,3 3 2 0,3 0 0 16,-5 0-2-16,4-2 3 0,-5 0 3 0,10 1-3 15,-5 0 1-15,-3 1-3 0,2-2 4 0,2 3 0 16,2-3 2-16,-7 3-1 0,5-4-2 0,-14 4 3 15,25-4 1-15,-12 1 0 0,-13 3 3 0,20-1-3 16,-10 1 2-16,-10 0 1 0,15-3 3 0,-15 3 3 16,14-2 0-16,-14 2 2 0,13 0 0 0,-13 0 4 0,0 0 1 15,0 0 2-15,13 0-1 0,-13 0 0 0,0 0 0 16,0 0-1-16,0 0 2 0,0 0-3 0,0 0-2 16,0 0 6-16,14 0-3 0,-14 0 5 0,0 0-3 15,0 0 0-15,0 0 1 0,4 10 0 0,-4-10 2 16,0 0-4-16,0 0 0 0,5 9-2 0,-5-9-1 15,0 0 0-15,0 0-3 0,3 9-1 0,-3-9 2 16,0 0-4-16,0 0 0 0,0 0-2 0,3 9 1 16,-3-9 1-16,0 0-3 0,0 0 1 0,4 7-3 0,-4-7 4 15,0 0-2-15,0 0 2 0,0 0-4 16,0 0 2-16,0 0-1 0,0 0-1 0,0 0 1 16,0 0 1-16,0 0-4 0,0 0 1 0,0 0-1 0,-1 15 3 15,1-15 0-15,0 0-4 0,0 0 2 16,3 9 5-16,-3-9-6 0,0 0 1 0,0 0 3 15,0 0-3-15,0 0 0 0,0 0 1 0,0 0-3 0,0 0 4 16,0 0-3-16,3 10 3 0,-3-10-4 0,0 0 3 16,0 0 2-16,0 0-2 0,0 0-3 0,13 0 6 15,-13 0-6-15,0 0 3 0,18-6 3 0,-18 6 0 16,18-4-2-16,-2 3 0 0,1-1-1 0,-1-4-1 16,1 2-3-16,2 1 2 0,3-2 2 0,1 1-4 15,-1-2 2-15,5 3-1 0,1-3-1 0,-1 2 4 16,1-1 0-16,-8 2 0 0,4-1 0 0,1-2-2 15,0 4-2-15,-1-2 3 0,-4 1-4 0,-3 3 0 16,1-3 0-16,-3 2 0 0,5 1 1 0,-7-1 2 16,4 1-4-16,-4 0 3 0,-13 0-5 0,25 1-1 0,-11-1-1 15,-2 0-1-15,1 1-5 0,3 2 4 0,-2-1-1 16,1-1-2-16,1-1 4 0,1 4 1 0,-1-4-3 16,0 2 3-16,1-2 1 0,2 0-2 0,4 0-1 15,2 0-1-15,-7 3-1 0,7-3 3 0,-2 0-3 16,2 0-1-16,-3 0 6 0,2-4 0 0,-1 4-5 15,-4 0 7-15,6 0-2 0,2-1 2 0,-5-1 0 16,4 0 2-16,-7 1-2 0,1-1 4 16,-1 2-3-16,0-3 2 0,-1 1 0 0,2-1-3 0,-2 2 1 15,-2-3 3-15,3 2 0 0,-2 1-1 0,2-1-1 16,1 0 4-16,-1-1-3 0,8 0 5 0,-8 0-2 16,-2-2 0-16,-1 2-3 0,6 1 2 0,-2-3 1 15,-1 0-2-15,6 3 1 0,2-5-2 0,-1 4 2 16,-7-1 6-16,3 3-2 0,-2-2 5 0,-1-1-2 0,1 2 1 15,2-2 0-15,-6 3 0 0,1-3 5 0,-1 2-2 16,1-1 1-16,-1 1 2 0,-3 0 0 16,-1-1 5-16,-12 3-3 0,17-3 3 0,-7 2 0 0,-10 1 4 15,12-4-3-15,-12 4 5 0,0 0 2 0,14-2-1 16,-14 2-2-16,0 0 4 0,0 0-9 0,13-4 3 16,-13 4-7-16,0 0-11 0,0 0-22 0,0 0-24 15,0 0-26-15,0 0-38 0,0 0-20 0,0 0-43 16,-33 14-47-16,24-11-187 0,-4-1-438 0,-4 3 194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6:28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FF15A6-66DA-4253-9BA3-72AA1EE53DE5}" emma:medium="tactile" emma:mode="ink">
          <msink:context xmlns:msink="http://schemas.microsoft.com/ink/2010/main" type="writingRegion" rotatedBoundingBox="771,5967 14443,5041 15235,16737 1563,17662"/>
        </emma:interpretation>
      </emma:emma>
    </inkml:annotationXML>
    <inkml:traceGroup>
      <inkml:annotationXML>
        <emma:emma xmlns:emma="http://www.w3.org/2003/04/emma" version="1.0">
          <emma:interpretation id="{5DD1E994-7879-433E-98FA-706B7FE971A8}" emma:medium="tactile" emma:mode="ink">
            <msink:context xmlns:msink="http://schemas.microsoft.com/ink/2010/main" type="paragraph" rotatedBoundingBox="1049,5813 9302,5445 9354,6631 1102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BF9E73-DE04-4A76-879B-5A9C46B23575}" emma:medium="tactile" emma:mode="ink">
              <msink:context xmlns:msink="http://schemas.microsoft.com/ink/2010/main" type="inkBullet" rotatedBoundingBox="1055,5933 2102,5887 2148,6927 1101,6973"/>
            </emma:interpretation>
          </emma:emma>
        </inkml:annotationXML>
        <inkml:trace contextRef="#ctx0" brushRef="#br0">-1320 3230 191 0,'-12'11'190'0,"7"-5"-14"16,-2 0-9-16,-2 2-7 0,2 2-13 16,2 2-7-16,-2 0-11 0,-2 3-4 0,3 6-7 0,-3-4-6 15,4 1-8-15,-4 6-8 0,5-1-9 0,1 0 1 16,0 0-8-16,-2 1-3 0,4-2-9 16,-1 2 1-16,0 1-6 0,6-1-3 0,-4 1-1 0,3-1-3 15,1 0-3-15,1-2 1 0,2 3-5 0,-1-1-4 16,2-2 2-16,-1-3-9 0,-1 3-3 0,3-1-2 15,-1-3-3-15,2 3 0 0,-2-5-3 0,-1-1 1 16,3 0-4-16,-1 1-2 0,2-2-2 0,-2 0 0 16,3-4 3-16,-2 7-3 0,5-8 6 0,-5 2-1 15,7-3 3-15,-2 0 0 0,-2 0 2 0,5-3 1 16,0 0 6-16,1 0-4 0,7-4-1 0,-5-1 1 16,-2 0 0-16,8-1-3 0,3-4-6 0,-3 0 4 0,1-1-8 15,0 2 1-15,2-7-2 0,-2 1-2 16,4 1 3-16,-4-3-4 0,-1 2 0 0,7-7-6 15,-7 6 1-15,0-3-3 0,-2-2 0 0,-1 1 2 0,3-2-2 16,-5 3-1-16,-1-4-1 0,2-1-3 16,-4 1 1-16,-3 0 4 0,2-1-2 0,-3 2 2 15,-1-6-1-15,-4 1-2 0,-3 4 2 0,-1-2-2 0,-3 2-3 16,2-6 5-16,-4 7-2 0,1-5-4 0,-2 4 2 16,3-2-2-16,-6-2 0 0,0-2 2 0,-2 6-4 15,4-2 3-15,-5-8-3 0,1 10 1 0,3 2-2 16,-4-6 4-16,1 4-1 0,1 1-2 0,-2-5 3 15,0 2-1-15,0 5-1 0,0-1 0 0,0-2 0 16,-2-5 1-16,2 5-2 0,-3 4-2 0,2-4 6 16,-4 1-6-16,3 3 4 0,-4-7 1 0,-2 1-2 15,4 5 0-15,1 1-1 0,-3 1 1 0,0 2-3 16,-3 0-3-16,2 0 6 0,-2 2-2 0,-5 0 0 16,2 2 2-16,-1 0-2 0,0 2-4 0,-8 0 3 15,-2-1 0-15,3 5-4 0,-6 1 8 0,2 1 2 0,-10 3-2 16,1 3-2-16,-1 1 8 0,9 0-4 0,-8 3-3 15,9-4 3-15,-7 4-2 0,1 3 3 16,9-4-4-16,-3 2 4 0,4 3-7 0,-3-4 0 0,8 3 4 16,-2 0-6-16,2 1 4 0,0 0-11 0,4-4-12 15,-1 8-15-15,7-9-13 0,-3 5-18 0,2-1-24 16,3-1-20-16,-1 4-19 0,2-3-23 0,2 3-30 16,3-6-18-16,-1 5-255 0,-1-6-497 0,5 6 221 15</inkml:trace>
        <inkml:trace contextRef="#ctx0" brushRef="#br0" timeOffset="-846.24">-1220 3428 72 0,'0'0'202'15,"0"0"-9"-15,-8 4-7 0,8-4-7 0,0 0-12 0,0 0-2 16,0 0-6-16,0 0-4 0,0 0-3 0,0 0-1 15,0 0-3-15,0 0-2 0,0 0-12 0,0 0-4 16,0 0-9-16,0 0-8 0,0 0-12 0,0 0-5 16,0 0-7-16,0 0-17 0,0 0 2 0,17-24-7 15,-17 24-8-15,7-10-6 0,-7 10-8 0,11-10-3 16,-5 4-4-16,0-4-4 0,0 2-1 0,1 0-5 16,0-3-5-16,1 1 2 0,-1-1-3 0,1-3-2 15,1 4-6-15,0-1 0 0,0 0 4 0,1 0-8 16,-4 2 0-16,0 3-1 0,-6 6 0 0,7-16-4 0,-1 10-1 15,-6 6 4-15,9-8-1 0,-9 8-5 0,6-10 0 16,-6 10-2-16,0 0 3 0,8-6-7 16,-8 6-2-16,0 0 2 0,0 0 4 0,0 0-1 0,0 0-3 15,0 0 1-15,0 31 3 0,0-31-4 0,-2 24 2 16,-2-6-3-16,1-2 4 0,0 7 4 0,1-4-3 16,-1 3 6-16,0 2 0 0,2 1 5 0,1-4-3 15,-2-4 2-15,2 8 4 0,0-4 2 0,0 3 7 16,0-7 2-16,2-1-3 0,-2-1 1 0,0 1 2 15,1 2 3-15,2-5 1 0,-3-13-6 0,0 21 2 16,0-11-2-16,2-1 7 0,-2-9-13 0,1 17-1 16,-1-17 2-16,2 11 0 0,-2-11-6 0,3 8 15 15,-3-8-16-15,0 0 1 0,1 12 9 0,-1-12-13 0,0 0 1 16,0 0 2-16,0 0-2 0,0 0-6 16,0 0-13-16,0 0-12 0,5 10-18 0,-5-10-27 15,0 0-34-15,0 0-35 0,0 0-44 0,0 0-40 0,15-32-75 16,-14 18-213-16,1 6-550 0,-2 8 244 0</inkml:trace>
      </inkml:traceGroup>
      <inkml:traceGroup>
        <inkml:annotationXML>
          <emma:emma xmlns:emma="http://www.w3.org/2003/04/emma" version="1.0">
            <emma:interpretation id="{DE80EB3E-9D66-4935-B2A1-4C2A319F6CD2}" emma:medium="tactile" emma:mode="ink">
              <msink:context xmlns:msink="http://schemas.microsoft.com/ink/2010/main" type="line" rotatedBoundingBox="2558,5746 9302,5445 9354,6631 2611,6931"/>
            </emma:interpretation>
          </emma:emma>
        </inkml:annotationXML>
        <inkml:traceGroup>
          <inkml:annotationXML>
            <emma:emma xmlns:emma="http://www.w3.org/2003/04/emma" version="1.0">
              <emma:interpretation id="{D2D14EE9-45B8-4ECB-8229-7E06AA66F712}" emma:medium="tactile" emma:mode="ink">
                <msink:context xmlns:msink="http://schemas.microsoft.com/ink/2010/main" type="inkWord" rotatedBoundingBox="2561,5814 4483,5729 4531,6790 2609,6876"/>
              </emma:interpretation>
            </emma:emma>
          </inkml:annotationXML>
          <inkml:trace contextRef="#ctx0" brushRef="#br0" timeOffset="2236.1">637 3605 221 0,'0'0'213'0,"0"0"-17"16,0 0-16-16,0 0-16 0,0 0-17 0,0 0-3 15,0 0-4-15,0 0-5 0,0 0-8 0,0 0-7 16,-6 26 1-16,6-26-3 0,0 18-4 0,-2-7-1 16,2-11-7-16,-6 19-5 0,3-8-2 0,2 0-5 0,1 3-6 15,0-3-5-15,-2 3-10 0,2-14-3 16,-1 21-7-16,1-11-7 0,0-10 2 0,0 19-11 15,0-11-3-15,0-8-7 0,-3 19-1 0,1-9-4 16,2-10 1-16,0 18-6 0,0-18 1 0,-1 13-13 0,1-13-15 16,-3 13-15-16,3-13-19 0,-2 15-20 0,2-15-24 15,-3 14-25-15,-1-7-23 0,4-7-24 16,0 0-26-16,0 0-25 0,-5 10-217 0,5-10-452 0,0 0 199 16</inkml:trace>
          <inkml:trace contextRef="#ctx0" brushRef="#br0" timeOffset="1920.14">440 3300 63 0,'0'0'173'0,"0"0"-17"0,0 0-5 0,0 0-3 16,4-14 2-16,-4 14-8 0,0 0-2 0,0 0-11 15,2-8-4-15,-2 8-7 0,0 0-5 0,0 0-5 16,0 0-8-16,-2-17-6 0,2 17-4 0,0 0-4 15,0 0-5-15,-6-13-9 0,6 13-5 0,-6-7-5 16,6 7-4-16,0 0-4 0,-7-11-7 0,7 11-5 16,-8-8-1-16,8 8-2 0,-7-6-2 0,7 6-3 0,-9-10-4 15,9 10 1-15,-8-7-2 0,8 7-1 16,-8-9 2-16,8 9-3 0,-11-5-2 0,11 5 0 16,-9-7-4-16,9 7 1 0,-12-8 2 0,12 8-6 0,-13-7-3 15,5 5 0-15,8 2-4 0,-15-4-3 16,15 4 5-16,-19-4 0 0,9 4-2 0,10 0-3 15,-21 3-2-15,9-2 3 0,1 1-5 0,11-2 1 0,-22 4-3 16,12 0 2-16,-1-3-3 0,2 3 2 0,9-4-1 16,-18 7 0-16,9-5-1 0,2 4-1 0,7-6 4 15,-14 8-3-15,5-4 2 0,2 2 1 0,7-6-5 16,-12 11 1-16,8-4 3 0,-5 0-4 0,4 3 2 16,-4 2 3-16,2-3-2 0,-1 4 2 0,2-4 2 15,-3 3 0-15,3 2 3 0,-1-1-3 0,1 0 0 16,0 0 3-16,2-1-3 0,1-1 1 0,1 1 0 15,-4 2 0-15,3-2 0 0,0 0 1 0,3-3-4 16,-1 5 4-16,1-14-3 0,-3 23 4 0,3-13-2 16,0 5-2-16,3-5 3 0,-2 0-4 0,-1-10 0 15,6 20 2-15,0-12 3 0,-3 3 3 0,2-1-3 16,1 3 0-16,-2-7 1 0,5 7 2 0,-2-6-3 0,-1-1-3 16,3 5 5-16,-1-7-6 0,2 7 0 0,-1-6 2 15,-3 2-2-15,3 0 1 0,0 1 0 16,0-1 0-16,-3-4-1 0,1 3-3 0,-7-6 3 0,15 9-3 15,-10-6 2-15,-5-3 1 0,12 10-1 0,-6-6 3 16,-6-4-3-16,0 0-3 0,13 7 4 0,-13-7 1 16,9 0 8-16,-9 0 4 0,0 0-5 0,18 0 4 15,-18 0-2-15,15 0 0 0,-15 0-1 0,15-9-7 16,-6 7 1-16,0-4 3 0,0 2-5 0,1 1-1 16,-1-2-4-16,-2-1-7 0,-7 6-11 0,18-7-9 0,-18 7-18 15,14-6-16-15,-14 6-21 0,12-4-28 16,-12 4-26-16,0 0-12 0,13-1-13 0,-13 1-24 15,0 0-47-15,0 0-178 0,12 7-443 0,-12-7 196 0</inkml:trace>
          <inkml:trace contextRef="#ctx0" brushRef="#br0" timeOffset="2852.17">921 3547 149 0,'0'0'207'0,"0"0"-30"0,0 0-4 0,0 0-16 16,0 0-12-16,0 0 0 0,0 0-13 0,0 0-6 15,0 0-3-15,0 0 1 0,15 25-3 0,-15-25-4 16,8 17-12-16,-4-8 6 0,2 0-8 0,-1 1-4 16,-2 0-9-16,4 1 0 0,-1 2-7 0,-3-1-4 0,3-2-9 15,0 1-3-15,-4-1-10 0,3 1-4 16,0-3-6-16,-2 1-7 0,1-1 0 0,1 1-2 0,-5-9-7 16,4 9 2-16,-4-9-6 0,3 9-5 0,-3-9-2 15,3 10 1-15,-3-10 1 0,0 0-3 0,3 10 2 16,-3-10-4-16,0 0 3 0,0 0-5 0,0 0-2 15,0 0-7-15,0 0-4 0,0 0-6 0,15-31-10 16,-9 18-5-16,3-1-6 0,-1-3-1 0,2 5-7 16,-1-11-7-16,4 4 0 0,-1-2 2 0,3 1 3 15,2-1 2-15,-8 7 0 0,1-2 4 0,0 0 4 16,1 1 4-16,2 0 1 0,-4 4 0 0,2-3 4 16,1 0 2-16,-2 2 2 0,4-1 2 0,-3 4 2 0,1 0 1 15,0 0 1-15,-3 0 6 0,0 2-5 16,0 2 5-16,0 1-1 0,-1-2 5 0,-8 6-4 15,13-4 1-15,-13 4 0 0,16-2 2 0,-16 2 1 0,14 0 1 16,-14 0 6-16,10 6 6 0,-4 0 2 16,2-2 4-16,-8-4 3 0,12 15 11 0,-6-7-4 0,1 1 4 15,-1 5 0-15,-2-1 3 0,1 1 5 0,1 0-1 16,0-1 1-16,0 1-4 0,0 4 0 0,-3-7 0 16,1 6-3-16,2-1-1 0,-1-3 1 0,-2 1-6 15,1-1-3-15,-1 2-4 0,0-4 1 0,-1 0 0 16,-1 0-8-16,1-4 4 0,-2-7-5 0,4 18-1 15,1-8-6-15,-5-10 7 0,1 14-4 0,-1-14-2 16,2 11-8-16,-2-11-12 0,1 13-16 0,-1-13-15 16,5 9-21-16,-5-9-15 0,0 0-20 0,0 0-21 15,0 11-15-15,0-11-39 0,0 0-42 0,0 0-257 16,0 0-508-16,0 0 225 0</inkml:trace>
          <inkml:trace contextRef="#ctx0" brushRef="#br0" timeOffset="3513.34">1506 2933 188 0,'0'0'189'0,"-1"-12"-15"16,1 12-15-16,0 0-11 0,0 0-10 0,3-16-9 0,-3 16-9 15,6-10-9-15,-1 4-9 0,3-2 0 0,-1 3 0 16,4-2-5-16,2 1-5 0,1-4 0 0,1 2-6 16,-1 1 3-16,6 1-3 0,-4 0-5 0,1 1-4 15,-1-1-10-15,1-1-5 0,-4 6-1 0,-3 0-12 16,-10 1-1-16,20-3-7 0,-11 3-6 15,-9 0 0-15,15 3-5 0,-9 3 7 0,-6-6-5 0,12 10 4 16,-7-4 0-16,-3 3 3 0,2 0 1 0,-4 3 0 16,0 4-3-16,0-6 1 0,-4 5-5 0,-1-2 2 15,3 5-1-15,-4-1-3 0,-2-2-6 0,1 3 5 16,1-3-4-16,-2 1 0 0,1-1-4 0,1 1-2 16,-5-5-1-16,4 2 0 0,1 0-3 0,-2-2 0 15,3 0-5-15,-1-4 0 0,3 6-1 0,-2-6-2 16,2 2 2-16,3-9-3 0,-4 13 1 0,4-13 0 0,-2 14-2 15,2-14 1-15,3 11-1 0,-3-11 1 0,8 6 3 16,-2 0-8-16,-6-6 5 0,19 3 1 16,-6-1 0-16,5-2-1 0,-4 0-2 0,2 0-1 0,0 0-2 15,1 0 2-15,-1-2-2 0,1 4-19 0,-1-4-11 16,-16 2-15-16,22 5-21 0,-10-5-21 0,-3 0-25 16,-9 0-16-16,17 4-19 0,-10 0-26 0,-7-4-37 15,12 3-232-15,-12-3-477 0,0 0 212 0</inkml:trace>
        </inkml:traceGroup>
        <inkml:traceGroup>
          <inkml:annotationXML>
            <emma:emma xmlns:emma="http://www.w3.org/2003/04/emma" version="1.0">
              <emma:interpretation id="{AE383144-2BEB-40DD-AA92-48646C35CB9C}" emma:medium="tactile" emma:mode="ink">
                <msink:context xmlns:msink="http://schemas.microsoft.com/ink/2010/main" type="inkWord" rotatedBoundingBox="5089,6139 5630,6115 5660,6795 5119,6820"/>
              </emma:interpretation>
            </emma:emma>
          </inkml:annotationXML>
          <inkml:trace contextRef="#ctx0" brushRef="#br0" timeOffset="4069.96">2902 3195 208 0,'0'0'237'0,"13"-7"-11"0,-13 7-17 16,0 0-11-16,0 0-17 0,11-1-11 0,-11 1-13 15,0 0-13-15,0 0-13 0,0 0-13 0,0 0-9 16,0 0-1-16,0 0-5 0,0 0-5 0,0 0-9 15,-28 24-6-15,16-13-5 0,-8-1-10 0,-5 0-6 16,-1 6-4-16,3 0-7 0,-4-4-6 0,3 2-4 16,2 1-6-16,-2 1 0 0,-3-2-7 15,6 0 1-15,0-1-6 0,2 2 0 0,5-5-4 0,2 1 0 16,-1 0-8-16,5-5 1 0,1 1 1 0,-2 1-1 16,2-2-3-16,4 1 2 0,3-7-5 0,-8 14 0 15,8-14 2-15,-4 10-2 0,4-10-2 0,0 11 4 16,0-11 0-16,0 0 0 0,9 13-1 0,0-11 1 0,0 4-3 15,-2-3-2-15,5-1 5 0,1-2 1 0,2 2-3 16,3-2 11-16,2 3 0 0,-1-3 3 0,2 0 4 16,4 0-4-16,-1 0 3 0,1-1 0 0,1 1-1 15,-1-2 3-15,-6 2-3 0,2 0-5 0,-1-4 0 16,7 4-4-16,-11-2 4 0,3 1-4 16,-5 1-1-16,4 1 1 0,-3-1-5 0,-2 0 5 0,-1-3-5 15,-12 3-4-15,22 3 3 0,-13-1-3 0,-9-2-3 16,17 6-6-16,-17-6-10 0,13 5-9 0,-13-5-11 15,9 4-15-15,-9-4-19 0,3 7-23 0,-3-7-26 16,0 0-26-16,-3 20-46 0,3-20-51 0,-15 5-214 16,8-1-493-16,7-4 219 0</inkml:trace>
          <inkml:trace contextRef="#ctx0" brushRef="#br0" timeOffset="4406.52">2589 3808 109 0,'0'0'203'0,"-3"8"-24"0,3-8-8 0,0 0-12 16,0 0-10-16,-6 7-2 0,6-7-4 0,0 0-4 16,0 0-1-16,0 0-3 0,10 14-1 0,-10-14 2 15,9 4-3-15,-9-4-1 0,15 4-1 0,-6-4-4 16,-9 0-2-16,24 0-7 0,-8 0-8 0,2 0-5 15,2 0-2-15,5-4-7 0,-6 3-4 0,5 2-12 16,-4-1-4-16,-1-1-8 0,0-2-4 16,1 0-7-16,-1 3-10 0,1 0-1 0,-4 0-8 0,-4-4-3 15,0 8-4-15,-12-4-5 0,22 0-7 0,-10 0-2 0,-12 0-12 16,17 0-22-16,-10 2-7 0,-7-2-12 0,15 1-11 16,-15-1-14-16,7 4-20 0,-7-4-18 15,0 0-24-15,6 10-31 0,-6-10-20 0,0 0-36 16,0 0-60-16,-1 14-152 0,1-14-456 0,0 0 202 0</inkml:trace>
        </inkml:traceGroup>
        <inkml:traceGroup>
          <inkml:annotationXML>
            <emma:emma xmlns:emma="http://www.w3.org/2003/04/emma" version="1.0">
              <emma:interpretation id="{424D5875-4914-4F39-889E-6395C3F14274}" emma:medium="tactile" emma:mode="ink">
                <msink:context xmlns:msink="http://schemas.microsoft.com/ink/2010/main" type="inkWord" rotatedBoundingBox="6135,5586 9302,5445 9350,6529 6183,6670"/>
              </emma:interpretation>
            </emma:emma>
          </inkml:annotationXML>
          <inkml:trace contextRef="#ctx0" brushRef="#br0" timeOffset="5857.95">3585 3318 88 0,'0'0'247'15,"0"0"-27"-15,0 0-25 0,0 0-13 0,0 0-14 16,0 0-15-16,0 0-9 0,0 0-7 0,0 0-8 15,13 23-4-15,-8-16-6 0,1 1-5 0,3 0-10 16,-5 1-4-16,5 2-6 0,-3 2-6 0,-1-2-8 16,1 2-2-16,0 2-5 0,-3-5-1 15,-2 3-5-15,4 0-7 0,-5 2 3 0,4-7-2 0,-4 6-5 0,0-4-3 16,0-10-6-16,-3 22 0 0,3-12-5 0,-1 0-8 16,1-10-1-16,-2 14-7 0,2-14-2 0,0 14 2 15,0-14-5-15,-3 12-1 0,3-12-6 16,0 0 6-16,0 12-4 0,0-12 4 0,0 0-5 0,0 0 3 15,0 0-5-15,0 0 3 0,0 0-4 0,0 0-2 16,0 0-1-16,0 0-6 0,31-27-12 0,-20 13-2 16,-2 0-8-16,3-3-10 0,3-1-13 0,-2-3-1 15,2 2-7-15,-2 0 3 0,1-4 2 0,1 4 6 16,-5 5 1-16,-1-4 5 0,2 5 4 0,-4-4 0 16,5 3 4-16,-6-1 2 0,1 4 3 0,2 1 0 15,-6 0 3-15,5-1 3 0,-2 1 4 0,0 2 0 16,0 0-2-16,-6 8 2 0,10-11 4 0,-5 6 2 0,4-1-1 15,-9 6 4-15,11-7-1 0,-11 7 4 16,15-2 2-16,-15 2 5 0,18 2 3 0,-18-2 0 16,20 6 7-16,-10-2 6 0,2 5 3 0,-2-1 5 0,4 3 2 15,-1 1-1-15,2-1 5 0,-4 7 7 0,2 0 0 16,1 0 2-16,-3 4-4 0,0-2 5 0,4 2-3 16,-5-6 1-16,-1 5-3 0,2 1 1 0,-2 0 2 15,-3 0-5-15,1-6-6 0,-4-1-1 0,0 1 0 16,1-1-5-16,-1 0-1 0,-3-3-3 0,3 1-1 15,0 1-4-15,-3-4 0 0,0-10-2 0,0 18 1 16,0-18-5-16,0 15-4 0,0-15-12 0,0 12-15 16,0-12-14-16,0 0-20 0,0 12-12 0,0-12-15 15,0 0-17-15,-6 11-44 0,6-11-39 0,0 0-28 0,0 0-59 16,0 0-217-16,0 0-519 0,-7-39 230 16</inkml:trace>
          <inkml:trace contextRef="#ctx0" brushRef="#br0" timeOffset="6679.77">4204 2658 142 0,'7'-9'166'16,"-7"9"-6"-16,9-9-11 0,-1 5-11 0,-8 4-7 15,19-6-9-15,-13 5-4 0,3-2-4 0,-9 3-4 16,24-4-10-16,-15 4-5 0,4-3-8 0,-13 3-7 15,23 3-7-15,-13-2-9 0,-1 2-4 0,2 0-4 16,-5 2-4-16,-6-5-2 0,13 6-4 0,-7 1-5 16,-6-7 0-16,7 13-1 0,-4-5 1 0,-3-8 1 15,0 14-1-15,0-14 3 0,-4 17-4 0,-2-6-3 16,0 1-3-16,0-4-4 0,-1 0-2 0,1-2-8 16,-2 3 6-16,8-9-7 0,-19 12 2 0,13-5-6 15,0-3 6-15,6-4-10 0,-11 10 2 0,11-10-2 0,-6 10-3 16,6-10 0-16,-6 5 1 0,6-5-4 0,0 0 3 15,0 0-5-15,0 0 6 0,0 0-5 0,0 0 4 16,23 3-3-16,-23-3-3 0,0 0-2 0,28-8 6 16,-17 7-3-16,-4-4 2 0,11 1-5 0,-5-1 2 15,-1 4-1-15,2-3-1 0,-4 3 2 0,-1-2 2 16,-9 3-4-16,16-2 0 0,-16 2-3 0,14 0 1 16,-14 0 2-16,0 0-1 0,16 0-2 0,-16 0 3 15,11 5-2-15,-11-5 2 0,6 11 0 0,0-2 2 0,-6-9-1 16,3 12-1-16,0-4 0 0,-3-8 1 15,0 17 0-15,0-6 4 0,0-11-2 0,0 15 9 16,0-15 3-16,-3 18 9 0,0-9 4 0,0 1-2 0,-3 2 5 16,-2-4 0-16,-1 0-2 0,-1 2-1 0,-4-2-6 15,-2 3 2-15,1-1-5 0,-1-3 1 16,-1 0-4-16,-2 0-2 0,6 1-2 0,-7 0 1 0,5-1-2 16,-3-2-5-16,6 1-1 0,-4-3-6 0,4 1-12 15,-1 0-6-15,5-1-13 0,8-3-9 0,-19 6-14 16,19-6-26-16,-12 5-16 0,12-5-12 0,-8 6-13 15,8-6-18-15,0 0-22 0,0 0-52 0,-3 11-141 16,3-11-382-16,0 0 169 0</inkml:trace>
          <inkml:trace contextRef="#ctx0" brushRef="#br0" timeOffset="7096.07">4689 3414 66 0,'0'0'294'0,"0"0"-16"0,0 0-27 0,0 0-19 16,-14 0-27-16,14 0-19 0,0 0-22 0,0 0-11 15,0 0-10-15,0 0-7 0,0 0-8 0,0 0-2 16,42 0-5-16,-26 0-3 0,4-1-8 0,8 1-9 16,2-4 0-16,3 4-10 0,9-6 5 0,-1 5-6 15,1-2-4-15,-2 2-5 0,2-2-10 16,-12-1-8-16,1 3-3 0,-5-1-4 0,-7 1-3 0,0-2-15 15,-1 2 2-15,0 0-9 0,-7-2-4 0,-11 3-7 16,19-2-13-16,-19 2-17 0,10 0-16 0,-10 0-19 0,0 0-26 16,0 0-22-16,0 0-34 0,0 0-35 0,0 0-31 15,-32 14-43-15,18-14-241 0,-2 3-517 0,16-3 229 16</inkml:trace>
          <inkml:trace contextRef="#ctx0" brushRef="#br0" timeOffset="7786.02">5598 3122 27 0,'3'-8'265'0,"-3"8"-11"0,6-15-15 16,-6 15-14-16,5-12-20 0,-2 5-13 0,-3 7-17 0,9-14-15 16,-5 7-17-16,5 0-13 0,-1 3-11 0,-8 4-7 15,19-11-10-15,-7 4-7 0,1 1-9 0,-4 0-7 16,5 5-10-16,-4-2-4 0,-10 3-7 0,20-1-7 15,-8 1-5-15,-12 0-4 0,22 1-7 0,-12 2-6 16,-2-2-4-16,4 3 3 0,-6 2-4 0,1 1 3 16,-1 2-5-16,-3-4 2 0,-3-5-2 0,5 19 0 15,-5-11-1-15,0-8-2 0,-5 19-3 0,-1-7 0 16,3 3 2-16,-4-4-2 0,-5 0-2 0,4 1 0 16,-1-1-8-16,-1 1 5 0,-2-4 0 0,5 3-3 15,-2-6-2-15,3 2 3 0,-2-1-3 0,8-6-4 0,-12 11 3 16,12-11 0-16,-7 5-4 0,7-5 1 15,0 0-4-15,-6 8 0 0,6-8 1 0,0 0-2 16,0 0 3-16,0 0 2 0,0 0-3 0,0 0-2 0,0 0 4 16,0 0-3-16,19 7 2 0,-19-7 0 0,14 1 0 15,-14-1-3-15,15-1 1 0,-15 1 5 0,16 1-4 16,-6 2-2-16,-10-3 4 0,17 2-4 0,-8-2 2 16,-9 0-1-16,19 5-1 0,-11-2 4 0,-8-3-4 15,14 7 6-15,-3-1-6 0,-2-1-1 0,-2 2 2 16,-1-4-1-16,5 6 2 0,-5-2 1 0,-6-7 1 15,9 13-1-15,-8-3 0 0,-1-1 6 0,0-9-7 16,6 16 4-16,-3-7 2 0,-3-9 2 0,-9 21 0 16,2-10 1-16,-2-1 1 0,-5 1 0 0,-2 0 1 0,2-1-4 15,0-2-1-15,-10 4 2 0,7-4-3 16,1 0 1-16,-2 1 1 0,2-7-3 0,-4 7-3 16,4-6 2-16,2 3-15 0,1-4-7 0,-2 5-14 15,5-5-14-15,10-2-21 0,-20 0-17 0,20 0-23 16,-13-2-32-16,13 2-31 0,0 0-36 0,-6-11-220 15,6 11-464-15,0 0 205 0</inkml:trace>
          <inkml:trace contextRef="#ctx0" brushRef="#br0" timeOffset="8309.13">6159 3175 225 0,'6'-5'219'0,"-6"5"-23"0,0 0-14 16,14-3-15-16,-14 3-10 0,0 0-12 0,13-4-7 0,-13 4-17 16,13 0-4-16,-13 0-10 0,0 0-10 0,18 5-8 15,-13 1-6-15,-5-6-6 0,12 7 2 16,-8-1 0-16,2-1 2 0,-6-5-2 0,9 18 0 0,-4-12-9 16,-5-6 2-16,3 16-3 0,0-8-1 0,-3-8-12 15,0 18 0-15,0-11-8 0,0-7-4 16,0 17-2-16,0-17 0 0,0 11-8 0,0-11-2 0,0 12-1 15,0-12-5-15,0 0-1 0,0 12-2 0,0-12-6 16,0 0 4-16,0 0-1 0,0 0 2 0,0 11-2 16,0-11-2-16,0 0 1 0,0 0-4 0,0 0-4 15,0 0 3-15,19-21-1 0,-13 14-1 0,1 0-2 16,2-4-1-16,2-4-9 0,4-4-2 0,-2 1-15 16,3-2 0-16,4-2 1 0,-1 2-1 0,-2 2 1 15,-1-2 2-15,0 1-3 0,1 3 7 0,-2 1 1 16,-2 3 2-16,1 3-3 0,-2-2 2 0,1 1 0 15,-6 3 7-15,8-2-4 0,-7 4 5 0,1-1-1 16,1 2 2-16,-10 4 2 0,20-3 0 0,-10 3 0 0,-10 0-3 16,19 7 8-16,-10-1 2 0,2-3 6 0,-5 7 3 15,6-2 4-15,-5 6 2 0,2 0 1 0,-1-1 9 16,-2-1 1-16,4 4-6 0,-4-1 3 0,-3 2-2 16,3-3-3-16,-2 5-4 0,-4-3 1 0,3-1-1 15,3 2-6-15,-6-3 2 0,5 4 2 0,-5-3-16 16,3 0-19-16,-3-2-16 0,3 5-22 0,-3-3-28 15,0-2-33-15,0 2-30 0,0 0-32 0,0-4-37 16,3-2-283-16,-3-9-534 0,6 17 237 0</inkml:trace>
        </inkml:traceGroup>
      </inkml:traceGroup>
    </inkml:traceGroup>
    <inkml:traceGroup>
      <inkml:annotationXML>
        <emma:emma xmlns:emma="http://www.w3.org/2003/04/emma" version="1.0">
          <emma:interpretation id="{DA35672A-F860-43CA-B44D-0C4C6E3B3877}" emma:medium="tactile" emma:mode="ink">
            <msink:context xmlns:msink="http://schemas.microsoft.com/ink/2010/main" type="paragraph" rotatedBoundingBox="1473,7451 14546,6565 14633,7845 1559,8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5B805-7AFA-4043-9F22-975FC2705D5F}" emma:medium="tactile" emma:mode="ink">
              <msink:context xmlns:msink="http://schemas.microsoft.com/ink/2010/main" type="line" rotatedBoundingBox="1473,7451 14546,6565 14633,7845 1559,8730"/>
            </emma:interpretation>
          </emma:emma>
        </inkml:annotationXML>
        <inkml:traceGroup>
          <inkml:annotationXML>
            <emma:emma xmlns:emma="http://www.w3.org/2003/04/emma" version="1.0">
              <emma:interpretation id="{1849607F-CB15-4EB2-B7AA-E4DFFDB3CD71}" emma:medium="tactile" emma:mode="ink">
                <msink:context xmlns:msink="http://schemas.microsoft.com/ink/2010/main" type="inkWord" rotatedBoundingBox="1486,7645 4057,7471 4130,8556 1559,8730"/>
              </emma:interpretation>
            </emma:emma>
          </inkml:annotationXML>
          <inkml:trace contextRef="#ctx0" brushRef="#br0" timeOffset="9869.79">-1067 5107 127 0,'0'0'201'0,"0"0"-9"0,0 0-12 16,0 0-15-16,0 0-9 0,0 0-10 0,0 0-15 16,0 0-8-16,0 0-11 0,0 0-12 0,0 0-14 15,0 0-5-15,0 0-9 0,0 0-7 0,0 0-5 16,0 0 1-16,0 0 1 0,0 0-6 0,0 0 3 15,0 0-1-15,0 0-2 0,47 1 0 16,-35 2 3-16,2-2-1 0,1 1-1 0,3-1-6 0,-3-1 0 16,5 3 0-16,-1-2-7 0,2-1 0 0,3 0-1 15,1 3 2-15,-1 0-5 0,-2-3-2 0,5 0-5 16,-4 0 2-16,2 0-4 0,0-3 1 0,2 3-6 16,-8 0 1-16,5 0-6 0,-6-1 3 0,2-2-2 15,-5 0-4-15,2 3-1 0,-2-3 2 0,-1 3-8 16,-2-1 0-16,1 2-2 0,-13-1 4 0,20-1-1 15,-12-2-3-15,-8 3-3 0,17 0 2 0,-17 0-2 16,0 0 2-16,15-1-4 0,-15 1 3 0,0 0 1 16,12-3-4-16,-12 3-2 0,0 0-4 0,0 0-14 0,0 0-16 15,0 0-19-15,0 0-22 0,13 3-20 16,-13-3-26-16,0 0-29 0,0 0-27 0,0 0-20 16,0 0-223-16,0 0-453 0,0 0 202 0</inkml:trace>
          <inkml:trace contextRef="#ctx0" brushRef="#br0" timeOffset="10256.14">-880 5341 66 0,'0'0'184'0,"0"0"-11"0,0 0-3 0,0 0-13 0,0 0-6 15,0 0-10-15,0 0-9 0,0 0-3 16,16 8-7-16,-16-8-5 0,0 0-5 0,11 6-4 16,-11-6-1-16,13 4-3 0,-2-3-6 0,-11-1-1 0,19 1-2 15,-6-1-2-15,2 0-3 0,0 1 0 16,3-1-10-16,1 0 1 0,1-1-4 0,1 1-5 16,4 0-4-16,-6-1-1 0,5-4-7 0,6 1-3 0,-6 2-5 15,1 1-4-15,-4-2-4 0,-1 2 1 0,-2-1-6 16,1-2-1-16,-3 1-8 0,2 3-5 0,-3-4 2 15,-3 4-7-15,0-1 2 0,-12 1-5 0,19-3-3 16,-19 3-2-16,15-3 4 0,-15 3-3 0,12 0-3 16,-12 0-2-16,12 0-4 0,-12 0-7 0,0 0-7 15,14-4-12-15,-14 4-15 0,0 0-13 0,0 0-15 16,0 0-15-16,0 0-15 0,13-2-14 0,-13 2-20 16,0 0-34-16,0 0-28 0,0 0-247 0,0 0-475 15,0 0 210-15</inkml:trace>
          <inkml:trace contextRef="#ctx0" brushRef="#br0" timeOffset="10903.19">-384 4912 157 0,'0'0'192'0,"0"0"-9"0,0 0-6 0,0 0 0 16,0 0-18-16,-6-8-5 0,6 8-8 0,0 0-8 15,0 0-11-15,0 0-5 0,0 0-12 0,0 0-10 16,0 0-9-16,0 0-8 0,0 0-13 0,0 0-2 15,0 0-8-15,0 0-6 0,0 0-5 0,0 0 0 16,0 0-8-16,0 0 0 0,0 0-3 0,0 0 2 16,0 0 2-16,0 0 4 0,21 25-4 0,-12-20 1 15,0 1 0-15,0-2 0 0,5-1 0 0,2 1 2 0,-1 3 0 16,3-1-2-16,1-2-2 0,1-1-4 16,-2 2-6-16,8-4 8 0,-3 4-2 0,1-2-6 0,-5 1-2 15,3-1-4-15,2 1 3 0,-4-1-9 0,-1 0 0 16,5 2-2-16,-6 1-3 0,0-6-1 0,-3 6 0 15,1-3-3-15,-1-1-1 0,0-2 1 0,-2 6 1 16,-2-3-4-16,-2 1-1 0,1-2-2 0,1 0 2 16,-1 3-1-16,-10-5 1 0,18 3-5 0,-11 0 3 15,-7-3 0-15,15 7 2 0,-7-5-4 0,-8-2-1 16,13 4-2-16,-13-4 3 0,11 1 4 0,-11-1-1 16,10 4-1-16,-10-4-5 0,0 0 4 0,16 3 2 15,-16-3-7-15,8 4 2 0,-8-4 1 0,0 0-2 16,0 0-1-16,13 0-1 0,-13 0 2 0,0 0 1 15,8 9 3-15,-8-9 0 0,0 0-3 0,0 10-1 16,0-10 2-16,0 0 2 0,-8 29 0 0,2-19 1 0,-1 8 0 16,-5 3-6-16,-2 4 8 0,1-1-6 0,-6 10 3 15,-1-2-3-15,-1 3 6 0,-4 0 0 0,6-3-4 16,-2 0 2-16,1 2 1 0,-2-4-14 0,10-5-12 16,-4 8-18-16,-1-10-18 0,5 4-24 0,3-2-19 15,-3-1-27-15,4-4-27 0,2-2-22 0,1-3-33 16,2-1-231-16,0-4-477 0,3 1 212 0</inkml:trace>
          <inkml:trace contextRef="#ctx0" brushRef="#br0" timeOffset="12960.45">1260 4710 53 0,'0'0'169'0,"1"-11"-5"0,-1 11-10 0,0 0-10 15,0 0-7-15,2-13-10 0,-2 13-8 0,0 0-4 16,0 0-4-16,0-15-6 0,0 15-6 0,0 0-3 16,0 0-2-16,0 0-1 0,-3-16-7 0,3 16-2 15,0 0-2-15,-5-9-3 0,5 9-4 0,-5-8-5 16,5 8-4-16,-8-9-2 0,8 9-3 0,-3-11 0 0,3 11-2 16,-9-6 0-16,9 6-4 0,0 0-7 0,-9-12 2 15,9 12 0-15,-12-8-10 0,12 8-4 0,-9-5-4 16,9 5-3-16,-12-7-4 0,12 7 0 0,-13-6-3 15,13 6-3-15,-13-4-3 0,13 4-2 0,-20-3 1 16,11 2-1-16,9 1-1 0,-19-1 2 0,19 1-2 16,-20-2 0-16,8 4 1 0,-1 0-5 0,0 1 5 15,-2 0-4-15,-2 0 4 0,2-2-2 0,1 3 0 16,-3-1-1-16,4 2 5 0,-2-2-4 0,0-1 1 16,1 8-1-16,-2-6 4 0,3 1-2 0,2 2-2 15,-2 2-2-15,1-2 0 0,1 1-3 0,4-2 2 16,-2 4-4-16,2-5 2 0,-2 5-3 0,4-3-1 0,-4 6 2 15,5-2-2-15,-1-4-1 0,1 4 2 0,2 3 1 16,1 0 3-16,-4-4-5 0,5 2 2 16,0-12 1-16,0 23 0 0,3-6 4 0,-3-8-3 0,2 4 0 15,1 1 3-15,0-2-2 0,0 0 1 0,1 1-2 16,-1-2 4-16,2 2-2 0,-1-5-1 0,4 7-1 16,-7-5 1-16,5 3 1 0,0-2-3 0,-3 3-5 15,3-4 6-15,1 4-2 0,-1-5 0 0,2 3 0 16,-2 0 2-16,-2-2-2 0,5 0 2 0,-3-3-4 15,0 3 1-15,0-2 0 0,2 1 3 0,-3-1-3 16,4-1 5-16,0-1-7 0,0 1 7 0,5-2-3 16,-1 1 4-16,-1-3-6 0,-3 1 0 0,4 0 4 15,-1-2 0-15,0 2-6 0,2-3 6 0,-2 1-2 0,-2-1 9 16,-10-1-10-16,27 0 3 0,-14-1 1 16,-1-1-4-16,-12 2 1 0,21-1-3 0,-9-3-2 15,-1 2 1-15,-11 2 0 0,15-4 3 0,-15 4 2 0,13-4 4 16,-13 4-7-16,7-3-1 0,-7 3-2 0,0 0 4 15,12-4-7-15,-12 4-12 0,0 0-21 0,0 0-18 16,0 0-28-16,0 0-31 0,0 0-26 0,0 0-31 16,0 0-31-16,0 0-40 0,0 0-222 0,0 0-499 15,0 0 221-15</inkml:trace>
          <inkml:trace contextRef="#ctx0" brushRef="#br0" timeOffset="13304.91">1500 4992 128 0,'0'0'211'0,"0"0"-13"0,0 0-17 0,0 0-13 16,0 0-13-16,0 0-16 0,0 0-9 0,0 0-12 0,0 0 6 15,0 0-4-15,0 0 6 0,9 14 0 0,-9-14-3 16,0 11 0-16,0-11-7 0,-1 16 2 0,1-16-7 15,-2 16 0-15,4-6-4 0,-2-10-11 0,0 20 3 16,0-9 1-16,0 2-9 0,0-1 2 0,0 5-5 16,0-6-9-16,0-11-5 0,0 26-3 0,0-11-8 15,1 0-3-15,-2 0-7 0,2 0-9 0,-2-4 1 16,2 2-7-16,-1-2-2 0,3 3 0 0,-1-5-1 16,-2-9-5-16,-2 19-8 0,2-19-16 0,0 18-11 15,0-11-12-15,0-7-17 0,-3 17-17 0,3-17-15 16,-1 14-21-16,1-14-24 0,-3 11-28 0,3-11-21 15,-3 10-25-15,3-10-32 0,0 0-65 0,0 0-158 16,0 0-477-16,0 0 212 0</inkml:trace>
        </inkml:traceGroup>
        <inkml:traceGroup>
          <inkml:annotationXML>
            <emma:emma xmlns:emma="http://www.w3.org/2003/04/emma" version="1.0">
              <emma:interpretation id="{8BCDCDF9-A657-4B5E-88AA-2288850BA80D}" emma:medium="tactile" emma:mode="ink">
                <msink:context xmlns:msink="http://schemas.microsoft.com/ink/2010/main" type="inkWord" rotatedBoundingBox="4574,7542 6918,7384 6963,8052 4620,8211">
                  <msink:destinationLink direction="with" ref="{A6257351-A786-45A7-B8F4-2413C11A5077}"/>
                </msink:context>
              </emma:interpretation>
            </emma:emma>
          </inkml:annotationXML>
          <inkml:trace contextRef="#ctx0" brushRef="#br0" timeOffset="13976.06">2217 4634 54 0,'0'0'223'0,"0"0"-15"16,0 0-19-16,0 0-15 0,0 0-22 0,0 0-15 16,0 0-11-16,0 0-11 0,0 0-7 0,0 0-2 15,0 0-4-15,0 0-6 0,0 0-4 0,-25 24-6 0,21-17-2 16,-7 3-5-16,5-3-2 0,-6 3-3 0,3 0-6 15,0 1 0-15,-3 3-9 0,5-3 3 0,-3 1-6 16,1-1 0-16,-2 1-6 0,2 1-1 0,2 1-7 16,-4-4 1-16,2 5-7 0,2-5-2 0,-2 1-3 15,4-3 0-15,1 1-8 0,-2 1 0 0,5 1-4 16,1-11-1-16,-6 18-1 0,4-11 2 0,2-7-5 16,0 14-3-16,0-14 3 0,2 13-5 0,-2-13 3 15,6 11 1-15,-6-11-2 0,7 10 6 0,-7-10-4 16,15 4-1-16,-5 0-1 0,-1-3 2 0,3 4-4 15,0-5 3-15,3 0-6 0,3 0 2 0,-3 2-1 16,3 1 0-16,-2-2 1 0,2-1 0 0,-1 1-4 16,0 3 4-16,1-4-5 0,2-4 5 0,-2 4-5 0,-1 4 0 15,3-4 0-15,-5 0-3 0,3 0 3 16,-3 0-1-16,1 0-2 0,-1 2 3 0,-3-2-3 16,-2 0 3-16,-10 0 0 0,23 0 1 0,-14 0-2 0,3 1 1 15,-12-1-2-15,14 3-1 0,-14-3 0 0,14-3 2 16,-14 3-3-16,0 0 2 0,21 0-1 0,-21 0 2 15,0 0-3-15,0 0 0 0,0 0-7 0,10 0-4 16,-10 0-11-16,0 0-10 0,0 0-15 0,0 0-10 16,0 0-11-16,0 0-15 0,0 0-26 0,0 0-21 15,0 0-25-15,0 0-20 0,0 0-51 0,0 0-144 16,0 0-402-16,0 0 179 0</inkml:trace>
          <inkml:trace contextRef="#ctx0" brushRef="#br0" timeOffset="14372.45">2129 5219 47 0,'0'0'184'16,"0"14"-14"-16,0-14-7 0,0 0-8 0,0 0-9 15,0 0-9-15,14 3-8 0,-14-3-4 0,0 0-11 16,0 0-5-16,16 4-9 0,-7-3-4 0,-9-1-3 16,11 2-7-16,-11-2-4 0,13 3-7 0,-13-3-5 15,19 1-6-15,-8 1 2 0,-11-2-4 0,15 2-4 16,0-2-2-16,-5 2 1 0,5-4-1 0,-15 2-3 16,30 0 0-16,-14 2 0 0,-1-4-2 0,2 0 1 15,-2 2-4-15,2-2-10 0,0 1 0 0,-1-2-5 16,-1 3 1-16,-3 0-6 0,-1-2-3 0,5 2-4 15,-3-1 1-15,-1-1-3 0,-12 2-2 0,23 0-3 16,-14-2-2-16,-9 2-2 0,18-2-1 0,-18 2-3 16,13-1 0-16,-13 1-15 0,12-2-13 0,-12 2-12 0,0 0-11 15,0 0-11-15,15 3-17 0,-15-3-23 0,0 0-22 16,0 0-29-16,0 0-30 0,0 0-218 16,6 6-427-16,-6-6 190 0</inkml:trace>
          <inkml:trace contextRef="#ctx0" brushRef="#br0" timeOffset="19491.34">3035 4693 111 0,'0'0'191'0,"0"0"-15"0,0 0-10 0,0 0-13 0,0-12-10 15,0 12-9-15,0 0-7 0,0 0-7 0,0 0-4 16,0 0-1-16,9-10-5 0,-9 10-1 16,0 0 1-16,0 0-1 0,0 0-5 0,0 0-1 0,4-6-6 15,-4 6-4-15,0 0-2 0,0 0-3 0,0 0-5 16,0 0-13-16,0 0-7 0,0 0-6 0,0 0-5 15,0 0-9-15,0 0-1 0,0 0-7 0,0 0-3 16,0 0-2-16,0 0-1 0,0 0-3 0,6 24-1 16,-6-24-2-16,3 11 1 0,0-1-2 0,0-3 2 15,-3-7 4-15,5 17-5 0,-2-9 5 0,-1 0-3 16,4 1 2-16,0-2-3 0,-1 1-1 0,-2 2-3 16,3 0 4-16,0-1-4 0,-2-2-1 0,1 4 1 0,1-4-5 15,0 1 2-15,-3 3-2 0,0-2-2 16,1-3-2-16,-1 4-3 0,-3-10 3 0,6 16-5 15,-3-8 1-15,-3-8-6 0,3 13 7 0,-3-13 2 0,2 10-5 16,-2-10 4-16,1 11-4 0,-1-11-2 0,0 0 3 16,3 10-1-16,-3-10-2 0,0 0 0 0,3 7 1 15,-3-7-1-15,0 0 0 0,0 0 2 0,0 0-2 16,0 0 2-16,0 0 1 0,4 11-2 0,-4-11-1 16,0 0-1-16,0 0 0 0,0 0 5 0,0 0 0 0,0 0-1 15,0 0-1-15,0 0 7 0,0 0 5 16,0 0-1-16,0 0 1 0,0 0 0 0,0 0-12 15,0 0 8-15,0 0-1 0,0 0-3 0,0 0 1 0,0 0 0 16,0 0-5-16,0-35 4 0,0 35 0 0,0-14-6 16,0 3-1-16,0 11 1 0,0-24 0 0,3 11-1 15,-3 2-2-15,3 2 0 0,-1-6 4 0,2 3 1 16,-2-3 1-16,1 0-7 0,3 4 2 0,-3-3-1 16,0 5 2-16,1 0-4 0,-1-6 0 0,3 6-2 15,-6-2 8-15,8 0-1 0,-2 2-4 0,-3-2-4 16,-3 11 4-16,7-15 1 0,-1 2 3 0,0 6-3 15,-3 0-1-15,-3 7 2 0,7-15-5 0,-1 9 2 16,-1-2 1-16,-5 8 5 0,9-12-7 0,-9 12 2 16,10-10 3-16,-7 5-7 0,6 1 9 0,-9 4-8 15,9-10 3-15,-3 5-1 0,-6 5-1 0,9-7 5 0,-1 2-2 16,-8 5-3-16,13-7-3 0,-6 3 6 16,-7 4-3-16,17-7 3 0,-17 7 1 0,12-3 0 15,-12 3-3-15,10-5-2 0,-10 5-2 0,12-6 2 0,-12 6 4 16,14 0-5-16,-14 0 5 0,13 0-4 0,-13 0 2 15,0 0 0-15,15 0-1 0,-15 0-1 0,0 0-3 16,10 6 7-16,-10-6-1 0,8 5-4 0,-8-5 5 16,9 6-9-16,-9-6 9 0,6 8-4 0,-6-8 4 15,7 11-1-15,-7-11 3 0,9 6-3 0,-6 0 1 16,-3-6-4-16,8 11 2 0,-8-11-2 0,6 11 1 16,-4-4 3-16,-2-7 6 0,8 14-3 0,-5-7 2 15,-3 1-1-15,0-8 4 0,6 18 3 0,-5-10 0 0,-1-8-1 16,3 16-3-16,-1-8 11 0,-1 2-11 15,-1-10 4-15,3 19 2 0,0-8-3 0,-3-1 4 16,0 1-5-16,0 2 3 0,0-2-2 0,0-11-1 0,0 24 7 16,0-11-7-16,0 0 8 0,-6 0-7 0,3-1 3 15,3 4-1-15,0-5 4 0,-3-1-4 0,2 4 0 16,1-1 5-16,-6 2 1 0,6-8-5 0,-3 4 5 16,0-2-7-16,3-9-4 0,-2 17 5 0,2-17-2 15,0 15-2-15,0-15 6 0,0 14-14 0,0-14 11 16,0 0-3-16,-1 13-2 0,1-13 14 0,0 0-14 15,1 12 4-15,-1-12-1 0,0 0-6 0,2 8 4 16,-2-8 2-16,0 0-3 0,0 0-2 0,3 9 4 16,-3-9-11-16,0 0-17 0,0 0-19 0,0 0-23 15,0 0-18-15,6 9-26 0,-6-9-25 0,0 0-28 16,0 0-33-16,0 0-34 0,0 0-50 0,0 0-237 0,0 0-556 16,0 0 246-16</inkml:trace>
          <inkml:trace contextRef="#ctx0" brushRef="#br0" timeOffset="20003.37">3855 4915 96 0,'0'0'232'0,"0"0"-11"15,0 0-15-15,0 0-10 0,0 0-16 0,12 7-10 0,-12-7-11 16,0 0-15-16,0 0-8 0,0 0-10 0,0 0-7 16,0 0-12-16,0 0-9 0,0 0-4 0,0 0-12 15,0 0-2-15,0 0-7 0,0 0-2 0,0 0 5 16,7 8 0-16,-7-8 3 0,0 0-3 0,12 3 1 15,-12-3 0-15,14 1-4 0,-14-1 1 0,19-1-2 16,-2 1-6-16,-4-4-1 0,6 4-3 0,-2-2-3 16,2 1-3-16,1-3 0 0,-1 0-7 0,0 2-5 15,1 1-3-15,-1-2-6 0,0 2 2 0,-2 1-1 16,-1-2-1-16,-2 2-13 0,1 0-1 0,-5-4-1 0,-10 4 0 16,22-1-1-16,-14 0-3 0,-8 1-2 0,19 1-2 15,-19-1 0-15,17-2-11 0,-17 2 13 16,15 1-8-16,-15-1 4 0,13 1-3 0,-13-1 1 0,9 0 1 15,-9 0-13-15,13 1 15 0,-13-1-4 0,11 4 0 16,-11-4-3-16,0 0 2 0,13 0 3 0,-13 0-1 16,0 0-6-16,15 0 1 0,-15 0-9 0,0 0-13 15,0 0-10-15,0 0-10 0,0 0-25 0,14 0-21 16,-14 0-33-16,0 0-23 0,0 0-28 0,6-7-29 16,-6 7-32-16,0 0-54 0,0 0-182 0,1-15-505 15,-1 15 225-15</inkml:trace>
        </inkml:traceGroup>
        <inkml:traceGroup>
          <inkml:annotationXML>
            <emma:emma xmlns:emma="http://www.w3.org/2003/04/emma" version="1.0">
              <emma:interpretation id="{F2C222C7-10BA-40AA-AB7B-ED5CEE6D3617}" emma:medium="tactile" emma:mode="ink">
                <msink:context xmlns:msink="http://schemas.microsoft.com/ink/2010/main" type="inkWord" rotatedBoundingBox="7389,7050 11042,6803 11121,7976 7468,8223">
                  <msink:destinationLink direction="with" ref="{A6257351-A786-45A7-B8F4-2413C11A5077}"/>
                  <msink:destinationLink direction="with" ref="{C1BB5DEE-B370-4CF6-8893-4FBAFECBCE4B}"/>
                </msink:context>
              </emma:interpretation>
            </emma:emma>
          </inkml:annotationXML>
          <inkml:trace contextRef="#ctx0" brushRef="#br0" timeOffset="22366.25">4869 4982 118 0,'0'14'155'0,"0"-14"-10"0,0 0-2 0,0 0-6 0,0 0-8 15,0 0-4-15,0 0-2 0,22 1-6 16,-22-1-9-16,14-1-3 0,-1 1-3 0,1-4-4 0,5 0 4 15,4 1-1-15,-1 0-4 0,6-3-2 0,2 1-3 16,0-1 1-16,12 1-7 0,-1-2-6 16,1 1-4-16,-3-1-3 0,4 1-8 0,-4 1-7 0,0-1-5 15,2 2-4-15,-11 1-4 0,-1 3-3 0,3-7-5 16,-2 7-4-16,-1-4-2 0,-7 4-4 0,5-1-3 16,-8 0-2-16,1 1-4 0,-4-1 2 15,-1 1-6-15,4 0-1 0,-5-3 2 0,-1 3-4 0,-13 0 0 16,20-1-2-16,-11 1-4 0,-9 0 4 0,16-4 0 15,-16 4-1-15,16 2-1 0,-16-2-1 0,14 2-1 16,-14-2 0-16,12 0-3 0,-12 0 1 0,13 1-3 16,-13-1-6-16,0 0-9 0,0 0-14 0,14 3-11 15,-14-3-15-15,0 0-12 0,0 0-18 0,0 0-24 0,0 0-23 16,0 0-34-16,0 0-67 0,0 0-138 0,0 0-399 16,0 0 176-16</inkml:trace>
          <inkml:trace contextRef="#ctx0" brushRef="#br0" timeOffset="21826.59">5063 4238 112 0,'0'0'150'0,"0"0"-7"0,0 0-8 0,0 0-3 15,-6-7 0-15,6 7-5 0,0 0-3 0,0 0-5 0,0 0-6 16,0 0-1-16,0 0-5 0,0 0-3 0,0 0-12 16,0 0 0-16,0 0-3 0,0 0-8 0,0 0-10 15,0 0-3-15,0 0-8 0,0 0-4 0,0 0-11 16,0 0-1-16,13-19-5 0,-2 15-1 0,-2-1-7 15,7-1 1-15,-2 1-6 0,4-1 1 16,-5-1-2-16,12 2 1 0,-7 0-2 0,0-1-4 0,2 2 2 16,-4 0-2-16,0 3-3 0,1-2 0 0,-7 0-2 15,5 5-2-15,-15-2-2 0,19 0-4 0,-8 4-2 16,-11-4 2-16,13 1-1 0,-13-1 0 0,6 11 1 16,-6-11 3-16,6 13-2 0,-6-13 4 0,-6 13 2 15,6-13 2-15,-6 15 1 0,6-8-3 0,-6 3 2 16,6-10-2-16,-7 15 2 0,4-5-2 0,-3-4 1 0,1 2 0 15,0-1-3-15,5-7 3 0,-9 15 0 0,1-9-1 16,2 1-2-16,6-7 1 0,-7 14-6 16,1-9 4-16,6-5-5 0,-6 11 5 0,-2-6-3 0,8-5 2 15,-6 7-3-15,6-7 2 0,-6 7-6 0,6-7 5 16,0 0-2-16,-10 10 0 0,10-10-2 0,0 0 1 16,0 0 0-16,-3 7 0 0,3-7-2 0,0 0 3 15,0 0-3-15,0 0 0 0,0 0 0 0,0 0 0 16,0 0-4-16,0 0 4 0,0 0-3 0,0 0 0 15,0 0-3-15,0 0 4 0,0 0-2 0,0 0 0 16,28-5-1-16,-28 5 0 0,17-1-1 0,-17 1 2 16,16-1-1-16,-16 1-1 0,19 2 2 0,-19-2-4 15,14 0 4-15,-7 1-1 0,-7-1 1 0,12 4 2 16,-4 0-4-16,-8-4-1 0,15 7 0 0,-11-3 2 16,-4-4 2-16,9 11-1 0,-6-4 0 0,3-2 1 15,-6-5-3-15,8 15 2 0,-8-5-3 0,2 0 5 16,1-1-1-16,-3-9 1 0,0 19 1 0,0-8-2 0,0-11 3 15,0 18 2-15,-3-9-1 0,1 2 4 0,2-11 0 16,-3 18 5-16,-2-7 2 0,-1-2 3 16,0-1-1-16,0 5 1 0,-1-4 3 0,-7-2-2 0,5 6 1 15,-4-6-2-15,-1 4-3 0,-3-2-1 0,0 1 2 16,1-3-3-16,-8 4 0 0,2-3-4 0,2-3 3 16,1 0-2-16,-1 1-4 0,4-1 5 0,-3-3-4 15,4 2 1-15,-3-4 0 0,9 1-4 0,9-1 3 16,-20 3 0-16,10-3-4 0,10 0 3 0,-12 3-16 0,12-3-13 15,0 0-16-15,0 0-19 0,0 0-22 16,0 0-21-16,0 0-27 0,0 0-9 0,0 0-33 16,0 0-43-16,0 0-204 0,0 0-450 0,0 0 199 15</inkml:trace>
          <inkml:trace contextRef="#ctx0" brushRef="#br0" timeOffset="33072.81">6545 4755 136 0,'0'0'170'0,"0"0"-13"0,0 0-6 0,0 0-3 16,0 0-10-16,3-11-5 0,-3 11-11 0,0 0-7 16,0 0-10-16,0 0-5 0,3-9-4 0,-3 9-6 15,0 0-1-15,0 0-4 0,6-11-1 0,-6 11-1 16,0 0-7-16,0 0-3 0,0 0-11 0,0 0-6 16,0 0-6-16,0 0-1 0,0 0 5 0,0 0 4 15,0 0 2-15,3 31 1 0,-3-31 2 0,-12 26-2 0,8-10-10 16,-5 8-1-16,-4 0-5 0,-2-2-6 15,-6 10-3-15,-2-2-12 0,1 1-27 0,-6 4-31 16,1-3-39-16,-1 3-33 0,4-2-46 0,1-2-40 0,-5-5-210 16,12-4-435-16,-4 2 192 0</inkml:trace>
          <inkml:trace contextRef="#ctx0" brushRef="#br0" timeOffset="34547.15">6939 4909 132 0,'0'0'191'0,"0"0"-5"0,0 0-11 0,0 0-9 15,0 0-3-15,0 0-7 0,0 0-5 0,0 0-3 16,0 0-3-16,0 0-5 0,0 0-8 0,17-4-7 0,-17 4-4 15,10-6-14-15,-10 6-4 0,10-7-9 16,-4 0-7-16,2 0-3 0,1 2-10 0,0-5-6 16,1 1-8-16,-1 0-3 0,2-1-9 0,2-4-3 0,0 1-5 15,5-5-6-15,-4 4-3 0,2-5 0 16,4-1-4-16,-7-4-1 0,6 4-7 0,-4-2 2 16,3 1-4-16,-6-3-4 0,5 0-4 0,-4-1-3 0,0 0-11 15,-1 1-4-15,2-1-1 0,-1-1-5 0,-4 1 0 16,3 0 1-16,-5-2-5 0,-1 2 5 0,0 1-6 15,-4-3-1-15,-2 1 0 0,6 1 3 0,-6-4-2 16,-3 5 1-16,0 0 2 0,0 2 4 0,-5-1-3 16,5 2 3-16,-5 3-1 0,0 5 5 0,2-5-3 0,0 5-2 15,-1-3 7-15,1 3-2 0,0 0 1 16,-2 2 5-16,2 1 0 0,2 2 0 0,4 8-1 16,-9-13-2-16,9 13 4 0,-6-13-2 0,6 13 2 0,-6-8-1 15,6 8-1-15,0 0 0 0,-7-10 1 16,7 10-1-16,0 0-2 0,0 0 4 0,0 0-3 15,-17 2 3-15,17-2 1 0,-12 9 6 0,2-4 1 0,-4 0 5 16,5 6-2-16,-4-2-3 0,2 2 1 0,3 0 2 16,-6 1-2-16,5 3 5 0,-1-5 0 0,4 5-4 15,-2 3 2-15,-1-3 2 0,2 8 0 0,2-6 2 16,1 0-3-16,-2 7 0 0,2-6 0 0,2 5 2 16,-2-7 1-16,7 5-1 0,-6-1 0 0,0 4 0 15,6 1 1-15,-3-3 0 0,6 1-4 0,-5 2 5 16,2-7-1-16,3 6-3 0,0-6 1 0,1 6 2 15,-4-3-5-15,0 2 4 0,5-5 0 0,-5 3 0 16,0-5-2-16,6 2 0 0,-5 0-3 0,2-2 3 16,3 8-2-16,-1-7 4 0,1-3-9 0,-5 4 7 0,2-2-4 15,0-2 3-15,0-3-5 0,-2 2 1 16,2-5 2-16,2 4-2 0,-4-3 0 0,1 0 1 0,1-3 1 16,3 3-2-16,-2-5 7 0,4 3-4 0,0-7-2 15,3 3-3-15,-5-1 1 0,-9-2 4 0,30 0-3 16,-17-2 1-16,2 0-3 0,-2-1 1 0,1-2-3 15,2-3-4-15,-1 1-1 0,-1-2 2 0,-4-1-2 16,3 2 0-16,-4 1-4 0,-1-5 3 0,-2-1-2 16,-3 6 1-16,3 0 1 0,-6 7 1 0,6-19 2 15,-5 9-1-15,-1 10-1 0,3-15 2 0,-3 15 6 16,-4-15 5-16,4 15 2 0,0 0 2 0,0-13-1 0,0 13-1 16,0 0-4-16,0 0 1 0,0-14-4 0,0 14-2 15,0 0 0-15,0 0 2 0,0 0-3 16,0 0 5-16,0 0-7 0,0 0 3 0,0 0 3 0,4 36 2 15,-1-27-5-15,-3 8 5 0,5-3 3 0,1 7 7 16,-5-7-4-16,1 3 2 0,4 1 1 0,-2-3 2 16,-1 3 2-16,3 0-4 0,-3-5-6 0,3 0 6 15,-2 0-3-15,-1-2-3 0,0-3 5 0,3-2-1 16,0 4-4-16,-6-10 0 0,8 12-1 16,-8-12 6-16,6 8-8 0,-3-3 1 0,-3-5 2 0,7 6-5 15,-7-6-16-15,0 0-18 0,12 1-24 0,-12-1-28 16,0 0-30-16,0 0-24 0,18-14-25 0,-12 8-47 15,0-6-56-15,-3 0-201 0,4-6-501 0,-1 3 222 16</inkml:trace>
          <inkml:trace contextRef="#ctx0" brushRef="#br0" timeOffset="34768.11">7633 4430 125 0,'4'-9'245'0,"-4"9"-14"0,3-17-26 0,0 10-15 0,-3 7-14 15,2-12-19-15,-2 12-19 0,4-12-14 0,-4 12-16 16,0 0-26-16,0 0-16 0,0 0-15 0,0 0-26 16,0 0-24-16,0 0-23 0,0 0-33 0,0 0-34 15,0 0-43-15,-12 35-139 0,12-35-295 0,0 20 131 16</inkml:trace>
          <inkml:trace contextRef="#ctx0" brushRef="#br0" timeOffset="35448.18">7818 4644 226 0,'16'-4'247'0,"-16"4"-19"0,7 4-15 0,-7-4-17 16,14 0-12-16,-14 0-14 0,15 6-14 0,-8-3-14 15,4 1-12-15,-4 3-9 0,2-2-11 0,2 1-10 16,-7 1-10-16,5 0-10 0,-5 3-4 0,5-3-10 16,-3 0-7-16,-3 3-3 0,2-2-7 0,2 2-5 15,-5-1-3-15,2 0-4 0,-4-9-5 16,6 15-2-16,-6-8-2 0,0-7-3 0,8 13 0 0,-8-13-2 16,1 10-4-16,-1-10 0 0,0 0-1 0,2 10 2 15,-2-10-5-15,0 0 4 0,0 0-7 0,0 0 1 16,0 0-1-16,0 0-1 0,0 0-5 0,12-30-9 15,-6 19-6-15,-1-1-5 0,0-1-5 0,5-4-4 16,-4 3-1-16,5-3-1 0,-5 3 3 0,4-2 3 16,-2 1 2-16,-1 0 3 0,4 1-3 0,-5 1 9 15,2 2 2-15,0 0 4 0,-2 2 8 0,-2 1 2 16,2 0 2-16,-6 8 4 0,11-10 0 0,-11 10 0 16,9-5-3-16,-9 5-4 0,9-5 1 0,-9 5 1 0,0 0 0 15,10-1 2-15,-10 1-1 0,0 0 2 0,14 13 0 16,-13-5 4-16,-1-8-3 0,3 15 5 0,1-5-2 15,-4 1-2-15,5-1 1 0,-4 0-1 0,1 4-4 16,-2-14 2-16,1 21-1 0,-1-13 1 0,3 2-3 16,-3-10 2-16,2 14-1 0,1-7-1 0,-3-7-4 15,3 17-1-15,3-11 2 0,-6-6 2 0,6 12-2 16,-6-12 5-16,1 7-3 0,-1-7 1 0,0 0-1 16,0 0 1-16,12 3 0 0,-12-3-3 0,0 0 0 0,0 0-1 15,15-14 2-15,-15 14-3 0,12-14-8 0,-4 7-2 16,-3-4-13-16,4-2-2 0,2 1-5 0,-5-1 1 15,3 2 0-15,1-4 1 0,-1 0 0 0,-1 4 3 16,4-2 3-16,-5 1 3 0,5-1 1 0,-6 8-1 16,1-6 2-16,-1 6 2 0,-1-2-1 15,1 0 10-15,-6 7-2 0,7-7 1 0,-7 7-1 0,0 0 2 16,12-6-1-16,-12 6-5 0,0 0 11 0,0 0 4 16,21 8 3-16,-15-1 5 0,0-1-2 0,0 4 1 15,0-2 0-15,0 4 4 0,1 0-2 0,-1 0-2 16,2 3 0-16,-1 0 1 0,1 5 0 0,-4-2-3 15,5 6 2-15,-3-10 0 0,-1 12-11 0,-2-4-25 16,-5 2-29-16,-2 0-46 0,-1 1-37 0,-1-4-55 16,-4 4-275-16,1-4-502 0,-5 0 222 0</inkml:trace>
        </inkml:traceGroup>
        <inkml:traceGroup>
          <inkml:annotationXML>
            <emma:emma xmlns:emma="http://www.w3.org/2003/04/emma" version="1.0">
              <emma:interpretation id="{D3CD35FB-A558-467F-83C8-A2A53758CC12}" emma:medium="tactile" emma:mode="ink">
                <msink:context xmlns:msink="http://schemas.microsoft.com/ink/2010/main" type="inkWord" rotatedBoundingBox="11327,6920 14555,6702 14600,7370 11372,7588"/>
              </emma:interpretation>
            </emma:emma>
          </inkml:annotationXML>
          <inkml:trace contextRef="#ctx0" brushRef="#br0" timeOffset="38561.34">8817 3982 181 0,'0'0'215'0,"0"0"-15"0,0 0-14 16,0 0-14-16,0 0-14 0,0 0-16 0,0 0-12 15,0 0-2-15,0 0-2 0,0 0 0 0,-12 26-1 16,12-26-7-16,-8 13 3 0,7-2-6 0,-4 3-4 16,1-2-7-16,0 4-3 0,-1-1-3 0,4 2-3 15,-2 1-3-15,0 6-2 0,0-6-2 0,1 5-3 16,2 1 3-16,0 1 2 0,0-1-1 0,5 1-3 16,-4-7-7-16,4 6-6 0,1-6-3 0,1 6-8 15,-1-6 0-15,-5-2-7 0,8 0-1 0,-3 0-5 16,2-1-2-16,-2-4-6 0,0 3 13 0,0-1-30 15,-3-3 7-15,6 0-5 0,-8 0 0 0,5-3-13 16,-6-7 7-16,6 13-3 0,-6-13 2 0,3 12-2 16,-3-12 0-16,3 11-11 0,-3-11-12 0,0 0-17 15,0 0-13-15,-6 14-20 0,6-14-14 0,0 0-21 16,0 0-17-16,-6 10-27 0,6-10-27 0,0 0-24 0,0 0-32 16,0 0-28-16,0 0-252 0,0 0-539 0,15-42 239 15</inkml:trace>
          <inkml:trace contextRef="#ctx0" brushRef="#br0" timeOffset="38947.78">9217 4266 115 0,'4'-6'197'0,"-4"6"-11"16,10-6-9-16,-10 6-12 0,9-5-6 0,-9 5-16 15,9-6-3-15,-9 6-8 0,0 0-13 0,0 0-11 16,6-7-9-16,-6 7-15 0,0 0-2 0,0 0-7 15,0 0-4-15,0 0-9 0,0 0-1 0,0 0 5 0,0 0 10 16,0 0 0-16,0 0 2 0,0 0-5 16,0 0-4-16,-27 20-5 0,17-13-1 0,-5 3-3 15,0-2-1-15,-3 2-7 0,-1 3-1 0,-1 0-6 0,-2 3 0 16,1-3-1-16,-1 0-4 0,0 2-4 0,-1 0-1 16,4-2-2-16,-1 2-2 0,2-4-3 0,5 2-4 15,0-2-2-15,-1 2 2 0,2-5-3 16,3 2-4-16,-3 1-7 0,8-4 7 0,-1 1-4 0,1 1-3 15,4-9 2-15,-8 13 1 0,4-5-2 0,4-8-2 16,-1 11 0-16,1-11 5 0,0 0 1 0,4 13 5 16,-4-13 0-16,7 10 4 0,-7-10 3 0,14 4 4 15,-5-1 13-15,-9-3-6 0,18 4-1 0,-8-4 6 0,-10 0 0 16,23 3 2-16,-13-3-10 0,6 0 3 0,-2-3-2 16,1 3-3-16,0-2-3 0,1 1-6 15,-3-3 3-15,1 3-7 0,-2 1-3 0,3-2-1 0,-3 1-5 16,-12 1-6-16,22-3-13 0,-10 0-22 0,-12 3-18 15,19-1-19-15,-10-2-26 0,-9 3-27 0,14-3-37 16,-14 3-28-16,16-8-44 0,-8 5-65 0,-1-8-202 16,6 0-537-16,1 2 238 0</inkml:trace>
          <inkml:trace contextRef="#ctx0" brushRef="#br0" timeOffset="39277.99">9574 4225 193 0,'0'0'198'0,"-14"-5"-4"0,14 5-5 0,0 0-8 16,-20 1-9-16,20-1-6 0,-19 3-6 16,7 1-3-16,3 0-11 0,-8 3 2 0,4-2-12 0,3 5-6 15,-4-2-8-15,4 3-4 0,-2-3-9 0,3 2-4 16,1 3-10-16,-2-1-8 0,7-4-4 15,-1 7-5-15,2-6-2 0,1 2-4 0,-2 3 5 0,3-3-10 16,0-11-2-16,6 21-4 0,-2-11 3 0,2-1-16 16,-2 4 2-16,5-6 0 0,-3 1-5 0,3 1-6 15,-1-2-2-15,2 1-2 0,-1-6-4 0,0 3 0 16,2 1-3-16,0-1-5 0,-2-3-26 0,2 2-17 16,-11-4-27-16,16 0-24 0,-16 0-28 0,15 0-25 15,-15 0-28-15,17-3-24 0,-17 3-29 0,20-11-49 16,-11 8-199-16,3-8-490 0,0 2 216 0</inkml:trace>
          <inkml:trace contextRef="#ctx0" brushRef="#br0" timeOffset="39792.15">9752 4368 208 0,'9'-4'223'0,"-9"4"-22"16,0 0-10-16,0 0-22 0,0 0-19 0,0 0-7 15,0 0-9-15,0 0-8 0,18 6-4 0,-18-6-6 16,7 9-5-16,1-4-4 0,-8-5-2 0,7 9-6 15,-1-2-8-15,0-2-6 0,-6-5-6 0,8 16-4 16,-3-9-3-16,1 2-7 0,-3-4-2 0,2 5-5 16,-5-10-5-16,6 13-8 0,-6-13 0 0,6 11-5 15,-6-11-1-15,3 7-5 0,-3-7-3 0,0 0 0 16,3 11-6-16,-3-11 0 0,0 0-4 0,0 0 1 16,0 0-1-16,0 0-2 0,0 0 0 0,0 0-6 0,0 0-5 15,0 0-13-15,0 0-5 0,0 0-13 16,0 0 1-16,0 0-5 0,1-33-4 0,-1 33-9 15,2-17-2-15,1 3-1 0,0 0 7 0,1 0 1 0,-1 1 4 16,0-1 3-16,0-1 3 0,3 2 0 0,-1-1 5 16,-2 3-3-16,3 1 5 0,-2 0 4 0,3-1 7 15,-1 5 5-15,0-2 10 0,-1 0 5 0,4-1 2 16,-9 9 5-16,15-11 6 0,-9 6 0 0,1-1 2 16,-7 6 4-16,14-7 2 0,-14 7-1 0,13-6-2 15,-4 4 2-15,-9 2 1 0,13 0 1 0,-13 0 3 16,0 0-3-16,23 2 2 0,-19 2-2 0,5 2 3 15,-9-6-1-15,11 9 4 0,-2-1 1 0,-5-4-3 16,5 3 10-16,-5 3-10 0,2 1 1 0,2-4-6 16,-4 4 5-16,4-1-9 0,-4 0-6 0,2 1-4 0,0-1 5 15,-3-2-7-15,-1 1 0 0,4 1 4 0,-3-2-5 16,-3-8-2-16,3 17-1 0,-3-17 0 16,0 15-12-16,0-15-14 0,-2 13-14 0,2-13-9 0,-6 14-23 15,6-14-16-15,-7 7-16 0,7-7-17 0,-8 8-20 16,8-8-25-16,-7 2-17 0,7-2-19 0,0 0-40 15,0 0-213-15,-15-17-476 0,15 17 210 0</inkml:trace>
          <inkml:trace contextRef="#ctx0" brushRef="#br0" timeOffset="40097.11">10313 4015 21 0,'0'0'241'0,"10"-6"-17"0,-10 6-16 0,0 0-12 16,0 0-17-16,22 4-11 0,-22-4-12 0,12 6-9 16,-4 1-13-16,4 0-4 0,-5 0-5 0,1 3-5 15,2 1-2-15,-2 5-6 0,-1-1-2 0,-1 1-5 16,1-1 8-16,-1 3-12 0,-1-4-2 16,-4 10 0-16,1-6 1 0,-1 5-9 0,-1-5-4 0,-3 4-15 15,-3-1 4-15,0 2-7 0,1-5 1 0,-3-7-3 16,-4 7-7-16,3-3-8 0,-4 7-5 0,-4-5-4 15,7-2 6-15,-2-4-13 0,0 2-3 0,2-3-18 16,-1 1-20-16,4-4-13 0,-1-1-24 0,4 1-24 16,-2 2-23-16,6-9-17 0,0 0-20 0,0 13-31 0,0-13-28 15,0 0-43-15,18 0-248 0,-18 0-515 16,27-10 229-16</inkml:trace>
          <inkml:trace contextRef="#ctx0" brushRef="#br0" timeOffset="40794.28">10621 4472 162 0,'12'11'237'0,"-12"-11"-9"0,0 0-8 15,18 0-8-15,-7 0-13 0,1 2-10 0,-12-2-9 16,23 1-8-16,-6 2-7 0,-1-3-7 0,2 0-8 16,2 0-6-16,0 0-14 0,-2 0-10 0,3 0-10 15,-4-3-3-15,0 2-15 0,-2-1-3 0,-3 2-6 16,3-4-11-16,-15 4-3 0,20 0-7 0,-20 0-11 0,16 0-3 16,-16 0-6-16,9-1-5 0,-9 1-18 0,0 0-20 15,15-2-29-15,-15 2-24 0,0 0-28 16,0 0-33-16,12 0-17 0,-12 0-20 0,0 0-28 0,0 0-41 15,0 0-209-15,12-4-467 0,-12 4 207 0</inkml:trace>
          <inkml:trace contextRef="#ctx0" brushRef="#br0" timeOffset="40542.19">10702 4316 167 0,'0'0'291'0,"0"0"-12"16,0 0-20-16,0 0-13 0,0 0-19 0,0 0-15 16,0 0-11-16,0 0-20 0,0 0-11 0,0 0-17 0,0 0-2 15,19 3-4-15,-19-3-13 0,14 0-2 16,-14 0-11-16,13 0-2 0,-13 0-4 0,20-2-6 16,-9 4-4-16,3-4-3 0,-14 2-3 0,24 0-1 0,-12 2-8 15,3-4 0-15,-2 2-12 0,0 0-1 16,-1-1-3-16,6 1-12 0,-18 0 6 0,23 0-8 0,-11-1 2 15,-12 1-2-15,20-3 0 0,-20 3 3 0,18-1-21 16,-6 1 0-16,-12 0-10 0,17-2 7 0,-17 2-8 16,16-1-3-16,-16 1-3 0,11-3 1 0,-11 3-3 15,13 0-4-15,-13 0-5 0,0 0-2 0,13 0-19 16,-13 0-18-16,0 0-23 0,0 0-32 0,0 0-11 16,11 4-13-16,-11-4-7 0,0 0-23 0,0 0-27 0,0 0-26 15,0 0-33-15,0 0-32 0,-39 10-25 0,26-7-273 16,1-3-595-16,-3 0 262 0</inkml:trace>
          <inkml:trace contextRef="#ctx0" brushRef="#br0" timeOffset="41326.17">11367 4328 192 0,'0'0'316'0,"0"0"-28"0,0 0-22 15,0 0-30-15,0 0-22 0,0 0-21 0,0 0-18 16,0 0-11-16,0 0-13 0,0 0-11 0,0 0-9 15,-7 29-14-15,7-29-7 0,-3 11-5 0,3-11-7 16,-3 17-7-16,3-17-8 0,0 14-3 0,0-14-4 16,3 16-5-16,-3-16 0 0,1 12-12 0,-1-12 4 15,8 12-4-15,-2-9 2 0,1 2-2 0,-7-5-1 16,18 7-4-16,-9-6-3 0,3 2-5 0,3-2-6 16,-2-1-2-16,-13 0 0 0,27-1-11 0,-11-2 3 15,-2 0-7-15,1-2 0 0,-2 0-2 0,-1 2 0 16,-3-2-2-16,3-5 1 0,0 1-3 0,-5 2 0 0,1-2 1 15,-1-2-11-15,-1 1 4 0,2 0-5 16,-2-5 3-16,-5 5 4 0,2 0-10 0,-1-1 5 16,-2 11-6-16,-5-18-2 0,2 5 1 0,-1 3 0 0,-4-2-1 15,1 5-4-15,1-1-1 0,-3 1 5 0,0 2 2 16,0-1-5-16,-4-2-3 0,1 4 2 0,12 4-3 16,-21-1 0-16,9 1-1 0,12 0-2 0,-23 0-3 15,11 2-9-15,1 1 1 0,0 0-11 0,-1 4-5 16,2-3-8-16,1-2-5 0,1 6-5 0,1-4-10 15,-2 3-11-15,1 0-11 0,8-7-9 0,-11 15-16 16,6-9-14-16,1 5-16 0,2-2-22 0,2-9-25 16,-4 13-28-16,4-13-232 0,0 0-485 0,7 16 214 0</inkml:trace>
          <inkml:trace contextRef="#ctx0" brushRef="#br0" timeOffset="41726.5">11641 4329 80 0,'0'0'263'0,"0"0"-17"16,8-7-24-16,-8 7-22 0,0 0-18 0,9-3-19 15,-9 3-14-15,0 0-16 0,0 0-7 0,0 0-12 16,0 0-7-16,19 9-14 0,-19-9-1 0,5 8-4 16,-5-8 1-16,4 11-9 0,-4-11 1 0,5 12-5 15,-5-12 0-15,0 12-8 0,0-12 2 16,4 13-6-16,-4-13 5 0,2 13-3 0,-1-6-3 0,-1-7-4 15,5 12-4-15,-5-12-1 0,6 12-3 0,-6-12 1 0,6 9 1 16,-6-9 0-16,9 7-2 0,-2-4-6 0,-7-3 3 16,15 1-3-16,-3 3 1 0,1-4-6 0,4 0-8 15,-1-4 0-15,2 0-7 0,-3 1 4 0,3 1-4 16,-2-6-3-16,2 0-5 0,4 1 1 0,-4-1 0 16,-3-1 2-16,2-1-12 0,-4-4 7 0,-2 3-1 15,-1-5-4-15,-1 4 5 0,-3-2-18 0,-5 0 10 16,-1-3-5-16,-4 6-2 0,-5 0 2 0,-2-3-2 15,-6 6 9-15,-6-3-12 0,-2 3 0 0,-2 4 0 16,-3 1 11-16,2 3-10 0,0 2-1 0,-5 0-6 16,3 5-18-16,3 3-11 0,-1 0-24 0,1 4-31 0,-7 5-39 15,-1 1-56-15,11-3-73 0,-7 4-275 16,9 0-580-16,-10-1 257 0</inkml:trace>
        </inkml:traceGroup>
      </inkml:traceGroup>
    </inkml:traceGroup>
    <inkml:traceGroup>
      <inkml:annotationXML>
        <emma:emma xmlns:emma="http://www.w3.org/2003/04/emma" version="1.0">
          <emma:interpretation id="{EF4DDC66-60E6-43E9-8187-685D071897AF}" emma:medium="tactile" emma:mode="ink">
            <msink:context xmlns:msink="http://schemas.microsoft.com/ink/2010/main" type="paragraph" rotatedBoundingBox="6670,9072 11458,7928 11643,8704 6855,98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886506-26B1-43D7-9010-4F76D8D3F5F6}" emma:medium="tactile" emma:mode="ink">
              <msink:context xmlns:msink="http://schemas.microsoft.com/ink/2010/main" type="line" rotatedBoundingBox="6670,9072 11458,7928 11643,8704 6855,9848"/>
            </emma:interpretation>
          </emma:emma>
        </inkml:annotationXML>
        <inkml:traceGroup>
          <inkml:annotationXML>
            <emma:emma xmlns:emma="http://www.w3.org/2003/04/emma" version="1.0">
              <emma:interpretation id="{D8909AB6-BDEB-4A1D-8D3A-0481A8BFD6BB}" emma:medium="tactile" emma:mode="ink">
                <msink:context xmlns:msink="http://schemas.microsoft.com/ink/2010/main" type="inkWord" rotatedBoundingBox="6678,9105 8272,8723 8450,9467 6855,9848"/>
              </emma:interpretation>
            </emma:emma>
          </inkml:annotationXML>
          <inkml:trace contextRef="#ctx0" brushRef="#br0" timeOffset="29229.92">4101 6183 205 0,'0'0'224'0,"3"-11"-14"16,-3 11-13-16,0 0-10 0,0 0-21 16,0 0-13-16,0 0-14 0,7-4-7 0,-7 4-5 0,0 0-8 15,0 0 0-15,17 14-7 0,-11-7-5 0,3 4-6 16,-5-4 1-16,5 6-2 0,-3-1-2 16,0 4-3-16,2-2-10 0,-2 0-4 0,-2 4-4 0,5-1-1 15,-5 0-7-15,1-3-8 0,-1 1-10 0,-1 2 2 16,3-3-5-16,-3 0-7 0,2 1 2 0,-2-7-6 15,0 3-6-15,0 0-3 0,-3-2-1 0,3 1-2 16,-3-10-1-16,1 13-13 0,-1-13-16 0,0 13-20 16,0-13-15-16,2 11-22 0,-2-11-26 0,0 0-19 15,0 0-11-15,1 13-14 0,-1-13-36 0,0 0-23 0,0 0-247 16,0 0-474-16,0 0 210 0</inkml:trace>
          <inkml:trace contextRef="#ctx0" brushRef="#br0" timeOffset="29593.81">4520 6202 11 0,'0'0'239'0,"6"-10"-16"15,-6 10-11-15,0 0-14 0,0 0-17 0,6-7-15 16,-6 7-21-16,0 0-17 0,0 0-15 0,0 0-9 16,0 0-9-16,0 0-5 0,0 0-8 0,0 0 2 15,0 0-2-15,0 0 2 0,-13 29-5 0,1-16 0 16,4 0-3-16,-7 3 3 0,2 1-3 0,-3 0-5 15,-4 4 4-15,4-1-3 0,-4-1-1 0,1-1 4 16,0 0-4-16,-1 1-1 0,-2 0-6 0,2-2-2 16,4-2-6-16,0 1-4 0,2-6-8 0,1 5-5 0,1-4-2 15,4 2-3-15,-1-3-4 0,3-2-1 16,0 2-4-16,5-3-2 0,1-7-2 0,-3 14 0 16,3-14 1-16,0 0 1 0,9 14-1 0,-2-11-2 0,2 1 3 15,5-2-5-15,2-2 2 0,1-2-3 0,2 2-4 16,0-4-2-16,1 3-2 0,5-1 1 15,-1-2-1-15,1-2-1 0,-5 3-6 0,-1 2-15 0,-5-3-15 16,-1-2-11-16,2 2-22 0,-5 2-19 0,1-2-29 16,1 3-23-16,1-4-27 0,-4 0-36 0,4-2-13 15,-2-1-64-15,1 2-162 0,1-5-469 0,-4 2 208 16</inkml:trace>
          <inkml:trace contextRef="#ctx0" brushRef="#br0" timeOffset="29874.7">4914 6251 57 0,'0'0'229'0,"4"-13"-14"0,-4 13-10 0,3-11-9 0,-3 11-11 15,3-11-8-15,-3 11-14 0,0 0-14 0,0 0-12 16,0 0-14-16,0 0-10 0,0 0-8 0,0 0 0 16,-28 4-5-16,28-4-1 0,-24 14-7 0,9 0-1 15,2-3-5-15,-1 4-3 0,-5 1-4 16,9-2 3-16,-7 3-14 0,5-1 1 0,2 0-5 0,1 1-8 15,0-3 1-15,4 1-2 0,-4-1-9 0,8-2-4 16,-2 4-6-16,3-3-2 0,-2-2-5 0,2-11 1 16,6 21-5-16,-3-10 1 0,0-1-3 0,0-4-9 15,-3-6-17-15,11 15-20 0,-8-11-21 0,-3-4-25 16,13 10-35-16,-1-8-36 0,-4-1-22 0,-8-1-42 16,22-3-76-16,-13-5-140 0,7 3-454 0,-2-3 201 0</inkml:trace>
          <inkml:trace contextRef="#ctx0" brushRef="#br0" timeOffset="30354.03">5070 6377 30 0,'0'0'284'0,"0"0"-16"16,6-7-21-16,-6 7-23 0,0 0-22 0,0 0-21 0,0 0-19 16,0 0-18-16,14 0-11 0,-14 0-15 0,0 0-10 15,13 8-10-15,-13-8-13 0,9 8-7 0,-9-8-12 16,6 13-3-16,-1-7-7 0,-5-6-2 0,0 12-8 15,0-12-2-15,0 13-7 0,0-13-1 0,3 11-5 16,-3-11-2-16,0 10-4 0,0-10 0 0,0 0-2 16,-3 14-3-16,3-14-2 0,0 0 0 0,0 0-4 15,0 0 5-15,0 0-6 0,0 0-3 0,0 0-13 16,0 0-4-16,0 0-7 0,0 0 1 0,0 0-4 16,0 0-2-16,0 0-1 0,25-30-1 0,-22 19-2 0,7-1 1 15,-4 1 1-15,2-1 2 0,1 0 3 16,1-1 3-16,-1 2 4 0,0-2 4 0,2 4 5 0,-2-2 9 15,-2 2 8-15,2 2 3 0,1-3 4 0,-1 2 6 16,5-2 8-16,-7 7 1 0,5-6 8 16,-1 4 4-16,-2-2 1 0,-2 3 2 0,5-2-1 0,-2 2-1 15,-10 4-8-15,17-5-2 0,-8 3 3 0,-9 2-5 16,13 0 0-16,-13 0-1 0,14 3 0 0,-14-3 1 16,11 8 0-16,-3-5-2 0,-8-3 0 0,12 11-1 15,-9-4-2-15,-3-7-2 0,4 13-2 0,2-5-3 16,-6-1 3-16,0-7-5 0,3 17-9 0,0-9 0 15,0 2 2-15,-3-10-2 0,0 16 2 0,0-7-9 16,0-9-8-16,5 12-13 0,-5-12-15 0,0 12-21 16,0-12-22-16,0 0-20 0,0 14-19 0,0-14-22 15,0 0-15-15,0 0-26 0,0 0-32 0,0 0-56 0,0 0-202 16,0 0-498-16,0 0 220 0</inkml:trace>
          <inkml:trace contextRef="#ctx0" brushRef="#br0" timeOffset="30596.14">5692 6099 236 0,'0'0'259'0,"0"0"-8"0,0 0-14 16,23 7-7-16,-13 0-16 0,-4-4-6 0,2 4-22 16,4 0-8-16,-2 3-12 0,-4 1-14 0,4-1-11 15,-4 7-11-15,0-3-10 0,-3 1-12 0,-1 5-7 16,-2 1-6-16,0 0-7 0,-5 5-15 0,-4-1-2 0,-4 2-6 15,0-3-8-15,-2 0-4 0,1 1-15 16,-2-4-21-16,-4 3-18 0,4-7-23 0,-3 4-29 16,2-3-24-16,1 0-28 0,-4-1-24 0,11-2-31 0,-4-5-40 15,3 2-52-15,1-4-161 0,0-1-446 0,1-3 198 16</inkml:trace>
        </inkml:traceGroup>
        <inkml:traceGroup>
          <inkml:annotationXML>
            <emma:emma xmlns:emma="http://www.w3.org/2003/04/emma" version="1.0">
              <emma:interpretation id="{0E3FE3A1-8435-4BCA-91EA-7DA9F3B0FADA}" emma:medium="tactile" emma:mode="ink">
                <msink:context xmlns:msink="http://schemas.microsoft.com/ink/2010/main" type="inkWord" rotatedBoundingBox="9759,8334 11458,7928 11595,8501 9896,8907"/>
              </emma:interpretation>
            </emma:emma>
          </inkml:annotationXML>
          <inkml:trace contextRef="#ctx0" brushRef="#br0" timeOffset="36325.43">7197 5474 78 0,'0'-15'248'0,"0"15"-20"15,0 0-12-15,0 0-22 0,0 0-18 0,3-10-15 16,-3 10-15-16,0 0-11 0,0 0-11 0,15 0-3 15,-15 0-9-15,0 0-7 0,11 14-7 0,-11-14-9 16,11 9-6-16,-6-2 4 0,-2 4-2 0,3-5-4 16,-5 4-6-16,-1-10-3 0,6 21-8 0,-3-14-5 15,0 4-5-15,-3-3-2 0,6 3-9 0,-4 0-1 16,-2-11-2-16,1 14-6 0,1-7-3 0,-2-7-2 16,0 17-2-16,0-17-4 0,3 13-2 0,-3-13-2 0,-3 12-3 15,3-12 1-15,0 0 0 0,3 8-2 16,-3-8 3-16,0 0 0 0,0 0-6 0,0 0 7 15,0 0-2-15,0 0-6 0,0 0 0 0,0 0-1 0,0 0 0 16,0 0 1-16,0 0-7 0,15-29 3 0,-14 19 0 16,5-4 1-16,-3 0-5 0,5 0-3 0,-6 0 0 15,7-4 1-15,0 1-7 0,-1 2 7 0,1-1-3 16,-2 3 7-16,-1-3-4 0,3 3 1 0,-1-2-4 16,-1 4 2-16,-1-2 0 0,0 2-2 0,-3 4-2 15,4-3 4-15,-4 3-3 0,3-1 2 0,-6 8-4 16,11-11 6-16,-11 11-4 0,6-8 2 0,-6 8-2 15,10-5-1-15,-10 5-3 0,0 0 3 0,0 0-1 0,0 0 0 16,17 11 3-16,-17-11 5 0,4 13-1 16,-2-5 12-16,1 3 0 0,0 1 7 0,3 4 3 15,-6-3 5-15,1 1 3 0,2 0 4 0,0 4-7 0,-3-5 4 16,3 3 4-16,0-1-10 0,0 1 3 0,0-2-4 16,-2-1-6-16,1 1 5 0,2 1 1 0,-1-2-13 15,0 1 7-15,-3-4-1 0,3 1-1 0,0-2-3 16,-1-1 1-16,1 1-8 0,-3-9-12 0,3 15-17 15,3-7-22-15,-6-8-21 0,6 11-25 0,-6-11-25 16,3 10-31-16,-3-10-20 0,4 8-29 0,-4-8-45 16,0 0-244-16,0 0-523 0,0 0 233 0</inkml:trace>
          <inkml:trace contextRef="#ctx0" brushRef="#br0" timeOffset="36628.04">7715 5543 162 0,'3'-13'252'0,"-3"13"-16"16,0 0-27-16,0 0-17 0,0 0-18 0,13-7-14 15,-13 7-19-15,14-4-12 0,-14 4-10 0,19 0-7 16,-19 0-12-16,19 0-8 0,-5 0-4 0,-14 0-2 16,25 0 2-16,-9 3-1 0,2-4-2 0,-3 1 3 15,5 1-1-15,-2-1-1 0,1 0-2 0,0 0-1 16,1 0-5-16,1 0-3 0,-2 0-12 15,-3 0 0-15,4 0-7 0,-1-1-9 0,-1 1-5 0,-2 0-2 16,1 1-4-16,-7-1-2 0,7 1-4 0,-2-2-4 16,-15 1-3-16,19-1-9 0,-19 1-10 0,19 0-17 15,-19 0-16-15,14 0-17 0,-14 0-19 0,0 0-15 16,0 0-20-16,10 0-24 0,-10 0-30 0,0 0-25 16,0 0-18-16,0 0-234 0,0 0-467 0,0 0 207 15</inkml:trace>
          <inkml:trace contextRef="#ctx0" brushRef="#br0" timeOffset="36993.15">8046 5414 81 0,'0'0'223'0,"0"0"-16"0,0 0-20 15,0 0-18-15,0 0-16 0,0 0-18 0,0 0-13 16,0 0-10-16,0 0-9 0,0 0-7 0,0 0-5 0,0 0-5 15,0 0 1-15,0 0-4 0,0 0-3 16,0 0-3-16,0 0-4 0,22 25 0 0,-16-19 5 16,2-2 1-16,-8-4-3 0,13 14-1 0,-6-10-3 0,-2 1-1 15,4 2-1-15,1-1-9 0,-2 0 3 16,-2 1-3-16,1 1-5 0,1-3-8 0,-4 3-2 16,4 0-5-16,-5-1-2 0,1 4 0 0,-1-4-5 0,1 1 1 15,-4-8-2-15,0 16 1 0,0-16-2 0,0 17-4 16,-5-8 5-16,2-1-2 0,-3 2-2 0,-5-4-5 15,2 1 2-15,-4 4-5 0,-1-4 3 0,1 4-3 16,1-4-2-16,-1 3-5 0,-1-3-9 0,2-3-9 16,2-1-16-16,1 2-14 0,9-5-15 0,-11 5-16 15,11-5-9-15,-10 8-15 0,10-8-24 0,0 0-27 16,0 0-29-16,0 0-17 0,0 0-30 0,0 0-201 16,0 0-451-16,0 0 200 0</inkml:trace>
          <inkml:trace contextRef="#ctx0" brushRef="#br0" timeOffset="37445.1">8259 5568 84 0,'0'0'197'16,"0"0"-19"-16,0 0-15 0,9-1-12 0,-9 1-11 16,0 0-7-16,0 0-12 0,18 4-2 0,-18-4-8 15,9 5-4-15,-9-5 1 0,13 6 3 0,-5-4-5 16,2 3-9-16,-2-3-5 0,4 7-7 0,-4-3-6 15,-2-2-8-15,3 1-4 0,2 0-4 0,-2 0-2 16,-9-5-7-16,16 6-1 0,-10 0-11 0,2-2 4 16,-8-4-3-16,15 4 1 0,-15-4 0 0,7 6-2 15,-7-6-2-15,19-3 1 0,-19 3-4 0,17-2-2 16,-17 2-5-16,18-5-4 0,-8 1-1 0,4-2-2 16,-7 1-5-16,2-1 0 0,1 1-3 0,-4-1-2 0,9-3 2 15,-7 4-3-15,-2-5-1 0,0 3-1 0,1-3-1 16,-2 2-1-16,1 0-3 0,-6 8 5 15,3-19-5-15,-2 9 1 0,-1 10-1 0,-3-14-5 16,3 14 3-16,-10-17-2 0,5 10 1 0,-4-1 3 16,2 1-5-16,7 7 1 0,-17-6 1 0,5 1 5 0,-1 3 1 15,-6 1 5-15,2 1-3 0,1 0 0 0,-4 1 3 16,1 1-2-16,3 3-1 0,-4 1 1 0,4-2-5 16,-1 1 1-16,1 1 0 0,3 1-1 0,4-1-2 15,-3 1 1-15,1-1-3 0,5 2-9 0,-4 0-7 16,4-2-13-16,0 2-20 0,1-1-9 0,-1 3-15 15,6-10-13-15,-3 13-12 0,3-13-20 0,0 0-12 16,12 14-25-16,-4-8-7 0,-8-6-30 0,16 5-181 16,-5-1-402-16,1-4 179 0</inkml:trace>
          <inkml:trace contextRef="#ctx0" brushRef="#br0" timeOffset="37805.1">8499 5579 59 0,'0'0'188'0,"20"-3"2"0,-15-1 3 0,-5 4-1 15,14-4 5-15,-14 4 3 0,9-3-11 0,-9 3-7 16,0 0-12-16,13-7-12 0,-13 7-19 0,8-4-11 15,-8 4-16-15,0 0-12 0,0 0-4 0,18-1-13 16,-18 1-9-16,12 5-4 0,-12-5-13 0,10 2-5 16,-10-2-1-16,16 5-1 0,-8 1-4 0,-1-2 0 15,-1 0-5-15,-6-4 6 0,18 10-1 16,-10-8 2-16,1 3-1 0,-2 1-4 0,-7-6-1 0,16 8 3 16,-8-4-3-16,1-1 3 0,1 0 4 0,-10-3-2 15,21 0-5-15,-7 0 1 0,-14 0-5 0,26 0 5 16,-11-3-9-16,2-1-7 0,-2 0 2 0,3-2-2 15,-4 3-5-15,1-8 0 0,0 5-2 0,2-5 2 0,-7 3-8 16,5-2 0-16,-4-1 1 0,0-2-3 0,0-1 4 16,-7 3 0-16,2-2-4 0,-3 0 2 15,-3 4 2-15,0-7-10 0,0 16 0 0,-12-24-4 0,2 15-2 16,1-1 4-16,-9 2 3 0,2 2-11 0,-10 1-5 16,-1 3-11-16,2 2-6 0,-3 1-7 0,1 1-4 15,0 4-16-15,-3-2-2 0,5 3-13 0,-2 1-17 16,0-1-11-16,5 2-15 0,2-2-18 0,3 0-20 15,0-1-21-15,1-1-22 0,5 1-29 0,1-1-218 16,1-5-474-16,9 0 210 0</inkml:trace>
        </inkml:traceGroup>
      </inkml:traceGroup>
    </inkml:traceGroup>
    <inkml:traceGroup>
      <inkml:annotationXML>
        <emma:emma xmlns:emma="http://www.w3.org/2003/04/emma" version="1.0">
          <emma:interpretation id="{9237982C-6B68-460F-A488-E3E1007CBEDA}" emma:medium="tactile" emma:mode="ink">
            <msink:context xmlns:msink="http://schemas.microsoft.com/ink/2010/main" type="paragraph" rotatedBoundingBox="1566,10570 7767,10574 7766,11589 1565,11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BFE50-AC68-4C5A-B288-216F729B59FA}" emma:medium="tactile" emma:mode="ink">
              <msink:context xmlns:msink="http://schemas.microsoft.com/ink/2010/main" type="line" rotatedBoundingBox="1566,10570 7767,10574 7766,11589 1565,11585"/>
            </emma:interpretation>
          </emma:emma>
        </inkml:annotationXML>
        <inkml:traceGroup>
          <inkml:annotationXML>
            <emma:emma xmlns:emma="http://www.w3.org/2003/04/emma" version="1.0">
              <emma:interpretation id="{B7F29729-C16B-49E0-A35C-508D829C33D5}" emma:medium="tactile" emma:mode="ink">
                <msink:context xmlns:msink="http://schemas.microsoft.com/ink/2010/main" type="inkWord" rotatedBoundingBox="1565,10683 3469,10684 3468,11587 1565,11585"/>
              </emma:interpretation>
            </emma:emma>
          </inkml:annotationXML>
          <inkml:trace contextRef="#ctx0" brushRef="#br0" timeOffset="72361.07">-995 7777 123 0,'0'0'188'0,"0"0"-4"0,-10-10-13 0,10 10-12 16,0 0-9-16,-6-8-11 0,6 8-9 0,0 0-4 16,0 0-10-16,0 0 0 0,-3-10-10 0,3 10-4 15,0 0-7-15,0 0-6 0,0 0-11 0,0 0-3 16,0 0-13-16,0 0-5 0,0 0-6 0,0 0-6 16,0 0-6-16,0 0-5 0,0 0-6 0,0 0 3 0,0 0 0 15,0 0-3-15,0 0-1 0,19 25 2 16,-13-18-1-16,3 6 4 0,1-6-4 0,-2 6-1 0,-1-1-2 15,1-2 0-15,2 6 2 0,1-4 1 0,-5 2-4 16,1-1 3-16,-1 2-8 0,1-1 3 16,-1-1-1-16,0-1-4 0,-1 1-1 0,1 1 2 0,-5-4-7 15,2-2 3-15,3 5-1 0,-6-3 0 0,5 2 0 16,-4-2-2-16,1-1-1 0,-2-9-1 0,4 17-2 16,-4-17 0-16,0 10-2 0,0-10 3 0,2 10 0 15,-2-10-2-15,0 0 1 0,3 11 1 0,-3-11 2 16,0 0 1-16,0 0 3 0,0 0 2 0,0 0-4 15,0 0-3-15,0 0 2 0,0 0 1 0,0 0-4 16,0 0-1-16,0 0-1 0,7-42-5 0,-4 27-7 16,2 1-2-16,-2-1-4 0,1-1-3 0,2 1-1 15,-3-2-3-15,3 3 1 0,0-3 2 0,0 4-1 16,-2-2 4-16,2 1 1 0,-1 7 2 0,-1-3-2 16,1 0 1-16,-2 0 2 0,1-1 2 0,-1 3-3 0,-3 8 1 15,5-13 1-15,-2 5 4 0,-3 8-3 0,6-12 2 16,-6 12 0-16,4-8 1 0,-4 8 1 0,8-8-2 15,-8 8 1-15,7-6-3 0,-7 6 2 0,7-4 3 16,-7 4-6-16,0 0 7 0,11-11-4 0,-11 11 2 16,9 0-2-16,-9 0 2 0,0 0 3 0,0 0 3 15,19 6-1-15,-11-1 4 0,-8-5 3 0,12 11 4 16,-5-2-1-16,-1-1 6 0,0 6-2 0,0-5 3 16,0 4 0-16,0 1 5 0,0-1-1 0,-3 2 3 15,3 0-3-15,-2 1 0 0,-2-3-3 0,1 4 3 0,1-6-4 16,-2 3 4-16,1 0-4 0,-3-4-4 15,0 1 1-15,0-11-1 0,1 17 2 0,-1-9-8 0,2 4 1 16,-2-12 2-16,1 16-7 0,2-9 5 16,-3-7-8-16,2 13-17 0,-2-13-14 0,0 0-17 0,0 0-17 15,0 11-15-15,0-11-13 0,0 0-24 0,1 13-29 16,-1-13-44-16,0 0-252 0,0 0-477 0,0 0 212 16</inkml:trace>
          <inkml:trace contextRef="#ctx0" brushRef="#br0" timeOffset="72708.95">-324 7910 33 0,'6'-7'223'16,"-6"7"-16"-16,8-7-12 0,-8 7-14 0,0 0-20 0,7-7-15 16,-7 7-13-16,0 0-16 0,12-5-7 0,-12 5-6 15,0 0-11-15,0 0 0 0,18 1-5 16,-18-1-4-16,13 4 1 0,-13-4-5 0,15 6-3 15,-7-5 7-15,-8-1-5 0,18 6 1 0,-11-2-6 0,2-1-3 16,-2 1-9-16,5-2-2 0,-1-1-4 0,-11-1 0 16,19 9-4-16,-8-8-3 0,-1 0-1 0,0 3-3 15,-10-4-1-15,20 3-6 0,-8 0 0 0,-12-3-3 16,21 1-4-16,-11-1 1 0,-10 0-1 0,19 0-6 16,-8 0 0-16,-11 0-2 0,22-1-6 0,-13-3 4 15,-9 4-6-15,18-2-3 0,-9 2 0 0,-9 0 4 16,18-5-7-16,-18 5-5 0,13-2-12 0,-13 2-12 0,11-4-14 15,-11 4-13-15,0 0-17 0,12-4-13 0,-12 4-19 16,0 0-17-16,0 0-17 0,0 0-11 16,0 0-5-16,0 0-20 0,0 0-12 0,0 0-195 0,0 0-403 15,-23 24 179-15</inkml:trace>
          <inkml:trace contextRef="#ctx0" brushRef="#br0" timeOffset="73055.9">-179 8172 203 0,'0'0'202'15,"9"10"-11"-15,-9-10-8 0,0 0-5 0,12 3-5 16,-12-3-6-16,0 0-6 0,21 0-6 0,-21 0-7 0,17-6-6 15,-8 5-11-15,3-3-4 0,-12 4-13 0,23-2-18 16,-11 1-2-16,-2-3-9 0,-10 4-9 16,19-6-5-16,-8 5-9 0,2-5-6 0,-1 2-5 0,2 2-6 15,1-3-3-15,-3 3-5 0,1-2-6 0,2-1-4 16,-3 2-16-16,1-1-19 0,1 2-17 0,-2 2-20 16,-1-5-19-16,1 3-15 0,-12 2-20 0,18-4-21 15,-7 2-19-15,1-2-26 0,-3 0-222 0,-9 4-417 16,12-10 185-16</inkml:trace>
          <inkml:trace contextRef="#ctx0" brushRef="#br0" timeOffset="73490.11">447 7948 40 0,'0'0'213'0,"0"-11"-9"0,0 11-14 16,0 0-18-16,0 0-10 0,3-11-12 0,-3 11-16 16,0 0-6-16,0 0-5 0,0 0-9 0,0 0-11 15,0-16-8-15,0 16-9 0,0 0-7 0,0-11-1 16,0 11-4-16,2-10-6 0,-2 10-11 0,1-13-2 16,-1 13-3-16,3-12 0 0,-3 12-4 0,2-16-3 15,-2 16-3-15,3-14 0 0,-3 14 1 0,0-13-9 16,0 13 2-16,0-15-2 0,0 15-3 0,3-10-1 15,-3 10 0-15,0 0-2 0,1-12-3 0,-1 12-6 16,0 0 1-16,0 0-5 0,0 0 1 0,0 0-6 16,0 0 3-16,0 0-5 0,0 0-6 0,0 0 2 0,0 0 3 15,0 0 3-15,0 0 3 0,0 0 6 0,0 0 2 16,0 0 6-16,6 38 5 0,-7-27-1 16,2 3 0-16,-1-1 5 0,0 3-1 0,2-3 0 0,-2 4 7 15,4-3-5-15,-4 3-2 0,3-3-3 0,0 3 0 16,-2-2-3-16,1 0-2 0,2-2-5 0,-1 5 3 15,0-8-5-15,0 1-1 0,2 3-3 0,-4 3 0 16,1-6-7-16,2-2 4 0,-2 6 2 0,2-5-4 16,-2 1-2-16,-1 0-10 0,2-1-21 0,-1-1-19 15,-1 2-24-15,-1-11-29 0,3 14-23 0,-1-4-27 16,-2-10-30-16,3 12-31 0,-3-12-270 0,6 7-514 16,-6-7 227-16</inkml:trace>
          <inkml:trace contextRef="#ctx0" brushRef="#br0" timeOffset="73734.19">884 8105 184 0,'0'0'195'0,"0"0"-16"0,0 0-8 0,0 0-11 0,5 20-13 15,-5-20-9-15,0 18-6 0,0-5-11 0,0 2-5 16,-3-1-1-16,6 1-5 0,-9 7 0 0,0-6-3 15,0 8-8-15,-2-2-7 0,-1-2-10 0,-1 4-7 16,1 0-7-16,-2-2-6 0,0 1-4 0,-3-1-6 16,1-1-6-16,2 2-14 0,-2 1-16 0,-1-1-25 15,1 0-20-15,0-1-24 0,2-2-29 0,-1 3-33 16,3-8-42-16,2 1-214 0,-1-5-401 0,4 2 177 16</inkml:trace>
        </inkml:traceGroup>
        <inkml:traceGroup>
          <inkml:annotationXML>
            <emma:emma xmlns:emma="http://www.w3.org/2003/04/emma" version="1.0">
              <emma:interpretation id="{6B24E3C1-6DE6-4E2F-9982-A1A373A4D910}" emma:medium="tactile" emma:mode="ink">
                <msink:context xmlns:msink="http://schemas.microsoft.com/ink/2010/main" type="inkWord" rotatedBoundingBox="3868,10571 7767,10574 7766,11411 3867,11408"/>
              </emma:interpretation>
            </emma:emma>
          </inkml:annotationXML>
          <inkml:trace contextRef="#ctx0" brushRef="#br0" timeOffset="81286.07">3848 7909 33 0,'0'0'141'0,"0"0"-9"0,0 0 0 0,0 0-8 15,0 0-14-15,0 0-3 0,0 0-8 0,0 0 1 16,0 0-7-16,0 0-10 0,0 0-1 0,0 0-4 16,0 0-2-16,0 0 1 0,0 0-10 0,0 0-1 15,0 0-7-15,0 0-1 0,0 0-3 0,0 0-3 0,0 0-3 16,0 0-5-16,0 0-3 0,0 0-4 15,0 0-4-15,0 0 2 0,0 0-1 0,0 0 0 16,0 0 0-16,0 0 1 0,0 0 3 0,0 0 2 0,0 0-1 16,29 7 0-16,-29-7 0 0,20 4-1 0,-4-4-2 15,1-4-2-15,-6 8-1 0,7-4-3 0,-3 0 0 16,5 0-3-16,-7 0 0 0,4 4-7 0,-1-4 1 16,-3-4-1-16,2 4 3 0,-1 0-9 0,2 4 0 15,-16-4-2-15,19 0 1 0,-10 0-1 0,-9 0 1 16,17 1-2-16,-17-1-3 0,16-1 4 0,-16 1 2 15,14 0 0-15,-14 0 1 0,12 0 2 0,-12 0-1 16,0 0-3-16,10-4 2 0,-10 4-1 0,0 0 1 16,0 0-4-16,13-4-3 0,-13 4 1 0,0 0-1 0,0 0 1 15,0 0-2-15,0 0 2 0,9-2-6 16,-9 2-1-16,0 0 0 0,0 0-2 0,0 0-1 0,0 0-9 16,0 0-5-16,0 0-11 0,0 0-10 0,0 0-13 15,0 0-15-15,0 0-15 0,0 0-18 16,0 0-21-16,0 0-32 0,0 0-39 0,0 0-180 0,0 0-399 15,0 0 177-15</inkml:trace>
          <inkml:trace contextRef="#ctx0" brushRef="#br0" timeOffset="82395.16">4626 7821 5 0,'0'0'208'0,"0"0"-3"0,0 0-18 0,0 0-14 15,0 0-8-15,0 0-11 0,0 0-13 0,0 0-8 16,0 0-12-16,0 0-10 0,0 0-8 0,0 0-7 16,0 0-10-16,0 0-5 0,-6-16-8 0,6 16-10 15,0 0-3-15,0 0-5 0,0 0-4 0,0 0-8 16,13-21-6-16,-13 21-3 0,12-7-3 16,-7 2-4-16,-5 5-2 0,15-9-4 0,-9 5-3 0,1-2-2 15,2 1 1-15,2 2-4 0,-2-3 1 0,1 1-2 16,-3-1-3-16,5 3 1 0,-12 3-3 0,17-10 1 0,-7 6 0 15,-1 3 3-15,-9 1 0 0,17-7 2 16,-8 1 0-16,-4 2-2 0,-5 4 3 0,18-2-5 16,-18 2 1-16,9-5-5 0,-9 5 2 0,14-2-1 0,-14 2-3 15,0 0 1-15,12-1-2 0,-12 1-2 0,0 0 2 16,0 0-2-16,16 1 0 0,-16-1-1 16,0 0 2-16,5 7 2 0,-5-7-1 0,0 0-1 0,6 12-2 15,-6-12 4-15,3 8-1 0,-3-8 2 0,0 12 5 16,0-12-4-16,0 15 4 0,0-15 2 0,0 15 6 15,0-15 0-15,0 17 0 0,-3-10-1 0,3-7 4 16,-6 21-3-16,4-13 6 0,-4 5-3 0,3 1 2 16,0 0 0-16,-4-7 1 0,1 8-2 0,0-1 2 15,-2-1-5-15,-1 1 2 0,0 0-6 0,2-1 5 16,-1-1-2-16,3-3-1 0,-4 5 0 0,3 0 2 16,-5-5-5-16,2 2 0 0,5-4 1 0,-2 2 0 15,-3 1-4-15,4-2 1 0,2 2-1 0,3-10 4 0,-12 11-2 16,8-4-1-16,4-7 3 0,-9 8 0 15,5-3-2-15,4-5 4 0,-9 11-4 0,9-11 3 16,-8 6-3-16,8-6 0 0,0 0-1 0,0 0 3 0,-6 4-2 16,6-4 3-16,0 0 3 0,0 0 0 0,0 0 3 15,0 0-6-15,0 0-1 0,0 0-3 16,0 0-2-16,0 0 4 0,0 0-6 0,0 0 1 0,0 0-2 16,0 0 2-16,0 0-5 0,0 0-2 0,14-25 1 15,-14 25-2-15,9-6 5 0,-9 6-2 0,10-5-2 16,-10 5 1-16,13-3-1 0,-13 3-6 0,9-3 4 15,-9 3 0-15,0 0-3 0,20 0 1 0,-20 0-1 16,13-4 4-16,-13 4-1 0,0 0-1 0,20 1 1 16,-20-1-3-16,11 6 3 0,-3-3 1 0,-8-3-2 0,13 4 4 15,-13-4-4-15,14 4 4 0,-2-2-4 16,-5 3 4-16,-7-5 0 0,20 0 2 0,-11 3-6 16,4-3 5-16,-1 2 2 0,-12-2 0 0,27-5 1 0,-14 5 2 15,5-4-1-15,-2 3 5 0,1-1-2 0,-1-2 1 16,1-2 1-16,-1 3 5 0,3-2-7 0,-5 1 3 15,2-4 3-15,-1 4 3 0,-1 1 0 0,-5 0 2 16,4 1-5-16,-13 2 4 0,16-3 6 0,-10-1 1 16,-6 4-7-16,0 0 0 0,14-4-7 0,-14 4 1 15,0 0-9-15,0 0-5 0,0 0-9 0,0 0-5 16,0 0-13-16,0 0-17 0,0 0-21 0,0 0-17 16,0 0-24-16,-17 29-21 0,8-23-25 0,-1 4-25 15,1-2-35-15,5-1-46 0,-5-1-191 0,9-6-487 16,-14 11 216-16</inkml:trace>
          <inkml:trace contextRef="#ctx0" brushRef="#br0" timeOffset="98091.75">2138 7976 128 0,'3'-8'159'0,"-3"8"0"15,0 0-9-15,0 0-6 0,0 0-9 0,0 0-8 16,0 0-7-16,-4-17-8 0,4 17-6 0,0 0-5 16,0 0-3-16,0 0 0 0,0 0-4 0,0 0-4 15,0 0-1-15,-22 20-3 0,16-15-4 0,6-5-5 16,-11 17-5-16,8-6-4 0,-1-1-3 0,-1 5-2 16,4-4-3-16,-1 2-3 0,1 2-4 0,1 1-7 15,1-2-2-15,-2 0-2 0,2-1-2 16,1 2-7-16,-1-1-2 0,4-7-3 0,-1 7 0 0,-2-4-2 15,4 0-4-15,1 0-5 0,-2-2 3 0,-1 0-3 16,-4-8-4-16,10 13-19 0,-2-5-17 0,-4-3-26 0,-4-5-19 16,8 6-29-16,-8-6-13 0,7 5-24 0,-7-5-33 15,0 0-224-15,0 0-425 0,21-7 188 0</inkml:trace>
          <inkml:trace contextRef="#ctx0" brushRef="#br0" timeOffset="98555.27">2335 8088 8 0,'0'0'207'0,"14"-7"-15"0,-7 2-12 16,-7 5-10-16,12-5-12 0,-12 5-15 0,12 0-13 15,-12 0-11-15,0 0-12 0,19 3-12 0,-19-3-14 16,12 3-4-16,-6 4-4 0,-1 1-10 0,1-2 1 16,-6-6-3-16,7 12-4 0,-2-4-4 0,-2 0 1 0,-3-8-6 15,4 17-3-15,-4-10-5 0,2 3 1 0,-2-10-8 16,-2 14-4-16,2-14 3 0,-3 13-5 0,3-13-1 15,-3 11-1-15,3-11-4 0,-1 9 0 0,1-9-1 16,0 0-2-16,0 0 0 0,0 0-1 0,0 0-3 16,0 0-4-16,0 0 1 0,0 0-6 0,0 0-5 15,0 0 0-15,0 0-1 0,9-33-4 0,-3 19-3 16,0 2 4-16,-3 0-2 0,2-1 0 0,1 0 3 16,0 1-1-16,3 1 4 0,0-1-2 0,-1 0-1 15,-2 2-3-15,-2 3 4 0,2 0 4 0,5-3-1 16,-2 2 9-16,-3 1 5 0,4 3 7 0,-10 4 0 15,15-10 0-15,-9 7-4 0,-6 3-1 0,10-9-1 16,-10 9 3-16,14 0-1 0,-14 0 4 0,12 7-1 0,-5-2 6 16,-1 3 2-16,0-1-3 0,1 0 3 15,4 6-2-15,-2 2-2 0,-5-4 2 0,2 2-5 16,2-1 0-16,-2 0-1 0,-3 2-2 0,3-3-1 0,-2-2-1 16,-2 0-6-16,-1 0 8 0,-1-9-6 0,3 21 2 15,-3-13 1-15,0-8-10 0,-3 16-13 0,3-16-16 16,-3 15-19-16,-1-9-16 0,4-6-19 0,-8 11-24 15,8-11-16-15,-7 5-29 0,7-5-28 0,0 0-228 16,0 0-436-16,0 0 193 0</inkml:trace>
          <inkml:trace contextRef="#ctx0" brushRef="#br0" timeOffset="98790.21">2915 7878 129 0,'0'0'212'0,"14"-2"-18"16,-14 2-15-16,16 3-12 0,-8 1-7 0,-1 2-9 0,5 1-14 16,-4 3-15-16,-2 0 1 0,4 5-6 0,-6-2-4 15,4 1-8-15,2 8-5 0,-7-5-9 16,6 5-8-16,-4 1-8 0,-2 1-6 0,-2 2-5 0,-2-1-6 16,-5 1-7-16,1-1-2 0,-2-1-5 0,-2 6-16 15,-3 3-20-15,0 2-18 0,-1-10-27 0,-1 1-27 16,-2 5-34-16,-1-8-34 0,4 1-58 0,-3-4-160 15,-2-1-379-15,4-1 167 0</inkml:trace>
          <inkml:trace contextRef="#ctx0" brushRef="#br0" timeOffset="99468.17">3224 8008 24 0,'-15'5'198'0,"15"-5"-12"0,-12 1-10 16,12-1-16-16,-10 4-15 0,10-4-10 0,0 0-13 16,-9 7-9-16,9-7-12 0,0 0-6 0,0 0-1 15,0 0 1-15,0 0 1 0,0 0 1 0,0 0-7 16,0 0 4-16,0 0-2 0,0 0-8 0,33 1-5 0,-33-1-4 16,28-5-6-16,-15 2-6 0,4-2-4 15,-1 2-3-15,2-1-9 0,-1-2-4 0,0 4-6 0,3-1-1 16,-5 1-4-16,-2-1-2 0,4 1-4 0,-1 2-3 15,-4-1-2-15,1 0-4 0,-13 1-5 0,20-4-10 16,-13 4-12-16,-7 0-18 0,15 0-16 0,-15 0-22 16,14 1-11-16,-14-1-25 0,6 5-22 0,-6-5-18 15,0 0-47-15,5 9-168 0,-5-9-387 0,0 0 171 16</inkml:trace>
          <inkml:trace contextRef="#ctx0" brushRef="#br0" timeOffset="99686.22">3187 8273 213 0,'0'0'225'0,"0"0"-12"16,0 0-14-16,0 0-13 0,0 0-12 0,0 0-10 16,37-5-12-16,-22 4-12 0,-2 0-10 0,4-5-13 15,-2 4-14-15,0-1-6 0,3 3-11 0,-9-2-8 16,-9 2-6-16,26 2-11 0,-9-2-15 0,-2 0-22 15,-2 5-28-15,-2-3-34 0,-2 2-24 0,-2 1-34 16,2-3-42-16,-9-2-219 0,16 11-387 0,-14-8 171 0</inkml:trace>
          <inkml:trace contextRef="#ctx0" brushRef="#br0" timeOffset="105196.1">1288 7721 117 0,'8'-6'127'0,"-8"6"-5"16,7-7-11-16,-7 7-9 0,11-8-7 0,-11 8-6 16,9-7 0-16,-9 7-11 0,10-6 0 0,-10 6-2 15,8-4-6-15,-8 4-2 0,8-6-6 0,-8 6-9 16,0 0 3-16,6-8-8 0,-6 8 5 0,0 0-7 15,0 0-1-15,5-9 3 0,-5 9-8 0,0 0 3 16,0 0 9-16,6-11-3 0,-6 11 0 0,0 0 2 16,0 0-3-16,0 0-1 0,0 0-1 0,3-11-2 15,-3 11-4-15,0 0-2 0,0 0-6 0,0 0-6 16,0 0-1-16,0 0-5 0,0 0 0 0,0 0 6 16,0 0 0-16,0 0 0 0,13 22-4 0,-13-22 9 0,5 15 8 15,-4-6-1-15,1-1 1 0,1 3-4 16,0 1 3-16,1 1 0 0,-1 0-1 0,2 0-1 0,-4 3-6 15,4-2-1-15,-4-3 3 0,2 2-2 16,-1 1 7-16,1-2-4 0,1 2-2 0,-4-1-2 16,4 2 4-16,-4-2-2 0,2 1 2 0,-1 3-3 0,-1-4-5 15,0 3 3-15,0-3 1 0,0 1-2 0,0 0-2 16,0 2-1-16,0-3-3 0,2 2-4 0,-2-5 3 16,3-1-3-16,0 4 0 0,0-3-2 0,-2 1 1 15,2-3-4-15,2 3 6 0,-1-1-3 0,-1-3 1 16,3 2-5-16,0 0 4 0,0-1-2 0,2-1 1 15,-2 2-2-15,0-3-1 0,-6-6 3 0,10 9-3 16,-10-9-1-16,10 9-2 0,-4-3-5 0,-6-6 6 16,9 7 1-16,-9-7 0 0,6 5 0 0,-6-5-2 15,0 0-2-15,8 7-3 0,-8-7 4 0,0 0 1 0,0 0 1 16,0 0 3-16,0 0-2 0,6 8 0 16,-6-8 4-16,0 0 3 0,0 0-3 0,0 0-1 15,0 0-2-15,0 0-1 0,0 0 4 0,0 0-3 0,0 0 1 16,0 0-6-16,0 0-20 0,0 0-14 0,0 0-19 15,0 0-21-15,0 0-25 0,0 0-25 16,0 0-26-16,0 0-24 0,0 0-34 0,0 0-43 0,4-22-203 16,-4 22-484-16,6-11 214 0</inkml:trace>
          <inkml:trace contextRef="#ctx0" brushRef="#br0" timeOffset="105790.69">1810 7896 104 0,'0'0'162'0,"0"0"-9"0,0 0-7 15,0 0-5-15,0 0-8 0,0 0-15 0,0 0-8 16,0 0-11-16,-16 28 7 0,16-28-8 0,-8 7 0 16,8-7-4-16,-12 7-2 0,8-1-4 0,4-6-9 15,-16 7-2-15,7-1-10 0,-3 3 2 0,-2-3 0 16,1 2-10-16,-1 0 0 0,1 1-5 0,0 0-1 16,-2-1-4-16,1-1-2 0,2 2-4 0,-1-2-8 15,1 0 0-15,3-1-4 0,3 0-2 0,-4-1-2 16,10-5-7-16,-11 9-1 0,5-5 1 0,6-4-3 15,-10 7-5-15,10-7-1 0,-8 6 1 0,8-6-2 16,0 0 1-16,-3 11-1 0,3-11-3 0,0 0 4 0,0 0-1 16,0 0 2-16,0 0 3 0,0 0-1 0,0 0 7 15,9 18-3-15,-9-18 0 0,6 7-2 0,-6-7-2 16,8 6 0-16,-8-6-3 0,6 7 0 0,-6-7-5 16,0 0 6-16,7 7-3 0,-7-7 0 0,5 6-5 15,-5-6 5-15,0 0-4 0,4 11 5 0,-4-11-4 16,0 0 4-16,6 7 4 0,-6-7 0 0,8 7 5 15,-8-7 5-15,14 1 0 0,-14-1 2 0,17 4 3 16,-7-4-2-16,4 0 0 0,-14 0-3 0,28 0-2 16,-13 1-2-16,4-1-2 0,-1 0 1 0,-1 0 2 0,1-1-3 15,1 1-2-15,-4-1 0 0,-3 1-6 16,-12 0 3-16,19 0-4 0,-10 1-3 0,-9-1 3 16,17 3 2-16,-17-3-7 0,10 3 2 0,-10-3-5 0,6 10-15 15,-6-10-17-15,3 10-17 0,-3-10-25 16,-9 19-27-16,4-11-32 0,1 2-33 0,0 0-36 15,-4 0-253-15,1-4-492 0,7-6 219 0</inkml:trace>
        </inkml:traceGroup>
      </inkml:traceGroup>
    </inkml:traceGroup>
    <inkml:traceGroup>
      <inkml:annotationXML>
        <emma:emma xmlns:emma="http://www.w3.org/2003/04/emma" version="1.0">
          <emma:interpretation id="{45FCCDE2-9240-4E6D-832B-21ABFD31E6CC}" emma:medium="tactile" emma:mode="ink">
            <msink:context xmlns:msink="http://schemas.microsoft.com/ink/2010/main" type="paragraph" rotatedBoundingBox="1634,12490 9164,12120 9198,12827 1668,1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215396-F05B-41A4-85C5-2687CD136155}" emma:medium="tactile" emma:mode="ink">
              <msink:context xmlns:msink="http://schemas.microsoft.com/ink/2010/main" type="line" rotatedBoundingBox="1634,12490 9164,12121 9198,12827 1668,13196"/>
            </emma:interpretation>
          </emma:emma>
        </inkml:annotationXML>
        <inkml:traceGroup>
          <inkml:annotationXML>
            <emma:emma xmlns:emma="http://www.w3.org/2003/04/emma" version="1.0">
              <emma:interpretation id="{DEEC8659-95FF-4B6A-9262-6FA1008AD8D6}" emma:medium="tactile" emma:mode="ink">
                <msink:context xmlns:msink="http://schemas.microsoft.com/ink/2010/main" type="inkWord" rotatedBoundingBox="1637,12555 3858,12446 3887,13039 1666,13148"/>
              </emma:interpretation>
            </emma:emma>
          </inkml:annotationXML>
          <inkml:trace contextRef="#ctx0" brushRef="#br0" timeOffset="87066.64">-894 9832 5 0,'-6'-7'151'0,"6"7"-3"0,0 0-8 15,0 0-8-15,0 0-3 0,-7-9-9 0,7 9-6 16,0 0-2-16,-9-5-2 0,9 5 0 0,0 0-5 16,0 0-3-16,-7-6-1 0,7 6-6 0,0 0-1 15,0 0-10-15,0 0-6 0,-11-7-9 0,11 7-6 0,0 0-7 16,0 0-4-16,0 0-7 0,0 0-4 0,0 0-4 16,0 0-6-16,0 0 0 0,0 0-1 0,0 0 0 15,0 0-2-15,0 0 1 0,0 0-4 16,21 24 1-16,-17-20-1 0,-4-4 5 0,12 14-1 0,-7-11-4 15,1 4-2-15,0-1-1 0,0 3-2 0,-2-2 3 16,-4-7-7-16,8 15 4 0,-7-7-1 0,4 0-1 16,-2 0-1-16,1 1 0 0,-2 0 0 0,-2-9 0 15,1 15-1-15,-1-15-3 0,3 16-2 0,-1-8 0 16,-1 1-1-16,-1-9 2 0,0 13-3 0,0-13-2 16,3 12 2-16,-3-12-1 0,0 0 0 0,-3 13 0 15,3-13 0-15,0 0 4 0,0 0 5 0,0 0 4 16,3 13 7-16,-3-13 4 0,0 0-6 0,0 0 1 15,0 0-3-15,0 0-4 0,0 0-3 0,0 0-2 0,0 0-2 16,0 0-1-16,0 0-1 0,-3-42-4 16,3 42-7-16,0-20-2 0,3 9-4 0,-6-2-2 0,6 1-5 15,-3-2 1-15,2 2-3 0,1-3 1 0,0 4-2 16,0-2 3-16,1-2-2 0,2 1 1 0,-3 7 1 16,1-7 1-16,-2 4-3 0,4-1 8 0,-5-2-3 15,5 6 3-15,-1-4-2 0,2 0 3 0,-1 2-2 16,0 1 2-16,-3-1-1 0,3 0 5 0,2 2-4 15,-2-2-2-15,0 1 7 0,1-3-1 0,0 4 0 16,-1 0-1-16,2 0-1 0,-8 7 2 0,10-15 0 16,-2 9 1-16,-8 6 0 0,10-7 3 0,-10 7-3 15,8-9 4-15,-8 9-4 0,6-5 1 0,-6 5 0 16,0 0-1-16,0 0 0 0,0 0-3 0,0 0 1 16,0 0 6-16,18 8 4 0,-18-8 8 0,4 12-3 15,-3-3 2-15,4 0 2 0,-2 4 2 0,0-1 3 16,-2-1 4-16,1 3-1 0,2 3 0 0,1-2 5 0,-5 2 1 15,3 1-2-15,-2-2 7 0,-1-1 1 0,3 3-3 16,-1 0-2-16,-2-2 3 0,1 0-4 16,-1-2 0-16,5 2 3 0,-5-1 1 0,1-3-4 0,-1 2-1 15,0-14-2-15,2 18-3 0,-2-5 5 0,3-6-13 16,-3-7 1-16,1 15-2 0,-1-15 2 0,0 11-3 16,0-11 9-16,2 10-11 0,-2-10-2 0,0 0-3 15,0 14 3-15,0-14-2 0,0 0-1 0,0 0-9 16,0 0-6-16,0 0-8 0,0 0-14 0,0 0-15 15,0 0-16-15,0 0-29 0,0 0-40 0,0 0-33 16,0 0-35-16,0 0-35 0,0 0-248 0,0 0-522 16,0 0 231-16</inkml:trace>
          <inkml:trace contextRef="#ctx0" brushRef="#br0" timeOffset="87566.93">-282 9780 208 0,'0'0'225'15,"0"0"-9"-15,0 0-18 0,0 0-9 0,0 0-15 16,12-3-8-16,-12 3-8 0,0 0-3 0,12-7-8 15,-12 7-5-15,12-4-4 0,-3 1-5 0,-9 3-11 0,13-5-10 16,-13 5-7-16,15-6-7 0,-5 0-9 16,-1 5-4-16,3-2-8 0,2 0-4 0,1 1-8 15,-2-1-1-15,5-1-8 0,-3 0-5 0,1 2-2 16,-1 2-5-16,3-3-1 0,-3 1 1 0,0 2-8 16,3-2-2-16,-3 2-2 0,1 0 2 0,-1 0-4 0,-3 0 2 15,-2 0-4-15,-10 0 2 0,24 0-5 0,-15 0 1 16,-9 0-5-16,20-3 3 0,-20 3-2 0,17 0-2 15,-17 0-1-15,14-2 1 0,-14 2-6 0,15-1 2 16,-15 1-3-16,0 0 1 0,15 0-4 16,-15 0 3-16,0 0-3 0,12-1-3 0,-12 1-2 0,0 0 3 15,0 0-4-15,0 0 1 0,12-4-9 0,-12 4-17 16,0 0-14-16,0 0-12 0,0 0-18 0,0 0-11 16,0 0-16-16,0 0-16 0,0 0-22 0,0 0-22 15,0 0-8-15,0 0-14 0,0 0-13 0,0 0-29 16,-27 16-203-16,13-11-453 0,1 2 201 0</inkml:trace>
          <inkml:trace contextRef="#ctx0" brushRef="#br0" timeOffset="87828.06">-111 9892 172 0,'0'0'205'16,"0"0"-8"-16,24 3-14 0,-24-3-8 0,0 0-9 15,20-8-8-15,-11 5-7 0,-9 3-10 0,17-4-9 16,-17 4-10-16,20-2-8 0,-11 2-9 0,-9 0-7 16,19-1-5-16,-7 1-6 0,-12 0-2 0,20 0-7 15,-20 0-4-15,17 1-6 0,-5-1-4 0,-12 0-8 16,21 4-1-16,-10-4-5 0,1 0-5 0,1 2-1 16,-13-2-5-16,22 0 0 0,-8 0-2 0,-2 0-3 15,-12 0-4-15,27-2-2 0,-18 2-4 0,-9 0-3 16,22 0 0-16,-13-2-3 0,-9 2 2 0,19-2-6 15,-19 2-11-15,15-1-10 0,-15 1-20 0,12-3-20 16,-12 3-27-16,0 0-26 0,14 0-19 0,-14 0-40 16,0 0-46-16,0 0-213 0,4-9-454 0,-4 9 201 15</inkml:trace>
          <inkml:trace contextRef="#ctx0" brushRef="#br0" timeOffset="88615.42">553 9650 47 0,'0'0'245'0,"0"0"-15"0,0 0-19 0,-3-10-13 0,3 10-21 16,0 0-13-16,0 0-13 0,0 0-15 16,0-14-6-16,0 14-14 0,0 0-7 0,0 0-5 15,2-13-6-15,-2 13-7 0,0 0-9 0,0 0-5 0,0-11-11 16,0 11-2-16,0 0-11 0,4-13-7 0,-4 13-2 16,3-7-1-16,-3 7-12 0,0 0-2 0,10-8-1 15,-5 3-1-15,-5 5-5 0,10-8-3 0,-10 8-2 16,14-3-2-16,-5 2 0 0,-9 1-2 0,16-6-3 15,-8 2 0-15,-8 4 1 0,15-2-3 16,-5 0-1-16,-10 2-2 0,15 0 2 0,-15 0-1 16,0 0-5-16,19 0 3 0,-19 0-1 0,12 4 0 0,-4-1-3 15,-8-3 3-15,9 7-3 0,-9-7 4 0,10 8-3 16,-7-2 2-16,-3-6 2 0,7 11 2 0,-2-4 0 16,-5-7 0-16,6 13 1 0,-3-6 3 0,-3-7-2 15,0 17 2-15,3-10 3 0,-3-7-2 0,0 21 4 16,0-21 0-16,-3 18 0 0,0-8 2 0,1 1-1 15,-1 2 1-15,-3 0 0 0,2-2 0 0,-2 1-4 16,-1-1 4-16,-4 4-5 0,2-2 1 0,-3 0-4 16,2 0-1-16,-4 3 2 0,1-3-2 0,3-2-3 15,-4 3-1-15,4-3 2 0,-2 1 2 0,1-1-5 0,1-2 4 16,1-2-4-16,1 2 2 0,0-3-4 0,0-1 4 16,2 1-2-16,6-6-2 0,-9 9-2 0,9-9 3 15,-6 7 0-15,6-7 3 0,0 0-1 0,-7 5-1 16,7-5 0-16,0 0-2 0,0 0 2 0,0 0-1 15,0 0 0-15,0 0-1 0,0 0 1 0,0 0 2 16,34-10-1-16,-24 6 0 0,-1 0-5 0,-9 4 3 16,20-6-1-16,-13 1 1 0,5 2 1 0,-3-1-3 15,-9 4 3-15,20-6-1 0,-10 3 1 0,-3-1-3 16,2 1 3-16,-9 3 2 0,20-3-2 0,-10-2 2 16,-10 5-2-16,20-2 1 0,-11 2 1 0,-9 0 1 15,14-7-1-15,-6 6 3 0,-8 1-4 0,16-1 2 16,-16 1-1-16,15-2-2 0,-15 2 0 0,15 0-1 15,-15 0 4-15,17-3-2 0,-17 3-3 0,13 0 3 16,-13 0-2-16,15 0 0 0,-15 0-4 0,0 0-5 16,18 0-12-16,-18 0-19 0,9 3-13 0,-9-3-17 0,13 2-24 15,-13-2-11-15,0 0-17 0,17 1-21 16,-17-1-12-16,10 0-18 0,-10 0-39 0,16-3-184 16,-16 3-425-16,14-7 189 0</inkml:trace>
          <inkml:trace contextRef="#ctx0" brushRef="#br0" timeOffset="88841.78">1254 9761 117 0,'0'0'181'0,"0"0"-9"0,15 2-10 16,-15-2-10-16,10 7-6 0,-10-7-2 0,6 10-4 16,-3-2-6-16,-3-8-4 0,5 17-9 0,-5-10-3 15,1 4-2-15,-1-11-1 0,-4 20-4 0,1-3-12 0,-2-4-8 16,2 1-7-16,-1 3-7 0,-2 1-10 15,-2-5-5-15,2 3-6 0,-1-1-3 0,-2 1-10 16,3-1-4-16,-4-1-19 0,2-1-22 0,1 2-26 16,1-1-19-16,-2-2-21 0,2 2-37 0,-1-3-34 0,2-3-57 15,5-8-166-15,-3 14-390 0,3-14 173 0</inkml:trace>
        </inkml:traceGroup>
        <inkml:traceGroup>
          <inkml:annotationXML>
            <emma:emma xmlns:emma="http://www.w3.org/2003/04/emma" version="1.0">
              <emma:interpretation id="{1EF54356-F321-4499-80EA-82F30E87F489}" emma:medium="tactile" emma:mode="ink">
                <msink:context xmlns:msink="http://schemas.microsoft.com/ink/2010/main" type="inkWord" rotatedBoundingBox="4195,12379 6107,12285 6135,12856 4223,12949"/>
              </emma:interpretation>
            </emma:emma>
          </inkml:annotationXML>
          <inkml:trace contextRef="#ctx0" brushRef="#br0" timeOffset="100659.19">1618 9494 207 0,'0'0'233'0,"1"-14"-12"0,-1 14-8 16,5-14-12-16,-5 14-4 0,3-10-9 0,-3 10-13 16,0 0-15-16,0-11-18 0,0 11-14 0,0 0-13 15,0 0-13-15,0 0-5 0,0 0-6 0,0 0-4 16,0 0-5-16,0 0 4 0,12 28-8 0,-9-13 5 15,1 0-10-15,2 1-4 0,0 0-3 0,2 2 1 16,4 5-7-16,-2 0-2 0,0 1-4 0,2-3 4 16,2 3-15-16,-5-2-5 0,3-1-5 0,-3 0 1 15,1 0-3-15,-1 0-2 0,-2-7-6 0,2 3 3 0,-4-3-7 16,1-1 1-16,-3 2 1 0,-2-5-16 0,1 4-12 16,-2-1-18-16,0-2-20 0,0-11-25 0,-3 16-22 15,3-16-29-15,-3 15-24 0,3-15-32 0,-6 8-23 16,6-8-67-16,0 0-161 0,0 0-462 0,0 0 204 15</inkml:trace>
          <inkml:trace contextRef="#ctx0" brushRef="#br0" timeOffset="101036.04">2089 9566 19 0,'6'-5'210'0,"-6"5"-12"16,11-10-12-16,-11 10-28 0,9-6-7 0,-9 6-12 15,0 0-16-15,4-9-16 0,-4 9-8 0,0 0-6 16,0 0 0-16,0 0 3 0,0 0 1 0,0 0-5 16,0 0-4-16,0 0-9 0,-21 29 1 0,9-18 0 0,2 1 4 15,-4 2-6-15,-2 0-2 0,-3 7-4 0,1-4-3 16,-2-1 2-16,-2 2-1 0,4 0-5 16,-1-2-2-16,-1 5-2 0,-1-3-5 0,3-2-3 0,1 1-4 15,0 0-7-15,5-3-5 0,0 1-2 0,3-5-1 16,-1 1-8-16,5 0 3 0,1-5-6 0,-2 3-5 15,1 0-4-15,5-9 4 0,-2 15-3 0,2-15 1 16,0 11 3-16,0-11 3 0,5 9-4 0,-5-9 1 16,15 6 1-16,-3-5 1 0,2-1-4 0,1 2-4 15,0-2 0-15,2-2 2 0,1 1-7 0,-1 1 5 16,1-2-9-16,0 1-13 0,-4-3-15 0,3 3-16 16,-2-2-22-16,1 1-22 0,-2 0-25 0,-2 0-18 15,-1 0-19-15,0 0-24 0,2-1-41 0,1-1-220 16,4-7-466-16,-3 8 206 0</inkml:trace>
          <inkml:trace contextRef="#ctx0" brushRef="#br0" timeOffset="101318.88">2487 9623 92 0,'3'-15'194'15,"-3"15"-14"-15,3-8-5 0,-3 8-12 0,0 0-7 16,2-12-13-16,-2 12-13 0,0 0-7 0,0 0-4 15,-20-4 3-15,20 4-5 0,-14 1 2 0,14-1-8 16,-18 14 1-16,6-7-4 0,-2 2-3 0,4 3-2 16,-2-1-5-16,1 1-7 0,3 0-4 0,-1 1-7 15,0 4-4-15,1-5 0 0,1 1-7 0,2 2-4 16,4-2-5-16,-1 1-3 0,2 1-5 0,2-4-3 16,2 2-4-16,2 0-3 0,-1-1-2 0,4 1-4 0,-2-3-4 15,2 1-2-15,1 3 1 0,2-7-2 0,-1 0-18 16,1 3-23-16,-3-3-19 0,1-5-24 0,-1 3-19 15,5 0-27-15,-4-3-18 0,0 2-26 0,-10-4-25 16,23-2-16-16,-10-2-22 0,2-1-197 16,-7-1-438-16,3-2 193 0</inkml:trace>
          <inkml:trace contextRef="#ctx0" brushRef="#br0" timeOffset="101758.05">2662 9781 132 0,'0'0'194'0,"4"-7"0"0,2-1-5 15,-6 8-11-15,0 0-10 0,6-14-16 0,-6 14-8 16,8-7-15-16,-8 7-10 0,6-6-13 0,-6 6-10 15,0 0-11-15,10-1-9 0,-10 1-3 0,0 0-2 16,0 0-7-16,18 12-5 0,-15-4-5 0,-3-8 0 0,10 11 1 16,-7-4-5-16,0 2-4 0,0 0 0 15,2-2-6-15,-5-7-2 0,6 17-2 0,-3-10-6 16,0 0 1-16,-3-7-9 0,3 11 3 0,-3-11 1 0,4 11-6 16,-4-11 3-16,0 0-5 0,6 11 0 0,-6-11-1 15,0 0 0-15,8 6-1 0,-8-6-2 0,0 0-1 16,0 0-1-16,0 0-5 0,0 0 4 0,22-14-4 15,-13 7-6-15,-5 0-7 0,2 0-5 0,3-4 2 16,0 1-2-16,-1 0 2 0,-4-1 3 0,5 2-1 16,-3-2 1-16,0 3-2 0,0 0 7 0,2-1 2 15,-5-1 6-15,3 3 2 0,1-1 0 0,-7 8 2 16,10-12 4-16,-4 7-5 0,-6 5 5 0,15-10 0 16,-7 6 0-16,-8 4 5 0,16-5 0 0,-7 3 7 15,-9 2 2-15,21-1-1 0,-21 1 6 0,21 3 0 16,-9-1 1-16,0 0-1 0,-12-2-1 0,22 8-4 15,-11-2 0-15,-3-1-4 0,4 1-4 0,2 1 0 16,-7 1 1-16,1-2-1 0,-2 2-5 0,3-1-2 16,-5 1 0-16,2-1-1 0,0 1-2 0,-6-8-1 0,8 14-5 15,-7-6-9-15,4-1-16 0,-5-7-16 0,0 14-18 16,0-14-19-16,-2 12-24 0,2-12-20 0,-6 12-19 16,6-12-15-16,-6 6-15 0,6-6-31 0,0 0-221 15,0 0-451-15,0 0 200 0</inkml:trace>
          <inkml:trace contextRef="#ctx0" brushRef="#br0" timeOffset="101985.18">3278 9478 137 0,'13'-8'246'0,"1"0"-8"0,1 2-13 16,1 2-19-16,0 4-14 0,4-3-14 0,1 6-7 15,-3 1-16-15,1 2-6 0,-3 2-10 0,4 3-7 0,-7 2-8 16,7 4-5-16,-9 4-12 0,-3-6-5 0,4 7-8 15,-5-6-9-15,-4 12-9 0,-6-8-3 0,3 5-11 16,0 2-2-16,-9-1-5 0,2-2-6 0,-4-1-5 16,-3-1-3-16,-4-1-11 0,3 0-19 0,1-1-31 15,-5-1-28-15,0 0-34 0,-4-1-38 0,1-5-34 16,8-6-41-16,-9 4-253 0,5-9-483 0,1 2 214 16</inkml:trace>
        </inkml:traceGroup>
        <inkml:traceGroup>
          <inkml:annotationXML>
            <emma:emma xmlns:emma="http://www.w3.org/2003/04/emma" version="1.0">
              <emma:interpretation id="{BC611040-CF9B-466E-951E-90B439B4DEDA}" emma:medium="tactile" emma:mode="ink">
                <msink:context xmlns:msink="http://schemas.microsoft.com/ink/2010/main" type="inkWord" rotatedBoundingBox="6472,12252 9164,12121 9198,12827 6507,12959"/>
              </emma:interpretation>
            </emma:emma>
          </inkml:annotationXML>
          <inkml:trace contextRef="#ctx0" brushRef="#br0" timeOffset="109558.78">3985 9624 47 0,'-9'6'153'0,"9"-6"-1"0,0 0-10 0,0 0-3 15,0 0-8-15,0 0-7 0,0 0-6 0,0 0-1 16,0 0-7-16,0 0-13 0,0 0-14 0,0 0 1 16,-15-14-7-16,15 14-9 0,0 0-3 0,0 0-5 15,-12-1-7-15,12 1-1 0,0 0-1 0,0 0-3 16,-16-2-1-16,16 2 1 0,0 0-2 0,-12 0 1 16,12 0 1-16,0 0-2 0,0 0 3 0,0 0-4 15,0 0 0-15,0 0 1 0,0 0-4 0,0 0-2 0,-14-4-5 16,14 4-2-16,0 0 0 0,0 0-5 15,0 0-4-15,0 0 6 0,0 0-5 0,0 0 2 0,0 0-3 16,0 0-6-16,0 0 2 0,0 0-4 0,0 0 0 16,0 0-2-16,0 0 2 0,0 0-3 0,0 0 1 15,29-13-3-15,-19 12-2 0,0-3 2 0,2 2-1 16,5-2 0-16,-2 1 1 0,1-2-5 0,2 2-1 16,0-2 3-16,-2 1-5 0,4 3 1 0,-2-5 1 15,-4 2 2-15,6 4-2 0,-7-1-1 0,2 1-1 16,2-2 1-16,-3 2 0 0,-2-1-5 0,-1-2 4 15,-11 3 0-15,25 3-2 0,-14-6-1 0,-11 3 3 16,16 0-2-16,-16 0 1 0,18 0-5 0,-18 0 4 0,13 0 1 16,-13 0 0-16,14 3-1 0,-14-3 1 0,0 0 0 15,15 0 2-15,-15 0 0 0,0 0-1 16,0 0 7-16,13-3-4 0,-13 3-1 0,0 0 6 0,0 0 1 16,0 0-1-16,14-2-3 0,-14 2 1 15,0 0-1-15,0 0-2 0,0 0 0 0,0 0-1 0,0 0-3 16,0 0-18-16,0 0-12 0,0 0-19 0,0 0-22 15,0 0-20-15,0 0-24 0,0 0-37 0,0 0-27 16,0 0-234-16,-39 8-446 0,39-8 197 0</inkml:trace>
          <inkml:trace contextRef="#ctx0" brushRef="#br0" timeOffset="109943.11">3974 9808 211 0,'0'0'210'0,"0"0"-9"0,0 0-14 0,0 0-16 15,0 0-7-15,0 0-7 0,0 0-12 0,0 0-6 16,0 0-9-16,0 0-4 0,0 0-4 0,41-14-5 16,-30 12-6-16,-3-2-8 0,7-1-10 0,-2 2-5 15,-1-1-12-15,2 2-3 0,-1-2-11 16,0 4-6-16,1-1-6 0,1 0-4 0,-5-1-5 0,-10 2-5 0,23 0-2 16,-13 0-2-16,-10 0-7 15,19 2 2-15,-10-2-5 0,2 2-2 0,-11-2-1 0,15 6 1 0,-5-5-8 16,-10-1 0-16,17 6-9 0,-17-6-11 15,10 4-20-15,-10-4-13 0,9 7-19 0,-3-2-25 0,-6-5-24 16,6 8-35-16,-6-8-38 0,4 8-232 0,-4-8-449 16,0 0 198-16</inkml:trace>
          <inkml:trace contextRef="#ctx0" brushRef="#br0" timeOffset="114597.1">4653 9665 156 0,'0'0'151'16,"0"0"-11"-16,0 0-10 0,-3-10-4 0,3 10-15 16,0 0-7-16,0 0-10 0,0 0-9 0,0 0-8 0,-2-15-4 15,2 15-6-15,0 0 0 0,0 0-9 16,0 0 2-16,0 0-4 0,0 0 2 0,0 0-1 0,0 0-2 16,0 0-6-16,0 0 3 0,0 0-4 0,0 0-2 15,0 0 2-15,0 0 0 0,0 0-1 16,0 0 0-16,0 0-2 0,0 0-2 0,0 0-3 15,0 0-1-15,0 0-3 0,0 0-4 0,0 0-1 0,0 0-3 16,-9-7-2-16,9 7-3 0,0 0-4 0,0 0-2 16,0 0-3-16,0 0 1 0,0 0-2 0,0 0-4 15,0 0 0-15,0 0 1 0,0 0-5 0,0 0 3 16,0 0 0-16,0 0-4 0,0 0 1 0,0 0-2 16,0 0 2-16,0 0-1 0,0 0 0 0,0 0 2 15,0 0-2-15,0 0-1 0,0 0-2 0,0 0 2 16,0 0 2-16,0 0-3 0,0 0 1 0,0 0 1 0,0 0 0 15,0 0-2-15,0 0 2 0,0 0-2 16,0 0 5-16,0 0-7 0,0 0 2 0,0 0-1 0,0 0 3 16,0 0-4-16,0 0 3 0,0 0-2 0,0 0-1 15,0 0 1-15,0 0 2 0,0 0-1 0,0 0 0 16,0 0 1-16,0 0 1 0,0 0 4 0,0 0 6 16,0 0 0-16,0 0 2 0,0 0 1 15,0 0 4-15,0 0 1 0,0 0 0 0,0 0 2 0,0 0 1 0,0 0-4 16,0 0 2-16,0 0-3 0,0 0-4 0,0 0 0 15,0 0-3-15,0 0-4 0,0 0 2 0,0 0-1 16,0 0-1-16,0 0-1 0,0 0-2 0,0 0 1 16,0 0-2-16,0 0-1 0,0 0 0 0,0 0 0 15,0 0 1-15,0 0-5 0,0 0 2 0,0 0 1 16,0 0-3-16,0 0 0 0,0 0 2 0,0 0-1 16,0 0 1-16,0 0-2 0,0 0 0 0,0 0 0 15,0 0 0-15,0 0 0 0,0 0 4 0,0 0-4 16,0 0-1-16,0 0 0 0,0 0 0 0,0 0 0 15,0 0 1-15,0 0 3 0,0 0 1 0,0 0-2 16,0 0 2-16,0 0 4 0,0 0-1 0,0 0 0 16,0 0-1-16,0 0-1 0,0 0 0 0,0 0-1 15,0 0 1-15,0 0-2 0,0 0 0 0,0 0-2 0,0 0 2 16,0 0-1-16,0 0 2 0,0 0-1 0,0 0 1 16,0 0 0-16,0 0-1 0,0 0-2 0,0 0-1 15,0 0 1-15,0 0 1 0,0 0-2 0,0 0 2 16,0 0-3-16,0 0 3 0,0 0-2 0,0 0 2 15,0 0 0-15,0 0-1 0,0 0-1 0,0 0 0 16,0 0 0-16,0 0 2 0,0 0-4 0,0 0 4 16,0 0-2-16,0 0-1 0,0 0 3 0,0 0-2 15,0 0 1-15,0 0 1 0,0 0-2 0,0 0-3 16,0 0 5-16,0 0-2 0,0 0-2 0,0 0 2 16,0 0-2-16,0 0 4 0,0 0-8 0,0 0 7 15,0 0 0-15,0 0 0 0,0 0-2 0,0 0-1 0,0 0 1 16,0 0 2-16,0 0-3 0,0 0 2 0,0 0-4 15,0 0 5-15,0 0-1 0,0 0 3 0,0 0-6 16,0 0 4-16,0 0-4 0,0 0 5 0,0 0-2 16,0 0 1-16,0 0-2 0,0 0-1 0,0 0 4 15,0 0-2-15,0 0-3 0,0 0 5 0,0 0-3 16,0 0-3-16,0 0 4 0,0 0-1 0,0 0 2 16,0 0 2-16,0 0-3 0,0 0 1 0,0 0-3 15,0 0 0-15,0 0-1 0,0 0 1 0,0 0 3 0,0 0-2 16,0 0-2-16,0 0 6 0,0 0-4 15,0 0 4-15,0 0-4 0,0 0 4 0,0 0-2 0,0 0 2 16,0 0-3-16,0 0 3 0,0 0-3 16,0 0 3-16,0 0-1 0,0 0-1 0,0 0 5 15,0 0 0-15,0 0 0 0,0 0-4 0,0 0 3 0,0 0 3 16,0 0-3-16,0 0-1 0,0 0-2 0,0 0 3 16,0 0-2-16,0 0 0 0,0 0-2 0,0 0 0 15,0 0-1-15,0 0 0 0,0 0-1 0,0 0 4 16,0 0-1-16,0 0 1 0,0 0-3 0,0 0 5 15,0 0-3-15,0 0 0 0,0 0-2 0,0 0 2 0,0 0 0 16,0 0 2-16,0 0-3 0,0 0-1 0,0 0 0 16,0 0 1-16,0 0-2 0,0 0 2 15,0 0-3-15,0 0 5 0,0 0-5 0,0 0 3 0,0 0 1 16,0 0-5-16,0 0 5 0,0 0-1 0,0 0-2 16,0 0 2-16,0 0-3 0,0 0 2 0,0 0 1 15,0 0 1-15,0 0 1 0,0 0-1 0,0 0-3 16,0 0 3-16,0 0-2 0,0 0 0 0,0 0 1 15,0 0 0-15,0 0-3 0,0 0 0 0,0 0 0 16,0 0 4-16,0 0-3 0,0 0 1 0,0 0 1 16,0 0-4-16,0 0 0 0,0 0 0 0,0 0 4 15,0 0 1-15,0 0-1 0,0 0-3 0,0 0 3 16,0 0 2-16,0 0-3 0,0 0 3 0,0 0-1 16,0 0-2-16,0 0-2 0,0 0 3 0,0 0-2 15,0 0 4-15,0 0-2 0,0 0 0 0,0 0 2 0,0 0-2 16,0 0 1-16,0 0-1 0,0 0 0 0,0 0 4 15,0 0-2-15,0 0 1 0,0 0-3 0,0 0-2 16,0 0 2-16,0 0 3 0,0 0-3 0,0 0-1 16,0 0 1-16,0 0 1 0,0 0-4 0,0 0 3 15,0 0-2-15,0 0 3 0,0 0 0 0,0 0 1 16,0 0-5-16,0 0 1 0,0 0 1 0,0 0 0 16,0 0 0-16,0 0 0 0,0 0 0 0,0 0-1 15,0 0-1-15,0 0 0 0,0 0 2 0,0 0-1 0,0 0 1 16,0 0 0-16,0 0 0 0,0 0 0 15,0 0-1-15,0 0 4 0,26 18 1 0,-26-18-2 16,0 0-4-16,7 4 5 0,-7-4-3 0,0 0 0 16,12 3 0-16,-12-3 3 0,11 3-4 0,-11-3 3 0,0 0 0 15,12 3-1-15,-12-3 0 0,16 1 0 0,-16-1 1 16,7 3-2-16,-7-3 2 0,12 1-1 0,-12-1 1 16,14 3-1-16,-14-3-1 0,16 1 2 0,-10 1-4 15,-6-2 4-15,20 5-4 0,-10-4 3 0,-10-1-1 16,19 0 2-16,-8 0 3 0,-11 0 1 0,21-1 0 15,-8 1 0-15,-2-1 2 0,-11 1 1 0,22-6-4 16,-9 5 0-16,-4-1 4 0,2 1-4 0,-11 1 4 0,19-1-5 16,-19 1 3-16,14-4 2 0,-14 4-2 15,11-2-2-15,-11 2-4 0,0 0 8 0,14-1-1 0,-14 1-1 16,0 0 1-16,0 0 3 0,0 0-5 0,0 0 2 16,13-3-1-16,-13 3-4 0,0 0 1 0,0 0-1 15,0 0 2-15,0 0-5 0,0 0 8 0,0 0-3 16,0 0 0-16,0 0 0 0,0 0 0 0,0 0 2 15,0 0-2-15,0 0 1 0,0 0-3 0,0 0-1 16,0 0-2-16,0 0 1 0,0 0-8 0,0 0-17 16,0 0-16-16,0 0-22 0,0 0-34 0,0 0-32 15,0 0-35-15,0 0-42 0,0 0-266 0,0 0-511 16,0 0 226-16</inkml:trace>
          <inkml:trace contextRef="#ctx0" brushRef="#br0" timeOffset="115219.23">5157 9511 129 0,'0'0'149'0,"0"0"-7"16,0 0-5-16,0 0-7 0,0 0-5 0,0 0-4 15,0 0-5-15,0 0-2 0,0 0-3 0,0 0-10 16,0 0-3-16,0 0-9 0,0 0-5 0,0 0-4 16,0 0-7-16,0 0-3 0,0 0-4 0,0 0 1 0,0 0-4 15,-22 24-4-15,22-24-2 0,-3 11-3 16,3-11-1-16,-3 12-4 0,3-12-7 0,0 13 6 16,0-13 5-16,3 17-5 0,0-6 1 0,-3-3-3 0,3 1-1 15,1 1 0-15,2-3-3 0,0 4-4 0,1 2 5 16,-1-6-7-16,2 1-3 0,1 0 0 0,0-2-3 15,1 1 0-15,1 0-1 0,-2-1-3 0,4 0-1 16,-4-1-3-16,1-3-1 0,-1 1-2 0,2-1 3 16,-11-2-6-16,19 2 3 0,-10-1-4 0,-9-1-2 15,19-1-2-15,-5 1-3 0,-14 0 4 0,19-7-2 16,-8 5 0-16,-2-4-1 0,1 1-2 0,-1-5-2 16,2 4 3-16,-3-3-2 0,0 0 1 0,1-5-5 15,-3 2 3-15,4-1 1 0,-4-1-4 0,2 1 4 0,-5-2-5 16,3 1 4-16,-3-2-3 0,0 2 3 0,1-3-2 15,-4 2-2-15,3 3 2 0,-3-3-3 16,0 3 0-16,-3-2 0 0,3 14 0 0,0-21 2 0,-4 10-4 16,-2 2 3-16,6 9-3 0,-6-13 1 0,-2 8 0 15,2-2 2-15,6 7-5 0,-22-11 4 0,11 10-3 16,0-4 3-16,0 5-3 0,-5-4 3 0,1 4-2 16,1-1 2-16,-2 1-3 0,0 1 3 0,2 3-3 15,-1 0 3-15,2-2 1 0,-4 3 0 0,4 1-4 16,-3-3 2-16,4 5-3 0,1-5 7 0,-2 4-4 15,1 0 2-15,-2 3 0 0,1-3 0 0,4 4-11 16,-1 0-10-16,1-1-17 0,1-2-14 0,-1 2-19 0,3 0-25 16,-1 4-17-16,1-6-24 0,6 3-42 0,-3 0-55 15,3-11-167-15,-5 15-432 0,5-15 191 16</inkml:trace>
          <inkml:trace contextRef="#ctx0" brushRef="#br0" timeOffset="115641.01">5692 9627 179 0,'6'11'210'0,"-6"-11"-4"0,0 0-11 0,5 8-8 16,-5-8 0-16,0 0-9 0,3 8-6 0,-3-8-5 0,0 0-13 16,6 8-5-16,-6-8-11 0,0 0-6 0,6 7-9 15,-6-7-4-15,0 0-5 0,0 0-1 16,7 4-4-16,-7-4 3 0,0 0-4 0,0 0 8 0,0 0 16 16,0 0 6-16,0 0-6 0,0 0-11 0,0 0-7 15,0 0-7-15,0 0-10 16,0 0-11-16,9-22-6 0,-9 22-4 0,0 0-11 0,0-18-7 0,0 18-5 15,0-10-3-15,0 10-12 0,-3-14-3 0,3 14 1 16,0 0-19-16,-3-17-6 0,3 17-36 16,3-14-26-16,-3 14-22 0,0 0-31 0,0 0-28 0,-6-9-41 15,6 9-33-15,0 0-25 0,0 0-46 0,0 0-280 16,0 0-604-16,0 0 267 0</inkml:trace>
          <inkml:trace contextRef="#ctx0" brushRef="#br0" timeOffset="116419.01">6278 9271 97 0,'-14'2'190'0,"14"-2"-10"0,-14 1-8 0,14-1-15 16,-13 4-10-16,2-1-10 0,2 2-8 0,3 0-9 0,-4 0-6 16,1 1-6-16,9-6-9 0,-22 10-6 0,11-5-5 15,2 6-10-15,2-4-2 0,1 0-3 16,-2-1-8-16,-1 1-6 0,3 3-4 0,6-10-7 0,-10 14 1 15,10-8-8-15,0-6-3 0,-3 14-4 0,3-14-6 16,0 15 2-16,0-15-2 0,6 13-1 16,-3-6-3-16,-3-7-2 0,13 7-3 0,-4-1 4 0,2-1 0 15,-4-1-3-15,2-1-2 0,2 1-3 0,-2-2 1 16,4 3 0-16,3-2 1 0,-4-3-2 0,-1 3 0 16,5-2 0-16,-4 2 0 0,2-2 1 0,2-1 2 15,-7 4-4-15,1-1 5 0,4-2-2 0,-5 1 0 16,1 1-2-16,-1 1 5 0,2-1 0 0,-3 0 0 15,3 2-1-15,-2 1 2 0,-2-2-1 0,2 0 0 16,-9-4-1-16,11 12-1 0,-5-4-1 0,0-1 3 16,1 1 3-16,-7 0-3 0,0-8 0 0,6 18 4 0,-9-7 0 15,3-11 8-15,-10 21-5 0,4-7 4 0,-8 0-6 16,2-1 0-16,-7 0-2 0,5-1-2 16,-8 2-3-16,6-3-3 0,-7 3 3 0,4-3-5 0,0-4-14 15,-1 4-13-15,2-3-23 0,-4 2-21 0,3-2-22 16,-1-1-31-16,1 0-28 0,2 1-38 0,-2-6-36 15,-3 3-236-15,5-5-487 0,-2 2 216 0</inkml:trace>
          <inkml:trace contextRef="#ctx0" brushRef="#br0" timeOffset="115987.34">6126 9326 183 0,'0'0'261'0,"8"-9"-17"0,-8 9-12 0,0 0-18 0,0 0-17 15,12-6-17-15,-12 6-8 0,10-7-12 0,-1 5-10 16,-9 2-15-16,20-6-4 0,-10 5-10 0,6-5-6 16,-2 5-8-16,4-3-5 0,-2 0-8 0,3 1-5 15,1-3-6-15,-4 2-5 0,8-3-4 0,-1 1-3 16,2-1-5-16,-3-1-3 0,2 4-5 0,1-6-5 15,-8 3-8-15,-1 2-2 0,4 3-5 0,-5-2-4 0,-2-2-4 16,-3 3-4-16,2 2-7 0,-12 1-10 0,14-6-22 16,-14 6-16-16,10-4-22 0,-10 4-8 15,0 0-19-15,0 0-28 0,0 0-32 0,0 0-38 0,0 0-29 16,0 0-65-16,-30 18-156 0,20-15-461 0,-5 1 204 16</inkml:trace>
          <inkml:trace contextRef="#ctx0" brushRef="#br0" timeOffset="136252.26">4863 9439 82 0,'0'0'112'0,"0"0"-1"16,0 0-13-16,0 0 0 0,0 0-6 0,0 0-7 15,0 0 1-15,0 0 1 0,0 0-10 0,0 0 1 0,0 0-3 16,0 0-2-16,0 0-5 0,0 0-4 0,0 0-4 15,0 0-1-15,0 0-5 0,0 0-2 0,0 0-4 16,0 0 0-16,0 0-7 0,0 0-2 0,0 0-7 16,0 0-5-16,0 0 0 0,0 0-3 0,0 0-5 15,0 0-2-15,0 0-2 0,0 0 3 0,0 0-7 16,0 0-1-16,0 0 0 0,0 0-2 0,0 0-1 0,0 0-2 16,0 0 0-16,0 0 1 0,0 0 3 15,0 0-2-15,0 0 5 0,0 0-3 0,0 0-1 16,0 0 3-16,0 0-2 0,0 0 0 0,0 0-1 0,0 0 0 15,-19 23 1-15,19-23 0 0,0 0-1 0,-3 14 1 16,3-14-1-16,-3 9 5 0,3-9-4 0,0 0 0 16,-2 15 3-16,2-15-3 0,0 8-1 0,0-8 1 15,0 0 0-15,0 15-3 0,0-15 4 0,0 0 0 16,0 13 2-16,0-13 1 0,0 0-4 0,0 15 2 16,0-15 0-16,2 9-2 0,-2-9-1 0,0 0 0 15,-2 14 1-15,2-14 2 0,0 11 0 0,0-11 4 16,0 14 0-16,0-14 0 0,0 10-3 0,0-10 1 0,2 11-3 15,-2-11-2-15,0 13 3 0,0-13 4 16,0 0 0-16,-2 17 0 0,2-17-2 0,0 12-1 16,0-12 0-16,-3 10-3 0,3-10 3 0,0 0-2 0,0 16-1 15,0-16 1-15,0 0 0 0,0 16-3 16,0-16 3-16,0 0-3 0,0 13 3 0,0-13-2 0,3 9-1 16,-3-9-3-16,0 0 2 0,0 13-1 0,0-13 0 15,2 10-2-15,-2-10 3 0,0 0-4 16,3 14 0-16,-3-14-1 0,0 0 4 0,3 11-1 0,-3-11-1 15,6 9 2-15,-6-9-2 0,0 9-3 0,0-9 3 16,0 0 2-16,3 9-4 0,-3-9 1 0,0 0 1 16,3 11-1-16,-3-11 1 0,0 0-4 0,3 10 10 15,-3-10-4-15,0 0 0 0,0 0-3 0,0 10 8 16,0-10-6-16,0 0 10 0,0 0-3 0,4 11 1 0,-4-11-3 16,0 0 0-16,0 0 4 0,3 11-3 15,-3-11 5-15,0 0-1 0,3 8-2 0,-3-8 4 0,0 0-6 16,3 10 3-16,-3-10-2 0,0 0 3 0,0 0 0 15,0 12-1-15,0-12 1 0,0 0 0 0,0 0 2 16,0 14 5-16,0-14-3 0,0 0 2 0,0 11-1 16,0-11-1-16,0 0-4 0,0 0 5 0,-3 17-2 15,3-17-3-15,0 0 3 0,0 9-3 0,0-9 0 16,0 0-1-16,0 0 1 0,0 13 1 0,0-13-3 16,0 0-3-16,-3 10 2 0,3-10 1 0,0 0-2 15,0 0 5-15,0 0 0 0,-3 14-4 0,3-14 5 16,0 0 1-16,0 0-5 0,0 0 8 0,0 0 1 0,-4 8 0 15,4-8 3-15,0 0 4 0,0 0 0 0,0 0 5 16,0 0-2-16,0 0 1 0,0 0 5 0,0 0 1 16,0 0-3-16,0 0-3 0,0 0 1 0,0 0-3 15,0 0-4-15,0 0-2 0,0 0-9 0,0 0-21 16,0 0-23-16,0 0-31 0,0 0-55 0,0 0-60 16,0 0-68-16,0 0-290 0,-23-19-577 0,11 18 256 15</inkml:trace>
        </inkml:traceGroup>
      </inkml:traceGroup>
    </inkml:traceGroup>
    <inkml:traceGroup>
      <inkml:annotationXML>
        <emma:emma xmlns:emma="http://www.w3.org/2003/04/emma" version="1.0">
          <emma:interpretation id="{7A447223-062A-4A80-B93D-1B1EB9748CBD}" emma:medium="tactile" emma:mode="ink">
            <msink:context xmlns:msink="http://schemas.microsoft.com/ink/2010/main" type="paragraph" rotatedBoundingBox="1566,15556 1816,13703 2409,13783 2160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0E3A8-326B-4838-BC49-3025684DF5B2}" emma:medium="tactile" emma:mode="ink">
              <msink:context xmlns:msink="http://schemas.microsoft.com/ink/2010/main" type="line" rotatedBoundingBox="1566,15556 1816,13703 2409,13783 2160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1537B65A-A9CF-48F2-9949-ABE0009CBC86}" emma:medium="tactile" emma:mode="ink">
                <msink:context xmlns:msink="http://schemas.microsoft.com/ink/2010/main" type="inkWord" rotatedBoundingBox="1866,15467 1904,15187 2215,15228 2177,15509"/>
              </emma:interpretation>
            </emma:emma>
          </inkml:annotationXML>
          <inkml:trace contextRef="#ctx0" brushRef="#br0" timeOffset="151463.04">-658 12388 155 0,'0'0'182'0,"0"0"-10"0,0 0-18 15,0 0-15-15,0 0-8 0,0 0-7 16,0 0-10-16,0 0-4 0,0 0-6 0,0 0-9 0,0 0-4 16,0 0-4-16,0 0-7 0,-27 18 0 0,27-18-7 15,-6 6-3-15,6-6-4 0,-6 9-7 0,6-9 0 16,0 0-8-16,-3 15-6 0,3-15 0 15,0 9-6-15,0-9-6 0,0 0 2 0,6 19-2 16,-1-11-6-16,1-2-1 0,0 0-1 0,1 2-4 0,-1-4 0 16,0 4-2-16,3-2-1 0,-2 0-2 0,4-2-5 15,-4 2 1-15,2-1 0 0,2 1 1 0,-4-2 0 0,2 1-1 16,-9-5 5-16,17 5 4 0,-9-5 3 16,-8 0-2-16,15 5 3 0,-4-4-2 0,-11-1 4 15,19-2-4-15,-19 2-3 0,15-4 0 0,-7 0 0 16,2-2 0-16,0-4 1 0,-1 5-6 0,0-1-1 15,0-5-3-15,2 1 4 0,-2 0-5 0,0-5 3 16,0 4-5-16,0-2 0 0,0 2-2 0,-5-3 3 0,0 1-4 16,1 0 1-16,-4 4 2 0,1-5-3 0,-2 1-2 15,0 13 3-15,-2-21-1 0,1 14-1 0,1 7-2 16,-9-17 3-16,6 10-2 0,-3 2 3 0,6 5-2 16,-12-11 0-16,5 7-2 0,7 4 1 0,-15-5 0 15,15 5-4-15,-20 0 3 0,20 0 0 0,-19 9 0 16,10-7-3-16,-4 5 2 0,-2-1 1 0,1 1 0 15,1 2 0-15,-1 0-8 0,4-2-15 0,-3 3-6 16,-4 1-13-16,7-2-16 0,-2 2-15 0,0 0-18 16,4-4-17-16,1 2-21 0,1-1-35 0,6-8-36 0,-12 11-177 15,11-4-406-15,1-7 181 0</inkml:trace>
        </inkml:traceGroup>
        <inkml:traceGroup>
          <inkml:annotationXML>
            <emma:emma xmlns:emma="http://www.w3.org/2003/04/emma" version="1.0">
              <emma:interpretation id="{E08560DB-4885-4EB2-82EA-2913B847E48F}" emma:medium="tactile" emma:mode="ink">
                <msink:context xmlns:msink="http://schemas.microsoft.com/ink/2010/main" type="inkWord" rotatedBoundingBox="1566,15556 1608,15251 1865,15286 1823,15591"/>
              </emma:interpretation>
            </emma:emma>
          </inkml:annotationXML>
          <inkml:trace contextRef="#ctx0" brushRef="#br0" timeOffset="150824.34">-882 12530 50 0,'0'0'109'16,"-10"-5"-15"-16,10 5-7 0,0 0-13 0,0 0-1 0,0 0-5 15,-9-5-10-15,9 5-5 0,0 0-4 0,-8-6-6 16,8 6-5-16,0 0 7 0,0 0-12 15,0 0 5-15,-10-9-5 0,10 9 4 0,0 0-5 0,0 0 1 16,0 0 1-16,0 0 0 0,-9-6-3 0,9 6-1 16,0 0 1-16,0 0 0 0,-7-7-1 15,7 7-2-15,0 0 5 0,0 0 0 0,-8-11 2 0,8 11 1 16,0 0-1-16,0 0-4 0,-9-8 11 0,9 8 8 16,0 0-2-16,-7-6 1 0,7 6-6 15,0 0 5-15,-8-6 1 0,8 6 1 0,0 0 6 0,0 0 3 16,-7-8-1-16,7 8-1 0,0 0-6 0,0 0-6 15,0 0-4-15,0 0-6 0,0 0-3 0,-9-4-2 16,9 4-9-16,0 0 0 0,0 0 8 0,0 0-4 16,0 0 6-16,-9 19-4 0,9-19 4 0,-2 13-2 15,2-13 6-15,0 19-2 0,0-19 3 0,2 20-6 16,-2-20 0-16,3 16-5 0,-3-10 0 0,0-6 0 0,3 16-2 16,1-6-3-16,-1-1-1 0,-3-9-2 0,6 16 0 15,-1-9-4-15,-5-7-1 0,7 14 2 16,-1-10-2-16,-6-4-2 0,6 10 1 0,-6-10-2 0,9 3 0 15,-9-3 0-15,12 3 2 0,-12-3-3 0,15 0 4 16,-15 0-4-16,16-3-2 0,-16 3 1 0,17-7 0 16,-10 7 1-16,4-7 1 0,1 1-4 0,-2 2-2 15,2-5 2-15,0-2 0 0,0 3-1 0,-3-4 2 16,3 2-4-16,-3-1 2 0,-2 1-4 0,4-6-1 16,-4 5-1-16,-1 2 5 0,-3 0-6 0,0-3 4 0,3 4-5 15,-5-2 6-15,-1 10-2 0,2-18 0 16,-2 7 1-16,0 11 2 0,-2-14-1 0,2 14-2 15,-6-17 0-15,6 17 0 0,-8-14 1 0,2 7 4 16,6 7 3-16,-11-10-2 0,4 3 1 0,1 1 6 16,6 6-6-16,-15-9 3 0,7 6-3 0,8 3 6 15,-16-6-5-15,7 5 3 0,9 1-1 0,-18-1-1 16,18 1-1-16,-16 0 1 0,16 0-6 0,-17 0 0 16,17 0 0-16,-15 1-2 0,8 2 4 0,-1 2-2 0,8-5 2 15,-13 9 0-15,6-1-1 0,1-1-4 0,-2 3 1 16,-1 0-8-16,3-1-4 0,3 2-12 0,-1-3-6 15,1 3-12-15,-2-3-11 0,2 5-15 0,0 0-17 16,2 2-21-16,1-1-26 0,-2-1-30 0,4 2-19 16,-2-8-216-16,0-7-429 0,4 14 189 0</inkml:trace>
        </inkml:traceGroup>
        <inkml:traceGroup>
          <inkml:annotationXML>
            <emma:emma xmlns:emma="http://www.w3.org/2003/04/emma" version="1.0">
              <emma:interpretation id="{A1F8DE3C-B7AF-4ECF-AF31-89A358E6B47C}" emma:medium="tactile" emma:mode="ink">
                <msink:context xmlns:msink="http://schemas.microsoft.com/ink/2010/main" type="inkWord" rotatedBoundingBox="1826,14584 1942,13720 2192,13753 2076,14618"/>
              </emma:interpretation>
            </emma:emma>
          </inkml:annotationXML>
          <inkml:trace contextRef="#ctx0" brushRef="#br0" timeOffset="146884.07">-625 10834 49 0,'-5'-9'154'0,"5"9"-7"16,0 0-3-16,0 0-21 0,0 0 3 0,-4-9-9 0,4 9-8 15,0 0 2-15,0 0-6 0,0 0-8 0,0 0-6 16,0 0-9-16,-6-9-9 0,6 9-11 0,0 0-4 16,0 0-8-16,0 0 0 0,0 0-5 15,0 0 0-15,0 0-2 0,0 0-7 0,0 0 1 0,0 0-4 16,0 0-4-16,0 0-10 0,0 0 7 15,0 0-2-15,0 0 2 0,0 0-6 0,0 0 0 16,4 34-2-16,-4-34-2 0,0 0-2 0,0 0 2 0,5 8-2 16,-5-8-1-16,0 0-1 0,0 0 0 0,0 0-1 15,7 7 4-15,-7-7-3 0,0 0-8 0,0 0 11 16,0 0 1-16,0 0-3 0,0 0 1 0,0 0 2 16,0 0 0-16,0 0 2 0,0 0-5 0,0 0 3 15,20-13-2-15,-20 13-4 0,0 0 2 0,3-15 4 16,-3 15-2-16,4-8 6 0,-4 8 0 0,0 0-1 15,0-13-2-15,0 13 2 0,0 0 1 0,0 0 0 16,0 0 0-16,0 0-1 0,-4-16-2 0,4 16-2 16,0 0 2-16,0 0-6 0,0 0 0 0,0 0-4 0,0 0 2 15,0 0-4-15,0 0 2 0,0 0-3 16,0 0-8-16,0 0-18 0,0 0-15 0,-21 25-12 16,18-20-21-16,3-5-28 0,-9 17-25 0,6-10-30 0,3-7-219 15,-6 17-403-15,1-12 178 0</inkml:trace>
          <inkml:trace contextRef="#ctx0" brushRef="#br0" timeOffset="147582.9">-443 11127 73 0,'0'0'183'0,"-18"-4"-13"0,18 4-11 0,0 0-7 15,0 0-12-15,0 0-4 0,0 0-12 0,0 0-3 16,-14 0-8-16,14 0-9 0,0 0-9 0,0 0-9 15,0 0-8-15,-13 8-4 0,13-8-10 0,-7 7 0 16,7-7-12-16,-8 6 7 0,8-6-3 0,-9 7-5 16,9-7-4-16,-9 8-4 0,9-8-4 0,-4 10-5 15,4-10-2-15,-9 7-5 0,9-7-4 0,-5 7 2 16,5-7-9-16,0 0 3 0,-6 11-1 0,6-11-1 16,0 0 0-16,0 0-3 0,-6 8-4 0,6-8 1 15,0 0-1-15,0 0-3 0,0 0 1 0,0 0 1 16,0 0 1-16,0 0-9 0,0 0 9 0,0 0 1 15,0 0-3-15,0 0-1 0,0 0-3 0,0 0 4 0,0 0-2 16,0 0 1-16,0 0-1 0,0 0-2 0,0 0 0 16,0 0-4-16,15-29 3 0,-15 29-3 15,2-13 3-15,-2 13-4 0,0 0 0 0,0 0 1 0,-2-15 4 16,2 15-6-16,0 0 0 0,-7-11 1 0,7 11 1 16,0 0 4-16,0 0-4 0,0 0-1 0,-12-6 3 15,12 6-3-15,0 0 2 0,0 0 2 0,0 0-3 16,0 0 1-16,0 0 1 0,0 0-2 0,-22 10 0 15,22-10 0-15,0 0 3 0,-6 13-3 0,1-6-4 16,5-7-6-16,-3 12-24 0,3-12-18 0,-3 15-21 16,3-15-31-16,0 16-47 0,0-16-226 0,0 14-406 15,0-14 180-15</inkml:trace>
          <inkml:trace contextRef="#ctx0" brushRef="#br0" timeOffset="148134.29">-509 11595 63 0,'0'0'188'15,"0"0"-13"-15,0 0-19 0,0 0-16 0,0 0-13 16,0 0-14-16,0 0-4 0,0 0-8 0,-7 6-12 15,7-6-6-15,0 0-8 0,0 0-5 0,0 0-6 16,0 0-4-16,0 0-9 0,0 0 0 0,0 0-4 16,7 18-9-16,-7-18 3 0,0 0-5 0,0 0-2 15,0 0 3-15,6 7-4 0,-6-7-4 0,0 0 8 16,0 0-1-16,0 0 5 0,0 0 8 0,0 0-4 16,0 0-2-16,0 0-5 0,0 0-4 0,0 0 6 0,0 0 2 15,0 0-3-15,0 0-1 0,0 0-2 0,0 0 0 16,11-28-1-16,-11 28 1 0,0 0-5 15,0 0 1-15,0 0-5 0,0 0-1 0,0 0-5 0,0 0-2 16,0 0-4-16,0 0 3 0,0 0-3 0,0 0-3 16,-26-2-2-16,26 2 1 0,0 0-5 0,0 0 5 15,-18 12 0-15,18-12-4 0,-7 9-1 16,7-9 3-16,-8 11-7 0,4-4-18 0,4-7-18 0,-6 9-21 16,6-9-31-16,-6 14-49 0,5-8-37 0,1-6-233 15,-3 11-438-15,3-11 194 0</inkml:trace>
        </inkml:traceGroup>
      </inkml:traceGroup>
    </inkml:traceGroup>
    <inkml:traceGroup>
      <inkml:annotationXML>
        <emma:emma xmlns:emma="http://www.w3.org/2003/04/emma" version="1.0">
          <emma:interpretation id="{92B60C96-6C0A-48C8-8275-AFC52B151F78}" emma:medium="tactile" emma:mode="ink">
            <msink:context xmlns:msink="http://schemas.microsoft.com/ink/2010/main" type="paragraph" rotatedBoundingBox="1497,16770 10399,15982 10486,16964 1584,17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05D20E-975F-4F99-B596-B39577B9C583}" emma:medium="tactile" emma:mode="ink">
              <msink:context xmlns:msink="http://schemas.microsoft.com/ink/2010/main" type="inkBullet" rotatedBoundingBox="1504,16844 2404,16765 2466,17470 1566,17550"/>
            </emma:interpretation>
          </emma:emma>
        </inkml:annotationXML>
        <inkml:trace contextRef="#ctx0" brushRef="#br0" timeOffset="162841.76">-622 13909 149 0,'0'0'203'0,"0"0"-13"0,-8-11-14 16,8 11-10-16,0 0-18 0,0 0-11 0,-7-10-11 15,7 10-12-15,0 0-10 0,-12-6-7 0,12 6-7 0,0 0-7 16,-18-2-6-16,18 2 1 0,-13-2-3 0,13 2-3 16,-15 0-2-16,15 0-4 0,0 0 1 0,-23 2-6 15,13-2 2-15,10 0-6 0,-19 4-9 0,7-3 0 16,-3 2-3-16,6 0-9 0,-8 1-2 0,2-1 0 15,1 1-2-15,-3 2 0 0,2-2-3 16,0 0 3-16,2 4-8 0,-4 0-1 0,4-1 1 0,-2 0 0 16,0 4-2-16,2-4-2 0,-4 3-3 0,4-2 1 15,3-1 0-15,1 1-4 0,0 1 0 0,1 1-3 16,1 2 3-16,1-4-1 0,-2 3 3 16,4 0-1-16,1 1 4 0,0 1-7 0,3 1 2 0,0-14 0 15,4 24 0-15,-1-13 4 0,2 6 3 0,2-3-1 16,-1-3 4-16,6 3 2 0,-3 0 0 0,5-1-3 15,2-1 5-15,2 0-4 0,-2-1 5 16,5 3-6-16,-3-3 6 0,3-4-3 0,-5 3 2 0,4-3 0 16,-2 0 4-16,2-3 4 0,0-2 4 0,-1-1 5 15,-2-1 3-15,1 0-5 0,-1-1-9 16,3-1 1-16,-1-2-10 0,-1-3 5 0,0-2-2 0,-5 1-3 16,2 3 3-16,2-4-3 0,-7 2-5 0,4 0 0 15,-2 0-7-15,-5-1 3 0,2 4-2 0,-2-2-2 16,1 3-5-16,-8 3 9 0,9-10-8 0,-9 10-10 15,6-7-21-15,-6 7-15 0,0 0-16 0,0 0-31 16,0 0-16-16,0 0-19 0,0 0-19 0,0 0-21 16,0 0-20-16,0 0-31 0,1 26-21 0,-1-26-47 15,0 0-146-15,0 0-461 0,0 0 205 0</inkml:trace>
        <inkml:trace contextRef="#ctx0" brushRef="#br0" timeOffset="163146.01">-233 14155 118 0,'0'0'202'0,"0"0"12"0,9 8-7 0,-3-5-9 0,-6-3-4 16,13 7-10-16,-7-3-2 0,2 4 2 0,-2-1-9 15,1 3-12-15,-2-4-2 0,1 5 0 16,1 3-8-16,-1 0-4 0,-1-2-10 0,-1 4-7 16,1-2-16-16,-2 3-9 0,1-2-8 0,-2-1-9 0,-1 4-6 15,-1-5-13-15,-1 2-1 0,2 1-8 0,2 1-3 16,-3-4-8-16,-3 3-10 0,3-2-29 0,-1 0-21 16,2-1-33-16,-4-5-28 0,5 7-38 15,-2-15-43-15,0 16-42 0,4-10-42 0,-4-6-260 0,7 8-537 16,-7-8 237-16</inkml:trace>
      </inkml:traceGroup>
      <inkml:traceGroup>
        <inkml:annotationXML>
          <emma:emma xmlns:emma="http://www.w3.org/2003/04/emma" version="1.0">
            <emma:interpretation id="{8997A229-A2B3-4F6F-BA8E-A0FF6575F001}" emma:medium="tactile" emma:mode="ink">
              <msink:context xmlns:msink="http://schemas.microsoft.com/ink/2010/main" type="line" rotatedBoundingBox="3314,16609 10399,15982 10486,16964 3401,17591"/>
            </emma:interpretation>
          </emma:emma>
        </inkml:annotationXML>
        <inkml:traceGroup>
          <inkml:annotationXML>
            <emma:emma xmlns:emma="http://www.w3.org/2003/04/emma" version="1.0">
              <emma:interpretation id="{382881B7-CC4F-4560-B093-6DFA36605B27}" emma:medium="tactile" emma:mode="ink">
                <msink:context xmlns:msink="http://schemas.microsoft.com/ink/2010/main" type="inkWord" rotatedBoundingBox="3322,16696 6271,16435 6350,17330 3401,17591"/>
              </emma:interpretation>
            </emma:emma>
          </inkml:annotationXML>
          <inkml:trace contextRef="#ctx0" brushRef="#br0" timeOffset="163927.63">789 14013 4 0,'-11'4'216'0,"11"-4"-13"0,0 0-10 0,0 0-12 16,-13 0-12-16,13 0-15 0,0 0-16 0,0 0-9 15,0 0-15-15,0 0-5 0,0 0 4 0,0 0 2 16,0 0 1-16,0 0-4 0,0 0 1 0,0 0-6 15,34 10 5-15,-17-13-7 0,9 2-10 0,0-5-3 16,1 2-6-16,2 1-7 0,3-1-6 0,-1 2-8 16,-3-2-6-16,1 0-6 0,2 3-4 0,-3 1-7 15,-2-3 4-15,-1 3-10 0,0 1-4 0,-7-2-3 16,0 2-5-16,-3 1 1 0,-3-2-5 0,0 1-16 16,-12-1 6-16,21 1-8 0,-11 5-5 0,-10-6-7 15,14 2-8-15,-7 1-9 0,-7-3-10 0,0 0-13 16,9 8-15-16,-9-8-17 0,0 0-21 0,2 11-29 15,-2-11-29-15,0 0-30 0,0 0-59 0,0 0-133 16,-15 9-414-16,15-9 183 0</inkml:trace>
          <inkml:trace contextRef="#ctx0" brushRef="#br0" timeOffset="164184.12">832 14270 157 0,'-6'5'200'0,"6"-5"-8"0,0 0-1 0,0 0-2 16,0 0-9-16,0 0-2 0,39 0-9 0,-20 0-8 15,6-5-5-15,1-1-9 0,2 0-9 0,-1-1-3 16,0 0-20-16,3 0-6 0,-2 3 0 16,-1-2-10-16,1-1-24 0,-4 3-3 0,3 3-6 0,-2-5-9 15,-5 5-6-15,-4 1-4 0,2-1-9 0,-2 1-14 16,-4 0-21-16,3-2-23 0,-15 2-25 15,23 2-22-15,-14-1-32 0,-9-1-23 0,17 5-35 16,-8-5-26-16,-9 0-212 0,14 0-427 0,-14 0 190 0</inkml:trace>
          <inkml:trace contextRef="#ctx0" brushRef="#br0" timeOffset="164597.93">1770 13993 72 0,'0'0'236'0,"3"-11"-18"16,-3 11-21-16,0 0-18 0,4-7-23 0,-4 7-20 15,0 0-13-15,0 0-10 0,0 0-10 0,0 0-4 16,0 0-7-16,0 0 0 0,12 22 3 0,-12-11-2 16,3 1-3-16,-1 3-2 0,2 0-8 0,-2-3-5 0,2 3-3 15,-1 1-4-15,2 0-6 0,-1-1 0 16,-1 0-7-16,5-4-1 0,-1 2-8 0,-1-5 14 15,5 2-8-15,-4-3-3 0,2-3-3 0,1 0 1 0,2 2-8 16,2-6 0-16,-1 0-7 0,2-4 4 16,0 3-8-16,3-4-2 0,-3-3-4 0,3 1 3 15,-3 1-8-15,-2-9 0 0,6 1 1 0,-5 2-2 16,-2 0-8-16,0-5 7 0,-3 3-19 0,-2-3-5 0,1-1-1 16,-4 5-1-16,1-2 1 0,-2-1 0 0,-6 3 1 15,-3-3-1-15,0 1-2 0,-5 5 1 0,2-5 0 16,-4 6 4-16,-2-2 2 0,-3 5-3 15,0-3-1-15,-3 6 6 0,-4 0-4 0,2 3 0 0,3 0 3 16,-4 0-1-16,7 3 1 0,-2 0-12 0,1 2-17 16,0 2-17-16,3 1-26 0,0 1-31 0,2 2-30 15,5-4-38-15,2 3-53 0,-1-5-166 16,1 2-426-16,6-7 189 0</inkml:trace>
          <inkml:trace contextRef="#ctx0" brushRef="#br0" timeOffset="165102.17">2475 13957 164 0,'0'0'270'16,"0"0"-3"-16,0 0-14 0,0 0-16 0,0 0-19 0,0 0-17 16,0 0-15-16,0 0-4 0,0 0-21 0,0 0-14 15,0 0-15-15,0 0-5 0,0 0-17 16,0 0-6-16,0 0-16 0,0 0-7 0,0 0-4 15,6 7-2-15,-6-7-9 0,0 0-4 0,0 0-3 0,0 0-11 16,9 4-3-16,-9-4-4 0,0 0 0 0,0 0-4 16,14 1-2-16,-14-1 0 0,0 0-1 15,0 0-2-15,0 0 2 0,16-7 5 0,-16 7-2 0,6-7 8 16,-6 7-9-16,5-11 3 0,-5 11-9 0,3-12 2 16,-3 12-4-16,0 0 2 0,-3-13-4 0,3 13 0 15,0 0-3-15,0 0-13 0,-2-17 5 16,2 17 1-16,0 0-3 0,0 0-5 0,0 0 13 0,-6-9-17 15,6 9 2-15,0 0-7 0,0 0 1 0,0 0-2 16,0 0-19-16,0 0-4 0,0 0-12 0,0 0-9 16,0 0-17-16,-16 20-20 0,16-20-21 15,-6 13-27-15,6-13-33 0,-11 9-43 0,8-4-41 0,-3 2-253 16,6-7-541-16,-10 8 239 0</inkml:trace>
          <inkml:trace contextRef="#ctx0" brushRef="#br0" timeOffset="165894.18">3129 13633 48 0,'0'0'273'0,"-17"3"-21"15,4 1-18-15,4 0-20 0,-5 2-16 0,1-2-12 0,-2 3-15 16,5 0-12-16,-2 0-16 0,4 3-12 0,-4-3-12 16,5 4-12-16,-5-4-13 0,5 3-5 15,-1-5-12-15,2 5-5 0,2 0-7 0,-1-3-8 0,5-7-6 16,-6 17-2-16,3-6-9 0,3-11-3 15,0 14-3-15,0-14-1 0,6 15-2 0,0-6-4 0,0-3-2 16,2-2-1-16,2 0-4 0,2-1 3 0,3 0-4 16,0-2-4-16,4-1-1 0,-1-1 0 0,6-2 0 15,1 0 2-15,-4 3-4 0,-4-1 0 0,0-1-1 16,3 0-1-16,-1 0 2 0,-2 1-1 0,-4-3-1 16,2 2 3-16,-3 2-5 0,3 2-4 0,-6 0-2 15,-9-2 0-15,18 3 2 0,-9-1-1 0,-3 2 2 16,-6-4-2-16,13 11 2 0,-9-4-4 0,2 0 1 15,-3 3 4-15,-3-10-1 0,3 16 8 0,-6-3-1 16,2 0 3-16,-5 1 0 0,0-1 1 0,-7-1 0 16,-1 3 2-16,-2-2-2 0,4 0 0 0,-3-1-17 15,-3 5 3-15,5-4-3 0,1-5 5 0,-2 2-2 16,1 0-1-16,4-2-12 0,-5-2-17 0,8 3-22 16,-5-3-19-16,6-1-33 0,5-5-26 0,-12 6-39 15,12-6-29-15,0 0-72 0,-10 2-140 0,10-2-440 16,0 0 196-16</inkml:trace>
          <inkml:trace contextRef="#ctx0" brushRef="#br0" timeOffset="165464.75">3035 13641 52 0,'9'-8'319'0,"-6"1"-11"0,-3 7-17 16,19-7-20-16,-6 0-15 0,2 4-22 0,0-6-16 16,5-1-13-16,-1 4-17 0,-3 0-11 0,7 1-16 15,4-1-17-15,-2 3-9 0,0-3-15 0,-2 1-6 16,-5 1-16-16,3 2-13 0,-4-2-4 0,0-1-8 15,1 3-12-15,0-2-10 0,-6 3-8 0,4-2-29 16,-9 0-24-16,-7 3-25 0,20-1-33 0,-20 1-30 16,12 0-30-16,-12 0-37 0,0 0-50 0,0 0-70 15,0 0-165-15,0 0-486 0,0 0 215 0</inkml:trace>
          <inkml:trace contextRef="#ctx0" brushRef="#br0" timeOffset="166127.18">3715 13932 187 0,'0'0'214'0,"0"0"-15"16,0 0-5-16,10 5-9 0,-10-5-8 0,6 10-10 15,-6-10-5-15,0 16-10 0,0-5 0 16,-3 4-5-16,0 2-7 0,-6 7-9 0,2-2-14 0,-8 2-11 16,1 1-9-16,-2-2-9 0,-8 8-6 15,2 2-14-15,2-8-2 0,3-3-10 0,-7 7-17 0,-2-1-29 16,2 1-25-16,2-9-34 0,0 2-39 16,2-6-55-16,1 1-43 0,6-2-224 0,-2-5-443 0,3 0 197 15</inkml:trace>
        </inkml:traceGroup>
        <inkml:traceGroup>
          <inkml:annotationXML>
            <emma:emma xmlns:emma="http://www.w3.org/2003/04/emma" version="1.0">
              <emma:interpretation id="{14D5628C-5719-49AA-B477-76E24070D287}" emma:medium="tactile" emma:mode="ink">
                <msink:context xmlns:msink="http://schemas.microsoft.com/ink/2010/main" type="inkWord" rotatedBoundingBox="7188,16266 10399,15982 10468,16761 7257,17045"/>
              </emma:interpretation>
            </emma:emma>
          </inkml:annotationXML>
          <inkml:trace contextRef="#ctx0" brushRef="#br0" timeOffset="167032">4620 13459 215 0,'0'0'277'0,"0"0"-18"15,0 0-23-15,0 0-20 0,0 0-26 0,0 0-21 16,0 0-13-16,0 0-21 0,0 0-6 0,0 0-13 16,0 0-9-16,16 31-10 0,-13-17-3 0,3 4-5 15,-3 3-9-15,8 5-4 0,-2-5-5 0,-5 5-8 16,5-3-1-16,-3 0-8 0,5 0-4 15,-5 2-8-15,1 1-4 0,2 0-6 0,-6-5 2 0,0 3-2 0,1-7-2 16,2-1-1-16,-3 0-4 0,0-1-1 16,0-1-4-16,2-2-2 0,-2-4 2 0,-3 3-1 15,3-1-7-15,-3-10 4 0,0 13 1 0,0-13-2 16,3 11 2-16,-3-11-1 0,0 0-1 0,0 0-1 0,0 0 0 16,0 0 0-16,0 0-2 0,0 0-4 0,0 0 1 15,0 0 0-15,0 0 4 0,4-42-12 16,-2 27-10-16,-1-1-9 0,2-7-12 0,0-2-7 0,-3 3-3 15,6-3 0-15,-1 1-4 0,-4 1-1 0,4 1 4 16,-2-3 5-16,3 4 4 0,-2-2 0 0,-1 1 7 16,-3 9 1-16,6-5 1 0,0 7 1 0,-5-2 1 15,5-1 8-15,0 7 1 0,-3-7 5 0,0 6 4 16,-3 8 3-16,8-17 6 0,-5 10-2 0,-3 7 5 16,9-13-1-16,-9 13 4 0,10-7-2 0,-10 7-6 0,9-6 7 15,-9 6-4-15,11-2 1 0,-11 2 8 16,0 0-3-16,0 0 6 0,19 8 4 0,-13-2 4 15,-2 1 5-15,2 1 2 0,0 2 9 0,-1 1 4 0,4 3 0 16,0 3 10-16,-5-3 6 0,-1 3-7 0,3 0 1 16,0 1-2-16,-1-1 6 0,0 4-6 15,-2-6 0-15,2 6-6 0,1 2-6 0,-3-5 0 16,6 4-5-16,-5-6-5 0,2 1-2 0,-3 1 1 0,3-1-4 16,-3-2-14-16,-1 0-21 0,1 1-30 0,0-1-37 15,0 0-31-15,-3-2-35 0,0 1-49 16,0-4-39-16,0-10-41 0,0 14-241 0,0-14-551 0,3 7 245 15</inkml:trace>
          <inkml:trace contextRef="#ctx0" brushRef="#br0" timeOffset="167392.23">5232 13871 238 0,'13'-9'311'0,"-6"7"-11"15,-7 2-23-15,15-11-24 0,-15 11-22 0,11-3-23 16,-11 3-18-16,16-3-18 0,-16 3-16 0,17 6-18 15,-11-2-12-15,4 1-13 0,-1-1-10 0,1 4-8 16,-4-1-8-16,3 1-8 0,-1 0-6 0,-2 1-5 16,4 1-6-16,-1-3-7 0,-3 4-2 0,2-4-6 0,0 0-3 15,-3 0-3-15,1 0 0 0,0-2-5 16,1 0-1-16,-7-5 8 0,15 7-9 0,-15-7 10 16,14 4-3-16,-14-4 4 0,16-2-7 0,-6-1-4 15,-10 3 1-15,26-11-2 0,-13 5-1 0,-4-5-6 16,5-2 3-16,-5 0-2 0,1-2-3 0,-1 3-2 0,1-3-5 15,-7-1 1-15,0 3-3 0,0-4-1 16,0 7-1-16,-3-1-6 0,0 11-4 0,-6-17 3 16,0 10-1-16,-4 0-5 0,1 3-6 0,9 4-9 0,-25-5-3 15,8 3-17-15,1 4-10 0,2-1-10 0,-2 3-5 16,3 3-8-16,-2 0-10 0,-5 1-17 16,7 3-17-16,-6 5-19 0,2-6-18 0,4 4-27 0,-2-3-31 15,7 0-21-15,-4 0-233 0,2 0-497 0,4-4 221 16</inkml:trace>
          <inkml:trace contextRef="#ctx0" brushRef="#br0" timeOffset="168103.13">5745 13751 54 0,'0'0'211'0,"0"0"-6"0,0 0-14 15,13 8-16-15,-13-8-11 0,0 0-12 0,0 0-9 0,22-3-14 16,-22 3-6-16,0 0-8 0,17-4-9 0,-17 4-8 16,0 0-2-16,15-5-10 0,-15 5-1 0,10-6-1 15,-10 6-7-15,9-5 0 0,-9 5 1 0,8-6-4 16,-3-3-2-16,-5 9-2 0,3-8-4 0,-3 8-1 16,0-14 3-16,0 14-2 0,5-11 2 0,-5 11 0 15,0-15 2-15,0 15-2 0,0-16-6 0,0 16-2 16,6-13 1-16,-6 13-6 0,0-12 0 0,0 12-7 15,3-11-4-15,-3 11-1 0,3-9-5 0,-3 9-6 16,0 0-4-16,0 0-5 0,3-8-1 0,-3 8-9 16,0 0 4-16,0 0-2 0,10-4-6 0,-10 4 1 15,0 0 1-15,17 16-1 0,-11-6 7 0,1 3-6 16,-1-1 12-16,0 1-2 0,2 4 6 0,-3-5 0 16,1 1-4-16,0 5 8 0,-1-2 7 0,1 0 0 0,0 0 2 15,-2 1 0-15,-4-2 1 0,6 3-2 0,0-2-5 16,-3 0 0-16,-1-3 0 0,1 0-3 15,-3-2 0-15,3 2 6 0,3-1-12 0,-3-2-5 16,1-3 4-16,-1 4-6 0,0-1 6 0,-3-10-27 0,3 12-35 16,0-4-24-16,-3-8-27 0,7 11-28 0,-7-11-28 15,3 7-31-15,-3-7-49 0,0 0-61 16,0 0-289-16,0 0-622 0,0 0 275 0</inkml:trace>
          <inkml:trace contextRef="#ctx0" brushRef="#br0" timeOffset="168705.18">6457 13374 135 0,'0'0'211'0,"0"0"-12"0,0 0-18 0,0 0-4 16,0 0-12-16,0 0-10 0,0 0-5 0,0 0-3 16,-3-11-9-16,3 11-9 0,0 0-5 0,0 0-6 15,0 0-5-15,0 0-9 0,0 0-4 0,0 0-9 16,0 0-12-16,0 0-7 0,0 0-3 0,0 0-11 0,0 0-2 15,0 0-3-15,0 0 3 0,0 0 4 16,0 0 1-16,0 0-3 0,0 0 4 0,42 5-5 16,-28-5-3-16,5-4 2 0,-3 3-2 0,4-1-7 0,5-3-2 15,1 1-2-15,0 3-4 0,0-6-3 0,1 6-1 16,-8-2-7-16,3-1 0 0,-2 0 0 0,-4 0 0 16,1 2-3-16,-3 1-7 0,-3-2-1 0,5 0-4 15,-16 3-4-15,17-2 4 0,-17 2-4 0,13-2-4 16,-13 2-10-16,9 0-12 0,-9 0-19 0,0 0-5 15,0 0-16-15,0 0-17 0,0 0-24 0,0 0-23 16,0 0-30-16,0 0-33 0,-16 24-18 0,5-22-22 16,2 1-34-16,-4 4-132 0,-4-4-423 0,3 0 187 15</inkml:trace>
          <inkml:trace contextRef="#ctx0" brushRef="#br0" timeOffset="168978.84">6490 13516 83 0,'0'0'172'0,"-4"6"-13"16,4-6-6-16,0 0-14 0,-6 9-3 0,6-9-7 15,0 0-6-15,0 0-1 0,0 0-4 0,3 16-1 0,-3-16 0 16,10 6 1-16,-10-6-4 0,14 3-1 16,-2-1 1-16,-2-1-4 0,-10-1-6 0,33-1-2 15,-18 1-2-15,9 0-3 0,-5-2-3 0,3-1-6 0,4 3-3 16,1-4-4-16,-2 2-8 0,-9 2-6 15,4-4-7-15,-4 4-4 0,1-1-8 0,-6 1 0 0,6-4-6 16,-7 2-8-16,-10 2-8 0,20-1-15 0,-20 1-23 16,13-3-25-16,-13 3-24 0,0 0-23 0,0 0-22 15,0 0-35-15,9 4-35 0,-9-4-45 0,0 0-199 16,0 0-454-16,0 0 202 0</inkml:trace>
          <inkml:trace contextRef="#ctx0" brushRef="#br0" timeOffset="170696.18">7233 13218 12 0,'0'0'191'0,"0"0"-4"0,0 0-3 0,0 0-7 16,0 0-2-16,0 0-7 0,0 0-2 0,0 0-7 0,0 0-1 15,0 0-8-15,0 0-3 0,0 0-7 0,0 0-4 16,0 0-9-16,0 0-7 0,0 0-14 0,0 0-3 15,0 0-6-15,0 0-7 0,-7-7-11 0,7 7-4 16,0 0-8-16,0 0-4 0,0 0-10 0,0 0-3 16,0 0-6-16,0 0-3 0,13-25-7 15,-13 25-1-15,12-11-4 0,-6 5-6 0,1 1-1 0,1-1 2 16,-2-3-8-16,4 4 4 0,-1-1-9 0,0 0 3 16,1 1-6-16,1-1 6 0,-2 2-5 0,1-3-1 15,-1 3-2-15,-9 4 0 0,17-7-3 0,-11 4 2 16,-6 3-3-16,12-5 4 0,-12 5-1 0,0 0-2 15,10-5-1-15,-10 5 7 0,0 0-8 0,0 0-2 16,0 0 3-16,16 6-2 0,-16-6-1 0,0 0 1 16,5 9 3-16,-5-9-5 0,6 12 2 0,-6-12 0 15,6 14 1-15,-6-7 1 0,0-7-3 0,4 14 4 16,-1-4 0-16,-3-10-2 0,3 16-2 0,-3-5 4 16,0-11-2-16,3 21-2 0,0-11-2 0,-3 0 3 15,0-10 0-15,0 21 0 0,-3-11 0 0,2 0 4 0,-4 2-3 16,2-1 4-16,-1 4-3 0,-2-6 0 0,0 3-2 15,1 3 4-15,-4-2 3 0,-1 1 2 0,3 0-2 16,-5-2 4-16,1 3 1 0,-1-3 3 0,2 3-6 16,-4-4-2-16,2 5 1 0,-1-3-4 0,4 1 1 15,-4 0-2-15,1-1 1 0,1 1 3 0,2-2-4 16,2-2 0-16,-4 1 1 0,3 2 3 0,2-6-7 16,4-1 6-16,2-6-5 0,-12 15 4 0,12-15-2 15,-3 10-1-15,3-10 1 0,0 0-3 0,-4 11 3 16,4-11-1-16,0 0 2 0,0 0-1 0,0 0 2 15,0 0 1-15,0 0 1 0,10 7-1 0,-10-7-3 16,0 0 0-16,0 0 0 0,0 0-2 0,33-12 1 16,-23 7 2-16,-1-1-5 0,2 1 6 0,-2 0-4 15,1 0 0-15,-1 0 0 0,4-1 0 0,-4 0 2 16,2 2 5-16,-11 4-8 0,13-8 1 0,-4 6-3 0,-9 2-2 16,12-6 3-16,-4 1 1 0,-8 5 0 0,0 0-3 15,16-4-3-15,-16 4 3 0,12-1-5 16,-12 1 5-16,0 0 0 0,13 1-5 0,-13-1 6 15,11 7-1-15,-11-7 0 0,12 10-1 0,-5-7 2 0,-4 5 4 16,6-1 1-16,-1-1-5 0,4 2 2 0,-5 2 10 16,6-2 1-16,-1-2 12 0,2 3 1 0,-1-1 6 15,4 0 10-15,-1-4 6 0,-1-1 2 0,6 0 7 16,3 1-2-16,-5-4 5 0,2 1-1 0,-5-2-2 16,7-3-5-16,-4 4 1 0,-1-3-7 0,0 0 2 15,0-4-4-15,-3 4-2 0,0-2-5 0,-2-1-2 16,-1 2-2-16,-5-3-2 0,1 4-7 0,-8 3-9 15,9-7-29-15,-9 7-49 0,7-9-43 0,-7 9-37 16,0 0-53-16,0 0-63 0,0 0-73 0,-46 4-265 16,30-3-648-16,-8 9 287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45:40.81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DBB414-82B3-4ACE-8D40-9F5EE22A3F66}" emma:medium="tactile" emma:mode="ink">
          <msink:context xmlns:msink="http://schemas.microsoft.com/ink/2010/main" type="writingRegion" rotatedBoundingBox="2564,2650 33163,1315 33883,17812 3284,19148"/>
        </emma:interpretation>
      </emma:emma>
    </inkml:annotationXML>
    <inkml:traceGroup>
      <inkml:annotationXML>
        <emma:emma xmlns:emma="http://www.w3.org/2003/04/emma" version="1.0">
          <emma:interpretation id="{1D7BCDDE-3BCC-4034-B630-5FAB113A6418}" emma:medium="tactile" emma:mode="ink">
            <msink:context xmlns:msink="http://schemas.microsoft.com/ink/2010/main" type="paragraph" rotatedBoundingBox="2564,2650 30117,1448 30286,5337 2734,6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AA97F-BF0D-4612-BE99-B1E9451BD2F2}" emma:medium="tactile" emma:mode="ink">
              <msink:context xmlns:msink="http://schemas.microsoft.com/ink/2010/main" type="line" rotatedBoundingBox="2564,2650 30117,1448 30186,3044 2634,4246"/>
            </emma:interpretation>
          </emma:emma>
        </inkml:annotationXML>
        <inkml:traceGroup>
          <inkml:annotationXML>
            <emma:emma xmlns:emma="http://www.w3.org/2003/04/emma" version="1.0">
              <emma:interpretation id="{3FCE0BEE-D832-4FF3-B113-C205351E0120}" emma:medium="tactile" emma:mode="ink">
                <msink:context xmlns:msink="http://schemas.microsoft.com/ink/2010/main" type="inkWord" rotatedBoundingBox="2577,2951 6325,2788 6382,4083 2634,4246"/>
              </emma:interpretation>
            </emma:emma>
          </inkml:annotationXML>
          <inkml:trace contextRef="#ctx0" brushRef="#br0">127 55 77 0,'0'0'111'0,"0"0"-3"0,0 0-12 16,-26 0-1-16,26 0-8 0,0 0-4 0,0 0-6 15,0 0-4-15,-9-5-7 0,9 5-5 0,0 0-3 16,0 0-4-16,0 0-14 0,0 0 4 0,-18 0-8 16,18 0 1-16,0 0-2 0,0 0-1 0,-18 1-9 15,18-1 3-15,0 0-3 0,-9 4 5 0,9-4 3 16,0 0-8-16,-13 5 2 0,13-5 1 0,0 0-1 16,-12 2 2-16,12-2 1 0,0 0-2 0,-9 4-1 15,9-4 1-15,0 0-5 0,0 0 2 0,0 0-4 16,0 0 2-16,0 0-3 0,0 0 0 0,0 0-2 15,0 0-2-15,0 0-3 0,0 0 1 0,0 0 0 0,-13 2-5 16,13-2 1-16,0 0-5 0,0 0 7 16,0 0-6-16,0 0 0 0,0 0 8 0,0 0-2 15,0 0 6-15,34-13-1 0,-34 13-5 0,15-4 2 16,-5 3 1-16,-10 1-1 0,20-6-4 0,-10 6-1 0,2-2-6 16,-1-1 8-16,5 1-1 0,-6-1-6 0,5 2 4 15,-1-5-2-15,-1 5 2 0,2-1-4 0,-3 1-1 16,-12 1-1-16,21-3 4 0,-9 2-3 0,0 1 2 15,-12 0 1-15,21-3-1 0,-12 3-1 0,-9 0 1 16,19-3-5-16,-7 3-4 0,-12 0 9 0,19-2 0 16,-10 0-4-16,-9 2-1 0,23-1 4 0,-14-2 0 15,-9 3-3-15,23-1-1 0,-23 1-1 0,21-2 1 16,-12 0 3-16,-9 2-1 0,18 0 1 0,-9-2-3 16,-9 2 2-16,18 2 1 0,-18-2-5 0,13 0 3 15,-13 0-1-15,14 2-2 0,-14-2 5 0,15 2-1 16,-15-2-3-16,7 4 0 0,-7-4-2 0,12 3 4 0,-12-3-4 15,11 7 0-15,-11-7 4 0,7 5-1 0,-7-5 1 16,8 6-2-16,-8-6 2 0,7 10 1 16,-7-10-4-16,6 8 1 0,-3 0 2 0,-3-8-1 0,6 7 1 15,-6-7-1-15,6 13 0 0,-6-13 1 0,4 11 3 16,-1-4-2-16,-3-7-3 0,5 14 1 0,-1-6 0 16,-1 0 2-16,-3-8 0 0,5 16-4 0,-2-7 3 15,1-3 1-15,-2 3-2 0,2 0 3 0,-4-9-1 16,3 18 0-16,-3-11 2 0,5 3 1 0,-5-10-3 15,3 19 5-15,-3-11-1 0,0-8 2 0,4 18 2 16,-4-10 0-16,0-8 1 0,2 21-1 0,1-11 0 16,-3 4-2-16,1-3 5 0,-1 0 1 0,0 6-5 15,0-17 4-15,0 21-4 0,0-7 1 0,0-4-1 16,0-10 3-16,-1 24-1 0,1-14-1 0,1 4-1 16,-1-2-3-16,-1-1 2 0,1-11 0 0,1 21-3 0,-1-10-3 15,0 3 4-15,0-2 0 0,0 2-1 16,0-14-1-16,-1 21 1 0,2-13-1 0,-1 5 1 0,0-13 0 15,-1 17 0-15,1-6 0 0,0-11 5 0,0 16-4 16,0-16-1-16,1 18 4 0,-2-10 0 16,1-8 3-16,-3 14 3 0,3-14-5 0,0 15 1 15,0-15 1-15,-2 16 1 0,2-16 0 0,-1 15 0 0,1-15-1 16,0 13-1-16,0-13-1 0,-3 12 0 0,3-12-3 16,-2 12 4-16,2-12 1 0,-1 12 2 0,1-12 0 15,-5 11-2-15,5-11 4 0,-3 9 5 0,3-9 0 16,-6 11-1-16,6-11 1 0,-7 11 0 0,-1-5 1 15,8-6-2-15,-13 11-2 0,2-5 0 0,2-2-2 16,-4 3-1-16,0-2-1 0,-4 0 1 0,-4 1-3 16,3-1-3-16,-4 2 1 0,-3-1 3 0,4-4-3 15,-5 3-2-15,7-4 0 0,-5 2 1 0,2-2 0 0,5-1-2 16,-2 0 3-16,1-1-3 0,2-2 8 16,-1 0-4-16,2-1 2 0,4 0-3 0,0 1 4 15,11 3 1-15,-16-7-3 0,8 2 0 0,8 5-2 0,-13-9-3 16,7 5-1-16,6 4 1 0,-8-10 1 0,8 10-2 15,-9-10 0-15,9 10 2 0,-9-8-4 0,9 8 0 16,-5-7-1-16,5 7-4 0,0 0-6 0,-9-13-6 16,9 13-11-16,-6-7-5 0,6 7-8 0,-8-7-5 15,8 7-8-15,-9-7-9 0,9 7-13 0,-10-11-18 16,10 11-14-16,-6-6-22 0,6 6-21 16,-8-8-27-16,8 8-208 0,-7-10-415 0,7 10 184 0</inkml:trace>
          <inkml:trace contextRef="#ctx0" brushRef="#br0" timeOffset="582.34">659 492 129 0,'0'0'210'0,"-16"-24"-10"0,16 24-16 0,0 0-7 16,0 0-16-16,0 0-8 0,0 0-12 0,-9-8-10 16,9 8-11-16,0 0-6 0,0 0-15 0,-5-7-4 15,5 7-10-15,0 0-8 0,-10-5-10 0,10 5-4 16,0 0-7-16,-23 0-9 0,23 0-3 0,-22 1-4 16,7-1-6-16,0 1-1 0,-3 2-7 0,2 1 2 15,-2-1-5-15,0 2-1 0,3-2-2 0,-4 1-4 16,2-1 0-16,-2 2 0 0,3-1-5 0,1 0-8 15,0 0-12-15,-2 1-10 0,7-1-15 0,-1 1-18 16,4 1-11-16,-2-1-23 0,9-5-23 0,-12 8-12 16,12-8-30-16,-7 11-183 0,7-11-360 0,0 0 160 15</inkml:trace>
          <inkml:trace contextRef="#ctx0" brushRef="#br0" timeOffset="1391.95">1299 386 189 0,'-6'-11'185'0,"6"11"-15"0,0 0-11 0,0 0-8 0,-3-13-12 16,3 13-10-16,0 0-12 0,-9-6-12 0,9 6-5 15,0 0-8-15,-14-5-7 0,14 5-5 0,-14 0-4 16,14 0-6-16,-18 0-1 0,18 0 2 0,-26 5 0 16,17-3-4-16,-3-2-5 0,12 0-5 0,-20 4-1 15,9-1-1-15,1 1-5 0,-2-2-7 0,1 2-2 16,2 0-5-16,0-1-2 0,-1 4-5 0,2 0-2 16,-2-1 0-16,1 5-3 0,2-1-4 0,-1 1 4 0,1-1-4 15,1-4-2-15,0 4-2 0,0 2 1 0,4-4-4 16,-2 3 2-16,2-1-3 0,2-10 0 0,-6 22 0 15,5-13-5-15,2 5 4 0,1-2 0 0,-1-2-5 16,-1-10 5-16,-1 24-6 0,1-11 2 16,1 3-4-16,4-4 2 0,1 0 1 0,-6 5 0 0,4-4-3 15,-2 5 4-15,-1-4-6 0,1 1 5 0,2 1-2 16,-2-1-1-16,-2 0 0 0,4 0 1 0,-2 1 1 16,4-3-2-16,-5 0 0 0,5-5-1 0,-1 2-1 15,-2-3 2-15,3 2 0 0,-2-3 2 0,2 3-1 16,-6-9-2-16,10 9 3 0,-4-7 1 0,5 4 2 15,-2-3 2-15,-9-3 0 0,25 0 1 0,-11-4 0 16,0 4 0-16,3-2-2 0,-2-1-1 0,0-1 0 16,-3 3 0-16,1-4-2 0,-1 1 4 0,1 1-5 0,-4 0-1 15,3 1 0-15,-12 2-4 0,18-6-11 16,-10 3-11-16,-8 3-20 0,10-5-22 0,-10 5-16 16,0 0-20-16,12-3-25 0,-12 3-21 0,0 0-20 0,0 0-70 15,0 0-119-15,10-7-384 0,-10 7 170 0</inkml:trace>
          <inkml:trace contextRef="#ctx0" brushRef="#br0" timeOffset="1775.96">1631 672 36 0,'0'0'169'0,"0"0"-2"0,0 0-10 15,0 0-14-15,0 0-6 0,0 0-9 0,0 0-4 0,0 0-5 16,0 0-7-16,0 0-3 0,0 0-16 0,21 12 11 16,-21-12-6-16,0 0-3 0,6 11-2 15,-6-11-2-15,3 12 6 0,0-5-10 0,-3-7 2 0,2 16-6 16,-1-5-4-16,2 1-3 0,-3 1 0 0,0-13-5 15,3 25-5-15,-3-13-6 0,0 3-5 16,-1-1-1-16,1-1-3 0,0 1-7 0,0 1-3 0,-2-4-2 16,2 5-5-16,0-5-6 0,-3 4 0 0,3-15-3 15,0 18 1-15,-1-9-6 0,-1 1 0 0,2-10-4 16,0 19 4-16,2-9-11 0,-2-10-16 0,-2 16-24 16,2-16-20-16,0 11-23 0,0-11-24 0,0 17-31 15,0-17-30-15,2 12-43 0,-2-12-218 0,0 0-455 16,-2 13 201-16</inkml:trace>
          <inkml:trace contextRef="#ctx0" brushRef="#br0" timeOffset="2744.03">2417 633 188 0,'6'-6'222'0,"-6"6"-16"0,0 0-20 15,0 0-18-15,0 0-9 0,0 0-7 16,0 0-4-16,0 0-6 0,12 14-1 0,-12-14-4 0,0 19-1 15,-4-7-10-15,1 5-10 0,-8 4-7 0,-2 4-7 16,-2 6-7-16,-3 2-15 16,-3 0-4-16,-6 0-10 0,0 1-5 0,-1 0-12 0,-2 1-28 15,0-3-23-15,-2 3-28 0,2-3-32 0,3 0-30 0,5-1-32 16,1-7-28-16,4-3-26 0,1 2-197 0,4-8-406 16,3-1 181-16</inkml:trace>
          <inkml:trace contextRef="#ctx0" brushRef="#br0" timeOffset="3610.87">3164 252 75 0,'0'0'199'0,"0"0"-17"0,0 0-14 0,0 0-15 0,0 0-10 15,0 0-11-15,0 0-10 0,-19-13-9 16,19 13-1-16,0 0-3 0,-19 0-4 0,19 0-6 16,-14 0 1-16,14 0-8 0,-18 3-9 0,18-3-1 0,-16 5-8 15,6 0-4-15,2-1-4 0,-1 1-3 0,-4 2-5 16,-1 3-2-16,1 0-9 0,1 4 2 0,1 0-4 16,3 0-4-16,-7 0-2 0,4-2-5 0,1 3 0 15,-2 0-2-15,1-1-2 0,1 3-2 0,1-5-2 16,-4 4-2-16,4-2 2 0,0 3 0 0,4-2-3 15,-5 0-1-15,4-3-4 0,-2 2 0 16,4 2-1-16,-1-3-4 0,2 0 2 0,0 2-1 0,0-2 0 16,0 0-2-16,3-1-3 0,-1-2-2 0,2 2 2 15,-1-12 2-15,6 20-5 0,-6-7 3 0,0-6 0 16,5 4-5-16,1 3 2 0,-3-4 2 0,6-4-2 16,-5 2 5-16,8-1-4 0,-3-3 1 0,5 4 1 15,2-5 4-15,0 1-2 0,1-2 2 0,-2 0-2 16,3-2 2-16,2 0-5 0,0 0 5 0,-1-2-8 15,-1 0 5-15,-1-2-3 0,2 3 3 0,-3-3-4 16,-2 1-1-16,1 0 0 0,1 2 2 0,-8-1-7 16,-8 2-5-16,14-4-17 0,-5 2-19 0,-9 2-21 15,0 0-25-15,0 0-26 0,15 2-19 0,-15-2-26 16,0 0-30-16,0 0-238 0,0 0-460 0,0 0 203 16</inkml:trace>
          <inkml:trace contextRef="#ctx0" brushRef="#br0" timeOffset="4356.43">3510 622 223 0,'0'0'205'0,"0"0"-14"0,0 0-16 0,0 0-9 0,0 0-15 15,0 0-5-15,0 0-10 0,0 0-9 0,0 0-12 16,0 0-8-16,0 0-11 0,0 0-6 0,0 0-9 16,-17-27-10-16,17 27-9 0,0 0-5 0,0 0-8 15,0 0 0-15,9-10-9 0,-9 10-7 0,0 0 1 16,10-5-4-16,-10 5-9 0,0 0 0 0,12-2 0 15,-12 2-1-15,0 0-7 0,0 0-2 0,13 0-3 16,-13 0 4-16,0 0-2 0,15 9-1 0,-15-9-1 16,11 8 1-16,-5 0 0 0,-3-1-3 0,4 1 0 15,-4 1 3-15,0 1-3 0,0-2 1 0,-1 7 3 16,3-2 2-16,-5 3-4 0,0-1 5 0,0-1-2 16,0 3 5-16,-3-3 2 0,3 3-3 0,-4 0-1 15,1-3 4-15,0 1-3 0,0-1 0 0,0-1-1 0,-6 2-1 16,2-4 2-16,-2 2 4 0,1 0-3 15,-1-2 0-15,0-1-3 0,-1 1-1 0,2-2-2 16,0-1 2-16,2-1-1 0,-2-2-4 0,1 1 2 0,-2 3 0 16,9-9-2-16,-14 8 1 0,5-4 1 0,9-4-1 15,-15 4 0-15,15-4 1 0,-7 4-3 0,7-4 2 16,-13 2 0-16,13-2-3 0,0 0 1 0,-15 0 0 16,15 0-1-16,0 0 1 0,0 0-3 0,-12-9 3 15,12 9-5-15,0 0 0 0,0 0-2 0,0 0 3 16,0 0-2-16,0 0 2 0,7-18-3 0,-7 18 2 15,12-8-3-15,-4 3 4 0,-8 5-1 0,13-9-4 16,-4 5 2-16,1-2 1 0,-1 3-2 0,2 1 1 16,1-2-1-16,-12 4 0 0,16-4 1 0,-5 3 4 15,-11 1-3-15,19 0-2 0,-19 0 1 0,16 1-4 16,-8 2 3-16,-8-3 0 0,18 5-1 0,-9-3 3 16,1 1-2-16,-10-3 3 0,19 7-3 0,-8 0 4 0,1-4 0 15,-2-1-2-15,1 1 4 0,2-1 3 0,-1 0-2 16,0 0 1-16,0-2 0 0,0 5-1 15,-2-5-4-15,-10 0 7 0,20 4-6 0,-11-4 6 16,0 2-2-16,-9-2-5 0,13 2 1 0,-13-2-4 0,13 1-15 16,-13-1-18-16,0 0-21 0,11 3-19 0,-11-3-20 15,0 0-19-15,4 7-35 0,-4-7-40 0,0 0-212 16,0 0-433-16,0 0 192 0</inkml:trace>
        </inkml:traceGroup>
        <inkml:traceGroup>
          <inkml:annotationXML>
            <emma:emma xmlns:emma="http://www.w3.org/2003/04/emma" version="1.0">
              <emma:interpretation id="{D46888F4-06D1-46E8-BF5F-D3DB056ACBCF}" emma:medium="tactile" emma:mode="ink">
                <msink:context xmlns:msink="http://schemas.microsoft.com/ink/2010/main" type="inkWord" rotatedBoundingBox="6894,3072 10578,2912 10612,3690 6928,3851"/>
              </emma:interpretation>
            </emma:emma>
          </inkml:annotationXML>
          <inkml:trace contextRef="#ctx0" brushRef="#br0" timeOffset="4970.79">4516 499 82 0,'0'0'224'16,"0"0"-20"-16,0 0-16 0,0 0-14 0,13 7-11 15,-13-7-2-15,6 6 0 0,-6-6-6 0,-3 17-7 16,3-17-10-16,3 20-12 0,-6-11-12 0,3 7-10 0,-6-3-3 15,-1 3-13-15,1 2-7 0,-3 5-7 0,-2-2-4 16,1 1-13-16,-2 0-18 0,1-1-24 0,-3 4-31 16,0-3-31-16,1 0-35 0,-4-2-33 0,5-5-38 15,-6 3-223-15,7-7-407 0,-3 1 180 0</inkml:trace>
          <inkml:trace contextRef="#ctx0" brushRef="#br0" timeOffset="5780.46">4930 347 157 0,'0'0'217'0,"0"0"-21"0,0 0-20 16,0 0-21-16,0 0-13 0,0 0-11 0,0 0-9 15,0 0-9-15,0 0-7 0,0 0-1 0,0 0-2 16,8 39 4-16,-8-39-6 0,6 16-5 0,0-1-7 16,-2-4-6-16,-1 3-2 0,0-3 3 0,0 4-8 15,3-2-1-15,-1 1-11 0,-3-2 0 0,4 4-5 16,-3-3-5-16,-1-3-7 0,1 0-1 0,0 1-8 0,0-4 0 16,-3-7-4-16,6 18-2 0,-3-10-3 15,-3-8-5-15,0 13-3 0,0-13 2 0,3 10-9 16,-3-10 3-16,1 11 1 0,-1-11-5 0,0 0 1 0,6 8 3 15,-6-8-1-15,0 0-4 0,0 0 3 0,0 0-1 16,0 0-2-16,0 0-7 0,0 0-11 0,0 0-4 16,0 0-14-16,9-21 3 0,-6 9-12 0,-1-2-4 15,4 0-7-15,-3 1-4 0,3-2-3 0,1-1 9 16,-1-2 1-16,0 0 3 0,1 1 4 0,2 3 1 16,-1-1 5-16,1-2 2 0,-3 5 1 0,1-1 2 15,4 0 5-15,-2-1 1 0,0-1 4 0,-2 2-2 16,2 0 0-16,1 2 2 0,-4 3 5 0,0-2 3 15,2-1-6-15,1 4 1 0,1-2 7 0,-4 3-3 16,2-1 0-16,-2 2 3 0,3-3 1 0,-9 8 2 16,13-7 4-16,-7 3 1 0,-6 4 2 0,10-11 1 15,-10 11 1-15,9-7-2 0,-9 7 0 0,11-3-2 16,-11 3-2-16,10-4 1 0,-10 4 4 0,0 0 0 16,0 0-2-16,12 0 5 0,-12 0 1 0,0 0 13 0,11 9 0 15,-11-9 1-15,3 16 7 0,-3-10 6 0,3 4 6 16,-3-10-2-16,2 24 2 0,-2-7 5 0,-2 0 5 15,2-3-3-15,0 7 5 0,0-5-10 0,-3 7 6 16,3-1-6-16,0 0-3 0,-3-2-3 0,3-4 0 16,0 5-2-16,0-3-8 0,0 0 6 0,0-1-11 15,0-2 2-15,0 3-7 0,0-5 0 0,0 3-2 16,0-1 1-16,0-2-3 0,0 0-23 0,0-1-17 16,3 1-23-16,-3-13-19 0,-3 18-24 0,3-8-27 15,0-10-24-15,-3 18-34 0,3-18-20 0,3 10-24 16,-3-10-217-16,0 0-471 0,0 0 210 0</inkml:trace>
          <inkml:trace contextRef="#ctx0" brushRef="#br0" timeOffset="6141.72">5563 662 48 0,'0'0'194'0,"3"7"-7"0,-3-7-13 0,7 15-6 16,-7-6-10-16,3-2-16 0,-3-7-11 0,3 21-8 15,0-9-8-15,-3 1-7 0,0 0-2 0,3 0-7 16,0-2-11-16,-2 0-2 0,2-2-10 0,0 0-7 16,3 0-4-16,-6-9-1 0,8 15-3 0,-2-7-1 15,-6-8-3-15,10 10 5 0,-1-7-8 0,-3 0-2 16,-6-3-3-16,27 0 0 0,-11-1-8 0,-4-2-3 16,5-1-1-16,-1-3-3 0,1 1-2 0,-1-5-2 15,0 2-6-15,-1-2 3 0,6-2-7 0,-9 1 3 16,-1 0-6-16,-3 0-1 0,0-1 1 0,-2 5-3 15,0-4 0-15,-6 1-3 0,0 11 1 0,-6-19 0 16,0 9 1-16,-2 3 1 0,-3-3-3 0,-3 5 2 16,1-2-4-16,-7 1 1 0,1 4-4 0,0 2 1 0,-1 0-1 15,-2 4-6-15,-5 0 0 0,2 1-7 0,-1 0-11 16,5 4-15-16,-4 1-20 0,3-1-19 16,5 0-23-16,1 1-30 0,2-2-28 0,2-1-27 0,5 1-58 15,1-3-126-15,6-5-393 0,-6 11 174 0</inkml:trace>
          <inkml:trace contextRef="#ctx0" brushRef="#br0" timeOffset="7004.16">6369 62 150 0,'0'0'202'16,"-6"-4"-12"-16,6 4-19 0,0 0-15 0,0 0-7 16,0 0-12-16,0 0-9 0,-10-8-11 0,10 8-8 15,0 0-8-15,0 0-8 0,0 0-11 0,0 0-5 0,0 0-12 16,0 0-6-16,0 0-4 0,0 0-12 16,0 0-2-16,0 0-4 0,0 0 2 0,0 0-6 0,0 0 1 15,0 0-2-15,10 29 1 0,-10-29 1 0,12 17-5 16,-4-9 5-16,1 3 1 0,1-2 0 0,-1 2 1 15,5 0-3-15,-4 2 0 0,5-3-6 16,-2 0-1-16,1 5 2 0,5-1-6 0,1-1 1 0,-7-2-1 16,2-2 1-16,3 3-4 0,-3-2 4 0,1-1-4 15,1 0 4-15,2-1-3 0,-6 1 0 0,7-4 0 16,-1 1-2-16,-2 1-3 0,-1-3-4 0,3-1 3 16,-2 4 1-16,-1-3-1 0,-1 0-1 0,-2-2 1 15,4 4-4-15,-2-1-1 0,-2-3-2 0,-5 3-2 16,5-5 4-16,-4 3-5 0,3 1 2 0,-5 0-2 15,-7-4-1-15,20 2 1 0,-8 3 1 0,-5-4 0 16,5 4-2-16,-12-5 0 0,14 4 3 0,-7-2-4 16,-7-2 1-16,13 4 0 0,-13-4-1 0,9 1 0 0,-9-1-1 15,0 0 0-15,8 6 1 0,-8-6-2 0,0 0 4 16,0 0-5-16,9 11 10 0,-9-11 11 16,0 0 2-16,0 0-2 0,-17 23 2 0,8-12-5 0,-4-2 2 15,-6 8-4-15,-1-3 2 0,1 1-5 0,-8 3 0 16,5-5 1-16,-1 0 1 0,1 4-2 0,1-3-5 15,-4 1-1-15,5-1 0 0,1 1 3 0,-3-2-2 16,2 0 0-16,1 3-3 0,2-4-5 0,1-2-6 16,7 1-17-16,-4 0-6 0,-1-4-11 0,4 4-12 15,-5-3-12-15,4 3-7 0,-1-3-14 0,2 2-21 16,0-1-5-16,1-4-10 0,-5 2-8 0,2 1-16 16,5-2-26-16,-2-1-201 0,-2-2-404 0,11-3 180 15</inkml:trace>
          <inkml:trace contextRef="#ctx0" brushRef="#br0" timeOffset="7686.11">7372 327 1 0,'0'0'222'16,"6"-7"-22"-16,-6 7-16 0,0 0-15 0,0 0-13 15,0 0-13-15,0 0-11 0,0 0-10 0,0 0-2 0,-20 31-5 16,20-20-12-16,-3-2-2 0,0 2-6 0,-1 2-10 16,4-13-5-16,-2 22-5 0,2-13-9 15,0-9 1-15,5 23-8 0,-4-13-6 0,-1-1 2 16,6-1-4-16,0 0-2 0,0 3-4 0,2-5 1 0,-2 0 3 15,7 4-4-15,-6-8 1 0,2 4-5 0,8-2 1 16,-4-1-7-16,4-3-4 0,1 0-2 0,-5 0-5 16,6-3 2-16,4-1-1 0,2-3-4 0,2 1 0 15,-2-1-7-15,-2-3 3 0,3-2-2 0,4 4-2 16,6-8 1-16,-11 6 1 0,4-2-2 0,-2-2 9 16,-2 2-5-16,-1-3 2 0,-2 1 0 0,1-3 5 15,-4 3-1-15,-3 0 7 0,-1-7-2 0,-3 10 6 16,0-2-8-16,-4-1 3 0,1 1 2 0,-3-2 3 15,1 1-6-15,-4-1 4 0,-2 1-3 0,-1 1-1 16,-1-2-6-16,-3 2 1 0,-1 1-3 0,-4-1-3 16,2 2-1-16,-7 3-3 0,1-3 0 0,-4 3 1 15,2 1-7-15,1 2 1 0,-12 0 0 0,4-1 0 16,-4 5-3-16,0 2 5 0,0-1-5 0,1 1-2 16,-2 4-1-16,0 0-6 0,-1 1-8 0,3 3-7 0,-2 0-12 15,1 0-7-15,0 2-10 0,3 0-8 0,-2 2-14 16,5 0-16-16,-5 0-19 0,3 2-18 0,-2-1-17 15,7 3-25-15,-5-6-20 0,9 0-66 0,-4-4-157 16,4 7-441-16,-5-3 195 0</inkml:trace>
        </inkml:traceGroup>
        <inkml:traceGroup>
          <inkml:annotationXML>
            <emma:emma xmlns:emma="http://www.w3.org/2003/04/emma" version="1.0">
              <emma:interpretation id="{D4BAE9E9-B3C9-425D-BF0A-993E9D373FE5}" emma:medium="tactile" emma:mode="ink">
                <msink:context xmlns:msink="http://schemas.microsoft.com/ink/2010/main" type="inkWord" rotatedBoundingBox="11627,2714 13137,2648 13171,3440 11662,3505"/>
              </emma:interpretation>
            </emma:emma>
          </inkml:annotationXML>
          <inkml:trace contextRef="#ctx0" brushRef="#br0" timeOffset="8921.22">9721-47 33 0,'7'-7'223'0,"-7"7"-10"0,0 0-16 0,2-10-14 0,-2 10-12 16,0 0-13-16,0 0-20 0,-15-11-11 16,15 11-15-16,-21-2-5 0,0 2-11 0,-3 2-8 0,-4 2-5 15,-1-2-5-15,-9 5-4 0,-6 0-3 16,16 1-4-16,-11 0-5 0,0 0-4 0,2 3-1 15,7-4-8-15,2 1-3 0,0 1-6 0,4 0-6 0,4-3 0 16,1 2-4-16,4-1-4 0,-3-1-1 16,3 3-6-16,6 0 3 0,0-2-6 0,5 1-2 0,-2 0 1 15,1 2-4-15,5-10-2 0,0 15 3 0,0-15 0 16,6 18-1-16,3-7-1 0,2-1 0 0,1-3-4 16,-2 0 3-16,7-1-2 0,-2-1-2 0,2 1 0 15,0-3-4-15,2 2 2 0,7 1 1 0,-9-6-5 16,7 4 3-16,2-2 1 0,-7-1 0 0,8-1-3 15,-9 3 2-15,1-6-2 0,-4 3-1 0,3 3 0 16,0-2 1-16,0-1 0 0,-5 4 0 0,5-2-4 16,-4-1 2-16,-4 1 1 0,6-2-6 0,-7 1 6 15,2 3 0-15,-11-4 1 0,16 6-5 0,-8-2 2 16,-8-4 3-16,12 6-1 0,-6-1 0 0,-1 1-2 0,-5-6 0 16,9 11 4-16,-4-4-3 0,-5-7-1 0,4 11 4 15,-4-11-2-15,2 14 3 0,-2-4 0 0,0-10-1 16,-5 14 1-16,-1-7 2 0,6-7 2 0,-16 17-1 15,3-10 0-15,-1 0 2 0,-8 8 0 0,4-6 0 16,-6 2-4-16,-4-1 3 0,-2-2 0 0,2 2 1 16,-1-2-1-16,-2-2 1 0,3-1-3 0,-2 4 0 15,1-6 2-15,-2 1-5 0,4 1 1 0,0-2 4 16,-1 1-1-16,7 3 0 0,0-6-3 0,5 0 4 16,1 1-3-16,0 2 3 0,3-4-4 0,12 0-2 0,-18 4-15 15,18-4-14-15,-13 0-17 0,13 0-17 16,0 0-30-16,0 0-21 0,0 0-21 0,0 0-46 15,0 0-205-15,0 0-417 0,24-19 185 0</inkml:trace>
          <inkml:trace contextRef="#ctx0" brushRef="#br0" timeOffset="9248.03">9858 364 30 0,'6'7'196'0,"-6"-7"-18"0,0 0-14 0,4 11-11 15,-4-11-7-15,6 6-8 0,-6-6-3 0,0 0 3 16,11 1 2-16,-11-1 7 0,0 0 6 0,7 7 4 16,-7-7 12-16,0 0-6 0,0 0 6 0,0 0-8 15,0 0-7-15,0 0-12 0,0 0-4 0,0 0-7 16,6-19-15-16,-6 19-3 0,0 0-12 0,0 0-13 15,-10-21-4-15,10 21-9 0,-6-16-7 16,6 16-15-16,-8-7 0 0,8 7-2 0,-6-10-5 0,6 10-9 16,0 0-5-16,-9-7-26 0,9 7-15 0,0 0-20 15,0 0-16-15,0 0-22 0,-18 4-24 0,18-4-25 16,0 0-29-16,-13 7-30 0,13-7-31 0,-9 7-32 16,9-7-246-16,0 0-525 0,-12 6 232 0</inkml:trace>
          <inkml:trace contextRef="#ctx0" brushRef="#br0" timeOffset="10349.07">10101 201 210 0,'0'0'240'16,"0"0"-12"-16,0 0-17 0,-17 0-19 0,17 0-16 0,0 0-11 15,0 0-16-15,0 0-14 0,0 0-12 16,0 0-10-16,0 0-8 0,0 0-10 0,0 0-5 16,0 0-2-16,33-11-4 0,-33 11-4 0,20-3-2 15,-10 1-5-15,8 1-1 0,-5 0-6 0,5-3-6 16,-1 4-5-16,1-2-8 0,1 1 1 0,-3-3-6 15,2 2-4-15,0 1-6 0,-4 1-2 0,1-3-9 0,-2 3 5 16,5 0-11-16,-18 0-14 0,19-1-15 0,-11-1-19 16,-8 2-22-16,13-4-28 0,-13 4-29 0,0 0-26 15,15-4-41-15,-15 4-250 0,0 0-465 0,0 0 205 16</inkml:trace>
          <inkml:trace contextRef="#ctx0" brushRef="#br0" timeOffset="9870.72">10514-230 110 0,'0'0'182'0,"1"-17"-7"0,-1 17-12 0,0-10-11 16,0 10-3-16,0 0-8 0,2-13-7 0,-2 13-9 15,0 0-6-15,0 0-8 0,0 0-6 16,-3-14-10-16,3 14-8 0,0 0-7 0,0 0-8 0,0 0-8 15,0 0-5-15,0 0-9 0,0 0-7 0,0 0-1 16,0 0-1-16,0 0-7 0,0 0 9 0,0 0-1 16,0 0 0-16,-22 30-1 0,13-18 1 0,1 2 1 15,-2 2 3-15,2-1-1 0,-1 3 8 0,-4 0-4 16,3 6-1-16,1 0-1 0,-3-4 4 0,0 3-2 16,1 1 0-16,1-1-1 0,2 0 0 0,1 0-5 15,-4-2 2-15,4 0-3 0,0 5-2 0,-1-4-5 16,2 2 1-16,0 0-6 0,0-6-2 0,0 4-3 15,3-5 0-15,-3 7 1 0,5-6-4 0,-4 5-3 0,4-7-5 16,-2 1 1-16,3-2 1 0,0 0-11 0,0 0 7 16,-2-5 0-16,4 1 0 0,-2 3-1 15,0-14-3-15,3 21 3 0,0-12-3 0,0-1 5 0,0 0-5 16,1 0-2-16,2 1-1 0,-3-2-1 0,-3-7 6 16,11 11 1-16,-5-4-3 0,3 0 1 0,-3-3 5 15,-6-4-3-15,14 6-2 0,-3-2-2 0,-11-4 5 16,15 3-6-16,-3-3 1 0,-3 4-1 0,-9-4 5 15,21 0-3-15,-10 0 0 0,1 0-5 0,2 0-1 16,-14 0 0-16,22-5-1 0,-10 4-15 0,2-4-13 16,-1 1-10-16,-1 2-13 0,-3-2-13 0,-9 4-14 15,18-10-18-15,-11 5-14 0,1 1-11 0,-8 4-20 16,12-8-26-16,-12 8-28 0,4-11-43 0,-4 11-182 16,2-12-453-16,-2 12 201 0</inkml:trace>
        </inkml:traceGroup>
        <inkml:traceGroup>
          <inkml:annotationXML>
            <emma:emma xmlns:emma="http://www.w3.org/2003/04/emma" version="1.0">
              <emma:interpretation id="{E4DB251A-0CDC-46C5-9B2D-AD1EBA015035}" emma:medium="tactile" emma:mode="ink">
                <msink:context xmlns:msink="http://schemas.microsoft.com/ink/2010/main" type="inkWord" rotatedBoundingBox="14458,2493 17791,2347 17839,3450 14507,3595">
                  <msink:destinationLink direction="with" ref="{E5559AB7-5B36-483F-A4A4-B35BF14E2C3D}"/>
                </msink:context>
              </emma:interpretation>
            </emma:emma>
          </inkml:annotationXML>
          <inkml:trace contextRef="#ctx0" brushRef="#br0" timeOffset="13583.09">12320-126 98 0,'0'0'152'0,"6"-9"-5"0,-6 9-12 0,0 0-10 16,0 0-5-16,0 0-8 0,0 0-6 0,0 0-4 0,0-13 0 15,0 13-11-15,0 0-5 0,0 0-3 0,0 0 1 16,0 0-2-16,0-10-8 0,0 10 0 0,0 0-6 15,0 0 0-15,0 0-2 0,-6-14-1 16,6 14-1-16,0 0-2 0,-7-7-9 0,7 7-2 16,0 0-3-16,-6-10-4 0,6 10-5 0,0 0-1 15,-14-5-3-15,14 5-4 0,0 0-1 0,-15-3 4 0,15 3-5 16,-10-4 2-16,10 4-2 0,-9-4-2 0,9 4-1 16,0 0 1-16,-19-2-3 0,19 2-3 0,0 0-2 15,-21 2 1-15,21-2-4 0,-12 0 0 0,12 0-3 16,-14 4 0-16,14-4-2 0,-12 4-2 0,12-4-1 15,-15 7 3-15,9-4-6 0,-1 3 3 0,7-6 2 16,-13 8-7-16,4-3 0 0,1 1 2 0,1 1-2 0,-1 0 3 16,-1-2-3-16,0 3 3 0,-1 1-4 15,1 0 1-15,0-3 0 0,3 2-3 0,-1 0 5 16,-1 1 0-16,1 0-3 0,-1 0 1 0,-2 2-2 0,4-1 2 16,-2-1-3-16,2 0 5 0,0 0-7 0,1 2 6 15,-3 0-2-15,5-2 0 0,-4-1-1 0,2-1 1 16,1 4-5-16,-2-4 6 0,3 4-1 0,3-11 0 15,-8 20-2-15,4-13 2 0,1 4-3 0,-2 0 4 16,4 2 0-16,-4 0-2 0,2-4 0 0,0 5 0 16,2-6 2-16,-1 3-4 0,-1 0 2 0,3-11 0 15,0 18 1-15,0-8-1 0,-1 5-2 0,1-15 4 16,0 16-1-16,0-5 0 0,0-11 0 0,0 18 0 16,1-11-5-16,4 3 5 0,-5-10 0 0,4 15 2 15,-1-9-2-15,-3-6-1 0,6 14 0 0,-6-14 2 16,6 10-1-16,-6-10 4 0,8 7-5 0,-8-7 3 0,9 7 2 15,-3-3-5-15,-6-4 5 0,12 7-3 0,-12-7 3 16,12 6-2-16,-4-5-1 0,-8-1 5 16,20 3-1-16,-10-3-1 0,-10 0 0 0,23-3 1 0,-11 3 2 15,1-3-1-15,2 2-6 0,-5-4 5 0,5 2 2 16,0 1-1-16,-4-4-1 0,4 1 0 16,-4 3 1-16,3-3 2 0,-5 2-4 0,-9 3 1 0,19-7-2 15,-11 4 0-15,-8 3 1 0,13-6-2 0,-13 6 0 16,12-1 1-16,-12 1-3 0,0 0 5 0,11-6-8 15,-11 6-9-15,0 0-15 0,0 0-16 0,0 0-25 0,2-9-30 16,-2 9-27-16,0 0-19 0,0 0-21 16,0 0-34-16,0 0-203 0,0 0-431 0,0 0 191 15</inkml:trace>
          <inkml:trace contextRef="#ctx0" brushRef="#br0" timeOffset="13991.11">12511 256 13 0,'0'0'172'0,"0"0"-6"15,0 0-1-15,0 0-14 0,0 0-5 0,-3 16-8 16,3-16-1-16,0 0-8 0,0 0 2 0,-10 13-3 16,10-13-2-16,-9 17-3 0,7-10-7 0,-4 0-1 15,3 3-8-15,-3 1 0 0,0-3-1 0,0 5-6 16,0-2-2-16,0-1-7 0,0 4-6 0,-1-1-2 16,1-1-4-16,1 1 3 0,0 0-7 0,-1 0-10 15,1 0-3-15,-1 0-6 0,3-1 1 0,-1 0-7 0,2-2-4 16,1 0-2-16,-4-1-6 0,5-9-3 0,-1 20 0 15,1-20-4-15,-3 13-5 0,1-3 0 0,2-10-2 16,-1 13-3-16,1-13 0 0,0 13-1 0,0-13-2 16,0 11-8-16,0-11-16 0,1 11-21 0,-1-11-25 15,0 0-18-15,0 0-29 0,2 15-23 0,-2-15-27 16,0 0-23-16,0 0-30 0,0 0-258 0,0 0-497 16,0 0 220-16</inkml:trace>
          <inkml:trace contextRef="#ctx0" brushRef="#br0" timeOffset="14350">12818 314 174 0,'0'0'172'0,"0"0"0"0,0 0-12 16,0 0-11-16,0 0-9 0,0 0-9 0,0 0-7 16,0 0-1-16,0 0-4 0,0 0 2 0,0 0 3 15,0 0 2-15,0 0-1 0,0 0 3 0,0 0 1 16,0 0-1-16,0 0 5 0,0 0 4 0,0 0-4 16,0 0 1-16,0 0 7 0,0 0-14 0,0 0-6 15,0 0-2-15,0 0-7 0,0 0-8 0,0 0-16 16,0 0-1-16,0 0-13 0,0 0-7 0,0 0-9 15,0 0-8-15,0 0-3 0,0 0-15 0,0 0-23 16,0-12-20-16,0 12-11 0,0 0-22 0,0 0-16 16,0 0-25-16,0 0-25 0,0 0-30 0,0 0-29 0,-4-18-48 15,4 18-27-15,0 0-259 0,0 0-545 0,0 0 242 16</inkml:trace>
          <inkml:trace contextRef="#ctx0" brushRef="#br0" timeOffset="15087.08">13486 26 124 0,'0'0'222'0,"0"0"-17"15,0 0-19-15,0 0-17 0,0 0-5 0,0 0-7 0,0 0-7 16,-13 32-6-16,8-24 0 0,-1 2-5 0,1 3-9 16,-3-2-6-16,1 4-3 0,2 0-3 0,1 3-9 15,-2-5-7-15,0 3-6 0,-5-3-3 0,8 4-8 16,-3 1-7-16,0-7-4 0,-1 13-7 0,2-10-8 15,-1-3 6-15,3 2-11 0,-2 2-4 0,3-8-6 16,2-7-6-16,-6 20 1 0,5-13-4 0,1-7-7 16,-3 15 1-16,0-8-5 0,3-7-1 0,0 0 1 15,0 0-1-15,-3 13-1 0,3-13 0 0,0 0 12 16,0 0-11-16,0 0-2 0,0 0 3 0,0 0-6 16,0 0-2-16,0 0-2 0,10-31-5 0,-4 17-15 0,1-3-9 15,5-1-15-15,2-3-6 0,-4 0-5 16,2-3-3-16,3 4 1 0,2 1 0 0,-3-1 1 15,4 2-1-15,-7 4 6 0,5-4 4 0,-1 1 4 0,-1 4-3 16,-3-2 7-16,3 4 3 0,-1 0 0 0,1 0 1 16,1 2 4-16,-2 2-2 0,-1-3 4 0,1 3 2 15,-4 0 0-15,2 3 2 0,-2-3 1 0,0 4 0 16,-9 3 5-16,16-7-3 0,-8 3 2 0,-1 0-3 16,-7 4 5-16,16-6-8 0,-16 6 7 0,14-3-2 15,-7-1 1-15,-7 4 2 0,14-1 2 0,-14 1-1 16,13 0 0-16,-13 0 1 0,0 0 1 0,18 1 0 15,-18-1 4-15,10 6-1 0,-10-6 1 0,9 8 4 16,-4-2 4-16,-5-6 6 0,6 13 8 0,-3-4 2 0,-2 1 3 16,-1-10 9-16,2 23 1 0,-4-14 0 0,2 6 0 15,-1-2-2-15,-4 1 4 0,1 0-1 16,1 1-6-16,-2 0 2 0,2 0-2 0,-1-2 0 0,2 1-1 16,-2-3-3-16,1 0-8 0,0-1 2 0,2 0 0 15,-4 0-6-15,2 2 0 0,3-12 1 0,-6 15-8 16,5-6 3-16,-2 2-1 0,3-11 0 0,-5 11-14 15,5-11-6-15,-3 13-23 0,3-13-21 0,-3 11-22 16,3-11-26-16,0 0-22 0,-3 10-19 0,3-10-29 16,0 0-37-16,0 0-75 0,0 0-157 0,0 0-474 15,0 0 211-15</inkml:trace>
          <inkml:trace contextRef="#ctx0" brushRef="#br0" timeOffset="15786.11">13892-438 56 0,'0'0'180'16,"0"0"-16"-16,0 0-2 0,0 0-11 0,0 0-11 15,7-21-10-15,-7 21-10 0,8-7-8 0,-8 7-4 16,7-10-5-16,-7 10-9 0,8-7 2 0,-8 7-9 0,10-11-5 16,-1 8-3-16,-9 3-5 0,11-7-5 15,-4 1-5-15,-7 6-4 0,12-8-5 0,-12 8-7 16,13-7-3-16,-13 7-6 0,12-2 0 0,-4-3-6 16,-8 5 0-16,13-2-9 0,-13 2 4 0,0 0-9 15,20 2-2-15,-20-2-1 0,9 0-1 0,-9 0-6 16,12 6 2-16,-12-6 1 0,7 7-2 0,-7-7 1 0,6 11-2 15,-3-4 9-15,-3-7 5 0,3 13-4 0,-3-4 9 16,0-9-1-16,-3 20 3 0,0-9 3 0,1 2 2 16,-4 0 0-16,1-1 5 0,-3 2-1 0,-1 0 0 15,2-1-7-15,-1-1-1 0,-4-1 2 0,3 2-5 16,3 2-2-16,-6-6-4 0,3 7-5 0,2-8 4 16,0 3-3-16,-4 0 0 0,5-4-3 0,3 2 0 0,3-9-4 15,-7 15-4-15,1-11-1 0,6-4 3 16,-9 12-3-16,9-12-1 0,-5 9 2 0,5-9-3 15,-4 10-2-15,4-10 6 0,0 0-1 0,0 13 0 16,0-13-2-16,0 0 1 0,15 8-2 0,-6-6 1 0,1 0 0 16,-10-2 1-16,26 4-3 0,-13-2 2 15,5-1-1-15,-3 2-3 0,0-3-7 0,3 1-4 0,-7-2-7 16,4 2-11-16,0-1-2 0,-1 0-9 0,-2 0-9 16,-12 0-10-16,18 3-15 0,-9-2-6 0,-9-1-14 15,14-1-20-15,-14 1-14 0,0 0-20 0,17 0-23 16,-17 0-55-16,0 0-126 0,9-4-381 0,-9 4 168 15</inkml:trace>
          <inkml:trace contextRef="#ctx0" brushRef="#br0" timeOffset="16828.96">14521 400 33 0,'0'0'175'15,"0"0"-3"-15,0 0-6 0,0 0-7 0,24 11-1 16,-12-11-4-16,5 2 1 0,-1-2-6 0,-1 0 2 15,3 0-2-15,0 0-1 0,1 0-7 0,5-2-2 0,-2 2-4 16,-4 0-2-16,8-1-5 0,-7-2-8 0,0 3-5 16,1 0-7-16,-1 0-6 15,0-1-11-15,-2 1-3 0,-1-3-8 0,4 2-5 0,-4-1-2 16,-1 2-4-16,1 0-7 0,-2-1-5 0,1-3-5 0,-2 5-11 16,-13-1 2-16,21 0-4 0,-11 0-2 0,-10 0-6 15,17 0 2-15,-17 0-9 0,16 3 1 0,-16-3-8 16,11 0 2-16,-11 0-8 0,15 1-17 0,-15-1-25 15,0 0-11-15,7 6-21 0,-7-6-17 0,0 0-26 16,6 7-34-16,-6-7-35 0,0 0-32 0,0 0-52 16,0 0-199-16,0 0-497 0,0 0 220 0</inkml:trace>
          <inkml:trace contextRef="#ctx0" brushRef="#br0" timeOffset="16433.05">14867-221 159 0,'0'0'237'0,"0"0"-14"16,0 0-19-16,0 0-14 0,0 0-20 0,0 0-19 15,0 0-13-15,0 0-14 0,0 0-8 0,0 0-7 16,0 0-10-16,0 0-3 0,0 0-8 0,-34 20-1 16,21-13-8-16,-1 4-4 0,-2-1-2 0,1 1-6 15,0-1 0-15,2 1-6 0,-4 4-5 0,2-6-2 16,0 7-5-16,3-4-6 0,-3 2-4 0,4-3 0 15,-1 3-5-15,-2-1-3 0,2 1-6 0,3-3 0 0,2 1-1 16,-4-1-4-16,5-3 1 0,2 2-1 16,-2-2-6-16,3 2 1 0,0-2-4 0,3-8 1 0,-4 16 2 15,4-16-5-15,3 15 1 0,-3-15 1 0,7 10-3 16,-7-10 1-16,10 10 0 0,-1-6 0 0,2 1-2 16,-1-3 2-16,2 2-4 0,5-2-1 0,-2 2 2 15,1-4-4-15,3 1 2 0,1 2 1 16,1-3-2-16,1 4-1 0,5-2 1 0,-8 0 1 0,1-2-5 15,-1 2 1-15,6 2 0 0,-5-4 5 0,7 3-7 16,-8-3 3-16,5 4 1 0,-5-3-1 0,1-1-2 16,-1 1 1-16,0 0 2 0,-1-1-2 0,-1 0 0 15,1 4-2-15,-2-2 2 0,-3-2 0 0,2 2 2 16,-4-2 1-16,-11 0 0 0,24 2 0 0,-15-1-5 16,-9-1 2-16,17 3-1 0,-8-2 1 0,-9-1-2 15,14 2-1-15,-14-2-11 0,0 0-15 0,16 1-23 16,-16-1-6-16,0 0-17 0,8 4-15 0,-8-4-18 0,0 0-29 15,0 0-19-15,0 0-39 0,0 0-201 16,0 0-428-16,-30 8 190 0</inkml:trace>
        </inkml:traceGroup>
        <inkml:traceGroup>
          <inkml:annotationXML>
            <emma:emma xmlns:emma="http://www.w3.org/2003/04/emma" version="1.0">
              <emma:interpretation id="{3928FAAB-F05B-4C86-AC81-A9E5FC5857BA}" emma:medium="tactile" emma:mode="ink">
                <msink:context xmlns:msink="http://schemas.microsoft.com/ink/2010/main" type="inkWord" rotatedBoundingBox="18443,1957 20987,1846 21040,3077 18496,3188">
                  <msink:destinationLink direction="with" ref="{E5559AB7-5B36-483F-A4A4-B35BF14E2C3D}"/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18557.1">15904-223 193 0,'0'0'206'0,"-2"-13"-9"0,2 13-6 0,0 0-12 0,0 0-10 15,-4-10-9-15,4 10-7 0,0 0-13 0,0 0-9 16,0 0-14-16,0 0-11 0,-3-10-10 16,3 10-14-16,0 0-6 0,0 0-11 0,0 0-5 0,0 0-9 15,0 0-1-15,0 0-3 0,0 0-1 0,3 38-6 16,0-24 7-16,-2 1-2 0,-1 1 5 0,0 0-3 16,2 4-1-16,1-3-2 0,-6 0 4 0,6 5 3 15,-6 1-3-15,3-5-4 0,4 0-5 0,-4-1-3 16,2 1 1-16,-1-2 0 0,-1-1-4 0,5 2-5 15,-5-2-3-15,0 0-2 0,1-3-2 0,-1 2-2 16,3-7-4-16,-3-7 8 0,2 17-5 0,-2-17-4 16,1 12-1-16,-1-12-1 0,0 0 0 0,0 12-2 15,0-12 2-15,0 0 3 0,0 0 4 0,0 0 9 16,-1 12 8-16,1-12-8 0,0 0-8 0,0 0 0 16,0 0 2-16,0 0-5 0,0 0-2 0,0 0-1 15,-5-47-7-15,5 38-3 0,-1-8 1 0,1-1-7 0,1 1-8 16,2-2-2-16,0-4 0 0,-1 5-3 0,2 1 1 15,2-6 0-15,2 0-3 0,-2 7 3 0,0-6 0 16,1 4 0-16,-1 4 2 0,0 1 2 0,1-3 2 16,1 1 1-16,-2 2 0 0,0-2-2 0,1 4 3 15,1-3 0-15,-2 3 1 0,0-3-4 0,0 6 9 16,0 1-7-16,-2-2 6 0,2 1-3 0,-2 1-2 16,-4 7 3-16,9-13-3 0,-9 13 2 0,12-6-3 15,-12 6 6-15,8-8 0 0,-8 8-4 0,7-7-3 16,-7 7 7-16,12-7-2 0,-12 7 0 0,12-3 1 15,-12 3-2-15,12 0 3 0,-12 0-2 0,11-5 3 16,-11 5-5-16,0 0 2 0,0 0 1 0,17 0-2 16,-17 0-2-16,0 0 1 0,12 5 2 0,-12-5 3 0,8 7-5 15,-8-7 3-15,3 11-2 0,-3-11 4 0,4 15-4 16,1-7 2-16,-2 2-3 0,-2 1 6 16,2 2 1-16,-1 3 3 0,-1 1-1 0,-1 0 8 0,3 3 3 15,-3-1 7-15,0 5-6 0,0 0 8 0,0-7-2 16,0 6 4-16,2-4-2 0,-2-1 2 0,0 3-3 15,-2-2 5-15,2-1-6 0,-3 1 3 0,3-1-7 16,-1-4 3-16,2 3-2 0,-1 0 7 0,-1-3 1 16,2-1-2-16,-1-4 0 0,0-9-8 0,0 20 2 15,0-13-6-15,0-7-1 0,0 18 5 0,0-18-1 16,0 13-7-16,0-13 7 0,0 11-4 0,0-11-7 16,0 10 3-16,0-10 8 0,0 0-8 0,3 14 2 15,-3-14-20-15,0 0-11 0,0 0-21 0,3 9-15 0,-3-9-9 16,0 0-24-16,0 0-19 0,0 0-32 15,0 0-43-15,0 0-34 0,0 0-65 0,-15 2-181 16,15-2-501-16,0 0 221 0</inkml:trace>
          <inkml:trace contextRef="#ctx0" brushRef="#br0" timeOffset="19564.32">16201-899 65 0,'0'0'237'0,"-8"-7"-15"0,8 7-14 0,0 0-17 16,-4-10-13-16,4 10-16 0,0 0-8 0,0 0-17 16,-3-14-12-16,3 14-11 0,0 0-7 0,1-15-11 0,-1 15-11 15,8-8-8-15,-8 8-8 0,9-8-7 16,-3 2-4-16,-6 6-4 0,12-9-6 0,-2 7-6 16,-1-3-2-16,-9 5-7 0,18-6-1 0,-9 6-7 0,-9 0 1 15,19-4-1-15,-7 3-6 0,-12 1-4 0,16-2 3 16,-4 2-4-16,-12 0-2 0,18 2 0 0,-18-2-3 15,14 1 1-15,-14-1-4 0,15 4 0 0,-15-4-1 16,13 3 1-16,-13-3 0 0,8 8-4 0,-8-8 5 16,7 11-3-16,-7-11 2 0,0 13 0 0,0-13 2 15,-7 13 0-15,7-13 1 0,-14 18-6 0,5-11 3 16,-1 3 2-16,-1 0 1 0,-1 1-4 0,2-1-2 16,-1-2 3-16,0 2 1 0,-1-2-3 0,4-2 0 15,-2-1 0-15,2 1 2 0,8-6-7 0,-10 11 2 0,4-5 2 16,6-6 0-16,-8 7-2 0,8-7 1 15,-6 6-3-15,6-6 2 0,0 0 0 0,0 0 2 16,-6 10-2-16,6-10 2 0,0 0 0 0,0 0-2 0,0 0 0 16,15 12 2-16,-15-12 0 0,15 1 0 0,-6 2-1 15,-9-3 1-15,20-3-2 0,-20 3-3 0,18 0 2 16,-18 0 1-16,17 0-2 0,-9 3 1 0,-8-3 1 16,16 1 0-16,-16-1-2 0,14 0 0 0,-14 0 1 15,10 2 0-15,-10-2-3 0,12 1 5 0,-12-1-5 16,9 4 3-16,-9-4-4 0,9 6-1 0,-9-6 3 15,7 7-3-15,-7-7 4 0,8 13-2 0,-4-8 2 16,-1 2-2-16,-3-7 3 0,5 17-1 0,-2-8-2 16,1 2 6-16,-2 0-3 0,-1 0-1 0,-1 2 5 15,0-13-2-15,-1 20 1 0,-1-7 2 0,1-2 1 16,-8 1 4-16,1 1 3 0,-2-2 1 0,-2 0 0 16,-4 3-3-16,1-4 1 0,-5 5-1 0,4-8-1 15,-2 2 5-15,-1 0-4 0,1-2-4 0,1-1-7 0,-1 1-12 16,2-3-18-16,0 3-16 0,2 0-19 0,4-1-18 15,-1-4-17-15,-1 2-35 0,3 0-14 16,9-4-26-16,-12 3-206 0,12-3-412 0,0 0 182 16</inkml:trace>
          <inkml:trace contextRef="#ctx0" brushRef="#br0" timeOffset="20168.07">16545-15 25 0,'0'0'223'0,"0"0"-14"0,0 0-22 16,0 0-14-16,0 0-12 0,0 0-8 0,0 0-6 0,0 0-14 15,36-11 3-15,-20 11-8 0,-5-1-7 0,2-1-1 16,7 0-11-16,-2 0-4 0,4 2-3 16,-3 0-6-16,-1 0-11 0,8-1 0 0,-7 1-10 0,-1-3-6 15,1 3-4-15,1-1-7 0,-3 2-6 16,4-1-3-16,-6-1-4 0,3 1-2 0,-3 1-2 15,3-1-1-15,-3 0-6 0,-3 3-1 0,0-3-1 0,-2 1 3 16,-10-1-7-16,23 2-3 0,-10-2 2 0,-4 2 2 16,-9-2-4-16,19 0 2 0,-8 2-7 0,-11-2 3 15,13 1-1-15,-13-1-3 0,15 3-6 0,-15-3 4 16,14 0-3-16,-14 0-1 0,0 0-3 0,13 0-3 16,-13 0 2-16,0 0-4 0,12 1-9 0,-12-1-8 15,0 0-9-15,0 0-19 0,0 0-19 0,0 0-29 16,0 0-41-16,0 0-39 0,0 0-47 0,0 0-246 15,0 0-500-15,0 0 221 0</inkml:trace>
          <inkml:trace contextRef="#ctx0" brushRef="#br0" timeOffset="20904.24">17409-392 36 0,'0'0'241'16,"0"-14"-15"-16,0 14-20 0,0 0-17 0,6-17-20 15,-3 12-17-15,-3 5-13 0,6-11-14 0,3 8-15 16,-2-3-9-16,-7 6-10 0,16-9-12 0,-4 7-8 16,0-1-4-16,3 0-8 0,0-2-4 0,-1 5-4 15,3-2-4-15,-3 1-3 0,4 1-2 0,-5 1-1 16,2-1-3-16,-2 0-1 0,-13 0-2 0,20 2-3 16,-11 2-6-16,1-2-2 0,-1 3 0 0,-1 1-2 0,-8-6 1 15,12 11-3-15,-8-4 1 0,-1 0-1 16,-3-7 0-16,5 15 5 0,-5-15 4 0,-6 17-2 0,0-7 0 15,-3 1-2-15,1 0 2 0,-4 2-7 0,2-2 3 16,-4 2-4-16,1-2 0 0,3 0-5 0,-4-2-2 16,2 2-1-16,2-4 1 0,2 1-2 0,-1 0 0 15,2-3-1-15,1 2 0 0,6-7-2 0,-12 11-1 16,12-11-1-16,-7 3-2 0,7-3 1 0,-8 6-2 16,8-6-1-16,0 0 1 0,0 0-1 0,0 0 3 15,0 12-1-15,0-12-1 0,0 0 1 0,0 0 0 16,15 11-2-16,-15-11 1 0,15 3-2 0,-6 0 5 15,-9-3-6-15,15 5 3 0,-6-3-4 0,-2 2 2 16,-7-4 0-16,18 7 2 0,-10-3-2 0,2-1-3 0,-3 1 4 16,-7-4-3-16,15 7 0 0,-4 0-1 15,-7-2 3-15,7 0 1 0,-5 0 0 0,1 1-3 16,1 0 0-16,-2 2-1 0,1-2 0 0,0-1 2 0,-1 1 2 16,0 4-2-16,0-3-1 0,2 1 4 15,-4-2-3-15,2 1 0 0,-6-7-1 0,5 13 4 16,-5-13 1-16,4 11 0 0,-4-11-1 0,-1 13 2 0,1-13 12 15,-6 12 5-15,6-12-1 0,-24 12-1 0,10-7-3 16,-9-1-1-16,-3 2-1 0,-1-1 4 0,1-2-6 16,-4 0-3-16,6 2 0 0,-6-3 1 0,5-1-3 15,1-1 1-15,1 6-1 0,6-5-6 0,-3-1-10 16,4 1-7-16,1 3-10 0,3-4-9 0,12 0-11 16,-19 0-8-16,19 0-20 0,-14 0-16 0,14 0-25 0,0 0-14 15,0 0-23-15,0 0-34 0,0 0-202 16,0 0-421-16,0 0 186 0</inkml:trace>
          <inkml:trace contextRef="#ctx0" brushRef="#br0" timeOffset="21503.02">18051-218 194 0,'0'0'234'16,"0"0"-14"-16,0 0-18 0,6-7-18 0,-6 7-19 0,0 0-16 15,0 0-19-15,0 0-15 0,0 0-9 0,0 0-15 16,0 0-3-16,0 0-7 0,0 0-1 0,0 0 1 16,0 31-4-16,0-31-2 0,-3 17-3 0,3-9 2 15,0-8-4-15,-7 19-7 0,7-10-1 0,-2 2-4 16,2-11-2-16,-1 20-7 0,-2-10-2 0,3-10-2 15,-1 15-7-15,1-15 1 0,0 15-8 0,0-15 0 16,0 12-5-16,0-12 1 0,0 0-3 0,0 14-4 16,0-14-2-16,0 0 0 0,0 0 2 0,0 11 0 15,0-11-2-15,0 0 5 0,0 0-4 0,0 0 2 16,0 0-5-16,0 0 1 0,0 0-6 0,0 0 4 0,0 0-2 16,29-24-2-16,-26 13-6 0,9-1-7 0,-3-3-6 15,5-2-6-15,-4 2-6 0,2-1 2 16,3-2 1-16,-3 3-1 0,-2-1 2 0,2 3 5 0,0 0 0 15,-3 0-6-15,2 1 8 0,-1 1-1 0,0-2-1 16,2 6 6-16,-4-4-4 0,-1 4 3 0,1 1-2 16,-1 0 2-16,1 1 1 0,1-1 0 0,-9 6 1 15,13-3-1-15,-13 3 0 0,15-5 1 0,-15 5-3 16,13-3-1-16,-13 3 1 0,14 4 0 0,-14-4 2 16,13 6 2-16,-7-1 1 0,2 1-1 0,-8-6 3 15,10 13 3-15,-5-2 3 0,0-2 10 0,1 6-1 16,-1-4 5-16,-2 5 3 0,0-2 6 0,-2 3 0 15,2-1 0-15,3-2 0 0,-3 3 3 0,-1-2-3 0,1 3-3 16,0-2 1-16,-2-1-3 0,1 2 0 16,-2-4-3-16,3 1-3 0,-2 1 4 0,1 1-5 15,1-1 3-15,-2-1-3 0,1-3-18 0,-1 4-30 16,2-2-22-16,-1-2-36 0,-2-11-42 0,1 20-54 0,4-14-57 16,-5-6-227-16,3 11-506 0,-3-11 224 15</inkml:trace>
        </inkml:traceGroup>
        <inkml:traceGroup>
          <inkml:annotationXML>
            <emma:emma xmlns:emma="http://www.w3.org/2003/04/emma" version="1.0">
              <emma:interpretation id="{BD70BA4B-EBC2-4417-AC21-D32072B07CC1}" emma:medium="tactile" emma:mode="ink">
                <msink:context xmlns:msink="http://schemas.microsoft.com/ink/2010/main" type="inkWord" rotatedBoundingBox="21420,2117 25507,1939 25561,3174 21474,3353">
                  <msink:destinationLink direction="with" ref="{F2BC8B04-D11B-4A6E-8F5D-37010BF1C87F}"/>
                </msink:context>
              </emma:interpretation>
            </emma:emma>
          </inkml:annotationXML>
          <inkml:trace contextRef="#ctx0" brushRef="#br0" timeOffset="22745.57">19297-514 140 0,'0'0'175'0,"0"0"-15"15,0 0-20-15,0 0-15 0,0 0-20 0,0 0 3 16,0 0-8-16,0 0 1 0,0 0-2 0,0 0-1 15,0 0-5-15,-36 13-6 0,26-6-5 0,-1 3-1 16,-1-2-3-16,-1 3-5 0,-1 0-2 0,1 2-4 16,-4-3-2-16,0 6-3 0,-4 2-2 0,0 1-9 15,0-6-3-15,2 5-3 0,-5 0-3 0,4-1-3 16,1-3-3-16,0 0-6 0,2 3 0 0,2-4-8 0,0-1-2 16,0-1 3-16,6 1-2 0,-1-4-4 15,1-1-4-15,3 0 0 0,0 0-1 0,6-7-2 16,-9 11 3-16,9-11-1 0,-6 7-2 0,6-7 1 0,-4 7-3 15,4-7 5-15,0 0-2 0,13 12-3 0,-13-12 1 16,18 5 0-16,-3 0-1 0,3-5 0 0,1 1 0 16,5-1-2-16,3 5 1 0,1-5-3 0,1 0 2 15,-1 2 2-15,2-1-2 0,-6 2 1 0,5-3 0 16,-2 0-1-16,0 1-2 0,-1 2-1 0,0-3 4 16,-2 3-1-16,5-2 2 0,-12 2-4 0,3 0 2 0,-1-3-3 15,1 5 3-15,-2-4 0 0,-2 4-5 16,2-2 4-16,0-1 0 0,-5-1 0 0,2 3 0 15,-2-1-3-15,-4-2 0 0,2 2 1 0,-11-3 1 16,19 3-1-16,-11-2-1 0,-8-1-3 0,12 4 2 0,-12-4-4 16,0 0-2-16,10 4-10 0,-10-4-9 15,0 0-12-15,0 0-15 0,12 2-24 0,-12-2-23 0,0 0-23 16,0 0-18-16,0 0-28 0,0 0-198 16,0 0-393-16,0 0 175 0</inkml:trace>
          <inkml:trace contextRef="#ctx0" brushRef="#br0" timeOffset="23123.73">19025 139 111 0,'0'0'195'0,"11"0"-8"15,-11 0-5-15,18 0-10 0,-6 2-5 0,0-1-4 16,4-1-7-16,2 3-10 0,1-3-6 0,-2 1-3 16,8-1-7-16,-4 2-9 0,4-2-5 0,1 0-4 0,-1 0-9 15,-7 0-3-15,1 4-2 0,7-3-8 0,-6-1-10 16,0 0-5-16,-1 1-9 0,1 4-4 0,-3-5-7 15,-2 0-7-15,0 4-3 0,2-2-2 0,-8-2-4 16,3 1-10-16,-12-1 3 0,19 3-5 0,-10-3-5 16,-9 0 0-16,13 4-10 0,-13-4-14 0,11 3-19 15,-11-3-21-15,0 0-20 0,10 3-19 0,-10-3-24 16,0 0-24-16,0 0-31 0,0 15-25 0,0-15-231 16,0 0-451-16,0 0 199 0</inkml:trace>
          <inkml:trace contextRef="#ctx0" brushRef="#br0" timeOffset="24134.1">20468-631 161 0,'-9'-5'202'16,"9"5"-14"-16,-8-5-13 0,8 5-11 0,-13-8-10 16,13 8-11-16,-17-7-16 0,17 7-5 0,-16-2-7 15,5-2-8-15,11 4-15 0,-20 0 3 0,5 0-8 16,-2 0-6-16,1 5-2 0,-1-4-6 0,1 4-3 15,-2-1-6-15,2 2-4 0,-1 2-6 0,1 0-1 16,-2 2-4-16,-3 0-2 0,3 1-2 0,-3 2-3 16,3 0-2-16,4-1 1 0,-6 5-1 0,5-5 0 15,-3 5 0-15,5-3-3 0,-1 2-6 0,0 0 1 16,2 0-6-16,3-1 2 0,-3 5-5 0,3-3 2 16,3-2-3-16,-2 6-2 0,4-1 0 0,2-6-2 0,-1 7 1 15,6-4 0-15,0-1-2 0,3 0 2 0,5 2 0 16,-1-3-2-16,4 0 1 0,2-3 3 15,-1 0 1-15,6 0 0 0,3-1-1 0,-2 2 5 0,2-6-2 16,3 0 3-16,-8 0-3 0,-1-4-3 0,1-2 3 16,1 3 0-16,-4-2-6 0,1-2-1 0,-4 0 2 15,-1 0-7-15,-12 0-2 0,21-3-3 0,-11 0-17 16,-10 3-25-16,14-3-33 0,-14 3-35 0,10-5-41 16,-10 5-38-16,9-6-50 0,-9 6-240 0,0 0-509 15,0-11 226-15</inkml:trace>
          <inkml:trace contextRef="#ctx0" brushRef="#br0" timeOffset="24837.1">20654-127 150 0,'0'0'193'16,"0"0"-11"-16,12-21-11 0,-12 21-14 0,6-7-11 0,-6 7-13 16,7-10-10-16,-7 10-11 0,12-9-8 0,-6 6-10 15,2-4-7-15,-8 7 0 0,16-16-5 0,-7 9-10 16,-2 2-4-16,1-4-5 0,1 4-5 0,1 0-6 16,-1-2-4-16,-1 2-2 0,1-1-9 0,-9 6 1 15,15-5-8-15,-8 2-1 0,-7 3-4 0,12-4-5 16,-12 4-3-16,12-2-6 0,-12 2 1 0,0 0 2 15,0 0-5-15,15 7 1 0,-15-7-4 0,1 9 4 16,-1-9-2-16,6 11 2 0,-1-3-2 0,-5-8 1 16,0 17 4-16,0-6 7 0,0-11-2 0,-3 24 4 15,1-10-3-15,-4 0 2 0,5 0 3 0,-5 3-1 16,1 0 6-16,1 1-2 0,-7-1-3 0,4 1 0 16,1-5-4-16,-3 5 1 0,-3 0 0 0,5-1 2 0,1-1-5 15,-8 4 1-15,4-6-5 0,1-2 3 0,1 3-5 16,2-1 3-16,-1-2-4 0,1-4 2 0,0 3-1 15,0-4 0-15,-3 4-1 0,3-5 1 0,-1-1 0 16,7-5 1-16,-12 9 2 0,12-9 4 16,-8 8-1-16,8-8 0 0,-10 7-1 0,10-7-2 0,-8 3-3 15,8-3 3-15,0 0-3 0,-16-1 0 0,16 1 1 16,0 0 1-16,-12-9-7 0,12 9 4 0,0 0-5 16,-7-8 0-16,7 8-1 0,0 0-1 0,-3-13 1 15,3 13-2-15,0 0-2 0,-2-12 0 0,2 12-4 16,0 0 0-16,0 0 0 0,12-9-3 0,-12 9 0 15,12-8 4-15,-12 8-4 0,16-3 2 0,-16 3 0 16,18 0-2-16,-18 0 2 0,17 1 3 0,-5 1-5 16,0-2 3-16,0 2 0 0,2 1-1 0,-2 0-3 15,2 0 7-15,1 2-2 0,-2-3 0 0,5 6 1 16,-5-5 4-16,2 3 4 0,3-1 6 0,-3-3 6 0,3 2 2 16,-3-2 5-16,0 3 0 0,3-5 2 0,-3 5 0 15,3-5 4-15,-2 0 2 0,0 1 1 0,1-1-6 16,-1 0-2-16,-7 0-1 0,6 0-1 0,-15 0-2 15,22-1-9-15,-13-4 9 0,0 2-15 0,-9 3-23 16,17-8-28-16,-10 5-36 0,-7 3-35 0,12-13-52 16,-9 5-39-16,3-2-88 0,-1-5-167 0,-4 0-497 15,4-1 219-15</inkml:trace>
          <inkml:trace contextRef="#ctx0" brushRef="#br0" timeOffset="25095.91">21441-183 159 0,'8'-11'308'0,"-4"6"-2"16,-4 5-11-16,8-9-13 0,-8 9-11 0,6-10-6 0,-6 10-11 16,7-10-15-16,-7 10-8 0,6-8-22 0,-6 8-15 15,6-6-12-15,-6 6-24 0,0 0-18 16,0 0-6-16,0 0-25 0,9-7-13 0,-9 7-12 15,0 0-26-15,0 0-25 0,0 0-6 0,0 0-34 16,0 0-15-16,0 0-19 0,0 0-21 0,0 0-26 16,0 0-24-16,0 0-24 0,0 0-35 0,0 0-33 0,-15 31-30 15,15-31-260-15,0 0-533 0,0 0 237 0</inkml:trace>
          <inkml:trace contextRef="#ctx0" brushRef="#br0" timeOffset="25714.48">21778-298 41 0,'0'0'201'0,"9"-5"-21"0,-9 5-13 0,0 0-19 0,0 0-12 15,0 0-15-15,0 0-9 0,0 0-9 0,12 12-3 16,-12-12 1-16,2 13-8 0,-1-2 2 0,2-1 0 15,-3-10-8-15,3 25 5 0,-3-12-7 0,5 1-1 16,-10-1-3-16,10 3 0 0,-5-2-9 16,0 0-3-16,6-1-4 0,-6 2-4 0,1-1-7 0,4-1 0 15,-4-5-8-15,1 2-1 0,2 1-6 0,-4-11-2 16,2 14-2-16,-1-8-9 0,-1-6 0 0,0 0-1 16,5 17 1-16,-5-17-3 0,1 7 2 0,-1-7 0 15,0 0-1-15,0 0 0 0,0 0-5 0,13 0 1 16,-13 0-5-16,0 0 2 0,20-18-4 0,-13 9 1 15,2-2-8-15,2-1-13 0,1-3-7 0,7-6-11 16,-6 3-9-16,4-1-8 0,2-3-6 0,-5 3 3 0,5-1 2 16,0-1 5-16,-1 0 5 0,-3 0 0 15,2 3 6-15,-5 5 1 0,-3-1 2 0,1-3 3 16,0 4 4-16,-1 2 4 0,2-1 3 0,-2 6 5 0,-3-1 4 16,0-1 5-16,-6 8 2 0,9-10 0 0,-9 10-3 15,9-4 4-15,-9 4-5 0,0 0-3 16,7-7 3-16,-7 7-4 0,0 0 2 0,0 0 0 0,0 0-1 15,0 0 0-15,15 15 6 0,-12-9 5 0,-3-6 5 16,3 17 1-16,-2-5 7 0,-1 1 3 0,3 4 0 16,-3-1 9-16,2 2 3 0,-2 1 4 0,1 2 0 15,-1-4 1-15,-1 7-2 0,2-6-1 0,-1 0-3 16,0 0-1-16,2 3-3 0,-2-3 0 0,0 0-5 16,0 1 5-16,4-5-5 0,-4 3-5 0,-4-3 2 15,4 3-6-15,4-4-1 0,-4-4 3 0,0-9-8 16,0 21 5-16,3-11-4 0,-3-10-2 0,-3 11 4 15,3-11-3-15,5 16-8 0,-5-16-17 0,0 0-16 16,0 13-19-16,0-13-19 0,0 0-14 0,0 13-21 0,0-13-39 16,0 0-45-16,0 0-69 0,0 0-170 15,0 0-459-15,0 0 203 0</inkml:trace>
          <inkml:trace contextRef="#ctx0" brushRef="#br0" timeOffset="26744.74">22147-916 55 0,'-14'0'212'0,"14"0"-5"0,0 0-11 0,0 0-11 0,0 0-7 15,0 0-18-15,-10-7-14 0,10 7-13 0,0 0-8 16,0 0-11-16,0 0-12 0,0 0-7 0,0 0-10 16,0 0-11-16,0 0-4 0,0 0-7 0,3-17-8 15,-3 17-6-15,0 0-3 0,0 0-7 0,19-7-5 16,-19 7-1-16,14-6-4 0,-7 5-4 0,-7 1 0 16,17-4-7-16,-17 4-1 0,13-2 0 0,-13 2-1 15,12-1-2-15,-12 1-3 0,16-3-1 0,-16 3-1 16,0 0 1-16,15 3-3 0,-15-3 2 0,17 1-1 15,-10 1-5-15,-7-2 2 0,12 5-2 0,-12-5 2 16,10 6-1-16,-2-3-5 0,-8-3 4 0,10 10 1 16,-10-10-3-16,8 7 2 0,-8-7-2 0,7 11 0 0,-7-4 0 15,0-7 5-15,5 17 2 0,-5-17-3 16,0 13 1-16,0-13 0 0,0 15 1 0,0-15 3 0,-5 18-6 16,2-10 9-16,-1 2-2 0,-2 0 7 15,0-2-5-15,-3 5 5 0,2-2-3 0,-1 0 2 0,-1-2-4 16,3 2 0-16,-3-4 1 0,5 3-1 0,-5-3-1 15,3 0-3-15,-2-2 1 0,2 3 2 16,6-8-6-16,-13 11 3 0,7-6-2 0,6-5-2 0,-6 7-1 16,6-7 1-16,-4 8 2 0,4-8-3 0,0 0 0 15,0 0-1-15,-9 7 0 0,9-7 1 0,0 0 1 16,0 0 2-16,0 0-3 0,0 0 3 0,18 9-2 16,-18-9 2-16,26 2-5 0,-12-2 0 0,-1 4 2 0,7-4 1 15,-1 0-5-15,2 2 1 0,-2-2 0 16,8 2 3-16,-8-2-2 0,1 0 0 0,-1 3-1 15,1-6 3-15,-4 6-5 0,3-3 3 0,-5 2 0 16,-4-2-2-16,-10 0 2 0,21-2-1 0,-21 2-4 16,14 2 1-16,-14-2-3 0,9 2-8 0,-9-2-15 15,0 0-16-15,13 2-21 0,-13-2-9 0,0 0-13 0,0 0-35 16,0 0-35-16,0 0-43 0,0 0-184 0,0 0-414 16,0 0 184-16</inkml:trace>
          <inkml:trace contextRef="#ctx0" brushRef="#br0" timeOffset="27139.02">22961-134 19 0,'5'10'255'0,"-5"-10"-28"0,0 0-24 0,0 0-8 0,0 0-7 16,-3 14 0-16,3-14-8 0,-3 18-11 0,-3-6-6 16,1 0-8-16,-1 2-14 0,0 0-11 0,-1 3-11 15,-2-2-11-15,0 1-12 0,-5 5-7 0,3-1-10 16,-9 0-6-16,1 3-23 0,-8 2-39 0,-6 4-50 16,0-5-48-16,-1 1-58 0,1-5-94 0,8-6-149 15,1 0-421-15,-1 0 186 0</inkml:trace>
        </inkml:traceGroup>
        <inkml:traceGroup>
          <inkml:annotationXML>
            <emma:emma xmlns:emma="http://www.w3.org/2003/04/emma" version="1.0">
              <emma:interpretation id="{7150C42B-3336-4623-AD82-69BFE4804C22}" emma:medium="tactile" emma:mode="ink">
                <msink:context xmlns:msink="http://schemas.microsoft.com/ink/2010/main" type="inkWord" rotatedBoundingBox="26493,2019 30135,1860 30178,2851 26536,3010"/>
              </emma:interpretation>
            </emma:emma>
          </inkml:annotationXML>
          <inkml:trace contextRef="#ctx0" brushRef="#br0" timeOffset="28569.07">23920-770 115 0,'0'0'267'0,"0"0"-16"0,0 0-21 16,3-14-14-16,-3 14-16 0,0 0-15 0,0 0-14 15,0 0-15-15,0 0-12 0,0 0-15 0,0-13-12 16,0 13-14-16,0 0-11 0,0 0-5 0,0 0-13 15,0 0-9-15,0 0-6 0,0 0-3 16,0 0-6-16,0 0 1 0,0 0 3 0,0 0 0 0,0 0-1 16,19 25-1-16,-13-19-6 0,-3 1-4 15,8 4-5-15,-8 0 8 0,6 2-8 0,-2-3-2 0,-1 4-1 16,5-1 0-16,-5 3-2 0,4-2 0 0,5 5-5 16,-11-4 1-16,5 1-3 0,-1 2-4 0,4 3 1 15,-5 1-3-15,5-2 1 0,-1 2-3 0,-2-6 0 0,-2 6-3 16,5-2-1-16,-5-5 2 0,2 8-1 15,-3-6-4-15,2-1 0 0,-5-2 2 0,3 0-4 16,-2-1 0-16,2 2 0 0,0-1 0 0,0-1-3 16,-1-2 5-16,0-3-10 0,-2 4 6 0,2-4 1 0,-2-1-1 15,3 3-2-15,0-2-2 0,-6-8 1 0,1 13-2 16,5-5 5-16,-6-8 2 0,3 7-3 16,-3-7 0-16,0 0 2 0,6 6 16 0,-6-6-2 0,0 0 16 15,0 0 12-15,0 0 4 0,0 0 3 0,0 0-11 16,0 0 7-16,0 0-19 0,26-22 3 0,-19 10-3 15,2-2-1-15,1-1-3 0,4-6-4 0,-2-4-8 16,1-7 1-16,10-2-9 0,-1-3 4 0,-1 2-6 16,1-1-14-16,1-5-9 0,-1 1-9 0,3 0-1 15,2 5-6-15,-4-3-6 0,2-1-1 0,-6 7 6 16,-2-1 1-16,-4 7-1 0,1 6 10 0,-6-2 6 16,0 0-8-16,-2 7 5 0,0 0 5 0,-3 1 1 0,1 7-1 15,2-3 2-15,-6 10-11 0,3-11-10 16,-3 11-23-16,5-10-26 0,-5 10-19 0,0 0-5 15,0 0-5-15,0 0-22 0,0 0-18 0,0 0-19 0,0 0-23 16,-33 20-15-16,25-14-222 0,3 3-466 0,-4-2 206 16</inkml:trace>
          <inkml:trace contextRef="#ctx0" brushRef="#br0" timeOffset="28884.96">24017-396 157 0,'28'-7'256'0,"-11"3"-11"16,-1 1-19-16,1 0-15 0,2-1-11 0,6-1-14 16,2 3-20-16,-7-2-17 0,2 1-17 0,-6 3-11 0,4 0-9 15,-1-2-16-15,-3 4-5 0,1-2-25 16,-5 3-29-16,1-3-33 0,-2 5-31 0,-11-5-20 16,15 6-33-16,-8-2-35 0,-1-1-36 0,-6-3-189 0,0 0-367 15,13 10 163-15</inkml:trace>
          <inkml:trace contextRef="#ctx0" brushRef="#br0" timeOffset="29397.57">24733-415 149 0,'0'0'229'0,"0"0"-25"0,0 0-22 16,0 0-20-16,0 0-17 0,0 0-17 0,0 0-10 0,6 9-11 15,-6-9-6-15,0 13-16 0,0-13-8 0,0 15-5 16,3-6-4-16,-3-9-4 0,0 19-1 16,-3-9-4-16,3-10-6 0,0 25-2 0,0-14-1 0,3 1-3 15,-3 2-1-15,0-3-6 0,0 0-4 0,0-11-4 16,0 18-3-16,0-18-2 0,0 13-2 0,0-13 2 16,0 13-4-16,0-13-5 0,0 0 0 0,4 12-1 15,-4-12 0-15,0 0-1 0,0 0 1 0,0 10-1 16,0-10 2-16,0 0-2 0,0 0-6 0,0 0 2 15,0 0-2-15,17-22-3 0,-11 13-1 0,3-2-8 16,-5 1-8-16,5-8-10 0,1 4-3 0,2-5-4 16,2-3-5-16,-1 3 5 0,-1 3 1 0,2 1 1 15,-1-4 3-15,-1 7 2 0,-2-2 4 0,1 2-2 16,1 1 8-16,1 2 4 0,1-1 7 0,-5 5 0 16,1-3 1-16,-1 1 8 0,1 2 3 0,-1 2-7 15,-9 3 4-15,20-4 1 0,-7 2-2 0,-13 2-1 16,20 0 2-16,-10 3 3 0,-1 1 0 0,1 2 9 15,-1-3-2-15,2 5 0 0,1 2-2 0,-2 1 0 16,-4-1 10-16,2 3-4 0,-3-3 4 0,1 2-4 16,-3 2-1-16,5-1-1 0,-5-4 3 0,3 5-5 0,-3-3-1 15,0 1-5-15,-2-1 4 0,2-2-1 0,0 6-5 16,0-7 1-16,-3 0-1 0,0-8-14 16,6 18-22-16,-6-10-25 0,0-8-27 0,3 14-28 0,-3-14-31 15,0 0-26-15,0 9-234 0,0-9-427 0,0 0 189 16</inkml:trace>
          <inkml:trace contextRef="#ctx0" brushRef="#br0" timeOffset="29892.06">25456-647 159 0,'0'0'170'15,"0"0"-13"-15,0 0-4 0,0 0-7 0,0 0 1 16,0 0-8-16,0 0-1 0,0 0-6 0,29 20-4 16,-19-19-2-16,-1 2-7 0,4 0-11 0,4 2-2 15,5 3-9-15,-3-3-3 0,7-1-8 0,-5 0-8 16,4 6-7-16,-3-4-10 0,-5 2-1 0,5-1-9 15,5 0-4-15,-9 0-5 0,1-1-5 0,-5 1-3 16,2 1-1-16,4-1-4 0,-7 0-5 0,6 0 1 16,-10-1-5-16,5 0-3 0,-4-1 1 0,-1 1-5 15,2-1 0-15,-2 1-1 0,1-3 0 0,-10-3-4 16,13 8-1-16,-7-5-4 0,-6-3 5 0,14 7-5 16,-14-7 2-16,6 6-2 0,-6-6-1 0,3 7 3 15,-3-7 0-15,0 0-3 0,6 11 4 0,-6-11 6 16,0 0 7-16,0 0-1 0,-12 20 2 0,4-12 1 15,-5 0-3-15,-2 0-1 0,5-1 3 0,-7 4-6 16,-2-3-1-16,5-1-2 0,-11 4 3 0,3 0-5 16,-4 0 2-16,2 2-2 0,2-1 3 0,-3-3-3 0,2 2-6 15,10-1-9-15,-15 0-10 0,7 1-14 0,-2 0-16 16,7-3-16-16,-1 3-12 0,3-3-18 0,0-1-18 16,4 3-13-16,-2 0-25 0,4-6-21 0,8-4-53 15,-9 5-131-15,9-5-380 0,0 0 169 0</inkml:trace>
          <inkml:trace contextRef="#ctx0" brushRef="#br0" timeOffset="30176.08">26092-226 113 0,'0'0'205'0,"0"0"-21"15,0 0-21-15,0 0-9 0,0 0-13 0,0 0 0 16,-8 18 3-16,8-18 0 0,-9 9-7 0,9-9-5 16,-13 15-5-16,2-7-5 0,-1 0-2 0,-1 3-8 0,-4-2-7 15,3-2-6-15,-1 4-10 0,-11 2-9 0,13-6-2 16,-8 7-10-16,-3-4-6 0,2 1-3 0,2-1-7 16,4-3-6-16,0 4-4 0,-1-4-4 0,2 0-16 15,-1-1-14-15,8-1-19 0,-5 2-23 0,1-1-21 16,2-4-20-16,10-2-26 0,-17 5-24 0,17-5-23 15,-12 2-60-15,12-2-164 0,0 0-403 0,0 0 178 16</inkml:trace>
          <inkml:trace contextRef="#ctx0" brushRef="#br0" timeOffset="30889.85">26484-510 168 0,'0'0'191'15,"0"0"-9"-15,0 0-10 0,9 15-6 0,-6-8-11 0,0 2-6 16,1 0-1-16,-2 2-9 0,-2 2-6 0,1-2-7 15,2 2-5-15,0-1-3 0,-3 5-11 0,3-5-6 16,-6 3-4-16,3-3-8 0,3 2-10 0,-3-1-9 16,0 2-5-16,0-15-4 0,-3 20-7 0,3-9-4 15,0-11-5-15,-3 14-2 0,3-14-4 0,0 18-2 16,0-18-6-16,0 11 0 0,0-11-7 16,0 0 2-16,0 13-3 0,0-13-3 0,0 0 0 0,0 0 2 15,0 0-2-15,0 10 0 0,0-10-3 0,0 0-10 16,0 0-9-16,0 0-7 0,0 0-10 0,0 0-6 15,9-35-6-15,-9 22-6 0,5-2-2 0,-4 2 2 16,3-1 2-16,-1-3 0 0,5 2 1 0,-5-1 6 16,0 1 1-16,3-1 3 0,0 1 2 0,1 1 0 0,-1-1 3 15,3 1 6-15,-1-1 1 0,2 2-4 0,-4-1 4 16,7 1-2-16,-1 0 8 0,-1 1 1 0,2 0 3 16,1 1 2-16,-2-1 2 0,0 1 5 15,1 3-7-15,-6-4 5 0,5 2 2 0,-4 3 0 0,4-2-1 16,-5 3-3-16,5-1-4 0,-4 1 4 0,-2 1 0 15,4-1-1-15,-1 1 0 0,-9 5 4 0,13-8 1 16,-4 7-1-16,-9 1-1 0,8-4-2 0,-8 4 1 16,13-3 1-16,-13 3-6 0,9-4 4 0,-9 4 2 15,0 0 1-15,17 4 6 0,-17-4-4 0,0 0 2 16,9 7 2-16,-9-7 2 0,8 7 2 0,-8-7-1 16,8 11 3-16,-8-11 1 0,6 13 10 0,-6-6 1 15,1 4-1-15,1 4-1 0,-1-2 0 0,-2 1-2 16,1 3 9-16,1-1 5 0,-1 0 0 0,0-1-4 15,-3 0-2-15,3 1-4 0,0 2-2 0,0-5 3 16,-1 4-3-16,1-3 1 0,0 3-6 0,-3-5 1 16,3 0 0-16,0 0-3 0,0 1-3 0,0-13 0 0,0 21-3 15,0-9-1-15,-3-4-3 0,3-8-9 0,3 19-24 16,-3-19-20-16,-3 17-24 0,3-10-31 16,0-7-25-16,0 17-31 0,0-17-38 0,-3 12-35 0,3-12-210 15,0 0-471-15,0 0 208 0</inkml:trace>
          <inkml:trace contextRef="#ctx0" brushRef="#br0" timeOffset="31243.19">27134-298 104 0,'13'2'234'0,"-13"-2"-17"0,0 0-11 0,12 8-19 15,-12-8-14-15,8 8-13 0,-2-2-17 0,-3 1-11 16,-3-7-15-16,7 13-8 0,-1-8-8 0,-1 5-1 0,-2-2-10 15,-3-8-4-15,6 16-8 0,-2-8-7 16,1-1 2-16,-1 1-6 0,-4-8-3 0,6 13-3 16,-6-13 2-16,7 13 4 0,-2-8-5 0,-5-5 6 15,13 9-1-15,-5-5-3 0,4-4-1 0,-2 6-10 16,7-6-4-16,0 1-1 0,4 3-7 0,2-8-3 16,2 3-3-16,-4 0-6 0,4-4-2 0,-5 3-3 0,-1-1 2 15,-3-5-5-15,4 1-1 0,-4 1-4 0,-1-3 2 16,0-2-1-16,-3 0-3 0,1-3-2 0,-7 2-2 15,0-3 1-15,-3 4-2 0,0-4-1 0,-6 2-4 16,0 0 3-16,-6 0-2 0,2 1-6 0,-9 0 1 16,-4-3 3-16,-4 7-9 0,-3 0-11 0,1 3-15 15,-3 1-16-15,1 2-21 0,-5 2-22 0,0 2-27 16,6 2-42-16,-4-2-47 0,6 2-264 0,-2 3-509 16,2-6 225-16</inkml:trace>
        </inkml:traceGroup>
      </inkml:traceGroup>
      <inkml:traceGroup>
        <inkml:annotationXML>
          <emma:emma xmlns:emma="http://www.w3.org/2003/04/emma" version="1.0">
            <emma:interpretation id="{35BF2C45-9E8A-4938-92A1-091BF90924F5}" emma:medium="tactile" emma:mode="ink">
              <msink:context xmlns:msink="http://schemas.microsoft.com/ink/2010/main" type="line" rotatedBoundingBox="22132,3973 25327,5188 25043,5935 21848,4720"/>
            </emma:interpretation>
          </emma:emma>
        </inkml:annotationXML>
        <inkml:traceGroup>
          <inkml:annotationXML>
            <emma:emma xmlns:emma="http://www.w3.org/2003/04/emma" version="1.0">
              <emma:interpretation id="{DB44C0BD-18B9-4D69-8E09-A359F4AA8350}" emma:medium="tactile" emma:mode="ink">
                <msink:context xmlns:msink="http://schemas.microsoft.com/ink/2010/main" type="inkWord" rotatedBoundingBox="22132,3973 23388,4451 23104,5198 21848,4720"/>
              </emma:interpretation>
            </emma:emma>
          </inkml:annotationXML>
          <inkml:trace contextRef="#ctx0" brushRef="#br0" timeOffset="43882.09">19658 1338 98 0,'-8'8'141'0,"1"-5"-9"0,-4 7-7 15,5-3-7-15,-1 0 2 0,1 2-12 0,-3 0-10 16,0 4-3-16,-1-2 1 0,2 3-6 0,1 0 1 16,1-2-14-16,-2 1 2 0,2-3-5 0,-1 5 0 15,1-3-10-15,-2 3-2 0,4-3-4 16,1 1 0-16,-2 1-5 0,1-1-8 0,3 1 8 0,-1 1-4 15,-4-4-7-15,6 0 2 0,-1 2-3 0,1 0-4 16,-3 2-2-16,3-15 2 0,3 22 3 0,-2-7-1 16,-1 0-4-16,2-3-2 0,4 2-2 0,-2-3-2 15,-3 4-2-15,5-8 1 0,-4 8-3 0,5-4 0 16,-2-2-1-16,1 1 1 0,0 0-3 0,1 1 0 16,-1-4-1-16,3 7 2 0,0-4-2 0,2 0 2 15,0-2 0-15,3 2 0 0,-5-2 1 0,4 0-1 16,1 1 2-16,-1-3-3 0,-1 2 3 0,3-2-4 0,1 2 3 15,1-3 0-15,-1 3 1 0,1-5-2 16,-1 5 2-16,-1-4-2 0,1-1 2 0,1 2 1 16,-2-3 2-16,0-2-4 0,-2 6 0 0,3-3 1 0,1 2-2 15,-5-2-4-15,1-2-1 0,-1 2-4 0,0 0 4 16,3-3-4-16,0 1 1 0,-5 3-6 0,4-2 1 16,-1-2 2-16,1 7-4 0,0-3 0 0,-2-4-2 15,2 6 0-15,-5-3-1 0,3-1 2 0,0 0-1 16,-12-2 1-16,22 4 0 0,-9-3-6 0,-1 1 4 15,0 2-1-15,2-3 0 0,-2 2 0 0,-2-3 1 16,2 1-3-16,-12-1 3 0,21 2-5 0,-11-2 5 16,-10 0-3-16,20 0 2 0,-10 4-1 0,-10-4 5 0,18 0-2 15,-9 1 0-15,-9-1 2 0,22-1-5 0,-11-3 4 16,-1 2 1-16,5 2-4 0,-1-1 3 0,0-3-2 16,3 1-2-16,-5 2 3 0,-2-1-1 0,7 1-5 15,-4-2-1-15,2 0 2 0,-3 2-1 0,-3-2 0 16,-9 3 3-16,21-9 4 0,-14 5-1 0,4-1-6 15,-2 2 6-15,0-4-1 0,-2 3 1 0,0-4-3 16,2-1 1-16,2 3-5 0,-5 1 1 0,1-2 5 16,-1-3-1-16,0 2-1 0,-1 0 2 0,1 1 5 15,-6 7-1-15,10-13 0 0,-8 4-1 0,4 0-2 16,-3 0 0-16,-3 9-4 0,8-18-1 0,0 10 2 16,-1-3 2-16,1 2-2 0,-2 0 1 0,0-1-2 15,0 2-1-15,0-4 1 0,-2 2 0 0,1 0 1 0,-1 1-1 16,4-3 1-16,-5 2-3 0,0 3-2 15,-3 7 6-15,4-20-2 0,1 5-2 0,-5 8 2 16,0 7 4-16,0-18-6 0,0 18 1 0,-2-20-1 0,-1 12-2 16,0-2 0-16,3 10 2 0,-6-17 0 15,2 8 4-15,-1 0-5 0,1-2 0 0,-2 0 2 0,0 2-2 16,-2-2 4-16,8 11-5 0,-7-16 3 0,1 9-2 16,3-2 1-16,-3-1 3 0,6 10-5 0,-14-12 1 15,10 4 1-15,-3 1-3 0,7 7 0 0,-12-15 2 16,4 9 2-16,2 0-1 0,-1-6-1 0,-1 5-1 15,8 7 2-15,-13-10 2 0,7 4-6 0,-2-1 4 16,-3-4-1-16,3 6 1 0,-2-1-2 0,1-1 2 0,9 7-3 16,-15-6 3-16,3-1-3 0,1 3 0 15,2 0 3-15,-1 0 1 0,-3-2-2 0,2 4-1 16,1-3-3-16,-1-1 7 0,-1 2-3 0,12 4-1 16,-19-7 3-16,7 3 1 0,3 1-3 0,9 3-4 0,-18-7 6 15,11 3-2-15,-5 0-2 0,12 4 1 0,-17-6 2 16,7 3 0-16,1-2-3 0,9 5-1 0,-18-6 2 15,9 6 5-15,-3-4-3 0,12 4 2 0,-19-5-1 16,10 2-1-16,9 3-3 0,-23-4 6 0,15 3-5 16,8 1 2-16,-21-5-1 0,10 3 1 0,1-1 0 15,10 3-3-15,-18-2 3 0,18 2-3 0,-15-3 7 16,15 3-1-16,-16-3-2 0,16 3-1 0,-17-4-2 16,17 4 4-16,-16-3-5 0,16 3 2 0,-17-1-1 15,7-2-1-15,10 3 2 0,-16 0 3 0,16 0-2 16,-23-3 2-16,14 1-2 0,9 2-2 0,-19-2 0 15,19 2 8-15,-20-1-7 0,11 1 4 0,9 0-6 0,-20-2 7 16,9 0-7-16,11 2 2 0,-16-1 3 16,16 1-2-16,-18-1 3 0,18 1-1 0,-18-4-2 0,18 4 2 15,-13 0-2-15,13 0 2 0,0 0 2 0,-20 0-1 16,20 0-3-16,-13 0-1 0,13 0 3 0,-15 0-1 16,15 0-2-16,0 0 0 0,-21 0 4 0,21 0-1 15,-15 0-1-15,5 4 0 0,10-4-2 0,-18 1 1 16,18-1-1-16,-18 3 2 0,6 0-1 0,0 1 4 15,0-2-1-15,2-1-5 0,-4 3 7 0,-2-1-4 16,7 4 4-16,-8-7-10 0,8 5 6 0,-6-2 0 16,4-1 0-16,0 3 3 0,11-5-4 0,-21 8 0 15,11-6 3-15,-1 1-4 0,-1 0-8 0,2-2-20 0,10-1-21 16,-22 7-27-16,11-1-36 0,-2-4-44 16,5 1-49-16,8-3-84 0,-18 2-180 0,11 2-508 15,7-4 225-15</inkml:trace>
          <inkml:trace contextRef="#ctx0" brushRef="#br0" timeOffset="42301.23">19937 1541 58 0,'0'0'228'0,"-2"-13"-17"16,2 13-19-16,0 0-14 0,0 0-14 0,0 0-16 15,0 0-10-15,13-15-8 0,-13 15-9 0,9-4-8 16,-9 4-9-16,9-6-11 0,-9 6-9 0,14-5-8 15,-14 5-4-15,13-10-7 0,-4 8-6 0,0-2-7 16,2-1-7-16,-2-1-3 0,2 2-2 0,1 1-7 16,2-2-1-16,-1 1 1 0,1 0-10 0,-1-1-1 15,-1 3-1-15,-2 1-2 0,1-3-2 0,-11 4-4 16,21-3-1-16,-11 0 0 0,-10 3-4 0,17 0 0 16,-17 0-3-16,13 3 1 0,-13-3-3 0,12 7 0 15,-6-4 1-15,-6-3 0 0,7 8-1 0,-7-8 3 16,6 12-3-16,-6-12 2 0,0 15-1 0,-1-4 1 0,1-11-1 15,-3 16 0-15,0-1-1 0,-2-6 5 16,-1 4-3-16,0 0-1 0,1-2 1 0,0 3 2 0,-4-1-2 16,2-2 4-16,-1 0-2 0,1 3-4 0,-1-3 3 15,4-1-2-15,-5 1 1 0,1-2-3 0,-1 2 3 16,0 0-1-16,-2-4 3 0,3 0-1 0,-4 0 3 16,2-2 1-16,-1 2 0 0,4 2 1 0,-7-6-5 15,2 1 0-15,-1 2 1 0,0 1 2 0,-1-1-4 0,-1-1 2 16,0 0-4-16,-1 0 2 15,0-2-2-15,-1 1 5 0,4 1-5 0,1-2 2 0,3 3-2 16,9-6-2 0,-18 5-1-16,14-4 3 0,4-1-3 0,-12 1 4 0,12-1-3 0,0 0 1 0,-14 4-4 15,14-4 5-15,0 0-1 0,0 0 1 0,0 0-2 0,0 0 1 16,0 0 1-16,0 0-1 0,0 0-4 0,0 0 2 16,39 6 2-16,-30-6 1 0,6-1-3 0,3 2 2 15,1-1 0-15,-3 0 1 0,10 0-1 0,-1-1 6 16,1 1 3-16,-1-3 2 0,-7 1 3 0,10-2 3 15,-1 4-1-15,0-2 3 0,0 2 1 0,0-3-1 16,-2 3-3-16,-4-2 1 0,-2 2-1 0,5 0 0 0,-2-4-3 16,-5 4 1-16,1 4-4 0,-2-4 2 0,0 0-2 15,-2 0-1-15,-2 0 0 0,-2 2 0 16,7-2-5-16,-17 0-1 0,16 0 2 0,-5 0-2 0,-11 0 0 16,13 2 3-16,-13-2-7 0,0 0 2 0,15 1-7 15,-15-1-14-15,0 0-10 0,0 0-12 0,9 1-18 16,-9-1-19-16,0 0-22 0,0 0-29 0,0 0-26 15,0 0-46-15,0 0-222 0,0 0-455 0,-29-13 202 16</inkml:trace>
        </inkml:traceGroup>
        <inkml:traceGroup>
          <inkml:annotationXML>
            <emma:emma xmlns:emma="http://www.w3.org/2003/04/emma" version="1.0">
              <emma:interpretation id="{63DB5145-1214-42F4-82E6-6E4E7FC53E87}" emma:medium="tactile" emma:mode="ink">
                <msink:context xmlns:msink="http://schemas.microsoft.com/ink/2010/main" type="inkWord" rotatedBoundingBox="24727,5133 25270,5339 25106,5770 24564,5564"/>
              </emma:interpretation>
            </emma:emma>
          </inkml:annotationXML>
          <inkml:trace contextRef="#ctx0" brushRef="#br0" timeOffset="-164115.62">22126 2329 99 0,'0'0'148'15,"0"0"-6"-15,0 0-17 0,0 0-8 0,0 0-8 16,0 0-2-16,0 0-8 0,0 0-1 0,0 0-8 15,-15 0 8-15,15 0-10 0,0 0-2 0,0 0-4 16,0 0-6-16,0 0-1 0,-10-6-7 0,10 6-4 16,0 0-10-16,0 0 0 0,0 0-4 0,0 0-8 15,0 0-12-15,0 0 7 0,0 0-6 0,10-19-3 16,-10 19-7-16,9-6 2 0,-9 6 0 0,13-5-5 16,-13 5 0-16,11-6-5 0,-2 3 4 0,-9 3 0 0,12-7-1 15,-3 3-2-15,-9 4 0 0,16-3 0 16,-8-1 1-16,-8 4 1 0,17-3-1 0,-17 3-1 15,14-7 0-15,-14 7 0 0,15 0-3 0,-15 0 2 0,9 0-6 16,-9 0 4-16,0 0-5 0,13-3 0 0,-13 3-1 16,0 0 2-16,17-2-6 0,-17 2 1 0,0 0-2 15,0 0 2-15,13 5 0 0,-13-5 1 0,0 0-3 16,9 5-1-16,-9-5 0 0,0 0 0 0,6 9 4 16,-6-9 1-16,4 7 0 0,-4-7 2 0,3 10 0 15,-3-10 1-15,0 0 3 0,0 11-2 0,0-11 6 16,0 0 0-16,-3 18 3 0,3-18 1 0,-4 17-1 15,2-10 2-15,2-7-2 0,-7 15-2 0,4-6 1 16,0-2 3-16,3-7-2 0,-8 17 2 0,3-9-4 16,-3 4 5-16,4-7-6 0,-2 5 0 0,1-3-4 15,-2 2 6-15,1 0 0 0,-3 0 2 0,1 0-2 0,2-2 3 16,-1 4-1-16,1-3 0 0,0 0-2 0,-6 4 3 16,8-3-2-16,-7 1 2 0,2-2-5 15,-3 3 1-15,2-1-1 0,1-5 0 0,-3 4 0 16,3 2 1-16,3-4-5 0,-1 0 5 0,-1-1-1 0,2 1-4 15,-1 0-1-15,-1 1-1 0,8-8 1 0,-12 7 2 16,12-7-2-16,-10 6-2 0,10-6 1 0,-6 5-1 16,6-5 0-16,0 0-2 0,0 0 3 0,-8 6-4 15,8-6 1-15,0 0 0 0,0 0 3 0,0 0 3 16,0 0 0-16,0 0 7 0,0 0-9 0,0 0 5 16,0 0-6-16,0 0-1 0,0 0 1 0,0 0-6 15,0 0 0-15,24-21 0 0,-16 18 1 0,4-1 2 16,-3-1-2-16,3 3-1 0,-12 2-2 0,20-7 3 0,-8 3 0 15,2 1-4-15,-5-1 3 0,6 1-4 0,-3 2 2 16,0-1 1-16,-12 2-1 0,20-4 3 0,-9 3-5 16,-11 1 2-16,18-2-2 0,-18 2 1 0,18 3-1 15,-8-3 0-15,-10 0 3 0,18 3-2 0,-8-3 4 16,-10 0-2-16,20 3 4 0,-11-3 2 0,-9 0 0 16,25 8 0-16,-16-7 2 0,3 1 5 0,3 0 7 15,0 0 4-15,0 1 4 0,0 1 4 0,3-1 3 16,-2 0-5-16,2-6 2 0,-5 3 1 0,2 0 0 15,-1-1-3-15,-14 1 6 0,22-2-5 0,-12 1 1 16,-10 1-8-16,20-6 6 0,-20 6-3 0,13-2-1 16,-13 2-3-16,11-4 1 0,-11 4-5 0,0 0-1 15,9-5-21-15,-9 5-15 0,0 0-23 0,0 0-20 16,0 0-29-16,0 0-32 0,0 0-28 0,-29 11-30 16,29-11-33-16,-13 10-51 0,13-10-214 0,-11 7-517 0,11-7 229 15</inkml:trace>
        </inkml:traceGroup>
      </inkml:traceGroup>
    </inkml:traceGroup>
    <inkml:traceGroup>
      <inkml:annotationXML>
        <emma:emma xmlns:emma="http://www.w3.org/2003/04/emma" version="1.0">
          <emma:interpretation id="{D84531FA-A3E0-475C-8AAD-7FA4317D219F}" emma:medium="tactile" emma:mode="ink">
            <msink:context xmlns:msink="http://schemas.microsoft.com/ink/2010/main" type="paragraph" rotatedBoundingBox="15488,5760 24680,5531 24709,6719 15518,69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C9E2C79-ECBC-4F2B-8218-6D527B89CA36}" emma:medium="tactile" emma:mode="ink">
              <msink:context xmlns:msink="http://schemas.microsoft.com/ink/2010/main" type="inkBullet" rotatedBoundingBox="18255,5691 19413,5663 19432,6409 18273,6437"/>
            </emma:interpretation>
          </emma:emma>
        </inkml:annotationXML>
        <inkml:trace contextRef="#ctx0" brushRef="#br0" timeOffset="-174816.16">15695 2853 68 0,'0'0'202'0,"0"0"-14"0,-16-5-16 0,16 5-13 15,0 0-14-15,0 0-12 0,0 0-12 0,-2-12-11 16,2 12-12-16,0 0-8 0,0 0-8 0,0 0-5 16,14-14-2-16,-14 14-8 0,12-10 1 0,-5 5 2 15,5 2-7-15,-3 0-2 0,1-3-1 0,5 1-2 16,-1-4-6-16,-1 4 0 0,-4 2-4 0,3 0-4 16,1-2-2-16,-2 4-6 0,-11 1-3 0,16-5-4 0,-5 1-3 15,-11 4-5-15,16-2 2 0,-16 2-5 16,16 0 3-16,-16 0-9 0,14 2 2 0,-14-2 0 15,10 5-2-15,-10-5 0 0,11 4-2 0,-11-4-1 0,12 6-4 16,-12-6 2-16,9 5 3 0,-9-5-4 16,9 5 2-16,-3 1 0 0,-6-6-2 0,9 9 2 15,-7-3-2-15,-2-6 0 0,6 7 2 0,-6-7 0 0,5 14 1 16,-5-14-1-16,1 12 4 0,-1-12 2 0,0 14 3 16,0-14-4-16,-4 15 2 0,4-15-1 0,-8 15 5 15,3-9-4-15,-1 2 4 0,0 5-2 0,-3-6-5 16,1 3 1-16,-2-1 1 0,-1 0-4 0,1-2 1 15,2-2-3-15,1 1-3 0,-1 1 1 0,1-1 0 16,7-6-2-16,-10 11-1 0,10-11 0 0,-8 6-2 16,8-6 0-16,0 0 2 0,-7 5-1 0,7-5 3 15,0 0-3-15,0 0-1 0,0 0 5 0,0 0 1 16,0 0-2-16,0 0 4 0,28 2-2 0,-28-2-4 16,18-4-1-16,-18 4 4 0,19-5-4 0,-8 3 6 15,-11 2-4-15,22-2-4 0,-13 0 4 0,-9 2 0 16,15-4-3-16,-6 0 1 0,-9 4-1 0,0 0-3 0,18 0-2 15,-18 0 4-15,0 0-2 0,0 0 1 0,16 3-2 16,-16-3 1-16,8 5 4 0,-8-5-3 16,0 0-3-16,9 8 4 0,-9-8 0 0,3 8 0 0,-3-8-1 15,1 11 2-15,-1-11-4 0,2 10 0 0,-2-10 3 16,3 13 0-16,-3-13 2 0,1 14 0 0,-1-6-3 16,0-8 1-16,2 14 3 0,-2-14 0 0,0 18-3 15,0-11 2-15,0-7 1 0,-3 17-3 0,3-17 5 16,-6 14-3-16,3-6 0 0,0 3 0 0,3-11 0 15,-8 15 2-15,2-8-1 0,0 2 2 0,0-1 1 0,-1-1-1 16,7-7-4-16,-15 12 4 0,4-5-2 16,0-1 0-16,-3 2 0 0,1-1-1 0,-2-2 0 15,0 0 2-15,1-1-4 0,-3-1 5 0,5 1-4 0,-5-1 4 16,-1-2-2-16,3 0 3 0,-1 0-8 16,6-1 1-16,10 0-7 0,-20 0-12 0,20 0-13 15,-16 0-11-15,16 0-26 0,-11 4-36 0,11-4-18 0,0 0-26 16,0 0-36-16,0 0-224 0,0 0-445 0,0 0 197 15</inkml:trace>
        <inkml:trace contextRef="#ctx0" brushRef="#br0" timeOffset="-174236.78">16454 3485 22 0,'0'0'174'0,"0"0"-21"0,0 0 4 16,0 0-7-16,0 0-4 0,0 0-9 0,0 0-2 15,0 0-9-15,0 0-6 0,0 0 1 0,0 0 0 16,0 0-6-16,0 0-5 0,0 0-2 0,0 0-10 0,0 0-4 15,0 0-5-15,0 0-9 0,0 0-4 16,0 0-5-16,0 0-10 0,0 0 1 0,0 0-6 16,0 0 3-16,0 0-5 0,0 0 4 0,0 0-1 15,39-9-2-15,-21 7 1 0,3-1-5 0,-2 0-2 0,5-1 1 16,4-1-2-16,-4 3-5 0,2-2-1 16,-7 1-2-16,2-2 0 0,-3 4 0 0,-3-2-3 0,3-1-3 15,-2-1 2-15,-4 5-7 0,-3-3-1 0,1 0-5 16,-10 3-1-16,18-1 0 0,-18 1-4 0,11-4-4 15,-11 4-3-15,0 0 0 0,16 0-1 0,-16 0-1 16,0 0-2-16,0 0-4 0,0 0 2 0,10 1-1 16,-10-1-2-16,0 0 3 0,0 0-2 0,0 0-6 15,0 0 0-15,5 8-13 0,-5-8-9 0,0 0-15 16,0 0-13-16,0 0-20 0,0 0-17 0,0 0-25 16,0 0-26-16,-6 20-32 0,6-20-33 0,0 0-248 15,0 0-490-15,0 0 217 0</inkml:trace>
      </inkml:traceGroup>
      <inkml:traceGroup>
        <inkml:annotationXML>
          <emma:emma xmlns:emma="http://www.w3.org/2003/04/emma" version="1.0">
            <emma:interpretation id="{25BF4453-CA6E-47A2-BBC2-14F0DCF6F760}" emma:medium="tactile" emma:mode="ink">
              <msink:context xmlns:msink="http://schemas.microsoft.com/ink/2010/main" type="line" rotatedBoundingBox="15489,5772 24680,5543 24709,6719 15518,6948"/>
            </emma:interpretation>
          </emma:emma>
        </inkml:annotationXML>
        <inkml:traceGroup>
          <inkml:annotationXML>
            <emma:emma xmlns:emma="http://www.w3.org/2003/04/emma" version="1.0">
              <emma:interpretation id="{F6E113DB-C67E-40F6-9211-0FB7E793CC8E}" emma:medium="tactile" emma:mode="ink">
                <msink:context xmlns:msink="http://schemas.microsoft.com/ink/2010/main" type="inkWord" rotatedBoundingBox="15489,5772 20852,5638 20882,6815 15518,6948"/>
              </emma:interpretation>
            </emma:emma>
          </inkml:annotationXML>
          <inkml:trace contextRef="#ctx0" brushRef="#br0" timeOffset="-180976.6">13230 2912 118 0,'0'0'154'0,"0"0"-6"0,0 0-9 0,-9-2-20 16,9 2-5-16,0 0-9 0,0 0-6 0,0 0-11 16,0 0-7-16,-12-3-10 0,12 3-7 0,0 0-8 15,-19 3-4-15,19-3-2 0,-15 2-6 0,7 1 3 16,8-3 5-16,-16 7-3 0,7-2-5 0,-2-1-4 15,2 1 1-15,-1 0-3 0,1 3-2 0,-3 0 1 16,5-1-3-16,-2 0-1 0,-2 2-4 0,-1-1-5 16,2 0 0-16,-1 6 0 0,4-7 1 0,-2 2-3 15,-1 2 1-15,2 0 0 0,2 0-5 0,3-2 0 0,-6 3-2 16,5 2-2-16,-2-1-4 0,1 1-1 0,-1-2 3 16,0 1 3-16,3 0-3 0,-1 0-6 15,1-4 6-15,3 5 5 0,-3-3-1 0,2 0-1 16,-1 1 0-16,-1-1 1 0,3 1-3 0,0-12 1 0,-1 22-2 15,1-12 2-15,0 1 1 0,0 4 2 16,-2-3-1-16,1-3-4 0,1-9 4 0,-3 25-4 16,1-14-6-16,2 1 7 0,2 3-1 0,-2-6-1 0,0-9-3 15,-2 22-1-15,2-11 1 0,2-2 2 0,-2-9-9 16,3 23 11-16,-3-14-4 0,1 2-3 0,2 2 2 16,2-4-1-16,-1 6-1 0,-1-4 2 0,1 0 1 15,2 0-4-15,-4-4 1 0,4 8 2 0,-3-5-4 16,3 0 3-16,0 1-3 0,-2-2 3 0,-1 3 0 15,2-2-2-15,1 3-3 0,-3-5 7 0,1 4-4 16,-1-1 1-16,3 1-2 0,-1 1 4 0,-2 0-4 16,2-1-2-16,-2-2-3 0,2-1 7 0,-1 2-2 15,1 0 0-15,-4 0-1 0,5-2-2 0,-3-1 2 0,3 4 0 16,0 1-5-16,0-3 3 0,-1 1 1 0,-1-2 3 16,2 1 0-16,2-2-1 0,-2 4 2 15,3-2-1-15,-5-3-2 0,2 2 9 0,1-1 6 0,2-1 0 16,-1 0-1-16,1-2 4 0,-2 1-1 0,2 0 0 15,-1 1 1-15,-1-3 0 0,1-1-1 0,-8-3 1 16,17 11-3-16,-8-9 1 0,0 1 2 0,2-2-1 16,1 0 3-16,1 3-3 0,4-1 0 0,0 0-2 15,-2-3-1-15,2 1 1 0,-1-2-4 0,-2 2-2 16,2-1-4-16,-1-1 1 0,-15 1 1 0,21 1-4 16,-9-1 0-16,-3 3 2 0,-9-3-1 0,21-3-1 15,-21 3 2-15,16 0-3 0,-16 0-1 0,19 3 0 0,-8-6 3 16,-11 3-2-16,19-1-1 0,-7 1 2 0,-3-3 0 15,3 0 3-15,0 2 0 0,1-3 0 16,-1 3 1-16,-3-2 1 0,-9 3 3 0,21-8-1 0,-9 5-1 16,0-2-1-16,-3 2 1 0,3-1 4 0,0 0-5 15,-3 0-2-15,1-2 0 0,-1 3 0 0,2-4 3 16,-1 0-1-16,-3 3-4 0,4-3 1 0,-2 3 1 16,0-2-2-16,0 0-1 0,-2-2 2 0,4 1-2 15,-4 3 3-15,1-2-4 0,-1-1 0 0,0-2 1 16,4-3-1-16,-4 5 3 0,-1 0 0 0,5-3-1 15,-2 2 0-15,-3-5-3 0,1 5 4 0,1-5-5 16,-1 3 3-16,-1-5-1 0,1 6 2 0,1-4-5 16,-2 3 2-16,1-4 0 0,-2 2 1 0,1 4-4 15,1-4 1-15,-4 2 1 0,2 1 0 0,1-6-4 16,-5 6 6-16,5-3-4 0,-1-3 3 0,-2 7 5 16,1-6-4-16,-2 1 3 0,-1 0-2 0,2 3-2 15,-2-1 3-15,-1-2 1 0,0 0 6 0,0 13-1 16,-1-22-2-16,-3 11 2 0,-1-3-1 0,2-1-3 0,-1 0-2 15,-2 0-3-15,1 3 5 0,-1-3-8 16,2 2 2-16,-4-3 7 0,4 2-8 0,-2 2 5 0,1-3-2 16,-1 3-3-16,0-3 4 0,5 0-2 0,-4 3-1 15,4-1 0-15,-2-3 6 0,0 3-9 0,3 13 1 16,-2-20 0-16,0 10-1 0,2 10 4 0,2-20-2 16,-2 20-3-16,-2-18 0 0,2 7 1 15,0 11 4-15,2-14 4 0,-2 14-3 0,-2-15-5 16,2 15-7-16,-2-19 10 0,1 11-3 0,1 8 1 0,-5-18 2 15,4 10-2-15,-5-1 0 0,6 9-1 0,-6-15 0 16,3 6 0-16,-2 0 1 0,5 9 0 0,-12-13-3 16,5 4 3-16,2 1-4 0,5 8 5 0,-13-13-1 15,8 8-3-15,-1-2 4 0,6 7-1 0,-10-13 1 16,4 8 0-16,6 5-2 0,-9-11 5 0,9 11-5 16,-10-6 2-16,10 6 3 0,-11-9-6 0,11 9 3 15,-7-6 1-15,7 6-2 0,-12-10 3 0,12 10-7 16,-8-4 6-16,8 4-3 0,-12-11 5 0,5 6-6 0,7 5-4 15,-10-7 5-15,10 7-1 0,-15-8 5 0,9 6-1 16,-3-5-3-16,9 7-2 0,-14-7 4 0,14 7-1 16,-16-6-2-16,8 2-1 0,8 4 3 0,-16-5-1 15,7 3 2-15,9 2-3 0,-15-5-2 0,15 5 2 16,-18-4-2-16,18 4 4 0,-9-2 1 0,9 2-2 16,0 0 2-16,-13-5-2 0,13 5-3 0,0 0 5 15,-18-1-6-15,18 1 5 0,0 0-2 0,-13-3 4 16,13 3-5-16,0 0 2 0,-17 3 1 0,17-3 0 15,-16 1-2-15,16-1 0 0,-15 1 0 0,15-1 1 16,-15 4 0-16,5-4 2 0,10 0-1 0,-17 5-3 0,5-4 6 16,12-1-6-16,-21 5 1 0,9-2 1 15,5 0 4-15,7-3-1 0,-24 5-8 0,14-2 7 16,-7 0-14-16,7 0-10 0,-1 3-23 0,2-1-15 0,2 1-26 16,-5-2-29-16,2 3-27 0,2-2-45 0,-1 1-37 15,-3 1-240-15,3-5-503 0,0 3 223 16</inkml:trace>
          <inkml:trace contextRef="#ctx0" brushRef="#br0" timeOffset="-182767.72">13245 3221 83 0,'0'0'147'0,"0"0"-14"0,0 0-11 0,0 0-8 0,0 0-1 15,0 0-14-15,-3 8-1 0,3-8-7 16,0 0-5-16,0 0-6 0,0 0-2 0,0 0-2 0,0 0-5 16,0 0-2-16,0 0 0 0,0 0-5 0,0 0-4 15,0 0-2-15,0 0-5 0,0 0-6 0,0 0 0 16,0 0-4-16,0 0-2 0,0 0 3 0,0 0-1 15,0 0 0-15,0 0 2 0,0 0-1 0,0 0 0 16,0 0 1-16,0 0 2 0,0 0 3 0,0 0-4 16,0 0-4-16,0 0-3 0,0 0-4 0,0 0-5 15,0 0 0-15,0 0-5 0,0 0-3 0,0 0 2 16,0 0-2-16,-11-19-1 0,11 19-1 0,0 0-3 16,0 0 1-16,11-20-4 0,-11 20 1 0,3-11-1 15,-3 11-5-15,9-12 0 0,-9 12 0 0,7-10-5 16,1 6 3-16,-8 4 1 0,12-10-3 0,-5 6-2 15,2-2 0-15,-9 6 0 0,13-8-6 0,-7 5 7 16,-6 3-3-16,14-8 0 0,-14 8 4 0,12-7-5 16,-12 7 0-16,12-1 2 0,-12 1 0 0,9-4-2 0,-9 4-1 15,0 0 3-15,13-5-1 0,-13 5-1 0,0 0 0 16,10-2 2-16,-10 2-5 0,0 0 2 0,11-4 0 16,-11 4-2-16,0 0 2 0,0 0 1 0,0 0 1 15,18-1-1-15,-18 1 0 0,0 0 0 0,13 1-1 16,-13-1 2-16,14 0 1 0,-14 0-1 0,13 0 0 15,-13 0 1-15,18 0-2 0,-18 0-2 0,16 0 1 16,-16 0-1-16,12 0-4 0,-12 0 5 0,0 0 4 16,18 0-3-16,-18 0 0 0,0 0-3 0,11 3 3 15,-11-3-5-15,0 0 5 0,0 0 0 0,0 0-1 0,7 5-1 16,-7-5 5-16,0 0-3 0,0 0 0 16,3 15-2-16,-3-15 7 0,0 8-6 0,0-8 5 15,0 0 1-15,-4 17-3 0,4-17 2 0,0 14-2 0,0-14 1 16,0 14 3-16,0-14-3 0,0 12 2 15,0-12-1-15,-3 13 3 0,3-13-2 0,-3 17 6 0,0-10 0 16,3-7 2-16,-6 14-2 0,4-4-2 0,2-10 2 16,-9 13 0-16,5-5-1 0,-1 2 2 0,-2 2-3 15,2-6 0-15,-2 5-1 0,2-2 2 0,1 0 0 16,-2 1-3-16,-4-1-1 0,2 3-2 0,1 1 1 16,-1-2 1-16,-2 3-1 0,1-3-1 0,1 1 1 15,-2 0 3-15,4-2-5 0,1-1 1 0,-5 2 1 16,4 0 0-16,0-3-4 0,2 2 2 0,-2-4-1 15,-5 5 4-15,2-2-2 0,-3 2 1 0,0-2-3 16,5-2 3-16,-1 0-4 0,2 1 4 0,-1-1-4 16,-3 1 4-16,2-1-3 0,1-2 0 0,-1 2 1 0,-1 0-2 15,0 1 3-15,2-3-3 0,-1-1 0 0,1 2 0 16,7-6 0-16,-12 11 3 0,12-11-2 0,-12 7 1 16,12-7 2-16,-4 5-3 0,4-5 2 0,0 0-2 15,-11 4-1-15,11-4 2 0,0 0 0 0,0 0-1 16,0 0 4-16,0 0 0 0,0 0-3 0,0 0 2 15,0 0-3-15,0 0-2 0,0 0 1 0,0 0 1 16,0 0 0-16,0 0 0 0,0 0-2 0,0 0-3 16,0 0 3-16,20-26 3 0,-20 26-6 0,8-5 2 15,-8 5 1-15,17-8 1 0,-10 5-3 0,-7 3-2 16,18-8 3-16,-9 5 1 0,5-4-1 0,-2 5 1 16,-2-1-2-16,5 0 2 0,-2-4-1 0,2 7 1 0,-1-1-3 15,-2 0 3-15,3-1-3 0,-15 2 1 0,19-2 0 16,-7 2 1-16,-12 0-1 0,16 0 0 15,-16 0 0-15,18 2-1 0,-10 0 1 0,-8-2 0 0,15 2 2 16,-8 4-4-16,-7-6 1 0,12 4 0 0,-5-1 1 16,-7-3 4-16,12 11-2 0,-4-7 2 0,-8-4-1 15,12 10 2-15,-5-6 0 0,-7-4 2 0,14 10-2 16,-8-6 2-16,1 0-1 0,-7-4 1 0,13 6 5 16,-13-6 1-16,12 7-1 0,-12-7 4 0,9 6 6 15,-9-6-3-15,9 1 2 0,-9-1 1 0,9 6 4 16,-9-6-1-16,0 0-5 0,0 0 3 0,0 0-3 15,21-7 0-15,-21 7-5 0,0 0 2 0,13-4-4 16,-13 4 2-16,0 0-4 0,8-5-3 0,-8 5-14 16,0 0-16-16,0 0-16 0,10-8-23 0,-10 8-28 15,0 0-27-15,0 0-42 0,2-9-42 0,-2 9-266 0,0 0-506 16,0 0 223-16</inkml:trace>
          <inkml:trace contextRef="#ctx0" brushRef="#br0" timeOffset="-175941.61">15195 3284 84 0,'0'0'155'0,"0"0"-14"0,0 0-14 16,0 0-7-16,0 0-7 0,0 0-9 0,0 0-8 0,0 0-4 15,-10-12-4-15,10 12-6 0,0 0-3 0,0 0-6 16,0 0-3-16,0 0-7 0,0 0-5 0,0 0-4 16,0 0-5-16,0 0-2 0,0 0 0 15,0 0-12-15,0 0-1 0,0 0-8 0,0 0-4 16,0 0 3-16,0 0-3 0,0 0-3 0,0 0-2 15,0 0-6-15,0 0 1 0,0 0-11 0,0 0 9 0,0 0 3 16,0 0-7-16,-6-9 0 0,6 9 3 0,0 0-3 16,0 0-4-16,0 0 4 0,0 0 2 0,0 0-1 15,0 0 6-15,0 0 0 0,0 0 0 0,0 0 3 16,0 0 5-16,0 0-2 0,0 0 1 0,0 0 4 16,0 0-4-16,0 0-1 0,0 0-1 0,0 0-2 0,0 0-2 15,0 0 2-15,0 0-3 0,0 0-3 16,0 0-2-16,0 0 1 0,0 0-3 0,0 0 1 15,0 0-4-15,0 0 4 0,0 0-4 0,0 0 3 16,0 0 0-16,0 0-1 0,0 0 1 0,0 0-3 0,0 0 3 16,0 0-4-16,0 0 6 0,0 0-3 0,0 0 0 15,0 0 1-15,0 0 0 0,0 0 4 16,0 0-2-16,0 0-1 0,0 0 0 0,0 0 0 0,0 0-1 16,0 0 2-16,0 0 1 0,0 0-3 0,0 0 4 15,0 0 4-15,0 0-3 0,0 0-1 0,0 0 0 16,0 0-4-16,0 0-1 0,0 0 4 0,0 0-3 15,0 0 0-15,0 0-2 0,0 0-4 0,0 0 2 16,0 0 4-16,0 0-5 0,0 0 3 0,0 0-1 16,0 0-5-16,-13 13 4 0,13-13-1 0,0 0-1 15,0 0 3-15,0 0-2 0,0 0 0 0,0 0-3 16,0 0 4-16,0 0-1 0,0 0 1 0,0 0-2 16,0 0 3-16,0 0 3 0,0 0 0 0,0 0 3 0,0 0 4 15,0 0-3-15,0 0 10 0,0 0-3 16,0 0-5-16,0 0 2 0,0 0 1 0,0 0-3 15,0 0-2-15,0 0-4 0,0 0 1 0,0 0 2 0,0 0-4 16,0 0-1-16,0 0 0 0,0 0-2 0,0 0-2 16,0 0 1-16,-2 13 0 0,2-13 0 0,0 0-2 15,0 0 3-15,0 0-1 0,0 0-9 0,8 20 12 16,-8-20-2-16,1 9 5 0,-1-9 0 0,2 13 2 16,-2-13 4-16,4 10 2 0,-4-10-5 0,2 15 7 15,-2-15-5-15,1 12-2 0,-1-12 3 0,5 11 0 16,-5-11-3-16,1 11 3 0,-1-11-3 0,3 9 1 15,-3-9 1-15,1 10 1 0,-1-10-4 0,0 0 6 16,3 12-4-16,-3-12-1 0,3 9 0 0,-3-9 0 16,3 10 2-16,-3-10 1 0,5 10 0 0,-5-10-4 15,1 13-1-15,-1-13 3 0,6 8-6 0,-6-8 3 16,0 10 0-16,0-10-3 0,5 13 0 0,-5-13 1 0,0 9 2 16,0-9-4-16,1 13 1 0,-1-13 1 0,0 0-5 15,-1 14 6-15,1-14-2 0,0 0 1 16,0 17-1-16,0-17 2 0,0 0-5 0,0 12 4 0,0-12 0 15,0 0-3-15,0 15 0 0,0-15-4 0,0 0 6 16,0 0-2-16,0 13-3 0,0-13 3 0,0 0-3 16,0 0 5-16,-3 14-1 0,3-14-3 0,0 0 3 15,0 0-1-15,0 0-3 0,3 10 4 0,-3-10-4 16,0 0-1-16,0 0 4 0,0 0 0 0,0 0-4 16,0 0 6-16,0 13-2 0,0-13-2 0,0 0 0 15,0 0 4-15,0 0-8 0,0 0 6 0,0 0-3 16,0 0 3-16,0 0-3 0,0 0 0 0,0 0 0 15,-3 13 2-15,3-13-1 0,0 0-3 0,0 0 5 0,0 0-1 16,0 0 0-16,0 0 1 0,0 0 2 16,0 0 4-16,0 0-3 0,0 0 1 0,0 0-2 15,0 0-1-15,0 0-2 0,0 0 0 0,19-26 0 0,-19 26 1 16,11-13 1-16,-5 4-3 0,-2-4 4 0,5 2 0 16,-3 0-5-16,-1-3 0 0,3 3-4 0,0 0 1 15,-2-4-1-15,1 6 4 0,-4-2-1 0,3-1 1 16,0 0-2-16,-1 3 1 0,1 3-2 0,-6 6 2 15,7-18-2-15,-5 11-2 0,2-2 2 0,-4 9 4 16,5-12-1-16,-5 12 0 0,6-10-2 0,-2 4 0 16,-4 6 1-16,6-14-3 0,0 10 2 0,-6 4 4 15,4-11-5-15,-4 11 5 0,6-11-2 0,-6 11-1 16,9-7-2-16,-4 3 3 0,-5 4-2 0,9-13 3 16,-9 13-3-16,9-9 1 0,-5 3 1 0,-4 6-1 15,9-5 1-15,-9 5 1 0,9-9-6 0,-9 9 7 16,12-7-4-16,-6 3 2 0,-6 4 1 0,10-10-5 0,-10 10 5 15,9-5-1-15,-9 5-2 0,8-5-1 0,-8 5-3 16,0 0 5-16,13-6 1 0,-13 6 1 0,0 0 0 16,0 0 0-16,8-4-1 0,-8 4-4 0,0 0 3 15,0 0 0-15,12-4-3 0,-12 4 6 0,0 0-4 16,0 0-1-16,0 0 1 0,15 0 3 0,-15 0-2 16,0 0 0-16,0 0-1 0,13 0 2 0,-13 0-1 15,0 0 0-15,0 0-3 0,16 4 0 0,-16-4 2 16,0 0-2-16,8 4 4 0,-8-4-2 0,0 0 1 15,7 6 2-15,-7-6-2 0,0 0 0 0,8 9 1 16,-8-9 0-16,4 7-2 0,-4-7 7 0,6 10-4 16,-6-10 5-16,3 9-4 0,-3-9 5 0,3 12 1 15,-3-12 3-15,0 15 1 0,0-15 1 0,2 15 0 0,-2-15 6 16,0 18-3-16,-2-9 4 0,2-9 0 0,-4 17 1 16,5-5 3-16,-4-1 8 0,3-11-15 15,-3 24 15-15,2-13-5 0,-1-3-3 0,2-8 1 0,-1 18-1 16,-2-10-3-16,3-8-4 0,-3 17 7 0,3-6-1 15,0-11-2-15,-5 17 2 0,5-17-1 0,2 18-6 16,1-11 2-16,-3-7 3 0,3 15-1 0,1-8-1 16,-4-7 2-16,8 13-1 0,-4-7 0 0,4-1 0 15,-8-5-2-15,10 7 3 0,-10-7-11 0,12 9 6 16,-12-9-1-16,13 2-1 0,-13-2-4 0,14 2 3 16,-8 2 1-16,-6-4-10 0,7 6 8 0,-7-6-12 15,0 0-7-15,12 1-5 0,-12-1-15 0,0 0-21 16,0 0-18-16,0 0-35 0,0 0-36 0,0 0-39 15,0 0-54-15,0 0-80 0,0 0-187 0,0 0-537 16,0 0 237-16</inkml:trace>
          <inkml:trace contextRef="#ctx0" brushRef="#br0" timeOffset="-173354.25">17251 3223 101 0,'-3'-12'219'16,"3"12"-13"-16,0 0-20 0,-3-10-15 0,3 10-10 0,0 0-14 15,0 0-13-15,0 0-14 0,10-16-9 0,-10 16-11 16,12-7-7-16,-8 1-9 0,-4 6-3 0,14-8-9 16,-5 5-4-16,0-1-5 0,-9 4-1 0,19-7-4 15,-4 5-7-15,1-2-3 0,-2-1-8 0,-4 3-2 16,4 1-6-16,-14 1 2 0,25-3-7 0,-13 6-3 15,-12-3-5-15,21 1 4 0,-14 1-7 0,4 2 1 16,-11-4-2-16,13 6-2 0,-7-2 1 0,0 2 2 0,-6-6-4 16,5 13 1-16,-1-6 0 0,-4-7 6 15,2 13-1-15,-2-13-4 0,-3 18 3 0,3-18 0 16,-8 17-1-16,5-12 2 0,-3 4-1 0,0-2-2 16,6-7 0-16,-10 13 0 0,4-6-2 0,0 1-1 0,6-8 0 15,-9 13-1-15,3-9-6 0,6-4 3 0,-6 7-1 16,6-7 0-16,-6 9-1 0,6-9-3 15,0 0 0-15,-7 5-3 0,7-5 3 0,0 0 0 0,0 0-2 16,0 0 0-16,0 0 1 0,0 0 3 0,0 0 0 16,0 0 0-16,12 17-5 0,-12-17 5 0,8 0-4 15,-8 0 0-15,9 5 1 0,-9-5 0 0,11 4-1 16,-11-4 2-16,9 5-3 0,-9-5 1 0,12 4 0 16,-12-4 0-16,12 4 1 0,-12-4-2 0,9 6-1 15,-9-6 1-15,12 8 1 0,-6-4-3 0,-6-4 1 16,11 11 1-16,-3-9-3 0,-2 4 4 0,-6-6-1 15,13 9 3-15,-10-4-2 0,3 4 0 0,0-3 0 16,-6-6-2-16,8 11 1 0,-8-11 2 0,7 14-4 0,-4-8 1 16,-3-6 4-16,0 14 4 0,0-14-4 15,0 12 3-15,0-12-3 0,0 0 4 0,-9 19-1 16,6-11 0-16,-4-1 4 0,1 1-3 0,-5 3 4 0,1-6-5 16,-4 5-1-16,-3-3 2 0,2 1-1 0,-2 0 3 15,1 1-6-15,-4-2 1 0,-5 3 1 0,7-2-2 16,-4-2 1-16,1 5 1 0,2-5 1 0,-1-3-3 15,1 2 1-15,1 0-3 0,3-2 3 0,-1 1-5 16,-1 1 1-16,5-3-12 16,-1 2-12-16,-2-4-8 0,15 0-15 0,-17 1-19 0,17-1-19 0,-14 4-33 31,14-4-34-31,0 0-40 0,0 0-214 0,-3-16-438 0,3 16 194 0</inkml:trace>
          <inkml:trace contextRef="#ctx0" brushRef="#br0" timeOffset="-172679.29">17877 3346 166 0,'0'0'220'0,"0"0"-21"0,0 0-24 16,0 0-21-16,0 0-7 0,0 0-12 15,0 0-6-15,0 0-1 0,0 0-9 0,0 0-8 0,0 0-8 16,7 26-6-16,-7-26-9 0,3 15-3 0,0-8-7 16,-3-7-5-16,3 15-5 0,-3-15 0 0,6 13-5 15,-4-6-6-15,-2-7-4 0,6 12-1 0,-6-12-8 0,4 11 0 16,-4-11-3-16,3 9-7 0,-3-9-1 15,0 0-6-15,6 7-1 0,-6-7-1 0,0 0 0 16,0 0 2-16,0 0 1 0,6 6 5 0,-6-6 3 16,0 0 2-16,0 0-10 0,0 0-1 0,0 0 0 15,0 0-2-15,0 0-2 0,15-18-4 0,-15 18-4 16,6-12 0-16,-3 5-2 0,-3 7-4 0,8-18-1 0,-7 8-4 16,5 0 0-16,-3-1-3 0,1 0-4 0,1 2 6 15,-1 1-2-15,-4 8-2 0,6-18 3 0,-3 11 4 16,3 0-7-16,-3-4 3 0,-3 11-1 0,12-14-1 15,-9 5 0-15,3 4 1 0,0-2 1 0,-6 7-3 16,15-11-1-16,-6 5 2 0,-5-1 0 16,-4 7 2-16,17-6-4 0,-14 1 2 0,-3 5 2 0,13-7-4 15,-13 7 3-15,9-6-2 0,-9 6 5 0,9-7-1 16,-9 7 1-16,12 0-1 0,-12 0 0 0,8-6 0 0,-8 6 3 16,0 0-5-16,19 0 3 0,-19 0 1 0,12 0-1 15,-12 0 1-15,0 0-6 0,13 2 5 16,-13-2 2-16,9 7-3 0,-1-3 0 0,-8-4 4 15,12 13 0-15,-8-8 4 0,-4-5 3 0,9 13 0 0,-4-4 6 16,-4-1 1-16,0-1 2 0,4 4 3 16,-2-2-1-16,0 0 4 0,0 1 0 0,-3-10 6 15,0 20-7-15,4-9 1 0,-1-2-7 0,0 0 5 0,-3-9 3 16,2 20-7-16,1-13 1 0,0 4 3 0,-3-11-9 16,1 15-4-16,4-5 6 0,-5-10-3 0,3 13-4 15,-3-13 2-15,4 14-2 0,-4-14-3 0,2 9-4 16,-2-9-14-16,1 11-18 0,-1-11-22 0,5 8-23 15,-5-8-25-15,6 8-36 0,-6-8-37 0,6 7-33 16,-6-7-58-16,0 0-224 0,10 4-524 0,-10-4 232 16</inkml:trace>
        </inkml:traceGroup>
        <inkml:traceGroup>
          <inkml:annotationXML>
            <emma:emma xmlns:emma="http://www.w3.org/2003/04/emma" version="1.0">
              <emma:interpretation id="{9C4129E6-7D50-4B15-AE34-CD02D16FBD1D}" emma:medium="tactile" emma:mode="ink">
                <msink:context xmlns:msink="http://schemas.microsoft.com/ink/2010/main" type="inkWord" rotatedBoundingBox="21613,5927 22204,5913 22217,6458 21626,6473"/>
              </emma:interpretation>
            </emma:emma>
          </inkml:annotationXML>
          <inkml:trace contextRef="#ctx0" brushRef="#br0" timeOffset="-171667.85">19046 3509 46 0,'0'0'218'0,"0"0"-27"0,9 14 0 16,-9-14-9-16,11 4-11 0,-11-4-12 0,15 5-11 16,-5-5-10-16,-10 0-6 0,18 0-10 0,-18 0-5 15,22 1-7-15,-11 0-6 0,5-1-5 0,-1 0-3 16,-15 0-10-16,28 0-3 0,-11-1-1 0,-2 2-12 0,-2-2-1 16,5 2-9-16,-5-2-2 0,2 0-6 0,0 1-3 15,2-2-6-15,-1 1-2 0,0-1-7 0,-1 0-2 16,-1 2-5-16,4-2-6 0,-3 2-14 0,-4 0-13 15,-11 0-19-15,21-4-20 0,-12 4-31 0,-9 0-9 16,18 0-12-16,-18 0-34 0,14-1-26 0,-14 1-77 16,12-4-130-16,-12 4-394 0,10-5 175 0</inkml:trace>
          <inkml:trace contextRef="#ctx0" brushRef="#br0" timeOffset="-171975.31">19270 3000 121 0,'0'0'213'16,"0"0"-12"-16,0 0-21 0,0 0-18 0,0-12-17 16,0 12-10-16,0 0-17 0,0 0-1 0,0 0-9 15,0 0-10-15,0 0-8 0,-25 25-3 0,17-20-13 16,-1 3 8-16,-1 3-15 0,-2 0 1 0,1 0-5 16,2 2-2-16,-3-1-6 0,5-1-3 0,-5 0-1 15,3 0-4-15,-1-2-4 0,1 2-5 0,3-2 0 0,3-2-3 16,-6 3-8-16,6-3-1 0,3-7-1 0,-8 15-2 15,8-15-4-15,-3 13 3 0,3-13-2 16,-1 11-1-16,1-11-1 0,4 12 1 0,-4-12-2 0,9 9 3 16,-1-3-3-16,-1-1 3 0,4 1-2 15,-2-2 1-15,7-1-1 0,-3 1 1 0,4-4-3 0,1 7 3 16,1-5 1-16,2-1-1 0,-2 2 2 0,7-2 1 16,-5 1-2-16,-2-2-2 0,6 0-1 0,-1 2-3 15,-4 0-1-15,1-2 2 0,-4-2-3 0,1 2 1 16,-4 0-3-16,1 0-3 0,0 0 2 0,-3 0-2 15,-12 0-2-15,19 0 0 0,-19 0-1 0,15 0-1 16,-15 0 0-16,18-2 2 0,-18 2-3 0,15 2 2 16,-15-2 0-16,12 0-2 0,-12 0-5 0,9 3-6 15,-9-3-10-15,11 0-9 0,-11 0-19 0,0 0-14 16,12 4-17-16,-12-4-22 0,0 0-17 0,0 0-21 0,9 6-20 16,-9-6-39-16,0 0-182 0,0 0-409 0,0 0 181 15</inkml:trace>
        </inkml:traceGroup>
        <inkml:traceGroup>
          <inkml:annotationXML>
            <emma:emma xmlns:emma="http://www.w3.org/2003/04/emma" version="1.0">
              <emma:interpretation id="{8D51A2D7-40C0-4CD7-99D3-A9F3429CAD22}" emma:medium="tactile" emma:mode="ink">
                <msink:context xmlns:msink="http://schemas.microsoft.com/ink/2010/main" type="inkWord" rotatedBoundingBox="22881,5777 24685,5732 24703,6467 22900,6512"/>
              </emma:interpretation>
            </emma:emma>
          </inkml:annotationXML>
          <inkml:trace contextRef="#ctx0" brushRef="#br0" timeOffset="-170919.58">20658 2880 8 0,'0'0'198'0,"-6"-10"-9"0,6 10-10 16,0 0-12-16,-12-7-9 0,12 7-8 0,-8-10-9 0,8 10-8 15,-12-5-12-15,12 5-5 0,-12-5-9 0,12 5-10 16,-15-6-1-16,15 6-11 0,-18 0-1 0,18 0-5 16,-18 0-8-16,18 0-1 0,-22 6-5 0,8-4 0 15,4 2-5-15,-4 4-2 0,-2-2-7 0,4 1-1 16,-1 3-4-16,2-1-5 0,-2 4-3 0,1-4-5 15,3 2 1-15,-6 3 1 0,4-1-1 0,1 2-3 16,0-1-5-16,1 3 2 0,0-1-5 0,1 1-3 16,1-1 1-16,1-1-2 0,0 2-1 0,1-3 2 15,2 4-5-15,0 0 0 0,6 2-2 0,-3-5 2 16,2 3-2-16,2-2-1 0,1 0 7 0,1 0 1 16,4-1 2-16,-1 1 2 0,2-3 2 0,2 0 5 15,2-3 7-15,0 3 2 0,1-5 4 0,4 1 4 16,-2-2-4-16,7-1 1 0,2-1 4 0,-3-1 1 0,-3-2-9 15,-2-1 0-15,9-2-2 0,-1 1 0 0,-9 0-7 16,-3-2-2-16,1-2-8 0,-1 3 6 16,-3 0-4-16,2-3-4 0,-4-1-1 0,0 5-3 0,-10 0-3 15,17-7-16-15,-8 1-25 0,-9 6-23 0,13-4-24 16,-13 4-32-16,8-7-40 0,-8 7-30 0,0 0-33 16,0 0-37-16,0 0-248 0,0 0-535 0,0 0 236 15</inkml:trace>
          <inkml:trace contextRef="#ctx0" brushRef="#br0" timeOffset="-166847.72">20939 3258 106 0,'0'0'188'0,"0"0"-12"0,0 0-7 0,0 0-9 16,0 0-10-16,31-4-5 0,-31 4-11 0,0 0-7 16,0 0-6-16,0 0-9 0,12-3-8 15,-12 3-3-15,0 0-8 0,0 0-7 0,0 0-10 0,0 0 4 16,0 0-9-16,7-7 2 0,-7 7-2 0,0 0-5 16,0 0-3-16,0 0-1 0,0 0-9 15,0 0-2-15,6-7-9 0,-6 7-3 0,0 0-4 0,0 0-2 16,6-8-6-16,-6 8 0 0,5-8-7 0,-5 8 2 15,12-10-3-15,-12 10-4 0,10-8 0 0,-5 0-4 16,4 3 3-16,-2 0-4 0,2-2 0 0,3-3 0 16,-3 5-4-16,1-1-1 0,2 2 1 0,-1 0 0 15,-1-1-1-15,-10 5-2 0,20-7 2 0,-13 3-3 0,-7 4 1 16,15-5 1-16,-15 5-2 0,13-2 0 0,-13 2-3 16,0 0 2-16,18-4-1 0,-18 4-2 15,0 0 3-15,12 0-1 0,-12 0 0 0,0 0-3 16,14 8 5-16,-14-8-2 0,4 6 0 0,-4-6 1 0,0 0-4 15,9 10 1-15,-9-10 1 0,2 7 1 0,-2-7 0 16,1 11-3-16,-1-11 3 0,3 11 2 0,-3-11-4 16,0 12 5-16,0-12-3 0,0 16-2 0,0-16 1 15,0 13 0-15,0-13 1 0,0 13 1 0,0-13-1 16,-4 15 2-16,2-6 1 0,2-9-2 0,-9 15 1 16,6-5 3-16,-1 1-5 0,-2-5 1 0,-2 8 1 15,2-6 0-15,-1 6-2 0,-1-4 2 0,-1 1 0 0,-1 3 0 16,1-3 0-16,-1 0 1 0,2-1-3 15,-1 1 5-15,2-1-3 0,-2-3-1 0,0 4 2 16,3-4 0-16,-2 2-1 0,2-3 2 0,-1 2-1 0,7-8 2 16,-12 10-1-16,5-4 3 0,-1 3-2 0,2-6 3 15,6-3 0-15,-10 10 3 0,10-10-3 16,-11 9 0-16,7-4 0 0,4-5 1 0,-9 8-2 0,9-8-3 16,-17 6 2-16,14-1 2 0,3-5-1 0,-13 6 0 15,13-6-3-15,-12 10 3 0,12-10-4 0,-9 2 1 16,9-2 2-16,-9 3 1 0,9-3-2 0,0 0-2 15,0 0 0-15,0 0 1 0,-10 4-4 0,10-4-6 16,0 0-9-16,0 0-10 0,0 0 3 0,0 0-2 16,0 0 0-16,33-16-3 0,-24 13 0 0,1-1 6 15,0 0 0-15,1 1 3 0,-1 2-1 0,2-2 0 16,2-1 5-16,-2 2 2 0,-12 2-2 0,20-4 6 0,-9 3 2 16,-11 1 3-16,18 0 1 0,-18 0 7 0,18 0-1 15,-18 0 6-15,19 0-1 0,-10 0 7 16,-9 0 3-16,19 5 2 0,-8-5 4 0,-11 0 6 0,19 0 3 15,-10 0 1-15,-9 0 4 0,24 2 6 0,-11-4-2 16,-13 2 1-16,21 0-2 0,-9-4-2 0,-12 4-4 16,21-1 1-16,-9 1-9 0,-12 0 3 0,17-2-4 15,-17 2-6-15,16-4 1 0,-16 4-5 0,10-2-3 16,-10 2-7-16,11-1-17 0,-11 1-20 0,0 0-18 16,0 0-10-16,0 0-22 0,0 0-20 0,0 0-32 15,0 0-34-15,0 0-38 0,0 0-262 0,0 0-503 16,-21 23 223-16</inkml:trace>
          <inkml:trace contextRef="#ctx0" brushRef="#br0" timeOffset="-165607.46">21629 3041 95 0,'0'0'174'16,"0"0"-6"-16,-4-11-8 0,4 11-10 0,0 0-14 15,0 0-6-15,-3-16-3 0,3 16-2 0,0 0-8 16,0 0-7-16,0-12-8 0,0 12 4 0,0 0-2 16,0 0-2-16,-2-13-1 0,2 13-9 0,0 0 2 15,0 0-10-15,0 0-5 0,0 0-11 0,0 0-4 16,0 0-10-16,0 0 0 0,0 0-9 0,0 0-6 16,0 0-5-16,0 0-3 0,0 0-4 0,0 0 0 0,0 0 1 15,0 0 0-15,0 0-1 0,9 37 1 16,-6-28-7-16,-1 1 4 0,-1 1 2 0,5 1 0 15,-1-1-4-15,1 1-1 0,-3-2-1 0,3 3 4 0,0-2-5 16,-3-3 3-16,3 2-8 0,-2-4 1 16,0 2 2-16,-4-8-2 0,5 18-1 0,-1-13 0 0,2 0-2 15,-6-5 1-15,3 13-6 0,-3-13 1 0,5 11-2 16,-5-11 2-16,0 0-4 0,6 8 3 0,-6-8-3 16,0 0 7-16,0 0 1 0,3 10 3 0,-3-10 4 15,0 0-1-15,0 0 6 0,0 0 5 0,0 0-8 16,0 0-4-16,0 0 1 0,0 0 2 0,0 0-2 15,0 0-2-15,0 0 2 0,0 0-6 0,0 0-6 16,0 0 7-16,0 0-6 0,-5-39 1 0,5 39-3 16,2-14 6-16,-2 14-8 0,3-18-1 0,0 8-2 15,0 0 3-15,1-1-1 0,-1 3-3 0,2-7-1 0,1 7-3 16,-2-6-3-16,4 4 0 0,-1-1-5 16,0 0 4-16,1 1-3 0,-1 3 2 0,-1-2-3 0,6 0 7 15,-4 0-3-15,-1 1 1 0,1 1 0 0,2 1 4 16,-7 1 0-16,6-2-1 0,-9 7-2 0,13-13 2 15,-8 8 0-15,1 1 2 0,-6 4 2 0,10-13-5 16,-10 13-1-16,9-10 8 0,-3 6-5 0,-6 4 2 16,14-11-3-16,-8 9 2 0,-6 2 2 0,9-4-2 15,-9 4 0-15,9-6 2 0,-9 6-4 0,0 0 6 16,8-8-7-16,-8 8 4 0,0 0-2 0,12-3-1 16,-12 3 0-16,0 0 4 0,0 0-3 0,14-7 0 15,-14 7 0-15,0 0 1 0,0 0 1 0,0 0 1 0,16 3-5 16,-16-3 4-16,0 0-1 0,11 7 0 0,-11-7-4 15,9 8 4-15,-9-8 2 0,6 6-3 0,-6-6 1 16,7 10 1-16,-1-4 0 0,-6-6 4 0,6 12 0 16,-2-4 3-16,-4-8 5 0,9 16-5 0,-7-9 5 15,2 1 6-15,-2 3-5 0,1 1 5 0,-2-1-1 16,1 0 6-16,1 0-2 0,0-1 0 0,-3 1 2 16,0-11 8-16,0 24-5 0,0-13 1 0,0 4-5 15,0-6 1-15,0 5 0 0,1-4-11 0,-1 2 10 16,0-12-4-16,3 17 6 0,-3-6-1 0,0-11-4 0,0 15-10 15,0-15 11-15,0 12-6 0,0-12 3 16,3 12-5-16,-3-12 5 0,5 11-8 0,-5-11 4 0,1 8-1 16,-1-8-4-16,6 11 5 0,-6-11-1 0,8 6-4 15,-8-6 0-15,4 7 0 0,-4-7-19 16,9 7-16-16,-9-7-25 0,0 0-20 0,8 10-29 0,-8-10-30 16,10 5-29-16,-10-5-43 0,0 0-45 0,0 0-262 15,0 0-553-15,0 0 245 0</inkml:trace>
        </inkml:traceGroup>
      </inkml:traceGroup>
    </inkml:traceGroup>
    <inkml:traceGroup>
      <inkml:annotationXML>
        <emma:emma xmlns:emma="http://www.w3.org/2003/04/emma" version="1.0">
          <emma:interpretation id="{249D8275-ADAF-4A96-8C0A-BCAF8EB2D7AF}" emma:medium="tactile" emma:mode="ink">
            <msink:context xmlns:msink="http://schemas.microsoft.com/ink/2010/main" type="paragraph" rotatedBoundingBox="15755,7363 32407,6237 32595,9021 15943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68B41-EAE5-44A3-860B-9D9C48ED05A6}" emma:medium="tactile" emma:mode="ink">
              <msink:context xmlns:msink="http://schemas.microsoft.com/ink/2010/main" type="line" rotatedBoundingBox="15755,7363 32407,6237 32510,7754 15857,8880"/>
            </emma:interpretation>
          </emma:emma>
        </inkml:annotationXML>
        <inkml:traceGroup>
          <inkml:annotationXML>
            <emma:emma xmlns:emma="http://www.w3.org/2003/04/emma" version="1.0">
              <emma:interpretation id="{80A8ACDA-66CA-41D6-8E7F-6C78D4601B34}" emma:medium="tactile" emma:mode="ink">
                <msink:context xmlns:msink="http://schemas.microsoft.com/ink/2010/main" type="inkWord" rotatedBoundingBox="15771,7607 16742,7542 16787,8210 15816,8276"/>
              </emma:interpretation>
            </emma:emma>
          </inkml:annotationXML>
          <inkml:trace contextRef="#ctx0" brushRef="#br0" timeOffset="-159174.74">13782 4634 165 0,'-14'2'161'16,"14"-2"-6"-16,0 0-10 0,0 0-11 0,-10 3-2 15,10-3-8-15,0 0-7 0,0 0-6 0,0 0-10 16,0 0-2-16,0 0-10 0,0 0-7 0,0 0-8 15,0 0-9-15,0 0-9 0,0 0-4 0,0 0 0 16,0 0-4-16,-9 5 0 0,9-5-8 0,0 0 6 16,0 0 0-16,0 0-1 0,0 0-7 0,18 14 0 0,-18-14-3 15,9 10-1-15,0-3 0 0,-2-2 1 16,-7-5-4-16,16 9-1 0,-5-3 2 0,2 0-1 16,1 0-3-16,-1 4 3 0,2-3-5 0,-1-1 3 0,2 2 4 15,-1-3-2-15,-6 0-2 0,4-1 2 0,1 5-6 16,-1-4-3-16,0 1-3 0,-1-5 0 0,-1 2-2 15,-2 2-3-15,1 0-3 0,-1-1 4 0,0 2-1 16,2-5-3-16,-11-1-3 0,14 8 3 0,-3-5-2 16,-11-3-2-16,15 10 0 0,-8-7 3 0,1 1-5 15,-8-4 3-15,13 7-3 0,-4-3-2 0,-9-4 3 16,9 9 0-16,-9-9-1 0,8 2-3 0,-8-2 1 16,10 5 2-16,-10-5-1 0,0 0 3 0,9 8 1 15,-9-8-3-15,0 0-1 0,0 0 1 0,0 0-6 16,12 1 7-16,-12-1-2 0,0 0 7 0,0 0-4 15,0 0-1-15,0 0 0 0,0 0-3 0,0 0 0 16,0 0 3-16,0 0-3 0,0 0 1 0,0 0 0 0,0 0-1 16,0 0-3-16,0 0 3 0,3 6 2 0,-3-6 1 15,0 0-3-15,-3 17-3 0,3-17 4 16,-6 15 1-16,-2-3-2 0,2-4 2 0,0 8-3 0,-1 2 1 16,0-3-3-16,-5 5 2 0,0 0 2 0,-2 2-2 15,2-3 3-15,2-3-4 0,-2 7 2 0,-1 0 3 16,1-2-4-16,0 0-4 0,1 3-19 0,4-2-14 15,-4-7-25-15,4 1-20 0,1 0-26 0,0-1-26 16,3-1-31-16,0-4-60 0,-3-2-172 0,6-8-429 16,0 0 190-16</inkml:trace>
          <inkml:trace contextRef="#ctx0" brushRef="#br0" timeOffset="-160353.75">13240 4832 31 0,'0'0'182'0,"0"0"-12"0,0 0-7 16,0 0-10-16,0 0-7 0,0 0-6 0,0 0-10 15,-16-1-7-15,16 1-6 0,0 0-11 0,0 0-7 16,0 0-7-16,0 0-7 0,0 0-12 0,0 0-5 16,0 0-7-16,0 0-4 0,0 0-9 0,-12 1-4 15,12-1-6-15,0 0-2 0,0 0-5 0,0 0 0 16,-9 9-4-16,9-9-3 0,0 0-5 0,0 0 2 15,0 0-6-15,0 0 6 0,0 0 1 0,0 0 3 16,0 0 6-16,0 0 4 0,22 9 5 0,-22-9 1 16,23 2 3-16,-7-4-5 0,4 2-3 0,6-4-3 0,0 4 0 15,1-4-3-15,1 4-4 0,0-4-5 0,-1 2 1 16,-9 1-4-16,4-2-1 0,-2 3-1 16,-4-1-4-16,2 0-1 0,-2-1 0 0,-2 2-4 0,2 0 1 15,-16 0 0-15,20-2-3 0,-20 2 1 0,15 2-1 16,-15-2-2-16,0 0 3 0,14 0-1 0,-14 0-4 15,12 2 2-15,-12-2-1 0,9 2 6 0,-9-2-5 16,9 4-1-16,-9-4 1 0,0 0-2 0,11 2 0 16,-11-2 1-16,0 0 1 0,0 0 0 0,13 3-1 0,-13-3-2 15,0 0 2-15,12 1-11 0,-12-1-12 0,0 0-15 16,11 4-10-16,-11-4-11 0,0 0-15 0,0 0-14 16,10 4-25-16,-10-4-23 0,0 0-20 0,0 0-45 15,0 0-148-15,0 0-375 0,0 0 166 0</inkml:trace>
          <inkml:trace contextRef="#ctx0" brushRef="#br0" timeOffset="-159913.62">13322 5070 19 0,'-9'3'192'0,"9"-3"-13"0,0 0-17 16,0 0-16-16,0 0-14 0,0 0-7 0,0 0-15 15,0 0-8-15,0 0-8 0,0 0-2 0,0 0-6 16,0 0 1-16,0 0-3 0,0 0-2 0,0 0-3 16,0 0-3-16,0 0 3 0,0 0-4 0,0 0-1 15,0 0-3-15,0 0 1 0,0 0-4 0,36 3 1 16,-36-3-9-16,21 1-1 0,-11-1-4 0,1 2-3 15,5-2-3-15,-1 1-6 0,3-1-3 0,-3 0 1 16,3 0-7-16,-2-1 0 0,5 2-5 0,-1 2-4 16,-1-6 1-16,2 2 0 0,-2-1-4 0,1 2 1 0,-1-1-3 15,0-2-1-15,1 3-1 0,-2-1-5 16,-2 1 1-16,-1 0 1 0,3-2-5 0,-3-2 2 0,-2 4-2 16,-13 0 0-16,20-1-6 0,-20 1 4 0,18-1 1 15,-18 1-4-15,14 0-2 0,-14 0 2 16,17 0-3-16,-17 0 0 0,0 0-6 0,15 0-9 0,-15 0-11 15,9 1-12-15,-9-1-13 0,0 0-13 0,0 0-14 16,12 1-11-16,-12-1-20 0,0 0-18 0,0 0-20 16,0 0-49-16,13-2-178 0,-13 2-403 0,5-12 178 15</inkml:trace>
        </inkml:traceGroup>
        <inkml:traceGroup>
          <inkml:annotationXML>
            <emma:emma xmlns:emma="http://www.w3.org/2003/04/emma" version="1.0">
              <emma:interpretation id="{F5AB30A6-3902-4451-8E63-DF06C68888B7}" emma:medium="tactile" emma:mode="ink">
                <msink:context xmlns:msink="http://schemas.microsoft.com/ink/2010/main" type="inkWord" rotatedBoundingBox="17570,7527 18756,7447 18803,8134 17617,8214"/>
              </emma:interpretation>
            </emma:emma>
          </inkml:annotationXML>
          <inkml:trace contextRef="#ctx0" brushRef="#br0" timeOffset="-158371.33">15446 4587 159 0,'0'0'208'0,"0"0"-11"0,0 0-15 0,0 0-15 16,0 0-15-16,0 0-9 0,0 0-11 0,0 0-14 15,0 0-7-15,-16-14-8 0,16 14-7 0,0 0-3 16,-12-7-6-16,12 7 1 0,-15 1-7 0,15-1-2 16,-18 0-3-16,18 0-2 0,-21 6-4 0,3-3-3 0,3 1-8 15,-1-3-2-15,1 5-3 0,-2-6-4 16,-2 7-1-16,1 1-6 0,0-1-5 0,-3 2-1 15,5 2-4-15,-6 4-8 0,1-2 1 0,6-1-4 0,-5 1 3 16,7 1-5-16,1 1 1 0,-1-2-3 0,4 4-1 16,-3-1-4-16,4 0 2 0,1 1-4 15,-1-2 1-15,-1 1 0 0,6 1 0 0,-1 1-7 0,3-1 6 16,1-2-3-16,-2 2-3 0,4 1-2 0,-1-1 3 16,2-4-1-16,-2 0 5 0,2 3-3 0,2-3 4 15,-1-1-7-15,1-2 7 0,1-3 1 0,0 3-2 16,1-3-1-16,5-2 0 0,-1 1 4 0,2 1-2 15,0-2 0-15,-2-3 0 0,5 1 1 0,-1 0-1 16,3-3-5-16,-1 1 2 0,-4-1-2 0,5 0-3 16,-2 0-12-16,1 0-15 0,-7 0-18 0,7-1-19 15,-6-1-17-15,-11 2-23 0,24-1-20 0,-10 1-18 16,-14 0-29-16,19-3-49 0,-11 2-185 0,-8 1-435 16,16-8 192-16</inkml:trace>
          <inkml:trace contextRef="#ctx0" brushRef="#br0" timeOffset="-157630.63">15732 4902 166 0,'0'0'262'15,"0"0"-20"-15,0 0-23 0,0 0-21 0,0 0-21 16,0 0-18-16,-7-29-17 0,7 29-11 0,0 0-17 16,10-13-10-16,-4 7-9 0,-6 6-10 0,15-9-9 15,-6-1-6-15,0 5-9 0,5-4-4 0,-4-2-7 16,8 4-1-16,-3 1-3 0,-3-1 0 0,1 0-5 15,-4 3-4-15,3-1-2 0,-2 3-5 0,-10 2-5 16,15-7-5-16,-6 3 0 0,-9 4-5 0,0 0 0 16,0 0-1-16,23 7 0 0,-20-2-2 0,-3-5 0 15,4 10 0-15,-4-10-1 0,3 14 0 0,-3-14 4 0,3 19 0 16,-6-7-1-16,3-12-2 0,-6 24 1 0,3-9 4 16,-1-1-3-16,2 1 5 0,-4 0-4 0,3 1 3 15,-3-1-4-15,-1 1 0 0,-2 2 2 0,1-2-2 16,1 0-2-16,-2 0-2 0,-1 6 2 0,-5-3 2 15,3 0-3-15,-3 0 4 0,3-3-2 0,-3 0 0 16,2-1-3-16,1-2 1 0,-2-2 2 0,1-1 0 16,1 1 0-16,4-1 0 0,-1-3-1 0,-1-3 5 15,3 5-5-15,7-9-3 0,-11 6 4 0,11-6 1 16,-9 3 2-16,9-3-2 0,-9 4-6 0,9-4 5 16,0 0-6-16,0 0-4 0,0 0 4 0,0 0-1 15,-16-12-5-15,16 12 3 0,0 0 1 0,4-17 1 16,-4 17-3-16,0 0-1 0,8-17-3 0,-2 9 1 0,-6 8-1 15,9-10 0-15,-3 5 2 0,4 3-1 16,-10 2 0-16,15-9-3 0,-3 8 1 0,-2 0-3 16,4-3 5-16,-14 4 0 0,22 0-2 0,-11 0-2 0,-11 0 4 15,19 4 1-15,-7-2-2 0,-3 3 1 0,3-1-6 16,0-2 4-16,1 3 3 0,-4-3 0 0,7 2-1 16,-1 0 3-16,-1 0-4 0,1-3 8 0,3 4 3 15,-3-4 5-15,1-1-2 0,-6 3 1 0,7-3-4 16,-1-3 3-16,2 3-4 0,-3-1-1 0,-2-1 4 15,-1-2-5-15,0 3 4 0,-3-3-5 0,-9 4 1 16,24-6 1-16,-15 3-6 0,2-2-13 0,-3 3-9 16,-8 2-10-16,15-9-14 0,-4 7-16 0,-11 2-22 15,12-4-19-15,-12 4-18 0,0 0-25 0,13-6-19 0,-13 6-28 16,8-3-57-16,-8 3-144 0,0 0-422 16,12-5 186-16</inkml:trace>
        </inkml:traceGroup>
        <inkml:traceGroup>
          <inkml:annotationXML>
            <emma:emma xmlns:emma="http://www.w3.org/2003/04/emma" version="1.0">
              <emma:interpretation id="{FDEB455A-5AAF-412F-9DC7-5C6B872FE863}" emma:medium="tactile" emma:mode="ink">
                <msink:context xmlns:msink="http://schemas.microsoft.com/ink/2010/main" type="inkWord" rotatedBoundingBox="19357,7471 23468,7193 23547,8360 19436,8638"/>
              </emma:interpretation>
            </emma:emma>
          </inkml:annotationXML>
          <inkml:trace contextRef="#ctx0" brushRef="#br0" timeOffset="-153256.62">18007 4808 21 0,'0'0'90'0,"0"0"-13"0,0 0 5 0,6-18 1 16,-6 18-9-16,0 0-3 0,4-11-1 0,-4 11 1 15,0 0 1-15,3-10-3 0,-3 10-1 0,0 0-4 16,3-10 5-16,-3 10 3 0,0 0-5 0,5-9 7 15,-5 9 0-15,0 0-1 0,0 0-4 0,3-12 2 16,-3 12 2-16,0 0 1 0,0 0 0 0,0 0-4 16,0 0-1-16,0 0-1 0,0 0-3 0,0 0 1 0,0 0-3 15,0 0-1-15,0 0-3 0,0 0 1 16,0 0-5-16,0 0-2 0,0 0-3 0,0 0-3 16,3-8-1-16,-3 8-1 0,0 0-3 0,0 0-4 0,0 0-1 15,0 0-5-15,0 0 0 0,0 0-5 0,0 0-3 16,0 0-4-16,0 0 0 0,0 0 2 0,0 0 5 15,0 0-1-15,0 0-3 0,0 0 1 0,10 22 1 16,-10-22 2-16,3 10 7 0,-3-10 0 0,4 17 5 16,-1-10-4-16,-3-7-3 0,6 18-4 0,-3-8 2 15,-1-3-5-15,-2-7-3 0,4 17-2 0,-2-8 0 16,1 0 4-16,1-2-2 0,1 3 0 0,-2-2-2 16,-3-8 1-16,4 18 8 0,-2-12-12 0,-2-6 6 15,4 17-1-15,-1-10-6 0,-3-7 1 0,5 11-3 0,-5-11-4 16,3 11 2-16,-3-11 2 0,6 9-5 15,-6-9 0-15,4 8 0 0,-4-8-4 0,2 9 0 0,-2-9 1 16,0 0 0-16,4 11-3 0,-4-11 4 0,0 0-3 16,0 0 2-16,0 0 1 0,0 0-1 0,0 0-3 15,2 9 1-15,-2-9 1 0,0 0 1 0,0 0-4 16,0 0 3-16,0 0 0 16,0 0 2-16,0 0 6 0,0 0-3 0,0 0 1 0,0 0 3 0,0 0 6 15,0 0-1-15,0 0 3 0,0 0-3 0,0 0-6 16,0 0 1-16,0 0-3 0,0 0 9 0,0 0-9 15,0 0-5-15,-11-36 2 0,11 36 0 0,-1-15 4 0,1 4-5 16,0 11-4-16,-3-24-3 0,3 15 2 0,0-8 5 16,0 4-8-16,3-2-5 0,1 3 1 15,-1-1 4-15,3 2-3 0,0-6 3 0,-2 3-3 16,2 3 2-16,2-3 0 0,-5 4-1 0,4-1-1 0,2 1 5 16,-6-1-5-16,5 5 1 0,-2-1 3 0,-6 7-4 15,12-17 6-15,-3 10-4 0,1 1 3 0,-3 1-3 16,5-2 1-16,-4 3 3 0,1-2-3 0,0 1 1 15,-2-2-3-15,2 1 4 0,-9 6-4 0,18-7 0 16,-9 3 2-16,1-1 0 0,-1 1-3 0,3 0 3 16,-3 1 3-16,2-1 1 0,-2 2-3 0,1-3 2 15,-1 1-5-15,-9 4 3 0,18-6-3 0,-11 5 0 16,-7 1 1-16,9-4 2 0,-9 4-4 0,12-5 2 16,-12 5-2-16,0 0 4 0,12-1-7 0,-12 1 6 0,0 0 1 15,0 0-4-15,0 0 3 0,0 0-4 0,0 0 1 16,15 3 4-16,-15-3-1 0,0 0-1 15,0 0-1-15,11 7 4 0,-11-7-3 0,0 0-1 0,7 9 0 16,-7-9 1-16,0 0 5 0,3 9-3 0,-3-9-3 16,4 15-1-16,-4-15 2 0,3 10 1 0,0-4-2 15,-3-6 3-15,2 17 1 0,-2-17 3 0,0 13-1 16,1-3-3-16,-1-10 6 0,-1 16 0 0,1-16 5 16,0 21-3-16,0-12 9 0,0-9 9 0,-2 17-8 15,2-17-2-15,0 18 3 0,-3-10 0 0,3-8 2 16,0 15 0-16,3-2-5 0,-3-13 3 0,-4 19 0 15,2-10 1-15,2-9-6 0,0 20 3 0,0-11 9 0,0-9-13 16,0 18 1-16,-1-9-5 0,1-9 5 0,0 18 0 16,1-8 4-16,-1-10-5 0,-1 14 5 0,2-3-5 15,-1-11 3-15,2 17 2 0,-2-8-2 0,0-9-1 16,6 13-1-16,-5-4-2 0,-1-9 15 0,5 13-15 16,-5-13 6-16,6 11-3 0,-6-11-2 0,1 7 4 15,-1-7-2-15,6 9 0 0,-6-9 1 0,0 0 0 16,0 11 7-16,0-11-1 0,0 0 5 0,0 0-1 15,6 6-5-15,-6-6-1 0,0 0 3 0,0 0 6 0,0 0-10 16,0 0-4-16,0 0 3 0,0 0-4 16,0 0-7-16,8 5-3 0,-8-5-9 0,0 0-29 15,0 0-38-15,0 0-33 0,0 0-42 0,15-11-49 0,-15 11-55 16,16-11-61-16,-7 6-311 0,3-2-672 0,-3-1 297 16</inkml:trace>
          <inkml:trace contextRef="#ctx0" brushRef="#br0" timeOffset="-152547.07">19022 4951 77 0,'0'0'176'16,"0"0"-10"-16,0 0-11 0,0 0-4 0,0 0-1 15,0 0-8-15,0 0-3 0,0 0-4 0,0 0-6 16,0 0-6-16,0 0-3 0,0 0-5 0,0 0-4 16,0 0-5-16,0 0-8 0,0 0-7 15,0 0-9-15,0 0-6 0,0 0-8 0,0 0-9 0,0 0-7 16,0 0-4-16,0 0-1 0,0 0 9 0,0 0 0 16,0 0 5-16,0 0-6 0,23 13 6 0,-23-13-4 15,18 2 4-15,-6-3-6 0,-1 2-5 0,4-2 0 16,2 0 1-16,1-2-11 0,1 2 2 0,0-2-3 0,-1 3-5 15,0 0-5-15,3-3 2 0,-1 3-6 0,-4-3 4 16,3 3-7-16,-1-4 0 0,-1 3-3 0,-1-1-2 16,0 2-3-16,-2-2 3 0,-2 0-1 0,3 2-9 15,-15 0 1-15,19 0 4 0,-8 0-3 0,-11 0 4 16,14-4-5-16,-14 4 1 0,12 4-4 0,-12-4 3 16,0 0-5-16,0 0 1 0,15 0 3 0,-15 0-3 15,0 0-1-15,0 0 5 0,0 0-7 0,0 0 4 16,11 0-4-16,-11 0-4 0,0 0-9 0,0 0-5 15,0 0-16-15,0 0-10 0,0 0-27 0,0 0-46 16,0 0-41-16,0 0-57 0,0 0-75 0,0 0-176 16,0 0-503-16,-5-24 223 0</inkml:trace>
          <inkml:trace contextRef="#ctx0" brushRef="#br0" timeOffset="-151509.69">20099 4343 129 0,'0'0'207'0,"0"0"-9"0,0 0-12 0,0 0-10 15,0 0-10-15,0 0-6 0,0 0-10 0,0 0-11 16,0 0-9-16,0 0-12 0,0 0-13 16,0 0-10-16,0 0-8 0,0 0-8 0,0 0-3 0,0 0-9 15,0 0-4-15,27-19-7 0,-18 17-2 0,-9 2-9 16,19-5 0-16,-7 4-4 0,2-4-9 0,-14 5-1 16,21-3-3-16,-7 0-5 0,0 3 1 0,-2-1 0 15,-12 1-6-15,22-2-3 0,-10 2 2 0,-12 0-7 16,21 2 2-16,-11-1-1 0,-1 2-1 0,-9-3-1 15,18 3-2-15,-10-2-1 0,-8-1-4 0,13 4 4 0,-13-4-2 16,12 6 0-16,-6-4 1 0,-6-2-2 16,9 9 1-16,-9-9-3 0,6 10 5 0,-6-10-2 0,1 10 1 15,-1-10 0-15,0 0-2 0,-8 21 4 16,6-11 0-16,-2-2-3 0,-4-1 5 0,1 2 0 16,-1-4-1-16,-1 3-2 0,2-1 5 0,-1 2-2 0,-1-4 1 15,-1 1-4-15,1 0 0 0,2 1 2 0,-2-2-5 16,1 1 3-16,8-6 0 0,-13 6-4 0,13-6 4 15,-12 7-6-15,12-7 2 0,-8 5 1 0,8-5 2 16,0 0-3-16,0 0 3 0,0 0-5 0,0 0 2 16,0 0-1-16,0 0 2 0,0 0 2 15,0 0-4-15,0 0 1 0,0 0 1 0,38-1-1 0,-38 1 0 16,20-6-1-16,-11 6 1 0,2-4-1 0,1 3 2 16,-12 1-1-16,19-2 1 0,-8-1 2 0,-4 0 0 15,-7 3-3-15,18 0 3 0,-18 0-2 0,15-2-2 16,-15 2 0-16,0 0 0 0,19 0-4 0,-19 0 3 15,12 2-1-15,-12-2 0 0,12 3-4 0,-12-3 6 16,11 5-2-16,-11-5 2 0,10 5-1 0,-10-5 1 0,9 6-3 16,-9-6 3-16,9 5 2 0,-9-5-2 0,4 10-2 15,-4-10 2-15,6 10 4 0,-6-10-2 16,-1 11 2-16,1-11-1 0,0 0 0 0,-5 18 2 0,5-18 0 16,-4 13 2-16,-2-7 1 0,0-1 2 0,6-5-2 15,-18 14 0-15,11-8 0 0,-7 1 0 0,2 1 1 16,-3-1-2-16,-3 0-1 0,2 1 0 0,-3-1-2 15,1-2 1-15,1-1 0 0,-2 3-2 0,1 0-1 16,0 1 2-16,2-5-1 0,-5 2 1 0,3 0-3 16,0 1-4-16,3-1-19 0,0-3-17 0,2 2-19 0,-1-3-19 15,1 5-18-15,1-4-22 0,3 3-33 16,9-5-32-16,-16 6-241 0,16-6-456 0,-9 7 202 16</inkml:trace>
          <inkml:trace contextRef="#ctx0" brushRef="#br0" timeOffset="-151026.97">19908 4966 51 0,'0'0'219'0,"0"0"-11"16,0 0-9-16,0 0-12 0,40-8-5 0,-25 7-10 0,3-2-7 15,2 0-5-15,7-2-9 0,1-1-5 16,0 0-6-16,4 2-11 0,8 0-8 0,-7 0-5 15,5-3-10-15,-6 1-7 0,9-1-19 0,-9 3-3 0,-4 0-1 16,3-2-10-16,-1 3-8 0,0 2-5 0,-3-3-8 16,1 2 0-16,1 1-8 0,-6-4-3 0,3 5-5 15,-2-2-2-15,3-1-1 0,-8 3-4 0,3-5-5 16,-4 5 3-16,2-2-5 0,2-1 3 0,-1 2-5 16,-5-3-3-16,2 1-1 0,-3 3 4 0,3 0-4 15,-2-2 1-15,-1 2-3 0,-4-1-2 0,-11 1 2 0,21-4-3 16,-12 3 3-16,-9 1-2 0,16 0-5 15,-16 0-3-15,0 0-4 0,16 1-8 0,-16-1-10 16,0 0-8-16,0 0-20 0,0 0-13 0,0 0-24 16,0 0-19-16,0 0-27 0,0 0-20 0,0 0-32 15,0 0-231-15,0 0-455 0,-41 10 202 0</inkml:trace>
          <inkml:trace contextRef="#ctx0" brushRef="#br0" timeOffset="-149994.62">20275 5195 111 0,'0'0'201'0,"0"0"-12"0,0 0-18 0,0 0-18 0,0 0-10 15,0 0-20-15,0 0 2 0,12 17-11 0,-12-17-8 16,6 10-7-16,-6-10-8 0,3 8-3 15,1-2-5-15,-4-6-5 0,2 11-2 0,-2-11-9 0,4 15 4 16,-4-6-1-16,0-9-1 0,2 16 3 16,-2-7-8-16,0-9-7 0,1 15-5 0,-1-15-2 0,-1 16-6 15,1-16-4-15,0 15 1 0,0-15-4 0,1 13-5 16,-1-13-1-16,3 11-1 0,-3-11-3 0,0 10-3 16,0-10-4-16,2 11 0 0,-2-11-3 0,0 0 2 15,1 14-6-15,-1-14 0 0,3 9-1 0,-3-9-1 16,0 0 0-16,0 0 2 0,0 0-4 0,3 8 3 15,-3-8-1-15,0 0-1 0,0 0 1 0,0 0-1 16,0 0-1-16,0 0-2 0,0 0-1 0,0 0 2 16,0 0-2-16,0 0 0 0,0 0-3 0,0 0-3 15,15-26-10-15,-10 20-2 0,-5 6-6 0,7-18-4 16,-2 10-6-16,-2-3-5 0,3-1 5 0,0-1 0 16,-5 3 4-16,4-4 6 0,-1 7-1 0,-1-3-2 15,3 0 0-15,0 1 6 0,0 2 2 0,-6 7 5 16,9-14 1-16,-5 7 1 0,-4 7 1 0,8-13 6 0,-1 5 1 15,-2 2 2-15,-5 6-2 0,13-10 0 16,-5 6 4-16,-8 4-2 0,13-7 4 0,-13 7-3 16,12-8-1-16,-12 8 1 0,13-6 4 0,-7 2-1 15,-6 4 0-15,11-2 3 0,-11 2 1 0,13-5-2 0,-13 5 0 16,12-3 1-16,-12 3-6 0,11-2 6 0,-11 2 1 16,13-1-2-16,-13 1 1 0,0 0 4 0,16 0-3 15,-16 0 7-15,0 0 4 0,18 0-3 0,-18 0 4 16,15 0-4-16,-15 0 3 0,14 0 1 0,-14 0-4 15,12 1 3-15,-12-1 1 0,8 5-2 0,-8-5-5 16,14 4 2-16,-5-2-2 0,-9-2 1 0,9 7 1 16,-9-7 1-16,9 7 0 0,-9-7 9 0,4 12-2 0,-4-12-3 15,6 12 4-15,-6-12-2 0,0 15 1 0,0-15 5 16,-4 16 4-16,4-5-5 0,0-11-2 16,-2 19 1-16,1-9-1 0,-2 0 5 0,1 5-1 0,2-15 4 15,-3 17 0-15,3-2-4 0,0-6-2 0,0-9 1 16,0 17-7-16,0-17 1 0,2 15-2 0,-1-5-4 15,-1-10-5-15,8 11 4 0,-8-11-4 0,6 13 1 16,-6-13 0-16,7 11-6 0,-7-11 5 0,6 7-7 16,-6-7 6-16,12 7-1 0,-12-7-5 0,12 4-7 15,-5-2-15-15,-7-2-14 0,17 0-25 0,-17 0-27 16,24-2-42-16,-6-3-46 0,-5 1-51 0,2-3-88 16,0 1-220-16,-2-5-570 0,8-2 252 0</inkml:trace>
          <inkml:trace contextRef="#ctx0" brushRef="#br0" timeOffset="-156624.01">16806 4539 85 0,'0'0'159'0,"0"0"-11"0,0 0-6 16,-15-1-9-16,15 1-7 0,0 0-7 0,0 0-11 15,0 0 2-15,0 0-11 0,0 0 0 0,0 0-3 16,0 0 0-16,0 0-5 0,0 0-3 0,0 0-7 0,0 0-1 15,0 0-7-15,0 0-3 0,0 0-8 0,0 0-8 16,0 0-7-16,0 0 0 0,0 0-9 16,0 0-3-16,0 0-4 0,-12 5-5 0,12-5-1 0,0 0-2 15,0 0-2-15,0 15 0 0,0-15 0 0,0 0 5 16,6 16 1-16,-6-16-2 0,6 10-1 0,0-5-1 16,-6-5-1-16,14 15-2 0,-5-11-1 0,-2 1 1 15,5 2 2-15,0 2-4 0,1-4 3 0,2 1-3 16,-1 1-3-16,4 1-1 0,-1-1 3 0,0-4-3 15,2 1-1-15,1 2-2 0,-1-3 1 0,0 0-3 16,-2-2 2-16,2 3-2 0,-2-1-1 0,-2 0-1 16,-1 0 0-16,3-3-2 0,-7 0 4 0,2 1-5 0,2-1 1 15,-2 3 0-15,-12-3 2 0,20 1-2 16,-8-2-3-16,-3 3 1 0,-9-2 0 0,21 1 1 0,-9-1 0 16,0 0-1-16,-12 0-1 0,21-1-1 0,-21 1 1 15,18-1 1-15,-18 1 2 0,16-1-2 0,-16 1-2 16,14 0 1-16,-14 0 1 0,13 0-4 0,-13 0 3 15,0 0 0-15,0 0-2 0,16 1 0 0,-16-1 0 16,0 0-3-16,0 0 3 0,0 0-1 0,0 0 2 16,11 0-4-16,-11 0 3 0,0 0 3 0,0 0-2 15,0 0 2-15,0 0 1 0,0 0-2 0,0 0 5 16,-21 27-2-16,12-19-1 0,-1 1 2 0,-1 1 1 16,-2 2-3-16,-2 1-1 0,1-2 4 0,-2 6 0 15,-5 1 1-15,-1-1 0 0,-1-3 0 0,3 3 2 0,-4 1 1 16,3 0 0-16,0 2 0 0,-6-3 2 0,2-2-1 15,2 1 2-15,1-2-5 0,1-3-1 16,6 2 1-16,2 2-1 0,1-4-2 0,0 1 2 0,3-3-2 16,-3 1 0-16,5-3-5 0,-2 0-9 0,0 0-14 15,1 1-12-15,1-2-22 0,1 1-20 0,0 0-19 16,6-7-35-16,-8 11-32 0,8-11-38 0,-6 6-203 16,6-6-434-16,0 0 192 0</inkml:trace>
          <inkml:trace contextRef="#ctx0" brushRef="#br0" timeOffset="-156122.54">17528 4971 137 0,'0'0'158'0,"0"0"-11"0,0 0-7 0,0 0-9 16,0 0-6-16,0 0-15 0,0 0 0 0,4 11-10 0,-4-11 3 16,0 0-4-16,0 0-1 0,0 0-7 0,-13 15 2 15,13-15-3-15,-10 13-2 0,2-6-2 16,1 3 4-16,-4 2-4 0,1 1 0 0,-4 5-2 0,-2 0-9 15,3 1-1-15,-7 0-8 0,4-2-2 0,-2 3-7 16,-2 1-2-16,0 0-9 0,2 3-1 0,-6 3-6 16,4-8-3-16,1 1-4 0,1-1-4 0,2 2-7 15,-1-6-12-15,2 1-24 0,1 1-20 0,3-3-26 16,2-3-25-16,-3-1-36 0,0 0-44 0,3 1-75 16,-4-5-122-16,5-1-392 0,-1-1 174 0</inkml:trace>
        </inkml:traceGroup>
        <inkml:traceGroup>
          <inkml:annotationXML>
            <emma:emma xmlns:emma="http://www.w3.org/2003/04/emma" version="1.0">
              <emma:interpretation id="{3DBCD09F-C694-486B-894B-3E756C3EAF43}" emma:medium="tactile" emma:mode="ink">
                <msink:context xmlns:msink="http://schemas.microsoft.com/ink/2010/main" type="inkWord" rotatedBoundingBox="23965,6808 26777,6618 26866,7923 24054,8114"/>
              </emma:interpretation>
            </emma:emma>
          </inkml:annotationXML>
          <inkml:trace contextRef="#ctx0" brushRef="#br0" timeOffset="-142261.76">23346 4455 88 0,'0'0'224'0,"0"0"-24"0,0 0-18 16,6 8-13-16,-6-8-5 0,6 7-10 0,-6-7-9 0,4 9-7 15,-4-9-7-15,9 15-6 0,-9-8-3 0,3 1-3 16,2 1-10-16,1 0-6 0,-3-1-4 0,0 3-9 16,3-1-3-16,1 0-12 0,-4 0-3 0,0-2-8 15,3 6-7-15,-2-5-7 0,2-1 1 0,-1-1-7 16,-5-7-5-16,6 14-1 0,-3-6-5 0,-3-8-5 15,7 10 3-15,-7-10-4 0,5 4 1 0,-5-4-4 16,0 0 1-16,0 0-4 0,0 0-3 0,19-3 1 16,-19 3 0-16,14-15-8 0,-10 8-11 0,8-8-11 15,-2 4-7-15,-4-7-11 0,3 3 1 0,5-3-3 0,-8 0 1 16,7-6 3-16,-7 4 4 0,2 3-1 16,-1 1 3-16,-1 1 4 0,3 0 2 0,-5 1 8 0,2 1 12 15,-3 1 5-15,0 4 8 0,0-2 2 0,-3 10 4 16,8-10 0-16,-8 10-5 0,6-11-4 0,-6 11-2 15,0 0-1-15,7-5 0 0,-7 5-3 16,0 0 2-16,0 0-4 0,0 0 0 0,20 18-2 0,-14-10 1 16,-3 0-3-16,3-1 6 0,-4 3-2 0,6 3 3 15,-2-2-2-15,0 3-1 0,1-4 2 0,-1 2 1 16,0-3 0-16,2 2-4 0,-2 4-1 0,-2-8 4 16,5 1-4-16,-3 1 4 0,-1-2-2 0,-2-1 2 15,2 1 0-15,-5-7 1 0,11 8-1 0,-11-8 0 16,12 6 0-16,-12-6 2 0,13 4 0 0,-13-4-3 15,17-5-2-15,-17 5-4 0,19-6 2 0,-10-1 2 16,1-6-3-16,2 2-12 0,-1 0-2 0,2-3-2 16,-1-2-4-16,2 2-1 0,-1-6 2 0,2-2-2 15,1 4-1-15,-5 3 4 0,5-5 3 0,-7 4 4 0,-1 1 3 16,1 4 13-16,1 0 4 0,-4-2 6 16,0 6 0-16,1 0 2 0,-1 1 2 0,2-2 0 0,-8 8 1 15,18-7 5-15,-11 6 6 0,-7 1 0 0,20 1 0 16,-12 3 1-16,6 2-1 0,-1 1 1 0,-4-1-1 15,5 2-9-15,-4 6 3 0,2 0 0 0,-1 0-6 16,2 7-5-16,2-4 7 0,-8 6 3 0,2-5-9 16,2 4-16-16,-5-1-21 0,-3-2-28 0,0 5-29 15,-2 0-29-15,-1 0-43 0,-1-8-41 0,-2 3-46 16,0-1-266-16,-3-5-541 0,-2 3 239 0</inkml:trace>
          <inkml:trace contextRef="#ctx0" brushRef="#br0" timeOffset="-143144.26">22247 4891 152 0,'0'0'272'16,"0"0"-14"-16,-3 5-17 0,3-5-16 0,0 0-16 15,0 0-13-15,0 0-12 0,0 0-10 0,0 0-9 16,0 0-13-16,0 0-15 0,0 0-17 0,0 0-10 16,0 0-14-16,0 0-5 0,19-23-7 0,-10 17-9 15,-1-1 2-15,3-3-12 0,1 1-5 0,0-2-6 16,2-1-2-16,1-1-4 0,3-2-7 0,-4 1-4 0,3-3-4 16,-1-1-2-16,4-4 1 0,-4 2-6 0,3-1-4 15,1-2-3-15,5-6-1 0,-8 5-2 16,-1-1-6-16,3 4 3 0,4-10 0 0,-4-4-5 0,-8 10 0 15,4-9-13-15,-4 8-2 0,4-8 3 0,-6 9-6 16,2-2 3-16,-4-1-1 0,-1 4-5 0,-3-4 2 16,0 2 2-16,0 2-2 0,-3-2 2 0,0 4 0 15,0 0 2-15,-3-3 3 0,0 2-4 0,-1 5-2 16,-1 4 7-16,1-6-2 0,-2-1-2 0,1 5 3 16,-1 0-1-16,3 1-3 0,-3-1 8 0,2 5-3 15,-1-6 0-15,1 3-1 0,-4 6 3 0,6-7 2 16,-4 5-2-16,0 1-1 0,0 3 0 0,6 6 3 15,-8-17-5-15,2 12 4 0,6 5-2 0,-13-11-3 16,7 5 3-16,6 6-2 0,-14-7 1 0,14 7 0 16,-10-1-5-16,10 1 8 0,0 0-6 0,-22-1 4 0,22 1-2 15,-15 6 2-15,7-3 1 0,-2 3 5 0,2-1-4 16,-1 5-1-16,-1-3-1 0,1 4 5 0,0-1-1 16,0 4 2-16,2-1-2 0,1-2 1 0,3 5-1 15,-3-1 3-15,4 3 2 0,-1-1 0 0,0 6 0 16,0 0 4-16,3 1 1 0,3 4 1 0,-1-4-3 15,-2 1 0-15,1 3 2 0,2-3-1 0,0 2 3 16,5 0-2-16,-5-1 1 0,0-2-2 0,1 0 0 16,-1 1 6-16,3-4-7 0,-1 4 1 0,0-4 2 15,-2 0-6-15,3-4 4 0,-4 3 0 0,4-5-4 16,0 3 5-16,0-2-5 0,0 2 2 0,1-1 0 16,-1 1-5-16,2-1 1 0,2-6 4 0,-2 6 0 15,2-3-1-15,0 1 3 0,-1-2-6 0,2-3 3 0,1 0 0 16,-2 1 7-16,7-4-10 0,-7-1 0 0,2-1 3 15,-2-2-3-15,2-1 3 0,-12-2 1 16,23 0-1-16,-10 0 1 0,1-2-5 0,-3-1 3 0,0-2-3 16,1-1 3-16,1-3-1 0,1 1-8 0,-4 0 5 15,1-2 2-15,3-4-3 0,-3 4-2 0,1-3-5 16,-3 1 3-16,-2-3 1 0,4 1 1 0,-2 1-3 16,-3 0-2-16,0-3 3 0,1 3 0 0,-5 3 1 15,2 1-1-15,-2 0 3 0,-2 9-1 0,5-14 5 16,-5 14 0-16,6-12-1 0,-6 12-7 0,5-8 4 15,-5 8 1-15,0 0-6 0,0 0 4 0,0 0 0 16,0 0-10-16,0 0 4 0,0 0 5 0,0 0-1 0,9 27 0 16,-6-16 4-16,0 0 0 0,-3 3-2 0,4-1 2 15,-2 4 8-15,1 1-5 0,4 2 5 16,-1-4 14-16,-1 1-15 0,1-2 5 0,1 1 0 0,-2-1 1 16,-1-1-1-16,2-1-1 0,0 2-1 0,1-2-1 15,-4-5 4-15,0 2-6 0,0-3 4 0,-3-7-5 16,11 13 12-16,-8-7-12 0,-3-6 0 0,6 9-1 15,-6-9 1-15,0 0 1 0,7 9-4 0,-7-9 1 16,9 5-9-16,-9-5-7 0,0 0-8 0,6 3-24 16,-6-3-26-16,0 0-30 0,0 0-34 0,14-15-33 15,-8 5-32-15,-2 0-48 0,-1-5-279 0,1-2-568 16,-2 3 251-16</inkml:trace>
          <inkml:trace contextRef="#ctx0" brushRef="#br0" timeOffset="-142909.82">23003 4221 110 0,'6'-16'295'0,"0"0"-16"0,-6 1-20 16,4-1-23-16,2 5-25 0,0-4-23 0,-3 7-15 15,3-3-19-15,2 4-14 0,-2 0-17 0,0 0-11 16,-6 7-15-16,11-6-20 0,-11 6-20 0,0 0-19 15,0 0-19-15,0 0-14 0,20 13-23 0,-17-4-15 16,-3 2-20-16,1 4-18 0,-2 1-28 0,1 0-13 16,-2 1-19-16,2 1-59 0,2-1-121 0,-1 0-338 15,4 0 150-15</inkml:trace>
          <inkml:trace contextRef="#ctx0" brushRef="#br0" timeOffset="-144952.84">21668 4750 115 0,'0'0'252'0,"0"0"-13"0,0 0-9 15,-7 19-18-15,2-9-30 0,5-10-14 0,-7 24-9 16,-1-9-16-16,-1-1-11 0,-1 8-14 0,-2-2-13 16,1 2-9-16,4 0-9 0,-3 0-5 0,1 3-6 15,1 1-17-15,-2 0-27 0,1-1-37 0,-2-1-37 16,2 3-46-16,-1-5-57 0,-5 1-224 0,3-3-398 15,-3 2 177-15</inkml:trace>
        </inkml:traceGroup>
        <inkml:traceGroup>
          <inkml:annotationXML>
            <emma:emma xmlns:emma="http://www.w3.org/2003/04/emma" version="1.0">
              <emma:interpretation id="{72EA475D-428D-41CD-82F2-D803944CED27}" emma:medium="tactile" emma:mode="ink">
                <msink:context xmlns:msink="http://schemas.microsoft.com/ink/2010/main" type="inkWord" rotatedBoundingBox="27580,6705 29803,6554 29856,7350 27634,7501"/>
              </emma:interpretation>
            </emma:emma>
          </inkml:annotationXML>
          <inkml:trace contextRef="#ctx0" brushRef="#br0" timeOffset="-138600.1">25001 3771 104 0,'0'0'213'16,"0"0"-17"-16,0 0-20 0,0 0-13 0,0 0-10 15,0 0-2-15,0 0-4 0,0 0 3 0,0 0-11 0,11 32-5 16,-8-23 0-16,0 6 2 0,0 3-3 0,1-3-10 16,-4 4-3-16,6 5-2 0,-3 4 2 15,0-1-6-15,2-1-6 0,-2-1-4 0,3 2-1 0,-3 1-20 16,-1 0 5-16,1 3-6 0,2-6-5 0,-5 1-5 15,3-3-5-15,3 3-6 0,-3-5-12 0,1-2 0 16,-1 3-1-16,3-5-7 0,-3 0-2 0,3-3-7 16,-4 1 2-16,1 1-9 0,3-7 3 0,-3 2-1 15,1-2-4-15,-1 0-3 0,-3-9-6 0,6 14-17 0,-6-14-22 16,6 12-26-16,-6-12-17 0,5 11-14 16,-5-11-10-16,3 7-15 0,-3-7-26 0,0 0-27 15,0 0-30-15,0 0-34 0,0 0-254 0,0 0-516 0,0 0 228 16</inkml:trace>
          <inkml:trace contextRef="#ctx0" brushRef="#br0" timeOffset="-138227.62">25508 4143 135 0,'3'-13'225'16,"-3"13"-12"-16,0 0-18 0,3-10-15 0,-3 10-14 15,0 0-18-15,0 0-12 0,0 0-15 0,0 0-10 16,0 0-11-16,-16-7-13 0,16 7-3 0,0 0-8 16,-27 11-3-16,12-3 5 0,2 1-4 0,-4-2-1 15,1 3 1-15,-3 1 2 0,2 2 2 0,-5 2-1 0,-1 0-2 16,1-2 2-16,0 1-4 0,5 3-5 16,-7 0-5-16,5-3-2 0,0 4-4 0,-1-4 0 15,7 0-6-15,-2-1-4 0,1-2-5 0,6 2 0 0,-3-1-4 16,5-1-3-16,-1 1-6 0,1-1 2 0,3-3-7 15,0 2 0-15,3-10 0 0,0 14 0 16,0-14 2-16,3 13 10 0,3-8-5 0,4 1 13 0,7-2-1 16,-3-1 6-16,13 1-10 0,-1-4-7 0,0 0-5 15,3 0 2-15,1 0-1 0,1-5 7 0,-1 3-26 16,0-1-8-16,-2 2-20 0,2-3-26 0,-5 1-26 16,0-3-28-16,2 1-34 0,-1 3-38 0,-7-3-34 15,0-1-51-15,-2-1-236 0,-4-3-533 0,4 6 235 16</inkml:trace>
          <inkml:trace contextRef="#ctx0" brushRef="#br0" timeOffset="-137916.71">25995 4124 27 0,'0'0'229'0,"0"-12"-14"0,0 12-16 0,0 0-17 15,0 0-19-15,-14-10-7 0,14 10-7 0,0 0-10 16,0 0-1-16,-27 10-1 0,18-5-7 0,-1 1-1 16,4 1-4-16,-7 0-3 0,-1 6-7 0,2-2-1 15,2 4-8-15,1-2-8 0,-2 1-1 0,5 1-6 16,-1-1-7-16,1 1-5 0,0-2-4 0,6 4 2 16,0-3-4-16,0 0-4 0,3 0 5 0,0 0-8 15,4-5-2-15,-1 2-8 0,3 0-1 0,2 3-6 16,2-4-5-16,-1-3-16 0,2 2 12 0,-1-1-8 15,2-3-6-15,-2 2-29 0,1-1-29 0,2-2-35 16,-4-1-36-16,4-1-45 0,-5-2-37 0,5-2-41 0,-16 2-74 16,20-7-165-16,-11 0-504 0,7-1 223 0</inkml:trace>
          <inkml:trace contextRef="#ctx0" brushRef="#br0" timeOffset="-137443.62">26291 4197 216 0,'0'0'281'0,"3"-11"-21"16,-3 11-24-16,0 0-23 0,0 0-19 0,14-4-18 16,-14 4-21-16,0 0-11 0,0 0-15 0,22 11-11 0,-16-7-13 15,2 2-7-15,-1 3-10 0,-1-1-5 16,0 0-9-16,-3 2-8 0,3 2-2 0,-2-2-5 16,-4 0-4-16,3 0-4 0,0 1-5 0,0 0-7 0,-1-2-1 15,-2-9-6-15,4 16 0 0,-4-16-2 16,0 13-7-16,0-13 0 0,2 13-1 0,-2-13-1 15,0 11-2-15,0-11-5 0,0 0 7 0,0 0-3 0,3 10 0 16,-3-10 1-16,0 0-6 0,0 0-4 0,0 0 7 16,0 0-5-16,19-16-3 0,-19 16 0 0,12-16-3 15,-4 3-11-15,-3 1-3 0,1-1-1 0,5 0-1 16,-5-1-1-16,1-3 1 0,-1 1-2 0,2 4 6 16,-5 0-2-16,3-1 3 0,-3-1 2 0,1 4-1 15,1 3 7-15,-5 7 3 0,7-13 1 0,-2 5-1 16,-5 8 0-16,7-5 5 0,-7 5-5 0,7-7 5 15,-7 7-4-15,14-2 4 0,-14 2 1 0,0 0 2 16,19 3 1-16,-7 3 4 0,-4-1 5 0,4 3 8 0,-5 1-1 16,6-2 2-16,1 3-2 0,-5 1 10 15,3 0-6-15,1 1-2 0,-2 0 3 0,2 0-3 16,-4 1-4-16,4-4-4 0,-1 3 2 0,-4-2-5 0,4 3 2 16,-5-2-5-16,5-2 1 0,-9 0-10 0,2 0-23 15,1-3-15-15,-6-6-19 0,3 16-13 16,-3-16-24-16,-3 11-29 0,3-11-25 0,-6 13-27 0,6-13-39 15,-8 4-28-15,8-4-227 0,0 0-499 0,0 0 221 16</inkml:trace>
          <inkml:trace contextRef="#ctx0" brushRef="#br0" timeOffset="-137191.3">27034 3913 164 0,'16'-2'226'0,"-5"2"-17"16,-11 0-17-16,25 9-11 0,-11-2-13 0,-2 4-11 16,4 0-6-16,0 6-6 0,1 2-10 0,2 0-8 15,-4-1 0-15,-1 4 3 0,-4 2-8 0,3-3-11 16,-4 3-8-16,-1-2-12 0,-2 1-6 0,0 0-6 16,-6-1-8-16,0 0-4 0,-6-4-5 0,3-1-8 0,-8 4-3 15,-2 0-8-15,0-4 0 0,-5 3-21 0,1-9-27 16,1 5-28-16,-1 0-26 0,2-5-42 0,-1 0-27 15,3 0-27-15,-1-3-46 0,-2-3-205 0,10-2-439 16,6-3 193-16</inkml:trace>
        </inkml:traceGroup>
        <inkml:traceGroup>
          <inkml:annotationXML>
            <emma:emma xmlns:emma="http://www.w3.org/2003/04/emma" version="1.0">
              <emma:interpretation id="{061A947B-AEE0-4A88-8274-ED0F17664613}" emma:medium="tactile" emma:mode="ink">
                <msink:context xmlns:msink="http://schemas.microsoft.com/ink/2010/main" type="inkWord" rotatedBoundingBox="30310,6859 32439,6715 32466,7115 30337,7259"/>
              </emma:interpretation>
            </emma:emma>
          </inkml:annotationXML>
          <inkml:trace contextRef="#ctx0" brushRef="#br0" timeOffset="-135745.66">27771 4124 16 0,'-12'0'188'0,"12"0"-15"0,0 0-12 15,0 0-11-15,0 0-9 0,0 0-10 0,0 0-2 16,0 0-11-16,0 0-5 0,0 0-9 0,0 0-2 0,-15 0-12 16,15 0 5-16,0 0-4 0,0 0-2 0,0 0-2 15,0 0-4-15,0 0-3 0,0 0-5 0,0 0-1 16,0 0-6-16,0 0 1 0,0 0-6 0,0 0-1 16,0 0-4-16,0 0-2 0,0 0-4 15,0 0 0-15,0 0-7 0,0 0 0 0,0 0-4 0,0 0 1 16,0 0-1-16,0 0 1 0,0 0-2 0,0 0-2 15,0 0 0-15,39 3-2 0,-39-3-5 0,28-3 1 16,-10 6-5-16,1-6 2 0,2 3-7 0,3 0 1 16,1-1-2-16,5-2-3 0,-1 2-1 0,-1-1-3 0,-1-2-8 15,0 3 6-15,-1-2 2 0,0 2 1 16,-1-2-8-16,4 0 2 0,-10 0 2 0,6-1 1 16,-4 1-1-16,-3 0 2 0,1 2-3 0,-2-2 5 0,1-1-3 15,1 0-4-15,-2 2 0 0,0-2 0 16,1 3-2-16,-3-1 2 0,0-2-1 0,-1 3 0 0,2-1-3 15,-1 2 3-15,0 0-3 0,-2 0 1 0,4-3-4 16,-2 3 2-16,-15 0-1 0,20-1 2 0,-8 1 0 16,0-4-3-16,-12 4 2 0,21-1-3 0,-21 1 3 15,17 0 5-15,-17 0-1 0,17 0 0 0,-17 0 8 16,14 0-5-16,-14 0 2 0,0 0 4 0,13 0 4 16,-13 0 0-16,0 0 2 0,14-2-1 0,-14 2 4 15,0 0 0-15,0 0-3 0,0 0 4 0,0 0-2 16,0 0 8-16,13 0-11 0,-13 0-3 0,0 0-6 15,0 0 7-15,0 0 4 0,0 0-10 0,0 0 6 16,0 0 1-16,0 0-4 0,0 0 3 0,0 0-2 0,0 0-6 16,0 0 6-16,0 0-3 0,0 0-4 0,0 0 8 15,0 0-4-15,0 0 6 0,0 0-6 16,0 0-5-16,0 0-1 0,0 0 1 0,0 0-6 0,0 0-1 16,0 0 6-16,0 0-7 0,-25-21 8 0,17 18-7 15,-1-4-3-15,9 7-1 0,-20-10 2 16,6 5-1-16,4-2 0 0,-4 1 0 0,2 0-4 0,3 1-6 15,-3-1 8-15,5 1-2 0,7 5 2 0,-18-6-3 16,8 2 11-16,10 4-12 0,-12-8 17 0,12 8-12 16,-15-8 1-16,15 8-1 0,-14-5 3 0,5 0-9 15,9 5 19-15,-10-6-15 0,10 6 1 0,-12-7-4 16,12 7 3-16,-15-7-1 0,6 5 4 0,9 2 4 16,-10-4-6-16,10 4 5 0,-14-6-1 0,14 6-10 0,-12-1-2 15,12 1 13-15,-10-7 0 0,10 7-9 16,0 0 7-16,0 0-1 0,-13-3-1 0,13 3-1 0,0 0 1 15,0 0-4-15,0 0 7 0,0 0-4 16,0 0-3-16,-8-5 3 0,8 5-4 0,0 0 4 16,0 0-1-16,0 0 4 0,0 0-2 0,0 0 2 0,0 0 1 15,0 0-1-15,0 0-2 0,33 15-1 0,-23-13 0 16,-1 3 0-16,-1-1 0 0,4-2 2 0,-3 5 2 16,6-3-3-16,-7 3-1 0,4-5 6 0,-3 3-7 15,3-1 4-15,-3-1 1 0,2 5-4 0,1-3-2 16,1 0 2-16,-6-2 3 0,7 4-2 0,-7 0 2 15,2-5 2-15,2 2-2 0,-2 0 2 0,1-3-3 16,-10-1 3-16,15 7-3 0,-6 0 0 0,-9-7 14 16,15 4-18-16,-11 0 2 0,-4-4 0 0,12 6 1 15,-12-6 1-15,11 3 7 0,-7 3-6 0,-4-6-3 0,0 0-5 16,11 11 1-16,-8-6 7 0,-3-5 0 16,4 9-5-16,-4-9 8 0,0 0 0 0,0 17 1 15,0-17-2-15,-6 11 0 0,0 0-2 0,6-11 7 0,-16 10-4 16,4 0-5-16,-2-2 2 0,0 2 3 0,-3-5 3 15,2 4 1-15,0 2-3 0,-1-3 5 0,-1 1-6 16,1-3-1-16,1 2-3 0,2 2-6 0,1-3-15 16,1 1-18-16,-1-1-12 0,5-2-13 0,0 3-13 15,-2-3-6-15,9-5-19 0,-9 14-15 0,3-9-22 16,6-5-11-16,-6 12-17 0,6-12-17 0,-2 10-42 16,2-10-237-16,0 0-503 0,15 4 223 0</inkml:trace>
          <inkml:trace contextRef="#ctx0" brushRef="#br0" timeOffset="-135174.8">29006 3991 94 0,'0'0'298'0,"-8"-18"-26"0,8 18-27 0,0 0-27 16,0 0-23-16,0 0-21 0,0 0-15 0,0 0-13 15,0 0-10-15,0 0-12 0,-19 28-3 0,14-20-17 16,5-8-3-16,-4 13-10 0,-1-3-1 0,4 1-11 0,1-11-5 15,-3 20-3-15,3-9-8 0,0-11 0 16,3 18 0-16,-2-9-1 0,-1-9-1 0,5 16-3 16,-1-9 6-16,1 1 4 0,2 1-6 0,1-3 1 15,2-3-1-15,-2 2-1 0,4-5-2 0,2 4-3 16,1-2-13-16,2-2 3 0,-4 0 1 0,-13 0-3 0,27-6-6 16,-14 2 0-16,4 0-4 0,1-2-8 15,0-1-3-15,-3-3 4 0,2-1-4 0,0 0 0 0,2-3-7 16,2-3 0-16,-7 4-7 0,2 1 2 0,-6-2 0 15,2 1 1-15,-1-1 0 0,-7-1-5 0,2 5 0 16,0-6-2-16,-4 7 4 0,-2 9-5 0,0-20-6 16,-2 9 5-16,2 11 4 0,-9-17-12 0,2 10 1 15,-4-2-2-15,2 7 3 0,-7-5 0 0,3 4 0 16,-2 2 3-16,-3-1 0 0,3 2-13 0,-3 0 10 16,2 0-3-16,-4 2 3 0,1-1 0 0,-1 5-11 15,1-1-2-15,3 1-11 0,-4-1-12 0,1 1-7 16,1 3-10-16,3-1-6 0,0-1-14 0,2 0-19 0,1 4-18 15,0-5-16-15,0 5-15 0,6-4-14 16,-2 2-22-16,5-4-22 0,3-5-48 0,-4 11-174 0,4-11-457 16,0 0 203-16</inkml:trace>
          <inkml:trace contextRef="#ctx0" brushRef="#br0" timeOffset="-134524.07">29317 4022 191 0,'0'0'212'15,"0"0"-11"-15,0 0-12 0,0 0-13 16,12-6-1-16,-12 6-5 0,0 0-4 0,0 0-8 16,0 0-8-16,0 0-3 0,0 0-7 0,0 0-6 0,0 0-8 15,0 0-5-15,0 0-10 0,0 0-1 0,0 0-14 16,0 0-8-16,0 0-4 0,0 0-14 0,0 0-10 15,0 0-1-15,0 0-12 0,0 0-2 0,0 0-5 16,0 0-4-16,0 0-7 0,0 0-5 0,6 12 2 16,-6-12 2-16,2 15-5 0,-2-15-1 0,6 14-2 15,-5-7-3-15,-1-7 3 0,11 14 2 0,-7-6-2 0,2 0 8 16,-1 0-3-16,1 2 3 0,1-3 4 16,0-2-3-16,4 3 14 0,-2-5-10 0,3 3 0 15,-3-4 4-15,3 3-4 0,3-3-4 0,1 2-1 0,0-3 2 16,2-1-9-16,2 0 3 0,-1 0-4 0,5-1 1 15,0-3-3-15,-3 2 2 0,4-3-6 16,-6-1 3-16,4-1-3 0,-4 1 3 0,1 1 0 0,-3-2 7 16,0 0-9-16,1-3-3 0,-5 3 6 0,2-3 12 15,-3 2-10-15,0-1 2 0,-5 1-5 16,2 2 5-16,-1-1 4 0,-2-1 7 0,0 2-1 0,-6 6-2 16,7-15-6-16,-4 9-8 0,-3 6-4 0,2-15 5 15,-2 15-1-15,-8-10-5 0,1 1-5 0,7 9-4 16,-24-9 7-16,10 2-6 0,-3 5 13 0,-4 2-13 15,1-4-4-15,1 6-14 0,-5-4-7 0,-3 6-13 16,0-2-15-16,-2 5-12 0,0-5-14 0,1 3-20 16,-3 0-20-16,-8 6-26 0,-2-1-33 0,10-4-38 15,-9 1-58-15,0 0-284 0,10-6-601 0,-2 2 267 16</inkml:trace>
        </inkml:traceGroup>
      </inkml:traceGroup>
      <inkml:traceGroup>
        <inkml:annotationXML>
          <emma:emma xmlns:emma="http://www.w3.org/2003/04/emma" version="1.0">
            <emma:interpretation id="{CC0E215E-C0FC-4164-A9BF-122418ABC59C}" emma:medium="tactile" emma:mode="ink">
              <msink:context xmlns:msink="http://schemas.microsoft.com/ink/2010/main" type="line" rotatedBoundingBox="20777,8928 27234,7688 27462,8876 21006,10116"/>
            </emma:interpretation>
          </emma:emma>
        </inkml:annotationXML>
        <inkml:traceGroup>
          <inkml:annotationXML>
            <emma:emma xmlns:emma="http://www.w3.org/2003/04/emma" version="1.0">
              <emma:interpretation id="{FEB5C0E6-4000-47C2-80BB-A3509842A2D9}" emma:medium="tactile" emma:mode="ink">
                <msink:context xmlns:msink="http://schemas.microsoft.com/ink/2010/main" type="inkWord" rotatedBoundingBox="20778,8928 23622,8381 23850,9570 21006,10116"/>
              </emma:interpretation>
            </emma:emma>
          </inkml:annotationXML>
          <inkml:trace contextRef="#ctx0" brushRef="#br0" timeOffset="-147851.85">18198 5994 160 0,'0'0'151'15,"0"0"-12"-15,0 0-20 0,0 0-4 0,0 0-20 16,0 0-3-16,0 0-23 0,0 0 4 0,0 0-8 15,0 0-8-15,0 0-1 0,0 0-2 0,0 0-3 16,0 0 1-16,0 0 2 0,0 0-5 0,0 0 3 16,0 0 1-16,0 0 3 0,0 0-2 0,0 0 0 0,0 0-7 15,0 0 1-15,9 21-2 0,-3-18-4 0,-6-3 0 16,7 10-1-16,-7-10-4 0,6 13-2 0,0-8-2 16,0 2-2-16,-2 3-7 0,1-3-16 0,-5-7 5 15,10 11-3-15,-4-4 1 0,0 2-1 0,2-4-1 16,-1 5-2-16,-1-5 1 0,3 1 2 0,-9-6-3 15,7 11 1-15,-2-5-4 0,1-1 3 0,-6-5-1 16,7 9-1-16,-7-9 2 0,11 6 0 0,-11-6 7 16,4 5-2-16,-4-5 4 0,0 0 5 0,12 5 1 15,-12-5-2-15,0 0-1 0,15 0 1 0,-15 0-1 16,0 0-5-16,18-5 2 0,-18 5-4 0,18-6-1 0,-11 2-1 16,2 0-2-16,9-3 3 0,-6 2-2 0,3-4 0 15,-1 5-4-15,-1-1 0 0,0-2 1 0,2-1-6 16,-1 4 3-16,-2-1-1 0,0-4 1 0,-4 5 1 15,4 1 0-15,0-3-4 0,0 3 0 0,-3-2 1 16,0 2-2-16,2-1 5 0,1 1-4 0,-3-1 2 16,2-1 1-16,-2 3-5 0,3-3 2 0,0 3 0 15,0-2 3-15,2-2-3 0,1 1 0 0,-2 2 1 16,0-1-1-16,2 2 0 0,-1-3-1 0,-1-1 0 16,-1 4 2-16,3-2 3 0,-2-1-4 0,-1 3-1 0,0-2 1 15,2 1 2-15,-1-2-2 0,2 2-3 16,1 0 3-16,-2-1 0 0,-1 3 1 0,1-1 0 15,1-1-1-15,-2 0-1 0,2-1 3 0,1 0-1 0,-1 1 1 16,3-1-2-16,-3 1 1 0,0-1 1 16,-3 4 0-16,6-2-6 0,-3-2 3 0,0 3 2 0,3-3-3 15,-5 2 0-15,2 1 2 0,3-5-1 0,-5 5 2 16,4-3-3-16,-1 2 4 0,-1-3-2 0,0 1 0 16,1 4 2-16,1-4-6 0,-4 4 4 0,5-2-2 15,-3 2 3-15,4-1-2 0,-2-1 1 0,-1 4 1 16,2-4-1-16,-3 4-1 0,3-2-1 0,-2 0 0 15,1 1 3-15,-1 1-3 0,2 0 1 0,-6 0 0 16,1-2 3-16,1 0 0 0,1 1-1 0,-1 1-2 16,0-2 0-16,-2 2 2 0,-3 1 3 0,3 0-3 15,-2 1-2-15,-1 1 2 0,-9-5-2 0,18 2-1 16,-9 1 0-16,1 2 3 0,-2-1-2 0,-1 2 2 16,1-3 1-16,-8-3-1 0,15 11 3 0,-9-5-3 0,-6-6 5 15,13 11-1-15,-4-6-3 0,-2 1 2 0,-1 1-1 16,2 0 0-16,-8-7 0 0,10 12 1 0,-4-5 2 15,2-2-2-15,-8-5 1 0,6 11-1 0,0-5 1 16,-6-6 0-16,6 7-1 0,-6-7 1 0,4 10 1 16,-4-10-6-16,0 0 4 0,3 8 3 0,-3-8-1 15,0 0 0-15,0 0 4 0,0 0 2 0,6 7 4 16,-6-7 2-16,0 0 8 0,0 0 3 0,0 0 3 16,0 0 2-16,0 0 1 0,0 0 2 0,0 0-5 15,0 0-4-15,0 0-3 0,0 0-1 0,0 0-5 16,24-15-1-16,-21 9-1 0,-3 6-3 0,13-9 0 0,-13 9-3 15,14-9-1-15,-8 2-1 0,6-1-3 16,-5 1-7-16,5 1 1 0,1 0-5 0,1-2-3 0,1 2 2 16,3-5-6-16,-2 6-1 0,2-3 3 0,4 0-4 15,-2 0-2-15,4 1 2 0,-5 2 0 16,0-3 0-16,1 2 2 0,2 2-2 0,-2 0 3 0,-1-1-1 16,-3 2 3-16,2-3 0 0,2 3 1 0,-2-3 3 15,-2 2-1-15,3 1-3 0,-4 1 8 0,2-1-5 16,-2-1 2-16,-1 1 0 0,4 2 0 0,-3-3 0 15,3 0 2-15,-3 1-1 0,0 6 7 0,1-6 3 16,-1 3 0-16,0-2-1 0,2 2 2 0,-2 0 0 0,-1 2-2 16,-2-2 0-16,3 0 1 0,2 3 0 0,2 1-2 15,-3-4 3-15,1 1-2 0,-1 6-1 16,-2-4 2-16,2 2-5 0,-2-1 5 0,-1 0-4 0,-3-2-1 16,2-1 2-16,3 2 1 0,2-1-1 0,-1 1 0 15,0-1-1-15,-1-4-1 0,3 0 3 0,-1 1-3 16,2-1 3-16,-1-2 1 0,1 0-4 0,-2 1 0 15,-1-1 1-15,-1-2 0 0,-1 2-1 0,-1-1-1 16,-1 1-1-16,1-1 4 0,1-1-3 0,-5 1 0 16,-9 5 4-16,16-7-4 0,-8 3 5 0,-1-2-2 15,-7 6-1-15,13-8 0 0,-13 8-2 0,9-6 3 16,-9 6-5-16,6-10-5 0,-6 10-14 0,5-7-21 16,-5 7-25-16,0 0-30 0,0 0-29 0,0 0-39 0,0 0-47 15,0 0-187-15,-33-3-431 0,33 3 191 16</inkml:trace>
          <inkml:trace contextRef="#ctx0" brushRef="#br0" timeOffset="-147284.45">19286 6297 25 0,'0'0'215'0,"0"14"-12"0,0-14-13 16,2 17-7-16,1-8-8 0,0 1-8 0,0 3-5 16,0 1-3-16,3 0-5 0,1-1-7 0,-1 3-4 15,0-3-3-15,2 0-7 0,-2 0-7 0,1-1-4 16,3 2-4-16,-2 0-8 0,1-3-9 0,-2 2-9 16,4-2-5-16,-5 2-10 0,1-2-8 0,-1-3-3 15,2 2-8-15,-5-2-6 0,3 2-4 0,-1-4-6 16,1 1 0-16,0 0-10 0,0-1 2 0,0 3-4 0,-6-9-5 15,8 13-19-15,-5-6-14 0,1 0-20 0,-4-7-24 16,5 11-27-16,-5-11-24 0,3 9-29 0,-3-9-22 16,4 8-25-16,-4-8-36 0,0 0-216 0,0 0-466 15,24-10 206-15</inkml:trace>
          <inkml:trace contextRef="#ctx0" brushRef="#br0" timeOffset="-146816.68">19844 6435 19 0,'0'0'183'0,"0"0"-13"0,0 0-16 0,0 0-13 16,0 0-12-16,0 0-9 0,0 0-3 0,0 0-10 16,0 0-4-16,0 0 0 0,0 0 1 15,0 0-6-15,0 0 1 0,0 0-1 0,0 0 3 0,-36 13-2 16,23-5 0-16,2 2 1 0,-2-2-4 0,-2 0 0 15,2 2-9-15,-2 1-1 0,-5 2-5 0,4-1-3 16,0-2-7-16,-4 4-3 0,1 1-1 0,4-2-9 16,-3 1 0-16,-1 3 1 0,4-6-8 0,-3 7-3 15,4-5-7-15,1-6-6 0,1 6-1 0,3-2 0 16,3-3-4-16,0-1-5 0,6-7-5 0,-9 10 5 16,5-3 2-16,4-7 4 0,0 0 3 0,7 18 7 15,-7-18 5-15,12 7-4 0,-4-5 8 0,-8-2 3 0,25 3-5 16,-10-3 1-16,4 0-7 0,1-3-4 0,5-1-1 15,-4 1-7-15,-3 1-1 0,1-2-3 16,-1 0-1-16,1 1-1 0,-1 4 4 0,0-4-28 0,-1 2-15 16,0-3-23-16,-2 3-14 0,-1-2-16 0,1 0-22 15,-3 3-20-15,-12 0-27 0,21-3-22 0,-10 2-35 16,3-4-21-16,-4 2-65 0,1-2-176 0,-1-2-494 16,4 0 219-16</inkml:trace>
          <inkml:trace contextRef="#ctx0" brushRef="#br0" timeOffset="-146540.71">20135 6448 135 0,'-9'6'230'0,"9"-6"-11"0,-9 2-13 15,9-2-9-15,-9 9-8 0,3-6-5 0,6-3-11 16,-12 13-2-16,9-5-6 0,-4 0-6 0,1 0-8 0,1 0-10 16,-1 3-11-16,3-3-7 0,-1 4-10 0,1-4-4 15,3-8-10-15,-5 18-3 0,5-8-9 16,0-10-7-16,0 17-5 0,2-9-2 0,-2-8-4 0,3 17-4 16,0-11-4-16,-3-6-8 0,6 14-2 0,-2-9 2 15,-4-5-11-15,8 12-5 0,-5-7 0 0,-3-5-3 16,10 9-4-16,-4-1-7 0,-6-8-17 0,11 7-12 15,-11-7-20-15,10 4-17 0,-10-4-25 0,9 7-18 16,-9-7-28-16,7 6-31 0,-7-6-21 0,11 3-36 16,-11-3-51-16,0 0-207 0,0 0-498 0,21-8 220 15</inkml:trace>
          <inkml:trace contextRef="#ctx0" brushRef="#br0" timeOffset="-145950.62">20411 6482 73 0,'0'0'199'0,"0"0"-20"0,0 0-14 0,0 0-15 16,0 0-2-16,0 0-9 0,0 0-10 0,0 0-5 16,0 0-9-16,0 0-4 0,9 23-5 0,-9-23-5 15,1 15-5-15,-1-15 0 0,3 11 0 0,-3-11-4 16,3 13-8-16,-3-13 2 0,5 15-2 0,-5-15-8 15,3 12-3-15,0-3-1 0,-3-9-3 0,1 11-10 16,-1-11 0-16,0 10-3 0,0-10-8 0,3 11-8 16,-3-11 2-16,0 0-5 0,5 10-4 0,-5-10-6 15,0 0 5-15,1 11-6 0,-1-11 0 0,0 0-6 16,0 0-1-16,0 0 0 0,6 6-1 0,-6-6-1 0,0 0 2 16,0 0-5-16,0 0 1 0,0 0 0 0,0 0-1 15,0 0-3-15,21-11-1 0,-21 11-6 16,9-10 5-16,-9 10-2 0,4-9-1 0,2 2-1 0,-6 7 3 15,8-16-2-15,-4 8-1 0,-4 8-4 0,12-22-2 16,-9 15-6-16,2-3 3 0,-2 0-1 0,1 2-4 16,-4 8 4-16,6-18 0 0,-1 12-1 0,-5 6 4 15,4-14-7-15,-4 14 6 0,6-7 1 0,-6 7 0 16,4-10-2-16,-4 10 0 0,0 0 1 0,0 0 0 16,0 0-2-16,2-11 0 0,-2 11 0 0,0 0 0 15,0 0-2-15,0 0 4 0,0 0-3 0,0 0 4 16,0 0-4-16,0 0 9 0,0 0-1 0,0 0 4 15,0 0 2-15,0 0 4 0,19 17 7 0,-19-17 1 16,8 10 2-16,-4-3 10 0,-4-7 3 0,8 9-6 16,-4-2 0-16,1 0-3 0,-5-7-2 0,9 11-2 0,-6-5 0 15,-3-6-1-15,10 13-7 0,-7-6 3 0,-3-7 1 16,6 10-3-16,-6-10 3 0,4 11-7 16,-4-11-9-16,3 11 10 0,-3-11-14 0,5 10-14 0,-5-10-14 15,0 0-15-15,3 6-19 0,-3-6-19 0,0 0-13 16,6 8-14-16,-6-8-24 0,0 0-35 0,0 0-44 15,0 0-246-15,0 0-496 0,0 0 220 0</inkml:trace>
          <inkml:trace contextRef="#ctx0" brushRef="#br0" timeOffset="-145657.86">20860 6337 15 0,'0'0'210'0,"0"0"-5"16,10-4-8-16,-10 4-12 0,0 0-9 0,0 0-5 16,21 9-4-16,-21-9 3 0,15 9 0 0,-5-3-4 15,-1-1-3-15,5 1 2 0,-2 3-3 0,-3 0-6 16,4 0-13-16,-2 2-11 0,-3 0-7 0,3 2-4 16,-4 0-3-16,1 0-14 0,-2 3-7 0,0-5 0 15,-3 4-14-15,-3-1-6 0,-2 2-4 0,1 3-8 16,-4-4-4-16,2 1-4 0,-1-3-13 0,-4 5 6 15,1-1-5-15,-1-7-12 0,2 2-22 0,-1-2-19 16,-3 0-30-16,4-1-14 0,-2-2-32 0,1 1-29 16,7-8-33-16,-12 8-43 0,12-8-47 0,-11 2-289 15,11-2-569-15,0 0 252 0</inkml:trace>
        </inkml:traceGroup>
        <inkml:traceGroup>
          <inkml:annotationXML>
            <emma:emma xmlns:emma="http://www.w3.org/2003/04/emma" version="1.0">
              <emma:interpretation id="{7C63C38C-CAC6-47F7-905C-6C23E7B935F8}" emma:medium="tactile" emma:mode="ink">
                <msink:context xmlns:msink="http://schemas.microsoft.com/ink/2010/main" type="inkWord" rotatedBoundingBox="25243,8168 27252,7782 27364,8363 25355,8749"/>
              </emma:interpretation>
            </emma:emma>
          </inkml:annotationXML>
          <inkml:trace contextRef="#ctx0" brushRef="#br0" timeOffset="-141411">22684 5341 217 0,'10'1'202'16,"-10"-1"-13"-16,0 0-18 0,14 7-11 0,-8-1-10 0,1 0-15 16,-7-6-12-16,12 12-9 0,-8-5-7 0,5 5-8 15,0-1-9-15,-4 0 0 0,4-2-9 16,-5 2-7-16,-1 1-4 0,3-1-7 0,0 2-3 0,-1-4-5 16,-4 2-3-16,2-3-6 0,-3-8-5 0,5 14-3 15,-3-5-5-15,-2-9-2 0,3 12-4 16,-3-12-3-16,0 8-2 0,0-8-2 0,0 0-1 0,2 11 3 15,-2-11-3-15,0 0 3 0,0 0-2 0,0 0-1 16,0 0-3-16,0 0 1 0,0 0-5 0,0 0 1 16,0 0-2-16,18-25-5 0,-15 17-9 0,0-2-9 15,-2-4-8-15,5-2 3 0,-6 0-14 0,3-2 3 16,0-5 1-16,3 0 0 0,-3 7 6 0,-1-1 1 16,4-1 2-16,-3 0 0 0,0 1 2 0,3-1 4 0,1 3 5 15,-5 0 3-15,4 4 8 0,-1-2 2 16,1 2 4-16,0 3 8 0,-1-2 4 0,1 3 2 15,-6 7 0-15,10-13-4 0,-4 8 0 0,-6 5 3 16,9-6-7-16,-9 6 0 0,14-1 0 0,-14 1 0 16,0 0-5-16,16 9 11 0,-13 0 8 0,0-2 0 0,3 3 2 15,-5 0 1-15,5 3 2 0,0 2 0 0,-1 0 1 16,-2-1 1-16,0 0-4 0,3 3-1 16,-3-1 2-16,1-1-4 0,2 1-3 0,0-1 0 0,-6 0-2 15,2-2-7-15,2 2 3 0,-2-5-3 0,4 3-4 16,-6-4 4-16,6 4 0 0,-5-6-1 0,4 3-6 15,-1 0 0-15,-4-10-8 0,6 15-14 0,-3-8-20 16,0 0-22-16,-3-7-26 0,7 11-20 0,-7-11-25 16,8 11-30-16,-8-11-45 0,7 4-242 0,-7-4-477 15,0 0 211-15</inkml:trace>
          <inkml:trace contextRef="#ctx0" brushRef="#br0" timeOffset="-141096.65">23316 5415 63 0,'10'-1'159'0,"-10"1"-14"16,0 0 4-16,17-3-2 0,-17 3-8 0,15 3-5 15,-15-3 7-15,15 0-4 0,-15 0 1 0,19 0 5 16,-7 0-12-16,-12 0-3 0,22 0-13 0,-8 0-9 15,-2 0-9-15,-12 0-9 0,24 0-7 0,-9-3-8 16,-1 3-8-16,1-1-2 0,2 1-9 0,-1-2-7 16,-2 0-5-16,5 2 0 0,0-2-6 0,1 1-1 15,-5-1-7-15,6 2-3 0,-5-2-6 0,6 0-7 16,-2 2-13-16,-7-5-10 0,5 4-10 0,0 0-10 16,-3-5-20-16,-2 5-3 0,1-2-14 0,-5-1-23 0,1 1-19 15,-10 3-30-15,14-7-59 0,-9 1-136 0,1-3-362 16,-6 9 161-16</inkml:trace>
          <inkml:trace contextRef="#ctx0" brushRef="#br0" timeOffset="-140708.02">23725 5219 30 0,'0'0'183'0,"0"0"-14"0,0 0-17 0,0 0-13 15,0 0-12-15,0 0-6 0,0 0-3 0,0 0-6 0,0 0-5 16,0 0-3-16,0 0-2 0,0 0 1 0,0 0-1 16,0 0-2-16,0 0-2 0,0 0-1 15,0 0-3-15,24 19-2 0,-18-16-4 0,2 3-1 0,-8-6-7 16,14 7-5-16,-8-4-6 0,1 2-3 0,-7-5-4 15,14 11-3-15,-5-6-8 0,-3 2-2 0,0 1-4 16,1-2-1-16,-1 1 0 0,-6-7-6 0,10 13 3 16,-7-3-2-16,0-2-1 0,0 0-4 0,-3-8 2 15,0 17-7-15,0-17-1 0,-3 18 0 0,0-7-3 16,0-3-3-16,3-8 1 0,-7 19-4 0,1-9-4 16,3 1 2-16,-6-4-13 0,5 1-21 0,-2 2-26 15,-2-4-22-15,5 3-31 0,3-9-25 0,-13 12-26 16,13-12-28-16,-6 7-23 0,6-7-227 0,0 0-458 15,0 0 203-15</inkml:trace>
          <inkml:trace contextRef="#ctx0" brushRef="#br0" timeOffset="-140274.68">24047 5349 90 0,'0'0'173'0,"0"0"-4"0,0 0-9 16,0 0-10-16,6 24-11 0,-6-24-7 0,3 11-8 16,-3-11 0-16,0 13-4 0,0-13-6 0,6 13-9 15,-6-13-4-15,6 12-1 0,-2-6-5 0,-4-6-8 16,12 11 0-16,-9-7-2 0,-3-4-3 0,14 7-5 16,-7-3-5-16,2-1-6 0,-9-3-7 0,19 7-3 15,-11-6-7-15,8-1-7 0,-1 2 0 0,-1-2-6 16,-1-2-4-16,0 0-5 0,5-4 1 0,-4 5-2 15,-1-5-1-15,6 2-7 0,-2-1 3 0,-1-2-4 0,-1 1-5 16,-1-1 2-16,-1 0 0 0,-1-1-5 0,-5 3 5 16,-1-4-6-16,0 3 3 0,-6 6-3 0,8-14 1 15,-5 4 0-15,-3 10 2 0,0 0-6 0,-11-18 4 16,5 11-4-16,0 0-4 0,-7 1 3 0,0-1 0 16,-5 1 0-16,4 1-1 0,-5 2 1 0,-1 0-3 15,4-1 1-15,-11 3 2 0,2 2-5 0,6-1 4 16,-1 3-3-16,1-3 2 0,-1 4-1 0,4-1-1 15,3 2 0-15,-4 2 0 0,5-1-3 0,2-3-3 16,-4 1-17-16,5 2-13 0,0 1-10 0,5-1-21 16,4-6-31-16,-9 12-9 0,9-12-24 0,0 11-33 0,0-11-59 15,12 13-143-15,-12-13-397 0,16 5 175 16</inkml:trace>
          <inkml:trace contextRef="#ctx0" brushRef="#br0" timeOffset="-139922.65">24373 5386 270 0,'0'0'279'0,"0"0"-13"0,0 0-20 15,0-13-25-15,0 13-22 0,0 0-18 0,0 0-24 16,0 0-10-16,9-7-21 0,-9 7-14 0,0 0-12 16,0 0-6-16,0 0-12 0,0 0-9 0,11 18-7 15,-11-18-5-15,0 9-3 0,0-9-3 0,3 11-7 16,-3-11 0-16,0 14-6 0,0-14-2 0,0 16-5 15,0-16 2-15,6 12-5 0,-3-5 2 16,-3-7 0-16,7 12-1 0,-1-7 6 0,-6-5 1 0,17 7-3 0,-4-5 0 16,0-1 1-16,5-1-6 0,3-1 0 0,-1-1-2 15,8-3-7-15,-3 3 9 0,2-3-10 0,-5-3-1 16,4 1-2-16,-2 0-2 0,-5-1-1 0,-5 1-4 16,3 0 3-16,-3-4-1 0,-4-2-6 15,-1 3 0-15,-1-2 0 0,-5-2-3 0,-3-2-4 0,0 6-6 16,0 10-2-16,-14-22-14 0,5 9-10 0,-4 6-10 15,-4-1-20-15,-2 5-14 0,0 1-21 0,-4 0-23 16,-4 4-25-16,-1 3-43 0,1-2-48 0,-14 4-209 16,12-2-480-16,-1 5 213 0</inkml:trace>
        </inkml:traceGroup>
      </inkml:traceGroup>
    </inkml:traceGroup>
    <inkml:traceGroup>
      <inkml:annotationXML>
        <emma:emma xmlns:emma="http://www.w3.org/2003/04/emma" version="1.0">
          <emma:interpretation id="{71AE5990-1E6D-4086-987F-D5787B0BDCF7}" emma:medium="tactile" emma:mode="ink">
            <msink:context xmlns:msink="http://schemas.microsoft.com/ink/2010/main" type="paragraph" rotatedBoundingBox="17475,10403 31633,9611 31724,11235 17566,120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A5252DD-36EE-42FC-B48C-E5669BDB257D}" emma:medium="tactile" emma:mode="ink">
              <msink:context xmlns:msink="http://schemas.microsoft.com/ink/2010/main" type="line" rotatedBoundingBox="17475,10403 31633,9611 31724,11235 17566,12027"/>
            </emma:interpretation>
          </emma:emma>
        </inkml:annotationXML>
        <inkml:traceGroup>
          <inkml:annotationXML>
            <emma:emma xmlns:emma="http://www.w3.org/2003/04/emma" version="1.0">
              <emma:interpretation id="{ED026475-0E6E-4CEB-9F41-9E0AD63B9E9A}" emma:medium="tactile" emma:mode="ink">
                <msink:context xmlns:msink="http://schemas.microsoft.com/ink/2010/main" type="inkWord" rotatedBoundingBox="17475,10403 21538,10176 21628,11799 17566,12027"/>
              </emma:interpretation>
            </emma:emma>
          </inkml:annotationXML>
          <inkml:trace contextRef="#ctx0" brushRef="#br0" timeOffset="-116637.88">14903 7592 164 0,'0'0'168'0,"0"0"-19"0,0 0-3 0,0 0-6 15,0 0-7-15,-1-12-11 0,1 12 0 0,0 0-5 16,0 0-5-16,0 0-4 0,4-20-4 0,-4 20-6 16,0 0-3-16,0 0-3 0,3-13-8 0,-3 13-5 15,0 0-6-15,0 0-9 0,3-11-4 0,-3 11-7 16,0 0-8-16,14-5 0 0,-14 5-5 0,13-5-1 0,-4 4-1 15,1-2 0-15,5-1-3 0,2 2 6 0,2 1-2 16,0-2 0-16,7 2 1 0,1-1 1 0,1-2 0 16,2 4 0-16,0-4-2 0,11 2-1 0,-3-3-1 15,0 3 0-15,-6-3-4 0,8-2-4 0,-12 3-1 16,5-2-2-16,-4 4-4 0,0-3 0 0,-3-1-3 16,1 1 0-16,-7 2-2 0,0 0-4 0,5 0 1 15,-1-2 0-15,-6 4-4 0,0-4 1 0,-3 1 0 16,0 3-2-16,3 1-3 0,-4-1 1 0,0 0-2 15,-2-2 2-15,-12 3-2 0,19 0-1 0,-19 0-6 0,17-1-4 16,-17 1-16-16,12 0-14 0,-12 0-8 16,0 0-9-16,10 5-14 0,-10-5-18 0,0 0-14 15,0 0-26-15,-22 20-14 0,11-13-15 0,-5 3-36 0,-1-3-195 16,-7 0-415-16,2 3 184 0</inkml:trace>
          <inkml:trace contextRef="#ctx0" brushRef="#br0" timeOffset="-115894.61">14972 8045 186 0,'0'0'222'0,"0"0"-19"0,0 0-21 0,0 0-18 0,9-11-20 15,-9 11-12-15,0 0-8 0,21 1-10 0,-21-1-7 16,25 7-8-16,-7-5-5 0,0 4-1 16,0-3-1-16,10 4-1 0,0-1-4 0,1-1-4 0,-1-1-4 15,3-2 0-15,-2 2-3 0,3-1-7 0,0-6-5 16,-4 3-7-16,3 3-5 0,-2-3-2 0,-2 0-3 15,-2 0-7-15,-6-3-1 0,1-2-5 0,-4 4-2 16,2 0-1-16,-3-5-1 0,-2 4-2 0,4-1 0 16,-8 0 2-16,1-1 5 0,-10 4-7 0,14-10 4 15,-7 6 0-15,0 1-3 0,-7 3-6 0,9-10 0 16,-9 10 1-16,3-11-5 0,-3 11-5 0,0-12 1 16,0 12-4-16,0 0 3 0,-10-13-5 0,3 7 2 15,-2 1-6-15,9 5 1 0,-23-6-3 0,8 1 0 0,-3 3-1 16,2 1 4-16,-2 1-3 0,2 0-3 15,-4-2 1-15,-1 4-2 0,2-2-6 0,0 1-8 0,-1 1-11 16,1 3-10-16,4-2-12 0,-4 1-15 0,1 3-13 16,3-2-18-16,3 0-11 0,3 3-17 0,-3 2-19 15,6-3-20-15,6-7-31 0,-6 10-199 0,6-10-423 16,0 0 187-16</inkml:trace>
          <inkml:trace contextRef="#ctx0" brushRef="#br0" timeOffset="-116291.66">15167 7627 87 0,'0'0'198'16,"-7"-8"-17"-16,7 8-10 0,0 0-17 0,0 0-17 15,-9-2-11-15,9 2-12 0,0 0-7 0,0 0-2 16,-18 10-1-16,10-3 3 0,1 1-4 0,1 1 0 0,-4 1-4 15,2 4-13-15,1 1 2 0,-1-2 1 16,2 2 4-16,-1 2 0 0,1 2-6 0,1 3 1 16,2 1-4-16,-1 0-1 0,1 0-5 0,0 0-1 0,1-2-9 15,2 4-5-15,0-1 2 0,0 2-7 0,2-8-5 16,1 0-7-16,-3 4 4 0,3-4-9 0,-2 3-5 16,4-1-1-16,-4-3-1 0,4 1-4 0,-4-2-3 15,1 0 0-15,2 0-3 0,-4-2-6 0,0-1-3 16,2 1 0-16,-2-6-7 0,3 3-9 0,-3-11-17 15,0 21-19-15,-3-13-22 0,3-8-17 0,-2 18-20 16,-2-10-27-16,4-8-26 0,-5 12-25 0,5-12-30 16,-9 9-233-16,9-9-472 0,-13 0 209 0</inkml:trace>
          <inkml:trace contextRef="#ctx0" brushRef="#br0" timeOffset="-115511.05">15789 7962 159 0,'7'-4'260'0,"-7"4"-21"0,12-7-22 0,-12 7-26 0,9 0-18 15,-9 0-20-15,0 0-15 0,18 5-16 16,-10-3-8-16,-2 6-17 0,-6-8-4 0,12 17-9 16,-8-7-4-16,2 1-10 0,0 3-4 0,0 0-5 0,-2 0-5 15,-1 1-7-15,-1 1-2 0,2-1-10 0,1-1 0 16,-5-3-1-16,1-2-3 0,1 2-1 15,-2-11-5-15,3 17-2 0,0-10-5 0,-3-7 2 0,1 11 4 16,-1-11 5-16,0 0 12 0,3 8 13 0,-3-8 6 16,0 0-5-16,0 0-4 0,0 0-9 0,0 0-1 15,0 0-5-15,11-33-3 0,-7 18-5 0,4-1 1 16,2-6-5-16,5-2 0 0,-2-1-8 0,10-5 1 16,1 1-6-16,3 0-2 0,1 3-16 0,5 1-3 0,-1 1-9 15,7 0-6-15,0 6-10 0,-3 0-16 16,-6 6-29-16,-3 3-32 0,-1 3-24 0,-5 2-37 15,2-3-53-15,-10 4-201 0,2 3-461 0,-5 3 205 0</inkml:trace>
          <inkml:trace contextRef="#ctx0" brushRef="#br0" timeOffset="-113763.95">16990 8026 180 0,'0'0'226'0,"0"0"-19"0,0 0-21 16,0 0-20-16,0 0-18 0,-6-8-17 0,6 8-8 15,0 0-7-15,0 0-11 0,0 0-5 0,0 0-2 16,0 0-4-16,21 27-7 0,-16-22-5 0,3 2-1 16,4 2-4-16,0-4-2 0,1 5-3 0,2-7-2 15,3 0-8-15,-2 2 1 0,1-3-5 0,1-4-5 0,7 4-2 16,0-4-4-16,1-4-1 0,-10 1 0 16,2-1-7-16,0 2-5 0,-3-4-4 0,3 1 0 0,-8-3-1 15,4 3-4-15,-1-3-4 0,-2-4 1 0,-3 3-4 16,-2-3 1-16,-1 3-1 0,-2-4-3 0,0 2-6 15,-6-1 3-15,0 1-5 0,-3-1-1 0,-4 0 0 16,2 2-1-16,-4 3-2 0,2-1 0 0,-2 3-2 16,-2-1 3-16,-1 3-4 0,-2 1-3 0,-3 3 4 15,-1-2 0-15,-3 6-5 0,-2 0 6 0,5 1-4 16,1 2-1-16,-7 2 0 0,11 0 4 0,-11 2-5 16,3 2 2-16,6 0-2 0,5 0 0 0,0 4-1 0,-1-3 4 15,5 1-5-15,2-1 6 0,1 3-3 16,1-3 3-16,4 1 0 0,-1-3 0 0,2-11 3 0,3 21-2 15,3-14 1-15,5 6-2 0,-4-5 5 0,7-1-2 16,2-4 1-16,2 0 0 0,0-2-2 0,1-1 2 16,8 4-1-16,-3-8 0 0,3 2 0 0,-2-7-2 15,0 6-2-15,1-5-8 0,-4-1-7 0,-4 2-1 16,-2-3-3-16,1 0 3 0,-2-2 0 0,-3 2 1 0,1-3 0 16,-4 1 3-16,2 1 0 0,-4 1 7 15,-1 3 0-15,0 0 6 0,-6 7 4 0,6-14 8 16,-3 7 3-16,-3 7 7 0,0 0 0 0,7-12-4 0,-7 12-4 15,0 0-1-15,0 0-3 0,6-5 1 16,-6 5-1-16,0 0-3 0,0 0-1 0,0 0 0 16,0 0 3-16,0 34 3 0,0-34-1 0,0 14-3 0,2-4-1 15,1 1 7-15,-2 3-8 0,1-3 2 0,2 3 0 16,-1 0 1-16,2-2 0 0,-1-3-4 0,-2 1 3 16,-1 1 0-16,5-4 1 0,-1 4-4 0,-2-4 3 15,3 0-3-15,-6-7 2 0,11 11-1 0,-3-10-6 16,-8-1 1-16,18-1-6 0,-18 1-5 0,19-5 1 0,-5 0-2 15,1-1 0-15,-2-1 0 0,2-3-3 16,1-3 3-16,1 3-3 0,2-5 2 0,0 3 2 16,1-3-1-16,-5 6 2 0,-2-4 1 0,1 2 1 0,-1 0 7 15,3 0 9-15,-5 3 7 0,-1 1 3 0,-2-1-1 16,-1 4 0-16,4-2-1 0,-11 6-2 0,10-6-3 16,-10 6-2-16,12-5-1 0,-12 5-2 0,0 0 2 15,18 5-4-15,-18-5 0 0,10 6-2 0,-5 0 4 16,-5-6-3-16,12 11-4 0,-9-4 2 0,1 0-1 15,2 0 3-15,-6-7-2 0,6 14 6 0,-4-7-5 16,1 1-2-16,-3-8 2 0,4 17 1 0,-4-17 2 0,2 14-3 16,1-8 2-16,-3-6-4 0,1 10 4 0,-1-10-2 15,2 12 1-15,-2-12 3 0,0 0-4 16,0 0 5-16,0 0-1 0,4 7 3 0,-4-7 0 0,0 0-6 16,0 0 3-16,0 0-4 0,0 0-6 15,15-24 0-15,-9 16-10 0,0-2-8 0,1-1 2 16,5-3 2-16,-3 0-1 0,5 0-1 0,-1 3 2 0,-1 2 2 15,0-3 2-15,1 1 1 0,1 0 2 0,-1 2 1 16,-1-1 8-16,-3 3 1 0,0 1 5 0,1 1-1 16,-2-1-1-16,2 3 1 0,-10 3-3 0,14-4-1 15,-14 4 0-15,10-1 1 0,-10 1 1 0,0 0-1 16,18 11 0-16,-12-7 1 0,-3 2 0 0,-3-6 0 0,9 15 0 16,-6-6-2-16,1 2 1 0,2-4 5 15,-1 4-2-15,1-1-2 0,0 0 0 0,-2 1 1 16,4 0 2-16,-1-3-2 0,-1 1 3 0,2 2-2 0,-1-5 1 15,1-1 2-15,2 1-3 0,-1-5 2 16,3 3 2-16,0-2-2 0,-12-2 2 0,25-2-4 0,-14 1 0 16,5-3-1-16,-3 0 4 0,1-3 3 0,1 1-7 15,-3-5-3-15,3 0 0 0,-2 0-3 0,-1 0 3 16,1-2-1-16,-4 0 0 0,2 2-4 0,-4 4 2 16,1 0 1-16,-4-3 3 0,4 6-4 0,-8 4 0 15,12-14 0-15,-12 14-2 0,3-7 5 0,-3 7-7 0,0 0-3 16,7-3 3-16,-7 3-1 0,0 0 3 15,0 0 0-15,0 0 1 0,0 0 1 0,16 19-2 16,-13-14 2-16,-3-5-1 0,11 11 1 0,-8-5 2 0,4 3 1 16,5-1 1-16,-4-1 4 0,4 2 0 0,0-2 5 15,2-1 1-15,0-4 1 0,1 2 1 0,1-1-2 16,1 1 0-16,0-7 0 0,1 6-3 0,0-6 2 16,-1 0 0-16,-1 0-6 0,0-1 5 0,1-1 0 15,-1-1-3-15,1-1 1 0,-4 0-1 0,1-3-3 16,2-1-3-16,-3 2 5 0,1-3-2 0,-4 0-3 15,5 0-2-15,-6 1 0 0,-3 3 1 0,2 1 1 16,-1-1-2-16,-7 8-4 0,7-10-2 0,-1 5-9 0,-6 5 0 16,0 0-3-16,12-3 6 0,-12 3-2 15,0 0 1-15,0 0 1 0,0 0 2 0,14 18 1 16,-10-8-2-16,-4 3 3 0,2 3 3 0,-2 7-1 0,1 3 3 16,-1 0 1-16,0 11 7 0,0 4 1 15,0-2 3-15,-1 5 1 0,4-2-1 0,0 2-1 0,-2-4 2 16,1 5 4-16,2-4 2 0,-2 1 7 0,-4 0-1 15,2 0 5-15,-1 0-2 0,-2-1-8 0,0 0 6 16,-3-4-4-16,-2-1-1 0,-8-2-1 0,-1-2-6 16,-6-4 7-16,-4-1 1 0,-2 1-1 0,4-11-5 15,-8-1 2-15,6-1 1 0,-11 1-2 0,8-5 0 16,-9-2-8-16,-4-3 8 0,2 1 0 0,12-9 1 16,-10-3-2-16,11-1 6 0,2-1 6 0,8-3 3 15,-4-2-2-15,4-5-4 0,6 3 5 0,3-8-8 16,5-2-8-16,8-3 6 0,4-11-3 0,5-1-5 0,11 0-19 15,4-6-17-15,17-10-13 0,4-1-8 16,3 0-6-16,4 8 1 0,2 1-2 0,1 2 3 16,-11 14 3-16,-5 5 0 0,-2 0-13 0,-7 4-18 0,-12 12-24 15,-5 0-32-15,-4 3-27 0,2-7-37 0,-7 7-254 16,-1 4-494-16,-3-3 219 0</inkml:trace>
        </inkml:traceGroup>
        <inkml:traceGroup>
          <inkml:annotationXML>
            <emma:emma xmlns:emma="http://www.w3.org/2003/04/emma" version="1.0">
              <emma:interpretation id="{D78CF6BF-5576-404C-ABBC-A6977F723563}" emma:medium="tactile" emma:mode="ink">
                <msink:context xmlns:msink="http://schemas.microsoft.com/ink/2010/main" type="inkWord" rotatedBoundingBox="22379,10213 25139,10059 25199,11127 22439,11281"/>
              </emma:interpretation>
            </emma:emma>
          </inkml:annotationXML>
          <inkml:trace contextRef="#ctx0" brushRef="#br0" timeOffset="-112181.79">19858 7993 168 0,'-8'-7'249'15,"8"7"-19"-15,-7-10-9 0,7 10-16 0,-5-8-20 16,5 8-16-16,0 0-21 0,0 0-14 0,12-13-13 0,-12 13-12 16,19-6-9-16,-1 1-11 0,2 2-10 0,4-1-7 15,5 0-9-15,1 2-9 0,11-3 0 0,3-1-6 16,1 2-3-16,-2 1-4 0,3-3-7 0,-2 1-3 16,-14 3-2-16,2 1-1 0,-5-3-3 0,0 0-3 15,-5 4 4-15,-5-2 0 0,-4 2 4 0,-1 0 7 16,-12 0-5-16,20-5 3 0,-20 5-1 0,13 0 0 15,-13 0-4-15,0 0-1 0,15 1-4 0,-15-1 11 16,0 0-1-16,10 9 7 0,-10-9-3 0,3 12 3 16,-3-12 1-16,5 14 2 0,-4-8-5 0,1 5-2 15,-2-11 2-15,4 18 3 0,-4-11-4 0,5 2-6 16,-4 2-9-16,1 0 14 0,2 2-6 0,-2-4-2 16,2 2-2-16,-1-2-4 0,-3-9-5 0,11 21 1 0,-8-13-2 15,1 2-3-15,-4-10 0 0,9 12-2 16,-3-10-4-16,-2 5-23 0,-4-7-25 0,3 11-24 0,-3-11-22 15,6 11-23-15,-6-11-16 0,0 0-41 0,0 0-54 16,0 0-294-16,0 0-555 0,0 0 246 0</inkml:trace>
          <inkml:trace contextRef="#ctx0" brushRef="#br0" timeOffset="-112586.74">20148 7536 39 0,'0'0'195'0,"0"0"-20"0,0 0-15 16,0 0-10-16,0 0-15 0,0 0-12 0,0 0-13 16,0 0-13-16,0 0-3 0,0 0-8 0,0 0 4 15,0 0-4-15,0 0 4 0,0 0 4 0,0 0-5 16,14-7 3-16,-14 7-7 0,12-6 0 16,-5 2-4-16,-7 4-5 0,15-8-8 0,-4 2-6 0,-3-1-3 15,4 1-3-15,0-3-7 0,-4 2-4 0,5-1-4 16,-5-2-1-16,-1 4-6 0,1-7-3 0,-2 6-3 15,1-4-3-15,-1 0-1 0,0-2-1 0,-2 4-3 16,-2-2-2-16,-1-1-5 0,-1-2 1 0,0 14-2 16,-6-18-2-16,2 8-2 0,-2 0 2 0,-1 4-4 15,-4-5 0-15,-2 4-3 0,4 0 0 0,-3 1 2 0,0 1-1 16,-2 1-5-16,0 3 3 0,2-1-1 0,12 2 0 16,-20-4 0-16,20 4-2 0,-21 0-3 0,11 1 1 15,10-1 1-15,-15 4-2 0,7-2 2 0,8-2 2 16,-14 10-2-16,6-5 5 0,4 4 0 0,-2 2 1 15,1-4 3-15,2 7 5 0,2 2 0 0,-2 0 4 16,3-1 3-16,3 8 5 0,-2-1 5 0,1 1 5 16,4 0 1-16,-2-1-1 0,2 2 2 0,2 5 3 15,-1-5-1-15,-1-1 0 0,1 3 0 0,-1 0 3 16,0 0 2-16,-1-1-1 0,1-1-2 0,0 0-1 16,-2-2 4-16,-1 2-8 0,2-1 7 0,-4 0-1 15,2-1 1-15,-1-2-6 0,-1 1 2 0,-1 3 1 16,2-6 0-16,-2 0-3 0,3 5-4 0,0-2 1 0,-3-1-4 15,0-4-4-15,0 1 1 0,3 3-5 16,-2 1 1-16,-1-2-1 0,2-2-3 0,-2 0 2 16,0-3-7-16,1 3 0 0,2-6-4 0,-3-1 6 0,2 4-15 15,-2 1-9-15,0-4-14 0,0-11-9 0,-5 21-18 16,2-11-20-16,-3 0-20 0,2 3-19 0,-4-2-23 16,1 0-27-16,-2-2-20 0,-2-2-29 0,4-2-33 15,-2-1-251-15,9-4-532 0,-18 0 236 0</inkml:trace>
          <inkml:trace contextRef="#ctx0" brushRef="#br0" timeOffset="-112017.23">20533 7749 66 0,'-4'-7'271'0,"4"7"-25"0,-2-10-26 0,2 10-24 16,0 0-21-16,0 0-20 0,0 0-29 0,6-14-23 16,-6 14-32-16,0 0-25 0,0 0-32 15,0 0-40-15,27 16-42 0,-20-9-89 0,-7-7-83 0,14 11-260 16,-7-4 115-16</inkml:trace>
          <inkml:trace contextRef="#ctx0" brushRef="#br0" timeOffset="-111732.97">20922 7784 65 0,'9'-5'289'0,"2"2"-14"15,-1-3-22-15,4 3-19 0,2 1-13 0,-1 0-18 16,3 3-15-16,0-1-11 0,0 3-14 0,0 0-11 0,1 4-10 16,3 0-9-16,2 4-9 0,-7-5-12 0,3 5-7 15,3 3-2-15,-8-6-10 0,1 5-11 16,-1-2-3-16,-2 0-2 0,1-1-4 0,-1 2-13 0,1 0 3 15,-4 0-4-15,1-1-9 0,-2 0 1 0,2 1-9 16,-3-3 0-16,-1-1-6 0,-1-2-9 0,0 2 3 16,0-1-1-16,-1 3-3 0,-1-4-3 0,1 2-5 15,-5-8-4-15,7 10-15 0,-7-10-19 0,6 9-25 16,-6-9-15-16,5 9-25 0,-5-9-17 0,0 0-11 16,3 6-36-16,-3-6-28 0,0 0-42 0,0 0-272 15,0 0-531-15,0 0 235 0</inkml:trace>
          <inkml:trace contextRef="#ctx0" brushRef="#br0" timeOffset="-111483.33">21355 7721 2 0,'0'0'200'0,"-18"1"-20"0,18-1-6 15,-16 6-5-15,5-1-8 0,1 1-6 0,-2 1 0 16,-5 3-3-16,4 4-5 0,-5-3-4 0,0 2-4 15,0 5-9-15,3-3-5 0,-4 3-4 0,1-2-9 16,3 5-11-16,0-3-4 0,3-4-10 0,0 3-9 16,2 1-6-16,-1-3-7 0,3 7-4 0,0-8-5 15,-1 1-7-15,2 0-6 0,1 1-4 0,3-2-6 16,-3-3-24-16,4 4-21 0,-2-3-21 0,-1-3-25 16,5-9-30-16,0 18-20 0,0-18-27 0,3 11-48 15,-3-11-224-15,6 7-440 0,-6-7 195 0</inkml:trace>
          <inkml:trace contextRef="#ctx0" brushRef="#br0" timeOffset="-111017.06">21583 7927 92 0,'12'-1'194'0,"-12"1"-14"0,13-1-21 16,-13 1-13-16,20-1-14 0,-20 1-9 0,16 0-13 15,-5 0-14-15,-11 0-6 0,19-8-9 0,-4 7-10 16,1-1-5-16,-2-1-5 0,1 2-5 0,0-1-8 16,-2-3-19-16,2-1 14 0,-3 1-2 0,1-1-2 15,-1 3 1-15,-4-4 2 0,2 0 1 0,-7-3-5 16,6 4 0-16,-4-3-3 0,-1 0-5 0,2 1-4 16,-3-2-2-16,-3 10-2 0,3-20-4 0,-3 20-3 15,-5-16-2-15,2 8 0 0,3 8-6 0,-13-13-1 0,3 6 2 16,1 3 2-16,-3-2-6 0,-2 5 2 15,-1-1 3-15,-1 2-1 0,0 0 8 0,-2 2 7 0,0 2 0 16,1 0 8-16,2 1 0 0,-1 4 1 0,3-2 2 16,-2 2 0-16,3 2 2 0,-3-2 2 0,4 4 4 15,2-2-5-15,2 2 2 0,1 1 1 0,2-4 3 16,2 2 2-16,4 1 1 0,1-2 3 0,1 2 4 16,2-2-2-16,4 2 2 0,1-2-2 0,7-4-1 15,-5 4-5-15,11-7-2 0,0 5-1 0,-5-5-3 16,1-1-2-16,-1-2-1 0,-1-1-7 0,-2 3-6 15,4-2-9-15,-2-1-15 0,-2-1-24 0,2-2-28 16,-6 3-36-16,3 0-27 0,-2 0-23 0,1-1-37 16,-14 1-45-16,19-7-229 0,-13 3-487 0,1 1 216 15</inkml:trace>
          <inkml:trace contextRef="#ctx0" brushRef="#br0" timeOffset="-110520.72">22382 7364 4 0,'0'0'198'0,"0"0"-12"0,0 0-13 0,0 0-10 15,0 0-9-15,-4 40-5 0,7-23-4 0,-6 0-8 16,6 1 1-16,0 6-13 0,1-3 0 0,1 7-7 15,-1-4-3-15,2 1-7 0,3 1 2 0,0-3-8 0,2-1 1 16,1-2-10-16,0 1-4 0,-4-7-5 0,3 3-3 16,4 0-6-16,-2-6-7 0,-2 3-6 0,-2-3-3 15,3-1-2-15,-2 1-7 0,-4-5-2 0,4 5-3 16,-4-4-8-16,2-3-1 0,-8-4-4 0,12 10 1 16,-12-10-2-16,7 7-8 0,-7-7 3 0,6 3 7 15,-6-3-6-15,0 0-4 0,0 0 0 0,0 0-5 16,0 0-1-16,0 0-5 0,0 0 3 0,0 0-5 15,0 0-1-15,-33-17-1 0,20 13 0 0,-5 1-3 16,-3 0 4-16,2-1-4 0,-7 2 1 0,-5 2-3 16,4-4-3-16,0 4 6 0,1 2-5 0,2 2 0 15,1 0-3-15,7-1-2 0,-9 1-1 0,10 2 5 0,-3-1-3 16,4 4 5-16,1 0-7 0,1 0 2 16,3 2 6-16,5-4 2 0,-4 3-2 0,4-3 3 15,4-7 0-15,-3 19 7 0,3-19 7 0,3 16 5 0,6-9 5 16,-2-1 2-16,8 1 4 0,0-1-1 0,4-5-4 15,7 3-3-15,-1-4 4 0,3 4-4 0,-1-6-1 16,1 0-1-16,-4-3-12 0,3 3-6 0,-3-2-22 16,-5 1-25-16,1-4-26 0,-4 3-39 0,4 0-46 15,-7-3-48-15,2 1-73 0,-2-4-257 0,-2 2-572 16,-2-3 253-16</inkml:trace>
        </inkml:traceGroup>
        <inkml:traceGroup>
          <inkml:annotationXML>
            <emma:emma xmlns:emma="http://www.w3.org/2003/04/emma" version="1.0">
              <emma:interpretation id="{7B1EC4D0-71CB-4FE3-889E-C529CAB3304C}" emma:medium="tactile" emma:mode="ink">
                <msink:context xmlns:msink="http://schemas.microsoft.com/ink/2010/main" type="inkWord" rotatedBoundingBox="25954,10148 28884,9984 28931,10821 26000,10985"/>
              </emma:interpretation>
            </emma:emma>
          </inkml:annotationXML>
          <inkml:trace contextRef="#ctx0" brushRef="#br0" timeOffset="-109510.99">23690 7323 53 0,'0'0'191'0,"9"-4"-13"0,-9 4-10 15,0 0-5-15,9-10-1 0,-9 10-7 0,0 0-4 16,3-7-7-16,-3 7-13 0,0 0-6 0,0 0-9 16,0 0-6-16,0 0-9 0,-12-20-8 0,12 20-2 15,-13-6-3-15,13 6-3 0,-16-9-3 0,7 8-3 16,-2-1-3-16,-5-1-5 0,16 3 1 0,-23-3-7 15,10 2-1-15,13 1-11 0,-28-3 0 0,14 7-4 16,2-4-2-16,-1 2-6 0,-1 2-1 0,1-1-6 16,-2 5 1-16,5-1-8 0,-4-1 1 0,5 2-1 0,-1 2-6 15,-2 1-2-15,4 2 3 0,-1 1-4 16,-1-3 2-16,7 3-1 0,-3 0-2 0,0 4 2 16,5-5 1-16,-2 5 0 0,6-4-1 0,-6 3-3 15,7 0 4-15,1 1-4 0,2-1 9 0,2-1 5 0,4 2-4 16,-2-3 5-16,2-1 2 0,7 4-2 0,-4-3 5 15,3 0-6-15,-1-7 11 0,-1 2 1 0,2-3-2 16,1-3 0-16,3 3-2 0,-3-3 0 0,2-1 4 16,-2 0-2-16,-1-2-9 0,-3 1-3 0,1-4-7 15,-1 1 9-15,1-2-1 0,-3 2-10 0,3-1 3 16,-8-2-2-16,-9 4-7 0,21-7-22 0,-15 5-16 16,-6 2-30-16,9-5-27 0,-9 5-32 0,0 0-32 15,0 0-24-15,0 0-29 0,0 0-24 0,0 0-28 16,0 0-252-16,0 0-545 0,0 0 242 0</inkml:trace>
          <inkml:trace contextRef="#ctx0" brushRef="#br0" timeOffset="-108917.7">24127 7700 1 0,'14'-3'232'0,"-14"3"-8"0,0 0-11 0,0 0-10 16,0 0-9-16,0 0-8 0,0 0-9 0,6-7-8 15,-6 7-2-15,0 0-13 0,0 0-3 0,6-11-12 16,-6 11-5-16,0 0-12 0,3-11-6 0,-3 11-8 0,0 0-6 16,0-13-14-16,0 13-6 0,3-11-17 15,-3 11-1-15,4-14-4 0,2 10-6 0,0-5-6 16,0 1-4-16,2 2-6 0,-3-4-3 0,6 0-7 0,-1 2 0 15,-1 0-2-15,0 2-5 0,-1-1-3 16,4-1 0-16,-2 2 0 0,-4 2-6 0,-6 4 0 16,10-7-2-16,-4 1-1 0,-6 6-4 0,11-5 2 0,-11 5-4 15,0 0-1-15,12-2-2 0,-12 2 0 0,0 0 0 16,0 0-1-16,10 9 2 0,-10-9 1 0,3 11-4 16,-3 0 2-16,0-11 0 0,-3 18-2 0,0-3 2 15,0-2-7-15,-1 1 5 0,-2-1 5 0,0 2-2 16,1-1-1-16,2 3 1 0,-3-4-1 0,-2 1 0 15,0 1-3-15,2-1 5 0,0 3-2 0,2-4 2 16,-10 0-1-16,8-1 3 0,-3 1-4 0,2-2 3 16,-5 4-2-16,4-5 3 0,-3 0 1 0,-3 1-3 0,5 0-2 15,-1-1 2-15,-1-3-1 0,2 0-3 16,2 0 4-16,-2-1 3 0,-2-1-3 0,11-5 5 16,-11 7-1-16,11-7 5 0,-14 6-10 0,5-5 1 0,9-1 4 15,-7 6 3-15,7-6-8 0,0 0 1 0,0 0 4 16,-14 0 2-16,14 0-5 0,0 0 4 15,0 0-2-15,0 0-1 0,0 0-3 0,0 0-1 0,0 0 2 16,0 0 2-16,0 0-4 0,27-13 1 0,-15 12-2 16,4-2 4-16,1 0 1 0,2 2-3 0,5-2-5 15,2 1 4-15,-7 2-2 0,8-3 5 0,-2 6-3 16,3-6 0-16,-4 1-1 0,-4 2 2 0,2-5 2 16,-9 3-6-16,2 2 3 0,5 1 3 0,-10-1-8 15,4 0 5-15,-14 0-1 0,16-1-1 0,-16 1-2 16,15 0-6-16,-15 0-15 0,0 0-13 0,16 0-15 15,-16 0-17-15,0 0-14 0,11 2-11 0,-11-2-19 16,0 0-16-16,9 5-22 0,-9-5-18 0,0 0-32 0,0 0-223 16,0 0-461-16,0 0 203 0</inkml:trace>
          <inkml:trace contextRef="#ctx0" brushRef="#br0" timeOffset="-108144.28">24727 7145 118 0,'0'0'185'16,"0"0"-9"-16,-8-6-18 0,8 6-13 0,0 0-13 15,0 0-16-15,0 0-13 0,0 0-7 0,0 0-12 16,0 0-7-16,0 0-12 0,0 0-9 0,0 0-1 16,0 0-5-16,0 0-6 0,0 0-1 0,0 0-4 15,0 0 1-15,0 0 0 0,0 0 5 0,0 0 1 0,0 0-3 16,23 17 4-16,-23-17 0 0,13 7-2 16,-2-3 0-16,1 2-1 0,-2 1-9 0,6-2 2 0,-2 3 2 15,-2-3-6-15,4 1-1 0,-2 1-3 16,5 1 1-16,-6 0-5 0,5-1 0 0,-4 1-1 0,-1 1 0 15,7 0-2-15,-7-3 1 0,6 4-1 0,-7-2-2 16,2-1 0-16,2-1 5 0,-5 4-4 0,3-4 4 16,0 1 5-16,-1-1-3 0,-1 1 2 0,-1-2-3 15,-1-2-1-15,-1 0 2 0,2 1-2 0,-3-1 0 16,-2 3-7-16,-6-6 1 0,14 7-4 0,-14-7 0 16,13 4-4-16,-13-4 3 0,9 4-4 0,-9-4-3 15,11 5 1-15,-11-5 0 0,6 6-3 0,-6-6 3 16,0 0-4-16,7 5 0 0,-7-5 1 0,0 0-2 15,0 0-2-15,0 0 4 0,0 9-1 0,0-9 0 0,0 0-5 16,0 0 5-16,0 0 1 0,0 0 3 16,-1 17-1-16,1-17 5 0,-9 8 2 0,9-8-1 15,-11 13 1-15,5-6 0 0,-3 1 0 0,-1 0-1 0,-4 2 0 16,3 2 1-16,-6-1-2 0,1-2 1 0,-4 7 1 16,-2-2 0-16,0 2-5 0,-2-2 2 0,-2 1-1 15,4-1 4-15,3 3-7 0,-8-3 3 0,7 1-5 16,-2 1 6-16,0-1-6 0,2-4 3 0,4 2-3 15,2-4-1-15,1 3-7 0,1 0-10 0,-1-2-13 16,1-1-18-16,4-2-24 0,2 3-11 0,-1-4-19 16,1 1-18-16,6-7-17 0,-6 15-22 0,6-15-23 15,0 8-232-15,0-8-445 0,0 0 197 0</inkml:trace>
          <inkml:trace contextRef="#ctx0" brushRef="#br0" timeOffset="-107550.64">25523 7404 11 0,'0'0'248'0,"0"-13"-16"0,0 13-22 0,0 0-17 15,0 0-20-15,0 0-21 0,0 0-14 0,0 0-11 0,0 0-11 16,0 0-7-16,0 0-6 0,0 0-6 16,0 0-5-16,14 28-7 0,-14-28-4 0,3 19 2 15,0-8-3-15,3-2-3 0,-5 1-7 0,2-1-1 0,3 2-2 16,2 1-2-16,-5 0-3 0,2-1-1 0,3-1-2 16,-2 0 3-16,7 1-5 0,-1-3-1 15,2 3 3-15,-8-4-10 0,7 0 3 0,0-1-4 0,4 0-1 16,-2-1-4-16,1-2-7 0,4-1-2 0,-4 0-2 15,3 0-5-15,4-4-6 0,-7 0 6 0,10-3-4 16,-6 0-9-16,0-1 5 0,-1 0 0 0,4-3-4 16,-1-5 2-16,-3 0-8 0,-2-3 4 0,2 0-3 15,-5 0-2-15,-3 1-11 0,0-4-1 0,-5 3-7 16,-3-2 6-16,-3 3-3 0,-6-7 1 0,-3 7-4 0,-2-7 4 16,-5 7-2-16,-3-2 2 0,-4 5-3 15,1 2-4-15,-5 2-1 0,2-2-4 0,-4 5-6 16,3 2-5-16,-4 3-7 0,1 1-8 0,0 5-25 0,-10 1-10 15,10 5-29-15,-6 3-19 0,-4 3-28 0,12-4-32 16,-7 7-70-16,4-5-143 0,-3 5-433 16,2 6 192-16</inkml:trace>
          <inkml:trace contextRef="#ctx0" brushRef="#br0" timeOffset="-105578.68">26324 7401 75 0,'0'0'186'0,"0"0"0"0,0 0-9 0,0 0-8 0,0 0-3 16,0 0-5-16,0 0-3 0,0 0-8 0,-3-15-18 15,3 15-10-15,0 0-17 0,0 0-9 0,0 0-8 16,0 0-4-16,0 0-2 0,0 0-6 0,-7 36-4 16,5-21-7-16,-2 1-4 0,1 7-5 0,-5 2-6 15,-4 3-2-15,-4 7-5 0,-6 0-3 16,-4 1-31-16,-10 4-45 0,-16 10-48 0,-3-1-68 0,-8-1-246 15,-1-5-431-15,-7 6 191 0</inkml:trace>
        </inkml:traceGroup>
        <inkml:traceGroup>
          <inkml:annotationXML>
            <emma:emma xmlns:emma="http://www.w3.org/2003/04/emma" version="1.0">
              <emma:interpretation id="{9FCBCD5A-8C9C-44DD-B1F9-07CAB567CA35}" emma:medium="tactile" emma:mode="ink">
                <msink:context xmlns:msink="http://schemas.microsoft.com/ink/2010/main" type="inkWord" rotatedBoundingBox="29490,10068 31652,9947 31673,10321 29511,10442"/>
              </emma:interpretation>
            </emma:emma>
          </inkml:annotationXML>
          <inkml:trace contextRef="#ctx0" brushRef="#br0" timeOffset="-103476.01">26924 7180 160 0,'0'0'171'0,"7"-8"-3"15,-1 3 0-15,-6 5-4 0,6-10-4 0,-6 10-1 16,8-5 1-16,-8 5 2 0,0 0-10 0,4-11-8 16,-4 11-10-16,0 0-12 0,0 0-12 0,0 0-12 15,0 0-12-15,4-9-11 0,-4 9-5 0,0 0-3 16,0 0-8-16,0 0-2 0,-16 27-6 0,10-14-7 15,0-2-3-15,2 4 0 0,-2-2-3 0,6 1-6 0,-3 3 0 16,3-1 1-16,0 1-4 0,3-1 3 16,4 0-3-16,-1-3 0 0,0 5-7 0,5-2 2 15,-3-2-1-15,0-2-5 0,-2-1 1 0,7 1 0 0,-4-3-5 16,6 1 4-16,-4-4-4 0,2 3 0 0,-5-4 1 16,0-4-1-16,3 1-4 0,-11-2 5 0,21 0-8 15,-11-3 5-15,-10 3-7 0,17-10 2 0,-5 3 2 16,-5-4 0-16,5-2-4 0,-5 2 1 0,2-4-8 15,-4 1 6-15,4-3-2 0,-3 0-2 0,-2-1-3 16,2 1-1-16,0 1-2 0,-4-2 3 0,1 2 2 16,0 1-1-16,-3 0 3 0,3 4-3 0,-3 11-2 15,0-18 1-15,0 18 0 0,4-11 3 0,-4 11-5 16,0 0 1-16,0-11-4 0,0 11 4 0,0 0-3 0,0 0 1 16,0 0 0-16,0 0 0 0,0 0 2 15,0 0-2-15,2 37 0 0,1-24 3 0,0 1 1 16,-2-3-1-16,2 6 3 0,3-3-3 0,1 4 3 0,2-1-3 15,-1-2 3-15,4-1 2 0,0 1-1 16,-3 0 2-16,3-4 0 0,1 2-3 0,0-3 2 16,-1-2-3-16,3 1 4 0,-1-4-2 0,-4 0 2 0,5-1-1 15,-2-2-1-15,-2-2 3 0,1 0-2 0,-12 0 3 16,21-6 1-16,-9 3 1 0,-2-4-7 0,2-4 4 16,-2 1 0-16,-2-1 1 0,1-5-3 15,-2 0 1-15,-1 1-2 0,2-1 2 0,-2-1-2 0,0-1-3 16,1-4 4-16,-1 4 0 0,-1 3-1 0,-1-1-2 15,1 3-3-15,-3-2 4 0,3 6 0 0,-5 9-3 16,1-17 1-16,-1 17 1 0,2-10-5 0,-2 10-2 16,4-6 0-16,-4 6 2 0,0 0 2 0,0 0-3 15,0 0 1-15,0 0 2 0,0 0-2 0,3 31 4 16,-3-22-3-16,0 6 0 0,3-2 3 0,-1 1-2 0,2-1 1 16,-2 2 1-16,1-1 1 0,3-1 2 0,0 1 0 15,1 0 0-15,4-3-1 0,-5-1 3 16,7 1-2-16,-1-3 2 0,1 1-1 0,1-2 3 15,1 0-3-15,1-3-1 0,2 0 2 0,0-1 0 0,1 0 0 16,1-3 2-16,8 0-8 0,-9-2 8 16,8-2-3-16,0-1-3 0,-2 2 1 0,4-4 0 0,-2-1-3 15,11-5-2-15,-9 2-9 0,-2-4 1 0,-4 6-3 16,3-8-2-16,1 4 1 0,-5-5 2 0,2 6-3 16,-8-4 4-16,-1 5 1 0,0-3 0 0,-6 3 0 15,-1-3 5-15,-1 3-2 0,-4 1 0 0,0 3 1 16,-3 7 0-16,1-20-4 0,-1 20 7 0,-14-15-2 15,8 12 3-15,-8-4-6 0,-2 3 4 0,-4-2 2 16,1 5-1-16,-8-3 1 0,-1 4-1 0,2 4 0 16,-6-3 3-16,12 5-2 0,1-4 2 0,-5 7-3 15,8-2 1-15,-2 2-2 0,4 0 0 0,5 1 2 0,2 2 4 16,1 1-4-16,3 1 2 0,6 2 3 0,6 0 2 16,9 4 1-16,4 0 9 0,15 2 1 15,2-2 5-15,7-2-1 0,5 0 7 0,1-5-1 16,5 1 0-16,-2-4 1 0,0 0 4 0,21-2-1 0,-22-4-2 15,0 0-2-15,-1-4 2 0,-2 2 0 0,-2-2-2 16,-1 0-5-16,-3-2-2 0,0 2 3 0,-7-5-2 16,-6 2 0-16,-2 0 1 0,-2-1 0 0,-1 3-6 15,-8-3-1-15,0 3 2 0,-4-4-2 0,-3 3-1 16,0-1-7-16,-12 3-17 0,15-2-23 0,-15 2-28 16,0 0-24-16,0 0-20 0,0 0-32 0,0 0-26 15,0 0-48-15,0 0-223 0,-45 7-474 0,25-2 210 16</inkml:trace>
        </inkml:traceGroup>
      </inkml:traceGroup>
    </inkml:traceGroup>
    <inkml:traceGroup>
      <inkml:annotationXML>
        <emma:emma xmlns:emma="http://www.w3.org/2003/04/emma" version="1.0">
          <emma:interpretation id="{3955484D-EE15-49BE-9461-028F600BB12E}" emma:medium="tactile" emma:mode="ink">
            <msink:context xmlns:msink="http://schemas.microsoft.com/ink/2010/main" type="paragraph" rotatedBoundingBox="17462,11886 33133,11102 33187,12186 17516,1297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086A80A-D3E5-41CB-84F8-D224B764670F}" emma:medium="tactile" emma:mode="ink">
              <msink:context xmlns:msink="http://schemas.microsoft.com/ink/2010/main" type="line" rotatedBoundingBox="17462,11886 33133,11102 33187,12186 17516,12970"/>
            </emma:interpretation>
          </emma:emma>
        </inkml:annotationXML>
        <inkml:traceGroup>
          <inkml:annotationXML>
            <emma:emma xmlns:emma="http://www.w3.org/2003/04/emma" version="1.0">
              <emma:interpretation id="{222666F0-1A89-4DD8-A66D-0B9C04A135D1}" emma:medium="tactile" emma:mode="ink">
                <msink:context xmlns:msink="http://schemas.microsoft.com/ink/2010/main" type="inkWord" rotatedBoundingBox="17477,12193 21531,11990 21564,12656 17510,12859"/>
              </emma:interpretation>
            </emma:emma>
          </inkml:annotationXML>
          <inkml:trace contextRef="#ctx0" brushRef="#br0" timeOffset="-100419.65">15033 9253 12 0,'0'0'204'0,"-15"4"-14"16,5 4-10-16,-4 0-15 0,2 4-3 0,2 2-13 16,-1-2-8-16,-1 4-7 0,2 5-11 0,0-1-10 0,2 2-1 15,2-2-8-15,3 0-13 0,-1-3-5 0,4 6-8 16,1-5-2-16,2-2-10 0,2 0-3 0,1 0-7 15,4 1-2-15,2-1-5 0,3-3-2 0,4 0-6 16,-2-6 2-16,7 4-6 0,1-8-5 0,-1 4 1 16,3-7-3-16,0 0-2 0,1-4-2 0,-4 0-6 15,-5 2 3-15,2-3-6 0,-2-1 0 0,1 0-2 16,-2-2 0-16,-3-2-5 0,0 3-2 0,-3-3-5 16,-1 0-1-16,1 2-5 0,-4 0 1 0,-1 2-3 15,-1-1 1-15,-6 7-2 0,14-7 0 0,-14 7-1 16,7-7-5-16,-7 7 0 0,8-4 2 0,-8 4 1 15,0 0-1-15,0 0 5 0,0 0-9 0,18 15 6 16,-15-11 5-16,3 3-2 0,-6-7-1 0,10 16-4 16,-7-9 7-16,4 1 2 0,2 2 1 0,2 1-1 0,-2-5 4 15,1-2 1-15,4 0-2 0,-1 2 1 0,0-2 0 16,4-3 3-16,-2 0-2 0,-2-1 0 16,2 0-3-16,2-1-1 0,-2-4 4 0,-1 5-2 0,0-6 3 15,-1 1-6-15,4-1 2 0,-2 3-5 0,-2-8-6 16,1 4-8-16,0-3-3 0,3 1-5 0,-4-2-5 15,-2 0-1-15,1-1-1 0,-5 2-4 0,-2-2 1 16,1 0 8-16,-5-2-4 0,1 3 5 0,-2 11 9 16,-5-22 0-16,-4 13-3 0,2 2 1 0,-1-3 3 15,-1 5 3-15,-3-4 0 0,2 4 6 0,-4-1 4 16,-2 0-2-16,-2 2 5 0,2 3 1 0,-4-1 2 16,-4 5 5-16,-2 1 0 0,-1 2 2 0,1-1 8 0,-1 0 5 15,2 2-2-15,1 0 5 0,-1 0-7 0,4 4 3 16,3-2-3-16,2 2 1 0,-1 0-2 15,4-1-5-15,1 0 4 0,1-1-6 0,4 4 3 0,1 1 1 16,0 0-2-16,3-6 1 0,2 7 2 0,2-3 1 16,3-3 1-16,4 3-2 0,2-1 4 0,1-1-2 15,2-2 0-15,4 0-2 0,-2 0 4 0,3-4-5 16,1 0 1-16,-1-2-1 0,7 2-4 0,-4-4 0 16,4-4 2-16,-5 4-4 0,-1-2 2 0,1-2-2 0,-1 0-1 15,-3-3-7-15,8-1 3 0,-6 2-3 16,-1-5-2-16,7 2 0 0,-4-4 2 0,-3 2-5 15,-5-2 2-15,1 2-6 0,1-4 4 0,-2 1-2 16,-3 3 3-16,1-3 2 0,-3 3-4 0,-1-2 4 16,-3 4 2-16,3 1-4 0,0 0-1 0,-6 8 1 0,8-10-2 15,-8 10 0-15,6-11 0 0,-6 11-2 0,0 0 3 16,6-7-2-16,-6 7 2 0,0 0-1 0,0 0 5 16,0 0 0-16,0 0 0 0,6 25 2 0,-6-15 4 15,0-10-1-15,4 18 4 0,-2-8 3 0,-2 2 0 16,3 1-3-16,0-3 1 0,-3 1 0 0,3 4-4 15,0-6 2-15,-2 2-3 0,5-1-1 0,-3-2 5 16,3-2-4-16,0 1 4 0,1 0-5 0,4-3 6 16,-2 2-2-16,3-5-1 0,3 2-3 0,1-6-4 15,-1 2-13-15,0-3 1 0,3-2-7 0,-3 3-3 16,3-5-5-16,-2-1 3 0,-2 1-4 0,2-2 4 16,-3-1 1-16,-2 2 2 0,1 0 0 0,0-1 2 15,-3 2 0-15,-3 1 5 0,-2-1 8 0,-4 8 6 16,9-8 4-16,-9 8-4 0,8-7 3 0,-8 7-1 0,6-5-4 15,-6 5-1-15,0 0 4 0,0 0 2 0,0 0 0 16,0 0-2-16,0 0 2 0,10 15 2 0,-10-15 1 16,3 14 1-16,-3-14 5 0,3 14 1 0,0-4-1 15,-2-3 2-15,2 3-4 0,-3-10 4 0,6 16 1 16,-4-7 0-16,2 0-2 0,-4-9 4 0,5 13-4 16,-1-6 1-16,-4-7-1 0,6 10 1 0,-6-10-1 15,3 9 1-15,-3-9-2 0,6 5 4 0,-6-5-4 16,11 3 2-16,-11-3-4 0,13 0 3 0,-13 0-5 15,0 0 1-15,22-8 0 0,-11 2-2 0,-2 3-4 16,1-5-7-16,-1 1-8 0,3-1-12 0,2-3-9 16,-2-1 2-16,-2 1-5 0,0-1 0 0,-1 1-6 0,2-3 3 15,-2 2 3-15,-2-1 4 0,-1 2 6 0,0 1 0 16,0 0 2-16,0 2 5 0,-3 2 4 0,-3 6 10 16,8-14 1-16,-4 7 1 0,-4 7 1 0,6-7 1 15,-6 7-3-15,0 0 3 0,8-8-4 0,-8 8 3 16,0 0 2-16,10-6 6 0,-10 6 0 0,0 0 11 15,0 0 3-15,0 0-1 0,21 7 7 0,-21-7 0 16,13 8 3-16,-7-2 5 0,-1-3 0 0,4 4-3 16,-2-1-4-16,1 2 2 0,-2-1-2 0,1 0 0 15,1-1-3-15,-3 2-3 0,3 2-1 0,-2-5 0 16,0 5-3-16,0-1-1 0,0-1-1 0,0-1-4 16,-2 1 4-16,2-1-3 0,0 3-5 0,0-4-12 0,0 1-10 15,2 0-7-15,-2-2-11 0,3 1-6 16,1-1-13-16,-1-4-1 0,-9-1-9 0,24 0-3 15,-14 0-1-15,-10 0 2 0,29-6 5 0,-14 0 5 0,-1 1-2 16,3-4 11-16,-4 3 3 0,-2-5 5 0,-1 4 11 16,4-1 9-16,-2-2 15 0,-2 2 14 0,-4 1 9 15,4 1 9-15,-5-2 10 0,-5 8 8 0,13-10 7 16,-4 5-1-16,-9 5 1 0,8-9-7 0,-8 9-7 16,7-4-3-16,-7 4-6 0,0 0-3 0,14-3-7 15,-14 3 2-15,0 0-7 0,0 0 5 0,15 9-4 16,-15-9-1-16,7 7 0 0,-2 0 6 0,-5-7 1 15,5 16 2-15,1-10-1 0,2 1 2 0,-4 1 0 16,1 2 3-16,1-2-1 0,1 5-2 0,-2-6-5 0,1 6 3 16,-3-7-4-16,0 4-1 0,3-2-3 15,-5 0 2-15,-1-8-4 0,8 14 2 0,-8-14-7 16,6 9 3-16,-2-4 0 0,-4-5 1 0,5 7-2 0,-5-7 2 16,0 0-2-16,0 0 2 0,9 6-3 0,-9-6-1 15,0 0-1-15,0 0 0 0,20-13-3 0,-12 6 1 16,-1 2-8-16,1-1-9 0,-1-7-15 0,4 1-7 15,-2 1 0-15,3-1-2 0,0 1-4 0,-4-3 5 16,4 4 0-16,0-5 4 0,-3 4 2 0,3 1 2 16,-3-1 0-16,2 4 4 0,-2-4 2 0,-2 4 3 15,2 1 6-15,-2-1 5 0,1 3 1 0,-8 4 8 16,13-6 0-16,-13 6 1 0,12-1-4 0,-12 1 4 16,15 1 3-16,-15-1 7 0,12 4 3 0,-12-4 5 15,9 13-2-15,-3-7 3 0,0 1 1 0,0 1 3 16,0 0-2-16,0 0 1 0,-3 2-1 0,3-2 1 0,0 0-5 15,1 0 1-15,-2 2 2 0,2-2-1 16,-1-2-4-16,-1 3-2 0,5-4 0 0,-2 2 1 16,2-4 1-16,-1 1-2 0,3-3-1 0,-2 0-3 0,-10-1 1 15,29 3-2-15,-19-6-1 0,8 2 0 0,-1-3-5 16,5 3 2-16,-6-5 2 0,2-1-4 16,-1 2 2-16,-1-2-4 0,0 1-9 0,-2-1 1 0,-1 0-5 15,-1 0 3-15,-1 0 0 0,-2 2-2 0,-2 0 3 16,-7 5 2-16,17-10-4 0,-17 10 6 0,9-4-8 15,-9 4 1-15,0 0 1 0,11-4 2 0,-11 4-3 16,0 0 3-16,0 0 2 0,15 7-3 0,-15-7 1 16,11 8 3-16,-4-5-2 0,-1 4 2 0,2-2 1 15,-1 1 1-15,1 3 0 0,-1-4 2 0,7 4 0 0,-3 1 5 16,1-2-1-16,2-1 1 0,-1 0-1 16,1-2 3-16,1 0-3 0,3-3 0 0,-2 0 0 0,2 2-1 15,0-4 2-15,-2 0-2 0,2 0 2 0,-1-5 1 16,-1 4-4-16,-3-4 1 0,2 0-2 0,-1 3 2 15,-4-4-2-15,4 1 2 0,-5-2-1 0,1-3 2 16,-1 4-1-16,-3-2-2 0,0-2-3 0,0 3-3 16,-2 0-4-16,-4 7-4 0,5-20-2 0,-5 12-3 15,0 8-3-15,-6-21-1 0,3 11-6 0,-6 2 7 16,1-2-1-16,-2-1 2 0,-5 4 1 0,0-3 4 16,0 3-2-16,-4 4 4 0,1-1-1 0,-1-2 1 15,-2 5 0-15,1 2 3 0,-4 0-5 0,5 4-2 16,0 1-5-16,1-2-4 0,-2 4-8 0,4-2-8 15,2 5-5-15,1-4-13 0,3 2-10 0,1 0-17 16,3-2-11-16,0 1-22 0,6-8-31 0,0 18-49 0,0-18-156 16,4 9-382-16,4-2 169 0</inkml:trace>
          <inkml:trace contextRef="#ctx0" brushRef="#br0" timeOffset="-100066.96">18463 9249 180 0,'6'-11'194'0,"0"2"-17"0,1-2-13 0,1 5-4 16,-1 1-13-16,1-2-9 0,-8 7-12 0,13-9-13 16,-7 5-2-16,-6 4-12 0,12-6-8 0,-12 6-9 0,0 0-1 15,14 0 1-15,-14 0-3 0,6 12 3 0,-6-12 5 16,3 19 0-16,-3-8-5 0,0 2-2 15,0 4 9-15,3-3-5 0,-3 4-4 0,-3 3-5 0,3-1-5 16,0-4-5-16,-2 7 1 0,4 1-4 0,1-3-6 16,-2-3-3-16,0 0-3 0,2 1-4 0,-1 1-7 15,4-1-1-15,0-1-1 0,-3 0-10 0,4-1-4 16,-2 0 1-16,1-2 5 0,1 2-4 0,1-3 1 16,-1-1-9-16,-1 4-3 0,2-6 5 0,1 0-3 15,-2-1-16-15,-1 0-16 0,-2-2-26 0,1-1-23 16,1 0-22-16,-6-7-26 0,12 10-14 0,-9-4-21 15,-3-6-31-15,7 7-34 0,-7-7-218 0,0 0-466 16,0 0 206-16</inkml:trace>
          <inkml:trace contextRef="#ctx0" brushRef="#br0" timeOffset="-99830.13">18605 9523 213 0,'0'0'254'16,"0"0"-19"-16,0 0-16 0,0-14-22 0,0 14-20 16,0 0-11-16,0 0-8 0,0 0-9 0,0 0-8 15,0 0-6-15,0 0-12 0,0 0-7 0,0 0-12 16,24 18-3-16,-24-18-11 0,13 5-8 0,-5-2-13 16,2-2-1-16,-10-1-8 0,22 7-6 0,-8-4-6 15,1 1-12-15,3-3-21 0,4 2-28 0,3 0-30 16,5-2-39-16,0-1-39 0,10-1-55 0,-8 1-254 15,6-4-464-15,-8 2 205 0</inkml:trace>
        </inkml:traceGroup>
        <inkml:traceGroup>
          <inkml:annotationXML>
            <emma:emma xmlns:emma="http://www.w3.org/2003/04/emma" version="1.0">
              <emma:interpretation id="{2D6881CC-723A-46EE-80D3-43C5FBCC23BA}" emma:medium="tactile" emma:mode="ink">
                <msink:context xmlns:msink="http://schemas.microsoft.com/ink/2010/main" type="inkWord" rotatedBoundingBox="22615,11753 24312,11668 24360,12628 22663,12712"/>
              </emma:interpretation>
            </emma:emma>
          </inkml:annotationXML>
          <inkml:trace contextRef="#ctx0" brushRef="#br0" timeOffset="-98805.31">20069 9488 62 0,'6'-15'219'15,"-1"7"-19"-15,4 1-15 0,3 1-15 0,1-5-12 16,3 5-6-16,2-1-15 0,8 0-9 0,-1 1-8 16,-1-1-7-16,6 2-12 0,-6 1-6 0,1 2-12 0,0 2-10 15,-5 0-7-15,-1 0-5 0,-4 3-5 16,0 0-2-16,1 2-1 0,-2 1-2 0,-1-3-2 0,1 4 3 16,-7-1 7-16,2-1 3 0,1 1 5 0,-4 2 1 15,2 1 0-15,-2-2 1 0,0 1 4 0,0-1 0 16,-2 1-2-16,2 0-3 0,-1 0-6 0,1-1 0 15,0 2-5-15,-6-9-2 0,10 14-9 0,-5-5-3 16,0-2-3-16,-2 0-6 0,-3-7-2 0,11 9-3 16,-8-4-1-16,-3-5-3 0,6 13-15 0,-6-13-21 15,4 7-22-15,-4-7-20 0,0 0-22 0,3 9-31 16,-3-9-37-16,0 0-41 0,0 0-48 0,0 0-235 16,-28-1-507-16,28 1 225 0</inkml:trace>
          <inkml:trace contextRef="#ctx0" brushRef="#br0" timeOffset="-99208.5">20329 8949 90 0,'-9'-22'177'0,"3"10"-14"0,-3 1-4 0,-3 0-5 16,0-1-3-16,-1 2-5 0,-2-1 3 0,1 3-9 0,-2 0-5 15,1 0-11-15,2 1-6 0,-1 2-11 0,5 2-10 16,-1-1-12-16,10 4-7 0,-18-3-6 16,18 3-7-16,-17 2-6 0,10 3-2 0,0 1-4 0,7-6-4 15,-11 12-1-15,5-2 4 0,3 1-7 0,0 4 9 16,3 1-3-16,0-2 5 0,0 3-4 0,0 1 6 16,5 6 1-16,-1 0-2 0,-1 0 4 0,2 1-1 15,1 0-3-15,-3 1-1 0,2 0-2 0,0 3 3 16,2-2-4-16,-1 1-10 0,2 7 4 0,-7-8-4 15,7 9 1-15,-2-6-5 0,0-3 1 0,1-5-8 16,-1 7 4-16,0-5-3 0,2 4-1 0,-1-6-6 16,-1 1 3-16,1-1-2 0,1 1-2 0,-2-5-4 0,1-4 0 15,2 4-3-15,-4-1 0 0,4-3-8 16,-5-1 5-16,2 4 2 0,-1-6-7 0,1 0-10 16,-3 0-12-16,1-4-22 0,-2 6-19 0,1-4-16 0,-3-9-18 15,0 18-21-15,0-18-30 0,-5 15-34 16,1-8-28-16,4-7-36 0,-11 10-244 0,2-9-519 15,9-1 231-15</inkml:trace>
          <inkml:trace contextRef="#ctx0" brushRef="#br0" timeOffset="-98319.84">20541 9145 206 0,'0'-13'262'0,"0"13"-26"0,0 0-27 16,0-13-24-16,0 13-23 0,0 0-12 0,0 0-17 15,0 0-25-15,0 0-27 0,0 0-26 0,0 0-22 16,0 0-23-16,19 26-13 0,-13-13-20 0,0 3-8 15,-3 1-19-15,6-4-16 0,-5 1-4 0,2-1-3 16,0 2-5-16,2-1 4 0,-2-1 17 0,4-1 2 16,-4-1 26-16,3 4 24 0,3-3 13 0,0-4 29 15,-2 3 15-15,1-5 12 0,-4 1 17 0,2 0 11 16,3 0 9-16,-3-2 0 0,1 0 1 0,-4 2-6 0,3-1-1 16,-3-1-2-16,2 1-1 0,-1-1-10 0,-1 2-2 15,2-1-9-15,-2 0-5 0,-6-6-10 16,12 11 0-16,-6-4-8 0,0-3-3 0,-6-4-5 0,8 13-5 15,-2-9-4-15,-6-4 1 0,11 10-7 0,-11-10 5 16,7 7-10-16,-7-7 2 0,0 0-3 16,8 6 2-16,-8-6-3 0,0 0-2 0,9 5 1 0,-9-5-1 15,0 0-3-15,0 0 0 0,22-11-8 0,-17 6-4 16,4-1-8-16,-5-1-7 0,2-2-7 0,0 0 0 16,1 3-6-16,4-5 4 0,-2-2 1 0,1 4 5 15,-1-3-1-15,-3 2 3 0,-1 3 8 0,-5 7 8 16,15-11 10-16,-10 4 9 0,1 1 2 0,-6 6 4 15,14-7-1-15,-5 3 4 0,-9 4-3 0,15-2 3 16,-15 2-3-16,15 1-1 0,-15-1-4 0,15 10 3 16,-9-8 2-16,1 8 1 0,0-3-7 0,2 4 0 0,0-1-1 15,-4 1 1-15,4 2-4 0,-6 0-1 16,3 2 2-16,0-2 0 0,0 1-5 0,0-3 4 16,0 6-7-16,-2-6-1 0,2 1-11 0,0-5-16 0,-2 3-14 15,2-4-15-15,2 1-16 0,-1-2-17 0,-7-5-22 16,15 7-18-16,-15-7-13 0,17-1-12 0,-17 1-24 15,22-13-26-15,-9 4-192 0,-2-4-420 0,4-5 186 16</inkml:trace>
          <inkml:trace contextRef="#ctx0" brushRef="#br0" timeOffset="-97847.94">21589 9026 121 0,'4'-7'190'0,"4"1"-11"0,-1 1-8 0,-7 5-12 16,14-6-17-16,-14 6-12 0,18 0-13 15,-18 0-10-15,15 11-6 0,-9-4-2 0,1 3-9 16,-1-1-3-16,0 4-4 0,1 0-1 0,-2 5 2 0,-2-4-2 16,1 3-9-16,2 7-2 0,-3-3-3 0,3 2 2 15,-4-4-2-15,1-2-3 0,3 3-7 0,-5-3-1 16,1-1-7-16,-1-1 1 0,4 0-3 0,-4-3 3 16,5 3-5-16,-3-5-1 0,-1 0-4 0,1-3-2 15,-3-7-3-15,6 14-2 0,-3-8-6 0,-3-6 3 16,0 0-7-16,3 10 0 0,-3-10-1 0,0 0 2 15,4 8 2-15,-4-8-4 0,0 0-2 0,0 0-3 16,0 0 0-16,0 0-2 0,0 0-1 0,0 0-1 16,0 0-8-16,0 0-3 0,-25-25 0 0,11 22-6 15,-1-3 3-15,-4 2 0 0,-6 2 0 0,-1-1 3 16,1 3-3-16,-2 0 0 0,-1 3-2 0,1-1 5 16,3 5-5-16,3-1 0 0,5 0 2 0,-4 4 5 0,4-2 1 15,1 0-4-15,3 2 3 0,3 3 0 16,2-1 2-16,1-1-1 0,4-3 3 0,2 4 2 0,0-12 4 15,8 19-1-15,-1-10 4 0,5 2 2 0,4-1 6 16,2-5-3-16,8 2-6 0,1-2 1 0,1-1-2 16,-1 0-5-16,1-2 3 0,-3 1-2 0,-4-5-4 15,-1 4-16-15,-2-4-25 0,-1 2-32 0,1-1-37 16,-7-1-38-16,-11 2-44 0,22-4-59 0,-13 0-225 16,-9 4-506-16,8-7 224 0</inkml:trace>
        </inkml:traceGroup>
        <inkml:traceGroup>
          <inkml:annotationXML>
            <emma:emma xmlns:emma="http://www.w3.org/2003/04/emma" version="1.0">
              <emma:interpretation id="{2F95FB1C-8730-4399-8083-A07A2245629A}" emma:medium="tactile" emma:mode="ink">
                <msink:context xmlns:msink="http://schemas.microsoft.com/ink/2010/main" type="inkWord" rotatedBoundingBox="25158,12015 25771,11984 25787,12287 25173,12317"/>
              </emma:interpretation>
            </emma:emma>
          </inkml:annotationXML>
          <inkml:trace contextRef="#ctx0" brushRef="#br0" timeOffset="-96850.08">22664 9192 3 0,'0'0'249'0,"-16"1"-21"0,16-1-22 15,-12 4-19-15,12-4-12 0,-13 7-11 0,13-7-11 16,-6 8-8-16,6-8-8 0,0 12-8 0,0-12-6 16,0 0-10-16,12 15-2 0,-5-8-5 0,0-4-4 15,5 1-8-15,5 3-5 0,-2-10-12 0,0 6-5 0,4-3-6 16,-3 4-5-16,2-8-5 0,2 4-5 0,-5-6-3 15,-1 1-7-15,3 5-2 0,-4-6-4 16,-4 1-3-16,5-2-3 0,-4-2-1 0,-2 0-3 0,-1 1-5 16,-2 0 1-16,-5 8-4 0,5-21-3 0,-7 8 0 15,2 13-3-15,-8-20-4 0,2 9 2 0,-3 0-2 16,-3 2-4-16,0 0-2 0,-1 2 3 0,-2 0 0 16,-4 3-2-16,2-3-1 0,-2 6 1 0,-4-1-2 15,5 2 5-15,-1 0-5 0,0 4 0 0,1 3 3 16,3-1-2-16,-2-2 2 0,6 4-1 0,-1 2-1 15,4 1 1-15,-1-2-3 0,5 6 2 0,1-6 3 16,3 6 3-16,0-1-6 0,3-3 6 0,0-2-1 0,7 2 0 16,-1 0-4-16,2-5 2 0,5-2 3 15,-3 3-2-15,1 0-1 0,4-5 4 0,-2 3-7 16,2-5 7-16,0 0-5 0,-2 0 3 0,-2-5-1 0,2 3 1 16,-2-5-6-16,0-4-4 0,-5 0-2 0,3 0 1 15,0-1-2-15,-4-2 0 0,-1 4 4 0,1-1-3 16,-4 1 2-16,2 3-4 0,0-1 1 0,-6 8 5 15,5-10 0-15,-5 10-3 0,6-10-2 16,-6 10 4-16,8-2-7 0,-8 2 6 0,0 0 2 0,17 9-1 16,-17-9 1-16,15 17 3 0,-3-6 9 0,6 3-3 15,-2-2 1-15,3 6-2 0,-5-6 1 0,8 5 0 16,1 0-1-16,-3-3 1 0,4 0-9 0,0 1-18 0,-4 0-27 16,-1-6-32-16,-7 5-25 0,0-4-41 0,-3-3-37 15,0-3-54-15,-5 1-192 0,-4-5-463 16,0 0 205-16</inkml:trace>
        </inkml:traceGroup>
        <inkml:traceGroup>
          <inkml:annotationXML>
            <emma:emma xmlns:emma="http://www.w3.org/2003/04/emma" version="1.0">
              <emma:interpretation id="{261831B4-360B-4862-A582-1A96E33AB96C}" emma:medium="tactile" emma:mode="ink">
                <msink:context xmlns:msink="http://schemas.microsoft.com/ink/2010/main" type="inkWord" rotatedBoundingBox="26429,11437 29456,11286 29509,12353 26483,12504"/>
              </emma:interpretation>
            </emma:emma>
          </inkml:annotationXML>
          <inkml:trace contextRef="#ctx0" brushRef="#br0" timeOffset="-96274.11">24208 8922 185 0,'13'-13'179'0,"-1"-2"-11"0,-4-1-17 0,1-6-11 0,1 7-14 16,-1-6-11-16,-2-3-14 0,-1 0-8 0,-3 0-11 15,0 0-9-15,-6 1-8 0,0 1-3 0,-5 0-9 16,-3 1-5-16,-2-2-4 0,-7 4-2 0,1 0-1 16,-3 3 1-16,-4 0-2 0,2 4 2 0,-1-1 11 15,-5 4-3-15,5 2 2 0,-4 5 0 0,3-2 0 16,6 8-3-16,-5-3-5 0,8 1-4 0,-2 4-2 16,3 2-1-16,2 2-4 0,2 3 2 0,2 2 1 15,2 6 1-15,5 1 1 0,0 2-2 0,3 1 3 0,5 2 1 16,-2-2 2-16,9 11 3 0,1-3-1 15,-5-5 0-15,10 4 4 0,1-1 0 0,-6-7 3 0,4 8-2 16,5-4 4-16,-5-4 4 0,-1 0-4 0,0 1 0 16,1 2 1-16,-2-5-4 0,-2 1 3 0,1 1 6 15,-3-2-5-15,0 2-4 0,2-1-1 0,-4 1-5 16,-1 0-6-16,-2-4-4 0,-3-2-3 0,1 0 7 16,-1-1-6-16,-3 0 8 0,3-1-8 0,0 2-1 15,-3-3-2-15,0 1-3 0,0-1-2 0,0 1-5 0,0-4 5 16,0 2-9-16,3-3 0 0,-3-11-2 15,0 21-1-15,0-11-9 0,0-10-18 0,0 18-21 16,0-10-18-16,0-8-23 0,-3 16-24 0,3-16-20 0,0 15-24 16,0-15-25-16,-6 13-39 0,6-13-10 15,0 0-74-15,-4 5-153 0,4-5-481 0,0 0 214 16</inkml:trace>
          <inkml:trace contextRef="#ctx0" brushRef="#br0" timeOffset="-95842.06">23942 9311 30 0,'-4'-12'240'0,"4"12"-25"0,10-14-14 16,-4 7-13-16,11 2-18 0,-1-6-15 0,4 9-12 16,9-9-13-16,1 9-9 0,7-6-12 0,2 0-11 15,2 6-4-15,-10-2-3 0,8-3-10 0,-10 7-5 16,4-5-5-16,-7 3-6 0,-7-1-4 0,0 0 4 15,-2 3-6-15,-1 0 0 0,-7 0-4 0,-9 0 2 16,20-1-3-16,-20 1-2 0,13 3 0 0,-13-3 5 0,13 4 5 16,-13-4 5-16,6 7 4 0,0 0-3 0,-6-7 4 15,8 14-5-15,-8-6-1 0,0-8-2 16,6 18-3-16,-2-6 4 0,-4-4 0 0,3 0-10 16,3 3-7-16,-6-11-5 0,6 19-5 0,-3-11-1 0,2 3-1 15,-2-3-4-15,0 1-2 0,0 0-10 16,0-2 6-16,-3-7-5 0,7 14-13 0,-7-14-18 0,6 8-18 15,-6-8-18-15,0 0-14 0,3 10-10 0,-3-10-26 16,0 0-40-16,0 0-41 0,0 0-44 0,0 0-55 16,0 0-200-16,-22-23-515 0,16 11 229 0</inkml:trace>
          <inkml:trace contextRef="#ctx0" brushRef="#br0" timeOffset="-95726.38">24454 9043 2321 0,'0'-10'69'0,"-6"0"49"0,6 10-17 15,0-17-2-15,0 17-10 0,-6-15-23 0,6 15-7 0,3-10-17 16,-3 10-11-16,0 0-1 0,6-14-6 0,-6 14-5 16,0 0-5-16,16 4-23 0,-16-4-20 15,14 10-27-15,-8-6-18 0,3 6-29 0,1 0-20 0,-1-2-30 16,2 0-43-16,-8 2-195 0,13-4-421 0,-7 0 187 16</inkml:trace>
          <inkml:trace contextRef="#ctx0" brushRef="#br0" timeOffset="-95480.6">24901 9033 5 0,'17'-3'265'0,"2"-6"-16"15,1 4-10-15,-4-2-12 0,3 4-15 0,-2 2-19 16,-1-3-15-16,4 2-21 0,-1 0-11 0,-4 6-16 16,1-3-8-16,1 5-12 0,-4-1-9 0,1 2-4 0,2 4-5 15,-1-1-8-15,-2 0 3 0,4 2-3 16,-4 0-4-16,-1-1-2 0,-2 0-3 0,4 2-8 15,-2 2-5-15,-2-1 1 0,2-1-6 0,-4 2-1 0,4-2-3 16,-2 0-12-16,0 1 0 0,2-3-4 0,-4 2-3 16,1-2-3-16,-2-4-6 0,-1 4 4 0,3-6-7 15,-6 3-5-15,5-1-4 0,-8-7-19 0,6 8-16 16,-6-8-24-16,10 8-14 0,-10-8-25 0,3 6-12 16,-3-6-35-16,0 0-44 0,0 0-30 0,0 0-58 15,0 0-164-15,13-17-463 0,-13 17 205 0</inkml:trace>
          <inkml:trace contextRef="#ctx0" brushRef="#br0" timeOffset="-95248.3">25368 8981 207 0,'0'0'206'0,"-16"-3"-11"0,16 3-13 0,0 0-7 15,-23 7-14-15,13-1 1 0,1 2-10 0,-1 1-2 0,-2 2-9 16,-2 2-6-16,1 3-5 0,1 1-4 15,-2-4-9-15,-2 6-9 0,0 1-10 0,2 1-6 0,-1 0-4 16,2 0-13-16,-1-1-5 0,3 2-5 0,-3-9-9 16,4 7-2-16,-2-6-8 0,1 2-1 15,2-2-6-15,-1 0-26 0,1 1-26 0,-1-1-27 0,4-1-33 16,-2-2-47-16,2-2-41 0,0 0-47 0,6-9-205 16,0 0-446-16,-3 12 198 0</inkml:trace>
          <inkml:trace contextRef="#ctx0" brushRef="#br0" timeOffset="-94594.83">25658 9094 185 0,'0'0'266'15,"0"0"-25"-15,0 0-25 0,0 0-19 0,0 0-13 16,0 0-12-16,0 0-16 0,37-1-14 0,-30 1-9 16,10-1-13-16,-1-2-9 0,3 2-11 0,1-1-10 0,8-1-10 15,-2-2-9-15,0 4-3 0,3-6-7 0,1 2-5 16,-2 1-5-16,-1-5-5 0,1 4-3 0,-1-3-5 16,-5 1-4-16,-2 1-1 0,-1-1-2 0,-3-3-7 15,4 0-3-15,-7-1-1 0,1-2-6 0,-5-2-8 16,0 2-8-16,-5-1-5 0,-1-2-2 0,-7 3-7 15,1 0 5-15,-9 0-4 0,3 1 2 0,-9 1 1 16,-5 0-1-16,1 1 3 0,-3 3 0 0,1 1-4 16,-7 1 7-16,8 3-1 0,-4 1 7 0,2 1-1 15,1 1 0-15,5 2 1 0,2 1-1 0,-1 2 2 16,5 1 0-16,0 0 4 0,-1 4 3 0,5 0 1 16,0 2 3-16,-1 2-2 0,4-2 4 0,1 0 0 15,5 5 1-15,0-2 2 0,3 0-2 0,-1 2 4 0,7 5-1 16,1 0-1-16,-1-2-3 0,2 0 3 15,8 0-2-15,-3-1-1 0,7-3 3 0,-1 1-1 16,1-1-5-16,3-3-1 0,-3-1 2 0,2 2-2 0,0-5 3 16,-1 1-3-16,-7-5 2 0,2-3-6 0,0 5 1 15,1-5-11-15,-4-3-14 0,1 0-16 16,-2 0-4-16,1-2-9 0,-3 1-4 0,1-3-23 0,1-3-1 16,-2-3-11-16,4 0-5 0,-4 0-16 0,-4 2-11 15,4-7-3-15,4-4-15 0,2-3-18 0,-2 0-182 16,2-11-363-16,0-1 161 0</inkml:trace>
          <inkml:trace contextRef="#ctx0" brushRef="#br0" timeOffset="-94131.78">26612 8597 49 0,'13'-28'211'15,"-2"7"-15"-15,4-3-11 0,-8 7 2 0,-1 2-2 0,-1 2-7 16,1 4-9-16,-3 0-10 0,0 0-9 16,4 2-15-16,-7 7-16 0,5-9-15 0,-5 9-9 15,0 0-13-15,0 0-7 0,0 0-7 0,16 14-7 0,-12-1-7 16,-1 3-3-16,0 1 3 0,6 11-6 15,-7-1 3-15,4 8-1 0,-3 1-3 0,3 1 0 0,-2-2-3 16,-1 1 0-16,3 0-2 0,0-10-3 0,-1 3-2 16,4-1-1-16,-3-1 0 0,1 1 0 0,0-4-7 15,2-1 2-15,5 0 0 0,-11-7 1 0,10 6-3 16,-7-8 0-16,0 1-3 0,3-4-3 0,-6 0-2 16,2-2-1-16,-2-4 0 0,-3-5 2 0,11 12 0 15,-11-12 4-15,5 8 1 0,-5-8 6 0,6 6-3 16,-6-6 0-16,0 0-5 0,0 0 1 0,0 0-2 15,0 0-3-15,0 0 0 0,22-14-8 0,-22 14 10 16,0 0-8-16,-3-12-5 0,3 12-3 0,0 0-5 0,-13-20 6 16,1 11-6-16,-1 4 2 0,-5-2 4 0,-6 2-7 15,1 0 2-15,-6-2-1 0,-10 1-3 16,9 2 2-16,-9 7-2 0,11-2 0 0,1 2-3 16,-4 4 7-16,7 1-4 0,1-2-1 0,3 5-2 0,2-2 2 15,1 4-5-15,2 0 4 0,5 1 4 0,4-2-2 16,0 0 6-16,1 5 0 0,5-6 3 15,3 2 6-15,5 1-1 0,4 2 0 0,1-7 1 0,7 1-2 16,4 1 2-16,1-4-3 0,5-1 2 0,-2-3-6 16,14 1 0-16,-3 0 1 0,1-3-1 0,-15-1-20 15,4 0-27-15,-3-4-36 0,-6 4-34 0,-1-1-47 16,1-5-65-16,-6 3-334 0,3-1-601 0,-7-7 266 16</inkml:trace>
        </inkml:traceGroup>
        <inkml:traceGroup>
          <inkml:annotationXML>
            <emma:emma xmlns:emma="http://www.w3.org/2003/04/emma" version="1.0">
              <emma:interpretation id="{648066C5-F73D-451D-904F-C257F93B7D8C}" emma:medium="tactile" emma:mode="ink">
                <msink:context xmlns:msink="http://schemas.microsoft.com/ink/2010/main" type="inkWord" rotatedBoundingBox="30385,11509 33147,11371 33180,12035 30419,12173"/>
              </emma:interpretation>
            </emma:emma>
          </inkml:annotationXML>
          <inkml:trace contextRef="#ctx0" brushRef="#br0" timeOffset="-93373.8">27817 8799 44 0,'0'0'280'0,"2"-9"-17"0,-2 9-11 16,0 0-16-16,0 0-17 0,0 0-24 0,0 0-22 16,0 0-20-16,0 0-13 0,0 0-15 0,0 0-12 15,0 0-7-15,0 0-6 0,13 17-11 0,-7-3-4 16,0-1-6-16,0 0-3 0,-3 2-3 0,1 1-2 16,4 2-2-16,-2-2-2 0,0 0-6 0,3 5-2 15,1 0-5-15,-4-6 3 0,-1 2-9 0,3-3-2 16,0 1-4-16,-1-3-5 0,-1 0 0 0,0 1-8 15,-3-4-2-15,2 0 6 0,-4-1-8 0,5-1-4 16,-6-7-5-16,5 9-1 0,-5-9 4 0,4 9 1 16,-4-9 1-16,0 0-4 0,0 0 4 0,0 0 0 15,0 0-11-15,0 0 9 0,0 0-7 0,0 0 3 16,0 0-5-16,9-27-1 0,-13 12 0 0,4-1-7 16,0-1-10-16,0-1-9 0,0-6-3 0,0 3 0 15,0-2-4-15,0 0 0 0,0 0 3 0,0 7 3 0,4-4 4 16,-2 0-3-16,-2 4 4 0,1-1 3 0,4 1-5 15,-1 1 6-15,1 2-2 0,0 1 1 0,0 4-2 16,-2-3 4-16,3 3-2 0,4-2 3 0,1 3 2 16,2 1-5-16,-1 1 3 0,-1 2-1 0,2-2 2 15,3 0 1-15,-4 5-3 0,3 0-1 0,2 0 3 16,-7 5 4-16,7-3-7 0,-3 4 1 0,-2 2 8 16,3-2 0-16,-1 5 7 0,-2 0 1 0,0 2 2 15,-2 1 4-15,-3 0 6 0,2 0 2 0,-1 3 0 16,-1-3 1-16,-1 1 1 0,0-1-2 0,-3 3-3 15,2-3 4-15,-2 3-5 0,0-1 1 0,0 0-3 16,-3-1 2-16,3 2-3 0,-3-2 6 0,0 0-4 16,1-1-6-16,-1 3-11 0,0-5-20 0,0 2-15 0,0-1-21 15,0-2-26-15,2-1-23 0,-2-10-25 0,0 18-19 16,1-12-14-16,-1-6-18 0,9 11-24 16,-6-6-241-16,-3-5-482 0,15 0 213 0</inkml:trace>
          <inkml:trace contextRef="#ctx0" brushRef="#br0" timeOffset="-93074.64">28521 9089 63 0,'0'0'260'0,"0"0"-13"0,9-4-20 0,-9 4-19 16,0 0-23-16,0 0-22 0,0 0-15 0,0 0-7 15,16 8-12-15,-16-8-9 0,9 6-9 0,-4 2-10 16,-5-8-5-16,13 12-3 0,-5-4-13 0,4 1-3 16,1-2-8-16,-1 1 1 0,1 0-12 0,4 0 1 15,1-2-7-15,3 1-6 0,-2-5-5 0,6 3 1 0,-2-1-8 16,-4-3 1-16,0-1-4 0,-1-1-5 15,-3-3 5-15,0 0 1 0,0 2 3 0,0-6-6 16,-5-2 2-16,1 5-6 0,-4-8-3 0,-1 6 0 0,-4-4-4 16,-1 1-1-16,-1 10-2 0,-6-23-4 0,-1 12 0 15,-2 0-3-15,-5 0-1 0,1 1 0 0,-5 2-1 16,2 2-1-16,-7 1-2 0,4 3 4 0,-5-5-8 16,5 4-5-16,-2 2-13 0,3 1-14 0,0 0-15 15,2 1-8-15,-1 0-19 0,4 4-15 0,4-1-14 16,9-4-11-16,-15 2-19 0,15-2-16 0,-9 5-18 15,9-5-225-15,0 0-425 0,0 0 188 0</inkml:trace>
          <inkml:trace contextRef="#ctx0" brushRef="#br0" timeOffset="-92520.84">29341 8513 101 0,'-13'-6'237'0,"13"6"-11"16,-14-4-15-16,14 4-12 0,-9-2-16 0,9 2-16 15,0 0-21-15,0 0-16 0,-14 0-14 0,14 0-9 16,0 0-17-16,0 0-1 0,0 0-12 0,-6 13-5 16,6-13-10-16,0 0-1 0,13 17-4 0,-7-10-1 15,0 0 0-15,3 0-2 0,3 3-5 0,0 1-3 16,3-4-6-16,1 3-2 0,-3 0-3 0,4 1-4 16,1 0-1-16,-2-1 0 0,2-3-7 0,1 1-3 15,-2 4 2-15,1-7-3 0,-3 5 0 0,3-3-3 0,-4 0 1 16,3-1 1-16,-2 1 3 0,0-3 1 15,-3 3-1-15,0-3 0 0,1 0 0 0,-4 0 3 16,1-2-2-16,-10-2 1 0,15 4 0 0,-15-4-3 0,12 3 0 16,-12-3 3-16,9 4-2 0,-9-4-5 0,0 0 1 15,11 3-1-15,-11-3 0 0,0 0-8 16,0 0 2-16,7 4-1 0,-7-4-1 0,0 0-1 0,0 0 1 16,0 0 6-16,-13 23 0 0,5-16 3 0,-2 4-2 15,-4 0 0-15,-2-4 6 0,-3 11 1 0,-4-5-5 16,2 2 0-16,-6-1-2 0,2 4-3 0,-2-2 1 15,5 2 1-15,-5-4-2 0,2 4 1 0,2-1-4 16,-2 0-5-16,-2-3-17 0,3 0-22 0,2 3-19 16,5-6-30-16,3 0-20 0,-1-2-31 0,1 2-27 15,7-2-27-15,1-1-36 0,0-4-207 0,6-4-468 0,0 0 207 16</inkml:trace>
          <inkml:trace contextRef="#ctx0" brushRef="#br0" timeOffset="-92113.63">30114 8805 102 0,'0'0'208'0,"0"0"-8"0,0 0-9 16,-6 22-8-16,6-22-6 0,-2 14-15 0,2-14-10 16,-6 18-4-16,3-6-7 0,-1 2-13 0,4-2-7 15,-2-2-9-15,4 5-3 0,-1-2-3 0,5-1-4 16,0 0-7-16,-1-1-4 0,4 0-3 0,-2-4 1 16,7 0-7-16,2 4-2 0,0-4-11 0,4-4-7 15,-1 1-8-15,8-3-2 0,0-1-8 0,1-1 1 16,2-3-3-16,-2 1-7 0,-1-5 3 0,3-2-10 15,-2-3-3-15,1 1 6 0,-4-5-13 0,-1-3 4 16,-6-2 0-16,1-2 1 0,-5 3-9 0,-2-5-2 16,-6 3 3-16,-5 2-14 0,-2 0-8 0,-4 5-9 15,-1 1-12-15,-9 4-6 0,-6-5-13 0,-1 5-9 0,-3 6-17 16,-5 3-18-16,-8 4-22 0,-3 3-26 0,-1 6-31 16,2-2-39-16,-8 5-214 0,3 4-458 15,-4 2 203-15</inkml:trace>
        </inkml:traceGroup>
      </inkml:traceGroup>
    </inkml:traceGroup>
    <inkml:traceGroup>
      <inkml:annotationXML>
        <emma:emma xmlns:emma="http://www.w3.org/2003/04/emma" version="1.0">
          <emma:interpretation id="{B3494FB7-EAF5-4B9B-8A2C-3E44DDFE0D60}" emma:medium="tactile" emma:mode="ink">
            <msink:context xmlns:msink="http://schemas.microsoft.com/ink/2010/main" type="paragraph" rotatedBoundingBox="17299,12867 33679,12797 33694,16361 17315,164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2BB330-7A86-4D3F-844C-F5E1DB4DBF88}" emma:medium="tactile" emma:mode="ink">
              <msink:context xmlns:msink="http://schemas.microsoft.com/ink/2010/main" type="line" rotatedBoundingBox="17291,13205 33667,12718 33707,14059 17331,14546"/>
            </emma:interpretation>
          </emma:emma>
        </inkml:annotationXML>
        <inkml:traceGroup>
          <inkml:annotationXML>
            <emma:emma xmlns:emma="http://www.w3.org/2003/04/emma" version="1.0">
              <emma:interpretation id="{39E2F869-DB86-44EC-9938-18B50DC27A36}" emma:medium="tactile" emma:mode="ink">
                <msink:context xmlns:msink="http://schemas.microsoft.com/ink/2010/main" type="inkWord" rotatedBoundingBox="17293,13277 20067,13194 20090,13954 17316,14036"/>
              </emma:interpretation>
            </emma:emma>
          </inkml:annotationXML>
          <inkml:trace contextRef="#ctx0" brushRef="#br0" timeOffset="-90190.97">15158 10474 71 0,'0'0'187'0,"0"0"-9"0,0 0-9 0,0 0-7 16,0 0-6-16,0 0-14 0,-25-9-8 0,25 9-7 16,0 0-12-16,-24 3-2 0,24-3-9 0,-22 6-10 15,7-1-6-15,-2 1-5 0,-2-1-7 0,1-3 0 16,-6 8-1-16,2-2-4 0,-5 2 1 0,2-3-6 15,-1 2-4-15,7 0-3 0,1-1-1 0,-3 4-4 16,5-4-4-16,-2-2-6 0,4 5-2 0,1-4-5 16,1 0-1-16,3-1-11 0,-1 1 1 0,2 1-1 0,2-2-3 15,6-6-2-15,-7 15 0 0,7-15-3 16,1 13 1-16,-1-13-3 0,9 13-3 0,-1-8 1 16,1 0 2-16,1 0-3 0,3-2-4 0,4 1 2 15,1-1-2-15,0-2-4 0,-3 3 5 0,1 0-1 16,2-2-2-16,0-2-1 0,-2 0 1 0,1 4-4 15,-3-4 2-15,1 1-1 0,2 0 0 0,-2 4-1 0,0-5-2 16,-2 0 0-16,-1 2 4 0,-12-2-4 0,25 4-2 16,-14-3 3-16,1 1 2 0,-2 2-2 0,-10-4 2 15,19 5-4-15,-10 1 0 0,0-4 0 0,0 3 3 16,-1 0-5-16,-1 1 3 0,1 1 0 0,-2-3-3 16,0 5 2-16,-3-1-1 0,3-1 2 0,-6-7 3 15,6 13-6-15,-6-4 5 0,0-9-1 0,1 15-1 16,-1-15 5-16,-4 16 4 0,-1-7 3 0,1 0 4 15,-1-1 7-15,-1-1 3 0,-1 1 5 0,-4-1 3 16,2 0-1-16,-4 0 5 0,1-1-1 0,-1 1 2 0,-1-2-6 16,4 1 1-16,-4-4 1 0,1 3-6 0,4 0-2 15,-2-3 2-15,3 2-9 0,8-4 2 16,-15 4-2-16,15-4-3 0,-14 2-1 0,14-2-6 0,0 0-13 16,-16 1-14-16,16-1-17 0,0 0-14 0,-11 2-21 15,11-2-25-15,0 0-24 0,0 0-7 16,0 0-9-16,0 0-9 0,0 0-14 0,0 0-13 0,32-15-6 15,-19 10-15-15,2 0-31 0,0-1-114 0,1 3-364 16,1-3 161-16</inkml:trace>
          <inkml:trace contextRef="#ctx0" brushRef="#br0" timeOffset="-89917.75">15160 10897 500 0,'18'-4'80'0,"-4"-2"15"15,0 2 3-15,-1 0 15 0,-4 0 3 0,5 2-5 16,-4-2-7-16,2-2-1 0,-12 6-1 0,16-5-10 16,-8 2-6-16,-8 3-8 0,18-6-5 0,-11 5-6 0,-7 1-9 15,20 1 1-15,-20-1-4 0,13 6-4 16,-5-3 3-16,-1 4-1 0,3 1 2 0,-4-2-3 15,3 4-4-15,-1-1 5 0,4 0 4 0,-5 2-3 0,4 0-2 16,-2-1-4-16,3 0 0 0,-5-2 1 0,-1-2 1 16,3 1 1-16,1 0 5 0,-1-5 14 15,3 2 1-15,2-4 0 0,1 0-2 0,1-4-1 0,0-2 1 16,2 0-12-16,5-4 9 0,-5 0-10 0,2-2 0 16,-6-1-5-16,5-4-8 0,1 1 0 0,-5 1 0 15,1 0-4-15,-6 1-11 0,1 1 0 0,-2-1-4 16,-2-1 0-16,2 4-23 0,0 0-19 0,-4 5-21 15,1-2-14-15,-6 8-24 0,4-10-25 0,-4 10-20 16,0 0-17-16,0 0-21 0,0 0-28 0,0 0-32 16,0 0-227-16,0 0-484 0,0 0 214 0</inkml:trace>
          <inkml:trace contextRef="#ctx0" brushRef="#br0" timeOffset="-89094.84">16259 10754 52 0,'0'0'193'0,"0"0"-10"0,0 0-14 16,0 0-6-16,-40 7-8 0,29-3-8 0,2-1-7 0,9-3-2 16,-18 7-7-16,9-3-9 0,-1 3-9 0,-4-1-8 15,6 1-2-15,-3 1-10 0,-1 2-3 16,5-2-11-16,-2 1 0 0,1 2-6 0,4-1-4 0,-2 0-4 15,3-1-7-15,-3 3 1 0,3-1-3 0,1-2-5 16,2-9-3-16,0 22-2 0,5-14 1 0,-4 0-5 16,-1-8 0-16,5 19-5 0,-2-9-1 0,3 0-2 15,0-4 1-15,0-1-2 0,3 2 5 0,3 0-3 16,0-5-4-16,4 1-2 0,2-3-2 0,1 0 1 16,8-1-6-16,-2-1-1 0,2-3 0 0,3-2-3 15,7-3 1-15,2 0-3 0,-11-1-9 0,1 1-13 16,8-5-3-16,-10 1-14 0,7-9-10 0,-1 1-9 15,-2-2-14-15,-1-1-20 0,-3 0-20 0,3-5-16 0,-8 3-14 16,-1-4-1-16,-3 0-9 0,1 0 10 0,-7 5 13 16,2-8 10-16,-7 10 21 0,1-3 22 0,-4 2 26 15,-4 8 21-15,2-4 16 0,-2 3 13 0,0 0 4 16,-2-1 12-16,-1 1 5 0,-1 1 2 16,1 5 4-16,-3-1 0 0,4-1-4 0,1 0-3 15,-4 4 0-15,5 10-3 0,-3-18-2 0,-1 11-3 0,4 7 1 16,-2-12-5-16,2 12-3 0,0 0-6 0,-3-13 0 15,3 13-4-15,0 0-1 0,0 0-2 16,0 0 1-16,0 0-3 0,0 0 12 0,0 0-4 0,0 0 2 16,-21 24 1-16,19-17 7 0,-4 2 2 0,1 6 3 15,-2 0 6-15,2 1 2 0,2 2-2 0,-3 4 6 16,0 0-1-16,3 2 3 0,-3 1 2 0,3 1 0 0,0 0 0 16,-1 1-2-16,4 1 1 0,4 1 2 0,-4-2-3 15,2 12 2-15,-1-12-8 0,4-2-1 16,1-1 0-16,0 0-1 0,1 2 0 0,1-5-4 0,4 2-5 15,-4-7 3-15,3-1-2 0,5 3-3 0,-4-5 0 16,0-2-4-16,2-4 5 0,1 4-4 16,-2-4-4-16,5 1 5 0,-3-5-5 0,-3 0-4 15,1 0 1-15,2-2 0 0,1-2-4 0,1 1 7 0,1-4-7 16,-3 1-3-16,-3-1 3 0,3 1 7 0,-1-2-9 16,0-3 0-16,-2 4-5 0,4-3 0 15,-5 0 0-15,2 1 1 0,0 2-2 0,1-3 0 0,-4 1-2 16,4 1-1-16,-1-2 2 0,2 1 7 0,1 2-10 15,1 1-1-15,1-1-1 0,-2 0 5 0,7 1 5 16,0-1 8-16,-3 2-4 0,-1 2-2 0,2 0 3 16,-3 3-4-16,0 1-1 0,-2 0 0 0,2 2 2 15,-3 0 0-15,-1 1-2 0,-3 1-9 0,1 2 13 16,-1-3-4-16,1 4-2 0,-6-2-18 0,1-1-19 0,-2 5-22 16,1-5-28-16,-6 2-22 0,0-10-36 15,1 18-42-15,-1-11-41 0,0-7-49 0,0 17-218 16,0-17-531-16,3 8 235 0</inkml:trace>
        </inkml:traceGroup>
        <inkml:traceGroup>
          <inkml:annotationXML>
            <emma:emma xmlns:emma="http://www.w3.org/2003/04/emma" version="1.0">
              <emma:interpretation id="{0515A2B5-9037-4115-A03F-97FE47425EAC}" emma:medium="tactile" emma:mode="ink">
                <msink:context xmlns:msink="http://schemas.microsoft.com/ink/2010/main" type="inkWord" rotatedBoundingBox="20714,13160 24039,13061 24066,13983 20741,14081"/>
              </emma:interpretation>
            </emma:emma>
          </inkml:annotationXML>
          <inkml:trace contextRef="#ctx0" brushRef="#br0" timeOffset="-88641.74">18720 10534 230 0,'0'0'299'0,"0"0"-24"0,0 0-26 0,0 0-26 16,0 0-23-16,0 0-19 0,0 0-8 15,0 0-10-15,0 0-8 0,0 0-6 0,0 0-8 0,4 31-13 16,2-17-3-16,0 0-6 0,0 0-10 0,1 4-10 16,-1-3-5-16,2 8 0 0,-2-5-16 0,1 3-2 15,-1 3-15-15,-1 0-2 0,1-3-3 0,-2 4-7 16,1-1-4-16,-1-1-5 0,-2-1-4 0,-1 0-3 15,1 2-2-15,-2-6-5 0,0 0-14 0,-2-3-18 16,-1 1-19-16,0-3-22 0,0 4-18 0,-3-5-23 16,-4 1-26-16,1-3-18 0,-3 1-21 0,-2-4-18 15,1-1-18-15,-2-1-12 0,-3-5-43 0,-4 0-152 16,-4-4-428-16,-2 1 189 0</inkml:trace>
          <inkml:trace contextRef="#ctx0" brushRef="#br0" timeOffset="-87425.83">18159 10816 183 0,'-3'-15'178'0,"-2"1"3"0,5-2-11 0,0 2-9 16,0 1-8-16,0 1-6 0,0-1-9 15,0-4-8-15,0 3-15 0,0-2-5 0,-1 1-8 0,4 0-10 16,-5 2-10-16,2-1-5 0,2 1-10 0,-4-3-6 16,4 3-7-16,1-2-7 0,-2 2-9 0,2-1 4 15,3-1-8-15,0 1-3 0,8-6-2 0,-1 6-2 16,5-5-8-16,3 4 0 0,0-2-2 0,12-8 0 15,-8 8-2-15,9-5-1 0,5 1-1 0,-3 2-3 16,6-1-2-16,-2 3-1 0,-3 3 2 0,2 1 3 16,-8 5-3-16,-2 0 2 0,2 1-6 0,0 1 3 15,-4 0-1-15,-3 2-4 0,-2 3 4 0,-1-1-3 0,-4 4 1 16,2 2-1-16,0 3 4 0,1-1-2 0,-5 2 5 16,3 3 12-16,-1 6 4 0,-2 3 5 15,3-2 1-15,-4 1 7 0,-1 3 6 0,0 0 1 0,1 2 2 16,-5 1 1-16,3-1 0 0,0 1 10 0,-3 3 2 15,-2-3-4-15,7 12-4 0,-7-12 2 0,5 1 2 16,-5 0-3-16,4-2 3 0,-5 5 2 0,1-4-8 16,1 1 0-16,-1-3-9 0,1 1 0 0,-1-1-6 15,2 2-6-15,-2-4 3 0,1 0 10 0,-2-4-14 16,0 1-2-16,1-5-4 0,-1-2 3 0,2 0-4 16,-2-1-1-16,-3-2-8 0,4-2 6 0,-1-1 8 15,5 0-16-15,-11-5 0 0,14 5 1 0,-3-4 1 16,-11-1 8-16,21-2-13 0,-11-2-1 0,4 1-2 15,2 0-2-15,-1-2 2 0,0-4-7 0,1 3 1 16,1-2-8-16,1 0-1 0,-1-1 7 0,0 4-4 16,-1-1 3-16,-1 0-7 0,-1 1 1 0,-1-1 6 0,-4 2-2 15,1 0-1-15,-10 4-2 0,14-4 0 16,-14 4 0-16,15-3-4 0,-15 3 5 0,12 1-4 16,-12-1 7-16,13 3 0 0,-13-3-1 0,12 7 2 0,-12-7 1 15,9 10-6-15,-3-4 0 0,3-1 5 16,-3 2 3-16,0 0-1 0,1-1 4 0,5 5 2 0,-1-4-2 15,-2 1 0-15,3-2 1 0,1 4-2 0,0-4 6 16,4 1-1-16,-4-4-5 0,5 2 3 0,0-1-3 16,1 2-4-16,-2-5 8 0,1 2 2 0,1-2-7 15,1-2 8-15,-3-2-4 0,1 2-2 0,0-1-2 16,-3-5-2-16,0 3 1 0,1-1-1 0,-2-2 2 16,-5 1-2-16,3 0 1 0,-5-1-3 0,1 2 3 15,-1-1-2-15,-7 6-1 0,12-10 1 0,-6 7-7 0,-6 3 8 16,7-7 4-16,-7 7-3 0,6-7-1 0,-6 7-1 15,0 0-6-15,0 0 2 0,0 0-1 16,14-1 3-16,-14 1-1 0,0 0 4 0,0 0 12 0,12 10-15 16,-12-10 1-16,9 8 2 0,-2-3-2 0,-1 0 1 15,2 1 2-15,1 1 0 0,-9-7-3 0,16 8 8 16,-4-5-2-16,1 2-2 0,2-2 5 0,3 0-1 16,2-3-1-16,2 0 14 0,-1-1-13 0,4-3 1 15,2 3-6-15,-8-4 0 0,7 0-3 0,-4-1-3 16,-3-1-8-16,5 0-3 0,-9-2 1 0,0 1 2 15,-3-1-6-15,2-2 0 0,-4 0-2 0,-3-2-1 16,-1 0-2-16,-4 1 1 0,-2-2 3 0,-2-1 2 16,-4 3-4-16,-1 0 9 0,-3 2-4 0,-4 0 3 0,1-1-1 15,-8 1 1-15,-3 2 3 0,3 2 0 16,-3 2 1-16,-1 4 1 0,-2 0 2 0,-3 0 5 16,8 4 0-16,-4 2 2 0,1 1 1 0,6 1 3 0,2 3-2 15,1-1 4-15,2 1 6 0,4-1-6 16,0 1 5-16,1 2 7 0,4-2-13 0,-1 2 2 15,5-3-1-15,1 2 4 0,0-12-1 0,7 20 0 0,-1-9-3 16,5 0 6-16,-1-3 0 0,3 2-3 0,1-5 3 16,4 0-3-16,1-2-2 0,1-1 2 0,-4-1 7 15,3-1-9-15,1-3 2 0,-2 2-6 0,1-3 1 16,-3-2 5-16,2-1-6 0,-3 1-1 0,-1-1 6 16,2-4-4-16,-6 4-2 0,2-4 2 0,2 1-4 15,-2-1 2-15,0 1 0 0,-3-1 1 0,0 1 1 16,-3 3-2-16,0-2-3 0,-1 4 1 0,-5 5 0 15,12-9 0-15,-4 4-4 0,-8 5 3 0,0 0-4 0,9-4 0 16,-9 4 0-16,0 0 1 0,0 0-6 16,18 9 8-16,-18-9 0 0,6 13-2 0,-3-6 10 15,3-1-5-15,-3 5-5 0,0 1 5 0,1 0-3 0,-1 2 3 16,0 0 0-16,3 1 3 0,-3-1-3 0,1-3-3 16,-1 1-15-16,3-4-9 0,-1 3-16 0,1-3-18 15,-3-1-14-15,-3-7-19 0,10 16-16 0,-10-16-11 16,8 8-11-16,-8-8-11 0,12 2-17 0,-12-2-13 15,0 0-7-15,18-10-28 0,-8 3-194 0,-4-2-434 16,3-3 193-16</inkml:trace>
          <inkml:trace contextRef="#ctx0" brushRef="#br0" timeOffset="-87130.6">20925 10440 23 0,'0'0'251'0,"0"0"-20"0,0 0-12 16,0 0-4-16,0 0-9 0,0 0-8 0,0 0-12 16,0 0-10-16,-6 40-10 0,5-24-12 15,2-2-8-15,2 3-5 0,0 1-7 0,3 2-3 0,0 2-5 16,-1-5-8-16,4 8-5 0,-3-1-12 0,0 0 9 16,1 1-15-16,2-1-5 0,-3 0-8 0,1-2-6 15,-1 2-2-15,2-3-6 0,-2-5-2 0,0 2-10 16,0-2-7-16,1 0-1 0,-2 1-4 0,2-2-8 15,-1 1-3-15,2 0 3 0,-4-3-5 0,1 0-6 16,-1 0-5-16,2-1-19 0,-5-1-14 0,4-3-18 16,-2 0-23-16,-3-8-17 0,4 15-19 0,-4-15-19 15,2 11-16-15,-2-11-15 0,0 0-20 0,0 0-29 16,0 0-25-16,0 0-60 0,-8 10-161 0,8-10-470 16,0 0 209-16</inkml:trace>
          <inkml:trace contextRef="#ctx0" brushRef="#br0" timeOffset="-86935.13">20957 10863 143 0,'-5'-8'276'15,"5"8"-15"-15,0 0-18 0,0 0-18 0,0 0-15 0,0 0-11 16,17-17-6-16,-8 17-15 0,-9 0-3 0,31-5-12 16,-9 3-7-16,8-1-11 0,-3 0-11 0,1 1-16 15,-1 2-12-15,1 0-5 0,2 0-16 0,-1 0-9 16,-1 0-5-16,2 0-24 0,-3 2-30 0,-1 0-42 15,-6-1-46-15,1 3-52 0,-3-3-57 0,2-1-90 16,0-1-173-16,-1-3-479 0,2 1 213 0</inkml:trace>
        </inkml:traceGroup>
        <inkml:traceGroup>
          <inkml:annotationXML>
            <emma:emma xmlns:emma="http://www.w3.org/2003/04/emma" version="1.0">
              <emma:interpretation id="{21B36AFF-5B7E-4A41-B2A6-9DEE300F5925}" emma:medium="tactile" emma:mode="ink">
                <msink:context xmlns:msink="http://schemas.microsoft.com/ink/2010/main" type="inkWord" rotatedBoundingBox="24704,13227 28455,13116 28482,14021 24731,14133"/>
              </emma:interpretation>
            </emma:emma>
          </inkml:annotationXML>
          <inkml:trace contextRef="#ctx0" brushRef="#br0" timeOffset="-84940">22523 10457 25 0,'3'-8'201'16,"-3"8"-2"-16,4-9-20 0,-4 9-8 0,5-15-9 15,-2 8-1-15,-3 7-8 0,4-10-8 0,-4 10-12 0,0 0-7 16,0-14-8-16,0 14-6 0,3-10-9 15,-3 10-5-15,0 0-6 0,0-10-11 0,0 10 2 0,0 0-4 16,0 0-7-16,0-14-6 0,0 14-4 0,0 0-7 16,-13-7-6-16,13 7-3 0,0 0-7 15,-21-1-7-15,9-2 0 0,0 3-7 0,-5 4-2 0,-2-2 0 16,-6 3-4-16,4-2 1 0,-3 2-4 0,-3 2 3 16,2 1 1-16,1 0-2 0,-1 0 2 0,8-1-2 15,-2 5 1-15,-5 0-2 0,9 1 0 0,0-2 0 16,2 3-3-16,-1-2 4 0,4 3-1 0,1-1-5 15,3 0 3-15,1 1-2 0,5 5 3 0,0-3-1 16,3-1 2-16,3 0 3 0,2 5 1 0,5-3 3 16,2 2 4-16,3-4 0 0,1 0 0 0,2 0-4 15,3-2 0-15,0 2 1 0,1-6 2 0,1 1-8 16,-2-1 4-16,1-4-5 0,-6 2 3 0,1-3-7 0,-4 0-6 16,1-1 6-16,-3 2-3 0,3-2-4 0,-7 1-8 15,2 0-21-15,-3-1-20 0,-9-4-22 0,17 6-27 16,-10-1-21-16,-7-5-14 0,9 6-14 0,-9-6-23 15,10 7-26-15,-10-7-39 0,8 4-190 0,-8-4-454 16,0 0 201-16</inkml:trace>
          <inkml:trace contextRef="#ctx0" brushRef="#br0" timeOffset="-84384.03">22794 10801 16 0,'0'0'210'0,"0"0"-14"0,0 0-15 0,8-10-10 16,-8 10-12-16,0 0-14 0,5-10-7 0,-5 10-9 16,0 0-7-16,6-10-9 0,-6 10-7 15,8-8-10-15,-8 8-7 0,6-13-14 0,0 7-1 0,1 1-9 16,-1-2-7-16,0 0-5 0,-1 1-3 0,4-1-7 16,0-3-7-16,3-1 3 0,-4 4-4 0,0-4-9 15,7 5 2-15,-5-1-7 0,2 0 1 0,-6 5-7 16,5-3 1-16,-11 5 0 0,16-7-4 0,-10 3 0 15,-6 4-4-15,10 0 0 0,-10 0 3 0,0 0-3 16,14 6 2-16,-14-6 4 0,6 11 5 0,-6-11-1 16,3 15 6-16,-6-5-1 0,0 4 4 0,0 1-4 15,0 0 3-15,-2 1 0 0,-1 1 3 0,2-1 0 16,-2 1 4-16,-3 3-5 0,-1-4 1 0,-2 5-2 16,4-6 0-16,-4 1 2 0,-1-1-6 0,-1 2-1 15,-3 4-1-15,0-5-2 0,-1 0 1 0,5-3-4 0,-2 3 1 16,-2-3-5-16,3-2 3 0,-1-1-4 0,0 0-1 15,1 0 0-15,-2-3 1 0,3 4-5 16,-1-5 1-16,5 1 2 0,-3 1-3 0,5-5 2 0,-4 2-1 16,11-5-4-16,-9 8 5 0,9-8-1 0,-12 1 4 15,12-1-3-15,0 0-1 0,0 0 0 0,0 0-7 16,0 0 3-16,0 0 0 0,0 0-1 0,39-7 0 16,-19 1 2-16,5 3-5 0,0-5 3 0,5 5-2 15,-2-2-1-15,2-1 4 0,-3 0 3 0,1 1-5 16,-2 3 3-16,-7 1-3 0,1-2-2 0,-4 2-1 15,3 1 3-15,-5-2-3 0,-14 2 3 0,19 2 0 0,-7-4-3 16,-12 2-2-16,14 2-14 0,-14-2-7 16,13 4-12-16,-13-4-8 0,9 7-14 0,-9-7-12 0,7 5-21 15,-7-5-16-15,3 8-26 0,-3-8-27 16,0 0-33-16,0 0-210 0,0 0-437 0,0 0 194 16</inkml:trace>
          <inkml:trace contextRef="#ctx0" brushRef="#br0" timeOffset="-83522.86">23564 10280 139 0,'0'0'167'0,"-14"-1"2"0,14 1-5 0,0 0-5 15,0 0-11-15,-10-7-8 0,10 7 0 0,0 0-12 16,0 0-4-16,-9-4-3 0,9 4-11 0,0 0-9 16,0 0-11-16,0 0-11 0,0 0-6 0,0 0-8 15,0 0-8-15,0 0-5 0,0 0-1 0,0 0-2 0,0 0 2 16,0 0 0-16,0 0-1 0,0 0 3 15,36 20 0-15,-20-15-7 0,6 0 3 0,4 1-2 16,1 0-4-16,1 1-7 0,2-2 0 0,-2 3-3 0,2-3-4 16,-2 2-2-16,2-3-5 0,-5 9-3 15,-4-9 2-15,-1 1-1 0,-2 1-3 0,-2 1 0 16,0-1-4-16,-2-1-3 0,2 1 0 0,-7-2-1 0,2 0 3 16,1 2-4-16,-5-6 1 0,-7 0 2 0,13 7-4 15,-13-7 0-15,12 6 1 0,-12-6-3 0,6 5-1 16,-6-5 4-16,0 0-5 0,8 7 0 0,-8-7 0 15,6 6 1-15,-6-6 2 0,0 0 3 0,-3 14-1 16,3-14-3-16,0 0 2 0,-9 21 2 0,4-14 0 16,-1 0 0-16,-4 6-2 0,-5-2 5 0,2-1 1 15,-4 0 0-15,-2 6 1 0,-4-3-2 0,-3 1 5 16,0 2-2-16,-2-1 6 0,-5 3-5 0,-3 0 2 16,6-7-3-16,-4 3 1 0,7-1-2 0,-3 0 0 15,8-2-2-15,-3 0-1 0,-1 2-2 0,6-2 3 16,-6-2-7-16,13 0 1 0,-4 1 3 0,1-2 0 0,4 4-4 15,-1-4-9-15,1 0-12 0,4-2-12 0,-2-1-14 16,4 2-13-16,0-1-16 0,-3 1-14 16,9-7-20-16,-11 7-23 0,7-1-10 0,4-6-14 0,0 0-22 15,0 0-65-15,0 0-145 0,0 0-415 0,0 0 184 16</inkml:trace>
          <inkml:trace contextRef="#ctx0" brushRef="#br0" timeOffset="-83189.61">24230 10677 25 0,'0'0'196'0,"0"0"-12"0,6 6-10 16,-6-6-5-16,0 0-11 0,5 8-3 0,-5-8-4 0,0 0 0 15,0 14 1-15,0-14-5 0,-8 10-3 0,2 1-1 16,0-4-3-16,-7 4-10 0,-6 5-7 0,-1-1 1 16,1-1-10-16,-8 0-8 0,5 4-5 0,-14 4-8 15,0-2-8-15,-3-1-1 0,5-1-12 0,1 0-8 16,-3 1-7-16,9-4-5 0,-4 1-5 0,4-1-4 16,2-3-5-16,0 6-3 0,4-1-1 0,4-6-3 15,2-1-8-15,2 5-10 0,-1-3-24 0,6 0-16 16,-3 1-17-16,5-6-17 0,-3 3-22 0,6-2-27 15,-1 2-24-15,4-10-25 0,0 10-33 0,0-10-265 16,0 0-493-16,7 7 218 0</inkml:trace>
          <inkml:trace contextRef="#ctx0" brushRef="#br0" timeOffset="-82074.98">24758 10295 200 0,'0'0'220'0,"0"0"-22"0,0 0-20 0,0 0-20 0,0 0-11 16,0 0-3-16,-3 27-11 0,3-27-4 0,3 20-1 16,-3-9-2-16,2 0-1 0,4 4-5 15,-3-2-9-15,0 3-4 0,3-1-5 0,1-2-4 16,-1 1-9-16,0 3-5 0,1-4-7 0,-1-1-6 16,-3 2-6-16,5 1-6 0,-5-5-3 0,0 3-6 0,3-5-1 15,-2 2-10-15,-1 1-2 0,0-5-3 0,-3-6-3 16,3 16-4-16,-3-16-1 0,6 9-3 0,-6-9-2 15,0 11-2-15,0-11 2 0,0 0-4 0,5 11 2 16,-5-11 2-16,0 0-4 0,0 0 4 0,0 0-3 16,0 0-4-16,0 0 1 0,0 0-1 0,0 0 0 15,0 0-1-15,0 0-4 0,0 0 1 0,0 0 0 0,-8-42-6 16,8 33-4-16,0 9-7 0,3-27-5 0,-3 10-7 16,0 2-1-16,0-3-8 0,5 0-2 15,1 3-1-15,0-2-5 0,-3-1 3 0,4 3 1 0,2-6-1 16,-2 3 0-16,2 2 2 0,-1 1 5 0,1-1-2 15,1 4 3-15,-4-1 5 0,3 2 0 0,2 0 1 16,-2 2 5-16,-5 0-4 0,5 1 5 0,-3 3-2 16,1-5 3-16,-7 10 2 0,12-10-1 0,-7 5 2 15,-5 5 2-15,9-8-5 0,-2 4 5 0,-7 4 1 16,9-5 0-16,-9 5 0 0,0 0-2 0,14-2 4 16,-14 2-2-16,0 0 1 0,0 0 4 0,16 9 1 15,-10-1 9-15,-6-8 4 0,9 10 8 0,-5 5 7 16,2-2-2-16,-3 1 2 0,3 3 13 0,-1 1-1 15,-2 0 2-15,7 5 1 0,-7-1-1 0,3-8 1 0,-3 6 7 16,5 2-8-16,-5-4 2 0,-1 1-2 16,4 3 0-16,0-5-8 0,2 4-1 0,-5-3 0 0,3-3-7 15,-3 1-1-15,1-1-2 0,-4 1 2 0,6-5-7 16,-6 0 1-16,0 0 1 0,3 0-2 16,-3-11-3-16,3 16-2 0,-3-6-2 0,0-10-18 0,0 13-15 15,0-13-21-15,0 15-16 0,0-15-20 0,0 0-19 16,-3 10-23-16,3-10-22 0,0 0-27 0,0 0-41 15,0 0-260-15,0 0-509 0,0 0 226 0</inkml:trace>
          <inkml:trace contextRef="#ctx0" brushRef="#br0" timeOffset="-81819.68">25446 10558 204 0,'16'-6'204'15,"-16"6"-16"-15,14-5-2 0,-3 3-6 0,3-5-6 16,5 6-12-16,-2 0 7 0,8-2-9 0,2 1-8 0,-2 2-5 16,-5 0-9-16,4-2-9 0,-5 2-10 0,6 0-10 15,1-2-13-15,-13 4-8 0,6 0-12 0,-5-2-4 16,2 0-10-16,-1 2-5 0,-1-1-4 0,-14-1-4 16,16 3-8-16,-4-3-2 0,-12 0-11 0,13 4-10 15,-5 0-21-15,-8-4-22 0,12 6-21 0,-12-6-21 16,7 2-24-16,-7-2-22 0,0 0-44 0,0 0-23 15,0 0-223-15,0 0-438 0,0 0 194 0</inkml:trace>
        </inkml:traceGroup>
        <inkml:traceGroup>
          <inkml:annotationXML>
            <emma:emma xmlns:emma="http://www.w3.org/2003/04/emma" version="1.0">
              <emma:interpretation id="{9BABE1ED-815C-46BD-A8C5-71080D17427E}" emma:medium="tactile" emma:mode="ink">
                <msink:context xmlns:msink="http://schemas.microsoft.com/ink/2010/main" type="inkWord" rotatedBoundingBox="28984,12857 33667,12718 33707,14059 29024,14198"/>
              </emma:interpretation>
            </emma:emma>
          </inkml:annotationXML>
          <inkml:trace contextRef="#ctx0" brushRef="#br0" timeOffset="-81089.22">26476 9990 24 0,'0'0'192'16,"11"-22"-20"-16,-2 20-7 0,-9 2-14 0,19-11-8 15,-6 7-11-15,1 1-5 0,2-5-4 0,10 3-7 16,-7 1 3-16,8 0-8 0,-2-1-2 0,4 3-4 15,-4-2-4-15,-1 2-3 0,1 1-8 0,-8 1-12 16,-7 1-10-16,2 1-9 0,-12-2-2 0,18 4-6 16,-15 0-4-16,-3-4-3 0,9 10 5 0,-9-10-1 15,-3 16 0-15,3-16-3 0,-14 16 0 0,5-5-7 16,-4-1 3-16,-3 0-8 0,-1 3-4 0,1-6 0 0,-1 0-2 16,2 4-5-16,-4-1-2 0,3-2-6 15,2 2 2-15,1-3 2 0,-1-1-4 0,5 1 0 0,-1-2-3 16,1 1-3-16,9-6 0 0,-12 7 2 0,12-7-2 15,-10 5-2-15,10-5 0 0,0 0 2 0,-5 8-3 16,5-8 2-16,0 0-1 0,0 0-1 0,0 0 0 16,27 5 1-16,-27-5-2 0,25 0 0 0,-14 0-1 15,5-1 1-15,1 1-2 0,-1 0 0 0,0 0 0 16,-4 1-1-16,2-1 2 0,1 2-6 0,1-1 2 16,-8 2-2-16,5-2 2 0,-4 2 1 0,1 2-1 15,-1-1 0-15,2 1 0 0,-11-5-2 0,15 14 0 16,-8-7 1-16,-1-2 3 0,0 4-4 0,0-3 3 15,-1 4-1-15,-2-1 4 0,0 1-4 0,-3-10 4 16,-3 18 0-16,3-18 1 0,-3 20 1 0,-2-9 8 16,-7 0 0-16,0-2-2 0,-1 2 2 0,-4-4-5 0,-2 0 4 15,3 3-4-15,-4-6 1 0,-4 4-3 0,-1-3 2 16,0 2 0-16,5-3-1 0,1 0 0 0,-4 0-10 16,3 3-16-16,0-4-17 0,1 0-22 0,1 1-21 15,-1 0-29-15,-1-3-29 0,5 5-35 0,-3-3-47 16,2-3-189-16,3 0-441 0,-7 3 196 0</inkml:trace>
          <inkml:trace contextRef="#ctx0" brushRef="#br0" timeOffset="-80583.13">26457 10659 57 0,'0'0'190'16,"0"0"-15"-16,0 0-16 0,0 0-11 0,0 0-4 16,0 0-9-16,0 0-6 0,0 0-5 0,52 1-9 0,-33-1-2 15,1 3 4-15,10-6-8 0,1 6-3 0,12-6 3 16,2 3-1-16,1-1-3 0,5-2 3 15,-3 0-6-15,1 2-3 0,0-2-4 0,2-4-3 0,0 5-9 16,-4 1-9-16,-1-5-1 0,-2 2-7 0,-4 3-11 16,-10-1-3-16,-2-2-6 0,0-1-1 0,-1 3-5 15,-7 2-3-15,2-5-4 0,-8 2-1 0,3 0-3 16,-5 3 0-16,-6-4-3 0,-6 4-7 0,17-1-2 16,-17 1-11-16,9-4-26 0,-9 4-22 0,0 0-24 0,0 0-14 15,0 0-22-15,0 0-25 0,-36 7-22 16,21-5-28-16,-1 3-32 0,-4 1-197 0,2-6-438 15,-1 2 194-15</inkml:trace>
          <inkml:trace contextRef="#ctx0" brushRef="#br0" timeOffset="-80000.69">26684 10922 153 0,'7'-7'258'0,"-7"7"-21"16,0 0-24-16,12-4-26 0,-12 4-21 0,0 0-15 15,0 0-13-15,0 0-14 0,10 14-13 0,-7-8-9 16,-3-6-11-16,3 16-9 0,-3-6-6 0,0-10-9 15,3 21-2-15,-3-13 0 0,0 7-6 0,0-3-3 0,2 3-7 16,-2-2-1-16,1 0-5 0,-1 0 0 0,0-13-5 16,0 19-3-16,0-9-3 0,0-10-1 0,5 17-3 15,-5-10-3-15,0-7-2 0,0 11-1 0,0-11-2 16,6 10 0-16,-6-10-1 0,0 0-2 0,0 10-3 16,0-10 6-16,0 0-2 0,0 0 9 0,0 0-7 15,0 0 5-15,0 0-8 0,0 0 0 0,0 0 0 16,0 0-3-16,0 0 1 0,0 0 1 0,25-22-8 15,-22 16 1-15,5 0 0 0,-5-2 3 0,4-2-7 16,-1 3 2-16,9-6-2 0,-8 2 2 0,7-2-5 16,-4 2 1-16,2 0 3 0,3 1-3 0,-4-1 0 15,-1 3-1-15,5-5-1 0,-2 5-2 0,1-2 1 16,2 4-4-16,-1-2 8 0,3 2 6 0,-3 1 3 0,0-1 7 16,0 1 2-16,1 5-5 0,-4 0 5 15,-2-1 1-15,-10 1-5 0,21 6-1 0,-9-1 5 16,0 3 5-16,-4 0 6 0,5 2-1 0,-3 0 5 0,-2 1-3 15,-4 3 3-15,4-3-2 0,-4 3 0 0,1-3 3 16,1 4-6-16,-3-2 0 0,1 0-2 0,-2 0-3 16,1-2 0-16,-2 3-2 0,2 2-6 0,0-1 1 15,0 0-14-15,0-4-29 0,-3-1-32 0,3 1-36 16,2 0-41-16,-5-1-45 0,0-10-54 0,6 14-302 16,-3-8-578-16,-3-6 257 0</inkml:trace>
          <inkml:trace contextRef="#ctx0" brushRef="#br0" timeOffset="-74493.79">28003 10533 216 0,'0'0'214'16,"0"0"-8"-16,0 0-3 0,6-7-6 0,-6 7-3 15,0 0-5-15,0 0-11 0,0 0-14 0,0 0-12 16,0 0-15-16,6-6-18 0,-6 6-16 0,0 0-6 15,0 0-7-15,0 0-9 0,0 0-6 0,0 0-4 16,-16 25-7-16,12-17-4 0,-10 2-7 0,-2 7-1 0,-1 0-4 16,-2 1-11-16,-3-2 4 0,-8 6-8 0,9-2 2 15,-5 1-20-15,1-2-22 0,0 7-30 16,-4-2-28 0,9-2-39-16,-3-4-33 0,4 0-44 15,2 2-252-15,-2-5-467 0,4-4 207 0</inkml:trace>
          <inkml:trace contextRef="#ctx0" brushRef="#br0" timeOffset="-73659.23">28097 10077 208 0,'-3'-12'223'0,"3"12"-10"0,0 0-15 0,0 0-16 16,-4-12-8-16,4 12-19 0,0 0-13 0,0 0-13 15,0 0-13-15,0 0-10 0,0 0-7 0,13-8-11 0,-13 8-7 16,0 0-8-16,21 7-2 0,-21-7 2 0,17 11-2 16,-7-4 1-16,1 4-1 0,2-2 1 0,-1 4-3 15,-2 2 0-15,4-3 1 0,4 5-5 0,-5-1-1 16,5 4-2-16,-5-7-3 0,4 5-3 0,-1-1-3 16,2 3-1-16,-1 1-8 0,-3 0-4 0,0-3-5 15,-1 1-1-15,2 0-4 0,-4-4-3 0,-4 0 1 16,5 0-5-16,-5-3 5 0,2 1-11 0,0 1 2 15,-1-4-1-15,-1 1-2 0,-4-1-1 0,3-3 4 0,-1 1-5 16,1-2 1-16,-6-6 4 0,6 11-5 16,-6-11 1-16,7 9 3 0,-7-9-5 0,6 6 7 15,-6-6-5-15,6 9-4 0,-6-9 2 0,0 0 3 0,0 0 1 16,0 0 11-16,0 0 0 0,4 6 14 16,-4-6 1-16,0 0 9 0,0 0-3 0,0 0-1 15,0 0-1-15,0 0-12 0,0 0-5 0,0 0-1 0,14-20-12 16,-11 12 2-16,-3 8 6 0,3-18-8 0,0 9 0 15,0-6-2-15,1 2-3 0,-1-4-2 0,2-7-1 16,2-2 2-16,1 2-3 0,2-4 1 0,1 4 0 16,-1-3-4-16,3-8 0 0,5 4-13 0,-7 6 5 15,2 0 0-15,5-7-1 0,-4 8-3 0,-1-1 6 16,2 5-6-16,1-4 1 0,-2 2 5 0,-4-1-4 16,-1 8 4-16,0-2 0 0,-2 2-2 0,-1 4-3 15,3-2 1-15,-4 6 2 0,1 0 0 0,-2-3-7 16,-4 10-17-16,5-10-24 0,-5 10-13 0,6-9-10 0,-6 9-5 15,0 0 0-15,0 0-13 0,0 0-11 16,0 0-15-16,0 0-14 0,0 0-19 0,-15 29-24 16,7-20-13-16,2 2-27 0,0-3-51 0,-3 0-161 0,1 4-461 15,-1-1 204-15</inkml:trace>
          <inkml:trace contextRef="#ctx0" brushRef="#br0" timeOffset="-73347.55">28375 10310 11 0,'15'-3'230'0,"1"-1"-10"16,-1-1-8-16,6 0-9 0,-3 2-14 0,-2 0-16 16,1-2-14-16,-1 5-13 0,-3-6-16 0,-1 3-13 15,-12 3-16-15,20-1-10 0,-11-2-7 0,1-1-11 0,-10 4-5 16,14 0-14-16,-14 0-22 0,13 4-14 0,-13-4-21 16,13 6-21-16,-5-2-22 0,-8-4-18 15,13 9-21-15,-5-4-33 0,-8-5-60 0,16 5-122 0,-2-3-323 16,-5 2 144-16</inkml:trace>
          <inkml:trace contextRef="#ctx0" brushRef="#br0" timeOffset="-72850.69">28904 10248 22 0,'0'0'225'15,"0"0"-19"-15,0 0-21 0,0 0-22 0,0 0-16 16,0 0-15-16,0 0-7 0,0 0-12 0,0 0-5 15,17 17-8-15,-13-9-3 0,1-1-5 0,-2 3-6 16,1 3-4-16,-1 1-4 0,0-2-1 0,0 1-5 16,1-2-8-16,-4 0 0 0,3 4-7 0,0-6-1 15,-3 2-6-15,2 2-6 0,-1-2-1 0,-1-11-6 0,2 18-6 16,-2-18-3-16,3 15 1 0,-3-15-4 16,1 11 0-16,-1-11-1 0,0 0 2 0,2 11 6 15,-2-11 10-15,0 0 0 0,0 0 3 0,0 0-9 0,0 0-6 16,0 0-3-16,0 0-2 0,0 0-2 15,0 0-4-15,0 0-2 0,12-35-10 0,-8 21-11 0,-1 2-7 16,5 1-7-16,1-3 0 0,0 1-6 0,-2 0 3 16,4-1 0-16,-4-3 2 0,2 4 1 0,-2 2 2 15,4-1 0-15,-4 6 3 0,-1-7-4 0,3 2 7 16,-1 4 0-16,-4 1 0 0,4-1 5 0,-8 7-4 16,13-9 5-16,-7 3 9 0,-6 6 0 0,13-7-2 15,-13 7 3-15,15-3-1 0,-15 3 0 0,17 2-1 16,-17-2 1-16,15 5 6 0,-9 1-2 0,0 1 2 0,1 0 3 15,0 4 1-15,1-1 1 0,-2-2 4 16,1 5 0-16,-1 0 2 0,5 0-3 0,-2 2-2 16,-2-4-2-16,-1 3 5 0,2-2-5 0,-4 0 2 0,4 0-3 15,-3 1-4-15,1 2 3 0,-3-2 1 0,2-1-3 16,-4-3-1-16,4 1-16 0,-5-10-22 0,3 15-19 16,0-6-27-16,-3-9-25 0,0 12-25 0,0-12-39 15,0 0-20-15,-8 13-221 0,8-13-437 0,0 0 194 16</inkml:trace>
          <inkml:trace contextRef="#ctx0" brushRef="#br0" timeOffset="-72327.54">29464 10119 34 0,'0'0'216'0,"0"0"-15"15,-8-7-22-15,8 7-24 0,0 0-8 0,0 0-13 0,0 0-16 16,0 0-9-16,0 0-10 0,0 0-10 0,0 0-4 16,0 0-1-16,0 0-3 0,0 0 1 15,0 0-2-15,27 14-8 0,-18-10-7 0,1 3-5 0,-1-2-1 16,5-2-2-16,2 2-8 0,0 3-4 0,1 1-4 15,-1-4-6-15,4 5 1 0,-4-7-4 0,0 6-1 16,2-3-3-16,-1 1 0 0,1 0-7 0,1-1 3 16,-4-1-4-16,3 1 0 0,-5-3-4 0,2 4 3 15,0 0-4-15,-4-4-3 0,3 3 0 0,-3-5-2 16,-4 3 0-16,-7-4-2 0,12 6 3 0,-12-6-4 16,11 4-1-16,-11-4 0 0,12 4-4 0,-12-4-1 15,6 6 1-15,-6-6 3 0,0 0 1 0,6 11 2 16,-6-11 0-16,0 0 2 0,-3 14 4 0,3-14 2 0,0 0 2 15,-11 14 2-15,5-6-1 0,-6 0 1 16,0-1 0-16,-4 2 4 0,0 1-7 0,-2-2-5 16,-5 5 8-16,-1-2-3 0,-1 0-3 0,0 0 0 0,-1-2-3 15,4 2 2-15,-5 0-3 0,3 1 0 0,2 0-3 16,4-4 0-16,-3 4 2 0,3-1-3 0,3-3 1 16,0 4-6-16,2-2-12 0,1 1-8 0,0-3-20 15,3 2-11-15,-1-3-19 0,1 0-17 0,3 1-9 16,0-1-17-16,3 2-22 0,3-9-29 0,-3 11-227 15,3-11-422-15,0 0 187 0</inkml:trace>
          <inkml:trace contextRef="#ctx0" brushRef="#br0" timeOffset="-71858.2">29874 10611 118 0,'0'0'204'16,"0"0"-11"-16,0 0-14 0,0 0-10 16,-32 22-1-16,22-20-5 0,-2 9 4 0,-4-4-4 0,1 0-6 15,-2 3-8-15,-7 1-7 0,6-4-10 0,1 6-9 16,-6 0-11-16,2-1-9 0,5-1-9 0,-3 2-7 15,5-3-10-15,-2 0-7 0,1 1-8 0,1 0-4 16,2-1-6-16,1 0-4 0,2-2-6 0,-3 3-5 16,4-4-4-16,2-2-2 0,0 3-8 0,6-8-12 15,-10 12-16-15,5-6-12 0,5-6-26 0,-12 11-17 16,12-11-20-16,-6 10-25 0,6-10-24 0,-4 10-32 16,4-10-22-16,0 0-215 0,0 0-430 0,0 0 190 15</inkml:trace>
          <inkml:trace contextRef="#ctx0" brushRef="#br0" timeOffset="-71283.2">30264 10311 203 0,'0'0'242'0,"0"0"-27"0,0 0-24 16,0 0-21-16,0 0-17 0,0 0-18 0,0 0-11 15,0 0-9-15,0 0-10 0,0 0-3 16,0 0-8-16,-1 42 4 0,1-34-11 0,0 5-1 0,1-1-2 15,1-3-1-15,-1 8-4 0,2-3-6 0,-3-3-4 16,3 2-5-16,2 1-4 0,-5-3-4 0,1-1 0 16,-1-10-6-16,5 18-5 0,-5-7-5 0,1-3 0 15,-1-8-6-15,2 15-3 0,-2-15-5 0,3 14 2 16,-3-14-2-16,0 0 0 0,0 11-6 0,0-11 2 16,0 0-2-16,1 9 0 0,-1-9 4 0,0 0-4 15,0 0-2-15,0 0-2 0,0 0-3 0,0 0 5 16,0 0-2-16,0 0-7 0,0 0 1 0,0 0-2 15,2-48-1-15,-1 36-5 0,-1-3-12 0,3 4-7 16,3-9-1-16,-4 4-1 0,4-4-1 0,0 3-5 0,-2 3 1 16,5-3 7-16,-3-1-5 0,3 1 3 0,0 5 2 15,-3-4 0-15,1 2 2 0,2 3 2 16,0-3-1-16,2 3 3 0,-2-1 0 0,-2 0 0 0,3-1 2 16,1 6 1-16,-1-3-1 0,-1 3 1 0,2 2 4 15,-1-3-1-15,2 3 2 0,-4-1 2 0,2 1 2 16,-1 1 2-16,-9 4 6 0,16-5-4 0,-16 5-2 15,11-2-1-15,-11 2-3 0,10-7 0 0,-10 7 1 16,0 0 0-16,0 0-1 0,15 7-1 0,-15-7 0 16,5 9 4-16,-5-9 4 0,1 13 7 0,1 0 2 15,-2-1 3-15,4 5 0 0,-7 0 9 0,3-1 6 16,-1 0 1-16,1 8 2 0,-2-7-2 0,2 7 1 16,0-6-3-16,2 6-1 0,-4-5 0 0,1 4 3 0,1-9-6 15,0 7-4-15,-3-6 0 0,1 4-2 0,1-3 0 16,2-1-4-16,-1 1 0 0,0-3 0 15,-1 2-2-15,-2-5-14 0,3-10-19 0,-2 21-23 0,2-10-28 16,0-11-32-16,-1 18-22 0,1-10-25 0,0-8-30 16,1 12-22-16,-1-12-26 0,0 0-192 15,0 0-451-15,8 6 200 0</inkml:trace>
          <inkml:trace contextRef="#ctx0" brushRef="#br0" timeOffset="-70940.13">30664 10593 96 0,'0'0'166'16,"6"17"-6"-16,-6-17-11 0,0 15-11 0,0-15-11 16,5 15-3-16,-5-6-11 0,3 1-3 0,-2 3-4 15,3-1-5-15,-2-1-3 0,2 2-5 0,-1-2-2 16,2-4-2-16,-1 3-1 0,-4-10-5 0,8 14-1 16,-5-7 1-16,3 1-1 0,-6-8 0 0,10 6-9 15,-2-2-3-15,-8-4-7 0,15 3-5 0,-15-3-2 16,13 0-2-16,-13 0-6 0,19-7-6 0,-11 4-1 15,5-4-3-15,-5 0-4 0,2 3-2 0,2-7-5 16,-3 0-1-16,-1-3-2 0,2 2-4 0,-3-3 5 0,-1-1-6 16,0 2-4-16,-3-3 2 0,-1 2-4 0,1-1 2 15,-3 4-5-15,-3-2-3 0,1 2-1 0,2 12 0 16,-9-16-1-16,3 13-4 0,-1-4-11 0,7 7-12 16,-16-8-14-16,7 7-23 0,9 1-14 0,-21 2-22 15,21-2-21-15,-20 6-31 0,10-3-17 0,1 1-46 16,9-4-153-16,-13 4-393 0,5 1 175 15</inkml:trace>
          <inkml:trace contextRef="#ctx0" brushRef="#br0" timeOffset="-70227.03">31018 10241 35 0,'0'0'263'15,"0"0"-22"-15,0 0-16 0,0 0-18 0,0 0-15 16,0 0-14-16,0 0-13 0,-32 14-7 0,32-14-11 0,-6 7-13 16,6-7-10-16,-6 10-6 0,6-10-11 0,-4 10-8 15,4-10-9-15,-3 13-3 0,3-13-4 16,0 0-4-16,1 15 1 0,-1-15 2 0,2 11 3 0,-2-11 1 15,7 7 0-15,-7-7-5 0,14 1-4 0,-14-1 3 16,19-1-3-16,-8 1-1 0,-11 0 8 0,19-6 1 16,-10 2 1-16,-2-1-15 0,4-8 8 0,-4 3-16 15,1 2-10-15,-2 2-2 0,-2-2-4 0,-4 8-12 16,5-17-8-16,-5 17-21 0,4-10-34 0,-4 10-35 16,0 0-29-16,0 0-47 0,-27 0-47 0,27 0-65 15,-27 14-76-15,15-7-198 0,-1 3-567 0,0 0 252 16</inkml:trace>
        </inkml:traceGroup>
      </inkml:traceGroup>
      <inkml:traceGroup>
        <inkml:annotationXML>
          <emma:emma xmlns:emma="http://www.w3.org/2003/04/emma" version="1.0">
            <emma:interpretation id="{7D566B1B-58DE-4A55-8A2F-8D3C9D04FE62}" emma:medium="tactile" emma:mode="ink">
              <msink:context xmlns:msink="http://schemas.microsoft.com/ink/2010/main" type="line" rotatedBoundingBox="17434,14301 33482,14363 33477,15793 17429,15731"/>
            </emma:interpretation>
          </emma:emma>
        </inkml:annotationXML>
        <inkml:traceGroup>
          <inkml:annotationXML>
            <emma:emma xmlns:emma="http://www.w3.org/2003/04/emma" version="1.0">
              <emma:interpretation id="{024F2CCB-7131-4C20-96AD-1BAD60881A23}" emma:medium="tactile" emma:mode="ink">
                <msink:context xmlns:msink="http://schemas.microsoft.com/ink/2010/main" type="inkWord" rotatedBoundingBox="17434,14301 22921,14322 22917,15332 17430,15311"/>
              </emma:interpretation>
            </emma:emma>
          </inkml:annotationXML>
          <inkml:trace contextRef="#ctx0" brushRef="#br0" timeOffset="-65040.97">14869 11584 16 0,'-6'-11'234'0,"6"11"-11"0,-3-13-9 0,3 13-12 16,-5-11-16-16,5 11-12 0,-1-13-2 0,1 13-5 15,0 0-6-15,1-14-9 0,-1 14-6 0,0 0-12 0,-1-11-15 16,1 11-15-16,0 0-11 0,0 0-12 0,0 0-9 15,0 0-8-15,0 0-3 0,0 0-3 16,0 0-3-16,0 0-2 0,6 43 1 0,-6-26 0 0,1 7-4 16,-1-2-1-16,-1 4-4 0,1-1-3 0,1 0-2 15,1-1-1-15,-2 5-2 0,0-3-1 0,3 2-5 16,-3-3-1-16,0 0-4 0,1-4-3 0,-1 4 2 16,0-5-2-16,0-3-4 0,0 1-2 0,2-1 0 15,-1 0-3-15,-2-1 5 0,1-3-9 0,1 1 6 16,2-4-12-16,-3-10-11 0,0 20-15 0,2-12-16 15,-2-8-17-15,6 14-13 0,-5-7-19 0,-1-7-19 16,5 9-15-16,-5-9-18 0,7 5-17 0,-7-5-38 0,0 0-67 16,0 0-141-16,20-21-434 0,-13 10 192 0</inkml:trace>
          <inkml:trace contextRef="#ctx0" brushRef="#br0" timeOffset="-63829.15">15003 12096 15 0,'-4'-9'204'15,"4"9"-15"-15,0 0-10 0,0 0-14 0,0 0-9 16,13-14-11-16,-13 14-10 0,10-3-3 0,-10 3-8 16,18-4-10-16,-6 4-8 0,-1-1-5 0,4-1-8 15,0 2-3-15,1 0-11 0,3 2-4 0,1-2-5 16,-2 0-6-16,8-2-2 0,-6 4-9 0,8-4-2 16,-2 2-7-16,0-4 3 0,3 3-8 0,2-1-1 15,-3-1-5-15,4-4-1 0,-4 2-6 0,3-1-1 0,1-1-1 16,-5-4-3-16,2 5-5 0,1-2 4 0,0-4-6 15,-3 1 3-15,0 0-4 0,4 1-1 16,-6-1-2-16,-4-4 3 0,-6 8-4 0,-1-4-2 16,-1-2-2-16,-1 3 3 0,-2-1-2 0,-2-1 0 0,-5-1-5 15,0 3-3-15,-3 10-1 0,-5-19 0 0,-1 11-2 16,-3 0 2-16,-7-2-2 0,3 5 4 0,-4-1-6 16,-1 3 3-16,-3-1 1 0,2 4-2 0,-9 0 1 15,1 0-1-15,-3 4 2 0,2-1 1 0,2 7-7 16,1 1 16-16,9-4-4 0,-8 4-1 0,7 0 2 15,4-1 1-15,-1 4-4 0,3-1 2 0,3 6 1 16,2-6-1-16,5 6-1 0,1-3 6 0,1 1-5 16,5-3 3-16,3 3 6 0,1-3 0 0,4 1 0 15,1-4 5-15,6 2 3 0,4 0 4 0,0-5-3 0,2-1 5 16,3-3 0-16,0 2-1 0,-3-4-3 16,-2 0 1-16,2-2-4 0,-8 0 0 0,8-3 0 15,-3-1-4-15,-5 0-3 0,1 2 1 0,-4-3-1 0,1 2 1 16,-4 0-5-16,0-4 2 0,1 3-2 15,-4-5-2-15,-1 3 2 0,2 0 3 0,-7-2-6 16,5 1 2-16,-4 1-2 0,-5 6-3 0,10-15 1 0,-4 12 1 16,-6 3-4-16,7-10-4 0,-7 10 2 0,6-7 2 15,-6 7-4-15,0 0 4 0,0 0-2 0,15 4 0 16,-15-4-3-16,0 0 4 0,15 12-5 0,-9-8 4 16,-6-4 1-16,11 15-2 0,-8-8 1 0,3 3 2 15,-3 0-3-15,1-4 3 0,1 4-1 0,-5-10-1 16,7 16-1-16,-6-9 4 0,-1-7-2 0,9 11 2 15,-6-4 1-15,-3-7 2 0,6 7-1 0,-6-7 0 16,0 0 0-16,8 7 0 0,-8-7-2 0,0 0 3 16,0 0-1-16,0 0-1 0,21-8-3 0,-21 8-4 15,13-10-4-15,-4 4-3 0,-4-4-5 0,5 1-1 16,-1-2-8-16,0-2 1 0,0-1 1 0,0 1 2 16,0 2 1-16,-5-1 3 0,5 0-1 0,0 1 2 0,-3 2 3 15,-4 0 0-15,5 3 5 0,-3-5 6 0,-4 11 3 16,9-7 1-16,-9 7 1 0,9-10 4 0,-9 10-3 15,8-3-2-15,-8 3 2 0,0 0 2 16,16 2 2-16,-16-2-2 0,12 5 2 0,-6 3 6 0,2-3 1 16,-1 6 4-16,4 3 0 0,-3-4 1 0,0 2 0 15,2 0-2-15,-1 2 0 0,-1-4-5 0,1 2 1 16,0 2 2-16,0-2-3 0,0 2 2 0,-5-2-4 16,5 2 1-16,-3-8-5 0,-2 2-15 0,2 0-21 15,-1 2-18-15,1-5-28 0,-6-5-26 0,7 12-17 16,-4-6-18-16,-3-6-26 0,14 8-25 0,-14-8-216 15,16-4-438-15,-16 4 195 0</inkml:trace>
          <inkml:trace contextRef="#ctx0" brushRef="#br0" timeOffset="-64712.84">15179 11500 7 0,'2'-10'204'16,"-1"0"-11"-16,-1 10-4 0,3-18-10 0,-3 18-10 0,3-10-16 15,-3 10-12-15,0 0-12 0,3-9-18 0,-3 9-9 16,0 0-10-16,0 0-7 0,0 0-4 0,0 0 1 16,0 0 4-16,0 0-3 0,0 0-1 0,3 44 2 15,-2-26 1-15,2 1-3 0,-1 6 2 0,-1-3-7 16,5 4 1-16,-1-1-2 0,2 1-3 0,1 0 0 15,2-1-5-15,-1 3-2 0,0-1-6 0,3 0-2 16,0-1-4-16,-3-1-5 0,1 1-2 0,-1 1-4 16,3-3-4-16,-1 0-2 0,-4 2-10 0,1-4 2 0,-1 3 0 15,1-4-7-15,-1 0 0 0,-3-1 1 16,-1-3-2-16,6 6-3 0,-7-6-7 0,2-3-13 16,-2 1-20-16,-1 0-21 0,1-4-22 0,1 4-22 0,-6-1-20 15,3-14-28-15,-2 17-31 0,2-17-21 0,-3 14-57 16,-6-9-181-16,9-5-459 0,-9 2 204 0</inkml:trace>
          <inkml:trace contextRef="#ctx0" brushRef="#br0" timeOffset="-63309.53">16741 11850 122 0,'0'-10'231'15,"4"0"-8"-15,-4 10-11 0,1-16-12 0,-1 16-14 0,-1-13-18 16,1 13-21-16,0 0-12 0,-9-8-14 0,9 8-11 15,0 0-8-15,-22 5-10 0,22-5-9 16,-21 16-1-16,7-6-12 0,2 1-1 0,4 3-7 0,-4-2 0 16,3 3-3-16,-2 1-5 0,4-1-6 0,-1 4 0 15,2-6-1-15,3 6-2 0,-1-2 0 0,4-1 0 16,-2-1-7-16,2 1 0 0,2-1-1 0,4 0 3 16,1-4 2-16,1 0 0 0,2 0-2 0,-1-2 4 15,3-3-2-15,1 2-4 0,7-1-1 0,-4-4 1 16,4-2-5-16,5 2-4 0,3-6 2 0,-2 0-4 15,1 2-1-15,4-4-4 0,-3-4-2 0,-2 6-2 16,-1-7 5-16,-3 5-6 0,4-8-3 0,-11 6-2 16,1-2 0-16,-1 0-3 0,0-1 0 0,-2-1-1 0,1-1-2 15,-4 1 2-15,-1-4 1 0,-3 4 1 0,-2-3-6 16,2 1 0-16,-6-2 0 0,-3 1 1 16,3 14-4-16,-3-23 2 0,-1 14 0 0,-1-2-3 0,5 11 0 15,-10-16 3-15,4 10-6 0,-4 1 0 0,1-1 2 16,9 6-2-16,-26-3 0 0,11 3-1 15,2 0 1-15,-2 3 0 0,0 3-3 0,0-1 1 16,3 2 0-16,-3 3 0 0,2 0 0 0,4 4 2 0,-3-7-8 16,5 7 6-16,1 0 0 0,0 0 4 0,4 0 1 15,-1-2-3-15,3-1 6 0,0-11-2 0,3 25 0 16,3-10 6-16,2-4 4 0,-2-1 2 0,1 2 2 16,2-1-10-16,7-3 4 0,-1 2 4 0,0-3-2 15,3 1-4-15,-1-1-4 0,0-1-6 0,-2-1-21 16,2 4-20-16,2-7-28 0,-4 1-24 0,1 3-21 15,1-3-28-15,-2 0-19 0,0-2-24 0,3-1-29 16,0-2-228-16,-4-1-481 0,6-5 213 0</inkml:trace>
          <inkml:trace contextRef="#ctx0" brushRef="#br0" timeOffset="-63133">17476 12059 8 0,'10'-3'234'0,"-10"3"-3"0,17-3-10 15,-7 2-11-15,-10 1-17 0,16 0-15 0,-16 0-14 0,18 6-8 16,-10-5-12-16,-1 6-10 0,-2 0-8 0,1 3-6 15,-3-3-9-15,0 8-11 0,-3-4-9 0,-5 4-5 16,-1 1-10-16,0 4-4 0,-3 1-7 0,-4 0-8 16,1 1-5-16,-3-3-23 0,-3-1-24 0,0 0-21 15,2 2-31-15,-2 0-31 0,-1-5-31 0,5-3-42 16,1-1-59-16,-2-5-166 0,3 4-406 0,4-3 179 16</inkml:trace>
          <inkml:trace contextRef="#ctx0" brushRef="#br0" timeOffset="-61876.62">17877 11834 57 0,'-10'-12'249'0,"2"-6"-23"0,1 4-9 0,2 0-18 15,2-3-14-15,-1 3-17 0,4-4-14 0,0 1-12 16,1 0-13-16,4 3-16 0,-2-4-14 0,3 1-6 0,1 3-10 16,3-3-10-16,-1 2-7 0,9 1-8 0,0-3-5 15,2 3-5-15,2-1-4 0,3 0-4 16,4 3-8-16,8-7 2 0,0 4-6 0,8 4 0 0,3 1-5 16,1-1-2-16,-3 0-4 0,0-3-2 0,-1 8-2 15,0-2-1-15,0-1 0 0,-5 4-1 0,-1-1-2 16,-10 5 1-16,1-2-3 0,-1 7-2 0,-2-4 2 15,1 8-3-15,-10-3-4 0,1 2 0 0,-1 4 3 16,0 3 0-16,-2-2 3 0,4 4 8 0,-7 2 5 16,1 2 4-16,-1 1-1 0,-1 3 10 0,-2-2 6 15,1 0 4-15,-2 4 5 0,-2-1 6 0,2-1 0 16,-4 1-5-16,5 3 2 0,-4-3 3 0,3-1 4 16,-3 3-1-16,1-3 4 0,4 2-5 0,-1-2-4 15,1-1-5-15,-2-3 1 0,3 1-4 0,-5-5-6 16,3-1 2-16,-2 1-10 0,1-2 7 0,-2 0-11 15,4-5 1-15,-2 3 2 0,1-1-4 0,-2-4-2 0,4 3 0 16,-3-4-3-16,1-1-4 0,-1-2 4 0,0 0-2 16,1-2-9-16,-10-1-5 0,20 0-11 0,-20 0 5 15,16-2-10-15,-5-3-8 0,-4-2-10 0,5-3-2 16,-5 2 3-16,1-2 4 0,-1-2-3 0,1-1 3 16,1 1 1-16,-5-4 1 0,2 3 6 0,0 0-2 15,0 1 2-15,-1 2 1 0,2-1 4 0,-4 2 2 16,3 0-3-16,-6 9 8 0,6-11-7 0,-6 11 1 15,7-10 1-15,-7 10 3 0,11-1-3 0,-11 1 4 16,0 0 3-16,19 8 0 0,-11-3-3 0,-1 2 8 16,2 5 3-16,1-1-3 0,-1 1 6 0,2 1 2 15,-1 2-4-15,2-1 6 0,0-2-4 0,0 2 0 16,2-2 3-16,0 0 1 0,0 0-4 0,-4-2-3 0,1 1 1 16,1-2 1-16,-6-1 3 0,3-4-1 0,-2 4 2 15,2-5-6-15,0 3 2 0,-9-6 7 16,13 5-6-16,-2-5-3 0,-11 0-4 0,18 0 8 0,-6 0-1 15,-12 0-11-15,19-5 13 0,-12-4 5 0,4 1-11 16,2 0-5-16,-2-3-2 0,4-2 1 0,-5 0-5 16,1 2-4-16,-1-4 4 0,2 4-1 0,-2 1 7 15,-1 0-2-15,-3 3-3 0,2 0 4 0,-2 3-1 16,-6 4-3-16,9-9 1 0,-9 9 0 0,9-9-5 16,-9 9 2-16,0 0 1 0,0 0 2 0,16 5 0 15,-16-5 3-15,7 13-4 0,-1-8 4 0,0 3 1 16,-1 2-1-16,1 1 3 0,1-1-1 0,-1 0 0 15,3 2 3-15,-3 0 0 0,2-1 1 0,-2 2-1 16,0-4 0-16,0-1 0 0,-3 0 3 0,2 2-5 16,-5-10 3-16,8 14-1 0,-4-10-15 0,-4-4-15 15,3 13-21-15,-3-13-23 0,3 7-27 0,-3-7-31 0,0 0-34 16,-6 15-35-16,6-15-55 0,0 0-192 0,-14 0-483 16,14 0 213-16</inkml:trace>
          <inkml:trace contextRef="#ctx0" brushRef="#br0" timeOffset="-62695.16">18405 11604 115 0,'0'0'262'0,"0"0"-25"0,0 0-21 0,0 0-23 15,0 0-13-15,0 0-12 0,0 0-8 0,0 0-6 16,0 0-6-16,30 24-10 0,-20-12-1 0,7 7-7 0,-1 1-6 16,0 1-14-16,1 2 1 0,-1 0-11 15,-1-3-10-15,0 4-7 0,3 0-9 0,-3 0-11 0,-2-4-1 16,-1 3-9-16,-3-2-4 0,2 3-5 0,-5-6-2 16,0-1 0-16,-5 2-8 0,-1-3-4 0,-1 0-4 15,-5 3-11-15,0-7-16 0,-2 3-24 0,-4-3-19 16,-1 2-30-16,-2-4-26 0,-3 1-32 0,3-1-27 15,-10-3-36-15,1 0-249 0,0-6-480 0,-1-4 213 16</inkml:trace>
          <inkml:trace contextRef="#ctx0" brushRef="#br0" timeOffset="-61717.05">19783 11685 184 0,'0'0'196'0,"0"-11"-19"16,0 11-23-16,0 0-23 0,7-10-25 0,-7 10-35 15,0 0-29-15,15 2-42 0,-15-2-35 0,0 0-136 16,23 6-186-16,-13-6 82 0</inkml:trace>
          <inkml:trace contextRef="#ctx0" brushRef="#br0" timeOffset="-61380.95">20207 11741 39 0,'0'0'253'0,"0"0"-22"0,-30 7-21 0,30-7-23 16,-17 4-15-16,10 2-14 0,-4-2-15 0,2 0-11 15,-1 2-16-15,3 3-10 0,-2 0-9 0,3 1-8 16,0-2-8-16,-5 6-11 0,8-7-6 0,-3 2-5 16,5 2-5-16,-2-2-9 0,3-9 0 0,0 19-3 15,3-8-7-15,-2-3-3 0,5-2-1 0,2 5-2 16,-2-6-1-16,1 4-3 0,5-3 1 0,1 5-6 16,1-5 2-16,-1 3-1 0,2-3 4 0,3 4-1 15,-1-4 4-15,0 2 1 0,-2-2 0 0,2 2-4 16,-2-5-1-16,-2 5 0 0,0 0-3 0,-1-2-4 0,-4 0 3 15,-1-2-5-15,1 0 1 0,-8-4 1 0,7 11 1 16,-4-5-1-16,-3-6-2 0,0 0 0 16,-12 18-3-16,3-10 4 0,-3-3-5 0,-2 4-18 15,-3 0-20-15,4-1-27 0,-10 3-28 0,5-6-20 0,-7 5-42 16,6-5-31-16,-5 2-241 0,4-1-448 0,1 1 198 16</inkml:trace>
        </inkml:traceGroup>
        <inkml:traceGroup>
          <inkml:annotationXML>
            <emma:emma xmlns:emma="http://www.w3.org/2003/04/emma" version="1.0">
              <emma:interpretation id="{26AD276A-F27F-4D2C-8072-7733C1B38F69}" emma:medium="tactile" emma:mode="ink">
                <msink:context xmlns:msink="http://schemas.microsoft.com/ink/2010/main" type="inkWord" rotatedBoundingBox="23456,14577 25881,14587 25877,15460 23452,15450"/>
              </emma:interpretation>
            </emma:emma>
          </inkml:annotationXML>
          <inkml:trace contextRef="#ctx0" brushRef="#br0" timeOffset="-60745.05">20876 11696 258 0,'0'0'256'0,"0"-17"-24"0,0 17-27 15,3-15-21-15,-3 15-19 0,6-10-18 0,-6 10-18 16,8-6-29-16,-8 6-31 0,11-4-31 0,-11 4-32 15,0 0-21-15,21 15-42 0,-10-10-41 0,-2 0-63 16,-3 1-82-16,0 4-264 0,6-3 117 0</inkml:trace>
          <inkml:trace contextRef="#ctx0" brushRef="#br0" timeOffset="-60877.21">20900 11877 159 0,'0'0'283'0,"0"0"-8"0,10-6-17 16,-10 6-15-16,0 0-25 0,0 0-26 0,0 0-18 0,0 0-20 15,0 0-12-15,0 0-9 0,0 0-8 0,8 21-4 16,-7-13-5-16,-1-8-4 0,9 19-4 0,-4-7-12 15,1 1-4-15,0 1-1 0,1-3-10 0,4 1 0 16,-4 2-10-16,2-3-5 0,3 5-5 0,0-4-5 16,0-3-12-16,-3 2 2 0,0 0-6 0,-3-3-10 15,3-1 1-15,-5 0 4 0,2 0-5 0,-6-7-22 16,11 11-19-16,-8-6-19 0,-3-5-14 0,4 6-20 16,-4-6-20-16,0 0-36 0,0 0-36 0,0 0-36 15,0 0-52-15,0 0-228 0,0 0-510 0,0 0 226 16</inkml:trace>
          <inkml:trace contextRef="#ctx0" brushRef="#br0" timeOffset="-59660.72">21180 11866 94 0,'15'5'246'16,"-6"-2"-13"-16,2 1-15 0,-4 3-15 0,5 0-16 15,-1 1-14-15,0 1-13 0,4 2-12 0,-4 0-13 16,2 2-12-16,-1 0-10 0,2-1-9 0,-5 1-9 16,2 0-12-16,-2 2-5 0,-1-3-8 0,4 0-8 0,-6-1-5 15,1 0-5-15,-1-2-4 0,-1-1-2 0,-2-1-7 16,-3-7-2-16,7 10-6 0,-2-4 1 0,-5-6-3 16,0 0 2-16,6 9-4 0,-6-9 1 0,0 0-6 15,0 0-2-15,0 0-1 0,0 0-1 0,0 0-4 16,0 0-15-16,0 0-10 0,3-28-4 0,1 17-15 15,0-2-6-15,-1-2-3 0,3-1-1 0,0-2-3 16,3-5-1-16,-3 7 4 0,5-5 6 0,-4 4-1 16,2-1 8-16,0 5 3 0,0-2 1 0,0 1 4 15,-3 5 1-15,4 0 7 0,1-2 5 0,-1 2 9 0,-1-1 4 16,0 5-3-16,-1 2 1 0,-8 3-4 16,10-3 1-16,-10 3-2 0,0 0 3 0,22 6-2 15,-22-6 5-15,9 8-4 0,-3-1 6 0,2-1-2 0,-2 5 1 16,0-1 0-16,1 3 2 0,-1-1 1 15,5 3-1-15,-2-4 2 0,-3 2 11 0,1 0-1 16,2-2 4-16,3 2 3 0,3-5-4 0,-3 6 6 0,1-7 2 16,2 2-2-16,3-1 3 0,0-1 1 0,6-3-4 15,1 3-5-15,2-5-1 0,0-1-3 0,0-1-1 16,-1-3 1-16,1 3-5 0,3-4 1 0,-5-1-2 16,2 3-3-16,-7-2 1 0,4-6-2 0,-7 5-1 15,1-4 0-15,-3 0-2 0,0-3-1 0,-1 0-2 16,-2-4-4-16,-2 2-6 0,-6-3-6 0,2 3-5 15,-4 0-1-15,-4 0 0 0,1-1 1 0,-4 0 0 16,1 4 3-16,-5 0 2 0,-1 1 2 0,1 5-2 16,-5-1-1-16,5 0 5 0,-3 5-5 0,-3 1 2 0,15 0-1 15,-23 1 1-15,6 5 1 0,7-3 1 16,-4 3-1-16,7 2 2 0,-2 2 3 0,4 0-3 16,-1 1 5-16,3 4 0 0,3-1-3 0,0-1 4 0,3 5-3 15,2-6 6-15,1 4-3 0,0-2 1 0,3-1 3 16,1 1-3-16,1-3 2 0,2 3 2 0,2-4-1 15,1 2 0-15,-1-1-1 0,3-5 0 0,9 4-1 16,-9-6 2-16,6-3-1 0,4 2-2 0,-4-3 3 16,3 2-1-16,0-4 2 0,1-1-2 0,2 1-1 15,-2-4 6-15,-1 3-3 0,3-2 2 0,-2 1 0 16,-5-2-1-16,2 1-2 0,-4 4 0 0,-2-4 2 16,-5 3 1-16,5 1-6 0,-3-1 0 0,-1-3 3 15,2 5 0-15,-7 0-3 0,5-1 4 0,-1 1-3 0,-1 1 0 16,0-2 1-16,4 2-2 0,-2 2 4 15,-2-1-3-15,3-2 0 0,1 0 2 0,-2 0-3 16,3 0 2-16,1-2 2 0,-2 2 1 0,2-3-3 0,6-1 3 16,1-2-5-16,-10 1 3 0,8-3 1 15,-2-1 1-15,-4 2-4 0,6-6 1 0,-5 0 0 16,4 0-1-16,-14 2 4 0,1 0-1 0,-1-1-4 16,-4-1 1-16,-2 0-8 0,-3-2-2 0,0 15 0 0,-14-21 1 15,5 10-5-15,-4 1 5 0,-7 5-1 0,4-1 2 16,-12-1 0-16,1 1 2 0,-6 5-1 0,0 1-1 15,-4 5-2-15,7-3 2 0,2 5-3 0,1 3 3 16,4 1 2-16,1 1 1 0,9-3-2 0,-2 4-2 16,3 0 3-16,3 0 3 0,0 4 0 0,4-3 1 15,3 3-1-15,2-3 3 0,2 3-1 0,1-2 0 16,5 1 2-16,-4-2 3 0,4-3-2 0,-1-1-1 16,4-2-1-16,1 2 6 0,-3-7-3 0,0 2-3 15,8-2 2-15,-3 4 0 0,1-6 0 0,1-1 3 16,1-1-5-16,-2-3 3 0,2-1-2 0,3 3 2 15,-1-4 3-15,-2-2 4 0,-1 3 5 0,0-5 1 16,4 4-4-16,-4-1 0 0,-1 1 0 0,-1 2 4 0,-4-3-2 16,0 5 1-16,2-3-4 0,-3 3 3 0,-9 2-10 15,20-3 7-15,-20 3-5 0,13 5 3 0,-13-5 2 16,14 7 8-16,-11 2-2 0,2-1 2 0,-2 4 5 16,5 1 0-16,-8 5 2 0,4-1 0 0,-1 4 0 15,6 4-2-15,-3-1-4 0,2 1 3 0,1 1 1 16,1-3-5-16,-1 5 2 0,0-4-2 0,3-2-4 15,0 4-1-15,0-7 0 0,-2 5-7 0,-4 0-20 16,5-4-28-16,-5 5-31 0,-5-4-35 0,-1 3-34 16,0-6-55-16,0-5-77 0,-1 0-192 0,-2 3-502 15,0-10 223-15</inkml:trace>
        </inkml:traceGroup>
        <inkml:traceGroup>
          <inkml:annotationXML>
            <emma:emma xmlns:emma="http://www.w3.org/2003/04/emma" version="1.0">
              <emma:interpretation id="{6121445F-8E15-4BCB-8DF9-BC413268D6F8}" emma:medium="tactile" emma:mode="ink">
                <msink:context xmlns:msink="http://schemas.microsoft.com/ink/2010/main" type="inkWord" rotatedBoundingBox="26079,14338 29942,14353 29936,15779 26074,15764"/>
              </emma:interpretation>
            </emma:emma>
          </inkml:annotationXML>
          <inkml:trace contextRef="#ctx0" brushRef="#br0" timeOffset="-58217.34">23511 11900 54 0,'-6'-8'263'0,"6"8"-12"0,0 0-18 0,0 0-22 16,-4-8-25-16,4 8-13 0,0 0-22 0,0 0-9 0,0 0-10 15,0 0-5-15,0 0-9 0,-3 32-4 0,3-21-6 16,3 2-3-16,-2 5-10 0,4-3 0 15,-1 1-6-15,2 1 2 0,2-1 0 0,4-1-8 0,-5 1-1 16,8-3-5-16,2 5 0 0,-4-6-2 0,9 0-3 16,-8-5 1-16,5 0-4 0,7-2-6 15,-7-1-5-15,6-3-2 0,-7-1-7 0,10-1-6 16,-8 0 0-16,-4-2 6 0,4-2-13 0,-4-5-4 0,0 3-2 16,-2-4-7-16,-2 1 1 0,-2-4-8 0,-4 0 3 15,2 0-13-15,-2-4-10 0,-3 4-14 0,0-4-9 16,0 1-4-16,0 1-1 0,-3 5 4 0,0 0-4 15,0 11-2-15,0-14-15 0,0 14-12 0,0 0-5 16,1-14 4-16,-1 14 5 0,0 0 5 0,0 0 5 16,0 0 7-16,0 0 1 0,0 0 7 0,0 0 1 15,18 24 3-15,-11-18 2 0,-1 3 7 0,2 0 0 16,4-1-1-16,1 2 3 0,-4 0 1 0,5-2 2 16,-1 3 3-16,0-3 0 0,2 1 2 0,-1-2 1 15,2 2 1-15,1-4 2 0,-3 1-3 0,3-1 3 0,-1-2 1 16,4 4 1-16,-1-5 1 0,0-1 1 15,-1-1-1-15,2 0 3 0,-2 0 0 0,1-1 0 0,2 1 2 16,-2-2-5-16,-2 2 6 0,1-5-2 0,-2 1 0 16,0 2-2-16,-2-5-1 0,-5 4 4 15,1-2 2-15,-1-1-4 0,-1-2-1 0,-2 1 0 0,0-3 1 16,1 3 1-16,-4-3 0 0,0 0-6 0,-3 10 3 16,-3-22-2-16,-3 5 3 0,2 7-4 0,-8-2 2 15,1 2-3-15,-5 4 4 0,-4 0 1 0,1-5-2 16,0 7-2-16,-4 0 2 0,-2 1-1 0,3 3 3 15,-5 2-3-15,7-1-3 0,-2 6 3 0,6-4 0 16,-4 5-1-16,1-1 3 0,5 4 2 0,1-1 1 16,4 4 1-16,-4-3 1 0,7 0 4 0,-2 3 0 15,5 2 3-15,3-2-1 0,0-1 2 0,5 2 0 16,4-4 0-16,-4 3-1 0,6-2 1 0,-2 0 1 0,4-2-3 16,1 0 2-16,5-2 1 0,-2-1-1 0,2 0-3 15,3 0-1-15,4-4-1 0,-3 1 0 16,6-1-1-16,-2-3 4 0,-2-1-1 0,0-5 0 0,-5 4-4 15,4-3 1-15,-2-5 1 0,3 0-2 0,-8 1-1 16,5-4 2-16,-5-1-2 0,-4 3 1 0,6-5-1 16,-7 2 2-16,2 2-3 0,-4 0 3 0,2 0-5 15,-1 0 2-15,-6 5-2 0,3 2-3 0,-2-2 1 16,-6 7 2-16,9-11-4 0,-5 5-1 0,-4 6 1 16,0 0 0-16,0 0-4 0,0 0 1 0,0 0 3 15,0 0-1-15,14 14 1 0,-14-14 1 0,9 15-1 16,-9-7 0-16,3 3 0 0,0 0 1 0,4-3-1 15,-1 4 2-15,3-1 0 0,-2 0 1 0,2 0-1 16,5-1 8-16,-4-2 3 0,5 2-1 0,2-4 5 16,-1 0 4-16,3-2-1 0,1 1 1 0,2-2 3 15,-1-3 0-15,4 0-4 0,4-3 1 0,-5-1-2 0,4 2-1 16,-1-3-2-16,-2-4 0 0,3 0 0 0,-1-1-2 16,-1 0-3-16,6-9 2 0,-2 5-2 15,5-6 4-15,-9-8-6 0,7 4-3 0,-4-7-10 16,-7 3-11-16,0-3-7 0,-1-5-10 0,-4 4-14 0,1-2-3 15,-8-2 1-15,-1 2 0 0,-8 6 6 0,-1 0 4 16,0 1 1-16,-4 2 3 0,-5-3 3 0,-4 4 5 16,1 3 2-16,-5 5 5 0,4 4 0 0,-10-5 2 15,1 6 3-15,3 4 6 0,2 7 1 0,-7-2 6 16,9 4 3-16,-5 3 2 0,-6 4 2 0,4 1 2 16,2 3-1-16,4 6 5 0,0-2 3 0,2 3 11 15,2 4-5-15,5 0 1 0,1 2 3 0,3-1 1 16,3 4-5-16,3 1 2 0,0-3-5 0,3 2 4 15,4 7-1-15,1-1-7 0,1-12 2 0,1 2 0 16,6 6-3-16,-5-10 2 0,1 0-3 0,1-4 0 16,-2-3 3-16,-4-3-2 0,6 2 0 0,-4-2 1 15,5-5 0-15,-1 1-1 0,4-2 0 0,-4-2-2 0,0 0-4 16,4-3 4-16,-4-2-2 0,4-2 5 0,-5-1 0 16,4-2-1-16,-1 1 1 0,-3-5-3 0,-2 3 0 15,4-3 4-15,-1 0-1 0,-1 1 0 0,-5 2-3 16,1 1 1-16,-5 2-2 0,6-1 0 0,-5 3-3 15,4 0-1-15,-11 3-3 0,0 0-2 0,17 0-1 16,-17 0 2-16,11 4-1 0,-11-4-1 0,13 9 4 16,-7 1 0-16,0-1-4 0,2-3 2 0,-2 4 2 15,-3 0-1-15,4 4 3 0,2-3-4 0,-2 1 1 16,-1-2 2-16,5 1 2 0,-2 0-2 0,0 0 2 16,-2-6 1-16,-1 2-19 0,0 0-19 0,2-1-22 15,-8-6-31-15,6 11-34 0,-6-11-36 0,7 7-36 16,-7-7-269-16,0 0-497 0,0 0 221 0</inkml:trace>
          <inkml:trace contextRef="#ctx0" brushRef="#br0" timeOffset="-58045.79">25744 11661 88 0,'6'-7'223'16,"-2"-4"-24"-16,2 3-20 0,0 1-17 0,-6 7-15 15,11-15-21-15,-2 14-28 0,-9 1-31 0,7-4-26 16,-7 4-40-16,12-2-42 0,-12 2-71 0,11-4-85 16,-11 4-212-16,0 0 94 0</inkml:trace>
          <inkml:trace contextRef="#ctx0" brushRef="#br0" timeOffset="-56968.89">25932 11902 107 0,'0'0'202'0,"13"-2"-14"0,-13 2-16 0,0 0-16 16,20 6-13-16,-20-6-10 0,16 7-15 15,-4-2-9-15,-4 0-7 0,5 3-9 0,-1 0-5 0,-2 2-7 16,5-1-7-16,-1-2-2 0,-1 3-7 0,1-3-4 16,0 2-7-16,-3-1-5 0,2-1-2 15,2-2-2-15,-1 0-4 0,-1 0-2 0,0-3-4 0,-1-1-1 16,2-1-3-16,2 3 1 0,-16-3-7 0,26-5 1 16,-16 4-1-16,5-6 1 0,0-1-1 0,0 3-3 15,1-4-2-15,-2-3 2 0,5-3-3 0,0-2-2 16,-2 2-2-16,2-2-3 0,-1-1 1 0,-2 1 0 15,-2 5-4-15,-4-1-2 0,4 3 1 0,-5-2 0 16,1 5-2-16,-4 3-1 0,2-1 1 0,-8 5-9 16,9-10 1-16,-9 10 1 0,10-4-2 0,-10 4 3 15,0 0-2-15,0 0-1 0,6 20 0 0,-6-20 1 16,3 16 4-16,-3-6-2 0,0 0 1 0,0-10 0 16,3 18 0-16,0-4 2 0,3-4-3 0,-2 7 2 0,-1-8 1 15,3 2 2-15,2-1-1 0,-2 2 3 16,6-8-1-16,-2 6 3 0,-1-6-3 0,-2-2 3 15,-7-2-4-15,23 4 2 0,-7-4-3 0,-5-3 2 0,5 2-3 16,-1-1 1-16,-2-4 3 0,4 1-1 0,2-4-3 16,-2 0 2-16,2-2-2 0,3-1 0 15,-2-2-3-15,-7 1 2 0,10 0 1 0,-4-3-5 16,-3 6 0-16,1 2-8 0,-1-2 2 0,-2 2-4 0,-5 5 1 16,1 0-4-16,-1-1-1 0,-9 4-3 0,15 0 4 15,-15 0-1-15,16 7 2 0,-13 1 2 0,2 1-1 16,1-2 1-16,1 8 5 0,-1 1-2 0,0-1 2 15,0 9-1-15,1-1 2 0,2-2 1 0,2 4-1 16,2 1 0-16,-2-2 0 0,4 1 2 0,-2 3 3 16,6 3-5-16,4 1 5 0,-1 2-2 0,2-2-1 15,-2 3 6-15,1 0-2 0,1 3 4 0,-5-1 4 16,-1 1 9-16,-5 4 1 0,-1 0 5 0,-4 1 3 16,-2-7 5-16,-9 5 4 0,-5-3-2 0,-4-3 4 0,2-8 1 15,-12 4 9-15,-4-5-3 0,-13-5 3 16,1 0-5-16,-7-8-2 0,-4-5-5 0,-4-2-1 15,-21-2-4-15,2-4-1 0,-5-3-2 0,2-4-12 16,-2 2-41-16,-5-6-41 0,-5 0-43 0,-4-4-54 0,9-9-43 16,-1 6-41-16,11 1-150 0,24 2-431 0,4-1 191 15</inkml:trace>
          <inkml:trace contextRef="#ctx0" brushRef="#br0" timeOffset="-57755.56">25965 11414 171 0,'0'0'175'0,"0"0"-9"15,0 0-8-15,10 22-8 0,-5-13-4 0,-1 7 8 0,2-1-14 16,0 2-1-16,2 8-3 0,-6 0-11 0,4 2 0 16,-3-1-2-16,2-3-8 0,1 8-5 0,0-6-6 15,-5 10-8-15,5-6-11 0,0 1-4 0,-3-5-10 16,0 5-1-16,2-4-11 0,-2 0-2 0,0 0-3 15,0-1-8-15,-3-2 0 0,3 2-3 0,0-8-6 16,-3 1-4-16,0-4-3 0,1 0-1 0,1 1-2 16,-1-2-7-16,2-5-19 0,-3-8-18 0,0 16-22 15,0-16-17-15,0 15-20 0,0-15-22 0,0 11-24 16,0-11-25-16,0 0-33 0,0 0-219 16,0 0-430-16,0 0 190 0</inkml:trace>
        </inkml:traceGroup>
        <inkml:traceGroup>
          <inkml:annotationXML>
            <emma:emma xmlns:emma="http://www.w3.org/2003/04/emma" version="1.0">
              <emma:interpretation id="{691EB926-E4FC-4FD6-8170-E87FE9C544F4}" emma:medium="tactile" emma:mode="ink">
                <msink:context xmlns:msink="http://schemas.microsoft.com/ink/2010/main" type="inkWord" rotatedBoundingBox="30209,14409 33482,14422 33479,15092 30207,15080"/>
              </emma:interpretation>
            </emma:emma>
          </inkml:annotationXML>
          <inkml:trace contextRef="#ctx0" brushRef="#br0" timeOffset="-55200.99">27742 11748 196 0,'0'0'210'16,"0"0"-13"-16,-19 6-13 0,19-6-9 0,-12 11-6 15,5-4-5-15,-4 8-11 0,1-6-8 0,-1 6-7 0,2-1-11 16,-1 1-7-16,3 1-12 0,-1 2-4 0,4-3-11 16,1 3-10-16,0 1-6 0,3-1-4 0,3-3-7 15,4 6-6-15,1-5-2 0,2 2-5 0,3-5-5 16,7 3-6-16,4-3-2 0,0-1-4 0,2-7-1 15,7-1-3-15,-5 4-4 0,4-6-6 0,5-1-1 16,-6-2-12-16,-5-1-11 0,2 0-4 0,-10-5-5 16,7-1-3-16,-4-2-4 0,-4 0 4 0,1 3 0 15,-7-2 1-15,4 0 0 0,-4 0 1 0,-7 1 4 16,1 1 6-16,-5 7 13 0,7-13 6 0,-7 13 4 16,11-7-1-16,-11 7-5 0,3-6-2 0,-3 6-3 15,0 0-1-15,0 0-1 0,0 0 1 0,0 0-4 16,0 0 1-16,0 0-2 0,-8 31 1 0,8-31 0 0,5 20-4 15,-5-9 2-15,1-1 1 0,2-1 2 0,2 0 0 16,4 1 1-16,0 0 2 0,-2-5 3 16,8 1-4-16,0-1 1 0,1 1 2 0,1-3-5 0,1-1 2 15,-1-2 0-15,0 0-2 0,2 0 3 0,-1-5-2 16,1 1 2-16,-4 1-4 0,3-1-3 16,-3-5-8-16,-1 0-5 0,1-2-4 0,1 2-4 0,-1-4-1 15,-3 2-4-15,-3 0 3 0,-2-4-1 0,1 1 2 16,-2-9 0-16,-3 11 5 0,-3-5-1 0,-3 5 2 15,0 0 0-15,-3-2-3 0,-2 4 2 0,-4-4 1 16,-3 7 4-16,-1-3 0 0,-6 3 2 0,2 2 3 16,-7 1 7-16,1 2 3 0,-6 1 4 0,4 1 3 15,-5 1 0-15,3 2-1 0,0 1 2 0,4 4 1 16,-6 0 1-16,5 0-1 0,2 3-4 0,1 0 2 16,6-1 1-16,-1 2-6 0,5 1 4 0,3 0-2 15,0 1 0-15,1-3-3 0,5 5 1 0,5 0-2 16,-1-3 1-16,-2 1 0 0,4 0 0 0,2-3 1 15,2 1 3-15,7-1-2 0,0 0-1 0,2-2 0 16,1 0 1-16,3-2-2 0,8-1 3 0,-3-2-12 16,4 0-3-16,-9-3-8 0,2-2-4 0,-1 0-3 0,0-2-5 15,8-3-1-15,-7 1-1 0,-1-1 4 0,-4-1 0 16,3-4 2-16,4-3-3 0,-4 0 1 0,-3 0 4 16,3 0-5-16,-3-6 3 0,0 1 4 0,-3 6-1 15,1-2 2-15,-4 0 2 0,0-1 12 0,1 6 6 16,-2 0 5-16,1-1 2 0,-9 11 7 0,7-7 4 15,-1 0-6-15,-6 7 5 0,8-7-12 0,-8 7 1 16,0 0-1-16,0 0 2 0,0 0 0 0,0 0 4 16,12 19-3-16,-11-11 3 0,-1 7-3 0,0-5 3 15,2 7-3-15,-1-2 1 0,4 1 2 0,-4-1 1 16,4 1-4-16,-5 0-4 0,2-1 2 0,1 0-1 16,0 0-2-16,3-3 3 0,-1 2-18 0,-2-3-19 15,1-3-20-15,4 3-18 0,-2-2-24 0,0-5-27 16,1 1-18-16,-7-5-28 0,18 3-18 0,-9-3-33 0,-9 0-127 15,24-7-370-15,-11 3 163 0</inkml:trace>
          <inkml:trace contextRef="#ctx0" brushRef="#br0" timeOffset="-54756.69">28804 11959 24 0,'3'-9'237'0,"3"3"-9"0,-1-5-9 0,1 5-14 16,-6 6-17-16,7-14-17 0,-4 8-18 0,-3 6-15 15,0 0-17-15,0 0-11 0,0 0-13 16,0 0-9-16,0 0-3 0,0 0-5 0,18 12-2 0,-18-12-4 15,3 14-3-15,0-7-6 0,-3-7-3 0,2 21 0 16,-1-7-8-16,2-4-6 0,0 0 1 0,0 1-4 16,-2-1-1-16,2 5-8 0,0-5 0 0,-1 1-5 15,-2-11 1-15,6 13-5 0,-6-8-3 0,0-5-1 16,3 14 2-16,-3-14-1 0,4 10-3 0,-4-10 2 16,0 0 1-16,0 0-4 0,8 4 0 0,-8-4-5 15,0 0-2-15,0 0 1 0,25-14 0 0,-17 7-2 16,-2 0-4-16,1-4-9 0,-1-2-18 0,3 2-6 15,0-3 3-15,0-1-9 0,-3 0 2 0,0-3 1 16,1 3 3-16,1-4 2 0,-4 6 6 0,4-5-3 16,-2 6 8-16,-3-3 13 0,3 1 5 0,-2 3 8 15,-3 5 4-15,-1 6 5 0,6-10 3 0,-6 10-1 16,6-13 4-16,-6 13-7 0,0 0-7 0,3-9-4 0,-3 9 6 16,0 0-8-16,0 0 2 0,0 0 5 15,0 0 4-15,20 14 3 0,-14-8 5 0,1 2 2 16,4 4-3-16,-4 1 1 0,1-3 0 0,-1 4 3 0,0-2-6 15,2 1-1-15,-4 0-4 0,4 4-1 0,-5-2-4 16,2 1 5-16,0-2-1 0,0 1-4 0,-1-3-1 16,1 1-19-16,-3-3-21 0,-2-1-22 0,5 3-25 15,-3-4-32-15,-3-8-21 0,2 20-35 0,-1-15-30 16,-1-5-29-16,5 9-224 0,-5-9-480 0,0 0 213 16</inkml:trace>
          <inkml:trace contextRef="#ctx0" brushRef="#br0" timeOffset="-53995.58">29390 11900 65 0,'11'-4'257'0,"-11"4"-21"15,15-7-17-15,-8 5-20 0,-7 2-20 0,18-2-20 16,-18 2-13-16,15 4-13 0,-6 3-13 0,0-3-12 16,-6 4-7-16,3 2-8 0,-2 0-7 0,-1-1-8 15,3 3-7-15,-1 3-4 0,-4 0-2 0,1-5-2 16,-2 0-1-16,0-10 0 0,0 22-2 0,0-12-11 15,0-10-1-15,0 14-1 0,0-5-5 0,0-9 0 16,-2 14-8-16,2-14-5 0,-1 15 1 0,1-15-2 0,0 0 2 16,1 11-6-16,-1-11-4 0,0 0 5 15,2 7 0-15,-2-7-2 0,0 0-2 0,0 0-4 16,0 0-2-16,0 0 2 0,0 0-8 0,0 0-3 0,13-24-16 16,-8 15-12-16,1 0-3 0,0-5-5 15,1 1-5-15,-1-2-2 0,1 1-2 0,1-3 3 0,-1 0 4 16,1 2 3-16,-1-2 1 0,2 3 6 0,-4 6-1 15,5-5 4-15,-4 0 2 0,2 2 9 0,-4 4 0 16,1 2 3-16,-5 5 1 0,10-12 2 0,-10 12 0 16,7-8 4-16,-7 8 0 0,0 0 5 0,0 0 1 15,0 0 6-15,21 14 5 0,-16-7 5 0,-2 3 0 16,0 5 7-16,-3-7-4 0,3 8 1 0,-2-1-4 16,2 2 2-16,0-3-4 0,-3 4-2 0,5-3-1 15,-4 1 0-15,2 0-1 0,0-1-5 0,-1-3 2 16,2-1 2-16,2 1-4 0,0-2 5 0,-3-3-7 15,3 0 4-15,0 2-2 0,1-4-1 0,4-1-3 16,-2 2-1-16,3-5 3 0,0 0-3 0,3-2 0 0,-1 1-4 16,6-1-12-16,-2-5-6 0,-2 2-2 0,1-6 3 15,-1 4-9-15,2-3 2 0,-3-1 0 16,3-1-3-16,-3 0 4 0,0-1 1 0,-2 1 0 0,3 0 3 16,-4 3 1-16,2-2 1 0,-5 5 0 0,0-1 0 15,-5 0 1-15,-4 6 1 0,18-7-1 0,-18 7 2 16,10-2 4-16,-10 2-2 0,0 0 2 0,17 5 1 15,-17-5 4-15,9 10 6 0,-5-4-2 0,-1-1 1 16,-3-5 1-16,11 18 0 0,-5-10 0 0,0-2-1 16,-2 1 3-16,2 1 0 0,1 2-1 0,2-7-1 15,-1 1 1-15,-1 2 2 0,-7-6-2 0,18 8 3 16,-9-5-4-16,3-2 4 0,3-2-4 0,-15 1 3 16,27 0-3-16,-14-3 2 0,-1-1-2 0,0 0 0 15,-3-2-2-15,3-1-2 0,-3 0-2 0,-3-3-4 16,1-1-7-16,1-1-4 0,-5 1-3 0,-3-2-1 15,0-4-2-15,-6 3 0 0,-5 0-1 0,1 0 5 16,-2 2-1-16,-3 0 2 0,-3 3 5 0,-4 0-2 16,-2 3 5-16,-3 1-1 0,8 3-3 0,-7 2-8 15,6 0-13-15,0 2-17 0,1-1-21 0,5 6-16 16,1-2-15-16,3-3-28 0,1 3-15 0,9-5-30 16,-9 6-161-16,9-6-365 0,0 0 162 0</inkml:trace>
          <inkml:trace contextRef="#ctx0" brushRef="#br0" timeOffset="-53490.47">30584 11856 102 0,'0'0'311'0,"-6"-13"-25"0,6 13-27 0,-2-13-26 16,2 13-22-16,15-7-25 0,-15 7-15 0,28-4-18 16,-8 4-15-16,5-5-10 0,0 5-18 15,1 0-7-15,-7 0-10 0,2 0-9 0,0 0-10 0,-2 5-34 16,-2-5-34-16,2 4-39 0,-5-2-51 0,3 2-43 16,-5-3-51-16,-3 1-200 0,-9-2-409 0,18 0 181 15</inkml:trace>
          <inkml:trace contextRef="#ctx0" brushRef="#br0" timeOffset="-53680.97">30578 11493 125 0,'12'-6'180'0,"-12"6"-4"0,0 0-14 0,0 0-6 15,13 14 1-15,-10-3-4 0,3-1-2 0,-2 6-6 16,-2 0-4-16,2 7-4 0,-1 1-7 0,2-3-4 16,-5 7-5-16,1-3-10 0,-1-1-5 0,2 1-9 15,-4 3-5-15,2 0-7 0,-1-4-5 0,1 2-9 16,0 0-5-16,0 2-8 0,0-4 2 0,1-1-13 16,1 3-5-16,-2-4 1 0,3-6-6 0,-3 0-1 15,3-3-3-15,-3 4-5 0,0-2-2 0,3-1-7 16,-3-4-11-16,1 0-23 0,-1-10-15 0,2 18-28 15,-2-18-29-15,3 11-28 0,-3-11-27 0,1 11-24 16,-1-11-45-16,0 0-187 0,9 6-429 0,-9-6 191 16</inkml:trace>
        </inkml:traceGroup>
      </inkml:traceGroup>
      <inkml:traceGroup>
        <inkml:annotationXML>
          <emma:emma xmlns:emma="http://www.w3.org/2003/04/emma" version="1.0">
            <emma:interpretation id="{775808D3-7360-4B05-A8AB-CAAD10897D25}" emma:medium="tactile" emma:mode="ink">
              <msink:context xmlns:msink="http://schemas.microsoft.com/ink/2010/main" type="line" rotatedBoundingBox="17345,15387 24854,15355 24858,16398 17349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C7713263-88CA-4C21-BAC3-2169187B8011}" emma:medium="tactile" emma:mode="ink">
                <msink:context xmlns:msink="http://schemas.microsoft.com/ink/2010/main" type="inkWord" rotatedBoundingBox="17345,15489 18575,15483 18578,16140 17348,16145"/>
              </emma:interpretation>
            </emma:emma>
          </inkml:annotationXML>
          <inkml:trace contextRef="#ctx0" brushRef="#br0" timeOffset="-50205.23">14773 12629 64 0,'0'0'124'0,"0"0"-3"0,0 0-3 0,0 0-10 15,0 0-4-15,0 0-8 0,0 0-4 16,0 0-2-16,0 0 1 0,-7-10 3 0,7 10-1 0,0 0-8 16,0 0-1-16,0 0-3 0,0-12-3 0,0 12-10 15,0 0 4-15,4-14-4 0,-4 14-3 0,5-11-4 16,-5 11-9-16,6-10 7 0,-6 10 2 0,3-10 0 16,-3 10-3-16,0 0 0 0,4-7-6 0,-4 7 1 15,0 0-10-15,0 0-10 0,0 0 1 0,0 0-2 16,0 0 4-16,0 0 5 0,0 0 3 0,0 0 3 15,6 32-1-15,-7-19 6 0,2 5-1 0,-1-1-2 16,0 8 1-16,0-2 3 0,0 1 1 0,0 3-1 16,0-1-1-16,2 1 0 0,2 0-4 0,-2-1 0 15,2 1-3-15,-2-5-2 0,1 7-1 0,0-6 1 16,0 0 7-16,1-5-6 0,2 2-1 0,-4-4-1 16,2 2-4-16,-1 0-3 0,0-5-6 0,0 1 4 0,1 1-7 15,-1-2-3-15,0-4-3 0,0 2-3 16,-3-11 1-16,2 15 2 0,1-8-3 0,-3-7 1 0,3 12-2 15,-3-12 0-15,3 9 0 0,-3-9 0 0,0 0 1 16,0 0-6-16,1 10 9 0,-1-10-5 0,0 0-1 16,0 0-4-16,0 0 1 0,0 0-8 0,0 0-6 15,12-23-8-15,-10 12-8 0,4 1-9 0,-3-6-1 16,3 0-8-16,0 1 6 0,1-1-1 0,1 0 2 16,3-6-1-16,-3 9 3 0,1-3 3 0,1 2 2 15,1 0 0-15,-1 0 3 0,4 4 3 0,-2 0 0 16,1-1 2-16,0 5-1 0,1-3 3 0,2 0 3 15,-2 4 0-15,-5-1-4 0,6 3 0 0,-5 0 3 16,2 2 3-16,-12 1 0 0,22 0-1 0,-14 1 3 16,-8-1-2-16,18 5-1 0,-11 2 3 0,1-2 0 0,-1 1 1 15,-7-6-1-15,10 13 1 0,-4-4 3 16,-3 0-1-16,3-2-1 0,-1 1 1 0,-5-8 1 16,3 19 2-16,1-10-3 0,-2 1 2 0,2-3 5 15,-4-7-1-15,2 20-4 0,2-12 1 0,-4-8 1 0,-3 18 5 16,3-11-2-16,0-7 3 0,-7 15 1 15,1-5 2-15,-3-4 0 0,-3 5-1 0,-1 2 1 16,-2-6-3-16,-3 4 1 0,-5-1 0 0,4-3-2 16,-6 5 1-16,-1-6-3 0,4 1 2 0,-2-1-3 0,5-1 5 15,2-1-5-15,1 2 1 0,1-3 2 16,1 2-2-16,6-4 0 0,8-1-1 0,-20 1 2 0,13 3-1 16,7-4 2-16,-12 0-2 0,12 0-3 0,0 0-13 15,0 0-11-15,0 0-8 0,0 0-10 0,0 0-3 16,0 0-2-16,25-29 1 0,-9 23-8 0,10-1-1 15,-4-2 5-15,5 2 9 0,4-1 0 0,1 1 3 16,6-2 4-16,-9 2 3 0,-4 2 1 0,2 0 4 16,0-1 2-16,-2 2 4 0,-7 1 4 0,2 2 3 15,-3-1 1-15,-2 2 1 0,-3 0 1 0,0 0 3 16,-12 0 6-16,23-4 5 0,-13 4 4 0,0-1 4 16,-10 1 3-16,23 1 3 0,-13-1-2 0,4-1-1 15,-14 1 0-15,29-1 6 0,-14-2-3 0,3 2-2 16,-1 0-1-16,2-3-2 0,0-1 1 0,7 0-1 15,-1-1-2-15,-5 2-1 0,6-3-2 0,-9 1 2 16,8-3 0-16,-2 3-3 0,-6-2 3 0,-2 1 1 16,2 1-1-16,-7-1-5 0,1-1 2 0,-4 2-2 0,1-2 0 15,-2 2-2-15,-6 6 0 0,7-16 3 0,-7 16-6 16,0-13 3-16,0 13-3 0,-2-13 0 16,2 13 1-16,-13-11-1 0,4 7-1 0,-3 2-1 0,12 2 5 15,-30-1-4-15,12 1 3 0,-5 3-5 0,2-1-1 16,-3 5 0-16,-3-3 1 0,0 4 0 0,5 4-3 15,-2-1 2-15,5-2 1 0,-2 4 3 0,6-4-2 16,1 4 0-16,1-2-1 0,1 3 2 0,5-3-1 16,1 1 4-16,1-1-3 0,5-2 3 0,0-9 0 15,5 20 5-15,4-10 1 0,1 1 7 0,3-1 0 16,10-3 5-16,2 2 4 0,5-4-6 0,3 0-1 16,4-3-4-16,6 2 2 0,-1-4-3 0,-2 1 2 15,1 2-8-15,-10-6-27 0,0 6-28 0,1-2-39 16,-7 4-39-16,-4-5-42 0,4 0-56 0,-8 0-237 15,-1 2-498-15,-1-1 220 0</inkml:trace>
        </inkml:traceGroup>
        <inkml:traceGroup>
          <inkml:annotationXML>
            <emma:emma xmlns:emma="http://www.w3.org/2003/04/emma" version="1.0">
              <emma:interpretation id="{C0152046-F717-4133-98BD-85E86E3BC698}" emma:medium="tactile" emma:mode="ink">
                <msink:context xmlns:msink="http://schemas.microsoft.com/ink/2010/main" type="inkWord" rotatedBoundingBox="19612,15377 23534,15360 23539,16404 19617,16421"/>
              </emma:interpretation>
            </emma:emma>
          </inkml:annotationXML>
          <inkml:trace contextRef="#ctx0" brushRef="#br0" timeOffset="-48919.62">17288 12799 168 0,'1'-8'210'0,"-1"8"-19"16,0 0-15-16,0 0-13 0,0 0-6 0,-18-12-6 16,18 12-9-16,-14-1-8 0,14 1-12 0,-23 1-13 15,7 3-8-15,1 2-5 0,-3-4-11 0,2 3-7 16,-4 1-4-16,2-1-12 0,5 2-4 0,-2-1-5 16,2 0-1-16,1 1-10 0,0 0-6 0,4-2-4 15,2 1-3-15,6-6-2 0,-10 7 1 0,5 0-5 16,5-7-2-16,0 0-1 0,5 17-1 0,-5-17-1 15,9 7-4-15,1 2 0 0,-2-5-1 0,2 0-3 16,3 1 2-16,4 1-1 0,-2-3-4 0,0 2 1 16,3-5-1-16,0 4-1 0,-2-2-1 0,0 2 1 15,2 1-1-15,0-1-2 0,-3 0 0 0,3 1 0 16,-6-2-2-16,1 2-1 0,1 0 0 0,-2 2-1 0,-3-3 1 16,3 2 1-16,-4 2-1 0,3-2 3 15,-4 3-3-15,1-2-1 0,-1 4 2 0,-1-2-1 16,0-3-1-16,-3 5 1 0,0-1 6 0,-3-10-4 15,0 15 2-15,-6-5 0 0,2 1 7 0,-5-6-3 0,-6 4 2 16,-3-1 0-16,0 3-3 0,2-2 1 16,-8-3 2-16,-3-1-5 0,2 5 4 0,2-5-4 0,2 0 0 15,-2 0-1-15,-3 1 3 0,10-1-1 0,-2-3 1 16,3 1-1-16,0-2-1 0,2 1-8 0,2 0-4 16,11-2-10-16,-16 2-11 0,16-2-16 15,-12 0-11-15,12 0-7 0,0 0-2 0,0 0 2 0,0 0-1 16,0 0-1-16,42-7 4 0,-23 3-2 0,6 3 11 15,2-4 2-15,2 0 7 0,3 2 6 0,12 0 2 16,-3-7 4-16,4 2 7 0,-2 2 12 0,4-1 12 16,0-2 11-16,-5 2 8 0,-2-2 7 0,-2 5 4 15,-10-2 2-15,-4 1-1 0,0-1 2 0,-8 5 1 16,3-3 2-16,-1 3-1 0,-3-4 4 0,-1 3 1 16,-4-1-4-16,-10 3 4 0,19-1-7 0,-11 0 0 15,1-3 3-15,-9 4-1 0,18-3-1 0,-9 1 4 16,-9 2-3-16,12-4 1 0,-12 4-5 0,15-2 0 15,-15 2-3-15,12-5 2 0,-12 5 2 0,11-4-1 0,-11 4 0 16,6-6-3-16,-6 6-1 0,0 0-1 16,9-10-4-16,-9 10 1 0,-1-12-5 0,1 12-3 15,0 0-1-15,-8-17-1 0,4 7-5 0,4 10-2 16,-18-12-7-16,11 9-6 0,-7-4-4 0,1 1 5 0,-2 2-4 16,-3 0 5-16,-1 0-3 0,1 0-1 0,-5 4 2 15,1-2-1-15,3 4 0 0,-2 0 1 0,1 0 0 16,2-1 0-16,2 3 1 0,0 0-2 0,2 2 1 15,1 1-1-15,2-2 2 0,-2 4 1 0,4 1 0 16,1-5-2-16,5 3 4 0,-3 2 1 0,6-10 2 16,-2 15-1-16,2-4-3 0,0-11 1 0,5 18 0 15,0-11 3-15,1 3 1 0,1-4 1 0,2 1 1 16,8-4 1-16,-2 2 0 0,3 1 1 0,-2-2-2 16,11-3-1-16,-3 0 1 0,2-2-1 0,0 0 3 15,1-2-3-15,-3 0-1 0,1-6 1 0,-6 4 7 0,7-4-6 16,-10 3-5-16,3-4 1 0,-2 3-2 15,-4-3 0-15,1-1 1 0,-1 1 1 0,-4-4 1 16,-1 1-1-16,-4 1 1 0,0 1-1 0,-1 3 0 0,-3 8-2 16,6-14 2-16,-1 8 5 0,-5 6 0 15,1-11 2-15,-1 11-1 0,0 0-3 0,6-13-3 16,-6 13-1-16,0 0 0 0,0 0 2 0,0 0 3 0,0 0-5 16,0 0 2-16,9 32-1 0,-4-25 2 0,-4 3-1 15,5 3 4-15,-1 0-2 0,-1 0 3 0,1 2-3 16,1-4 2-16,1 3-2 0,-1-3 0 0,0 0-17 15,0-1-20-15,-3-2-29 0,1-1-21 0,-4-7-32 16,6 17-29-16,-4-11-46 0,-2-6-50 0,0 0-151 16,0 0-425-16,0 0 189 0</inkml:trace>
          <inkml:trace contextRef="#ctx0" brushRef="#br0" timeOffset="-48313.63">18242 13090 131 0,'11'-9'224'0,"1"-1"-8"16,6 3-16-16,-3-2-11 0,8-2-10 0,-8 4-17 15,5 3-15-15,-1-1-12 0,0-1-13 0,-1 1-9 16,5 1-10-16,-4-1-14 0,-1 5-7 0,0-2-8 15,-3 1-5-15,3-1-11 0,-3 4-6 0,1 1-4 16,-6 2-4-16,4 0-4 0,-1 2-3 0,-2 1-3 16,-2-2 2-16,1 3-2 0,-2-2 2 0,-1 2 0 15,5-2-1-15,-3 3 5 0,1 1 3 0,-1-1-3 0,2 1 5 16,-4-2-4-16,1-2-3 0,-1 2-3 0,4-3-1 16,-7 1-5-16,2 1-2 0,0-3 1 0,-6-5-4 15,10 10 0-15,-5-4-8 0,-5-6-4 0,9 10-24 16,-9-10-21-16,6 10-23 0,-6-10-32 0,0 0-45 15,0 0-54-15,0 0-59 0,0 0-162 0,-17 11-442 16,17-11 196-16</inkml:trace>
          <inkml:trace contextRef="#ctx0" brushRef="#br0" timeOffset="-48627.61">18286 12688 19 0,'4'-12'194'15,"-4"12"-12"-15,0 0-23 0,0 0-4 0,0 0-5 0,0 0 0 16,0 0-2-16,0 0-12 0,3 31-7 16,-3-19-6-16,3 5-2 0,-1 1-4 0,-1-1-4 15,5 4-2-15,-2 3-4 0,-1-7-4 0,3 8-10 0,5-5-3 16,-2 4-9-16,-2-1-8 0,1 0-2 15,4 2-7-15,-6-7-10 0,4 5 0 0,-1-1-8 16,-2 2 2-16,1-8-9 0,2 6-5 0,-4 2 0 0,2-3-6 16,-2-4-9-16,1-3-15 0,-4 3-14 0,2-3-20 15,-1-1-20-15,-2-2-18 0,-1-2-27 0,1 1-26 16,1 1-33-16,-3-11-25 0,0 0-212 0,-6 16-423 16,6-16 188-16</inkml:trace>
          <inkml:trace contextRef="#ctx0" brushRef="#br0" timeOffset="-48151.36">18708 12849 117 0,'0'0'246'0,"6"-12"-26"0,-6 12-21 16,9-8-21-16,-9 8-29 0,12-3-36 0,-12 3-35 16,0 0-41-16,20 7-44 0,-9-3-37 0,-4-1-61 15,2 1-93-15,2-1-213 0,5 2 96 0</inkml:trace>
          <inkml:trace contextRef="#ctx0" brushRef="#br0" timeOffset="-47809.42">19121 12862 33 0,'0'0'257'0,"0"0"-18"0,0 0-13 0,-14-17-18 16,14 17-17-16,-12-1-19 0,12 1-17 15,-14-3-15-15,14 3-13 0,0 0-12 0,-26 6-13 16,17-2-10-16,9-4-8 0,-13 5-10 0,2-1-6 0,7 3-8 16,4-7-5-16,-12 11-7 0,7-2-3 0,5-9-3 15,-3 13-8-15,1-4 0 0,2-9-3 0,0 16-4 16,0-16 0-16,2 15 0 0,3-6-8 0,-1 2-3 15,4-1 1-15,-1-3-2 0,5 6-2 0,0-2 1 16,2-4 0-16,1 3 0 0,-2 1 8 0,3-1 2 16,1-1-1-16,-2 2 0 0,9-2 1 0,-11-1-5 15,-6 2-1-15,7 0 2 0,-7-5-6 0,2 3-1 16,-4-4 1-16,4 1 3 0,-5 4-3 0,-4-9 1 16,3 13 7-16,-3-13-4 0,0 0 1 0,-13 18-3 15,5-13-2-15,-2 1 2 0,-4-1-3 0,1 0-2 16,0 1-15-16,-1-1-23 0,-4 0-20 0,2 0-29 15,-1-1-32-15,3-3-29 0,-1 0-57 0,-2-1-67 16,4 0-134-16,13 0-429 0,-18-2 190 0</inkml:trace>
          <inkml:trace contextRef="#ctx0" brushRef="#br0" timeOffset="-46846.74">19552 13122 197 0,'0'0'241'0,"0"-12"-23"0,0 12-19 15,0 0-15-15,19-12-21 0,-5 6-17 0,1 4-15 16,11-7-9-16,0 7-16 0,4-3-9 0,10-2-12 16,0-1-9-16,3-1-3 0,4 4-10 0,-1-1-6 15,0 3-3-15,-3-4 0 0,-1 3 0 0,-11-2 2 16,-1 4-2-16,0-1-6 0,-11 3 2 0,1 0-1 16,-5-1-2-16,-6 1 3 0,3-1-6 0,-12 1 8 15,17 1 2-15,-17-1 12 0,14 4 9 0,-11 1 3 16,-3-5 11-16,7 6 3 0,-7-6 2 0,9 11-5 15,-9-11 0-15,3 11-5 0,2-5 5 0,-5-6 2 16,6 12-10-16,-3-5 8 0,-3-7-1 0,10 15-1 16,-5-9 0-16,4-1-11 0,-3 3-5 0,-2-4-3 0,5 4-8 15,-2-2-3-15,1-1-8 0,-1 1-5 16,2-3-1-16,0 4-11 0,0-2-34 0,-1 1-41 16,-1-1-32-16,-7-5-35 0,11 7-36 0,-11-7-39 0,8 5-37 15,-8-5-50-15,8 6-47 0,-8-6-234 0,0 0-600 16,0 0 266-16</inkml:trace>
          <inkml:trace contextRef="#ctx0" brushRef="#br0" timeOffset="-47269.66">19784 12768 2 0,'14'-11'251'0,"-1"3"-15"15,5-2-16-15,-3 1-15 0,2-3-16 0,-4 1-17 16,0-2-11-16,4-4-14 0,1 1-12 0,-9 5-13 15,3-4-12-15,-5-1-10 0,3 7-11 0,-4-8-9 16,-1 1-9-16,-2 1-6 0,-6-1-9 0,0 0-4 16,-3 0-7-16,-5 1-3 0,1 0-8 0,-8-1-2 15,3 5-3-15,-3 3-3 0,2 1-6 0,-3 4 0 16,-7-4-3-16,7 7-3 0,-2 0-4 0,-4 0 1 16,5 0-2-16,4 9-2 0,-2-5 1 0,3 0-6 15,-1 1 1-15,2 5 1 0,1-1-1 0,5 2 1 16,1 8 0-16,-1-6 2 0,5 5 1 0,2-1 6 15,1 5 5-15,0-2 4 0,7 1 0 0,-1 2 4 0,6 0 1 16,-3 4 2-16,5-4 4 0,2 1 0 16,3 9-2-16,1-2 0 0,-2 0 3 0,1 0-6 0,-1-5-2 15,3 6 0-15,-3 3-2 0,1-2-2 0,-8-7-4 16,0 1-1-16,1-1 0 0,0 7 2 0,-4-4-3 16,-2-3 1-16,-5 0-1 0,4 0 2 0,-5-2 3 15,0-1-4-15,0-2 0 0,0-4 6 0,0-1-10 16,0 0 6-16,0 2-4 0,0-2-5 0,-3-2 0 15,1 1 1-15,1-6-1 0,-2 3 2 0,3-12-4 16,-2 19-1-16,2-10-4 0,0-9-15 0,-1 14-25 16,1-14-24-16,1 15-24 0,-1-15-30 0,-1 12-32 15,1-12-38-15,0 0-47 0,0 0-223 0,0 0-492 16,0 0 218-16</inkml:trace>
          <inkml:trace contextRef="#ctx0" brushRef="#br0" timeOffset="-46663.23">20374 12703 274 0,'0'-13'291'16,"-2"0"-29"-16,2 13-24 0,0-17-25 0,0 17-25 15,0-15-30-15,0 15-28 0,0 0-20 0,0 0-32 16,0 0-37-16,0 0-35 0,0 0-42 0,-21 28-39 16,15-14-38-16,-3 1-182 0,5-3-318 0,-5 0 141 15</inkml:trace>
          <inkml:trace contextRef="#ctx0" brushRef="#br0" timeOffset="-46155.1">20566 13055 38 0,'0'0'229'0,"18"1"-12"0,-18-1-12 16,16 3-17-16,-4-3-13 0,-12 0-14 0,21 0-10 16,-9 0-15-16,3 0-6 0,3-4-16 0,1 4-9 15,4-5-7-15,2 5-11 0,-4-5-7 0,4-1-11 16,0 4-6-16,-5-2-3 0,-1-4-7 0,-4 2-2 15,2 1-6-15,-1-1-4 0,-1 0-4 0,-8-2-3 16,5 0-7-16,-4-1 0 0,-2 2-5 0,-2-3-1 16,-2 1-2-16,-2 9-5 0,-6-21-4 0,-2 9 0 15,1 1 1-15,-7 1-3 0,-2-1 1 0,1 1-5 16,-3 5 0-16,-3-6-1 0,2 11 0 0,-8-2 0 16,0 2 1-16,8 4-2 0,-1 2 1 0,1 1-1 15,1 0 0-15,2 0 4 0,1 6 6 0,1-1-4 16,4 3 2-16,1-4 2 0,3 5 2 0,0-2 1 15,5 3 0-15,-1-2 4 0,4 0 0 0,4 1 5 16,0-1-5-16,2-3 3 0,9 4-2 0,-1 0-1 16,-2-5 0-16,1 2-1 0,3-2-4 0,5 2 2 15,0-8-1-15,2 8-2 0,0-7-15 0,-8 1-31 16,1-3-33-16,-2 1-40 0,1 1-29 0,-1-2-53 0,0-1-241 16,-1-1-465-16,0 0 205 0</inkml:trace>
        </inkml:traceGroup>
        <inkml:traceGroup>
          <inkml:annotationXML>
            <emma:emma xmlns:emma="http://www.w3.org/2003/04/emma" version="1.0">
              <emma:interpretation id="{B4C495E1-8232-4A83-9195-0A0D1587D6F6}" emma:medium="tactile" emma:mode="ink">
                <msink:context xmlns:msink="http://schemas.microsoft.com/ink/2010/main" type="inkWord" rotatedBoundingBox="24014,15438 24854,15434 24857,16144 24017,16148"/>
              </emma:interpretation>
            </emma:emma>
          </inkml:annotationXML>
          <inkml:trace contextRef="#ctx0" brushRef="#br0" timeOffset="-45624.86">21693 12503 177 0,'2'12'196'0,"1"0"-11"0,-2 7-6 0,2-3-7 16,2 4-6-16,1 6-7 0,-3-3-9 0,3 5-6 15,0-3-14-15,0 3-5 0,1-3-6 0,1-1-11 16,2 6-10-16,-3-7-7 0,-1 1-6 0,3 3-11 16,-1-3-5-16,2 0-5 0,4-4-7 0,-10-2-4 15,1-3-5-15,7 6-6 0,-5-5 1 0,-1-1-1 0,1-1-7 16,1-3 0-16,1 0-7 0,-3-5-2 0,-5 2-3 15,2-1 2-15,-3-7-4 0,9 10-1 16,-9-10 1-16,3 6 2 0,-3-6 4 0,0 0 5 0,0 0-6 16,0 0-2-16,0 0-2 0,0 0 1 0,0 0-5 15,0 0-2-15,-33-6 1 0,19 0-4 16,-4 2-3-16,-8-3 0 0,-2 0-2 0,6 2 5 0,-8-1-8 16,3 1 2-16,-1-1-3 0,1 4 0 0,1 1-1 15,5-1 1-15,2 2-2 0,4 2-1 0,-1-2 1 16,-1 1-3-16,1 1 1 0,6 2 1 0,-2-2 0 15,4 7-1-15,-2-7 0 0,2 3 3 0,1 2 6 16,1 0 4-16,6-7-4 0,-6 15 5 0,0-7 2 16,6-8 2-16,3 19 1 0,-3-19 4 0,3 21 3 15,3-15 1-15,-2 1 0 0,4 1 6 0,1 2-3 16,4-4-1-16,1-1-5 0,3 1 0 0,-2-1 2 16,11 1-2-16,-7-3-5 0,0-1-1 0,8 2-7 15,-6-3-14-15,-3 3-28 0,3-4-32 0,-3 2-36 0,0-2-40 16,-2-2-39-16,4 2-58 0,-4-5-267 0,9-1-546 15,-10 3 242-15</inkml:trace>
          <inkml:trace contextRef="#ctx0" brushRef="#br0" timeOffset="-45451.33">22138 13103 205 0,'0'0'238'16,"18"3"-13"-16,-18-3-14 0,10 4-10 0,-10-4-11 15,14 2-10-15,-14-2-7 0,13 5-7 0,-4-1-4 16,-9-4-2-16,13 2-4 0,-13-2-4 0,12 5 2 16,-12-5 3-16,12 2 8 0,-12-2 6 0,12 0 9 15,-12 0-4-15,0 0-2 0,12-9 0 0,-9 1-15 16,2-2-10-16,-5 10-19 0,4-17-9 0,-2 7-13 16,-2 10-12-16,0-21-8 0,0 11-8 0,0 10-12 15,-2-12-18-15,2 12-35 0,-4-14-57 0,4 14-49 16,0 0-38-16,-14-1-46 0,14 1-61 0,-19 11-79 15,5-4-326-15,2 1-695 0,-2 4 307 0</inkml:trace>
        </inkml:traceGroup>
      </inkml:traceGroup>
    </inkml:traceGroup>
    <inkml:traceGroup>
      <inkml:annotationXML>
        <emma:emma xmlns:emma="http://www.w3.org/2003/04/emma" version="1.0">
          <emma:interpretation id="{378FF92A-2FA2-47F2-AA1A-8791AC015114}" emma:medium="tactile" emma:mode="ink">
            <msink:context xmlns:msink="http://schemas.microsoft.com/ink/2010/main" type="paragraph" rotatedBoundingBox="17144,17076 29071,16482 29146,17990 17219,185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BA74F9A-63F0-43E7-B7EF-B0B258BAC92D}" emma:medium="tactile" emma:mode="ink">
              <msink:context xmlns:msink="http://schemas.microsoft.com/ink/2010/main" type="inkBullet" rotatedBoundingBox="17166,17510 17948,17471 17959,17709 17178,17748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458.75">14588 14613 87 0,'0'0'121'0,"3"-7"-11"15,-3 7-6-15,6-10-5 0,-6 10-8 0,0 0-5 16,5-10-5-16,-5 10-4 0,0 0-4 0,1-10-2 15,-1 10-8-15,0 0 3 0,0 0-7 0,0 0 1 0,0 0-5 16,0 0-6-16,0 0-10 0,0 0-5 16,0 0-2-16,0 0 0 0,0 0-8 0,0 0 0 15,0 0-2-15,0 0-2 0,0 0-3 0,0 0 0 16,0 0-2-16,0 0 1 0,0 0-2 0,0 0 2 0,0 0 0 16,18 0-2-16,-18 0 2 0,20 0-2 0,-4 3 3 15,0-6-2-15,4 6 4 0,-2-3 2 16,9-3-1-16,1 2 0 0,0 1-1 0,1-2 0 0,0 0 2 15,1 0-6-15,0 1-2 0,-3-3 2 0,-3 2-1 16,3 1-3-16,-2-2-1 0,-6 3-1 0,1 0 1 16,-2 0-3-16,-3 0 2 0,0 3 0 0,-4-2-6 15,-2 1 6-15,-9-2-6 0,23 0 3 0,-16 1-2 16,-7-1-5-16,15 3-1 0,-15-3 7 0,12 1-3 16,-12-1 0-16,0 0 1 0,13 0 1 0,-13 0-3 15,0 0 3-15,12 4 0 0,-12-4 1 0,9 2-4 16,-9-2 2-16,11 4-6 0,-11-4 6 0,10 1-12 15,-10-1-3-15,12 1-14 0,-12-1-6 0,12 1-15 16,-12-1-9-16,0 0-16 0,12 4-24 0,-12-4-16 0,0 0-24 16,0 0-112-16,0 0-268 0,0 0 119 15</inkml:trace>
        <inkml:trace contextRef="#ctx0" brushRef="#br0" timeOffset="16915.2">14678 14799 92 0,'28'-8'158'0,"-17"5"-5"0,5-1-13 0,-1 0-11 16,4-2-5-16,1 4-8 0,2-5-7 0,-2 3-10 16,5 0-11-16,-6 1-9 0,-2-2-7 0,2 3-8 15,0 2-2-15,-1-4-7 0,-1 4-10 0,1 0 2 16,-3 0-13-16,1 3 2 0,-1-2-3 0,0 1-4 15,-2-1-6-15,1 2 1 0,-14-3-5 0,22 1 0 16,-13 2-2-16,3 0-2 0,3-2 3 0,-3 3-1 16,-12-4-5-16,19 2 2 0,-8-1-4 0,-1 2 3 0,2-3-2 15,-2 1-2-15,-10-1 3 0,23 2-2 0,-14-2-5 16,-9 0 2-16,22 0-1 0,-5 0 0 0,-6 4-1 16,-11-4-5-16,18 0-2 0,-18 0-9 0,20 0-13 15,-10-4-11-15,-10 4-14 0,17-1-27 0,-17 1-23 16,17-2-31-16,-11-2-139 0,-6 4-290 0,8-9 128 15</inkml:trace>
      </inkml:traceGroup>
      <inkml:traceGroup>
        <inkml:annotationXML>
          <emma:emma xmlns:emma="http://www.w3.org/2003/04/emma" version="1.0">
            <emma:interpretation id="{872A62F0-B271-404C-9F83-E103643002E3}" emma:medium="tactile" emma:mode="ink">
              <msink:context xmlns:msink="http://schemas.microsoft.com/ink/2010/main" type="line" rotatedBoundingBox="17804,17044 29071,16482 29146,17990 17879,18551"/>
            </emma:interpretation>
          </emma:emma>
        </inkml:annotationXML>
        <inkml:traceGroup>
          <inkml:annotationXML>
            <emma:emma xmlns:emma="http://www.w3.org/2003/04/emma" version="1.0">
              <emma:interpretation id="{9467234C-25D0-4F52-8BBC-3B016C7B3E4E}" emma:medium="tactile" emma:mode="ink">
                <msink:context xmlns:msink="http://schemas.microsoft.com/ink/2010/main" type="inkWord" rotatedBoundingBox="17814,17252 18487,17218 18540,18298 17868,18332"/>
              </emma:interpretation>
            </emma:emma>
          </inkml:annotationXML>
          <inkml:trace contextRef="#ctx0" brushRef="#br0" timeOffset="17615.91">15397 14310 161 0,'0'0'154'0,"0"0"-8"15,0 0-20-15,0 0-12 0,0 0-13 0,0 0-12 16,0 0-7-16,0 0-5 0,0 0-7 0,0 0-5 0,0 0-5 16,0 0-1-16,0 0-8 0,0 0-1 15,0 0-5-15,0 0 0 0,15 29-7 0,-9-25 0 16,-6-4 1-16,9 12-5 0,-3-4-5 0,1-5 7 0,1 4-4 16,0 1-3-16,0-2 0 0,1 1 5 0,3 2-4 15,-3-4-7-15,3 5 3 0,1-7 3 0,-1 5-2 16,1-1 2-16,5 2-5 0,-3-5 3 15,-1 3 0-15,4-2-2 0,-2 3 0 0,2-1 1 0,-2-2-5 16,1-2 0-16,2 1 0 0,-4-1-1 0,3 4-6 16,-2-5 1-16,-1 3-3 0,2-2-3 0,-5 2 1 15,-4-3 2-15,6 1-3 0,-5 1 1 0,-9-4-6 16,18 1 1-16,-8 3-1 0,-1 0 3 0,-9-4-4 16,9 6-1-16,0-3 2 0,-9-3-1 0,7 7 1 15,-7-7 0-15,9 4-1 0,-9-4-1 0,8 7-4 16,-8-7 4-16,9 7 0 0,-9-7 2 0,3 10-4 15,-3-10 0-15,6 5 0 0,-6-5 3 0,6 6-1 16,-6-6-1-16,0 0 1 0,1 17 5 0,-1-17 4 16,-3 14 2-16,3-14 5 0,-9 20 4 0,2-5 3 0,-2-1-1 15,-7 10-8-15,-1-6 10 0,-11 6-5 16,-2 7-1-16,0 1-3 0,-6-4 2 0,6 3 0 16,-1 1-6-16,-3-5 1 0,1 5 1 0,5 0-5 15,-5 3-1-15,2-4-1 0,-1 0 0 0,4 4-15 0,1-2-14 16,0-2-15-16,8-8-17 0,-2 10-9 0,2-2-20 15,1-7-12-15,6 0-23 0,3-3-13 0,3-4-12 16,0 5-188-16,0-7-356 0,10 0 157 16</inkml:trace>
        </inkml:traceGroup>
        <inkml:traceGroup>
          <inkml:annotationXML>
            <emma:emma xmlns:emma="http://www.w3.org/2003/04/emma" version="1.0">
              <emma:interpretation id="{53A5387A-AD75-40CD-9E2B-CEA7555BC256}" emma:medium="tactile" emma:mode="ink">
                <msink:context xmlns:msink="http://schemas.microsoft.com/ink/2010/main" type="inkWord" rotatedBoundingBox="19676,16996 23261,16818 23313,17849 19728,18027"/>
              </emma:interpretation>
            </emma:emma>
          </inkml:annotationXML>
          <inkml:trace contextRef="#ctx0" brushRef="#br0" timeOffset="19052.92">17122 14569 41 0,'0'0'149'0,"0"0"-10"16,0 0-11-16,0 0-18 0,3-11-8 15,-3 11-11-15,0 0-2 0,0 0-1 0,0 0-6 16,0 0-3-16,0 0-1 0,12 28-9 0,-10-21 0 16,2 3-5-16,2-1-6 15,-4 2-2-15,-2 1-3 0,4 2 1 0,-2 0-3 0,2 0-4 0,1-1 1 0,-1 1-3 16,1 0 1-16,-4 2-7 0,1-3 0 0,0 0 5 15,3 0-6-15,-1-1-3 0,-2 2 0 0,2-3-2 16,-1-1-5-16,-3-10-4 0,6 16-2 0,-3-6 0 16,-1 2-4-16,1-2-1 0,-3-10-1 0,4 16-2 15,-2-7-1-15,-2-9-6 0,3 15 0 0,-2-5 0 16,-1-10 2-16,2 13-7 0,-2-13 0 0,1 8 2 16,-1-8 0-16,0 0-1 0,5 11 0 0,-5-11 1 15,0 0-3-15,4 9 5 0,-4-9 1 0,0 0 0 16,3 7 2-16,-3-7-5 0,0 0 1 0,0 0 1 15,0 0 0-15,0 0-3 0,0 0 2 0,0 0-3 16,0 0 2-16,0 0-1 0,0 0-2 0,11-27 0 16,-10 19-12-16,1-2-7 0,2-1-1 0,-4 11-2 0,6-21-2 15,0 8 0-15,-3 1 1 0,1 1-8 16,2-2-1-16,-1-1 5 0,1 2 6 16,0 3 2-16,-2-1 1 0,2 0 1 0,0-2-3 0,-1 0 7 15,1 0 3-15,-2 4 0 0,2 1-1 0,-6 7 0 0,8-15 3 16,-5 7 7-16,-3 8-5 0,6-10-3 0,-6 10 0 15,10-11 3-15,-10 11-5 0,7-5 5 16,-7 5 2-16,12-6 1 0,-12 6 0 0,9-7 0 16,-9 7 1-16,12-4 2 0,-12 4 7 0,14 0 1 0,-14 0-1 15,12-3 4-15,-12 3 5 0,13-2-1 16,-13 2 3-16,15 0 1 0,-15 0 2 0,19 0-4 16,-10 2-1-16,-9-2 0 0,17 3 2 0,-8 1-4 0,-2 0-2 15,-7-4-4-15,12 11 6 0,-6-4 8 0,0 0 6 16,0 0 8-16,0 3-5 0,-3 1 5 0,1 2 1 15,2 2 7-15,-4-1-3 0,1 3-2 0,0-3 1 16,0 4 4-16,0-4 1 0,-2 3-3 0,2-3 0 16,0 3-1-16,-1-3-1 0,-1 1-4 0,2 0-1 15,0-6-4-15,2 6-4 0,-4-5 2 0,1 1-2 16,1-2 3-16,0-1-9 0,-3-8-3 0,7 14 2 16,-3-8-1-16,2 4-3 0,-6-10-2 0,9 11 2 15,-3-7-4-15,0 1-2 0,-6-5-10 0,12 7-21 16,-6-2-23-16,-6-5-28 0,11 4-33 0,-11-4-36 15,13 0-51-15,-13 0-253 0,10-11-480 0,-4 5 212 16</inkml:trace>
          <inkml:trace contextRef="#ctx0" brushRef="#br0" timeOffset="20046.41">17705 14052 70 0,'0'0'179'0,"0"0"-23"0,0 0-13 0,0 0-13 16,0 0-9-16,0 0-19 0,20-16-3 0,-20 16-9 16,13-5-11-16,-13 5-10 0,17-1-3 0,-17 1-8 15,19 0-6-15,-19 0 1 0,21 4-8 0,-11-2-1 0,-1 1-12 16,2-1 0-16,-2 4-3 0,1-3-4 15,-2 2-4-15,-1 1-2 0,1-1 1 0,-8-5-4 16,13 10 3-16,-9-3-3 0,2 2 3 0,-3-1 3 16,-3-8-3-16,5 14-2 0,-5-14 1 0,0 16 1 0,0-7 4 15,0-9-5-15,-3 15 0 0,3-15-1 0,-3 17 0 16,1-11-2-16,2-6-1 0,-3 15-2 16,3-15 1-16,-3 10-3 0,3-10-1 0,-4 11 1 0,4-11-4 15,0 0 2-15,-3 10 2 0,3-10-3 0,0 0 1 16,-5 10-2-16,5-10 1 0,0 0-4 0,0 0 1 15,0 0 1-15,0 0 1 0,0 0 0 0,0 0-5 16,0 0 2-16,0 0 1 0,14 6 2 0,-14-6-2 16,0 0-5-16,15 0 4 0,-15 0-1 0,13 0 0 15,-13 0-1-15,11 5-4 0,-11-5 4 0,0 0 1 16,13 5-1-16,-13-5 0 0,9 2-6 0,-3 5 6 16,-6-7-2-16,7 10-2 0,-7-10 1 0,8 9-1 15,-4-4 0-15,-2 5 6 0,-2-10-6 0,6 14 3 16,-6-14 0-16,6 15 0 0,-5-8 0 0,-1-7 3 15,3 15 0-15,-3-15 5 0,0 15 3 0,0-15 3 16,-3 15 3-16,3-15 0 0,-1 14 3 0,-4-7 4 16,2 2 4-16,3-9-1 0,-18 16-5 0,5-6-1 15,-2-3 0-15,-4 0-4 0,-2 3 0 0,0 0-3 0,-3 0 0 16,5-5 1-16,-5 4-10 0,-1-5-2 16,-1 3 1-16,7-2 2 0,-1 0-2 0,4 0 1 15,3-2-1-15,-5-1-10 0,3 2-4 0,1-3-26 16,4 2-3-16,1 0-20 0,9-3-25 0,-16 5-28 0,16-5-22 15,-9 6-204-15,9-6-366 0,-6 7 162 16</inkml:trace>
          <inkml:trace contextRef="#ctx0" brushRef="#br0" timeOffset="20554.59">18390 14860 42 0,'0'0'157'0,"0"0"-5"0,0 0-5 16,0 0-17-16,0 0-7 0,-19-3-12 0,19 3-3 15,0 0-11-15,0 0-4 0,0 0-3 0,0 0-7 16,0 0-2-16,0 0-4 0,0 0-5 0,0 0-6 16,-9 3-4-16,9-3-5 0,0 0-2 0,0 0-6 15,0 0-6-15,0 0-3 0,0 0 1 0,0 0 1 16,0 0 3-16,0 0 0 0,0 0-2 0,0 0 2 16,34 0 1-16,-34 0-4 0,33-2 2 0,-14-2-2 15,8 3 0-15,1-1-1 0,1-2-3 0,12 1-6 16,-12-1-2-16,2 0-4 0,9-2-1 0,-10 3-3 0,2 2 0 15,-1-2-4-15,-1 0 0 0,-3 3-3 0,-1-4 0 16,-6 2-1-16,-1 0-3 0,-1 2-1 16,-8-2 1-16,1 1-1 0,-11 1 7 0,15-5-2 0,-15 5-1 15,0 0-3-15,13 1 2 0,-13-1-3 0,0 0-1 16,0 0-1-16,0 0-3 0,0 0-5 0,0 0-9 16,0 0-16-16,0 0-21 0,-40 9-20 0,40-9-21 15,-15 1-25-15,15-1-37 0,-10 5-43 0,10-5-173 16,0 0-394-16,0 0 174 0</inkml:trace>
          <inkml:trace contextRef="#ctx0" brushRef="#br0" timeOffset="21230.37">19413 14473 162 0,'0'0'156'16,"21"-10"-10"-16,-5 7-6 0,-2 0-5 0,2-1-6 16,2 1-11-16,-3 2-5 0,3-2-10 0,-3 2-10 15,3 1-9-15,-2 1-10 0,-4 2-7 0,-12-3-5 16,19 0-8-16,-8 4-5 0,-2 3-4 0,-3-4-7 16,-6-3 3-16,9 13-2 0,-6-5 1 0,-3-8 0 15,3 14-2-15,-3-14 5 0,-6 18-5 0,3-11-3 16,-3 4-2-16,-2-1-2 0,1-3 2 0,1 3 1 15,-5 2-3-15,-2-5-3 0,6-1 0 0,-1 4 0 16,-2-6-3-16,2 3-1 0,1-2-3 0,1 5-4 16,6-10 2-16,-11 8-4 0,11-8-2 0,-10 7 0 15,10-7-3-15,-6 6 0 0,6-6 1 0,0 0-3 16,-6 11 0-16,6-11-2 0,0 0 1 0,0 0 1 16,12 15-2-16,-8-8 1 0,-4-7-3 0,15 8-1 0,-7-5-1 15,2 0 3-15,-10-3 1 0,17 11-5 16,-10-4 2-16,4-1-1 0,-3-2 2 0,0 3-4 15,4 2 1-15,-6-4 0 0,3-1 1 0,0 3 0 16,-2 1-4-16,-1-1-2 0,3 2 5 0,-4 1-3 16,1-2 4-16,-3 2-1 0,-3-10 0 0,7 14 0 0,-3-3-1 15,-2 0 0-15,-1 2-1 0,-1-13 4 16,0 17-2-16,0-17 2 0,0 14-3 0,-1-3 0 0,1-11 2 16,-9 9 0-16,2-3-5 0,-4 1 1 0,2-3 3 15,-7 1 3-15,1 1 6 0,0-2-5 0,-10 3 7 16,5-3-1-16,-7 0-3 0,-1 0 2 0,3 0-3 15,4 1 0-15,-2-5 3 0,1 0-4 0,4 3 3 16,3-3-4-16,-3 1-1 0,8-1-6 0,-4 0-11 16,14 0-18-16,-19 0-17 0,19 0-29 0,-16 0-32 15,16 0-43-15,0 0-64 0,-2-11-127 0,2 11-371 16,0 0 163-16</inkml:trace>
          <inkml:trace contextRef="#ctx0" brushRef="#br0" timeOffset="21775.85">19944 14701 85 0,'3'-11'191'0,"-3"11"-13"16,0 0-9-16,1-11-16 0,-1 11-18 0,0 0-13 15,0 0-12-15,9-6-11 0,-9 6-12 0,0 0-6 16,20 4-4-16,-20-4-4 0,18 8-9 0,-5-3-2 0,-1 4 0 15,-1 2-3-15,0-2-4 0,1 4-4 0,0-3-7 16,-1 2-1-16,-1 2-2 0,2-2 0 0,-3-1 0 16,-1 2-2-16,-1-1-1 0,-1-1-5 0,0-4 0 15,0 4-1-15,0-2-6 0,-5 1-2 0,4 1-2 16,-5-11-1-16,7 11-1 0,-1-2-1 0,-6-9-1 16,6 11 1-16,-6-11-8 0,3 7 5 0,-3-7 3 15,0 0-4-15,6 8 2 0,-6-8-3 0,0 0-3 16,0 0 1-16,0 0 0 0,0 0-1 15,20-19-3-15,-14 10-7 0,-4-5-13 0,4-3-5 0,0 2-9 16,2-5-9-16,-2 3-9 0,1-5 10 0,1 6 3 16,1 1-4-16,-2 1 7 0,1-3 8 0,-2 5-1 15,1-5 1-15,0 3 3 0,-1-3 3 0,3 5 2 16,-3-1 1-16,2 6-1 0,-2-4 0 0,1 0 6 16,4 2 0-16,-2-2 6 0,3 0 3 0,-5 6-2 15,5-3 6-15,-3 2-1 0,7-1 3 0,-1 3 2 16,0 2 3-16,-3 2 2 0,3-2 6 0,3 2 3 15,-3 0 4-15,-2 2-3 0,5 0 0 0,-4 2 7 16,0 3 7-16,3 4 2 0,-7-4 4 0,5-1 1 16,-1 7 4-16,-4-2-3 0,2 1-10 0,0 3 2 0,0-3 0 15,-8 4-3-15,5-2-2 0,-4-3-5 16,1 9-3-16,0 2-5 0,0-5 4 0,-2 5-6 16,-1-5-17-16,-3-1-33 0,6 0-39 0,-1 4-35 0,-2 0-44 15,1-3-72-15,-4-1-189 0,6-2-442 0,-3-6 196 16</inkml:trace>
        </inkml:traceGroup>
        <inkml:traceGroup>
          <inkml:annotationXML>
            <emma:emma xmlns:emma="http://www.w3.org/2003/04/emma" version="1.0">
              <emma:interpretation id="{D6157FD9-70D9-4073-8692-3538F00C7AA2}" emma:medium="tactile" emma:mode="ink">
                <msink:context xmlns:msink="http://schemas.microsoft.com/ink/2010/main" type="inkWord" rotatedBoundingBox="23991,17701 24698,16975 25253,17515 24546,18241"/>
              </emma:interpretation>
            </emma:emma>
          </inkml:annotationXML>
          <inkml:trace contextRef="#ctx0" brushRef="#br0" timeOffset="22372.19">21579 14610 118 0,'0'0'178'0,"-5"-10"-17"0,5 10-10 16,0 0-18-16,0 0-13 0,0 0-6 0,0 0-9 15,0 0-9-15,22-8-3 0,-22 8-10 0,17-6-5 16,-8 6-3-16,7-4-6 0,-1 3-5 0,2-1-3 16,0-2-1-16,9 2 2 0,-1 2-6 0,3-2 2 15,5-1 2-15,8 0-4 0,-3 0 1 0,-8 2-3 16,3-3-4-16,7 2-4 0,2 2-1 0,1-5-3 16,-2 2 1-16,5 5-4 0,-9-6-4 0,-7 4-4 0,3-1-8 15,-2 2-2-15,0-2-2 0,-1-1-2 0,-2 2 0 16,-2 0-6-16,-1 0 3 0,2-2-3 0,-11 4 1 15,-1-4-2-15,0 0-3 0,-1 4-2 16,-14-2 3-16,19-2-4 0,-19 2 1 0,15 4-1 16,-15-4 1-16,12 0-6 0,-12 0-12 0,0 0-8 0,0 0-20 15,0 0-17-15,0 0-21 0,0 0-21 16,0 0-21-16,0 0-15 0,0 0-24 0,0 0-166 16,-48 5-354-16,30-3 157 0</inkml:trace>
          <inkml:trace contextRef="#ctx0" brushRef="#br0" timeOffset="22740.35">21647 14845 107 0,'0'0'166'0,"32"-4"-11"16,-16 3-8-16,11-3-6 0,3 1-6 0,-2-1-7 15,12-2-6-15,-1 5-1 0,3-5-9 0,-4 2-5 16,4 2-6-16,0-4-4 0,-12 6-12 0,3-2-2 16,5-4-5-16,3-1-4 0,-1 3-6 0,-12-1-6 15,4 3-7-15,-1 2-5 0,-3-4-4 0,-1 8-3 16,0-9-4-16,-8 4-4 0,-1 0-5 0,-1-2 1 15,-4 0-5-15,-1 5 2 0,-12-2-3 0,19-4-1 0,-11 2-5 16,-8 2 1-16,10-3-2 0,-10 3-1 16,0 0-11-16,0 0-11 0,12-5-21 0,-12 5-13 15,0 0-28-15,0 0-24 0,0 0-27 0,0 0-30 16,0 0-50-16,-36-10-121 0,27 6-344 0,-1-1 152 0</inkml:trace>
          <inkml:trace contextRef="#ctx0" brushRef="#br0" timeOffset="23236.36">22180 14101 93 0,'0'0'130'0,"0"0"5"0,0 0 2 0,0 0-10 15,0 0-18-15,0 0-6 0,18 29-3 0,-18-20-1 0,0 5-5 16,0-1-6-16,0 5 7 0,0 0 2 16,-2 6-7-16,-2-3 3 0,2 7 2 0,-2-2 0 15,-5 8 0-15,1 3 3 0,-4-2 2 0,0 1-3 16,-3-1-1-16,2 2-3 0,-3-1-5 0,5 2-4 0,-2 4-5 16,-1-1-2-16,-4 1-5 0,5-3-5 15,1 0-1-15,-1-4-2 0,1 2-8 0,7-1-3 16,-4-8 10-16,2-3-19 0,5 2 1 0,1 1-7 15,-4 0-5-15,4-3-5 0,-2-1 3 0,0 1 0 0,3-1-5 16,-2-2-4-16,2-5 0 0,0 1 0 16,2-2-10-16,-4-1-21 0,2-2-21 0,-3-2-26 15,0 3-37-15,3-14-38 0,-1 17-46 0,1-17-42 0,-5 10-243 16,5-10-499-16,0 0 221 0</inkml:trace>
        </inkml:traceGroup>
        <inkml:traceGroup>
          <inkml:annotationXML>
            <emma:emma xmlns:emma="http://www.w3.org/2003/04/emma" version="1.0">
              <emma:interpretation id="{703CB7F0-89FA-45E7-AED9-84F67DD5E967}" emma:medium="tactile" emma:mode="ink">
                <msink:context xmlns:msink="http://schemas.microsoft.com/ink/2010/main" type="inkWord" rotatedBoundingBox="25582,16656 29071,16482 29130,17662 25641,17836"/>
              </emma:interpretation>
            </emma:emma>
          </inkml:annotationXML>
          <inkml:trace contextRef="#ctx0" brushRef="#br0" timeOffset="24551.02">23194 14348 73 0,'0'0'174'16,"-11"-6"-5"-16,11 6-10 0,0 0-12 0,-15-3-13 15,15 3-6-15,0 0-14 0,-16 6-2 0,16-6-5 16,-10 9-8-16,2 0-2 0,2-3-6 0,-3 4-4 16,-1 0-6-16,1 2-4 0,1 2-8 0,2 3-4 15,-1-3-1-15,1 3 3 0,0 4-11 0,0 2 1 16,0-7-4-16,6 10-5 0,0-10 0 0,0 5-1 16,3-1-1-16,-1 2-4 0,2 3 0 0,-1-1-2 15,1-7 2-15,1 4-3 0,5-4 1 0,-2-2-4 16,4 1 2-16,1 4-2 0,1-4-5 0,-2 0-4 0,1-8 0 15,-3 3 3-15,7 1-2 0,-2 0-8 0,-2-5-13 16,1 0 4-16,3 3-1 0,3-6-1 16,-4-2 1-16,5-2 2 0,-1 1-6 0,8-2 2 15,-4-5-1-15,4-1-3 0,-3-4 1 0,5-2-1 0,3-8 0 16,-5 6-4-16,5-11-13 0,-3 4-8 16,-5 2-8-16,7-8-7 0,1 3-4 0,-7-3-8 15,-3 0 0-15,-4 7 0 0,-2-7-1 0,-3 7 3 0,-3-3 0 16,-1-2 8-16,-1-1-1 0,-4 3 1 0,-4-1 9 15,-1 1-1-15,-1 0 2 0,-1-4 9 0,-4 4 1 16,-1-2 3-16,-2 2 7 0,0 3 3 16,-2-3 0-16,0 0 4 0,0 3 2 0,1 0 4 0,1 6-1 15,-5-1-5-15,5-2 4 0,2 7 3 0,-2-2-4 16,-1 2-2-16,-4 3 3 0,2-2-2 0,3 3 0 16,-4 2-4-16,2 0 3 0,-5 1 1 0,0-2-3 15,1 6 2-15,1-2 1 0,-5 2 0 0,2 2-2 16,-2 1 0-16,0 1-1 0,-7 3 0 0,2-3 1 15,-1 3 1-15,-2 3-2 0,2 0 2 0,0 1-4 16,-2-1 4-16,1 2 3 0,2 3-2 0,-1 1 0 16,-3-3 0-16,5 5 0 0,2-2 3 0,2 3 1 15,0-2-6-15,-1-2 4 0,8 1-1 0,3-1-4 16,-1 1 5-16,3-1 0 0,1-2-1 0,-2 5 1 16,4-5-3-16,4 3 1 0,0-3 1 0,3 1 2 0,3-1 0 15,0 2 6-15,4-2 1 0,2-2 3 16,1-2 2-16,7-1 3 0,2 3 0 0,0-1 0 15,-5-6 4-15,2 2 4 0,8-1-4 0,-7-2-4 16,5 4-2-16,-6-7-2 0,4 3 2 0,-4 0-1 16,8-5-3-16,-8 2 0 0,1-1 0 0,5 1-1 15,-9-3-6-15,4 2 2 0,-1 1 6 0,1-3-6 0,-1 0 0 16,-3 2-4-16,1-5 2 0,-1 2-2 0,4 2 2 16,-1 1-7-16,-3-3-8 0,1 1-13 0,2-1-15 15,-5 0-13-15,0 1-13 0,3 0-10 0,-7 3-17 16,2 0-14-16,-12 0-23 0,21-3-23 0,-21 3-47 15,15-2-119-15,-15 2-342 0,16-2 152 0</inkml:trace>
          <inkml:trace contextRef="#ctx0" brushRef="#br0" timeOffset="25149.26">24418 14098 180 0,'0'0'181'0,"-9"-8"-5"0,9 8-12 0,-7-7-7 15,7 7-10-15,-15-6-9 0,15 6-12 0,-11-5-12 16,11 5-7-16,-16 0-5 0,16 0-5 0,-25 15-3 15,11-5-2-15,1 1-2 0,-7 4 0 0,1 5-3 16,3 2-3-16,-1-2-3 0,2 3-10 0,-1 2-1 16,0 10-7-16,2-10-3 0,1 3-2 0,7-1-4 15,0 1-7-15,0-4-2 0,4 12 1 0,2-11-7 16,5 2 5-16,-2-6-12 0,7 8 0 0,-1-5-3 16,3 0 2-16,6-3-4 0,-2 2 1 0,4-4-2 15,-1 0-3-15,3-3-3 0,4-1-2 0,-1 1 0 16,-1-5-3-16,1 2-17 0,-5 1-24 0,-4-4-31 15,-2-1-35-15,-2-3-33 0,4 1-32 0,-9-4-44 16,5 0-224-16,-12-3-458 0,17 0 203 0</inkml:trace>
          <inkml:trace contextRef="#ctx0" brushRef="#br0" timeOffset="25886.28">24797 14341 150 0,'0'0'163'15,"0"0"-7"-15,0 0-9 0,0 0-4 0,0 0-7 16,0 0-9-16,0 0-6 0,27 13-6 0,-24-4-7 15,7 1-3-15,-7 1-5 0,6 1 3 0,-1 0-6 16,1-1-12-16,-3 2-1 0,1 1-7 0,-1 0 3 16,1-3-14-16,-1 2-4 0,0-2-2 0,0 1-4 0,-4-1-7 15,4-6-1-15,0 5-6 0,-6-10-3 0,7 16-6 16,-4-10-1-16,-3-6-3 0,6 10-2 16,-6-10-1-16,3 10-3 0,-3-10-1 0,0 0 2 0,3 7 4 15,-3-7 2-15,0 0 4 0,0 0-3 16,0 0-3-16,0 0-6 0,0 0-2 0,0 0 1 15,0 0-5-15,11-24-3 0,-8 15 1 0,-3 9-4 16,7-22-9-16,-4 10-6 0,0-5-9 0,6 0 0 0,-2 3-3 16,-1-3-1-16,3 3-6 0,-1-4 5 0,-2 3-2 15,1-1 3-15,2 2 0 0,-3-4 1 0,5 5 2 16,-3 2 2-16,0 1 1 0,1-5 0 16,1 5-1-16,-4 0 5 0,5 5-2 0,-5-5 2 0,4 0 1 15,-4 6 1-15,5-4-2 0,-8 3 2 0,5-2-3 16,-8 7 4-16,17-10-4 0,-7 6 2 0,-1 0 6 15,0 0-1-15,-9 4-1 0,18-2-1 0,-18 2-4 16,19-4 5-16,-10 3-2 0,-9 1-1 0,20 1 4 16,-20-1 2-16,16 4-1 0,-7-1 2 0,-1 0 0 15,-8-3 5-15,16 9-2 0,-7-2 6 0,-3 2 2 16,-2-2 6-16,5 6-2 0,-6-2 2 0,0-1 3 16,-1 5 6-16,-2-4-1 0,6 2 3 0,-6 2-2 15,3 0 2-15,0 0-1 0,-3-1 0 0,3 0 3 16,-3 1 2-16,4-2 0 0,-4 1-2 0,0 3-2 15,3-6-3-15,0 0 3 0,0 3-2 0,0-1-1 16,-3-2 2-16,5-4-2 0,-2 4-1 0,3 0-5 16,-3-1-1-16,0-3 3 0,1 2 4 0,-1-1-15 15,0-1 0-15,-3-7 1 0,12 13-14 0,-11-5-10 16,-1-8-30-16,9 15-26 0,-6-9-32 0,-3-6-36 16,8 7-36-16,-8-7-34 0,0 0-239 0,0 0-480 15,0 0 213-15</inkml:trace>
          <inkml:trace contextRef="#ctx0" brushRef="#br0" timeOffset="26827.45">25359 13657 132 0,'0'0'146'0,"0"0"-16"0,12-16-3 15,-12 16-23-15,8-8-5 0,-8 8-12 0,9-3-8 16,-9 3-4-16,10-9-6 0,-10 9 0 0,12-5-9 0,-12 5 0 16,16-6-8-16,-5 5-1 0,-2-3-7 0,-9 4-8 15,16-4 4-15,-5 3-3 0,-11 1 3 16,22 0-6-16,-13-2 7 0,-9 2 0 0,19 2-3 0,-19-2-7 15,20 0-4-15,-13 1 0 0,5 2-1 0,-4 1 2 16,3-2-9-16,-3 4 2 0,-8-6 1 0,12 10-1 16,-8-3 6-16,2 3 0 0,0-1-1 0,-3 0-4 15,0 3 0-15,-3-12 2 0,5 20-6 0,-5-7 10 16,-3-2-2-16,3-11 0 0,-3 23 1 0,1-12 2 16,-4 0-2-16,0 3 0 0,-1-3-2 0,1 2-5 15,-3 1 5-15,1-1 1 0,0-1-1 0,-3-2-1 16,2 1-3-16,-4 3-2 0,4 0 2 0,-5-4-3 0,1 1-3 15,-1 0-1-15,3-1-1 0,0-1-2 16,1 2 3-16,-5-3-2 0,4 0 0 0,-2 0-3 16,4-1-1-16,0-2 0 0,2 1 3 0,-2-3-3 15,9-3-2-15,-14 9 0 0,14-9-1 0,-9 4 2 0,9-4-3 16,0 0 0-16,-7 5-1 0,7-5 3 16,0 0-1-16,0 0 2 0,0 0-5 0,0 0 1 15,0 0-1-15,0 0 0 0,0 0-1 0,45-9-2 0,-32 8 2 16,3-5 0-16,1 4-1 0,2-1 2 0,-2 3-5 15,-1-4 2-15,0 2-1 0,2 1 0 16,-4-3 1-16,2 2 0 0,-5 0 2 0,-11 2 0 16,22-3 2-16,-12 4-1 0,-10-1 1 0,18-2 1 0,-18 2 1 15,14 0 2-15,-14 0-3 0,16 1-2 0,-16-1 1 16,13 0-3-16,-7 3 1 0,-6-3 1 0,20 5 3 16,-13-2-1-16,2 0 1 0,3 1-4 0,2 0 2 15,2-3-1-15,-3 5 0 0,1-4 2 0,-2-1 0 16,1 3-2-16,1-1-1 0,-1 3-2 0,-4-2-11 15,1 0-13-15,-1-3-16 0,-9-1-20 0,14 6-25 16,-14-6-24-16,6 2-29 0,-6-2-47 0,0 0-163 16,0 0-379-16,0 0 168 0</inkml:trace>
          <inkml:trace contextRef="#ctx0" brushRef="#br0" timeOffset="27438.59">26363 13714 153 0,'-11'-8'164'0,"11"8"-5"0,0 0-8 0,-11-7-11 15,11 7-6-15,0 0-8 0,-5-7-4 0,5 7-7 16,0 0-7-16,0 0-4 0,0 0-12 0,-9-7-8 0,9 7-3 16,0 0-10-16,0 0-6 0,0 0-9 0,0 0-4 15,0 0-3-15,0 0-6 0,0 0-5 16,0 0-3-16,0 0-1 0,0 0-2 0,0 0 1 0,39 14-6 16,-32-7-3-16,-1 1-2 0,5 1 4 15,-5 2 0-15,3 0-1 0,-2 6 2 0,2-3-1 16,2 3 2-16,-3-2 3 0,3 6 0 0,-5 3 5 15,3-3-3-15,1 5-4 0,-1-6 2 0,-4 4 4 0,5 1-1 16,-1 2 2-16,-6 11 7 0,2-10 2 0,-4 0-3 16,1 6 5-16,-4 3 2 0,1-7 2 0,-1-3-1 15,-4 1 0-15,0-3 6 0,-1 5 4 16,-2-3-2-16,-2-1-1 0,2 3-3 0,-4 3-1 0,4-8-3 16,-4-2-2-16,2-2-4 0,2-1-4 0,-1-4-6 15,4-3 0-15,-3 5-3 0,-2-3-1 0,5-1-7 16,-4 2-2-16,4-2-1 0,2-5-19 0,-5 3-46 15,1 1-43-15,2-4-61 0,-3 3-81 0,2-6-329 16,-2 0-603-16,9-5 267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0.74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D37ED7-22B9-42D5-87C5-DFCE3B3EEBE3}" emma:medium="tactile" emma:mode="ink">
          <msink:context xmlns:msink="http://schemas.microsoft.com/ink/2010/main" type="inkDrawing" rotatedBoundingBox="3942,2668 12717,2653 12718,2809 3943,2825" shapeName="Other"/>
        </emma:interpretation>
      </emma:emma>
    </inkml:annotationXML>
    <inkml:trace contextRef="#ctx0" brushRef="#br0">0 37 67 0,'0'0'128'15,"0"0"-6"-15,0 0-3 0,0 0-15 0,0 0-5 0,0 0-8 16,0 0-14-16,0 0-9 0,0 0-2 0,0 0-7 15,0 0-8-15,0 0-2 0,0 0-9 16,0 0-6-16,0 0 1 0,0 0-6 0,0 0-3 0,0 0-2 16,0 0-3-16,0 0 3 0,0 0-1 0,0 0-2 15,0 0 2-15,0 0 4 0,0 0-4 0,0 0 5 16,18 7-3-16,-18-7 3 0,0 0-4 0,13 4-2 16,-13-4-5-16,12 1 1 0,-12-1-3 0,14 0 1 15,-14 0-4-15,13 0 0 0,-13 0-13 0,15 0 13 16,-15 0-1-16,15 0 3 0,-15 0-4 0,16 1-1 15,-16-1 0-15,14 2-1 0,-5 1-5 0,-9-3 1 16,12 2-3-16,-12-2 0 0,14 4 2 0,-5-3 1 16,0 2-2-16,-9-3 4 0,18 4-5 15,-10-1 0-15,1 0 5 0,-9-3-6 0,19 4 3 0,-9-2-4 16,-1 0 4-16,3 1 2 0,-12-3-4 0,20 4 2 16,-11-1 2-16,3 0-2 0,-12-3 0 0,19 3-3 0,-10-3 0 15,-9 0 3-15,19 2-6 0,-8 0 6 0,-11-2-3 16,16 1-7-16,-16-1 7 0,15 2-2 15,-4-1 2-15,-11-1 3 0,17 0-6 0,-17 0-4 0,17 1 9 16,-17-1 1-16,15 0-1 0,-5 0 1 16,-10 0 3-16,20 3-8 0,-20-3 4 0,19-3 1 0,-19 3-3 15,16 0 2-15,-5 0-2 0,-1 3-1 0,-10-3-2 16,23-4-3-16,-14 5 5 0,-9-1 7 0,23-1-4 16,-14 1-3-16,-9 0 4 0,21-1-1 0,-10 1 2 15,-11 0-2-15,19 0-3 0,-8-2 1 0,-11 2-3 16,19 2 4-16,-9-2-2 0,-10 0 3 0,21-2-5 15,-7 1-1-15,-14 1 5 0,21 0 1 0,-11-2-5 16,0 0 4-16,-10 2 3 0,27-3-4 0,-10-2 3 0,-4 4-3 16,3-3 4-16,1 2-5 0,-2 1 1 15,-2-1 1-15,2 0-1 0,0 2-1 0,1-3 1 16,-1 2 2-16,-1 1-1 0,2-2-4 0,-2 2-2 0,-4-1 7 16,-10 1-3-16,24 0 1 0,-11 0 4 0,-1 0 0 15,-1-3-2-15,-11 3-3 0,24 3 1 0,-24-3-5 16,16 0 4-16,-7 0-3 0,-9 0 9 0,19 1-7 15,-19-1 10-15,17 0-13 0,-17 0 1 0,18 2 9 16,-9-2-5-16,-9 0-2 0,17 1-4 0,-5-1 5 16,-12 0 1-16,21 3 4 0,-7-3-3 0,-2 0 0 15,3 0-9-15,-1-3 10 0,1 6-1 0,3-3-1 16,-1 0 1-16,-1 0-6 0,3 0 4 0,-4-3 5 16,5 3-3-16,-2-1-1 0,-2-1 0 0,2 2 0 0,0-1 1 15,0-2-2-15,0-1-3 0,0 3 5 16,-2-1 0-16,2 1-4 0,-3-1 6 0,4 0-1 15,1 0-6-15,-7 1 7 0,2 1-2 0,1-2 2 0,-5 2-2 16,1-2-2-16,-12 2-3 0,24 0 7 0,-14 0-5 16,-10 0 2-16,19 0 3 0,-7 2-1 0,-1 0-7 15,-11-2 7-15,22 0 2 0,-13 1-1 0,-9-1 1 16,22 0-8-16,-11 2 1 0,5-2 3 0,-5 0 4 16,2 0-4-16,-1 2-1 0,4-2 2 0,-1 0-2 15,2-2 1-15,1 4-9 0,1-2 14 0,-1-2-4 16,0 2 2-16,1 0 2 0,1-2-2 0,-1 1-2 15,-1 1 7-15,1 0-2 0,1-2-1 0,-2 0 4 0,10 2 1 16,-12 0-9-16,4 0 5 0,-1 0-1 16,-3-1 0-16,-1 0-6 0,0 1 5 0,0 0-5 15,2 0 5-15,-4 0-7 0,2 0 3 0,0 0 0 16,-15 0 3-16,24 0 1 0,-14 0-4 0,4-4-1 0,2 4 3 16,-4 4 1-16,-12-4-3 0,21 0 3 0,-9 0 0 15,4 1 3-15,-5-1-1 0,2 1 0 16,2-1 3-16,-15 0-4 0,22 0-7 0,-8 2 7 0,2-2 1 15,-2 0-2-15,0 0 1 0,0 0 2 0,-1 0-5 16,-13 0 2-16,26 0-2 0,-10 0-2 16,-2 0 4-16,2 2-3 0,-7-4 3 0,-9 2-2 15,25 0-12-15,-11 0 10 0,-7-2 6 0,-7 2-4 0,22 4-4 16,-11-4 5-16,-11 0-2 0,19 0-4 0,-7 0 3 16,-12 0 0-16,17 3 1 0,-8-1 4 0,-9-2-4 15,14 3 5-15,-14-3-7 0,15 2 4 0,-9-1-3 16,-6-1 1-16,17 4 0 0,-17-4 1 0,16 4-1 15,-8-4 2-15,-8 0 1 0,18 2-3 0,-18-2-1 16,20 1 3-16,-11-1-4 0,5 0 2 0,-4 3 2 16,-10-3-2-16,26 0-4 0,-16 0 6 0,8 0-1 15,-2 0-1-15,-2-3 4 0,-14 3-2 0,25-1 1 0,-9 1-3 16,1 0 0-16,-5 0 3 0,1-2-1 16,1 2-4-16,-1 0 1 0,-13 0 1 0,25-1 3 15,-17 1 0-15,-8 0-3 0,18 1-3 0,-18-1 5 0,16-1 1 16,-16 1-3-16,20 3 1 0,-13-2-2 0,-7-1-3 15,16 0 5-15,-16 0-5 0,14 3 3 0,-14-3-1 16,12 1 2-16,-12-1 1 0,16 0 0 0,-16 0-3 16,14 1 3-16,-14-1-4 0,15 2 2 0,-15-2 1 15,17 0 5-15,-5 1-1 0,-12-1-5 0,17 2 1 16,-17-2 3-16,16 2-8 0,-7-2 0 0,-9 0 7 16,17 2-3-16,-9-1-1 0,-8-1 3 0,18 5 1 15,-9-5-4-15,-9 0 0 0,20 1 3 16,-11 1-4-16,-9-2 4 0,19 2 4 0,-8 0 2 0,-11-2-6 15,22 0 3-15,-12 1-3 0,4 1-4 0,1-2 0 16,-2-2 0-16,-13 2 6 0,25 0-2 0,-8 0 0 16,-7 2-1-16,4-2-1 0,1 1 0 0,-2-1-2 0,-13 0 4 15,24 1-2-15,-12-1 4 0,-2 0-13 0,7 0 11 16,-5 3 1-16,1-3 3 0,-13 0-4 16,22 3-3-16,-8-2-5 0,-2 2 10 0,4-3-6 0,-2 1 1 15,-1-1 1-15,-1 4 4 0,1-4-6 0,4 2 5 16,-1-2-7-16,-2 2 5 0,0-1 0 0,0-2 6 15,2 1-3-15,1 0 1 0,-1 0-8 0,-1 0 7 16,1 1-5-16,1-1 8 0,-1-1-3 0,-2 1 0 16,2 0-2-16,-1 1-1 0,1-1 2 0,1 2 1 0,-4-2-3 15,1 0 3-15,1 2-2 0,-2-2 1 16,0 0-5-16,4 3 3 0,-5-3 0 0,-12 0 3 16,19 3-3-16,-5-3 0 0,-4 1 3 0,5-1-4 15,-2 4 2-15,1-4 1 0,2 2 0 0,-7-1 0 16,-9-1-3-16,20 4-1 0,-10-4 4 0,6 3 0 15,-4-3-4-15,2 1 2 0,5 1 0 0,-8-1 3 0,5-1-6 16,-1 0 6-16,-2 3-3 0,4-2 3 0,-4-1 3 16,4 2-9-16,0-2 2 0,0 0 0 15,-1 0 3-15,4 0 3 0,-4-2-3 0,3 1-5 0,-2 1 4 16,2 0-3-16,1-3 1 0,-1 3 2 0,-3 0-2 16,4 0 0-16,-4-1-1 0,1 1-1 0,-1 0 1 15,0 0 6-15,1 0-7 0,-2 0 4 0,1-2-5 16,1 4 6-16,-1-4 1 0,0 2-3 0,-2 0-1 15,1 2-2-15,1-2 4 0,-3 0-1 0,4 0-2 16,-1 0 4-16,1 0-3 0,1 0 2 0,-1 0 1 0,-2 0-1 16,5-2-11-16,-1 2 12 0,2 0-1 15,0-4 2-15,3 3 2 0,-5 1-3 0,1 0-1 16,5-4-1-16,-6 2-1 0,1 2-2 0,-1 0 2 0,0-4 4 16,1 4-7-16,-1-1 3 0,-1 1 0 0,0-1-3 15,-2-1 4-15,1-1 1 0,-1 3 3 0,4 0-2 16,-4 0-1-16,0 0 2 0,1 0-4 0,1 0 2 15,-3 0 2-15,3-2-5 0,-5 2 3 0,6 0 3 16,-2-2-10-16,-1 2 10 0,1 0-4 0,2 0 2 16,-3 0 1-16,4-1-1 0,-1 1-6 0,1 0 0 15,-1-2 5-15,-3 0-1 16,2 1 1-16,0 1 0 0,0-3-2 0,1 3-1 0,-4 0-1 0,3-1 4 16,-1 1 0-16,-4-3 0 0,6 3 0 0,-2-1-2 0,-1-1 0 15,2 1 2-15,-1 1 0 0,2 0-2 16,-4-3 0-16,3 3 2 0,0-1-1 0,-3 1 3 15,4 0 0-15,0 0-1 0,-2 0-2 0,-1-1 0 16,4-1-3-16,-1 2 1 0,-6-1 1 0,7-3 2 16,-2 4-4-16,0-2 5 0,-1 2-1 0,1-1-2 0,2 1 4 15,-1-5-2-15,1 4-1 0,-3-1-3 16,3 2 3-16,-1-2 0 0,-2 0-2 0,0 2 6 0,0-1-7 16,1 1 0-16,0-2 1 0,-3 0 0 15,1 2 2-15,0 0-1 0,4-4 2 0,-4 2-2 0,2 1-1 16,0 1 3-16,-3-3 2 0,0 2-2 0,1-2-2 15,-5 3 0-15,5 0 4 0,-1-1-4 0,0 1 1 16,1 0 4-16,-2 0 0 0,1 0-8 0,-2-2 4 16,0 4 1-16,4-2-1 0,-5 0-2 0,-12 0-1 15,27-3 3-15,-15 3 2 0,3 0-2 0,1-2-2 16,-1 2-1-16,-15 0 4 0,25 0-1 0,-7 0-1 16,-3 0 3-16,-2 2 1 0,2-4-2 0,3 4-3 0,-3-2 2 15,3 0-1-15,-3 0 1 0,-2 1-3 16,4-1 2-16,1 0 2 0,0-1-1 0,-1 2 3 15,0-1-12-15,2 0 10 0,1 0-10 0,-2-1 14 0,-2 1-5 16,2 0 1-16,-2 0 0 0,2 0-2 0,-3 0 2 16,4 0-1-16,-2-2 2 0,-1 2-14 15,2 2 14-15,-1-1-1 0,0-1-1 0,-2 0 0 0,3 0 2 16,2 0-1-16,-5 0-4 0,2 2 5 0,3-4-3 16,-4 2 0-16,2 0 4 0,-1-1-3 0,0 1 3 15,-2-2-1-15,2 4-2 0,-1-2 0 0,1 1 0 16,-2-2 3-16,-1 1-4 0,3 0-1 0,-2 0 1 15,-3 0 2-15,-2 1 1 0,-10-1-2 0,22 2-2 16,-8-2 5-16,-5 1-4 0,-9-1 3 0,21 0-3 16,-9 0 2-16,0 0 0 0,1 3-3 0,0-3-1 15,-13 0 3-15,21 0 0 0,-7 0 3 0,-2 0 0 16,3-3-2-16,-1 2 3 0,0 1-6 0,2 0 5 16,-1 0-3-16,-1 0 0 0,1-2-2 0,2 2 1 15,-2-1-4-15,2 1 0 0,-2-2 9 0,0 0-4 16,1 0 0-16,3 1 0 0,-4 1 0 0,0-2 6 0,3 0-9 15,2 1 0-15,-1 0 0 0,-1-3 3 0,1 4 3 16,1-2-1-16,-1 1-5 0,0-2 3 0,1 2 1 16,1-2 2-16,-3 2 1 0,-2-1-4 0,2 1 2 15,0-2-2-15,-3 2-1 0,0 1-1 0,2-2 3 16,0 2-8-16,-1-4 12 0,-1 2-4 0,0 1-1 16,1 1 3-16,-1-4-3 0,3 1 3 0,-4 3-3 15,1-2 2-15,0 1-1 0,-15 1-3 0,25-1 3 16,-13 1 1-16,0 0-1 0,-12 0-3 0,19-4 7 15,-19 4-2-15,17 0 3 0,-17 0-5 0,14 0 0 0,-14 0 1 16,12 0-1-16,-12 0-1 0,14 0 4 16,-14 0 1-16,0 0-1 0,12-2 8 0,-12 2 4 15,0 0 5-15,0 0 3 0,0 0 4 0,0 0 6 0,13-1 3 16,-13 1 6-16,0 0 0 0,0 0 1 16,0 0 2-16,0 0-3 0,0 0-1 0,0 0-2 15,0 0-2-15,0 0-4 0,0 0-6 0,0 0-2 0,0 0-4 16,0 0-5-16,0 0-15 0,0 0-25 0,0 0-24 15,0 0-22-15,0 0-34 0,0 0-29 0,0 0-39 16,-34 8-187-16,34-8-387 0,-18 1 170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5.8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46BC50-C1D1-41A6-9006-887C647C4F70}" emma:medium="tactile" emma:mode="ink">
          <msink:context xmlns:msink="http://schemas.microsoft.com/ink/2010/main" type="inkDrawing" rotatedBoundingBox="5479,3386 12600,3471 12598,3581 5478,3496" shapeName="Other"/>
        </emma:interpretation>
      </emma:emma>
    </inkml:annotationXML>
    <inkml:trace contextRef="#ctx0" brushRef="#br0">0-1 10 0,'0'0'114'0,"0"0"-13"15,0 0-9-15,0 0-10 0,0 0-2 0,0 0-12 16,0 0-7-16,0 0-11 0,0 0 7 0,0 0-13 15,0 0 5-15,0 0-4 0,0 0 3 0,0 0-5 16,0 0-3-16,0 0-4 0,0 0 5 0,0 0-6 16,0 0 5-16,15-4-5 0,-15 4-2 0,0 0-2 15,0 0 1-15,0 0-1 0,12 0 0 0,-12 0-4 0,0 0-1 16,0 0-1-16,0 0-6 0,0 0 2 0,0 0-7 16,0 0-2-16,15 4 3 0,-15-4-1 15,0 0-4-15,0 0-2 0,10 1 2 0,-10-1-3 0,0 0-4 16,0 0 8-16,0 0-1 0,11 2-6 0,-11-2-1 15,0 0 3-15,0 0 1 0,10 4 1 0,-10-4 2 16,0 0-8-16,0 0 9 0,9 2 5 0,-9-2-6 16,0 0 4-16,0 0-2 0,18 3 2 0,-18-3-6 15,9 0 0-15,-9 0 1 0,0 0 2 0,16 1 2 16,-16-1-9-16,0 0 5 0,17 0-3 0,-10 1 1 16,-7-1-3-16,0 0 4 0,18 0-7 0,-18 0 4 15,0 0-9-15,15 0 10 0,-15 0-5 0,12 3 2 16,-12-3-1-16,10 1 4 0,-10-1-6 0,14 4 2 15,-14-4 1-15,12 2 4 0,-12-2-5 0,16 0 0 16,-16 0 2-16,15 1 2 0,-15-1 1 0,18 0 5 16,-9 0-1-16,-9 0-3 0,22 0 1 0,-11 0-3 0,-11 0 2 15,19 0-4-15,-6 0 6 0,1-1-3 0,1 1-8 16,-5 1 6-16,-10-1 1 0,23 2 1 0,-14-2-4 16,-9 0 1-16,19-2-2 0,-19 2 4 0,16 2-4 15,-5 2-2-15,-11-4-3 0,15 1 3 0,-6-1 3 16,-9 0 1-16,18 0 2 0,-10 1-5 0,-8-1 0 15,18 1 2-15,-6 3-3 0,-12-4 0 16,17 0 1-16,-7 0 2 0,2 0-1 0,-12 0 3 0,22 0-4 16,-8 0-1-16,-1-4-4 0,2 4 10 0,3 0-7 15,2-1-1-15,-6-1 4 0,4-2-1 0,0 4 5 0,0 0-4 16,0-3-1-16,-2 1 2 0,4 0-6 16,-4 0 8-16,1 1-8 0,-1 1 5 0,-3-3-5 15,2 2 5-15,-1 0 4 0,-14 1-4 0,27 0-1 0,-15 0 1 16,1-3-2-16,-4 6 4 0,-9-3-3 15,22-3 2-15,-7 3 0 0,-3 0-3 0,-12 0 3 16,23 3 0-16,-16-2 0 0,-7-1-6 0,22 0 1 0,-11 1 6 16,-11-1-3-16,28 0-1 0,-13-1 5 0,-5 2-1 15,-10-1 4-15,26-1-3 0,-11 0 4 0,0 1-3 16,1 0 2-16,-3-3 2 0,7 3-6 0,-7 0 3 16,2-2 0-16,2 2 1 0,-1 0 1 0,-3 0-1 15,4 0-5-15,-1-4 2 0,1 4-9 0,-2 0 6 16,-2 4 2-16,0-4-1 0,-1 0 1 15,-12 0 1-15,26 0-4 0,-13 0-1 0,4 0 3 0,-10 2-2 16,-7-2-2-16,25 0 3 0,-14-2 3 0,-11 2-2 16,22 0 0-16,-13 2 2 0,7-4-5 0,-16 2 0 15,23 2 1-15,-10-2 1 0,-13 0-1 0,20 0-1 16,-10 3-8-16,5-3 9 0,-15 0-2 0,19 1 1 16,-8-1 3-16,-1 0 0 0,-10 0 0 0,23 0-2 0,-11 1-1 15,1-1 1-15,-3 3 0 0,-10-3-8 16,23 1 10-16,-14 1-3 0,-9-2 0 0,21 0-1 15,-9 2 0-15,-2-2 1 0,-10 0 5 0,25 0-4 0,-17 0-2 16,4 0 2-16,-12 0 1 0,22 2-1 0,-22-2-5 16,20 0 6-16,-15 1-1 0,-5-1 2 0,21 0-1 15,-12 0 0-15,-9 0-4 0,17 0 6 16,-17 0-3-16,19 0-3 0,-11 0 5 0,-8 0-2 0,14 2 0 16,-14-2 0-16,20-2-3 0,-20 2 2 0,16-1 1 15,-16 1-1-15,17 0 1 0,-17 0 2 0,13 0-3 16,-1 1-1-16,-12-1 1 0,13 2-4 0,-13-2 3 15,20 0 0-15,-20 0 2 0,19 0-2 0,-5-2 5 16,-1 1-6-16,-13 1 1 0,22 1 0 0,-8-1 2 0,2 0-2 16,-1 0 0-16,5-1 3 0,-7 1-7 15,0-2 5-15,2 0 2 0,-15 2 0 0,30-2-2 16,-16 2-1-16,2 0 0 0,-4-1-4 0,4 1 2 0,1 0 2 16,-4 0 2-16,1 0-3 0,0 0 2 0,3-3-1 15,-17 3 0-15,27 0-5 0,-12 0 4 0,1 0 5 16,0 0-2-16,-2 0 2 0,2 0-3 15,-4-1 2-15,2 1 3 0,-14 0-2 0,26 1-4 0,-14-1 2 16,2 0-2-16,-1 0 0 0,2 0-1 0,2 0 4 16,-17 0 0-16,23 3-3 0,-8-6 2 0,-4 6 4 15,2-3-7-15,-1 0 1 0,5 1 0 0,-1-2-1 16,-3 1 3-16,4 0-4 0,-17 0 6 0,25 1-5 16,-14 1 4-16,4-2-4 0,-15 0 2 0,23 0-2 15,-8 0 3-15,-1 2-3 0,-4-2 5 0,5 2-3 16,-2-2-1-16,1 1 3 0,-1 1-1 0,2-2-4 15,-1 0 3-15,2 4 0 0,-3-4 1 0,4 0 1 0,-5 0 2 16,1 1-3-16,4 0-4 0,-1-1 1 16,0 1-1-16,-4-1 2 0,5 0-1 0,-1 0 4 15,4 4-2-15,-4-4 2 0,0 0-1 0,4 0 0 16,-4 0-1-16,1 0 0 0,2 5-2 0,-4-4 0 0,1-1 1 16,1 0 2-16,-1 1 1 0,1-1-4 0,2 3 1 15,0-2 4-15,-2-1-9 0,-1 2 6 0,4 0 1 16,-1 0 0-16,6-1-2 0,-5 1 3 0,-1-2-2 15,0-2 5-15,1 4-6 0,-1-1 0 0,1-1 2 16,6 3-2-16,-6-3-1 0,-1 1 1 0,1 0 2 16,-1 2 1-16,3-1 1 0,-2-2-4 0,7 0 2 15,-11 0-2-15,3 4 1 0,4-4 1 0,-7 1 1 16,4-1-2-16,-1 1 3 0,0-1-5 0,4 0-1 16,-4 0 2-16,0 1 1 0,1 2-1 0,-1-2 1 0,-2 1-4 15,-1-2 3-15,3 2 1 0,1 0-1 16,-1-1 6-16,-2-1-5 0,2 2-5 0,0-1 3 0,7 4 6 15,-7-3-4-15,3-2 0 0,-2 0 0 16,-2 0-4-16,1 0 4 0,-1 1-10 0,1-1 15 16,5 2-5-16,-4-2 0 0,-1 0 0 0,-3 0-1 0,7 0 2 15,-7 0-2-15,7 4 5 0,-4-8-4 0,0 8 2 16,1-4-2-16,-1 0 1 0,1 1-1 0,-1-1-3 16,0 0 3-16,-2 0-2 0,2 0 3 0,1 1 0 15,-1-1 2-15,-3 2-1 0,4 0 0 0,-4-4-2 16,1 4-7-16,2-4 7 0,-3 4 4 0,1-1-4 15,1-1 4-15,1 2-5 0,-3-2-1 0,1 3 3 16,2-6-4-16,-5 6 6 0,5-6-3 0,-6 3 0 16,7 0-6-16,-5 0 4 0,3 0 0 0,-2 0 6 15,2 0-5-15,1 0 5 0,-4 0-4 0,3 0 0 0,-1-2 1 16,-4 2-3-16,6-1 3 0,1-1-5 0,-4 0 2 16,1 4 2-16,-4-4-1 0,5 1-1 15,-5 1 0-15,7-1 5 0,-4 2-6 0,0-2 3 16,1 1-1-16,-2 1 4 0,3-1-1 0,-5 0-4 0,5 1 1 15,-5-1 2-15,7 0-1 0,-5 0 3 16,1-1-2-16,2 1 0 0,0 1 0 0,-3-2-2 16,0 1 2-16,1 0 3 0,4-1-2 0,-6-3-3 0,3 8 1 15,1-4-2-15,1 0 0 0,-1 0 7 0,-2 0-5 16,2 1 0-16,-1-2-3 0,1 2 3 0,0-2 0 16,1 1 1-16,-3 0 0 0,4 0-3 0,-2-4 1 15,-2 4 0-15,0 0-1 0,4-2 0 0,-4 2-1 16,2-1 3-16,-1 1 1 0,2-2 0 0,-1 0 0 15,-2-1 2-15,2 3-3 0,2 0 3 0,-3 0-8 16,1 0 7-16,-1-1-3 0,-1-1 1 0,2 2 1 16,0-1-1-16,-2 1 1 0,1-2-2 0,-2 2 1 15,3-2 0-15,-2 2 0 0,-3 0 3 0,5 0-5 0,-4-2 2 16,2 4 0-16,1-4-1 0,-3 2 0 16,0-1 2-16,-1-2 2 0,2 3-2 0,-1-1-4 15,2-1 1-15,-16 2 2 0,25 1 1 0,-14-1-5 0,2-1 8 16,4 1-4-16,-4-4 0 0,-13 4-2 0,22 0 1 15,-11-2 2-15,2 2-4 0,-13 0 5 0,21-4-5 16,-6 4 6-16,-1 0-2 0,-14 0-2 0,26 0 4 16,-12-1-3-16,2 1 3 0,-5-3-6 0,5 3 3 15,-6-1-3-15,7-1 3 0,-17 2 1 0,21 0 0 16,-8 0-3-16,-1-1 6 0,3 1-4 0,-2 0-1 16,-13 0 3-16,26-2-2 0,-17 2-5 0,-9 0 6 15,21-2-2-15,-5 4 5 0,-7-2 0 0,-9 0 1 16,25-2 2-16,-11 0 0 0,-2 1 3 0,-12 1-1 0,16-3-1 15,-5 2 3-15,-11 1-3 0,19-1 1 16,-9 1-1-16,-10 0-2 0,18-2-3 0,-18 2-5 16,20 0 5-16,-8 0 4 0,-12 0-1 0,16-3-2 0,-4 6 0 15,-12-3-1-15,18 0 0 0,-18 0-3 16,19-3 6-16,-10 3-8 0,-9 0 6 0,18-4-1 0,-18 4 2 16,19 0-4-16,-10 0 2 0,-9 0 3 0,18 0-7 15,-18 0-1-15,17 0 5 0,-17 0-4 0,15-1 4 16,-15 1-8-16,12 0 13 0,-12 0 1 0,0 0-2 15,13-1 10-15,-13 1-4 0,0 0 8 0,0 0-1 16,0 0 5-16,0 0 0 0,0 0 1 0,0 0 3 16,13 0 0-16,-13 0 1 0,0 0-5 0,0 0 2 15,0 0-2-15,0 0-6 0,0 0 0 0,0 0-2 0,0 0-3 16,0 0 3-16,0 0-7 0,0 0-6 16,0 0 2-16,0 0-20 0,0 0-6 0,0 0-17 15,0 0-26-15,0 0-35 0,0 0-33 0,-26 17-52 16,12-13-182-16,5-2-396 0,-4 1 176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1.97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48C9F9-C53E-44CA-96F9-C406B24289FD}" emma:medium="tactile" emma:mode="ink">
          <msink:context xmlns:msink="http://schemas.microsoft.com/ink/2010/main" type="inkDrawing" rotatedBoundingBox="5181,4169 12891,4214 12890,4285 5180,4240" shapeName="Other"/>
        </emma:interpretation>
      </emma:emma>
    </inkml:annotationXML>
    <inkml:trace contextRef="#ctx0" brushRef="#br0">0 57 34 0,'0'0'85'16,"6"-7"-10"-16,-6 7-3 0,0 0-8 0,0 0-6 15,0 0-5-15,0 0-2 0,0 0-9 0,0 0 4 0,0 0-8 16,3-11 16-16,-3 11-11 0,0 0-4 0,0 0-2 16,0 0-9-16,0 0 5 0,0 0-2 0,4-11 6 15,-4 11-7-15,0 0 5 0,0 0-1 16,0 0 8-16,0 0-11 0,0 0 14 0,0 0-3 0,0 0-5 15,0 0 0-15,-1-13-2 0,1 13 1 0,0 0 1 16,0 0-2-16,0 0 4 0,0 0-2 0,0 0-1 16,0 0-2-16,0 0 4 0,0 0-5 0,0 0 2 15,0 0 3-15,0 0-1 0,0 0 5 0,0 0-4 16,0 0-6-16,0 0 5 0,0 0-3 0,-5-15-1 16,5 15-5-16,0 0 4 0,0 0-3 0,0 0-2 15,0 0 0-15,0 0-4 0,0 0-4 0,0 0-2 16,0 0 1-16,0 0-6 0,0 0 2 0,0 0-3 15,0 0 5-15,0 0-7 0,0 0-4 0,0 0 2 16,0 0-2-16,0 0-1 0,0 0 1 0,0 0-2 0,0 0-1 16,0 0 3-16,21 5-2 0,-21-5-2 0,0 0 3 15,0 0 0-15,18 6-2 0,-18-6 1 0,12 0 1 16,-12 0-4-16,13 4 0 0,-13-4 2 16,11 1 3-16,-11-1-7 0,15 0 5 0,-15 0-3 0,12 2 1 15,-12-2-2-15,13 0-1 0,-13 0 4 0,18 0 1 16,-18 0-1-16,15 0-3 0,-15 0 2 0,13 0 2 15,-13 0-4-15,14 0 1 0,-14 0 0 0,16 0 0 16,-16 0 4-16,16 0-4 0,-4 4-1 0,-12-4-12 16,15 0 15-16,-4 1-1 0,-11-1-1 0,18 0 3 15,-18 0-3-15,21 0 0 0,-11 0 3 0,2 0-3 16,-12 0 2-16,24 0 1 0,-11 0-3 0,-2 0 5 16,7 0-5-16,-11 1 0 0,-7-1-1 0,25-1 4 0,-13 1-4 15,-12 0 1-15,21 0-2 0,-9 1 2 16,-1-1-1-16,-11 0 2 0,22 0-2 0,-12 2-1 0,-10-2 4 15,20-2-2-15,-8 2 0 0,1 2 0 0,-13-2 0 16,19 0 3-16,-11 0-2 0,-8 0-1 16,19 2-1-16,-7-2 0 0,-1 3 3 0,-11-3-1 0,25-2 0 15,-15 4-4-15,2-2 3 0,5 0-2 0,-5 0 5 16,3 0-2-16,-2 0 0 0,2 0-2 0,1 0-1 16,-1-2 0-16,0 2 4 0,3 0-2 0,0-1-10 15,-6 1 9-15,4 0 5 0,-16 0-2 0,23 0-2 16,-14 1-1-16,-9-1-1 0,21 0 2 0,-12 0 3 15,-9 0-1-15,19 2-3 0,-12-2 1 0,-7 0 1 16,20 2-3-16,-20-2 5 0,19 0-4 0,-10 2 1 16,2-1-6-16,-11-1 8 0,22 3-1 0,-13-3-1 15,1 1-3-15,-10-1 7 0,20 2-6 0,-8-1 3 0,0 2-1 16,-12-3 0-16,22 4-2 0,-10-4 1 16,0 0 4-16,1 0-3 0,-2 3 0 0,-11-3 1 0,22 1-1 15,-9 0 2-15,-2 1-2 0,1-1-3 0,-12-1 4 16,22 0 1-16,-11 2-1 0,1-2 1 0,-12 0-1 15,19 2-1-15,-9 2-3 0,4-4 1 0,-4 2 6 16,-10-2-6-16,21 2-1 0,-10-2 3 0,-11 0 1 16,22 0 1-16,-9-2 0 0,-13 2-7 0,20-2 8 15,-8 4-2-15,-12-2 1 0,21 0 0 0,-13 2-2 16,-8-2 2-16,20 1-2 0,-7-2 0 0,-13 1 0 16,20 0-1-16,-20 0 2 0,16-2 0 0,-16 2 0 15,16 0 0-15,-16 0-4 0,15-2 5 0,-15 2-2 16,18 0-1-16,-18 0 3 0,18 0-5 0,-7 2 4 15,-11-2 1-15,19-3-5 0,-19 3 3 0,19 1-7 16,-11-1 9-16,-8 0-7 0,22 2 1 0,-13-2 3 16,-9 0 0-16,20 0 3 0,-10 0-1 0,-10 0 1 0,22 0-2 15,-13 0 3-15,-9 0-4 0,20 0-1 0,-10 0 1 16,-10 0 1-16,23 2 3 0,-10-2-5 0,-3 0 1 16,-10 0 5-16,26 1-4 0,-10 1 0 0,-1-2-1 15,1-2 5-15,1 4-4 0,-4 0 0 0,7-2 3 16,-7-2-3-16,6 2 2 0,1 0-1 0,5 2-1 15,-2-4 2-15,3 2-3 0,-6-2 2 0,5 1 0 16,-5 2 2-16,-1-2-5 0,3 2-3 0,-2-1 5 16,7-1 1-16,-2 1-3 0,2 1 6 0,-5-2-3 15,3 1-2-15,-5 0-2 0,-1-2 2 0,5 2 2 0,-4 0-3 16,-1 2 4-16,0-2-1 0,1 0-1 16,-1 1 3-16,0-1-2 0,4 0-1 0,-4 0-3 15,4 0 3-15,-1 0-3 0,2 2 4 0,-8 0-1 16,4-2 3-16,2 0-6 0,-3 2 1 0,1-2 2 15,-1 0 0-15,1 0 0 0,-1 1 0 0,0-2 0 16,1 1-1-16,-4 1 0 0,3-2 0 0,1 2 2 0,-1-2-1 16,7 1 2-16,-7-2 0 0,-3 2-2 0,4 0 1 15,-1 0-1-15,1-2-3 0,-1 0 3 16,0 2-1-16,-1-1-1 0,2 1-1 0,-1 0 3 0,0-2 1 16,1 2-1-16,5 2 2 0,-5-4 0 0,-4 2-1 15,3-2-4-15,7 1 5 0,1-2-3 0,-11 1-2 16,6 0 2-16,-2 1 1 0,5 1 3 0,-6 0-6 15,1-2 5-15,7 2-2 0,-8-1 1 0,0 1-3 16,4 1 2-16,5 1-3 0,-11-4 0 0,9 1 5 16,-6 2-2-16,-1-1 1 0,7-1-1 0,-7 1-1 15,3 0 1-15,-2 3 0 0,-1-5 0 0,-1 2-1 16,0 0-1-16,1 0 4 0,1 0 0 0,-1 0-3 16,-3 3-1-16,4-3-3 0,-1 2 3 0,-2-2 1 0,3 0 1 15,0 0 5-15,-2 2-2 0,-2 1-2 16,4-3-2-16,0 0 4 0,-2 1-4 0,-1-1 1 0,4 0 3 15,-3 2-9-15,1-2 7 0,-3 0 1 16,4 0-2-16,-4 2-3 0,4-1 2 0,-4-2-2 0,3 4 3 16,-5-5 2-16,5 2-2 0,0 0 0 0,1-1-1 15,-1 2-1-15,-2-1 2 0,-1 0-1 0,3 2 2 16,-2-4 2-16,2 4 0 0,-1 0-4 0,-1 0 3 16,2-1-2-16,-1-1-1 0,1 3 0 0,-2-2-4 15,8-1 8-15,-6 0-3 0,7 3 2 0,-7 0-2 16,2-3 0-16,7 1 2 0,-8-1-2 0,5 0-8 15,-4 4 6-15,4-8 2 0,1 8-2 0,-7-2 5 16,3-2-4-16,-2 0 3 0,5 1-1 0,-1-1 0 16,3 0-1-16,-8 1 2 0,1 1-2 0,5-2 2 15,-6 0-2-15,7 0 1 0,-2 0-2 0,4-2 1 0,-12 1 0 16,13 1 0-16,-2 1 1 0,-5-1 1 16,5 0-3-16,-6-1 5 0,1 1-4 0,-1-1 1 15,-2 1-2-15,10-2 3 0,-10 4-4 0,-3-4 2 0,4 2 4 16,-1-4-4-16,1 4-1 0,-1 0 1 0,0 0 1 15,1 0-2-15,-2-1-10 0,0 1 10 0,-1 0 2 16,0 0-1-16,1-2 0 0,-2 4 3 0,1-2 1 16,-1 1-4-16,0-1-11 0,4 0 9 0,-4-1 2 15,2 1 1-15,-2 0-1 0,2-2 2 0,2 2-3 16,-1 0 0-16,-4 0 1 0,4 0 2 0,-1-1-1 16,2 1 1-16,-1 0 3 0,-1 0-5 0,0-3-2 15,1 3 4-15,-1 0-2 0,-1 0 0 0,2 0 0 16,0 0-5-16,1 0 5 0,5 0 0 0,-6 0 1 15,-1 0 0-15,5-1-2 0,1 1 0 0,-5-3 1 0,6 3 2 16,1-3 0-16,-1 1-2 0,-1 0 1 0,1 4 1 16,1-4-1-16,0 1-1 0,3-1 1 15,-4 0-1-15,1-2 2 0,2 7-2 0,-1-3-2 0,3-3 4 16,-4 1-4-16,-2 0 3 0,2 2-2 0,3-1 0 16,-5 2 2-16,3-1-5 0,-2-1-8 0,1 1 16 15,-7-2-1-15,7 2-2 0,-6 0 3 0,-3 0-3 16,2 0-2-16,1 0 1 0,5-1 1 0,-7 1 0 15,0-1-3-15,0 2 3 0,-3-1-2 0,2 0 1 16,1 1 0-16,-1 2-1 0,-5-3 3 0,3 2-11 16,-2-2 9-16,3 2 0 0,-2-2 2 0,-4 0-4 15,7 3 6-15,-4-2-3 0,2 1 0 0,-2-4 1 16,-1 4-3-16,3-2 1 0,-3 2 4 0,3-1-3 16,2-2 1-16,-7 2 0 0,-10-1-1 0,22 0 0 15,-5 0-2-15,-4 0 3 0,2 2-3 0,3-2-3 16,-3-2 4-16,-2 2-2 0,4 0 2 0,-1 0-1 0,-2 0 2 15,3 2-1-15,-3 0 2 0,1 0-3 16,3-2 2-16,-5 0 0 0,2 0 2 0,3 0 1 0,-5 1 2 16,2 2-3-16,-1-2 2 0,2-1 4 0,-2 0-4 15,-4 0 9-15,6 0-2 0,-5 0-1 0,5 3-3 16,-16-3 3-16,21-3-2 0,-9 3 3 0,3 0-1 16,-15 0 0-16,19 0-1 0,-7 0 0 0,-12 0 1 15,20 0 0-15,-20 0 0 0,18 0-3 0,-10-1 4 16,-8 1 0-16,21 1-1 0,-9-2 1 0,-12 1-2 15,21 0-2-15,-12 0 2 0,-9 0-3 0,20 0-1 16,-20 0 0-16,19 0 2 0,-10 0-2 0,-9 0-3 16,0 0 0-16,16 0 2 0,-16 0-2 0,0 0 3 15,0 0 5-15,15 0 0 0,-15 0 2 0,0 0 1 16,0 0 4-16,0 0-2 0,0 0-4 0,0 0 1 16,0 0-5-16,0 0-5 0,0 0-18 0,0 0-24 15,0 0-1-15,0 0-19 0,0 0-18 0,0 0-23 0,0 0-22 16,0 0-33-16,0 0-202 0,0 0-386 0,0 0 170 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03.05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E8305B5-F08F-4C18-9CB0-2F4A30803A12}" emma:medium="tactile" emma:mode="ink">
          <msink:context xmlns:msink="http://schemas.microsoft.com/ink/2010/main" type="inkDrawing" rotatedBoundingBox="5741,4029 13935,3903 13938,4096 5744,4222" shapeName="Other"/>
        </emma:interpretation>
      </emma:emma>
    </inkml:annotationXML>
    <inkml:trace contextRef="#ctx0" brushRef="#br0">0 203 42 0,'0'0'108'16,"0"0"-9"-16,0 0-7 0,0 0-12 0,0 0-17 15,0 0 7-15,0 0-6 0,0 0-12 0,0 0-9 16,0 0 3-16,0 0-4 0,0 0-1 0,0 0-5 15,0 0 1-15,0 0-1 0,0 0 1 0,0 0-6 16,0 0-1-16,0 0-1 0,0 0-4 0,0 0-8 16,0 0 12-16,0 0-2 0,0 0-7 0,0 0 11 15,0 0 9-15,0 0-1 0,0 0 3 0,0 0 1 0,0 0 1 16,0 0-1-16,0 0 4 0,0 0-3 16,0 0-3-16,0 0-9 0,0 0 1 0,0 0-2 0,0 0-3 15,0 0-11-15,0 0 5 0,0 0-8 0,0 0 1 16,0 0-1-16,0 0 0 0,0 0-1 0,0 0-3 15,0 0-1-15,0 0-1 0,0 0 0 16,0 0 3-16,0 0-4 0,0 0 1 0,0 0-3 0,17 16 3 16,-17-16 0-16,0 0-4 0,6 5 1 0,-6-5-2 15,0 0 2-15,0 0 2 0,6 7 0 0,-6-7-4 16,0 0 3-16,0 0-2 0,10 4 3 0,-10-4-3 16,0 0-4-16,11 2 5 0,-11-2 1 0,0 0-3 15,12 1-2-15,-12-1 4 0,0 0-11 0,0 0 7 0,18-3 2 16,-18 3 2-16,0 0-4 0,14 0 2 0,-14 0-4 15,0 0 5-15,11-1-1 0,-11 1 2 16,0 0-4-16,0 0 0 0,0 0-5 0,13 1 2 0,-13-1-4 16,0 0 5-16,0 0 2 0,0 0-2 0,0 0 4 15,15 3-4-15,-15-3 2 0,0 0-1 0,0 0-1 16,12 3 2-16,-12-3 1 0,0 0-4 0,9 4 4 16,-9-4 0-16,0 0 0 0,15 0-2 0,-15 0 1 15,0 0 5-15,19-3-11 0,-19 3 4 0,17 0 1 16,-17 0-1-16,13-1-7 0,-13 1 12 0,11-3 0 15,-11 3-2-15,15-1-2 0,-15 1-10 0,16 0 12 16,-16 0 0-16,0 0 1 0,19-2-1 0,-19 2-2 16,12-1-1-16,-12 1-2 0,15 1 4 0,-15-1 1 15,15-1-1-15,-15 1 0 0,11-4 1 0,-11 4-5 16,11-2-2-16,-11 2 4 0,11-2 3 0,-11 2 2 16,16-3-3-16,-16 3-3 0,15 1 8 0,-15-1-3 15,15-3-4-15,-15 3 3 0,15-2-1 0,-15 2-1 0,19-1 0 16,-10 1-10-16,-9 0 11 0,15-5-1 0,-6 5-1 15,-9 0 1-15,20-2 3 0,-20 2-7 0,12-1 9 16,-12 1-3-16,13-4-2 0,-13 4 0 0,13-3 0 16,-13 3 4-16,12 0-1 0,-12 0-2 0,12-4 3 15,-12 4-1-15,15-2-3 0,-15 2 0 0,14-4-3 16,-14 4 4-16,13-4 1 0,-13 4-1 0,13-3-2 16,-13 3 2-16,12-4 2 0,-12 4-2 0,15-6-1 0,-7 5 2 15,-8 1 1-15,16-6-10 0,-7 2 10 16,-9 4-8-16,15-3 6 0,-15 3-2 0,18-4 0 15,-18 4 1-15,13-1 0 0,-13 1-3 0,12 0 6 0,-12 0-3 16,14-1-2-16,-14 1-1 0,16-5 4 16,-16 5 0-16,14 0 4 0,-14 0-6 0,11-4-3 15,-11 4 1-15,15-1 2 0,-15 1 3 0,18 0 0 0,-18 0 0 16,17-1-1-16,-17 1-1 0,16-5-1 0,-8 5 2 16,-8 0 0-16,17-3 0 0,-6 0-4 0,-11 3 2 15,16-4 2-15,-7 4-1 0,-9 0-1 0,21-4 0 16,-9 0 6-16,-2 2-3 0,2-3 0 0,-1 3-2 15,2-2 1-15,-13 4 1 0,21-4 3 0,-10 3-3 16,-1-3 0-16,2 2 0 0,-2-4 3 0,7 6-3 16,-17 0 3-16,19-4-3 0,-10 1-1 0,-9 3-2 15,18-4 3-15,-6 1-6 0,-12 3 6 0,19 0 1 16,-13 0-4-16,-6 0 2 0,21-4 3 0,-12 3-1 16,-9 1-3-16,20 0 1 0,-9 0 0 0,0-5 1 15,-11 5-4-15,22-1 4 0,-11 1-2 0,-1-4 3 16,-10 4-1-16,21-1-3 0,-11-1-3 0,-10 2 6 0,23-3-1 15,-10 3-2-15,-13 0-1 0,23-1 4 0,-13-3 2 16,-10 4-2-16,19-2 0 0,-10 1-1 16,-9 1-3-16,23-2 6 0,-13 2-4 0,-10 0-2 0,20-2 2 15,-10 2-4-15,-10 0 5 0,19-2 2 0,-19 2-4 16,17 0 2-16,-17 0-3 0,19-2 3 0,-7 2-2 16,-12 0 4-16,20-2-3 0,-7 2-1 0,-4-2 1 15,-9 2 3-15,24 0-3 0,-15-1 0 0,-9 1 1 16,22 0 0-16,-11 0 0 0,-11 0-3 0,22 0 5 15,-12-4-3-15,-10 4-1 0,17-1-1 0,-5 1 0 16,-12 0 3-16,19-2-3 0,-8 2 3 0,-11 0 0 16,16 0 1-16,-16 0-4 0,22 0 4 0,-13 0-2 15,5-2-1-15,-14 2 0 0,16 0 3 0,-16 0-1 16,19 2-1-16,-10-2 2 0,-9 0-1 0,20 0-4 16,-20 0 5-16,19 0-5 0,-8 2 4 0,-11-2-3 15,19 0-2-15,-12 0 1 0,-7 0-1 0,26 0 4 0,-17 0-2 16,1 0 1-16,-10 0-5 0,29 0 5 0,-19 0 1 15,-10 0-1-15,27-2-5 0,-12 2 5 0,1-2 0 16,1 2-4-16,-4-1 3 0,2 1 1 0,1 0-6 16,-2-1 7-16,2 1 0 0,-2 0-5 0,-3-4 0 15,-11 4 3-15,21 0-1 0,-6 4 0 0,-4-4 2 16,1 1 1-16,7 0-1 0,-9-1-3 0,1 2 2 16,1 0 2-16,4-2-1 0,-2 1-1 0,2-1 6 15,-1 4-8-15,1-4 4 0,1 0-3 0,2 1 6 16,-2-2-3-16,-1 1-4 0,6 0 5 0,-5 1-1 0,2-1 0 15,1 2-2-15,2-2 5 0,-3 0-4 16,-2 0 3-16,2 2 1 0,8-2 0 0,-8 2-4 16,1 0-1-16,-1 0 0 0,6 1 1 0,-5-1 2 0,-1-1-1 15,1 3-3-15,-1-1 4 0,3 0-4 16,-1 1 2-16,5-3 1 0,-7 2 2 0,6 4 1 16,-8-7-3-16,10 0-1 0,-2 5 2 0,-6-4 4 0,4 0-4 15,7 2 1-15,-14 0-2 0,12-3 2 0,-4 1-3 16,2-1-2-16,-7 6 1 0,6-5-1 15,-2 0-1-15,1-1-5 0,1 2 0 0,2-2 2 0,1 0 1 16,-12 0-2-16,10 0-1 0,-7 0-4 0,2 2 5 16,-2-1-4-16,1 3 4 0,-5-8 5 0,4 4 0 15,-2 4-2-15,-1-4 5 0,0 0-6 0,1 0 5 16,-2 0-2-16,3 0 2 0,-4 0 0 0,0 0-4 16,-1 4-8-16,4-8 16 0,-8 8-5 0,-9-4-2 15,25 0 3-15,-15-4-2 0,-10 4 2 0,23 0 0 0,-16 0 3 16,-7 0-3-16,20 0-4 0,-20 0 3 15,15 0 2-15,-15 0 2 0,13 0-4 0,-13 0 2 16,13 0-3-16,-13 0 3 0,0 0-1 0,17 0-2 0,-17 0 1 16,12 0 2-16,-12 0-1 0,0 0 5 0,13 0-5 15,-13 0-1-15,0 0 1 0,0 0 2 0,17 0 2 16,-17 0-5-16,13-5 1 0,-13 5 0 0,13-2 2 16,-13 2-1-16,12-2 0 0,-12 2-2 0,11-1 2 15,-11 1-1-15,12-1 0 0,-12 1-2 0,13 0 0 16,-13 0 3-16,0 0 2 0,20 0 0 0,-20 0-4 15,10-3 5-15,-10 3-2 0,16 0 0 0,-16 0-5 16,15 3 7-16,-15-3-2 0,11 0 0 0,-11 0-4 16,0 0 7-16,22-3-4 0,-22 3-2 0,17 0 5 15,-17 0-3-15,16-3-6 0,-6 2 3 0,-10 1 4 16,23 0-7-16,-23 0 6 0,16-2 1 0,-16 2-2 16,17 0 1-16,-17 0-3 0,19 0 5 0,-10-1 2 0,-9 1 1 15,19 0-13-15,-7-3 8 0,-12 3-2 0,24-1 1 16,-15 1 3-16,-9 0 0 0,24 0 0 15,-15 0 0-15,4-1 0 0,-13 1-3 0,23 0 3 0,-8 0-2 16,-2-2-2-16,0-1 1 0,1 3 0 0,1 0 2 16,-2 0-4-16,1 0 4 0,-1 0 0 0,6 0-1 15,-5-4 2-15,1 4-5 0,1-1 3 0,-2 1 3 16,-1 0 2-16,0-2-4 0,-1 4-2 0,5-2 3 16,2 0-6-16,-4-2 5 0,-2 2-5 0,4 0 3 15,-1-3 0-15,1 3 0 0,-4 0 5 0,5 0 0 16,-2 0-9-16,1-1 7 0,1 1-6 0,0 0 7 15,-3 0 1-15,4 0-4 0,-4 0-2 0,4 0 6 16,-2 0-7-16,-1 0 2 0,0 0 8 0,2 0-3 16,0 0-6-16,-1-4 4 0,1 8-3 0,-4-8-4 0,1 8 5 15,2-4 0-15,-2-4-3 0,1 4 1 16,-5 0 1-16,2 0-1 0,3 0 3 0,-1-1 3 0,-1 1-6 16,-1 1 5-16,1-2-4 0,0 1 0 0,3 0-4 15,-2-2 9-15,0 0-6 0,-15 2 2 16,22 2 0-16,-13-4-3 0,6 2 4 0,-15 0-2 0,24 0 1 15,-9 0-1-15,1-1-2 0,-4 0 6 0,3 1-5 16,0 0 2-16,-15 0 0 0,21-3 2 0,-3 6-2 16,-8-6-2-16,2 3 5 0,6-1-1 0,-5 1 0 15,4 0-4-15,-4 0-2 0,-13 0 3 0,28-2 5 16,-13 2-4-16,-1 0-1 0,-2 0 5 0,4 0-2 16,1 0-1-16,-3 0-1 0,1 0-1 0,0 0-5 15,2-1 6-15,-2 1 0 0,0 0 5 0,1 1-4 16,0-1 0-16,2-1 1 0,0 2-4 0,-3-2 1 15,3 1 1-15,-3 0 1 0,0 1-3 0,4-2 0 0,-1 1 4 16,-2 0-5-16,4-2-3 0,-1 0 7 0,2 0 4 16,-2 2-5-16,1-2 0 0,-1 2 3 15,-1 0-7-15,-1 0 5 0,2-2-1 0,0 0-2 0,1 1 1 16,-2 1-2-16,0 0 3 0,1 0 3 0,-1-4-1 16,0 4-4-16,0-3 2 0,-2 3-3 0,0-2 6 15,2 1-2-15,-3 1 3 0,3-1-8 0,-3 1 6 16,3-4-2-16,-3 4-6 0,-2 0 7 0,2-2 4 15,2 1-7-15,-2 1 1 0,-2-6 2 0,5 5 1 16,-6 0 0-16,1 1 1 0,2-2-5 0,-15 2 3 16,25-1-3-16,-10 1 4 0,-1-2-1 0,-14 2 2 15,21 0-3-15,-5 0 0 0,-5-2-4 0,0 4 4 16,3-2-1-16,-14 0 3 0,21-2-3 0,-21 2 2 16,19-2-1-16,-7 2 1 0,0 2-4 0,4-4 2 15,-4 4 2-15,-12-2-2 0,20 0-4 0,-11 0 5 16,-9 0 1-16,21 0 0 0,-11 0 0 0,-10 0 2 0,21 0 2 15,-9 0-4-15,-12 0-3 0,22-2 5 16,-10 2-7-16,-12 0 4 0,21 0 1 0,-9-1 0 16,-12 1-2-16,21 0 2 0,-9 0-3 0,-12 0 3 0,21-3 2 15,-11 2-5-15,-10 1 2 0,22 1-2 0,-11-1 1 16,-11 0 1-16,21-1 0 0,-12 1 2 0,-9 0-4 16,21 0 2-16,-21 0-14 0,17 1 19 0,-8-1-7 15,3 0 3-15,-12 0 1 0,15 3-2 0,-15-3 2 16,18 0-4-16,-7 0 5 0,-11 0 0 0,17 0-4 15,-6 0 3-15,-11 0-1 0,19 0-1 0,-10 0 4 16,-9 0-3-16,20 0-5 0,-10 1 1 0,-10-1 3 16,21 0 0-16,-9 0 1 0,-12 0-5 0,16 2 1 0,-5-2 6 15,-11 0-7-15,18 4 8 0,-8-4-7 16,-10 0-1-16,19 1 8 0,-7 2-2 0,-3-3 0 0,-9 0 2 16,20 4-6-16,-13-1 4 0,4-2-1 0,-11-1-2 15,16 2 0-15,-6 2 1 0,-1-3 0 0,3 0-1 16,-12-1 1-16,20 4-4 0,-13-3 6 0,-7-1 1 15,21 0 1-15,-9 4-3 0,0-4-1 0,-12 0 2 16,24 0 0-16,-12 0-1 0,-3 1 2 0,-9-1-6 16,22 0-1-16,-12 2 3 0,2 0 2 0,0 0-3 15,-12-2 1-15,21 0 3 0,-9 2-4 0,0-2-8 16,3 0 12-16,-2 0 3 0,-1 0-1 0,3 2-2 16,-3-2-7-16,-1 2 8 0,2-2-3 0,3 1 0 15,-1-1-1-15,-3 0 2 0,-12 0-2 0,21 0 2 16,-9 2-1-16,0-2 2 0,4 0 1 0,-16 0-1 15,21 1-4-15,-10-1 6 0,2 0-4 0,-4 3-8 16,-9-3 8-16,20 0 2 0,-10 0-2 0,-10 0-1 0,19 1 6 16,-10 0 1-16,-9-1-5 0,20 0-1 0,-11 0 1 15,-9 0 0-15,19 0 0 0,-19 0 7 16,18 0-5-16,-18 0 4 0,19-1-10 0,-19 1 9 0,17-1-3 16,-8-2-2-16,-9 3 0 0,16-1 4 0,-16 1-5 15,18 0 3-15,-8-2-3 0,-10 2 2 0,23-1-4 16,-14-1 5-16,-9 2-2 0,19 2 3 0,-10-2 1 15,-9 0-1-15,18 0-1 0,-18 0 2 0,19 0-5 16,-19 0 0-16,18 0 0 0,-9 0 1 0,-9 0-2 16,15-2-1-16,-15 2 5 0,17 2-4 0,-17-2-3 15,13-2 5-15,-13 2 2 0,0 0-3 0,15 0 2 16,-15 0-11-16,13 2 12 0,-13-2 2 0,0 0-2 16,15-2 4-16,-15 2 2 0,0 0 2 0,17 0 3 15,-17 0 2-15,0 0-1 0,13 2-3 0,-13-2 0 0,0 0 1 16,0 0-2-16,13-2 1 0,-13 2 3 15,0 0-1-15,0 0-5 0,0 0 0 0,11 2 8 0,-11-2-3 16,0 0-3-16,0 0 4 0,0 0-4 0,0 0 0 16,15 0 0-16,-15 0 5 0,0 0-1 0,0 0-2 15,0 0-1-15,0 0 5 0,0 0-2 0,15-2 4 16,-15 2 0-16,0 0-7 0,0 0 4 0,0 0 0 16,0 0 0-16,0 0-2 0,0 0 0 0,12 2-4 15,-12-2 0-15,0 0-3 0,0 0 1 0,0 0-1 16,0 0-4-16,0 0 3 0,0 0 1 0,0 0-3 15,0 0 3-15,0 0-2 0,0 0 2 0,0 0 0 16,0 0-2-16,0 0 1 0,0 0-1 0,0 0-1 0,0 0 1 16,0 0-3-16,0 0 2 0,0 0-2 15,0 0-14-15,0 0-12 0,0 0-19 0,0 0-19 16,-26 18-19-16,26-18-29 0,-10 7-28 0,10-7-210 0,-17 4-376 16,17-4 167-16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6.1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BD9DB8-7D73-4F2E-8F3D-21757C41377C}" emma:medium="tactile" emma:mode="ink">
          <msink:context xmlns:msink="http://schemas.microsoft.com/ink/2010/main" type="inkDrawing" rotatedBoundingBox="5296,4893 12956,4809 12957,4884 5297,4969" shapeName="Other"/>
        </emma:interpretation>
      </emma:emma>
    </inkml:annotationXML>
    <inkml:trace contextRef="#ctx0" brushRef="#br0">0 89 7 0,'0'0'108'15,"0"0"-15"-15,0 0 3 0,0 0-1 0,0 0-3 16,0 0-10-16,0 0 3 0,0 0-4 0,0 0-4 16,0 0-5-16,0 0-4 0,0 0-2 0,0 0-4 15,0 0 5-15,0 0-11 0,0 0-5 0,0 0-2 16,0 0-1-16,0 0-2 0,0 0 3 0,0 0-6 0,0 0 1 16,0 0-8-16,0 0-2 0,0 0-1 15,0 0-4-15,0 0-4 0,0 0-4 0,0 0 2 16,0 0 1-16,0 0 2 0,0 0-8 0,0 0 8 0,0 0 3 15,0 0-8-15,0 0 2 0,0 0 0 16,36 0 0-16,-36 0 0 0,0 0-1 0,15 2 1 16,-15-2-3-16,10 1-3 0,-10-1 0 0,0 0-3 0,15 2-1 15,-15-2-2-15,12 0-4 0,-12 0 1 0,13 0 3 16,-13 0-2-16,15 0 0 0,-15 0-2 0,14 4 1 16,-14-4-1-16,15-2-2 0,-15 2 5 0,13 2-5 15,-13-2-1-15,14 0-1 0,-14 0 2 0,13 0-1 16,-13 0 1-16,16 0-1 0,-16 0 4 0,17 0 0 15,-17 0 2-15,16 0-4 0,-16 0 1 0,17 0-1 16,-5 0 3-16,-12 0-2 0,19 0-1 0,-19 0 2 16,16 0-2-16,-5 0-1 0,-11 0-1 0,19 0-2 15,-10-2-2-15,-9 2 4 0,19 0 0 0,-19 0-3 0,20 0-2 16,-20 0 1-16,19 0 0 0,-19 0 2 16,17 0-2-16,-7 2 1 0,-10-2-1 0,20 0 2 15,-12 0-1-15,-8 0 2 0,23 0 0 0,-10 0 0 0,-13 0-2 16,24-2 0-16,-12 2-1 0,-2-2-1 0,5 2 1 15,2 0 4-15,-4-2-3 0,2 1 0 0,-15 1-1 16,27-3 2-16,-11 3-1 0,-2-1-1 0,2 1-1 16,-1-3 3-16,0 3-1 0,3 0-1 0,-9 0-1 15,7 0 2-15,-2-4 0 0,-14 4 2 0,21 0-1 16,-12-3 2-16,7 6-4 0,-3-6 1 0,-13 3-1 16,21 0 0-16,-7 0 0 0,-1 3 2 0,-4-3-2 15,-9 0-2-15,24-3 5 0,-12 6-1 0,1-3-3 16,-2 0-1-16,-11 0 5 0,28-3-6 0,-15 3 3 15,2-1 3-15,-4-1 0 0,5 2-5 0,-16 0 1 16,20 0-3-16,-7-1 5 0,2 1-3 0,-3 0 1 16,0-3 1-16,-12 3 3 0,22-3 0 0,-5-1-1 0,-7 4-2 15,2 2 0-15,-12-2-5 0,21-3 8 0,-21 3-3 16,19 0-2-16,-10-2 4 0,-9 2 1 16,23 2-6-16,-23-2 3 0,19-2 0 0,-10 4 3 0,-9-2-3 15,19 0 1-15,-5 0 0 0,-4 0-3 0,-10 0 4 16,22 1-3-16,-8-2 2 0,-5 2 0 0,7-2-2 15,-16 1 0-15,24-2 2 0,-12 2 2 0,1-2-4 16,-13 2-6-16,26 0 7 0,-17 0-2 0,7-1 1 16,-16 1-1-16,27-3 3 0,-14 1 1 0,-1 2-6 15,5-2 6-15,-4 2-5 0,-1 0 4 0,2 2-3 16,-1-4 1-16,3 4 4 0,-1-2-5 0,0 0 3 16,5 0-2-16,-5 2 0 0,-2-2 3 0,6 0-1 15,-5 0 3-15,5 0-2 0,-4 0-3 0,4 0 1 16,1 0-2-16,1 3 2 0,-2-6 0 0,0 3 1 15,1 0-2-15,5 0 1 0,-2 0-8 0,-6 3 8 16,9-3 1-16,-4 1-2 0,1-1 1 0,-7-1-3 0,6 1 4 16,-2 1 0-16,-1-2 0 0,1 2-1 0,-1-2-1 15,0 2 2-15,1 1-2 0,-4 0 4 0,6-2-2 16,-2 0-2-16,4 1-1 0,-5-1 4 0,3 0-3 16,4 0 3-16,-7 0-3 0,8 0 1 0,-2-1 0 15,-5 1-3-15,7 1 2 0,-5-2 4 0,-3 2-2 16,7-2 1-16,-7 2-4 0,5 1 7 0,-2 0-5 15,4-2 1-15,-7 0-3 0,1 0 1 0,2 0 4 16,5 0-1-16,-2 3-7 0,0 0 3 0,-8-3 3 16,2 1-2-16,8 1 3 0,-2-2-5 0,-1 1 3 15,2-1 1-15,-4 3 0 0,0-3-2 0,1 0 4 16,-4 0-3-16,5 0 2 0,4 0-4 0,-4 4 0 16,2-4 1-16,-1 0 0 0,-6 0-3 0,1 1 8 0,-1-1-3 15,11 0 2-15,-5 0-4 0,-1 2-1 0,1-1 2 16,1 0-1-16,-7 1-1 0,4-2 5 15,-4 1-1-15,2 1 1 0,1-2-2 0,-2 0 0 0,5 2-1 16,0-2 1-16,-4 0-4 0,-1 2 1 0,5-4 6 16,-6 2-6-16,8 0 4 0,-1 2-2 0,-7-2 1 15,3-2-1-15,5 2 0 0,-7 0 2 0,8-2-2 16,-9 2 1-16,8-2-1 0,-8 2 0 0,7 0 0 16,-1 0-3-16,-4 0 3 0,-2 2 0 0,7-4 1 15,-10 2-4-15,4 2 2 0,5-4-2 0,-6 2 6 16,1 0-2-16,-1 0-1 0,1 0-1 0,-4 2 1 15,3-2-1-15,1 0 2 0,-4 0 1 0,6 0-2 16,-5-2 0-16,2 2 1 0,-2-1 0 0,-1 1-2 16,3 0 0-16,4 0 4 0,-4 0-5 0,-2 0 1 0,2 0 2 15,-3 1-3-15,4-1 2 0,-1 2 4 16,-2-2-11-16,-1 0 5 0,3 0 4 0,7 0-3 16,1-2 1-16,-8 1 0 0,0 1 0 0,1 0-3 15,8-2 6-15,-3 1-6 0,-5 1 3 0,4-3 0 0,1-2 0 16,0 5-4-16,2-3 3 0,0 3 1 0,-2 0 3 15,2-3-3-15,-1 2-1 0,-4-2 3 0,6 3-4 16,-2-3 2-16,-2 3 3 0,4 0-4 0,-4-2 4 16,4 2-3-16,-3 0 1 0,-1 0 1 0,2-2-3 15,1 2-1-15,-2-1 2 0,-6 1 1 0,8-4 0 16,-2 4 0-16,-5-1 1 0,2 1-5 0,5-3 5 16,-6 1-4-16,-3 0 3 0,7 2-1 0,-5-1 2 0,-1 2-1 15,0-4 1-15,2 3 0 0,-3-1-4 16,2 1 2-16,2 0 1 0,-4-1-3 0,1-1 3 15,1 1-1-15,-3 1-2 0,3-3 3 0,-1 2-1 0,1-3-1 16,-2 4 0-16,1 0 1 0,-3-2 0 16,1 2-1-16,1-1-2 0,-2-2 3 0,0 6 3 15,1-6-5-15,1 3 3 0,0 3 2 0,-2-3-5 0,-3-3 1 16,5 3 2-16,-4-2-1 0,2 2 1 0,2-1-3 16,-2 1-1-16,-1 1 5 0,0-1-1 0,3-1 0 15,-3-1 0-15,2 4-2 0,0-4 2 0,0 2-1 16,-2 0 0-16,3-2-2 0,-2 1 3 0,3-1-1 15,-1 4 1-15,2-6-1 0,-2 4 4 0,1 0-4 16,-1 0-3-16,1-1 1 0,1 0 1 0,1 1 0 16,-2 0 3-16,0 0-1 0,1-2 0 0,-1 2-3 15,-1 2 2-15,4-2-2 0,-2-2 4 0,-2 2-2 16,0-2 4-16,1 2-5 0,-1-2 3 0,0 2 0 16,0 0-1-16,0 0 1 0,1 0-1 0,0 2-2 15,-2-2-1-15,-2-2 3 0,3 2-2 0,-1-1 1 16,0 1 2-16,-1-3-3 0,1 3-2 0,-1 0 5 0,0 0-6 15,2 0 7-15,-1 0-1 0,-1 0-2 0,1-1 2 16,0 1-2-16,1 0 3 0,-3-2-1 16,0 2-1-16,0 0-3 0,4 2 2 0,-1-2 0 0,0 0 0 15,0 0 2-15,0-2-11 0,-3 2 11 0,1 0 2 16,-1 2-4-16,3-2 1 0,-3 0 1 0,-3 0 1 16,3-2-2-16,0 2-2 0,-15 0 1 0,25-1 4 15,-10 1-1-15,2 0-2 0,-6 0-1 0,-11 0 1 16,21 0-1-16,-6 0-4 0,0 1 7 0,-1-1 0 15,2 0-2-15,-1 0-2 0,0 0 2 0,1 0 3 16,-1-1 0-16,-1 2-2 0,3-1 1 0,-3 0-3 16,1 0 4-16,0 2-3 0,3-4 0 0,-3 4 3 15,1-2 1-15,-1 0-2 0,1 1-4 0,1-1 4 16,-4 3-1-16,2-6-1 0,0 3 3 0,1 3 0 0,-4-3 2 16,-12 0-4-16,23 1-2 0,-11-1 5 15,-12 0-1-15,19 0-1 0,-19 0-2 0,16 0 1 0,-16 0 2 16,17 0-3-16,-10 2 5 0,-7-2-1 0,15 0-1 15,-15 0 4-15,15 2 0 0,-15-2 0 16,16 0-1-16,-16 0 3 0,15 2-1 0,-15-2-1 0,18 0 3 16,-18 0 1-16,15-2 0 0,-15 2 1 0,18 2-5 15,-18-2 1-15,15 0-1 0,-15 0-1 0,9 0 4 16,-9 0 0-16,0 0 4 0,0 0 6 0,0 0 7 16,18-2 5-16,-18 2-3 0,0 0-6 0,0 0-2 15,0 0 2-15,0 0-19 0,0 0-6 0,0 0-17 16,0 0-16-16,0 0-17 0,0 0-19 0,0 0-19 15,0 0-27-15,-42 2-22 0,42-2-26 0,0 0-197 16,0 0-390-16,0 0 173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7.2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B8374A-78C3-4074-89F9-9284EB20231C}" emma:medium="tactile" emma:mode="ink">
          <msink:context xmlns:msink="http://schemas.microsoft.com/ink/2010/main" type="writingRegion" rotatedBoundingBox="13321,3154 16930,3110 16994,8379 13385,8423"/>
        </emma:interpretation>
      </emma:emma>
    </inkml:annotationXML>
    <inkml:traceGroup>
      <inkml:annotationXML>
        <emma:emma xmlns:emma="http://www.w3.org/2003/04/emma" version="1.0">
          <emma:interpretation id="{580B7F2C-FB06-43AE-AC47-53604F2A638C}" emma:medium="tactile" emma:mode="ink">
            <msink:context xmlns:msink="http://schemas.microsoft.com/ink/2010/main" type="paragraph" rotatedBoundingBox="13315,3234 14752,3136 14787,3641 13349,3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1E551A-99BD-4069-B3C7-C356497A0E5C}" emma:medium="tactile" emma:mode="ink">
              <msink:context xmlns:msink="http://schemas.microsoft.com/ink/2010/main" type="line" rotatedBoundingBox="13315,3234 14752,3136 14787,3641 13349,3738"/>
            </emma:interpretation>
          </emma:emma>
        </inkml:annotationXML>
        <inkml:traceGroup>
          <inkml:annotationXML>
            <emma:emma xmlns:emma="http://www.w3.org/2003/04/emma" version="1.0">
              <emma:interpretation id="{C8DBD89D-0882-429A-A73D-242E34634A6B}" emma:medium="tactile" emma:mode="ink">
                <msink:context xmlns:msink="http://schemas.microsoft.com/ink/2010/main" type="inkWord" rotatedBoundingBox="13315,3234 14752,3136 14787,3641 13349,3738">
                  <msink:destinationLink direction="with" ref="{5C26D2A1-9D23-4E8B-90FB-A0B120C6CDA9}"/>
                </msink:context>
              </emma:interpretation>
            </emma:emma>
          </inkml:annotationXML>
          <inkml:trace contextRef="#ctx0" brushRef="#br0">-249 212 86 0,'0'0'172'0,"0"0"-17"16,0 0-11-16,0 0-12 0,0 0-6 0,0 0-9 0,0 0-1 15,0 0-8-15,0 0-6 0,0 0 2 16,19 4-8-16,-19-4 0 0,12 0-2 16,-12 0-3-16,14 3-2 0,-14-3-6 0,18 0-9 0,-10 1 4 0,-8-1-2 15,20 0-4-15,-8 0 0 0,3-4-5 0,0 3-4 16,3 1 1-16,-2-4-7 0,2 2-7 16,0-2-1-16,-2 1-5 0,4-1-2 0,-1 0-3 0,-1-1-9 15,1 1 1-15,1-1-6 0,-4-1 3 0,2 4-4 16,1-3-3-16,-4 3-2 0,0-2-2 0,1 0-3 15,-5 1 0-15,-1-1-5 0,-10 4-7 0,17-3-18 16,-17 3-15-16,16-1-12 0,-16 1-21 0,0 0-8 16,9-1-7-16,-9 1-24 0,0 0-23 0,0 0-21 15,0 0-50-15,0 0-156 0,0 0-381 0,-33 9 168 16</inkml:trace>
          <inkml:trace contextRef="#ctx0" brushRef="#br0" timeOffset="384.11">1 0 17 0,'0'0'163'0,"0"0"-19"15,0 0-9-15,0 0-11 0,0 0 2 0,0 0-7 16,0 0 1-16,0 0 4 0,0 0-4 0,0 0-6 16,0 0-1-16,9 35 0 0,-6-26-4 0,-6 6 4 15,3-6-4-15,0-9 1 0,-3 22-3 0,3-8-1 16,0 3-10-16,-1-7 2 0,1 6-8 0,0-3-6 16,0 1-7-16,-3 1-2 0,1-1-8 0,1 2-5 15,1-2-8-15,0-2-2 0,0 1-6 0,1 0-1 0,-1-3-8 16,0-10-4-16,-1 23-2 0,1-15-3 15,0-8-2-15,0 19-1 0,0-11-4 0,0-8-1 16,1 13-2-16,-1-13-1 0,2 10-12 0,-2-10-18 0,0 11-27 16,0-11-23-16,0 0-26 0,0 0-27 0,-2 17-29 15,2-17-30-15,0 0-62 0,0 0-166 16,0 0-436-16,0 0 193 0</inkml:trace>
          <inkml:trace contextRef="#ctx0" brushRef="#br0" timeOffset="-368.16">-892 111 93 0,'0'0'192'16,"0"0"-11"-16,-7-11-8 0,7 11-17 0,0 0-13 15,0 0-17-15,0 0-11 0,0 0-16 0,0 0-8 16,0 0-8-16,0 0-7 0,0 0-9 0,0 0-4 16,0 0-3-16,0 0 2 0,0 0-2 0,12 36-3 0,-11-30 0 15,-1-6-4-15,3 19 0 0,0-8-2 16,-1-2-3-16,1 1 3 0,-1 3-3 0,3-2-7 0,-5-11 1 15,3 19-2-15,3-6-7 0,-2-2-1 0,-2-3 2 16,-1 3-3-16,2 0-2 0,-3-11-6 16,6 18 1-16,-4-9-4 0,-2-9 1 0,1 15-5 0,4-8-1 15,-5-7 2-15,1 11-3 0,-1-11 1 0,0 0-2 16,2 16 0-16,-2-16 0 0,4 6-3 0,-4-6 1 16,0 0-4-16,0 0 2 0,6 9-3 0,-6-9 10 15,0 0 3-15,0 0 1 0,0 0 0 0,0 0-3 16,0 0 0-16,0 0-2 0,0 0-2 0,17-17-1 15,-11 10-2-15,-6 7 2 0,6-17-8 0,1 5-3 16,-1-1-8-16,1-1-2 0,2-3-4 0,0 1 4 16,-1 1-5-16,4-1 4 0,0-3-4 0,-3 6 5 15,-2-3 1-15,3 2-5 0,1 1 3 0,-1 2 4 0,-1 1-3 16,-1-3 2-16,-2 5 3 0,0 0-1 16,0-2 4-16,1 5-2 0,1-5-1 0,1 4 3 15,-2-1-5-15,-7 7 0 0,10-11-1 0,-4 4 6 0,0 1-3 16,-6 6 1-16,14-7 1 0,-14 7 0 0,12-10-3 15,-6 7 0-15,-6 3 3 0,12-5-1 16,-12 5-2-16,0 0-1 0,10-3 2 0,-10 3 4 0,0 0-1 16,0 0 2-16,0 0 2 0,18 11 2 0,-14-5 1 15,-4-6 4-15,3 12 6 0,-3-12-1 16,2 17 2-16,1-3 7 0,-2-2 0 0,1 2 4 0,1 1-1 16,-3 0 2-16,0-2-5 0,1 5 1 0,-2-5 0 15,2 3 0-15,-1-3-1 0,-1 4-1 0,1-8-4 0,1 3-1 16,-1 1 2-16,2-5-3 0,-2-8-6 15,0 18 5-15,0-9-1 0,0-9-2 0,-2 17-2 16,1-9 4-16,1-8-6 0,-5 15-8 16,5-15-19-16,0 11-14 0,0-11-22 0,-1 13-24 0,1-13-32 15,-5 11-41-15,5-11-33 16,0 0-48-16,-1 11-169 0,1-11-433 0,0 0 191 0</inkml:trace>
          <inkml:trace contextRef="#ctx0" brushRef="#br0" timeOffset="883.07">520-106 118 0,'5'-10'153'15,"-5"10"-2"-15,0 0-11 0,0 0-3 0,0 0-3 16,0 0-5-16,3-8-4 0,-3 8-5 0,0 0-7 16,0 0-3-16,0 0-6 0,0 0-8 0,0 0-4 15,0 0-11-15,0 0-9 0,0 0-9 0,0 0-8 16,0 0-4-16,0 0 0 0,0 0 6 0,0 0 4 16,0 0 0-16,4 31 4 0,-4-31 5 0,-1 23 1 15,1-9-3-15,-3 3-2 0,3-2 0 0,0 1 0 0,0 2-8 16,0-2-6-16,-2 2-1 0,4-1-5 15,1 1-6-15,-3 0 3 0,0 0-9 0,3-2-2 16,-3 2-1-16,3 0-3 0,-3 0-4 0,1 0 0 0,1-1-18 16,-4-1-17-16,2 2-26 0,-4 5-27 0,-2-5-36 15,-3 4-45-15,0-1-39 0,-1-4-262 16,1-2-483-16,-3 1 213 0</inkml:trace>
        </inkml:traceGroup>
      </inkml:traceGroup>
    </inkml:traceGroup>
    <inkml:traceGroup>
      <inkml:annotationXML>
        <emma:emma xmlns:emma="http://www.w3.org/2003/04/emma" version="1.0">
          <emma:interpretation id="{C4D5F9D2-B65E-4404-9C9D-9E5ABC58A6A9}" emma:medium="tactile" emma:mode="ink">
            <msink:context xmlns:msink="http://schemas.microsoft.com/ink/2010/main" type="paragraph" rotatedBoundingBox="13668,3792 15497,5467 14842,6183 13012,4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940631-8FBE-458E-A869-B30F6660D1A5}" emma:medium="tactile" emma:mode="ink">
              <msink:context xmlns:msink="http://schemas.microsoft.com/ink/2010/main" type="line" rotatedBoundingBox="13668,3792 15497,5467 14842,6183 13012,4508"/>
            </emma:interpretation>
          </emma:emma>
        </inkml:annotationXML>
        <inkml:traceGroup>
          <inkml:annotationXML>
            <emma:emma xmlns:emma="http://www.w3.org/2003/04/emma" version="1.0">
              <emma:interpretation id="{086F5D74-6AA7-4871-87C4-C22E1F273F26}" emma:medium="tactile" emma:mode="ink">
                <msink:context xmlns:msink="http://schemas.microsoft.com/ink/2010/main" type="inkWord" rotatedBoundingBox="13668,3792 15497,5467 14842,6183 13012,4508"/>
              </emma:interpretation>
            </emma:emma>
          </inkml:annotationXML>
          <inkml:trace contextRef="#ctx0" brushRef="#br0" timeOffset="37365.88">109 1819 123 0,'0'0'130'0,"0"0"-9"0,0 0-2 0,0 0-8 16,0 0-14-16,0 0 4 0,0 0-10 0,0 0-9 15,0 0-2-15,0 0-6 0,0 0-1 0,0 0-8 16,0 0-5-16,0-14 2 0,0 14 1 0,0 0-4 0,0 0-6 16,4-11-1-16,-4 11 1 0,0 0-7 15,0 0 0-15,3-10-4 0,-3 10-3 0,0 0-10 16,6-9 6-16,-6 9 1 0,0 0-3 0,0 0-2 0,0 0 2 15,0-12-3-15,0 12 1 0,0 0-7 0,8-4 0 16,-8 4-2-16,0 0 1 0,9-9-1 0,-9 9 4 16,0 0-4-16,4-8 3 0,-4 8-3 0,6-7 3 15,-6 7-1-15,0 0-1 0,0 0 0 0,8-10 1 16,-8 10-2-16,0 0 4 0,6-7-3 0,-6 7 0 16,0 0 1-16,0 0-3 0,5-5 0 0,-5 5 2 0,0 0-6 15,0 0 6-15,5-9-4 0,-5 9-4 16,0 0 2-16,0 0 2 0,0 0-7 0,0 0 2 0,0 0-4 15,0 0-1-15,0 0 2 0,0 0-5 16,0 0 1-16,0 0-2 0,0 0-3 0,0 0 1 16,0 0 3-16,0 0-2 0,0 0-3 0,0 0 3 0,0 0 1 15,0 0 2-15,0 0-1 0,0 0 1 0,0 0 0 16,0 0 1-16,0 0 2 0,0 0 4 0,9 20 0 16,-9-20-2-16,0 0-1 0,0 0 5 0,4 15-6 15,-4-15 2-15,0 0-1 0,0 11 4 0,0-11-4 16,0 0 1-16,0 10-1 0,0-10 2 0,2 14-3 15,-2-14 4-15,0 0 2 0,-3 15-1 0,3-15 0 16,1 12 2-16,-1-12 0 0,-4 12 2 0,4-12-6 16,-2 10 4-16,2-10-1 0,-1 13 2 0,1-13-2 15,0 0-2-15,-5 14 2 0,5-14-2 0,-1 8-2 16,1-8 0-16,0 0-3 0,0 12 0 0,0-12 1 16,-5 11-3-16,5-11 1 0,0 0 3 0,0 15-5 15,0-15 1-15,-3 6-2 0,3-6 5 0,-4 10-5 0,4-10-7 16,0 0 5-16,-1 15 2 0,1-15 1 0,0 0-2 15,-3 12 0-15,3-12 0 0,-2 10 1 16,2-10-2-16,0 0 0 0,-3 13 3 0,3-13 2 16,0 0 0-16,-3 11-2 0,3-11 0 0,0 12-2 0,0-12-6 15,0 0 7-15,0 0 1 0,0 16-2 0,0-16 3 16,-1 10-3-16,1-10-3 0,0 0 0 0,-2 11 5 16,2-11-4-16,0 0 1 0,-4 14 0 0,4-14 0 15,0 11 1-15,0-11-1 0,0 0-3 0,-2 12 2 16,2-12-2-16,0 0 3 0,0 0-3 0,-1 18 1 15,1-18 3-15,0 11-2 0,0-11 2 0,0 0-3 16,-3 13 1-16,3-13 0 0,0 0 0 0,-2 18-1 16,2-18 1-16,0 0 0 0,-1 11-2 0,1-11 1 15,0 0 1-15,0 0 0 0,1 14 2 0,-1-14-1 16,2 10 1-16,-2-10 1 0,0 0-4 0,-3 13-1 16,3-13 0-16,0 0 5 0,1 11-5 0,-1-11 1 15,0 0-2-15,0 0 2 0,-4 14-4 0,4-14 4 0,0 0 0 16,0 0 1-16,4 13 2 0,-4-13-1 0,0 0-3 15,0 0 2-15,5 12 0 0,-5-12-2 0,1 8 0 16,-1-8 1-16,0 0-1 0,3 8 0 0,-3-8-3 16,0 0 6-16,5 11-2 0,-5-11-2 0,0 0 1 15,7 8 1-15,-7-8 0 0,0 0 3 0,6 10-1 16,-6-10-3-16,6 7 3 0,-6-7-1 0,0 0-2 16,6 6 0-16,-6-6 0 0,6 5 1 0,-6-5-2 15,0 0 1-15,6 10 0 0,-6-10 0 0,0 0 0 16,7 7 3-16,-7-7 0 0,6 7-5 0,-6-7 4 15,0 0 0-15,8 5-2 0,-8-5 1 0,0 0-7 16,7 6 8-16,-7-6 1 0,0 0-1 0,9 7 0 16,-9-7-2-16,0 0 0 0,8 7 6 0,-8-7-4 0,0 0 1 15,13 3-3-15,-13-3 6 0,9 4-1 16,-9-4-4-16,0 0 4 0,15 1 0 0,-15-1-1 16,9 2-1-16,-9-2-4 0,0 0 8 0,16 2-4 0,-16-2-4 15,9 5 2-15,-9-5 9 0,0 0-5 0,0 0-4 16,20-6 4-16,-20 6-1 0,13 0 1 0,-13 0 0 15,15-1-2-15,-15 1 1 0,12-4 0 0,-12 4-1 16,13-6 3-16,-13 6-1 0,14-4-3 0,-14 4 2 16,10-5 1-16,-10 5-5 0,15-2-1 0,-15 2-2 15,13-8 5-15,-13 8 0 0,12-3 2 0,-12 3-1 16,8-2 5-16,-8 2-11 0,12-5 4 0,-12 5 0 16,9-6 0-16,-9 6-1 0,7-5 2 0,-7 5 0 15,0 0-3-15,8-10 3 0,-8 10 1 0,9-5-4 16,-9 5-4-16,4-8-8 0,-4 8-2 0,0 0-10 15,9-7-5-15,-9 7-11 0,0 0-15 0,0 0-14 16,0 0-20-16,0 0-17 0,0 0-18 0,0 0-26 0,0 0-17 16,-16-15-22-16,16 15-34 0,-8-6-182 0,8 6-441 15,-9-5 195-15</inkml:trace>
          <inkml:trace contextRef="#ctx0" brushRef="#br0" timeOffset="38108.68">33 2088 115 0,'0'0'154'0,"0"0"-12"0,0 0-16 15,0 0 2-15,0 0-8 0,0 0-7 0,0 0-7 0,0 0-9 16,0 0 3-16,0 0-14 0,0 0-2 16,0 0 1-16,0 0-8 0,0 0-1 0,0 0-8 15,0 0 0-15,0 0-4 0,0 0-13 0,0 0 7 16,0 0-8-16,0 0-2 0,0 0-4 0,0 0 1 16,0 0-1-16,0 0 0 0,0 0 2 0,0 0-2 15,0 0-3-15,0 0 0 0,36-6-3 0,-36 6-1 0,14 0-5 16,-14 0-1-16,20-1-4 0,-8 1 0 0,-12 0-3 15,19 0-2-15,-7-2 0 0,-12 2-3 16,19-1 0-16,-4 0 1 0,-6-2-4 0,-9 3-4 0,24-4 0 16,-15 4 3-16,5-2-6 0,-14 2 1 0,22-1 1 15,-13-2 0-15,-9 3-3 0,15 0-1 0,-15 0 0 16,16-1-4-16,-16 1 0 0,17-4 2 0,-11 2 2 16,-6 2-3-16,13-5 0 0,-13 5 1 0,0 0 1 15,0 0-1-15,15 0-2 0,-15 0 6 0,0 0-5 16,0 0 1-16,10-4-3 0,-10 4 2 0,0 0-3 0,0 0-6 15,0 0-18-15,0 0-24 0,0 0-14 16,0 0-19-16,0 0-21 0,0 0-13 0,0 0-19 16,0 0-26-16,0 0-199 0,0 0-389 0,0 0 172 0</inkml:trace>
          <inkml:trace contextRef="#ctx0" brushRef="#br0" timeOffset="38713.07">853 2126 122 0,'0'0'185'0,"0"0"-13"0,0 0-12 16,0 0-14-16,0 0-7 0,0 0-15 0,0 0-1 16,0 0-10-16,0 0-7 0,0 0-7 0,0 0-7 15,16 0 1-15,-16 0-3 0,0 0-2 0,14 2-8 16,-14-2 6-16,0 0-10 0,16-2-10 0,-16 2 1 15,17-3-4-15,-17 3-8 0,16-2 0 0,-5 0-6 0,-11 2 2 16,20 0-6-16,-11 0-6 0,-9 0-2 16,20 0-2-16,-8 0-5 0,-12 0-1 0,18-6-1 15,-10 6-13-15,-8 0 6 0,15 0-4 0,-15 0 0 0,18-1 1 16,-18 1-6-16,15-3 3 0,-15 3-5 0,14-3 0 16,-14 3 2-16,13-1-4 0,-13 1-6 15,0 0-5-15,12 0-8 0,-12 0-14 0,0 0-9 0,0 0-8 16,0 0-13-16,0 0-23 0,0 0-17 0,0 0-19 15,0 0-30-15,0 0-27 0,0 0-184 0,0 0-384 16,0 0 169-16</inkml:trace>
          <inkml:trace contextRef="#ctx0" brushRef="#br0" timeOffset="39369.9">849 2192 119 0,'-9'7'152'0,"9"-7"-15"0,0 0-4 0,-9 10-5 0,4-5-4 15,5-5-7-15,0 0-6 0,-9 11-7 16,9-11-2-16,-10 7-10 0,10-7-12 0,-5 6 4 0,5-6-10 15,-6 10-4-15,6-10-7 0,-6 8-3 16,6-8-6-16,0 0-6 0,-6 10 0 0,6-10 2 16,0 0-8-16,0 0-4 0,0 0-2 0,0 0-1 0,0 0-5 15,0 12 1-15,0-12-3 0,0 0 4 16,0 0-1-16,0 0 2 0,9 8-4 0,-9-8 1 0,0 0-2 16,12 4-1-16,-12-4-5 0,0 0 3 0,17-1-2 15,-17 1-4-15,13 1-3 0,-13-1-6 0,14 3 6 16,-14-3-2-16,16 1-3 0,-16-1 0 0,16-1-4 15,-16 1 0-15,15 0 2 0,-15 0-1 0,15 1-4 16,-15-1 0-16,0 0 3 0,18-1-4 0,-18 1 1 16,11 0-3-16,-11 0 1 0,11 1 2 0,-11-1-2 15,0 0 1-15,17 0 0 0,-17 0 3 0,7 6-7 0,-7-6 5 16,0 0 3-16,15 0 1 0,-15 0 3 16,0 0-3-16,12 4 0 0,-12-4 1 0,0 0 1 0,12 1 5 15,-12-1-4-15,9 2 0 0,-9-2-3 0,0 0 3 16,12 3 2-16,-12-3-2 0,0 0 2 0,9 6-1 15,-9-6-3-15,10 5 1 0,-10-5-4 0,5 7 3 16,-5-7-1-16,9 4 1 0,-9-4-2 0,7 7 2 16,-7-7 5-16,8 8 4 0,-8-8 4 0,4 6 0 15,-4-6 1-15,2 11 2 0,-2-11 3 0,1 10 0 16,-1-10 3-16,0 14 8 0,0-14-2 0,-3 14 0 16,3-14 5-16,-10 17-4 0,7-10 2 0,-6 1-6 15,3-1 2-15,-5 0-1 0,-1 2-1 0,1-1-6 16,-6 1 2-16,4-1-6 0,-5-3-2 0,0 2 1 15,2-2-1-15,-2 3-6 0,1-6 1 0,-1 5-3 16,0-5-7-16,3 4-8 0,2-5-18 0,0 1-23 16,1 2-28-16,0-2-35 0,12-2-47 0,-15 3-55 0,15-3-305 15,0 0-554-15,-17-5 246 0</inkml:trace>
          <inkml:trace contextRef="#ctx0" brushRef="#br0" timeOffset="9691.92">-873 1439 118 0,'0'0'201'0,"0"0"-11"0,0 0-15 0,0 0-11 15,12 0-10-15,-12 0-14 0,0 0-7 16,0 0-11-16,0 0-9 0,9 5-3 0,-9-5-3 0,0 0-3 15,6 13-5-15,-3-6-8 0,-3-7-5 0,3 14-8 16,3 0-2-16,-4-5-1 0,-2-9-7 16,6 18-3-16,-2-3-6 0,-2-5-5 0,2-3-3 0,-1 4-2 15,2-5 0-15,-2 4-7 0,0-1-1 16,-3-9-8-16,7 16 2 0,-7-16-5 0,3 10-3 0,-3-10-3 16,3 14 0-16,-3-14-7 0,0 0 3 0,3 7-1 15,-3-7 1-15,0 0-4 0,0 0 0 0,6 8 0 16,-6-8-1-16,0 0 1 0,0 0 1 15,0 0-1-15,0 0 1 0,0 0-8 0,0 0 2 0,0 0-1 16,18-24-1-16,-15 18 0 0,-3 6 0 0,9-14-6 16,-5 3 3-16,1 3-1 0,1 1 0 0,0-4-4 15,-3 1-2-15,3 3-4 0,-2-2-1 0,2-2 0 0,0 4-3 16,-2-2 0-16,2 2 0 0,-6 7 0 16,12-20 1-16,-3 13-2 0,-3 3 0 0,0-6 0 0,2 3 5 15,1 1-3-15,-9 6-1 0,15-12 2 0,-9 6 0 16,1-1-5-16,-1 1 6 0,-6 6-3 0,15-8 1 15,-9 1 2-15,0 0-2 0,-6 7 2 0,13-8 3 16,-5 4-1-16,-8 4-1 0,15-9 4 0,-9 6-4 16,-6 3 2-16,14-8 1 0,-8 4-3 0,-6 4 4 15,14-7-2-15,-14 7 0 0,10-6-2 0,-10 6 2 16,12-5 1-16,-12 5 0 0,11-1 0 0,-11 1-2 16,0 0-1-16,16 0 4 0,-16 0-1 0,0 0 0 15,0 0 2-15,19 3-1 0,-19-3-3 0,5 5 4 16,-5-5-2-16,6 8 0 0,-6-8 3 0,4 8 5 0,-4-8-2 15,6 15 4-15,-4-9 5 0,2 3 1 16,-4-9 0-16,5 16 2 0,-2-9 3 0,-2 5 2 16,4 0 4-16,-5 1 0 0,1-2 1 0,2 0 1 0,-3 0-4 15,3-2 1-15,0 5-2 0,0 0-2 0,-1-3-3 16,2-1-1-16,-2 2 2 0,-1-1-2 16,4-1-4-16,-5-10 4 0,6 19-5 0,-2-12 2 0,1 0-6 15,0 1-17-15,1 1-24 0,0-2-30 0,3-1-39 16,5 3-44-16,1-3-50 0,3-2-286 15,2-4-522-15,0 0 232 0</inkml:trace>
          <inkml:trace contextRef="#ctx0" brushRef="#br0" timeOffset="5586.9">-832 835 103 0,'6'-7'192'0,"-6"7"-16"0,0 0-19 16,0 0-17-16,0 0-15 0,0 0-12 0,0 0-10 16,0 0-6-16,0 0-5 0,0 0-4 0,0 0-7 15,0 0-3-15,0 0-2 0,16 18-1 0,-16-18-6 16,9 8-4-16,-4-3-1 0,2 1 4 0,-7-6 2 15,9 16-1-15,-5-9-5 0,4 1-10 0,-2-3 3 16,0 4-7-16,0-3-2 0,-2 5-6 0,2-6 0 16,0 2-4-16,-1 1-3 0,1 0-4 0,-2-1-6 15,-4-7 1-15,9 12-4 0,-9-12 1 0,8 7-2 0,-8-7-3 16,2 9 1-16,-2-9-4 0,0 0 0 0,5 7 1 16,-5-7-1-16,0 0-1 0,0 0 3 15,0 0 1-15,0 0 2 0,0 0-1 0,0 0-4 16,0 0 2-16,0 0-1 0,0 0-2 0,0 0-1 0,7-21-8 15,-7 21 0-15,6-18-5 0,-1 8-7 0,-2-1 6 16,3 1-1-16,-2-1-3 0,4 1-2 16,-5 0 3-16,1-1-1 0,4 1 3 0,-4 3-2 0,2-4-1 15,-1 4 4-15,-5 7-3 0,11-16 3 0,-5 9-2 16,0-2 1-16,2 2 2 0,-2-1-3 0,1 2 2 16,-7 6-2-16,14-13 3 0,-10 6-2 0,4-1 3 15,-1 2 0-15,2 1-1 0,-9 5 1 0,13-9-3 16,-7 2 3-16,3 3-2 0,-9 4 0 0,14-10-1 0,-7 5 0 15,-7 5 1-15,14-9 1 0,-14 9-3 16,7-7 3-16,-7 7-2 0,12-4 1 0,-12 4-2 16,8-6 2-16,-8 6 0 0,8-4-2 0,-8 4 1 0,12-3 1 15,-12 3-1-15,9-4 1 0,-9 4 0 0,0 0 0 16,17-1 0-16,-17 1-2 0,0 0-2 16,0 0 2-16,16 1 2 0,-16-1 2 0,9 7-2 15,-9-7 4-15,8 7 1 0,-8-7 1 0,6 10 1 0,-6-10 0 16,3 11 0-16,-3-11 4 0,1 14-1 0,-1-14 2 15,-1 15 3-15,1-15 0 0,0 19 1 0,-2-8 7 16,2 1 1-16,0-12 2 0,0 20-3 0,-4-9 8 16,4 0 1-16,-2 1-2 0,2-12-1 0,0 25-2 15,0-14-1-15,0 3-2 0,-1 0 0 0,1 0 0 16,0 1-1-16,0 0 0 0,1-4-2 0,1 3-1 16,1-3-2-16,-2 3-3 0,2-4-1 0,2 3 2 15,0-5 0-15,3 2-1 0,-2-1-1 0,1 0 0 16,5-3-5-16,2 5-20 0,1-4-20 0,-2 2-33 0,0-5-39 15,4 0-58-15,-2-3-62 0,-6-1-258 16,-9 0-521-16,19-5 231 0</inkml:trace>
        </inkml:traceGroup>
      </inkml:traceGroup>
    </inkml:traceGroup>
    <inkml:traceGroup>
      <inkml:annotationXML>
        <emma:emma xmlns:emma="http://www.w3.org/2003/04/emma" version="1.0">
          <emma:interpretation id="{7D2FCEA5-C675-4005-A062-A0850C903120}" emma:medium="tactile" emma:mode="ink">
            <msink:context xmlns:msink="http://schemas.microsoft.com/ink/2010/main" type="paragraph" rotatedBoundingBox="14447,5904 16910,5874 16918,6522 14455,65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08E361-ECBF-4CFB-A881-EAC056D25ABA}" emma:medium="tactile" emma:mode="ink">
              <msink:context xmlns:msink="http://schemas.microsoft.com/ink/2010/main" type="inkBullet" rotatedBoundingBox="14447,5904 14991,5898 14999,6545 14455,6551"/>
            </emma:interpretation>
          </emma:emma>
        </inkml:annotationXML>
        <inkml:trace contextRef="#ctx0" brushRef="#br0" timeOffset="57028.75">358 2681 136 0,'1'-14'158'0,"-1"14"-9"16,0 0 3-16,0 0-10 0,2-11-7 0,-2 11-5 0,0 0-5 16,0 0-3-16,0 0-9 0,0 0-3 15,0-14-4-15,0 14-4 0,0 0-3 0,0 0-8 16,0 0-5-16,0 0-3 0,0 0-13 0,0 0-4 0,0 0-9 16,0 0-5-16,0 0-8 0,0 0-3 15,0 0-5-15,0 0-6 0,0 0-3 0,0 0 0 16,0 0-4-16,0 0-1 0,0 0-2 0,0 0 0 0,0 0-7 15,-12 35 4-15,12-35 3 0,-2 14 2 0,2-14-1 16,0 21-1-16,0-15 3 0,0-6-2 0,2 21 5 16,-2-11 5-16,3 1-4 0,-2-1 1 0,-1-10 3 15,0 21-3-15,2-11-5 0,2 3 4 0,-4-4 1 16,2 5-2-16,-1 0 0 0,-1-14 1 0,0 18-1 16,-1-7-1-16,1-11 0 0,4 22-5 0,-4-10 1 15,0-2 3-15,0-10-6 0,0 20 0 0,0-11-2 16,0-9-3-16,2 20-1 0,-2-9 2 0,1 0-2 15,-1 0 4-15,3 0-6 0,-3-11 0 0,3 19 1 0,-3-12 3 16,5 2-5-16,-5-9 0 0,3 16-1 16,0-9 0-16,-3-7 0 0,6 16 0 0,-5-9 0 15,-1-7 1-15,7 16-5 0,-6-10 1 0,-1-6-2 0,5 13 4 16,-5-13-3-16,3 11-1 0,-2-2 1 0,8-4 0 16,-9-5 0-16,9 13 1 0,-4-6-2 0,-5-7-3 15,7 11 1-15,-7-11 4 0,9 11-1 0,-3-5-1 16,-6-6-2-16,11 11 5 0,-8-4-2 0,-3-7 0 15,10 11 1-15,-7-9 1 0,-3-2-3 0,8 8 0 16,-8-8 3-16,6 8-5 0,0-2-1 0,-6-6 3 16,7 5 0-16,-7-5 4 0,6 7-4 0,-6-7 1 15,0 0 1-15,14 6-6 0,-14-6 6 0,4 6 3 0,-4-6-4 16,0 0-2-16,14 4 4 0,-14-4-1 16,0 0-1-16,15-3-2 0,-15 3 0 0,15 0 3 15,-15 0 0-15,22-3 0 0,-13 1 1 0,-9 2 0 16,21-3-5-16,-9 2 1 0,2-1-2 0,-2-1-2 0,3 1 2 15,-2 0 0-15,-1-1 2 0,-12 3-2 0,21-7 2 16,-12 4 6-16,-9 3-8 0,19-3-4 0,-19 3-2 16,12-4-3-16,-12 4-7 0,0 0-11 0,9-2-19 15,-9 2-9-15,0 0-21 0,0 0-21 16,0 0-22-16,0 0-17 0,0 0-23 0,0 0-14 0,0 0-26 16,0 0-220-16,0 0-453 0,-29-16 201 0</inkml:trace>
        <inkml:trace contextRef="#ctx0" brushRef="#br0" timeOffset="57488.08">230 3099 98 0,'0'0'194'0,"0"0"-11"16,0 0-16-16,0 0-12 0,0 0-12 0,0 0-12 0,0 0-4 15,0 0-10-15,0 0-3 0,0 0-4 16,0 0-13-16,0 0 5 0,0 0-7 0,0 0-8 16,0 0-5-16,0 0-6 0,0 0-7 0,0 0-9 0,0 0-6 15,0 0-4-15,0 0-8 0,0 0-2 0,0 0-1 16,0 0-7-16,0 0-1 0,0 0-3 16,0 0-6-16,38-7-1 0,-38 7-3 0,17-1 6 0,-17 1 0 15,21-1 1-15,-12 1-2 0,9-1-3 0,-2-3-4 16,2 4 2-16,0 0-7 0,-2-5 6 0,4 4-3 15,-3 0-3-15,3-3-5 0,-5 4-18 0,0-2-17 16,3-1-18-16,-4 3-21 0,-2 0-15 0,-12 0-27 16,20-1-34-16,-20 1-42 0,18 0-167 0,-18 0-381 15,10-3 168-15</inkml:trace>
      </inkml:traceGroup>
      <inkml:traceGroup>
        <inkml:annotationXML>
          <emma:emma xmlns:emma="http://www.w3.org/2003/04/emma" version="1.0">
            <emma:interpretation id="{E731DC31-8F66-4C3F-B971-27BE8D9F3FB6}" emma:medium="tactile" emma:mode="ink">
              <msink:context xmlns:msink="http://schemas.microsoft.com/ink/2010/main" type="line" rotatedBoundingBox="16093,6087 16912,6077 16918,6520 16098,6529"/>
            </emma:interpretation>
          </emma:emma>
        </inkml:annotationXML>
        <inkml:traceGroup>
          <inkml:annotationXML>
            <emma:emma xmlns:emma="http://www.w3.org/2003/04/emma" version="1.0">
              <emma:interpretation id="{5B76D1A7-869F-4B4B-AFCB-78D87CAFCEE6}" emma:medium="tactile" emma:mode="ink">
                <msink:context xmlns:msink="http://schemas.microsoft.com/ink/2010/main" type="inkWord" rotatedBoundingBox="16093,6087 16912,6077 16918,6520 16098,6529"/>
              </emma:interpretation>
            </emma:emma>
          </inkml:annotationXML>
          <inkml:trace contextRef="#ctx0" brushRef="#br0" timeOffset="59398.33">1873 3055 132 0,'0'0'150'0,"0"0"-13"16,0 0-12-16,0 0-2 0,0 0-14 0,0 0-7 15,0 0-6-15,0 0-13 0,0 0-5 16,0 0-3-16,0 0-5 0,0 0-1 0,0 0-9 0,0 0-3 15,0 0 2-15,0 0-5 0,0 0-2 0,0 0-3 16,0 0-1-16,0 0-3 0,26 15-1 0,-26-15-6 16,0 0-3-16,13 0-2 0,-13 0 2 0,0 0-9 15,19 0 2-15,-19 0-2 0,14 0 2 0,-14 0-4 16,15-2 0-16,-15 2-7 0,12 2 2 0,-12-2-4 0,0 0 2 16,20 0-3-16,-20 0 1 0,14-2-2 0,-14 2 4 15,13-1-6-15,-13 1 0 0,14 0 3 16,-14 0 0-16,16 0-2 0,-16 0 1 0,17-4 5 0,-10 2-5 15,-7 2 4-15,16-4-5 0,-16 4 0 0,17-1 1 16,-8 0-1-16,-9 1 3 0,13-3-7 16,-13 3 0-16,14-2 3 0,-14 2-6 0,13 0 4 0,-13 0-3 15,9-5 3-15,-9 5-1 0,0 0-4 0,0 0 2 16,15-1-5-16,-15 1 0 0,0 0 4 0,0 0-2 16,13 0 0-16,-13 0-2 0,0 0 0 0,0 0 0 15,0 0 3-15,0 0 1 0,0 0-4 0,14-3-1 16,-14 3 3-16,0 0-4 0,0 0 5 0,0 0-4 15,0 0 0-15,0 0 2 0,0 0 2 0,0 0-2 16,0 0 1-16,16-1-2 0,-16 1 4 0,0 0-5 16,0 0 4-16,0 0-7 0,0 0 2 0,0 0-11 15,0 0-13-15,0 0-9 0,0 0-14 0,0 0-26 16,0 0-23-16,0 0-32 0,0 0-57 0,0 0-139 0,0 0-351 16,0 0 156-16</inkml:trace>
          <inkml:trace contextRef="#ctx0" brushRef="#br0" timeOffset="60615.43">2570 2940 188 0,'0'0'185'0,"0"0"-12"0,0 0-18 0,0 0-14 0,0 0-8 16,0 0-11-16,0 0-9 0,0 0-6 0,0 0-11 15,0 0-6-15,0 0-5 0,7-9-1 0,-7 9-5 16,9-7-3-16,-9 7-7 0,7-10-8 0,-7 10-3 15,9-9-4-15,-9 9 0 0,8-5-4 16,-2-1-2-16,-6 6-4 0,7-10-6 0,-7 10-3 0,9-8-5 16,-9 8-1-16,9-8-2 0,-9 8-2 0,8-8-5 15,-8 8 3-15,6-8-4 0,-6 8 6 0,7-7-4 16,-7 7 1-16,0 0-2 0,2-11 0 0,-2 11 2 16,0 0 0-16,9-8 1 0,-9 8 1 0,0 0-4 15,0 0 0-15,0 0 0 0,1-9 1 0,-1 9-3 16,0 0-3-16,0 0 3 0,0 0-3 0,0 0 3 15,0 0-4-15,0 0 0 0,0 0 4 0,0 0-3 16,0 0 1-16,0 0-2 0,0 0 2 0,0 0 0 16,0 0-2-16,0 0 0 0,0 0 1 0,0 0-3 0,0 0-2 15,0 0-2-15,0 0-4 0,0 0 4 0,0 0 1 16,0 0-5-16,0 0 1 0,0 0-3 0,0 0 1 16,0 0-4-16,0 0 1 0,0 0 2 0,0 0 2 15,0 0-2-15,0 0 3 0,0 0 2 0,0 0 2 16,0 0 3-16,0 0 3 0,2 28-5 0,-2-28 3 15,0 0 0-15,0 15-3 0,0-15 3 0,-2 12 2 16,2-12-1-16,-6 12 0 0,6-12 2 0,-1 16 2 16,1-16-3-16,-5 10 2 0,5-10-2 0,0 11 0 0,0-11-1 15,-3 10 3-15,3-10-8 0,0 13 8 16,0-13-4-16,0 0 4 0,-4 18 0 0,4-18-3 16,-2 6 0-16,2-6 1 0,0 14-4 0,0-14 2 0,0 0-2 15,2 13-3-15,-2-13-1 0,0 0 1 0,0 0 0 16,0 14 3-16,0-14-4 0,0 0 4 0,-2 13-5 15,2-13 1-15,0 0-2 0,3 13 7 0,-3-13-3 16,0 0 0-16,3 9-3 0,-3-9-4 0,0 0 7 16,2 11 2-16,-2-11-4 0,0 0 1 0,0 0 1 15,0 15 1-15,0-15-2 0,0 0 0 0,1 7-1 16,-1-7 1-16,0 0-1 0,0 0 2 0,5 15-1 16,-5-15 4-16,0 0-3 0,0 0 2 0,1 7 2 15,-1-7-6-15,0 0 4 0,0 0 0 0,2 13 2 16,-2-13-2-16,0 0 3 0,3 7-12 0,-3-7 9 15,0 0 1-15,0 0 3 0,0 13-3 0,0-13-4 16,0 0 0-16,1 11 2 0,-1-11 3 0,0 0-1 16,0 0-2-16,0 0 2 0,-1 13-3 0,1-13 2 15,0 0 0-15,1 12 4 0,-1-12 1 0,0 0-7 16,0 0 5-16,2 10 1 0,-2-10 1 0,0 0-2 0,0 0-5 16,0 13 4-16,0-13-3 0,0 0 6 0,0 0-2 15,3 11 4-15,-3-11-6 0,0 0-3 16,0 0 1-16,1 9 1 0,-1-9 5 0,0 0-4 0,3 9 1 15,-3-9-1-15,0 0-4 0,0 0 8 0,0 0-3 16,0 0 4-16,4 9-5 0,-4-9 0 0,0 0-3 16,0 0 3-16,0 0 2 0,0 0 16 0,0 0-20 15,2 9 4-15,-2-9-2 0,0 0 1 0,0 0-3 16,0 0 1-16,0 0-2 0,0 0-1 0,0 0 1 0,0 0 2 16,0 0-7-16,0 0 8 0,0 0-5 0,0 0 1 15,0 0 0-15,3 11 2 0,-3-11-7 16,0 0-1-16,0 0 0 0,0 0 5 0,0 0 3 0,3 10-4 15,-3-10-4-15,0 0 10 0,0 0-3 0,0 0-11 16,0 0 17-16,0 0-8 0,0 0-5 0,0 0 8 16,0 0 0-16,0 0 1 0,0 0-3 0,0 0 4 15,0 0 0-15,0 0-5 0,0 0 11 0,0 0-1 16,0 0 1-16,0 0 5 0,0 0-1 0,0 0 0 16,0 0 1-16,0 0-2 0,0 0 0 0,0 0-1 15,0 0 3-15,0 0-8 0,0 0 1 0,0 0-1 16,0 0-1-16,0 0 3 0,0 0-8 0,0 0-5 15,0 0-5-15,0 0-42 0,0 0-28 0,0 0-25 16,0 0-22-16,0 0-31 0,0 0-38 0,0 0-26 16,0 0-37-16,0 0-34 0,0 0-55 0,0 0-215 0,-15-32-599 15,15 32 266-15</inkml:trace>
        </inkml:traceGroup>
      </inkml:traceGroup>
    </inkml:traceGroup>
    <inkml:traceGroup>
      <inkml:annotationXML>
        <emma:emma xmlns:emma="http://www.w3.org/2003/04/emma" version="1.0">
          <emma:interpretation id="{F3436831-C4F3-4650-9C87-D6AAF7CC2C17}" emma:medium="tactile" emma:mode="ink">
            <msink:context xmlns:msink="http://schemas.microsoft.com/ink/2010/main" type="paragraph" rotatedBoundingBox="14185,6824 16685,6095 17205,7879 14705,86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06DA96-F7E9-4388-B0D1-D0E7D825B204}" emma:medium="tactile" emma:mode="ink">
              <msink:context xmlns:msink="http://schemas.microsoft.com/ink/2010/main" type="line" rotatedBoundingBox="14185,6824 16685,6095 17205,7879 14705,8608"/>
            </emma:interpretation>
          </emma:emma>
        </inkml:annotationXML>
        <inkml:traceGroup>
          <inkml:annotationXML>
            <emma:emma xmlns:emma="http://www.w3.org/2003/04/emma" version="1.0">
              <emma:interpretation id="{10A3F9B5-989B-4480-8CB0-0CA39F21EA80}" emma:medium="tactile" emma:mode="ink">
                <msink:context xmlns:msink="http://schemas.microsoft.com/ink/2010/main" type="inkWord" rotatedBoundingBox="14185,6824 16130,6257 16650,8041 14705,8608"/>
              </emma:interpretation>
            </emma:emma>
          </inkml:annotationXML>
          <inkml:trace contextRef="#ctx0" brushRef="#br0" timeOffset="65544.7">75 3950 130 0,'0'0'165'16,"0"0"-16"-16,0 0 5 0,0 0-9 0,0 0-2 15,26-14-5-15,-26 14-5 0,0 0-9 0,18-3-3 0,-10 3-3 16,-8 0-2-16,18-5-10 0,-9 4-5 0,3-1-4 15,2-1-5-15,-2 3-6 0,3-2-8 0,0-1-5 16,2 2-11-16,-4 0-6 0,2 1-5 0,-15 0-3 16,25 0-6-16,-10 1-6 0,-3-1-1 0,3 0-2 15,3 1-7-15,-2-1-9 0,-4 0-6 16,6 0-14-16,-9 0-17 0,8 3-11 0,-3-3-17 0,0 0-19 16,-2 2-18-16,3-1-23 0,0-1-26 0,1-1-67 15,-16 1-131-15,22-2-359 0,-7-1 159 0</inkml:trace>
          <inkml:trace contextRef="#ctx0" brushRef="#br0" timeOffset="65094.59">180 3574 103 0,'0'0'136'0,"0"0"-11"0,0 0-5 16,0 0-9-16,0 0-5 0,0 0-11 0,0 0-5 16,-4-11-4-16,4 11-3 0,0 0-7 0,0 0-2 0,0 0-6 15,0 0-1-15,0 0 3 0,0 0-4 16,0 0 2-16,0 0-2 0,0 0 0 0,0 0-5 0,0 0 6 15,0 0-7-15,0 0-7 0,0 0 0 0,0 0-7 16,0 0-10-16,0 0 5 0,0 0-5 0,0 0-6 16,0 0-3-16,0 0-3 0,0 0-2 0,0 0-2 15,0 0-2-15,0 0 4 0,0 0-1 0,0 0 2 16,0 0 0-16,0 0-1 0,0 0-3 0,0 0 2 16,0 0-1-16,0 42 3 0,0-42 1 0,0 13-6 15,0-13 3-15,0 18 5 0,3-10 0 0,-3-8 0 16,0 19 1-16,0-11 0 0,1 3-2 0,-1-11 4 15,2 19-4-15,1-10 0 0,-2 4 4 0,-1-13 2 0,5 18-4 16,-2-9 1-16,1 2-1 0,-4 0 3 0,2-1-5 16,-2-10-2-16,6 21 0 0,-3-10 2 0,0-4-5 15,-2 3 6-15,1 1-2 0,1-2-8 0,0-1 6 16,-2 3-2-16,-1-11-1 0,5 16-3 0,-1-6-1 16,-2-2-1-16,-2-8-6 0,6 16 7 15,-5-8 0-15,-1-8 0 0,5 15-3 0,-4-7 2 0,-1-8-1 16,3 13-3-16,-3-13 4 0,5 14 3 0,-4-4-3 15,-1-10-2-15,3 12-3 0,-3-12 3 0,3 9-1 16,-3-9 4-16,3 12-5 0,-3-12 0 0,3 11-5 16,-3-11 4-16,0 11 3 0,0-11 2 0,1 12-8 15,-1-12-1-15,5 8 3 0,-5-8-2 0,4 12-1 16,-4-12 1-16,5 11-3 0,-5-11 3 0,4 8 2 16,-4-8-2-16,5 10-4 0,-5-10 0 0,3 10 5 0,-3-10-2 15,6 6 3-15,-6-6-2 0,6 7-8 16,-6-7 10-16,6 9-4 0,-6-9 0 0,9 5 0 0,-9-5 1 15,10 5 5-15,-10-5-6 0,11 4 2 0,-11-4-6 16,13 1 3-16,-13-1 2 0,12 1-3 0,-12-1 2 16,16 0-2-16,-16 0 7 0,15 0-6 0,-15 0 2 15,20-1-2-15,-11 0-2 0,-9 1-2 0,17-4 1 16,-17 4 0-16,15-1 6 0,-4-1-3 0,-11 2-1 16,18-2-8-16,-9 0-7 0,-9 2-7 0,15-1-7 15,-15 1-8-15,14-4-10 0,-3 2-11 0,-11 2-9 16,15-4-8-16,-15 4-15 0,13-3-10 0,-13 3-14 15,12-5-6-15,-12 5-22 0,8-6-16 0,-8 6-17 16,7-10-28-16,-7 10-173 0,0 0-405 0,0-14 179 16</inkml:trace>
          <inkml:trace contextRef="#ctx0" brushRef="#br0" timeOffset="72528.08">1028 3263 108 0,'0'0'168'0,"0"0"-18"0,0 0-6 0,3-10-11 16,-3 10-10-16,0 0-6 0,0 0-5 0,0 0-7 15,0 0-9-15,11-4-5 0,-11 4-6 0,0 0-4 16,0 0-6-16,0 0-4 0,20 0-4 0,-20 0-7 16,0 0-2-16,15 0 0 0,-15 0-4 0,13 2-3 15,-13-2-1-15,18 0-7 0,-18 0-1 0,16 0-1 16,-16 0-6-16,20 2-1 0,-10-4-8 0,-10 2 0 16,21 0-2-16,-13 2-1 0,-8-2-1 0,19 2-5 15,-19-2 2-15,15 1-4 0,-6 2-4 0,-9-3 0 0,16 0 1 16,-16 0-4-16,14 1-1 0,-14-1 1 0,10 2 0 15,-10-2-2-15,0 0 1 0,15 0 1 0,-15 0-2 16,0 0-3-16,0 0-2 0,14 1-4 0,-14-1-3 16,0 0-13-16,0 0-7 0,0 0-14 0,0 0-13 15,0 0-10-15,0 0-14 0,0 0-14 0,8 3-5 16,-8-3-16-16,0 0-8 0,0 0-11 0,0 0-10 16,0 0-116-16,0 0-279 0,0 0 123 0</inkml:trace>
          <inkml:trace contextRef="#ctx0" brushRef="#br0" timeOffset="73029.03">1135 3304 17 0,'0'0'129'0,"0"0"-1"0,-12 4-3 0,12-4 2 15,0 0-7-15,0 0-1 0,0 0-7 0,-9 3-8 16,9-3-3-16,0 0-8 0,0 0-3 0,0 0-11 16,-10 7-1-16,10-7-3 0,-6 6-1 0,6-6-5 15,-9 8 0-15,1-4-6 0,8-4-5 0,-13 8-5 16,5 0 1-16,-1-1-6 0,9-7-3 0,-15 8-6 15,10-1 1-15,-3-3-4 0,8-4-5 0,-13 10-4 16,7-4 0-16,6-6-5 0,-12 12 5 0,9-6-6 16,3-6-5-16,-8 9-1 0,8-9 2 0,-4 7-4 15,4-7-1-15,0 0-2 0,-3 11 0 0,3-11 1 16,0 0-2-16,0 0 5 0,0 0-3 0,9 16 7 0,-9-16 3 16,9 4-1-16,-9-4 4 0,18 4 2 0,-8-2-6 15,1-2 0-15,-11 0 1 0,20 0 0 0,-8 1-8 16,-12-1 3-16,21 2-5 0,-10-2-5 0,-2 2 5 15,-9-2 3-15,18 1-8 0,-18-1 5 0,14 5-6 16,-14-5 1-16,14 0-1 0,-14 0 1 0,10 3-3 16,-10-3-2-16,9 6 1 0,-3-1-2 0,-6-5 3 15,8 6-1-15,-8-6-1 0,6 6-2 0,-6-6 2 16,6 7 1-16,-6-7 1 0,3 9-1 0,-3-9 0 0,3 14-3 16,-3-14 5-16,6 13 0 0,-6-13-1 15,0 14 3-15,0-14-1 0,0 16-1 0,0-7 4 16,0-9 4-16,-3 13 3 0,0-4-3 0,3-9 4 15,-11 12-1-15,5-2 2 0,2-3-7 0,-7-3 4 0,4 3 1 16,-2 0-1-16,-3-2-1 0,1 0-4 16,3 0 0-16,-6 4 2 0,1-5-2 0,2-1-9 15,2 2-10-15,-1-2-14 0,10-3-23 0,-17 7-19 16,11-4-26-16,-2 1-25 0,-1 2-25 0,9-6-31 0,0 0-52 16,-17 5-123-16,17-5-377 0,-6 6 166 0</inkml:trace>
          <inkml:trace contextRef="#ctx0" brushRef="#br0" timeOffset="74324.07">963 4236 106 0,'0'0'164'0,"0"0"-6"0,-13 4-8 0,13-4-8 15,-13 7-12-15,13-7-6 0,-15 7-11 16,7-1-9-16,-1-2-1 0,9-4-6 0,-13 9-15 16,4-4 1-16,3-1-5 0,6-4-1 0,-9 11-12 0,3-5-6 15,6-6-1-15,-7 8-2 0,7-8-9 16,-9 10-6-16,9-10-3 0,0 0-2 0,-3 9-3 0,3-9-4 15,0 0-1-15,0 0 0 0,0 0 0 16,0 0-2-16,9 16-1 0,-9-16-2 0,10 1 2 16,-10-1-5-16,16 5 0 0,-7-5-2 0,-9 0-6 0,18 3 1 15,-9-1-4-15,-9-2 2 0,18 0-1 0,-18 0-2 16,18 0 0-16,-18 0-2 0,18-2 2 0,-8 4-4 16,-10-2-1-16,17 1 4 0,-17-1 0 0,15 0 0 15,-15 0-2-15,15 1 0 0,-5 3-1 0,-10-4-1 16,13 0 3-16,-13 0-3 0,12 2-5 0,-12-2 4 15,11 4 1-15,-11-4-7 0,10 3 11 0,-10-3-7 16,9 4 6-16,-9-4-5 0,11 8 0 0,-8-3 7 16,-3-5 2-16,6 7 10 0,-6-7 4 0,4 16 6 15,-4-16 0-15,0 13 4 0,0-13 2 0,-6 18 2 0,2-11 1 16,-2-1-1-16,-2 5-2 0,-2-1 1 0,-5 0-4 16,1 1-3-16,-2-2-3 0,1-1-6 0,-3 0-1 15,0 0-11-15,-1-1-16 0,0-1-29 0,2 1-23 16,-1 0-31-16,-1 0-40 0,-1-3-34 0,4-2-78 15,-2-2-152-15,5-2-425 0,13 2 188 0</inkml:trace>
          <inkml:trace contextRef="#ctx0" brushRef="#br0" timeOffset="73851.69">917 4246 210 0,'0'0'215'0,"0"0"-14"0,0 0-12 16,0 0-14-16,0 0-13 0,0 0-9 0,0 0-13 15,0 0-17-15,0 0-5 0,0 0-14 0,0 0-8 0,0 0-10 16,0 0-3-16,21-10-10 0,-21 10-3 0,0 0-9 15,0 0-3-15,11-3-5 0,-11 3-5 0,0 0-2 16,16-4-4-16,-16 4-3 0,12 0-2 0,-12 0-5 16,15-5-5-16,-15 5 1 0,19 0-3 0,-7 0-5 15,-1-2-5-15,-11 2 5 0,20-3-1 0,-11 3-6 16,-9 0 4-16,21-3-10 0,-9 3 4 0,-12 0-2 16,20-3 2-16,-9 3-4 0,-11 0 1 0,20-1-2 15,-20 1 2-15,15 0-4 0,-15 0 4 0,13-1-6 16,-13 1-2-16,0 0-8 0,15-3-12 0,-15 3-14 15,0 0-14-15,0 0-18 0,0 0-5 0,0 0-23 16,0 0-28-16,0 0-14 0,0 0-35 0,0 0-181 0,0 0-381 16,0 0 169-16</inkml:trace>
          <inkml:trace contextRef="#ctx0" brushRef="#br0" timeOffset="80454.09">526 4873 161 0,'5'-12'188'0,"-5"12"-8"16,0 0-11-16,0 0-9 0,0 0-14 0,0 0-7 16,3-11-10-16,-3 11-13 0,0 0-9 0,0 0-11 15,0 0-9-15,0 0-6 0,0 0-6 0,0 0 1 16,0 0-4-16,0 0-7 0,0 0 0 0,12 21-7 15,-12-21 2-15,4 13-7 0,-4-5 3 0,2 3-3 16,-2-11-1-16,-2 19-6 0,4-7-2 0,2-2-5 16,-2 1 1-16,-2 0-1 0,1 0-4 0,-1-11 0 15,0 20-2-15,2-9-7 0,1-4-2 0,-3-7-2 16,3 17 1-16,-3-17-3 0,3 13-2 0,-3-13-1 16,0 8 0-16,0-8-3 0,3 11-1 0,-3-11 0 15,0 0-6-15,0 0 4 0,0 12-4 0,0-12 4 0,0 0-2 16,0 0 1-16,0 0 0 0,0 0 2 15,0 0-4-15,0 0-2 0,10 3 2 0,-10-3-2 16,0 0 0-16,0 0-2 0,0 0 1 0,15-15-3 0,-15 15 4 16,7-8-2-16,-7 8 0 0,11-8-4 0,-11 8 2 15,7-9-2-15,-7 9 5 0,9-11-2 16,-3 5-3-16,-6 6 1 0,11-8 1 0,-7 2-1 0,5-2 1 16,-1 1-1-16,-8 7-2 0,13-14 2 0,-6 7 1 15,1 1-2-15,-1 0 2 0,4-1-1 0,-5 0 1 16,1-1-3-16,1 1-2 0,-1 2 2 0,-7 5 1 15,15-13 2-15,-9 7-1 0,2 3-2 0,-8 3-2 16,11-8 1-16,-5 4-1 0,-6 4 3 0,12-7 0 16,-12 7-2-16,9-7 0 0,-9 7 2 0,12-5 0 15,-12 5 1-15,12-2-1 0,-12 2-2 0,9-6 4 16,-9 6-2-16,12-4 0 0,-12 4-2 0,9-4 4 16,-9 4-4-16,10-3-1 0,-10 3 0 0,0 0 1 0,14 0 1 15,-14 0-3-15,0 0 1 0,0 0 1 0,13 3-1 16,-13-3-1-16,9 4 0 0,-9-4 4 15,0 0-3-15,12 7 3 0,-12-7 0 0,8 6-1 0,-2 0 6 16,-6-6 2-16,7 8 2 0,-2 0 3 0,0-1 4 16,-5-7 8-16,8 17 3 0,-5-7 7 0,3 1 1 15,-3 3 4-15,0-3-1 0,-2 2 7 0,4 0 0 16,-4-2-5-16,4 1 4 0,-4-3-1 0,4 6 2 16,1-2-3-16,-3-2 0 0,1 0-6 0,2-1-4 15,3 2-2-15,-1-5-4 0,3 4 0 0,3-3 1 16,4-3-9-16,3 0-38 0,6 0-57 0,1-4-85 15,11-1-115-15,-8-6-277 0,6-4-601 0,1-4 266 16</inkml:trace>
          <inkml:trace contextRef="#ctx0" brushRef="#br0" timeOffset="67220.17">1758 3943 138 0,'0'0'159'0,"0"0"-16"0,0 0-5 15,0 0-12-15,0 0 0 0,12 4-16 0,-12-4-6 16,14-1-4-16,-14 1-8 0,16 0-8 0,-16 0-2 16,19-4-9-16,-7 4-1 0,3-2-4 0,2 1-13 15,-2-2 4-15,0 3-6 0,-2-1-5 0,3-1-4 16,-2 2-7-16,1 0 1 0,-15 0-7 0,22-4-3 15,-10 4-1-15,-12 0-4 0,21 4 4 0,-9-4-6 16,-12 0-4-16,18-4 0 0,-9 3-1 0,-9 1 4 16,0 0-8-16,21 0-4 0,-21 0-3 0,11 0 6 15,-11 0-2-15,0 0 0 0,14 1-3 0,-14-1-3 16,0 0 2-16,0 0 0 0,12 0-4 0,-12 0 1 0,0 0 0 16,0 0 2-16,0 0-4 0,12 4 5 0,-12-4-6 15,0 0 4-15,9 2 3 0,-9-2-5 0,0 0-2 16,0 0 2-16,13 4-3 0,-13-4-8 0,0 0-11 15,0 0-13-15,14 0-20 0,-14 0-18 0,0 0-37 16,17-6-59-16,-17 6-133 0,11-6-325 0,-11 6 144 16</inkml:trace>
        </inkml:traceGroup>
        <inkml:traceGroup>
          <inkml:annotationXML>
            <emma:emma xmlns:emma="http://www.w3.org/2003/04/emma" version="1.0">
              <emma:interpretation id="{C662D8DB-330B-4C7E-A2A0-EB83E4F35907}" emma:medium="tactile" emma:mode="ink">
                <msink:context xmlns:msink="http://schemas.microsoft.com/ink/2010/main" type="inkWord" rotatedBoundingBox="16798,6950 16924,6914 17046,7334 16921,7370"/>
              </emma:interpretation>
            </emma:emma>
          </inkml:annotationXML>
          <inkml:trace contextRef="#ctx0" brushRef="#br0" timeOffset="68153.69">2613 3817 107 0,'0'0'194'0,"15"-3"-9"0,-15 3-10 0,0 0-17 16,6-7-8-16,-6 7-14 0,0 0-7 0,6-7-8 16,-6 7-4-16,0 0-4 0,6-8-9 0,-6 8-15 15,0 0 2-15,3-11-6 0,-3 11-9 0,4-9-11 16,-4 9 0-16,6-7-11 0,-6 7-6 0,0 0-3 15,8-14-4-15,-8 14-5 0,3-8-1 0,-3 8-5 16,4-9-4-16,-4 9 2 0,5-11-6 0,-5 11-2 16,0 0-2-16,2-10 0 0,-2 10-3 0,5-8-3 0,-5 8 0 15,0 0-2-15,3-11 1 0,-3 11 0 0,0 0 2 16,3-12 0-16,-3 12 0 0,0 0 4 0,0 0 0 16,0 0-1-16,0 0-1 0,1-12 3 0,-1 12 0 15,0 0 0-15,6-7-1 0,-6 7-1 0,0 0 2 16,0 0-2-16,0 0 4 0,0 0-5 0,0 0 1 15,0 0 0-15,2-10 0 0,-2 10-3 0,0 0 3 16,0 0-1-16,0 0 2 0,0 0-6 0,0 0-1 16,0 0 0-16,0 0-4 0,0 0-1 0,0 0-2 0,0 0 0 15,0 0-3-15,0 0 1 0,0 0 0 16,0 0-2-16,0 0 5 0,0 0-3 0,0 0 3 16,0 0 0-16,6 26-1 0,-6-26 2 0,0 0 4 0,-2 15-1 15,2-15 7-15,2 16 0 0,-2-16 3 0,0 13-3 16,0-13 3-16,1 18 0 0,-1-18 1 15,0 17-2-15,0-17 1 0,-1 14 1 0,-1-5 1 0,2-9-1 16,0 15 0-16,0-15 2 0,2 14-1 0,-2-4 2 16,0-10 0-16,1 16 2 0,-1-7-1 0,0-9-3 15,0 14 3-15,0-14-6 0,2 17 3 0,-2-17-4 16,3 15 2-16,-2-9 2 0,-1-6 2 0,2 15 2 16,-2-15-3-16,3 16-1 0,-3-16-1 0,0 14 4 15,1-5-3-15,-1-9 0 0,2 13-2 0,-2-13 3 16,1 17 7-16,-1-17-4 0,3 11-5 0,-3-11-8 15,2 14 8-15,-2-14 5 0,0 13 3 0,0-13-12 16,1 11 11-16,-1-11-5 0,0 0 4 0,0 14-1 16,0-14 0-16,0 0-6 0,3 13 4 0,-3-13-3 15,0 0-1-15,2 9 1 0,-2-9 0 0,0 0 3 16,4 12-5-16,-4-12 1 0,0 0-1 0,0 0 1 0,0 0 3 16,3 10-4-16,-3-10 0 0,0 0 3 0,0 0-2 15,0 0 0-15,0 0 5 0,0 0-2 16,0 0-1-16,5 8 3 0,-5-8 3 0,0 0-6 0,0 0 8 15,0 0 5-15,0 0-1 0,0 0 8 0,0 0 0 16,0 0 3-16,0 0-2 0,0 0 3 0,0 0-7 16,0 0-5-16,0 0-6 0,0 0 2 0,0 0-19 15,0 0-26-15,0 0-40 0,0 0-29 0,0 0-34 16,0 0-41-16,13-23-64 0,-13 23-66 0,0 0-87 16,0 0-230-16,0 0-659 0,-31-1 291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49.41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299786-F0A4-4401-82E7-96C130FA4AA4}" emma:medium="tactile" emma:mode="ink">
          <msink:context xmlns:msink="http://schemas.microsoft.com/ink/2010/main" type="inkDrawing" rotatedBoundingBox="10280,5672 13633,5596 13634,5643 10281,5719" shapeName="Other"/>
        </emma:interpretation>
      </emma:emma>
    </inkml:annotationXML>
    <inkml:trace contextRef="#ctx0" brushRef="#br0">0 106 108 0,'0'0'134'0,"24"0"-13"0,-24 0-3 16,0 0-12-16,0 0-12 0,0 0-10 0,0 0 0 16,0 0-12-16,0 0-1 0,0 0-6 0,0 0-5 15,0 0-8-15,0 0 3 0,0 0-2 0,0 0-5 16,0 0 3-16,0 0 0 0,0 0-2 15,0 0-3-15,0 0 3 0,0 0-1 0,0 0 2 0,0 0-3 16,0 0 1-16,20 5-6 0,-20-5-2 0,0 0-2 16,13 0-1-16,-13 0 1 0,12-1-1 0,-12 1-1 15,13-1-5-15,-13 1 3 0,20 0-4 0,-11-2-3 0,-9 2-1 16,19-3-2-16,-12 3-5 0,-7 0 3 0,18-4 2 16,-10 3-1-16,-8 1-2 0,19-1 0 15,-8-1-3-15,-11 2-1 0,18-3-2 0,-18 3 0 0,17 0-2 16,-5-4-2-16,-12 4 4 0,17-2-3 0,-5 1 1 15,-12 1-3-15,21-3 0 0,-11 2 0 0,-10 1-3 16,16-4-8-16,-4 4 9 0,-12 0-2 0,24 0-4 16,-15-2 3-16,3 2 1 0,-12 0-2 0,25 0 0 15,-17 0-2-15,8-1 4 0,1 1-2 0,-2 1 0 16,-15-1-3-16,26 0 4 0,-12 0-1 0,-1-1-4 16,2 1 2-16,2 0-1 0,-4-2 4 0,2 2 0 15,0 0-4-15,1-1 4 0,1 1-5 0,1 0 3 16,-5-3 0-16,6 3-1 0,-4 0 4 0,0 0-1 15,3-1-2-15,-3 1 4 0,1-3 0 0,-1 2-3 16,0-1 1-16,3 2-1 0,0 0 1 0,-3 0 0 16,-2 0 0-16,5-5 0 0,-4 4-3 0,2 2 0 0,1-2 4 15,-7 1-4-15,5 0 2 0,1 0-2 0,-2 1-1 16,-2 0 1-16,1-1-1 0,2 0 0 0,-3 0-1 16,0 4 3-16,-12-4-3 0,27 0 1 0,-18 0 3 15,9 0-3-15,-4 0-1 0,0 2 3 0,1-1-3 16,-2-2 3-16,4 2-4 0,-1-1 3 0,-3 0 0 15,4-1 2-15,-2 1-9 0,0 1 6 0,-2-1 1 16,4 0 2-16,-4 3-2 0,-3-3-4 0,4 0 4 16,-2 1 1-16,-12-1 1 0,24 0 1 0,-12 0 0 15,4 0-2-15,-4 0-1 0,-12 0 4 0,22 0-2 0,-8 0 3 16,-4-1-4-16,-10 1 1 0,24-3-2 16,-14 3 6-16,-10 0-6 0,21 3 2 0,-6-6-1 15,-3 6 2-15,-12-3-1 0,24-3 1 0,-9 6-1 16,0-2 1-16,-2-1-4 0,4 0 2 0,-7 0 1 15,3 0-1-15,-13 0-3 0,26-5 2 0,-14 5 5 16,3 0-4-16,-15 0 1 0,19 1 0 0,-19-1-5 0,19-1 7 16,-10 1-3-16,-9 0 1 0,23 0-2 0,-16-2 0 15,-7 2 3-15,20 2-1 0,-20-2 2 0,16-2-1 16,-6 2-4-16,-10 0 4 0,15 2 0 0,-15-2-2 16,18 0 3-16,-9 0-1 0,-9 0-3 0,20 1 1 15,-8-1 1-15,-12 0-2 0,19 3 4 0,-4-3-3 16,-6 0-1-16,-9 0 2 0,24-3-2 0,-11 3 2 15,-1 4 1-15,1-4 0 0,1-1-2 0,-1 2 4 16,2 2-2-16,-15-3 0 0,24 1-1 0,-15-1 4 16,3 0-3-16,-12 0 2 0,28-4-1 0,-16 4 1 15,0 0-2-15,-12 0 4 0,24 0-3 0,-14 0 2 16,-10 0 0-16,21-4-1 0,-7 7-5 0,-14-3 4 16,24 0 1-16,-17 0-3 0,4 1 1 0,-11-1 2 0,22-1-7 15,-22 1 5-15,19 0-3 0,-19 0 4 16,17-3-2-16,-17 3 0 0,15 0-2 0,-6-3 2 15,-9 3 2-15,16 2-1 0,-16-2-1 0,18 1 2 16,-18-1-6-16,15 0 2 0,-15 0 0 0,16-3-1 0,-16 3-1 16,15 0 1-16,-15 0-2 0,15 0 1 0,-15 0 1 15,18-4 1-15,-18 4 0 0,15 0 1 0,-15 0-6 16,18 0 6-16,-18 0-3 0,19 0 0 0,-10-1 1 16,-9 1 1-16,18-1-1 0,-18 1 2 0,19 0 1 15,-10-2 0-15,-9 2 1 0,21-3-1 0,-10-1 5 16,3 4-4-16,-2 0 0 0,2-2 0 0,1 2 0 15,-3-1 6-15,-12 1-5 0,22-2 0 0,-6 1 0 16,-1-3 0-16,0 3 0 0,-3 1 1 0,3-2-3 16,-15 2 6-16,25 0-2 0,-13-1 1 0,2 1-4 0,1-2 0 15,-15 2-2-15,19 0 3 0,-8-1-4 16,-11 1 3-16,17-4-3 0,-17 4-2 0,17-1 6 0,-8 1-5 16,-9 0 1-16,19-2 1 0,-8 4-1 0,-11-2 0 15,16-2-1-15,-16 2 5 0,19 0-6 16,-19 0 0-16,18 0 3 0,-18 0 2 0,20 2 1 0,-20-2 4 15,15-2 2-15,-3 0-3 0,-12 2 5 0,16 0-3 16,-16 0 1-16,12-5 4 0,-12 5-5 0,15 0 2 16,-15 0 4-16,18-2-7 0,-18 2 3 0,15 0-1 15,-5-2 1-15,-10 2-1 0,16-3 3 0,-16 3-1 16,20-4 0-16,-8 4 0 0,-12 0-3 0,22 0-2 16,-8 0-1-16,-14 0 2 0,25-2-1 0,-15 2-2 0,1 2 3 15,-11-2-1-15,22-5 0 0,-11 5-2 16,-11 0-3-16,18 0 2 0,-18 0 0 0,19-1 2 15,-10 1-3-15,-9 0-2 0,16 3 2 0,-16-3-1 16,15-2-2-16,-15 2-2 0,0 0 6 0,15 0-5 0,-15 0 1 16,0 0 6-16,12 2-5 0,-12-2 11 15,0 0-9-15,0 0 4 0,13 1 3 0,-13-1-3 16,0 0-3-16,0 0 4 0,0 0 3 0,0 0-4 0,0 0 6 16,14 0-4-16,-14 0-2 0,0 0 4 15,0 0 2-15,0 0-1 0,0 0 0 0,0 0 0 0,0 0 2 16,0 0-1-16,0 0-1 0,0 0 3 0,0 0-10 15,0 0 16-15,0 0-14 0,0 0 2 0,0 0-7 16,0 0-1-16,0 0-15 0,0 0-23 0,0 0-25 16,0 0-34-16,0 0-36 0,0 0-31 0,0 0-49 15,0 0-60-15,-45 2-238 0,45-2-548 0,-24-5 243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33.08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BEB7DB-2B91-4AD2-BD37-2D942897FC94}" emma:medium="tactile" emma:mode="ink">
          <msink:context xmlns:msink="http://schemas.microsoft.com/ink/2010/main" type="inkDrawing" rotatedBoundingBox="10439,6412 13909,6323 13910,6387 10441,6475" shapeName="Other"/>
        </emma:interpretation>
      </emma:emma>
    </inkml:annotationXML>
    <inkml:trace contextRef="#ctx0" brushRef="#br0">0 112 67 0,'0'0'123'0,"0"0"-8"0,0 0-7 0,0 0-6 15,0 0-11-15,0 0-2 0,0 0-9 0,0 0-9 16,0 0-7-16,0 0-9 0,0 0-4 0,0 0 0 15,0 0-6-15,0 0-7 0,0 0 3 0,0 0-10 16,0 0 0-16,0 0-6 0,0 0 1 0,0 0-9 16,0 0 8-16,0 0-4 0,0 0 8 0,0 0-9 15,0 0 3-15,0 0 3 0,0 0-4 16,0 0 2-16,16 7 3 0,-16-7-9 0,0 0 3 0,0 0-5 16,20-1 2-16,-20 1-1 0,13-2-4 0,-13 2 0 15,13 0-5-15,-13 0 2 0,12-4 4 0,-12 4-14 0,17 2 11 16,-17-2-3-16,12-2 0 0,-12 2-3 0,0 0 0 15,18-1-7-15,-18 1 12 0,0 0-1 0,15 1-4 16,-15-1 4-16,0 0-4 0,13 0-1 0,-13 0 4 16,12 2-4-16,-12-2 7 0,0 0-2 0,19-2-4 15,-19 2 5-15,14-1-10 0,-14 1 8 0,13 0-1 16,-13 0 1-16,15-3-6 0,-15 3 6 0,18 0-5 16,-18 0 0-16,16 0-2 0,-16 0 3 0,17 2-1 15,-17-2 0-15,15 0 3 0,-8 1-3 0,-7-1-4 16,17-1 2-16,-17 1 0 0,14-3 0 0,-14 3-3 15,14 1 5-15,-14-1 3 0,16 0-3 0,-16 0 3 16,15-1-3-16,-15 1 4 0,15-2-3 0,-15 2 1 16,15 0-4-16,-15 0 3 0,13 0 0 0,-13 0 4 0,14-2-6 15,-14 2 5-15,18 0-7 0,-18 0 0 16,15-2-1-16,-15 2-1 0,18-4 7 0,-11 4 0 16,-7 0-2-16,19 0 0 0,-7-1 2 0,-12 1-1 0,21-2-6 15,-9 0 5-15,-1 0-2 0,-11 2 1 0,19-3-2 16,-6 3 4-16,-13 0-1 0,21-2 0 0,-9-2-3 15,-3 3 3-15,-9 1-1 0,23-1 3 0,-15-1-7 16,-8 2 0-16,21-4 0 0,-12 3 7 0,-9 1-6 16,21-2 4-16,-12 2-1 0,-9 0 1 0,18-4-4 15,-18 4 4-15,19-1-1 0,-19 1 0 0,15-2-2 16,-6 0 3-16,-9 2 3 0,17 0-1 0,-17 0-5 16,19 0 6-16,-19 0-2 0,16 0 2 0,-16 0-5 15,18-2 5-15,-18 2-1 0,15 0-4 0,-6-4-1 0,-9 4 2 16,21 0 1-16,-21 0-2 0,15-1 1 15,-3-1 3-15,-12 2-4 0,19-2 0 0,-11 4 0 0,-8-2 3 16,24-2-3-16,-14 1-4 0,-10 1 2 0,21-1 7 16,-9 1-4-16,-12 0 1 0,22 0-2 0,-10 0 0 15,0-2 0-15,-12 2 1 0,26-1-5 16,-16 1 6-16,6 0 1 0,-2-3 0 0,-1 3 2 0,2-1 0 16,-1 1-4-16,-1-4-1 0,2 4 0 15,3-2 4-15,-6 2-2 0,4 0 3 0,-16 0-5 0,27-1 1 16,-14 1 2-16,4-3 0 0,-5 2 1 0,-12 1 0 15,21 0 3-15,-11-2-8 0,-10 2 6 0,22 0 1 16,-11 0-1-16,-11 0 3 0,18-4-6 0,-18 4 3 0,19 0 2 16,-11-1-1-16,-8 1-2 0,17 0 3 15,-17 0-2-15,15-4-3 0,-15 4 1 0,14 0 0 16,-14 0-9-16,0 0 8 0,19 0 1 0,-19 0 0 16,12 0-1-16,-12 0 3 0,0 0-1 0,17 0-3 15,-17 0-3-15,11 3-1 0,-11-3 2 0,12 1-4 16,-12-1 1-16,14 1 6 0,-14-1-3 0,13 4-3 15,-13-4 6-15,12 0-2 0,-12 0 1 0,14 2-1 0,-14-2-3 16,9 4 6-16,-9-4-5 0,14 1 4 0,-14-1-3 16,12 0 1-16,-12 0 1 0,12 4-5 0,-12-4 2 15,14 2-1-15,-14-2 1 0,12 0 0 0,-12 0 1 16,13 1 4-16,-13-1 0 0,11 4-3 0,-11-4-1 16,10 2-1-16,-10-2 3 0,13 0 1 0,-13 0 0 15,15 1 0-15,-15-1-3 0,17 0 2 0,-17 0 1 16,16 1-2-16,-16-1-1 0,15 0-2 0,-15 0-2 15,18 0 4-15,-8 0 0 0,-10 0 0 0,15 0 3 0,-15 0-4 16,20-1 2-16,-20 1 0 0,16-1 0 16,-16 1-1-16,16 1-2 0,-7-1 5 0,-9 0 0 15,15 0-2-15,-15 0 2 0,11 1-5 0,-11-1 0 16,13 4 2-16,-13-4-3 0,12 0 7 0,-12 0-7 0,11 1-1 16,-11-1 4-16,12 4-1 0,-12-4 0 0,0 0 3 15,14 0-5-15,-14 0 3 0,0 0 2 0,17 0-4 16,-17 0-1-16,12 2 6 0,-12-2-4 0,9 2 0 15,-9-2 2-15,12 2-3 0,-12-2 3 0,0 0 0 16,15 0 0-16,-15 0-4 0,13 0 4 0,-13 0-3 16,13 0 4-16,-13 0 1 0,14 1 0 0,-14-1-10 15,0 0 10-15,19 0-6 0,-19 0 3 0,15 0 3 16,-15 0-3-16,14-1 2 0,-14 1 0 0,13-2-3 16,-13 2 2-16,18 2-1 0,-18-2 2 0,15-4-5 15,-15 4 6-15,18-2 0 0,-18 2-3 0,15 0 0 16,-15 0 0-16,16-4 1 0,-16 4-1 0,15 0-1 0,-15 0 4 15,18-1-1-15,-18 1-4 0,13-2 1 0,-13 2 1 16,15 0-1-16,-15 0 0 0,14-2-3 0,-14 2 3 16,14 0 0-16,-14 0 1 0,12-1-1 15,-12 1 2-15,15 0-4 0,-15 0 5 0,14-1 1 0,-14 1 0 16,18 1-5-16,-18-1 5 0,13 0-3 0,-13 0-1 16,15-1-5-16,-15 1 7 0,13 0 2 0,-13 0-5 15,17 0 6-15,-17 0-2 0,15 0 0 0,-15 0-3 16,18-2 1-16,-18 2-2 0,16 0 3 0,-6 2-6 15,-10-2 6-15,17 0-2 0,-17 0 2 0,21-2 0 16,-11 2 1-16,-10 0-3 0,21 2 4 0,-12-4 1 16,-9 2-2-16,22 2-2 0,-11-2 3 0,-11 0-4 15,22 0 1-15,-13 0-4 0,-9 0 4 0,25-2 2 16,-13 4-3-16,-12-2 2 0,21-3-1 0,-12 0-3 16,-9 3 5-16,21 0 0 0,-9 0 0 0,-12 0-1 15,18 0 1-15,-9-1-2 0,-9 1 2 0,16 0-3 0,-16 0 2 16,14-2-1-16,-14 2 0 0,15-2-1 0,-15 2 3 15,15 0-2-15,-15 0-1 0,16-2 4 0,-16 2-1 16,15 0-4-16,-15 0 2 0,16-1-2 0,-16 1 2 16,18-3-1-16,-18 3 1 0,21-1 4 0,-21 1-1 15,18-2-1-15,-9 2 0 0,3 0 0 0,-12 0 3 16,19-5-6-16,-7 4 1 0,-12 1 2 0,21-3 2 16,-9 2 2-16,-2 1-4 0,-10 0 1 0,23-3 3 15,-14 2-1-15,-9 1 1 0,22-4-1 0,-10 2 0 16,-12 2 2-16,25-1 0 0,-13 0-5 0,-3 1 2 0,8-2 2 15,-2 2-3-15,-15 0-8 0,19 0 11 16,-10-1-3-16,-9 1 2 0,18-3 3 0,-18 3-5 16,16 0 0-16,-16 0 3 0,14 0-2 0,-14 0 1 0,13 0 1 15,-13 0-1-15,12-1 6 0,-12 1-2 16,0 0 0-16,16 1 2 0,-16-1 1 0,11 0-4 16,-11 0 2-16,12 4 2 0,-12-4 1 0,0 0-1 0,15 2 2 15,-15-2 0-15,10 0 0 0,-10 0-3 0,0 0 2 16,14 0-1-16,-14 0 3 0,0 0-2 0,19 0 5 15,-19 0-1-15,9 0 2 0,-9 0-2 0,15 0 3 16,-15 0-1-16,16 0-1 0,-16 0 4 0,14-2-2 16,-14 2-4-16,15 0 1 0,-15 0-5 0,13-1 3 15,-13 1-3-15,0 0 0 0,15-3-1 0,-15 3-2 16,0 0-1-16,0 0-2 0,0 0-6 0,15 0-13 16,-15 0-11-16,0 0-21 0,0 0-19 0,0 0-27 15,0 0-39-15,0 0-38 0,-30 18-229 0,30-18-431 16,-16 4 191-16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41.2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C80B9A5-3FF9-4510-BF77-0CB3801A66EB}" emma:medium="tactile" emma:mode="ink">
          <msink:context xmlns:msink="http://schemas.microsoft.com/ink/2010/main" type="inkDrawing" rotatedBoundingBox="8213,7388 13345,7214 13348,7284 8215,7458" shapeName="Other"/>
        </emma:interpretation>
      </emma:emma>
    </inkml:annotationXML>
    <inkml:trace contextRef="#ctx0" brushRef="#br0">0 140 81 0,'0'0'80'0,"0"0"-2"0,0 0-10 0,0 0-1 15,0 0-7-15,0 0-10 0,0 0-11 0,0 0 6 16,0 0-17-16,0 0 6 0,0 0-4 0,0 0-1 15,0 0-8-15,0 0 2 0,0 0-4 0,0 0 4 16,0 0-1-16,0 0 0 0,0 0-2 0,0 0 2 16,17 6-4-16,-17-6 2 0,0 0 6 0,0 0-3 15,0 0 0-15,0 0 5 0,0 0 0 0,0 0-14 16,13 1 12-16,-13-1-3 0,0 0 4 0,0 0-9 16,0 0 10-16,15-1-7 0,-15 1-4 0,0 0-2 0,13 1 2 15,-13-1-6-15,0 0 1 0,0 0-1 16,14 0 1-16,-14 0 0 0,9 2-4 0,-9-2-1 15,0 0-1-15,13 4 2 0,-13-4 1 0,11 3-1 0,-11-3 0 16,9 3-10-16,-9-3 7 0,16 1-1 0,-16-1-2 16,12 4 3-16,-12-4-7 0,16 2 5 0,-16-2 0 15,20 1 0-15,-13-1 2 0,7 0-2 0,-14 0-1 16,19 3-3-16,-7-3 4 0,-12 0-1 0,22 0 3 16,-11 0 0-16,2 0 6 0,-13 0-1 0,25-3-4 15,-11 2 7-15,1-1 4 0,1 2-4 0,1 0-1 16,-10-4-6-16,9 3 3 0,-4-2 4 0,5 2-5 15,-4 1 1-15,4 0 0 0,-17 0-2 0,25-2-2 16,-15 2 0-16,2 0 0 0,-1-4 3 0,-11 4-3 0,22 0-1 16,-11 0 1-16,-11 0 1 0,22-1 0 15,-10 1-6-15,-12 0 3 0,21-1-3 0,-9 1 3 16,1-1-2-16,1 2 3 0,2-2 5 0,-1 2-15 0,1-1 9 16,4-1 2-16,-4-2-1 0,0 2 4 0,4 1-5 15,2-2 1-15,-2 2 2 0,-1-2-1 0,0-1-2 16,1 1-13-16,-1 0 14 0,2 0 2 0,0 2-2 15,-2-1 4-15,-1-2-10 0,-1 3 9 0,2-1-6 16,-1 1 3-16,-2-2-2 0,7 2 9 0,-10 0-7 16,7 0 8-16,-4 0 0 0,3-4-5 0,1 4 7 15,-1-2-4-15,-3 0 1 0,4 2-1 0,-1 0-1 16,-2 0 2-16,11-2-2 0,-10 1 1 0,0-1 1 16,0 0-3-16,3 2 0 0,-2 0 1 0,0 0 2 15,2-3-2-15,-1 0-3 0,-1 2 0 0,3 1 1 16,1-2-1-16,-1 2 2 0,5-1-4 0,-2-2 2 15,4 2-3-15,-3-1 0 0,-6 2-2 0,2-1 1 0,-4-2 2 16,2 3 2-16,5-1-2 0,0 0-3 16,-2-1-1-16,2 2 5 0,-6-1-4 0,1-1 2 15,-1 2 2-15,-1 0-4 0,7 0 0 0,-5 0-1 0,-1 0 5 16,1 0-4-16,-1 0 3 0,2 0-5 0,-2 0-1 16,2 0 2-16,3 2 3 0,1-2-3 0,-5 0 3 15,-4-2-1-15,3 2 2 0,1-2-8 0,-1 2 10 16,1 0-9-16,-1-3 3 0,0 3-2 0,-2 0 8 15,2-1-2-15,1-1 2 0,-4 2-4 0,3-2 1 16,-2 2 1-16,2-1 5 0,-2 1-1 0,0-2-1 16,-2 0-6-16,3 0 4 0,-1-1-2 0,1 2-6 15,-1 1 9-15,0-1 1 0,-1-2-4 0,4 3 4 16,-4-1-2-16,-1-1-2 0,1-1 2 0,1 2-1 0,-1-3-1 16,1 4 1-16,-1-3 0 0,0 3 4 15,1-1-5-15,-1 1 3 0,-1-2 0 0,3 2-3 16,0-4 5-16,1 4-5 0,-1 0-1 0,-1-4 1 0,-2 4-5 15,4-1 6-15,-1 1-3 0,-3-1 4 0,4 1-4 16,-2-1 3-16,-1 2-1 0,0-2 1 16,1 2-1-16,-1-1-1 0,1 0 1 0,-1 1 2 0,-3-1-8 15,5 0 1-15,0 0 0 0,-3 0 0 0,-3 0 1 16,6-1 5-16,-3 1-5 0,1 0 3 0,2 0-1 16,-1 0 2-16,-1 0-1 0,-1-1-1 0,3 1-2 15,-5-4-1-15,2 8-1 0,0-4 2 0,1-4 2 16,-1 4 3-16,-1 0-4 0,-1 0-1 0,2 4-1 0,2-4 6 15,-3 0-2-15,1 0 3 0,-15 0-6 16,24-4 1-16,-9 4 0 0,0-2 0 0,1 2 3 16,-1 0-6-16,0 0 3 0,-1-1 0 0,2 1 1 0,-1 0-5 15,-2-2 4-15,2 4 6 0,3-2-9 0,-4-2 6 16,1 1-18-16,1 2 18 0,-1-1 2 0,3 0-4 16,-3 0 3-16,4 2-5 0,-5-4 1 15,2 2 3-15,0 0-1 0,-1 0-1 0,0-1 0 0,-1 1 1 16,3 0 3-16,-5 0 0 0,-12 0-4 0,26-1 2 15,-16 1 2-15,2 0 2 0,3 0 4 0,-15 0-5 16,25 1 2-16,-10 0 2 0,2-2-1 0,-1 1-4 16,1 0 4-16,-4 0-10 0,2 0 6 0,3-1-1 15,-3 1 3-15,3-3-2 0,-2 3 0 0,2 3 0 16,-2-3 2-16,2-3-1 0,2 3 2 0,-6 3-3 16,4-6 1-16,-1 6-3 0,-1-6 0 0,1 6-2 15,-1-6-5-15,0 6 4 0,1-6 0 0,-2 2 4 16,3 1-1-16,-3 0-1 0,-1-2 1 0,3 2 1 15,-2 0-2-15,-2-1 2 0,2 2-4 0,-3-1 3 16,3-1-2-16,-3 2 1 0,-12-1-1 0,27-1 2 16,-12 2 1-16,1-1-6 0,-3 0 7 0,2-1-1 0,-1 1 0 15,-14 0 0-15,24 1-2 0,-9-1-1 0,-4 0 1 16,4 0 1-16,0 2-1 0,-1-4 1 0,2 2 0 16,-1 0 3-16,0 2-1 0,3-2-2 0,-3 0 0 15,-2 0-3-15,4 0 8 0,-7 1-2 0,6-2-2 16,-1 1-4-16,-1 1 3 0,1-1 0 15,-3 0 1-15,-12 0 3 0,22 3 4 0,-10-3-1 0,4-3 2 16,-5 6 2-16,7-3-3 0,-3 0 6 0,-15 0 3 16,19-3-1-16,-7 3 2 0,-12 0-5 0,21-1-1 0,-11 1 2 15,-10 0 0-15,21-2 1 0,-12 2-4 16,-9 0-2-16,18 0-3 0,-9-1 4 0,-9 1-1 16,16-3-1-16,-16 3 1 0,15-3-5 0,-15 3 3 0,14 0-1 15,-14 0-2-15,15 0-2 0,-15 0 1 0,0 0 1 16,17-4-3-16,-17 4 3 0,14 0-2 15,-14 0-2-15,0 0-1 0,15 0 1 0,-15 0 0 0,0 0-1 16,15 0 2-16,-15 0-1 0,0 0-4 0,0 0 1 16,0 0 3-16,16 0-1 0,-16 0-1 0,0 0-2 15,0 0-1-15,0 0-1 0,9 4 0 0,-9-4-1 16,0 0-1-16,0 0-4 0,0 0-12 0,0 0-10 16,0 0-15-16,0 0-26 0,5 10-27 0,-5-10-23 15,0 0-43-15,0 0-206 0,0 0-401 0,-26 8 178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8:56.8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E66D79-9499-49A5-B55F-D87E285CE0BA}" emma:medium="tactile" emma:mode="ink">
          <msink:context xmlns:msink="http://schemas.microsoft.com/ink/2010/main" type="inkDrawing" rotatedBoundingBox="6495,7999 14317,8153 14313,8342 6491,8189" shapeName="Other"/>
        </emma:interpretation>
      </emma:emma>
    </inkml:annotationXML>
    <inkml:trace contextRef="#ctx0" brushRef="#br0">0 45 108 0,'0'0'131'0,"0"0"-8"0,0 0-13 0,0 0-11 16,0 0-6-16,0 0-3 0,0 0-6 0,0 0-10 0,0 0-6 15,0 0 1-15,0 0-15 0,0 0 1 0,0 0-5 16,0 0 0-16,0 0-5 0,0 0 2 0,0 0-4 16,20 1-3-16,-20-1 1 0,0 0-6 0,0 0-6 15,16 0 3-15,-16 0-2 0,12-1-6 0,-12 1-4 16,15 1-2-16,-15-1-1 0,18 0 2 0,-8 1-6 15,-10-1 3-15,22 0-6 0,-14 0 1 0,-8 0 1 16,19 0-2-16,-4 4-2 0,-15-4 0 0,20-4-5 16,-20 4 3-16,18 0-5 0,-10-1 4 0,4 0-2 15,-12 1 0-15,23 0 2 0,-10-1 1 0,-2 2 0 16,-11-1 0-16,26-1-3 0,-14-3 4 0,-1 4-1 16,5 0 2-16,-1 0-1 0,-1-3-3 0,-2 1 2 15,2 2 3-15,1-1-4 0,-15 1 1 0,23-1 0 0,-7 2 0 16,-2-1 2-16,2-1 1 0,-1 1-2 15,-2-3 0-15,1 2-1 0,5-1 0 0,-2 1-1 16,-1 2 3-16,-1-1-4 0,0-1 2 0,-3-2 1 16,7 2 2-16,0-1-3 0,-5 2-5 0,2 0 1 0,-1 0 1 15,2-4 0-15,-1 3-2 0,0-2-1 0,1 2 8 16,-1 1-1-16,1-2-2 0,-2 2-4 0,-2 0 7 16,-13 0 1-16,22-4-1 0,-5 3 3 0,-7 1-2 15,2-1 0-15,5 1-4 0,-4-1 1 0,0 1 1 16,1 0 2-16,-14 0-4 0,22 0 1 0,-8-3 2 15,-2 6-5-15,-12-3-2 0,22-3 1 0,-9 3 2 16,-2 3 1-16,-11-3-3 0,28-3-4 0,-17 3 4 16,-11 0 3-16,25 0-10 0,-15 0 8 0,2 0 1 15,5 3-4-15,-4-3 2 0,-1 0-2 0,4 0-6 16,1 0 9-16,-4 0-3 0,4 0 0 0,-1 0 3 16,-1 0-3-16,1 0 5 0,1 0 3 0,2-3-1 15,1 3-5-15,-4 0 3 0,0 0-4 0,4-1 3 0,-7 1 1 16,7 0 0-16,-7 1 1 0,2-2-6 15,-2 1 2-15,-13 0-1 0,23 1 0 0,-13-2 2 16,-10 1-4-16,20 1 4 0,-9-1-1 0,-11 0-2 0,21 0 4 16,-12 3-8-16,-9-3 5 0,20 1 1 0,-10 0-2 15,-10-1 4-15,16 0-2 0,-4 1-3 0,-12-1 1 16,14-1 1-16,-14 1 2 0,19 1-4 0,-19-1 3 16,17 4-6-16,-8-4 3 0,-9 0 2 0,16 3 1 15,-9 1 1-15,-7-4 0 0,20 4 0 0,-14-2-9 16,-6-2 6-16,19 5 0 0,-10-2-2 0,2-3 3 15,-11 0 0-15,19 4-1 0,-6-3 0 0,-4 1 4 16,2 1-2-16,-11-3 1 0,19 5-4 0,-10-5 4 16,2 2 0-16,-2 2-3 0,4-2 0 0,-3-1 1 15,-10-1-4-15,23 6 2 0,-14-5 2 0,1 2-2 16,-1-1 5-16,-9-2-5 0,19 6 1 0,1-2 3 16,-10 2 0-16,-1-4-6 0,2 0 5 0,5 1-8 15,-2-1 4-15,3-1 1 0,-3 3 0 0,-4-4 4 16,7 3-1-16,-2-2 1 0,1 1 0 0,0-1-2 15,-2 2-3-15,2-2 0 0,1 0 5 0,-1-1-11 0,2 2 9 16,0-1 1-16,-3 1-3 0,-2-2 1 0,4 0 1 16,-4 2-1-16,5 0-1 0,-8-1-1 0,4-1 1 15,-1 2 1-15,2 1-1 0,-4-2 5 0,2 1-4 16,6 0 0-16,-4-2 3 0,-1 0-5 0,-1 2 4 16,4-2 1-16,-1 1-2 0,3-1 1 0,-2 0-2 15,1 2 1-15,1-2-2 0,2 1 2 0,-2-1 3 16,1-1-5-16,-1 2 2 0,0-2 2 0,1 1-4 15,-1 0 2-15,-2 0 0 0,2 0-2 0,-3 0 1 16,4-2 0-16,-1 4 0 0,-2-2-3 0,-1 0 5 16,-1 0 0-16,1 1 2 0,-2-1-5 0,2-1 3 15,-1 1-3-15,-2 1 2 0,4-1-4 0,-7 0 4 16,5 0 1-16,-1 0-3 0,-1 1-2 0,3-2 7 0,1 2-7 16,-4 2 2-16,-1-3 2 0,2 0 0 15,1 1-3-15,1 1 3 0,-6-1 1 0,7-1-2 0,-4 3-2 16,4-2 0-16,-2-2 3 0,1 2 1 0,-3-1 1 15,7 0-4-15,-7 2 1 0,2 0-3 0,-4 0 1 16,8-2 2-16,-3 3-1 0,-5-3 1 0,8 0-2 16,-7 0 4-16,5 0 0 0,-4 2-1 0,-1-2-4 15,4-2 1-15,-2 2 3 0,2 2-3 0,0 0 2 16,4-2-4-16,-5 1 5 0,1 1 0 0,-2-2 1 16,2 2-3-16,0-2 5 0,-1 1-4 0,3 0 1 15,-4-1 1-15,1 4 1 0,1-4-3 0,0 0 2 16,1 0-3-16,-1 2 0 0,1-1 1 0,1 2-2 15,-5-2 2-15,3 2-1 0,-2-3 1 0,2 0 0 0,-4 0 1 16,4 1-2-16,-2-1 4 0,2 2-1 0,1-1-6 16,-1 2 4-16,-1-3-2 0,-5 1 3 15,5 1-2-15,-1-2 5 0,-1 1-4 0,1-2-3 0,2 2 9 16,0-1-7-16,-1 0-1 0,-1 0 4 0,5 3-4 16,-5-3 1-16,4 0 2 0,-2 0-1 0,-3 1-4 15,4-1 5-15,-1 1 0 0,1-1-2 0,-1 1 3 16,0-1-5-16,-1 0 1 0,2 4 2 0,-1-4 0 15,1 0 0-15,-1 0 0 0,3 3 1 0,-5-3-2 16,5 2 1-16,-4-1 2 0,6 0-4 0,-3 3 2 16,-3-4 5-16,4 0-4 0,-2 0-4 0,2 2 3 15,0-2 3-15,-1 1-5 0,2-1 6 0,-4 0-6 16,3 0 5-16,-1 3-4 0,2-2 2 0,-4-1-1 0,6 2 2 16,-5-4-1-16,2 2 0 0,-1 0-1 0,-1 0 0 15,0 0 1-15,1 0-1 0,-4 0 0 16,2 0-3-16,2 2 4 0,-3-2-2 0,3 1-1 0,-2-1 4 15,1-1 0-15,-4-1-2 0,6 4-1 0,-2-4 5 16,1 2-3-16,-2-1-1 0,4 2 1 16,-4-2-4-16,0 1 2 0,4 0 1 0,-1-3 3 0,1 3 0 15,-3 0-6-15,1-1 4 0,0 1-2 0,2 0-5 16,-1-2 6-16,0 2-2 0,1 0 2 0,-1 0 1 16,1 0-1-16,-3-4 1 0,6 4 0 0,-5 0 0 15,1 0 0-15,-1 0-4 0,0 0 2 0,-2-1 0 16,2 1 1-16,-3 0-1 0,3 0 2 0,-2 0-2 15,1-1 2-15,-1 2-1 0,-2-1-1 0,2 1 1 16,-1-2 3-16,3 1-4 0,-3 1 4 0,1-1 0 16,1-1-6-16,-2 1 4 0,-1 1-2 0,3-1-1 15,-5-1 2-15,4 0 4 0,2 1-2 0,-5 0-4 16,2-2 4-16,-1 2-8 0,4-3 6 0,-2 3 2 16,1 0-6-16,-4 0 5 0,3 0-3 0,-4-4 4 15,2 4-1-15,1-1-1 0,-2 1 0 0,3 0 0 0,-2-1 4 16,1 0-9-16,-2 1 9 0,2 0-6 0,2-3 6 15,-3 2-7-15,-14 1 7 0,24 0-3 16,-13 0-2-16,-11 0 0 0,27-2 3 0,-10 1 0 0,-2-2 2 16,2 3-3-16,-2-1-1 0,-2-1 1 0,5-2-3 15,-3 3-2-15,3 1 3 0,-5-3 0 0,2 2-1 16,2-1 1-16,0 2-1 0,3-4 3 0,-1 3-2 16,1 1-1-16,-1-3 6 0,0 3-8 0,1 0 7 15,-2-2-1-15,4 2-1 0,2-3-4 0,-5 1 0 16,2 2 3-16,-3 0 0 0,1-3 0 0,2 3 0 15,-3-2 2-15,2 2-1 0,-5-4-2 0,2 4-1 16,1-1 3-16,-1-2 0 0,-1 2-2 0,1 1 3 16,-3-2 1-16,0 4-7 0,-1-4 2 0,1 4 3 0,-2-2-2 15,6 0 2-15,-5-2-3 0,0 1 3 0,2 1-2 16,-15 0 0-16,23 0 5 0,-11 0-3 0,3 0 1 16,-15 0-1-16,23 0 0 0,-11 0-2 0,3-3 2 15,-1 3 1-15,-1 0-2 0,-13 0 0 0,24 0 1 16,-14-1-2-16,-10 1-1 0,27 1-2 0,-10-2 2 15,-7 1-1-15,1-3 2 0,3 3-2 0,-14 0 5 16,24-1 2-16,-10 1-1 0,-4 0-2 0,-10 0 1 16,23 0-2-16,-9 0 2 0,0-2-1 0,1 2-2 15,1-2 5-15,-16 2-5 0,21 2 3 0,-12-4-3 0,-9 2 3 16,25-2 2-16,-13 2-3 0,-1 0-3 16,7 0 5-16,-5-1 3 0,2 2-1 0,1-2 3 15,-1 1-1-15,-1-3 4 0,-14 3-4 0,27 0 2 0,-14 0-3 16,5 3-2-16,-5-3 3 0,-1 0 1 15,5-3-3-15,-1 3-1 0,0 0-4 0,-1 3 4 16,2-3 3-16,-2 0-4 0,-3 1 0 0,0-1 0 0,1 0 0 16,2 0 3-16,-15 0 0 0,27-1 1 0,-15 1-6 15,-2 0 4-15,-10 0-2 0,28 0 0 0,-14-3 2 16,-1 3 0-16,2 0-2 0,-1-2 1 0,-14 2 4 16,25 0-3-16,-12 0-3 0,-2 0 6 0,1-1-4 15,4 2 3-15,-16-1-4 0,21-3 5 0,-11 3 1 16,2-2 3-16,-12 2-5 0,18-3 4 0,-18 3-2 15,20 0 4-15,-20 0-2 0,15-3 1 0,-15 3 0 16,15-1-3-16,-15 1 4 0,13 0-4 0,-13 0 1 16,12-3 2-16,-12 3-1 0,0 0-2 0,19-3 1 15,-19 3-1-15,9 0-2 0,-9 0 1 0,0 0-5 16,14-1 2-16,-14 1-1 0,0 0-2 0,0 0 1 16,0 0 2-16,18-3-5 0,-18 3 1 0,0 0 1 0,0 0-2 15,0 0-14-15,13 0-14 0,-13 0-17 16,0 0-20-16,0 0-20 0,6 7-39 0,-6-7-27 0,0 0-216 15,0 0-399-15,0 0 177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9:22.75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15AEB9-D2D6-48A4-8C73-E7EE28585A5F}" emma:medium="tactile" emma:mode="ink">
          <msink:context xmlns:msink="http://schemas.microsoft.com/ink/2010/main" type="writingRegion" rotatedBoundingBox="890,10971 30315,10172 30505,17149 1079,17948"/>
        </emma:interpretation>
      </emma:emma>
    </inkml:annotationXML>
    <inkml:traceGroup>
      <inkml:annotationXML>
        <emma:emma xmlns:emma="http://www.w3.org/2003/04/emma" version="1.0">
          <emma:interpretation id="{B2AC3B7E-2313-4BC0-BD22-171EC10A83C1}" emma:medium="tactile" emma:mode="ink">
            <msink:context xmlns:msink="http://schemas.microsoft.com/ink/2010/main" type="paragraph" rotatedBoundingBox="952,10879 26798,10268 26831,11680 986,12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C6E51-07DF-4873-92DA-4497A83A0F64}" emma:medium="tactile" emma:mode="ink">
              <msink:context xmlns:msink="http://schemas.microsoft.com/ink/2010/main" type="line" rotatedBoundingBox="952,10879 26798,10268 26831,11680 986,12291"/>
            </emma:interpretation>
          </emma:emma>
        </inkml:annotationXML>
        <inkml:traceGroup>
          <inkml:annotationXML>
            <emma:emma xmlns:emma="http://www.w3.org/2003/04/emma" version="1.0">
              <emma:interpretation id="{5A77D836-CA86-4623-9EAC-B98D8E31EBE6}" emma:medium="tactile" emma:mode="ink">
                <msink:context xmlns:msink="http://schemas.microsoft.com/ink/2010/main" type="inkWord" rotatedBoundingBox="955,11012 5533,10904 5555,11836 977,11944"/>
              </emma:interpretation>
            </emma:emma>
          </inkml:annotationXML>
          <inkml:trace contextRef="#ctx0" brushRef="#br0">510 57 85 0,'0'0'130'0,"7"-7"-8"0,-7 7 2 0,0 0-8 15,3-9-1-15,-3 9-11 0,0 0-5 0,6-9-6 16,-6 9-6-16,0 0 0 0,0 0-5 0,4-11 2 15,-4 11-2-15,0 0-8 0,0 0 2 0,0 0-11 16,0 0-2-16,0 0-9 0,0 0-5 0,0 0-7 16,0 0 3-16,-13-14-9 0,13 14-2 0,0 0-3 15,-12-6-3-15,12 6-3 0,0 0-4 16,-19 0-2-16,19 0-2 0,-15-1 0 0,15 1-1 16,-24 3 0-16,15-2-3 0,-6-1-2 0,-1 4-2 0,1 2 2 15,-3-1-6-15,-1 1 2 0,-1-3 1 0,-1 7 2 16,2-2-1-16,-1-2 4 0,-6 1 2 0,3 7-1 15,-4-4 7-15,7 1 1 0,-4 2-1 0,10-2 3 16,-1 0-2-16,0 0 0 0,-1 2 1 0,3-4 2 0,1 1-3 16,1 2 1-16,-1 0 0 0,5 1-3 0,-1-2 0 15,-1 3-3-15,2 0-2 0,4-1 2 0,-1 1-2 16,1 2-1-16,-2-1 0 0,5 2 1 0,0-1-1 16,0-1 4-16,2 1 0 0,2-1-2 0,-2 3 3 15,5 0 3-15,0-3 0 0,2 7-2 0,0 2 2 16,2-4-4-16,2 0 1 0,2 2 1 0,4-5-3 15,-4 1 2-15,3 1-2 0,2-2-2 0,1-3-2 16,1 1 7-16,-3-2-9 0,2 0-2 0,5-2-1 16,-1-1 5-16,-7-2-5 0,6-2 2 0,1 1 1 15,-7-5-1-15,3 2-2 0,6-4 2 0,-2-2-3 16,-1 0 2-16,1 0-3 0,2-3 1 0,-8 3 3 16,7-8-4-16,-4 3-1 0,4-4 3 0,-3 4-3 0,0-4-3 15,1 2 0-15,-8-2 2 0,2 1-4 16,-3-1 8-16,-2-3-3 0,1 3-4 0,-4 1 2 0,1-1 1 15,-1 1-2-15,-7 1-2 0,1 0 3 0,1-1-2 16,-5 10-3-16,3-14 6 0,-3 14-1 0,-3-14-3 16,3 14-1-16,-6-11-2 0,6 11 4 0,-16-6-2 15,7 2-3-15,-11 4 0 0,5 0 0 0,-10 6-1 16,0-2 0-16,-1 0 1 0,-2 4 0 0,0-1 1 16,1 1-2-16,-3-3 0 0,6 5 3 0,0-2-4 15,2-2 1-15,4 4-1 0,0-3-2 0,5-2-7 16,-1 2-12-16,5 0-7 0,-1-2-15 0,2 0-9 0,8-5-10 15,-6 11-18-15,6-11-26 0,0 0-29 0,14 10-40 16,-14-10-210-16,25-4-423 0,-7 1 187 16</inkml:trace>
          <inkml:trace contextRef="#ctx0" brushRef="#br0" timeOffset="2158.67">1103 538 157 0,'17'-1'158'15,"-7"-2"-4"-15,-10 3-15 0,21-4-8 0,-5 0-6 16,1-2-14-16,-4 0 0 0,7-1-10 0,-3-2-6 16,1 0-6-16,3-2-3 0,2 0-4 0,-3-2-4 0,3 1-2 15,-8 3-12-15,3-2 3 0,-5 0-9 16,-3 1 2-16,2 0-12 0,-4-2 9 0,-1 3-6 15,2-2 3-15,-6 1-2 0,2 2 2 0,-5 8-6 0,-3-16-5 16,3 16-7-16,-9-18-1 0,3 14-6 16,-6-2-3-16,-2 0-1 0,1-2-8 0,-2 6 4 0,-3 2-3 15,2-1-1-15,-4 7-3 0,1-2-3 0,0-1 4 16,-4 7-4-16,-1 2 4 0,7-4-5 0,-6 6 3 16,8-2-3-16,-3 3-1 0,0 1 2 0,5-1-2 15,3 0 1-15,-1-2-1 0,4 4-1 0,-1 0 0 16,4 1-4-16,-2-4 0 0,4 0 0 0,2 3 2 15,5 0-4-15,1-6 1 0,-2 2 1 0,5-3-2 16,-1-2 1-16,4 1-1 0,-2 0 4 0,6-4-4 16,-1-3 4-16,3-2-1 0,-3 0 2 0,5 0-5 15,-1-1 3-15,5-4 0 0,0 0-1 0,-5 2-1 16,6-7 0-16,-2 2 2 0,2 2-3 0,-3-3 0 0,2-2 0 16,-9 5-1-16,3-4 1 0,3-4 0 15,-6 7-2-15,4-3 4 0,-4 0-4 0,3 3 0 0,-3-3-3 16,1-1 3-16,-1 4-1 0,-1 0 2 0,-1 0-1 15,-2 0 2-15,-1 3-5 0,-2 1 3 0,-8 3-4 16,13-8 8-16,-4 6-2 0,-9 2 5 0,10-4 4 16,-10 4 4-16,0 0 1 0,17 6-1 0,-17-6 4 15,7 11-2-15,-1-6 3 0,-6-5-1 0,8 13 0 16,-5-3-2-16,1-2-3 0,2 2 3 0,-3-1-7 16,3-1 1-16,0 6-3 0,4-4 1 0,-4 1-2 15,-1 0 3-15,1-3-5 0,0 2 4 0,1-4-2 16,-1 4-3-16,-1-3-1 0,1 1 2 0,-6-8-4 15,9 11-7-15,-9-11-5 0,7 10-3 0,-7-10-6 16,8 5 3-16,-8-5-4 0,6 6 5 0,-6-6-2 0,0 0-2 16,0 0-2-16,0 0 2 0,0 0 2 15,0 0 1-15,17-15-3 0,-17 15 0 0,3-9 4 16,3 2 3-16,-6 7 0 0,8-19-1 0,-4 8 1 0,2 1 2 16,-4-4 2-16,4 0 0 0,1 0-2 0,1-3 3 15,2 0 0-15,-1 3-1 0,-2-2 0 0,2 1 4 16,0 4 1-16,-1-2-1 0,-1 1 1 0,2 2 4 15,-1 5 0-15,-1-2 1 0,1-1 5 0,-8 8 2 16,9-8-4-16,-9 8 1 0,10-5 2 0,-10 5 6 0,0 0-2 16,13 0 10-16,-13 0 3 0,0 0 1 15,12 13 2-15,-10-4-1 0,2 0-2 0,-2 0 3 16,-1 2-5-16,1 1 1 0,-2 3-1 0,6 0-2 0,-3 1-3 16,0-1-3-16,1 2 0 0,-1-4-2 0,3-1-3 15,0 1 3-15,2 0 0 0,-2-5-3 16,1 1-1-16,-1-2 1 0,0 1-2 0,1-3 1 0,4-2-1 15,-2 3 0-15,3-5-1 0,-12-1 0 0,22-1 1 16,-6-5-3-16,4 2-2 0,-4-1 3 0,2-2-3 16,-1-1 0-16,6-4 0 0,-2-1 2 0,0 2-1 15,-3 0-2-15,3-3 2 0,-6 2-1 0,1 4-1 16,-1-6-1-16,3 0 3 0,-4 1-1 0,-1 1-2 16,0-4 0-16,-2 5 3 0,1-4-2 0,-5 4 3 15,-2-4-3-15,1 3-1 0,-5-2 4 0,1 7-4 16,-2 7-1-16,-2-18-2 0,2 18 1 0,-6-17 0 15,3 7 3-15,3 10-1 0,-13-10-4 0,8 5 2 0,5 5-1 16,-15-1-1-16,15 1 0 0,0 0 0 16,-19 8 2-16,12-3 0 0,-2 3-1 0,1 4 3 0,1-1-3 15,-2 2 0-15,3 0 0 0,0 2 1 0,1-1-1 16,2 1 0-16,-1-2 0 0,2 3 4 0,4-3-1 16,-2 4-1-16,4-3 3 0,-1-4-4 0,6 4 2 15,-4-7 0-15,4 4 0 0,0-1-1 0,3-2 5 16,1-1-1-16,0-1 0 0,2-4-2 0,3-2 1 15,-3 0-2-15,3-2 4 0,-3-2-4 0,4 1 2 16,2-3-3-16,-6-3 3 0,4 2-2 0,2-6 2 16,-3 6-1-16,0-4 0 0,-4-2 3 0,-1 2-4 15,2-2 3-15,-3 6 1 0,-3-4 0 0,-2 4 3 16,2 1 5-16,-1-1-1 0,-8 7-2 0,9-8 1 16,-2 3-4-16,-7 5-2 0,0 0-2 0,11-5 3 15,-11 5-6-15,0 0 2 0,0 0 2 0,0 0-1 0,19 10-4 16,-16-6 4-16,3 3-1 0,-6-7 2 0,10 17-2 15,-7-6 4-15,3-4-6 0,0 3 2 16,0-1 1-16,2 2-2 0,-1 0 0 0,1-3 0 0,-1 2 1 16,3-7 3-16,-1 4-3 0,0-1 4 0,-1-1 1 15,-1-1-1-15,-7-4-2 0,12 9 0 0,-12-9 3 16,9 4 0-16,-9-4-2 0,9 2 2 0,-9-2 0 16,0 0-3-16,15-8 0 0,-15 8 3 0,7-8-2 15,-1 1-2-15,-6 7 3 0,9-15 0 0,-1 6-8 16,-2-5 4-16,0 6 1 0,1-5-1 0,-1 3-1 15,3-2 1-15,0 0-2 0,0 1 3 0,-2-3-2 16,4 5 0-16,-4 1-2 0,2 1 2 0,-1 2-3 16,1-2 0-16,-9 7 0 0,10-10 0 0,-10 10-3 15,12-3 0-15,-12 3 3 0,14-2 0 0,-14 2-1 0,13 5 1 16,-13-5 0-16,12 7 0 0,-6-3 2 16,-6-4 3-16,10 10-3 0,-4-3-1 0,2 0 1 0,-2-1 2 15,1-2-3-15,4 0 5 0,-3 3-4 0,4-3 1 16,2 0 1-16,1-2 0 0,1 0-3 0,1 0 4 15,2-4 0-15,-1 0-2 0,1 0 1 0,1-1 0 16,-1-2 4-16,0-1-6 0,4 0 2 0,-4-3-1 16,-4 0 1-16,4 1 2 0,-5-3-4 0,1 1 1 15,1 0-6-15,-1-1 0 0,-4-1-6 0,-2-1 0 16,-2 6 2-16,-3-6-1 0,-1 7-4 0,2-4 3 16,-5 10-2-16,1-13 3 0,-1 13 0 0,-9-11 3 15,-1 5-3-15,10 6 1 0,-24-1 3 0,8 1 1 16,-1 0-2-16,-1 5 3 0,-1 1-4 0,1-1 4 15,-3 4-2-15,5-2 3 0,-4 7-2 0,1 0 1 0,1-2 0 16,8-3-1-16,-5 6 3 0,6-2 1 0,1-2-2 16,1 3 3-16,4-6-5 0,0 5 2 15,3-3 1-15,0-10 1 0,-1 15-1 0,1-15 3 16,4 13-1-16,2-7-1 0,-6-6 1 0,13 8 4 0,-5-7-3 16,2 2-3-16,-10-3 1 0,21-1 0 0,-3-6-1 15,-5 1 2-15,2 0-1 0,0-1 1 0,2 0 1 16,-2-4-1-16,0 2 0 0,1-3-3 0,-3 0 2 15,-2-1 2-15,5 2-4 0,-2-2 5 0,-2 1-4 16,-3 2 2-16,-2 3 0 0,-1 1-1 0,3 1 0 16,-9 5-5-16,12-6-1 0,-12 6 4 0,7-4-2 15,-7 4 0-15,0 0 1 0,0 0 2 0,0 0 0 16,11 15 4-16,-11-15-3 0,6 17-2 0,-5-8 3 0,4 0-1 16,-2-1 0-16,-2 3 4 0,5 1-2 0,0 1-1 15,0-3 0-15,0-2 1 0,1 0 4 0,5 3-4 16,-3-6 2-16,5 2 1 0,-1-4 0 0,4 2-1 15,-3-5 0-15,6 0 2 0,-4 0-5 0,4-4 3 16,5-2 1-16,-4-2-1 0,6-2-1 0,-3-1 2 16,-2-5 1-16,3 1-3 0,-4-1 2 0,3-3-2 15,-2 0-2-15,8-7 1 0,-3-3 3 0,-3-1-3 16,1 5 0-16,-5 0 1 0,4-7 1 0,-4 1 0 16,0 2-4-16,-7 5 1 0,2 0-1 0,0-9 5 15,-4 4-4-15,0-3 4 0,-3 11 0 0,-2-3 0 16,-3-1-1-16,1 1-1 0,-4 6-1 0,0 0 2 0,-4 2 2 15,1 0-1-15,-2 1 2 0,1 1-3 0,-4 5 1 16,1 0-2-16,0 5-1 0,-2-2 3 16,-2 1-6-16,11 5 2 0,-27-3-1 0,14 4 5 15,-5 1-7-15,2 6 2 0,-4 0 2 0,1 5 0 0,-2 6-3 16,3 1-2-16,-7 11 2 0,2-2 3 0,5-6 0 16,2 12 1-16,6-8-4 0,1 9 2 0,3-9 1 15,1 2 6-15,5-1 10 0,5 7 6 0,-2-8 5 16,12 9 3-16,1-4 5 0,2-9 3 0,7 5 2 15,5 1 0-15,4-6-1 0,5-2-1 0,1-1-3 16,1-3-2-16,2-3-8 0,2 3 3 0,-2-2-6 16,2-3-23-16,-4 2-27 0,-14-3-44 0,2-1-56 15,-4 3-52-15,0-1-81 0,-7-3-220 0,-7 1-519 0,-1-2 230 16</inkml:trace>
        </inkml:traceGroup>
        <inkml:traceGroup>
          <inkml:annotationXML>
            <emma:emma xmlns:emma="http://www.w3.org/2003/04/emma" version="1.0">
              <emma:interpretation id="{8142480A-8814-4C44-9FD1-D9CFB24D4B34}" emma:medium="tactile" emma:mode="ink">
                <msink:context xmlns:msink="http://schemas.microsoft.com/ink/2010/main" type="inkWord" rotatedBoundingBox="6279,11241 8393,11192 8405,11731 6292,11781"/>
              </emma:interpretation>
            </emma:emma>
          </inkml:annotationXML>
          <inkml:trace contextRef="#ctx0" brushRef="#br0" timeOffset="3380.01">5389 160 191 0,'0'0'217'0,"0"0"-17"0,-16 7-10 0,16-7-15 16,-12 13-11-16,5-5-6 0,-4 3-13 0,5 1-15 0,-1 1-10 15,2 1-9-15,4 3-4 0,-2 0-14 16,0 1-6-16,3-1-9 0,3 4-5 0,-3-3-7 16,7-1-5-16,-1 0-7 0,3 1-2 0,2-5-7 0,1 3-5 15,1-2 0-15,3-3-6 0,4-2-5 0,-1 1 8 16,1-5-8-16,0 1-2 0,1-6 1 0,6 0-6 16,-7-4-1-16,5 2-2 0,0-3-2 0,-1-2-1 15,-2-4-3-15,1 0 1 0,-7 2-3 0,1-2 0 16,-5-3-7-16,1 1 6 0,0-2-1 0,1 4 2 15,-4-2 0-15,-5 3-2 0,2 1 8 0,-1 2 5 16,0-1-2-16,-6 8-1 0,8-8-4 0,-8 8-1 16,0 0-8-16,10-10 4 0,-10 10-3 0,0 0 2 0,0 0-4 15,0 0 2-15,18 13-3 0,-18-13-2 16,7 13 1-16,-1-6-1 0,-1 1-1 0,1 0 2 16,4 2 0-16,-1-3 2 0,-3 2-2 0,2-4 1 0,4 2 0 15,-5-2 3-15,11 0-2 0,-5-1 1 0,4 1-4 16,-4-5 7-16,4 0-9 0,-3 0 6 0,4-2-4 15,-1-3 6-15,1 1-5 0,-5-3-3 0,4 0 5 16,-1 1 2-16,-3-3-7 0,-1-2 2 0,2 1 1 16,-4 0-2-16,2-4-1 0,-4 4 5 0,-3-2-5 15,1 2 3-15,-1 0-2 0,-5 10 0 0,0-17-1 16,0 17-1-16,-5-16-1 0,-1 10 5 0,6 6-5 16,-22-10-1-16,12 6 2 0,-7 1-1 0,1 0-1 0,-4 3 0 15,-2 2-2-15,3-2 5 0,-4 4-3 0,-2 1 6 16,1 1-3-16,2 2 0 0,2-2-3 15,4 1 2-15,0 3-3 0,-1-1 7 0,2 2-6 0,5 0 1 16,-1 1 3-16,2 1-2 0,3-2-2 0,0 2 0 16,2-1 4-16,4 1 2 0,-3 1-2 0,3-2 1 15,3 1-4-15,-3-2 4 0,6-2-2 0,-2-2 0 16,5 2 0-16,-9-9-2 0,14 9 1 0,-2-6 1 16,1-2-2-16,7-2 1 0,-4 1-1 0,3-6-2 15,1 1 1-15,-1-1-1 0,1 0 1 0,0-6 0 16,6 1 0-16,-1-4 0 0,-8 0 0 0,5-1 3 15,-6-2-1-15,1 1 1 0,-1-3 0 0,-4 7-2 16,1 0 2-16,-5 2 6 0,-2 3 8 0,0 1 7 0,0-1 2 16,-6 8 3-16,7-9-6 0,-7 9 0 15,6-10-6-15,-6 10 0 0,0 0 0 0,11-3-4 0,-11 3 2 16,0 0-2-16,0 0 2 0,6 20 0 0,-6-20-3 16,0 18 3-16,3-8-4 0,3 4 3 0,-5-1-4 15,8 0 2-15,-6 1-5 0,4 2 5 0,2-2-3 16,2-2-2-16,-2-3-15 0,1 2-15 0,-4 0-20 15,0-5-22-15,-1 1-28 0,4-1-32 0,-9-6-28 16,16 4-47-16,-16-4-72 0,16-4-138 0,-7-2-446 16,2 1 198-16</inkml:trace>
          <inkml:trace contextRef="#ctx0" brushRef="#br0" timeOffset="4061.12">6653 162 57 0,'0'0'278'16,"0"0"-11"-16,-26-2-22 0,26 2-19 0,0 0-18 16,-28 5-20-16,17-1-16 0,4-1-21 0,-2 3-11 15,-1 1-14-15,-2-3-12 0,4 2-14 0,-1 1-7 16,2 2-12-16,1-3-6 0,-3 1-8 0,1 3-4 16,3-3-9-16,5-7-4 0,-3 14-7 0,3-14-2 15,-6 17-5-15,6-17-3 0,0 14-3 0,0-14-6 16,0 13-2-16,0-13 1 0,6 15-6 0,-3-8-2 15,-3-7 1-15,8 13-1 0,-3-5-2 0,1 2-3 16,0-6 1-16,1 3-1 0,5 2-3 0,-4-4 1 16,1 2 1-16,-2 0-2 0,2-2-4 0,-3 4 4 0,1-4 0 15,2 1 2-15,-4 1-4 0,-5-7 2 16,9 13 4-16,-6-7 0 0,-3-6-1 0,0 15 1 16,0-15 3-16,0 14 1 0,0-14-3 0,-12 13 2 0,9-8-2 15,-5 2-3-15,8-7 3 0,-13 11-2 0,13-11-1 16,-6 7 0-16,6-7-2 0,-9 6-1 0,9-6-2 15,0 0 4-15,-4 6-5 0,4-6 2 0,0 0-2 16,0 0-3-16,0 0-4 0,0 0-3 0,0 0 2 16,29-11-3-16,-12 5-2 0,-2-1 2 0,1 0 1 0,4-3 0 15,0 3 1-15,6-3-2 0,-4 2 2 16,4-5 1-16,-3 2-1 0,3 1 3 0,-4-4-1 16,5 5 3-16,-8-2-1 0,7-1 3 0,-7 1-3 15,3-2 0-15,-2 2 7 0,-4 0 3 0,-2 0 0 16,-4 2 6-16,2-1-1 0,-1-1-1 0,-3 1-2 15,-2 2 1-15,2 1 0 0,-5-1-1 0,-3 8-6 0,3-15 1 16,-3 15 1-16,0-11-1 0,0 11-3 0,-9-10 1 16,9 10-5-16,-14-6 2 0,14 6-1 0,-22-1 3 15,9 1-2-15,-1 2 0 0,-1 3 0 0,2 1-3 16,0-1 3-16,-4 2-1 0,2 1 1 0,2 2 0 16,-1-1-2-16,5 2 2 0,-1-1 0 0,1-1-3 15,2 3 3-15,-2 0-4 0,4-3 3 0,-1 5 5 16,0-3 6-16,3 2-3 0,3-3 2 0,0-10 3 15,0 21-2-15,0-11 3 0,3 1 3 0,3 0 5 16,0-3 1-16,2 1-3 0,4-1 2 0,-5-2 1 16,6 1 1-16,2-2-2 0,-1 1-4 0,5-4-2 15,-5 3-3-15,-3-3-9 0,0-1-23 0,2 2-20 0,4-3-34 16,-17 0-40-16,22 0-37 0,-10-3-61 0,1 0-44 16,-13 3-211-16,20-5-506 0,-13-1 225 0</inkml:trace>
          <inkml:trace contextRef="#ctx0" brushRef="#br0" timeOffset="4359.01">7340 377 123 0,'0'0'274'0,"0"0"-18"0,17-1-14 0,-17 1-17 15,0 0-9-15,0 0-11 0,0 0-6 0,9 8-2 16,-9-8-6-16,7 7-8 0,-4-2-8 0,-3-5 2 0,9 7-3 15,-5 0-5-15,-4-7-7 0,9 11-4 0,-9-11-13 16,6 12 5-16,-6-12-4 0,5 10-11 16,-2-3-9-16,-3-7-16 0,3 11-2 0,-3-11-7 0,3 11-11 15,-3-11-3-15,6 10-14 0,-6-10-5 0,0 0-7 16,0 13-1-16,0-13-8 0,0 0-4 0,4 8-4 16,-4-8-12-16,0 0-16 0,0 0-36 0,3 12-21 15,-3-12-20-15,0 0-22 0,0 0-13 0,0 0-15 16,0 0-32-16,0 0-42 0,0 0-31 0,0 0-26 15,0 0-39-15,0 0-303 0,0 0-632 0,0 0 280 16</inkml:trace>
          <inkml:trace contextRef="#ctx0" brushRef="#br0" timeOffset="4558.84">7409 94 275 0,'0'0'403'0,"0"-14"6"0,0 14-19 0,0-21 2 15,3 14-23-15,-3 7-26 0,0-18-27 0,0 18-31 16,0-17-29-16,3 8-23 0,-3 9-28 0,3-12-21 16,-3 12-18-16,6-11-21 0,-6 11-34 0,1-10-45 15,-1 10-40-15,0 0-63 0,0 0-52 0,0 0-39 16,0 0-29-16,0 0-42 0,0 0-57 0,0 0-79 16,0 0-228-16,0 0-609 0,-30 18 270 0</inkml:trace>
        </inkml:traceGroup>
        <inkml:traceGroup>
          <inkml:annotationXML>
            <emma:emma xmlns:emma="http://www.w3.org/2003/04/emma" version="1.0">
              <emma:interpretation id="{2CF30BB9-840C-4386-80CB-E0626F89C80C}" emma:medium="tactile" emma:mode="ink">
                <msink:context xmlns:msink="http://schemas.microsoft.com/ink/2010/main" type="inkWord" rotatedBoundingBox="9366,11203 12045,11140 12057,11665 9378,11728"/>
              </emma:interpretation>
            </emma:emma>
          </inkml:annotationXML>
          <inkml:trace contextRef="#ctx0" brushRef="#br0" timeOffset="5495.02">8412 21 188 0,'0'0'224'0,"0"0"-20"16,0 0-17-16,-13 5-21 0,13-5-13 0,0 0-6 0,0 0-8 15,0 0-3-15,0 0-1 0,39 6-2 0,-23-6-10 16,4 0-5-16,6 0-2 0,3 0-8 16,1 0-3-16,2-4-3 0,-2 3-10 0,15-1 0 0,0-2-12 15,-4 2-2-15,-8 2-8 0,-3 0-3 16,1-2-8-16,-1-1-5 0,-6 0-1 0,1 3-2 16,-5-1-10-16,-2 1-7 0,-3-2-4 0,-3 1-3 0,1 1 6 15,-13 0-9-15,16-4-9 0,-7 2-18 16,-9 2-14-16,11-1-23 0,-11 1-21 0,0 0-29 0,0 0-34 15,0 0-30-15,0 0-44 0,0 0-53 0,0 0-157 16,0 0-442-16,0 0 196 0</inkml:trace>
          <inkml:trace contextRef="#ctx0" brushRef="#br0" timeOffset="5729.67">8724 3 23 0,'0'0'243'0,"-7"7"-14"0,7-7-12 0,-15 9-9 15,12-2-8-15,-5 1-6 0,5 1-13 0,0 4-2 0,3 1-14 16,-3 3 4-16,3 0-4 0,-1-1-14 0,5 9-7 16,-4-8-2-16,6 8-4 0,-3-5 0 0,2 3-19 15,1-2-10-15,-6-3-10 0,3 3-8 0,6-1-12 16,-5-2-9-16,2-4-3 0,0 3-6 0,-1-2-8 16,1-2-4-16,0 3-6 0,-2-3-17 0,-1-2-25 15,0-1-24-15,0 0-24 0,0 0-28 0,-3-10-30 16,4 15-26-16,2-9-17 0,-3-1-35 0,-3-5-35 15,15 6-253-15,-15-6-509 0,0 0 225 0</inkml:trace>
          <inkml:trace contextRef="#ctx0" brushRef="#br0" timeOffset="6032.87">9415 1 78 0,'0'0'250'0,"-14"-16"-13"0,14 16-11 0,-12-1-12 16,12 1-12-16,0 0-7 0,-27 6-9 0,20 0-3 15,-5 2-10-15,-1 2-5 0,-1 2-7 0,-4 3-2 16,5 0 5-16,-3 2-8 0,-4 1-5 0,7 2-8 16,-1-1 2-16,2 4-10 0,-1-4-12 0,1 2-3 15,2-1-9-15,1 4-10 0,4-6-2 0,-1-1-12 16,6 1-9-16,-3-4-4 0,2 3-8 0,2-3-8 0,2 3-4 15,0-2-8-15,2-2 3 0,1 2-21 16,0-5-16-16,3 1-35 0,1-4-27 0,-1 0-29 0,-2-1-29 16,7-2-37-16,-1-2-36 0,-1-1-47 0,5-3-23 15,-3-2-64-15,0 0-194 0,-1-6-552 0,1 3 245 16</inkml:trace>
          <inkml:trace contextRef="#ctx0" brushRef="#br0" timeOffset="6491.51">9567 245 34 0,'15'-4'234'16,"-15"4"-15"-16,0 0-6 0,13-6-10 0,-13 6-9 0,0 0-8 0,15 3-11 15,-15-3-7-15,12 6-9 0,-12-6-13 0,13 5-8 16,-7 1-14-16,0 0-8 0,-1 2-10 16,-1-1-3-16,1 3-6 0,-5-10-5 0,6 17-11 0,-5-9-9 15,1 2-4-15,2-3-3 0,-4-7-4 0,2 17-1 16,-2-9-10-16,0-8-5 0,1 11-2 0,-1-11-9 15,0 0-1-15,0 15-1 0,0-15-3 0,0 0-2 16,0 0-6-16,3 9 1 0,-3-9-1 0,0 0-5 16,0 0-15-16,0 0-9 0,0 0-11 0,0 0-5 15,20-24-8-15,-13 17-9 0,2-5-12 0,1-3 2 16,-1 2-5-16,8-7-2 0,-4-1 6 0,-4 2 1 16,5 4 4-16,-4-1 7 0,-1 3 6 0,4 0 5 0,-7 2 5 15,0 4 16-15,2 0 8 0,-2 1 11 0,-6 6 0 16,9-12 2-16,-9 12-3 0,4-10 6 0,-4 10 1 15,6-2 6-15,-6 2 1 0,0 0 1 0,0 0 5 16,19 12 4-16,-11-5 5 0,-8-7 9 0,7 16-3 16,-2-4 1-16,-1 0 3 0,2 2 5 0,0-1-4 15,-3 1 10-15,2 1-13 0,-1-2 1 0,-1 0-5 16,2 1-6-16,-2 1-7 0,0-2 4 0,1 0-4 16,-2-5-2-16,1 0-7 0,-3-8 4 0,3 17-5 15,-2-10-3-15,-1-7-18 0,0 0-18 0,3 14-21 16,-3-14-19-16,0 0-22 0,0 0-43 0,0 0-33 15,0 0-38-15,0 0-23 0,0 0-61 0,0 0-167 0,0 0-483 16,0 0 214-16</inkml:trace>
          <inkml:trace contextRef="#ctx0" brushRef="#br0" timeOffset="6729.03">10183-52 160 0,'13'-4'219'0,"-13"4"-12"0,0 0-7 0,21 5-7 16,-12-1-10-16,1-2-6 0,-1 5-6 0,3 0-10 16,2 1-5-16,-1 3-8 0,-1 1-12 0,2 3-7 15,-4-2 0-15,2 9-2 0,0-7-11 0,-6 3-4 16,3 3-7-16,-5-3-6 0,-1 0-10 0,0 2-8 16,-3 2-8-16,-4 3-6 0,-4-1-10 0,-4 0-12 15,-3 0-15-15,-3 0-24 0,-5 3-30 0,-6-3-24 16,7-2-39-16,-9 0-41 0,1 1-34 0,4-8-43 0,3 1-249 15,-1-4-491-15,0-4 216 0</inkml:trace>
          <inkml:trace contextRef="#ctx0" brushRef="#br0" timeOffset="7246.98">10588 130 248 0,'0'0'258'0,"0"0"-26"0,-12-5-11 16,12 5-20-16,0 0-15 0,0 0-9 0,0 0-3 15,0 0-8-15,0 0-6 0,0 0-10 0,35 5-6 16,-35-5-7-16,25 0-9 0,-10 0-7 0,3 0-6 16,0-1-8-16,0 1-6 0,4 0-1 0,-3 0 0 15,8-4-18-15,-4 4-2 0,2 0-9 0,0 0-6 0,-4 0-10 16,-1-3-2-16,1 3-6 0,-2 0 0 16,0-2-15-16,1 2 4 0,-4-1-2 0,1 1-7 15,-3-1-1-15,-14 1-11 0,20 0-4 0,-20 0-10 0,15 0-16 16,-15 0-21-16,12-3-15 0,-12 3-19 0,0 0-28 15,0 0-27-15,0 0-43 0,0 0-35 0,0 0-35 16,0 0-246-16,-39 15-525 0,24-12 232 0</inkml:trace>
          <inkml:trace contextRef="#ctx0" brushRef="#br0" timeOffset="7496.57">10618 337 22 0,'-1'9'256'0,"1"-9"-11"16,0 0-4-16,0 0-7 0,6 15-5 0,-6-15-6 0,15 6-12 15,-6-3-18-15,1 1-6 0,6-1-13 0,1-1-11 16,4-1-13-16,6 0-13 0,-8-1-14 0,6 3-13 16,2-2-1-16,0-2-15 0,0 2-9 0,0-2 2 15,-2 1-19-15,0-3-11 0,-5 1-12 0,-1 0-14 16,1 1-21-16,-4-3-21 0,0 2-25 0,-5 2-24 15,-11 0-35-15,19 0-36 0,-19 0-35 0,18-3-44 16,-18 3-253-16,0 0-501 0,9-3 222 0</inkml:trace>
        </inkml:traceGroup>
        <inkml:traceGroup>
          <inkml:annotationXML>
            <emma:emma xmlns:emma="http://www.w3.org/2003/04/emma" version="1.0">
              <emma:interpretation id="{6B22E845-CC91-4D43-88C8-A4FC7806FB09}" emma:medium="tactile" emma:mode="ink">
                <msink:context xmlns:msink="http://schemas.microsoft.com/ink/2010/main" type="inkWord" rotatedBoundingBox="12449,11127 14933,11068 14949,11735 12465,11794"/>
              </emma:interpretation>
            </emma:emma>
          </inkml:annotationXML>
          <inkml:trace contextRef="#ctx0" brushRef="#br0" timeOffset="10707.03">11549 104 101 0,'0'0'207'16,"0"0"-9"-16,0 0-12 0,0 0-13 0,0 0-8 16,0 0-5-16,0 0-3 0,0 0-1 0,0 0-3 15,0 0-7-15,0 0-9 0,0 0-10 0,0 0-6 0,0 0-5 16,0 0-7-16,9-24-3 0,-9 24-6 0,7-13-7 16,-2 9-8-16,-2-6-9 0,1 2-7 15,-4 8-5-15,9-19-5 0,-4 10-9 0,-2 0-5 0,1 1-3 16,-2-2-5-16,4-1-2 0,-2 2-3 0,-1 1-6 15,1-1-3-15,-4 9 1 0,5-12-1 0,-5 12 2 16,3-14 1-16,-3 14-3 0,4-7 0 0,-4 7-5 16,0 0 1-16,3-11-1 0,-3 11-7 0,0 0-5 15,0 0 3-15,0 0-3 0,0 0-2 0,0 0-2 16,0 0 3-16,0 0 5 0,0 0 2 0,0 35 9 16,-1-20 2-16,-1 3 3 0,-2 0 10 0,1 4-7 15,-2 2 2-15,1 0 12 0,-1 0 2 0,0 6-1 16,0-4 2-16,-1 0 1 0,0 2-1 0,3-1 4 15,-3 2-9-15,2-3 1 0,-2 3-1 0,1-4 2 0,1-1-7 16,-1 1 1-16,1-1-1 0,-1-6-7 0,-1-2 1 16,0 0-3-16,5 1-7 0,-5-7 5 0,2 4-7 15,1-4 3-15,1 1-4 0,-2-1-1 0,4-10 2 16,-6 14-8-16,6-14-19 0,-6 9-22 0,6-9-17 16,-3 9-19-16,3-9-32 0,0 0-39 0,0 0-56 15,0 0-40-15,0 0-64 0,0 0-285 0,0 0-631 16,16-28 280-16</inkml:trace>
          <inkml:trace contextRef="#ctx0" brushRef="#br0" timeOffset="11051.57">11874 304 43 0,'0'0'202'0,"10"-1"-8"0,-10 1-8 16,0 0-8-16,0 0-10 0,18 0-2 0,-18 0-4 15,9-4-6-15,-9 4-4 0,12-2-10 0,-12 2-3 16,15 0-8-16,-15 0-6 0,18 0-4 0,-6 0-9 16,3-4-9-16,-2 3-7 0,2 1-7 0,2-1-9 15,-1-4-4-15,2 2-8 0,1 0-5 0,2-1-5 0,-1 3-6 16,0-2-6-16,4-3-4 0,-3 5-3 0,-1-3-3 15,-4 0-6-15,2 2 1 0,1-2-8 0,-2 2 4 16,1-2-7-16,-4 1 0 0,-3 2-8 0,1-3-2 16,-2 1-8-16,-10 3-10 0,17-3-11 0,-17 3-15 15,13-4-19-15,-13 4-26 0,6-3-28 0,-6 3-37 16,0 0-29-16,0 0-42 0,0 0-213 0,0 0-464 16,0 0 205-16</inkml:trace>
          <inkml:trace contextRef="#ctx0" brushRef="#br0" timeOffset="11355.73">12210 34 164 0,'0'0'224'0,"0"0"-13"0,0 0-12 16,-15 16-6-16,13-9-15 0,2-7-9 0,-12 20-5 0,6-3-5 15,3-4-9-15,-3 2-3 0,2 3-3 0,-2 2-11 16,0 2-7-16,0 0-3 0,1 0-8 0,1-4-7 16,-1 4-10-16,2 2-3 0,2-8-5 0,-2 1-11 15,2 1-6-15,-1-3-9 0,-1-1 2 0,0 1-10 16,-1-2-6-16,4-1-6 0,-2-1-6 0,2-11-1 16,0 19-8-16,0-19-16 0,0 14-14 0,0-14-19 15,0 17-15-15,0-17-23 0,2 7-22 0,-2-7-26 16,7 11-29-16,-7-11-29 0,18 0-31 0,-18 0-43 15,19-7-181-15,-4 1-451 0,-1-5 199 0</inkml:trace>
          <inkml:trace contextRef="#ctx0" brushRef="#br0" timeOffset="11709.7">12903-101 128 0,'0'-14'210'0,"0"14"-8"15,0 0-9-15,0 0-10 0,-10-8-11 0,10 8-8 16,0 0-9-16,0 0-3 0,0 0-3 0,-33 20-5 16,24-13-2-16,-5 6-1 0,1-2-6 0,-2 9-1 15,-1-3-6-15,-1 3-2 0,1 2-5 0,2-3-10 16,2 1 9-16,-1 1-19 0,0 0-3 0,4 0-10 15,1 1-5-15,1 0-9 0,1-4-6 0,0 3-6 0,4-4-6 16,-1 5 0-16,2-4-8 0,1 1-9 0,0-1-3 16,1-4-17-16,2 3-25 0,0-4-20 0,-3-2-27 15,5 2-26-15,-2-4-22 0,3 2-30 0,0-5-26 16,0-1-40-16,-6-5-41 0,13 6-237 0,-13-6-516 16,18-3 229-16</inkml:trace>
          <inkml:trace contextRef="#ctx0" brushRef="#br0" timeOffset="12176.63">13019 235 66 0,'0'0'277'0,"0"0"-23"0,0 0-21 0,0 0-21 0,0 0-22 16,0 0-14-16,0 0-13 0,0 0-10 0,12 13-8 15,-12-13-10-15,0 13-8 0,0-13-12 0,0 18-4 16,0-11-7-16,0-7-3 0,-1 21-11 0,-1-11-5 15,2 5-5-15,-4-1-3 0,2-6-4 0,2-8-3 16,-4 20-7-16,2-10-4 0,1-2-9 16,-4 1-2-16,5-9-12 0,-1 15 1 0,1-15-2 0,-6 10 1 15,6-10-14-15,0 0 9 0,-2 8-5 0,2-8 0 16,0 0-2-16,0 0-4 0,0 0-4 0,0 0 2 16,0 0-10-16,0 0-7 0,0 0-5 0,18-28-11 15,-9 18-9-15,0-2-7 0,3-3-11 0,-3-1-7 16,5-3-3-16,-3 6 3 0,4-8 1 0,-3 2 7 15,0 7 2-15,2-2 4 0,-5 1 2 0,1 2 5 16,-4 4 5-16,1-4 6 0,-1 4 9 0,-1 1 8 16,-5 6 3-16,6-11 10 0,-6 11-4 0,6-7 6 15,-6 7-3-15,6-6-1 0,-6 6 2 0,0 0 5 0,0 0 4 16,0 0 8-16,0 0 1 0,0 0 9 0,19 16 5 16,-19-16-3-16,2 12 8 0,1-3 6 0,-2 2 6 15,1-1 4-15,-2 1 6 0,1 5-10 0,2-4 5 16,-3 1-1-16,2 0-9 0,-2 2-4 0,1-1 0 15,-1-1 0-15,5 0-5 0,-5-3-12 0,0-10-4 16,1 17 5-16,1-6-3 0,1-2-12 0,0 0-5 16,-3-9 3-16,4 13-16 0,-4-13-38 0,2 10-17 15,-2-10-31-15,0 0-32 0,4 10-37 0,-4-10-44 0,0 0-53 16,0 0-89-16,0 0-182 0,0 0-563 16,0 0 249-16</inkml:trace>
          <inkml:trace contextRef="#ctx0" brushRef="#br0" timeOffset="12460.51">13489 283 194 0,'0'0'244'16,"11"-3"-19"-16,-11 3-18 0,0 0-13 0,13-4-13 15,-13 4-10-15,16-1-11 0,-5-1-13 0,-11 2-7 16,24-1-15-16,-12 1-4 0,4 0-10 0,0 0-9 0,5-3-5 15,-1 3-8-15,-1-1-5 0,-1-1-2 16,3 2-4-16,-3-1-7 0,-2 1 1 0,-1 0-4 16,3-3-12-16,-3 2 4 0,-2 0-7 0,4-4-1 15,-2 5-14-15,-2-4 0 0,2 3-1 0,-15 1-6 0,22-1-3 16,-11 0-1-16,-11 1-7 0,22-3-11 16,-13 2-14-16,-9 1-21 0,18-6-29 0,-11 5-32 0,-7 1-31 15,12-3-52-15,-7-5-42 0,-5 8-245 0,6-8-495 16,-6 8 220-16</inkml:trace>
          <inkml:trace contextRef="#ctx0" brushRef="#br0" timeOffset="12768.93">13799 107 151 0,'-7'-7'272'0,"7"7"-17"16,0 0-13-16,0 0-19 0,0 0-15 0,0 0-17 0,0 0-18 15,0 0-13-15,0 0-8 0,0 0-9 16,0 0-5-16,0 0-1 0,0 0-3 0,-6 19-5 16,6-19 4-16,1 19 0 0,-1-19 1 0,2 24 4 0,-5-11-9 15,-2 4 0-15,4 0 5 0,-1 5-2 16,-5 2-8-16,3 0 1 0,-2-4-7 0,1-2-4 16,2 0-8-16,-1-1-9 0,1 0-10 0,-2-2-4 0,2 2-5 15,3 0-11-15,-3-1-4 0,2-3-7 0,-4 0-10 16,5-2-2-16,0-11-5 0,-1 18-14 0,1-18-27 15,0 13-38-15,0-13-25 0,4 12-25 0,-4-12-16 16,0 0-30-16,6 8-38 0,-6-8-35 0,9 2-41 16,-9-2-29-16,0 0-58 0,21-8-222 0,-11 1-607 15,4 4 269-15</inkml:trace>
        </inkml:traceGroup>
        <inkml:traceGroup>
          <inkml:annotationXML>
            <emma:emma xmlns:emma="http://www.w3.org/2003/04/emma" version="1.0">
              <emma:interpretation id="{05410779-AFB9-4302-94D7-8F40218DA140}" emma:medium="tactile" emma:mode="ink">
                <msink:context xmlns:msink="http://schemas.microsoft.com/ink/2010/main" type="inkWord" rotatedBoundingBox="15290,10851 20453,10730 20476,11693 15312,11815"/>
              </emma:interpretation>
            </emma:emma>
          </inkml:annotationXML>
          <inkml:trace contextRef="#ctx0" brushRef="#br0" timeOffset="13219.83">14385 58 195 0,'0'0'284'16,"0"0"-11"-16,0 0-19 0,0 0-14 0,0 0-28 16,0 0-14-16,0 0-19 0,0 0-17 0,0 0-18 15,0 0-17-15,0 0 1 0,0 0-3 0,0 0-8 16,0 0-3-16,0 0-2 0,0 0 11 0,-8 40-8 16,6-29 5-16,-2 5 3 0,-1 0-9 0,4 3-2 0,-2-3-5 15,-3 7-4-15,1-5-8 0,2-1-3 16,-3 4-9-16,6-3-6 0,-3 6-5 0,3-7-9 15,0-1-10-15,0 0-2 0,3-1 2 0,-3 1-3 0,2-2-12 16,-2 0-1-16,4-1-4 0,-2 2-11 0,-1-6-24 16,1-1-27-16,-2-8-22 0,6 15-21 0,-3-9-23 15,-3-6-22-15,1 12-25 0,-1-12-28 0,0 0-22 16,0 12-27-16,0-12-20 0,0 0-59 0,0 0-198 16,0 0-537-16,0 0 238 0</inkml:trace>
          <inkml:trace contextRef="#ctx0" brushRef="#br0" timeOffset="13559.02">14705-101 87 0,'3'-11'265'0,"-3"11"-18"0,0 0-21 15,0 0-21-15,0 0-20 0,0 0-11 0,0 0-13 16,0 0-7-16,0 0-9 0,0 0-4 0,22 14-11 16,-10-7-1-16,0 4-4 0,-3-1-2 0,3 4-8 15,3 4 3-15,-5-3 1 0,3 5-6 0,1 2 0 16,-4 2 5-16,5-2 2 0,-6 2-13 0,-1-1 12 15,4 3-4-15,-3 0-5 0,1-3-6 0,-3-1-2 16,-5 3-10-16,1-2-5 0,-6 1-10 0,-6 1-4 16,-3-3-5-16,-1-1 4 0,-2 2-31 0,1-4-16 0,1 1-13 15,-5-2-36-15,0 0-29 0,2 0-29 0,-4 0-33 16,-1-3-40-16,2 2-35 0,0-2-42 0,7-5-40 16,-3 1-294-16,1-5-613 0,7 1 271 0</inkml:trace>
          <inkml:trace contextRef="#ctx0" brushRef="#br0" timeOffset="14085.34">15192 250 62 0,'0'0'286'0,"0"0"-18"15,-13 0-23-15,13 0-20 0,0 0-20 0,0 0-18 16,0 0-13-16,0 0-4 0,0 0-5 0,0 0-8 16,0 0-9-16,0 0-7 0,34 11 0 0,-19-10-10 15,3 3 1-15,1-2-6 0,7-1-6 0,2 3-4 16,-1-4-1-16,6 2-8 0,-2-1-3 0,9-2-11 15,-10 2-5-15,1-1 2 0,1-1-12 0,-2 2-16 16,1-4 1-16,-3-1-6 0,-2 1-5 0,0 2-4 16,-5-2-4-16,5 1-8 0,-7-1 2 0,-4 1-9 0,1-2 1 15,-5 3-5-15,-1 0-2 0,2 0-8 16,-12 1-6-16,17-3-8 0,-17 3-23 0,7-3-26 16,-7 3-31-16,0 0-31 0,0 0-34 0,0 0-33 0,0 0-36 15,0 0-43-15,0 0-69 0,-30-18-181 16,18 14-547-16,2 1 242 0</inkml:trace>
          <inkml:trace contextRef="#ctx0" brushRef="#br0" timeOffset="14355.85">15590 27 213 0,'0'0'271'15,"0"0"-21"-15,0 0-13 0,0 0-5 0,0 0-9 16,-19 19-10-16,18-9-2 0,-4 1-12 0,2 3-1 16,-1 3 0-16,-2-1 4 0,3 6-8 0,-3-4-13 15,1 4-12-15,1 2-10 0,-1 0-8 0,2-6-15 0,2 2-5 16,-1-1-16-16,-1-1-10 0,2 5-12 0,1-4-6 16,0-3-8-16,1-1-7 0,2 0-8 15,-1-1-9-15,-1 1-25 0,4-5-47 0,-4-2-44 0,1 0-33 16,-2-8-38-16,4 15-43 0,-4-15-45 0,5 8-53 15,-5-8-310-15,0 0-631 0,0 0 278 0</inkml:trace>
          <inkml:trace contextRef="#ctx0" brushRef="#br0" timeOffset="18264.86">16029-35 33 0,'0'0'178'16,"0"0"-13"-16,0 0-9 0,0 0-10 0,0 0-10 0,0 0-7 16,12-21-9-16,-12 21-12 0,0 0-9 0,0 0-7 15,0 0-12-15,0 0-4 0,0 0-8 0,6-13-7 16,-6 13-2-16,7-4-3 0,-7 4 0 0,0 0-3 16,12-5-2-16,-12 5 0 0,9-3-3 0,-9 3-6 15,14-6 3-15,-14 6-5 0,18-1 0 0,-10-2-4 16,-8 3-2-16,18-3-1 0,-7 1-4 0,-11 2-1 15,19-2 1-15,-8 2-5 0,-11 0 0 0,16 0-3 0,-16 0 1 16,16 4-1-16,-8 2 0 0,-8-6-3 16,13 10 2-16,-10-5-3 0,3 1 2 0,-6-6-2 15,6 16-14-15,-1-6 1 0,-4 0 0 0,1 0 0 0,-2-10 6 16,-2 18 6-16,2-7 0 0,2 0-3 0,-2-11-1 16,-3 16 0-16,3-5 1 0,0-11-1 0,0 21-1 15,-2-11 1-15,2-10-2 0,-3 17-2 0,2-7 0 16,-4 0 1-16,5-10-5 0,-3 16 2 0,-3-8 0 15,2-1 1-15,4-7 0 0,-9 15-3 0,3-10 2 16,0 2-1-16,0 1-4 0,0-1 3 0,2-1 1 16,-5 0-4-16,9-6 3 0,-17 10-1 0,7-6 1 15,2 0-1-15,8-4 1 0,-16 0-4 0,16 0 3 16,-11 3 0-16,11-3 5 0,0 0-4 0,-13 0-2 16,13 0 1-16,0 0-1 0,0 0 0 0,-12 4 0 15,12-4 2-15,0 0-8 0,0 0 1 0,0 0 2 0,0 0-1 16,0 0-1-16,0 0 0 0,0 0 8 0,0 0-7 15,0 0 2-15,49-11-2 0,-38 15 4 0,1-8-6 16,-12 4 1-16,31 0 1 0,-22 0 0 0,3 0 1 16,1 0-2-16,-1 4 3 0,-1-3-2 0,-11-1 2 15,24 2-3-15,-13 2 2 0,-2-4-1 0,2 3 0 16,-1 4 1-16,1-4-2 0,-2 2 6 0,-2 2-4 16,4-1 0-16,-5 0 1 0,3 1 5 0,-2 0-3 15,-3 1 1-15,2 1-2 0,-3-1 4 0,2 6 1 16,1-5-5-16,-3 2 4 0,-3-11 5 0,4 18 1 15,-2-9 0-15,-2 2 3 0,1-2 3 0,2 2 1 16,-3-11 8-16,-4 19-3 0,4-19 6 0,-3 18 0 0,0-10-1 16,0-2-1-16,-3 5 0 0,-5-1 1 0,7 1 3 15,-5-4-3-15,2 0-5 0,-7 0 1 0,2 0-3 16,-3 3 0-16,0-3-3 0,-1-1-4 0,1 1 4 16,-1-2-7-16,-1 1 1 0,-2-2-2 0,2-1 1 15,-3-1-1-15,3-2 0 0,1 3-9 0,-2-3 6 16,3 0-7-16,-1 0-7 0,2-5-8 0,14 5-10 15,-19-6-12-15,11 1-12 0,1-1-19 0,-1-1-12 16,8 7-19-16,-7-14-20 0,4 7-26 0,3 7-29 16,3-23-28-16,-3 12-202 0,3-3-436 0,3 3 193 15</inkml:trace>
          <inkml:trace contextRef="#ctx0" brushRef="#br0" timeOffset="18867.77">16648 125 154 0,'0'0'203'0,"0"0"-14"16,6 11-15-16,-6-11-7 0,3 11-8 0,-3-11-11 15,3 15-6-15,-2-6-11 0,2 2-5 0,-1 0-6 16,-1 0-6-16,4-2-4 0,-5-9-5 0,1 24-7 16,1-11-6-16,2 2-7 0,-2-5-9 0,1 1-6 15,-2 0-2-15,1-2-9 0,1 2 0 0,-3-11-8 16,1 17-6-16,1-9-2 0,-2-8-6 0,4 14-1 16,-4-14-3-16,3 11-5 0,-3-11-2 0,5 7-1 0,-5-7 0 15,0 0 0-15,0 0-2 0,0 0-5 16,0 0 0-16,0 0-2 0,0 0 0 0,0 0-4 0,0 0 0 15,20-22-1-15,-15 12 0 0,-2 0-2 0,3-5 2 16,0 2-8-16,1-1-1 0,1-8-5 0,2 5-2 16,-1-3-4-16,-1 6 5 0,2-8-6 0,-1 9 1 15,-2-2 0-15,4 1 4 0,-2-1-3 0,-2 2 0 16,2-3 3-16,-1 6-1 0,1-2 0 0,1 1 0 16,-1 2 4-16,-2 5-2 0,1-3 0 0,-2 1 4 15,-6 6-3-15,13-11 4 0,-5 7-3 0,-8 4 3 16,15-3 0-16,-15 3-1 0,10-4 1 0,-10 4 4 15,0 0 1-15,18 4 4 0,-18-4 2 0,12 11 6 0,-8-5 3 16,1 2 11-16,5 2-1 0,-5 3 2 0,4-2 10 16,-5 5 1-16,5-3 3 0,0 3 2 15,-3 1-2-15,2-1 2 0,-2 2-1 0,-1-1-3 0,1-2-3 16,2 1 1-16,-2-1-5 0,0 1-2 0,-2-2-5 16,2 3-2-16,0-7 2 0,-1 0-6 0,-2 3-4 15,1-2-3-15,-2-3-5 0,-2-8-17 0,6 14-20 16,-2-5-17-16,-4-9-29 0,3 12-28 0,0-5-33 15,-3-7-34-15,0 0-36 0,3 12-46 0,-3-12-248 16,0 0-535-16,0 0 236 0</inkml:trace>
          <inkml:trace contextRef="#ctx0" brushRef="#br0" timeOffset="19284.09">17526 211 203 0,'0'0'221'0,"0"0"-23"0,0 0-14 16,0 0-3-16,20 2-8 0,-20-2-2 0,10 0-4 15,-10 0-6-15,17-2-2 0,-9-2-4 0,7 3-5 16,-1-3-8-16,4 2-6 0,1 1-6 0,0-2-9 16,4 0-1-16,4-1-6 0,-2 2-5 0,2-1-2 15,0-3-2-15,-3 3-16 0,1 0 5 0,-4 2-19 16,-2-3-5-16,1 1-2 0,-2 0-8 0,1 2-5 16,-3-2-6-16,1 0-3 0,-1 2-5 0,-1-2-5 15,-3 0-11-15,-12 3 6 0,21-1-1 0,-14 0-4 16,5-1-10-16,-12 2 4 0,17 0-2 0,-17 0 0 0,16-2-10 15,-16 2-11-15,13 2-5 0,-13-2-12 16,11 2-18-16,-11-2-14 0,0 0-20 0,12 1-19 0,-12-1-22 16,0 0-11-16,0 0-19 0,10 7-25 0,-10-7-20 15,0 0-39-15,0 0-246 0,0 0-512 0,0 0 227 16</inkml:trace>
          <inkml:trace contextRef="#ctx0" brushRef="#br0" timeOffset="19659.96">17857-46 87 0,'0'0'205'0,"0"0"-15"15,0 0-14-15,0 0-11 0,0 0-16 0,0 0-4 16,0 0-8-16,0 0-3 0,0 0-9 0,0 0-5 15,0 0-13-15,0 0-9 0,0 0 4 0,0 0 5 16,0 0-8-16,0 0 5 0,0 0-3 0,0 0 4 16,17 31-4-16,-17-16 2 0,1-1-2 0,2 0-6 15,-1 1 0-15,-2 1 10 0,1-1-8 0,-1 5-2 16,0-5-5-16,3 1 1 0,-3-1-11 0,2 2 1 16,-1-2-13-16,1 2-2 0,-2-2 4 0,3 0 3 15,-2 1-15-15,1-2-5 0,2-1-16 0,-2 1 5 16,2 1-3-16,-2-6-4 0,-1 1-5 0,4 1 2 15,-1-4-2-15,-4-7-11 0,5 17 2 0,-2-10 1 16,-3-7-15-16,5 9-22 0,-5-9-23 0,5 11-22 16,-5-11-21-16,6 7-28 0,-6-7-34 0,0 0-31 0,7 6-44 15,-7-6-63-15,0 0-249 0,0 0-572 0,0 0 254 16</inkml:trace>
          <inkml:trace contextRef="#ctx0" brushRef="#br0" timeOffset="24473.97">18424 21 78 0,'0'0'227'0,"0"0"-12"0,0 0-16 15,0 0-16-15,-3-10-14 0,3 10-10 0,0 0-11 0,0 0-9 16,15-14-5-16,-15 14-4 0,15-4-1 0,-3 1-8 16,-12 3-6-16,25 0-6 0,-8-5-10 0,5 3-7 15,-4 2-6-15,4-3-6 0,-5 0-11 0,2 5-7 16,0-1-8-16,1-1-4 0,-5 3-2 0,3-2-7 16,-3-1-17-16,-1 1-17 0,-2 2-22 0,5-1-20 15,-2-2-16-15,-2 3-23 0,2-1-25 0,1-1-26 16,-1-1-30-16,2 0-40 0,-4 1-175 0,4-1-400 15,-4-1 176-15</inkml:trace>
          <inkml:trace contextRef="#ctx0" brushRef="#br0" timeOffset="24135.28">18707-394 5 0,'0'0'181'16,"0"0"-18"-16,0 0-8 0,0 0-12 0,0 0-6 0,0-14-7 15,0 14-8-15,0 0-7 0,3-7-8 0,-3 7-1 16,0 0-5-16,3-10 1 0,-3 10-8 0,0 0-15 16,3-13 2-16,-3 13-6 0,0 0 1 0,5-9-2 0,-5 9 0 15,0 0-2-15,0 0-3 0,0 0 3 16,1-13-4-16,-1 13-1 0,0 0-4 0,0 0 0 0,0 0-3 16,0 0-2-16,0 0-4 0,2-9 0 0,-2 9-10 15,0 0-6-15,0 0-6 0,0 0 0 16,0 0-6-16,0 0 0 0,0 0 0 0,0 0 3 0,-14 27 2 15,11-16-1-15,-4 2 2 0,1 0-2 0,-1 3 3 16,-2-1-2-16,0 7 1 0,1 2-1 0,1 0 7 16,1 0-4-16,0-1-1 0,1 1-1 0,2 1-1 15,-1-1 7-15,2 0 1 0,-2 1-3 0,1 1 7 16,3-4-8-16,-4 2 1 0,4-2-1 0,4 2-7 0,-1-7 6 16,1 4-7-16,-4-3-1 0,3-1 1 15,2-3 0-15,-1 3 0 0,-1-3-3 0,3 0 2 0,-1 2-1 16,2-4 1-16,-1 6-5 0,0-7 5 0,-3 2-6 15,2-3 2-15,1 1-5 0,-2-4 6 16,1 4-10-16,2 0 4 0,-3-2-2 0,4-3-2 0,-2 1 3 16,1 1-4-16,1-1 0 0,-1 0 2 0,4-5-3 15,-4 3-3-15,2-1 1 0,3-2 2 0,3-1-2 16,-3 3-2-16,1-4 0 0,-13 0 1 0,27 0 0 16,-10-5-2-16,-3 4-8 0,1 0-8 0,2-3-9 15,-2-2-15-15,-3 2 3 0,-2 1-20 0,4-1-7 16,-1 0-11-16,0-1-9 0,4 0-15 0,-8 0-13 15,1 3-13-15,-1-2-4 0,-9 4-10 0,15-7-13 16,-15 7-12-16,12-6-28 0,-8 1-14 0,-4 5-38 0,0 0-183 16,2-13-454-16,-2 13 201 0</inkml:trace>
          <inkml:trace contextRef="#ctx0" brushRef="#br0" timeOffset="25140.44">19185 21 125 0,'0'0'185'0,"-11"6"-15"0,11-6-19 15,-7 7-7-15,7-7-15 0,-6 9-9 0,6-9-6 16,-6 10-12-16,6-10-5 0,0 0-4 0,3 16-11 16,-3-16-5-16,0 0-8 0,0 18 0 0,0-18-5 15,3 11-3-15,-3-11 3 0,6 13-7 0,-2-9-2 0,-4-4 0 16,15 10-2-16,-7-5-1 0,-1 1-1 0,5 1-3 16,0 0 0-16,3 0-4 0,-3 0 1 15,1-2-6-15,2 2-3 0,-1 1-5 0,-1 0-1 0,5-1-2 16,-5 1 1-16,1-2 0 0,-1 5-4 0,1-4-5 15,-1 0 8-15,-1 4-6 0,-3 1-1 0,-3-4-1 16,4 2-1-16,-5-3 1 0,4 6 6 0,-6-6-1 16,1 2 1-16,-2-1 4 0,-2-8 6 0,-2 18 4 15,2-18-5-15,-6 16-3 0,-1-6 5 0,-1 0-6 16,-4-3-6-16,2 4 4 0,-3-3-5 0,-1-1-3 16,1-1-1-16,2 1-4 0,1-1-10 0,-2-2-16 15,1-1-16-15,11-3-24 0,-22 5-18 0,12-4-23 16,10-1-30-16,-18 0-29 0,18 0-38 0,-14-5-242 15,14 5-465-15,-9-10 206 0</inkml:trace>
          <inkml:trace contextRef="#ctx0" brushRef="#br0" timeOffset="24716.85">19255-25 146 0,'12'-2'210'0,"-12"2"-13"0,0 0-16 0,19-1-12 16,-19 1-8-16,15-2-9 0,-6 1-8 0,-9 1-4 16,16-4-14-16,-4 3-7 0,0-1-9 0,-1-1-10 15,-11 3-10-15,22-4-10 0,-11 3-4 0,-1 0-12 16,2-1-3-16,-12 2-4 0,21-2-10 0,-14 1-4 16,-7 1-11-16,20-2-15 0,-13 0-19 0,-7 2-20 0,13 0-25 15,-13 0-23-15,0 0-31 0,12-3-45 16,-12 3-51-16,0 0-127 0,0 0-349 0,0 0 156 0</inkml:trace>
        </inkml:traceGroup>
        <inkml:traceGroup>
          <inkml:annotationXML>
            <emma:emma xmlns:emma="http://www.w3.org/2003/04/emma" version="1.0">
              <emma:interpretation id="{A736E664-1A67-4D96-9FAD-DB936C35CDEE}" emma:medium="tactile" emma:mode="ink">
                <msink:context xmlns:msink="http://schemas.microsoft.com/ink/2010/main" type="inkWord" rotatedBoundingBox="20990,10406 26798,10268 26831,11680 21023,11818"/>
              </emma:interpretation>
            </emma:emma>
          </inkml:annotationXML>
          <inkml:trace contextRef="#ctx0" brushRef="#br0" timeOffset="25662.94">20042 19 8 0,'14'-5'234'0,"-14"5"-9"0,12-3-11 0,-12 3-6 0,15-4-13 15,-5 1-7-15,5 2-10 0,0 1-11 0,3-2-8 16,1-2-13-16,6 4-11 0,-7-2-14 0,8 0-12 16,-5-1-9-16,-2 3-10 0,6 0-6 0,-4-2-7 15,-1 2-10-15,-1 2-6 0,-1-2-8 0,-3 0-3 16,0 0-7-16,1 0 1 0,-7 0-8 0,-9 0-2 0,19 0-4 15,-19 0-3-15,15 0-2 0,-15 0-3 16,12 0-6-16,-12 0-4 0,0 0-14 0,12-2-9 16,-12 2-23-16,0 0-16 0,0 0-18 0,12-4-28 0,-12 4-33 15,0 0-31-15,0 0-34 0,2-11-209 0,-2 11-436 16,0 0 194-16</inkml:trace>
          <inkml:trace contextRef="#ctx0" brushRef="#br0" timeOffset="25952.83">20308-272 140 0,'0'0'237'0,"0"0"-11"15,-8 31-7-15,4-23-6 0,2 3-10 0,-2 4-6 0,-1 1 1 16,-1 4-13-16,0 1-13 0,0 2 3 15,2-5-17-15,0 6-9 0,-1-1-9 0,1 1 1 0,2-2-8 16,1 2-15-16,1-4-8 0,-2 1-13 0,2-5-7 16,0 0-5-16,0 2-11 0,2-3-4 0,-2 1-6 15,0-1-8-15,1 0-7 0,1-3-4 0,-2 0-2 16,4-4-21-16,-4-8-27 0,2 19-23 0,-2-12-20 16,0-7-28-16,6 17-29 0,-5-11-32 0,-1-6-43 15,10 9-37-15,-10-9-286 0,12 5-544 0,-12-5 241 16</inkml:trace>
          <inkml:trace contextRef="#ctx0" brushRef="#br0" timeOffset="26692.86">20839-70 104 0,'0'0'203'0,"-2"-13"-13"15,2 13-15-15,3-18-14 0,2 8-6 0,2-2-17 16,4 0-9-16,-4-3-11 0,2 5-10 0,4-6-8 15,-1 3-3-15,3 0-2 0,3-5-3 0,0 1-6 16,-3 6-8-16,6-5 4 0,0 3 2 0,0 0 0 16,-4 3-5-16,1 2 1 0,-1 1 4 0,1 1-5 15,-2-1-5-15,-4 3-4 0,0 1-5 0,1-4-3 0,-1 6-6 16,-12 1-4-16,20-2-8 0,-20 2-2 0,16 3-3 16,-8 1-4-16,0 0-1 0,0 2-2 0,-2 1-4 15,-2 0 1-15,1 7 5 0,-1-4-6 0,-2 3 0 16,-1 2-5-16,-1 3 3 0,-1-1 0 0,-1 1 1 15,-2 3-4-15,2-4-2 0,-2 3 2 0,-4 4-1 16,-1 0 1-16,-1-1 0 0,1 1-7 0,-1-4 3 16,-4-1-5-16,1 1 2 0,-2 2-1 0,-5-2 0 15,3-2-2-15,-4 0-1 0,0 1-2 0,3-1-2 16,2-3 2-16,2-3-2 0,-2-3 0 0,2 1-1 16,4-2-1-16,-4 2-2 0,4-4 4 0,-2-1-6 15,5-2 6-15,7-3 4 0,-14 8-4 0,14-8-2 16,-12 0 0-16,12 0 0 0,0 0-1 0,0 0-4 15,0 0 2-15,-10-12 3 0,10 12-8 0,0 0 6 16,16-25-6-16,-5 15-2 0,1-1-2 0,1 1-1 0,3 3-3 16,-2-3 0-16,1 2 3 0,9-3 0 0,-5 5 2 15,6-4 0-15,-8 7-1 0,1-2 3 0,-2 2-5 16,2 4 0-16,-3-1 2 0,3 0 5 0,0 3-5 16,-3 3 3-16,-2-2 5 0,0 3 5 0,-1-1-2 15,-1 1 0-15,4 1-2 0,-5 2 8 0,2-2 0 16,0 0 3-16,-2 1 1 0,1-3 7 0,-2-1 9 15,0-1 8-15,0 0-5 0,4 3 2 0,-1-3-2 16,0 0-3-16,3-3-9 0,0 1 7 0,3-1-6 16,1-1 3-16,-2 0-6 0,3 1-8 0,6-3-3 15,-1-3-23-15,2-1-9 0,0 1-20 0,0-1-25 0,-1 5-19 16,0-2-21-16,-4-2-24 0,-4 3-26 16,0 1-34-16,-5-5-25 0,-2 4-48 0,-1-2-214 0,-2-1-520 15,-8 5 231-15</inkml:trace>
          <inkml:trace contextRef="#ctx0" brushRef="#br0" timeOffset="27111.04">22223-680 132 0,'0'0'230'0,"0"-18"-13"15,0 18-7-15,0-12-10 0,0 12-13 0,0 0-16 16,-6-12-16-16,6 12-6 0,0 0-10 0,0 0-1 15,-35 17-3-15,22-6-5 0,-5 7 1 0,-1 4-6 16,-2 8 0-16,1 2 0 0,0 2 0 0,-1 0-12 16,3 3-6-16,3 3-3 0,4 6-9 0,2-3 2 15,5 0-3-15,3 2-9 0,2-1-6 0,6 1-6 16,-1 0-14-16,6-1 0 0,2-1-6 0,5-1-6 16,2-3 1-16,4-1-7 0,2-1-2 0,2-3-6 15,2-3-1-15,2 1 0 0,1-6-21 0,-3-1-28 0,-8-5-23 16,1-3-33-16,2-2-42 0,-3 3-43 15,1-4-60-15,-5-7-82 0,-3 0-234 0,4-3-579 0,-5 2 256 16</inkml:trace>
          <inkml:trace contextRef="#ctx0" brushRef="#br0" timeOffset="28381.17">22558-215 82 0,'0'0'218'15,"0"0"-11"-15,0 0-9 0,45-4-13 0,-27 3-3 16,3-1-8-16,4 1-4 0,2 2-10 0,3-1-6 16,10-4-15-16,-10 0-5 0,10 7-9 0,-9-6-9 15,-2 6-16-15,-1-6-9 0,3 3-7 0,-4-3-6 16,-7-1-13-16,-4 3-2 0,2 0-14 0,-3 2-20 15,1-1-29-15,-5 0-26 0,-11 0-29 0,18 5-29 16,-8-5-36-16,-10 0-32 0,14 0-46 0,-14 0-164 16,13 2-391-16,-13-2 173 0</inkml:trace>
          <inkml:trace contextRef="#ctx0" brushRef="#br0" timeOffset="28028.8">22822-695 13 0,'0'0'205'15,"0"0"-10"-15,0 0-7 0,2-13-14 0,-2 13-7 16,0 0-8-16,3-11-5 0,-3 11 2 0,0 0-8 16,0 0-5-16,0 0-9 0,-3-14-3 0,3 14-14 15,0 0-5-15,0 0-12 0,0 0-10 0,0 0-12 16,0 0-7-16,0 0-7 0,0 0-3 0,0 0-2 15,0 0-5-15,0 0 2 0,-18 23-2 0,12-13-6 0,0 3-3 16,0 2 3-16,0 0 0 0,0-3 2 16,0 5-1-16,-1 0-5 0,4 4 2 0,-3 3 1 15,1-2-4-15,2 3-2 0,-1-5 2 0,2 6-2 0,-1-6 2 16,3 3-1-16,-1 2 1 0,2 0-3 0,-1-8-7 16,0 11 2-16,3-4-3 0,-3 1 4 0,2 0-10 15,-2-1 4-15,4 0 2 0,-1 0-1 0,2-6 1 16,-2 0 0-16,1 0-8 0,-2-1 18 0,4-2-20 15,-1 3-2-15,-2-3 3 0,2-1 2 0,1 1-1 16,-2-2 1-16,4 0-2 0,-2 2 0 0,-2-4-4 16,5 4 1-16,-6-7 1 0,3 1 4 0,2 1-8 15,-2 0-8-15,-2-3 10 0,4 3 0 0,3-2 0 16,-2 2-13-16,0-7 9 0,2 3 2 0,-2-1-5 0,4 2 4 16,1-4-4-16,2 0-1 0,0 2 0 15,1-2 2-15,2-3-3 0,-2 0-2 0,2-2 3 0,-1 1-9 16,3-4-12-16,-5 5-13 0,4-6-16 0,-1 1-12 15,-1 2-11-15,-2-3-12 0,1 0-9 0,-2-2-11 16,-2 5-7-16,-3-2-11 0,-2-1-15 0,-8 6-22 16,12-8-16-16,-12 8-27 0,0 0-20 0,3-11-47 15,-3 11-204-15,0 0-500 0,0 0 221 0</inkml:trace>
          <inkml:trace contextRef="#ctx0" brushRef="#br0" timeOffset="29061.82">23617-129 72 0,'-10'4'200'0,"10"-4"-10"15,-14 7-11-15,14-7-12 0,-7 7-11 0,7-7-11 16,-9 7-11-16,-2-1-5 0,11-6-9 0,-9 10-8 16,3-5-16-16,6-5-1 0,-11 10-9 0,9-4-4 15,2-6-5-15,-4 11-8 0,4-11-3 0,-2 11-8 0,2-11-7 16,8 14 2-16,-4-6-7 0,-4-8 0 15,9 13 0-15,0-7-4 0,0-1-1 0,-2 2 1 0,1 0-1 16,4-1-5-16,3 1 4 0,-6-3-2 0,4 5-6 16,-3 0 0-16,4-1-1 0,-1-1 2 0,4 2-1 15,-4-3-2-15,1 2 3 0,-1-2 2 0,0 1-1 16,1 1-2-16,-5-2-5 0,1 1 3 0,-1 0-4 16,-1 0 2-16,2 0-7 0,-4 3 2 0,3-3 2 15,-5 0 0-15,-1 2 4 0,2 0-3 0,-2-1 1 16,-3-8 1-16,4 20 1 0,-4-20 2 0,-7 21-2 15,1-13 1-15,0 0-4 0,-6 2-4 0,5 2 1 16,-7-3-3-16,1 2 2 0,1-4-3 0,-2 0-2 0,1-2-2 16,0 1-7-16,1 2-2 0,1-5-9 15,2 1-13-15,-3-1-16 0,2 1-15 0,-2-2-20 16,12-2-27-16,-16-2-33 0,16 2-29 0,-15-4-36 0,15 4-51 16,-15-12-210-16,12 3-490 0,-2-1 217 0</inkml:trace>
          <inkml:trace contextRef="#ctx0" brushRef="#br0" timeOffset="28664.82">23602-185 124 0,'0'0'233'0,"0"0"-16"16,15-6-11-16,-15 6-14 0,18-4-5 0,-8 4-12 15,-10 0-7-15,23-2-13 0,-10-3-10 0,2 1-16 16,-1 4-10-16,2 0-13 0,0-1-8 0,1 1-15 0,-1 0-4 15,1-1-9-15,-1 2-8 0,-1-2-3 16,1 1-8-16,1 0-5 0,-10-4-8 0,-7 4-10 16,20 0-14-16,-20 0-22 0,14-3-21 0,-6 1-23 0,-8 2-30 15,0 0-34-15,0 0-33 0,0 0-31 16,0 0-182-16,0 0-391 0,0 0 173 0</inkml:trace>
          <inkml:trace contextRef="#ctx0" brushRef="#br0" timeOffset="29877.97">24187-456 36 0,'0'0'199'15,"0"0"-18"-15,0 0-9 0,-11 3-21 0,11-3-8 16,0 0-17-16,0 0-10 0,0 0-7 0,0 0-3 16,0 0-4-16,0 0-5 0,0 0 2 0,0 0 0 15,0 0-1-15,0 0 0 0,0 0-3 0,0 0-4 0,0 0 1 16,0 0-6-16,0 0 2 0,36 3-8 0,-36-3-5 16,17-3-1-16,-17 3 2 0,19-3-10 0,-6 2-3 15,2-2-9-15,2 2 0 0,-1 0-4 16,2 1-4-16,1-2-6 0,-4 2-4 0,5 0-5 0,-1-1-4 15,0-1-2-15,1 2 1 0,-4 0-4 0,-2 0 2 16,5-2-3-16,0 4-1 0,-2-2 4 0,-1 2-2 16,-2-2-2-16,4 0-4 0,-8 0 7 0,-10 0 1 15,19-2 2-15,-8 0-2 0,-11 2-3 0,21-2 0 16,-14 0 0-16,-7 2 4 0,20-2-5 0,-20 2-6 16,0 0 0-16,13 0-3 0,-13 0 1 0,0 0 2 15,12-3-6-15,-12 3-2 0,0 0 0 0,0 0-2 16,0 0-13-16,0 0-16 0,0 0-16 0,0 0-21 15,0 0-22-15,0 0-20 0,0 0-25 0,0 0-27 16,0 0-31-16,0 0-28 0,0 0-228 0,0 0-481 16,0 0 213-16</inkml:trace>
          <inkml:trace contextRef="#ctx0" brushRef="#br0" timeOffset="30565.18">25091-639 180 0,'0'0'267'0,"0"0"-13"15,0 0-13-15,0 0-16 0,0 0-18 0,0 0-22 16,0 0-16-16,0 0-18 0,0 0-6 0,0 0-15 0,19 4-11 15,-19-4-14-15,9-4-6 0,-9 4-8 0,13-9-4 16,-10 4-11-16,5-1-7 0,-8 6-8 0,6-15-8 16,0 9-3-16,-3-4-2 0,-3 10-8 0,13-13-3 15,-10 5-1-15,0-2-2 0,2 2-8 0,-2-3 3 16,3 1-5-16,-5 2-2 0,5-2-6 0,0-4 0 16,-2 7 1-16,-1-6-1 0,3 6-3 0,-6 7 5 0,6-13-2 15,-6 13 0-15,3-9 0 0,-3 9-3 0,0 0-3 16,5-9 2-16,-5 9-6 0,0 0 1 15,0 0-3-15,0 0 0 0,0 0 0 0,0 0-1 0,0 0 1 16,0 0 7-16,-3 40 0 0,1-24 1 16,2 1 8-16,-3 0-8 0,0 10 15 0,0-5 1 0,3 3 8 15,-3 2 1-15,0-1 2 0,3 11 0 0,-1-11 2 16,-1 3 2-16,-2 6-2 0,4-8-9 0,0 2 8 16,-6-4 0-16,6 1 5 0,0 0-2 0,-3 3-5 15,3-7 0-15,-3 0 2 0,2 0 2 0,1 2-3 16,0-2-1-16,-3-2 3 0,0 0-7 0,3-4-6 15,0 0 3-15,-3-2-6 0,3 0 2 0,3-3-8 16,-3 2 5-16,3-3-1 0,-3-10-6 0,3 16 3 16,1-6 3-16,-1-2-9 0,3-1 0 0,0-1 4 15,-6-6-23-15,13 10-21 0,-5-9-26 0,4 2-22 0,-12-3-29 16,13 6-33-16,-13-6-39 0,12 1-35 0,-12-1-51 16,16-1-77-16,-16 1-210 0,11-10-591 0,-11 10 261 15</inkml:trace>
          <inkml:trace contextRef="#ctx0" brushRef="#br0" timeOffset="31172.98">25571-942 96 0,'0'0'185'0,"0"0"-10"0,0 0-13 16,0 0-8-16,0 0-3 0,0 0-10 0,0 0-2 15,22 27-2-15,-10-18 1 0,2 4-4 0,2 4-4 16,0 1-7-16,4 0-5 0,-4 6 0 0,10 3 1 16,-7 9-8-16,2-5 1 0,-2 4 1 0,2 0-4 15,-5 6-5-15,-2-2 1 0,-4 3-3 0,-4-1-6 16,-3 2 7-16,-6 4 2 0,-3 0-4 0,-1 2 0 15,-13-3-16-15,1 3-4 0,-6-1-5 0,-2-4-6 16,-1-1-10-16,1-1-1 0,-2 0-8 0,0 0-5 16,0 3-9-16,2-7-3 0,2 2-25 0,3-3-32 15,-1 0-29-15,-4-1-28 0,2 3-51 0,9-7-45 16,-7-1-57-16,10-7-76 0,-1-2-206 0,-2-2-557 0,4 2 246 16</inkml:trace>
        </inkml:traceGroup>
      </inkml:traceGroup>
    </inkml:traceGroup>
    <inkml:traceGroup>
      <inkml:annotationXML>
        <emma:emma xmlns:emma="http://www.w3.org/2003/04/emma" version="1.0">
          <emma:interpretation id="{E925F4E6-C9D8-4AB4-81AD-CD2DE5CDCD4D}" emma:medium="tactile" emma:mode="ink">
            <msink:context xmlns:msink="http://schemas.microsoft.com/ink/2010/main" type="paragraph" rotatedBoundingBox="942,12898 26170,12213 26203,13457 976,14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A7493-C070-4E83-AF03-DD08ACCA89C6}" emma:medium="tactile" emma:mode="ink">
              <msink:context xmlns:msink="http://schemas.microsoft.com/ink/2010/main" type="line" rotatedBoundingBox="942,12898 26170,12213 26203,13457 976,14142"/>
            </emma:interpretation>
          </emma:emma>
        </inkml:annotationXML>
        <inkml:traceGroup>
          <inkml:annotationXML>
            <emma:emma xmlns:emma="http://www.w3.org/2003/04/emma" version="1.0">
              <emma:interpretation id="{132AC0A1-8A43-4DA3-BC8E-258F92760C54}" emma:medium="tactile" emma:mode="ink">
                <msink:context xmlns:msink="http://schemas.microsoft.com/ink/2010/main" type="inkWord" rotatedBoundingBox="942,12898 3355,12832 3382,13818 969,13883"/>
              </emma:interpretation>
            </emma:emma>
          </inkml:annotationXML>
          <inkml:trace contextRef="#ctx0" brushRef="#br0" timeOffset="37274.44">219 1787 58 0,'0'0'116'0,"1"-17"-8"16,-1 17-5-16,0 0-15 0,0 0-2 0,0 0-4 0,-6-8 1 16,6 8-8-16,0 0 6 0,0 0-7 0,0 0 3 15,0 0-1-15,0 0 0 0,0 0-2 16,0 0-2-16,0 0-8 0,0 0 0 0,0 0 1 0,0 0 3 15,0 0 3-15,0 0 1 0,0 0-4 16,-15 21 3-16,14-8 1 0,-5-2 2 0,0 7-6 16,2 0-1-16,-4 3 2 0,-4 4 2 0,5 2 1 0,-1 0-3 15,4 2 0-15,-4 4-3 0,-1 1 2 0,-1 4-5 16,2-11 1-16,2 1-4 0,-1 7-3 0,-5 0-6 0,8-10 3 16,-5 2-5-16,6 4-10 0,-5-6-1 15,1 3-4-15,1-3-1 0,0 0-3 0,0 2-4 16,0-2-1-16,0-3-4 0,0-2 0 0,3-4-2 0,-1-1-2 15,2 2-13-15,2-3-16 0,-4-3-17 0,2 0-18 16,2-11-26-16,0 20-18 0,0-20-15 16,-1 14-19-16,1-14-13 0,0 0-23 0,0 11-33 0,0-11-201 15,0 0-427-15,0 0 189 0</inkml:trace>
          <inkml:trace contextRef="#ctx0" brushRef="#br0" timeOffset="38000.82">40 1875 177 0,'3'-13'165'0,"1"5"-9"16,2-3-7-16,0 3-8 0,3-5-12 0,3-2-9 16,7 2-4-16,2-1-8 0,6-1-5 0,-6 0-9 15,6 0-7-15,12 0-2 0,-5-1-8 0,3 1 1 16,-8 5-5-16,-3 6-4 0,0-1-6 16,-1 5-6-16,1 0-4 0,-9 2-4 0,0 4-8 0,-2-1 3 15,-2 6-3-15,-1 2 1 0,-3 0 3 0,-1 2-3 16,-4 2 4-16,0 5-7 0,-7 4 3 0,-2-3-1 15,0 5-4-15,-1-4-5 0,-10 12-1 0,1-4-1 16,1-7-2-16,1-1-3 0,-1 0-2 0,0 1-3 16,2-4-1-16,-3 2-2 0,1-3-2 0,2 0-2 15,0-5 2-15,1-1-4 0,3-2 0 0,-1-1-3 16,3-3 1-16,-4-1-3 0,5-2 1 0,5-5-1 16,-10 12 3-16,7-6-2 0,3-6-2 0,-9 5 1 15,9-5-1-15,0 0-2 0,0 0 0 0,0 0-2 16,0 0 4-16,0 0-4 0,0 0-1 0,30-21 1 0,-21 17 1 15,1-2-1-15,-1-1 1 0,4-1-1 0,-5 5-1 16,5-4 0-16,-2 3-1 0,-11 4 2 0,19-6-1 16,-10 3-1-16,-9 3-2 0,24-4 1 0,-15 4 1 15,-9 0 0-15,24 6 0 0,-11-2-1 0,2-3 1 16,0 5-1-16,-2 1-1 0,5 0-2 0,-1 3 6 16,7-1 1-16,-6 0-2 0,4 4-2 0,-1 1 4 15,-2-3-4-15,-1-1 1 0,3 5 0 0,-2-2 3 16,-4 0-4-16,-3-1 2 0,-3 0-2 0,2 1 2 15,-4 1 0-15,-4 3 5 0,0 1-4 0,-3 0 0 16,-6-3 3-16,0 2 4 0,-9 6 6 0,-1-3 5 16,-5-2 5-16,0-1 4 0,-4 3-2 0,-5-1 4 15,3-5 2-15,-9 4-3 0,8-5 3 0,-1 0-2 16,0-4 0-16,-1-1 4 0,0-3-4 0,0 2-6 0,3-3 1 16,0-1 5-16,-1 0-8 0,10-2-2 0,-7-2-6 15,5-2 3-15,6-1-2 0,-4 0-2 16,9 0-14-16,-3-3-15 0,4 1-20 0,8 6-16 0,-12-13-23 15,11 6-22-15,1 7-27 0,0 0-37 16,3-21-36-16,1 13-71 0,-4 8-148 0,11-13-449 0,4 7 198 16</inkml:trace>
          <inkml:trace contextRef="#ctx0" brushRef="#br0" timeOffset="38476.04">1044 2423 1 0,'11'-1'196'0,"-11"1"-13"0,14-4-10 0,-14 4-11 0,18-7-9 16,-9 1-13-16,0 2-9 0,6 1-8 0,-6-1-11 15,2-2-6-15,3-1-8 0,-7 2-10 16,7-3-3-16,-5 3-6 0,0-2-3 0,0 1-13 0,0-5 3 15,0 4-13-15,-1-4-1 0,-2 2-3 0,2-2-4 16,-2 3-6-16,0-3-1 0,-3 4-7 16,1-6-4-16,-2 4 1 0,1-4-4 0,-2 4-5 0,-1 9 0 15,-6-22-2-15,2 10 1 0,2 3-4 0,2 9-5 16,-9-15 3-16,5 8 0 0,-5 1-8 0,-2 3 4 16,11 3-4-16,-20-3 2 0,5 3 0 0,-2 4 1 15,2 2-4-15,-5 3 6 0,-4 3 3 0,3-2 3 16,1 3 1-16,-2 1 0 0,1 1 3 0,-1-1 0 15,8 0-1-15,-2 6 3 0,4-2 4 0,3-2-2 16,-1 0-4-16,2 1 0 0,4 1-1 0,4 0-2 16,0-1 0-16,0 0 2 0,6-3-2 0,0 3 12 15,4-3-1-15,0-3 5 0,2 0-5 0,3 2 2 0,3-6-4 16,0 0 2-16,0 1-5 0,1-6-5 16,7 5 2-16,-8-6-2 0,1 0-4 0,-3 1-15 15,2-2-25-15,2 0-19 0,-1-2-28 0,-2 1-29 0,2 0-35 16,2-2-32-16,3-3-50 0,-9 0-180 0,1 1-433 15,2-2 192-15</inkml:trace>
          <inkml:trace contextRef="#ctx0" brushRef="#br0" timeOffset="39211.98">1625 2265 157 0,'-12'-3'236'0,"3"-4"-16"0,9 7-18 15,-18-5-18-15,9 1-13 0,-1 1-12 0,10 3-15 0,-12-4-13 16,12 4-18-16,-15-1-7 0,15 1-14 16,0 0-7-16,0 0-10 0,-19 2-11 0,19-2-4 15,-6 6-7-15,6-6-2 0,0 0-5 0,-3 16-7 16,3-16-1-16,0 0-8 0,6 17-1 0,-6-17-1 16,7 16-12-16,1-10 6 0,-2 1-4 0,0 2-1 15,3 0 1-15,3-3-5 0,1 5 2 0,0-2 7 0,1-2-1 16,1 2 9-16,3-4-1 0,4 3-1 0,-4-1-2 15,1-1-2-15,-4 4 4 0,3-3-5 16,-3 0 0-16,-2 0-4 0,2 0-3 0,-3 1 1 0,-1-1 1 16,-2 0-4-16,-2 1 0 0,1-1 6 0,-4 2 8 15,-4 1 5-15,0-10 2 0,-1 23-1 0,-7-10 3 16,-1 0-6-16,-1-1-1 0,-2-3 0 0,-3 1-1 16,1 1-3-16,-3 0 4 0,-4-4-6 0,1 0 1 15,1 0-2-15,-1-1 2 0,1-2-7 0,3-3 2 16,-1 0-4-16,2-1 1 0,-3 0-1 0,4-1-3 15,2-4-2-15,3 3-2 0,-2-3-8 0,2-5-15 16,3 1-23-16,0-6-18 0,6-1-21 0,0-2-5 16,2-5-11-16,7-1-5 0,0 0-9 0,4-11-7 15,7 3 1-15,-3-3 2 0,4 1 12 0,2-1 7 0,2-1 16 16,-4-2 5-16,3 1 8 0,-3 2 12 16,0 0-1-16,-2 1 7 0,0 1 19 0,-2 1 8 0,-5 4 11 15,-5 2 13-15,4 2 11 0,-4-1 6 0,0 4 0 16,-1 5 8-16,0-2 2 0,0 2 10 0,-3 1 1 15,2 2-3-15,-2 2-6 0,0 2 1 0,3 0-3 16,-6 9-5-16,6-15-7 0,-6 15 2 0,4-11 0 16,-4 11 2-16,12-5 0 0,-12 5 1 0,0 0 1 15,15 1 8-15,-15-1 6 0,12 14 4 0,-6-5 6 16,3 0 4-16,1 7 2 0,-1 5 4 0,3 5 6 16,-1-3 4-16,2 2 0 0,2 10-2 0,-2 1 3 15,1-4-2-15,-1 2 5 0,-5-4 4 0,4 4 2 0,0-1-7 16,-6-5 3-16,1-4-3 0,2 1-9 0,-2 1-1 15,1-1 0-15,2-1-12 0,-2 0 7 16,-1-4-11-16,-1-2 3 0,2 2-13 0,-1-3 1 0,-1 0 6 16,0-2-16-16,4 2-7 0,-5-3 4 0,4-2-4 15,-2 3 2-15,1-4-9 0,-2-3-3 0,0 2-23 16,3 0-13-16,-3-6-16 0,0 5-20 0,-6-9-18 16,9 6-22-16,0-3-24 0,-9-3-30 0,8 4-33 15,-8-4-29-15,0 0-43 0,21-9-56 0,-21 9-194 16,8-14-550-16,-5 6 244 0</inkml:trace>
          <inkml:trace contextRef="#ctx0" brushRef="#br0" timeOffset="39410.89">2043 2431 132 0,'-18'-2'269'0,"18"2"-17"0,-14-4-22 0,14 4-23 0,0 0-22 15,-1-11-7-15,1 11-9 0,0 0-4 0,28-20-6 16,-4 13-13-16,-1-3-3 0,2 1-8 0,3-3-10 15,4 2-16-15,-4-1-8 0,2 3-7 0,-3 2-10 16,-1-1-12-16,-6 3-6 0,-1 1-21 0,-5-1-24 16,0 2-31-16,-2 2-38 0,-12 0-33 0,17 2-38 15,-7 2-50-15,-10-4-83 0,11 1-150 0,-11-1-435 16,9 8 193-16</inkml:trace>
        </inkml:traceGroup>
        <inkml:traceGroup>
          <inkml:annotationXML>
            <emma:emma xmlns:emma="http://www.w3.org/2003/04/emma" version="1.0">
              <emma:interpretation id="{CFEDE990-47B2-44D2-A498-EB3BC5F6DBA8}" emma:medium="tactile" emma:mode="ink">
                <msink:context xmlns:msink="http://schemas.microsoft.com/ink/2010/main" type="inkWord" rotatedBoundingBox="4684,13330 7457,13255 7476,13966 4703,14041"/>
              </emma:interpretation>
            </emma:emma>
          </inkml:annotationXML>
          <inkml:trace contextRef="#ctx0" brushRef="#br0" timeOffset="41056.69">3882 2140 22 0,'0'0'126'0,"0"0"-3"15,0 0 2-15,0-11 2 0,0 11-2 0,0 0-2 16,0 0-2-16,0 0 10 0,0 0-1 0,0 0 1 16,-20-11-2-16,20 11 0 0,-13 0-5 0,13 0-5 0,0 0-6 15,-20 5-6-15,11-1-5 0,-1 1-5 0,0 3 0 16,-2-1-7-16,-2 4-8 0,1-2-7 15,2 2 1-15,4 2-11 0,-2 3-6 0,5-3-8 0,-2 4-1 16,4-1-7-16,1 1-3 0,1 3-5 0,1-3 1 16,7 0-5-16,-3 1-6 0,9-1 0 0,-2 5-1 15,1-9-1-15,8 7-4 0,0-5 1 0,9-2-3 16,-2-1-1-16,-1-5-6 0,4-1-11 0,10-1-4 16,-1-5-9-16,-1-1 2 0,-2-3-4 0,6-2-7 15,-13-1 3-15,9-2-2 0,-9-4 2 0,-4 6 0 16,-5-6 1-16,-4 5-2 0,5-7 2 0,-8 6 8 15,0-2-6-15,-2-1 5 0,-1-2 4 0,-1 3 7 16,-1 3 5-16,-3 1 5 0,0-2 3 0,-6 9 9 16,9-11-4-16,-9 11 0 0,5-9-3 0,-5 9-5 15,7-6-1-15,-7 6 0 0,0 0 1 0,0 0-1 16,12 0-2-16,-12 0-6 0,0 0 3 0,15 11 2 0,-9-7 1 16,3 3-3-16,-3-1 0 0,4 1 5 0,-2-3-1 15,1 2 6-15,3-1 1 0,-2 1 0 16,0-1 2-16,7-3 7 0,-1 1-1 0,2-1 0 0,2 0-6 15,-1-4 1-15,0 0-1 0,5 0-1 0,4-2-1 16,-10 0 0-16,6-2-4 0,3-2 1 16,-12 1-4-16,9-2 1 0,-8 2 1 0,4-1 0 0,-1-5-1 15,-3 5-3-15,-5 0-1 0,4-5 6 0,-9 2-4 16,4-1 2-16,-7 4-6 0,3-3 1 0,-3 1-2 16,-3 10 4-16,-4-22-2 0,2 9 1 0,-4 3-4 15,-1-1 2-15,-1 3 2 0,-4-4-4 0,-3 4-1 16,-4 1 1-16,3 2 3 0,-4 2-2 0,-8 1 6 15,1 2-2-15,0 2 4 0,-4 2 0 0,4 1-4 0,-1 2 1 16,-11 4 5-16,11-2-2 0,4 5 2 16,-3 0-9-16,6-1 4 0,2 2 0 0,1 2-3 15,4 2 2-15,4-3-3 0,2 2 5 0,2-1-8 0,2 0 2 16,4-1-1-16,1 0 5 0,2 4 1 0,0-2 3 16,3-4-7-16,5 0 0 0,-2-1 0 0,3-2 4 15,1 1-1-15,2-6 0 0,3 1-1 0,1-3-2 16,1-2 1-16,1-2 5 0,2 0-6 0,4-6 0 15,-4-1 1-15,-1 1-4 0,-3-1 6 0,-1-4-1 16,-1 3-2-16,5-2-4 0,-7-1-1 0,1-2 1 16,-4 2-3-16,2-2 3 0,-1-1-5 0,1-4-4 15,-4 5 1-15,-1 0 2 0,1 0 1 0,-4 0 0 16,0 4 3-16,-4 2-3 0,-2 7 0 0,9-13 2 0,-3 7 1 16,-6 6-5-16,4-8 3 0,-4 8-3 15,0 0-2-15,0 0 5 0,15-4-4 0,-15 4 2 16,0 0 3-16,20 11 3 0,-17-4-1 0,1 0 4 0,5 1-1 15,-3 2-1-15,4 2 3 0,1 0 1 0,-2 2-3 16,-2-3 3-16,-1 3-1 0,3-3-1 0,-1 2 7 16,1-1-2-16,-5-1-14 0,3-2-18 0,-2 2-21 15,1-5-26-15,-6 4-27 0,0-10-18 0,3 11-22 16,-3-11-16-16,4 8-22 0,-4-8-36 0,0 0-195 16,0 0-443-16,0 0 197 0</inkml:trace>
          <inkml:trace contextRef="#ctx0" brushRef="#br0" timeOffset="41756.89">5379 2085 230 0,'0'0'268'16,"-13"-8"-17"-16,13 8-11 0,-12-4-16 0,12 4-13 16,-20-3-16-16,20 3-20 0,-16 2-9 0,16-2-15 15,-23 6-17-15,16-3-14 0,-2 3-13 0,0 0-14 16,2 2-2-16,1-1-13 0,6-7-8 0,-11 17-5 0,8-7-11 15,3-2-1-15,0-8-6 0,-7 21-6 0,7-14-3 16,0-7-6-16,7 17 1 0,-1-9-8 16,2 4 1-16,2-1-4 0,-4-4-2 0,8 0-3 0,0 4 2 15,-2-1-5-15,5 0 3 0,-1 1-5 0,1-4-1 16,0 4-2-16,1-3 2 0,-4 1-5 0,-1 0 2 16,1-1-2-16,-2 0-1 0,-5 2-2 0,2-3 2 15,-3-1-3-15,-5 2 6 0,-1-8 2 0,0 14 2 16,0-14 1-16,-1 14 7 0,1-14-5 0,-12 14 2 15,5-7 0-15,-7 3-1 0,8-4-2 0,-3-1-4 16,9-5 0-16,-16 7 1 0,8-3-1 0,8-4 3 16,-15 6-2-16,15-6 1 0,-7 3 0 0,7-3-2 15,0 0-7-15,0 0-1 0,0 0-1 0,0 0-1 16,0 0-3-16,0 0-3 0,0 0-2 0,0 0 5 16,21-34-6-16,-6 24 8 0,-2 2-7 0,1-2-1 15,7-1 2-15,2-2-1 0,3 0-2 0,10-2 7 0,-4-3-2 16,-5 4-2-16,10-4 0 0,-1 1 6 0,-10 4-2 15,6-6 0-15,-5 4-1 0,-1 2 2 0,-1 0 2 16,-1-4 2-16,-11 5 3 0,7-1 4 0,-8 0-1 16,-2 1 1-16,-1 2-3 0,-2-3 5 0,-1 4 3 15,-3 2-8-15,-3 7 4 0,0-15-3 0,0 15-3 16,0 0 0-16,-15-11-4 0,8 7 6 0,7 4-4 16,-24 0-1-16,9 0 3 0,-1 6-2 0,-4-1-2 15,-5 3 4-15,1 0-3 0,2 2-7 0,-4-1 6 16,6 6-2-16,0-7 4 0,2 8-3 0,2-1 1 0,0 4-3 15,2-5 5-15,4 0-8 0,1 1 2 16,3 1 2-16,0 1-2 0,1-3 8 0,5 3-2 16,0-5 8-16,2 5-1 0,7-6 11 0,0 3 12 15,4-3 4-15,6 1 13 0,7-1-2 0,1-7 10 16,1 2 8-16,12 2 0 0,1-7 13 0,2-1-7 16,-1 1 5-16,2-2-11 0,0 1-3 0,-15-9-7 0,3 9-5 15,-2-3-9-15,-2 0-4 0,-9 3-1 0,1 0-7 16,-4 0-7-16,-3 0-20 0,-2-1-35 0,-11 1-40 15,15 0-28-15,-15 0-17 0,0 0-29 0,4 7-45 16,-4-7-46-16,0 0-69 0,-13 18-268 0,4-11-622 16,1 0 275-16</inkml:trace>
          <inkml:trace contextRef="#ctx0" brushRef="#br0" timeOffset="45481.98">6469 2374 191 0,'0'0'187'0,"0"0"-18"16,0 0-3-16,15-22-9 0,-15 22-5 0,0 0-5 15,3-9-7-15,-3 9-7 0,0 0-4 0,0 0-8 16,0 0-2-16,0 0-2 0,8-8-1 16,-8 8-8-16,0 0-9 0,0 0-11 0,0 0-6 0,0 0-9 15,0 0-8-15,0 0 3 0,0 0-4 0,0 0 0 16,0 0-4-16,0 0-5 0,3 34-3 0,-6-23-1 16,3 3-6-16,-5 4-3 0,4 0-2 0,-4 5-6 15,2-2 2-15,-7 3-5 0,4 2-8 0,-3 0-23 16,-5 10-37-16,2-8-44 0,-1 4-49 0,3-8-64 15,-7 9-270-15,2-7-503 0,2-2 223 0</inkml:trace>
        </inkml:traceGroup>
        <inkml:traceGroup>
          <inkml:annotationXML>
            <emma:emma xmlns:emma="http://www.w3.org/2003/04/emma" version="1.0">
              <emma:interpretation id="{29FF9291-8F32-4647-962C-84483FF5776D}" emma:medium="tactile" emma:mode="ink">
                <msink:context xmlns:msink="http://schemas.microsoft.com/ink/2010/main" type="inkWord" rotatedBoundingBox="8028,12818 10913,12740 10939,13678 8054,13756"/>
              </emma:interpretation>
            </emma:emma>
          </inkml:annotationXML>
          <inkml:trace contextRef="#ctx0" brushRef="#br0" timeOffset="62662.5">7075 2125 39 0,'0'0'218'0,"0"0"-14"16,0 0-16-16,0 0-7 0,0 0-6 0,0 0 3 15,0 0-3-15,32-17-12 0,-20 13 0 0,2 1-5 16,-1 0-12-16,2 3-10 0,2-5-8 0,-1 3-13 0,-6 2-8 15,7-3-14-15,-5 6-8 0,4-3-12 16,-5 0-5-16,8-3-7 0,-7 3-8 0,1 3-12 0,7-1-22 16,-7 5-26-16,1-6-28 0,1 2-29 0,1 1-31 15,0-1-27-15,4 1-45 0,-4-3-247 16,1-2-447-16,2-2 199 0</inkml:trace>
          <inkml:trace contextRef="#ctx0" brushRef="#br0" timeOffset="62302.99">7464 1604 85 0,'-8'-5'179'15,"8"5"-17"-15,0 0-5 0,0 0-9 0,0 0-11 0,0 0-17 16,0 0-5-16,0 0-15 0,0 0-6 0,0 0-9 16,-11-8-5-16,11 8-1 0,0 0-3 0,0 0-1 15,0 0 0-15,0 0 0 0,0 0 0 0,0 0 4 16,0 0-3-16,0 0 0 0,0 0-3 0,0 0 0 15,0 0-1-15,0 0-9 0,0 0-6 0,0 0-1 16,0 0-5-16,0 0-2 0,0 0 6 0,0 0 1 0,0 0 1 16,0 0 3-16,-11 21-2 0,8-13 6 15,-3 2-4-15,2 4 2 0,-2-1-3 0,0 2 0 16,1 5 3-16,-1-5-3 0,0 6 1 0,-1 3 4 0,1 0-5 16,0 4 1-16,-1-4-1 0,1 2-5 0,0-3-2 15,-2 13-2-15,8-8-4 0,-3-1 1 16,3-2 1-16,0 2-4 0,0-1-4 0,3-3-6 0,-3-1-2 15,5 2 0-15,-2-7 1 0,0 1-3 0,-3-3 1 16,3 2 4-16,3-2-4 0,-2 1-2 0,-1-2 4 16,-3-2-7-16,6 0-2 0,0-2-1 0,-3-1 4 15,1 0-4-15,2 0 0 0,0-2-3 0,-1 1-1 16,1-1 2-16,-6-7-1 0,10 11-7 0,-1-5-1 16,-3 1 2-16,2-2 4 0,0 1-4 0,-8-6-4 15,17 7-1-15,-1-3-2 0,-7-3 7 0,8 1 0 0,-7 2 1 16,9-4-4-16,-2 0-7 0,-1 0 5 0,1-4-8 15,2 1-12-15,-1-3-14 0,3 2-2 0,1-7-15 16,1 3-13-16,-4 2-8 0,0-1-9 0,1 0-8 16,-7-3-15-16,7 3-10 0,-4-1-9 0,-1 1-19 15,-2 0-17-15,1-3-11 0,-5 3-13 0,-5 2-20 16,5-2-17-16,-9 7-51 0,6-11-201 0,-6 11-500 16,-3-15 221-16</inkml:trace>
          <inkml:trace contextRef="#ctx0" brushRef="#br0" timeOffset="63514.2">8299 2016 215 0,'-9'4'218'0,"-1"-1"-18"0,10-3-17 0,-12 7-13 16,4-2-15-16,8-5-18 0,-12 10-11 0,5-6-5 15,1 3-18-15,6-7-14 0,-10 13 1 0,7-6-10 16,-3 0-7-16,6-7-6 0,-8 13-10 0,8-13-4 15,-6 15-5-15,3-8-3 0,3-7-4 0,0 16-1 16,0-16-4-16,0 12-1 0,0-12-2 0,3 11 3 16,-3-11 0-16,11 9 3 0,-8-4-1 0,9-2 0 15,-12-3 2-15,13 8-4 0,0-8 7 0,-1 3 0 0,5 0-1 16,-1-2 1-16,1-1-4 0,-1 0-1 0,0 0 0 16,1 2-1-16,-1-1-6 0,4-1 0 0,-6 0-5 15,3 3 1-15,-10-2-8 0,10 2 2 0,-1-3-4 16,-7 3-4-16,3 1-1 0,-5-2 2 0,4 2-4 15,-11-4 3-15,16 7-5 0,-10-3 4 0,3 1-1 16,-9-5 1-16,11 12-1 0,-5-4 6 0,-3-1 2 16,-3-7 2-16,4 20 5 0,-2-10 5 0,-2 0-4 15,0-10 6-15,-3 22 1 0,-3-12 2 0,-2 5 0 16,-4-5 1-16,5 6 0 0,-5-4 4 0,-2 2-5 0,1-4 0 16,-2 1-5-16,-4 3-2 0,2-3-1 0,-5-1 2 15,3 0-5-15,2-3-9 0,1-2 9 16,-4 5-4-16,7-3-4 0,-3-1 5 0,2-3-16 0,-2 2-8 15,7-4-24-15,9-1-14 0,-20 4-25 0,10-4-27 16,10 0-33-16,0 0-33 0,-18 0-37 16,18 0-43-16,0 0-274 0,-3-13-552 0,3 13 244 0</inkml:trace>
          <inkml:trace contextRef="#ctx0" brushRef="#br0" timeOffset="63064.68">8229 1954 51 0,'0'0'254'16,"0"0"-16"-16,0 0-23 0,-13 1-19 0,13-1-13 15,0 0-10-15,0 0-8 0,0 0-8 0,0 0-9 16,31 3-10-16,-21-3-12 0,7 0-11 0,-1-1-7 15,1 1-12-15,2-3-8 0,-3 0-5 0,7 3-7 16,-7-1-8-16,4-1-7 0,-1 2-6 0,0-4-11 16,1 3-1-16,-5 1-6 0,-2-1 0 0,0 2-9 15,1-3-12-15,-2-2-13 0,-12 4-14 0,16 0-20 16,-16 0-18-16,14 4-24 0,-14-4-32 0,0 0-24 16,0 0-31-16,10-6-65 0,-10 6-146 0,0 0-399 0,0 0 176 15</inkml:trace>
          <inkml:trace contextRef="#ctx0" brushRef="#br0" timeOffset="65268.94">8757 2171 64 0,'-10'-5'189'15,"10"5"-6"-15,0 0-3 0,0 0-11 0,0 0-15 16,0 0-4-16,0 0-6 0,0 0-6 0,0 0-9 16,0 0-8-16,0 0-5 0,0 0-6 0,0 0-7 15,-3-13-10-15,3 13-2 0,0 0-7 0,0 0-2 16,0 0-6-16,0 0-4 0,0 0-2 0,0 0-6 15,0 0-2-15,0 0-5 0,0 0-12 0,0 0 2 16,29 0-2-16,-29 0 0 0,18-2-3 0,-18 2 1 16,18 2-4-16,-9-1 1 0,-9-1-3 0,20 3-3 0,-7-3-2 15,5 0-1-15,-3 0-3 0,0-3-6 16,-2 2-1-16,3 1-2 0,1-3 1 0,-4 0-5 0,-1 3 0 16,2 3 0-16,-14-3-1 0,19-4-5 0,-6 0 4 15,-4 2-4-15,-9 2-3 0,14 0 4 0,-14 0-6 16,0 0-6-16,18-4-10 0,-18 4-12 0,0 0-7 15,12-1-12-15,-12 1-10 0,0 0-13 0,0 0-14 16,0 0-16-16,0 0-25 0,0 0-18 0,0 0-17 16,0 0-25-16,0 0-37 0,0 0-146 0,0 0-393 15,0 0 174-15</inkml:trace>
          <inkml:trace contextRef="#ctx0" brushRef="#br0" timeOffset="65630.6">8799 2321 213 0,'0'0'208'15,"0"0"-13"-15,0 0-16 0,-3 11-14 0,3-11-14 0,0 0-8 16,0 0-9-16,0 0-9 0,0 0-1 0,0 0-4 16,0 0-8-16,0 0 0 0,0 0-7 0,0 0-5 15,0 0-1-15,22-4-10 0,-22 4-5 0,0 0-4 16,0 0-1-16,20-7-5 0,-20 7-6 0,16 0-3 16,-16 0-5-16,19 0-8 0,-7-2-7 0,-12 2-2 15,24 0-3-15,-13 0-3 0,3 0-5 0,0 0-3 16,2 2-4-16,-1-2-14 0,2 0-15 0,-4 3-21 15,0-3-20-15,-2 2-29 0,-11-2-27 0,25 6-27 16,-14-6-27-16,-2 0-43 0,-9 0-214 0,16 2-445 16,-16-2 196-16</inkml:trace>
          <inkml:trace contextRef="#ctx0" brushRef="#br0" timeOffset="64448.97">9197 1943 189 0,'0'0'247'0,"0"0"-22"16,0 0-11-16,0 0-19 0,0 0-15 0,0 0-13 0,0 0-6 16,0 0-12-16,0 0-6 0,0 0-6 0,0 0-2 15,0 0-5-15,0 0-5 0,0 0-2 0,0 0-9 16,0 0-7-16,0 0-7 0,0 0-7 0,0 0-6 16,0 0-11-16,33-10-3 0,-33 10-10 0,13-7-5 15,-13 7-6-15,9-9 0 0,-9 9-9 0,11-8-7 16,-5 1-2-16,-1 1-6 0,-5 6 1 0,11-11-5 0,-8 3 0 15,4 0-2-15,-1 1-5 0,-3-1-4 16,-3 8 1-16,9-18 1 0,-6 11-1 0,2-2-3 16,-2 1 0-16,-3 8-2 0,6-18-2 0,-2 11-2 0,-2-4 2 15,-2 11 2-15,4-14-4 0,-1 4 1 0,-3 10-2 16,0-13 1-16,3 5-3 0,-3 8 0 16,3-15-1-16,-3 15 2 0,2-12-1 0,-2 12-1 0,3-8 1 15,-3 8-7-15,0 0 1 0,3-11 9 0,-3 11-6 16,0 0 0-16,0 0 1 0,0 0-1 0,1-10-5 15,-1 10 1-15,0 0 2 0,0 0-1 0,0 0 2 16,0 0-1-16,0 0-3 0,0 0 5 0,0 0-3 16,0 0 1-16,0 0-3 0,-1 41 8 0,1-29 5 15,0 1 1-15,-3 5 1 0,3-1-1 0,-3 5 7 16,1-2 10-16,-1 1 2 0,0 2-6 0,0-4 14 16,3 6 6-16,0 0 3 0,-3 2-1 0,2-4 2 0,-1 3 2 15,4-3-1-15,-4-1-10 0,4-2-2 0,-2 0 5 16,1-1 1-16,-1-5-5 0,0 1-1 0,3 2-2 15,0-7 6-15,0 5-8 0,0-5 0 0,2 0-5 16,-4 0 1-16,2-2 1 0,1 0-4 0,-4-8-6 16,9 12-1-16,-4-4 0 0,1-3 2 0,-6-5-6 15,13 9 5-15,-7-3 2 0,-6-6-20 0,12 4-20 16,-12-4-29-16,8 3-30 0,-8-3-23 0,0 0-29 16,13 5-33-16,-13-5-42 0,0 0-36 0,0 0-38 0,0 0-295 15,0 0-624-15,0 0 276 0</inkml:trace>
          <inkml:trace contextRef="#ctx0" brushRef="#br0" timeOffset="155740.03">9898 1835 183 0,'0'0'166'0,"0"0"-9"0,-14 1-10 15,14-1-17-15,0 0-10 0,0 0-10 0,0 0-8 0,0 0-11 16,0 0-8-16,0 0-7 0,0 0-1 15,0 0-6-15,0 0-2 0,0 0-4 0,0 0-2 16,0 0-3-16,0 0-3 0,0 0-3 0,0 0-3 0,0 0-4 16,0 0-3-16,0 0-5 0,0 0-3 0,0 0-5 15,0 0 1-15,0 0-6 0,44-3 0 0,-44 3-4 16,0 0-4-16,10-5 4 0,-10 5-2 0,0 0-4 16,5-6-1-16,-5 6-3 0,0 0 4 0,7-9-3 15,-7 9 2-15,0 0-2 0,0 0 0 0,2-13 3 16,-2 13 1-16,0 0 7 0,0 0 0 0,1-13-1 15,-1 13-3-15,0 0-3 0,0 0 0 0,0 0 1 0,0 0-2 16,-13-11-5-16,13 11 2 0,0 0-1 0,0 0-2 16,0 0-3-16,0 0-1 0,0 0 2 0,-20 13-2 15,20-13 1-15,-7 7-2 0,7-7 0 0,-5 11 1 16,5-11 1-16,-4 8-1 0,4-8 0 0,0 0 0 16,-3 14 1-16,3-14 0 0,0 10 3 0,0-10-1 15,0 0 0-15,6 12 2 0,-6-12 0 0,0 0 1 16,7 9 4-16,-7-9 0 0,0 0 3 0,6 7 2 15,-6-7 2-15,0 0 2 0,0 0 2 0,0 0 6 0,12 3 6 16,-12-3-6-16,0 0 2 0,0 0-2 16,0 0-3-16,0 0 2 0,0 0-4 0,0 0-5 0,11-13-1 15,-11 13-3-15,0 0-1 0,0 0-3 0,-3-14 2 16,3 14-2-16,0 0-1 0,0 0-4 0,0 0-1 16,0 0 1-16,0 0-3 0,0 0-3 0,0 0-2 15,0 0-11-15,-12-14-10 0,12 14-14 0,0 0-20 16,0 0-18-16,0 0-24 0,-21 15-20 0,21-15-33 15,-9 11-24-15,9-11-35 0,-8 7-169 0,8-7-409 16,-6 9 181-16</inkml:trace>
          <inkml:trace contextRef="#ctx0" brushRef="#br0" timeOffset="156295.99">9873 2293 2 0,'0'0'209'0,"0"0"-8"0,0 0-16 0,0 0-12 0,-5-14-10 16,5 14-10-16,0 0-10 0,0 0-11 0,0 0-7 15,0 0-12-15,0 0-10 0,0 0-12 0,0 0-7 16,0 0-14-16,0 0-2 0,0 0-7 0,0 0-4 15,0 0-5-15,0 0-4 0,0 0-3 0,0 0-6 16,0 0 0-16,0 0-3 0,0 0-1 0,0 0 1 16,-15 28 0-16,15-28-5 0,0 0-1 0,0 0 3 15,0 0-5-15,0 0 4 0,0 0-1 0,12 14 7 16,-12-14-3-16,0 0 6 0,0 0-2 0,15 0 1 0,-15 0-3 16,0 0-2-16,15-14 1 0,-15 14 3 0,9-10 0 15,-9 10 2-15,10-9-3 0,-4 3-7 16,-6 6 0-16,6-14-5 0,-6 14-3 0,5-15 1 0,-4 8-3 15,-1 7-2-15,3-13 0 0,-3 13-2 0,0 0-1 16,0-13-1-16,0 13-7 0,0 0-2 0,0 0-10 16,0 0-11-16,0 0-9 0,0 0-18 0,0 0-22 15,0 0-21-15,0 0-27 0,0 0-25 0,-16 41-27 16,16-27-39-16,-5-1-222 0,4 2-461 0,1 1 205 16</inkml:trace>
        </inkml:traceGroup>
        <inkml:traceGroup>
          <inkml:annotationXML>
            <emma:emma xmlns:emma="http://www.w3.org/2003/04/emma" version="1.0">
              <emma:interpretation id="{5FC22F3D-7A1C-45B4-993B-BB796783D124}" emma:medium="tactile" emma:mode="ink">
                <msink:context xmlns:msink="http://schemas.microsoft.com/ink/2010/main" type="inkWord" rotatedBoundingBox="11387,12786 14391,12704 14412,13486 11408,13568"/>
              </emma:interpretation>
            </emma:emma>
          </inkml:annotationXML>
          <inkml:trace contextRef="#ctx0" brushRef="#br0" timeOffset="69735.2">10453 1620 141 0,'0'0'176'0,"-17"-1"-12"0,17 1-9 0,0 0-6 15,0 0-4-15,0 0-6 0,0 0-6 0,-15-4-12 16,15 4-11-16,0 0-4 0,0 0-12 0,0 0-9 16,0 0-7-16,0 0-11 0,0 0-6 0,0 0-6 15,0 0-4-15,0 0-5 0,0 0-6 0,0 0-2 16,0 0 1-16,0 0 0 0,0 0 1 0,0 0 2 16,0 0 2-16,0 0-7 0,51 5 8 0,-33-5 1 15,3-1 4-15,7-3 0 0,2 4-4 0,-2 0 0 0,13-6-3 16,-1 1-2-16,-1 2 0 0,-8 1-3 15,0-2 1-15,10-1-8 0,-12-1 0 0,3 1-5 16,-7 3 3-16,2-4-8 0,0 5-6 0,0-3 2 0,-2 1 0 16,-9 0-2-16,5 1 0 0,-4 2-4 0,-2-5 4 15,-1 5-10-15,-2 0 5 0,-12 0-6 0,21 0 4 16,-21 0-2-16,17 0-1 0,-17 0-7 0,15-4-2 16,-15 4-8-16,12 0-7 0,-12 0-6 0,0 0-6 15,10 4-3-15,-10-4-9 0,0 0-13 0,0 0-14 16,4 7-22-16,-4-7-16 0,0 0-18 0,0 0-20 15,0 0-29-15,-17 17-195 0,17-17-400 0,-17 2 176 16</inkml:trace>
          <inkml:trace contextRef="#ctx0" brushRef="#br0" timeOffset="70007.88">10955 1612 196 0,'-6'9'200'15,"6"-9"-8"-15,3 14-3 0,-3-14-12 0,2 22-2 0,-2-7-9 16,1-1-8-16,1 4-9 0,1 5-9 0,-2 0-7 16,1 1 0-16,1 0-13 0,-3 0-4 0,0 1-4 15,-3-1-6-15,3 4-12 0,0-4-1 0,0 1-12 16,-2 0-3-16,4-5-9 0,-2-1-7 0,-3-1-3 16,3-2-5-16,-3-1-9 0,1 1 0 0,1-1-6 15,1 1-5-15,-2-6-4 0,2 1-1 16,-3 0-5-16,3-11-11 0,0 18-12 0,3-10-17 0,-3-8-15 15,3 16-19-15,-1-9-23 0,-2-7-22 0,12 13-21 16,-6-9-17-16,1-2-32 0,-7-2-40 0,21 0-200 16,-21 0-439-16,24-6 194 0</inkml:trace>
          <inkml:trace contextRef="#ctx0" brushRef="#br0" timeOffset="70391.75">11768 1631 39 0,'0'0'203'15,"0"0"-12"-15,0 0-10 0,0 0-10 0,0 0-12 16,0 0-7-16,0 0-7 0,0 0-1 0,0 0 0 15,-27-3-6-15,27 3-6 0,-19 11-1 0,5-7 0 16,-2 4-7-16,1 0-5 0,-4 5-8 0,1-2-2 16,-3 3-4-16,5 3-2 0,-4 3-4 0,2-3-2 15,2 2-8-15,-1 0-6 0,4 3-5 0,0-4-1 16,-1 4-7-16,5-2-5 0,2 8-7 0,-4-7-4 16,7 0-2-16,1-5-4 0,1 8-7 0,2-6-7 0,2 0 5 15,1-1-7-15,1 0 2 0,2 1-3 0,0-4 5 16,2 3-22-16,1-5 9 0,1 1-9 0,-1 2-4 15,1-5-21-15,-1-3-17 0,2 1-20 0,-2-2-28 16,1-3-26-16,4 5-29 0,-5-5-38 0,3 0-24 16,-12-3-35-16,25-6-260 0,-16 1-527 0,4-1 233 15</inkml:trace>
          <inkml:trace contextRef="#ctx0" brushRef="#br0" timeOffset="70906.05">11949 1942 121 0,'0'0'249'0,"5"-7"-16"0,-5 7-20 16,0 0-24-16,0 0-9 0,0 0-12 15,0 0-21-15,21 6-11 0,-21-6-7 0,8 7-12 16,-8-7-6-16,7 10-8 0,-7-10-10 0,6 14-9 0,-4-5-1 16,1 0-9-16,-2 4-7 0,4-4-8 0,-5-9-2 15,1 18-7-15,-1-10-4 0,2 3-5 0,-2-11 0 16,1 13-8-16,-1-13-4 0,3 16 1 15,-1-7-5-15,-2-9-3 0,0 14 1 0,0-14-4 0,0 0 0 16,1 10-1-16,-1-10-1 0,0 0 2 0,0 0-4 16,0 0-4-16,0 0-1 0,0 0-5 0,0 0-5 15,0 0-7-15,0 0-13 0,24-28-7 16,-18 21-1-16,0-8-6 0,1 1 3 0,2-2 0 0,-3 0 0 16,0 0 6-16,2-1 0 0,-1 3 2 0,-1 0 5 0,0-3 2 15,2 4 2-15,-4 5 11 0,-1-7 6 16,3 7 5-16,0 0 8 0,-6 8 2 0,7-15 2 15,-1 9 2-15,-6 6-1 0,6-9 4 0,-6 9-4 0,8-9-3 16,-8 9 2-16,7-7-1 0,-7 7-1 16,0 0 3-16,17-1 2 0,-17 1 0 0,0 0 2 15,13 6-1-15,-13-6 3 0,9 13 4 0,-3-8-4 0,0 3 5 16,-3 2 7-16,1-2-2 0,2 3 1 0,-3 2 6 16,2 2-6-16,-1 1-1 0,-2-2-2 0,1 1-2 15,0-2-5-15,-2 1 1 0,-1-1-4 0,2 3-8 16,-2-3 5-16,3 2 1 0,-6-2-1 0,3-13-7 15,0 18 1-15,-2-7-7 0,2-11-6 0,-4 17-17 16,2-9-17-16,2-8-18 0,-3 13-20 0,3-13-19 16,-3 14-22-16,3-14-16 0,-3 8-27 0,3-8-29 15,0 0-35-15,0 0-231 0,0 0-485 0,0 0 215 16</inkml:trace>
          <inkml:trace contextRef="#ctx0" brushRef="#br0" timeOffset="71209.95">12459 1692 66 0,'0'0'152'0,"14"5"-4"0,-14-5-13 15,15 6 2-15,-6-2-7 0,-1-1 0 0,-1 6-4 16,2-4-8-16,3 5 6 0,0-3 0 0,-3 7 3 15,3 0 7-15,-3 0 4 0,0 3 2 0,-2 1-3 16,2 2-4-16,-1-3-7 0,-2 3 6 16,0 4-4-16,-5 0-9 0,4-10-4 0,-5 7-9 0,1 3-7 15,-4-1-9-15,-4 0 1 0,-2 0-18 0,1-1 0 0,-1 1-11 16,-1-3-6-16,1 0-20 0,-3 4-22 16,3-6-35-16,0 0-28 0,-6 2-37 0,0-3-29 15,3 0-36-15,3-3-34 0,0-3-53 0,6 2-208 16,2-5-483-16,1-8 213 0</inkml:trace>
          <inkml:trace contextRef="#ctx0" brushRef="#br0" timeOffset="71886.55">12970 1901 7 0,'-12'5'252'0,"12"-5"-10"0,0 0-11 16,0 0-9-16,0 0-16 0,0 0-18 0,-12 2-19 16,12-2-8-16,0 0-18 0,0 0-11 0,0 0-13 15,0 0-12-15,0 0-9 0,0 0-6 0,0 0-5 16,0 0-3-16,0 0-6 0,39-6-2 0,-27 5-5 15,1 0-2-15,1 0-3 0,5-3-4 0,-1 0-5 16,0 4 4-16,9-5-7 0,-8 3-2 0,4-1 2 16,-1-3 4-16,3 2-7 0,-5 3-2 0,-1-2-1 15,-2 0-2-15,2-1 0 0,0-1-9 0,-5 4-3 16,1-2 1-16,-3 1-8 0,-1 0-1 0,1 1-2 16,-12 1-7-16,18-2-2 0,-9 1 0 0,-9 1-3 15,15 0 0-15,-15 0-5 0,0 0-5 0,18-1-11 0,-18 1-9 16,0 0-10-16,9 1-11 0,-9-1-11 0,0 0-9 15,0 0-17-15,0 0-22 0,0 0-13 0,0 0-22 16,0 0-21-16,0 0-31 0,0 0-39 0,0 0-213 16,0 0-472-16,-33 12 209 0</inkml:trace>
          <inkml:trace contextRef="#ctx0" brushRef="#br0" timeOffset="72216.28">12957 2123 160 0,'0'0'198'0,"0"0"-10"0,12 6-7 15,-12-6-1-15,15 3 0 0,-7-3 0 0,-8 0-8 16,27 0 3-16,-9-3-8 0,2 3-8 0,-1 0-7 15,6 0-6-15,-1-4-8 0,2 1-4 0,-1-1-9 16,0 2-5-16,-1-2-12 0,-4 3-8 0,2-2-10 16,-4 0-5-16,0 3-16 0,0-1-2 0,-3 0-6 15,-1-1-6-15,3 1-9 0,-2-1-2 0,-6 0-8 16,-9 2-5-16,19-4-22 0,-19 4-24 0,16 0-29 16,-16 0-36-16,0 0-32 0,0 0-29 0,14 0-42 15,-14 0-34-15,0 0-244 0,0 0-500 0,0 0 222 16</inkml:trace>
        </inkml:traceGroup>
        <inkml:traceGroup>
          <inkml:annotationXML>
            <emma:emma xmlns:emma="http://www.w3.org/2003/04/emma" version="1.0">
              <emma:interpretation id="{91983BDE-FC3A-47B8-9B1F-00CF88691505}" emma:medium="tactile" emma:mode="ink">
                <msink:context xmlns:msink="http://schemas.microsoft.com/ink/2010/main" type="inkWord" rotatedBoundingBox="14929,12874 15920,12847 15940,13571 14948,13598"/>
              </emma:interpretation>
            </emma:emma>
          </inkml:annotationXML>
          <inkml:trace contextRef="#ctx0" brushRef="#br0" timeOffset="73754.75">13968 1906 171 0,'0'0'214'0,"0"0"-22"0,0 0-19 0,0 0-21 0,0 0-10 16,0 0-20-16,0 0-10 0,0 0-12 0,0 0-9 15,27-21-10-15,-17 16-7 0,-2-6-7 0,4 1-8 16,-4-2-6-16,4 3-1 0,2-1-9 0,-1 0-3 15,-1-1-6-15,0-2-2 0,2 0-5 0,-6-2 0 16,1 4 4-16,2-4-6 0,-2 3-1 0,0-2-1 16,-2 4-2-16,-4 0 5 0,3 1 3 0,-1 2-2 15,-5 7 2-15,7-10-2 0,-7 10-2 0,8-11-2 16,-8 11-2-16,4-6-4 0,-4 6-2 0,0 0-1 0,0 0-2 16,0 0 1-16,0 0 3 0,0 0 3 0,0 0 8 15,-10 41 1-15,10-29 4 0,-3 0 1 0,-2 6 13 16,4-1 1-16,1 1 0 0,-3 6 6 15,3 1 2-15,3-1 1 0,-2-2 3 0,4 5 1 0,-4 1 1 16,2-3-9-16,2 3 0 0,-4-3-3 0,4-1-1 16,-4 0-5-16,1 0-2 0,-2-2-5 0,3-5-1 15,-3 2 1-15,0 1-3 0,-3-1-6 0,1-3 0 16,1 1-1-16,-4-3 3 0,-1 1-13 0,2 1 1 16,-5-2-12-16,1 0-22 0,1 0-26 0,1-3-27 15,-2 0-33-15,1 2-28 0,-1-6-30 0,1 0-28 16,7-7-45-16,-12 10-221 0,12-10-490 0,0 0 216 15</inkml:trace>
          <inkml:trace contextRef="#ctx0" brushRef="#br0" timeOffset="74033">14371 2059 30 0,'0'0'234'16,"6"-10"-6"-16,-6 10-10 0,11-2-11 0,-11 2-9 15,20-1-7-15,-10 0-7 0,8-3-4 0,-1 1-10 16,5 0-6-16,2-2-5 0,4-1-10 0,0-1-9 16,-1 2-10-16,2 3-8 0,0-4-11 0,1 1-6 15,0-2-9-15,-3 4-10 0,0-5-8 0,-5 2-6 16,-1 4-10-16,-2-3-5 0,-1 3-5 0,0-2-7 15,-1 3-11-15,-4-3 3 0,1 2-6 0,-3 1-6 16,-2-3-11-16,-9 4-14 0,20-2-16 0,-20 2-20 0,10-5-22 16,-10 5-23-16,0 0-36 0,14-6-29 0,-14 6-31 15,0 0-27-15,1-7-259 0,-1 7-501 0,0 0 222 16</inkml:trace>
          <inkml:trace contextRef="#ctx0" brushRef="#br0" timeOffset="74281.02">14690 1812 140 0,'0'0'257'0,"0"0"-18"16,-8 6-7-16,8-6-11 0,0 0-11 0,0 0-6 16,5 21-7-16,-2-11-3 0,-2 5-13 0,-1 1-3 0,0 0-10 15,0 8-14-15,0 0-12 0,-1 5-10 16,-2-5-12-16,0 0-12 0,0 2-13 0,0 0-9 15,0-1 0-15,-2 0-15 0,4-2-9 0,-4 4-6 0,4-4-8 16,-2 0-19-16,0-2-21 0,0 3-31 16,0-6-30-16,1 0-36 0,2-2-38 0,0-4-43 0,2-1-48 15,-2 0-272-15,0-11-530 0,9 13 234 0</inkml:trace>
        </inkml:traceGroup>
        <inkml:traceGroup>
          <inkml:annotationXML>
            <emma:emma xmlns:emma="http://www.w3.org/2003/04/emma" version="1.0">
              <emma:interpretation id="{919A43CD-9AA7-46B5-A6D3-B9432C95EE93}" emma:medium="tactile" emma:mode="ink">
                <msink:context xmlns:msink="http://schemas.microsoft.com/ink/2010/main" type="inkWord" rotatedBoundingBox="16263,12701 20301,12591 20324,13447 16286,13556"/>
              </emma:interpretation>
            </emma:emma>
          </inkml:annotationXML>
          <inkml:trace contextRef="#ctx0" brushRef="#br0" timeOffset="75448.69">15497 1533 212 0,'-14'3'227'16,"-2"3"-13"-16,1-1-9 0,0 6-10 0,-2-2-9 15,1 6-8-15,-3 0-5 0,1 1-12 0,3 2-8 16,4-2-6-16,-2 7-10 0,4-4-11 0,2 2-10 15,2 3-7-15,2-6-2 0,3 6-8 0,0 0-6 16,3 5-6-16,5-4-8 0,1 1-7 0,-1-4-2 16,6 6-6-16,-1-3-12 0,1-1 0 0,1 0-7 15,1-6 0-15,-3 6-15 0,1-7-4 0,-2 4-21 0,-3-4-27 16,0-1-27-16,0-3-33 0,-2 0-24 16,-4-2-23-16,3-4-37 0,-1-1-28 0,-5-6-62 0,6 7-155 15,-6-7-444-15,13 0 197 0</inkml:trace>
          <inkml:trace contextRef="#ctx0" brushRef="#br0" timeOffset="75958.53">15828 1818 89 0,'0'0'224'0,"0"0"-25"15,7-11-17-15,-7 11-14 0,0 0-13 0,0 0-9 16,0 0-12-16,0 0-5 0,0 0-10 0,-6 37-9 15,5-26-8-15,1-11-1 0,-5 25-5 0,1-9-3 0,1-1-3 16,1 1-9-16,-2 0-5 0,2-1-5 16,-4 0-6-16,2 1-4 0,1-1-7 0,-2-3-3 0,1-1-4 15,2-3-7-15,2-8-2 0,-6 19-6 0,5-14 1 16,1-5-4-16,0 0-1 0,-2 14-2 16,2-14-1-16,0 0 0 0,0 0-2 0,0 0-5 15,0 0 2-15,0 0-2 0,0 0-6 0,0 0-8 0,0 0 0 16,0 0-13-16,14-42-5 0,-7 28-8 0,-1 0-3 15,2-3-2-15,1 4-3 0,1-3 2 0,-2 0 4 16,3-1 3-16,-5 2 1 0,0 2-1 0,5 3 2 16,-7-1 3-16,4 0 4 0,1 1-1 0,-3 0 4 15,0 2 4-15,0 0 7 0,0 0 6 0,0 0 2 16,1 3 0-16,-7 5 5 0,9-11 2 0,0 8 2 16,-9 3 2-16,10-10-2 0,-2 8 0 0,-8 2 4 15,0 0-3-15,19 0 0 0,-19 0 2 0,12 6 3 16,-12-6 9-16,14 7 7 0,-8 0 6 0,5 5 3 0,-5-3-1 15,3 4-1-15,-1-2 2 0,-2 5 0 16,0-4-3-16,0 2 6 0,0 0-6 0,-5-3-9 0,5 3 1 16,-3 1-4-16,0-3-4 0,-1 2 3 0,-1-3-2 15,2 3 1-15,-1-3-11 0,-2 1 1 0,1-1-6 16,-1-11-20-16,0 19-12 0,0-9-29 0,0-10-20 16,-1 17-24-16,1-17-36 0,-5 14-28 0,5-14-29 15,-3 9-21-15,3-9-86 0,0 0-148 0,0 0-471 16,0 0 208-16</inkml:trace>
          <inkml:trace contextRef="#ctx0" brushRef="#br0" timeOffset="76251.37">16323 1909 78 0,'6'-7'283'0,"-6"7"-16"0,0 0-25 15,7-7-22-15,-7 7-17 0,0 0-18 0,12-6-15 16,-12 6-14-16,15-1-8 0,-5-1-16 0,-10 2-11 15,27-1-13-15,-12 0-5 0,5-3-9 0,0 4-9 16,6-6-8-16,-1 3-6 0,2-1-5 0,0 1-11 16,0 1-1-16,-2 2-4 0,2-3-8 15,-2-1-2-15,-5 0-5 0,-1 0-1 0,-1 1-8 0,-2 2 2 16,-1 0-3-16,-1-2-4 0,4 0-3 0,-9 0-2 16,-9 3-6-16,19-2-13 0,-12 0-10 0,-7 2-12 15,14-1-19-15,-14 1-20 0,0 0-29 0,0 0-34 16,7-6-23-16,-7 6-16 0,0 0-54 0,0 0-173 15,0 0-426-15,0 0 188 0</inkml:trace>
          <inkml:trace contextRef="#ctx0" brushRef="#br0" timeOffset="76495.97">16624 1703 91 0,'0'0'261'0,"-12"-4"-12"0,12 4-24 0,0 0-17 15,0 0-18-15,0 0-22 0,0 0-15 0,0 0-8 16,0 0-6-16,0 0-2 0,-10 15-2 0,10-15-9 16,-3 17-4-16,-2-9-5 0,2 8-3 0,-1-5-10 15,2 5-9-15,-2 2 0 0,-2-5-2 0,3 7-11 16,-2 1-6-16,2 0-8 0,-1-3-1 0,1 5-13 16,0-6 1-16,1-2-12 0,1 3-2 0,-2-3-3 15,3 0-4-15,-2 1-2 0,2-4-7 0,0 0-17 16,0 1-25-16,2-3-21 0,-2-10-25 0,3 19-32 15,0-12-27-15,1 1-38 0,-4-8-31 0,9 8-74 0,-9-8-176 16,0 0-476-16,18-3 212 0</inkml:trace>
          <inkml:trace contextRef="#ctx0" brushRef="#br0" timeOffset="76812.75">17070 1659 199 0,'7'-11'215'0,"-7"11"-13"16,0 0-10-16,6-4-18 0,-6 4-13 0,0 0-10 0,0 0-8 16,0 0-6-16,0 0 4 0,0 0 1 0,8 19 3 15,-8-19 2-15,0 20-7 0,-2-9 6 16,2 3-12-16,-1-1-4 0,-2 4-8 0,1-4-10 0,1 5-6 15,1-4-6-15,0 4-10 0,-3-1-12 0,3-6-5 16,-2 4 1-16,2 0-13 0,2 0-1 0,1-1-8 16,-3-2-4-16,1 1-10 0,1 0-1 0,-2-2-26 15,0-11-20-15,4 17-22 0,-2-10-22 0,-2-7-25 16,1 13-27-16,-1-13-25 0,3 15-28 0,-3-15-28 16,3 4-40-16,-3-4-239 0,0 0-502 0,0 0 222 15</inkml:trace>
          <inkml:trace contextRef="#ctx0" brushRef="#br0" timeOffset="77151.03">17326 1429 128 0,'0'0'205'0,"0"0"-2"15,0 0-9-15,0 0-6 0,24 25-3 0,-13-13-2 16,-1 2-6-16,5 4-2 0,-1 1-11 0,0 4-5 16,0 0-6-16,-1 3-10 0,1-2-15 0,-2 2-3 15,1 7-11-15,-4-6-9 0,-3 1-8 0,1 0-11 16,-5-2-8-16,-2 0-7 0,0 2-9 0,0 7-5 15,-8 1 0-15,-5-1-15 0,4-8-18 0,-10 4-22 16,-1 5-22-16,-5-2-21 0,1-7-31 0,0 6-20 16,-1-5-32-16,0 3-22 0,8-11-34 0,-1 3-49 15,-1-4-172-15,2 0-433 0,1 0 192 0</inkml:trace>
          <inkml:trace contextRef="#ctx0" brushRef="#br0" timeOffset="78834.37">17765 1766 219 0,'0'0'214'0,"-11"28"-16"0,11-28-13 15,0 0-11-15,0 0-18 0,0 0-7 0,0 0-9 16,0 0-5-16,0 0-7 0,0 0-11 0,0 0-5 16,0 0-1-16,0 0-7 0,0 0-7 0,0 0-5 15,18-1-4-15,-18 1-5 0,0 0-3 16,23-6-6-16,-13 6-6 0,-10 0-5 0,26-4-9 0,-13 2-2 15,3 1-6-15,-1 1-6 0,5-4-4 0,-1 1 0 16,6-1-4-16,1 0-2 0,-1 1-7 0,-8-1-2 16,8-2 0-16,0 4 2 0,-5 1-8 0,-1-7-6 15,-1 6-6-15,-2-2-5 0,-1 1-11 0,-1 3-5 16,-2-4-15-16,-12 4-3 0,20-3-14 0,-20 3-7 16,14-4-9-16,-14 4-13 0,10-2-19 0,-10 2-18 0,0 0-19 15,8-5-30-15,-8 5-41 0,0 0-153 0,0 0-390 16,0 0 173-16</inkml:trace>
          <inkml:trace contextRef="#ctx0" brushRef="#br0" timeOffset="79119.95">17999 1535 93 0,'-7'-7'227'0,"7"7"-21"0,0 0-9 15,0 0-7-15,0 0-8 0,0 0-12 0,0 0-9 16,0 0 2-16,9 31-4 0,-6-20-8 0,1 3-11 0,-1 4-6 16,-2 1-7-16,1 3-10 0,2 2-9 15,-4-6-5-15,0 5-9 0,0 3-8 0,-1-9-5 16,1 8-7-16,-3-5-8 0,1 2-4 0,-2-2-8 0,1-3-5 16,-3 8 0-16,0-10-12 0,-1 2-1 0,-1 8 0 15,-2-12-10-15,2 3-15 0,-1-1-24 16,-1 0-18-16,1-1-24 0,2-3-23 0,1 3-21 0,1-4-30 15,-2-3-28-15,7-7-32 0,-8 10-67 0,8-10-141 16,-10 4-431-16,10-4 191 0</inkml:trace>
          <inkml:trace contextRef="#ctx0" brushRef="#br0" timeOffset="79823">18336 1546 136 0,'0'0'196'0,"0"0"-17"0,8-17-12 0,-8 17-12 15,12-11-9-15,-4 4-4 0,7 3-11 0,2-3-9 16,-2 0-4-16,3 0-7 0,1 1-5 0,0 2-2 16,4 1-2-16,4-4-7 0,-2 3-1 0,-6 1-5 0,1 3-8 15,-4-3-7-15,2 3-5 0,-3 0-8 16,-3 0-5-16,-12 0-6 0,15 6-2 0,-8-2-3 15,-1 3-2-15,-6-7 1 0,5 12 3 0,-5-12-4 16,-2 17-1-16,2-17-3 0,-12 20-9 0,5-7 1 16,-2 1-4-16,0 1-1 0,-5-1-4 0,0-2 0 15,-3-1-2-15,2 3-4 0,3-3 3 0,2 0-4 0,-1-1-3 16,4-2 0-16,1-2-4 0,-1 1-1 0,7-7 0 16,-8 10-7-16,4-3 6 0,4-7-1 0,0 0 1 15,-3 12-1-15,3-12 0 0,0 0-1 0,0 0 2 16,0 0-4-16,19 6-3 0,-19-6 6 0,16-2-6 15,-4 2 2-15,-12 0 1 0,26-7-1 0,-13 6 2 16,1 0-4-16,-4-2 1 0,6 0 1 0,-1 2 0 16,-4-1 2-16,-11 2-3 0,18 0-3 0,-8 0 4 15,-10 0-6-15,15 0 5 0,-15 0-3 0,13 0 3 16,-13 0-2-16,8 6 0 0,-8-6 0 0,10 8 2 16,-10-8-3-16,6 12 3 0,-4-5 1 0,-2-7 0 0,-2 18-1 15,2-18 5-15,-4 21-2 0,1-11 4 16,-2 7-4-16,-2-3 3 0,-1 2-1 0,-1-3 4 0,1 0-1 15,-1-2 5-15,-3 4-3 0,-3-4 0 0,-5 2 0 16,4-1 5-16,0-3-3 0,-1-2 4 16,2 3-6-16,-4 1-2 0,4-6 1 0,-4 1 0 0,5 1-1 15,-4-4-6-15,3 4-12 0,0-4-6 0,3 1-19 16,2-2-17-16,0-2-21 0,10 0-22 0,-21 1-16 16,21-1-29-16,-15-3-27 0,15 3-59 0,-8-11-191 15,8 11-451-15,3-18 200 0</inkml:trace>
          <inkml:trace contextRef="#ctx0" brushRef="#br0" timeOffset="80300.83">18939 1654 122 0,'4'-6'238'0,"-4"6"-25"0,0 0-23 0,0 0-19 16,0 0-17-16,0 0-15 0,18 4-10 0,-18-4-13 15,6 11-6-15,-6-11-7 0,6 9-10 0,-3 2-1 16,-3-11-9-16,0 18-1 0,0-10-3 0,0-8-8 16,-2 22-6-16,1-14-1 0,1 4-2 0,0-12 3 15,-2 19-7-15,-1-9-4 0,3-10-2 0,-3 13-2 16,3-13-7-16,-4 14-2 0,4-14-5 0,-1 11 3 16,1-11-7-16,-3 10-2 0,3-10-4 0,0 0 3 15,0 0-1-15,-3 8-6 0,3-8 4 0,0 0-4 16,0 0-3-16,0 0-2 0,0 0-5 0,0 0-9 15,0 0-6-15,19-32-11 0,-7 19-13 0,-3-2-8 16,0 1-8-16,7-7-1 0,-2 4 2 0,1-4-3 16,2 1 6-16,-2 2 8 0,3-1-1 0,-1 1 6 0,-5 5 6 15,1 0 13-15,0 2 6 0,2-1 10 16,-3 3 8-16,0-1 6 0,0 3 9 0,-1-3 6 0,-1 6-4 16,-1-2 2-16,-9 6 1 0,18-4-4 0,-9 3 1 15,-9 1 8-15,16 5-1 0,-7-2 6 0,-1 4-2 16,-1-1 3-16,2 4 1 0,-5-2 2 0,5 4 4 15,-4 0 0-15,1 1-3 0,-2 3-4 0,-2-5-6 16,-1 5-1-16,-1 0-8 0,0 0-1 0,0 1-3 16,-1-3-2-16,-2 4-5 0,-2-1-9 0,-1-3-24 15,3 3-25-15,-6 0-29 0,2-3-34 0,-2 10-45 16,-1-9-35-16,1 1-48 0,-2-1-270 0,-2-1-536 16,5 1 238-16</inkml:trace>
        </inkml:traceGroup>
        <inkml:traceGroup>
          <inkml:annotationXML>
            <emma:emma xmlns:emma="http://www.w3.org/2003/04/emma" version="1.0">
              <emma:interpretation id="{4C8377E4-A65D-4B35-9E97-D285E49BA3F8}" emma:medium="tactile" emma:mode="ink">
                <msink:context xmlns:msink="http://schemas.microsoft.com/ink/2010/main" type="inkWord" rotatedBoundingBox="20691,12587 21551,12564 21571,13284 20711,13308"/>
              </emma:interpretation>
            </emma:emma>
          </inkml:annotationXML>
          <inkml:trace contextRef="#ctx0" brushRef="#br0" timeOffset="80808.78">19732 1677 130 0,'0'0'241'0,"0"0"-18"0,0 0-13 0,0 0-8 16,0 0-8-16,0 0-7 0,0 0-10 0,0 0-4 16,45-2-12-16,-30-1-5 0,1 3-10 0,1 0-7 15,8 0-16-15,0 0-8 0,-5 0-9 0,8-2-10 16,-3 0-6-16,-5-1-10 0,5 1-8 15,-1 2 0-15,-5-4-12 0,1 2-12 0,-1-1 1 0,0 1-1 16,-4-2-5-16,2 2-3 0,-2-1-6 0,-2 1-1 16,-4 0-9-16,-9 2 3 0,18-2-10 0,-9 0-11 15,-9 2-20-15,10-5-19 0,-10 5-25 0,0 0-28 16,8-4-28-16,-8 4-30 0,0 0-30 16,0 0-34-16,0 0-241 0,0 0-486 0,-20-24 215 0</inkml:trace>
          <inkml:trace contextRef="#ctx0" brushRef="#br0" timeOffset="81092.03">20014 1363 47 0,'0'0'234'0,"-25"16"-22"16,19-8-1-16,1 4-6 0,1 2-6 0,-2 4-11 15,-5 3-4-15,4 3-8 0,1 0-8 0,-2 1-2 16,2-1-14-16,3 1-10 0,-3 2-7 0,3-2-13 16,1 0-5-16,0 1-10 0,-1-4-11 0,3 3-7 15,0-9-11-15,0 3-9 0,0 2-2 0,0-5-10 16,0 6-7-16,3-5-2 0,-6-5-1 0,3 3-10 16,0-6-24-16,-1 4-22 15,1-13-22-15,-2 18-23 0,-2-8-26 0,2-2-31 0,-2 2-36 0,4-10-33 0,-6 12-54 16,6-12-195-16,-9 6-464 0,9-6 206 0</inkml:trace>
          <inkml:trace contextRef="#ctx0" brushRef="#br0" timeOffset="81422.66">20570 1374 84 0,'0'0'172'0,"5"-9"-7"0,-5 9-9 16,9-4-1-16,-9 4-10 0,0 0-4 0,0 0-5 16,0 0 3-16,0 0 4 0,0 0-4 0,0 0 2 0,1 25 4 15,-1-25-4-15,-6 26 0 0,0-9-2 16,0 5-6-16,-1 3 5 0,1 1-9 0,-3 1-4 15,3 1-7-15,1-1-2 0,-2 9-11 0,1-10-6 0,5 3-16 16,-1 5 10-16,2 6-21 0,2-16-4 0,-1-1-12 16,3 4-3-16,2-3-1 0,-3 4-27 0,3-2-32 15,0 0-31-15,-1-2-42 0,-4 4-45 0,1-4-48 16,2-6-68-16,-4-3-274 0,0 1-555 0,0 1 245 16</inkml:trace>
        </inkml:traceGroup>
        <inkml:traceGroup>
          <inkml:annotationXML>
            <emma:emma xmlns:emma="http://www.w3.org/2003/04/emma" version="1.0">
              <emma:interpretation id="{FBD07AF4-26B8-4330-997A-87852E3EF352}" emma:medium="tactile" emma:mode="ink">
                <msink:context xmlns:msink="http://schemas.microsoft.com/ink/2010/main" type="inkWord" rotatedBoundingBox="22205,12841 22892,12823 22908,13416 22221,13435"/>
              </emma:interpretation>
            </emma:emma>
          </inkml:annotationXML>
          <inkml:trace contextRef="#ctx0" brushRef="#br0" timeOffset="88911.54">21252 2171 139 0,'0'0'234'0,"0"0"-16"0,0 0-16 0,0 0-19 16,3-18-16-16,-3 18-13 0,7-13-16 0,-7 13-8 15,8-11-7-15,-8 11-14 0,12-7-12 0,-5 1-10 16,1-1-7-16,-3 2-7 0,4-1-8 0,0 0-6 16,-9 6-4-16,14-11-7 0,-7 7-2 0,1-1-7 15,-1-1-2-15,1-1-7 0,-1 0-1 0,-7 7-2 16,15-7 0-16,-8 1-2 0,-7 6 0 0,15-3-5 15,-15 3 0-15,12-5-3 0,-12 5 2 0,14 0-1 16,-14 0-2-16,9-4-2 0,-9 4 0 0,0 0-1 16,0 0-2-16,18 4-4 0,-18-4 4 0,9 8-4 0,-4-2 1 15,-5-6-1-15,6 9 3 0,-1-2-8 0,-5-7 7 16,7 15-11-16,-4-10 10 0,3 2-2 16,2 1-2-16,-4 0-1 0,2 0 3 0,2-1 1 15,-2 3-2-15,3-3 1 0,-3 0 2 0,4 1-3 0,0 1 6 16,-1-3-8-16,-1 1 3 0,-1-2-1 0,2 2-2 15,-1-3 3-15,2 2-1 0,2-4 1 0,-3 0 3 16,3 1-1-16,-12-3-1 0,19 4-3 0,-10-4-1 16,-9 0 0-16,24 0 3 0,-13-4-4 0,-11 4 5 15,23-3-5-15,-11 0 8 0,-1-1 0 0,2 3 6 16,-1-5 1-16,-1 2 1 0,-2-3 2 0,3 4 3 16,-12 3 1-16,14-7 1 0,-3 0-3 0,-4 0 1 0,-1-1 2 15,2-5-2-15,-2 6-3 0,-6 7 4 0,9-11-5 16,-5 5-1-16,-1-1-4 0,-3 7-4 15,8-13 3-15,-8 13-3 0,9-9-1 0,-9 9 0 0,2-7-11 16,-2 7-7-16,0 0-18 0,0 0-22 0,0 0-19 16,0 0-17-16,8-8-14 0,-8 8-40 15,0 0-10-15,0 0-32 0,0 0-73 0,0 0-140 0,0 0-427 16,0 0 190-16</inkml:trace>
          <inkml:trace contextRef="#ctx0" brushRef="#br0" timeOffset="88175.04">21280 1794 43 0,'0'0'169'0,"0"0"-1"0,0 0 0 16,0 0-4-16,0 0 2 0,0 0-6 0,0 0-5 15,0 0-2-15,0 0-11 0,0 0-11 0,0 0-6 16,0 0-8-16,0 0-10 0,0 0-8 0,0 0-10 15,0 0-7-15,-13-18-6 0,13 18-11 0,0 0-5 16,0 0-5-16,4-18-7 0,-4 18-7 0,9-13-3 16,-4 6-2-16,-5 7-5 0,12-18-2 15,-5 8-3-15,5 3-1 0,-2-2-2 0,1 0-4 0,-1-1-3 16,1 2 0-16,-2 2-3 0,0-1 2 0,1 1-6 16,-10 6 0-16,15-9 2 0,-9 5-2 0,3-1-5 0,-9 5-2 15,12-4 3-15,-12 4 0 0,12-5-3 0,-12 5 2 16,0 0-9-16,10-2 8 0,-10 2-1 0,0 0 0 15,0 0-3-15,0 0 1 0,23 2 0 0,-23-2 1 16,8 5-3-16,-8-5 3 0,9 5-1 0,-3 1 2 16,-6-6-4-16,12 7 2 0,-6 0-2 0,0-3 4 15,0 4-3-15,0-1-1 0,-1 0 2 0,4-1 0 16,-5 0 0-16,2 2-1 0,0 2-1 0,0-3 2 16,0 0 0-16,0 3 0 0,0-2 1 0,1-2-1 0,-1 4-2 15,0-3 3-15,2 1 0 0,-2-2 1 16,1 1 0-16,2 1 4 0,-1-5-7 0,0 4 3 15,1-3 0-15,0-2 4 0,3 4-3 0,-1-4-2 16,-11-2 1-16,21 3-3 0,-8-1 1 0,-4-2 2 16,-9 0 1-16,19 2-2 0,-19-2 1 0,20-4 1 15,-10 4 0-15,-10 0 3 0,14-7-3 0,-7 3 0 0,-7 4-2 16,9-13 1-16,-4 8 1 0,-5 5 1 0,8-13-1 16,-3 10-2-16,-5 3-1 0,3-15 3 0,0 7-2 15,-3 8 3-15,7-12-4 0,-4 2 1 0,3 2-4 16,-1-2 3-16,-5 10-2 0,9-11 3 0,-5 5-3 15,2-2 4-15,-6 8-4 0,11-8-2 0,-11 8-2 16,10-9-8-16,-10 9-6 0,9-7-8 0,-9 7-10 16,9-6-9-16,-9 6-10 0,0 0-5 0,0 0 0 15,9-4-14-15,-9 4-2 0,0 0-18 0,0 0-19 16,0 0-21-16,0 0-47 0,0 0-146 0,0 0-356 16,0 0 158-16</inkml:trace>
        </inkml:traceGroup>
        <inkml:traceGroup>
          <inkml:annotationXML>
            <emma:emma xmlns:emma="http://www.w3.org/2003/04/emma" version="1.0">
              <emma:interpretation id="{96530958-AC23-4B13-8A23-C923356E8048}" emma:medium="tactile" emma:mode="ink">
                <msink:context xmlns:msink="http://schemas.microsoft.com/ink/2010/main" type="inkWord" rotatedBoundingBox="23500,12520 26176,12447 26198,13262 23522,13335"/>
              </emma:interpretation>
            </emma:emma>
          </inkml:annotationXML>
          <inkml:trace contextRef="#ctx0" brushRef="#br0" timeOffset="94145.97">22691 1563 90 0,'-13'-3'217'0,"13"3"-20"16,0 0-13-16,0 0-17 0,-21 11-9 0,13-8-11 0,8-3-12 16,-12 17-3-16,6-9-7 0,-1 5-8 0,1 1-8 15,1-1-1-15,1 3-7 0,-2 1 1 0,3 0-10 16,-1 2 3-16,4-2 0 0,0-1-8 0,0 8-4 15,1-7 1-15,2 2-2 0,0 3-5 0,4-1 4 16,-2-3-8-16,2 4-8 0,2-6 0 0,2 3 1 16,-2-1-1-16,7 2 2 0,-5-5-15 0,0-2 2 15,1 1-3-15,3-3-2 0,2-1-2 0,-1 0-6 16,-1-2 3-16,4 1-5 0,-1-4-4 0,8 1-3 0,-1-3-3 16,-7 2-3-16,1-5-5 0,7 0 8 15,-5-3-9-15,-2 1-2 0,0-3 3 0,7-4-5 16,-1-2 2-16,-4-2-7 0,4 0 2 0,-2-4-3 0,-2-1 0 15,2 4-5-15,-2-5-3 0,2-3-3 0,-4 3-10 16,0-1 0-16,-5-4-7 0,8-8-1 0,-10 8-1 16,5-1-8-16,-1-6 7 0,-3 6 0 0,-2 1 3 15,-2-4 0-15,-5 6 4 0,2-1-2 0,-4-1 4 16,-1 7-1-16,-2-6-3 0,-4 0 1 16,1 2 0-16,-2 4-3 0,-2-1 2 0,-1 4 0 0,-1-8 2 15,-2 7 0-15,-1 0 0 0,-2-1 2 0,-2 5 3 16,4 2-4-16,-4-2 3 0,1 5-7 0,-3-1 10 15,-1 3-3-15,4 1-3 0,-10-1 7 0,7 2 0 16,-2 2 1-16,-4 2 1 0,0 2-4 0,-2-1 4 16,-2 4-1-16,2 4 0 0,1-1-1 0,-1-1 2 0,0 6-3 15,0-3 3-15,0 3-2 0,2 0 4 0,1 4-7 16,0-2 10-16,0 1-3 0,3 1-3 0,2 0 4 16,0-2-3-16,2 4 2 0,1-1 2 0,2-1-5 15,1-1 1-15,4-2 2 0,-3 0 3 0,5 0-1 16,-1-1-2-16,2-1 1 0,5-1 1 0,-5 0 1 15,3-2-3-15,3-11 5 0,0 17 0 0,3-6 5 16,0-3-2-16,3-2 1 0,-6-6 2 0,15 7 2 16,-5-1-1-16,5-2 2 0,-2-1 5 0,5-3 0 15,8 4 2-15,-5-3-1 0,5-2 0 0,3-3 1 16,1 2-2-16,-1-2 0 0,10-4-1 0,0 2-1 16,-9 1 2-16,1 3 1 0,-1-8-3 0,0 5 0 0,-3-2-1 15,-1 1-3-15,0 3-1 0,-7-5-2 16,2 6 5-16,-2-2-5 0,-4 0 0 0,2 0-3 15,-2 1 2-15,-6-1-10 0,7 0-15 0,-7 2-13 0,1-2-19 16,-10 4-26-16,17-1-24 0,-17 1-35 0,12-1-38 16,-12 1-38-16,15-7-64 0,-15 7-175 0,12-4-488 15,-12 4 216-15</inkml:trace>
          <inkml:trace contextRef="#ctx0" brushRef="#br0" timeOffset="94560.92">23971 1409 64 0,'-2'-13'256'0,"2"13"-15"15,0 0-17-15,-7-10-13 0,7 10-15 0,-12-5-12 16,12 5-12-16,-17 0-8 0,17 0-4 0,-25 5-15 16,9 1-6-16,-1 1-6 0,1 4-4 0,-7 3-10 0,4 1-5 15,0 5-11-15,-1-1-12 0,4 0 3 16,-1 1-7-16,2 2-5 0,4-1-3 0,2 1-6 15,1 0-10-15,2 0 1 0,5-2-6 0,1 1-6 0,0 1 3 16,1-4-4-16,5 2-8 0,0-2-8 0,2-1-8 16,-1 1 4-16,0-4-1 0,5-1-10 15,-4 0-11-15,1 0-23 0,0-3-17 0,1-2-32 0,2 1-32 16,-1-2-41-16,-4-3-38 0,2 0-40 0,3-2-58 16,-12-2-195-16,19-3-505 0,-19 3 224 0</inkml:trace>
          <inkml:trace contextRef="#ctx0" brushRef="#br0" timeOffset="95087.03">24142 1703 50 0,'6'-9'248'0,"-6"9"-14"16,6-8-15-16,-6 8-14 0,6-7-16 0,-6 7-17 15,0 0-19-15,0 0-10 0,0 0-17 0,0 0-9 16,0 0-5-16,21 7-8 0,-21-7-4 0,6 13-6 0,-3-8-11 15,-3-5-1-15,6 15-10 0,-3-7 1 0,-2 3-8 16,-1-11 1-16,3 18-5 0,0-8-9 0,0 0-3 16,-3-10-2-16,0 18-4 0,3-8-4 0,0-1-5 15,-3 0 0-15,0-9-3 0,5 14-4 0,-5-14-4 16,3 11 2-16,0-1-5 0,-3-10 0 0,3 7-2 16,-3-7-1-16,0 0-3 0,10 7 2 0,-10-7-3 15,13-1-3-15,-13 1 3 0,0 0-1 0,20-10-7 16,-11-1-7-16,0 4-6 0,0-4-7 0,1 0-5 15,-1-2-1-15,-1-1-7 0,2 1-1 0,0-2 3 16,-1 2 3-16,0 0 1 0,-1-1 3 0,1-1 2 16,-5 4 5-16,2-2-1 0,-3 5 1 0,3 0-5 15,0-1 11-15,2 0 4 0,-6 1 5 0,-2 8 4 0,6-14 1 16,0 7-1-16,2 3 2 0,-8 4-1 0,10-10 0 16,-10 10-1-16,14-5 0 0,-14 5-1 0,15-3 0 15,-15 3-3-15,21 3 3 0,-21-3-1 0,19 2 2 16,-7 4 1-16,-5-3 1 0,5 5 4 0,-3 0 4 15,2 0 0-15,-4 1 1 0,2-2 4 0,-3 5 4 16,0-2 2-16,1-1 2 0,2 4 2 0,-4-2-1 16,-2 0-1-16,6 2 0 0,-6-6 0 0,-2 4-4 15,2 0 0-15,3-1-5 0,-3-2-2 0,0 2-1 16,2 0-3-16,-5-10 2 0,9 12-5 0,-6-5-12 16,0 1-21-16,-3-8-18 0,4 10-29 0,-4-10-25 15,0 0-28-15,2 11-18 0,-2-11-21 0,0 0-40 16,0 0-266-16,0 0-503 0,0 0 223 0</inkml:trace>
          <inkml:trace contextRef="#ctx0" brushRef="#br0" timeOffset="99714.97">24909 1242 69 0,'0'0'186'0,"0"0"-11"0,0 0-7 0,0 0-9 15,0 0-3-15,0 0-16 0,-12-3-7 0,12 3-7 16,0 0-2-16,0 0-6 0,0 0-5 0,0 0 0 15,0 0-10-15,0 0-5 0,0 0-3 0,0 0-4 16,0 0-3-16,0 0-4 0,0 0-2 0,0 0-9 16,0 0-2-16,0 0-7 0,0 0-4 0,0 0-10 15,0 0-1-15,0 0-5 0,0 0-4 0,0 0-4 0,0 0-6 16,0 0-1-16,0 0 1 0,0 0 0 0,0 0-2 16,0 0-1-16,0 0 2 0,0 0-4 0,0 0 1 15,0 0-3-15,28 18-1 0,-23-12 0 0,1-1 1 16,-1 2-1-16,-5-7-1 0,14 11-2 15,-8-4 1-15,1-1-4 0,2 1 1 0,-1 3 3 0,4-3-5 16,-6 0 1-16,1 0-4 0,2 3 0 0,0-2 1 16,-2-2 0-16,-1 1-2 0,2 0 3 0,1 0-3 15,-3 0 1-15,1 1 2 0,-1-2 3 0,0 1-1 16,2 1-2-16,-2 2 4 0,-2-4-4 0,2 1-1 16,-3 3 0-16,3-5-3 0,1 5 9 0,-1-3-8 15,-3 0 4-15,-3-7 0 0,6 17-3 0,-1-9 1 16,-2 2-1-16,3-3-1 0,-6-7 3 0,6 17-6 0,-2-10 6 15,-1 0 3-15,3 3-3 0,-1-2-1 0,-2 0 0 16,3 2 0-16,-6-2 1 0,6 0-5 0,-5 2 2 16,-1-10 0-16,6 15 1 0,-3-6 11 0,-3-9-15 15,3 16 3-15,0-8 8 0,0 1-1 0,-3-9-1 16,1 14-2-16,2-4-2 0,-3-10 4 0,3 14-7 16,-3-14 2-16,0 15 1 0,0-6 3 0,0-9-7 15,3 16 4-15,-3-16 1 0,3 13 0 0,-3-2-3 16,0-11-2-16,0 13-5 0,0-13 9 0,0 18 1 15,0-18 3-15,0 13 0 0,0-13 1 0,-3 15-2 16,3-15 2-16,-3 11-5 0,0-1 3 0,3-10 11 16,-6 10 2-16,2 0 0 0,4-10 0 0,-9 14-2 15,5-7 6-15,-5-1-2 0,3 2 0 0,-2 0 3 0,2-1-5 16,-1 0 2-16,1-1 0 0,-6 5 7 16,1-2-3-16,4-1 4 0,-2 1-6 0,0-4 5 0,2 2-1 15,1-1-1-15,6-6 2 0,-14 12 0 0,8-6 2 16,6-6-7-16,-10 6-1 0,10-6 3 0,-6 5-3 15,6-5-2-15,0 0-7 0,-9 6 5 0,9-6-9 16,-5 7 4-16,5-7-8 0,0 0-1 0,0 0-3 16,0 0 3-16,0 0-4 0,-9 5 0 0,9-5-4 15,0 0 2-15,0 0-2 0,0 0-3 0,0 0 6 0,-4 12-2 16,4-12-1-16,0 0-3 0,0 0-10 16,0 0-26-16,0 0-20 0,0 0-45 0,0 0-33 15,0 0-34-15,0 0-35 0,0 0-51 0,0 0-61 0,0 0-386 16,0 0-755-16,0 0 334 0</inkml:trace>
        </inkml:traceGroup>
      </inkml:traceGroup>
    </inkml:traceGroup>
    <inkml:traceGroup>
      <inkml:annotationXML>
        <emma:emma xmlns:emma="http://www.w3.org/2003/04/emma" version="1.0">
          <emma:interpretation id="{EB3098C5-E775-40BD-8F80-F0F7A81B968A}" emma:medium="tactile" emma:mode="ink">
            <msink:context xmlns:msink="http://schemas.microsoft.com/ink/2010/main" type="paragraph" rotatedBoundingBox="1008,15126 30414,14100 30460,15404 1053,16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AA417F-2EA9-49DA-9EE7-53BEBCC4C8D8}" emma:medium="tactile" emma:mode="ink">
              <msink:context xmlns:msink="http://schemas.microsoft.com/ink/2010/main" type="line" rotatedBoundingBox="1008,15126 30414,14100 30460,15404 1053,16430"/>
            </emma:interpretation>
          </emma:emma>
        </inkml:annotationXML>
        <inkml:traceGroup>
          <inkml:annotationXML>
            <emma:emma xmlns:emma="http://www.w3.org/2003/04/emma" version="1.0">
              <emma:interpretation id="{E6E95744-03A3-4B4F-9C83-C53ECF234E91}" emma:medium="tactile" emma:mode="ink">
                <msink:context xmlns:msink="http://schemas.microsoft.com/ink/2010/main" type="inkWord" rotatedBoundingBox="1008,15126 3738,15031 3769,15908 1039,16003"/>
              </emma:interpretation>
            </emma:emma>
          </inkml:annotationXML>
          <inkml:trace contextRef="#ctx0" brushRef="#br0" timeOffset="109455.05">102 4200 38 0,'0'0'109'15,"0"0"-23"-15,0 0 13 0,0 0-12 0,0 0-8 16,0 0-8-16,0 0 4 0,0 0-6 0,0 0-1 15,0 0-5-15,0 0-13 0,0 0 13 0,0 0-1 16,0 0 0-16,0 0-5 0,0 0-2 0,-20-10 2 16,20 10-8-16,0 0-5 0,0 0 2 0,-8-9-4 0,8 9-2 15,0 0-1-15,-4-12 0 0,4 12-4 16,0 0 1-16,0 0 2 0,0 0-9 0,0 0 1 16,-5-10-1-16,5 10-1 0,0 0 1 0,0 0-1 0,0 0-1 15,0 0-2-15,0 0 1 0,0 0 0 0,0 0-3 16,0 0-5-16,0 0 3 0,0 0 1 0,0 0-1 15,0 0 2-15,0 0 0 0,0 0-1 0,0 0 2 16,0 0 4-16,0 0-3 0,0 0 1 0,0 0-3 16,0 0 0-16,0 0-2 0,0 0-3 0,0 0 0 15,0 0-1-15,0 0 1 0,0 0 4 0,0 0 8 16,0 0 0-16,0 0 7 0,-9 29-2 0,9-19 2 16,-3 1-3-16,3 2 1 0,0 2 2 0,0 1 5 15,0-1-3-15,2 3-1 0,-1 6 2 0,4-6-4 0,-4-1-3 16,-1 7-1-16,0-5-2 0,6 1-4 15,-1-3-3-15,2 5 1 0,1-5-6 0,-1-3 4 16,3 4-4-16,-1-2 0 0,-1-1-2 0,4 0 0 0,-3-2 0 16,3 4-3-16,-2-4 0 0,-1 1 2 0,-1-2-2 15,2-2-1-15,-3 0 1 0,-1 0-1 16,0-4-3-16,2 3 1 0,-5-2-1 0,-3-7-1 0,9 10 0 16,-6-5-2-16,-3-5 0 0,6 6 0 0,-6-6 1 15,0 0-2-15,6 10 5 0,-6-10-4 0,0 0 2 16,0 0 0-16,0 0-2 0,0 0 3 0,21-14-1 15,-17 6-2-15,3-1-1 0,1-6 1 0,-2 2-6 16,6-7-6-16,-8 2-10 0,5-4-4 0,-1 2-8 16,-2-4 0-16,-2 1-2 0,-1-3 3 0,0 2-1 15,0 5 3-15,-3 2 0 0,2 2 6 0,-2-3-2 16,0 1 4-16,0 17 0 0,-5-21 6 0,5 11-1 16,0 10 2-16,-6-17 2 0,6 17 4 0,-1-14 1 15,1 14 5-15,0 0-7 0,0-11 0 0,0 11-1 16,0 0 3-16,-3-10 0 0,3 10-5 0,0 0 1 15,0 0 3-15,0 0 1 0,0 0 0 0,0 0 0 16,0 0 2-16,0 0-5 0,0 0 5 0,0 0-3 16,0 0 2-16,0 38-1 0,0-38 1 0,3 21 1 0,1-3 2 15,-1-6 1-15,3 4 2 0,6 4 0 16,0 2 1-16,-5-7 0 0,5 8-1 0,-1-1 2 16,1-2-2-16,1 4 3 0,1-6 1 0,0 3-1 15,3 0 0-15,-4 0 0 0,1-1 2 0,1-3 0 16,-3 2 1-16,-1-2-6 0,-2-3 4 0,3-3-3 0,-3 0 3 15,3 0 0-15,-3-2-1 0,3-3 2 16,0-1 6-16,-3-1-4 0,1-2 0 0,2-2-1 0,-12 0-1 16,27-5-1-16,-13 3 2 0,1-5-5 0,-4 0 3 15,3-3-2-15,-2 3-1 0,-2-4 3 0,2-3-1 16,-3 0 0-16,0 1 1 0,-4-7-4 0,1 4-2 16,-1-9-1-16,0 2-2 0,-2-4-4 0,-3-1-1 15,0-1 1-15,-6-6-3 0,2-3-1 0,-2 2 0 16,-2-2-2-16,-1 1 5 0,-1 1 0 0,-2 1 1 15,3 8-4-15,-9-5 5 0,6 6-3 0,0 3 2 16,-1-5 2-16,2 7 2 0,-1 0-1 0,0 0 1 16,0 7-1-16,5 0 0 0,-2 3 1 0,3 1 1 15,2 2-3-15,-2 2-2 0,6 6-4 0,-8-13-22 16,8 13-11-16,-7-5-3 0,7 5-10 0,0 0-19 16,0 0-13-16,0 0-27 0,0 0-23 0,4 32-29 15,-1-18-37-15,0-2-156 0,2 4-388 0,1 5 172 16</inkml:trace>
          <inkml:trace contextRef="#ctx0" brushRef="#br0" timeOffset="109967.01">1057 4546 2 0,'0'0'201'0,"0"0"-6"0,0 0-7 16,10 16-14-16,-10-16-11 0,0 13-11 0,0-13-12 15,2 14-5-15,-2-14-12 0,1 17-8 0,2-8-7 16,-3-9-8-16,2 13-9 0,1-4-11 0,1-1-4 15,-4-8-7-15,6 7-5 0,-6-7-2 0,8 9-6 16,-8-9-4-16,12 7-5 0,-12-7 1 0,13-2-6 16,-13 2-5-16,16-5-2 0,-5 0-6 0,1-1-1 15,-2-2-2-15,4-3-4 0,-5 3 2 0,1-1-3 16,1-2-4-16,-4-3-3 0,2 0 1 0,-3 1-1 16,-2-1-4-16,-1 1 0 0,2 2-1 0,-4-4-1 15,-1 2 0-15,0 13-2 0,-1-18 1 0,-1 7-3 16,2 11 4-16,-10-16 0 0,4 8-1 0,-2 1-2 15,1 2 0-15,0-2-2 0,-7-1 6 0,-1 4-3 16,0 3 0-16,0-1 3 0,1 4 0 0,-4-2 0 0,3 3-1 16,0-1-1-16,-2-2-1 0,4 4 3 0,0 0-3 15,-1 1-3-15,5-2 0 0,-1 4 1 16,2-3-2-16,8-4-3 0,-13 13-11 0,7-7-19 0,0-1-10 16,3 6-15-16,3-11-13 0,-5 18-17 0,5-18-20 15,2 17-22-15,2-10-10 0,4 0-25 0,-4 3-49 16,2-4-108-16,2 1-345 0,1-2 152 0</inkml:trace>
          <inkml:trace contextRef="#ctx0" brushRef="#br0" timeOffset="110344.85">1387 4462 63 0,'0'0'215'0,"8"-4"-20"0,-8 4-24 16,0 0-15-16,0 0-16 0,0 0-8 0,18 0-12 15,-18 0-9-15,9 9-3 0,0-2 2 0,-1-3-6 0,-2 6-8 16,1 2-4-16,1 0-2 0,-1 0-5 16,2 2-7-16,0-1-7 0,-2 2-6 0,1-2-2 15,-2 0 1-15,1-2-3 0,-1 1-5 0,0-4-3 16,2 3-4-16,-2-3-6 0,0 0-3 0,-3-2-2 16,-3-6-2-16,7 10-5 0,-2-3-1 0,-5-7-3 15,6 7 5-15,-6-7 10 0,0 0 12 0,0 0 3 0,2 8-6 16,-2-8 0-16,0 0-7 0,0 0 2 0,0 0-7 15,0 0-5-15,-10-32-3 0,7 17 0 16,2-2-4-16,-1 3-5 0,-1-10-3 0,3 2-1 16,0 0-1-16,3-4-2 0,-3 10-3 0,3-2-1 0,3-6-1 15,0 8-2-15,1 1-2 0,1-1-2 0,1 1 2 16,1 2-1-16,2 2-10 0,0 1-8 0,-3 0-24 16,2 5-10-16,2-1-20 0,-3 6-13 0,1-6-22 15,-11 6-20-15,21 1-19 0,-9 4-27 0,1-1-25 16,-1-2-53-16,-12-2-132 0,15 4-409 0,-6-3 181 15</inkml:trace>
          <inkml:trace contextRef="#ctx0" brushRef="#br0" timeOffset="110768.95">2058 4195 78 0,'0'0'225'0,"4"-7"-10"15,-4 7-18-15,0 0-19 0,0 0-18 0,0 0-12 0,0 0-11 16,0 0-9-16,0 0-7 0,0 0-6 0,-31 18-7 16,25-13-3-16,0 4-10 0,-2-2-8 15,2 3-6-15,1-3-7 0,2 3-6 0,3-10-8 16,-8 21-4-16,5-11-6 0,0-1-7 0,3-9-2 0,0 20-4 16,0-20-1-16,6 17-6 0,-4-7-2 0,4-4-1 15,-1 3-6-15,4 1 0 0,2-4 0 0,2 0-3 16,-4-1 0-16,5 5-4 0,-4-5-2 0,5 1-1 15,-2-1 0-15,2 2 0 0,-1-1-3 0,-4-1 1 16,4 0-1-16,-5-1-2 0,1 2-1 16,-1 1 1-16,0-5-2 0,0 1 0 0,-2 5-1 0,1-3 4 15,-8-5-1-15,9 10 2 0,-9-10 11 0,6 7 14 16,-6-7 2-16,4 11 7 0,-4-11 2 0,0 0-2 16,-12 17-1-16,12-17 3 0,-13 8-2 0,5-1 1 15,-2-1-3-15,1-1-4 0,0 0 0 0,-4-2-5 16,2 2-3-16,-1-2-4 0,12-3 0 0,-16 3-1 15,16-3-4-15,-18 1-13 0,18-1-25 0,-13 0-24 16,13 0-33-16,-14-7-31 0,14 7-36 0,-7-9-35 16,5-2-25-16,2 11-49 0,0-23-181 0,2 8-467 15,-1 3 207-15</inkml:trace>
          <inkml:trace contextRef="#ctx0" brushRef="#br0" timeOffset="111158.55">2348 3829 7 0,'0'0'208'16,"0"0"-22"-16,0 0-9 0,0 0 1 0,0 0-6 15,0 0-3-15,0 0 3 0,0 0-3 0,9 30-8 16,-6-15 0-16,0-1-2 0,2 3-9 0,-2-1 2 15,1 2-5-15,2 5-8 0,2-2-4 16,-2 4-2-16,1-1-3 0,1-2-3 0,-1 0-6 0,1 2-6 16,1 3-7-16,-2-1-8 0,2-1-6 0,4-2-3 15,-5 2-13-15,2-7 1 0,-2 6-9 0,-1-8-4 16,4-1-5-16,-4 2-7 0,0-2-6 0,-1 2-4 16,2 1-7-16,-1-2 0 0,1 0-4 0,-1-5 4 15,2 5-12-15,-4-2 6 0,5 1-7 0,-4-2-1 16,2 2-4-16,-1-1-9 0,-2-2-8 0,-3-5-17 15,3 4-16-15,-2-2-15 0,0-1-15 0,-3-8-10 16,3 15-13-16,1-7-16 0,-4-8-18 0,3 9-12 16,-3-9-13-16,0 0-22 0,0 13-14 0,0-13-28 15,0 0-19-15,0 0-41 0,0 0-166 0,0 0-469 0,0 0 208 16</inkml:trace>
          <inkml:trace contextRef="#ctx0" brushRef="#br0" timeOffset="111392.04">2414 4396 255 0,'-13'-2'265'0,"13"2"-18"0,0 0-23 0,0 0-26 0,-12-4-16 16,12 4-16-16,0 0-8 0,0 0-6 0,0 0-3 16,0 0-5-16,0 0-7 0,40-8-1 0,-22 3-1 15,-2-3-11-15,14 1-7 0,-3-3-12 0,0 4-9 16,-5 1-12-16,-2-2-5 0,3 0-9 0,-6 1-9 15,1 2-7-15,-3 2-22 0,0-3-26 0,1 1-35 16,-1 4-40-16,-5-2-40 0,-10 2-40 0,24 0-50 16,-12 0-73-16,-12 0-154 0,24 0-460 0,-14 0 205 15</inkml:trace>
        </inkml:traceGroup>
        <inkml:traceGroup>
          <inkml:annotationXML>
            <emma:emma xmlns:emma="http://www.w3.org/2003/04/emma" version="1.0">
              <emma:interpretation id="{A46EA273-3119-4D22-9DC5-ED0BC363D3D0}" emma:medium="tactile" emma:mode="ink">
                <msink:context xmlns:msink="http://schemas.microsoft.com/ink/2010/main" type="inkWord" rotatedBoundingBox="4828,15306 7524,15212 7558,16203 4863,16297"/>
              </emma:interpretation>
            </emma:emma>
          </inkml:annotationXML>
          <inkml:trace contextRef="#ctx0" brushRef="#br0" timeOffset="112919.8">4087 4118 61 0,'0'0'231'0,"0"-13"-5"0,0 13-7 0,0 0-9 15,-7-12-7-15,7 12-10 0,-7-8-10 0,7 8-9 16,-14-2-12-16,14 2-11 0,-18 0-7 0,18 0-8 16,-21 10-8-16,8 1-10 0,-1-1-4 0,-3 7-1 15,0 1-9-15,4 7-4 0,-1-1-7 0,-1 10-6 16,-1-2-3-16,6-3-14 0,1 5 3 0,6-5-5 15,-2 0-6-15,4-2-4 0,1 0 0 0,6 1-10 16,1 1-8-16,2-3 2 0,3-2-4 0,1 2-5 16,1-9-2-16,5 4-7 0,-2-3 1 0,-1-7-1 0,3 0 2 15,-1-4 1-15,2-1-10 0,4-4 6 16,-2-6-8-16,-3 4-2 0,7-3-4 0,-7 1-5 0,0-6-8 16,-2 2-9-16,1-2 0 0,0-9-7 0,-5 6 2 15,0 0-8-15,-4 0 1 0,5-1 1 16,-8-2 0-16,4 2 4 0,-2 3 5 0,-2-1-2 0,-6 10 6 15,9-14-1-15,-5 10-1 0,-4 4-1 0,8-7 7 16,-8 7-9-16,7-6 2 0,-7 6 2 0,0 0 3 16,0 0-3-16,0 0 4 0,0 0 2 0,0 0-1 15,16 16 1-15,-13-9-1 0,-3-7 2 16,8 16 4-16,-2-9 3 0,1-1 1 0,1 3-1 0,-1-4 5 16,5 2-2-16,-3-3-1 0,3 2-1 0,-2 0-1 0,5-3 3 15,-1 1-2-15,-1-4 3 0,1 0-3 16,1-3 0-16,2 0-3 0,1 1 5 0,-1-5-6 15,-1 3-4-15,-1-3-4 0,1-2-7 0,-1-2-1 16,0 2-3-16,-3-2-2 0,2-2-3 0,-4 4-1 16,1-4 1-16,-3 0-3 0,-3-1 4 0,-2 1 5 0,3-2 3 15,-3 3 0-15,-6-3 1 0,3 2 2 16,0 13 1-16,-9-20 2 0,-1 6 2 0,1 4 6 0,-2-1 2 16,-2 5 5-16,-1-1 4 0,-1 0 2 0,0 3 0 15,-4 2 0-15,0 2 2 0,-8 1 0 0,3 4-2 16,-4 2 0-16,1 1-1 0,1 3-2 0,0 4 2 15,0-1-3-15,5-1 3 0,2 3-1 0,3 1-5 16,4 3 0-16,3-4 2 0,-2 0 0 16,5 1-2-16,5 1 0 0,-1-1 1 0,2 0-3 0,2-2 3 15,4 0-1-15,1 0 3 0,-1-3-4 0,6 3 1 16,0-6 0-16,-3-3 3 0,6 1 0 0,0-3 0 16,1 0-1-16,4-4 2 0,-4-4-4 0,3 0 2 15,-4-2-3-15,5 1 1 0,-2-2 0 0,0 2-4 16,-4-6 0-16,1 1-2 0,2-1 1 0,-1-3-4 15,-4 0-4-15,4-3-3 0,1-1 4 0,-4-1-7 16,-4 4 4-16,3-6-3 0,0 7 6 0,-6-4-5 16,5 2 7-16,-3 0-8 0,1 4 5 0,-1 0 1 15,-1-2 2-15,-1 8-1 0,0-2-4 0,-6 8 1 16,14-7 2-16,-10 0 1 0,-4 7-1 0,0 0 1 0,18 1-2 16,-18-1 4-16,11 10 0 0,-6-7 5 0,1 7 4 15,0 1 2-15,-1 0 5 0,1 3 2 0,-2 1-2 16,5 5 1-16,-6-6 3 0,5 10-4 15,-7-9 3-15,4 1 0 0,-2 2-5 0,1 4 3 0,2-3-5 16,-4-3 2-16,2 0-4 0,-1 1-2 0,-3-6-20 16,0 3-20-16,0 1-22 0,0-9-31 0,0-6-31 15,0 18-25-15,0-18-26 0,6 7-31 16,-6-7-58-16,0 0-157 0,0 0-452 0,24-9 199 0</inkml:trace>
          <inkml:trace contextRef="#ctx0" brushRef="#br0" timeOffset="113664.25">5246 4285 131 0,'0'0'239'0,"-13"-1"-19"0,13 1-16 16,0 0-17-16,-20 0-13 0,20 0-14 0,-16 5-14 0,16-5-10 15,-15 7-13-15,9-4-9 0,6-3-8 0,-13 11-13 16,7-7-5-16,-2 2-10 0,8-6-9 15,-3 11-5-15,3-11-6 0,-6 14-7 0,6-14-1 16,-3 11-5-16,3-11-5 0,5 14-6 0,-5-14-1 0,7 15-2 16,-4-7 0-16,5-1-3 0,-4 0 1 15,7-2-2-15,-4 2 2 0,5-1 2 0,1 1 8 0,-1-3-5 16,3 0 5-16,0 3 1 0,2-3-3 0,-1 3-5 16,-4-1-1-16,3 1-4 0,1-4 0 0,-1 1-2 15,-7 2 0-15,1-1-4 0,0 2 5 16,-2 1-7-16,-1-3 5 0,0 2-3 0,-6-7 0 0,1 15 6 15,-1-15-3-15,-4 15 0 0,4-15-1 0,-9 18-4 16,2-10 0-16,-2-3 1 0,1 2-5 0,2-2 5 16,-3 1-4-16,0-1-4 0,-1 1 2 0,10-6-3 15,-17 5 0-15,9-1 0 0,8-4-4 0,-14 0 4 16,14 0 2-16,0 0-9 0,0 0 0 0,0 0-3 16,-9-12-1-16,9 12-4 0,0 0-3 0,15-18 4 15,-7 10-5-15,3-1 1 0,3-1 2 0,-1 0 1 16,8-1 1-16,-3 0-2 0,4-2 4 0,4 2-1 0,-2-6-3 15,0 6 3-15,2-3 2 0,3 4 0 16,-2-1 1-16,-5-1 3 0,2 4-2 0,-8 0 2 0,4 2 1 16,-6-1-1-16,0-1-1 0,-1 1 2 0,-1 4-1 15,-4 0-3-15,-8 3 3 0,16-5-1 0,-10 0 3 16,-6 5-2-16,9-5 2 0,-9 5 0 0,0 0-4 16,7-11 3-16,-7 11-1 0,0 0-4 0,0 0 5 15,0 0-4-15,-10-20 0 0,10 20 2 0,-16-7-1 16,7 3 0-16,-2 0-4 0,-4 2 2 0,2-2-4 15,13 4 2-15,-30 4-1 0,17-3 2 0,-2-1-1 16,1 2-1-16,1 6 1 0,-1 1 0 0,3-2-1 16,0-1-1-16,2 5-1 0,0 1-1 0,5-4 2 15,-2 3 3-15,1 4-6 0,1 0 4 0,-1 1 5 16,5-2 8-16,0 1 1 0,5-1 1 0,-5 1 7 16,6 1 8-16,3-3 7 0,0 2 10 0,1-2 13 15,4-1 6-15,2-1 5 0,6 0 2 0,-2-3-5 0,-4 0 3 16,6-2-9-16,4 2-10 0,-5-6-1 15,-5 3-5-15,4-3-2 0,-3-2-5 0,1 1-8 16,-3-1 0-16,2 2-18 0,-7-2-24 0,-10 0-27 0,19-2-15 16,-19 2-41-16,14 0-32 0,-14 0-37 0,0 0-43 15,15-1-44-15,-15 1-53 0,0 0-235 16,10-8-584-16,-10 8 258 0</inkml:trace>
          <inkml:trace contextRef="#ctx0" brushRef="#br0" timeOffset="114078.93">6556 4436 16 0,'0'0'317'16,"6"-5"-14"-16,-6 5-22 0,0 0-17 0,7-6-32 0,-7 6-19 16,0 0-15-16,0 0-4 0,0 0-4 15,3 24-5-15,-6-9-19 0,-4 2-9 0,-8 6-20 0,-2 8-8 16,-2 2-12-16,-3 5-13 0,1-2-22 0,-8 0-36 16,4 5-48-16,-5 0-56 0,0 1-59 0,-2 0-81 15,0 0-86-15,-1-5-162 0,1 3-482 0,0-3 213 16</inkml:trace>
        </inkml:traceGroup>
        <inkml:traceGroup>
          <inkml:annotationXML>
            <emma:emma xmlns:emma="http://www.w3.org/2003/04/emma" version="1.0">
              <emma:interpretation id="{C09395E0-B9B2-447D-8664-1DD9D6F7C768}" emma:medium="tactile" emma:mode="ink">
                <msink:context xmlns:msink="http://schemas.microsoft.com/ink/2010/main" type="inkWord" rotatedBoundingBox="8326,14905 11283,14802 11316,15726 8358,15830"/>
              </emma:interpretation>
            </emma:emma>
          </inkml:annotationXML>
          <inkml:trace contextRef="#ctx0" brushRef="#br0" timeOffset="144779.03">7379 4289 197 0,'0'0'194'0,"0"0"-12"0,0 0-9 0,0 0-16 16,0 0-11-16,0 0-11 0,0 0-7 0,0 0-3 16,0 0-3-16,0 0-3 0,0 0 1 0,0 0-2 0,0 0 0 15,45-7-1-15,-29-1-1 0,3 6-11 16,5-6-5-16,2 2-8 0,2 2-11 0,-7-3-9 15,4 0-2-15,1 0-10 0,-7 5-2 0,5-7-13 16,-5 7-15-16,1-2-22 0,-1 1-24 0,3-1-27 16,-5 4-21-16,2-1-25 0,1-1-25 0,-7 2-26 15,3-5-42-15,-7 5-208 0,5-1-423 0,-14 1 187 0</inkml:trace>
          <inkml:trace contextRef="#ctx0" brushRef="#br0" timeOffset="144437.06">7635 3752 59 0,'0'0'161'16,"0"0"-15"-16,0 0-19 0,0 0-3 0,0-13-6 0,0 13-9 15,0 0-2-15,0 0-11 0,3-11-7 0,-3 11-3 16,0 0-6-16,0 0-6 0,0-12-4 0,0 12-4 15,0 0-4-15,0-13-3 0,0 13-3 0,0 0-3 16,0 0-2-16,6-11-2 0,-6 11 1 0,0 0 0 16,0 0-2-16,0-13-3 0,0 13 4 0,0 0-2 15,0 0 1-15,0 0-2 0,0 0-4 0,0 0 3 16,0 0 0-16,0 0-3 0,0 0-4 0,0 0-4 16,0 0-2-16,0 0 0 0,0 0-4 0,0 0 2 0,0 0-1 15,0 0 5-15,0 0-4 0,-19 20 0 16,16-9 4-16,-6 2 0 0,5-2 3 0,-2 4 4 15,0-2-2-15,-2 5 4 0,2-4 2 0,0 5-2 0,-1-3-1 16,-2 8 1-16,-2-6-5 0,5 5 8 0,-1-2 2 16,-2-4-9-16,6 2-1 0,0-2-4 0,0 7 4 15,-1-6 3-15,4-1-6 0,-3 1-1 0,-3-1-2 16,6 2 4-16,0-3-5 0,0 3 3 0,0 3-1 16,0-2 4-16,0-4-7 0,0 1 4 0,0 3-3 15,3-4 3-15,-6 4 0 0,3-4-6 0,3 0 3 16,-6 4 0-16,6-5-6 0,0-2-3 0,-3 1 1 15,0 3-4-15,0 1 0 0,3-6 8 0,0 4-8 16,1-6-4-16,-1 1 4 0,0 0-4 0,-3 3-1 16,0-14-7-16,3 17 0 0,-3-7 5 0,0-10-1 15,8 12-4-15,-3-5 0 0,1 1-1 0,0-3 9 16,-6-5-6-16,11 11 0 0,-2-5 0 0,-2-2-2 0,-7-4 5 16,20 3-6-16,-10-1 0 0,2 0 0 0,1-4-1 15,4 0 2-15,-1 0-2 0,4-2 13 16,-4 1-14-16,2-1 1 0,1 0-6 0,-5 1 8 0,2-1-8 15,1 3-2-15,-4-5 2 0,2 0-6 0,1 1-3 16,-2 2-7-16,-1-3-3 0,-4 2-9 0,2-3-2 16,-1 3-9-16,-1 1-11 0,1-3-6 0,-1 1-11 15,0 1-14-15,-1-3-10 0,-8 7-18 0,16-7-23 16,-7-1-14-16,-1 3-18 0,-8 5-15 0,8-13-27 16,-5 5-60-16,-3 8-175 0,3-16-479 0,0 9 213 15</inkml:trace>
          <inkml:trace contextRef="#ctx0" brushRef="#br0" timeOffset="145502.54">8399 4188 89 0,'-12'3'193'15,"6"6"-11"-15,-4-1-15 0,1 0-14 0,1-2-11 16,-4 4-12-16,5-5-10 0,-2 2-15 0,2 0-12 15,1 0-6-15,6-7-12 0,-8 10-2 0,2-4-5 0,6-6-9 16,-6 11-8-16,6-11-2 0,-3 11-3 0,3-11-9 16,0 0 0-16,0 0-3 0,9 14-2 15,-9-14 0-15,14 5 1 0,-1-3-4 0,-4-2 4 16,1 4-5-16,7-4 0 0,-1 0 5 0,-1 3 1 0,-2-3-2 16,7 0 2-16,-4 1 0 0,1 1-4 0,-1 2 0 15,2-7-2-15,-5 9-2 0,1-4 0 0,2 3-1 16,-4-5-3-16,-1 4 2 0,-2-2-4 0,1 2-5 15,-1 1-4-15,-2-2 3 0,4 0-1 0,-2 4 3 16,-9-7-1-16,13 8-2 0,-7-5 3 0,5 5 0 16,-8-3-3-16,-3-5 8 0,12 11 0 0,-12-11 4 15,3 10 3-15,-3-10 1 0,0 15 6 0,0-15 4 16,-3 13 1-16,-6-4 1 0,3-2-2 0,-8 2-4 0,1 2 0 16,-2-4-4-16,1 3-5 0,-2-1 5 15,-5 0-7-15,2 0-2 0,1-1-3 0,-2-1 0 16,4-2-2-16,-3 3-4 0,-1-1-3 0,7-2-14 0,-4-1-21 15,4-1-19-15,-2 1-34 0,8-2-34 0,-2 2-37 16,9-4-45-16,-17-2-263 0,17 2-495 0,0 0 220 16</inkml:trace>
          <inkml:trace contextRef="#ctx0" brushRef="#br0" timeOffset="145065.46">8332 4136 75 0,'10'-1'200'0,"-10"1"-11"0,12-3-6 0,-12 3-10 16,14-3-11-16,-14 3-7 0,19-2-8 0,-19 2-4 15,25-4-14-15,-11 1-5 0,-1 1-7 0,2 2-8 16,-1-2-11-16,2 2-10 0,-16 0-7 0,28-2-8 0,-17 0-11 16,2 1 0-16,4 1-10 0,-17 0-2 0,25-4-11 15,-15 4-8-15,4-3-17 0,-5 0-18 16,-9 3-17-16,19 0-21 0,-8-1-20 0,-11 1-23 0,15-3-26 16,-8-1-39-16,-7 4-198 0,0 0-375 0,13-8 167 15</inkml:trace>
          <inkml:trace contextRef="#ctx0" brushRef="#br0" timeOffset="146078.1">9003 4213 48 0,'0'0'199'15,"0"0"-12"-15,0 0-17 0,-10 4-18 0,10-4-13 16,0 0-1-16,0 0-2 0,0 0 1 0,0 0-4 0,0 0-1 16,0 0-1-16,22 14 0 0,-22-14-4 0,13 6 0 15,-2-6-3-15,5 0-7 0,-1 0-4 16,3 0-6-16,-6 0-3 0,4 0-7 0,4 0-5 0,-1 0-9 16,8 0 0-16,-2-5-10 0,-2 4-6 0,-1-4-9 15,3 5 1-15,-1 0-7 0,-4-4 0 16,-1 2-9-16,-1 2-5 0,0-3-1 0,0 2-9 0,-2-2 5 15,1 1-6-15,-4 0 0 0,0 1-7 16,2-1 2-16,-3-3-3 0,-12 5-4 0,15-1-1 0,-15 1 0 16,14-2-3-16,-14 2 0 0,12-2-2 0,-12 2-5 0,0 0-2 15,13-1-14-15,-13 1-13 0,0 0-11 16,0 0-12-16,0 0-23 0,0 0-19 0,0 0-18 16,0 0-24-16,0 0-20 0,0 0-23 0,0 0-24 0,-28 25-60 15,11-19-148-15,4-1-438 0,1 1 193 16</inkml:trace>
          <inkml:trace contextRef="#ctx0" brushRef="#br0" timeOffset="146331.81">9097 4436 101 0,'0'0'207'0,"19"3"-14"16,-19-3-15-16,17 0-6 0,-17 0-18 0,19 0-10 16,-19 0-10-16,26-3-10 0,-10 2-13 0,-3-2-13 15,2 3-9-15,2 0-9 0,-1-1-7 0,0 2-9 16,1-2-5-16,-1-1-7 0,1 2-9 0,2-2-16 16,-2 4-21-16,0-2-19 0,0-2-22 0,1 4-31 0,0-2-25 15,-2-2-48-15,0 0-156 0,-2-1-318 16,2-3 141-16</inkml:trace>
          <inkml:trace contextRef="#ctx0" brushRef="#br0" timeOffset="200904.73">9826 4059 115 0,'0'0'163'15,"0"0"-15"-15,0 0-11 0,0 0-11 0,0 0-8 16,-1-9-12-16,1 9-6 0,0 0-9 0,0 0-3 16,0 0-9-16,0 0-2 0,0 0-2 0,0 0-8 0,0 0-3 15,0 0-7-15,0 0-7 0,0 0 3 0,0 0 3 16,0 0-7-16,0 0-7 0,0 0 2 0,0-15 2 15,0 15-2-15,0 0 1 0,0 0-2 0,0 0-1 16,0 0 0-16,0 0-1 0,0 0-5 0,0 0 0 16,0 0-4-16,15-3-9 0,-15 3 7 0,0 0-5 15,0 0 0-15,0 0-5 0,0 0-4 0,0 0-5 16,0 0 3-16,0 0-7 0,0 0 3 0,0 0 0 16,0 0-2-16,0 0-8 0,0 0 7 0,0 0 0 15,0 0-1-15,0 0-1 0,13 16-4 0,-13-16 6 16,0 0 2-16,2 11-1 0,-2-11 6 0,0 0 1 15,4 13 3-15,-4-13 1 0,2 9-2 0,-2-9-1 0,1 9 3 16,-1-9 2-16,3 10-2 0,-3-10 4 16,3 12 1-16,-3-12 1 0,3 13-4 0,-3-13 0 15,2 14 1-15,-1-6-3 0,-1-8 4 0,2 19-1 0,-2-11 1 16,0-8 2-16,0 21-5 0,0-15 3 0,0 6-5 16,0-12 0-16,0 20-1 0,0-10 1 0,2 0-3 15,-2-10 3-15,-2 20-6 0,2-11 0 0,0-9 0 16,4 17 0-16,-4-6-1 0,0-11-1 0,1 15-1 15,2-6-5-15,-3-9 6 0,3 13-1 0,-3-13-2 16,3 15 1-16,-3-7 0 0,0-8-6 0,2 12 7 16,-2-12 0-16,3 12 1 0,-3-12-1 0,3 11 1 15,-3-11-5-15,1 7 3 0,-1-7 2 0,0 0-1 16,0 0 0-16,2 12-1 0,-2-12 3 0,0 0 6 16,0 0 3-16,0 0 1 0,0 0 4 0,0 0 2 15,0 0 5-15,0 0 0 0,0 0 3 0,0 0 0 16,0 0-5-16,0 0 3 0,0 0-1 0,0 0-5 0,0 0-1 15,0 0 0-15,0 0-5 0,0 0-3 16,0 0-2-16,0 0-1 0,0 0-4 0,0 0 2 16,0 0-3-16,0 0 1 0,-2-39-3 0,2 39-1 0,2-15-3 15,1 7-1-15,-3 8-3 0,3-17 5 0,1 6-1 16,-2 2 0-16,2-6 0 0,-2 8-4 0,2-3-3 16,1 1 2-16,-5 9-5 0,6-16 4 0,0 7-6 15,0 1 3-15,0 0-3 0,-6 8-4 0,7-17 8 16,-1 8-9-16,-3 3 5 0,3-4-3 0,-2 0-1 15,2 3 2-15,-6 7 1 0,11-15 9 0,-8 6-7 16,-3 9-5-16,9-13 5 0,-3 8-1 0,-2-5-2 16,4 5 3-16,-8 5 2 0,9-15-1 0,-3 8 0 15,0 2 3-15,-6 5-7 0,7-17 7 0,-1 8 0 16,1 4 2-16,-7 5-3 0,12-14 5 0,-7 7-1 16,-2 0-3-16,-3 7 2 0,12-10-4 0,-5 4 5 15,-1 2-2-15,-6 4 1 0,9-13-2 0,-3 8 1 0,-6 5 1 16,12-9 0-16,-6 5-1 0,-6 4 2 0,13-9-1 15,-13 9-3-15,9-7-1 0,-4 1 5 16,-5 6-1-16,7-6 2 0,-7 6-1 0,0 0 2 0,14-7-7 16,-14 7 5-16,0 0-2 0,0 0-4 0,10-4 3 15,-10 4 3-15,0 0-2 0,14-1-2 0,-14 1 5 16,0 0-6-16,0 0 5 0,0 0 4 0,10-2-3 16,-10 2-3-16,0 0-2 0,0 0 1 0,0 0 3 15,19 3-4-15,-19-3 1 0,0 0-1 0,12 1 4 16,-12-1-1-16,9 5-4 0,-9-5 2 0,0 0 2 15,11 6 1-15,-11-6-1 0,7 7-1 0,-7-7 1 16,5 9 1-16,-5-9 0 0,3 10 4 0,-3-10 2 16,0 0-2-16,4 10 4 0,-4-10 1 0,3 13-4 0,-3-13 3 15,3 9 5-15,-3-9 2 0,2 11 0 16,-2-11 4-16,3 18-4 0,-3-12 3 0,0-6-4 16,4 16 1-16,-4-16-3 0,0 17-1 0,0-17 4 0,1 15-4 15,-1-5 5-15,0-10 0 0,3 15-3 0,-3-2 0 16,0-2 1-16,0-11-7 0,-3 14 6 0,3-14 9 15,3 18-13-15,-3-8-1 0,0-10-1 0,3 16 4 16,-3-16-1-16,5 15 4 0,-5-8-1 0,0-7 12 16,3 15-14-16,-3-15 1 0,0 15 4 0,0-15-4 15,4 12-4-15,-4-12 1 0,2 14 3 0,-2-14-1 16,3 10 5-16,-3-10 1 0,0 0-5 0,0 7 4 16,0-7-5-16,0 0 6 0,0 0 4 0,0 0-7 15,0 0 5-15,3 11-9 0,-3-11 5 0,0 0-7 0,0 0-5 16,0 0 11-16,0 0 2 0,0 0-11 0,0 0 5 15,4 14 0-15,-4-14-1 0,0 0-5 0,0 10-17 16,0-10-26-16,0 0-20 0,0 0-25 0,-3 17-28 16,-1-9-29-16,4-8-39 0,-5 12-36 0,1-7-48 15,4-5-285-15,-11 7-594 0,11-7 263 0</inkml:trace>
        </inkml:traceGroup>
        <inkml:traceGroup>
          <inkml:annotationXML>
            <emma:emma xmlns:emma="http://www.w3.org/2003/04/emma" version="1.0">
              <emma:interpretation id="{7F027A7D-6501-4672-AC76-1280CC10EB2F}" emma:medium="tactile" emma:mode="ink">
                <msink:context xmlns:msink="http://schemas.microsoft.com/ink/2010/main" type="inkWord" rotatedBoundingBox="11755,14889 14042,14810 14075,15741 11787,15821"/>
              </emma:interpretation>
            </emma:emma>
          </inkml:annotationXML>
          <inkml:trace contextRef="#ctx0" brushRef="#br0" timeOffset="205781.83">10961 3804 113 0,'0'0'150'0,"0"0"-6"0,0 0-6 0,0 0-13 16,6-10-3-16,-6 10-10 0,0 0-3 0,0 0-1 16,0 0-6-16,0 0-18 0,6-8 11 0,-6 8-2 15,0 0-6-15,0 0-5 0,0 0-6 0,0 0-3 16,0 0 0-16,0 0-8 0,0 0-2 0,0 0-5 15,0 0-6-15,0 0 0 0,0 0-11 16,0 0 2-16,0 0-3 0,0 0-5 0,0 0 0 16,-12-15-3-16,12 15-6 0,0 0 1 0,0 0-2 0,0 0-2 15,0 0 1-15,-28 12 0 0,28-12-6 0,-14 8 3 16,9-2 1-16,5-6 4 0,-18 10-2 0,15-2 0 16,-6-1 1-16,4 0-2 0,1 3-2 0,-2 0-3 0,0 4-3 15,3-3 4-15,-3 3 0 0,0-1-2 16,4-1-1-16,-1 1 1 0,-1 1 1 0,1 0 2 0,1 0-1 15,2 1 2-15,0 1 4 0,-1 1-2 0,-2-1 1 16,2 2 2-16,1-3 2 0,-5 3-2 0,2-1 4 16,3 1 4-16,-1-4-5 0,-4 3-4 0,4 3-5 15,-2-1 4-15,1 2-4 0,1 2-3 0,1-4 0 16,0-2-3-16,1 0 0 0,5 1 4 0,0 4-5 16,2-6 1-16,2 1 0 0,0 1-5 0,1-4 4 15,5 4-4-15,2 1 3 0,0-3-4 0,0-1 2 16,-2-2 0-16,-2-3-2 0,-4 0 3 0,7 1 0 15,-5-4-9-15,-2 4 3 0,2-4 2 0,-5 1-5 16,-1-1 0-16,-1 1-9 0,-5-8-15 0,3 14-19 16,-3-14-24-16,0 13-28 0,0-13-38 0,-8 11-43 15,8-11-37-15,-6 9-253 0,6-9-503 0,0 0 222 16</inkml:trace>
          <inkml:trace contextRef="#ctx0" brushRef="#br0" timeOffset="206663.78">11106 4081 44 0,'0'0'195'0,"0"0"-9"15,0 0-5-15,0 0-9 0,0 0-8 0,0 0-8 16,0 0-5-16,0 0-5 0,0 0-5 0,13 30-14 16,-7-23-5-16,0 3-4 0,-4-2 0 0,1 3-7 15,0 0-8-15,3 0-5 0,-2-2-4 0,-1 2-13 16,3 1-5-16,-3-2-6 0,2 5-3 15,1-4-4-15,-3-4-7 0,1 6-4 0,-3-2-4 0,4-5-4 16,-4 5-5-16,-1-11-5 0,5 14 0 0,-5-14-7 16,1 7 3-16,-1-7-7 0,0 14-3 0,0-14 0 15,6 7-2-15,-6-7 1 0,0 0-1 0,0 0 0 16,2 14 3-16,-2-14-6 0,0 0 4 0,0 0-5 16,0 0 0-16,0 0-3 0,0 0 0 0,0 0-3 0,0 0-4 15,0 0 2-15,-2-48 2 0,5 34-7 0,2 3 0 16,-2-3-3-16,1 0-4 0,2 0-1 15,-1-3 2-15,-1 3-2 0,5-3-2 0,-4 1 1 0,1 3 2 16,1-1-4-16,-1-1 0 0,0 2 1 0,0 3 4 16,1-2-4-16,-2 1 3 0,1-1-1 0,0 4 4 15,-3-1-1-15,3-2-2 0,-2 2 3 0,-4 9-1 16,8-13-1-16,-5 7 0 0,-3 6 4 0,7-7-1 16,-7 7-2-16,6-7-1 0,-6 7 0 0,6-9 4 15,-6 9-3-15,0 0-1 0,6-5 3 0,-6 5-4 16,0 0 4-16,0 0 0 0,13-3-3 0,-13 3 6 15,0 0 1-15,0 0 1 0,18 10 4 0,-12-5-1 0,-1 1 7 16,-5-6-4-16,12 12 7 0,0 0 4 0,-6-4 3 16,-3 2 4-16,7 4 1 0,-4-3-1 15,1 2-3-15,-1-2 14 0,2 3 1 0,-2 1 0 0,0-2 1 16,-3 0-1-16,3 1-1 0,-5 0 9 0,4-3-3 16,-4-1-5-16,5 5 3 0,-1-4 3 0,-4-2-10 15,4 2 0-15,-4-1 0 0,2-3-12 0,-3-7 13 16,6 14-4-16,-3-7-4 0,0 3 0 0,-3-10-6 15,6 14 1-15,-2-9-1 0,-4-5-2 0,6 11-2 16,-6-11-8-16,9 9-19 0,-7-2-29 0,-2-7-22 16,6 10-27-16,-6-10-33 0,7 7-34 0,-7-7-32 15,5 6-39-15,-5-6-65 0,0 0-226 0,0 0-558 16,0 0 248-16</inkml:trace>
          <inkml:trace contextRef="#ctx0" brushRef="#br0" timeOffset="207076.01">11792 4129 125 0,'0'-11'231'0,"0"11"-16"15,0 0-12-15,0 0-12 0,0 0-17 0,0 0-13 16,0 0-12-16,0 0-10 0,0 0-7 0,6-7-1 15,-6 7-8-15,0 0 1 0,0 0-4 0,0 0-1 16,0 0-7-16,0 0-2 0,21 5 0 0,-21-5-6 16,0 0-3-16,18 2-4 0,-18-2 1 0,18 5 0 15,-9-5-7-15,2 2 9 0,4-4-16 0,0 2-4 16,3-3-5-16,0 1-12 0,-2 2 3 0,4-2-12 16,1 2-4-16,3-2-2 0,-5-1-7 0,0-1-4 15,-2 2-4-15,1-2-6 0,0 3 3 0,-4-2-5 16,1-1-4-16,0 1 0 0,-3 2-3 0,5-1-1 0,-8 0 1 15,-9 2-1-15,19-2-8 0,-12 0-3 0,-7 2 5 16,15 0-4-16,-15 0 2 0,0 0-2 16,18-1-2-16,-18 1-7 0,0 0-4 0,12 0-8 0,-12 0-14 15,0 0-9-15,8-6-9 0,-8 6-14 0,0 0-11 16,0 0-10-16,0 0-29 0,0 0-32 0,0 0-17 16,0 0-25-16,0 0-11 0,0 0-27 0,0 0-44 15,0 0-170-15,-35-15-472 0,26 11 209 0</inkml:trace>
          <inkml:trace contextRef="#ctx0" brushRef="#br0" timeOffset="207434.02">12074 3943 3 0,'-8'-13'199'0,"2"6"-5"0,6 7-5 0,-4-11-6 0,4 11-5 16,-6-11-14-16,6 11-10 0,0 0-16 0,-3-12-8 15,3 12-12-15,0 0-8 0,-6-5-9 16,6 5-15-16,0 0-7 0,0 0-6 0,0 0-7 0,0 0-5 15,0 0-5-15,0 0 4 0,0 0-1 0,0 0 1 16,0 0-1-16,-19 17 2 0,19-17-1 0,-5 12 4 16,5-2 5-16,0-10-2 0,-1 24 0 15,1-16-2-15,1 5-3 0,-1 1 2 0,3-2 1 0,-1 2 2 16,-2 1-5-16,3-3 0 0,0 3-12 16,0-3 13-16,0 0-1 0,1 1-8 0,0 0-3 0,-2-6 5 15,1 4-13-15,-2 0-8 0,4-1 5 0,-2 0-10 16,1 3-1-16,-1 2 0 0,0-4-2 0,0-3-1 15,-1 2-5-15,-2-10 0 0,4 14-2 0,-4-14-6 16,5 12 3-16,-5-12-3 0,3 11 0 0,-3-11-8 16,6 11 1-16,-6-11-3 0,1 8-20 0,-1-8-21 15,0 0-17-15,0 0-19 0,5 11-17 0,-5-11-20 16,0 0-24-16,0 0-23 0,0 0-19 0,0 0-49 16,0 0-274-16,0 0-542 0,0 0 241 0</inkml:trace>
          <inkml:trace contextRef="#ctx0" brushRef="#br0" timeOffset="207937.7">12515 3825 27 0,'5'-10'257'16,"-5"10"-13"-16,0 0-7 0,0 0-13 0,1-11-11 16,-1 11-6-16,0 0-11 0,0 0-8 0,0 0-13 15,0 0-15-15,5-10-12 0,-5 10-16 0,0 0-9 16,0 0-11-16,0 0-16 0,0 0-7 0,0 0-9 15,0 0-2-15,0 0 1 0,0 0-5 0,12 24 3 16,-12-24 1-16,3 15 1 0,1-4-2 0,-1 0 2 16,3-2-2-16,-3 2 8 0,0 2-7 0,3 0 2 0,-2 1-7 15,1-3 5-15,-1 6-10 0,2-5-6 0,-3 5 4 16,2-6-15-16,-1 5 7 0,-1-3-2 0,3 0-6 16,-4 1-4-16,2 2-4 0,-2-2 3 0,2-3-8 15,-2 2-2-15,-1-2-6 0,2 1-4 0,-1-1 1 16,-1-3 0-16,2 3-1 0,-3-11-3 0,2 16-9 15,-2-8 5-15,0-8 1 0,3 15-4 0,-3-15-1 16,4 10 5-16,-4-10-4 0,-1 11-7 0,1-11-4 16,0 0 11-16,1 11-10 0,-1-11-11 0,0 0-18 15,0 0-15-15,6 9-21 0,-6-9-21 0,0 0-27 16,0 0-34-16,0 0-42 0,0 0-43 0,0 0-40 16,0 0-63-16,0 0-245 0,0 0-622 0,6-30 275 15</inkml:trace>
          <inkml:trace contextRef="#ctx0" brushRef="#br0" timeOffset="208687.93">12714 3644 3 0,'0'0'182'16,"0"0"-11"-16,0 0-7 0,0 0-4 0,-6-9-11 0,6 9-7 15,0 0-6-15,0 0-5 0,0 0-10 16,0 0-4-16,0-16-8 0,0 16-7 0,0 0-7 16,0 0-7-16,0 0-10 0,0 0-4 0,12-10-7 0,-12 10-6 15,0 0-9-15,0 0 0 0,13-4-5 0,-13 4-4 16,0 0-2-16,0 0 0 0,16 4-4 15,-16-4-3-15,14 4 5 0,-14-4 1 0,16 10 0 0,-8-8 3 16,2 6 1-16,-1-4 6 0,3 6-3 0,1-3-1 16,1 0 5-16,-2 6 1 0,1-5 0 0,2 2 1 15,0 1-4-15,1 2-4 0,-2-2 0 0,-1 0-2 16,1 0-2-16,-2 0 1 0,1 4-7 0,-3-3 1 16,1 5-1-16,-2-3-2 0,-2 4 2 0,2-1-2 15,0 1 5-15,-3 0 4 0,0-2-2 0,0-1 3 16,-3 2 4-16,0-2 3 0,2 5 12 0,1-2-11 15,-3-2 12-15,0 2-7 0,-2-1 3 0,2-2-13 16,0 3 22-16,0-3-7 0,-2 3 5 0,1-2 9 16,-1 3 0-16,-1-2 15 0,3 1-14 0,-3-4 3 15,0 3 2-15,-3-3 4 0,3 4-6 0,-1-4 4 0,1-4 0 16,-3 1-1-16,0 4-1 0,3-6-2 0,-2 7 4 16,2-16 0-16,-4 16-4 0,4-6 4 15,0-10-7-15,-3 15-3 0,3-15 4 0,-1 14-7 16,1-14-2-16,-3 10-8 0,3-10 2 0,0 0-10 0,-2 13-1 15,2-13-5-15,0 0-3 0,0 0-4 0,0 0 3 16,0 0-6-16,0 0-1 0,-1 11-7 0,1-11-3 16,0 0 2-16,0 0-6 0,0 0-2 0,0 0-4 15,0 0 3-15,0 0-5 0,0 0-26 0,0 0-36 16,0 0-52-16,0 0-79 0,0 0-57 0,0 0-82 16,0 0-94-16,0 0-484 0,0 0-971 0,0 0 430 15</inkml:trace>
        </inkml:traceGroup>
        <inkml:traceGroup>
          <inkml:annotationXML>
            <emma:emma xmlns:emma="http://www.w3.org/2003/04/emma" version="1.0">
              <emma:interpretation id="{7295ED14-3503-43F2-A181-3886F8C9B8E2}" emma:medium="tactile" emma:mode="ink">
                <msink:context xmlns:msink="http://schemas.microsoft.com/ink/2010/main" type="inkWord" rotatedBoundingBox="14526,14975 14765,14967 14787,15606 14548,15614"/>
              </emma:interpretation>
            </emma:emma>
          </inkml:annotationXML>
          <inkml:trace contextRef="#ctx0" brushRef="#br0" timeOffset="-188394.59">13689 3816 21 0,'0'0'173'0,"0"0"-8"0,0 0-8 0,0 0-4 0,0 0-5 16,13-16 1-16,-13 16-12 0,0 0-3 0,0 0-6 16,0 0-7-16,0 0-8 0,0 0-12 0,0 0-11 15,0 0-5-15,-9-14-9 0,9 14-3 0,0 0-6 16,0 0-9-16,-19 0-2 0,19 0-3 0,0 0-5 15,-19 5-5-15,19-5-3 0,-15 3-3 0,15-3-5 0,-11 6-3 16,11-6-2-16,-9 5-2 0,9-5-5 16,-7 6 0-16,7-6-2 0,-8 6-1 0,8-6-3 15,0 0-1-15,-4 11-2 0,4-11-1 0,0 0 0 0,0 0 1 16,0 14-3-16,0-14 1 0,0 0 1 16,0 0-4-16,4 14-2 0,-4-14-3 0,0 0 6 0,5 7-4 15,-5-7 4-15,0 0-3 0,9 8 2 0,-9-8-5 16,0 0 3-16,10 3 2 0,-10-3-3 0,17 0-1 15,-17 0-1-15,16-3 2 0,-16 3 2 0,17-4 1 16,-17 4-4-16,13-3 3 0,-13 3-3 0,10-6 2 16,-1 3-1-16,-9 3 0 0,9-8 2 0,-9 8-1 15,8-11-2-15,-2 7-1 0,-6 4-1 0,0 0 5 16,7-15-5-16,-7 15 1 0,5-6 1 0,-5 6-2 16,0 0 3-16,-3-17-3 0,3 17 1 0,0 0-2 15,0 0 1-15,0 0-1 0,0-14 2 0,0 14 5 16,0 0-6-16,0 0 3 0,0 0 3 0,-15-4 4 15,15 4-4-15,0 0 5 0,-20 4-4 0,20-4 1 16,-13 6 2-16,13-6 1 0,-15 7 3 0,9 0 2 16,6-7 0-16,-12 5 0 0,12-5-7 0,-9 8 0 0,9-8 0 15,-10 5 2-15,10-5-3 0,-8 9 4 16,8-9-7-16,-6 6 3 0,6-6 1 0,0 0-4 0,0 0-2 16,0 0 7-16,0 0-3 0,0 0 6 0,0 0 0 15,18 14 4-15,-18-14-2 0,15-1-2 0,-15 1-5 16,20-7 3-16,-9 3-2 0,-11 4-1 0,18-7 0 15,-7 4 1-15,-4 0-3 0,4-2 5 0,-2 1-6 16,-2-2 1-16,-7 6 0 0,15-13 3 0,-11 9-2 16,-4 4 2-16,11-10 2 0,-11 10 0 0,7-9 5 15,-7 9-1-15,5-8 2 0,-5 8-5 0,0 0-3 16,0 0 1-16,0 0 2 0,0 0-1 0,0 0-7 16,0 0 5-16,-17-12-12 0,17 12 2 0,0 0-14 0,0 0-11 15,-22 11-20-15,22-11-17 0,-10 11-24 0,7-4-30 16,-2 0-24-16,5-7-39 0,-1 17-86 0,-4-10-142 15,5-7-440-15,-1 17 196 0</inkml:trace>
          <inkml:trace contextRef="#ctx0" brushRef="#br0" timeOffset="-187180.72">13728 4259 115 0,'0'0'203'0,"0"0"-7"0,0 0-14 15,0 0-15-15,0 0-13 0,0 0-12 0,0 0-12 16,0 0-12-16,0 0-11 0,0 0-17 0,0 0-4 16,0 0-10-16,0 0-7 0,0 0-6 0,0 0-7 15,0 0-9-15,0 0-3 0,0 0-3 0,0 0-4 16,0 0-1-16,0 0-6 0,0 0-4 0,0 0-2 15,0 0 2-15,0 0-7 0,0 0 2 0,0 0-8 16,0 0 1-16,0 0 2 0,0 0-5 0,0 0 1 16,0 0 0-16,0 0-1 0,0 0-2 0,0 0 1 0,0 0-1 15,0 0 0-15,0 0-2 0,0 0 0 0,0 0-3 16,15-15 2-16,-15 15 1 0,0 0-3 0,0 0 0 16,0 0 1-16,0 0-2 0,-8-12-2 0,8 12-4 15,0 0 7-15,-13-6-4 0,13 6 9 0,-15 1-3 16,15-1 7-16,-18 10 3 0,18-10 4 0,-16 5 5 15,8 0-1-15,-5 2 0 0,2-2-3 0,-1 4 7 16,5-4-5-16,-1 1-1 0,1 4-5 0,-3 0 2 16,8-4-1-16,2-6-4 0,-7 12 3 0,7-12-5 0,-6 14 1 15,4-4 0-15,2-10-2 0,-1 7 1 16,1-7-4-16,0 0 2 0,4 18 0 0,-4-18 1 16,0 0 2-16,9 6 2 0,-9-6-1 0,9 0 0 0,-9 0-1 15,13 0 0-15,-13 0-1 0,0 0-5 16,20-2 5-16,-20 2-3 0,18-3 0 0,-18 3 0 0,15-5-3 15,-8 1 1-15,-7 4-1 0,12-7 2 0,-5 3-4 16,-7 4 1-16,12-6 1 0,-12 6-1 0,8-6 1 16,-8 6-3-16,9-4 1 0,-9 4 1 0,6-7 0 15,-6 7-3-15,0 0 2 0,6-9-3 0,-6 9 3 16,0 0-1-16,0 0-1 0,0 0-2 0,0 0 1 16,0 0-2-16,0 0 3 0,-23-5-1 0,23 5 0 15,0 0 1-15,-22 5 1 0,22-5 1 0,-15 5-2 0,15-5 0 16,-13 8 5-16,5-2-2 0,1-4 0 15,7-2-2-15,-11 10 3 0,11-10-4 0,-9 6 1 16,9-6-3-16,-7 10 4 0,7-10-3 0,-6 7 0 0,6-7 4 16,0 0-3-16,-8 7 2 0,8-7-1 15,0 0-2-15,0 0 5 0,-3 9-5 0,3-9-7 16,0 0-18-16,0 0-22 0,0 0-30 0,14 9-39 16,-14-9-21-16,12 2-52 0,-12-2-247 0,0 0-470 0,0 0 207 15</inkml:trace>
        </inkml:traceGroup>
        <inkml:traceGroup>
          <inkml:annotationXML>
            <emma:emma xmlns:emma="http://www.w3.org/2003/04/emma" version="1.0">
              <emma:interpretation id="{0AAA0466-E0AC-48A9-9E15-14BC7E74A9AC}" emma:medium="tactile" emma:mode="ink">
                <msink:context xmlns:msink="http://schemas.microsoft.com/ink/2010/main" type="inkWord" rotatedBoundingBox="15249,14779 17328,14706 17354,15442 15275,15514"/>
              </emma:interpretation>
            </emma:emma>
          </inkml:annotationXML>
          <inkml:trace contextRef="#ctx0" brushRef="#br0" timeOffset="-181383.69">14302 3632 138 0,'-6'-9'143'16,"6"9"-11"-16,0 0-13 0,0 0-2 0,0 0-9 15,0 0-11-15,0 0-5 0,0 0-8 0,0 0-8 16,0 0-2-16,-5-10-10 0,5 10-6 0,0 0-2 16,0 0-8-16,0 0-4 0,0 0-4 0,0 0-5 15,0 0-6-15,0 0 4 0,0 0 1 0,-8-7 0 16,8 7-6-16,0 0 2 0,0 0-5 0,0 0-1 0,0 0 4 15,0 0-11-15,0 0 13 0,0 0 0 16,0 0 3-16,0 0-4 0,0 0 4 0,0 0-2 16,0 0-1-16,0 0 0 0,0 0-3 0,0 0-1 0,0 0-1 15,0 0-4-15,0 0-3 0,0 0-1 0,0 0 3 16,0 0-7-16,0 0-6 0,0 0 3 0,0 0 2 16,0 0-4-16,0 0 4 0,0 0-1 0,0 0 1 15,0 0-5-15,0 0 2 0,0 0-3 0,0 0 4 16,0 0-3-16,0 0-2 0,0 0 1 0,0 0-3 15,0 0 0-15,35 7 2 0,-35-7-3 0,0 0 2 16,17 0-8-16,-17 0 9 0,0 0 0 0,15 0-4 16,-15 0 5-16,0 0-1 0,16 0-1 0,-16 0 2 15,13 0 0-15,-13 0 4 0,17 2 1 0,-17-2 0 16,19-2-1-16,-10 2 3 0,-9 0-1 0,24 0 0 16,-15-4 1-16,3 1-4 0,1 2 4 0,-1 0-3 0,3-1-2 15,-6 1 1-15,-9 1-1 0,23-3-4 0,-13 0 3 16,0 2-5-16,1 0 5 0,-1-4-3 0,-10 5 4 15,18 0-8-15,-18 0 5 0,15 0 0 16,-15 0-1-16,15 0-1 0,-15 0-1 0,13 0 1 0,-13 0-1 16,0 0-1-16,18-2 3 0,-18 2-3 0,14 2-2 15,-14-2 0-15,12 0 1 0,-12 0 2 0,13 0-4 16,-13 0 1-16,14 0 3 0,-14 0 5 0,14 3 1 16,-14-3 6-16,18 0 3 0,-10 2-4 0,-8-2 5 15,13 0 2-15,-13 0-3 0,15 0 1 0,-15 0 1 16,15 0-2-16,-15 0 1 0,16-2-2 0,-16 2-3 15,15 0-2-15,-15 0 0 0,14-3 2 0,-14 3-4 16,18 0-1-16,-18 0 0 0,15 0 0 0,-15 0-4 16,19 0 5-16,-19 0-3 0,15 0 0 0,-15 0-1 15,18-2 1-15,-18 2-2 0,15 2-2 0,-15-2 4 16,13-2-3-16,-13 2 2 0,17-3 5 0,-17 3-4 16,14-2 3-16,-5-1-3 0,-9 3 6 0,18-3 1 15,-9 1 1-15,-9 2 3 0,24-2-1 0,-15 1 2 0,3 1 1 16,1-4-3-16,-1 1 5 0,2-1-1 0,1 0-5 15,-5 0 3-15,1 2-5 0,1-1 0 0,-2-1 1 16,-10 4-2-16,21-2-4 0,-21 2 3 0,15-4 0 16,-15 4-3-16,13-1-1 0,-13 1-2 0,11-4 0 15,-11 4-2-15,0 0 0 0,0 0 0 0,13-2-2 16,-13 2 1-16,0 0 0 0,0 0 0 0,0 0 0 16,0 0 1-16,0 0-2 0,0 0-7 0,0 0-12 15,0 0-8-15,0 0-11 0,0 0-11 0,0 0-19 16,-24 18-18-16,24-18-16 0,-15 8-20 0,8-6-25 15,7-2-17-15,-18 5-44 0,6-4-173 0,12-1-410 16,-16-1 181-16</inkml:trace>
          <inkml:trace contextRef="#ctx0" brushRef="#br0" timeOffset="-181040.77">14884 3602 74 0,'0'0'158'0,"-3"11"-1"0,3-11-12 15,-2 11-4-15,2-11-6 0,-3 16 1 0,3-16-5 16,0 16 1-16,0-5-6 0,3 3-2 0,-1 2-3 16,-2-1-1-16,1 1-2 0,-1 8-5 0,2-6-5 15,-2-2-4-15,3 9-8 0,-2-4-4 0,-1-5-8 16,2 3-5-16,-4 0-7 0,4 0-3 0,-2 2 1 15,3-3-6-15,-3 5-9 0,1-7-1 0,-1 0-3 16,2 1-8-16,-1 1-7 0,-1-2 2 0,0-3-9 16,0 0 3-16,-1 1-5 0,2 3 1 0,-1-6-8 15,0 0 2-15,4 2-1 0,-4-2-5 0,2-2 3 0,-2-9-5 16,6 16-8-16,-3-6-17 0,-3-10-13 16,7 10-20-16,-4-2-21 0,-3-8-21 0,12 7-28 15,-6 0-30-15,-6-7-35 0,15 0-257 0,-15 0-472 0,21-8 209 16</inkml:trace>
          <inkml:trace contextRef="#ctx0" brushRef="#br0" timeOffset="-180651.72">15471 3605 210 0,'-13'10'231'0,"-1"1"-17"0,1 6-11 0,2-4-8 16,-3 7-12-16,2 0-9 0,1 2-10 15,1-1-8-15,1 0-8 0,1-1-10 0,2-6-8 16,2 9-9-16,4-5-8 0,-2-4-11 0,-1 4-2 15,3-1-7-15,3-3-6 0,0 3-4 0,0 0-8 0,-1-2-2 16,2-1-7-16,1-3-6 0,4 0-5 16,-6 0-6-16,3-2-3 0,-2 0-4 0,-1 2-3 15,2-3-3-15,2-1-3 0,-1 0-3 0,-3 2-2 0,3-1-7 16,1 0 2-16,2-2-10 0,-1-1-10 0,-1 1-22 16,-1 0-18-16,2 1-17 0,-8-7-19 0,18 4-18 15,-9-3-24-15,0 1-24 0,-9-2-24 0,22-3-31 16,-7-1-65-16,-8 0-141 0,8-5-431 0,2-2 191 15</inkml:trace>
          <inkml:trace contextRef="#ctx0" brushRef="#br0" timeOffset="-180109.75">15758 3822 122 0,'-6'-6'207'0,"6"6"-21"0,0 0-20 16,0 0-15-16,-8-5-14 0,8 5-13 0,0 0-4 15,0 0-11-15,0 0-4 0,0 0-6 0,-12 16-12 0,12-16-3 16,-3 15 2-16,0-4-4 0,3-11 0 16,0 18-4-16,-1-3-6 0,-1-3 0 0,2 3-6 15,0-2 2-15,-1 4-6 0,1-8-3 0,1 7-6 16,-1-2 1-16,0-3-8 0,3-1-3 0,0-1-3 16,-3-9-6-16,2 15 2 0,-1-8-7 0,-1-7-1 0,3 14-3 15,-3-14-1-15,2 11-1 0,-2-11 0 0,0 0-3 16,4 7-2-16,-4-7-3 0,0 0 3 0,0 0 1 15,9 4-7-15,-9-4 4 0,0 0-4 0,0 0-8 16,18-15-15-16,-14 5-8 0,5-1-7 0,-1 0-6 16,-1-6 0-16,1 3-2 0,-1-3 3 0,1 3-4 15,2-8 11-15,-4 6-1 0,0 1 7 0,-1 1 2 16,3 1-3-16,-2-1 8 0,3 3 3 0,-4 1 5 16,-2 0 1-16,3 2 1 0,0 2 4 0,-6 6-2 15,12-11 11-15,-9 2 0 0,-3 9-1 0,12-9 3 16,-12 9-2-16,7-7 2 0,-7 7-1 0,8-3 2 15,-8 3-1-15,10-3 1 0,-10 3 3 0,0 0 5 0,16 6 2 16,-16-6 1-16,12 11-1 0,-6-4 4 16,0 2 3-16,0 0 3 0,0 1 1 0,2 2 1 15,1 0 0-15,-3 3 0 0,-2 0-7 0,3-3 3 0,-4 3-2 16,3-2 1-16,-1 0 0 0,2 0-2 0,-1 2-4 16,-4-7-1-16,4 6-3 0,-5-5 1 0,4-1-5 15,-2 3 3-15,-3-11-7 0,4 17 5 16,1-8-4-16,-5-9-2 0,3 12 2 0,3-5-16 0,-6-7-17 15,1 12-16-15,-1-12-24 0,5 9-19 0,-5-9-18 16,0 0-22-16,0 0-27 0,7 4-43 0,-7-4-54 16,0 0-191-16,0 0-468 0,21-28 207 0</inkml:trace>
          <inkml:trace contextRef="#ctx0" brushRef="#br0" timeOffset="-179758.7">16315 3605 165 0,'8'-7'181'0,"-8"7"-9"0,9-7-14 0,-9 7-9 16,7-7-9-16,-7 7-19 0,0 0-8 0,0 0 0 16,0 0-4-16,0 0-6 0,20 11-5 0,-20-11-3 15,1 20-2-15,1-10-2 0,-1 8-2 0,-1-5 2 16,3 6-2-16,-1 3 0 0,-4 2-3 0,-1 0-2 15,2 0 0-15,1-2-3 0,0 2-1 0,0 0-1 16,0-3-5-16,0 5-4 0,-2-10-3 0,4 8-2 16,-4-2-7-16,2-6 7 0,0 3-7 0,-4-4-2 15,4 3-6-15,-2-3-4 0,1-1 0 0,-2-1-5 16,6 3-4-16,-6-3-7 0,3-13 0 0,-2 20-1 16,2-7 0-16,0 3-6 0,0-5-1 0,0-11-3 0,0 19-10 15,-1-11-10-15,1-8-24 0,0 17-23 16,-5-7-31-16,5-10-29 0,0 19-33 0,0-19-27 15,-1 7-39-15,1-7-61 0,0 0-171 0,0 0-475 16,0 0 209-16</inkml:trace>
        </inkml:traceGroup>
        <inkml:traceGroup>
          <inkml:annotationXML>
            <emma:emma xmlns:emma="http://www.w3.org/2003/04/emma" version="1.0">
              <emma:interpretation id="{F93F53B8-3CDD-4FB4-8877-6358C25580A0}" emma:medium="tactile" emma:mode="ink">
                <msink:context xmlns:msink="http://schemas.microsoft.com/ink/2010/main" type="inkWord" rotatedBoundingBox="17783,14857 19490,14797 19514,15497 17808,15556"/>
              </emma:interpretation>
            </emma:emma>
          </inkml:annotationXML>
          <inkml:trace contextRef="#ctx0" brushRef="#br0" timeOffset="-179365.86">16827 3962 76 0,'0'0'210'0,"0"0"-11"0,0 0-7 0,0 0-11 16,9 16 1-16,-9-16 0 0,0 0-1 0,10 4-8 16,-10-4-4-16,14 3-5 0,-4-3-2 0,-10 0-8 15,19 0-8-15,-19 0-3 0,23-2-10 0,-8 1-7 16,1 1-12-16,1-3-5 0,-1 2-5 0,0-2-9 15,1 2-8-15,-1-3-19 0,1 2 4 0,-2 2-9 16,-1-1-8-16,-2 1 1 0,-12 0-4 0,21-4-11 16,-9 4-1-16,-12 0-6 0,20-1-6 0,-11 0-7 0,-9 1 7 15,17 0-8-15,-17 0 0 0,15 0 1 16,-15 0 2-16,17 0-10 0,-17 0 3 0,13 0-4 16,-13 0-1-16,0 0 8 0,17 1-6 0,-17-1 3 0,11 1-10 15,-11-1-1-15,12 0 2 0,-12 0-13 0,0 0-12 16,0 0-25-16,0 0-14 0,0 0-18 0,15-1-21 15,-15 1-14-15,0 0-19 0,0 0-35 0,0 0-30 16,0 0-30-16,0 0-56 0,-32 13-161 0,23-9-478 16,-3-1 211-16</inkml:trace>
          <inkml:trace contextRef="#ctx0" brushRef="#br0" timeOffset="-179033.49">16836 4153 79 0,'0'0'208'0,"0"0"-12"0,0 0-6 0,0 0-8 16,0 0-9-16,10 14-5 0,-10-14-2 0,11 4-3 16,-11-4-3-16,16 3-2 0,-5-3-6 0,-11 0-6 0,25 0-2 15,-10 0-5-15,3-3 0 0,0 2-5 16,1 0 1-16,8-2-11 0,0-1 10 0,0 2-17 15,1-2-3-15,0 1-6 0,-2-3 2 0,0 2-9 0,0 0-11 16,1 1-17-16,-10-1 7 0,9 1-15 0,-8 2 2 16,1-2-12-16,-2 1-7 0,0 2-5 0,-2-3-6 15,-1 3 1-15,-1-2-5 0,-13 2-8 0,20 0-10 16,-20 0 4-16,11 0-17 0,-11 0-17 0,12 2-15 16,-12-2-22-16,8 7-25 0,-8-7-26 0,0 0-30 15,0 0-37-15,0 0-33 0,0 0-47 0,-14 22-300 16,14-22-596-16,-11 4 265 0</inkml:trace>
          <inkml:trace contextRef="#ctx0" brushRef="#br0" timeOffset="-176834.01">17705 3829 219 0,'0'0'248'0,"0"0"-13"0,0 0-15 0,0 0-13 15,0 0-10-15,0 0-11 0,0 0-7 0,0 0-12 16,0 0-11-16,0 0-14 0,0 0-13 0,0 0-17 16,0 0-8-16,0 0-10 0,6-7-12 0,-6 7-10 15,0 0-4-15,9-9-8 0,-3 3-4 0,-6 6-9 16,9-7 2-16,-1 0-9 0,-8 7-1 0,13-11-7 0,-4 5-1 15,-3 0-7-15,3-1 1 0,0 2-3 16,1-5-3-16,2 1-2 0,-3-2-3 0,-1 4-1 16,-1-2-4-16,3-1-3 0,-2-2-1 0,-2 1-2 15,1 0 0-15,1-1-4 0,-2 4 2 0,-2-3-3 0,1 6 4 16,-5 5-4-16,10-15 4 0,-10 15-2 0,6-8-1 16,-6 8-4-16,3-7 3 0,-3 7-2 0,0 0-4 15,0 0 4-15,0 0 0 0,0 0-3 0,0 0 3 16,0 0-3-16,0 0 5 0,0 0-4 0,-3 33 1 15,-1-20 2-15,1 4 1 0,0 3 8 16,-3 3 1-16,1 0 7 0,1 5 6 0,-1-4-5 0,4 4 12 16,-1-3 0-16,-2 2 5 0,4 0 4 0,-2 0 1 15,-2-4 0-15,2 4-4 0,2-4 8 0,-1 1-3 16,1-3-1-16,-5 2 10 0,5-7-2 0,-3 3 1 16,0-1-3-16,2-1-8 0,1 1 2 0,0-5-2 15,-2-1-2-15,2 5-5 0,0-5-2 0,-1-1 0 16,1 4 8-16,0-15-13 0,-3 14-4 0,3-14 5 15,-2 13-8-15,2-13 12 0,0 15-13 0,0-15-2 16,-4 7-10-16,4-7-22 0,0 0-20 0,0 18-17 16,0-18-22-16,0 0-25 0,0 12-34 0,0-12-30 15,0 0-27-15,0 0-33 0,0 0-84 0,0 0-168 0,0 0-521 16,0 0 232-16</inkml:trace>
          <inkml:trace contextRef="#ctx0" brushRef="#br0" timeOffset="-176429.51">18092 4012 30 0,'0'0'245'0,"0"0"-18"0,0 0-21 16,0 0-23-16,0 0-11 0,0 0-5 0,0 0-9 16,0 0-4-16,0 0-7 0,0 0-7 0,0 0-10 15,0 0-3-15,28 5-4 0,-28-5-7 0,16 3-9 16,-16-3-5-16,21 4-2 0,-12-3-9 0,8 1-3 0,-7-2-1 16,6 0-17-16,-1 0 1 0,0 0-9 0,2-3-6 15,-2 3-4-15,2-1-6 0,-2 1-10 16,0 0 2-16,3-2-3 0,-3 1-3 0,0-2-4 0,3 2-1 15,-3-3-1-15,1 2-5 0,-7 0-1 16,6-3-2-16,-3 5-2 0,0-4-1 0,-12 4-7 0,18-3-3 16,-18 3-8-16,15-4-3 0,-8 2-11 0,-7 2-7 15,0 0-9-15,18-5-12 0,-18 5-17 0,8-4-18 16,-8 4-22-16,0 0-18 0,7-7-14 0,-7 7-21 16,0 0-20-16,0 0-35 0,0 0-193 0,-12-20-436 15,12 20 192-15</inkml:trace>
          <inkml:trace contextRef="#ctx0" brushRef="#br0" timeOffset="-176131.63">18429 3731 116 0,'0'0'207'15,"0"0"-20"-15,0 0-15 0,0 0-9 0,0 0-3 16,0 0-5-16,0 0-5 0,-12 24-4 0,6-10-5 15,4 0-3-15,1 0-4 0,-4 4-2 0,4-4-3 0,-2 4-1 16,0-1 0-16,-2 8-9 0,2-8-3 16,0 7-3-16,2-6-6 0,-4 1-8 0,2 3-4 15,2-8-1-15,-2 6-11 0,1-5-3 0,-2 2-11 0,4-6-1 16,-2 4-10-16,-1 1-6 0,3-6-9 0,0 3 0 16,0-13 0-16,-3 18-6 0,3-18-3 0,3 18-6 15,-3-10 0-15,0-8-8 0,0 14-20 0,0-14-21 16,2 12-17-16,-2-12-26 0,6 11-28 0,-6-11-34 15,7 5-40-15,-7-5-49 0,0 0-301 0,21-6-558 16,-9 1 246-16</inkml:trace>
        </inkml:traceGroup>
        <inkml:traceGroup>
          <inkml:annotationXML>
            <emma:emma xmlns:emma="http://www.w3.org/2003/04/emma" version="1.0">
              <emma:interpretation id="{3F575A33-5EF4-4501-B8D5-682DD50FD4F8}" emma:medium="tactile" emma:mode="ink">
                <msink:context xmlns:msink="http://schemas.microsoft.com/ink/2010/main" type="inkWord" rotatedBoundingBox="19865,14688 23631,14556 23658,15332 19892,15463"/>
              </emma:interpretation>
            </emma:emma>
          </inkml:annotationXML>
          <inkml:trace contextRef="#ctx0" brushRef="#br0" timeOffset="-172650.7">21164 3877 87 0,'0'0'180'0,"0"0"-3"0,0 0-12 0,0 0 1 16,0 0-9-16,-15 0-3 0,15 0-10 0,0 0-1 15,0 0-6-15,0 0-3 0,0 0-9 0,0 0-11 16,0 0-5-16,0 0-4 0,0 0-3 0,0 0-1 16,0 0-3-16,0 0-7 0,0 0-3 0,42-11-3 15,-30 9-1-15,2 2-10 0,4-1-3 0,-3-2-1 16,5 2-12-16,-1 1-3 0,2 0-7 0,4-3 2 15,2 3-6-15,-2-1-6 0,-5-1 0 0,1-2-5 16,-2 3-4-16,1 0 0 0,0 1-3 0,-3-3-7 16,1 3-1-16,0-2 1 0,-8 2-1 0,-10 0-5 15,22 0-5-15,-13 0 1 0,-9 0-6 0,0 0-12 16,18 0-15-16,-18 0-8 0,9 0-9 0,-9 0-6 0,0 0-10 16,0 0-15-16,0 0-14 0,0 0-17 15,0 0-11-15,0 0-13 0,0 0-20 0,0 0-22 16,0 0-16-16,0 0-40 0,0 0-122 0,0 0-375 0,-42-6 166 15</inkml:trace>
          <inkml:trace contextRef="#ctx0" brushRef="#br0" timeOffset="-172342.63">21434 3674 116 0,'-8'-8'221'0,"8"8"0"0,-6-9-14 0,6 9-10 15,0 0-16-15,-10-7-16 0,10 7-18 0,0 0-17 16,0 0-10-16,0 0-2 0,0 0 0 0,0 0 0 15,-9 21-7-15,9-21 1 0,-5 19-1 0,5-6 2 0,0 4-3 16,0-3-2-16,0 6 3 0,3-3-6 0,-1 5-3 16,-1 2-9-16,-1 1-4 0,0-7-2 15,2 3-10-15,4 0-10 0,-3-3 0 0,-2-1-8 16,2 0-8-16,0-1-8 0,-1 3 1 0,-1-7-4 0,-1 4-3 16,5-2-2-16,-5 0-6 0,1-4-12 15,1-2-17-15,-2-8-24 0,3 18-24 0,-3-18-15 0,1 15-27 16,-1-15-21-16,-1 9-17 0,1-9-25 0,0 0-43 15,0 0-50-15,0 0-224 0,0 0-509 0,0 0 225 16</inkml:trace>
          <inkml:trace contextRef="#ctx0" brushRef="#br0" timeOffset="-171689.86">21895 3553 86 0,'0'0'257'0,"0"0"-9"0,0 0-12 16,0 0-10-16,-2-16-6 0,2 16-18 0,0 0-10 15,0 0-15-15,-1-12-14 0,1 12-15 0,0 0-16 16,0 0-10-16,6-9-12 0,-6 9-14 0,8-4-8 16,-8 4-7-16,14-1-8 0,-14 1-8 0,21 0-5 15,-11 0-6-15,5 3-4 0,0 1-8 0,1-1-3 16,-1 5-3-16,-3-1-5 0,0 0-7 0,-3 0 0 16,3 4 2-16,-4-1-3 0,1-3-2 0,-3 4-4 15,-2 2-4-15,-4-1 7 0,0 0-5 0,-3 6 1 16,-1-5-5-16,-5 5 1 0,-2-6-2 0,-1 1 5 15,-6 8-4-15,2-7-4 0,-1 1-1 0,0-1 4 16,3-2-6-16,-2-2 2 0,4-1-1 0,1 1 4 0,-1-1-1 16,4-4-2-16,-1 2 0 0,1-3-3 0,1 2 1 15,7-6 3-15,-9 7-2 0,9-7-2 16,0 0 0-16,-9 5 4 0,9-5-3 0,0 0-1 0,0 0 4 16,0 0-3-16,19 9-1 0,-19-9 6 15,20 0-9-15,-4-1 3 0,-3 1-1 0,2 0 0 16,0 0-3-16,-3 0 1 0,-12 0 3 0,25 0-3 0,-14 1-1 15,1 1 1-15,-12-2 0 0,21 0 3 0,-12 2-3 16,0 1-1-16,0 0 2 0,-9-3-1 0,12 8 0 16,-12-8 0-16,11 10-1 0,-5-8 2 0,-6-2-6 15,8 9 4-15,-4 1-1 0,-1-3-1 0,-3-7 0 16,2 16 3-16,-2-16 0 0,-2 19 0 0,2-12 2 16,0-7-2-16,-3 18 5 0,0-9-1 0,0 2 2 0,3-11 4 15,-6 16 5-15,0-4 3 0,-1-4 6 16,1 2 3-16,-6 0-6 0,3 1 5 0,2-4-3 15,-5 3 4-15,-2-1-2 0,2-1-3 0,0-1-5 16,4 0-2-16,-3 0 0 0,1-3 0 0,-1 3 1 0,-1-3-3 16,5-1-7-16,7-3-10 0,-20 6-16 15,13-5-15-15,7-1-23 0,-16 3-18 0,16-3-27 0,0 0-32 16,-18-7-36-16,18 7-37 0,-5-12-43 16,5 1-235-16,0 11-525 0,11-27 234 0</inkml:trace>
          <inkml:trace contextRef="#ctx0" brushRef="#br0" timeOffset="-171159.34">22263 3858 205 0,'-6'13'202'16,"6"-13"-11"-16,0 15-1 0,0-15-13 0,-2 16-5 15,2-6-11-15,0-10-5 0,-4 16-4 0,4-5-7 16,0-11-16-16,-1 23-7 0,1-15-11 0,-5 1-9 0,5-9-7 16,0 19-10-16,0-19-4 0,0 14-12 0,0-14-2 15,-1 12-7-15,1-12-7 0,0 0-4 16,0 14-5-16,0-14 1 0,0 0-8 0,0 0-5 0,1 10 0 16,-1-10 2-16,0 0-5 0,0 0 1 15,0 0-6-15,0 0 0 0,0 0-4 0,0 0-3 16,21-21-1-16,-15 14-8 0,0-5-10 0,1-2-11 0,5 1-12 15,2-6-9-15,-7 1-7 0,7-3-1 0,2 3-4 16,-1-1 1-16,0 0 7 0,0 0 6 0,0 7 0 16,-5 1 5-16,3-1 5 0,-1 1 7 0,3 0 8 15,-3 3 15-15,3-2 7 0,-3 0 7 0,2 5 5 16,-3-2 5-16,-2 1 4 0,3 2-3 0,0 2 5 16,-3-3-1-16,2 2-3 0,-11 3-1 0,22 0 1 0,-22 0-2 15,19 7 4-15,-8-5-1 0,-4 2 1 16,1 4-1-16,-2-1 1 0,1-1 3 0,-1 5 2 15,-4-2-2-15,4 3-1 0,-2 2-1 0,-1-3-1 16,-1 2-1-16,1-1-4 0,-3-1 1 0,0 1-1 16,0-12 1-16,0 24-5 0,1-13-1 0,-2 1-1 0,1-12-6 15,0 20-1-15,-3-10 1 0,0-2 1 0,1 4-7 16,-1-1 2-16,3-11-15 0,-6 15-18 0,3-10-21 16,-1 3-26-16,-2 0-30 0,6-8-26 15,-8 11-31-15,8-11-34 0,-7 9-32 0,7-9-72 0,0 0-160 16,0 0-486-16,0 0 216 0</inkml:trace>
          <inkml:trace contextRef="#ctx0" brushRef="#br0" timeOffset="-175154.23">19158 3462 163 0,'0'0'218'0,"0"0"-6"0,-31 27-11 15,19-16-7-15,-5 9-3 0,-1 0-1 0,-1 2-7 16,-2 7-3-16,0 3-14 0,0-1-8 0,3 0-11 15,3-7-7-15,2 8-8 0,1-4-11 0,2-6-6 16,2 4-11-16,7 1-1 0,-4-5-5 0,2 3-17 16,3 1-5-16,2-6-4 0,2 4-5 0,2-4-8 0,-3-3 0 15,5 1-10-15,-2-2-3 0,4 2-4 0,-2-3-1 16,0 1-6-16,4-4-4 0,-3 0-10 16,3 1-14-16,-4-3-29 0,2 0-23 0,-1 1-34 0,-1-2-31 15,1-7-28-15,-5 4-30 0,-4-6-34 0,13 8-67 16,-13-8-177-16,14-3-481 0,-14 3 214 15</inkml:trace>
          <inkml:trace contextRef="#ctx0" brushRef="#br0" timeOffset="-174607.89">19340 3829 155 0,'0'0'165'0,"0"0"-2"15,0 0-4-15,0 0-9 0,0 0-6 0,0 0-5 16,0 0-4-16,-12 35-4 0,10-24-3 0,-1 3-4 16,-1-5-6-16,2 6-2 0,-2-2-3 0,-2 0-6 15,5 0-6-15,-1 3-5 0,-2-2-4 0,1-2-6 16,0 0-10-16,0-2 0 0,0-1-10 0,1 1-6 16,2-10-6-16,-1 19-1 0,1-19-8 0,-3 15-4 15,3-15-3-15,-2 12-2 0,2-12-7 0,-1 8 1 16,1-8-2-16,0 0-3 0,0 0 0 0,0 0-2 15,0 0-3-15,0 0-2 0,0 0-4 0,0 0-8 16,0 0-8-16,0 0-15 0,25-27-16 0,-16 13-21 0,-2 0-17 16,5 0-16-16,0-10-13 0,2 3 3 0,-5 0 0 15,3 0 7-15,0 3 0 0,-5 1 13 16,5-3 13-16,-5 5 7 0,-1 0 5 0,0 2 8 0,2 0 14 16,-1 2 8-16,-1 0 10 0,-4 1 9 0,4 0 12 15,-6 10 10-15,9-11 6 0,-5 1 6 0,2 3 0 16,-6 7 3-16,7-11 3 0,-7 11 2 0,12-8 1 15,-12 8-4-15,11-4 5 0,-11 4-6 0,12-1 11 16,-12 1-2-16,0 0 4 0,24 10 3 0,-17-8-3 16,-1 6 2-16,3-2-2 0,-3 2 8 15,1 1-1-15,-1 3-3 0,2 2-1 0,-2 0 3 0,-2 0-6 16,2 3 5-16,-1-4-5 0,-2 2-5 0,-2-1 1 16,1 0-1-16,1 3-7 0,-3-2 1 0,0-1-5 15,0-1-4-15,-3 0 2 0,3-13-6 0,-2 20 0 16,1-11-3-16,-2 4-7 0,1-2 7 0,2-11-8 15,-1 15-15-15,1-15-20 0,-6 14-24 0,6-14-26 16,-5 10-25-16,5-10-28 0,0 0-20 0,0 0-40 0,0 0-43 16,0 0-223-16,0 0-488 0,0 0 216 0</inkml:trace>
          <inkml:trace contextRef="#ctx0" brushRef="#br0" timeOffset="-174326.5">19869 3884 216 0,'0'0'242'0,"15"0"-7"0,3 0-12 0,-6-3-9 16,1-1-12-16,4 2-8 0,-1 1-20 0,-2-2-6 16,2 2-15-16,0-3-9 0,1 2-15 0,-2 1-12 15,1-2-9-15,-1 2-9 0,-4 0-9 0,-11 1-11 0,22-2-8 16,-13 1-7-16,-9 1-3 0,19-2-11 15,-8 2-3-15,-11 0-6 0,19 0 0 0,-19 0-6 16,16 0-5-16,-16 0-1 0,17-4-14 0,-17 4-12 0,15 4-17 16,-15-4-12-16,13-4-16 0,-13 4-14 0,0 0-24 15,18 0-19-15,-18 0-28 0,0 0-37 0,11-2-53 16,-11 2-192-16,0 0-441 0,4-11 195 0</inkml:trace>
          <inkml:trace contextRef="#ctx0" brushRef="#br0" timeOffset="-174023.04">20120 3623 97 0,'0'0'240'16,"0"0"-21"-16,0 0-25 0,0 0-12 0,0 0-11 15,-18 12-10-15,13-3-6 0,1-3-7 0,0 9-9 16,-2-2-3-16,3 1-4 0,-2 4 0 0,-1 0-3 15,-1-1-9-15,-1 1-4 0,1 5 0 0,2-5-7 16,-2 3-9-16,1-4-5 0,0-3-2 0,3 4-11 16,-3-4-7-16,1 0-4 0,2-1 0 0,-1 2-10 0,0-5-10 15,2 4 1-15,-1-1-9 0,0-5-3 16,0 0 0-16,3-8-3 0,-4 18-4 0,4-18-5 16,1 16-2-16,-1-16-4 0,3 11-9 0,-3-11-20 0,3 13-24 15,2-6-19-15,-5-7-31 0,8 6-36 0,-8-6-34 16,17 1-55-16,-17-1-39 0,15-7-229 0,-3 2-513 15,3-3 228-15</inkml:trace>
          <inkml:trace contextRef="#ctx0" brushRef="#br0" timeOffset="-173695.92">20437 3666 2 0,'3'-11'153'0,"-3"11"-5"0,0 0-10 16,0 0-3-16,0 0-11 0,6-5-7 0,-6 5 2 0,0 0 3 15,0 0 2-15,0 0 4 0,0 0-3 0,0 0-3 16,0 0 7-16,-1 32 3 0,1-32-4 0,-5 21-3 16,5-6-3-16,-1-2-7 0,-1 1-5 0,2 0-11 15,-2 2-2-15,0-4-8 0,2 3-2 0,0-1-8 16,0 2-6-16,0-4-8 0,0 0-5 0,0 2-2 15,0-14-9-15,2 21-5 0,0-10-2 0,-2 0-6 16,2-3-3-16,-2-8 1 0,6 18-6 0,-5-9 2 16,4-3-6-16,-5-6-17 0,3 14-19 0,-3-14-24 15,6 11-20-15,-6-11-22 0,4 6-32 0,-4-6-27 16,8 8-32-16,-8-8-50 0,0 0-221 0,15-3-476 16,-15 3 211-16</inkml:trace>
          <inkml:trace contextRef="#ctx0" brushRef="#br0" timeOffset="-173320.87">20684 3423 169 0,'0'0'196'0,"0"0"-8"0,0 0-3 16,0 0-9-16,0 0-4 0,10 35-4 0,-6-28-1 15,4 10 0-15,2-5-6 0,-1 4-1 0,5 3-1 16,-2 1-11-16,1 2-2 0,1-2-8 0,-1 2-6 16,-1 0-12-16,-3-1-10 0,-2 4-5 0,-1-3-8 15,0 2-5-15,-4-2-3 0,4 2-9 0,-5 0-5 16,-2-6-8-16,-1 3-2 0,-4-2-2 0,0 4-7 0,-3-3-4 15,-1 2-5-15,-2-3-5 0,3-3-8 16,-3 4 2-16,-1-1 1 0,1 1-9 0,1-7-3 16,1 1 0-16,-1 0-13 0,-1-3-21 0,2-1-26 0,1 3-16 15,-1-2-25-15,2-4-39 0,2 2-39 16,6-9-39-16,-3 9-39 0,3-9-289 0,0 0-565 16,0 0 251-16</inkml:trace>
        </inkml:traceGroup>
        <inkml:traceGroup>
          <inkml:annotationXML>
            <emma:emma xmlns:emma="http://www.w3.org/2003/04/emma" version="1.0">
              <emma:interpretation id="{5FCEC916-5E85-427D-A53E-7115AF6C6F3E}" emma:medium="tactile" emma:mode="ink">
                <msink:context xmlns:msink="http://schemas.microsoft.com/ink/2010/main" type="inkWord" rotatedBoundingBox="23920,14492 27523,14366 27550,15153 23947,15278"/>
              </emma:interpretation>
            </emma:emma>
          </inkml:annotationXML>
          <inkml:trace contextRef="#ctx0" brushRef="#br0" timeOffset="-170835.85">22973 3863 166 0,'12'-5'203'0,"-12"5"-2"0,13-2-10 15,-13 2-20-15,17-3 3 0,-7-1-7 0,0 3 2 0,4 0-10 16,-1-2-1-16,5 1-6 0,0-1-6 0,-3-3-5 16,6 5-8-16,4-4-8 0,4 0-2 0,0 1-2 15,1 1-6-15,-1-1-9 0,-1-3-6 0,-1 3-11 16,0-2-11-16,1 3-7 0,-1-1-4 0,-8 2-7 16,1 0-6-16,-6 1-3 0,4 1-6 0,-3-2-6 15,-4 2-6-15,-11 0-10 0,16-4-2 16,-16 4-13-16,14-1-18 0,-14 1-12 0,0 0-11 0,0 0-14 15,0 0-22-15,0 0-29 0,0 0-27 0,0 0-25 16,0 0-28-16,0 0-28 0,-36 8-248 16,21-9-491-16,15 1 216 0</inkml:trace>
          <inkml:trace contextRef="#ctx0" brushRef="#br0" timeOffset="-170609.25">23292 3606 179 0,'0'0'272'16,"0"0"-26"-16,0 0-29 0,0 0-19 0,0 0-15 15,0 0-13-15,0 0-10 0,0 0-3 0,-16 30-11 16,8-16-2-16,4 1-10 0,-4 1-2 0,2-1-9 0,0 1-11 16,2 0-4-16,-4 4-3 0,4-5-11 0,1 4-7 15,-2-4-5-15,2 3-6 0,-1-4-9 0,2 3-5 16,-2-3-7-16,2 1-4 0,1 0-7 0,-2 0-3 15,3-3-6-15,-3-1-23 0,3-11-27 0,-3 20-30 16,3-13-38-16,0-7-35 0,0 19-40 0,0-19-54 16,-3 11-266-16,3-11-516 0,3 11 229 0</inkml:trace>
          <inkml:trace contextRef="#ctx0" brushRef="#br0" timeOffset="-169017.69">23881 3507 73 0,'0'0'242'0,"0"0"-25"0,0 0-13 16,-37 4-17-16,37-4-9 0,-2 13-9 0,2-13-12 15,0 17-2-15,0-17-10 0,0 21 0 0,0-12-8 16,0 6-12-16,2 1-11 0,-2-3-9 0,0 2-6 15,0-1-1-15,0-1-10 0,1 5-4 0,-1-6-5 16,0 3-7-16,3-5-6 0,-6 1-4 0,6 0-5 16,-3-11-8-16,0 21-5 0,0-11-1 0,0-10-2 15,-3 18-6-15,3-18-3 0,0 14-3 0,-1-6-3 16,1-8-1-16,0 0-2 0,1 17-1 0,-1-17-3 0,0 0 1 16,0 11-9-16,0-11 9 0,0 0-4 15,0 0-4-15,0 0 2 0,-6 9 2 0,6-9-5 16,0 0 4-16,0 0-11 0,0 0-6 0,0 0-15 0,-10-31-4 15,10 31-9-15,1-24-11 0,1 12-4 0,-2-5-12 16,4-1-6-16,5-2 3 0,2-3-8 16,-2 2 4-16,-2 2 3 0,2 6 8 0,5-8 5 0,-6 4 4 15,6-1 2-15,-1 0 6 0,-1 3 4 0,2 1 0 16,-1 1 6-16,-4 2 10 0,6 1 5 16,-3 0 8-16,-2 0 9 0,-1 3 1 0,0 3 8 0,2-3-3 15,-7 3 5-15,4-3-4 0,2 5-3 0,-10 2 1 16,0 0 0-16,18 2 3 0,-18-2 6 0,12 7 7 15,-6 4 2-15,-5-1 5 0,2 4 3 0,0 4 1 16,3 5 0-16,-6-1 7 0,0 3-1 0,3 0-3 16,-3-2 1-16,0 2-6 0,3-1 6 0,-3-1-4 15,0-4-4-15,0-2-4 0,0 1-6 0,0 0 3 16,0-1-7-16,2 1 4 0,-2-4-7 0,3 1 1 16,-2-1-2-16,-1-5 2 0,2 2-2 0,-2-11-16 15,6 17-17-15,-2-7-20 0,1-6-20 0,5 4-29 0,-4-5-32 16,3 3-45-16,1-6-26 0,7 0-76 0,-17 0-177 15,25-11-480-15,-3 2 213 0</inkml:trace>
          <inkml:trace contextRef="#ctx0" brushRef="#br0" timeOffset="-168701.68">24612 3441 189 0,'-5'-8'195'16,"5"8"-19"-16,-10-6-17 0,10 6-17 0,0 0-12 16,-18-4-4-16,18 4-2 0,-13 2-5 0,13-2-4 15,-24 6 1-15,15-3 2 0,-5 3 0 0,2 3-6 16,-4 4 7-16,3 0-5 0,-7 1 0 0,2 4-4 0,0 0-5 16,5 3-3-16,-3 0-4 0,4 0-2 15,0 3-4-15,4-3-12 0,-4 2-1 0,8-4-2 16,-2 3-8-16,1 1-5 0,5-3-4 0,0-2-4 0,2-1-1 15,1-1-10-15,0 4 3 0,1-6-6 0,-1 3-8 16,6-4 2-16,-1-1-2 0,-2 2-6 0,3-4-8 16,-6 4-23-16,4-4-25 0,-1-2-26 0,2-1-29 15,1-1-33-15,-4-2-36 0,-5-4-37 16,20 4-56-16,-13-4-230 0,-7 0-514 0,20-7 228 16</inkml:trace>
          <inkml:trace contextRef="#ctx0" brushRef="#br0" timeOffset="-168208.75">24773 3665 91 0,'0'0'199'0,"0"0"-14"0,0 0-18 0,0 0-2 16,0 0-11-16,0 25-8 0,0-25-8 0,-6 19-4 0,3-7-1 15,1 1-10-15,-2 2-8 0,0-2-3 16,1 0-5-16,-2-1-8 0,-1 3-7 0,3-2-3 0,-3 0-5 15,2 1-7-15,1-8-6 0,0 4-4 0,0-1-5 16,3-9-6-16,-11 17-9 0,10-12-1 0,1-5-4 16,-3 12-1-16,3-12-6 0,0 0-4 0,-2 8-2 15,2-8 2-15,0 0-7 0,0 0 2 0,0 0-3 16,0 0 0-16,0 0-6 0,0 0-6 0,0 0-12 16,20-23-17-16,-10 12-15 0,-1-4-14 0,5 2-13 15,-6-2-10-15,6-4-3 0,-1-4 3 0,-2 4 2 16,5-1 8-16,-4-2 8 0,-1 3-8 0,0 5 18 15,-5-3 19-15,2 4 13 0,-2-3 6 0,0 6 10 16,1-4 11-16,-4 7 7 0,2 1 6 0,1-2 6 16,-6 8 1-16,6-11-2 0,-6 11-6 0,7-8-5 15,-7 8 1-15,0 0-3 0,0 0-3 0,15 2 7 0,-15-2 0 16,0 0 7-16,8 17 6 0,-5-9 4 0,-1 3 7 16,-2 1-2-16,3 2 5 0,0 2-7 15,-3-1 8-15,2 1-1 0,2-1-1 0,-4 1-1 0,2 0-2 16,1-1-4-16,0-1-5 0,0-1 2 0,-3 2-10 15,3-3 0-15,-2-3-12 0,-1 2 6 16,3 0-1-16,-3-11-9 0,0 16 1 0,0-5-16 0,0-11-26 16,2 17-23-16,-2-17-37 0,-2 10-31 0,2-10-33 15,2 11-44-15,-2-11-37 0,0 0-233 0,0 0-503 16,0 0 223-16</inkml:trace>
          <inkml:trace contextRef="#ctx0" brushRef="#br0" timeOffset="-167955.53">25217 3708 181 0,'0'0'282'0,"20"-9"-15"0,-8 2-17 0,6 2-13 0,-1 0-17 16,1 1-10-16,3 1-18 0,6-4-7 16,-2 4-10-16,5-5-11 0,-1 6-3 0,0-5-9 15,-3 3-8-15,1-3-14 0,1 5-8 0,-9-1-6 0,8-4-16 16,-10 5-4-16,-2-2-13 0,4 4-12 0,-6-2-8 15,1-2-3-15,-4 4-8 0,-10 0-3 0,18 0-7 16,-18 0-26-16,17 0-20 0,-17 0-17 0,0 0-12 16,13 2-17-16,-13-2-25 0,0 0-32 0,0 0-28 15,0 0-31-15,0 0-29 0,0 0-32 0,-30 11-242 16,30-11-506-16,0 0 224 0</inkml:trace>
          <inkml:trace contextRef="#ctx0" brushRef="#br0" timeOffset="-167682.69">25519 3433 142 0,'0'0'242'0,"0"0"-24"0,0 0-21 16,0 0-17-16,0 0 0 0,0 0-2 0,0 0-8 0,0 0-2 16,-6 32-3-16,6-17-8 0,-3 2-9 15,1-3-1-15,-4 4-12 0,6 0-6 0,-3 1-2 16,-3 3-5-16,2 3-13 0,4-5-5 0,-3-3-3 0,0 1-9 15,3 0-6-15,-6-1-7 0,4 1-9 0,-1-1-7 16,0-3-2-16,3-1-6 0,-6-2-6 16,6 3-5-16,0-3-2 0,0-11-2 0,-3 21 4 0,3-11-27 15,0-10-10-15,-4 16-24 0,4-16-26 0,-1 12-24 16,1-12-37-16,0 0-25 0,0 17-29 0,0-17-31 16,0 0-53-16,0 0-245 0,0 0-527 0,0 0 233 15</inkml:trace>
          <inkml:trace contextRef="#ctx0" brushRef="#br0" timeOffset="-167272.15">25985 3409 73 0,'0'0'148'0,"0"0"-1"0,0 0-4 0,0 0-1 15,0 0 6-15,0 0-1 0,0 0-2 0,0 0-3 16,0 0 7-16,0 0 7 0,0 22-1 0,0-22-3 16,-3 21 0-16,-1-8-8 0,4 2 4 0,-6-1-10 15,6 2-1-15,-3-1-2 0,0 2-6 0,3 1-5 16,-3-3-7-16,3 1 2 0,-3 2-5 0,2-2-9 16,1 2 0-16,0-5-7 0,0 5-18 0,1-6 2 15,2 1-7-15,0 4-5 0,0-5-8 0,0 1-4 16,0 0-1-16,0-2-13 0,-3-1-1 0,1-2-1 15,5 2-3-15,-3-1 5 0,-3-9-37 0,6 16-23 16,-6-9-23-16,0-7-23 0,5 11-24 0,-5-11-25 16,3 10-29-16,-3-10-30 0,0 0-27 0,0 0-43 15,0 0-61-15,-8 12-192 0,8-12-532 0,0 0 235 16</inkml:trace>
          <inkml:trace contextRef="#ctx0" brushRef="#br0" timeOffset="-166979.74">26260 3160 211 0,'0'0'221'0,"0"0"-11"0,0 0-8 16,36 23-8-16,-20-13-7 0,3 4-13 0,1 1-8 16,-1 4-8-16,1-1-2 0,3 0-9 0,0 3-6 15,-4-1-10-15,10 6-2 0,-13-3-5 0,0 1-5 16,-2-2-8-16,-1 3-8 0,-1 2 0 0,-4-3-4 0,-5 4-1 16,0-3-5-16,-6 3 0 0,-5-4 1 15,-1 5-11-15,-1-5-10 0,-7 8-7 0,-1-8-5 16,-5 4-8-16,3-5-2 0,1-1 0 0,-1-1-12 15,1-1-4-15,0-2-2 0,-1 2-16 0,1-5-23 0,-1 1-26 16,7-5-33-16,4 1-34 0,-1-1-46 16,1 1-47-16,1-4-64 0,2-1-283 0,6-7-583 15,0 0 258-15</inkml:trace>
        </inkml:traceGroup>
        <inkml:traceGroup>
          <inkml:annotationXML>
            <emma:emma xmlns:emma="http://www.w3.org/2003/04/emma" version="1.0">
              <emma:interpretation id="{86324946-EBC3-4449-A17D-86075A41496F}" emma:medium="tactile" emma:mode="ink">
                <msink:context xmlns:msink="http://schemas.microsoft.com/ink/2010/main" type="inkWord" rotatedBoundingBox="27878,14457 30424,14368 30449,15084 27903,15172"/>
              </emma:interpretation>
            </emma:emma>
          </inkml:annotationXML>
          <inkml:trace contextRef="#ctx0" brushRef="#br0" timeOffset="-166421.33">26922 3563 60 0,'0'0'289'0,"0"0"-15"0,0 0-16 0,0 0-16 15,0 0-16-15,0 0-9 0,33-6-11 0,-24 4-7 16,7-2-14-16,4 2-7 0,-4 0-9 0,3 1-12 15,7-1-13-15,4-1-8 0,1 1-11 0,-1-2-11 16,11 0-14-16,-8 2-8 0,-6-2-2 0,1 3-11 16,2-2-11-16,-4 2-14 0,-1-1 1 0,-6 2-8 0,1 2 5 15,-1-4-14-15,-5 4-15 0,2-4-20 16,-16 2-20-16,22 0-28 0,-22 0-24 0,14 0-23 0,-5 3-24 16,-9-3-24-16,7 8-32 0,-7-8-28 0,0 0-39 15,0 0-226-15,0 0-504 0,0 0 223 16</inkml:trace>
          <inkml:trace contextRef="#ctx0" brushRef="#br0" timeOffset="-166154.72">27298 3321 248 0,'-6'-13'257'0,"6"13"-22"0,0 0-27 0,0 0-27 16,0 0-17-16,0 0-8 0,0 0-6 0,0 0-6 15,-24 21-1-15,15-11-3 0,-4 5-11 0,1 2 3 0,-2 3-10 16,1-1-7-16,-1 5-8 0,3-2-1 16,3 1-7-16,-4 2-7 0,9-1-10 0,-7 0-3 0,7 1-7 15,0 2-7-15,0-6-3 0,-2 4-1 0,2-1-14 16,3-2 2-16,0-6-7 0,-3 1-1 0,6 2-6 16,-3-5-19-16,3 4-22 0,2-7-28 0,-5 2-35 15,3-2-28-15,0-1-32 0,0-2-38 0,-3-8-44 16,12 9-267-16,-12-9-517 0,21 2 228 0</inkml:trace>
          <inkml:trace contextRef="#ctx0" brushRef="#br0" timeOffset="-165638.75">27859 3347 210 0,'0'0'220'0,"16"7"-14"0,-16-7-16 16,3 17-4-16,3-10-2 0,-6 4-11 16,4 3-9-16,-4 3-6 0,2-3-6 0,-1 1-9 15,-1 1-9-15,0 1-12 0,3-1-5 0,-3-1-10 0,0 1-3 16,-3-1-8-16,6 0-9 0,-6-4-8 0,3 0-3 16,0-11-8-16,0 21-9 0,-1-11-3 15,1-10-3-15,-2 12-10 0,2-12 0 0,-4 11-1 0,4-11-3 16,0 0 5-16,0 0 6 0,0 0-4 0,0 0-6 15,0 0-1-15,0 0-6 0,0 0-1 16,0 0-3-16,13-34-2 0,-4 19-7 0,2-5-11 0,1-5-12 16,1 4-17-16,8-13-8 0,-2 11-8 0,7-9-7 15,-4 4-5-15,-2-4 5 0,-1 10 3 0,0 2 3 16,1-1 5-16,1 4 4 0,-2-2 3 0,-4 4 2 16,4-1 8-16,-5 6 8 0,1 1 7 0,1 2 5 0,-3 1-2 15,1-4 6-15,-5 8-3 0,1-2 1 16,-10 4-5-16,23 1 3 0,-14 3 0 0,1 2 9 15,0 1 4-15,-1 4 1 0,-1 2 0 0,-2 4 9 0,0 1 9 16,0 3 0-16,-2 3 5 0,2 0 4 16,-1-2 9-16,-1 6-1 0,-2-4 1 0,1-3 2 15,0 3-2-15,3 0-3 0,-5-2-12 0,1-5 6 0,2 2-4 16,-4-2-4-16,3-1-11 0,0-1 6 0,-3 1 3 16,0-5-9-16,0-1-2 0,3 1-11 0,-3-11-24 15,4 18-26-15,-4-18-29 0,-3 13-31 0,3-13-24 16,-4 12-38-16,4-12-35 0,-6 7-45 0,6-7-69 15,0 0-192-15,0 0-538 0,0 0 238 0</inkml:trace>
          <inkml:trace contextRef="#ctx0" brushRef="#br0" timeOffset="-164159.66">28654 3632 281 0,'0'0'293'0,"0"0"-16"0,0 0-19 0,0 0-16 16,0 0-17-16,0 0-14 0,0 0-20 0,0 0-7 15,0 0-15-15,0 0-12 0,0 0-16 16,0 0-11-16,0 0-11 0,0 0-2 0,0 0-15 0,0 0-5 16,0 0-2-16,0 0-6 0,0 0 1 0,0 0-3 15,0 0-6-15,0 0-4 0,0 0-3 0,0 0 1 16,0 0-13-16,0 0-2 0,0 0-10 0,-8-23-8 16,8 23 3-16,8-8-6 0,-8 8-2 0,4-10-2 15,-4 10-6-15,3-10 4 0,-3 10-3 0,0 0-5 16,1-11-6-16,-1 11-3 0,0 0 3 0,3-11-3 15,-3 11-5-15,0 0-3 0,0 0 2 0,0 0-5 16,-19-7 1-16,19 7-3 0,0 0 1 0,-19 5 0 16,19-5-4-16,-20 5-2 0,16 0 4 0,4-5 0 15,-15 10 1-15,12-3-7 0,3-7 4 0,-14 10 0 0,12-2 3 16,2-8-3-16,-8 11 2 0,8-11-5 16,-1 11 4-16,1-11 4 0,-5 11 1 0,5-11 0 15,0 0 2-15,0 0 1 0,12 13 0 0,-12-13 0 0,12 2 1 16,-12-2-5-16,16 0 1 0,-16 0 5 0,15 0-4 15,-15 0-4-15,17 0 17 0,-17 0-16 0,13-6-2 16,-13 6 3-16,12-8-1 0,-12 8-1 0,7-11-6 16,-7 11 3-16,0 0 1 0,0 0-6 0,-4-12-3 15,4 12 1-15,0 0-22 0,-21-4-13 0,21 4-4 16,-19 3-20-16,19-3-5 0,-21 1-16 16,9-1-17-16,12 0-16 0,-22 6-17 0,11-1-23 0,2-3-27 15,-1 5-27-15,10-7-21 0,-9 4-73 0,9-4-155 16,0 0-503-16,0 0 223 0</inkml:trace>
          <inkml:trace contextRef="#ctx0" brushRef="#br0" timeOffset="-163477.88">28961 3329 155 0,'0'0'210'0,"0"0"-11"0,0 0-9 0,0 0-10 0,-17 25-11 15,17-25-8-15,-4 17-4 0,2-10-4 0,1 7-9 16,-2-3-10-16,1 0-10 0,1 0-10 0,1-11-1 16,-3 24-8-16,0-10 0 0,3-1-6 0,0-2-3 15,0 2-8-15,0-13-4 0,0 17-9 0,3-9-6 16,-3-8-4-16,0 15-5 0,3-8-6 0,-3-7-2 16,0 13-8-16,0-13-3 0,0 0 0 0,1 11-8 15,-1-11 0-15,0 0 1 0,0 0 5 0,0 0 12 16,0 0 1-16,6 7-5 0,-6-7-4 0,0 0-8 15,0 0-1-15,0 0 0 0,20-19-3 0,-14 9-3 0,3 0-2 16,1-4-4-16,-1 0-2 0,-1 0-6 16,3-3 0-16,3-1-4 0,-1-6 4 0,2 6-7 15,-1-3 0-15,-1 3 2 0,0-2-8 0,-1 6 1 16,-1-3-1-16,2 5-1 0,-4-3 3 0,2 3 0 0,2-2 2 16,-4 3-5-16,3-2 0 0,-5 5-1 0,5-2-4 15,-3-1 5-15,-1 4 3 0,2 1-5 16,-2 2-1-16,-8 4 1 0,16-8 1 0,-7 6-3 0,0-2 1 15,-9 4 4-15,19 0-5 0,-19 0 1 0,14-6-3 16,-14 6-1-16,16 6 2 0,-5-2-2 0,-5-2 2 16,1 6 6-16,3-4-6 0,-2 7 0 0,-1-4-2 15,-1 9 7-15,2 2 3 0,-2-2 2 0,3 6 8 16,-3 2 1-16,-2 0 4 0,-2 3 7 0,2 0 6 16,1 3 5-16,-2-5 16 0,-2 4 5 0,4 1-2 15,-8 4-2-15,3-8 7 0,3 1-2 0,0-5 3 16,-3 2-7-16,0-6 7 0,4 4-11 0,-3-3-1 15,1-5-6-15,1 4-4 0,-3-1-6 0,3-2 4 16,1-2-38-16,-2 3-52 0,-2-5-63 0,6 1-70 16,-2 2-81-16,-1-5-118 0,3-1-242 0,-1-1-680 15,2-3 301-15</inkml:trace>
        </inkml:traceGroup>
      </inkml:traceGroup>
    </inkml:traceGroup>
    <inkml:traceGroup>
      <inkml:annotationXML>
        <emma:emma xmlns:emma="http://www.w3.org/2003/04/emma" version="1.0">
          <emma:interpretation id="{04B62DFB-1D69-4A68-B439-8F0209DCDC31}" emma:medium="tactile" emma:mode="ink">
            <msink:context xmlns:msink="http://schemas.microsoft.com/ink/2010/main" type="paragraph" rotatedBoundingBox="17757,16852 22824,16204 22955,17227 17888,178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0E9543-85D1-422D-A997-99CF9B8509FE}" emma:medium="tactile" emma:mode="ink">
              <msink:context xmlns:msink="http://schemas.microsoft.com/ink/2010/main" type="line" rotatedBoundingBox="17757,16852 22824,16204 22955,17227 17888,17875"/>
            </emma:interpretation>
          </emma:emma>
        </inkml:annotationXML>
        <inkml:traceGroup>
          <inkml:annotationXML>
            <emma:emma xmlns:emma="http://www.w3.org/2003/04/emma" version="1.0">
              <emma:interpretation id="{CD564D7C-EDFE-47C7-A7B5-6E5A9D816BB5}" emma:medium="tactile" emma:mode="ink">
                <msink:context xmlns:msink="http://schemas.microsoft.com/ink/2010/main" type="inkWord" rotatedBoundingBox="18109,16652 18816,17077 18417,17742 17710,17317"/>
              </emma:interpretation>
            </emma:emma>
          </inkml:annotationXML>
          <inkml:trace contextRef="#ctx0" brushRef="#br0" timeOffset="-160971.68">16845 5956 3 0,'0'0'244'0,"0"0"-15"0,0 0-13 16,0 0-5-16,0 0-12 0,0 0-11 0,0 0-9 15,0 0-10-15,0 0-15 0,0 0-1 0,0 0-23 16,0 0-6-16,0 0-11 0,-15-2-8 0,15 2-8 16,0 0-4-16,0 0-4 0,0 0 4 0,0 0-14 15,0 0-2-15,0 0-10 0,0 0-5 0,0 0-2 16,0 0-5-16,0 0-6 0,0 0-6 0,0 0-5 16,21-21-5-16,-21 21-4 0,12-12-3 0,-8 6 0 0,5 3-4 15,-1-7-3-15,-1 2 1 0,5 2-4 16,-2-5-2-16,2 0-2 0,0 2 2 0,0-2-5 0,-1 3 0 15,1-2 2-15,1-1-3 0,-1 3-2 16,1-1 3-16,1-2-2 0,-2 5-1 0,-3-2 7 16,4-2-12-16,-7 3 3 0,4 4-1 0,-2-1-2 0,-2-3-1 15,-6 7 2-15,10-8-1 0,-10 8-2 16,12-9 0-16,-12 9-2 0,8-4 0 0,-8 4 0 0,0 0 0 16,12-1 3-16,-12 1-2 0,0 0-3 0,13-1 3 15,-13 1-3-15,12 4 4 0,-12-4-1 0,13 5-5 16,-13-5 1-16,15 7 5 0,-7 1 1 0,-2-2 0 15,4-4-2-15,-5 3 0 0,4 2-2 0,-2 0 4 16,0 0 2-16,1-2-9 0,-1 0 6 0,-1 4 2 16,-6-9-1-16,12 12 2 0,-4-7-5 0,-1 5 1 15,-1-6 4-15,2 2-4 0,-8-6 0 0,10 13 3 16,-7-8 0-16,-3-5-2 0,10 9 5 0,-4-4-2 16,-6-5-1-16,5 10 12 0,-5-10-12 0,10 6 1 15,-10-6-4-15,12 5 1 0,-4-5 5 0,-8 0 0 16,10 3-1-16,-10-3 3 0,15-1-2 0,-15 1 0 15,14-6-1-15,-14 6 3 0,14-4-1 0,-5-3-8 16,2 4 9-16,-2-4-6 0,-9 7 12 0,13-11-7 16,-5 1-2-16,-2 4 0 0,4-4-2 0,-7 1 1 15,5-2-3-15,-4 1 7 0,0 1-5 0,1 1-1 0,-5 8 1 16,9-21 3-16,-6 16-12 0,0-3 11 16,-3 8-1-16,3-15 0 0,-3 15 0 0,6-16 1 15,-6 16-2-15,4-8 2 0,-4 8-3 0,5-8-2 16,-5 8-1-16,0 0 3 0,4-12-3 0,-4 12-1 0,0 0-4 15,0 0-14-15,0 0-15 0,5-7-5 16,-5 7-16-16,0 0-15 0,0 0-21 0,0 0-13 0,0 0-28 16,0 0-23-16,0 0-18 0,0 0-41 0,10 20-208 15,-10-20-459-15,0 0 203 0</inkml:trace>
          <inkml:trace contextRef="#ctx0" brushRef="#br0" timeOffset="-160025.68">17037 6266 11 0,'0'0'188'0,"0"0"-10"0,0 0-4 0,0 0-5 15,0 0-16-15,-9 6-2 0,9-6-13 16,0 0-7-16,0 0 0 0,0 0-5 0,0 0-7 15,0 0-1-15,0 0-13 0,0 0-10 0,0 0-8 16,0 0-7-16,0 0-6 0,0 0-9 0,0 0-5 16,0 0-5-16,24-18-4 0,-24 18-3 0,12-8-4 15,-5 5-4-15,-7 3-3 0,18-8-4 0,-9 3-4 16,-1-1-2-16,4-1-3 0,0 2 0 0,-3 1-2 0,4-6-5 16,-4 5-5-16,0 0 4 0,0 1-1 0,1-2-2 15,-10 6-1-15,15-8-4 0,-7 4 5 0,2 0-2 16,-10 4-2-16,13-9 2 0,-7 4 1 0,-6 5 5 15,15-6 2-15,-15 6 4 0,11-6 0 0,-11 6 0 16,9-5 0-16,-9 5-2 0,0 0-6 0,12-3 3 16,-12 3-5-16,0 0-1 0,10-4-2 0,-10 4-2 15,0 0-1-15,0 0 2 0,0 0-2 0,17 5 2 16,-17-5-5-16,7 6 4 0,-7-6-1 0,9 7-1 16,-9-7-6-16,10 4 7 0,-4 3 2 0,-6-7-5 15,8 7-2-15,-8-7 2 0,9 10-5 0,-3-3 3 16,0 0 1-16,-6-7-3 0,12 7 1 0,-5-3-1 15,-7-4 3-15,9 10-4 0,-3-7 3 0,-6-3 1 16,7 11-2-16,-7-11 4 0,9 11 0 0,-9-11 10 16,9 5-7-16,-1-4 2 0,-8-1 4 0,12 4 0 15,-12-4 1-15,18 3-2 0,-9-3-1 0,-9 0 1 16,19-3-1-16,-4 3-4 0,-15 0 5 0,18-1 5 16,-9-2-9-16,3 2 1 0,-12 1-4 0,19-5 1 0,-7 1-2 15,-5 2 1-15,-7 2-1 0,20-9 0 0,-13 6 2 16,1-1 0-16,-8 4-3 0,13-14-1 15,-7 8 2-15,-1-2-2 0,-5 8 2 0,9-10 0 16,-5 6 1-16,-4 4 3 0,1-13-1 0,-1 13-1 0,3-11-3 16,-3 11 2-16,5-7 0 0,-5 7 0 0,0 0-3 15,4-11 3-15,-4 11-7 0,0 0 4 0,2-11-1 16,-2 11-1-16,0 0-11 0,0 0-7 0,0 0-20 16,0 0-12-16,0 0-18 0,0 0-10 0,0 0-22 15,0 0-16-15,0 0-17 0,0 0-22 0,0 0-16 16,6-9-31-16,-6 9-210 0,7-6-445 0,-7 6 198 15</inkml:trace>
        </inkml:traceGroup>
        <inkml:traceGroup>
          <inkml:annotationXML>
            <emma:emma xmlns:emma="http://www.w3.org/2003/04/emma" version="1.0">
              <emma:interpretation id="{201BD42A-8952-4506-9396-CBCD54499A47}" emma:medium="tactile" emma:mode="ink">
                <msink:context xmlns:msink="http://schemas.microsoft.com/ink/2010/main" type="inkWord" rotatedBoundingBox="19118,16678 22824,16204 22955,17227 19249,17701"/>
              </emma:interpretation>
            </emma:emma>
          </inkml:annotationXML>
          <inkml:trace contextRef="#ctx0" brushRef="#br0" timeOffset="-158999.71">18496 5601 90 0,'0'0'217'0,"0"0"-6"0,0 0-16 0,0 0-19 0,0 0-20 15,0 0-16-15,0 0-7 0,0 0-6 16,0 0-6-16,0 0-7 0,0 0-7 0,-32 28-7 16,25-14 0-16,-2 0-7 0,0 3 0 0,-1 5-8 0,2 2-1 15,2-3-5-15,-4 2-5 0,2-1-5 0,2 2-5 16,0 1-4-16,3-1-3 0,3-1-4 15,-3 0 1-15,3-2-7 0,0-2-2 0,0-1-6 16,3 0-1-16,-1-1-1 0,2-2 7 0,1 0-12 0,1-2 4 16,3 4-2-16,-2-5 4 0,1 0-3 0,1 0 1 15,1-2 3-15,3 3-2 0,1-6-3 0,1 0-2 16,3-3 0-16,1-1-5 0,8 1 1 0,-3-2-6 16,4-2 1-16,-1 0-4 0,0 0 2 0,-8-2 4 15,8-2-12-15,-3 2 2 0,1-3 0 0,-1-2-7 16,0-3 0-16,0 0 6 0,-2 0-4 0,-4-1-5 15,-3 3 2-15,4-9 3 0,-1 0-2 0,-1 1 1 16,-1-6-2-16,-2 2-7 0,-1 0 6 0,-4-6-10 16,3 4-4-16,-3-2-6 0,1 0 6 0,-4-1-12 15,3 0 2-15,-4-3-2 0,2 3-3 0,-1 2 7 16,-3 2-1-16,1 3-3 0,1-5-1 0,-2 5 4 16,-2 1-2-16,2 3 1 0,-3-2 2 0,2-1-1 15,-2 3 2-15,0 2-4 0,0 12 0 0,-5-23 1 16,2 16-4-16,-3-3-5 0,1 4-6 0,-4-5-4 15,-2 7-3-15,-4-2-4 0,-4 1 2 0,-1 1 1 16,-2 2 3-16,-5-2 1 0,-1 1 3 0,0 3 2 16,1 0 4-16,0 0 4 0,-4 2 1 0,4-1 4 15,-3 3 0-15,-3 0 2 0,-4 3-1 0,-2-1 5 0,9-2 1 16,3 3 1-16,-3 0 0 0,4 0 1 0,2-1 1 16,-2 1 0-16,7 2 6 0,0 0 0 15,1-2 3-15,-2 3 0 0,5-2-1 0,-1 3 0 0,-2 4 0 16,3-2 5-16,3 1 2 0,-3-2-1 0,3 0 1 15,-4 5 3-15,7-3-2 0,0-1 3 0,-1-2-3 16,2 3 1-16,1 1-4 0,1-3 5 16,0-1-2-16,1-3 2 0,4 2 0 0,1-10 0 0,-3 18 9 15,4-8-7-15,-1-10 4 0,3 20 3 0,2-12 5 16,2 0 2-16,-1 1 4 0,5-3 5 0,-2 2 1 16,6-5 3-16,1 2 1 0,3 0 1 15,2-4 2-15,6 0-2 0,0-2 2 0,0-2-3 0,4 0 1 16,-3-2-3-16,11 0 1 0,-9-1 0 0,10 0-5 15,-10-1-6-15,0 1 5 0,0-1-4 0,0-3 11 16,-4 3-21-16,6-1 2 0,-4 1-2 0,0 2-1 16,-1-4-5-16,0 5-1 0,0-3 0 0,-3 2-2 15,-5 4 1-15,-1-4-2 0,0 2 0 0,-3-3-3 16,0 6 1-16,1-2-2 0,-7 2-1 0,3-3 11 16,-12 3-11-16,17-2 0 0,-17 2-3 0,16-4 1 15,-16 4 4-15,10 0-13 0,-10 0-15 0,0 0-10 16,12-2-17-16,-12 2-16 0,0 0-16 0,0 0-25 15,0 0-22-15,0 0-29 0,14 2-28 0,-14-2-60 0,0 0-219 16,0 0-504-16,4-14 223 0</inkml:trace>
          <inkml:trace contextRef="#ctx0" brushRef="#br0" timeOffset="-158617.85">19751 5431 209 0,'0'0'216'0,"0"0"-19"0,0 0-16 0,0 0-16 16,0 0-13-16,-14-9-11 0,14 9-5 0,-18 1-4 15,18-1-9-15,-27 8-2 0,13 1-5 0,-1 2-6 16,-4 2-4-16,4-2-6 0,-4 7-4 0,1-1-5 16,1 1-2-16,1 2-5 0,3 3-2 0,-1 0 2 15,5 0 0-15,-1 3-10 0,4-2-4 0,-2 1-5 16,2 4 0-16,6-3-4 0,0 2-4 0,0-3-4 16,3 1-1-16,0-3-7 0,2 1-2 0,1-2-3 15,0 2-3-15,3-6-2 0,-2-1-4 0,1-4 3 16,1 1-4-16,0 1-2 0,-2-5-1 0,5 1-39 15,-6-5-28-15,1 1-25 0,2 1-34 0,2-5-43 16,-2 0-43-16,-9-3-29 0,21-4-271 0,-11-2-524 16,2 0 232-16</inkml:trace>
          <inkml:trace contextRef="#ctx0" brushRef="#br0" timeOffset="-158019.92">19971 5706 215 0,'7'-4'205'0,"-7"4"-9"0,0 0-24 16,0 0-15-16,0 0-7 0,0 0-9 15,0 0-13-15,0 0 2 0,12 12-3 0,-12-12-4 0,6 13-6 16,-6-13-4-16,6 14-3 0,-2-4-3 0,-1-3-4 16,-1 4-5-16,2-1-4 0,1 4-2 0,-2-1-7 15,1-1-7-15,-1-1-4 0,0-2-5 0,0 1-4 16,2 1-7-16,-2-3-5 0,1 2-3 0,-4-10-3 15,6 14-9-15,-4-7-2 0,-2-7 2 0,4 14-7 16,-4-14 0-16,3 7-4 0,-3-7 2 0,0 0-6 16,5 7-1-16,-5-7 0 0,0 0 2 0,0 0-3 15,0 0 2-15,0 0-6 0,0 0 3 0,0 0-7 16,19-13-4-16,-19 13-1 0,6-20-9 0,-2 7-17 16,-1-4-10-16,3 0-10 0,2 2 0 0,-1-6-9 15,1 4-3-15,2-4-3 0,-2 1 2 0,-1 4 4 16,2 0 7-16,3-5 0 0,-5 5 2 0,1 1 8 15,2 1 1-15,-2 1 2 0,1 1 4 0,1 1 0 16,-1-1 3-16,-3 5 5 0,5-2 2 0,-5 2-2 16,1 1 5-16,2-1 1 0,-2 3 1 0,-7 4 2 0,17-10 5 15,-10 6 1-15,-7 4 3 0,17-6 6 16,-7 5-1-16,-10 1 1 0,15-1 2 0,-15 1 3 16,19 0 5-16,-19 0 0 0,20 4 1 0,-11 3 3 0,1-3 3 15,4 5 3-15,-5 2 2 0,2 0 3 16,1 0 4-16,0 2 2 0,-1-1 4 0,5 9 2 15,-5-8 4-15,-1 2 4 0,-1 2 1 0,1-3-6 16,4 5 8-16,-1 3 4 0,-4-7-3 0,-1-1-4 0,1-3 3 16,-2 2-8-16,-1 2-9 0,2-1-1 0,-3-3-7 15,0-2 2-15,1 1-2 0,-2-2 2 16,1-2-9-16,-5-6 1 0,7 15-2 0,-5-10-1 16,-2-5-10-16,6 12 7 0,-6-12-16 0,0 0-26 0,3 10-24 15,-3-10-13-15,0 0-25 0,0 0-21 0,4 7-34 16,-4-7-51-16,0 0-51 0,0 0-84 0,0 0-171 15,0 0-537-15,-1-38 238 0</inkml:trace>
          <inkml:trace contextRef="#ctx0" brushRef="#br0" timeOffset="-157079.57">20737 5186 116 0,'0'0'229'0,"0"0"-18"0,0 0-13 0,0 0-18 16,0 0-14-16,0 0-8 0,0 0-18 0,11-14-10 16,-11 14-11-16,9-7-10 0,-9 7-8 0,7-4-13 15,-7 4-9-15,14-6-6 0,-7 2-8 0,-7 4-5 16,15-7-6-16,-5 3-8 0,-1 1-1 0,3-1-8 16,-3 1-4-16,5-1-1 0,-2 1-3 0,-5-2 0 15,6 3-5-15,1-1 1 0,-2 1 3 0,-2-2-3 16,-10 4 2-16,21-2-3 0,-12 0-1 0,-9 2-2 15,16-1-6-15,-16 1-1 0,11 0 0 0,-11 0-3 0,0 0 0 16,12 7-4-16,-12-7 4 0,4 9-3 0,-4-9 6 16,2 12 0-16,-2-12-2 0,-2 15-1 0,2-15 5 15,-6 19 3-15,2-8 9 0,1 0 5 0,-3 0-6 16,0 3-1-16,-2-1 0 0,1-2 5 0,-2 3-3 16,0 0 2-16,-1-2-4 0,1 3 3 0,0-4-5 15,0 5 2-15,-2 0-6 0,-1-1-1 0,-1-3 1 16,1-1-2-16,0-1-1 0,2 4 0 0,-4-2-2 15,2 2-2-15,2-4 0 0,-3 0-2 0,2 1 0 16,-1-1-2-16,0-3 1 0,3 3-3 0,-3-3 1 16,5 0-2-16,-1-1-2 0,2 2 4 0,6-8-2 15,-11 10-3-15,11-10 0 0,-9 7-1 0,9-7 3 16,0 0 0-16,-9 7-1 0,9-7 4 0,0 0-2 16,0 0-2-16,0 0-1 0,0 0-2 0,0 0 1 0,0 0 4 15,0 0-5-15,32-3-1 0,-20 3-1 16,2-4 4-16,-2 1-3 0,1-1 1 0,2-2 0 15,1 6-2-15,-1 0 0 0,-3-1 1 0,2-5 1 16,-4 6 1-16,4-4-4 0,2 4 0 0,-16 0-2 16,19-3 3-16,-10 3-1 0,-9 0-1 0,18 0 3 15,-18 0-3-15,20 0 1 0,-20 0-2 0,16 2 1 16,-16-2 3-16,16 1 5 0,-16-1-1 0,15 0 2 0,-6 0 1 16,3 4 6-16,3-8 1 0,-1 3 2 0,3 2 2 15,-2-1 0-15,3-1 0 0,0-1 2 0,-3 0 0 16,0 0-2-16,3 2-3 0,-3-5 1 0,-2 3-4 15,-1-1 1-15,-12 3 1 0,20-1-4 0,-13-2 3 16,-7 3-8-16,0 0-18 0,15-3-10 0,-15 3-7 16,0 0-26-16,0 0-26 0,0 0-24 15,0 0-31-15,-27 21-32 0,18-18-29 0,-4 3-45 0,-4-2-211 16,2-3-490-16,-1 2 217 0</inkml:trace>
          <inkml:trace contextRef="#ctx0" brushRef="#br0" timeOffset="-156344.06">21672 5092 65 0,'0'0'166'0,"0"0"-6"0,-12-1-6 0,12 1-7 15,0 0-9-15,0 0-6 0,0 0-2 0,-13 0-8 16,13 0-5-16,0 0-12 0,0 0-4 0,0 0-3 15,0 0-7-15,0 0-10 0,0 0-8 0,0 0-10 16,0 0-3-16,0 0-6 0,0 0-1 0,0 0 1 16,0 0 0-16,0 0 1 0,0 0 1 0,0 0-1 15,19 29-2-15,-13-22 2 0,3 0 1 0,-1 1 5 0,4 3 0 16,1 0-3-16,1 0-4 0,-3 3 2 0,3-3-1 16,4 10 5-16,-3-9-2 0,-2 0-6 15,4 6 1-15,-1-2 0 0,-1 1-2 0,-2 2 0 16,-1 2 2-16,0 1 1 0,-3-2 7 0,-1 2-2 0,-1 1 5 15,-1 1 2-15,-2-2-1 0,-2 4 0 0,-1 0 12 16,-2 1 7-16,-2-2-1 0,-6 1 0 0,0 1-11 16,-1-3-6-16,-5 4 3 0,-5 6-6 0,-2-1-6 15,-3-3-7-15,-2-5-4 0,0 6-1 0,0-3-9 16,-6-4-33-16,8 2-56 0,-6 0-42 0,1 0-55 16,-2-4-62-16,3 2-65 0,3-6-79 0,2-3-220 15,2 3-622-15,-11 4 276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57:31.92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26D2A1-9D23-4E8B-90FB-A0B120C6CDA9}" emma:medium="tactile" emma:mode="ink">
          <msink:context xmlns:msink="http://schemas.microsoft.com/ink/2010/main" type="inkDrawing" rotatedBoundingBox="13250,2971 13326,2300 13459,2315 13383,2986" semanticType="callout" shapeName="Other">
            <msink:sourceLink direction="with" ref="{C8DBD89D-0882-429A-A73D-242E34634A6B}"/>
          </msink:context>
        </emma:interpretation>
      </emma:emma>
    </inkml:annotationXML>
    <inkml:trace contextRef="#ctx0" brushRef="#br0">-920-755 90 0,'0'0'166'0,"0"0"-12"0,0 0-7 0,0 0-19 0,0 0-7 15,0 0-8-15,0 0-6 0,0 0-11 16,0 0 2-16,0 0-8 0,0 0-1 0,0 0 1 0,0 0-1 15,0 0 0-15,0 0-5 0,0 0-3 16,0 0-3-16,0 0-6 0,0 0-2 0,0 0-7 16,0 0-5-16,0 0-4 0,0 0-4 0,0 0-2 0,0 0-8 15,0 0 2-15,0 0-4 0,0 0-3 16,0 0-3-16,0 0 1 0,0 0-2 0,0 0 2 0,0 0-4 16,0 0 2-16,0 0-4 0,0 0 0 0,0 0-4 15,0 0 0-15,0 0-1 0,0 0-3 0,0 0 3 16,0 0 0-16,0 0-5 0,0 0-2 0,0 0-4 0,0 0-2 15,0 0 1-15,0 0-4 0,0 0 3 16,0 0-3-16,0 0-1 0,0 0 2 0,7-31-4 16,-7 31 1-16,12-11-1 0,-7 8 0 0,-5 3 0 0,9-13 0 15,-3 9 0-15,3-7 0 0,-4 4-1 0,1 0 1 16,2 0-1-16,2 1 0 0,-2-2-1 16,1-2-1-16,-5 3 1 0,2 0 3 0,-6 7 0 0,12-9-2 15,-9 2-2-15,-3 7 2 0,6-8-4 0,-6 8 1 16,6-10 2-16,-6 10-1 0,6-11 2 0,-6 11-2 15,0 0-2-15,7-7 4 0,-7 7-4 0,0 0 0 16,3-8 2-16,-3 8 0 0,0 0-3 0,0 0 4 16,0 0-2-16,0 0 0 0,0 0-1 0,0 0-1 15,0 0 0-15,0 0 2 0,0 0-6 0,0 0 4 16,0 0-2-16,0 0-1 0,0 0 3 0,0 0 0 16,0 0-6-16,0 0 7 0,0 0 1 0,0 0-3 15,0 0 1-15,0 0 1 0,6 28 1 0,-6-28 1 16,-3 14 1-16,3-14 1 0,-6 20 2 0,5-11-1 0,1 2 1 15,-3 1 2-15,-3 0 2 0,3 1 1 16,-3 2 2-16,2-1 2 0,-1 1 1 0,1 1 0 16,-2 1 1-16,3-3 2 0,-3 3 2 0,1-2-2 0,-1 3-2 15,0-2 4-15,3-1-1 0,0 3 2 0,0-3-3 16,-1 0 1-16,2-1-3 0,-2-1 4 0,4 3-3 16,-3-3-1-16,1 1-3 0,2 0-1 0,-3-1 0 15,3-1 1-15,-1-1 2 0,1-11-2 0,0 19 1 16,0-8 1-16,0-11-2 0,1 19-1 0,2-10 2 15,-1-1 0-15,-2-8-3 0,0 14 0 0,0-14 1 16,1 13 1-16,-1-13-7 0,2 11 9 0,-2-11-5 0,0 13 1 16,0-13-2-16,3 11 2 0,-3-11 0 15,0 0 1-15,3 14-1 0,-3-14 2 0,0 11-3 16,0-11-1-16,0 0 3 0,0 0-1 0,0 13-1 0,0-13 0 16,0 0 0-16,0 0 2 0,0 11-8 0,0-11 3 15,0 0 2-15,0 0 1 0,0 0-2 0,0 0-3 16,0 0 1-16,4 8 1 0,-4-8-1 0,0 0 1 15,0 0 0-15,0 0-1 0,0 0-5 0,0 0 9 16,0 0-5-16,0 0 0 0,0 0-4 0,0 0-11 16,0 0-17-16,0 0-11 0,0 0-25 0,0 0-28 15,0 0-37-15,-18 9-37 0,10-5-41 0,8-4-59 16,-20 3-187-16,8-1-489 0,0 0 218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11.6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CF4889-93B8-452A-AD9F-DE4B5307335E}" emma:medium="tactile" emma:mode="ink">
          <msink:context xmlns:msink="http://schemas.microsoft.com/ink/2010/main" type="writingRegion" rotatedBoundingBox="782,2946 26256,2061 26324,4008 849,4894"/>
        </emma:interpretation>
      </emma:emma>
    </inkml:annotationXML>
    <inkml:traceGroup>
      <inkml:annotationXML>
        <emma:emma xmlns:emma="http://www.w3.org/2003/04/emma" version="1.0">
          <emma:interpretation id="{41F4B2D4-A9ED-407F-AD19-D0DFB716F13B}" emma:medium="tactile" emma:mode="ink">
            <msink:context xmlns:msink="http://schemas.microsoft.com/ink/2010/main" type="paragraph" rotatedBoundingBox="782,2946 26256,2061 26324,4008 849,4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09FB4A-F2D2-4E61-B27C-8BF1CF398846}" emma:medium="tactile" emma:mode="ink">
              <msink:context xmlns:msink="http://schemas.microsoft.com/ink/2010/main" type="line" rotatedBoundingBox="782,2946 26256,2061 26324,4008 849,4894"/>
            </emma:interpretation>
          </emma:emma>
        </inkml:annotationXML>
        <inkml:traceGroup>
          <inkml:annotationXML>
            <emma:emma xmlns:emma="http://www.w3.org/2003/04/emma" version="1.0">
              <emma:interpretation id="{3B76D241-AC32-4920-921C-87581E64FB79}" emma:medium="tactile" emma:mode="ink">
                <msink:context xmlns:msink="http://schemas.microsoft.com/ink/2010/main" type="inkWord" rotatedBoundingBox="784,3032 2477,2973 2512,3966 819,4025"/>
              </emma:interpretation>
            </emma:emma>
          </inkml:annotationXML>
          <inkml:trace contextRef="#ctx0" brushRef="#br0">-8 125 78 0,'0'0'137'0,"0"0"-11"0,0 0-8 15,-6 7-6-15,6-7-2 0,0 0-6 0,0 0-2 0,0 0-1 16,0 0 0-16,0 0 0 0,0 0-13 16,0 0-3-16,0 0-5 0,0 0-2 0,0 0-6 0,0 0-10 15,0 0 2-15,0 0-4 0,0 0-4 0,0 0-3 16,0 0-5-16,0 0-3 0,0 0-8 0,0 0 4 16,0 0-6-16,0 0-2 0,0 0-2 15,0 0-3-15,0 0-1 0,0 0 0 0,0 0-2 0,0 0-1 16,0 0 3-16,0 0-1 0,0 0 1 0,26-17-3 15,-12 14 9-15,5-4-1 0,-2-1 1 0,2 1-3 16,6-2 2-16,2 0-2 0,-1 1 0 0,0-3-11 0,1 4 7 16,-1 1-7-16,-1-1 0 0,2-1-3 15,-9 5 0-15,1-1-5 0,-1 0 0 0,1 1-5 16,-4 2 2-16,2-2 0 0,-1 0 1 0,-1 3-3 0,-3 0-2 16,1 0 1-16,-1-4-2 0,-12 4 1 0,21 0-4 15,-13 4 3-15,-8-4 1 0,19 5-5 16,-11-4 2-16,-8-1-1 0,13 5 2 0,-4-3-1 0,-9-2 1 15,15 5-2-15,-8 1 0 0,2-3 1 0,2 1 1 16,-2 0 0-16,1-1-3 0,3 1 0 16,-4 2 3-16,2-3-1 0,2 2-1 0,-1 1 0 0,-3-1 3 15,0-3 0-15,3 2-3 0,-5 0-2 0,4 2 4 16,-4-2-3-16,1 2-1 0,-2 0 0 0,1-1 4 16,-7-5-5-16,11 11 2 0,-7-4 2 0,-4-7 0 15,11 13-3-15,-8-5 4 0,1-3-2 0,1 3 3 16,-5-8-1-16,6 18-5 0,-2-4 2 0,-1-4 2 15,-2 2 0-15,1 1 0 0,2 1 0 0,-2 1-3 0,4 0 6 16,-5-3 0-16,2 2-2 0,0 0 1 16,-1-1 4-16,4 0 2 0,0 1-2 0,-5 1 1 15,4-4 2-15,-1 3-2 0,-2 0-1 0,2 0-1 0,-4 2 1 16,5-3 2-16,-1 0 1 0,1 2-1 0,-4-4 4 16,1 4-4-16,2-4 1 0,-1 4-1 0,1-4-1 15,-2 2-1-15,-1-3-2 0,2 4 1 0,0-4-1 16,0 1 3-16,0 1-1 0,2 1-3 0,-4 0 0 15,4-2 1-15,-4-1-2 0,4 0 2 0,-4-1 2 16,2 4-5-16,0-4 0 0,0 2 3 0,0-2-4 16,0 0 2-16,-1 2 0 0,2-2 0 0,-2 2-1 15,1-1 1-15,0-2 0 0,-2 3 1 0,2-1-2 16,-3-10-1-16,2 16 4 0,-2-5 0 0,0-11-2 0,0 20 2 16,1-12-3-16,-1-8 5 0,-1 18-4 15,-1-11 4-15,2-7-2 0,-4 17 0 0,1-10 0 16,3-7 4-16,-9 12-3 0,4-6 3 0,5-6-1 15,-12 14 0-15,5-8-2 0,-2 0 3 0,0 3-5 16,0-7 3-16,-3 2 1 0,-1 3 0 0,2-4 3 0,-2 2 0 16,-2-2-5-16,0-2 2 0,-3 1-3 0,-1 2-1 15,2-4 2-15,-2 1 0 0,-1-1-4 0,0 0-2 16,0-1 3-16,1-3 2 0,-1 4-2 0,3-3 0 16,-3 3-3-16,4 0 3 0,-2-6 0 0,3 5-2 15,3 0 1-15,12 1-1 0,-19-2 0 0,19 2 2 16,-15-1-3-16,15 1-3 0,-14-4-10 0,14 4-7 15,-12-2-13-15,12 2-10 0,0 0-11 0,-13-4-12 16,13 4-9-16,-12-2-15 0,12 2-11 0,-9-5-20 16,9 5-17-16,-10-6-34 0,10 6-50 0,-11-8-137 15,11 8-390-15,-12-12 173 0</inkml:trace>
          <inkml:trace contextRef="#ctx0" brushRef="#br0" timeOffset="575.08">791 481 160 0,'0'0'201'0,"4"-10"-18"15,-4 10-7-15,0 0-15 0,0 0-12 0,0 0-14 0,0 0-5 16,0 0-11-16,0 0-11 0,0 0-6 0,0 0-4 15,0 0-9-15,0 0-4 0,-12-16-7 16,12 16-10-16,0 0-4 0,-13-1-8 0,13 1-8 16,0 0-2-16,0 0-6 0,-27 3-5 0,27-3 0 0,-18 7-4 15,9-4-3-15,0 1-7 0,-1-1 1 16,-2 1-2-16,2 0-13 0,-4 0-4 0,1 2-15 0,-2 0-8 16,4-1-9-16,-5 2-9 0,3-1-10 0,2-1-15 15,2 1-6-15,-1-4-10 0,-1 2-12 0,2-1-16 16,9-3-17-16,-13 5-33 0,13-5-121 0,-15 3-299 15,15-3 133-15</inkml:trace>
          <inkml:trace contextRef="#ctx0" brushRef="#br0" timeOffset="1696.81">1617 425 39 0,'0'0'112'0,"0"0"12"15,0 0-14-15,0 0-8 0,-6-16-5 0,6 16-20 0,0 0 8 16,0 0-7-16,0 0-5 0,0 0-5 0,0 0-6 15,-12-4-2-15,12 4-7 0,0 0-15 16,0 0 8-16,-19 4 0 0,19-4 6 0,-15 4 5 16,5 0 0-16,10-4 4 0,-17 2 3 0,7 3-4 15,10-5 5-15,-20 2-7 0,11 2 0 0,0 1-4 16,9-5-6-16,-17 6 0 0,9-4-5 0,8-2 0 0,-13 7-3 16,5-2-1-16,8-5 2 0,-13 6-2 0,7-1-1 15,6-5-2-15,-11 5-1 0,11-5-3 0,-7 7 0 16,7-7-4-16,-8 8-2 0,2-2-1 0,6-6-2 15,0 0-2-15,-8 10-3 0,8-10 0 0,-6 10-1 16,0-4-3-16,6-6-2 0,-6 11 3 0,0-4 1 16,3 2-5-16,3-9 3 0,-9 15-1 0,4-6 2 0,1 2 4 15,2 0-1-15,-2 0 0 0,-2-2-1 16,3 2 0-16,-2-4-3 0,1 8-2 0,4-4 3 16,-3-3-2-16,3-8-2 0,-5 18 2 0,2-10-2 0,3-8 1 15,-3 13-1-15,2-3 0 0,1-10 1 16,0 14 0-16,0-14 1 0,1 11 0 0,-1-11 1 15,6 10-1-15,-6-10 1 0,3 10 3 0,-3-10 2 0,5 6 1 16,-5-6 3-16,6 9-1 0,-6-9-2 0,10 6 0 16,-10-6-5-16,8 10 1 0,-8-10-5 0,12 8 0 15,-12-8 2-15,9 7 0 0,-2-4-2 16,-7-3-6-16,11 8 7 0,-11-8-3 0,13 6-5 0,-7-1 6 16,-6-5-4-16,13 9 1 0,-10-5-4 0,-3-4 5 15,12 7-3-15,-12-7 1 0,9 6-4 0,0-2 2 16,-9-4-1-16,11 7 0 0,-11-7 0 0,13 3 3 15,-13-3-2-15,16 2 0 0,-7-2-1 0,-9 0 0 16,18-2-1-16,-18 2 2 0,17 0-3 0,-17 0 0 16,19 0 2-16,-8 0 0 0,-3-3-1 0,-8 3 1 15,18-6 0-15,-18 6-3 0,14-5 0 0,-7 4-1 16,-7 1 2-16,14-5 2 0,-14 5-6 0,15-6-2 0,-15 6-8 16,10-4-11-16,-10 4-15 0,10-5-18 0,-10 5-19 15,9-3-18-15,-9 3-24 0,9-3-25 0,-9 3-33 16,12-8-73-16,-12 8-139 0,12-10-421 0,-4 5 186 15</inkml:trace>
        </inkml:traceGroup>
        <inkml:traceGroup>
          <inkml:annotationXML>
            <emma:emma xmlns:emma="http://www.w3.org/2003/04/emma" version="1.0">
              <emma:interpretation id="{A8E701C8-F7D4-4575-B71E-87838D43A810}" emma:medium="tactile" emma:mode="ink">
                <msink:context xmlns:msink="http://schemas.microsoft.com/ink/2010/main" type="inkWord" rotatedBoundingBox="2935,3145 7832,2974 7864,3897 2967,4068"/>
              </emma:interpretation>
            </emma:emma>
          </inkml:annotationXML>
          <inkml:trace contextRef="#ctx0" brushRef="#br0" timeOffset="2375.42">2138 280 126 0,'0'0'168'0,"0"0"-21"0,0 0-10 0,0 0-10 16,0 0-4-16,0 0-3 0,0 0-10 0,0 0-1 16,0 13-7-16,0-13-3 0,0 0-4 0,0 0-1 15,13 13-4-15,-13-13-6 0,16 5 0 0,-8 1-6 16,-8-6-8-16,15 8-2 0,-5-4-4 0,-1 2-4 15,5 0-1-15,-1-1-4 0,1 0-7 0,0 3-2 16,0-1-10-16,-2-2-1 0,1 1-3 16,1 0-1-16,-4-3-3 0,3 4-2 0,-4-5-5 0,3 5 5 15,-3 0-6-15,3-3-3 0,-1 2-1 0,-2-1-1 16,0 1-1-16,0 0-3 0,-1-1 1 0,3 1-3 16,-4-3 1-16,2 3 0 0,2-1-3 0,-4 0 2 0,5-4-1 15,-4 4 3-15,-8-5-2 0,15 7 2 16,-8-4-2-16,3 1 2 0,-2 0 0 0,-8-4-5 15,15 7 1-15,-8-6 0 0,1 3-2 0,-8-4 2 0,12 5-3 16,-12-5 0-16,7 5 2 0,-7-5-5 16,11 9 6-16,-11-9-2 0,3 7 1 0,-3-7 3 0,3 12-2 15,-3-12 5-15,-5 14-2 0,5-14 1 0,-9 18-1 16,-1-5-1-16,1-1 1 0,-5 4 1 0,1-2-3 16,-5 3-1-16,-1 2-1 0,-8 7 0 0,6-6 1 15,-3-1-3-15,5 3-1 0,-2-4 4 0,-2 2-2 16,4-5 1-16,0 5 0 0,-1-4-2 0,2 1-2 15,5-3 0-15,5-3-3 0,-2 1-12 0,1-5-17 0,5 0-20 16,-5 0-16-16,9-7-11 0,-2 13-20 0,2-13-32 16,0 0-43-16,0 0-52 0,0 0-141 15,24 1-394-15,-24-1 174 0</inkml:trace>
          <inkml:trace contextRef="#ctx0" brushRef="#br0" timeOffset="2817.66">3046 560 43 0,'0'0'178'0,"0"0"-14"0,0 0-9 0,0 0-18 0,0 0 0 15,0 0-11-15,0 0-8 0,0 0-4 16,13 23-9-16,-8-19-8 0,-5-4 0 0,3 15-3 15,1-6-7-15,-4-9-6 0,6 14-8 0,-3-7-7 0,2 0-4 16,1 0-3-16,-6-7-5 0,9 13-1 0,-5-8-4 16,-4-5-3-16,12 9-1 0,-5-5-5 0,1 0-3 15,-8-4-2-15,18 3-6 0,-9-3 2 0,-9 0-5 16,19-3-4-16,-7-1 0 0,-1 0-2 0,0 1-2 16,1-4-4-16,2 0 1 0,-5 2-4 0,3-4 1 15,-5 0 0-15,-1 1-3 0,5-3-1 0,-7 2 1 16,5-3-4-16,-5 2-3 0,1-1 2 0,-4 2-4 15,-1 9-2-15,3-18 6 0,-3 9-3 0,0 9 0 16,-10-18 3-16,4 10-6 0,0 0 9 16,-7-2-2-16,-1 5 5 0,1-1-1 0,-4-1-1 0,1 1 0 15,0 2-2-15,-2 1 1 0,1-1-1 0,-1 3 0 16,-1 1 0-16,0 1-1 0,2-1 1 0,1 4-2 16,-4-1-1-16,5 1-9 0,2 0-11 0,0 0-17 15,-2 1-17-15,1 1-16 0,2 3-21 0,0-3-32 16,6-1-35-16,-1 1-210 0,7-6-394 0,-6 14 175 0</inkml:trace>
          <inkml:trace contextRef="#ctx0" brushRef="#br0" timeOffset="3088.57">3763 622 53 0,'6'5'226'16,"-6"-5"-20"-16,8 9-15 0,-4-3-12 0,-4-6-18 15,6 18-9-15,-6-7-7 0,2 6-9 0,-1-3-4 16,-1 3-8-16,-4-3-8 0,-1 5-2 0,-1-1-7 16,0 4-14-16,-3 0-5 0,2-8-8 0,-4 9-9 15,-2-4-8-15,1 1-4 0,-1 2-10 0,-1-7-15 16,4-4-21-16,-4 5-30 0,2-3-33 0,-1 0-34 0,1-5-35 15,6-1-45-15,-3-4-196 0,9-3-390 0,-10 4 173 16</inkml:trace>
          <inkml:trace contextRef="#ctx0" brushRef="#br0" timeOffset="3594.86">4093 419 137 0,'1'11'193'0,"4"0"-3"0,-2 3-13 0,3-1-16 16,0 4-5-16,1-3-12 0,-1 0-7 0,0 2-5 15,0 0-11-15,0-1-13 0,0 1-2 0,1-1-8 16,-4-1-7-16,0-1-10 0,0 2-4 0,0-2-10 0,-1-1-5 15,-2-4-5-15,0-8-3 0,0 16-6 0,0-16-4 16,0 12-4-16,0-12-3 0,0 0-2 0,-2 12-1 16,2-12-7-16,0 0-2 0,0 0-3 0,0 0-6 15,0 0-7-15,0 0-11 0,0 0-6 0,8-35-10 16,-5 20-13-16,4-8-5 0,4 1-4 0,-5-2-11 16,6 0-2-16,-2 1 7 0,2-1 6 0,0 4 1 15,-2-5 6-15,1 4 7 0,4 1 5 0,-5 0 11 16,-1 5 14-16,2 3 5 0,-7 0 10 0,6 3 8 15,-1-2 7-15,0 2 4 0,-1 3 0 0,-1 1 0 16,1-1-3-16,1 1-8 0,-9 5 4 0,16-6-1 16,-16 6 2-16,17 4 4 0,-17-4 3 0,17 6 6 15,-8-1 3-15,2 2 7 0,1 3 1 0,-3-1-2 0,1 2 0 16,-1 0 0-16,3 3-3 0,-2 0-3 0,-4 0-1 16,5-1-4-16,-4 2 1 0,-1-5-4 15,2 5-7-15,-2-1 2 0,0 2-5 0,0 0-3 0,-3-1-8 16,1 1-16-16,-1-3-28 0,-4 3-34 0,1-3-39 15,-2 1-40-15,-1-1-41 0,3-13-40 0,-1 18-238 16,-1-8-493-16,2-10 218 0</inkml:trace>
          <inkml:trace contextRef="#ctx0" brushRef="#br0" timeOffset="3927.07">4876 651 132 0,'0'0'265'16,"1"12"-20"-16,-1-12-14 0,6 14-17 0,-3-7-18 16,0 0-15-16,-3-7-20 0,14 17-11 0,-10-12-12 15,4 2-12-15,2-1-3 0,-1 0-10 0,1-2-6 0,1-1-6 16,1-2-11-16,4-1-5 0,-16 0-10 16,30-3-6-16,-14-1-5 0,7-1-6 0,2-2-8 0,-7 1 0 15,7-1-6-15,-2-4-5 0,-4-2-1 16,-2 0-3-16,0-2-5 0,-3 1 0 0,2 0-3 15,-8 3-7-15,1-1-2 0,-5 1-1 0,4 0-6 0,-7 0 0 16,-1 11-1-16,-3-17-4 0,3 17 1 0,-13-14-1 16,1 12-3-16,-6-3-1 0,2 4-4 0,-10 1-1 15,-1 1-8-15,2 4-1 0,-3 0-10 0,4 2-5 16,-2 1-16-16,4-2-19 0,3 1-16 0,-1 1-18 16,4-1-26-16,-1 0-24 0,4 0-27 0,7-4-31 15,-4 2-193-15,10-5-428 0,-12 2 189 0</inkml:trace>
          <inkml:trace contextRef="#ctx0" brushRef="#br0" timeOffset="4462.03">5660 15 205 0,'0'0'252'0,"0"0"-13"16,0 0-16-16,-6-5-17 0,6 5-17 0,0 0-19 15,0 0-13-15,-10-3-16 0,10 3-12 0,0 0-16 16,0 0-12-16,0 0-10 0,0 0-7 0,0 0-9 15,0 0-9-15,-12 15-9 0,12-15-3 0,0 11-6 16,0-11-5-16,0 16-3 0,6-5-1 0,0 2-5 16,1 2-1-16,5-2-4 0,3 4 0 0,5-3-4 0,0 1-3 15,4-1-2-15,-1 0 2 0,-1 0-5 16,8-7 3-16,-2 7-7 0,-2-1 1 0,0 2 0 16,-2-5-4-16,5 0 0 0,-7-4-1 0,3 1 0 0,-5 1-1 15,-2 0-1-15,-2-6 3 0,-1 4-2 0,-2-1 1 16,-1-1-5-16,-1-3 1 0,-11-1 2 0,13 5-3 15,-4-2-2-15,-4 2 4 0,-5-5 2 0,9 11 2 16,-6-4 3-16,-3-7 1 0,-3 16 0 0,3-16 3 16,-6 23-8-16,-2-8 6 0,-1 0-5 0,-4 4 4 15,-4-2-3-15,-5 3-2 0,6 1 1 0,-14 6-1 16,9-7-2-16,-3 0 1 0,-4 3-1 0,1 6 2 16,7-12-4-16,-2 5 2 0,3-2-2 0,-5 1-1 15,9-5 3-15,-6 0-10 0,9-3-14 0,2 0-24 16,4-1-23-16,0-1-24 0,0-5-20 0,6-6-28 15,0 13-31-15,0-13-45 0,0 0-206 0,18-3-454 16,-18 3 201-16</inkml:trace>
          <inkml:trace contextRef="#ctx0" brushRef="#br0" timeOffset="4820.05">6682 286 125 0,'0'0'278'0,"0"0"-21"0,0 0-21 0,0 0-24 16,0 0-17-16,0 0-20 0,0 0-12 0,-22 25-12 15,17-12-15-15,2 0-7 0,0 1-9 0,0 2-11 16,-3 0-8-16,0 0-11 0,5 0-6 0,1 1-8 16,-3 1-8-16,3-2-4 0,0 0-4 0,3 0-6 15,-3-2-4-15,3 1-4 0,4-8 1 0,-4 4 0 16,3-4 5-16,5-1-5 0,-1-1 7 0,5-1-3 15,4-6-6-15,1 0 1 0,-1 1-4 0,8-7 1 16,1-5 2-16,11-1-1 0,-3-3-2 0,-9 4-3 0,-2-3-2 16,-1-4 2-16,4-5-2 0,-5 4-6 0,-7-4 1 15,-6 3-6-15,-1-4-2 0,-6 2-6 0,-3 0 2 16,-3 6-5-16,-7 0-12 0,-5 4-6 0,-7-3-14 16,-2 4-11-16,-5 5-13 0,-9 3-13 15,5 3-17-15,-6 5-27 0,-7 4-24 0,15 0-28 0,-11 9-35 16,6 0-39-16,3-1-262 0,6 1-526 0,-1-6 233 15</inkml:trace>
        </inkml:traceGroup>
        <inkml:traceGroup>
          <inkml:annotationXML>
            <emma:emma xmlns:emma="http://www.w3.org/2003/04/emma" version="1.0">
              <emma:interpretation id="{32815EB7-793E-42FE-98B5-4E1B7D3C683C}" emma:medium="tactile" emma:mode="ink">
                <msink:context xmlns:msink="http://schemas.microsoft.com/ink/2010/main" type="inkWord" rotatedBoundingBox="9078,3000 10714,2943 10741,3711 9105,3768"/>
              </emma:interpretation>
            </emma:emma>
          </inkml:annotationXML>
          <inkml:trace contextRef="#ctx0" brushRef="#br0" timeOffset="6948.67">8716 520 191 0,'0'0'206'0,"0"0"-18"0,0 0-16 15,0 0-17-15,0 0-7 0,2 8-6 16,-2-8-1-16,0 0-2 0,0 0 3 0,0 0 2 0,0 0 0 15,0 0 5-15,0 0 3 0,0 0-10 0,0 0 0 16,0 0-4-16,0 0-5 0,0 0-6 16,0 0-7-16,16-25-8 0,-16 25-7 0,3-11-7 0,-3 11-9 15,0 0-4-15,-7-21-16 0,7 21-10 16,0-14-5-16,0 14-1 0,0 0-7 0,-6-9 4 0,6 9-16 16,0 0-23-16,-3-12-21 0,3 12-27 0,0 0-29 15,0 0-19-15,0 0-19 0,0 0-25 0,0 0-30 16,0 0-27-16,0 0-29 0,0 0-267 0,0 0-522 15,0 0 231-15</inkml:trace>
          <inkml:trace contextRef="#ctx0" brushRef="#br0" timeOffset="7777.1">8935 417 177 0,'0'0'234'15,"0"0"-19"-15,0 0-15 0,0 0-16 0,0 0-14 16,0 0-10-16,0 0-8 0,23-19-7 0,-11 14-11 15,1 2-4-15,1-1-9 0,11-4-10 0,5 1-6 16,1 3-10-16,-4-3-8 0,6-1-9 0,-8 3-9 16,5 2-4-16,-2-1-19 0,-5-5-16 15,-1 7-27-15,-3-2-26 0,-1 3-24 0,-6-2-32 0,5 2-31 16,-5-1-34-16,-2 1-74 0,-10 1-131 0,19-4-377 0,-8 4 167 16</inkml:trace>
          <inkml:trace contextRef="#ctx0" brushRef="#br0" timeOffset="7432.19">9237-38 47 0,'0'0'196'0,"0"0"-9"15,0 0-9-15,0 0-11 0,-2-11-6 0,2 11-11 16,0 0-10-16,0 0-10 0,0 0-9 0,0 0-14 15,0 0-7-15,0 0-14 0,0 0-4 0,0 0-5 16,0 0 1-16,0 0 2 0,0 0-2 0,-13 27-1 16,8-14 3-16,2 3-1 0,-4 1 6 0,2 4-6 15,-4 0-5-15,0 7-5 0,6-7 2 0,-4 8-6 16,1-2 1-16,-1 9-3 0,-5-2-1 0,7-6-3 0,2 8-6 16,-3-6-4-16,6-3-3 0,-3 1-5 15,3-1-3-15,0-3-9 0,3 3 4 0,0-3-4 0,0 2-2 16,-1-4-1-16,-1-4-7 0,4-1 0 0,1 5 3 15,0-8-8-15,0 2 2 0,1-3-2 0,-1 0 1 16,1-2-4-16,-1 0 4 0,3 0-3 0,3-2 1 16,-3-3-1-16,-3-1-4 0,11-2 3 0,-1 1 1 15,-3-4-2-15,5 4-6 0,-1-4-8 0,-1-4-8 16,1 3-20-16,-1-3-10 0,0-3-21 0,4 1-18 16,-4 0-14-16,2-1-23 0,-2 0-17 0,-1-2-16 15,-3 1-21-15,2-3-22 0,-4 0-239 0,-4 4-467 16,0 0 207-16</inkml:trace>
          <inkml:trace contextRef="#ctx0" brushRef="#br0" timeOffset="8172.91">9932 520 188 0,'0'11'242'0,"0"-11"-16"0,0 0-9 0,0 0-15 16,0 0-8-16,0 0-7 0,0 0-7 0,0 0-8 16,0 0-1-16,0 0-7 0,0 0-7 15,0 0-2-15,0 0-7 0,0 0-9 0,0 0-9 0,0 0-4 16,0 0-10-16,0 0-2 0,0 0-9 15,0 0-3-15,0 0 2 0,0 0-6 0,0 0-8 16,-18-28-4-16,18 28-5 0,0 0-4 0,-3-7-6 0,3 7-9 16,0 0-8-16,-8-10 1 0,8 10-18 0,0 0 3 15,0 0-22-15,0 0-7 0,0 0-27 0,0 0-29 16,0 0-29-16,0 0-24 0,0 0-17 0,0 0-40 16,0 0-35-16,0 0-48 0,0 0-90 0,-6 21-182 15,6-21-553-15,-6 13 244 0</inkml:trace>
          <inkml:trace contextRef="#ctx0" brushRef="#br0" timeOffset="11596.46">8524 88 228 0,'0'0'229'16,"0"0"-18"-16,0 0-19 0,0 0-19 0,0 0-15 15,0 0-14-15,-38 9-10 0,38-9-10 0,0 0-6 16,-14 0-10-16,14 0-14 0,-14 5-4 0,14-5-4 15,-13 6-9-15,4-1-4 0,-2 0-7 0,1 3-3 16,-2 0-10-16,-1 2 1 0,1 0-7 0,1 3 0 16,2-4-11-16,-4 4 0 0,5-1-4 0,-4 1-2 15,5 0-2-15,-2-2-2 0,2 2-2 0,1-1-1 16,3-1-3-16,-3-3-3 0,6-8-3 0,0 15 4 16,0-15-2-16,0 14 0 0,0-14-2 0,6 18 3 0,-3-12 3 15,-3-6 3-15,13 7-1 0,-3-3 6 16,-1 1-3-16,5-1-2 0,2 0 0 0,-1-1-1 15,-1 1-3-15,-1 1 0 0,2-1-6 0,1-1 3 0,-8 2-3 16,5-2-1-16,-7 1-6 0,6-1 0 0,-4 2 0 16,0-1 0-16,0 4 0 0,-8-8 2 0,12 13-3 15,-8-6 6-15,-1 0 3 0,0 4 0 0,0-3 4 16,-3 3-4-16,0-11 4 0,5 19 6 0,-5-9 1 16,0 1-1-16,0-11 3 0,-8 21-1 0,5-9 4 15,0-1-7-15,-4-2-1 0,1 2-3 0,-3 1-4 16,2-1 4-16,-2 0-10 0,-2 1-20 0,4-2-25 15,-5-1-32-15,3 1-42 0,-5 0-45 0,4-3-55 16,1 3-294-16,-1-6-545 0,1 1 242 0</inkml:trace>
        </inkml:traceGroup>
        <inkml:traceGroup>
          <inkml:annotationXML>
            <emma:emma xmlns:emma="http://www.w3.org/2003/04/emma" version="1.0">
              <emma:interpretation id="{FFFE3EEF-C522-48F7-9248-53B2C46CE55D}" emma:medium="tactile" emma:mode="ink">
                <msink:context xmlns:msink="http://schemas.microsoft.com/ink/2010/main" type="inkWord" rotatedBoundingBox="12071,3057 12967,3026 12985,3539 12089,3570"/>
              </emma:interpretation>
            </emma:emma>
          </inkml:annotationXML>
          <inkml:trace contextRef="#ctx0" brushRef="#br0" timeOffset="14982.68">11611 48 141 0,'0'0'165'15,"0"0"-7"-15,0 0-13 0,0 0-14 0,0 0-6 0,0 0-11 16,0 0-10-16,0 0-5 0,0 0-1 0,0 0-7 15,0 0-12-15,0 0 3 0,0 0-6 0,0 0-1 16,0-13-2-16,0 13-4 0,0 0-7 0,0 0-1 16,0 0-5-16,0 0-2 0,0 0-1 15,0 0-2-15,0 0-3 0,0 0 1 0,0 0-8 0,0 0-1 16,0 0-1-16,0 0-5 0,0 0-6 0,0 0-3 16,0 0-6-16,0 0 0 0,0 0 2 0,-19-2-7 15,19 2-3-15,0 0 5 0,0 0-6 0,-14-2 3 16,14 2-2-16,0 0 1 0,-15 0-6 0,15 0 3 15,0 0-5-15,0 0 1 0,-18 4 2 0,18-4-1 16,-13 0-1-16,13 0 5 0,0 0-3 0,-15 0 5 0,15 0 5 16,-12 4 0-16,12-4-3 0,0 0 0 0,0 0 0 15,0 0 0-15,-16 0-3 0,16 0 1 16,0 0-5-16,-14 2 1 0,14-2 0 0,-12 4-3 0,12-4 1 16,0 0-1-16,-15 4 3 0,15-4-3 0,-10 4-1 15,10-4 2-15,-9 6-1 0,9-6 1 16,-10 5 1-16,10-5 1 0,-12 7 2 0,3-5 0 0,1 4-3 15,8-6 0-15,-12 9 2 0,5-6-2 0,7-3-1 16,-11 6 5-16,11-6-5 0,-10 6 0 0,10-6-2 16,-10 9 2-16,10-9 0 0,-3 7-2 0,3-7 0 15,-6 7-1-15,6-7 1 0,-6 7-4 0,6-7 6 16,-5 10-2-16,5-10-5 0,0 0 5 0,-6 11-1 16,6-11-2-16,-4 13 3 0,4-13-1 0,-3 8-2 15,3-8 4-15,0 0-4 0,-6 15 0 0,6-15 2 16,-2 11 3-16,2-11-3 0,-6 15 0 0,5-8 4 0,1-7-3 15,-5 15 0-15,5-15 3 0,-3 17 0 16,3-9 3-16,0-8-4 0,-1 13 2 0,1-13-3 0,-3 17-2 16,3-17 2-16,-2 12 2 0,2-12-1 0,0 15-1 15,0-15-5-15,2 11 7 0,-2-11-1 0,0 11 1 16,0-11-2-16,4 13 1 0,-4-13 0 0,3 11 2 16,-3-11 0-16,5 11 4 0,-5-11-4 0,6 11 3 15,-5-5-5-15,-1-6 0 0,8 8 2 0,-8-8 1 16,7 13-8-16,-2-9 5 0,-5-4-1 0,10 13 2 15,-8-5-4-15,-2-8 2 0,7 10-1 0,-3-5 0 16,-4-5 0-16,9 11-1 0,-4-6 0 0,-5-5 1 16,7 10-3-16,-1-5 3 0,-6-5-4 0,11 12 2 15,-2-8 1-15,-5 1 0 0,-4-5-3 0,12 9-1 0,-6-4 4 16,-6-5 1-16,9 7-1 0,-9-7-1 0,10 8 1 16,-4-4 0-16,-6-4 2 0,14 4 1 15,-14-4 1-15,15 1-2 0,-15-1 4 0,18 2-3 0,-9-2 0 16,-9 0 1-16,19 0-3 0,-19 0 3 15,25-3 1-15,-13 0-5 0,-3 1 2 0,3-1 1 0,-12 3-1 16,21-3-1-16,-9 1-2 0,-3 0 2 0,-9 2-3 16,19-2 4-16,-11-2-4 0,-8 4 1 0,13 0 1 15,-13 0-5-15,12-3 2 0,-12 3 0 0,0 0 0 16,0 0 3-16,14-2 0 0,-14 2 0 0,0 0-3 16,0 0 3-16,0 0-4 0,0 0 3 0,9-5-1 15,-9 5-1-15,0 0 0 0,0 0 0 0,0 0-1 0,0 0-4 16,0 0-4-16,0 0-9 0,0 0-11 15,0 0-14-15,0 0-21 0,0 0-22 0,0 0-27 16,0 0-26-16,0 0-29 0,0 0-52 0,0 0-205 0,0 0-459 16,0 0 204-16</inkml:trace>
          <inkml:trace contextRef="#ctx0" brushRef="#br0" timeOffset="16057.08">12094 466 98 0,'0'0'228'0,"0"0"-10"0,0 0-14 16,6 10-16-16,-6-10-9 0,0 0-6 0,0 0-14 16,8 5-13-16,-8-5-10 0,0 0-10 0,11 4-8 15,-11-4-8-15,0 0-6 0,14 0-5 0,-14 0-11 16,0 0 1-16,13 0-8 0,-13 0-3 0,0 0-5 16,0 0-1-16,14-4-1 0,-14 4 2 0,0 0 2 15,0 0-7-15,7-7-8 0,-7 7 6 0,0 0-5 16,0 0-4-16,8-7 4 0,-8 7 3 0,0 0-7 15,1-11 4-15,-1 11 3 0,0 0-10 0,0 0 2 16,3-13 3-16,-3 13-13 0,0 0 7 0,0-13-5 0,0 13-1 16,0 0-6-16,0 0 9 0,0 0-17 0,-3-15-3 15,3 15-7-15,0 0 3 0,0 0-8 0,0 0-10 16,0 0-14-16,0 0-24 0,0 0-20 0,0 0-18 16,0 0-17-16,0 0-28 0,0 0-30 0,0 0-30 15,0 0-31-15,0 0-43 0,0 0-266 0,0 0-556 16,0 0 246-16</inkml:trace>
        </inkml:traceGroup>
        <inkml:traceGroup>
          <inkml:annotationXML>
            <emma:emma xmlns:emma="http://www.w3.org/2003/04/emma" version="1.0">
              <emma:interpretation id="{0BFC08C1-B631-4D7A-9C14-66D55D89038E}" emma:medium="tactile" emma:mode="ink">
                <msink:context xmlns:msink="http://schemas.microsoft.com/ink/2010/main" type="inkWord" rotatedBoundingBox="13534,2503 15356,2440 15424,4387 13602,4451"/>
              </emma:interpretation>
            </emma:emma>
          </inkml:annotationXML>
          <inkml:trace contextRef="#ctx0" brushRef="#br0" timeOffset="16963.92">12792 440 16 0,'0'0'273'0,"0"0"-12"0,0 0-12 0,0 0-19 16,5 8-16-16,-5-8-12 0,0 0-11 0,0 0-19 15,0 0-7-15,0 0-6 0,20-22-11 0,-14 15-15 16,-6 7-15-16,14-13-6 0,-5 2-9 0,-3 2-8 15,4-6-11-15,-1 3-7 0,2-3-6 0,-4 2-9 16,3-8-2-16,5-3-8 0,-1 1-5 0,-4-2-9 16,7-7 0-16,-2 0-7 0,4-3-3 0,-4 1-7 0,0 1-1 15,3-4-14-15,0 2-4 0,-2 2-14 16,0-5-9-16,-2 0-7 0,-5 0-3 0,3 3-2 16,-6-2 2-16,-3 9 0 0,1 3 6 0,-4-10-2 0,2 10 6 15,-4 1-1-15,2 0 4 0,-1 6 2 16,-4 0 1-16,4 1-2 0,-4 2-2 0,-1 0 7 15,-1 3 1-15,-1-2 0 0,2 6 0 0,-1 1 0 0,-1 1-3 16,-2-1 4-16,1 3 1 0,9 4 0 0,-27-2 1 16,11 4-1-16,1 3 3 0,0 1 0 15,-3 2 3-15,3 4-2 0,-6 0 4 0,2 6-4 16,5-6 8-16,-3 10 3 0,-3 3-1 0,5-2-1 0,-3 10 9 16,-1-1-4-16,6-6 4 0,-1 6-3 0,1 7 1 15,5-11-1-15,1 8 4 0,2 3-1 0,2-3 2 16,3 1 1-16,-1-10 1 0,2 11-3 0,5 0 5 15,0-4-3-15,5 2-4 0,1-1 0 0,1-2 0 16,0-9-2-16,5 9 1 0,-3-11 3 0,3 3-6 16,-1-5 4-16,1-1-5 0,1-1 2 0,-3-3-3 15,2-4-1-15,0-4 5 0,-2 4-3 0,2-4-1 16,-1-3 3-16,-1-4-1 0,4 2-2 0,-4 3 2 0,0-5-1 16,1 0-3-16,-1-5-1 0,-1 3 3 0,-1-2-2 15,0-3 0-15,3-1-1 0,-4-2 1 16,2 0-3-16,-1 0-6 0,-1-2-5 0,0 2 3 0,-1 0-1 15,-1-1 3-15,1 3-1 0,-2-2 1 0,-1 7 1 16,-1-4-1-16,-8 7-3 0,13-8 1 0,-6 2 2 16,-7 6-1-16,12-1-1 0,-12 1-1 0,14 0 3 15,-14 0 1-15,18 5-4 0,-18-5 6 0,13 8 1 16,-5-3 0-16,-1 2 3 0,4-1-1 0,-4-1 1 16,0 1 1-16,2-2 0 0,2-1 0 0,-11-3 3 15,16 9-4-15,-7-5 7 0,-1-2-2 0,-8-2-4 16,16 6 2-16,-16-6 3 0,19-1-3 0,-8-1 0 15,-11 2-1-15,19-3 0 0,-11-2 2 0,4 0-3 0,-2-2 2 16,4-1 0-16,-4 0-6 0,-3 1 3 16,2-5-1-16,2 0-4 0,-4-1-3 0,1-1 2 0,-2-1-3 15,-5 2-3-15,-1-1 0 0,0 2 0 0,0 12 2 16,-6-22-5-16,-1 14 5 0,-1 2-2 0,-4-5-1 16,-3 6-1-16,1 0-6 0,-6 0 1 0,-5 5-3 15,4-3-11-15,-4 6-9 0,5 1-12 0,-5-2-12 16,7 3-16-16,-1-1-16 0,1 3-28 0,4 2-21 15,2-1-19-15,5-1-50 0,1 2-151 0,3-1-394 16,3-8 175-16</inkml:trace>
          <inkml:trace contextRef="#ctx0" brushRef="#br0" timeOffset="17852.68">13684 390 24 0,'0'0'260'0,"0"0"-11"0,10 3-11 15,-10-3-24-15,11 2-13 0,-11-2-22 0,10 6-12 0,-1-2-16 16,-9-4-10-16,15 8-15 0,-7-2-10 0,-1 0-14 16,1 4-10-16,3-4-5 0,1 7-5 15,-3-1-11-15,3 0-3 0,0 0-7 0,2 3-4 0,-5 3-6 16,1 6-6-16,3-2-3 0,1 0-1 0,-5 3-8 16,1 1 1-16,1-1-3 0,-1 3-6 0,-4-2 1 15,2 10-2-15,0-7-2 0,-2-3 3 0,0 1 0 16,2 1 0-16,-2 1 0 0,1 6-1 0,1-10-1 15,-4 3-2-15,-2-3 3 0,1-1-2 0,0 1-6 16,0-2 3-16,-2 0 1 0,-1 0-2 0,0-2 2 16,0-3 1-16,-4 1-3 0,1 3 0 0,-2 0-1 15,-2-8 6-15,-5 7-9 0,3-7-1 0,-9 4 4 0,0-1-5 16,0 1 1-16,-6-6-4 0,3 2 1 16,-5-7 2-16,0 4-4 0,-1-1 4 0,-1-3 2 15,-2-3 0-15,3 4 6 0,-2-9-1 0,-1 1 1 16,3-4 6-16,-1-2 1 0,-1-2 2 0,1-2 2 0,4-3-2 15,0-2 0-15,3 1-3 0,2-6-2 0,2-2-3 16,1 4-9-16,7-6 5 0,2-5-8 0,-2-6-12 16,12-2-13-16,0 3-15 0,4-7-8 0,10 5-11 15,-3-6-3-15,10 6-4 0,0-1 4 0,6-4 2 16,-2 3 3-16,4 3 9 0,2 1 0 0,0-1-1 16,5 2-1-16,-6 0 2 0,-3 2-3 0,0 0-3 15,2 3-2-15,-3-1 4 0,-1 3 2 0,-3-3 4 16,-5 9 4-16,-1-2 4 0,-4 2-1 0,1 2 12 15,-5-7 7-15,-2 9 10 0,1-3 6 0,-2 1 10 16,-2 2 11-16,0-2 10 0,0 5 3 0,0-2 4 16,0 1 4-16,-5 7 2 0,4-3-4 0,-4 0 6 0,-1 10-2 15,5-11-2-15,-5 11-4 0,0 0-7 16,4-11-7-16,-4 11-5 0,3-10-4 0,-3 10-1 0,0 0-2 16,0 0-1-16,0 0-5 0,0 0 1 0,0 0-1 15,0 0 1-15,9 28-4 0,-5-17-4 0,-4 2 6 16,0 5-4-16,2-5-2 0,-1 4-2 0,-1-2-1 15,3 0 3-15,-6 0 2 0,2 0-12 0,2-3 10 16,2 3 1-16,-1-6-1 0,-2-9 0 0,-2 17 1 16,2-17-1-16,0 13-1 0,0-13 3 0,0 11-1 15,0-11 3-15,0 0 0 0,0 0 4 0,2 12-1 16,-2-12 2-16,0 0-9 0,0 0-1 0,0 0 2 16,15-25-1-16,-8 12-7 0,4-2-15 0,-2-1-5 15,3-4-7-15,2-6-8 0,0 0-1 0,4-5-4 16,-3 11 5-16,-2-2 4 0,4-2 2 0,-4 3 3 15,-3 8 6-15,2-2 5 0,0 1 7 0,0 4 1 16,-3-2 8-16,-1 5 4 0,-1-3 2 0,2 7-3 0,0-1 5 16,-9 4-3-16,15-6 0 0,-5 1 4 0,-10 5 2 15,20 5-1-15,-20-5 2 0,22 10 2 16,-9-3 5-16,1 0 0 0,-1 1 1 0,1 5 2 0,5 1 2 16,-7 1-2-16,6 1-3 0,-5-2 0 0,1-3 0 15,2 6-2-15,-4-2 0 0,2-1 0 0,-3-1-3 16,-2 0-1-16,-1 2-12 0,1-2-18 0,-5 1-26 15,1-4-29-15,-1 1-33 0,-4 3-39 0,0-14-45 16,-3 12-70-16,3-12-221 0,-7 10-521 0,7-10 231 16</inkml:trace>
        </inkml:traceGroup>
        <inkml:traceGroup>
          <inkml:annotationXML>
            <emma:emma xmlns:emma="http://www.w3.org/2003/04/emma" version="1.0">
              <emma:interpretation id="{AA3B0767-E2AF-4E99-BD0D-004B8B3A64AD}" emma:medium="tactile" emma:mode="ink">
                <msink:context xmlns:msink="http://schemas.microsoft.com/ink/2010/main" type="inkWord" rotatedBoundingBox="16116,2818 16809,2794 16832,3461 16139,3485"/>
              </emma:interpretation>
            </emma:emma>
          </inkml:annotationXML>
          <inkml:trace contextRef="#ctx0" brushRef="#br0" timeOffset="18447.1">15618-201 96 0,'12'-5'236'0,"-12"5"-20"16,0 0-18-16,0 0-18 0,12-3-24 0,-12 3-15 16,0 0-5-16,0 0-13 0,0 0-1 0,0 0-4 0,0 0-5 15,-13 28-5-15,2-17-6 0,1 2-6 16,-2-3-8-16,-2 1-6 0,-5 6-4 0,6-6-5 0,-2 2-7 15,-8 2-3-15,8-2-7 0,-4-1-6 0,0 5-5 16,4-6-3-16,-5 5-5 0,5-5-4 0,5 3-6 16,-3-4 0-16,-1 1-2 0,5-1-4 0,-1 0 0 15,1 1-3-15,3-5-1 0,0 1-2 0,6-7-2 16,-6 16 2-16,6-16-2 0,-2 13-2 0,2-13 2 16,0 0 0-16,12 17 1 0,-4-14 0 0,4 2 0 0,4-4 0 15,1 4 3-15,3-1 2 0,4-2-6 16,2 0 5-16,4-2 4 0,-2 3 2 0,3-6 2 15,-1 3-5-15,-3 0 8 0,4 0 1 0,-2 2-3 16,-3-2-1-16,4-4 2 0,-6 3-6 0,4 1-3 0,-7 0 2 16,3-1-1-16,-6 2-5 0,3 0-1 0,-2 1-3 15,-1-4 0-15,-3 2 0 0,0 2-2 0,1-2 1 16,-5 2-4-16,1-2-7 0,1 0-11 0,-13 0-15 16,20 3-19-16,-13-3-23 0,-7 0-20 15,0 0-17-15,16 0-22 0,-16 0-27 0,0 0-39 0,0 0-56 16,0 0-176-16,0 0-460 0,0 0 203 0</inkml:trace>
          <inkml:trace contextRef="#ctx0" brushRef="#br0" timeOffset="18700.02">15411 341 160 0,'0'0'253'0,"0"0"-7"15,0 11-8-15,0-11-18 0,6 15-12 0,-6-15-11 0,13 8-7 16,-4-1-10-16,2-3-3 0,-2 0-14 16,7 1-10-16,-1 1-7 0,0-1-9 0,3 2-18 0,-2-5-5 15,4 2-14-15,5 1-5 0,0 1-13 0,2-4-7 16,-1 2-9-16,2 1-7 0,3-3-1 0,-1 0-11 16,-3-2-12-16,3 2-15 0,-3-2-16 0,-8 0-27 15,5 0-27-15,-5 1-32 0,4-1-32 0,-7 0-48 16,2 0-25-16,-3-1-54 0,-3 1-207 0,3-2-484 15,-2 0 214-15</inkml:trace>
        </inkml:traceGroup>
        <inkml:traceGroup>
          <inkml:annotationXML>
            <emma:emma xmlns:emma="http://www.w3.org/2003/04/emma" version="1.0">
              <emma:interpretation id="{AE569F53-F858-4343-85FF-73409284710A}" emma:medium="tactile" emma:mode="ink">
                <msink:context xmlns:msink="http://schemas.microsoft.com/ink/2010/main" type="inkWord" rotatedBoundingBox="17573,2457 20881,2342 20918,3404 17610,3519"/>
              </emma:interpretation>
            </emma:emma>
          </inkml:annotationXML>
          <inkml:trace contextRef="#ctx0" brushRef="#br0" timeOffset="20337.05">16789-27 204 0,'0'0'280'0,"0"0"-23"0,0 0-27 0,0 0-25 16,0 0-21-16,0 0-18 0,0 0-17 0,0 0-10 15,0 0-12-15,3 26-9 0,0-16-6 0,0-2-6 16,1 0-6-16,2 6-8 0,-3-1-7 0,2-1-1 16,2 1-5-16,-1 4-8 0,0-6-6 0,2 2-7 15,-2-2-7-15,1 4-4 0,1-5 0 0,-4 6-9 16,1-8-4-16,-1 3-5 0,0-4 1 0,-1 3-5 0,2-3 1 16,-2 1-3-16,-3-8-3 0,6 13-4 15,-6-13 1-15,1 7-4 0,-1-7 2 0,0 0-1 0,0 0 1 16,0 0 6-16,9 8-7 0,-9-8-1 0,0 0 0 15,0 0-4-15,0 0 4 0,0 0-4 0,9-35-7 16,-7 23 2-16,7-1-4 0,-5-2-6 0,2-5 3 16,5 0-3-16,-2-2-4 0,-2 0 2 0,5-2 2 15,1 4-1-15,1-1 2 0,-1 3 0 0,-1-3 2 16,3 3-3-16,-3 7 3 0,1-5 1 0,-1 4 3 16,2-1-1-16,-1 3-2 0,-1 0 8 0,3-1 5 15,-2 5-3-15,-5-2 2 0,5 0-8 0,-2 5 3 16,-11 3-1-16,16-4-3 0,-8 2 0 0,-8 2 2 15,16 3 2-15,-9 3-5 0,1-1 6 0,-2 5 0 16,3-1 6-16,-3 3 4 0,1 0 0 0,1 3-2 16,1-3 3-16,-5 3 2 0,5 1-3 0,-1-1 5 0,-2 1-6 15,2 8-1-15,-2-8 4 0,0-1-7 0,2 2 1 16,-2-1-2-16,-3-2-2 0,3-1 2 16,-2 0 0-16,-2-2-3 0,1-1 1 0,1-2-2 0,-1 2-5 15,0-2-11-15,-3-8-17 0,0 14-15 0,0-14-20 16,3 13-27-16,-3-13-27 0,0 11-28 15,0-11-32-15,0 0-33 0,0 0-267 0,0 0-514 0,0 0 227 16</inkml:trace>
          <inkml:trace contextRef="#ctx0" brushRef="#br0" timeOffset="21102.35">17307-536 177 0,'-5'-10'172'0,"5"10"-10"0,0 0-7 0,0 0-11 16,0 0-4-16,0 0-16 0,0 0-6 0,0 0-10 16,0 0-2-16,0 0-7 0,-3-9-10 0,3 9-8 0,0 0-8 15,0 0-5-15,0 0-6 0,0 0-8 16,0 0-1-16,0 0-9 0,15-7-1 0,-15 7-2 16,15-3-9-16,-15 3 12 0,18-3-5 0,-9 1-5 0,7 0 7 15,-5-2 0-15,5 3-2 0,-1 0-1 0,0 0-7 16,-3 1-1-16,3 0-4 0,-15 0-2 0,21-4-10 15,-11 8 3-15,-10-4-2 0,15 0-2 0,-15 0 1 16,13 7-2-16,-8-1-1 0,-5-6-1 0,6 12 0 16,-6-12 0-16,1 18-4 0,-2-10 0 0,1-8 1 15,-3 18 2-15,1-8-3 0,-1 1 3 0,-1 0-2 16,2-1-3-16,-1 5 1 0,-1-2-1 0,-1-1 3 16,1 1 1-16,-1 1 2 0,-1 1 0 0,1-3-2 15,-1 2 0-15,0 1-2 0,0-8 3 0,0 7-4 16,3-2 0-16,-3-3 0 0,0 4 1 0,1-5-1 15,1 0-6-15,-2 1 6 0,1 0-1 0,1-1 2 16,4-8-1-16,-5 13-2 0,5-13 3 0,-4 10-4 0,4-10 4 16,0 0-2-16,1 12 2 0,-1-12-1 0,0 0 0 15,11 5-2-15,-11-5 2 0,19 2 3 0,-19-2-1 16,21-2 4-16,-9 1-1 0,-1-2 2 0,-11 3-3 16,26-4 2-16,-12 1-8 0,2 3 7 0,-4-4-1 15,-12 4-4-15,18-1 2 0,-6-2-11 0,0 0 5 16,-12 3-8-16,19 0-15 0,-19 0-15 0,14 0-18 15,-14 0-21-15,15 0-20 0,-15 0-26 0,15 3-25 16,-15-3-54-16,11 2-169 0,-11-2-399 0,14 0 177 16</inkml:trace>
          <inkml:trace contextRef="#ctx0" brushRef="#br0" timeOffset="21611.94">17984 35 135 0,'0'0'192'0,"0"0"-7"0,0 0-5 0,0 0-8 15,0 0-4-15,0 0-9 0,0 0-10 0,32 0-6 0,-32 0 0 16,21 0-8-16,-6-2-6 0,3 0-7 0,-3 2-2 15,3-3-8-15,3 0-6 0,-2 2-6 16,7-1-2-16,0 1-6 0,-6 1-4 0,1 0-10 0,4-4 4 16,-7 4-17-16,1 0 0 0,4-3-9 0,-7 0-2 15,2 6-6-15,1-8-3 0,-2 3-9 0,-1 2-3 16,-1 0 0-16,-3-3-4 0,4 3-1 0,-4 0-6 16,-12 0 0-16,23 0-3 0,-11-4-6 0,-12 4 3 15,21-1-3-15,-5 0 1 0,-7 0-5 0,-9 1-1 16,19 0-5-16,-19 0-9 0,15 0-8 0,-15 0-14 15,14-3-14-15,-14 3-11 0,0 0-15 0,0 0-19 16,12-3-38-16,-12 3-43 0,0 0-26 0,0 0-65 16,0 0-154-16,0 0-447 0,-30-13 198 0</inkml:trace>
          <inkml:trace contextRef="#ctx0" brushRef="#br0" timeOffset="21926.23">18271-153 138 0,'0'0'205'0,"0"0"-14"0,3-11-12 0,-3 11-8 16,0 0-12-16,0 0-11 0,0 0-13 0,0 0-10 16,0 0-14-16,0 0-12 0,0 0-11 0,0 0-8 15,0 0-2-15,0 0 3 0,0 0 1 0,0 0-3 16,0 0-2-16,0 0-1 0,0 35 6 0,0-35-5 15,0 24 3-15,0-10-6 0,2-1 4 0,-1 2-1 16,-1 3 0-16,5 0-4 0,-2-2-9 0,0 2-11 16,0-1-3-16,1-1-3 0,-2 1-3 0,2-2-4 0,-1 3-1 15,-1-3-5-15,2 3-2 0,2-5-13 16,-4 3-22-16,1-7-24 0,-2 5-24 0,1 0-32 16,-2-4-26-16,0-10-37 0,4 15-35 0,-4-15-51 15,0 13-187-15,0-13-453 0,0 0 200 0</inkml:trace>
          <inkml:trace contextRef="#ctx0" brushRef="#br0" timeOffset="22967.75">18916-159 223 0,'0'0'245'0,"0"0"-12"0,0 0-14 0,0 0-15 16,6-5-14-16,-6 5-18 0,0 0-18 0,0 0-13 0,0 0-11 15,0 0-2-15,0 0-2 0,13 12-9 0,-13-12-1 16,8 12-11-16,-4-5-4 0,1 4-11 0,-2-4 0 15,2 3-5-15,0 4-3 0,-2-7-9 0,3 8-3 16,-2-4-12-16,-1 0-3 0,0 1-3 0,0 2-3 16,2-2-7-16,-4-3-5 0,-1-9-3 0,5 18-1 15,-5-11-6-15,3 3 1 0,-3-10-5 0,1 11 2 16,-1-11-9-16,3 13 2 0,-3-13 0 0,0 0 3 16,0 0-5-16,2 11 4 0,-2-11 0 0,0 0-1 15,0 0-2-15,0 0-2 0,0 0 0 0,0 0-2 16,0 0 1-16,0 0-6 0,0 0 3 0,0 0-10 15,0 0-2-15,-8-42-5 0,8 31-10 0,0-2 5 16,2 0-4-16,-2 13 3 0,4-24-1 0,-4 14 1 16,2-2 1-16,2 1 1 0,-2 0 2 0,2 4 2 15,-1-6-3-15,-1 2 10 0,2 3-9 0,-4 8 1 0,9-16 2 16,-3 5 2-16,-2 7 0 0,-4 4-4 0,8-15 2 16,-2 9 2-16,-6 6-2 0,9-13 2 0,-3 9-3 15,-6 4 6-15,12-10-3 0,-5 4 0 0,1 1-3 16,-8 5 4-16,16-7-3 0,-8 1 0 0,0 1 4 15,0 2 3-15,4 0-4 0,-2-1 0 16,-1 1-1-16,0 0 7 0,2-1-7 0,-11 4 3 0,18-7-1 16,-10 3 2-16,-8 4 3 0,15-4-2 0,-7 2 1 15,-8 2 3-15,13-5-5 0,-13 5 2 0,15-5-1 16,-15 5 1-16,9-3 1 0,-9 3-3 0,0 0 2 16,18 0-3-16,-18 0 6 0,0 0-3 0,10 9-2 15,-10-9-1-15,11 7-2 0,-11-7 3 0,7 11 1 16,-5-3 9-16,-2-8-6 0,6 15 4 0,-5-4 2 0,2 3 8 15,-1-3-1-15,-1 2-5 0,2 3 7 0,-3-3 4 16,0 4 3-16,0-4 3 0,0 2 6 16,0 2-6-16,2-4-2 0,-2 0 2 0,3 2-6 0,-3 1 7 15,3-9-3-15,-3-7-8 0,1 19-2 0,1-9 3 16,2-1-2-16,-1 1 0 0,2-3 12 0,-1 3-16 16,-4-10 0-16,3 12-2 0,3-5-1 0,0-1 4 15,-6-6-7-15,9 9-1 0,-3-4-8 0,-6-5-19 16,7 10-20-16,-7-10-27 0,11 3-37 0,-11-3-37 15,6 5-37-15,-6-5-40 0,0 0-43 0,0 0-277 16,0 0-581-16,1 11 257 0</inkml:trace>
          <inkml:trace contextRef="#ctx0" brushRef="#br0" timeOffset="24369.97">20107 152 14 0,'-18'7'286'0,"11"-6"-18"0,7-1-31 16,-13 10-24-16,7-4-18 0,0 3-17 0,1 0-18 15,-1-1-16-15,-4 4-12 0,1 1-12 0,-3 1-11 16,-3 3-18-16,-3 4-26 0,3-5-43 0,-3 3-50 16,-1 2-62-16,2-4-63 0,-6 2-175 0,0-6-354 0,-1 1 157 15</inkml:trace>
        </inkml:traceGroup>
        <inkml:traceGroup>
          <inkml:annotationXML>
            <emma:emma xmlns:emma="http://www.w3.org/2003/04/emma" version="1.0">
              <emma:interpretation id="{896E187E-A89D-4172-A83B-BB77B259CCF2}" emma:medium="tactile" emma:mode="ink">
                <msink:context xmlns:msink="http://schemas.microsoft.com/ink/2010/main" type="inkWord" rotatedBoundingBox="21835,2449 24062,2372 24093,3277 21866,3354"/>
              </emma:interpretation>
            </emma:emma>
          </inkml:annotationXML>
          <inkml:trace contextRef="#ctx0" brushRef="#br0" timeOffset="25480.71">21042-290 243 0,'0'0'233'0,"2"-20"-11"0,-2 20-11 15,0-10-18-15,0 10-8 0,6-11-14 0,-6 11-4 0,7-8-10 16,-7 8-7-16,5-10-10 0,-5 10-11 16,0 0-7-16,0 0-10 0,3-11-14 0,-3 11-10 0,0 0-12 15,0 0-5-15,0 0-12 0,0 0-3 0,0 0-9 16,0 0-5-16,0 0-1 0,13 22-1 0,-7-13-3 16,-1 2 1-16,1 2-1 0,0 3 4 15,3-1 1-15,-2 3 1 0,0-1 1 0,5 3-3 0,2 0-4 16,-4 1-1-16,5-2-1 0,-1 0-2 0,3 1-3 15,-3-1-2-15,1 2-5 0,-3-7 2 0,-5 3-6 16,7-3-1-16,-5 0 0 0,3 0-2 0,-2 0-2 16,-6-3 0-16,5 0-6 0,0 5 3 0,-3-8 6 15,-3 2-5-15,6 0-4 0,-7-2 1 0,4 1-4 16,-6-9 7-16,7 12-9 0,-4-6 3 0,-3-6 2 16,6 11-1-16,-6-11-6 0,6 7 5 0,-6-7 5 15,0 0-2-15,6 8 11 0,-6-8 15 0,0 0 11 16,0 0 9-16,0 0 16 0,0 0 9 0,0 0-8 0,0 0-4 15,0 0-3-15,0 0-7 0,21-19-6 0,-15 12-1 16,0 0-24-16,3-6 12 0,1-3 0 16,2-3-1-16,-1 5-7 0,2-11-4 0,3-2-2 0,-1-5-4 15,5-5 1-15,-2 0 2 0,-3-1-14 0,-1-4-10 16,3 2-9-16,-1-3-21 0,-1 1 0 0,2 4-5 16,-4 2 0-16,-4-1 0 0,-2 13 7 0,2-5-9 15,-1 7-1-15,-5 5-2 0,3-2 2 0,-2 6-1 16,-1 4-15-16,0 0-19 0,-3 9-25 0,3-12-30 15,-3 12-30-15,0 0-13 0,0 0-10 0,0 0-17 16,0 0-14-16,0 0-31 0,0 0-245 0,-28 24-526 16,22-14 232-16</inkml:trace>
          <inkml:trace contextRef="#ctx0" brushRef="#br0" timeOffset="25764.1">21284-45 98 0,'0'0'274'0,"19"-4"-16"16,-19 4-14-16,24-7-22 0,-10 4-19 0,1-2-21 15,3-2-16-15,1 1-17 0,0 1-14 0,-2 3-14 16,2-3-14-16,-1 4-12 0,-2-3-18 0,-2 1-18 16,2 3-27-16,-1-1-27 0,-3 1-26 0,-12 0-29 15,21 0-29-15,-12 0-34 0,-9 0-31 0,19 0-193 16,-19 0-365-16,17 1 162 0</inkml:trace>
          <inkml:trace contextRef="#ctx0" brushRef="#br0" timeOffset="26229">21949-90 90 0,'9'1'267'0,"-9"-1"-28"16,0 0-25-16,0 0-24 0,0 0-19 0,8 7-13 16,-8-7-18-16,6 8-12 0,-6-8-7 0,7 10-6 15,-7-10-7-15,7 15-2 0,-2-9-8 0,-1-1-8 16,1 2-5-16,-5-7-8 0,6 17-10 0,0-10-9 15,-5 0-3-15,-1-7-4 0,11 11-6 0,-11-11-3 16,3 11-7-16,-3-11 0 0,4 11-2 0,-4-11-4 16,2 8-3-16,-2-8 0 0,0 0-5 0,6 8 2 0,-6-8-2 15,0 0-1-15,0 0 2 0,0 0-2 0,10 3-4 16,-10-3 0-16,0 0-4 0,17-13 3 16,-10 7-9-16,-1-3 0 0,4-1-4 0,-1-4-6 0,2 3-7 15,-2-2-1-15,1-1 2 0,4-7 0 0,1 3 0 16,-4 6 0-16,-2-1 3 0,3 0 3 0,0 0 1 15,-3 1-1-15,0 1 5 0,2 3 5 0,1-1 6 16,-2 2 4-16,2-1 6 0,0 3 3 0,-5 0 1 16,-7 5 0-16,20-6-1 0,-8 6 6 0,-2-2 3 15,-10 2-3-15,27 6-5 0,-17-4 4 0,-2 3-1 16,5 0-2-16,1 4 5 0,-1 1 1 0,-3-3-7 16,1 4-3-16,-1 2 3 0,-4-2-6 0,2 0-3 15,-2-1 1-15,1 2 0 0,-1 3-4 0,2-4 13 16,-5-3-23-16,1 2-14 0,-2 0-18 0,-2-10-26 15,4 15-21-15,-2-6-30 0,-2-9-27 0,1 11-28 16,-1-11-32-16,6 7-49 0,-6-7-200 0,0 0-477 0,0 0 211 16</inkml:trace>
          <inkml:trace contextRef="#ctx0" brushRef="#br0" timeOffset="26671.05">22686-411 20 0,'0'0'193'0,"0"0"-19"0,0 0-10 16,0 0-7-16,0 0-4 0,0 0-10 0,0 0-11 16,0 0 0-16,0 0-8 0,0 0-13 0,0 0 3 0,0 0-6 15,16 20-6-15,-16-20 1 0,17 7-2 0,-10-1-4 16,2-1-4-16,5 2-7 0,-1-1-1 0,3 5-8 15,-1-4-4-15,0-1-4 0,2 2-8 0,-4 0-6 16,0 0-6-16,1-1-4 0,1 1-3 0,-3 0-2 16,1-1-4-16,-2 1-9 0,1 0 2 0,-2-3-1 15,0 2-3-15,-1-1-2 0,0 2-3 16,-1-3-3-16,-1 0 0 0,4 1 0 0,-4-1-3 0,1-2 0 16,-8-3-3-16,12 11 0 0,-7-5 0 0,3-2-2 15,-8-4 0-15,9 7-4 0,-9-7 2 0,7 10 0 16,-7-10-2-16,5 8-2 0,-5-8 1 0,0 13-1 15,0-13 3-15,0 0 0 0,-12 14-1 0,6-7 2 16,-3 1-1-16,-4 0-3 0,-1-1 6 0,-1 1-9 0,-3 2 4 16,-6 1 1-16,2-5 1 0,-3 3-4 0,-1 1-3 15,4 0-6-15,-3-4-8 0,5-1-16 16,4 1-13-16,-9-1-20 0,7 2-21 0,4-1-20 0,4-1-28 16,-1 1-33-16,4-4-35 0,7-2-210 0,-12 1-445 15,12-1 198-15</inkml:trace>
          <inkml:trace contextRef="#ctx0" brushRef="#br0" timeOffset="27004.48">23283 33 168 0,'-11'6'214'0,"-1"-3"-10"0,-3 7-14 0,-3-3-5 16,2 0-8-16,-5 0-10 0,-4 7-7 0,2-6-15 0,-7 5-10 15,5 0-8-15,-3 0-10 0,1-2-14 16,-3 3-7-16,6-6-9 0,-1 4-8 0,-2 5-5 15,3-6-13-15,0 3-5 0,0-4-3 0,10-3-7 0,-4 0-13 16,3 0-15-16,1-1-24 0,4 0-25 0,1-1-22 16,0-3-21-16,9-2-22 0,-16 9-33 0,16-9-40 15,-12-1-188-15,12 1-385 0,0 0 170 0</inkml:trace>
        </inkml:traceGroup>
        <inkml:traceGroup>
          <inkml:annotationXML>
            <emma:emma xmlns:emma="http://www.w3.org/2003/04/emma" version="1.0">
              <emma:interpretation id="{5A893498-062B-445B-B40C-E148EE36E013}" emma:medium="tactile" emma:mode="ink">
                <msink:context xmlns:msink="http://schemas.microsoft.com/ink/2010/main" type="inkWord" rotatedBoundingBox="24605,2499 26269,2442 26286,2917 24621,2975"/>
              </emma:interpretation>
            </emma:emma>
          </inkml:annotationXML>
          <inkml:trace contextRef="#ctx0" brushRef="#br0" timeOffset="27704.6">23861-400 281 0,'0'0'278'0,"0"0"-24"0,0 0-29 0,6-8-23 16,-6 8-22-16,0 0-18 0,0 0-13 0,0 0-12 15,0 0-9-15,0 33-1 0,0-33-14 0,-6 23-4 16,6-7-10-16,-1-1-8 0,-4-2-7 0,4 2-7 16,-5 0-3-16,4 2-9 0,-1 0-7 0,0-3-3 15,-1-1-11-15,4 2 2 0,-3-1-4 0,0-4-3 16,1 0-5-16,2-10-6 0,-4 16 1 0,2-8-4 15,2-8-2-15,0 0-4 0,-4 16 2 0,4-16-3 16,0 0 2-16,-2 8 2 0,2-8-3 0,0 0 2 0,0 0-3 16,0 0 0-16,0 0-3 0,0 0-1 0,0 0-3 15,0 0-1-15,0 0-4 0,8-32 2 16,-8 32-4-16,4-25-7 0,1 9-1 0,-2 0 4 0,3 0-1 16,-2-7-3-16,2 6 3 0,-3 0-2 15,3-1 2-15,2 4-1 0,-1-10 0 0,-1 10 3 0,0-1-2 16,1 2-1-16,1 2 2 0,2-3-2 0,-2 4-1 15,1-1 3-15,-2 1-4 0,5-1 2 0,-1 3-1 16,-1-1 3-16,-1 3-1 0,4 1 2 0,2-1-2 16,-1-2 3-16,-2 2-3 0,1 2 3 0,1 1 2 15,-1-1 2-15,0-3-3 0,-1 4 2 0,-3-1-1 16,3 3-2-16,-12 1-1 0,17-6 4 0,-7 5-3 16,-10 1 1-16,19 0-3 0,-19 0 1 0,15 4-1 15,-6-3-2-15,-9-1 0 0,14 8 5 0,-8-3 0 16,0 1 2-16,0 3-1 0,-2 1 1 0,-1 2 2 0,0 4 6 15,-1-2 5-15,-1 1-1 0,-1-2 3 0,0 5 0 16,-3-1-2-16,0 1 3 0,0-1-1 16,0-1-1-16,0 0-1 0,-1 0 0 0,1 0 7 0,0 2-13 15,-3-2 2-15,4-1-4 0,-1 0 3 0,-1 0-1 16,2-1-2-16,-1-4-3 0,0 1-3 0,3-11-9 16,0 17-17-16,0-17-11 0,0 17-19 0,0-17-14 15,3 13-17-15,0-8-18 0,-3-5-25 0,9 7-23 16,-9-7-20-16,15 6-28 0,-3-6-40 0,-12 0-196 15,25-7-469-15,-7 5 209 0</inkml:trace>
          <inkml:trace contextRef="#ctx0" brushRef="#br0" timeOffset="28086.76">24540-171 64 0,'10'-4'297'0,"-10"4"-8"16,0 0-12-16,0 0-21 0,0 0-26 0,0 0-22 0,15-2-22 15,-15 2-22-15,0 0-16 0,0 0-12 16,0 0-17-16,14 10-8 0,-9-6-12 0,-5-4-11 0,8 10-7 15,-2-4-7-15,1-2-8 0,-7-4-8 0,15 14-5 16,-9-11-5-16,2 3-5 0,-2 1-7 0,1-2 1 16,-7-5 0-16,14 11-7 0,-6-4 3 0,1-4-4 15,-1 0-1-15,4 1-3 0,-12-4 0 0,19 3-5 16,-10 0-2-16,8-2 0 0,-3-1-3 0,4-1-1 16,-1-2 0-16,-4 2-5 0,4-5 4 0,-2 3-1 15,-2-1-3-15,5-3 2 0,-3 1-2 0,-2-1 2 16,-1-2-3-16,-1 1-2 0,-2-3 3 0,1 0-3 15,-3 4 1-15,2-4-3 0,-6 4 4 0,0-3-2 16,-3 10-4-16,0-17 3 0,-9 2-1 0,2 7 1 16,1-2-4-16,-4-3 1 0,-7 5 0 0,2-1 1 15,2 0 3-15,-7 4-6 0,4-2 3 0,-3 3-1 16,2-4-2-16,-2 5 0 0,-1 1 0 0,4 4 0 16,-2-2 2-16,0 0-7 0,3 1-5 0,-1 2-10 15,2 4-9-15,-2-4-16 0,3 2-12 0,-1-1-19 0,5 2-19 16,-1 0-20-16,1 1-20 0,3-3-20 0,6-4-28 15,-14 8-62-15,14-8-167 0,-3 10-446 0,3-10 197 16</inkml:trace>
          <inkml:trace contextRef="#ctx0" brushRef="#br0" timeOffset="28471.88">25454-303 247 0,'0'0'236'0,"0"0"-9"0,0 0-15 16,12-4-9-16,-12 4-16 0,0 0-16 0,0 0-14 15,0 0-5-15,0 0-4 0,0 0-4 0,0 0-4 16,3 14-9-16,-3-14-8 0,0 0-5 0,0 0-9 15,-9 19-7-15,9-19-2 0,-11 9-11 16,11-9-2-16,-3 11-8 0,3-11-5 0,-5 10-6 0,5-10-11 16,0 0-4-16,-8 10-4 0,8-10 2 0,0 0-5 15,0 0 1-15,-3 7 23 0,3-7-3 0,0 0 14 16,0 0 19-16,0 0-3 0,0 0-16 0,0 0 0 16,0 0-8-16,0 0-11 0,0 0-11 0,19-29 1 15,-16 22-9-15,2-2-9 0,-5 9-3 0,9-14-24 0,-6 6-25 16,1-1-41-16,-4 9-15 0,3-11-35 15,-3 11-47-15,0 0-55 0,0 0-53 0,0 0-66 16,-13-15-223-16,13 15-599 0,-17 1 265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53.8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0EF935-5E06-4478-8AE6-2DBD9F6CA8BE}" emma:medium="tactile" emma:mode="ink">
          <msink:context xmlns:msink="http://schemas.microsoft.com/ink/2010/main" type="writingRegion" rotatedBoundingBox="5947,6661 10174,4915 10642,6049 6415,7794"/>
        </emma:interpretation>
      </emma:emma>
    </inkml:annotationXML>
    <inkml:traceGroup>
      <inkml:annotationXML>
        <emma:emma xmlns:emma="http://www.w3.org/2003/04/emma" version="1.0">
          <emma:interpretation id="{A6E3A73E-E069-48B8-AECA-967F4297A18F}" emma:medium="tactile" emma:mode="ink">
            <msink:context xmlns:msink="http://schemas.microsoft.com/ink/2010/main" type="paragraph" rotatedBoundingBox="5947,6661 10174,4915 10642,6049 6415,7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72EC3D-E133-441F-845C-8322F663696E}" emma:medium="tactile" emma:mode="ink">
              <msink:context xmlns:msink="http://schemas.microsoft.com/ink/2010/main" type="line" rotatedBoundingBox="5947,6661 10174,4915 10642,6049 6415,7794"/>
            </emma:interpretation>
          </emma:emma>
        </inkml:annotationXML>
        <inkml:traceGroup>
          <inkml:annotationXML>
            <emma:emma xmlns:emma="http://www.w3.org/2003/04/emma" version="1.0">
              <emma:interpretation id="{E9AF324A-7EBF-4BCC-A763-AF04ED837FAC}" emma:medium="tactile" emma:mode="ink">
                <msink:context xmlns:msink="http://schemas.microsoft.com/ink/2010/main" type="inkWord" rotatedBoundingBox="5947,6661 7299,6103 7766,7236 6415,7794"/>
              </emma:interpretation>
            </emma:emma>
          </inkml:annotationXML>
          <inkml:trace contextRef="#ctx0" brushRef="#br0">5302 4026 96 0,'0'0'201'0,"0"0"-12"0,0 0-4 16,0 0-12-16,0 0-4 0,0 0-6 0,12 11-7 16,-12-11-7-16,0 0-7 0,15-6-6 0,-15 6-6 15,20-7-6-15,-4 0-11 0,-3 0-4 0,4 1-9 0,-4-3-6 16,7-5-1-16,2-2-9 0,-6 8-9 16,4-5 1-16,-1-4-9 0,-2 5-3 0,2-5-4 15,0-1-7-15,1-1-6 0,-1 0-1 0,1 2-7 0,-1-1-3 16,-3-6-6-16,1 4 0 0,-1-6-7 0,-2 4 0 15,-1 0 1-15,-1 8-4 0,0-7-1 16,-2-4-4-16,-2 4-1 0,-2 4-3 0,3 0-1 0,-8-1 1 16,1 3 0-16,5-1-1 0,-4 3 0 0,-3-2 0 15,0 4-4-15,0 11 1 0,0-23 0 0,0 14 5 16,0 9-7-16,-3-17 2 0,3 17-3 0,-4-14 3 16,4 14-5-16,-5-10 4 0,5 10-4 0,-4-7 4 15,4 7-6-15,-6-9 2 0,6 9-2 0,0 0-1 16,-11-6 1-16,11 6-4 0,0 0 2 0,0 0-2 15,-22 11 2-15,22-11 2 0,-15 11-3 0,8-7 2 16,-4 7-3-16,5 0 3 0,-4-2-1 0,1 4 4 16,-2 11 1-16,2-5 1 0,-1-2 2 0,4 1 6 0,-3 5-3 15,2 2 0-15,-2 0-1 0,3 1 3 0,1 3-6 16,-1 6 8-16,0-7-3 0,5 1 2 16,-1-3-4-16,4 0 0 0,-1-2-1 0,5-1 4 0,0 0-5 15,-3 0 6-15,5-7-4 0,-2 0-3 0,3-1 5 16,4-2-4-16,0-2 1 0,1-2 7 0,1-2-6 15,1 2 2-15,8-3 2 0,-6-3-11 0,3 1 6 16,-2-4-4-16,1 0 3 0,2 0-4 0,-6-5 4 16,4 3-3-16,-4-2-1 0,0-3 2 0,-2 1-7 15,1 1 3-15,-8-1 1 0,5 3-4 0,2-6-1 16,-11 3 6-16,7 0 0 0,-10 6-3 0,12-8-1 16,-12 8 4-16,10-6 0 0,-10 6-7 0,6-7 6 0,-6 7 0 15,0 0-6-15,11-3 5 0,-11 3 6 0,0 0-8 16,0 0-2-16,0 0 0 0,15 0 1 0,-15 0 2 15,0 0 0-15,16 6 0 0,-10-2-2 0,-6-4 5 16,17 3 3-16,-7 0 5 0,-10-3 0 0,19 0 4 16,-8 1-1-16,4-1 0 0,1 0-5 0,1-1 0 15,-17 1 0-15,23-3 1 0,-14 2-2 0,5-1 2 16,-2 2 2-16,-2-7-5 0,1 4 3 0,-11 3 4 16,17-8-4-16,-6 4 3 0,-5-3-4 0,0 0 4 15,1 1-2-15,-7 6-4 0,6-15 1 0,-6 15 4 16,0-14-5-16,0 14-1 0,-6-17-2 0,6 17 4 15,-13-14-1-15,7 7-5 0,-5 1 1 0,0 2-4 16,-3-3-1-16,1 3 0 0,-5 1 0 0,1 1-9 16,-1 4-3-16,4-2-7 0,-3 3-8 0,-2 1-3 0,2-1-12 15,4 5-12-15,-5-2-18 0,6 1-15 16,-3 1-21-16,5 0-23 0,1 1-27 0,0 0-2 0,4-1-20 16,5-8-13-16,-9 11-33 0,8-3-176 0,1-8-438 15,0 12 193-15</inkml:trace>
          <inkml:trace contextRef="#ctx0" brushRef="#br0" timeOffset="836.26">6497 3927 106 0,'0'0'226'0,"0"0"-15"16,9-4-18-16,-9 4-18 0,0 0-10 0,0 0-15 16,0 0-9-16,0 0-8 0,0 0-2 0,16 4-8 15,-16-4-5-15,8 7-5 0,-8-7 5 0,3 10-4 16,-3-10-10-16,6 17-2 0,-6-10 0 0,0-7-7 15,0 20 1-15,0-12-8 0,0-8-4 0,0 24-7 16,0-10-4-16,-3 0-3 0,3-7 0 0,0-7-4 16,0 21-7-16,-3-13-9 0,3-8 1 0,-3 17-13 15,0-8-1-15,3-9-2 0,0 9-4 0,0-9-4 0,0 0 2 16,-5 12-2-16,5-12-4 0,0 0 3 16,0 0-1-16,0 0-7 0,0 0 1 0,0 0 1 15,0 0-13-15,0 0 5 0,27-27-8 0,-21 15-9 0,2-4-8 16,4-1-13-16,1-5 4 0,0 2-9 0,1-1 3 15,4 1 0-15,-2-1 3 0,1 3 3 16,-1 3 5-16,-3 1 4 0,-4 1 8 0,2 2 5 0,1 0 12 16,-2 1 4-16,-1 3 13 0,-2 0 2 0,-1 0 5 15,-6 7-2-15,8-11 0 0,-2 7-5 0,-6 4-4 16,0 0-6-16,0 0 1 0,13-6-2 0,-13 6 6 16,0 0 1-16,12 14-2 0,-6-7 3 0,-4 2 0 15,4 0-2-15,-3 2 14 0,3-1-10 0,-2 4-6 16,-1-4 0-16,3 7-3 0,0-6-2 0,-5 0-2 0,5-4-2 15,0 6 2-15,-1-6 0 0,-2 3-10 16,3-2-14-16,-6-8-19 0,6 14-27 0,-6-14-26 16,4 7-34-16,-4-7-29 0,0 0-29 0,3 10-50 0,-3-10-79 15,0 0-212-15,0 0-555 0,0 0 246 0</inkml:trace>
          <inkml:trace contextRef="#ctx0" brushRef="#br0" timeOffset="351.29">6130 3961 39 0,'0'0'240'16,"0"0"-10"-16,19-3-7 0,-19 3-1 0,15 0-6 15,-15 0-10-15,15 0-17 0,-15 0-16 0,0 0-11 16,14-1-18-16,-14 1-15 0,10 1-14 0,-10-1-9 16,12 6-8-16,-12-6-8 0,9 6-6 0,-9-6-6 15,8 11-4-15,-3-6-7 0,-5-5 2 0,11 13 0 16,-8-2-7-16,3-2-5 0,0-1-1 0,1 7-5 15,-1-4 0-15,2 4 0 0,-2-4-3 0,0 6-2 0,1-2-6 16,-1 3 0-16,-3 0 1 0,2 3-7 0,0-2 1 16,-2-3-8-16,0 3 3 0,-3-1-7 0,3 3-2 15,-3 4 2-15,-3-1-1 0,0 0 0 0,-2-1-2 16,-6-1-3-16,2 0 4 0,-1-1-5 0,-4 2-2 16,1-4-2-16,1-5 5 0,-7 3-4 0,-1-2 1 15,1 1-1-15,-5-2-1 0,3-2-3 0,-3 1 2 16,2-3-2-16,-1 1 2 0,0-4-6 0,0-1 3 15,-2 1-1-15,-1-2 1 0,3-3-2 0,3-4 2 16,2-2-5-16,-3 1 5 0,5-3-4 0,-2-4-11 16,2 2-15-16,5-4-15 0,1-2-19 0,1-2-25 15,1 1-31-15,7-9-33 0,1-1-40 0,9-3-43 16,3-4-52-16,3-1-206 0,4-2-527 0,5 0 233 16</inkml:trace>
        </inkml:traceGroup>
        <inkml:traceGroup>
          <inkml:annotationXML>
            <emma:emma xmlns:emma="http://www.w3.org/2003/04/emma" version="1.0">
              <emma:interpretation id="{B876B6DD-169F-4CB1-A246-68DD713CC057}" emma:medium="tactile" emma:mode="ink">
                <msink:context xmlns:msink="http://schemas.microsoft.com/ink/2010/main" type="inkWord" rotatedBoundingBox="8160,6039 10277,5164 10638,6038 8520,6912"/>
              </emma:interpretation>
            </emma:emma>
          </inkml:annotationXML>
          <inkml:trace contextRef="#ctx0" brushRef="#br0" timeOffset="1627.12">7629 2911 42 0,'0'0'260'0,"0"0"-17"0,0 0-11 0,0 0-16 16,-8 13-15-16,8-13-8 0,-8 16-9 0,5-3-5 15,-2 0-12-15,2-2-8 0,0 3-14 0,0 3-1 16,0-3-18-16,0 3-7 0,2-2-9 0,-2-1-11 16,0 3-10-16,3-3-4 0,0 3-11 0,0-4-11 15,0 3-4-15,0-2-6 0,0-1-5 0,0 0-13 0,0-2-23 16,0-11-24-16,3 16-32 0,0-7-35 16,-3-9-35-16,-3 15-33 0,3-15-50 0,3 13-78 15,-3-13-137-15,4 9-446 0,-4-9 197 0</inkml:trace>
          <inkml:trace contextRef="#ctx0" brushRef="#br0" timeOffset="2645.36">8306 3040 45 0,'0'0'208'0,"0"0"-9"16,0 0-2-16,0 0-8 0,16 14-2 0,-4-14-4 16,-12 0-6-16,27 1-9 0,-7-1-15 0,5 0 4 0,5 0-8 15,-2-4-7-15,15 1-13 0,2 1 0 16,0 0-7-16,-2-2-10 0,5 4-4 0,1-1-5 15,3-3-4-15,0-5-6 0,-4 7-10 0,4-3 6 16,2 3-9-16,-2-3-12 0,-3 2-5 0,4 3-1 0,-4-1-5 16,2-2-7-16,-2 0-2 0,0-1-3 0,-1 3-9 15,-1-2-4-15,0 0-2 0,-9 2-2 0,4 1-5 16,-3 0 0-16,-9 1-19 0,-2 5-7 0,-1-6-18 16,0 1-17-16,-8-1-20 0,-1 6-16 0,-1-5-35 15,-4 2-24-15,3 1-32 0,-7-1-49 0,2 1-57 16,-11-4-193-16,12 3-503 0,-12-3 222 0</inkml:trace>
          <inkml:trace contextRef="#ctx0" brushRef="#br0" timeOffset="2258.51">8552 2534 195 0,'0'0'217'0,"0"0"-7"0,0 0-10 0,6 13-10 0,-6-13-9 16,0 0-12-16,-3 18-13 0,3-18-7 0,-3 18-9 15,3-8-6-15,-3 1-9 0,3-11-12 0,-4 17-8 16,2-7-7-16,-2 1-7 0,4-11-6 0,-3 20-7 16,3-11-6-16,0-9-2 0,0 17-7 0,-3-10-4 15,3-7-8-15,0 17-1 0,0-17-6 0,-3 9 0 16,3-9-7-16,0 0-6 0,0 14 3 0,0-14-1 15,0 0 0-15,0 0 4 0,0 0-6 0,0 0 2 16,0 0-6-16,0 0-1 0,0 0-12 0,0 0 7 16,22-22-4-16,-16 7-6 0,7 5-11 0,-7-5 0 15,8 2-11-15,-1-7-1 0,2 1-8 0,-1-2-3 16,-1 4 1-16,0-3 3 0,-1 8 0 0,-1-5 7 0,1 5-2 16,-8 0 3-16,5 0 1 0,-3 4 3 0,2-1 4 15,-2 3 6-15,0-1 4 0,-6 7 0 0,10-12-5 16,-10 12 0-16,6-7 0 0,-6 7-1 0,0 0-3 15,0 0 0-15,13 1 4 0,-13-1-3 0,0 0-2 16,11 11 5-16,-11-11 1 0,9 14 2 0,-5-8-5 16,1 5 0-16,-1 0 0 0,-1 2 0 0,5-2 2 15,-2 3-1-15,0-2 2 0,1 2 0 0,-1 1 2 16,4-3-5-16,-4 3-5 0,0-3-11 0,0-2-25 16,-1 1-27-16,-4-1-30 0,1 4-28 0,1-3-38 0,-3-11-45 15,0 14-226-15,0-14-471 0,-14 17 210 16</inkml:trace>
          <inkml:trace contextRef="#ctx0" brushRef="#br0" timeOffset="1367.22">7392 3108 182 0,'0'0'202'0,"0"0"-8"0,0 0-12 0,6-10-8 0,-6 10-7 16,0 0-12-16,0 0-11 0,7-5-10 0,-7 5-14 15,0 0-6-15,0 0-3 0,0 0-3 16,0 0-3-16,0 0-1 0,0 0 1 0,26 6 1 0,-26-6-3 16,10 6 1-16,-1-3-1 0,0 2-4 0,1-5-1 15,4 4-7-15,-5-2-2 0,7-2-13 0,-2 4 3 16,2-3-8-16,3-1-4 0,-5 0-5 0,5 0-8 15,7-1-7-15,-7-1-1 0,3 2-6 0,-2-2-1 16,-1-1 2-16,0 0-13 0,-2-2-1 0,-1 2-3 16,-2 1 1-16,1-3-10 0,-5 4-5 0,-10 1-8 15,16-4-12-15,-7 1-19 0,-9 3-27 0,14-4-22 16,-14 4-33-16,0 0-29 0,0 0-34 0,0 0-26 16,0 0-41-16,0 0-227 0,-23-18-507 0,23 18 224 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6:15.15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97E147-7F2E-4AD9-91D0-C4A154781B1C}" emma:medium="tactile" emma:mode="ink">
          <msink:context xmlns:msink="http://schemas.microsoft.com/ink/2010/main" type="inkDrawing" rotatedBoundingBox="8012,4730 13916,4708 13917,4939 8013,4961" shapeName="Other"/>
        </emma:interpretation>
      </emma:emma>
    </inkml:annotationXML>
    <inkml:trace contextRef="#ctx0" brushRef="#br0">0 228 67 0,'0'0'127'0,"0"0"-17"0,0 0-9 16,0 0-6-16,0 0-7 0,0 0 2 0,0 0-12 16,0 0-3-16,0 0-1 0,0 0-5 0,0 0-10 0,0 0 5 15,0 0-7-15,0 0-1 0,0 0-4 16,0 0-9-16,0 0-2 0,0 0 1 0,0 0-8 15,0 0-6-15,0 0 1 0,0 0 0 0,0 0-2 0,0 0 3 16,0 0 2-16,0 0-3 0,0 0 3 16,0 0-1-16,0 0-2 0,0 0 3 0,0 0-7 0,0 0 2 15,0 0-4-15,0 0-1 0,0 0 0 0,0 0-2 16,22 8-1-16,-22-8-3 0,0 0-1 0,0 0 0 16,0 0 2-16,17-1-1 0,-17 1-6 0,0 0 1 15,0 0 0-15,0 0-3 0,0 0 4 0,0 0-3 16,0 0 1-16,10-4-4 0,-10 4-3 0,0 0 2 15,0 0-1-15,0 0-1 0,0 0-4 0,0 0 6 16,0 0-5-16,0 0 1 0,16 0-1 0,-16 0 3 0,0 0-3 16,0 0 5-16,0 0-6 0,0 0 4 0,0 0 1 15,12 0-2-15,-12 0 1 0,0 0 3 16,0 0-4-16,14 0 1 0,-14 0 0 0,0 0-3 0,0 0 1 16,10 4 0-16,-10-4-3 0,0 0 5 0,0 0-1 15,17 0 0-15,-17 0 2 0,0 0 5 16,15 0-4-16,-15 0 5 0,0 0-1 0,10-4-3 15,-10 4 1-15,0 0-2 0,13 0 0 0,-13 0 1 0,0 0-4 16,12-3 4-16,-12 3-2 0,0 0-2 0,0 0-1 16,14-4 1-16,-14 4-3 0,0 0 3 15,9-3 2-15,-9 3-3 0,0 0 4 0,0 0-3 0,0 0 0 16,16 0 0-16,-16 0 1 0,0 0-3 0,0 0-1 16,14-3 7-16,-14 3-6 0,0 0 0 0,10-1 2 15,-10 1-2-15,9-6-3 0,-9 6 7 0,13-4-3 16,-13 4 2-16,12-3-5 0,-12 3 2 0,11-6 2 15,-11 6 0-15,0 0-2 0,16-4-6 0,-16 4 2 16,9-1 5-16,-9 1-2 0,0 0 2 0,14-2-3 16,-14 2 4-16,0 0 1 0,10-2-4 0,-10 2 3 15,0 0-1-15,0 0 2 0,0 0-4 0,12-3-2 16,-12 3 5-16,0 0 0 0,0 0-4 0,10-4 0 0,-10 4 3 16,0 0 0-16,0 0-2 0,14-4 0 0,-14 4 1 15,0 0 0-15,12-3-1 0,-12 3 0 16,0 0 0-16,13-3 0 0,-13 3 0 0,0 0 0 15,14-3-2-15,-14 3 5 0,0 0-1 0,11 0-1 0,-11 0-1 16,0 0-1-16,0 0 2 0,14 0 0 16,-14 0-3-16,0 0 5 0,0 0-5 0,16 0 2 0,-16 0 1 15,0 0 2-15,17 0-5 0,-17 0 4 0,0 0 0 16,16 0-1-16,-16 0 2 0,12 0 0 0,-12 0-2 16,0 0 0-16,16-2 0 0,-16 2-3 0,11-2 3 15,-11 2 0-15,15-3 4 0,-15 3-4 0,10 0 3 16,-10 0-2-16,0 0-3 0,17-3 4 0,-17 3 1 15,9-3-4-15,-9 3-3 0,0 0 4 0,0 0 1 16,16-2-2-16,-16 2 0 0,10-2 2 0,-10 2-1 16,0 0 1-16,0 0-4 0,17 2 3 0,-17-2 0 15,0 0 0-15,12 2 0 0,-12-2 0 0,0 0 2 16,10 3-2-16,-10-3 0 0,0 0 0 0,17 3 0 0,-17-3 1 16,12 0 1-16,-12 0-5 0,0 0 3 0,19 0 3 15,-19 0-5-15,10 0 2 0,-10 0-3 16,14 0 2-16,-14 0 1 0,0 0 5 0,16-3-6 0,-16 3 2 15,12 0-3-15,-12 0 4 0,0 0-3 0,17-3 2 16,-17 3-1-16,0 0-3 0,0 0 1 0,13 3-5 16,-13-3 10-16,0 0-2 0,0 0-1 0,0 0 0 15,0 0 0-15,0 0 3 0,0 0-3 0,13-3 1 16,-13 3 1-16,0 0-5 0,0 0 2 0,0 0 2 16,0 0-6-16,0 0 2 0,6-5 1 0,-6 5-1 15,0 0 4-15,0 0-2 0,0 0 1 0,0 0 4 16,0 0-5-16,20 0-2 0,-20 0 7 0,0 0-4 15,9-3 2-15,-9 3 0 0,10-3 2 0,-10 3-6 16,0 0 2-16,17-1 0 0,-17 1-4 0,8-3 5 0,-8 3 1 16,14-1-4-16,-14 1 2 0,0 0-3 15,16-2-3-15,-16 2 6 0,14-2 1 0,-14 2 1 16,9-2-1-16,-9 2-10 0,0 0 9 0,16-4 3 0,-16 4 1 16,0 0-8-16,14-2 6 0,-14 2-2 0,0 0 3 15,14 0-1-15,-14 0-4 0,0 0-3 16,14-1 5-16,-14 1 0 0,0 0-1 0,19-2 4 0,-19 2-2 15,11-2 0-15,-11 2 0 0,15-1 0 0,-15 1 1 16,10-2-1-16,-10 2 1 0,0 0-5 0,22-2 3 16,-22 2 0-16,11 0-3 0,-11 0 3 0,16-1-1 15,-16 1 5-15,12 1-3 0,-12-1-4 0,14 0 0 16,-14 0 0-16,13-1 8 0,-13 1-5 0,13 1-1 16,-13-1 2-16,0 0-3 0,18-1 0 0,-18 1 3 15,0 0 0-15,17 0-5 0,-17 0 5 0,10 0 0 16,-10 0-5-16,0 0 3 0,17 0-1 0,-17 0 2 15,0 0-1-15,13-1 3 0,-13 1 0 0,0 0-2 16,12-2 0-16,-12 2 1 0,0 0 0 0,0 0-3 16,13-2 3-16,-13 2-1 0,0 0-10 0,0 0 9 15,14-2-1-15,-14 2-1 0,0 0 3 0,12 2-2 16,-12-2 2-16,0 0 3 0,16 0-3 0,-16 0 3 0,0 0 0 16,17 0-1-16,-17 0-2 0,13-2 0 0,-13 2-2 15,16 2 2-15,-16-2 0 0,17-2 0 0,-17 2 7 16,21-1-10-16,-14-2 1 0,-7 3 5 0,19-1-6 15,-5-1-6-15,-2 1 11 0,-12 1-3 0,22-3-2 16,-11 3 3-16,5 3-1 0,0-7-2 0,-5 2 3 16,4 0 3-16,-5 0-4 0,8 2 3 0,-4-1 4 15,-1-2-3-15,-13 3-3 0,30-1-2 0,-14 1 5 16,1-1-4-16,-2 1 1 0,1-1 2 0,6-1 1 16,-5 0-3-16,2 2 1 0,2-3 1 0,-2 0-2 15,1 2-4-15,4 1 5 0,-6-2-4 0,1 1 1 16,0-2 1-16,4-1-3 0,-4 4 3 0,0-1 0 15,1-1 3-15,-1-2 0 0,-2 3-4 0,2-1 0 16,3 0 3-16,2-4-5 0,-6 6 3 0,0 0-2 16,-3-1 1-16,4-1-2 0,1 0 5 0,-4 2-3 15,1-2 3-15,2 2-1 0,-6-3 2 0,4 0-3 0,1 2 0 16,-2 1 2-16,2 0-1 0,-3-2 2 0,1 1-2 16,1 1 2-16,-4-4-2 0,4 4 1 0,-4 0-1 15,2 0-2-15,-2-1 5 0,2 1-3 16,-4-3 1-16,5 3-7 0,0-2 6 0,-2 2-2 0,1 0 0 15,-5 0 1-15,5-6 2 0,0 6-8 0,-2-1 7 16,-13 1 0-16,24-2 2 0,-10 2-1 16,-5-2 2-16,-9 2-3 0,27 0 0 0,-16 0 0 0,-11 0 3 15,21-4-2-15,-7 4 1 0,-14 0 1 0,21 0-1 16,-9 0-4-16,-12 0 0 0,20-3-8 0,-12 3 13 16,-8 0-4-16,16 1 1 0,-16-1-2 0,20-3 2 15,-20 3-2-15,16 0 1 0,-4 0-2 0,-12 0 1 16,13-1 5-16,-13 1-1 0,20 1-1 0,-20-1 0 15,16-1 0-15,-16 1 2 0,17 0-7 0,-8-3 6 0,-9 3 0 16,18 3-1-16,-7-3 2 0,-11 0-2 0,20 1 0 16,-10-1-3-16,-1 2-2 0,-9-2 2 0,24 1 3 15,-9-1-3-15,-3 0 3 0,-12 0-1 16,21 2 5-16,-9-2-4 0,1 0 1 0,-1 4 0 0,2-4-1 16,-1 0 1-16,0 0-2 0,2 0 0 0,-3 2-2 15,3-2 4-15,-3 0-4 0,-12 0 1 16,24 2 0-16,-15-2 2 0,6 1 1 0,-3 0-3 0,4-1 0 15,-5 0 2-15,0 1-4 0,3 3 0 0,-14-4 6 16,19 0-2-16,-1-4 1 0,-7 8-2 0,-1-4 0 16,5 0 4-16,-15 0-8 0,21 0 4 0,-9 0 0 15,-2 2 2-15,-10-2 1 0,23 0 0 0,-10-2-5 16,-1 4 2-16,3-2 1 0,-3 3-1 0,1-2 1 16,-13-1-2-16,21 4-3 0,-12-4 9 0,-9 0-5 15,24 0-6-15,-12 1 5 0,-3 1 2 0,3-1 0 16,-12-1 1-16,22 3-2 0,-10 0-2 0,-3-3 5 15,-9 0-4-15,24 0 1 0,-12 0-3 0,-2 0 5 16,2 2-1-16,-12-2 5 0,23 2-3 0,-12-1-3 0,1-1 0 16,-12 0 0-16,24 1 0 0,-10-1 0 0,-4 1 1 15,2 3-2-15,-12-4 1 0,21-4-3 0,-11 8 6 16,-10-4-4-16,23 2 3 0,-13 0 1 0,-10-2-3 16,20-2-2-16,-20 2 2 0,20 2-3 0,-12-1 6 15,4 0-2-15,-12-1-4 0,16 0 0 0,-16 0 6 16,18 1-1-16,-9-1-7 0,-9 0 5 0,18 4 1 15,-9-4-3-15,-9 0 3 0,16 0 2 0,-16 0-4 16,17 2 1-16,-17-2 1 0,16 0 2 0,-16 0-4 16,14-2 4-16,-14 2-3 0,14 2 1 0,-14-2-1 15,14 1 1-15,-14-1-3 0,13 0-1 0,-13 0-1 16,14 4 3-16,-14-4 2 0,12 0 3 0,-12 0-6 16,12 4 0-16,-12-4 1 0,10 0 1 0,-10 0-13 15,12 3 15-15,-12-3 1 0,12 3-2 0,-12-3-4 16,15 3 4-16,-15-3-1 0,12 0 5 0,-12 0-3 15,15 0-2-15,-15 0 2 0,12 2-2 0,-12-2 2 16,19 3-1-16,-12-3 2 0,-7 0-2 0,20 1-2 0,-20-1 0 16,15 0 2-16,-8 1 3 0,-7-1 2 15,20 0-5-15,-10 3 1 0,-10-3-1 0,16 1-1 0,-16-1 0 16,18 0 2-16,-9 0-2 0,-9 0 2 0,18 2-3 16,-9 0 5-16,-9-2 0 0,20 0-4 0,-10 0 2 15,-10 0-1-15,19 2-1 0,-8-2 2 0,-1 1 1 16,-10-1-3-16,20 3 0 0,-8-3 2 0,-4 1-1 15,-8-1 2-15,23 2 0 0,-13-1-3 0,2-1 3 16,-12 0-4-16,21 3 4 0,-7-2-2 0,-3 1-5 16,-11-2 7-16,20 2 2 0,-10-2-4 0,1 2 1 15,-1-1-4-15,-10-1 5 0,24 0-1 0,-12 1-2 16,-2-1 0-16,-10 0 3 0,23 0-3 0,-14 2 0 16,-9-2 0-16,21 2-1 0,-9-2 3 0,-12 0-3 15,19 1-4-15,-19-1 8 0,19 0-8 0,-10 0 4 16,-9 0 0-16,20 0 2 0,-10 0 4 0,-10 0-6 15,16 2 4-15,-4 0-3 0,-12-2-1 0,15 1 4 0,-15-1-4 16,20 2 3-16,-20-2-1 0,18 0-4 16,-18 0 4-16,16 3-1 0,-16-3 1 0,18 0 1 15,-18 0 2-15,15 0-3 0,-5 0 2 0,-10 0-1 0,20 0 0 16,-10 1 3-16,-10-1-3 0,18-1 2 0,-18 1-10 16,18 1 11-16,-18-1-9 0,16-1 8 0,-4-2-1 15,-12 3 0-15,18 0-1 0,-18 0-2 0,17 3 3 16,-10-2 0-16,-7-1 1 0,19-1-3 0,-19 1 0 15,18 1 1-15,-18-1-2 0,17 0 4 0,-7 2-10 16,-10-2 8-16,15 0 1 0,-15 0 2 0,18 2-4 16,-11 0 1-16,-7-2 1 0,18 0 0 0,-9 1-3 15,-9-1 2-15,18 0-1 0,-9 3 3 0,-9-3-4 16,18-3 2-16,-18 3-1 0,16 0 0 0,-16 0-1 16,17 3 1-16,-8-3 1 0,-9 0-4 0,18 0 2 0,-18 0 1 15,16 1-3-15,-7 1 3 0,-9-2 1 16,18 0-5-16,-9 1 1 0,-9-1 7 0,16-1-2 15,-16 1 1-15,18 1-2 0,-9 0 1 0,-9-1 2 0,21 0 1 16,-9 0-11-16,0 0 10 0,0 2 0 16,-12-2-1-16,22 0 1 0,-11 0-4 0,-1 0 3 15,-10 0 2-15,19 1-3 0,-8 1 0 0,-11-2-5 0,21 0 3 16,-14 2 0-16,-7-2 2 0,15-2-6 0,-15 2 9 16,18 0-5-16,-18 0 3 0,18 2-4 0,-18-2 3 15,15-2-1-15,-15 2 0 0,18 2 2 0,-18-2-1 16,15-2-3-16,-15 2 4 0,13 0 0 0,-13 0-1 15,13 0-8-15,-13 0 7 0,0 0-2 0,17 0 1 16,-17 0 4-16,12 0-5 0,-12 0 0 0,0 0-1 16,13 0-1-16,-13 0 2 0,0 0 3 0,0 0-5 15,17 2 4-15,-17-2-6 0,0 0 0 0,0 0 5 16,10 0 0-16,-10 0 4 0,0 0-7 0,0 0 3 16,12 3 0-16,-12-3 0 0,0 0-1 0,0 0 3 15,0 0-2-15,13 1 2 0,-13-1 0 0,0 0-5 16,0 0 5-16,15 2 3 0,-15-2-2 0,0 0 4 15,12 2-1-15,-12-2-1 0,0 0 3 0,14 0-2 0,-14 0 4 16,0 0-4-16,0 0-1 0,18-2-1 16,-18 2 0-16,0 0 3 0,11 2-2 0,-11-2 2 0,0 0 0 15,0 0-3-15,0 0 0 0,11 1-1 0,-11-1 1 16,0 0 6-16,0 0-3 0,0 0 2 0,0 0 0 16,0 0 4-16,12 2 0 0,-12-2 4 0,0 0-3 15,0 0-1-15,0 0 1 0,0 0 5 0,0 0-6 16,0 0 0-16,0 0-1 0,0 0 0 0,0 0 1 15,0 0 6-15,0 0 1 0,0 0-2 0,0 0 1 16,0 0-2-16,0 0-1 0,13 0-1 0,-13 0-4 16,0 0 2-16,0 0 0 0,0 0-5 0,0 0 2 15,12 2 0-15,-12-2-2 0,0 0 1 0,0 0-3 16,0 0 4-16,14 0-2 0,-14 0 2 0,0 0-3 16,0 0 4-16,0 0-2 0,15-2 0 0,-15 2 0 15,0 0-4-15,0 0 4 0,0 0-1 0,14 0-3 16,-14 0 0-16,0 0 0 0,0 0-1 0,0 0-2 0,12-2 1 15,-12 2-3-15,0 0 0 0,0 0 2 0,0 0-1 16,0 0 1-16,0 0-1 0,0 0-3 16,12 4 5-16,-12-4-4 0,0 0 3 0,0 0-2 0,0 0-2 15,0 0 3-15,0 0-1 0,0 0 2 0,0 0 1 16,0 0-4-16,0 0 2 0,0 0 2 0,12 0 1 16,-12 0-1-16,0 0 1 0,0 0-6 0,0 0 6 15,0 0-5-15,0 0 1 0,0 0 1 0,0 0 0 16,0 0-1-16,0 0 2 0,0 0-1 0,0 0 2 15,0 0-1-15,0 0-2 0,0 0 0 0,0 0 0 16,0 0-6-16,0 0-5 0,0 0-17 0,0 0-21 16,0 0-29-16,0 0-27 0,0 0-35 0,0 0-40 15,-31 20-262-15,23-19-476 0,8-1 210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18.3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330B61-F8CF-4D7E-AD8C-147B0E61BD82}" emma:medium="tactile" emma:mode="ink">
          <msink:context xmlns:msink="http://schemas.microsoft.com/ink/2010/main" type="writingRegion" rotatedBoundingBox="11474,4888 21159,4604 21198,5914 11513,6199"/>
        </emma:interpretation>
      </emma:emma>
    </inkml:annotationXML>
    <inkml:traceGroup>
      <inkml:annotationXML>
        <emma:emma xmlns:emma="http://www.w3.org/2003/04/emma" version="1.0">
          <emma:interpretation id="{C8167F23-F6CF-4CFF-AE06-734813136658}" emma:medium="tactile" emma:mode="ink">
            <msink:context xmlns:msink="http://schemas.microsoft.com/ink/2010/main" type="paragraph" rotatedBoundingBox="11474,4888 21159,4604 21198,5914 11513,6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E1AC8-83D4-40EA-9097-A56540F6FDCC}" emma:medium="tactile" emma:mode="ink">
              <msink:context xmlns:msink="http://schemas.microsoft.com/ink/2010/main" type="line" rotatedBoundingBox="11474,4888 21159,4604 21198,5914 11512,6199"/>
            </emma:interpretation>
          </emma:emma>
        </inkml:annotationXML>
        <inkml:traceGroup>
          <inkml:annotationXML>
            <emma:emma xmlns:emma="http://www.w3.org/2003/04/emma" version="1.0">
              <emma:interpretation id="{4EAA9B63-47A9-4B9F-9997-6496C0061D83}" emma:medium="tactile" emma:mode="ink">
                <msink:context xmlns:msink="http://schemas.microsoft.com/ink/2010/main" type="inkWord" rotatedBoundingBox="11503,5865 11829,5856 11838,6189 11513,6198"/>
              </emma:interpretation>
            </emma:emma>
          </inkml:annotationXML>
          <inkml:trace contextRef="#ctx0" brushRef="#br0">11017 2844 99 0,'0'0'201'0,"0"0"-14"0,0 0-12 16,0 0-10-16,0 0-13 0,0 0-5 0,0 0-6 15,0 0-9-15,0 0-3 0,9-4-8 0,-9 4-7 16,0 0-7-16,0 0-10 0,0 0-4 0,0 0-11 0,0 0 3 16,0 0 3-16,0 0-2 0,0 0 2 15,0 0-4-15,-1 19 1 0,1-19-6 0,0 0 2 16,-14 23-7-16,4-9-5 0,-2-1-6 0,2 2-7 16,-4 1-3-16,-4-3-7 0,-1 4-7 0,-1 4-2 15,0-3-9-15,0-1-25 0,-1 5-26 0,0-3-31 16,1 0-50-16,-4 0-37 0,9 0-46 0,-3 2-70 0,-1-7-163 15,10-1-455-15,-2-2 201 0</inkml:trace>
        </inkml:traceGroup>
        <inkml:traceGroup>
          <inkml:annotationXML>
            <emma:emma xmlns:emma="http://www.w3.org/2003/04/emma" version="1.0">
              <emma:interpretation id="{BA3C6F48-EAF2-4DA6-948A-2E2126C42CD5}" emma:medium="tactile" emma:mode="ink">
                <msink:context xmlns:msink="http://schemas.microsoft.com/ink/2010/main" type="inkWord" rotatedBoundingBox="12532,4857 14971,4785 15007,5999 12567,6071"/>
              </emma:interpretation>
            </emma:emma>
          </inkml:annotationXML>
          <inkml:trace contextRef="#ctx0" brushRef="#br0" timeOffset="1057.02">11765 3055 74 0,'0'0'242'15,"0"0"-21"-15,0 0-13 0,0 0-16 0,0 0-14 16,0 0-9-16,29-15-18 0,-15 7-9 0,-1-4-9 0,2 0-10 15,6-3-11-15,0-4-8 0,4 1-13 16,7-6-9-16,-1 1-5 0,-9 4-6 0,7-6-8 16,0-1-5-16,0-3-6 0,2 2-4 0,-3-1-6 0,4-1-4 15,-4-3-2-15,-1 4-5 0,1-7-4 0,1 4 0 16,-3-4-6-16,4-5 1 0,-3 6-7 0,-3-3 2 16,-2 4-5-16,-1-1-1 0,2 0 2 0,-7 2-7 15,-3 6 2-15,-1-1 0 0,-4 1 0 0,5-7-3 16,-5 8-1-16,-4 1 0 0,2 0 1 0,-6 0-2 15,2-1-1-15,-4 1 1 0,2-1-1 0,2 4 1 16,-1-3 0-16,-2 7 0 0,-1-1-1 0,1 0-3 16,2 4 0-16,1-5 2 0,-4 7 0 0,-2-5 0 15,4 8-2-15,0 9 3 0,-3-16-2 0,0 6 5 0,3 10-1 16,-8-14-3-16,8 14-2 0,-3-8 2 16,3 8-6-16,0 0 4 0,-16-2-4 0,16 2 5 15,-17 7-3-15,7-2-1 0,-2 6 2 0,2 0 1 0,-4 1-1 16,1 1 3-16,-4 7-1 0,4-2 2 0,-3 0-2 15,4 3 3-15,-3 0 1 0,3 2 4 16,-6 1 1-16,4 1 4 0,4-3-4 0,-2 4-2 0,0-3 2 16,0 1 0-16,2 4-1 0,-1 0 4 0,2-4-5 15,3 4 4-15,-6 4-2 0,8-5-3 0,-5-2 3 16,5 6-1-16,-1-6-2 0,1 1-1 0,2 0-2 16,-1-2 2-16,3 1-2 0,0 0 3 0,5-2-2 15,-4 0 0-15,2 0 0 0,0 1 1 0,2-3-1 16,1 4 3-16,-3-9-1 0,1 2-1 0,3-4-3 0,1 3 2 15,-1-2-3-15,1-1 0 0,4-3 3 16,1-1 2-16,-1 0-5 0,2-3 6 0,3-1-6 16,-3-2 1-16,1-3 1 0,3 2 2 0,-2-3-5 0,5 0 0 15,-2-3 3-15,-1 2 1 0,2-5-8 16,-4-3 6-16,3 4-4 0,5-6 0 0,2 0-1 16,-8-1 3-16,1-2-2 0,-3 3 4 0,4-4-6 0,-5 2 6 15,0-1-5-15,-4-1 2 0,-2 5 1 0,3-2 6 16,-1 1-3-16,-2-1 3 0,-2 5 5 15,-2-3 7-15,-2 4 1 0,-3 6 4 0,6-11-1 0,-6 11-4 16,4-8 1-16,-4 8-1 0,6-10-11 0,-6 10 2 16,0 0 0-16,0 0 0 0,0 0-3 0,0 0 3 15,0 0-5-15,2 35 5 0,-2-25-5 0,0 6 4 16,-2-2-1-16,2 3-3 0,0-2 4 0,0 1 2 16,0 0-2-16,2 1 2 0,2 1-1 0,-4-3 2 15,3-1-1-15,-2 3-3 0,2-4 0 0,0 2-3 0,2-3 6 16,1-4-3-16,-3 3-1 0,1-4 2 15,-1 0 1-15,6 0 2 0,-4-2-6 0,5 0 1 0,-10-5 0 16,18 1-3-16,-7 3-7 0,5-8-18 0,-16 4-20 16,24-5-23-16,-11-1-31 0,1 0-33 0,-1-1-34 15,0-5-41-15,4 1-277 0,-5-1-519 16,-5-3 230-16</inkml:trace>
          <inkml:trace contextRef="#ctx0" brushRef="#br0" timeOffset="1890.98">13223 2641 201 0,'0'0'228'16,"3"8"-13"-16,-3-8-10 0,0 0-10 0,5 13-15 16,-1-5-8-16,-4-8-14 0,5 13-9 0,-4-5-11 15,-1-8-13-15,3 18-7 0,1-12-12 0,-4-6-7 16,6 18-9-16,-6-11-8 0,3 3-8 0,-3-10-5 16,5 13-8-16,-4-5-4 0,-1-8-8 0,6 12-3 15,-6-12-5-15,6 11-2 0,-6-11-2 0,6 8-4 16,-6-8-5-16,0 0 1 0,12 4-2 0,-12-4-1 15,0 0-6-15,17-4-1 0,-17 4-3 0,16-10 0 16,-6-1-5-16,2 2-4 0,2-2-4 0,-1-4-4 0,7-5-5 16,1 6-1-16,-5-7-3 0,0 3 1 0,2 1 3 15,-3-3 0-15,3 2-1 0,-9 7-2 0,3-7 5 16,0 8 4-16,1-4 3 0,-2 3 7 0,-1 4 1 16,-4-3 0-16,0 6 3 0,-1-4-2 0,-5 8-3 15,10-4-1-15,-10 4-2 0,0 0-1 0,0 0-2 16,12-1 5-16,-12 1-5 0,0 0 9 0,6 17 1 15,-3-7-2-15,-3-10 2 0,0 18 0 0,1-7 1 16,-2 2 0-16,1-2-3 0,0 4 0 0,1-1-2 0,2-2 0 16,-1 3 1-16,-1-5 0 0,4 2-3 15,-4-2 2-15,1-3-4 0,2 2 4 0,-2 2-2 16,-2-11 0-16,6 15 3 0,-5-9-4 0,-1-6 3 16,6 9-4-16,-6-9 1 0,12 5 0 0,-12-5 1 0,15 0-3 15,-15 0 2-15,18-6-1 0,-9 1-7 0,3-4 1 16,3 0-6-16,4-3-3 0,-3-2-1 15,1-1-4-15,5-3 2 0,-4-2-1 0,5 7 2 0,-3-5 0 16,0 0 0-16,-1 1 1 0,-1 3 0 0,0-1 6 16,-3 2-2-16,-3 2 1 0,3 4 0 0,0 0 1 15,-2-3 1-15,1 3 2 0,-1 5-3 0,-6-3 2 16,2 1-1-16,-9 4 2 0,20-1 2 0,-20 1-1 16,15 5 1-16,-6 2 2 0,-5 0-1 0,5 3 3 15,0 1-3-15,1-4 1 0,-5 7 0 0,4-2-1 16,0 0-1-16,-2 2-2 0,1 1-21 0,2 6-28 15,-4-5-37-15,0 9-33 0,-3-3-42 0,2-9-49 0,-5 4-228 16,0-3-476-16,-5 3 211 0</inkml:trace>
          <inkml:trace contextRef="#ctx0" brushRef="#br0" timeOffset="1276.93">12989 2391 30 0,'-2'-11'305'0,"-2"-3"-14"0,4 0-11 0,-1 0-14 16,1 1-12-16,-3-1-16 0,1 2-20 0,2 12-17 16,-1-16-18-16,1 16-23 0,0-14-14 0,0 14-14 15,-2-12-19-15,2 12-15 0,0 0-24 0,0 0-17 0,0 0-12 16,0 0-15-16,0 0-21 0,0 0-25 15,0 0-22-15,0 0-37 0,0 0-10 0,3 39-20 16,-1-25-36-16,1 0-16 0,-1-1-45 0,1 2-184 0,0-1-417 16,5 3 185-16</inkml:trace>
        </inkml:traceGroup>
        <inkml:traceGroup>
          <inkml:annotationXML>
            <emma:emma xmlns:emma="http://www.w3.org/2003/04/emma" version="1.0">
              <emma:interpretation id="{2750313B-8E3C-4D81-9DCB-455E840C16C8}" emma:medium="tactile" emma:mode="ink">
                <msink:context xmlns:msink="http://schemas.microsoft.com/ink/2010/main" type="inkWord" rotatedBoundingBox="16399,5029 18513,4967 18536,5759 16422,5821"/>
              </emma:interpretation>
            </emma:emma>
          </inkml:annotationXML>
          <inkml:trace contextRef="#ctx0" brushRef="#br0" timeOffset="5720.94">16507 2429 194 0,'5'-10'273'0,"-5"10"-8"15,0 0-13-15,0 0-17 0,-2-13-15 0,2 13-16 16,0 0-21-16,0 0-15 0,0 0-15 0,-12-9-16 16,12 9-11-16,0 0-7 0,0 0-9 0,0 0-1 15,0 0-11-15,-27 17-4 0,20-12-1 0,-2 2-4 16,0 3 6-16,2 2-7 0,1-4-2 0,0-1-9 16,0 5-3-16,3-2-7 0,-3 3 2 0,1 2-2 15,4-5-4-15,-1 4 14 0,-1 1-20 0,6-2-1 16,-3-13 0-16,2 24 0 0,-1-13 4 0,4 3-1 15,1-2-3-15,1 0-2 0,2-2 5 0,2 1-10 0,-4-4 4 16,6 0-11-16,-1 2 3 0,2-3-3 0,-1-3-4 16,2 0-6-16,-3-3-4 0,3 4 7 15,3-3-17-15,-2-1-16 0,2-1-28 0,-3-2-17 0,3 2-22 16,-3-2-19-16,1 0-23 0,-2-2-22 0,-4 2-28 16,1 0-28-16,-2-3-33 0,-9 6-26 0,19-14-19 15,-12 5-281-15,1 2-589 0,-2 1 261 0</inkml:trace>
          <inkml:trace contextRef="#ctx0" brushRef="#br0" timeOffset="6214.8">16898 2480 230 0,'6'-6'220'0,"-6"6"-5"0,0 0-8 16,6-7-12-16,-6 7-10 0,0 0-17 15,0 0-16-15,0 0-21 0,7-6-8 0,-7 6-11 16,0 0-4-16,0 0-6 0,0 0-7 0,8 18-2 0,-8-18-1 15,6 13-3-15,-2-3 1 0,-2 0-1 16,2 0-1-16,-1 1-4 0,-3-11-5 0,6 19-9 0,-4-8-4 16,2 1-10-16,-2-3 0 0,2 0-7 0,-4-9-8 15,3 18 0-15,0-9-3 0,-3-9-6 0,3 15-3 16,-3-15-1-16,4 11 0 0,-4-11-4 0,2 7-2 16,-2-7 0-16,6 7 2 0,-6-7-5 0,0 0-4 15,12 2 1-15,-12-2-2 0,0 0-7 0,21-10-5 16,-12 4-6-16,1-2-13 0,2-4-6 0,1 1-5 0,-2-4-6 15,1 4-2-15,1 0 7 0,-1-2 0 16,0-1 2-16,-1-1 6 0,-1 2 0 0,0 2 9 16,1 1 6-16,-4-1 7 0,-1 1 9 0,0 4 12 0,0-1 2 15,-6 7 7-15,8-12-1 0,-8 12 0 16,7-7-4-16,-7 7-3 0,0 0-3 0,6-8-2 16,-6 8-5-16,0 0 2 0,0 0-3 0,0 0-1 0,0 0-4 15,21 7 1-15,-21-7-2 0,10 9 5 0,-7-3-3 16,-3-6 4-16,11 15 2 0,-7-8 1 0,1 2 4 15,1 2 1-15,0 0-2 0,1 0-3 0,-4-2 2 16,3 3-2-16,-1-2 0 0,1-1 3 0,0 0-1 16,-3-1-8-16,2 2 3 0,0 0-3 0,-4-3-3 15,5 3 8-15,-6-10-9 0,6 14-18 0,-4-8-22 16,-2-6-15-16,1 11-28 0,-1-11-22 0,0 0-24 16,5 10-25-16,-5-10-33 0,0 0-49 0,0 0-265 15,0 0-537-15,0 0 238 0</inkml:trace>
          <inkml:trace contextRef="#ctx0" brushRef="#br0" timeOffset="5092.92">15629 2013 235 0,'0'0'238'0,"0"0"-22"16,0 0-8-16,0 0-13 0,0 0-5 0,0 0-11 15,-20 25-5-15,19-14-10 0,-2 4-4 0,0-2-10 16,3 5-4-16,-3 1-13 0,6 0-4 0,-3 6 4 16,3-2-12-16,0 1 3 0,0 4-9 0,3-6-5 0,0 3-2 15,0-1-3-15,1-2-2 0,-1 1-11 0,2 1 0 16,-1-2-10-16,1 0-5 0,-4-3 19 15,3 1-26-15,-1-2 0 0,2-2-11 0,-2-1-11 0,-3 1 4 16,6-3-5-16,-6 0-13 0,1-6 5 0,-1 4 6 16,2-4-15-16,-4 3-3 0,4-3-8 0,-5-7-21 15,6 15-21-15,-6-15-26 0,3 7-21 0,-3-7-20 16,4 9-20-16,-4-9-17 0,3 8-26 0,-3-8-26 16,0 0-29-16,22-7-26 0,-22 7-61 0,21-11-185 15,-6 1-519-15,5-6 231 0</inkml:trace>
          <inkml:trace contextRef="#ctx0" brushRef="#br0" timeOffset="5394.9">16181 2335 8 0,'0'0'262'16,"5"-11"-12"-16,-5 11-7 0,0 0-15 0,-1-13-17 16,1 13-19-16,0 0-12 0,-13-7-19 0,13 7-14 0,-12-5-13 15,12 5-8-15,-20 1-10 0,20-1-6 0,-25 6-7 16,11-1-2-16,0-1-6 0,-4 2-6 15,4 1-2-15,-1 2-7 0,-6 2 1 0,5 0-3 0,0 0-7 16,-1 2 5-16,-2 1-3 0,1 4-2 0,2 0-6 16,2 1-4-16,2-3-1 0,3-1 0 15,0 0-12-15,0 0 1 0,2 2-7 0,1 1 1 0,3-4-2 16,1 2-6-16,2 2-5 0,2-4-2 0,1 1-2 16,1-4 4-16,2 1-6 0,0-3 4 0,3 4-9 15,2-5 3-15,2 2-1 0,1-4 1 0,0-1-18 16,1 0-2-16,3-1-23 0,0-3-17 0,0-1-33 15,0 0-25-15,1 0-31 0,-4-5-35 0,5 0-31 16,-1-1-46-16,6 1-292 0,-2-6-576 0,1-4 255 0</inkml:trace>
          <inkml:trace contextRef="#ctx0" brushRef="#br0" timeOffset="6465.84">17627 2258 253 0,'0'0'243'0,"0"0"-10"0,11 11-8 16,-11-11-17-16,7 14-5 0,-1-1-11 0,1 2-17 15,-1-1-12-15,2 3-4 0,-5-2-11 0,3 8-2 16,0-6-14-16,1 7-14 0,-1 1-8 0,0-8-4 16,-1 0-11-16,-1 6-11 0,2-1-6 0,-3-3-10 15,0 2-4-15,-1-3-6 0,-2-1-14 0,-2 1-18 16,-1-1-29-16,-3-3-30 0,0 3-32 0,-4-1-37 16,-1-3-44-16,1 0-48 0,-4-2-64 0,0 0-164 0,0-1-457 15,7-4 202-15</inkml:trace>
        </inkml:traceGroup>
        <inkml:traceGroup>
          <inkml:annotationXML>
            <emma:emma xmlns:emma="http://www.w3.org/2003/04/emma" version="1.0">
              <emma:interpretation id="{C27D2BB7-F03B-4138-9E3C-1093C15E15FE}" emma:medium="tactile" emma:mode="ink">
                <msink:context xmlns:msink="http://schemas.microsoft.com/ink/2010/main" type="inkWord" rotatedBoundingBox="19039,5217 21175,5155 21188,5581 19051,5643"/>
              </emma:interpretation>
            </emma:emma>
          </inkml:annotationXML>
          <inkml:trace contextRef="#ctx0" brushRef="#br0" timeOffset="7632.03">19001 2205 121 0,'-17'0'245'0,"17"0"-18"0,0 0-21 0,0 0-21 16,0 0-18-16,-13-2-20 0,13 2-12 0,0 0-16 15,0 0-10-15,0 0-8 0,0 0-10 0,0 0-5 16,0 0-5-16,0 0-4 0,1 17-2 0,-1-17-3 16,0 0-1-16,0 0-2 0,20 11 2 15,-13-5-4-15,-7-6-3 0,15 8-1 0,-7-2-1 0,2-2-3 16,2 3-1-16,1-1-2 0,1 2-4 0,-4 0 1 15,7 1-9-15,-7 2-3 0,4-4-4 0,-4 6-1 16,2-2-6-16,-2-2 4 0,-1 3-5 0,-4-5 0 16,5 3 3-16,-7 1-3 0,3-4-1 0,-1 3-1 15,-4 1 9-15,4-2-11 0,-5-9 5 0,-3 23-1 0,1-13 0 16,-1 3 4-16,-3-1-9 0,-4 0 6 0,-1-1-8 16,-1-3-5-16,-3-2 4 0,-1 5-5 0,3-1-6 15,1 4-12-15,-2-7-22 0,1 4-22 0,2-1-23 16,-1-2-26-16,5-2-33 0,1 1-31 0,0-2-29 15,6-5-25-15,0 0-252 0,0 0-502 0,0 0 223 16</inkml:trace>
          <inkml:trace contextRef="#ctx0" brushRef="#br0" timeOffset="7249.06">18243 2429 62 0,'0'0'197'0,"0"0"-19"16,0 0-11-16,0 0-19 0,0 0-13 0,0 0-13 0,0 0-11 15,0 0-7-15,0 0-1 0,0 0-3 0,0 0-2 16,0 0-2-16,0 0 0 0,0 0-3 16,34 8-2-16,-19-8-5 0,5 0-4 0,-2 2-6 0,2-2-6 15,6 0-3-15,1 2-4 0,1-4 2 16,3 2-9-16,1-3-4 0,-3 3 0 0,4-4-4 15,8 1-6-15,-10 0-5 0,14-4-1 0,-5 6-2 0,-10-3-3 16,1 4-3-16,0-4-2 0,-4 2-3 0,-3 2 2 16,1-2-3-16,-4 2 1 0,-1-1 2 0,1-2-5 0,-4 0 2 15,-2 1-2-15,2-1 1 0,-4 3-4 16,-13 0 1-16,21-4-5 0,-12 4-1 0,1-3-1 16,-10 3 0-16,15-3-3 0,-15 3-5 0,14-4-6 0,-14 4-19 15,0 0-19-15,13 3-18 0,-13-3-26 16,0 0-23-16,0 0-28 0,0 0-34 0,12-6-72 0,-12 6-138 15,0 0-412-15,0 0 182 0</inkml:trace>
          <inkml:trace contextRef="#ctx0" brushRef="#br0" timeOffset="12973.71">19490 2280 146 0,'0'0'245'0,"0"0"-12"0,0 0-13 16,0 0-15-16,0 0-22 0,0 0-19 0,0 0-18 0,0 0-15 15,0 0-15-15,-12 2-11 0,12-2-8 0,0 0-3 16,0 0-5-16,-3 11-4 0,3-11-2 16,-3 14-10-16,3-14 5 0,-1 17-1 0,1-6-1 0,0-11-4 15,-2 14-6-15,2-3-2 0,-3 4-1 0,3-2-1 16,0 0-4-16,3 1-3 0,-1 0-1 16,2 0-7-16,-1-3-2 0,3-2-4 0,0 0 2 0,0-1 0 15,1-2-2-15,1 2-4 0,-1 0 1 0,7 0-1 16,-4-5-4-16,1 1-8 0,6-1 6 0,3-2-6 15,-2 0-4-15,6-2 3 0,-2-4-4 0,2 1-3 16,1-5-3-16,1 0 4 0,-4-4-6 0,3 4 0 16,-1-3 0-16,-3-4-1 0,0 2-1 0,-6-2-1 15,3-1-1-15,-5 4-4 0,1-1-1 0,-8 0 2 0,-1 0-3 16,-3 0 2-16,2-3 1 0,-4 10-2 0,0-8 0 16,-4 2 0-16,-2 1-2 0,0 0 0 0,-1 0-2 15,-1-1 3-15,-2 7-2 0,1-6 0 0,0 2 5 16,-5 2-7-16,4 2 1 0,-2 1 2 0,3-1-2 15,-1 6 1-15,-1-5-1 0,11 5 4 0,-19-8-6 16,7 7-1-16,12 1-1 0,-26-2 7 0,16 2-4 16,10 0-2-16,-28 3 4 0,13 3-1 0,0-2 2 15,0-1-1-15,-1 4-8 0,1 2-11 0,0 0-13 16,-2-3-11-16,-4 10-18 0,8-7-26 0,-2 2-20 16,-3 0-24-16,5 1-17 0,-1 3-29 0,5-5-22 0,-1 1-75 15,-2-1-152-15,9-3-460 0,-3 5 203 16</inkml:trace>
          <inkml:trace contextRef="#ctx0" brushRef="#br0" timeOffset="13788.27">19957 2321 116 0,'0'0'195'0,"0"0"-8"0,0 0-5 0,0 0-9 15,6-10-7-15,-6 10-5 0,0 0-6 0,0 0-2 0,0 0-11 16,0 0-4-16,6-5-9 0,-6 5-7 0,0 0-5 16,0 0-10-16,0 0-9 0,0 0-7 0,0 0-9 15,0 0-11-15,0 0-7 0,0 0-8 0,0 0-5 16,0 0-5-16,0 0-5 0,0 0 1 0,0 0-6 15,0 0-1-15,0 0-4 0,-12 31 1 0,12-31-7 16,-2 16 0-16,2-16 0 0,2 15 3 0,-2-15-1 16,4 15-2-16,1-8 0 0,-2 4 1 0,3 2 1 15,1-6 1-15,4 5-4 0,-1-2 3 0,0-4 0 16,1 2 2-16,4 3 5 0,-5-4-3 0,4-1-1 16,2-1-3-16,-1 1 3 0,0-2-2 0,1-2 1 15,-1 2-7-15,3-4 1 0,-2 1 1 0,2-1-4 0,-1 0 0 16,1-1 0-16,-3-3-2 0,4-2-2 0,-4 0-2 15,1 0 2-15,-1 0 5 0,-1-1-4 0,-2-3-1 16,-1 2 2-16,-2-2-5 0,2 0-3 0,-7-4 2 16,2 4-3-16,-3-5 0 0,-1 5-2 0,-2-4-3 15,0 0 3-15,-2 0-2 0,-2 1 0 0,-1 3-3 16,1-1 2-16,-2-4-1 0,-2 5-1 0,-2 0 1 16,1-1 1-16,0 4 0 0,2-2-7 0,-1 4 6 15,1-1-4-15,7 6-1 0,-15-10-1 0,15 10 0 0,-17-5-2 16,8 5-1-16,9 0-12 0,-23 0-2 15,12 4-12-15,-2-3-10 0,-4 5-16 0,2 0-5 16,-5 6-19-16,0 1-20 0,-1-2-30 0,-3 4-28 0,-8 5-34 16,8-9-49-16,-6 3-224 0,-4 2-505 0,5-2 223 15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6:43.8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76D6DCE-6450-4B8E-BF6E-7B2B52681D67}" emma:medium="tactile" emma:mode="ink">
          <msink:context xmlns:msink="http://schemas.microsoft.com/ink/2010/main" type="writingRegion" rotatedBoundingBox="1004,5874 7529,5112 7660,6237 1135,6999"/>
        </emma:interpretation>
      </emma:emma>
    </inkml:annotationXML>
    <inkml:traceGroup>
      <inkml:annotationXML>
        <emma:emma xmlns:emma="http://www.w3.org/2003/04/emma" version="1.0">
          <emma:interpretation id="{A8C6C4A2-C787-4B98-984E-F56EE85F9BA0}" emma:medium="tactile" emma:mode="ink">
            <msink:context xmlns:msink="http://schemas.microsoft.com/ink/2010/main" type="paragraph" rotatedBoundingBox="1004,5874 7529,5112 7660,6237 1135,6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95A3C9-DA0D-452E-9B2B-537DC8873970}" emma:medium="tactile" emma:mode="ink">
              <msink:context xmlns:msink="http://schemas.microsoft.com/ink/2010/main" type="line" rotatedBoundingBox="1004,5874 7529,5112 7660,6237 1135,6999"/>
            </emma:interpretation>
          </emma:emma>
        </inkml:annotationXML>
        <inkml:traceGroup>
          <inkml:annotationXML>
            <emma:emma xmlns:emma="http://www.w3.org/2003/04/emma" version="1.0">
              <emma:interpretation id="{5A17BCDF-E2EA-4793-B823-9172E7A19604}" emma:medium="tactile" emma:mode="ink">
                <msink:context xmlns:msink="http://schemas.microsoft.com/ink/2010/main" type="inkWord" rotatedBoundingBox="1049,6262 2284,6118 2370,6855 1135,6999"/>
              </emma:interpretation>
            </emma:emma>
          </inkml:annotationXML>
          <inkml:trace contextRef="#ctx0" brushRef="#br0">330 3368 128 0,'0'0'130'0,"0"0"-3"0,0 0-14 0,0 0-3 0,-12-4-5 15,12 4-10-15,0 0-2 0,0 0-9 0,0 0-2 16,0 0 3-16,-13-1-9 0,13 1-1 0,0 0-3 16,0 0-8-16,0 0-4 0,0 0 0 0,0 0-6 15,-15 0-1-15,15 0-5 0,0 0-3 0,0 0 0 16,0 0-3-16,0 0-3 0,0 0 1 0,-12-5-1 16,12 5 1-16,0 0 1 0,0 0-2 0,0 0 0 0,0 0 1 15,0 0 1-15,0 0 0 0,0 0 4 16,0 0-2-16,0 0 0 0,-18 1 0 0,18-1 1 0,0 0-3 15,0 0 1-15,0 0-2 0,0 0-4 0,0 0-2 16,0 0-1-16,0 0-8 0,0 0 6 0,0 0-9 16,0 0 1-16,0 0-5 0,0 0 1 0,0 0-4 15,0 0 4-15,0 0-4 0,0 0 5 0,0 0-2 16,0 0 1-16,0 0-2 0,0 0 0 0,0 0-2 16,45 9 0-16,-36-9-2 0,-9 0-1 0,19 2-2 15,-8-1-1-15,-1 2 0 0,-10-3 7 0,19 1-2 16,-7 1 2-16,0 0 1 0,5 0 4 0,-4-1 3 15,3-1 1-15,-1 3-7 0,0-2 4 0,2-1-2 16,-4 3-3-16,2-3 3 0,-2 0-1 0,2 0-4 16,-1 0 3-16,-14 0 0 0,28 0-1 0,-14 0 3 15,0 1 0-15,1-1-4 0,-1 0 2 0,-1-1 0 0,-13 1-4 16,27 0 3-16,-14-1-5 0,4-1 2 0,-2-3 4 16,-2 3-4-16,2 2 2 0,-1-2-3 15,-14 2 5-15,22-2-4 0,-15-2-2 0,-7 4-1 0,17-1 0 16,-17 1 3-16,13-2-7 0,-13 2 6 0,12 0-6 15,-12 0-3-15,0 0 3 0,0 0 0 0,14-4-4 16,-14 4 3-16,0 0-3 0,0 0 1 0,0 0-3 16,0 0-1-16,0 0 1 0,0 0-10 0,13-1-3 15,-13 1-11-15,0 0-11 0,0 0 1 0,0 0-10 16,0 0-12-16,0 0-16 0,0 0-25 0,0 0-19 16,0 0-29-16,0 0-27 0,0 0-21 0,-22 25-55 15,14-23-166-15,-2 2-447 0,1 1 198 0</inkml:trace>
          <inkml:trace contextRef="#ctx0" brushRef="#br0" timeOffset="491.17">430 3635 44 0,'0'0'217'15,"0"0"-8"-15,0 0-15 0,0 0-11 0,0 0-13 16,0 0-13-16,0 0-19 0,0 0 0 0,0 0-15 16,0 0-3-16,0 0-6 0,0 0-4 0,0 0-4 15,0 0-4-15,0 0-9 0,0 0 0 0,0 0-11 16,0 0 2-16,27-20-8 0,-27 20 0 0,15-3-3 0,-5 2-4 15,-10 1-1-15,18-2-3 0,-1-2-7 16,-4 3-2-16,3-1-4 0,1 0-3 0,-2 4 1 16,0-4-4-16,1 0-4 0,-1 2-2 0,0 2-4 15,3-4 0-15,-3 2-5 0,1 0 5 0,-3 2-4 16,2-2-1-16,0-2-5 0,2 4 2 0,-8 0-6 0,-9-2-2 16,24 3 0-16,-16 0-3 0,1 0-1 15,3-2-1-15,0 3 0 0,-4-1-1 0,-8-3 1 16,19 1-6-16,-11 2 0 0,-8-3 4 0,19 4-1 15,-12-3-2-15,-7-1-1 0,14 0-2 0,-14 0 0 16,16 0-3-16,-8 3 2 0,-8-3-7 0,10 2 10 0,-10-2 2 16,0 0-6-16,17 0-2 0,-17 0-5 0,0 0-8 15,0 0-7-15,14 0-10 0,-14 0-15 0,0 0-20 16,0 0-26-16,0 0-21 0,14-4-29 0,-14 4-31 16,4-9-29-16,-4 9-54 0,0 0-199 0,2-12-490 15,-2 12 217-15</inkml:trace>
          <inkml:trace contextRef="#ctx0" brushRef="#br0" timeOffset="1513.85">958 3223 4 0,'0'0'163'0,"0"0"-15"16,-15-2-19-16,15 2-10 0,0 0-6 0,0 0-5 16,0 0-11-16,0 0-1 0,-3-10-5 0,3 10-5 15,0 0-3-15,0 0-4 0,0 0-1 0,-3-11-3 16,3 11-2-16,0 0 0 0,0 0-4 0,0 0-2 0,-3-11 0 16,3 11-1-16,0 0-2 0,0 0-1 15,0 0 1-15,-6-10-3 0,6 10-1 0,0 0-3 0,0 0 1 16,0 0-4-16,-7-7-4 0,7 7 1 0,0 0 3 15,0 0-3-15,0 0-2 0,0 0 0 0,0 0 2 16,-11-3-3-16,11 3-2 0,0 0 0 0,0 0-3 16,0 0-6-16,0 0-2 0,0 0-3 0,0 0-1 15,0 0-6-15,0 0 0 0,0 0-8 0,0 0-4 16,0 0 1-16,0 0 1 0,0 0-5 0,0 0-3 16,0 0 2-16,0 0 0 0,0 0 3 0,0 0-2 15,0 0 2-15,27 14 3 0,-27-14 0 0,17 6 2 16,-10-5-3-16,-7-1 0 0,16 6 0 0,-5-5 3 0,-2 2-4 15,3 1-3-15,0-1 2 0,0 1 1 16,-2-2-5-16,2 3 2 0,0 0 1 0,-2 3-2 16,2-6-3-16,-1 3-2 0,-1-1 1 0,4 3 1 0,-1-2 0 15,-3 0-2-15,-1 0 5 0,2-2-2 0,-2 4 1 16,1-1 1-16,-2-2-3 0,5 1 4 16,-4 1-1-16,0-4 2 0,-2 3-1 0,4-1 1 0,-2 2 0 15,-9-6-2-15,15 5 3 0,-9-2 7 0,-6-3-5 16,15 7 0-16,-9-2-4 0,2-4 7 0,-8-1-6 15,17 6-1-15,-10-2 2 0,-7-4-3 0,15 1-3 16,-7 2 9-16,2 0-4 0,-10-3 2 0,9 7 1 16,-9-7 3-16,17 2-3 0,-17-2 0 0,13 3-7 15,-13-3 6-15,10 1 2 0,-10-1 1 0,14 1-3 16,-14-1-2-16,10 4 0 0,-10-4-3 0,0 0 1 16,0 0 1-16,17 0-5 0,-17 0 1 0,0 0 0 15,10 2-5-15,-10-2 6 0,0 0 1 0,0 0-1 0,14 1 2 16,-14-1-5-16,0 0-1 0,0 0 2 15,14 0 0-15,-14 0 1 0,0 0-2 0,12 0-2 16,-12 0 1-16,0 0 3 0,0 0-6 0,0 0 5 0,0 0-2 16,0 0 0-16,0 0 1 0,0 0 2 0,0 0 6 15,0 0-8-15,0 0 4 0,0 0 2 0,0 0-1 16,0 0 1-16,0 0-5 0,0 0 3 0,0 0 0 16,0 0-1-16,0 0-7 0,0 0 7 0,14 0-7 15,-14 0 1-15,0 0 0 0,0 0 12 0,0 0-11 16,0 0-1-16,0 0 4 0,-14 24-1 0,8-14 0 15,-1 2-2-15,-1 1 0 0,-2 4 2 0,1-2-3 16,-4 0 0-16,-5 8-2 0,1 0 2 0,-5 7 0 16,6-10 3-16,-2 0-2 0,-2 2 10 0,4-2-9 15,-1 4-1-15,3-2-6 0,-1 0 0 0,-2-4-15 16,8-2-7-16,2-1-13 0,-4-1-18 0,2 3-7 16,2-3-20-16,0-2-18 0,1-2-19 0,1 2-23 0,2 2-13 15,0-3-23-15,3-11-35 0,-3 15-63 16,3-15-166-16,-3 13-480 0,3-13 212 0</inkml:trace>
        </inkml:traceGroup>
        <inkml:traceGroup>
          <inkml:annotationXML>
            <emma:emma xmlns:emma="http://www.w3.org/2003/04/emma" version="1.0">
              <emma:interpretation id="{B5E2EFC5-A07C-4245-90DD-17C943D07ABD}" emma:medium="tactile" emma:mode="ink">
                <msink:context xmlns:msink="http://schemas.microsoft.com/ink/2010/main" type="inkWord" rotatedBoundingBox="3238,6016 3676,5965 3734,6462 3296,6513"/>
              </emma:interpretation>
            </emma:emma>
          </inkml:annotationXML>
          <inkml:trace contextRef="#ctx0" brushRef="#br0" timeOffset="3875.81">2780 3032 79 0,'0'0'181'0,"0"0"-12"0,5-17-3 0,-5 17-12 15,0 0-5-15,7-6-8 0,-7 6-3 0,0 0-8 16,0 0-10-16,2-11-5 0,-2 11-3 0,0 0-7 0,0 0-2 15,0 0 0-15,0 0-2 0,1-10-4 0,-1 10-5 16,0 0-2-16,0 0-8 0,0 0-5 0,0 0-7 16,0 0-1-16,-10-14-9 0,10 14-8 0,0 0-3 15,-11-4-5-15,11 4-6 0,-13-4 1 0,13 4-8 16,-13 0-3-16,13 0-2 0,-17 0-2 0,17 0-5 16,-19 4 1-16,19-4-3 0,-20 4-2 0,13-1-3 15,7-3 1-15,-19 3-4 0,11 1 0 0,-2 0-1 16,1 1 0-16,1 0-4 0,-2 2 4 0,2-3-5 15,-2 2 0-15,3 1-1 0,-2-3 0 0,1 5 0 16,1-4 3-16,1 3 0 0,-5-1 0 0,5 0-1 16,-1-1-5-16,1 3 4 0,6-9 6 0,-11 13-7 15,7-6 7-15,-2 1 0 0,6-8-1 0,-9 16-2 16,5-7 4-16,2 0 0 0,-4-1 1 0,2 0-1 16,1 2 5-16,-2-3-6 0,2 2 5 0,3-9-6 15,-6 19 4-15,3-12-1 0,2 4-2 0,1-11 0 0,-2 15-1 16,2-15 1-16,0 16 0 0,-1-7-3 0,1-9 3 15,3 16-3-15,-2-6 5 0,4-3-5 16,-1 3 4-16,-1-2 0 0,2 0 1 0,-5-8-1 0,9 16-1 16,-5-5-1-16,2-1 6 0,1-1-2 0,1-1-1 15,-1 3 0-15,4-1-3 0,-4-3 4 0,5 4-5 16,-4-5-3-16,5 1 7 0,-2-3-5 0,0 5 4 16,0-4-4-16,2 1 3 0,-2-3 0 0,5-1 4 15,-1 2-7-15,0-2 7 0,3-1 5 0,1 3 2 16,1-4-5-16,-4 2 0 0,1-4 2 0,-1 2-2 0,0-4 2 15,-1 1-3-15,-1 1-3 0,-2 0 3 16,-2 0-6-16,2-1 4 0,0 1-1 0,-12 2-2 16,13-4 0-16,-13 4-1 0,14-5 3 0,-14 5-3 15,0 0-7-15,13-4 6 0,-13 4-11 0,0 0-7 16,11-2-15-16,-11 2-12 0,0 0-20 0,0 0-33 0,0 0-28 16,0 0-24-16,0 0-33 0,0 0-27 0,0 0-29 15,0 0-236-15,0 0-506 0,0 0 225 0</inkml:trace>
        </inkml:traceGroup>
        <inkml:traceGroup>
          <inkml:annotationXML>
            <emma:emma xmlns:emma="http://www.w3.org/2003/04/emma" version="1.0">
              <emma:interpretation id="{406A6119-AD14-4E17-B190-F34AE418332B}" emma:medium="tactile" emma:mode="ink">
                <msink:context xmlns:msink="http://schemas.microsoft.com/ink/2010/main" type="inkWord" rotatedBoundingBox="4306,5968 4876,5901 4950,6533 4380,6600"/>
              </emma:interpretation>
            </emma:emma>
          </inkml:annotationXML>
          <inkml:trace contextRef="#ctx0" brushRef="#br0" timeOffset="4674.2">3951 2900 161 0,'0'0'219'0,"0"0"-21"0,0 0-17 15,0 0-17-15,0 0-12 0,0 0-11 0,0 0-12 0,0 0-3 16,0 0-4-16,-33 14-13 0,24-10 0 0,0 2-4 15,-4-1-10-15,0 4-5 0,-1 1-4 16,-1-3-6-16,-1 1-9 0,-3 0-2 0,2 1-3 0,-4 5-8 16,-1 0-1-16,1-3-10 0,6-1-2 0,0 0-4 15,-3-1-3-15,5 0-4 0,-2 2-1 0,3-2-10 16,-1 2 4-16,1-2-5 0,-2-1 3 0,5 3-6 16,0-3-2-16,0-2-3 0,2 3 2 0,1-3-7 15,6-6 3-15,-12 10-4 0,6-5 3 0,6-5-3 16,-6 12-3-16,3-5 1 0,3-7 0 0,-4 11-1 15,4-11 3-15,0 0-3 0,3 14 3 0,-3-14 2 16,0 0 3-16,4 14 1 0,2-11 3 0,-6-3-3 16,10 10 6-16,-10-10 1 0,12 4 2 0,-1 1-5 0,-1-2 4 15,-1 0-3-15,6 0-2 0,-3 1-1 16,2-4 2-16,2 2 1 0,-1-2-6 0,1 3 0 16,4-3 1-16,-1 1-3 0,-1 0 1 0,0 2-3 0,-2-2 1 15,-1-1-1-15,3 0-2 0,-3 0-1 0,1 2-2 16,-1-1 1-16,0-1 1 0,-1 4-5 15,2-1 1-15,-1-3 1 0,-3 0-1 0,3 1 4 16,0 1-1-16,-2-1-1 0,-13-1-2 0,24 2 0 0,-15 0-1 16,1 0-2-16,-10-2 5 0,17 5-3 0,-7-3 0 15,-10-2 1-15,15 4 1 0,-9-2-4 0,-6-2 1 16,13 4 0-16,-13-4 2 0,12 5-3 0,-12-5 5 16,9 2-4-16,-9-2 3 0,0 0-6 0,14 1 6 15,-14-1-10-15,6 6-7 0,-6-6-10 0,0 0-6 16,0 0-15-16,0 0-9 0,10 5-18 0,-10-5-14 15,0 0-21-15,0 0-31 0,0 0-26 0,0 0-26 16,0 0-59-16,0 0-139 0,0 0-420 0,0 0 186 0</inkml:trace>
          <inkml:trace contextRef="#ctx0" brushRef="#br0" timeOffset="5390.17">3574 3462 113 0,'0'0'193'16,"0"0"-11"-16,0 0-12 0,0 0-10 0,0 0-10 16,0 0-13-16,0 0-4 0,0 0-5 0,0 0-4 15,0 0-5-15,0 0-10 0,0 0-2 0,0 0-10 16,0 0-3-16,0 0-10 0,0 0-7 0,0 0-2 15,0 0 2-15,0 0 1 0,0 0-2 0,0 0 3 16,0 0-2-16,30 0 3 0,-30 0-5 0,13 3 1 0,-13-3-4 16,17 2 0-16,-9 0-4 0,4 1-3 0,-12-3 1 15,26 0-8-15,-11 0-3 0,3 0-11 16,-5 4-1-16,3-3-3 0,1-1-5 0,1 2 0 0,-2 0-7 16,1 0 1-16,-1 4-6 0,0-3 1 0,1-2 1 15,-2 0-9-15,0 1 3 0,-4 0-3 16,-2 1-3-16,8-3 1 0,-8 4 3 0,3-4-2 0,-12 0-3 15,18 2 5-15,-8-2-1 0,-10 0-3 0,18 5 3 16,-9-5-3-16,-9 0 1 0,13 0 3 0,-13 0-3 16,14 4 13-16,-14-4-14 0,12 0 1 0,-12 0-1 15,13 0-4-15,-13 0-1 0,0 0 1 0,12 2 2 16,-12-2 0-16,0 0-5 0,0 0 5 0,13 1-4 16,-13-1-4-16,0 0 4 0,0 0-1 0,0 0-1 0,0 0-2 15,12 2 7-15,-12-2-2 0,0 0-6 0,0 0 0 16,0 0-1-16,0 0 0 0,0 0-2 15,0 0 9-15,0 0-5 0,0 0 0 0,11 2 1 0,-11-2-3 16,0 0 8-16,0 0-6 0,0 0-1 0,0 0 0 16,0 0 2-16,0 0 2 0,0 0-4 0,0 0-2 15,0 0 4-15,0 0-8 0,0 0 6 0,0 0-9 16,0 0-8-16,0 0-12 0,0 0-17 0,0 0-8 16,0 0-16-16,0 0-12 0,0 0-21 0,0 0-21 15,0 0-39-15,0 0-25 0,0 0-24 0,0 0-25 16,0 0-236-16,0 0-509 0,0 0 226 0</inkml:trace>
        </inkml:traceGroup>
        <inkml:traceGroup>
          <inkml:annotationXML>
            <emma:emma xmlns:emma="http://www.w3.org/2003/04/emma" version="1.0">
              <emma:interpretation id="{2C16BF6E-A505-4E52-A890-DC49A5CAB645}" emma:medium="tactile" emma:mode="ink">
                <msink:context xmlns:msink="http://schemas.microsoft.com/ink/2010/main" type="inkWord" rotatedBoundingBox="5769,5317 7529,5112 7652,6168 5892,6374"/>
              </emma:interpretation>
            </emma:emma>
          </inkml:annotationXML>
          <inkml:trace contextRef="#ctx0" brushRef="#br0" timeOffset="7258.64">5132 2610 127 0,'0'0'208'0,"0"0"-8"0,0 0-9 0,0 0-11 16,0 0-14-16,0 0-5 0,0 0-8 0,0 0-5 16,0 0-11-16,5 39-5 0,-1-29-9 0,4-3-8 15,-4 0-11-15,2 3-5 0,-3-2-4 16,3 3-7-16,2-1-4 0,-2-1-13 0,0-4-6 0,0 5-3 16,1-2-9-16,2 0-5 0,-3 1-5 0,1-6-2 15,-7-3-1-15,9 12-8 0,-6-7-2 0,-3-5 1 0,8 11-7 16,-8-11-1-16,6 6-4 0,-6-6 3 0,0 0-2 15,4 8-1-15,-4-8 0 0,0 0-4 16,0 0 2-16,0 0 2 0,0 0-3 0,0 0 0 0,0 0-3 16,0 0 0-16,0 0-3 0,0 0-2 0,0 0 0 15,0 0 0-15,0 0 0 0,2-35-4 0,2 25-2 16,-4 10-3-16,3-22-3 0,3 7-5 0,2 3 0 16,-2-5-1-16,1 4 3 0,5-3 0 0,-5 2 0 15,5 2 0-15,-3-3 1 0,2 1 1 0,2 1-1 16,-7 1 3-16,7 2-1 0,-10-1 2 0,6 0 0 15,-1 4 1-15,-1 0-2 0,-1 1 5 0,-6 6-4 16,9-11 4-16,-9 11-5 0,11-7 7 0,-11 7-5 16,0 0 0-16,9-7-1 0,-9 7 3 0,0 0-6 0,0 0 5 15,0 0 0-15,19 7 1 0,-19-7 4 0,7 7 8 16,-1 0-3-16,0 3 0 0,0-2 4 0,-1 0 0 16,1 5 3-16,-2 0 2 0,5-2 1 0,-6 3 0 15,3-3 0-15,2 2 3 0,-5-3-3 16,1 5 3-16,2-1-1 0,0-4 2 0,-3 1-3 0,1 0 2 15,1 0-7-15,-2 0 4 0,1-3-2 0,-1 1-5 16,0 0 3-16,-3-9-5 0,3 17 1 0,-1-8-3 16,-2-9 2-16,3 18 0 0,-2-13 3 0,-1-5-7 15,2 15-1-15,-2-15-10 0,0 9-5 0,0-9-7 16,3 10-15-16,-3-10-11 0,0 0-13 0,0 0-9 16,3 12-21-16,-3-12-5 0,0 0-6 0,4 7-19 15,-4-7-15-15,0 0-30 0,0 0-36 0,0 0-241 0,0 0-474 16,0 0 209-16</inkml:trace>
          <inkml:trace contextRef="#ctx0" brushRef="#br0" timeOffset="7923.08">5641 2275 147 0,'0'0'191'16,"0"0"-7"-16,0 0-11 0,-2-13-10 0,2 13-10 15,0 0-12-15,0 0-7 0,0 0-9 0,0 0-7 16,0-11-12-16,0 11-13 0,0 0-4 0,0 0-4 16,0 0-11-16,2-13-10 0,-2 13-6 0,0 0-2 15,10-7-9-15,-10 7 1 0,9-5-3 0,-9 5 0 16,11-4-2-16,-11 4-3 0,13-2 1 0,-13 2-1 15,15-4-6-15,-15 4 2 0,14 0-6 0,-14 0-3 16,19 4 1-16,-12-3-3 0,-7-1 0 0,14 6 0 16,-5-2-4-16,0-1 6 0,-9-3-2 0,10 13 3 15,-7-7-2-15,-3-6 1 0,8 15 0 0,-4-7-2 16,3 3-1-16,-7-2-1 0,0-9 0 0,0 21 0 16,0-21-2-16,-2 24 2 0,-1-17-2 0,-2 8 0 0,2-6-3 15,-3 3 1-15,0 1-1 0,2-4-1 16,1 3-3-16,-3-1 4 0,0-3-10 0,0 1 7 15,4-1-3-15,-4 1-4 0,0 0 1 0,6-9 1 0,-3 13-3 16,-1-6 2-16,4-7-4 0,-3 14 1 0,3-14-1 16,0 0 1-16,0 14-1 0,0-14 1 15,0 0 1-15,0 0-3 0,10 7 2 0,-1-1 0 16,0-5-2-16,5 1 0 0,-1-1-2 0,1-1 5 0,5 4-7 16,-6-4 5-16,2 0-2 0,2 0-1 0,-1 3-1 15,-16-3 5-15,25 0-4 0,-11 1-3 0,-1-1-8 16,-1 0-14-16,-1 2-19 0,-11-2-14 0,19 4-21 15,-13-3-20-15,4 1-14 0,-10-2-23 0,17 4-30 16,-17-4-26-16,9 5-225 0,-9-5-449 0,4 6 198 16</inkml:trace>
          <inkml:trace contextRef="#ctx0" brushRef="#br0" timeOffset="8941.19">5076 3243 152 0,'0'0'165'0,"0"0"-9"0,0 0-17 0,0 0-10 16,0 0-10-16,0 0-6 0,0 0-21 0,0 0 1 16,0 0-9-16,0 0-6 0,0 0-7 0,0 0-5 15,0 0-6-15,0 0-6 0,0 0-2 0,0 0-3 16,0 0 2-16,0 0-7 0,0 0 1 0,0 0-3 15,0 0-2-15,0 0 6 0,0 0 0 0,0 0 2 16,0 0 1-16,0 0-1 0,0 0-5 16,0 0-3-16,0 0 8 0,0 0-4 0,0 0 4 0,37-8-2 15,-37 8 0-15,16-2-1 0,-16 2 3 0,17-2 1 16,-8-1-1-16,4 2-4 0,-1-3-3 0,-12 4-3 0,21-2 1 16,-6-1-5-16,1 1 0 0,-5-1-2 0,1 2-5 15,-12 1 1-15,27 0-5 0,-14-1-2 0,3 1 0 16,-5 0-7-16,-11 0 6 0,25-4-12 0,-11 8 6 15,0-4-1-15,0 0 1 0,-4 0-4 0,-10 0-1 16,23 0 2-16,-11 0-1 0,4 1-5 0,0-1 4 16,1-1 1-16,-7 1 3 0,8 0-3 0,2 0 2 15,-1 0 1-15,-3-4 0 0,4 4 0 0,-1 0-1 16,2-3-3-16,-3 3 2 0,9-2-1 0,-11 2 0 16,7-1 2-16,-7 1 1 0,9-1-4 0,-5 1 2 0,-4-3 1 15,9 2 1-15,-5 1-1 0,-1-2 2 16,1 0-3-16,-1 2 0 0,8-2 1 0,-11 1 2 15,4 1 0-15,-1 0 1 0,0-3-1 0,1 2 2 0,-1-1 1 16,1 0-8-16,-1 0 5 0,-3 2-3 16,1 0 1-16,-1 0 0 0,11 0 0 0,-9-3-6 0,1 3 4 15,-5 0-1-15,2 0 0 0,1 0-1 0,-3 0-3 16,3 0-1-16,-1 0-6 0,-2 0 11 0,-1 0-3 16,4-4-2-16,-3 4 0 0,3 0 0 0,-1 0 2 15,1 0-3-15,-4-1-3 0,3 0 2 0,1 1 4 16,-1 0-5-16,-1 0 1 0,2 0 1 0,-1-4 2 15,0 4-4-15,1-1 0 0,-1-2 1 0,2 3 3 16,0-2-3-16,-2 1 0 0,2 1 1 0,-4-1-2 16,5-3 0-16,-2 2 3 0,-4 0-5 0,6 0 3 15,-5-1 1-15,4 3-1 0,-5-4 8 0,3 8-5 16,-5-8 0-16,1 3-5 0,-12 1 5 0,19-2-1 16,-8-1 2-16,-11 3 2 0,16-5-6 0,-16 5-5 15,9 0 7-15,-9 0-4 0,0 0 5 0,13-1-5 16,-13 1 3-16,0 0-6 0,0 0 4 0,0 0-10 0,0 0-7 15,0 0-9-15,0 0-12 0,0 0-20 0,0 0-17 16,0 0-27-16,0 0-20 0,-38 18-26 16,24-13-39-16,-2-2-46 0,-10 4-228 0,0-3-499 0,0 0 221 15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8:20.89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8F312E-45E7-457C-9951-32425B9A2580}" emma:medium="tactile" emma:mode="ink">
          <msink:context xmlns:msink="http://schemas.microsoft.com/ink/2010/main" type="inkDrawing" rotatedBoundingBox="5490,10375 6947,10334 6948,10380 5492,10421" shapeName="Other"/>
        </emma:interpretation>
      </emma:emma>
    </inkml:annotationXML>
    <inkml:trace contextRef="#ctx0" brushRef="#br0">17 61 56 0,'0'0'161'0,"0"0"-1"16,0 0-6-16,0 0-7 0,-5-7-6 16,5 7-8-16,0 0-4 0,0 0-11 0,0 0-8 0,0 0-8 15,-6-10-4-15,6 10-5 0,0 0-2 0,0 0-8 16,0 0-1-16,0 0-5 0,0 0-4 0,0 0-4 16,-7-7 0-16,7 7-7 0,0 0-3 0,0 0-4 15,0 0 2-15,0 0-7 0,0 0 0 0,0 0-4 16,0 0-5-16,0 0-2 0,0 0-2 0,0 0-5 15,0 0-2-15,0 0-1 0,0 0-3 0,0 0-4 16,0 0 1-16,0 0-2 0,0 0 2 0,0 0-4 16,0 0 1-16,0 0-4 0,0 0 4 0,0 0-3 15,0 0 3-15,0 0-1 0,0 0 4 0,0 0 1 16,0 0 0-16,22-4-3 0,-22 4 2 0,0 0-3 16,15 1 2-16,-15-1-7 0,12-1 6 0,-12 1-7 15,0 0 1-15,20 0-1 0,-20 0-2 0,8-3-1 0,-8 3 3 16,15 3-5-16,-15-3 4 0,15 3-5 0,-7-2 1 15,-8-1 0-15,15 4-3 0,-15-4-3 16,18 0 4-16,-9 3 2 0,-9-3-6 0,16 3 3 0,-7-2 3 16,3-1 1-16,-12 0 5 0,21 1-2 0,-9-2 2 15,1 1-1-15,3 0 3 0,-2 0-3 0,2 0-1 16,-1 0 1-16,-3-1-1 0,-12 1-3 0,28 0 1 16,-16-3 0-16,-12 3 1 0,21-1-6 0,-9 1 3 15,-12 0-2-15,17-2-5 0,-17 2 3 0,15 0 0 0,-15 0 0 16,10-1-1-16,-10 1 0 0,13 1-5 0,-13-1 7 15,0 0-5-15,14 2 1 0,-14-2-1 16,10 1 2-16,-10-1 2 0,0 0-2 0,12 3-5 0,-12-3 4 16,0 0-1-16,15 1 1 0,-6 0-2 0,-9-1 1 15,18 3 5-15,-18-3-4 0,19 0 3 16,-19 0-2-16,17-3-6 0,-8 6 6 0,-9-3 4 0,18 0-4 16,-6 0 1-16,-12 0 1 0,16 0 1 0,-16 0-4 15,16-3 2-15,-16 3-4 0,15 3 1 0,-15-3 4 16,17-3-5-16,-17 3 3 0,13 3-1 0,-13-3-1 15,16 0 1-15,-16 0-1 0,14 0 3 0,-14 0-5 16,12-3 3-16,-12 3-1 0,13 3-2 0,-13-3 2 16,14 2 3-16,-14-2-5 0,16 0 4 0,-16 0-2 15,16 0 2-15,-16 0 3 0,20 0-6 0,-11 0 6 16,-9 0 0-16,19 0 2 0,-19 0 1 0,17 0-6 16,-8 0 4-16,-9 0 0 0,19 0 2 0,-19 0 0 0,19 0 5 15,-8-2 2-15,-11 2-3 0,21 0 4 0,-12-3 2 16,-9 3 1-16,19-2-7 0,-10-1 1 15,-9 3 3-15,22-1-10 0,-11-1 7 0,-11 2-1 0,19-1-1 16,-5-2-1-16,-4 2 1 0,-10 1-2 0,21-3 5 16,-8 3 0-16,1-4-10 0,-5 3 6 0,4-4-1 15,-2 5 0-15,2-4 4 0,2 3-3 0,-2 0 3 16,-1 0-5-16,3-3-1 0,0 0-2 0,-2 4 0 16,-2-3 11-16,-11 3-12 0,21-2 1 0,-11 1-4 15,-10 1 5-15,20-1-3 0,-20 1-3 0,16 0 6 16,-16 0-10-16,13 0 4 0,-13 0-1 0,14-3 6 15,-14 3-2 1,15 3-7-16,-15-3 3 0,13 1 0 0,-13-1 2 0,12 1 3 0,-12-1 4 0,15 2 6 16,-15-2 0-16,15-2 2 0,-15 2 7 0,13 2 2 15,-13-2 3-15,14 0-1 0,-14 0-1 0,13 0 0 16,-13 0 2-16,12 1 6 0,-12-1-6 0,0 0 4 0,11 2-1 16,-11-2-7-16,0 0 4 0,0 0-5 0,0 0 2 15,0 0-9-15,0 0 2 0,0 0-1 0,0 0-4 16,0 0 0-16,13-3 0 0,-13 3-9 0,0 0-12 15,0 0-19-15,0 0-17 0,0 0-24 0,0 0-14 16,0 0-27-16,0 0-21 0,0 0-21 0,0 0-33 16,0 0-39-16,0 0-41 0,0 0-314 0,0 0-626 15,0 0 277-15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22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B0B1055-4E38-4CD2-AF2B-01555B31E718}" emma:medium="tactile" emma:mode="ink">
          <msink:context xmlns:msink="http://schemas.microsoft.com/ink/2010/main" type="writingRegion" rotatedBoundingBox="629,6849 25987,5106 26806,17012 1448,18756"/>
        </emma:interpretation>
      </emma:emma>
    </inkml:annotationXML>
    <inkml:traceGroup>
      <inkml:annotationXML>
        <emma:emma xmlns:emma="http://www.w3.org/2003/04/emma" version="1.0">
          <emma:interpretation id="{04D587B4-A54A-4D08-BECD-6342914D972A}" emma:medium="tactile" emma:mode="ink">
            <msink:context xmlns:msink="http://schemas.microsoft.com/ink/2010/main" type="paragraph" rotatedBoundingBox="9178,6261 15637,5823 15724,7097 9265,75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0ED6EAE-CDAE-4C04-9B70-3144E721C658}" emma:medium="tactile" emma:mode="ink">
              <msink:context xmlns:msink="http://schemas.microsoft.com/ink/2010/main" type="line" rotatedBoundingBox="9178,6261 15637,5823 15724,7097 9265,7535"/>
            </emma:interpretation>
          </emma:emma>
        </inkml:annotationXML>
        <inkml:traceGroup>
          <inkml:annotationXML>
            <emma:emma xmlns:emma="http://www.w3.org/2003/04/emma" version="1.0">
              <emma:interpretation id="{7A41D5CC-B10A-4044-A934-73EB8463CCB4}" emma:medium="tactile" emma:mode="ink">
                <msink:context xmlns:msink="http://schemas.microsoft.com/ink/2010/main" type="inkWord" rotatedBoundingBox="13184,6375 15664,6207 15689,6577 13210,6745"/>
              </emma:interpretation>
            </emma:emma>
          </inkml:annotationXML>
          <inkml:trace contextRef="#ctx0" brushRef="#br0">14099 3430 129 0,'0'0'327'0,"0"0"-22"16,0 0-32-16,0 0-31 0,0 0-21 0,0 0-25 16,0 0-14-16,0 0-25 0,0 0-12 0,0 0-15 15,-23 24-12-15,20-15-11 0,3-9-9 0,-4 14-13 16,4-14-4-16,-3 19-14 0,1-11-4 0,2-8-7 16,5 19-4-16,-5-11-6 0,0-8 0 0,4 16-8 15,1-9-1-15,-1 1-4 0,-4-8-1 0,14 11-4 16,-5-7-2-16,-1-3 1 0,9 1-2 0,-2-5-6 15,3 3 1-15,-2 0-2 0,3-4-1 0,1-2-5 0,5-1 1 16,-4 0 1-16,-2-1-1 0,1-1-2 16,1-3 0-16,-3 2-3 0,-5 0 2 0,2-2-1 0,-3-3 3 15,0 1-6-15,-5 2 2 0,1 2 6 0,-5-6 0 16,-3 8-4-16,0 8-2 0,-5-18 1 0,-4 7 1 16,-4 0-2-16,-2 2-5 0,0 3 1 0,-9-1 0 15,3 2-1-15,-4 2 2 0,1 4-3 0,2-1-4 16,5 2 4-16,-2 3 0 0,1-1-5 0,2-1-16 15,-1 3-7-15,4 1-20 0,-1 0-24 0,5 0-26 16,2-2-25-16,1 6-25 0,2-3-23 0,4-8-42 16,0 12-250-16,0-12-498 0,7 11 220 0</inkml:trace>
          <inkml:trace contextRef="#ctx0" brushRef="#br0" timeOffset="359.63">14422 3427 151 0,'0'0'303'0,"0"0"-17"0,0 0-33 0,0 0-26 16,0 0-20-16,0 0-23 0,0 0-18 0,0 0-17 15,8 14-14-15,-8-14-15 0,0 10-7 0,0-10-8 16,0 16-7-16,1-7-9 0,-1-9-6 0,0 18-8 16,3-7 2-16,-1 0-9 0,-1-2 1 0,2 2-12 15,0-2 2-15,-3-9-7 0,8 15 3 0,-4-12-2 16,2 5-1-16,0 1-1 0,3-5 1 0,3-2-6 15,1-1 0-15,4-2-6 0,1 0-5 0,1 0-2 16,6-3-4-16,4-2-1 0,-3-1-4 0,3-2-4 16,-1 0 4-16,-1-2-4 0,-5-2-4 0,4-1 4 15,-5-1-6-15,-2-4-3 0,-1 1 6 0,-3 2-9 0,-2-4 6 16,-5 7 0-16,-1-3-5 0,-2 4-3 0,-5-2 6 16,-5 3-5-16,-1-3-12 0,-1 8 9 0,-7-5-2 15,-1 2-1-15,-3 7-9 0,-1 0-5 0,-8 1-12 16,2 4-9-16,-2-2-16 0,0 4-15 0,0 6-25 15,0-3-26-15,1 2-38 0,0 2-29 0,7-4-32 16,-2 4-274-16,-1-4-529 0,7 1 234 0</inkml:trace>
          <inkml:trace contextRef="#ctx0" brushRef="#br0" timeOffset="-1082.1">12386 3359 243 0,'0'0'237'0,"0"0"-8"16,0 0-8-16,0 0-15 0,12 31-7 0,-10-22-9 15,-2 4-10-15,0 2-10 0,1 1-13 0,-1-1-10 16,0-1-9-16,0 4-11 0,3-3-6 15,-3 3-7-15,0-2-9 0,0-2-12 0,-3 0-8 16,6 0-6-16,-3 0-9 0,0-14-6 0,-3 21-5 0,3-11-6 16,0-10-8-16,0 14-1 0,0-14-1 0,3 17-8 0,-3-17-6 15,2 9-1-15,-2-9 0 0,0 0-2 16,1 8-1-16,-1-8 0 0,0 0-6 0,0 0 1 16,0 0 0-16,0 0 2 0,0 0-16 0,0 0-5 0,26-21-10 15,-19 8-4-15,4 1-7 0,-4-5-8 16,2 3-8-16,4-6 0 0,-5 5 3 0,4 0-1 0,1-5 5 15,-2 5-3-15,-2-1 6 0,3 3 3 0,-1 2 2 16,-2-5 4-16,0 3 3 0,3 0 6 0,-1 4 3 16,2 0 4-16,-5-2 9 0,1 2 0 0,-3 2 7 15,1 1 3-15,0-2 2 0,2 5 0 0,-9 3 2 16,11-10-2-16,-5 6 0 0,-6 4-6 0,13-4 2 16,-13 4 0-16,0 0 3 0,24 8 1 0,-18-4 2 15,3 2 7-15,-3 3-2 0,1-1 8 0,1 2 3 16,-1 5 5-16,-1-5 2 0,2 2 3 0,1 3-8 15,-3-6 5-15,-2 7-3 0,2-6-3 0,0 4 3 0,-1 2-6 16,1-4-3-16,-4 3-4 0,3-1-3 16,-2-1-3-16,0-2 0 0,-3-11-2 0,4 16-12 0,-1-7-17 15,-1 0-27-15,-2-9-27 0,6 15-31 0,-5-10-34 16,-1-5-45-16,5 12-40 0,-5-12-49 0,6 10-286 16,-6-10-592-16,0 0 262 0</inkml:trace>
        </inkml:traceGroup>
        <inkml:traceGroup>
          <inkml:annotationXML>
            <emma:emma xmlns:emma="http://www.w3.org/2003/04/emma" version="1.0">
              <emma:interpretation id="{FF165230-7179-40B2-8ABE-D6F2B582C341}" emma:medium="tactile" emma:mode="ink">
                <msink:context xmlns:msink="http://schemas.microsoft.com/ink/2010/main" type="inkWord" rotatedBoundingBox="9178,6261 14607,5893 14693,7167 9265,7535"/>
              </emma:interpretation>
            </emma:emma>
          </inkml:annotationXML>
          <inkml:trace contextRef="#ctx0" brushRef="#br0" timeOffset="-739.94">13147 3489 36 0,'0'0'293'0,"-9"-13"-6"0,9 13-19 0,0 0-24 16,0 0-21-16,0 0-19 0,0 0-24 0,0 0-17 15,0 0-17-15,0 0-12 0,0 0-15 16,0 0-8-16,0 0-5 0,20-4-6 0,-20 4-2 0,17 0-6 16,-17 0 1-16,27 5-9 0,-9-3 1 0,-1-2-6 15,3 2-9-15,0-2 1 0,7 1-12 0,2-2-3 16,-2 1-8-16,0 0-4 0,2 2-1 0,-3-3 2 16,4 0-11-16,-1 1-3 0,-3-5-3 0,1 3-1 15,0 2-9-15,3-2 7 0,-3-1-5 0,-3-3-6 16,1 2 2-16,-6 3-3 0,1-3-8 0,-2 2-10 15,0 0-13-15,-1-1-12 0,-2-1-18 0,-1 2-12 16,-4-2-23-16,-10 4-14 0,12-9-29 0,-4 8-21 0,-8 1-22 16,0 0-25-16,3-8-37 0,-3 8-203 0,0 0-471 15,-21-9 209-15</inkml:trace>
          <inkml:trace contextRef="#ctx0" brushRef="#br0" timeOffset="-398.04">13633 3301 180 0,'-6'-11'253'0,"6"11"-14"0,0 0-8 15,0 0-10-15,-7-6-16 0,7 6-17 16,0 0-19-16,0 0-14 0,0 0-20 0,0 0-17 16,0 0-8-16,0 0-14 0,0 0-9 0,0 0-3 0,0 0-7 15,0 0-5-15,-9 22-8 0,9-22-4 0,0 0 2 16,10 22-5-16,-5-13 5 0,1 0-7 15,1 2 4-15,5 0-4 0,-3-2 3 0,3 2-3 0,1 0-2 16,-1 0-2-16,2-2-2 0,-4 0-2 0,1 4 0 16,1-4-6-16,1-1 2 0,-4 3-8 0,-3-3-3 15,1 0 1-15,-1 0-5 0,0-1-4 0,-3 5 1 16,-3-12-3-16,0 15-1 0,0-15-3 0,-7 16-3 16,-1-9 3-16,-5 5-2 0,1-3-9 0,-3 4-10 15,-4-2-14-15,1-2-14 0,1 2-20 0,1-3-19 16,1 0-21-16,2 1-26 0,-1-2-28 0,2 0-27 15,8-3-31-15,4-4-54 0,-15 6-190 0,15-6-482 16,0 0 213-16</inkml:trace>
          <inkml:trace contextRef="#ctx0" brushRef="#br0" timeOffset="-24439.13">8419 3882 60 0,'12'0'233'0,"-12"0"-12"15,0 0-16-15,17-9-14 0,-7 5-16 0,-1-4-11 16,2 3-11-16,2-1-12 0,2-2-12 0,-2 0-7 0,4-1-7 16,5-5-4-16,-9 3-13 0,7-1-4 0,2-4-9 15,-2-4-9-15,-1 5-4 0,-3-5-6 0,4 2-11 16,-1 0-6-16,1-5-4 0,3 2 1 0,3-8-8 15,-11 6-3-15,4 1-4 0,-2 2-5 0,2-2-3 16,-3 1 1-16,-2-2-3 0,-5 2 1 0,1 6-7 16,-2-1 0-16,1 1-2 0,-2-1-2 0,-4 1-3 15,0-1 2-15,0 1 1 0,-3 4-2 0,3-6 1 16,-3 6-1-16,-3-3-5 0,3 14 4 0,0-20 2 0,-6 11 1 16,3-2 0-16,-1 5 3 0,4 6-1 15,-12-16 2-15,4 10-5 0,8 6-1 0,-9-9-1 16,2 4 1-16,7 5-2 0,-14-1-3 0,14 1 2 0,0 0-1 15,-28 6-1-15,22 1-1 0,-7 1 0 0,-1-1 4 16,1 2 1-16,1 1 1 0,3 1 4 0,-5 1-3 16,1 1-1-16,1 8 10 0,-1 2-2 0,2-3 2 15,1 6 1-15,-2-1 4 0,4 1 2 0,-4 10-3 16,6-10 0-16,5 1 1 0,-5 2-8 16,0 4 5-16,3 6-6 0,3-11 1 0,0-3 1 0,0 4-2 15,3-3-3-15,8-2-2 0,-6-4 0 0,4 2 1 16,-1 3-4-16,4-15 2 0,-5 5-2 0,8-4 4 15,-4 1-2-15,5-3-2 0,0-4-1 0,1 0 4 16,1 1-7-16,0-6-3 0,-2 0 3 0,9 0-1 16,4-3-1-16,-13-1 2 0,5-3-4 0,1-1-2 0,-2-1 1 15,-2-2-3-15,1 0 3 0,-4 0-9 0,-3 2 7 16,1-2 0-16,1 1 2 0,-5 0 2 16,1 3-3-16,-4-1 1 0,0 2 4 0,-6 6-5 0,10-8 9 15,-10 8-3-15,6-7 0 0,-6 7-1 0,0 0-3 16,11-4 0-16,-11 4-1 0,0 0-5 0,0 0 5 15,0 0 1-15,0 0-1 0,0 0 3 0,1 22-3 16,-1-22 3-16,2 12-7 0,-2-12 6 0,3 9 0 16,-3-9 2-16,3 10-4 0,-3-10 5 0,9 8-2 15,-9-8 2-15,10 5-2 0,-1-4 5 0,-9-1-5 16,18 4 1-16,-6-8 3 0,-12 4-1 0,28-3-5 16,-13-4 4-16,2 3 0 0,-2-3-1 0,1 1-3 15,-3-5 5-15,4 4-3 0,-5-4 1 0,1 0 1 16,-5-2-3-16,-1 2-1 0,-2 2 2 0,-2-6 2 0,-3 4 3 15,0 11-9-15,-3-21 1 0,-8 6 0 16,-1 4 3-16,-4 5-8 0,-1-3 3 0,-8 3-1 0,7-1-3 16,-7 6-1-16,-1 5-2 0,7-4-4 15,0 4-5-15,2 2-16 0,-2 0-11 0,-1-2-13 16,4 6-17-16,-3 1-19 0,7-1-16 0,1 2-23 0,2-3-14 16,5 4-20-16,1-5-20 0,-3 0-39 0,1 2-153 15,4 1-412-15,1-11 182 0</inkml:trace>
          <inkml:trace contextRef="#ctx0" brushRef="#br0" timeOffset="-24087.97">9141 3867 77 0,'14'4'228'0,"-14"-4"-2"15,16 0-10-15,-16 0-11 0,16 2-8 0,-16-2-12 16,20-2-19-16,-20 2-8 0,16 5-14 0,-10-1-13 16,5 0-12-16,-2-1-9 0,0 5-10 0,1-1-10 0,-3-1-8 15,5 2-2-15,-3 3-5 0,2 2-8 0,-4 1-1 16,-1 0-7-16,2-1-7 0,-1 1-2 0,-2 1 2 15,4 1 3-15,-5-1-13 0,2 3 3 0,3 0 3 16,-8 1 1-16,5-1-6 0,-3-1-1 0,2 1-6 16,-2 0 2-16,-3-4-5 0,0 4 1 0,0-1 3 15,-5 1-2-15,-1-1 1 0,3 3-5 0,-7 1-3 16,-2-5-2-16,-1 4 1 0,-1-7-4 0,-5 3-3 16,-1 0-1-16,-2 1 3 0,1-4 2 0,0 2-6 15,-3-5-2-15,2 5-4 0,-3-6-4 0,-1 0 2 16,-1-1 1-16,2-3-2 0,1-1 1 0,-1-2 3 15,0 1 4-15,5-2 2 0,-1-1-1 0,3-1-1 16,2-1-4-16,-3-1 0 0,5-1-1 0,-2-6-2 16,-1 2-10-16,7-3-16 0,1 2-20 0,0-8-31 15,5 2-33-15,-2-3-35 0,6 2-44 0,3-12-53 0,4 1-300 16,2-6-576-16,4-4 255 0</inkml:trace>
          <inkml:trace contextRef="#ctx0" brushRef="#br0" timeOffset="-23647.51">9544 3647 25 0,'0'0'290'0,"3"-7"-19"0,-3 7-24 0,0 0-27 0,0 0-22 15,0 0-14-15,0 0-25 0,0 0-9 16,0 0-8-16,0 0-9 0,19 18-11 0,-16-12-8 0,-3-6-4 15,9 15-6-15,-7-8-3 0,4 2-6 16,-3 0-11-16,1 2 5 0,-1-5-2 0,-3-6-9 16,9 16-1-16,-7-5-1 0,2-4-8 0,-1 1-11 0,-3-8-2 15,4 13-4-15,-4-13-4 0,6 7-1 0,-6-7-1 16,0 0-2-16,3 7 1 0,-3-7 7 0,0 0 0 16,0 0-9-16,0 0 0 0,0 0-5 0,0 0 0 15,18-13-5-15,-18 13-5 0,9-19-5 0,2 7-17 16,-2-4 1-16,-2 2-2 0,4 1-2 0,-3-8-5 15,4 0-3-15,-3 7 0 0,2-2 1 0,1 4 1 16,-5 1-5-16,4-2 3 0,1 3 1 0,-2-1 1 16,-4 4 0-16,4 0-1 0,-4 2 5 0,6 3-3 15,-12 2 0-15,17-4 6 0,-17 4 5 0,19 1-7 0,-8 4 6 16,-3-2 8-16,3 6-8 0,2 2 11 16,-2 0 1-16,-2 4 0 0,4-3-2 0,-4 1 4 0,3 1-5 15,1 9 3-15,-5-5-3 0,1-3 2 0,1 1-19 16,-1-1-19-16,0 1-32 0,-7 1-47 0,4-3-51 15,-9 3-64-15,0-8-72 0,-2 6-263 0,-2-6-593 16,-2 2 262-16</inkml:trace>
        </inkml:traceGroup>
      </inkml:traceGroup>
    </inkml:traceGroup>
    <inkml:traceGroup>
      <inkml:annotationXML>
        <emma:emma xmlns:emma="http://www.w3.org/2003/04/emma" version="1.0">
          <emma:interpretation id="{8839B55A-C87C-4621-A197-2725F1213C5D}" emma:medium="tactile" emma:mode="ink">
            <msink:context xmlns:msink="http://schemas.microsoft.com/ink/2010/main" type="paragraph" rotatedBoundingBox="6321,7926 10332,7531 10362,7846 6352,8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599E6A-9B82-4FEA-B077-76F1E08848D5}" emma:medium="tactile" emma:mode="ink">
              <msink:context xmlns:msink="http://schemas.microsoft.com/ink/2010/main" type="line" rotatedBoundingBox="6321,7926 10332,7531 10362,7846 6352,8240"/>
            </emma:interpretation>
          </emma:emma>
        </inkml:annotationXML>
        <inkml:traceGroup>
          <inkml:annotationXML>
            <emma:emma xmlns:emma="http://www.w3.org/2003/04/emma" version="1.0">
              <emma:interpretation id="{4E94BD78-C72C-41ED-902C-A6C9049CBDA0}" emma:medium="tactile" emma:mode="ink">
                <msink:context xmlns:msink="http://schemas.microsoft.com/ink/2010/main" type="inkWord" rotatedBoundingBox="6321,7926 10332,7531 10362,7846 6352,8240"/>
              </emma:interpretation>
            </emma:emma>
          </inkml:annotationXML>
          <inkml:trace contextRef="#ctx0" brushRef="#br0" timeOffset="-18890">5553 4907 139 0,'0'0'175'0,"0"0"-11"16,-34 8-6-16,34-8-11 0,0 0-10 0,0 0-8 16,0 0-3-16,0 0-11 0,0 0-8 0,0 0-6 15,0 0-8-15,0 0-6 0,0 0-4 0,0 0-3 16,0 0-4-16,0 0-7 0,0 0-2 0,0 0-3 15,26 16-2-15,-26-16-5 0,8 7-6 0,-8-7-2 16,10 10-7-16,-5-6-1 0,-5-4-2 0,12 12-4 16,-8-6 0-16,2-1-2 0,0 2-5 0,-6-7 3 15,11 12-7-15,-5-4 1 0,0-2-3 0,-2 0 2 16,1 1-2-16,-5-7-2 0,10 11-4 0,-4-4 1 16,-6-7-1-16,7 11-4 0,-4-8 2 0,-3-3-4 0,9 11-2 15,-4-4 2-15,-5-7-1 0,6 10-2 16,-6-10 0-16,10 7-2 0,-7-1 1 0,-3-6 1 0,9 8 3 15,-9-8-4-15,11 5 2 0,-5 0 0 0,-6-5-3 16,13 0 3-16,-13 0-2 0,19 0 2 0,-19 0-6 16,23-2-1-16,-13-2 3 0,4 0 0 0,0 0 1 15,0 0 0-15,-1-3-5 0,5 1 3 0,-3 0 1 16,3-1-2-16,1 0 1 0,-1-2-1 0,5 0 1 16,-5 2 1-16,5-4-6 0,-6 5 4 0,5-7-2 15,-2 4 0-15,-4 2 2 0,3-1-2 0,-2 1 0 16,-2-2 4-16,3 0-6 0,-2 3 3 0,2 0-1 15,-2-1 0-15,1 0 0 0,2 0 1 0,-5-2-2 16,0 4 1-16,3 1 0 0,-1-2 0 0,1 1-1 0,-4 1 0 16,3 2 0-16,-2-4 3 0,-2 5-9 0,4-3 9 15,1 1-3-15,-5-1-1 0,1 2 2 16,0 2 0-16,-13 0-2 0,23 0 1 0,-13 0-1 16,2-4 3-16,5 4-2 0,-17 0 1 0,22 0-1 0,-6 4 0 15,1-4 0-15,-1 0 0 0,1 0 0 16,2 2 3-16,-6 2-4 0,7-3 1 0,-1 1-2 0,-4-1 1 15,6 3 1-15,-2-3-3 0,1 4 2 0,-4-3 3 16,1 3-4-16,2-1 3 0,-1-1-2 0,-2 4 0 16,-2-2-2-16,-1 0 4 0,3 3-2 0,-2-3 1 15,1 2 2-15,-2 2 2 0,-4-3-1 0,-1-1 6 16,1 2-3-16,-2 1 3 0,-1-3-4 0,0 2 7 16,1-3-3-16,-7-4 5 0,9 15 0 0,-4-8-5 15,-5-7 5-15,9 9-2 0,-3-1 1 0,-6-8 1 16,7 9-1-16,-7-9 0 0,6 11-2 0,-3-5 0 15,-3-6 4-15,8 7-3 0,-8-7-2 0,6 7-3 16,-6-7 0-16,6 6 2 0,-6-6-4 0,0 0 3 16,0 0 1-16,6 5-1 0,-6-5 0 0,0 0 7 0,0 0 0 15,0 0 14-15,0 0 1 0,0 0 2 0,0 0-5 16,0 0-7-16,0 0 1 0,0 0-4 0,0 0 5 16,0 0-5-16,10-14-4 0,-10 14 4 0,0 0-2 15,9-15-8-15,-9 15 3 0,7-7 1 0,-1 1-2 16,-1-1 2-16,4 1-6 0,0-1-1 0,-2-3 1 15,2 7 0-15,5-6 0 0,-1 2-5 16,0 0-1-16,2 3-2 0,2-8 2 0,-4 7 0 0,4-1 1 16,2-1-4-16,-3 0 1 0,4 3 0 0,2-3-2 15,-3 1 1-15,1-1 0 0,-1 3 2 0,4-3-7 16,2 0-4-16,2 3-1 0,-2-3 1 0,2 1-1 16,4 2 0-16,-1 0-3 0,0-2 3 0,1 1-5 15,-1-1 0-15,3 2-3 0,9 1-2 0,-4-4 0 16,1 3 0-16,-6-2-1 0,-2 5 4 0,8-3-1 0,-9 2 0 15,12-4 4-15,-3-1 2 0,-13 3-1 0,16 0 2 16,-12 3 1-16,9-2 2 0,-5-1 2 16,-4 1 3-16,12 0-2 0,-13 1 2 0,10-3-2 0,-9 0 2 15,12 0 3-15,-3 2-1 0,2-1 2 0,-11 3 0 16,9 1-3-16,-6-3 5 0,6-1 1 0,-8 4-3 16,11-1 0-16,-13-4 1 0,15 1 2 0,-4 2 1 15,3-2-5-15,-4 1 6 0,3 1-2 0,-9-1 1 16,5 1 0-16,6-4 3 0,-4 6-4 0,0-5 7 15,-9 3 4-15,-4-5 1 0,6 1-2 0,-5 0 6 16,2 1 2-16,-1-1 2 0,0-1-1 0,0 0 1 16,-5 0 1-16,1 3 9 0,0-3-4 0,-5 1 6 15,-4-2 2-15,1 1 3 0,-4 4-2 0,2-4 1 0,-5-1-1 16,1 2 3-16,-2 2-2 0,0 0-5 0,-9 4 0 16,13-8 3-16,-13 8-5 0,8-10-4 15,-8 10 1-15,5-6-6 0,-5 6 2 0,8-6-16 0,-8 6-16 16,0 0-17-16,0 0-21 0,0 0-16 0,0 0-28 15,0 0-30-15,0 0-31 0,0 0-41 0,-33 13-60 16,17-9-194-16,-4 2-485 0,4 1 214 0</inkml:trace>
        </inkml:traceGroup>
      </inkml:traceGroup>
    </inkml:traceGroup>
    <inkml:traceGroup>
      <inkml:annotationXML>
        <emma:emma xmlns:emma="http://www.w3.org/2003/04/emma" version="1.0">
          <emma:interpretation id="{DEB9A732-F54E-4889-8409-10415DE3449A}" emma:medium="tactile" emma:mode="ink">
            <msink:context xmlns:msink="http://schemas.microsoft.com/ink/2010/main" type="paragraph" rotatedBoundingBox="7422,8451 9587,8208 9645,8723 7480,896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EBEFFC5-5147-44A8-B298-9463A2F403DA}" emma:medium="tactile" emma:mode="ink">
              <msink:context xmlns:msink="http://schemas.microsoft.com/ink/2010/main" type="line" rotatedBoundingBox="7422,8451 9587,8208 9645,8723 7480,8967"/>
            </emma:interpretation>
          </emma:emma>
        </inkml:annotationXML>
        <inkml:traceGroup>
          <inkml:annotationXML>
            <emma:emma xmlns:emma="http://www.w3.org/2003/04/emma" version="1.0">
              <emma:interpretation id="{43FCF94A-1BE3-444A-BE25-751C052EBCA3}" emma:medium="tactile" emma:mode="ink">
                <msink:context xmlns:msink="http://schemas.microsoft.com/ink/2010/main" type="inkWord" rotatedBoundingBox="7422,8451 9587,8208 9645,8723 7480,8967"/>
              </emma:interpretation>
            </emma:emma>
          </inkml:annotationXML>
          <inkml:trace contextRef="#ctx0" brushRef="#br0" timeOffset="-13583.9">7654 5398 33 0,'0'0'137'16,"0"0"-12"-16,0 0-1 0,0 0-1 0,0 0-6 15,0 0 2-15,0 0-1 0,0 0 0 0,-10-6-1 0,10 6-1 16,0 0-1-16,0 0 6 0,0 0 3 0,0 0-2 16,0 0-5-16,0 0-5 0,-12-2-4 0,12 2-5 15,0 0-3-15,0 0 0 0,-19 7-5 0,11-1 3 16,-1-1-2-16,2 0-1 0,-5 3-7 0,1 0 0 16,-1 4-2-16,2 1-6 0,1-2 1 0,-1 2-10 15,4 2 0-15,-2-1-6 0,2-3-5 0,-3 3-6 16,5-1-2-16,1 4-6 0,0-4-5 0,3 1-1 15,-3 2-1-15,9-2-5 0,-6-1-6 0,6 1 0 16,1 1-1-16,-1-5-6 0,2 1 6 0,1 1-11 0,4 0-8 16,-7-2-26-16,4 1-22 0,-1-2-23 0,-3-2-21 15,2-2-23-15,-2 1-27 0,0 2-34 0,1-3-23 16,2 0-33-16,-9-5-53 0,11 2-156 0,-11-2-470 16,13 0 208-16</inkml:trace>
          <inkml:trace contextRef="#ctx0" brushRef="#br0" timeOffset="-13051.92">7927 5525 139 0,'0'0'220'0,"0"0"-19"0,0 0-10 16,0 0-8-16,0 0-8 0,0 0-7 0,0 0-9 0,0 0-5 15,20 13-4-15,-14-7-10 0,-6-6-3 0,9 14-1 16,-2-8-13-16,-1 4-6 0,1-2-7 0,-4-1-5 16,6 4-18-16,-3-2-5 0,-1 2-6 0,4-2-4 15,-3-2-10-15,-2 0-4 0,-4-7-3 0,9 12-7 16,-6-6-5-16,-3-6-5 0,8 9-5 0,-8-9-1 16,3 8-1-16,-3-8 0 0,0 0-6 0,0 0-2 15,0 0-1-15,8 3-1 0,-8-3-2 0,0 0-10 16,0 0-7-16,0 0-8 0,14-13-5 0,-14 13-12 15,10-15-7-15,-4 6-2 0,0-3-4 0,5 1 2 16,-5 3 3-16,1-1 3 0,-1-5 3 0,0 6 2 16,2 0 6-16,0 0 0 0,-2 1 7 0,-1-1 6 0,4 1 4 15,0 1 3-15,-2-4 6 0,-1 6 7 0,-6 4 2 16,14-13 4-16,-5 9 5 0,-2-1-1 16,-1 0 3-16,-6 5 2 0,16-4-1 0,-7 1 5 0,-9 3-5 15,14-1-2-15,-14 1 2 0,19 0 2 0,-19 0 4 16,17 4 7-16,-10-3-2 0,2 5 3 0,-2-3-5 15,2 3-4-15,-3 3 9 0,5-3 6 0,-5 1-10 16,3 5 5-16,-2-4 0 0,1 0 5 0,-2-3-15 16,0 5 4-16,-3-2-6 0,4 0-7 0,-7-8 6 0,9 16-7 15,-6-11-1-15,1 4-14 0,-4-9 4 16,6 13-1-16,-6-13-18 0,6 11-17 0,-6-11-21 16,3 11-21-16,-3-11-24 0,3 7-25 0,-3-7-30 0,0 0-26 15,2 9-29-15,-2-9-46 0,0 0-288 0,0 0-576 16,0 0 255-16</inkml:trace>
          <inkml:trace contextRef="#ctx0" brushRef="#br0" timeOffset="-17696.07">6621 5451 160 0,'6'-11'245'0,"-6"11"-14"16,0 0-9-16,7-6-16 0,-7 6-16 0,0 0-11 0,0 0-9 15,0 0-12-15,15 0-12 0,-15 0-5 0,14 7-7 16,-14-7-2-16,13 13-8 0,-7-2-2 0,0-4-8 16,-3 7-7-16,1 0-4 0,-1-1-2 0,0 2-2 15,0 1-5-15,0-1-3 0,-3 3-10 0,0 0-4 16,0 0-4-16,0-2-5 0,0-1-1 0,2 3-9 15,-4-2-2-15,4-1-10 0,-2 2 2 0,6-3-5 16,-3-2-7-16,0 2-2 0,-3-5-10 0,3 4-1 16,-3-13 2-16,4 17-1 0,-1-9-4 0,3-4-16 15,-6-4-10-15,9 10-18 0,-2-3-24 0,-7-7-24 16,12 3-30-16,-4 0-32 0,-8-3-33 0,16 0-39 0,-16 0-26 16,17-8-72-16,-8 3-160 0,1-5-502 15,-1 5 222-15</inkml:trace>
          <inkml:trace contextRef="#ctx0" brushRef="#br0" timeOffset="-12730.24">8591 5322 40 0,'12'-7'196'0,"-12"7"-10"0,10-6-9 0,-10 6-11 16,11-5-10-16,-11 5-8 0,15-3-5 0,-15 3-7 15,18 0 0-15,-18 0-5 0,16 3-4 0,-7-2 0 16,1 4-2-16,2 0-1 0,-4 2 1 0,4 4 5 16,1-3-6-16,-4 4-4 0,4 1-2 0,-2 2-1 0,-5-3-7 15,4 4-5-15,-1 4 1 0,2 2-11 0,-5-7-6 16,-3 2-11-16,0 0 2 0,-3-3-12 15,3 3-6-15,0-3-10 0,-6 4 0 0,0-1-3 0,0-2-3 16,-2-1-22-16,-1 3-21 0,-3-4-28 0,3 3-30 16,-1-3-27-16,-2 0-35 0,1-2-46 15,-1 1-46-15,3-6-49 0,-1 0-236 0,-2-2-535 0,9-4 236 16</inkml:trace>
          <inkml:trace contextRef="#ctx0" brushRef="#br0" timeOffset="-17356.03">7129 5577 90 0,'0'0'253'16,"6"-8"-15"-16,-6 8-15 0,0 0-12 0,5-7-16 15,-5 7-16-15,0 0-19 0,0 0-17 0,0 0-13 16,0 0-12-16,0 0-14 0,0 0-9 0,0 0-6 15,0 0-3-15,0 0-5 0,-41 18-4 0,27-13 0 16,0 7 1-16,-5 2-2 0,-4 1 0 0,3-4-7 16,-3 3 3-16,7-2-2 0,-4 3-1 0,4-5 2 15,1 3-3-15,-4 5-1 0,5-7-5 0,1 3-3 0,1 1-5 16,4-2 2-16,-4 1-2 0,5-2-14 0,1 1 10 16,-1-6-4-16,4 6-4 0,0-2-11 15,0-3 5-15,3-8-3 0,3 16-1 0,-3-16-4 0,10 12-4 16,-1-6 3-16,-2-4-2 0,11 3-2 0,0-5 6 15,2 0-13-15,-2 0-5 0,8 3-15 0,-6-6-19 16,-1 3-16-16,7-7-22 0,-7 3-25 0,-3 2-22 16,1-2-30-16,-1 3-29 0,1-2-29 0,-1-5-38 15,3 2-61-15,-7 3-154 0,8-3-487 0,-7-1 216 16</inkml:trace>
        </inkml:traceGroup>
      </inkml:traceGroup>
    </inkml:traceGroup>
    <inkml:traceGroup>
      <inkml:annotationXML>
        <emma:emma xmlns:emma="http://www.w3.org/2003/04/emma" version="1.0">
          <emma:interpretation id="{7AC21DB1-A06E-4142-9B43-8A889909A672}" emma:medium="tactile" emma:mode="ink">
            <msink:context xmlns:msink="http://schemas.microsoft.com/ink/2010/main" type="paragraph" rotatedBoundingBox="8707,9457 17323,8865 17440,10570 8824,1116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7BDB7D5-C4DE-4115-B58C-357AE14EF16A}" emma:medium="tactile" emma:mode="ink">
              <msink:context xmlns:msink="http://schemas.microsoft.com/ink/2010/main" type="line" rotatedBoundingBox="8707,9457 17323,8865 17440,10570 8824,11163"/>
            </emma:interpretation>
          </emma:emma>
        </inkml:annotationXML>
        <inkml:traceGroup>
          <inkml:annotationXML>
            <emma:emma xmlns:emma="http://www.w3.org/2003/04/emma" version="1.0">
              <emma:interpretation id="{C12A606D-CF65-4325-B88F-39B879330E17}" emma:medium="tactile" emma:mode="ink">
                <msink:context xmlns:msink="http://schemas.microsoft.com/ink/2010/main" type="inkWord" rotatedBoundingBox="8724,9706 12702,9433 12746,10077 8768,10351"/>
              </emma:interpretation>
            </emma:emma>
          </inkml:annotationXML>
          <inkml:trace contextRef="#ctx0" brushRef="#br0" timeOffset="60227.5">7939 6701 90 0,'0'0'229'0,"0"0"-17"16,-6-11-17-16,6 11-18 0,0 0-19 0,0 0-20 15,0 0-15-15,0 0-9 0,0 0-10 0,0 0-2 16,0 0-2-16,-10 24-5 0,14-11-5 0,-4 3-1 16,0 1-2-16,3 6-8 0,0 3 0 0,0-1 2 15,3 3-5-15,-1-2-8 0,1-1 1 0,0 3-6 16,1-1-4-16,-1-3-2 0,0 1-2 0,1 1-3 16,2-4-6-16,-1 1-5 0,-5-6-2 0,3 0-5 15,0-1-1-15,-2-1-4 0,2 0-3 0,0-1-1 0,0-1-3 16,-4-6-1-16,4 1-5 0,-3 2 1 0,-3-10-3 15,7 11 0-15,-4-5 0 0,-3-6 3 0,3 8-3 16,-3-8 4-16,0 0-5 0,6 6 0 0,-6-6-6 16,0 0 1-16,22-14 0 0,-11 4-3 0,2 3-9 15,-1-4-2-15,1-2-3 0,7-4 1 0,-1 1-8 16,1-2 1-16,-1 3 4 0,0 1-2 0,1-1 3 16,-1 1 2-16,-2 1-1 0,-4 3 1 0,2-1 0 15,1 3 3-15,-2-3-2 0,-1 5 2 0,1-1 2 16,-5 1-3-16,-2 1 1 0,2 3-1 0,3-3 3 15,-12 5 3-15,18 1-3 0,-18-1 6 0,18 4-4 16,-11-2 2-16,-1 5-4 0,2-1 4 0,-2-1 1 16,-6-5-1-16,8 18 1 0,-3-8 1 0,-5-2 0 0,3 2 4 15,-3-10-3-15,0 18-1 0,-3-5 1 0,-2-1 5 16,-3 1-7-16,-3 2 3 0,-2-2-1 16,-2 1 1-16,-2 3-1 0,-5-4-1 0,3 5 0 0,-4-7 0 15,2 6 0-15,-4-6 0 0,0 2-1 0,8-5 2 16,1 0-2-16,-4-1 1 0,7 1-4 0,4-3 5 15,-4-2-2-15,4 0-2 0,9-3 4 0,-17 7 4 16,17-7-6-16,-10 0 4 0,10 0-3 0,0 0-2 16,0 0-2-16,0 0 2 0,0 0-2 0,0 0 1 15,0 0 0-15,0 0-3 0,33-23 0 0,-20 15 0 16,5 1 2-16,0 3 0 0,3-9 1 0,0 4 3 16,4-3-4-16,-3 2 2 0,4 0-2 0,-2-1 1 0,-2 0-3 15,5 2 2-15,-2-2 1 0,1 0 1 16,0 2-2-16,3-3 3 0,-2 1-3 0,-2 0 0 15,2 1 1-15,-2-4 2 0,0 1-2 0,4 6-1 0,5-13 3 16,-12 11-2-16,7-1-1 0,-7-2 2 0,2 0 0 16,-2 1-4-16,-5 4 6 0,1 0 2 0,-5 0-7 15,4-3 1-15,-7 3 3 0,-4 0-2 0,1 1 3 16,-1 1-3-16,-6 5 0 0,6-14 0 0,-6 14 0 16,0-10-1-16,0 10-1 0,0 0 2 0,-9-14-1 15,-1 10 1-15,-4-2 0 0,0 6 0 0,0-1-3 16,-5 2-1-16,-1-1 0 0,4 4 4 0,-6 3-3 15,2-1 1-15,-2 5 3 0,4-5 0 0,-4 5-1 16,-4-2 6-16,13-1-5 0,-1 6 2 0,-1-4 1 16,5 1-1-16,1 3-3 0,-1 0 6 0,7-3-3 15,-6 2 2-15,7 1-3 0,1-3 7 0,1 0-3 16,0 3 3-16,3-3 0 0,6 1-9 0,-2-1 9 16,5 0-1-16,1-4 2 0,2-1-1 0,5-2-1 15,-1-1 3-15,8 1-7 0,3-3-2 0,1-2-18 0,-1-2-19 16,1 2-27-16,-1-5-23 0,3 1-27 0,-2-1-25 15,7-3-25-15,-7-2-37 0,-4-1-232 0,3-1-464 16,4-5 205-16</inkml:trace>
          <inkml:trace contextRef="#ctx0" brushRef="#br0" timeOffset="61466.15">9460 6903 95 0,'0'0'282'0,"0"0"-9"16,0 0-16-16,0-15-15 0,0 15-15 0,0 0-20 15,0 0-21-15,0 0-16 0,0 0-19 0,0 0-13 0,0 0-10 16,0 0-9-16,-34 18-13 0,25-7-7 0,2-1-8 16,-1 4-14-16,1-2-2 0,-1 1-7 15,-1 5-4-15,3-5-3 0,3 4-10 0,0-3-3 0,-1 1-13 16,8 1 1-16,-4-3 0 0,3 5 1 16,0-5-6-16,3 0 0 0,-1-6-7 0,2 3-2 0,4-2 0 15,-1-1 0-15,5-1-4 0,1-2 0 0,1-2 2 16,2 1-5-16,-1-6-2 0,5 3 1 0,-1-2-1 15,3-4-8-15,1-3-1 0,-7 3-3 0,2-8 0 16,-5 7 3-16,1-3-5 0,-1 2-3 0,-1-2 9 16,-3 3-4-16,1-2 2 0,-2 4-1 0,-2 1-1 15,-2-3-1-15,2 0 2 0,-9 7-7 0,9-6 3 16,-9 6-6-16,12-4 7 0,-12 4-3 0,9-4 3 16,-9 4-1-16,0 0 5 0,0 0-3 0,22 6-3 15,-14-2 4-15,-8-4-2 0,15 4-4 0,-8 3 6 0,-1-4-4 16,6 2 2-16,-4-2 3 0,8 0 0 0,-4 1-2 15,1-3-1-15,4 3 3 0,-4-2-2 16,2-2 3-16,1 0-4 0,1 0 0 0,-7-2 5 0,7 0-3 16,-1 0 1-16,2 1-1 0,-3-3-7 0,1-1 6 15,-1-1 1-15,2 0-2 0,-2-2 6 0,-1 2 1 16,0-5-5-16,-2 1 3 0,-3 3-3 0,-2 0 0 16,2 0 1-16,-1 0-8 0,-2 0 10 0,-2-3-4 15,-4 10 1-15,5-14-5 0,-5 14 3 0,0 0 1 16,-12-22-2-16,1 16 6 0,1 4-5 0,-5-5-1 15,-2 2 1-15,-6-1-1 0,-3 2 1 0,-2 3-5 16,0 2 5-16,4 2-1 0,-6-2 2 0,1 2 3 16,4 3-1-16,-2-2 2 0,8 2 0 0,-6 2-1 0,8 0-2 15,-2-1 3-15,2 2-4 0,5 2-1 0,-1-1 2 16,0 0 3-16,4 1-5 0,-2 3 3 16,7 0-1-16,-2-3 1 0,4 5 0 0,-2-3-7 0,4 2 8 15,3-4-3-15,0 3 2 0,1-3-1 0,-1 0 1 16,6 2-2-16,0-2 2 0,0-1-1 0,3-2 5 15,1 0-5-15,4 1 6 0,-2-6-3 0,1 1-8 16,1-4 7-16,2 0-3 0,-3 0-4 0,4-4 1 16,-1 3 2-16,-3-5-2 0,1 1 2 0,2-3-1 15,-1-3 2-15,-3 4-8 0,6-10 4 0,-8 6-1 16,2-2 2-16,3-3-2 0,-1 0 3 0,-2 1-3 16,-7 2 2-16,4-3 0 0,-3 3 1 0,-1-1 2 15,1 3 3-15,-2 0 1 0,-4-1 7 0,3 4 0 16,-1 2 5-16,-5 6 10 0,3-13-1 0,-3 13 0 15,6-7-3-15,-6 7 2 0,0 0-9 0,7-11-2 0,-7 11-2 16,0 0-8-16,0 0 6 0,0 0-1 0,0 0-2 16,0 0 2-16,0 0-5 0,5 26 2 0,-5-26 3 15,4 18-1-15,-7-10 0 0,3-8 8 0,3 21-12 16,-3-12-2-16,0 2 6 0,0-11-1 0,3 17-1 16,-3-9 8-16,6 2-6 0,0-3-6 0,-6-7 6 15,6 11-7-15,-6-11 9 0,9 9-6 0,-3-7 2 16,4 2 0-16,-10-4 4 0,15 3-3 0,-3-3 0 15,-12 0-3-15,21-7 4 0,-9 6 0 0,3-9 14 16,-3 1-20-16,4 1-4 0,-2-7 3 0,5 0-3 0,-4-4 1 16,3 1 3-16,0 0-11 0,-2 0 7 0,-3 5 4 15,-1 0 1-15,-1 0-2 0,-2 1 2 16,-2 0 7-16,1 3 6 0,-4 5-3 0,-4 4 5 0,8-10 1 16,-8 10 7-16,9-8-14 0,-9 8-1 0,6-10-2 15,-6 10-4-15,0 0 0 0,0 0 2 0,0 0 2 16,0 0-5-16,0 0-1 0,0 0-1 0,16 19 14 15,-16-19-11-15,3 17-5 0,0-10-2 0,-2 3 6 16,-1 2-5-16,3-3-1 0,0 1 10 0,-3-10-8 16,2 19 3-16,-1-10 0 0,2 2 0 0,-1-1 3 15,-2-10-4-15,6 18-2 0,-3-9 3 0,3-1-5 16,-2 0 7-16,-1 0-3 0,5-3-1 0,-8-5 12 16,15 11-8-16,-6-5 3 0,2-6-2 0,3 4 1 15,2-1-6-15,1-3 4 0,-1-5 4 0,3 0-7 16,7 1 3-16,-8-6 2 0,9-1-2 0,-5-1 0 15,2 0-1-15,-6-7 8 0,4 3-9 0,-6-1 1 16,-2-4 6-16,-2 7-6 0,-2 1-1 0,-1-11 8 0,-3 9-13 16,-4 0 6-16,-1 1-3 0,2 1 5 15,-3 5-4-15,0 8-4 0,-4-22-4 0,1 14-13 0,3 8-13 16,-6-15-18-16,6 15-19 0,-6-8-25 0,6 8-22 16,0 0-16-16,0 0-12 0,0 0-14 0,0 0-5 15,0 0-8-15,0 0-6 0,0 0-3 0,0 0 1 16,0 0-13-16,0 0-5 0,36 16-14 0,-26-14-125 15,2-1-363-15,-12-1 161 0</inkml:trace>
          <inkml:trace contextRef="#ctx0" brushRef="#br0" timeOffset="62106.25">11071 6795 861 0,'0'0'23'0,"21"-3"17"16,-12 5 19-16,3-5 16 0,-12 3 13 0,18-6 17 15,-18 6 6-15,16-5 7 0,-8 2 5 0,-8 3 11 0,12-8 7 16,-7 6 5-16,-5 2 5 0,8-7 2 0,-8 7-8 16,7-8-5-16,-7 8-19 0,0 0-9 0,0 0-14 15,0 0-8-15,0 0-10 0,0 0-7 16,0 0-10-16,0 0-5 0,0 0-6 0,-34 1-11 0,34-1 3 15,-15 15-3-15,5-9-7 0,2 5-4 16,-1-1-5-16,3-3-1 0,0 6-1 0,0 1-5 16,3-3-1-16,-1-4 3 0,2 3-4 0,2-10-4 0,-3 18-1 15,3-18 0-15,6 20-3 0,-1-12-1 0,-2 3 7 16,6 2-3-16,-2-5-1 0,1-2-4 0,-1 5-2 16,5-2-4-16,-3 2 9 0,3-3-3 0,-4-1-3 15,-1-3-1-15,3 2-1 0,-4 1-3 0,0 0 3 16,-6-7 4-16,9 12-8 0,-7-7 3 0,-2-5 1 15,4 11-1-15,-4-11 3 0,0 11 2 0,0-11-3 16,0 0 0-16,-7 17 3 0,1-12 0 0,6-5-1 16,-12 9 0-16,6-5 9 0,6-4-6 0,-12 7-6 0,12-7-2 15,-7 7 4-15,7-7-8 0,-8 6-4 16,8-6 12-16,0 0 1 0,0 0-1 0,0 0-1 16,0 0-2-16,0 0 5 0,0 0 0 0,27 4-4 0,-27-4-2 15,25-10 1-15,-7 7-3 0,0-1 1 0,1-1-2 16,1-1 3-16,7-5 0 0,0 0-1 0,-2 1-2 15,5 2 0-15,-3-1 5 0,-4-2-2 0,3 1-1 16,2-4 3-16,-4 3-1 0,-2-2-6 0,2 2 3 16,-1 4 6-16,-1-11 3 0,-6 3-4 0,-2 4-5 15,-2-2 1-15,0 0 7 0,-2 1-5 0,-1-4 3 16,-4 2-1-16,-1 1-4 0,2 1 4 0,-6 1-5 16,0 11 2-16,0-19 0 0,0 19 2 0,-8-18 1 15,1 12 0-15,-3 2-4 0,10 4-2 0,-20-8 2 16,10 8 0-16,10 0-3 0,-30 4 1 0,15 1 2 15,-3 2-4-15,5-1 0 0,-2 5 6 0,1-1-3 16,1 2 1-16,3 3 2 0,-1-3-4 0,2 7-3 0,2-4 6 16,-1 2-1-16,1 4 3 0,2-3-2 0,4-1 6 15,2-2-2-15,4-2 12 0,1 5 9 16,3-3 13-16,3-2-4 0,5 0 7 0,-2-2 8 0,8-2-16 16,2 0 7-16,0-3 10 0,4-4-8 0,2 0-4 15,-3 1 0-15,4-3-7 0,-1-3-2 0,-3 1-8 16,1-3-18-16,-2 2-30 0,-2 2-26 0,-7-5-41 15,-2 4-46-15,1-3-56 0,-4 1-74 0,-5-2-319 16,-8 6-639-16,6-11 282 0</inkml:trace>
        </inkml:traceGroup>
        <inkml:traceGroup>
          <inkml:annotationXML>
            <emma:emma xmlns:emma="http://www.w3.org/2003/04/emma" version="1.0">
              <emma:interpretation id="{0D50B803-548B-4DA8-B40E-5DFFF40D401C}" emma:medium="tactile" emma:mode="ink">
                <msink:context xmlns:msink="http://schemas.microsoft.com/ink/2010/main" type="inkWord" rotatedBoundingBox="13297,9142 17323,8865 17440,10570 13414,10847"/>
              </emma:interpretation>
            </emma:emma>
          </inkml:annotationXML>
          <inkml:trace contextRef="#ctx0" brushRef="#br0" timeOffset="63161.93">12552 6968 121 0,'0'0'281'0,"0"0"-23"0,0 0-21 16,0 0-13-16,0 0-13 0,0 0-9 15,0 0-19-15,15-15-14 0,-15 15-12 0,12-15-12 0,0 7-8 16,-3 0-13-16,10-8-7 0,-5 3-9 15,-1 2-12-15,8-4 2 0,3-3-10 0,-3-1-13 0,10-6-3 16,-10 7-9-16,6-8-4 0,-8 3-5 0,6-4-4 16,-8 4-3-16,1 0-4 0,4-9-8 0,-3-2-7 15,1-1-2-15,-2-3 1 0,-3 0-3 0,-2-1-4 16,-1 0-7-16,-5 3 1 0,1 0-2 0,-4 9 0 16,-2-3-1-16,-2 4-2 0,-2 0-2 0,-1 4-1 15,0 6 0-15,-3-1 2 0,0 1-5 0,0 3-5 0,-2-1 6 16,-3 3-5-16,1 3 1 0,-4 0-5 15,1 4 3-15,1 1 2 0,12 3-1 0,-27 3-3 0,11 0 1 16,1 4 0-16,0 3-3 0,-3 6 0 0,2 0 9 16,-1 8-10-16,1 0 2 0,-1 9 0 0,2 2 5 15,2 1-3-15,6 2-2 0,1-1 4 0,-2 5 0 16,5-7 0-16,2 5 1 0,5-1 1 0,4 2 7 16,3-4-11-16,3 0 6 0,2 1 2 0,4-7-6 15,1 3 5-15,-2-11-3 0,6 8 4 0,4-5-2 16,-4-6 3-16,-1-2-4 0,4-6 4 0,6 4 2 15,-7-9-7-15,3 1 6 0,-1-4-3 0,-3-4-1 16,0-1 3-16,-1-2-1 0,-6 0 1 0,-1-4-7 16,0 1 6-16,-3-4-3 0,2 2 2 0,-4 0-3 0,-6 3 3 15,5-8-2-15,-4 2 3 0,-2 2-4 16,-2 1 4-16,1 1 3 0,-5 7 2 0,7-10 1 0,-7 10-3 16,6-10-1-16,-6 10 2 0,6-5-7 0,-6 5-2 15,0 0 3-15,0 0-11 0,0 0 13 16,0 0-4-16,0 0 3 0,12 17-2 0,-12-17 4 0,9 11-4 15,-3-8 4-15,0 3 2 0,3 3-7 0,1-2 0 16,-1-3 3-16,5 1-2 0,2-3 4 0,-1-2-5 16,4 3 1-16,1-2 2 0,-1-2 0 0,1-3-3 15,-3 0 3-15,3 0-1 0,5-4 10 0,-7 1-14 16,-1-2 4-16,-1-1-1 0,-3-3 5 0,1-1 0 16,-7-4-2-16,-1 4 2 0,0-3-10 0,-6-1 6 15,-3 1-1-15,0 3-3 0,-4 0-1 0,-5 0-3 16,-3 2 2-16,-3 3 3 0,-6-1-2 0,2 5 2 0,-4-1-4 15,1 3 1-15,1 4-16 0,5 4-4 16,-7-2-10-16,9 2-12 0,-3 2-9 0,4 1-18 16,2 1-18-16,2 2-14 0,0 4-13 0,6-1-11 0,2-1-6 15,4 5-13-15,0-1-18 0,4-7-10 0,2 4-14 16,2-1-41-16,1 1-129 0,0-3-388 0,3 0 172 16</inkml:trace>
          <inkml:trace contextRef="#ctx0" brushRef="#br0" timeOffset="63502.02">13553 6893 214 0,'0'0'214'0,"16"-5"-2"0,-5 2-6 0,-11 3-8 16,16-5-8-16,-4 3-11 0,-2-1-10 0,-10 3-12 16,21-3-15-16,-9 2-8 0,-3-2-13 0,-9 3-12 15,21 0-12-15,-11 3-10 0,-10-3-10 0,20 4-4 0,-7 1-11 16,-4-2-9-16,3 3-3 0,-3 4-3 0,3 1-4 16,-3-1-3-16,3 0 0 0,0 4 2 15,0 1-5-15,3 2-4 0,-2 0 1 16,-4 4-6-16,1 0 1 0,2 4 0 0,-3 0-2 0,2-1 4 0,-4 4-1 15,2 7-1-15,3 2-2 0,-4-2 2 0,-2 1-3 16,-5-2 3-16,3 7-2 0,-5-8-2 0,1-3-2 16,-4 10 7-16,-4-2-4 0,-5-7 2 0,-4 4 1 15,1-2 1-15,-4-11-1 0,-5 7 3 0,-2-4 0 16,5-6 8-16,-5-3 4 0,-1-5 7 0,-7 6 2 16,7-7 1-16,-11-2 5 0,1-1-10 0,-3 0 1 15,2-3-8-15,2-6 6 0,-3 2-7 0,-2-3 7 16,14-3-2-16,1 1-1 0,2-4-16 0,2 1 5 0,2-6-12 15,5 3-28-15,0-7-27 0,2-2-30 16,4-2-36-16,2-1-46 0,4-1-42 0,2-3-62 16,10-9-78-16,-1-5-229 0,8 1-601 0,-1 2 266 0</inkml:trace>
          <inkml:trace contextRef="#ctx0" brushRef="#br0" timeOffset="64098.07">14066 6613 28 0,'0'0'269'0,"0"0"-23"0,0 0-16 0,0 0-20 16,0 0-17-16,0 0-19 0,0 0-7 0,0 0-11 0,0 0-9 15,0 0-9-15,0 0-9 0,0 0-12 16,19 10-10-16,-19-10-5 0,6 11-5 0,-1-4-3 0,-2 2-8 15,1 0-7-15,-1-2-4 0,-3-7-9 16,6 18-1-16,-2-11-4 0,-2 3-9 0,-2-10-1 16,4 13-7-16,-4-13-3 0,6 12-2 0,-6-12-7 15,2 11-2-15,-2-11 0 0,0 0 2 0,6 8-7 0,-6-8 5 16,0 0 3-16,0 0-1 0,0 0-5 0,0 0-3 16,0 0-4-16,0 0 0 0,22-20-1 0,-11 9-7 15,-4-2-6-15,1-2-6 0,1 1-8 0,1-1 2 16,2 0-2-16,-2-4 4 0,1 3 1 0,-2 0-6 15,1 3 4-15,-2 1 1 0,-1 3 6 0,1-1 7 16,-3 3 1-16,0 0 2 0,-5 7 0 0,7-14-1 16,-4 7-2-16,-3 7-2 0,0 0 0 0,12-3-3 0,-12 3 5 15,0 0-3-15,20 10 5 0,-14-3-2 0,3 2 9 16,3 2-2-16,0 0 5 0,-1 1-1 16,0 1 0-16,1 0-3 0,0 0 0 0,-2 2-4 0,2-1-1 15,2-1 0-15,-3 1 2 0,1 1-16 0,2-6-17 16,-2 4-29-16,-5 0-41 0,1-2-44 0,1-1-47 15,-2-2-54-15,-2-2-297 0,1-2-574 0,-6-4 255 16</inkml:trace>
          <inkml:trace contextRef="#ctx0" brushRef="#br0" timeOffset="64671.75">15059 6523 110 0,'0'0'238'0,"-10"4"-12"0,10-4-21 15,0 0-14-15,0 0-20 0,0 0-8 0,0 0-8 16,0 0-10-16,0 0-7 0,0 0-7 0,0 0-7 16,37-12-9-16,-25 9-2 0,-2 2-7 0,2-1-5 15,5-2-10-15,-1 3-1 0,2 0-3 0,3 0-7 0,-2-2 1 16,1 2-4-16,0-1-5 0,6 0-9 16,-4 0-11-16,3 1 1 0,-4-1-6 0,-1 1-1 0,-1 1-9 15,2-3-1-15,-3 3-6 0,-2-1 0 0,1 2-1 16,-2-5-2-16,0 4-9 0,-5-1 2 0,-10 1 0 15,19-2-1-15,-19 2-3 0,15 0 1 0,-15 0 0 16,9-1-2-16,-9 1-5 0,0 0-6 0,0 0-7 16,11-5-12-16,-11 5-14 0,0 0-21 0,0 0-17 15,0 0-20-15,0 0-15 0,0 0-12 0,0 0-20 16,0 0-10-16,-38-5-22 0,38 5-8 0,-20 3-24 16,6-1-192-16,-1-1-421 0,2 0 188 0</inkml:trace>
          <inkml:trace contextRef="#ctx0" brushRef="#br0" timeOffset="64992">15104 6638 2 0,'0'0'167'0,"0"0"-8"16,0 0-22-16,-9 4 5 0,9-4-10 0,0 0 0 15,-9 6-1-15,9-6 0 0,0 0-3 0,0 0-4 16,0 0-2-16,0 0-2 0,25 9-1 0,-17-7 1 15,-8-2-2-15,18 2-2 0,-8 1-6 0,6-2-6 16,-5 3 1-16,5-3-2 0,-1 1-5 0,3-2-3 16,0 1-1-16,1 2-4 0,7 0-9 0,-5-3-12 0,-2 0 1 15,0 0-2-15,1-6-9 0,1 5 0 16,-2 1-6-16,-1-3-4 0,-2 0 0 0,2 3-14 0,0-2 2 16,-3 0-1-16,0 1-8 0,-3 1-2 0,-12 0-3 15,21-6-2-15,-14 6 2 0,-7 0-7 0,18-5-6 16,-18 5-13-16,14-4-10 0,-14 4-22 0,8-5-19 15,-8 5-24-15,9-3-25 0,-9 3-32 0,0 0-31 16,0 0-35-16,9-4-62 0,-9 4-181 0,0 0-480 16,0 0 213-16</inkml:trace>
          <inkml:trace contextRef="#ctx0" brushRef="#br0" timeOffset="65408.68">16096 6441 198 0,'0'0'260'0,"0"0"-23"0,4-10-27 16,-4 10-15-16,0 0-14 0,0 0-8 15,0 0-11-15,0 0-9 0,0 26-11 0,0-26-7 0,0 16-16 16,0-5-7-16,1 1-7 0,1-3-3 0,2 6-6 15,1-6-7-15,-2 6-7 0,1-8-1 0,2 6-12 16,2-2 1-16,-1 0-4 0,-1-2-4 0,3 2-2 16,-1-4-3-16,-2-2 0 0,1 1 1 0,9 0-8 15,-5-2 1-15,5 0-3 0,1-4-1 0,5 0-3 16,-3-1-6-16,5-3-4 0,3-3-3 0,0-1 0 16,-2 0 0-16,2-2-5 0,-6-2 0 0,3-1 4 15,-3-5-8-15,-2 1 7 0,-1-3-2 0,-3-1-8 16,-2-1-3-16,-4-1 1 0,0 3 7 0,-7-4 2 0,-2 6-4 15,-5-5-6-15,-4 2-1 0,-7 3-1 0,-2 0-1 16,-6 2-1-16,-4 6-3 0,-2-1-2 16,-10 7-8-16,3-3-8 0,-2 5-21 0,-1 5-23 0,8 1-28 15,-5 7-33-15,7-3-41 0,3 4-51 0,0 1-73 16,-8 9-251-16,3-3-574 0,5-1 254 16</inkml:trace>
        </inkml:traceGroup>
      </inkml:traceGroup>
    </inkml:traceGroup>
    <inkml:traceGroup>
      <inkml:annotationXML>
        <emma:emma xmlns:emma="http://www.w3.org/2003/04/emma" version="1.0">
          <emma:interpretation id="{44D3FB8D-6DA0-4402-A6E3-715E03280549}" emma:medium="tactile" emma:mode="ink">
            <msink:context xmlns:msink="http://schemas.microsoft.com/ink/2010/main" type="paragraph" rotatedBoundingBox="1001,12200 10211,11658 10281,12845 1071,13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35DCAE-EE63-44DD-BE53-BF3D6D35807F}" emma:medium="tactile" emma:mode="ink">
              <msink:context xmlns:msink="http://schemas.microsoft.com/ink/2010/main" type="line" rotatedBoundingBox="1001,12200 10211,11658 10281,12845 1071,13387"/>
            </emma:interpretation>
          </emma:emma>
        </inkml:annotationXML>
        <inkml:traceGroup>
          <inkml:annotationXML>
            <emma:emma xmlns:emma="http://www.w3.org/2003/04/emma" version="1.0">
              <emma:interpretation id="{0C021C08-DC49-43A4-B4E3-90C6B795204D}" emma:medium="tactile" emma:mode="ink">
                <msink:context xmlns:msink="http://schemas.microsoft.com/ink/2010/main" type="inkWord" rotatedBoundingBox="1016,12452 4053,12273 4108,13208 1071,13387"/>
              </emma:interpretation>
            </emma:emma>
          </inkml:annotationXML>
          <inkml:trace contextRef="#ctx0" brushRef="#br0" timeOffset="68116.34">239 9618 194 0,'0'0'206'0,"0"0"-7"0,-15-3-12 0,15 3-14 15,0 0-10-15,0 0-14 0,0 0-13 0,0 0-13 16,0 0-12-16,0 0-7 0,0 0-13 0,0 0-7 16,0 0-7-16,0 0-5 0,0 0-6 0,0 0 0 15,0 0-7-15,0 0 0 0,0 0 1 0,0 0 0 16,0 0-2-16,17 27 0 0,-13-19-3 0,-1-1-2 16,2 3-7-16,-1-1 2 0,-1-1-3 0,-3-8-4 15,4 17-3-15,-2-6-2 0,-1 0-4 0,2-1 0 16,-1-2-3-16,-2-8-4 0,0 20 2 0,1-13-6 0,-1-7-1 15,3 17 0-15,-3-17-4 0,0 17 3 16,3-12-7-16,-3-5 0 0,2 15-1 0,-2-15 0 16,3 9-2-16,-3-9-1 0,0 0 3 0,1 13-3 0,-1-13 0 15,0 0 3-15,0 0 6 0,0 0-5 16,0 0 0-16,0 0-2 0,0 0-2 0,0 0 1 16,0 0-3-16,9-34-3 0,-3 20 3 0,0-2-4 0,-1 0-1 15,-2-1-3-15,4-7-2 0,-1 0 4 0,0 4-3 16,0-3-3-16,2 6 2 0,-6 0 0 0,1 1-3 15,3-3 4-15,-4 5-3 0,4-1 4 0,-2 1 0 16,-1 1-3-16,2 0 4 0,-4 4-2 0,-1 9-2 16,5-17 4-16,-2 9-1 0,-3 8 3 0,4-13 0 15,-4 13-2-15,5-11 1 0,-5 11-1 0,7-12-1 16,-7 12 1-16,6-8 2 0,-6 8 0 0,11-7-1 16,-11 7 3-16,12-7-1 0,-12 7 0 0,14-3 0 15,-14 3 5-15,17-1 3 0,-8 0 1 0,-9 1 4 0,21 2 5 16,-9 2 0-16,-2-1-4 0,3 4 1 15,1-3 3-15,-1 3-8 0,1-1 4 0,-1 4 7 16,-4 2 1-16,3-1 2 0,-5-3 5 0,2 6 3 16,0 2-4-16,0 0 6 0,-1-1-1 0,-2 2-1 15,1 3 0-15,-2-3 4 0,1-2-12 0,-3 0 3 16,1 1 1-16,-1-2-9 0,-3-3 4 0,5 3-5 0,-4-3 1 16,4-1-3-16,-4-1-2 0,-1-9-1 0,4 19-3 15,-1-9 2-15,-3-10-6 0,3 13 2 0,-1-5-5 16,2 0-14-16,-4-8-16 0,5 12-18 0,-2-5-22 15,-3-7-24-15,9 12-27 0,-5-10-28 0,-4-2-36 16,8 8-37-16,-8-8-75 0,0 0-190 0,15-2-523 16,-15 2 232-16</inkml:trace>
          <inkml:trace contextRef="#ctx0" brushRef="#br0" timeOffset="68470.22">1033 9656 22 0,'0'0'225'15,"0"0"-17"-15,0 0-19 0,0 0-8 16,0 0-13-16,0 0 0 0,0 0-5 0,0 0-2 0,16 1-9 16,-16-1-3-16,0 0-7 0,19 6-1 0,-7-5-6 15,-3-1-4-15,5 0-2 0,-2 3-1 0,-12-3-7 16,26 1-4-16,-11 1-13 0,-3-1-9 0,3-2-7 15,-1 1-3-15,2 0-9 0,-4 1-7 0,-12-1-4 16,22 3-6-16,-10-6-2 0,-12 3-7 0,21 3 2 16,-12-3-5-16,-9 0-7 0,19 0-3 0,-19 0-7 0,18-4 1 15,-9 2-6-15,-9 2-4 0,17-1 2 16,-17 1-5-16,13-4 2 0,-13 4 2 0,15-3-16 16,-15 3-9-16,13-4-7 0,-13 4-14 0,9-4-15 0,-9 4-22 15,0 0-17-15,0 0-20 0,12 0-18 0,-12 0-24 16,0 0-18-16,0 0-29 0,0 0-6 15,0 0-37-15,0 0-206 0,-28 16-472 0,18-10 209 0</inkml:trace>
          <inkml:trace contextRef="#ctx0" brushRef="#br0" timeOffset="68713.06">1152 9855 76 0,'0'0'214'0,"0"0"-6"0,0 0-3 0,0 0-7 16,0 0-7-16,24-2-3 0,-24 2-6 0,18-8-3 15,-6 5-10-15,-2-1-8 0,3-2-17 0,-1 3-11 16,0 1-18-16,-12 2-9 0,17-3-10 0,-7 1-13 16,-10 2-4-16,18-1-13 0,-18 1-8 0,18 3-3 0,-8 0-8 15,-1-1 0-15,-9-2-6 0,18 7 0 16,-10-3-9-16,-2 1 1 0,-6-5-8 0,15 10-11 0,-10-5-13 16,7 1-12-16,-6-3-15 0,2 1-16 0,1 1-11 15,1-3-23-15,2 2-9 0,-3-2-23 0,-9-2-18 16,28-2-36-16,-10-3-36 0,0-1-186 0,-3 1-415 15,0-3 184-15</inkml:trace>
          <inkml:trace contextRef="#ctx0" brushRef="#br0" timeOffset="69472.13">1923 9573 191 0,'0'0'276'0,"0"0"-17"0,-24-17-18 0,24 17-21 16,0 0-19-16,0-12-18 0,0 12-21 15,0 0-12-15,8-20-12 0,-4 10-12 0,6 2-14 0,1-3-7 16,2-1-9-16,1-2-4 0,5-1-1 0,-3 4-9 16,5-2-11-16,-6 5-2 0,0-2-9 0,-1 1-3 15,2 4-8-15,-3 1-11 0,-2 1 0 0,-1-1-4 16,-10 4-4-16,20-3 0 0,-8 3-5 0,-12 0 1 16,16 7-6-16,-8-3-1 0,-3 2 0 0,3 4-4 15,-2-2-3-15,1 2 2 0,-1 4-2 0,0 1 6 16,-1-2-1-16,-2 5 8 0,-3 0-6 0,0 6 1 15,0 0 0-15,-3 0-1 0,-2 0 2 0,-1 2-2 16,-1-2-4-16,-1 0 4 0,-1 0-2 0,1 0-5 0,-1-2 0 16,-3-1-2-16,3 1 4 0,-2-2 0 15,2-3-6-15,2-2 2 0,-4-1-2 0,4-1 3 16,-2-3-3-16,3 4 0 0,-4-5 1 0,4-2-3 0,1 1 2 16,-1 0-5-16,6-8 6 0,-10 7 1 15,10-7 2-15,-9 3-5 0,9-3 2 0,0 0-1 0,0 0 0 16,0 0 0-16,-18-14-2 0,18 14-3 0,-2-17 4 15,2 7-9-15,2-6-1 0,2 2 2 0,-1-2-1 16,3 2 3-16,2 2-3 0,-4-3 0 0,4 4 0 16,-2 0 7-16,3 0-6 0,0-2-1 0,-5 6 1 15,5 0-2-15,-2 1-2 0,2-1 1 0,-9 7 3 16,20-5 0-16,-10 1-1 0,1 4 1 0,-11 0 0 16,25 5-2-16,-10-1 4 0,-2 3-5 0,5-1 4 15,-4 5-4-15,5-4 1 0,-1 2 2 0,3 6 0 16,1-6 3-16,-2-1-1 0,-3 0 5 0,9-1 0 15,-2-1 3-15,3-2 10 0,-2-1-3 0,3 1 4 16,-2-4-6-16,-1 0-1 0,0 0 3 0,-4-4 5 0,5 1-13 16,-4-1 3-16,3-2 2 0,-7 1-2 15,-1 2-2-15,-1-7 1 0,-3 5 0 0,-4-1 2 0,3 3-2 16,-3-1-1-16,-1-3-4 0,-8 7 5 0,13-7-1 16,-13 7-1-16,11-6-1 0,-11 6-9 15,6-5-16-15,-6 5-21 0,0 0-26 0,7-6-24 0,-7 6-25 16,0 0-26-16,0 0-24 0,0 0-35 0,0 0-31 15,0 0-270-15,0 0-542 0,0 0 239 0</inkml:trace>
          <inkml:trace contextRef="#ctx0" brushRef="#br0" timeOffset="70636.88">3226 9614 9 0,'0'0'224'0,"11"-10"-4"0,-11 10-11 15,9-7-8-15,-9 7-9 0,6-7-11 16,-6 7-7-16,0 0-13 0,7-7-15 0,-7 7-13 0,0 0-13 16,0 0-7-16,0 0 0 0,0 0-9 0,0 0 0 15,12 20-5-15,-12-10 5 0,0 6-5 0,-6-1-4 16,0 5-9-16,3 3-9 0,-7 2-6 0,-1 3-7 16,-1-3-6-16,-6 10-5 0,4-3-4 0,-6 5-4 15,1-4-14-15,4 1-21 0,0 4-26 0,-3-4-31 16,5 2-37-16,1 1-38 0,3-1-38 0,3-10-53 15,-2-2-238-15,4 0-488 0,2-7 216 0</inkml:trace>
        </inkml:traceGroup>
        <inkml:traceGroup>
          <inkml:annotationXML>
            <emma:emma xmlns:emma="http://www.w3.org/2003/04/emma" version="1.0">
              <emma:interpretation id="{BC61745B-6FC2-4A9C-A39F-6BC6944D5A1B}" emma:medium="tactile" emma:mode="ink">
                <msink:context xmlns:msink="http://schemas.microsoft.com/ink/2010/main" type="inkWord" rotatedBoundingBox="5631,11936 7650,11817 7702,12687 5683,12806"/>
              </emma:interpretation>
            </emma:emma>
          </inkml:annotationXML>
          <inkml:trace contextRef="#ctx0" brushRef="#br0" timeOffset="71263.8">4836 8920 163 0,'0'0'214'0,"0"0"-17"0,0 0-20 15,0 0-9-15,0 0-3 0,0 0-8 0,0 0 0 16,0 0-4-16,-5 35-9 0,8-21-6 0,-1 3-4 16,-1 4-4-16,2 2-3 0,0-1-5 0,2 3-3 15,-3-1-8-15,1-6 1 0,0 10-10 0,3-3-1 16,2-2-6-16,-7 1-10 0,4-2 9 0,1-1-17 16,1 3-5-16,-5-7-2 0,2 6-14 0,1-8-12 15,-2 1 2-15,0 1-1 0,0-3-5 0,3 1-10 16,-6 0 1-16,3 0 4 0,1-1-7 0,-4-1 3 15,3-1-17-15,-3 3-14 0,0-15-12 0,0 20-19 16,0-9-19-16,0-11-26 0,0 16-29 0,0-16-24 16,-3 15-28-16,3-15-19 0,0 0-23 0,5 8-63 0,-5-8-170 15,0 0-467-15,0 0 208 0</inkml:trace>
          <inkml:trace contextRef="#ctx0" brushRef="#br0" timeOffset="71635.61">5314 9195 24 0,'6'-12'242'0,"-6"12"-18"0,5-8-12 15,-5 8-13-15,0 0-16 0,0 0-17 0,0-11-20 16,0 11-14-16,0 0-17 0,0 0-9 0,0 0-8 16,0 0-6-16,0 0-11 0,0 0-5 0,-27 16-4 15,18-7-2-15,-1 1 0 0,-10 5 3 0,1 1-1 0,2 2-1 16,-5 0-2-16,3-4 3 0,-1 7 2 15,4-4-3-15,-7 4-6 0,6-1 0 0,-1 1-4 16,-2-2-1-16,7 1 1 0,-7 1-9 0,6 0-5 0,0 0 3 16,4-3 3-16,-1-5-4 0,2 1-5 0,0 1-4 15,5-2-6-15,-4 0-2 0,5-2-4 0,0-2-1 16,2 2 4-16,1-11-7 0,0 16 4 0,0-16 3 16,4 15 0-16,-1-8-2 0,5-2 0 0,-2 1 5 15,1-1 1-15,-7-5-3 0,20 3-3 0,-8-2-2 16,2 2-1-16,3-6-6 0,-2 2-4 0,4 1-4 15,1 0-1-15,-1-4 1 0,5 0-21 0,-2 1-19 16,-2-2-23-16,2 2-25 0,-3 1-33 0,1-1-29 16,-4-1-33-16,10-5-36 0,-3 0-30 0,-6 2-265 15,5-6-544-15,1 2 242 0</inkml:trace>
          <inkml:trace contextRef="#ctx0" brushRef="#br0" timeOffset="71941">5665 9249 73 0,'0'0'237'0,"0"0"-5"16,-11-5-9-16,11 5-14 0,0 0-9 0,-9-7-13 0,9 7-10 16,0 0-14-16,0 0-9 0,0 0-5 0,-20 9-12 15,20-9-3-15,-12 10-8 0,6 0 1 0,-2-4-4 16,2 5-9-16,0-3 1 0,3 4-7 0,-1 0-11 15,-4 1-6-15,4 0-7 0,1-1-8 0,1 0-1 16,2 0-1-16,-3-1-10 0,3-11-2 0,5 26-5 16,-4-17-14-16,4 5 7 0,-2-4-11 0,6 3-1 15,-6-4-5-15,4 1 0 0,2 3-3 0,-1-5-12 16,-2-1-20-16,1 0-16 0,2-1-24 0,-2 1-27 16,1 0-28-16,2 0-34 0,-2-3-32 0,1-1-45 0,-9-3-50 15,22-3-236-15,-5 0-536 0,-4-2 238 16</inkml:trace>
          <inkml:trace contextRef="#ctx0" brushRef="#br0" timeOffset="72434.48">6024 9365 341 0,'0'0'323'0,"6"-8"-19"0,-6 8-28 0,0 0-28 15,0 0-26-15,0 0-25 0,0 0-18 0,0 0-17 16,0 0-21-16,14 0-9 0,-14 0-15 0,0 0-4 15,0 0-16-15,12 13-12 0,-5-7-9 0,-1 2-7 16,-6-8-3-16,7 14-11 0,-1-5-5 0,-3 0-3 0,0-2-5 16,0 6-3-16,2-6 4 0,-2 2-9 15,0 2-4-15,3-5-4 0,-3 4-3 0,0 0-1 16,-3-10 1-16,4 11-4 0,2-5-2 0,-6-6 0 0,3 8 1 16,-3-8-4-16,5 6-8 0,-5-6 9 15,0 0 3-15,0 0-2 0,0 0-9 0,0 0-9 16,0 0 0-16,0 0-8 0,22-13-8 0,-16 2-8 0,3 2 3 15,-2-3-8-15,1 0 1 0,1-4 4 0,-3 2 1 16,-2 2 5-16,2 3-3 0,3-5 1 0,-4 3 10 16,-4 1 5-16,7 3 6 0,-6-4 10 0,4 1 1 15,-6 10 4-15,8-14 5 0,-5 7 10 0,-3 7-1 16,9-14 1-16,-9 14-3 0,7-11-1 0,-7 11 1 16,9-11 4-16,-9 11-7 0,11-5-1 0,-11 5-6 15,10-3 2-15,-10 3 4 0,0 0-3 0,23 8 7 16,-15-3 0-16,-2 0 0 0,2 0 1 0,1-1 2 15,-2 6-3-15,5-3 1 0,-1 6 0 0,-2-2-3 0,-5-4 4 16,5 6-12-16,-3-1-1 0,1 0 2 16,-4 1-3-16,3 0 2 0,-1 1-12 0,1-5 5 15,0-1-3-15,-3 3-17 0,-2-3-16 0,-1-8-13 0,2 17-20 16,-2-17-22-16,-2 13-17 0,2-13-22 0,0 0-28 16,-4 16-29-16,4-16-39 0,0 0-33 0,0 0-242 15,0 0-531-15,0 0 236 0</inkml:trace>
          <inkml:trace contextRef="#ctx0" brushRef="#br0" timeOffset="72679.95">6646 9109 318 0,'6'-9'307'16,"-6"9"-21"-16,8-6-26 0,-8 6-19 0,8-7-18 15,-8 7-14-15,20-2-16 0,-20 2-22 0,27 6-6 16,-15-2-8-16,1 6-15 0,6 0-9 0,-5 0-9 0,2 1-11 15,-1 2-12-15,2 5-7 0,-1 0-6 16,-3 3-2-16,-2 0-17 0,-2 0 2 0,-6 3-7 16,1 1 0-16,-4 0-15 0,-4-1 3 0,-2 4-8 0,0 1-11 15,-5-3 1-15,1 8-20 0,-2-8-21 0,-1-1-28 16,-1 2-27-16,-1-4-35 0,2 0-40 16,-4 1-39-16,4-3-47 0,-3-1-71 0,1-9-185 0,1 0-520 15,4-1 231-15</inkml:trace>
        </inkml:traceGroup>
        <inkml:traceGroup>
          <inkml:annotationXML>
            <emma:emma xmlns:emma="http://www.w3.org/2003/04/emma" version="1.0">
              <emma:interpretation id="{2BBD65C5-55B1-4645-BFFA-93E88A23F0C2}" emma:medium="tactile" emma:mode="ink">
                <msink:context xmlns:msink="http://schemas.microsoft.com/ink/2010/main" type="inkWord" rotatedBoundingBox="8357,12227 9004,12189 9022,12489 8375,12527"/>
              </emma:interpretation>
            </emma:emma>
          </inkml:annotationXML>
          <inkml:trace contextRef="#ctx0" brushRef="#br0" timeOffset="73611.93">7583 9251 191 0,'0'0'225'0,"0"0"-5"16,0 0-25-16,0 0-10 0,-14 0-7 0,14 0-9 0,0 0-10 15,0 0-9-15,0 0-5 0,0 0-9 0,0 0-8 16,0 0-5-16,0 0-10 0,-12 4-3 0,12-4-3 16,0 0 0-16,0 0-2 0,0 0-3 0,0 0-3 15,0 0 0-15,0 0 0 0,33-7-1 0,-33 7-5 16,20-3-5-16,-9 2-7 0,3-5-5 0,5 3 4 16,-2-1-11-16,11-3-8 0,-4 3 0 0,1 1-6 15,-5-3-2-15,-1 2-12 0,-3 3 4 0,4-1-13 16,-4 1 0-16,4-3-3 0,-4 1-7 0,0 3 6 15,2-4-11-15,-4 4 3 0,2 0-3 0,1-3-4 16,-7 1 1-16,-10 2-2 0,19 0-2 0,-10 2-3 0,-9-2-1 16,20 0 0-16,-20 0 3 0,10 2-6 0,-10-2 5 15,0 0-2-15,17-2-2 0,-17 2-1 16,0 0 2-16,0 0-4 0,0 0 3 0,14 0-2 0,-14 0-3 16,0 0-1-16,0 0-10 0,0 0-10 0,0 0-7 15,11 2-11-15,-11-2-16 0,0 0-14 0,0 0-9 16,0 0-16-16,0 0-19 0,0 0-18 0,0 0-24 15,0 0-33-15,0 0-37 0,0 0-37 0,0 0-216 16,0 0-518-16,-25 15 229 0</inkml:trace>
          <inkml:trace contextRef="#ctx0" brushRef="#br0" timeOffset="73999.95">7648 9495 162 0,'-7'7'220'16,"7"-7"-6"-16,0 0-16 0,0 0-13 0,0 0-12 16,0 0-9-16,0 0-6 0,0 0-4 0,0 0 1 0,0 0-5 15,0 0-3-15,0 0 0 0,0 0-11 16,0 0-2-16,0 0-1 0,30 4-1 0,-30-4-9 15,25-3 3-15,-12 2-8 0,7-1-1 0,-1 2-5 16,7-6-3-16,-3 4-5 0,3-3 0 0,4 1-2 16,1-3-5-16,-1 6-2 0,-5-5-9 0,5 2-9 15,-5 2-7-15,2-1-3 0,-1 1-2 0,-7-3-11 0,0 4-3 16,-2-3-7-16,-1 3-7 0,1-1-1 0,-6 2 2 16,0-2-11-16,-11 2-1 0,16-2-1 15,-16 2-5-15,15-1-3 0,-15 1 1 0,11-3-9 0,-11 3-8 16,0 0-17-16,0 0-14 0,13 1-18 0,-13-1-14 15,0 0-22-15,0 0-23 0,6 9-18 0,-6-9-27 16,0 0-30-16,0 0-36 0,0 0-44 0,0 0-78 16,0 0-179-16,-16 16-561 0,16-16 248 0</inkml:trace>
        </inkml:traceGroup>
        <inkml:traceGroup>
          <inkml:annotationXML>
            <emma:emma xmlns:emma="http://www.w3.org/2003/04/emma" version="1.0">
              <emma:interpretation id="{6FFCE11B-6381-496B-A622-00F3FBC12085}" emma:medium="tactile" emma:mode="ink">
                <msink:context xmlns:msink="http://schemas.microsoft.com/ink/2010/main" type="inkWord" rotatedBoundingBox="9821,11680 10211,11658 10265,12568 9875,12591"/>
              </emma:interpretation>
            </emma:emma>
          </inkml:annotationXML>
          <inkml:trace contextRef="#ctx0" brushRef="#br0" timeOffset="83582.39">9340 8784 178 0,'0'0'173'0,"0"-14"-13"16,0 14-8-16,3-11-7 0,-3 11-7 0,7-10-11 15,-7 10-9-15,3-11-2 0,-3 11-3 0,3-15-5 0,-3 15-4 16,3-13-6-16,-3 6-7 0,0 7-3 0,3-17-4 15,3 10 1-15,-6 7-1 0,4-13 2 0,-4 13-3 16,0-12-1-16,0 12-6 0,3-10-6 0,-3 10 1 16,0 0-8-16,0 0-8 0,0 0-5 0,0 0-5 15,0 0-5-15,0 0-5 0,0 0 2 16,0 0-7-16,0 0 6 0,-25 17-2 0,15-2-2 0,-7 1 3 16,2 6 2-16,-3-2 2 0,2 3 1 0,-9 7-6 15,5 2 6-15,1 3-5 0,-4 0 5 0,4-1-6 16,0 2 0-16,2 1-4 0,1-1 3 0,2 1-4 15,1 3-1-15,1-6 0 0,9-4-1 0,-3 6 0 16,2 1-6-16,1-10 0 0,0 2 1 0,3-3 1 0,3 2-5 16,0-4 0-16,-2 2-6 0,4-6 3 15,-1 2-5-15,2-5 3 0,3 1-1 0,-2-5-2 16,1 1-5-16,1-4 10 0,1 1 0 0,2 0-1 0,0-2-6 16,-4-4 3-16,5 1-3 0,0-4 3 0,-1 2-3 15,2-6 2-15,2 2-6 0,-2 0 8 0,2-4-1 16,-1-1 3-16,-2-1-7 0,7 3 0 0,-5-8 3 15,0 1-9-15,-3 1 3 0,7-7 4 0,-6 3-1 16,2 2-6-16,2-9 2 0,-10 3 1 0,7 2 1 16,-8 0 2-16,2 0 1 0,-3 0 4 0,-5 1 0 15,3 0-1-15,-3 0-6 0,-3 3 1 0,1-2-3 16,-7 2 3-16,1 0-5 0,-3 9-7 0,-2-5-19 16,-2 2-13-16,-2 5-15 0,1 4-18 0,0 0-22 15,-4 2-30-15,4 4-30 0,-7 4-38 0,7-3-37 16,0 2-62-16,-7 3-187 0,4 1-515 0,-1 3 229 15</inkml:trace>
        </inkml:traceGroup>
      </inkml:traceGroup>
    </inkml:traceGroup>
    <inkml:traceGroup>
      <inkml:annotationXML>
        <emma:emma xmlns:emma="http://www.w3.org/2003/04/emma" version="1.0">
          <emma:interpretation id="{E10A3CF7-A1D1-4DF0-9B67-3ECE891907D0}" emma:medium="tactile" emma:mode="ink">
            <msink:context xmlns:msink="http://schemas.microsoft.com/ink/2010/main" type="paragraph" rotatedBoundingBox="1447,14540 26511,12763 26686,15228 1622,17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C1A3CA-1DD5-4397-8C67-9C0E7B5D345E}" emma:medium="tactile" emma:mode="ink">
              <msink:context xmlns:msink="http://schemas.microsoft.com/ink/2010/main" type="line" rotatedBoundingBox="1447,14540 26511,12763 26608,14136 1544,15914"/>
            </emma:interpretation>
          </emma:emma>
        </inkml:annotationXML>
        <inkml:traceGroup>
          <inkml:annotationXML>
            <emma:emma xmlns:emma="http://www.w3.org/2003/04/emma" version="1.0">
              <emma:interpretation id="{8A8557C6-9538-4AD1-A64F-8B74B21EF0A6}" emma:medium="tactile" emma:mode="ink">
                <msink:context xmlns:msink="http://schemas.microsoft.com/ink/2010/main" type="inkWord" rotatedBoundingBox="1468,14835 4331,14632 4401,15612 1537,15815"/>
              </emma:interpretation>
            </emma:emma>
          </inkml:annotationXML>
          <inkml:trace contextRef="#ctx0" brushRef="#br0" timeOffset="100141.13">1227 11934 37 0,'0'0'131'15,"-3"-18"-3"-15,3 18-8 0,-3-13-2 0,3 13-8 0,-2-13 1 16,2 13-11-16,-6-15 0 0,6 15 0 0,-4-14-5 16,4 14 0-16,-4-13-6 0,1 5-7 0,3 8-1 15,-9-10-4-15,3 3-5 0,6 7-4 0,-9-10-6 16,9 10-3-16,-9-8-4 0,9 8-4 0,-14-7-5 16,14 7-4-16,-10-5-6 0,10 5-3 15,-14-2-3-15,14 2-3 0,-17-2-6 0,17 2-1 0,-20 0 2 16,20 0-5-16,-19 4 3 0,7-3-3 0,1 0-4 15,-2 2 8-15,13-3 1 0,-22 7-4 0,7 0 2 16,3-6 1-16,-2 3-2 0,-1 2 2 0,1-3 1 16,-3 6-1-16,2-4 2 0,2-1-5 0,-2-1 3 15,1 1 0-15,-2 2-1 0,3-1 3 0,-1 0-6 16,5 2 0-16,-3-4 1 0,3 1-1 0,-1 1-1 16,1 2-1-16,-1-1 0 0,1 1-1 0,1-3-4 15,1 2 3-15,-4-1-2 0,11-5 0 0,-12 14-1 16,5-9 2-16,4 3-3 0,3-8 5 0,-8 10-5 15,8-10 4-15,-9 12-5 0,8-5 0 0,1-7 7 0,-6 15 1 16,5-7-3-16,1-8 4 0,-5 16-3 16,5-16 1-16,0 18-3 0,-1-9 1 0,1-9 0 15,0 21 0-15,0-14 0 0,0-7-2 0,4 18 0 0,-1-9-2 16,-1 2-1-16,0 0 5 0,1-3-3 16,2 3 8-16,-1 0-5 0,1 1-1 0,1 1 1 0,0-6 0 15,1 2-3-15,1-1 3 0,-2-1-1 0,6 4-1 16,-3-2 0-16,3-1-1 0,-1-3-1 0,1 2-2 15,2 0 3-15,1-1 2 0,0 0-2 0,4-2 0 16,0 0 5-16,-2-3-8 0,1 2 2 0,4 0-2 16,-4-2 1-16,1-1 2 0,4 0-1 0,-7 0-4 15,4 0 1-15,-3-1 0 0,0 2 0 0,1-2-4 16,-6 1 0-16,-12 0 1 0,22 0 3 0,-12 0-4 16,-10 0-1-16,17 0 2 0,-17 0 0 0,16 1 1 15,-16-1-3-15,9 0-3 0,-9 0 4 0,0 0-4 16,0 0-1-16,14 3 0 0,-14-3 3 0,0 0 2 15,0 0-4-15,7 6-2 0,-7-6-9 0,6 6-7 16,-6-6-15-16,0 0-12 0,0 0-13 0,0 0-26 0,5 10-15 16,-5-10-20-16,0 0-26 0,7 2-36 0,-7-2-243 15,0 0-461-15,0 0 205 0</inkml:trace>
          <inkml:trace contextRef="#ctx0" brushRef="#br0" timeOffset="100641.34">1639 12065 50 0,'0'0'242'0,"0"0"-27"0,0 0-13 0,0 0-20 15,0 0-17-15,0 0-14 0,0 0-16 0,0 0-5 16,6 9-5-16,-6-9-7 0,0 0 0 0,13 0-12 16,-13 0-13-16,0 0-2 0,21 2-7 0,-11-1-2 15,-10-1-4-15,21 0 2 0,-9 0-7 0,1 1-6 16,1-1-5-16,1 0-2 0,4 0-5 0,-5 0-1 15,1 0-3-15,1 0-6 0,-1 0-3 0,0 0-3 16,-2-1 1-16,4 2-4 0,-2-2 1 0,-4 2-3 16,-11-1 5-16,29 0-3 0,-14-1-1 0,-2 2-2 15,-1-1-2-15,-12 0-3 0,21-2-2 0,-11 2-3 0,1 1-6 16,-11-1-1-16,19 0 6 0,-19 0-7 16,23-1 5-16,-14 1-6 0,-9 0-2 0,20-2 1 15,-9-1-1-15,-11 3-4 0,21-4 2 0,-14 4-3 16,5-2 1-16,-12 2 0 0,17-1 2 0,-7-3-5 0,-10 4 0 15,15-4-5-15,-15 4-7 0,13-2-13 16,-13 2-10-16,11-4-18 0,-11 4-18 0,0 0-19 0,0 0-21 16,0 0-25-16,0 0-27 0,0 0-21 0,0 0-26 15,0 0-222-15,0 0-462 0,-33 10 204 0</inkml:trace>
          <inkml:trace contextRef="#ctx0" brushRef="#br0" timeOffset="100978.92">1777 12285 140 0,'0'0'160'0,"0"0"-8"0,-7 5-8 0,7-5-14 0,0 0-4 15,-2 11-8-15,2-11-4 0,0 0-5 16,0 0-2-16,5 17-1 0,-5-17 5 0,9 5-1 15,-9-5 0-15,13 6-3 0,-5-5 0 0,-8-1 0 16,16 2-7-16,-4-2-5 0,3-2-7 0,1 4 3 16,4-4-8-16,-1-1-5 0,0 2-5 0,5-7-6 15,-3 6-4-15,5-3-7 0,-7 2-8 0,0 1-1 16,1-4-7-16,-1 4-3 0,-4 0-4 0,3-4-7 0,-5 6 3 16,2-2-5-16,-4 2-9 0,-11 0-4 0,18 0-14 15,-10 2-13-15,-8-2-17 0,15 0-14 0,-15 0-12 16,9 8-17-16,-9-8-17 0,11 8-25 0,-11-8-17 15,9 6-19-15,-3-2-24 0,-6-4-197 0,7 5-407 16,-7-5 180-16</inkml:trace>
          <inkml:trace contextRef="#ctx0" brushRef="#br0" timeOffset="101559.27">2759 11897 51 0,'0'0'202'0,"0"0"-14"0,0 0-7 0,-12-7-7 16,12 7-13-16,0 0-10 0,0 0-10 0,-12-4-8 15,12 4-9-15,0 0-9 0,0 0-5 0,0 0-4 0,-15 11-3 16,15-11-5-16,-6 13-5 0,4-3-2 0,2-10-6 15,-7 20-1-15,2-8-4 0,5 5-2 16,-1-4 0-16,1 3-6 0,-2 1-4 0,2 2-3 16,0-3-2-16,-3 0-5 0,6 3-5 0,-1-2-4 0,-1 0-4 15,5 1-5-15,0-4 3 0,-4 3-4 0,2-4-1 16,2 1-4-16,0-1 2 0,2 1-6 0,-2-4 1 16,0-4 8-16,4 2-3 0,-2 0 4 0,0-3 3 15,0 0-1-15,1-3-6 0,3 1-3 0,-12-3 1 16,27 1-6-16,-15-2-2 0,1-2-2 0,3 1-1 15,1-3 2-15,-2 2-9 0,3-3 5 0,-2-1-7 16,2-1 0-16,-2 1-1 0,-2 2-1 0,2-4 0 16,-2-1-6-16,0 1 3 0,1 0 0 0,-3 2-3 15,-4-2-4-15,4 0 3 0,-2-1 3 0,-5 3-5 16,4 1 0-16,-6-2-1 0,-3 8-1 0,6-11 4 16,-2 5 1-16,-4 6-8 0,0 0 2 0,-4-18 0 15,4 18-1-15,-8-9-5 0,8 9 9 0,-13-8-6 16,1 6 2-16,-2 0-3 0,-1-1 1 0,-1 3-3 15,16 0 3-15,-30 3-3 0,14-1 3 0,-1 0-2 16,-1 1 2-16,8 1 1 0,-6-1 0 0,1 1 1 16,1 2 1-16,1 3-3 0,-1-3-3 0,4-1 1 15,3 3-15-15,-2-4-8 0,1 3-15 0,2 0-18 16,6-7-20-16,-10 10-16 0,4 0-24 0,6-10-28 16,-5 17-27-16,2-8-36 0,3-9-59 0,-1 11-174 15,1-11-481-15,0 0 213 0</inkml:trace>
          <inkml:trace contextRef="#ctx0" brushRef="#br0" timeOffset="101971.98">3533 12036 266 0,'0'0'252'16,"7"-7"-11"-16,-7 7-7 0,8-7-16 0,-8 7-13 16,7-6-14-16,-7 6-19 0,0 0-20 0,0 0-15 0,0 0 0 15,0 0-5-15,0 0-3 0,0 0 2 16,4 30-7-16,-10-16 0 0,-1 3-7 0,-5 3-12 16,-1 5-12-16,-2 1-9 0,-8 5-6 0,3 1-9 15,-1 2 3-15,0 1-17 0,0 0-28 0,-2 4-31 16,3-2-37-16,-6-1-45 0,8 5-56 0,-4-5-52 15,3 2-69-15,-2-7-207 0,6-5-508 0,1-2 225 16</inkml:trace>
        </inkml:traceGroup>
        <inkml:traceGroup>
          <inkml:annotationXML>
            <emma:emma xmlns:emma="http://www.w3.org/2003/04/emma" version="1.0">
              <emma:interpretation id="{47F8481F-13D3-4F5D-9198-B46B478193EB}" emma:medium="tactile" emma:mode="ink">
                <msink:context xmlns:msink="http://schemas.microsoft.com/ink/2010/main" type="inkWord" rotatedBoundingBox="5774,14775 8629,14572 8679,15278 5824,15481"/>
              </emma:interpretation>
            </emma:emma>
          </inkml:annotationXML>
          <inkml:trace contextRef="#ctx0" brushRef="#br0" timeOffset="102890.25">4972 11771 133 0,'0'0'228'16,"0"-12"-24"-16,0 12-16 0,0 0-9 0,0 0-5 0,0 0-8 16,0 0-5-16,10 25-12 0,-4-14-5 0,-1 3-6 15,1-3-8-15,-2 6-13 0,2 1-6 0,3 5-3 16,0-2-9-16,-2 3-8 0,-1-1-4 0,0 0-8 16,2-7 1-16,-4 10-5 0,1-12-10 0,2 3-4 15,-4-3-1-15,-1 1-7 0,2 0-10 0,-1-3 2 16,2 3-6-16,-2-6-4 0,0 2-4 0,-2-4-4 15,-1-7 1-15,2 18-6 0,1-11 1 0,-3-7-4 16,1 10 0-16,-1-10 2 0,0 0-1 0,0 0-1 16,0 0 0-16,0 0-6 0,0 0-1 0,0 0-9 15,0 0-12-15,0 0-9 0,13-27-4 0,-8 9-6 16,-2 1-5-16,-2 0-6 0,5-1-1 0,0-2 2 0,2-3 2 16,-2 4 2-16,-2 3 5 0,2-2-1 0,-4-1 5 15,5-3 2-15,-2 5 4 0,-2 1 6 16,3 0 3-16,0 2 2 0,-5 1 7 0,5-2 5 0,0 5 4 15,-3 0 1-15,0 0 4 0,0 3 0 0,-3 7-1 16,10-15 0-16,-4 10-1 0,-6 5-4 0,8-9-2 16,-8 9-2-16,9-6 6 0,-9 6-5 0,0 0 1 15,0 0 2-15,0 0 6 0,24 11 2 0,-18 1 0 16,0-4 6-16,1 2 6 0,2 4-1 0,-3 1 5 16,0 2 1-16,1 4 5 0,-1-4 5 0,0 1-6 0,2 6 0 15,-2-8-3-15,0 0-4 0,1 0 2 16,1 3-5-16,-2-2-1 0,2 3-4 0,-3-4 0 15,4 7-3-15,-3-9 0 0,-3 4-10 0,1-1-19 0,2-3-22 16,-3 3-29-16,0-5-27 0,0 1-24 16,-1-3-30-16,-1-1-28 0,-1-9-28 0,5 14-43 15,-5-14-206-15,7 7-484 0,-7-7 214 0</inkml:trace>
          <inkml:trace contextRef="#ctx0" brushRef="#br0" timeOffset="103209.68">5673 12122 146 0,'6'5'236'0,"-6"-5"-16"0,0 0-17 16,7 12-9-16,-7-12-16 0,6 12-12 0,-6-5-14 15,0-7-11-15,6 17-12 0,-4-10-7 0,4 3-12 16,0-2-10-16,-2-2-8 0,2 5-6 0,0-5-7 0,3-1-4 16,-2 1-5-16,4-1-7 0,-2-1-6 15,3-2-7-15,-2 1-2 0,6-3-5 0,-2 0-4 16,1-2-2-16,-2-1-2 0,1-2-6 0,2 1-2 15,-3-3 2-15,2 2-6 0,-1-3-4 0,-7 0 0 0,2 1-1 16,0-2-1-16,-1-1 4 0,-5 0-4 0,3 2 5 16,-6 8-1-16,0-18-1 0,0 18-1 0,-6-21-2 15,3 16 0-15,-8-6-6 0,-5 1-2 0,4 4-4 16,-5 0 3-16,1 5-1 0,-3-2 2 0,-8 0-7 16,-2 3-16-16,3 0-5 0,0 6-14 0,-5-2-5 15,7 0-18-15,-1 2-14 0,-5 5-20 0,5-2-27 16,2-1-27-16,4-1-41 0,-4 4-231 0,4-6-450 15,0-1 200-15</inkml:trace>
          <inkml:trace contextRef="#ctx0" brushRef="#br0" timeOffset="103661.48">6409 11878 161 0,'0'0'236'0,"0"0"-30"0,0 0-7 0,0 0-21 16,0 0-8-16,0 0-7 0,0 0-9 0,0 0-5 15,0 0-8-15,0 0-9 0,35 12-11 0,-25-9-7 0,2 0-9 16,2 0-6-16,2-3-2 0,0 5-9 16,1-1-5-16,-4 0-5 0,7 0-6 0,-1-1-6 15,0-3 0-15,1 2-7 0,2-2-2 0,-2 2-3 0,-1-1-5 16,6-1-4-16,-5 3-10 0,-4-3 3 0,0-3-6 15,4 3-8-15,-4 3 6 0,1-6-5 0,-4 6-1 16,-1-6-4-16,-12 3-2 0,22 3-5 0,-14-3 0 16,-8 0-9-16,0 0-7 0,19-4-16 0,-19 4-25 15,0 0-23-15,11-2-29 0,-11 2-28 0,0 0-33 16,0 0-35-16,0 0-261 0,0 0-491 0,0 0 217 16</inkml:trace>
          <inkml:trace contextRef="#ctx0" brushRef="#br0" timeOffset="103902.21">6448 12137 181 0,'0'0'226'0,"9"3"-12"0,-9-3-9 0,17 4-4 15,-4-4-14-15,2 0-6 0,4 0-14 0,8 0-9 0,-1-4-12 16,0 3-11-16,0 0-11 0,2-4-11 0,-1 5-9 15,3-6-10-15,-2 2-11 0,-4 3-8 0,-6-2-8 16,4 2-3-16,-1-1-11 0,-6-1-13 0,-2 3-15 16,1-4-20-16,-14 4-27 0,19 4-26 0,-19-4-33 15,14 0-29-15,-14 0-45 0,0 0-30 0,0 0-190 16,0 0-405-16,15-4 179 0</inkml:trace>
          <inkml:trace contextRef="#ctx0" brushRef="#br0" timeOffset="104722.81">7377 11892 157 0,'0'0'258'0,"-16"0"-20"0,16 0-20 0,0 0-23 15,0 0-11-15,0 0-20 0,-6-14-12 0,6 14-15 16,0 0-11-16,3-16-11 0,-3 16-15 0,7-15-8 0,-7 15-11 15,6-15-8-15,0 3-7 0,2 5-5 16,-2-4-8-16,3 0-3 0,1-2-10 0,1 5 2 16,-2-5-7-16,4 2-2 0,-1 1-6 0,-5 3-3 15,5-1-4-15,-1 0 1 0,-5 2-7 0,4 3 3 16,4-3-3-16,-5 2-1 0,-9 4-4 0,13-7 4 16,-7 6-3-16,-6 1 1 0,19-3-6 0,-19 3-3 15,20 4 0-15,-13 2 5 0,8-1-2 0,-1 1 0 0,-9 1-1 16,6 2 3-16,-5 2-1 0,4 0 0 15,-4 4 0-15,5-1 1 0,-2 1-1 0,-6 1 2 16,1-1-2-16,2 3 6 0,0-2-2 0,-6 1 5 0,3 7-2 16,-3-7 1-16,0 2 1 0,-3-1 5 0,-9 5 0 15,5-2 2-15,-7 0-3 0,-1-3-2 0,-4 7 1 16,0-8 1-16,-1 4-4 0,1 0 2 0,-2-4-4 16,2 3 1-16,-4-2-2 0,1-4 1 0,-1 4 0 15,1-1 0-15,1-6-4 0,-1 3 3 0,8-3-3 16,-4-1 4-16,2-3-2 0,3 3-5 0,-1-5 3 15,2 0 3-15,5 1-1 0,1-2 6 0,6-4-6 16,-14 5 6-16,14-5-4 0,0 0 0 0,-13 0-1 16,13 0-2-16,0 0-6 0,0 0 2 0,-9-15-1 0,9 15-1 15,0 0 0-15,0 0-1 0,13-21 0 0,-13 21-3 16,15-12 3-16,-7 8 1 0,1-4-1 0,1 1 1 16,1 2-4-16,-2-1 0 0,4 3-2 0,-4 1-2 15,4-3 3-15,7 2-1 0,-11 1-1 0,7 1 5 16,-2 2-4-16,2-1 4 0,0 0-4 0,1 2 5 15,-2 1-5-15,1 1 2 0,-2-2 1 0,5 1 0 16,-3-1 1-16,7 2-1 0,-4-3 0 0,0 0 9 16,1 0 2-16,-4 2-1 0,7-3 1 0,-7 1-3 15,3-1 4-15,1 0 3 0,-4-1-1 0,1-2-5 16,-1 2-1-16,-3 1 1 0,-1-1-1 0,-12 1-1 16,20-5 2-16,-13 5-3 0,-7 0-5 0,0 0-1 15,20-1-13-15,-20 1-14 0,9-3-19 0,-9 3-25 0,0 0-29 16,10-1-31-16,-10 1-42 0,0 0-30 0,0 0-64 15,0 0-173-15,0 0-477 0,0 0 211 16</inkml:trace>
        </inkml:traceGroup>
        <inkml:traceGroup>
          <inkml:annotationXML>
            <emma:emma xmlns:emma="http://www.w3.org/2003/04/emma" version="1.0">
              <emma:interpretation id="{A7F0C27A-76C0-432F-A020-6A0129A8239F}" emma:medium="tactile" emma:mode="ink">
                <msink:context xmlns:msink="http://schemas.microsoft.com/ink/2010/main" type="inkWord" rotatedBoundingBox="10131,14657 11987,14526 12025,15056 10169,15187"/>
              </emma:interpretation>
            </emma:emma>
          </inkml:annotationXML>
          <inkml:trace contextRef="#ctx0" brushRef="#br0" timeOffset="107539.87">9488 11850 171 0,'0'0'235'0,"0"0"-20"16,0 0-21-16,0 0-11 0,-17 1-16 0,17-1-10 0,0 0-8 15,-9 10-10-15,9-10-7 0,-10 14-9 0,4-7-1 16,-2 4-9-16,3 2-10 0,-1 0-10 0,-2-2-7 16,-1 0-8-16,6 2-3 0,2 2-3 0,-4-4-9 15,5-11-5-15,-1 18-2 0,1-8-9 0,1 0 2 16,1 1-4-16,-2-11-3 0,6 17-3 0,-2-9-5 16,4-2-2-16,-1-1 2 0,3 1-9 0,-2-1 1 15,4 0-2-15,1-2-1 0,4-2-3 0,-1-1-3 16,1-1 1-16,2-5-4 0,0 4 0 0,7-7 1 15,-10 2-1-15,3 1-2 0,-2-3-7 0,5-4 0 16,-2-1-3-16,-4 1-6 0,-3 1 3 0,2 0-4 16,-7-3-2-16,5 0 1 0,-4-1-1 0,-1 2 0 15,1-1-1-15,-5 1-1 0,-1-3 3 0,-1-1 3 16,-1 5-2-16,-2-5 2 0,-1 7 0 0,-1-2-3 0,-1-1 1 16,-1 1 3-16,-2 1 0 0,-1 4 0 15,2-5-3-15,-1 6 1 0,-4-3-1 0,-1 5 2 0,2 0-1 16,-3 1-1-16,-5 0 0 0,4 4 2 0,-5 0-3 15,5 4 2-15,-2-4 0 0,0 6 0 16,-4 1 2-16,4 0-1 0,-2 2 1 0,-3 4 3 0,0 1 1 16,3 3 0-16,-3 0 4 0,6-1-1 0,-2 2-1 15,3 1 3-15,2-5-2 0,2 3 2 0,1 2-1 16,1-3-1-16,1 2 1 0,1-4-4 0,3 4 2 16,0-3 2-16,3 1 0 0,0-1 2 0,3-2-4 15,0 3 1-15,1-6-4 0,2 0 1 0,-3-4 5 16,9 0 3-16,2 1-3 0,-1-3-4 0,4-3-3 15,-1 1 4-15,6-4 0 0,-2 2-7 0,5-3-4 16,0-5-4-16,-1 1-5 0,2-4-8 0,-1 0-5 16,-1-2-1-16,-2 2-3 0,2-3-4 0,-6-4 1 15,4 5 2-15,-8-4 3 0,2 2 4 0,-4 2 0 0,0-1 6 16,-3 1-1-16,1-2 5 0,-4 4 6 16,0-3 7-16,2 7 7 0,-5-3 11 0,-3 10 7 15,6-14 7-15,-6 14-2 0,6-7 1 0,-6 7-6 0,0 0-3 16,3-13-3-16,-3 13 1 0,0 0-8 0,0 0 1 15,4-5-3-15,-4 5 4 0,0 0-7 16,0 0 5-16,0 0-1 0,2 25-2 0,-2-25 0 0,0 18 3 16,0-6 1-16,0-1-2 0,1 3 3 0,-1 0-2 15,0 0-1-15,3-3 2 0,0 4-1 0,0-2 2 16,0 0-5-16,0 0 2 0,0 0 1 0,2-3-1 16,-2-2-3-16,-3-8 3 0,8 16-2 0,-5-8 3 15,2-3-6-15,-5-5 8 0,13 10-3 0,-7-9 1 16,3 3-5-16,-9-4 2 0,20 0-5 0,-8-2-3 15,-1-1-5-15,6-3-4 0,-5 0-2 0,1-3 2 16,1 0 0-16,1-1-2 0,0-1 2 0,-1-1 2 16,-3 1-3-16,2-1 5 0,-1-1 1 0,-3 2 5 0,3-3 5 15,-4 4 8-15,-1 3 6 0,-1 1-1 16,0-3 5-16,-6 9 3 0,7-11 0 0,-7 11-1 16,0 0-6-16,9-9 0 0,-9 9-4 0,0 0-2 0,5-4 0 15,-5 4-4-15,0 0-2 0,0 0 2 0,0 0 0 16,10 17-4-16,-10-17 3 0,-1 14-5 0,1-14 6 15,-6 15-2-15,6-15-4 0,0 19 0 0,0-8 3 16,0-11-3-16,3 15 4 0,-3-5-5 16,0-10 3-16,3 11 1 0,0-4-3 0,-3-7 5 0,1 11-2 15,-1-11-2-15,5 10 2 0,-5-10 3 0,0 0-3 16,7 4 3-16,-7-4-1 0,0 0-4 0,17-3-2 16,-17 3-2-16,16-8-7 0,-9 1-1 0,4-1-3 15,1 0 1-15,-3-1-1 0,3-5 3 0,-5 3-3 16,5-1 2-16,-1-3 0 0,-1 3 0 0,-4-1 4 15,3 4 4-15,-2 0-4 0,-1 3 4 0,0-2 3 16,-6 8 1-16,8-10 0 0,-2 4-2 0,-6 6-3 16,0 0-1-16,10-3 3 0,-10 3-1 0,0 0 1 15,0 0 1-15,0 0 1 0,14 18 2 0,-13-10 5 0,1 0 0 16,1 3 0-16,1 2 0 0,2 0-2 0,1-1 0 16,-1 2 0-16,0-3 0 0,3-1 1 15,-4 4 3-15,2-7-6 0,-2 6 5 0,7-5-4 0,-5-1 3 16,1 0 1-16,0-2-3 0,3 0 5 0,1-2-5 15,1-3-2-15,2 0-1 0,0-3-10 16,2 0-3-16,-3-3-6 0,3-2-9 0,7-6-5 0,-5 0-16 16,3-1-5-16,-2-6-11 0,8-3 0 0,-10 1-1 15,12-4-1-15,-3-3 2 0,-5-4 0 0,3 5 4 16,-4-4 4-16,0 2 4 0,-4 8 6 16,5-9 6-16,-9 11 5 0,2-2 4 0,-3 5 22 0,0 1 7 15,-4 3 6-15,4 2 4 0,-6 1 2 0,-2 1-2 16,2 5-3-16,-6 5 0 0,9-11-1 0,-9 11 2 15,0 0-1-15,13 2 5 0,-13-2-4 0,0 0 4 16,11 19 1-16,-7-9 4 0,2 4 5 0,0 1-5 16,-3 4 9-16,2 2 7 0,-2 1-2 0,1 2 4 15,-2 1-8-15,4-1 0 0,-2 2-2 0,2 1 0 0,-4-5-2 16,3 0 2-16,1 0-1 0,-3-4-1 16,2 1 2-16,-2-5-2 0,1-3 2 0,-1 4 0 15,2-5-5-15,2 4 2 0,-5-7 0 0,2 0-3 0,-4-7 2 16,6 10 3-16,-6-10 4 0,8 8 0 0,-8-8 4 15,7 3-2-15,-7-3-4 0,0 0-1 0,0 0-9 16,0 0 5-16,0 0-5 0,18-14 3 0,-18 14-5 16,0 0 1-16,-1-14-4 0,1 14-1 0,-11-15-1 15,11 15 1-15,-15-11-6 0,2 4 2 0,-4 1-1 16,-1 3-2-16,-1-1-1 0,-6 4 1 0,4 0-2 16,1 0-4-16,1 5 5 0,0 0-3 0,-1 2 1 15,1 1 4-15,2 2-3 0,1-3-2 0,3 4 4 16,1-1-2-16,3 1 1 0,3-2 0 0,0 1 5 15,4-1-3-15,2-9 1 0,0 18-1 0,0-18 1 16,14 17 2-16,-5-10-2 0,6-1-2 0,1 0 4 16,3-5-2-16,5 3 0 0,3-6-11 0,0-1-12 0,0 2-14 15,0-6-20-15,0 3-32 0,1-3-34 16,-3 0-33-16,1 1-45 0,-4-4-76 0,-9 1-174 16,4-2-484-16,-8 1 214 0</inkml:trace>
        </inkml:traceGroup>
        <inkml:traceGroup>
          <inkml:annotationXML>
            <emma:emma xmlns:emma="http://www.w3.org/2003/04/emma" version="1.0">
              <emma:interpretation id="{9DC08816-2BC6-4302-A8BB-B37B6A3B0FB7}" emma:medium="tactile" emma:mode="ink">
                <msink:context xmlns:msink="http://schemas.microsoft.com/ink/2010/main" type="inkWord" rotatedBoundingBox="13787,14160 15560,14034 15623,14915 13849,15041"/>
              </emma:interpretation>
            </emma:emma>
          </inkml:annotationXML>
          <inkml:trace contextRef="#ctx0" brushRef="#br0" timeOffset="109361.04">13432 11176 89 0,'8'-13'190'16,"-4"6"-1"-16,-4 7-1 0,3-13 0 0,-3 13-8 0,2-9-1 16,-2 9-8-16,0 0-14 0,-2-15-13 0,2 15-10 15,0 0-12-15,-9-7-4 0,9 7-10 16,0 0-3-16,-31 9-4 0,18-3-1 0,-5 4-1 0,-5 3-1 15,0 3-8-15,-6 8-2 0,1 4-6 16,-3 1 2-16,4 2-5 0,0 0 0 0,0 4-1 16,0 0-6-16,6 0-3 0,-1 0-4 0,5 3-4 0,0-2-7 15,3-2-8-15,5 1 4 0,3-6-1 0,5-1-3 16,-2-1-9-16,3 2 3 0,4 1-5 0,2-5-5 16,2-1 3-16,1 4-8 0,3-8-6 0,2-2 10 15,0 0-9-15,2-5 2 0,4-1-7 0,-1-2-1 16,3-3 6-16,2-1-5 0,3-2-5 0,0-4 0 15,0 0 2-15,-2-1 4 0,-2-8 0 0,-4 3-8 16,3-2 2-16,-4-2-6 0,-3-1 0 0,2-2 3 16,-7-1-5-16,0 1 2 0,-1-2 5 0,-3 0-10 0,0 1 8 15,-4-3 1-15,1 3-8 0,-6 1 4 0,0 1-9 16,-5-2 3-16,-4 4 0 0,0-1 4 16,1 1 7-16,-4 2-14 0,-3 2 2 0,1 6-1 0,-2-5-2 15,0 5-9-15,-1 4-13 0,1-3-6 0,2 3-15 16,-1 3-7-16,1-1-13 0,3 5-18 0,-1-4-27 15,3 3-19-15,2 5-27 0,-1-4-22 0,5-1-45 16,0 3-284-16,6-6-555 0,0-7 246 0</inkml:trace>
          <inkml:trace contextRef="#ctx0" brushRef="#br0" timeOffset="110371.82">13972 11890 93 0,'-9'3'192'0,"9"-3"-11"15,0 0-8-15,0 0-3 0,0 0-4 0,0 0-8 16,0 0-4-16,0 0-8 0,0 0-3 0,17 16-13 15,-7-15-1-15,5 3-6 0,2-2-3 0,0 2-8 16,3-1-6-16,10-2-9 0,-2 2-5 0,11-2-4 16,-8 1-6-16,11-4-7 0,0 4-8 0,1-1-7 15,-6-2-3-15,8 1-7 0,-6-3-2 16,1-3-6-16,-9 5-2 0,-1 0-9 0,3-2 0 0,-6-1-2 16,-2 2-5-16,-6 0-3 0,1-2 0 0,-4 3-3 0,1 1-4 15,-5 0-8-15,-2-4-9 0,-10 4-14 0,16 0-14 16,-16 0-18-16,0 0-24 0,15 0-33 0,-15 0-30 15,0 0-27-15,0 0-37 0,0 0-219 0,0 0-453 16,0 0 201-16</inkml:trace>
          <inkml:trace contextRef="#ctx0" brushRef="#br0" timeOffset="109977.02">14351 11274 97 0,'0'-12'193'15,"0"12"-11"-15,0 0-15 0,0 0-18 0,0 0-5 0,0 0-9 16,0 0-6-16,0 0 0 0,0 0-6 0,-27 16-6 15,18-7 1-15,-3 0-2 0,-1 4-3 0,0-2-7 16,-4 3-6-16,1-3-5 0,-4 6-5 0,4 0-6 16,-5 1-7-16,-1-1-5 0,2-2-2 15,2 1-7-15,3-6-7 0,1 5-2 0,0-2-5 0,1-1-6 16,1-2-5-16,7-1-2 0,-5 2-1 0,4 0-7 16,0 0 1-16,3-4-5 0,3-7 1 0,-3 14-8 15,3-14 2-15,3 13-2 0,-3-13 3 0,10 13-2 16,1-5 0-16,-2-3-4 0,7-2-1 0,4 1 0 15,2 3 3-15,3-1-5 0,1 0-1 0,2-5 1 0,0 3 0 16,4-4 2-16,0 2-3 0,7 3 4 0,-9-5-3 16,1 4 0-16,10-2 4 0,-13-2 1 0,3-2-3 15,1 2 3-15,-6-1-3 0,3 1-1 0,-4 0-1 16,-5 0 2-16,6 0-3 0,-6-3 1 0,-1 3-3 16,1-1 0-16,-6-2-2 0,1 2 0 0,2 1-1 15,-17 0-4-15,18-2-11 0,-18 2-7 16,16 0-23-16,-16 0-18 0,11 0-31 0,-11 0-36 0,0 0-32 15,0 0-40-15,5-7-62 0,-5 7-169 0,0 0-463 16,0 0 205-16</inkml:trace>
        </inkml:traceGroup>
        <inkml:traceGroup>
          <inkml:annotationXML>
            <emma:emma xmlns:emma="http://www.w3.org/2003/04/emma" version="1.0">
              <emma:interpretation id="{F6C73B5A-C2E3-4AAE-8323-18D158D30208}" emma:medium="tactile" emma:mode="ink">
                <msink:context xmlns:msink="http://schemas.microsoft.com/ink/2010/main" type="inkWord" rotatedBoundingBox="16377,13481 20969,13156 21061,14454 16469,14780"/>
              </emma:interpretation>
            </emma:emma>
          </inkml:annotationXML>
          <inkml:trace contextRef="#ctx0" brushRef="#br0" timeOffset="115387.04">17857 11389 112 0,'0'0'246'0,"-6"-11"-13"0,6 11-16 0,0 0-12 0,0 0-19 16,0 0-13-16,0 0-6 0,0 0-14 0,0 0-10 16,0 0-13-16,38 0-11 0,-23 3-1 0,-1 1-12 15,3-4-7-15,1 1-10 0,4 2-4 0,5-3-11 16,0 2-4-16,0-2-11 0,0 0-3 0,2-2-8 16,0 4 1-16,-1-2-7 0,3-2-4 0,-7-1-4 15,0-2-4-15,-3 3-4 0,4-1 0 0,-10-1-6 16,3 0 1-16,-7 4-3 0,-11 0-4 0,22-3-2 15,-15 2-2-15,-7 1-9 0,14-3-11 0,-14 3-19 16,0 0-27-16,6-5-20 0,-6 5-18 0,0 0-24 16,0 0-31-16,0 0-24 0,0 0-55 0,-40-4-155 15,29 2-415-15,11 2 184 0</inkml:trace>
          <inkml:trace contextRef="#ctx0" brushRef="#br0" timeOffset="115641.22">18148 11175 33 0,'0'0'221'0,"0"0"-2"0,0 0-9 16,0 0-9-16,0 0-4 0,0 0-2 0,0 0-10 16,-16 32-16-16,11-16-6 0,2 2-10 0,0 1-7 15,3 4-11-15,-3 1-7 0,6-2-10 0,-6 3-7 16,6-3-13-16,-3-6-9 0,3 5-6 0,2-1-11 15,-2-2-6-15,1 0-1 0,1 2-10 0,-1-7 0 16,2 3-13-16,0-2-20 0,2 0-25 0,-4-7-25 16,-1 6-28-16,3-5-33 0,-2-2-36 0,-4-6-54 15,14 5-96-15,-14-5-138 0,18-3-448 0,-18 3 199 0</inkml:trace>
          <inkml:trace contextRef="#ctx0" brushRef="#br0" timeOffset="116606.87">18806 11145 144 0,'0'0'237'0,"-11"4"-19"15,11-4-19-15,0 0-15 0,-9 2-11 0,9-2-2 0,0 0-8 0,0 0-10 16,0 0-9-16,29 10-10 0,-11-9-12 16,7 2-5-16,3-2-12 0,13-1-10 0,3 0-7 15,4 0-10-15,6-4-6 0,0 3-8 0,23-3-6 16,-2-4-7-16,1 3-6 0,0 0-5 0,-3 0-2 16,4-2-1-16,-1 0-3 0,-17 3-6 0,-6-1-3 0,20-4-1 15,-16 4-7-15,-3 1-2 0,-5-1-13 0,0 1-11 16,-7 1-16-16,-3 0-24 0,-12 1-26 0,-11 2-26 15,3-2-35-15,-2 1-29 0,-7-1-83 0,-10 2-131 16,11-8-408-16,-11 8 181 0</inkml:trace>
          <inkml:trace contextRef="#ctx0" brushRef="#br0" timeOffset="116246.14">18997 10347 9 0,'0'0'193'0,"0"0"-8"0,0 0-13 0,0 0-6 15,0 0-7-15,0 0-10 0,0 0-11 0,-5 41-7 16,7-33-8-16,-2-8-4 0,0 21-8 0,3-12-7 15,-2 6-2-15,1-4-10 0,-1 0-8 0,4-2-7 16,-5-9-3-16,1 18-2 0,2-9-6 16,-3-9-10-16,2 15 1 0,-2-15-8 0,1 7-3 0,-1-7-4 15,0 0 0-15,3 11 6 0,-3-11 8 0,0 0-6 16,0 0 0-16,0 0-3 0,0 0-1 0,0 0-8 16,0 0-4-16,0 0-3 0,0 0-3 0,9-32-8 15,-7 19-3-15,2 0-9 0,4-2-5 0,-3-2-2 16,1-1 0-16,0 4 2 0,2-4-2 0,-1 1-2 15,2 3 2-15,2 1-4 0,-2-3 3 0,1 4 0 16,-1 1 0-16,3-3-1 0,-5 7 0 0,5-4 0 0,-4 7 0 16,1-2 1-16,1-1 1 0,-1 5-4 15,-9 2 4-15,20-2-2 0,-20 2 1 0,20 0 1 0,-9 2-1 16,1 0-1-16,-2 8 4 0,1-3 3 0,1 1 1 16,-3 5-3-16,2-2 3 0,0 0 1 0,-2 1 0 15,0 3 0-15,3-1 0 0,-3-4 1 0,1 5 0 16,-2-1-3-16,-1-1 1 0,-1 2-3 0,0-1 1 15,0-1-21-15,-3 4-24 0,1-4-23 0,-4 1-24 16,0 3-34-16,-1-3-31 0,-4-1-56 0,-1 4-210 16,1-4-451-16,-3 2 200 0</inkml:trace>
          <inkml:trace contextRef="#ctx0" brushRef="#br0" timeOffset="111885.59">15602 10855 203 0,'0'0'201'0,"0"0"-13"0,2-10-13 0,-2 10-16 16,0 0-18-16,0 0-15 0,0 0-7 0,0 0-5 0,0 0-6 15,0 0-1-15,0 0-2 0,0 0-2 16,12 26-10-16,-8-17-1 0,-4-9-3 0,2 21-3 15,1-10-7-15,-3 4-8 0,4-3-2 0,-2 2-3 0,1-1-1 16,-2 3-6-16,4-2-5 0,-2-1-1 0,-2 0-5 16,4 2-4-16,-4-6-5 0,4 2-1 0,-4-4-2 15,-1-7-9-15,5 17 0 0,-5-17-2 0,3 12-5 16,-1-5 5-16,-2-7-4 0,0 0-1 0,3 11-4 16,-3-11 4-16,0 0-3 0,0 0-3 0,0 0 1 0,8 5-3 15,-8-5 2-15,0 0-2 0,0 0-4 16,18-15 0-16,-18 15-9 0,9-13 3 0,-3 2-12 15,0-2-3-15,0 4-2 0,0-6-2 0,0 5-1 0,1-4 1 16,-4 4 0-16,3-5-1 0,0 2 4 0,-5 1-2 16,5-1 2-16,-1 2 2 0,-1 3-1 0,1-6 2 15,1 2 2-15,0 1-2 0,-2 3 2 0,-1-1 1 16,3 2 0-16,-6 7 5 0,11-14-1 0,-8 7 1 16,3 0-3-16,-6 7 3 0,12-7-3 0,-5 3 2 15,-7 4 1-15,12-10 1 0,-5 9-1 0,-7 1 1 16,15-3-2-16,-15 3 2 0,15 0 0 0,-15 0-2 15,12 3 1-15,-12-3 6 0,14 11-3 0,-8-5 7 16,-2 2 7-16,-1 3 5 0,1 1-1 0,-1 2 5 16,2 1 1-16,-4-3 3 0,4 4-3 0,-4 0 1 15,1-2-2-15,1 2 1 0,-2-2-6 0,4-2 5 16,-5 0 0-16,1 0-2 0,4 2-2 0,-5-4-1 16,3-1-1-16,-3-9 1 0,4 15-1 0,-4-6-5 15,0-9 2-15,6 11-5 0,-6-11-1 0,3 9-2 16,-3-9-9-16,0 0-12 0,5 11-11 0,-5-11-10 0,0 0-23 15,0 0-26-15,0 0-35 0,0 0-30 0,0 0-36 16,0 0-64-16,16-20-159 0,-8 8-443 0,-3-4 196 16</inkml:trace>
          <inkml:trace contextRef="#ctx0" brushRef="#br0" timeOffset="113181.17">15728 11533 119 0,'0'0'188'0,"0"0"-11"0,0 0-13 0,-15-3-13 0,15 3-7 16,0 0-5-16,-17 3-12 0,17-3-6 0,0 0-10 15,-13 1-10-15,13-1-5 0,0 0-8 0,-9 5-12 16,9-5-5-16,0 0-4 0,0 0-8 0,0 0-3 15,0 0 1-15,0 0 1 0,0 0-4 0,0 0 4 16,0 0-5-16,36 10 0 0,-18-9-3 0,3 1 2 16,4 0-7-16,5-2 5 0,1 3-6 0,14 0-2 15,-2-3-5-15,6 1-1 0,3-1-4 0,-1 0-4 16,7 0 0-16,17-1-1 0,1-5-4 0,-19 6-1 16,19 0-4-16,-3-5 0 0,1 3-3 0,-16 4-3 0,17-8 0 15,-20 2 2-15,3-1-3 0,-1 1 0 16,-2 3-3-16,-1-3 4 0,-6 2-2 0,1-3 8 15,-3 0-2-15,-16 0 2 0,10-1 0 0,-10 2 0 0,-6 1 0 16,-5 2 1-16,-1 1-3 0,-4 0-4 16,1-3 0-16,-15 3-1 0,17-1-2 0,-17 1 1 15,14-2-2-15,-14 2-5 0,0 0-9 0,12-1-15 0,-12 1-17 16,0 0-22-16,0 0-31 0,0 0-30 0,0 0-28 16,0 0-32-16,0 0-67 0,0 0-142 0,-39 7-422 15,39-7 187-15</inkml:trace>
          <inkml:trace contextRef="#ctx0" brushRef="#br0" timeOffset="112402.73">16278 10475 101 0,'0'0'189'0,"3"-8"-15"15,-3 8-11-15,10-13-11 0,-4 11-11 0,-6 2-8 0,14-9-12 16,-7 4-9-16,2 0-13 0,-9 5-3 0,17-7-12 16,-7 3-2-16,0 0-11 0,-1 0-2 0,3 2-2 15,0-2-3-15,-12 4-9 0,21-2-3 0,-9 2-2 16,-12 0-7-16,21 0-2 0,-21 0-5 0,15 6-3 16,-11-4 2-16,4 3-3 0,-8-5 4 15,9 11 4-15,-5-2 3 0,1 1 3 0,-4-2 1 0,-1-8 5 16,-1 21 5-16,1-10 1 0,0-11-4 0,-6 18 2 15,1-4-4-15,-1-2 0 0,0 3-6 0,2-5 1 16,-5 6-2-16,1-4-5 0,1 2-4 0,-2-1-1 16,-1-1-5-16,1 2 1 0,1-1-9 0,-1-2 0 15,2 3-1-15,-2-3-2 0,3-1-2 0,-2 1-2 16,4-1 1-16,1-1-1 0,-3-1-5 0,6-8 0 0,-4 15 3 16,2-5-5-16,2-10 3 0,2 13 1 0,-2-13-6 15,7 12 2-15,3-8 1 0,-1 2-2 0,5 1-3 16,4-5 3-16,-2-1 0 0,2 3-1 0,1-4-1 15,2 4-9-15,5-4 0 0,-10 0-10 0,6 0-9 16,-2 0-8-16,-5 0-8 0,3 0-12 0,-5-4-15 16,-3 4-10-16,-10 0-20 0,18 0-23 0,-18 0-22 15,15 4-20-15,-15-4-16 0,6 6-59 0,-6-6-136 16,0 0-403-16,0 0 178 0</inkml:trace>
        </inkml:traceGroup>
        <inkml:traceGroup>
          <inkml:annotationXML>
            <emma:emma xmlns:emma="http://www.w3.org/2003/04/emma" version="1.0">
              <emma:interpretation id="{F8263142-9202-4C78-8E99-E0E1BF6FF511}" emma:medium="tactile" emma:mode="ink">
                <msink:context xmlns:msink="http://schemas.microsoft.com/ink/2010/main" type="inkWord" rotatedBoundingBox="22236,13316 25078,13114 25153,14170 22311,14371"/>
              </emma:interpretation>
            </emma:emma>
          </inkml:annotationXML>
          <inkml:trace contextRef="#ctx0" brushRef="#br0" timeOffset="119954.13">21474 10875 110 0,'0'0'202'0,"0"0"-14"0,0 0-13 0,0 0-8 0,0 0-9 16,0 0-8-16,0 0-7 0,48-3-6 0,-30-1-10 15,8-1-6-15,3-1-3 0,14 0-5 16,-13-2-11-16,12 1-8 0,-13 1-12 0,3 1-6 16,-4 1-10-16,-1-2-8 0,-2 5-16 0,-5-1-37 15,-2-2-23-15,-2 4-32 0,-1-4-35 0,-15 4-38 16,22 0-59-16,-22 0-148 0,15 0-357 0,-15 0 158 0</inkml:trace>
          <inkml:trace contextRef="#ctx0" brushRef="#br0" timeOffset="119690.74">21475 10574 131 0,'0'0'264'0,"0"0"-11"16,0 0-18-16,-7-11-23 0,7 11-24 0,0 0-24 15,0 0-12-15,0 0-15 0,0 0-12 0,0 0-5 16,0 0-6-16,0 0-7 0,0 0-5 0,0 0-3 16,12 46-5-16,-5-32-1 0,1 4-2 0,2 5-2 15,2-4-8-15,-3 2 0 0,3 1-8 0,-3 0-4 16,1 1-4-16,1 0-9 0,-1-3-5 0,-2 2 3 16,4-2-7-16,-5-4-3 0,2 0-5 0,0-1-3 15,-1 7-1-15,-2-7-3 0,1 0-12 0,0-4 6 16,-1 4-3-16,-3-6-8 0,3-2 1 0,-1 3 4 15,1-5-1-15,0 2-3 0,-6-7 1 0,9 12-3 16,-9-12 4-16,7 7-4 0,-7-7 0 0,12 7 2 0,-12-7-5 16,9 4 1-16,-9-4 1 0,0 0-6 0,19-6 1 15,-19 6 6-15,14-8-6 0,-7 2-2 16,2-3 2-16,0-3 1 0,-1-2-5 0,4 1 3 0,0-9 0 16,-2 2-4-16,2-3 4 0,-2-1-12 0,-1-5 2 15,5-6 1-15,-2 1-5 0,-3-4-1 0,2 0 2 16,1-1 2-16,2-3-2 0,-1 7-1 0,-1 1 3 15,-3 8 3-15,3-9-4 0,-3 11 1 0,1-1 3 16,-1 1-3-16,-1 1-2 0,-1 0 3 0,2 3 0 16,-1 3 4-16,-2 3-3 0,-2-3 3 0,2 6 0 15,-1-1 0-15,-2 3 0 0,1-1-4 0,-4 10-14 16,6-12-17-16,-6 12-25 0,6-11-25 0,-6 11-10 0,0 0-23 16,0 0-20-16,0 0-29 0,0 0-29 0,19 18-58 15,-19-18-192-15,2 12-483 0,-2-12 214 16</inkml:trace>
          <inkml:trace contextRef="#ctx0" brushRef="#br0" timeOffset="120361.88">22172 10806 210 0,'0'0'204'0,"16"0"-16"0,-16 0-16 0,0 0-12 15,9 8-7-15,-4-2-9 0,-5-6-10 0,9 14-10 0,-5-7-13 16,-1 0-5-16,2 4-13 0,1-1-3 0,-3-1-8 16,1 0-2-16,1 1-7 0,-2-2-2 15,1 1-9-15,-1 1-4 0,-3-10-5 0,3 11-3 16,0-4-5-16,-3-7-7 0,3 11-1 0,-3-11-2 0,0 0-2 16,1 12-3-16,-1-12 2 0,0 0 0 0,0 0 4 15,0 0-2-15,0 0-3 0,12 1-8 0,-12-1 0 16,0 0-2-16,14-13-6 0,-4 2-8 0,-2 1-3 15,4-2-15-15,0 1-8 0,7-5-3 0,-3-1-1 16,2 0 0-16,2-2 4 0,2 2-1 0,2 3 4 16,-2-3 7-16,4 0 15 0,-3 4 17 0,0-1 7 15,1 2 5-15,-3 4 7 0,-2-1 7 0,-3 2 6 16,2 3-1-16,0 1-3 0,-4 2-10 0,-4 2-5 16,2 2-3-16,0-1-4 0,-3 3 1 0,1 0-3 0,-2 5-5 15,4 1-1-15,-5 3-4 0,1-2-1 16,-1 4 3-16,-1-2-12 0,1-1-14 0,-1 5-18 0,0-5-30 15,0 4-31-15,0-2-34 0,2-1-41 0,-2-1-56 16,-5-5-234-16,5 2-488 0,0-3 215 0</inkml:trace>
          <inkml:trace contextRef="#ctx0" brushRef="#br0" timeOffset="121046.27">23446 10461 210 0,'0'0'205'0,"0"0"-18"16,0 0-17-16,0 0-9 0,0 0-8 0,0 0-6 15,0 0-12-15,0 0-4 0,0 0-9 0,0 0-7 16,0 0-5-16,37 24-9 0,-22-20-7 0,1 2-12 16,8 1-5-16,0 0-9 0,-2 2-8 0,5-2-3 15,3 0-7-15,-3 3-7 0,1-1-1 0,-3-2-4 16,1 4-6-16,4-1-1 0,-5-2-3 0,0 2-3 15,1-3-2-15,-8 0-3 0,1 0-2 0,-3 4 0 0,-1-4-4 16,3-1 0-16,-4 4-2 0,-1-5-4 0,-4 0-2 16,3 1-1-16,-3-3 2 0,0 4-1 15,0-4-1-15,-9-3 0 0,12 7 1 0,-6-4-2 0,-6-3 3 16,7 7-6-16,-7-7 1 0,6 7 4 0,-6-7 2 16,0 0 3-16,2 12 6 0,-2-12-3 0,0 0 5 15,-15 18-1-15,6-12 1 0,-5 1-3 0,-1 0-1 16,-1 3-3-16,-9-3-1 0,-2 3 0 0,0-2 3 15,-10 5-1-15,1-2-6 0,-7-1 0 0,2 0 2 16,1 1 0-16,1-2-3 0,1 2 0 0,9-3 0 16,1-1 1-16,2 3-2 0,0 1-6 0,0-4-3 15,10-1-15-15,-2 2-16 0,5-2-19 0,2 0-19 16,4-1-16-16,2 0-19 0,1 4-20 0,4-9-41 0,0 0-239 16,0 0-440-16,15 11 196 0</inkml:trace>
          <inkml:trace contextRef="#ctx0" brushRef="#br0" timeOffset="121374.02">24333 10905 177 0,'0'0'210'16,"0"0"-5"-16,-22 13-11 0,22-13-7 0,-20 6-9 15,8-3-10-15,-7 2-6 0,-1 2-10 0,-2-2-7 16,-5 4-11-16,0-2-5 0,-2 3-9 0,-7 4-12 16,6-2-8-16,2 0-7 0,-8 2-8 0,-3-3-10 15,9 0 0-15,6 2-14 0,-1-1-4 0,-2 0-3 16,6 0-8-16,-3 1-7 0,5-3 1 0,-3 0-7 0,-2 5-9 15,3-6-18-15,5-1-24 0,-1 3-24 16,4-3-31-16,-4 3-36 0,-1-1-44 0,6-8-51 16,1 3-206-16,11-5-444 0,-17 2 196 0</inkml:trace>
        </inkml:traceGroup>
        <inkml:traceGroup>
          <inkml:annotationXML>
            <emma:emma xmlns:emma="http://www.w3.org/2003/04/emma" version="1.0">
              <emma:interpretation id="{B3903FE5-6AC4-4AF5-8635-BDFE8A04323D}" emma:medium="tactile" emma:mode="ink">
                <msink:context xmlns:msink="http://schemas.microsoft.com/ink/2010/main" type="inkWord" rotatedBoundingBox="25745,13398 26552,13341 26593,13913 25785,13970"/>
              </emma:interpretation>
            </emma:emma>
          </inkml:annotationXML>
          <inkml:trace contextRef="#ctx0" brushRef="#br0" timeOffset="122416.62">25023 10557 174 0,'0'0'208'0,"-6"-7"-16"15,6 7-10-15,0 0-17 0,0 0-15 0,0-17-10 16,0 17-14-16,0 0-15 0,11-15-6 0,-5 8-11 15,0 0-7-15,-6 7-12 0,10-13-6 0,1 2-5 0,-2 4-10 16,-2-1-10-16,8-3 2 0,-5 2-7 0,4-2-6 16,-1 1 4-16,5 2-7 0,-4 0 4 15,-1-2-1-15,0 5 2 0,2-2-4 0,2 4 7 0,-4-6-6 16,2 7 5-16,-1-5-2 0,-1 3-9 0,0 1 0 16,-1 3-2-16,-12 0-4 0,21 1-1 0,-21-1-6 15,15 2 3-15,-7 3-3 0,-8-5-1 0,12 8-2 16,-8 1 4-16,-1-2 1 0,-3-7-1 0,3 19 6 15,-3-5 2-15,0 1-2 0,-3-2 5 0,0 1-4 16,-1 4 6-16,-2 3-1 0,3-3 2 0,-5 4 0 16,-1 1-3-16,-4-1 1 0,4-2-1 0,-5 2 3 15,1 1-1-15,0-4-3 0,-5 3 1 0,1-3-3 16,1-1 1-16,-4-1-3 0,4-2 0 0,0 2-3 16,-1 0-2-16,-2-4 1 0,1-2-2 0,3-3-2 15,3 2 0-15,-1-3 0 0,-2-1-3 0,4-2 2 16,1 0 3-16,-1 0-6 0,11-4 4 0,-14 6-4 0,14-6 4 15,-11 1-1-15,11-1-3 0,0 0-1 0,-18-1-1 16,18 1 2-16,0 0-1 0,-4-11-7 0,4 11-2 16,0 0-10-16,0-18 3 0,0 18-7 0,13-19-5 15,-7 12 2-15,2-2 1 0,3 1-2 0,-2 1 2 16,5-1 1-16,-1 0 3 0,1 2 1 0,-1 3 1 16,5-3-3-16,-3 4 7 0,3 0-3 0,-5 2 3 15,-1 2 0-15,3-2-1 0,0 4 0 0,-5 0 1 16,4-1 0-16,1 3 5 0,-5 3-3 0,1 0 0 15,1 2 2-15,0 0 1 0,-2-2-1 0,0 2 3 16,2-4-4-16,2 4 2 0,-5 0 4 0,4-3 4 16,-2 1 1-16,-1-4 7 0,5 3 4 0,1-4 4 15,1 0 1-15,-1-1 3 0,4 1-2 0,-1-4-2 0,3-3 1 16,4 2 0-16,0-1-2 0,1 0 5 0,2-2-4 16,-4-2 6-16,0 1-4 0,2 2-2 0,-4-3-1 15,-4 1 0-15,-3 3 0 0,-2-4-2 0,-2 4-5 16,-2-1-3-16,-10 3 1 0,17-4 0 0,-17 4-5 15,10-3-10-15,-10 3-9 0,0 0-8 0,0 0-11 16,0 0-21-16,0 0-25 0,0 0-29 0,-1 18-34 16,1-18-31-16,-15 9-49 0,1-2-236 0,1 2-493 15,-4-3 219-15</inkml:trace>
        </inkml:traceGroup>
      </inkml:traceGroup>
      <inkml:traceGroup>
        <inkml:annotationXML>
          <emma:emma xmlns:emma="http://www.w3.org/2003/04/emma" version="1.0">
            <emma:interpretation id="{4A794DC8-2022-4D84-BB1D-51E9A2FDA50D}" emma:medium="tactile" emma:mode="ink">
              <msink:context xmlns:msink="http://schemas.microsoft.com/ink/2010/main" type="line" rotatedBoundingBox="16825,14788 21400,14347 21516,15557 16942,15999"/>
            </emma:interpretation>
          </emma:emma>
        </inkml:annotationXML>
        <inkml:traceGroup>
          <inkml:annotationXML>
            <emma:emma xmlns:emma="http://www.w3.org/2003/04/emma" version="1.0">
              <emma:interpretation id="{5661FC84-25AA-4615-82E6-45202978CAFB}" emma:medium="tactile" emma:mode="ink">
                <msink:context xmlns:msink="http://schemas.microsoft.com/ink/2010/main" type="inkWord" rotatedBoundingBox="16841,14957 18186,14827 18280,15801 16935,15931"/>
              </emma:interpretation>
            </emma:emma>
          </inkml:annotationXML>
          <inkml:trace contextRef="#ctx0" brushRef="#br0" timeOffset="113628.35">16056 11940 272 0,'0'0'256'0,"0"0"-19"15,0 0-25-15,0 0-19 0,0 0-24 0,0 0-19 16,0 0-1-16,0 0-2 0,0 15-7 0,0-15-9 16,-3 18-9-16,1-9-3 0,2 6-11 0,-3-1 9 15,6 3-3-15,-3 1-11 0,0-4 1 0,2 3-12 16,1 7-1-16,-3-6-8 0,4-1 6 0,-2-1-7 16,1 2-2-16,0-3-8 0,-2 3-2 0,5-4-9 15,-6 0-16-15,5 0 2 0,1-1-3 0,-5-5 0 16,4 7-8-16,-4-6-3 0,4 1-7 0,-5-10-17 15,2 16-24-15,0-9-26 0,2 1-26 0,-4-8-30 16,2 12-33-16,-2-12-27 0,3 13-30 0,-3-13-29 16,4 6-74-16,-4-6-152 0,0 0-477 0,12 0 211 15</inkml:trace>
          <inkml:trace contextRef="#ctx0" brushRef="#br0" timeOffset="114358.9">16609 12336 109 0,'10'0'257'0,"-10"0"-13"0,0 0-21 0,20-1-13 16,-20 1-17-16,13 0-8 0,-13 0-16 0,18 1-14 0,-18-1-15 15,15 4-9-15,-4 2-10 0,-3-2-11 0,4 4-11 16,0-4-11-16,-3 1-7 0,2 6-5 16,-1-1-11-16,2-2-2 0,-3 5-6 0,2-2-1 0,-4 2-6 15,-3-4-4-15,4 7 2 0,-1-2-5 0,-2 0 1 16,-1 3 2-16,-1-2-3 0,-1 1 1 16,-1-2 8-16,2 4-12 0,-1 0 8 0,-2 0-8 0,-2-1-3 15,-1 1 6-15,2-1-5 0,-5 4-3 0,0-4-2 16,3 1 0-16,-5-3-1 0,-1 3-4 0,1-3 3 0,-4 1 2 15,0-3-2-15,1 1 2 0,-2 0-8 16,-4-5 9-16,2 2 1 0,1-4-1 0,-3-1 6 16,1-1-10-16,-4 4 6 0,2-5-10 0,2-1 2 15,-3-1-1-15,-2 0-3 0,1-1 1 0,1-2-8 0,1-1 1 16,2-2 1-16,-1-1-2 0,-2 0-5 16,5-4-13-16,1 1-9 0,3-5-21 0,-2 3-28 0,1-3-35 15,2-2-33-15,5 1-29 0,-2-3-34 0,6-5-43 16,4-4-69-16,2 1-203 0,3 3-547 0,3-2 243 15</inkml:trace>
          <inkml:trace contextRef="#ctx0" brushRef="#br0" timeOffset="113971.95">16314 12331 163 0,'0'0'216'0,"13"-2"-13"16,-13 2-8-16,17 0-13 0,-17 0-12 0,19 0-10 16,-10 2-5-16,-9-2-14 0,21 4-5 0,-8-4-9 15,-1 1-7-15,6-1-7 0,-5 0-8 0,4 2-10 16,-7-2-6-16,5 0-5 0,-15 0-2 0,27-2-5 16,-12 2-4-16,-2-1-6 0,4-3-5 0,-4 2-5 15,2 0-9-15,-1 2 0 0,-2-4-1 0,1 0-5 16,-1-3-1-16,-3 2-4 0,-9 5-3 0,18-7-4 0,-11-3-1 15,1 5-5-15,-2-4 1 0,-6 9-8 0,3-17 6 16,-3 17-7-16,0-16-1 0,0 16 1 16,-8-19-4-16,2 11-5 0,-1 0 3 0,-7-1-3 0,2 2 0 15,-6-2-4-15,2 5 2 0,1-1-2 0,-4 1 2 16,1 1-3-16,-3 3 2 0,5-3-1 0,-2 3-1 16,-3 3 0-16,3 0 0 0,1 1-9 0,0 1-9 15,5-2-13-15,-3 5-16 0,0 0-20 0,1-3-24 16,4 6-18-16,4-4-19 0,0-1-30 15,6-6-23-15,-3 14-51 0,3-14-169 0,2 15-431 0,-2-15 192 16</inkml:trace>
          <inkml:trace contextRef="#ctx0" brushRef="#br0" timeOffset="114809.86">16989 12245 5 0,'12'-4'198'0,"-12"4"-13"16,0 0-10-16,14 0-5 0,-14 0-8 0,0 0-6 16,12 9-6-16,-12-9-6 0,4 8-14 0,1-1-2 0,-1 2-8 15,-4-9-2-15,6 15-3 0,-4-4-2 16,1-4-3-16,-3 6-3 0,2-2-8 0,-2-11-7 16,3 18-5-16,0-7-6 0,-3-2-5 0,0-9-4 15,2 20-7-15,-2-13-9 0,0-7-5 0,0 15-4 0,0-15-4 16,1 12 0-16,-1-12-6 0,0 0-2 0,0 11-2 15,0-11 0-15,0 0-1 0,0 0-3 0,0 0-3 16,0 0-2-16,0 0-3 0,0 0-2 0,18-21-10 16,-18 21-4-16,11-18-12 0,-1 3-7 0,-1 1-3 15,3-6-4-15,-1 3-2 0,-1-1 1 0,2 3 2 0,1-5 4 16,-1 6-1-16,-3 2 5 0,5 0 4 16,-4 1 5-16,-2 4 2 0,0-5 2 0,3 3 5 15,1 2 3-15,-5 0 2 0,2 3 3 0,2 1 3 16,-11 3-1-16,16-6 4 0,-16 6-1 0,18 2 4 15,-18-2 3-15,16 5-4 0,-7-2 11 0,-1 5-2 16,-2-4 0-16,1 3 0 0,2 6 3 0,-3-4 0 16,0-4-4-16,0 5-1 0,2-3-12 0,-4 4 11 0,0-2-7 15,2 0-3-15,0 0-5 0,-1-3 4 0,-2 5-12 16,-3-11-21-16,9 12-19 0,-8-6-30 0,-1-6-31 16,0 0-38-16,-1 14-41 0,1-14-60 0,0 0-269 15,0 0-545-15,-18 6 241 0</inkml:trace>
        </inkml:traceGroup>
        <inkml:traceGroup>
          <inkml:annotationXML>
            <emma:emma xmlns:emma="http://www.w3.org/2003/04/emma" version="1.0">
              <emma:interpretation id="{E3EF3110-98BE-4431-B90F-67FAE8E397F6}" emma:medium="tactile" emma:mode="ink">
                <msink:context xmlns:msink="http://schemas.microsoft.com/ink/2010/main" type="inkWord" rotatedBoundingBox="19854,14496 21400,14347 21516,15557 19971,15707"/>
              </emma:interpretation>
            </emma:emma>
          </inkml:annotationXML>
          <inkml:trace contextRef="#ctx0" brushRef="#br0" timeOffset="117644.06">19107 12056 89 0,'0'0'238'0,"0"0"-19"0,0 0-13 16,17-1-13-16,-17 1-9 0,0 0-18 0,20-13-8 16,-11 10-16-16,3-5-14 0,2-1-15 0,-1 2-7 15,1-1-13-15,-1-2-10 0,3-1-8 0,-1 0-7 16,3-2-7-16,-4 0-4 0,2-3-9 0,2-4-5 15,-3 3-5-15,0-3-8 0,1-3-6 16,-2-1-11-16,-1 0-8 0,-1 2-2 0,-2-5-8 0,1 1 4 16,-2 2-5-16,-2-3 0 0,-2 2 3 0,-2 3-3 15,0-2 1-15,-2 1 2 0,-2 8 1 0,-2-7-2 16,0 6 3-16,-2 1 1 0,2 2 1 0,-3 2 6 0,0 4-2 16,-1-3 2-16,-1 3-2 0,-4 0 6 0,12 7 1 15,-17-8 0-15,9 6 0 0,8 2-1 16,-21 0 1-16,21 0 4 0,-19 6-5 0,7 1 6 0,1-1-2 15,0 3 6-15,-3 4 2 0,1-4 7 0,-4 13-1 16,4-3 2-16,-4-2 0 0,4 8-3 0,0-1 3 16,2 4 2-16,1-4-3 0,1 12-1 0,0-2-2 15,4-6-1-15,4 0 1 0,-2 1 1 0,0 0-1 16,6-3-6-16,-2 1-1 0,7-2 2 0,-2 3-4 16,3-3-1-16,4-1-2 0,-2-3 5 0,4-1-9 15,4-2 1-15,0-2 0 0,1-1-6 0,-1 1 5 16,3-7 0-16,4-1-2 0,-7-3 1 0,7 0-3 0,-7-1 0 15,2-2 2-15,-2-2-4 0,1 0-1 0,-4-2 3 16,3-2-3-16,-4 1 3 0,-1-2-4 0,2-1 2 16,-5 2-2-16,2-3 4 0,-4 1 4 0,-2 1 12 15,1-2-3-15,-8 7 4 0,9-6 3 0,-9 6-1 16,10-7-8-16,-10 7-4 0,6-6 2 0,-6 6-1 16,0 0-1-16,0 0-5 0,11-5-12 0,-11 5 8 15,0 0-1-15,0 0-3 0,0 0 4 0,18 11 2 16,-18-11-7-16,5 7 8 0,-5-7-3 0,9 6-4 15,-9-6 5-15,12 8-5 0,-4-4 3 0,-1 0 2 16,-7-4 5-16,20 6 1 0,-8-6-1 0,0 1-4 16,4-1 0-16,0 0 2 0,1-1 3 0,2-2-4 15,-2 2 1-15,-3-2-1 0,0-4 2 0,5 3 0 0,-5-2 0 16,-1-1-1-16,-4-1-1 0,3 1-4 16,-2-3 2-16,-5 0-4 0,1-3 0 0,-3 5 2 15,-3-6 0-15,-6 0-4 0,-2 1 2 0,-3 2-4 0,-6 0 0 16,-4 0-10-16,-3 0-9 0,-4 4-9 15,1 1-2-15,-1 1-4 0,1 3-10 0,0 2-14 0,-1 2-6 16,1 3-13-16,5 1-14 0,-1 1-20 0,5 0-14 16,3 1-20-16,2-1-21 0,0 2-22 0,7 0-52 15,-2-2-158-15,8-7-432 0,-1 13 191 0</inkml:trace>
          <inkml:trace contextRef="#ctx0" brushRef="#br0" timeOffset="117969.05">19757 12119 123 0,'0'0'254'0,"15"2"-15"16,-15-2-16-16,9 2-15 0,-9-2-13 0,14 2-15 16,-14-2-9-16,13 3-10 0,-13-3-12 0,15 4-18 15,-8 1-4-15,2 1-14 0,-1-1-12 0,-1-1-6 0,1 1-9 16,-2 2-10-16,1 4-1 0,1-4-9 0,-1 4 0 16,2-1-3-16,-3 3-8 0,-2-4 0 0,2 7-3 15,-1-1 0-15,1 1-4 0,-3-1-3 0,1-1-3 16,-1 1 1-16,0 0-2 0,0 3 0 0,2-1-6 15,-5-2 1-15,1 4-3 0,-2-1 1 0,1 1 3 16,-2-3-1-16,-2-1-3 0,-1 3-1 0,1-1-2 16,-5-3 2-16,0 0-1 0,-3 4 1 0,-7-1 0 15,2-4 0-15,-4 2-5 0,-3-3 1 0,5-6-5 16,-3 3 1-16,-4 0-3 0,3-3 0 0,-1-5-11 16,1 3 12-16,5-2-8 0,0-4-1 0,-1 0-3 15,0 0-10-15,4-2-17 0,0-3-27 0,-2 0-28 16,6-2-31-16,2 1-41 0,1-4-41 0,7-5-55 15,-2-2-302-15,9-7-587 0,1 1 260 0</inkml:trace>
          <inkml:trace contextRef="#ctx0" brushRef="#br0" timeOffset="118365.87">20145 11997 51 0,'8'-10'286'0,"-8"10"-26"0,0 0-27 16,0 0-28-16,9-3-18 0,-9 3-10 0,0 0-8 16,0 0-9-16,0 0-13 0,13 20-12 0,-7-13-17 15,-6-7-5-15,4 15-9 0,-4-6-11 0,3 0-8 16,-3-9-7-16,5 19-7 0,-4-12-7 0,4 0-6 16,-5-7 1-16,1 17-10 0,-1-17-3 0,-1 12-8 15,1-12-1-15,1 9 0 0,-1-9-4 0,0 0-4 16,0 0 5-16,5 10-1 0,-5-10-4 0,0 0-1 15,0 0-5-15,0 0-4 0,0 0 0 0,22-20-4 16,-10 9-4-16,-3-2-2 0,1-2-4 0,4 4 1 0,-1-3 2 16,1-1-4-16,-1 2-2 0,5-6 4 0,-5 8-1 15,1-3-3-15,-4 3 3 0,4 2 2 16,-1 0-2-16,-1 2 6 0,-1 3 3 0,-1-2-1 0,0 5 4 16,-10 1-3-16,21-2-2 0,-21 2 5 0,20 6 2 15,-11-1-2-15,4 2 5 0,-2 0-2 0,0 5-4 16,0-1-2-16,2 3-2 0,1-3 3 0,-1 3-9 15,1 0-21-15,2 1-36 0,-4-2-42 0,-3 2-50 16,4-2-56-16,-4-2-111 0,3-4-162 0,-4 0-509 16,-2 0 226-16</inkml:trace>
        </inkml:traceGroup>
      </inkml:traceGroup>
    </inkml:traceGroup>
    <inkml:traceGroup>
      <inkml:annotationXML>
        <emma:emma xmlns:emma="http://www.w3.org/2003/04/emma" version="1.0">
          <emma:interpretation id="{31BA64C7-0204-4CC9-9066-2B2D1B3D3E5D}" emma:medium="tactile" emma:mode="ink">
            <msink:context xmlns:msink="http://schemas.microsoft.com/ink/2010/main" type="paragraph" rotatedBoundingBox="2116,16772 14930,16332 14983,17877 2169,18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42C056-D3DA-408B-8434-6AEE38EA74FF}" emma:medium="tactile" emma:mode="ink">
              <msink:context xmlns:msink="http://schemas.microsoft.com/ink/2010/main" type="line" rotatedBoundingBox="2116,16772 14930,16332 14983,17877 2169,18317"/>
            </emma:interpretation>
          </emma:emma>
        </inkml:annotationXML>
        <inkml:traceGroup>
          <inkml:annotationXML>
            <emma:emma xmlns:emma="http://www.w3.org/2003/04/emma" version="1.0">
              <emma:interpretation id="{33A5E756-12B2-4B5C-821D-0C996C3EE3B5}" emma:medium="tactile" emma:mode="ink">
                <msink:context xmlns:msink="http://schemas.microsoft.com/ink/2010/main" type="inkWord" rotatedBoundingBox="2129,17154 3595,17104 3631,18142 2165,18193"/>
              </emma:interpretation>
            </emma:emma>
          </inkml:annotationXML>
          <inkml:trace contextRef="#ctx0" brushRef="#br0" timeOffset="124887.02">1340 14371 134 0,'0'0'188'0,"0"0"-11"0,0 0-12 0,0 0-10 16,0 0-13-16,0 0-10 0,0 0-13 15,0 0-9-15,-6-10-14 0,6 10-5 0,0 0-14 16,0 0-5-16,0 0-10 0,0 0-7 0,0 0 5 0,0 0 2 15,0 0 0-15,0 0-1 0,0 0 4 16,0 0-6-16,31 3-1 0,-31-3-3 0,21 0-4 16,-5-1-4-16,2 2 0 0,2-2-3 0,7-2-4 15,-1 3 1-15,3 1-1 0,2-2-6 0,-3-3-3 0,5 2 0 16,6 2 0-16,-8-4-7 0,-1 3 1 0,3 1 0 16,9 0-4-16,-15-2-3 0,-1 2 2 0,3 0-4 15,-4 2 1-15,-6-2-7 0,-2 1 3 0,2-1-2 16,-1 4 2-16,-3-2-4 0,0 3-4 0,-2 1-1 15,-1-5 5-15,-1 6-4 0,-2-3-1 0,1 2-1 16,-1-4 0-16,0 5 0 0,1-5-1 0,-2 4 1 16,-8-6 0-16,19 7-1 0,-10-3-2 0,2-1 3 15,2-3 2-15,-1 4-7 0,3-4 10 0,0 3-3 16,1-1-1-16,1-2-3 0,2-2 2 0,-1 2-2 16,-3-2 1-16,3 1 1 0,-3-1 0 0,0 0 0 15,-3 2 2-15,-12 0-3 0,19-3 1 0,-12 0-2 16,-7 3 0-16,15-1-2 0,-15 1-3 0,12-3-8 15,-12 3-5-15,0 0-13 0,11-4-10 0,-11 4-8 16,0 0-10-16,0 0-21 0,0 0-10 0,0 0-21 16,0 0-27-16,-23 19-16 0,23-19-38 0,-19 6-150 15,8 0-370-15,1-3 165 0</inkml:trace>
          <inkml:trace contextRef="#ctx0" brushRef="#br0" timeOffset="125379.95">1526 14629 67 0,'0'0'176'0,"-12"4"0"0,12-4-2 0,-10 1 1 15,10-1-7-15,0 0-9 0,0 0-6 0,-17 2-4 16,17-2-13-16,0 0-3 0,0 0-8 0,0 0-11 16,0 0-9-16,0 0-12 0,0 0-7 0,0 0-12 15,0 0-3-15,0 0-4 0,0 0-2 0,0 0 3 16,47-8-8-16,-22 8 0 0,0-3-2 0,4-3-2 16,2 2-9-16,-1 2 0 0,15-3-3 15,-1 5-4-15,-2-5-3 0,3 3-2 0,-2-1-7 0,-1 2 1 16,0 1-4-16,-1 1-7 0,0 3 0 0,-10 2 0 15,8-1-2-15,-11 1 4 0,2 0-8 0,-2 1 0 16,-2-3-5-16,0 1 4 0,-2 1-2 0,0 2-1 16,-4-4-2-16,-4 2 1 0,0 1 0 0,1-1-1 15,-1-3-3-15,-2 1 10 0,-2 0-10 0,-4-4 0 16,-8 0 1-16,18 3 0 0,-9 1-4 0,-9-4 3 16,14 5 4-16,-7-4-11 0,-7-1-7 0,0 0-9 15,12 1-9-15,-12-1-13 0,0 0-14 0,0 0-20 16,0 0-25-16,15-7-33 0,-15 7-42 0,6-10-35 15,-6 10-199-15,0-14-443 0,0 14 197 0</inkml:trace>
          <inkml:trace contextRef="#ctx0" brushRef="#br0" timeOffset="125903.85">2300 14106 148 0,'0'0'220'0,"0"0"-13"0,0 0-11 0,0 0-13 16,-16 0-12-16,16 0-14 0,0 0-14 0,0 0-13 0,0 0-13 15,0 0-14-15,0 0-12 0,0 0-6 16,0 0-11-16,0 0-6 0,0 0-2 0,0 0 2 16,0 0-5-16,0 0 2 0,33 14-6 0,-21-11 2 15,1 5-11-15,0-3 7 0,5 0-10 0,-1 5 0 0,2-4-4 16,5 1-2-16,-8 1-5 0,8 2-5 0,-7-4-1 16,6 5 1-16,-6-3-8 0,-1-1-2 0,-1 0-2 15,3 2 0-15,-3 1-2 0,0-1-2 16,1-1-3-16,-1 1 3 0,-1 1-6 0,4-2 2 0,-9 3-3 15,2-1 1-15,3-3-1 0,-7 2 1 0,2 0-3 16,2 4-1-16,-2-2-2 0,1-2 3 0,-2 3-2 16,-1 0 6-16,0-3-7 0,-2 4 1 0,2-2 2 15,-5 0-2-15,2-2 4 0,-1-2 3 0,2 4 2 16,-4 0 2-16,4 3 1 0,-4 0 4 0,-1-1 1 16,0 2 4-16,-1 0 2 0,-1 1-3 0,-2 0 7 15,-4 7 1-15,-4-3 9 0,-1 2-11 0,0 2 2 16,-5 0-6-16,1 0-3 0,-8 5-2 0,0-3-1 15,8-1-4-15,-7 4-1 0,8-8 2 0,-2 0-6 16,0 2 4-16,2 0-7 0,-1 1-6 0,1-4-24 16,1 2-15-16,3-2-25 0,0 0-26 0,5 2-37 0,-5 3-39 15,3-4-40-15,6-4-45 0,-2-3-202 16,2-1-488-16,2 3 216 0</inkml:trace>
        </inkml:traceGroup>
        <inkml:traceGroup>
          <inkml:annotationXML>
            <emma:emma xmlns:emma="http://www.w3.org/2003/04/emma" version="1.0">
              <emma:interpretation id="{3B2B3DAE-BD3A-48A6-910D-B34B78164975}" emma:medium="tactile" emma:mode="ink">
                <msink:context xmlns:msink="http://schemas.microsoft.com/ink/2010/main" type="inkWord" rotatedBoundingBox="4936,16709 7825,16609 7855,17486 4967,17585"/>
              </emma:interpretation>
            </emma:emma>
          </inkml:annotationXML>
          <inkml:trace contextRef="#ctx0" brushRef="#br0" timeOffset="128393.05">4158 14315 109 0,'0'0'206'0,"0"0"-9"0,0 0-11 16,0-14-4-16,0 14-6 0,0 0-10 16,0-11-11-16,0 11-7 0,0 0-9 0,0 0-4 15,-4-13-6-15,4 13-10 0,0 0-11 0,0 0-12 0,0 0-8 16,0 0-9-16,0 0-13 0,0 0-9 0,0 0-5 15,0 0-6-15,0 0-6 0,0 0-1 0,0 0-4 16,0 0-7-16,0 0-1 0,13 28 1 0,-10-19 2 16,-1 2 0-16,2 0-4 0,-1 0 1 0,2 2-3 15,-2-5-2-15,-2 3 2 0,4 1-3 0,-4-1 3 16,5-3-4-16,-3 3-2 0,0-1-1 0,3-1 1 16,-6-9-2-16,2 16-3 0,2-9-2 0,-4-7 0 15,3 12-1-15,-3-12 0 0,6 14-3 0,-6-14 0 16,5 9 3-16,-5-9-1 0,1 6-3 0,-1-6 0 15,0 0 2-15,0 0 1 0,0 0 4 0,0 0-5 16,0 0-2-16,0 0 3 0,0 0-4 0,0 0 0 16,0 0-8-16,0 0-5 0,19-25-10 0,-11 11 0 15,-2 0-11-15,4 0-4 0,-2-2-6 0,-1 0 4 16,1 0 0-16,5-6 8 0,1 2-3 0,-7 5 1 16,5-5 4-16,-3 3 2 0,3 3 4 0,0-1 1 0,-5 1-2 15,4 1 6-15,-2-2 4 0,2 1-4 0,-2 3 11 16,2-2 1-16,-4 6 1 0,1-3 0 15,-1 6 2-15,1 1 8 0,1-4-7 0,-2 3 3 16,2-2-1-16,-9 6 2 0,13-4-2 0,-13 4-2 0,18 3 0 16,-7 0 10-16,-2 3 4 0,0-2 4 0,0 6-4 15,3 2 9-15,6 4-2 0,-7-3-1 16,0 3 5-16,1-1 6 0,3 3 1 0,-2 1 3 16,1 0-2-16,-4-2-3 0,2 0 2 0,1-3-2 0,-4 0-2 15,3 0 1-15,-4 0-6 0,1 0 3 0,-3 0-5 16,3-2-2-16,-2 0-1 0,-3 0-2 0,1-3-4 15,1-2 3-15,-2 1 8 0,-2 1-16 0,-2-9-9 16,3 15-14-16,-3-15-13 0,0 13-15 0,0-13-26 16,-3 14-28-16,3-14-38 0,-9 11-44 0,9-11-43 15,-12 6-242-15,12-6-501 0,-13-5 221 0</inkml:trace>
          <inkml:trace contextRef="#ctx0" brushRef="#br0" timeOffset="128991.79">4836 13740 158 0,'-5'-11'202'16,"5"11"-10"-16,0 0-21 0,0 0-16 0,0 0-13 0,0 0-11 15,9-21-10-15,-9 21-11 0,10-8-11 16,-5 2-6-16,-5 6-6 0,15-9-4 0,-3 5-3 0,-3 0-6 16,7-3-4-16,-7 6-3 0,5-2-10 0,-14 3-2 15,20-1-7-15,-9 1-5 0,-11 0-3 0,22 4-1 16,-14-3-2-16,2 6-3 0,-1 0-2 0,0-4 2 16,-5 6 1-16,8 2-2 0,-4-2 0 0,-2 1 4 15,0 2-7-15,-2-3 3 0,-2 2 0 0,4 2 3 16,-5 3-4-16,-1-3 2 0,-1 3-5 0,-2 1 1 15,1-1-2-15,-2-1 0 0,-2 2-5 0,-3 1 2 16,1-3 0-16,1 6 0 0,0-3-4 0,-1-3 0 16,-4 2-5-16,5-3 1 0,-4-1-3 0,5-3-4 15,-1 5 2-15,1-4-1 0,3-2-2 0,-3-2 4 16,6-7-2-16,-6 17-6 0,6-17 2 0,-5 10 1 16,5-10-2-16,0 0 1 0,0 0 3 0,6 15 1 15,-6-15-3-15,14 7-2 0,-14-7 0 0,19 0 5 16,-5 1-5-16,2-1-9 0,0 0-4 0,2-1-22 15,2-2-24-15,-1 6-24 0,1-3-24 0,-3 0-32 16,9 1-36-16,-1-1-36 0,-7 1-207 0,0 4-447 16,-2-5 198-16</inkml:trace>
          <inkml:trace contextRef="#ctx0" brushRef="#br0" timeOffset="129315.92">5560 14253 54 0,'14'2'202'0,"-14"-2"-8"0,16 2-13 16,-16-2-8-16,17 3-9 0,-5 0-6 0,-3 0-6 0,7 1-6 15,-1-3-5-15,0 1-9 0,4 1-6 16,2 2-8-16,4-5-7 0,1 0-9 0,-1 3-6 0,2-3-10 15,1 3-5-15,-1-3-7 0,3 1-7 0,-6 1-4 16,3 2-7-16,-4-7-8 0,6 3-2 0,-4 3-8 16,-1-6 5-16,-6 3-9 0,9-1-3 0,-8 1-3 15,-5 0-3-15,-2 0-7 0,-12 0-8 0,20-2-9 16,-8 2-14-16,-12 0-15 0,14 0-16 0,-14 0-19 16,0 0-19-16,12-4-28 0,-12 4-29 0,0 0-35 15,0 0-47-15,0 0-134 0,0 0-383 0,0 0 170 16</inkml:trace>
          <inkml:trace contextRef="#ctx0" brushRef="#br0" timeOffset="129600.97">5978 14022 246 0,'0'0'252'0,"-6"-7"-13"0,6 7-25 15,0 0-25-15,0 0-15 0,0 0-18 0,0 0-6 0,0 0-2 16,-13 17-7-16,7-8-13 0,3 7 0 16,-3-1-4-16,1 2-6 0,-1 3-5 0,-1 2-9 15,5 2-1-15,1-3-2 0,-1-2-14 0,1 3-8 0,1 0-7 16,-3 0-5-16,3 1-8 0,0-5-3 0,0 5-10 16,0-5 0-16,0-1-8 0,3-2 5 15,-2 2-15-15,2 0-11 0,-1-5-23 0,2 4-27 0,-1-6-27 16,0-1-26-16,0 2-28 0,2 2-30 0,1-4-33 15,3-4-33-15,-3 1-230 0,4-2-475 16,0-1 210-16</inkml:trace>
          <inkml:trace contextRef="#ctx0" brushRef="#br0" timeOffset="130169.02">6552 14141 125 0,'0'0'210'0,"0"0"-13"16,3-8-14-16,-3 8-14 0,0 0-22 0,0 0-10 16,11-6-7-16,-11 6-7 0,0 0 1 0,0 0-3 15,13 19-2-15,-10-12 2 0,3 2-6 0,-3 1-8 16,0 2-8-16,4-3 2 0,-7 1-8 0,6 5-8 15,0-3-3-15,-6 4-4 0,5-5-8 0,-2-2 0 16,3 6-7-16,-6-6 2 0,6 0-12 0,-5-1-5 16,-1-8-6-16,6 16 0 0,-6-7-5 0,6-4-2 15,-6-5-2-15,0 13-8 0,0-13 0 0,3 10-1 16,-3-10-1-16,0 0 1 0,3 7-5 0,-3-7 4 16,0 0-1-16,0 0 1 0,0 0-7 0,0 0-1 0,0 0-4 15,0 0-3-15,0 0-7 0,11-28 2 16,-8 21-18-16,-1-4-9 0,3-3-9 0,1-2-7 15,0-2-1-15,1 4 2 0,2-3 5 0,-3 3 3 16,2-4 0-16,1 5 1 0,1-2 3 0,2 2 1 0,-5 1 2 16,5 1 4-16,-1-1 1 0,-1 3 4 0,2 0-1 15,-4 3 2-15,1 1-3 0,1-4 6 16,-4 5 2-16,-6 4-2 0,16-3-1 0,-16 3 6 0,17 0-1 16,-17 0 4-16,15 3-2 0,-8 1 4 0,-1 5 1 15,2-1 9-15,-2-1 2 0,3 6 3 0,-5-5 6 16,5 8 0-16,-6-1 3 0,4-1 3 0,-1-1-2 15,-3 5 7-15,3-6-1 0,2 4-1 0,-2-1-1 16,-2-2-2-16,5 2-1 0,-3-2-5 0,-1 0 2 16,-2 2-2-16,3-1-4 0,0-3 8 0,1-1-14 15,-4 1-17-15,0-1-23 0,0 0-28 0,3 4-33 16,-5-5-39-16,2 0-35 0,3 0-55 0,0-4-222 16,-6-5-480-16,8 10 213 0</inkml:trace>
        </inkml:traceGroup>
        <inkml:traceGroup>
          <inkml:annotationXML>
            <emma:emma xmlns:emma="http://www.w3.org/2003/04/emma" version="1.0">
              <emma:interpretation id="{E025A58E-9B04-4B3C-8FD4-6D9A8938171B}" emma:medium="tactile" emma:mode="ink">
                <msink:context xmlns:msink="http://schemas.microsoft.com/ink/2010/main" type="inkWord" rotatedBoundingBox="8511,16553 14930,16332 14983,17877 8564,18097"/>
              </emma:interpretation>
            </emma:emma>
          </inkml:annotationXML>
          <inkml:trace contextRef="#ctx0" brushRef="#br0" timeOffset="131116.06">7742 14134 29 0,'0'0'242'0,"0"0"-13"0,0 0-17 16,-13-3-18-16,13 3-17 0,0 0-14 0,0 0-14 0,0 0-16 16,0 0-11-16,0 0-12 0,0 0-9 0,0 0-2 15,0 0 1-15,0 0-5 0,0 0-2 16,0 0-5-16,0 0-8 0,36 14-3 0,-24-12-9 0,1 2-7 16,0-4-8-16,1 2-2 0,5 0-4 0,-2-2-3 15,5 0-2-15,-3 0-2 0,7 2-5 16,-4-2-1-16,2 0-3 0,-6 0-5 0,9 0-2 15,-11 0-1-15,12-4-1 0,-8 4-2 0,1 0-1 0,4-2-4 16,-6 2 0-16,-2 0-2 0,2 0-2 0,-2 0 3 16,-1 0-4-16,-4 0 0 0,1 0 1 0,-13 0-3 15,17 0 0-15,-17 0-2 0,12 0 0 0,-12 0-4 16,0 0 2-16,16 0 2 0,-16 0-4 0,0 0 7 16,8 2-7-16,-8-2-4 0,0 0 4 0,0 0-1 15,0 0-4-15,0 0-8 0,0 0-11 0,0 0-10 16,0 0-12-16,0 0-6 0,0 0-11 0,0 0-15 15,0 0-14-15,0 0-25 0,0 0-25 0,0 0-24 16,0 0-25-16,0 0-193 0,0 0-414 0,-41 9 184 16</inkml:trace>
          <inkml:trace contextRef="#ctx0" brushRef="#br0" timeOffset="131446.94">7765 14330 92 0,'0'0'192'0,"0"0"-10"16,0 0-4-16,0 0-4 0,0 0-4 16,19 9-7-16,-19-9-5 0,16 4-7 0,-7-2-7 0,5-2-3 15,-4 2-7-15,8 0-6 0,-1-1-6 0,2 3-7 16,2-4-11-16,4 3-3 0,4-3-6 0,-3 4-8 15,7-2 1-15,-2 2-6 0,-4-4-5 16,5 0-5-16,-3 0-4 0,4 4-11 0,-4-4-4 16,-3 3-7-16,0 1-2 0,2-4-5 0,-8 3 0 0,-1-3-7 15,-3 4-4-15,-2-4-4 0,-1 2-1 0,-2-2-12 16,-11 0-15-16,15 2-16 0,-15-2-14 0,10 3-13 16,-10-3-11-16,0 0-24 0,0 0-35 0,0 0-31 15,0 0-42-15,0 0-38 0,0 0-187 0,0 0-449 16,0 0 199-16</inkml:trace>
          <inkml:trace contextRef="#ctx0" brushRef="#br0" timeOffset="132804.7">8844 14323 89 0,'0'0'251'16,"0"0"-14"-16,0 0-26 0,6 6-24 0,-6-6-11 16,0 0-16-16,0 0-14 0,20-4-11 0,-7 5-13 0,-13-1-3 15,26-1-15-15,-7 1-1 0,8 1-4 0,-8-1-12 16,7 3-7-16,2-3-6 0,-1 3-5 0,3-3-7 16,1 1-5-16,2-1-1 0,-5 3-8 15,5-3-2-15,0 0-5 0,-2 1-2 0,-1 5-4 0,0-6-2 16,-2 2-5-16,0 2-3 0,-1-6-2 0,1 9-1 15,-1-5-1-15,-3-1-2 0,-1 2-1 0,-6-3-4 16,3 0 5-16,2 0-5 0,-5 0 3 16,0 1-1-16,-2-1-1 0,-1 2-1 0,-1-2 0 0,1 0-5 15,-14 0 7-15,21-2-3 0,-21 2-1 0,16 0-2 16,-16 0 9-16,15 0-6 0,-15 0 2 0,9-1 0 16,-9 1 1-16,0 0 4 0,0 0 2 0,0 0-1 15,16-3 0-15,-16 3-5 0,0 0 5 0,0 0-2 16,6-3-4-16,-6 3 13 0,0 0-15 0,0 0-2 15,0 0-1-15,0 0-5 0,0 0 4 0,-6-22 0 16,6 22 4-16,0 0-8 0,-13-13 0 0,13 13-1 16,-11-12-4-16,5 6-2 0,-3 0 6 0,2-2-4 15,-3-2-10-15,-2-1 8 0,3 0-2 0,-2-2-2 16,2 1-2-16,-1 1 1 0,-1-5-1 0,-1 6 1 16,2-7-2-16,0-4-2 0,-2-1 2 0,7 5 1 15,-7-5 2-15,6 0 1 0,2 0-7 0,1 1-5 16,-3-1-2-16,3-1 7 0,6-2-7 0,-3 3 2 15,0-1-3-15,0 6 3 0,0-1-2 0,4-6 0 0,-2 2-1 16,1 5 11-16,1-1-5 0,-4 0 1 0,6 5 1 16,-3-5 0-16,2 5-1 0,1-1 6 15,-3 0-2-15,0 0 4 0,3 0-2 0,-3 4 3 0,1-1-4 16,2 2 4-16,0-2-1 0,-3 4 2 0,1-2-3 16,4 3 1-16,-8 6 0 0,9-13 1 15,-3 8 0-15,4-3 3 0,-4-1 1 0,3 2-5 16,-1 4 3-16,2-1 2 0,-10 4-3 0,18-9 2 0,-11 7-4 15,-7 2 4-15,20-7 1 0,-10 6-3 0,-10 1 1 16,18-5 4-16,-18 5-6 0,17-4 3 0,-7 4-2 16,-10 0 3-16,15-1-6 0,-15 1 10 0,15 0-9 15,-15 0 4-15,16 5-3 0,-16-5 0 0,15 4 0 16,-9-2 5-16,-6-2-2 0,14 11-2 0,-6-4 3 16,-2 0-1-16,2-1-1 0,-2 4 5 0,-2-2-4 15,5 1 1-15,-3 4-1 0,-1-2 0 0,2 0 2 16,-4 2 2-16,3 1-3 0,-3-1 10 0,-3-6-5 15,3 10-1-15,3-2 0 0,-6-1 2 0,0-1 1 16,2 5-2-16,-2-5-2 0,4 3 8 0,-2-1-5 16,-2 1 1-16,0-1 3 0,0-2 1 0,0 5-2 0,0 0-1 15,1-3-2-15,-1 2 2 0,0 1 0 16,0 0-2-16,0 0 1 0,-1 0 0 0,1 3-1 16,-2 2 0-16,2-5 2 0,0-2-5 0,-1 2 0 15,1-3 0-15,-3 1-1 0,3-1 1 0,0 1 4 16,-2-4-3-16,2 2 1 0,0-4-2 0,0-10-3 15,2 19 7-15,1-9-4 0,-3-10-2 0,0 16 3 16,1-8 2-16,-1-8-6 0,0 0 5 0,2 18-1 0,-2-18 1 16,1 12-1-16,-1-12 1 0,4 9 4 0,-4-9-7 15,0 0 2-15,0 9 3 0,0-9-1 0,0 0 3 16,9 7 1-16,-9-7 2 0,0 0 1 0,11 4-2 16,-11-4 1-16,9 4-5 0,-9-4 1 0,0 0-2 15,13 0 1-15,-13 0 0 0,0 0-3 0,14 2 4 16,-14-2-5-16,12 5 1 0,-12-5 0 0,15 2 0 15,-7 2 0-15,3-3 1 0,-11-1 0 16,19 4 3-16,-2-1 3 0,-2 0-1 0,1 0 2 0,3-2 1 16,1 2 4-16,5-2-2 0,2 1 3 0,0 2-2 15,1-4 0-15,2 4 3 0,-2-4 0 0,4 3-1 16,-4 1 2-16,3-4 4 0,1 2 1 0,-1-1 1 16,-1 2 14-16,-2 0-16 0,-1-3-3 0,0 0-3 15,-3 0 9-15,-5 0-1 0,-3 0-6 0,1 0-3 16,-8-2 4-16,-9 2-5 0,19 0 3 0,-19 0 0 15,14 0 3-15,-14 0-2 0,0 0-2 0,15 0-2 16,-15 0-6-16,0 0 3 0,0 0-8 0,0 0 0 16,0 0 2-16,0 0-8 0,0 0-10 0,0 0-14 15,0 0-13-15,0 0-15 0,0 0-15 0,0 0-20 16,0 0-21-16,0 0-22 0,0 0-27 0,0 0-25 16,0 0-31-16,0 0-41 0,0 0-214 0,0 0-509 15,0 0 225-15</inkml:trace>
          <inkml:trace contextRef="#ctx0" brushRef="#br0" timeOffset="133309.07">11192 13617 151 0,'6'-6'187'0,"1"-2"-5"0,1-2-9 0,-2 3-9 16,-2 0-8-16,-4 7-8 0,9-11-9 0,-9 11-9 15,6-11-8-15,-6 11-10 0,0 0-15 0,8-8-10 16,-8 8-10-16,0 0-3 0,0 0-4 0,0 0-1 16,0 0 0-16,0 0 3 0,-32 32 7 0,19-17-5 15,-2 6 8-15,0 3-1 0,-6 5-7 0,3-3-1 16,3-3 2-16,-4 14-4 0,2-6-2 0,9-3 4 15,-4-1-2-15,9 0-1 0,-3 8-1 0,6-1-5 16,1-4 0-16,1-3-1 0,4 0-3 0,6 0-5 16,1 2-4-16,6 2-6 0,-5-9 0 0,1 0-8 15,4 1-5-15,-1-2 1 0,3 0-8 0,0-4-17 0,-2 1-25 16,2-1-27-16,-8-6-36 0,1 2-36 0,-2-2-40 16,1-2-41-16,1 0-53 0,1-3-244 0,2-3-535 15,-8-2 236-15</inkml:trace>
          <inkml:trace contextRef="#ctx0" brushRef="#br0" timeOffset="134100.85">11602 14291 90 0,'13'-7'193'0,"-5"0"-12"15,-1 2-17-15,7-7-15 0,-2 4-13 0,0-3-10 0,1-2-15 16,2 2-12-16,-2-6-9 0,7-1-10 0,-4-2-4 16,2-1-12-16,0-4-2 0,4-2-8 0,-2-5-8 15,-5 7-5-15,3-10-9 0,-1 3-4 0,3-5-6 16,-7 4-11-16,2 0-5 0,-6 8 3 0,-1-3-11 16,0 3 5-16,0-3-2 0,-2-1 2 0,0 2-2 15,-5 3-2-15,2-2 6 0,0-1-4 0,-3 4 10 16,0-2-5-16,-4 1 10 0,2 7 4 0,-2 1-1 15,1 0 1-15,-2-1-7 0,1 3 12 0,-1-1 4 16,1 2 0-16,0 5 4 0,1-2-1 0,3 10-4 16,-11-11-3-16,8 5-1 0,3 6-3 0,-12-10 0 15,12 10-2-15,-9-5-4 0,9 5-1 0,-18 5 5 16,18-5 0-16,-15 10 4 0,4 1 3 0,2 4 3 16,-5 1 4-16,2-1 3 0,0 7 3 0,0-1 3 0,-1 15 2 15,2-11 3-15,-3 10-2 0,6-7-3 16,1 6-4-16,1-6 2 0,4 10-6 0,2 1 1 0,0-1-5 15,2-9-2-15,5 8 0 0,-1-9-3 16,5 6-4-16,-4-8 0 0,6-1 0 0,1 2-4 0,4-6-3 16,-2 1 3-16,1-6-3 0,3 2 0 0,0-5 0 15,-5-4 1-15,3-1-3 0,0-4-2 16,1 3-4-16,0-3 3 0,1-3-3 0,-2-1 3 16,-2-1-3-16,3 0-3 0,-1-4-3 0,-3-1 1 0,2-3-3 15,-2 3-2-15,-1-2-4 0,-2-3 1 0,2 1 0 16,-1 2 3-16,-4-2-3 0,0 4 0 0,0-1 3 15,-3 4-2-15,-6 3-1 0,9-8-1 0,-9 8 2 16,13-3 1-16,-13 3-2 0,0 0 0 0,18 5 1 16,-18-5 1-16,8 8 1 0,-2-3 0 0,1 1 0 15,-7-6 1-15,12 12-2 0,-6-5 4 0,2-2-3 16,-1 2 5-16,0-3-1 0,1 4 0 0,1-2 3 16,0-2 3-16,1-1-4 0,1 1 4 0,1-4-3 15,7 2 1-15,-7-1 1 0,1-2 2 0,-13 1 2 16,23-2-3-16,-5-4-3 0,-5-2 3 0,2 1-3 15,3-1 5-15,-5-2-6 0,1-3 1 0,2-2 0 16,-2 3 0-16,2-7-3 0,-7 5 2 0,-2-4-2 16,1 1 0-16,-2 1 1 0,-3-3 0 0,-3 3 1 15,-5-2-4-15,-1 5 0 0,-6-3 2 0,2 5 0 16,-8 2-2-16,2 2-4 0,-8 1 1 0,-3 1-10 0,-1 1 2 16,1 4-9-16,-2 4-10 0,12-1-10 15,-9 7-17-15,7-3-13 0,1 1-14 0,3 2-10 16,0-1-7-16,2 4-8 0,1 0-23 0,1 1 1 0,7 0-19 15,-1 1-13-15,5-2-158 0,0 1-351 0,2 0 156 16</inkml:trace>
          <inkml:trace contextRef="#ctx0" brushRef="#br0" timeOffset="134466.04">12398 14151 48 0,'9'4'179'0,"2"3"1"0,-5-2-7 16,-2 3-10-16,5-4-11 0,-1 1-8 0,-8-5-9 15,9 13-4-15,-3-10-6 0,-2 5-6 0,2 1 0 16,-6-9-7-16,10 12-8 0,-5-2 0 0,1-3-6 15,0 6-5-15,1-1 0 0,2 0-3 0,-1 2 2 16,2 1-9-16,5 2-4 0,-2 1-2 0,1 2-3 16,1-2 2-16,0 3 0 0,1-4-5 0,-1 5-9 15,1 0 3-15,1-2-2 0,-1 3 0 0,5-2-4 16,-6 4-2-16,1-4 0 0,-1 3-2 0,0 0-8 16,3-2-1-16,-4-2 2 0,-2 3-2 0,2 0-5 15,0-3-3-15,-7-2 4 0,4 2-4 0,-4-4 0 16,-4-1-2-16,0-3-11 0,-1 2 11 0,-7 0-2 15,-2 0-2-15,-2-3 4 0,-8-1 0 0,4-3 12 16,-15 3-17-16,-1 1-2 0,-14-7 2 0,1 0-3 16,-2-4-4-16,-4 2 7 0,0-5 10 0,2-1 1 15,1-9 1-15,3 6-2 0,2-4 5 0,3-3 1 16,8 3-1-16,3-2-7 0,0-2 0 0,1-5-4 16,4 3-3-16,3-6-5 0,5 3-20 0,4-3-26 0,3-2-37 15,1-12-32-15,8 11-36 0,0-2-25 0,9 0-46 16,3-3-37-16,6-5-56 0,4 1-27 15,1 1-241-15,7 6-601 0,-5 0 266 0</inkml:trace>
          <inkml:trace contextRef="#ctx0" brushRef="#br0" timeOffset="135016.14">13043 13926 121 0,'0'0'226'15,"0"0"-19"-15,7 11-10 0,-2-6-12 0,-5-5-15 16,3 12-9-16,1-7-15 0,-4-5-7 0,8 20-9 15,-4-11-8-15,-1 4-13 0,1-3-5 0,-1-2-7 16,2 2-8-16,-2 2-9 0,1-3-5 0,1 1-5 16,-4-2-6-16,-1-8-6 0,5 15-4 0,-5-15 2 15,3 11-8-15,-3-11-6 0,1 9 2 0,-1-9 0 16,0 0 4-16,6 10 11 0,-6-10-3 0,0 0-5 0,0 0-2 16,0 0-5-16,0 0-6 0,20-18-3 15,-20 18-4-15,10-12-3 0,-1 1-5 0,1-1-3 16,-2 0-7-16,1-4-4 0,3 3-7 0,0-1-3 15,-3-1 3-15,3 4 3 0,-3-5-5 0,2 5-3 0,-2-3 2 16,3 4 0-16,-4 4 0 0,2-2-1 0,-2 1 2 16,-2 0-4-16,1 2 8 0,-7 5-9 0,14-4 0 15,-14 4-2-15,11-7 6 0,-11 7-4 16,15 2 3-16,-15-2 0 0,14 9 3 0,-4-4 5 0,-2 6 0 16,2 1 8-16,1-1 2 0,-2 1 11 0,1-1 0 15,2 2 7-15,4 5-4 0,-2 2 7 0,-2-7 7 16,0-2-16-16,1 5 2 0,-3-4-5 0,4 1 1 15,-2-1-6-15,0-2-2 0,-3 4 3 0,3-3-3 16,-6-5-8-16,1 4-19 0,-2-2-22 0,-2-1-23 16,-3-7-27-16,4 13-33 0,-4-13-50 0,0 0-60 15,-10 12-289-15,10-12-556 0,-11 1 246 0</inkml:trace>
          <inkml:trace contextRef="#ctx0" brushRef="#br0" timeOffset="135482.25">13933 13446 5 0,'0'0'208'16,"0"0"-22"-16,-7 8-10 0,7-8-11 0,0 0-10 15,0 0-5-15,0 0-10 0,0 0-7 0,17 20-8 16,-14-14-4-16,3 2-5 0,2 0 1 0,-2 2-7 16,1 0-5-16,5 4 0 0,2 6-3 0,-1-1 2 15,-1 3-4-15,1-2 5 0,-1 4-5 0,5 10 3 16,-5-9-1-16,1 0 5 0,-1 12-5 0,-2-2-6 16,1 0-1-16,-2 1-3 0,-3 1 6 0,-2-1-10 0,-1-1-3 15,2 5-7-15,-11-3-11 0,3-1-7 0,-3-3 0 16,-11 4-9-16,1-1-2 0,-3-1-14 15,-8 2-47-15,-5-1-56 0,-2 0-68 0,-8-1-91 16,-2-1-366-16,2 1-641 0,-4-5 284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07:48.0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E57037-AB12-4480-A98C-0ED1CD1631A8}" emma:medium="tactile" emma:mode="ink">
          <msink:context xmlns:msink="http://schemas.microsoft.com/ink/2010/main" type="writingRegion" rotatedBoundingBox="1168,9803 4338,10003 4294,10709 1123,10509"/>
        </emma:interpretation>
      </emma:emma>
    </inkml:annotationXML>
    <inkml:traceGroup>
      <inkml:annotationXML>
        <emma:emma xmlns:emma="http://www.w3.org/2003/04/emma" version="1.0">
          <emma:interpretation id="{8CD0B1CE-6C68-493E-A729-69A21A8D9D36}" emma:medium="tactile" emma:mode="ink">
            <msink:context xmlns:msink="http://schemas.microsoft.com/ink/2010/main" type="paragraph" rotatedBoundingBox="1168,9803 4338,10003 4294,10709 1123,10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942FD-3620-41F2-892B-7AD1647CF47A}" emma:medium="tactile" emma:mode="ink">
              <msink:context xmlns:msink="http://schemas.microsoft.com/ink/2010/main" type="line" rotatedBoundingBox="1168,9803 4338,10003 4294,10709 1123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06AAD89B-7067-411C-83ED-9364A6445ECC}" emma:medium="tactile" emma:mode="ink">
                <msink:context xmlns:msink="http://schemas.microsoft.com/ink/2010/main" type="inkWord" rotatedBoundingBox="1168,9803 3176,9929 3136,10563 1128,10436"/>
              </emma:interpretation>
            </emma:emma>
          </inkml:annotationXML>
          <inkml:trace contextRef="#ctx0" brushRef="#br0">364 7074 41 0,'0'0'134'0,"0"0"-5"0,0 0-13 0,0 0 1 0,0 0-12 16,0 0-10-16,0 0 1 0,-7-9-2 0,7 9-6 15,0 0 3-15,0 0-2 0,0 0-3 0,0 0-1 16,-5-8-5-16,5 8-4 0,0 0-1 0,0 0-3 15,0 0-3-15,0 0-5 0,0 0-3 0,-3-12-1 16,3 12 2-16,0 0-3 0,0 0 1 0,0 0-6 16,0 0-5-16,0 0-4 0,0 0-8 0,0 0-3 15,0 0-4-15,0 0-1 0,0 0 1 0,0 0-1 0,0 0-2 16,0 0 4-16,0 0 1 0,0 0 2 0,0 0 2 16,0 0 0-16,15 34 3 0,-12-26 2 0,2-3-1 15,-5-5 1-15,4 19-3 0,-1-8 1 0,2 0-3 16,-4-1 2-16,-1 0 0 0,5 1-1 0,-5 1-3 15,3-4-2-15,0 3-3 0,-2 1-2 0,-1-1-3 16,0-11 3-16,2 20-7 0,-1-9-1 0,4-3 1 16,-4 2-2-16,2 0 0 0,0 0 1 0,-1 1-7 15,-2-11 6-15,3 15-3 0,-2-7-1 0,4 0-2 16,-5-8 3-16,3 14-6 0,-3-14 1 0,1 13-4 16,4-8 1-16,-5-5-1 0,5 10 3 0,-5-10-1 15,3 10-6-15,-3-10 3 0,5 6-1 0,-5-6-1 16,0 0 3-16,1 14-4 0,-1-14 3 0,0 0-1 0,5 8-2 15,-5-8-2-15,0 0 3 0,0 0 3 0,0 0 2 16,0 0-2-16,0 0 1 0,0 0 0 0,0 0 4 16,0 0 3-16,0 0 4 0,0 0 1 0,0 0-8 15,0 0 0-15,0 0 0 0,0 0-2 0,0 0-1 16,0 0-1-16,0 0 1 0,-12-30 1 0,12 30-3 16,-2-15-1-16,2 1-1 0,0 14 0 0,0-18 0 15,0 7-1-15,0 11 0 0,2-20-4 0,-2 7 3 16,1 4-6-16,-1-4 4 0,3-1 1 0,-1 3-4 0,-1-3 3 15,4 2 0-15,-1 0-5 0,-2 3 5 16,1-1-1-16,3-2 2 0,0 4-1 0,-2-3 0 16,-1 3-3-16,2 0 4 0,-2-2-4 0,1 2 5 0,1 0-2 15,-1-2-2-15,-4 10-5 0,9-14 9 0,-6 4-1 16,2 3-2-16,-5 7 2 0,7-11 1 16,-7 11-2-16,7-13-1 0,-7 13 0 0,8-11 1 0,-4 8-2 15,-4 3 2-15,8-10-3 0,-8 10 2 0,7-7 0 16,-7 7 1-16,6-7-2 0,-6 7 0 0,9-6 2 15,-9 6 1-15,9-10-1 0,-9 10 0 0,8-2-2 16,-8 2 1-16,9-6-2 0,-9 6 4 0,7-5-2 16,-7 5-1-16,0 0 0 0,12-6 3 0,-12 6-2 15,7-5 4-15,-7 5-8 0,0 0 2 0,0 0 3 16,12-6-3-16,-12 6 0 0,0 0 5 0,0 0-4 16,0 0 1-16,11-1-2 0,-11 1 2 0,0 0-2 15,0 0 1-15,0 0 1 0,15 5-4 0,-15-5 5 16,0 0 1-16,12 2-2 0,-12-2 1 0,0 0-3 15,13 1 1-15,-13-1 1 0,9 4-2 0,-9-4 1 16,10 6-2-16,-10-6 4 0,8 5-1 0,-8-5-7 0,9 7 7 16,-9-7-1-16,7 2 4 0,-7-2 0 0,8 10 1 15,-8-10-9-15,6 11 7 0,-6-11 2 16,6 8-1-16,-6-8-2 0,6 12 0 0,-5-5-3 0,-1-7 3 16,5 16 0-16,-4-9 4 0,-1-7-5 0,2 15 5 15,1-7-3-15,-3-8 3 0,3 14-3 0,-3-4 8 16,0-10-6-16,4 16 0 0,-2-9 3 0,-2-7 0 15,3 18 2-15,-3-12 2 0,0-6-5 0,1 18 2 16,0-10 5-16,-1-8-1 0,2 18-1 0,-2-10 2 16,0-8 1-16,3 17 3 0,-2-7-1 0,-1-10 0 0,0 18-3 15,0-11 5-15,0-7-3 0,0 18-3 16,0-8 0-16,2-1-1 0,-2-9 3 0,0 20 0 16,0-11-5-16,0-9 5 0,4 16-4 0,-4-10 3 0,0-6 2 15,2 17-5-15,-2-17 3 0,4 12-2 16,-4-12 5-16,3 13 2 0,-3-13 4 0,3 10-7 15,-3-10 8-15,5 10-3 0,-5-10-5 0,3 6 0 0,-3-6 2 16,0 0-6-16,3 11 1 0,-3-11 1 0,0 0 3 16,0 0-14-16,6 8 15 0,-6-8-6 0,0 0-1 15,0 0 1-15,0 0 1 0,0 0-2 0,6 7-1 16,-6-7 5-16,0 0-3 0,0 0-4 0,0 0 1 16,0 0-3-16,0 0 1 0,0 0-5 0,0 0 6 15,0 0-3-15,0 0 2 0,0 0-7 0,0 0-16 16,0 0-21-16,0 0-17 0,0 0-23 0,0 0-24 15,0 0-30-15,13 4-30 0,-13-4-39 0,0 0-37 16,21-5-71-16,-11-1-182 0,5 2-532 0,-1-2 235 0</inkml:trace>
          <inkml:trace contextRef="#ctx0" brushRef="#br0" timeOffset="3370.74">1268 7096 118 0,'0'0'125'0,"-7"-5"0"16,7 5-4-16,0 0-8 0,0 0-2 0,0 0-5 15,0 0-9-15,0 0 1 0,-14-3-4 0,14 3-3 16,0 0-1-16,0 0-7 0,0 0-4 0,-21 10-1 0,21-10-5 15,-7 5-3-15,7-5-5 0,-9 6-1 16,9-6-2-16,-9 8-2 0,9-8-5 0,-7 10-4 16,7-10-5-16,-6 6-3 0,6-6-5 0,0 0-3 15,-6 8-2-15,6-8-5 0,0 0 0 0,-3 10-4 16,3-10-3-16,0 0-3 0,0 0 1 0,0 0-2 0,0 0 3 16,0 0 3-16,0 0 3 0,4 14 2 0,-4-14-2 15,0 0 4-15,0 0 9 0,0 0 1 0,12 3 3 16,-12-3-2-16,0 0-2 0,0 0-2 0,14 0-3 15,-14 0-8-15,0 0 3 0,16-3-6 0,-16 3 6 16,0 0-6-16,15-2-3 0,-15 2-2 0,0 0 4 16,19-3-7-16,-19 3 2 0,17 4-3 0,-17-4-4 15,16 1-1-15,-16-1 0 0,16 3-1 0,-5-3 1 16,-11 0 2-16,19 0-1 0,-10 0-3 0,-9 0 3 0,21 0-2 16,-9 0 0-16,0 0-3 0,-12 0-1 0,25-3 0 15,-10 2 1-15,-3 0 0 0,3 1-1 0,3-3-1 16,-2 1 3-16,-2-2-4 0,-2 3 7 0,0 0-5 15,-12 1 1-15,21-5-1 0,-14 3 0 0,-7 2-4 16,15-4 5-16,-15 4-3 0,12 0-2 0,-12 0 1 16,12-3 4-16,-12 3-1 0,0 0-3 0,12-1 0 0,-12 1 0 15,0 0 1-15,0 0-3 0,10-3 0 16,-10 3 3-16,0 0-3 0,0 0 0 0,0 0-3 16,0 0-5-16,0 0-9 0,0 0-1 0,0 0-13 0,0 0 0 15,0 0-7-15,0 0-5 0,0 0-15 0,0 0-7 16,0 0-15-16,0 0-19 0,0 0-12 0,0 0-25 15,0 0-1-15,-19 29-13 0,19-29-36 0,-9 9-146 16,1-5-361-16,8-4 160 0</inkml:trace>
          <inkml:trace contextRef="#ctx0" brushRef="#br0" timeOffset="3898.4">1314 7437 158 0,'-6'7'150'15,"6"-7"-14"-15,0 0 6 0,0 0-12 0,0 0-9 0,0 0-5 16,0 0-8-16,0 0-1 0,0 0 0 0,0 0-6 16,0 0 4-16,0 0-5 0,0 0-3 0,18 4-2 15,-18-4-1-15,14 1-2 0,-14-1-1 0,0 0 0 16,21-2 2-16,-21 2-7 0,18-6-5 0,-10 5-5 16,3-3-7-16,-11 4-6 0,19-2-5 0,-8 1-5 15,-11 1-6-15,21 0-5 0,-11-3-3 0,-10 3-7 16,18 0 0-16,-18 0-4 0,21 3-4 0,-11-3 1 15,-10 0-3-15,20 1-4 0,-8 2 6 0,-2 0-7 16,0-2 1-16,-10-1-2 0,18 3 0 0,-9 0 1 0,-9-3-3 16,18 4-1-16,-10-1 1 0,2-1-2 15,-10-2-1-15,15 2 2 0,-15-2-3 0,15 2 1 0,-8 2 0 16,-7-4-3-16,17 1 1 0,-17-1-1 0,15 2-2 16,-15-2-1-16,9 0 3 0,-9 0-3 0,12 4 3 15,-12-4 0-15,0 0-3 0,13-3-1 0,-13 3-4 16,0 0-7-16,0 0-10 0,13 0-9 0,-13 0-15 15,0 0-21-15,0 0-22 0,0 0-23 0,0 0-38 16,0 0-27-16,14-3-54 0,-14 3-180 0,0 0-440 16,0 0 196-16</inkml:trace>
          <inkml:trace contextRef="#ctx0" brushRef="#br0" timeOffset="4983.69">2151 7202 152 0,'0'0'216'15,"0"0"-13"-15,0 0-15 0,0 0-17 0,0 0-11 0,0 0-20 16,0 0-5-16,0 0-8 0,0-17-9 0,0 17-11 16,0 0-7-16,0 0 0 0,8-13-13 15,-8 13-1-15,6-8-9 0,-6 8-6 0,4-11-8 0,-4 11-6 16,7-13-2-16,-2 6-5 0,-2-3-1 0,-3 10-1 15,7-17-5-15,-2 9-8 0,-1 0-4 0,1-1 0 16,1-2 0-16,-6 11-2 0,7-22-1 0,-1 13-4 16,-1-2 0-16,-1 1 1 0,-2 2-3 0,-2 8 6 15,6-18-2-15,-5 12-1 0,-1 6-3 0,5-14 4 16,-5 14-1-16,3-12 0 0,-3 12 2 0,0-12 2 0,0 12-1 16,0 0-2-16,0 0-1 0,1-17 4 0,-1 17-4 15,0 0 0-15,0 0-2 0,0 0 4 16,-1-13 0-16,1 13-3 0,0 0-7 0,0 0 6 0,0 0-3 15,0 0 1-15,-2-12-1 0,2 12-1 0,0 0-3 16,0 0-2-16,0 0 9 0,0 0-7 16,0 0-2-16,0 0-2 0,0 0-1 0,0 0-3 0,0 0-3 15,0 0 5-15,0 0-8 0,0 0-2 0,0 0 2 16,0 0-4-16,0 0 2 0,0 0 0 16,0 0 3-16,0 0-3 0,0 0 2 0,0 0-2 0,0 0 0 15,9 31 6-15,-9-31-1 0,3 16 3 0,-2-9-3 16,-1-7 3-16,2 17 3 0,-1-7 5 0,2 0 2 15,-3 1 1-15,2-1-3 0,2 5 1 0,-2-3 0 16,-1-1 5-16,4 3 7 0,-4-3-3 0,-1 3 13 16,2 0-19-16,1-1 6 0,-2 2 2 0,-1-1-6 15,2-1 8-15,-1-1-9 0,-1 1 2 0,0 1 1 0,0 1 4 16,0-2-3-16,0 1-5 0,0-14 7 0,-1 24-2 16,1-13-3-16,0 0 8 0,-2 1-9 0,2-12 2 15,3 25-1-15,-3-14 3 0,0 0 2 0,3-1 3 16,-3-10 11-16,2 19-15 0,-2-19 3 0,1 15-4 15,-1-15 6-15,0 15-3 0,3-8-1 0,-3-7 2 16,3 11-14-16,-3-11 13 0,5 13 0 0,-5-13-4 16,3 9 2-16,-3-9-5 0,3 11 6 0,-3-11-8 15,1 8 9-15,-1-8-5 0,0 0-1 0,5 12-3 16,-5-12 7-16,0 0-8 0,3 11 7 0,-3-11-5 16,4 7 4-16,-4-7-7 0,0 0 2 0,3 8-1 15,-3-8 0-15,0 0 7 0,0 0-8 0,0 0-7 16,3 14 5-16,-3-14-6 0,0 0 5 0,0 0-1 15,0 0 2-15,0 0-3 0,2 7-7 0,-2-7 3 16,0 0 4-16,0 0-1 0,0 0 3 0,0 0-4 0,0 0-2 16,0 0-3-16,0 0 7 0,0 0-5 0,0 0 0 15,0 0-2-15,0 0 8 0,0 0-7 16,0 0 0-16,0 0-6 0,0 0-11 0,0 0-6 0,0 0-15 16,0 0-24-16,0 0-20 0,0 0-8 0,0 0-27 15,0 0-19-15,0 0-10 0,0 0-20 16,0 0-23-16,-8 11-24 0,8-11-23 0,-6 9-49 0,6-9-27 15,0 0-253-15,0 0-605 0,0 0 268 0</inkml:trace>
        </inkml:traceGroup>
        <inkml:traceGroup>
          <inkml:annotationXML>
            <emma:emma xmlns:emma="http://www.w3.org/2003/04/emma" version="1.0">
              <emma:interpretation id="{3384B061-BB88-47BE-AEE8-47B868425CCF}" emma:medium="tactile" emma:mode="ink">
                <msink:context xmlns:msink="http://schemas.microsoft.com/ink/2010/main" type="inkWord" rotatedBoundingBox="4058,10279 4320,10295 4294,10709 4032,10692"/>
              </emma:interpretation>
            </emma:emma>
          </inkml:annotationXML>
          <inkml:trace contextRef="#ctx0" brushRef="#br0" timeOffset="5885.14">3468 7298 166 0,'6'-7'239'15,"-6"7"-13"-15,7-4-9 0,-7 4-14 0,9-5-13 16,-9 5-16-16,0 0-15 0,12-3-11 0,-12 3-12 16,0 0-8-16,0 0-8 0,12 9-5 0,-12-9-5 15,2 15-9-15,-2-15-4 0,-5 18-6 0,1-4-6 0,-2 1-10 16,-5 2-9-16,-2 3-1 0,0 3-10 16,-2 0-8-16,-5-7-3 0,1 9-4 0,-1-3-6 15,1-4-10-15,-2 3-19 0,2-1-17 0,-1-2-22 0,5-1-20 16,-2 2-21-16,3-6-27 0,4 1-25 0,-1 0-24 15,4-5-28-15,5 2-226 0,-4-4-438 16,6-7 194-16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8.3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124175-8F54-4D79-835D-F9356A4780A5}" emma:medium="tactile" emma:mode="ink">
          <msink:context xmlns:msink="http://schemas.microsoft.com/ink/2010/main" type="inkDrawing" rotatedBoundingBox="12163,6017 16928,5690 16933,5763 12168,6091" semanticType="underline" shapeName="Other">
            <msink:sourceLink direction="with" ref="{8916C681-FC14-423C-8FA6-A9FF11054CBD}"/>
          </msink:context>
        </emma:interpretation>
      </emma:emma>
    </inkml:annotationXML>
    <inkml:trace contextRef="#ctx0" brushRef="#br0">-4 329 30 0,'0'0'212'0,"0"0"-23"0,-9 4-18 0,9-4-16 16,0 0-7-16,0 0-12 0,0 0-6 0,0 0-5 16,0 0-4-16,34 0-9 0,-17-4-4 0,-3 3-5 0,1-1-9 15,3 0-8-15,-3 1-5 0,3-1-9 16,1-2-8-16,1 3 0 0,-4-3-8 0,10 2-5 0,0 0-1 15,0 0-2-15,-1-2-5 0,2 3-3 16,0-3-2-16,1 1 0 0,-1-3 1 0,1 5 0 0,-1 0 1 16,5-3-1-16,-4 1-1 0,3-1 1 0,2 0-4 15,6 3-2-15,-6-3 1 0,-4-2-4 0,10-1 0 16,-7 2-1-16,-3 1-1 0,4-1 0 0,-2-1 0 16,8 1 1-16,-6 2-3 0,-3-1 1 0,1 0-3 15,-2 0-2-15,2-1-5 0,2-1 2 0,5 1-1 16,-9 2 0-16,4 0-3 0,5-1 0 0,-9 1-4 15,-2 1 1-15,2 0 0 0,-2-2 1 0,2 3-3 0,-1-3 0 16,2 2-1-16,0 1 0 0,1-1-4 0,-3 0-1 16,2 1 2-16,0 0-2 0,3-3 2 15,-3 2-2-15,2 1 0 0,-2-2 2 0,15 2-2 0,-14 1-1 16,9 0-1-16,1-2 2 0,-11 1-2 0,2-3 2 16,9 2-6-16,-10 2 7 0,2-5-4 0,6 2 1 15,-11 1 1-15,3 2-2 0,8-3 1 0,-8-2-2 16,1 3 1-16,8 0-1 0,-9-2-4 0,-1 1 7 15,13 0 0-15,-11 0-1 0,-3 2-4 0,3-3 6 16,8 2-5-16,-12-3 4 0,5 2-5 0,-3 2 1 16,0-1 5-16,1 0-6 0,9 0 0 0,-8-1 2 15,8-4 0-15,-3 8-4 0,2-5 2 0,-6 4 3 16,7-3 1-16,-1-1-1 0,1 0-2 0,5 3 2 0,-3 1-1 16,1-2 3-16,5-2-3 0,-7 0-1 0,0 3 5 15,3-1 0-15,-2-2-4 0,3 4 3 16,-3-3-5-16,1 0 4 0,-1 3-4 0,2-3 1 0,4 2 2 15,-2-2 2-15,-1 2-4 0,-2 1 2 16,2 0-2-16,-3-1 4 0,4 1-5 0,0 1 4 16,1-1-1-16,-3 1 1 0,1-1-2 0,-2-1-5 0,1 0 7 15,2-1-4-15,-3 2 1 0,0-3 4 0,4 3-1 16,-6 0 0-16,0-5-1 0,2 5 3 0,-3-2-5 16,-12 0 7-16,4 0-4 0,8-3-1 0,-10 5 0 15,0-4 0-15,-4 3-2 0,0 1 1 0,-8-1 0 16,1 1-9-16,-2 0-12 0,-3 0-18 0,-5-3-19 15,-9 3-21-15,14 3-18 0,-14-3-21 0,0 0-22 16,0 0-43-16,0 0-66 0,0 0-169 0,-37 11-453 16,10-9 202-16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14.29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A48BA3-CD90-454D-BB8F-A6660B140B76}" emma:medium="tactile" emma:mode="ink">
          <msink:context xmlns:msink="http://schemas.microsoft.com/ink/2010/main" type="writingRegion" rotatedBoundingBox="10559,4775 16777,3949 17221,7297 11004,8123"/>
        </emma:interpretation>
      </emma:emma>
    </inkml:annotationXML>
    <inkml:traceGroup>
      <inkml:annotationXML>
        <emma:emma xmlns:emma="http://www.w3.org/2003/04/emma" version="1.0">
          <emma:interpretation id="{8851BA7A-E228-48E9-AA61-498842E46A03}" emma:medium="tactile" emma:mode="ink">
            <msink:context xmlns:msink="http://schemas.microsoft.com/ink/2010/main" type="paragraph" rotatedBoundingBox="10559,4775 16176,4029 16413,5811 10796,6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2FB99-DB6F-42DD-86EB-23630E98AE9A}" emma:medium="tactile" emma:mode="ink">
              <msink:context xmlns:msink="http://schemas.microsoft.com/ink/2010/main" type="inkBullet" rotatedBoundingBox="10676,5657 11281,5577 11355,6132 10750,6212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>9581 2837 118 0,'-17'-13'220'16,"17"13"-9"-16,0 0-12 0,0 0-15 0,0 0-11 16,-13-5-9-16,13 5-9 0,0 0-5 0,0 0-8 0,0 0-9 15,0 0-12-15,0 0-8 0,-14 0-6 0,14 0-5 16,0 0-8-16,0 0-8 0,0 0-5 0,0 0-7 15,0 0-1-15,0 0-4 0,0 0 5 0,0 0 1 16,0 0 0-16,0 0-1 0,0 0 4 0,44-6-12 16,-27 4-2-16,0 0-6 0,8-1-4 0,5-2-3 15,3 1 1-15,-3-2-3 0,1 5-10 0,9-4-4 16,-8 4 3-16,-3-1-6 0,3 0 0 0,-4-4-1 16,2 3-12-16,-6 2 7 0,3-3-5 0,-8 2-1 15,-1 1 0-15,-2-3-6 0,-4 4 4 0,2-3-6 16,-14 3-3-16,19-1 5 0,-19 1-3 0,15 0-5 15,-15 0 0-15,10-2-7 0,-10 2-1 0,0 0-11 16,14-4-8-16,-14 4-4 0,0 0-10 0,0 0-19 16,0 0-19-16,0 0-22 0,0 0-21 0,0 0-16 15,0 0-29-15,0 0-16 0,0 0-31 0,0 0-48 16,-21-21-174-16,21 21-464 0,-8-16 206 0</inkml:trace>
        <inkml:trace contextRef="#ctx0" brushRef="#br0" timeOffset="233.92">9958 2540 14 0,'0'0'248'0,"0"0"-18"0,0 0-22 0,0 0-19 16,0 0-14-16,0 0 1 0,0 0-11 0,-15 17-2 16,15-6-3-16,-6 4-5 0,2-1-5 0,1 2-7 0,-2 0-4 15,-1 7-8-15,0 3-4 0,3-2-9 16,-1 2-12-16,-2 1-6 0,-3 0-14 0,3 0-3 15,0 1-8-15,-2 5-8 0,1-6-3 0,-1-1-6 16,1-1-18-16,-2-1-24 0,5 1-33 0,-8 1-30 16,-2-4-37-16,1 0-40 0,2-5-34 0,2-4-50 0,-4 1-250 15,6-2-497-15,-4-2 220 0</inkml:trace>
      </inkml:traceGroup>
      <inkml:traceGroup>
        <inkml:annotationXML>
          <emma:emma xmlns:emma="http://www.w3.org/2003/04/emma" version="1.0">
            <emma:interpretation id="{E155DE22-CF0A-4582-AB47-9B5278A79858}" emma:medium="tactile" emma:mode="ink">
              <msink:context xmlns:msink="http://schemas.microsoft.com/ink/2010/main" type="line" rotatedBoundingBox="12375,4534 16176,4029 16413,5811 12612,6316"/>
            </emma:interpretation>
          </emma:emma>
        </inkml:annotationXML>
        <inkml:traceGroup>
          <inkml:annotationXML>
            <emma:emma xmlns:emma="http://www.w3.org/2003/04/emma" version="1.0">
              <emma:interpretation id="{8916C681-FC14-423C-8FA6-A9FF11054CBD}" emma:medium="tactile" emma:mode="ink">
                <msink:context xmlns:msink="http://schemas.microsoft.com/ink/2010/main" type="inkWord" rotatedBoundingBox="12375,4534 16176,4029 16413,5811 12612,6316">
                  <msink:destinationLink direction="with" ref="{B9124175-8F54-4D79-835D-F9356A4780A5}"/>
                </msink:context>
              </emma:interpretation>
            </emma:emma>
          </inkml:annotationXML>
          <inkml:trace contextRef="#ctx0" brushRef="#br0" timeOffset="1180.15">11369 2030 175 0,'0'0'226'0,"6"-7"-6"0,-6 7-12 16,9-3-18-16,-9 3-20 0,0 0-18 0,0 0-18 15,0 0-3-15,0 0 0 0,0 0-1 0,0 0-4 16,7 14-8-16,-7-1-5 0,0-2 2 0,-3 5-5 15,0-1-8-15,2 2-5 0,-1 1-1 0,-2-4-7 16,1 5-5-16,-2-3-9 0,1 2-8 0,-1 6 0 16,2-3-9-16,0 0-5 0,-1-3-7 0,2-1-6 15,-2-3 1-15,1 0-5 0,0 0 0 0,1-4-4 16,1 0-3-16,1-10-8 0,-5 15 2 0,5-15-4 0,-3 9 2 16,3-9 2-16,0 0-5 0,0 12 2 15,0-12 2-15,0 0-4 0,0 0-5 0,0 0 2 16,0 0-7-16,0 0-5 0,0 0-7 0,0 0-13 0,14-39-12 15,-8 22-7-15,4-4-4 0,4 0-6 0,2-3-7 16,-1 2 2-16,0 1-2 0,3-5 0 0,1 5 6 16,-2-2 7-16,1-1 3 0,-4-1 4 0,4 8 1 15,-3-3 4-15,2 3 6 0,-4 2 3 0,-2 0 4 16,0 3 6-16,3-3 3 0,-2 1 4 0,-3 3 7 16,3 4 9-16,0-2-3 0,-6 1 4 0,1 1 0 15,-1 1 1-15,-6 6-1 0,10-7 2 0,-10 7-5 16,12-5 3-16,-12 5-4 0,0 0 12 0,15 7 5 15,-9 1 3-15,-1 0 0 0,-4 2 11 0,4 4 9 16,-4 3 2-16,4-1 7 0,-2 6 4 0,-5 2 1 16,4 1 1-16,1-2 3 0,-2 6 4 0,1-8-3 15,-1 1-2-15,-1 1-6 0,0-1-12 0,3-4 7 16,-1 4-6-16,-2-6 11 0,1 2-20 0,2-2-2 16,-1-1-4-16,-1 2-4 0,-1 0-10 0,0-6-42 15,2 2-36-15,-2-2-34 0,0-11-40 0,-2 20-49 0,1-9-62 16,1-11-93-16,-5 11-232 0,5-11-613 0,0 0 272 15</inkml:trace>
          <inkml:trace contextRef="#ctx0" brushRef="#br0" timeOffset="1418">12231 2250 2718 0,'0'0'97'15,"0"0"-18"-15,13-17-12 0,-13 17 5 0,2-12 0 16,-2 12 1-16,4-11 1 0,-4 11-4 0,5-12-7 16,-5 12-5-16,6-10-4 0,-6 10-5 0,3-9-7 15,-3 9-1-15,0 0-4 0,4-9-10 0,-4 9-6 0,0 0-10 16,0 0-15-16,0 0-8 0,0 0-9 16,0 0-11-16,0 0-26 0,0 0-26 0,0 0-37 0,0 0-40 15,0 0-43-15,-30 18-54 0,20-16-204 0,10-2-500 16,-20 5 221-16</inkml:trace>
          <inkml:trace contextRef="#ctx0" brushRef="#br0" timeOffset="2302.03">12605 2247 194 0,'0'0'273'15,"0"0"-14"-15,25-10-21 0,-13 0-16 0,3-1-15 16,0 0-15-16,5-3-19 0,5 2-9 0,-1-4-11 16,7-5-17-16,2 1-10 0,0-5-14 0,0 3-8 15,-1-1-7-15,-2-1-9 0,1-5-10 0,1 1-6 16,-1-3-12-16,-3-4-4 0,4 3-1 0,-10-5-6 0,5-2-11 16,-6 0-11-16,3 2-12 0,-2-3-8 0,-2-1-12 15,-7 3-13-15,5-2-1 0,-6 3 1 16,-5 1 2-16,-1-1 1 0,-4 8 4 0,2 2 0 0,-7 0 1 15,2 1-2-15,-1 3 6 0,-4 5-4 0,-1-4 1 16,-1 9-4-16,-1-1-1 0,2 3 6 0,-2 4 2 16,-1-4-2-16,1 5 1 0,9 6 1 0,-18-6-10 15,7 8 11-15,11-2 1 0,-24 8-1 0,9-1 1 16,-1 0-3-16,3 6 2 0,-4 9 6 0,-2 2 2 16,-2 8 5-16,-1 3 6 0,1 7 3 0,1-4 0 15,1 8 1-15,3-2 1 0,-2 6 0 0,4-3-2 16,7 5 2-16,-1-3-1 0,4 2-1 0,1-5-3 15,3 1-2-15,1-3 1 0,1-4-1 0,4 1 1 16,1-6-2-16,-2-6-2 0,4-2 1 0,1-2 3 0,-1-2-4 16,3-1 1-16,3-4-1 0,-3-7 0 15,1-2-2-15,2 2 3 0,3-5-5 0,0-5 0 0,3 3 1 16,6-9 0-16,-8 5-3 0,8-6 4 0,0-5 0 16,-2 1-2-16,2 0-2 0,0-7 3 0,-2 4-3 15,2-3-1-15,-5-2 0 0,4 1-2 0,-5 4 0 16,-2-1 5-16,-4 3 1 0,1 1 1 0,-5-1 1 15,-1 4 5-15,-2 4-3 0,-1-3-2 16,-7 6-5-16,12-5-1 0,-12 5 2 0,0 0-6 0,13 1 7 16,-13-1-5-16,0 0 1 0,12 10 1 0,-12-10 1 15,8 13-1-15,-5-6 0 0,1-1 2 0,2-1 0 16,0 6 0-16,2-6-1 0,-2 3 0 0,1-6 5 16,2 4-2-16,7-1 2 0,-1 0 1 0,5-1-6 15,1-4 5-15,4 0 0 0,-3-4 1 0,5 4-6 16,-7-4 5-16,6-2-5 0,0-1 2 0,-1-1 3 0,-5 2-3 15,0-9 2-15,-5 5 1 0,3-7-3 0,-3 2-1 16,-3-2-1-16,-4 1 4 0,-3 0-3 16,-3-3-2-16,-5-4 2 0,-7 3 0 0,2 5-3 0,-4 1 0 15,-1 1 1-15,-8-1-2 0,-1 4-13 0,-4 3-7 16,1 4-15-16,-4 3-11 0,4 3-17 0,-2 0-19 16,0 7-18-16,4 1-14 0,0-1-18 0,2 5-10 15,8-2-6-15,1 1-10 0,-6 4-8 0,9-3-16 16,3-2-18-16,0 4-129 0,3-4-357 0,3 2 157 0</inkml:trace>
          <inkml:trace contextRef="#ctx0" brushRef="#br0" timeOffset="2617.67">13564 2076 351 0,'10'14'75'0,"4"-3"31"0,2 2 0 16,-1-2 0-16,0-4 0 0,3 4 6 0,-5-1 7 0,1-2 4 15,1 0 2-15,3 1-5 0,-3-2-2 0,1 3-1 16,-1-2-8-16,6 5-8 0,-2-2-5 16,1 6-9-16,-3 1-2 0,0-5-12 0,-2 8-4 0,3-2-6 15,-3 1-1-15,2 0-5 0,-2 2-7 0,2 3-3 16,-7-1-1-16,7 0-3 0,-7 0 7 15,4 1-1-15,-3-3 4 0,1 2-5 0,-4 3-2 16,-1-3 1-16,-1 0 1 0,2 2-3 0,-2-2 1 0,-6-3 0 16,0 1 5-16,0 1 3 0,-3-2 1 0,-3 3-1 15,-6-3 6-15,-3 0 3 0,-3-4-3 0,-3-1-1 16,-6 0-2-16,2-1-5 0,-11 2 0 0,-3-3-4 16,2 0 1-16,1-4-7 0,5-3-6 0,-8 0 2 15,-1-1-8-15,0-5 1 0,-1 2-9 0,13-6 6 0,-15 0-6 16,14-2 7-16,1-2 0 0,1-3-2 15,-1-4-2-15,6 4 3 0,-2-6-6 0,7 1-1 16,-1-3-7-16,3 0-7 0,8-4-27 0,-3-1-15 0,8-1-22 16,2-2-31-16,5 0-33 0,5-1-41 0,6-6-43 15,4-9-53-15,7 5-304 0,-3-3-609 0,19-13 271 16</inkml:trace>
          <inkml:trace contextRef="#ctx0" brushRef="#br0" timeOffset="3012.05">14416 1887 298 0,'0'0'277'0,"0"0"-23"0,0 0-30 0,0 0-23 16,0 0-14-16,0 0-13 0,7 15-15 0,-7-15-14 16,-6 21-8-16,3-4-12 0,-1-2-12 0,1 5-7 15,-3-3-6-15,1-2-2 0,-1 6-13 0,3-1-7 0,-1-3-7 16,1-2-8-16,-2-1-2 0,1-1-5 15,1-2-10-15,1 0 0 0,2-11-5 0,-4 17-8 16,4-17 1-16,-2 12-3 0,2-12 1 0,0 0 13 0,-3 9-1 16,3-9-12-16,0 0 2 0,0 0-3 0,0 0-6 15,32-29-3-15,-19 17 0 0,8-8-13 16,0-1-8-16,10-9-9 0,1-1-6 0,3-1-6 0,3-2 2 16,0 5 1-16,0-2 3 0,-2 6-1 0,-2 1 2 15,-1 2 4-15,-8 9 7 0,-3-1 1 0,2 3 7 16,-6 5 2-16,0 0 2 0,1 2 1 0,1 3-1 15,-1 1 4-15,-2 4 2 0,2 3 2 0,-3 0-1 16,1 11 0-16,2 0 0 0,-1 2 0 0,1 1-6 16,-4 3 3-16,6 7 0 0,-1 2-4 0,-5 3 3 15,2-5-5-15,-8-4-26 0,0 7-21 0,-4 1-37 16,-5 4-44-16,-8-1-51 0,1-11-75 0,-14 8-249 16,-4-3-537-16,-7 5 237 0</inkml:trace>
        </inkml:traceGroup>
      </inkml:traceGroup>
    </inkml:traceGroup>
    <inkml:traceGroup>
      <inkml:annotationXML>
        <emma:emma xmlns:emma="http://www.w3.org/2003/04/emma" version="1.0">
          <emma:interpretation id="{8C187BE0-F18A-4ED9-9AAB-8E3E67B0207F}" emma:medium="tactile" emma:mode="ink">
            <msink:context xmlns:msink="http://schemas.microsoft.com/ink/2010/main" type="paragraph" rotatedBoundingBox="13297,5823 17104,5734 17144,7457 13337,754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3B3A9A-DC3F-4CAC-9F60-6CD41848FC71}" emma:medium="tactile" emma:mode="ink">
              <msink:context xmlns:msink="http://schemas.microsoft.com/ink/2010/main" type="inkBullet" rotatedBoundingBox="13313,6487 13872,6474 13883,6941 13324,6955"/>
            </emma:interpretation>
            <emma:one-of disjunction-type="recognition" id="oneOf1">
              <emma:interpretation id="interp1" emma:lang="tr-TR" emma:confidence="0">
                <emma:literal>•</emma:literal>
              </emma:interpretation>
            </emma:one-of>
          </emma:emma>
        </inkml:annotationXML>
        <inkml:trace contextRef="#ctx0" brushRef="#br0" timeOffset="4843.3">12231 3570 48 0,'3'-7'260'0,"-3"7"-25"0,0 0-20 16,0 0-26-16,0 0-10 0,0 0-13 0,0 0-3 15,0 0-8-15,6 24-9 0,-6-24-5 16,-6 25-8-16,4-10-10 0,-4 2-8 0,0 7-6 0,0-8-11 16,0 6-4-16,-1 3-5 0,4-9-8 0,-2 2-6 15,2 0-7-15,-1-1-5 0,0-3-6 0,1 1-7 16,-3-4-3-16,1-2-2 0,4 2-8 0,1-11 0 15,-3 14-3-15,3-14-6 0,-5 13 0 0,5-13 1 16,0 0-2-16,-4 10 13 0,4-10-2 0,0 0-8 16,0 0 0-16,0 0-7 0,0 0-1 0,0 0-3 15,6-37-1-15,0 22-5 0,1 1-8 0,4-9-3 16,-3 0-11-16,4-4-6 0,3 4-4 0,6-12 6 0,3 4-2 16,-8 6 4-16,2 5-1 0,0-3 1 15,2 3 1-15,-1-1 1 0,-3 3-1 0,2-3 3 16,-3 8 3-16,-1 1 0 0,5-3 11 0,-4 4-2 0,-2-1 8 15,4 4-1-15,-7-2 4 0,4 4 1 16,-1 2-3-16,-2-1-3 0,0 1-2 0,0 3 0 0,-11 1 1 16,19 1 2-16,-19-1 1 0,20 9 4 0,-13-5 6 15,5 5 8-15,-5 4-1 0,5 0 22 0,-4 0 3 16,2-1 8-16,-1 8 18 0,-3-3-13 0,2-3 9 16,-4 4-3-16,4-4 0 0,-5 2 2 0,1 0-2 15,2-1-3-15,-3 0-5 0,0-3 5 0,-1 3-17 16,2-2-9-16,-4 0-1 0,1 0-4 0,-1 3-3 15,0-3-32-15,2-2-43 0,-2-11-39 0,0 17-36 16,0-2-41-16,-3-7-52 0,3-8-61 0,-4 15-63 16,-1-7-278-16,5-8-659 0,0 0 292 0</inkml:trace>
      </inkml:traceGroup>
      <inkml:traceGroup>
        <inkml:annotationXML>
          <emma:emma xmlns:emma="http://www.w3.org/2003/04/emma" version="1.0">
            <emma:interpretation id="{E27D1957-C906-4037-9424-D87BBD1F8C2B}" emma:medium="tactile" emma:mode="ink">
              <msink:context xmlns:msink="http://schemas.microsoft.com/ink/2010/main" type="line" rotatedBoundingBox="14114,5803 17104,5734 17144,7457 14154,7527"/>
            </emma:interpretation>
          </emma:emma>
        </inkml:annotationXML>
        <inkml:traceGroup>
          <inkml:annotationXML>
            <emma:emma xmlns:emma="http://www.w3.org/2003/04/emma" version="1.0">
              <emma:interpretation id="{6F9671DA-90DB-4EAC-BC00-A15F31F7E164}" emma:medium="tactile" emma:mode="ink">
                <msink:context xmlns:msink="http://schemas.microsoft.com/ink/2010/main" type="inkWord" rotatedBoundingBox="14114,5803 17104,5734 17144,7457 14154,7527"/>
              </emma:interpretation>
            </emma:emma>
          </inkml:annotationXML>
          <inkml:trace contextRef="#ctx0" brushRef="#br0" timeOffset="5021.06">12970 3804 2542 0,'12'-4'173'0,"0"-4"-3"0,-4 1-7 15,1-1-2-15,1-2-27 0,-2 1-2 0,-1 3 18 16,1-5-24-16,-2 4-29 0,-1-1-8 0,1 3-14 16,-6 5-6-16,8-15-9 0,-8 15-20 0,7-11-39 15,-7 11-49-15,8-5-51 0,-8 5-48 0,0 0-33 16,0 0-43-16,0 0-65 0,0 0-246 0,0 0-577 16,0 0 257-16</inkml:trace>
          <inkml:trace contextRef="#ctx0" brushRef="#br0" timeOffset="5758">13519 3783 185 0,'20'-5'245'0,"2"-4"-8"0,3-2-12 0,-1 5-11 16,5-9-17-16,-3 5-12 0,6 0-14 0,-4-2-14 15,9-8-15-15,-8 9-14 0,7-5-7 0,1-3-6 16,-1-4-10-16,1 4-7 0,-1-5-10 0,1 0-6 16,-3-1-12-16,4 1-6 0,-4-7-10 0,2-3-1 15,-4 4-5-15,1-4-6 0,-1-2-12 0,-1-1-11 16,0 2-6-16,1-4-5 0,-7 0-10 0,-6-2-1 16,4 3-3-16,-5 3-2 0,-2-4 2 0,-6 4 5 15,4 0-1-15,-7 8-1 0,-1-2 0 0,0 3 1 0,-3 2-1 16,-3-3 8-16,5 4 6 0,-4 4 4 15,-2 4 2-15,1 0 1 0,0 3 4 0,1 1 3 0,-1 11-1 16,0-15-9-16,0 15-2 0,0 0-1 0,-10-9-2 16,10 9 0-16,0 0-2 0,-32 19-1 0,13-2 1 15,0 2 3-15,-8 12-2 0,4-2 13 0,-6 5 3 16,3 0 4-16,-2 8 5 0,1-2 2 0,2 0-5 16,2 2-2-16,2 4 2 0,-1-2-4 0,6-1-2 0,2 2-2 15,4-5 0-15,1 6-1 0,3-4-8 16,6 0 0-16,0-7 4 0,4 2 0 0,1-9-8 15,4-4 6-15,1 0-3 0,2-3 2 0,2-8-4 0,3 2 1 16,-2-5-5-16,3-3 6 0,2 0-8 0,-2-2 13 16,-1-4-12-16,3-2 1 0,1-1 2 15,4-5-3-15,2-3-6 0,-6-2 2 0,3-1 1 0,-2 0-4 16,-1-1 3-16,-2 1 4 0,-1 4 1 0,-4-5-6 16,-1 3 0-16,-1 3-2 0,-6 0 5 0,-2 1 0 15,-4 7-5-15,12-7-3 0,-12 7 1 0,11-2-1 16,-11 2-7-16,0 0 6 0,0 0-1 0,0 0 0 15,0 0 1-15,10 13 2 0,-10-13 0 0,0 17 0 16,0-17 3-16,0 14-3 0,3-7 5 0,-1 4-4 16,-2-11-3-16,6 15 9 0,0-6-3 0,1-1 2 15,-1-2 0-15,3-1 1 0,4 2-2 0,5-3 0 16,-1-1 2-16,5-2 2 0,-4-1-2 0,10-1-2 0,-10-2 1 16,11-3 1-16,-6 0 0 0,1-5 1 15,-4 4 0-15,2-4-2 0,-1-1 2 0,-2-1-5 16,-2-5 8-16,-7 5 4 0,-2-5-13 0,-2 1 3 0,-3 0-4 15,-2 1 0-15,-5-2-5 0,-4 3-2 0,-1 2-18 16,-4 1-6-16,-5 2-12 0,-5-2-13 16,-2 7-16-16,-5 2-16 0,-7 2-14 0,4 2-15 0,3 3-9 15,4 5-14-15,3 2-16 0,2-2-17 0,3 0-16 16,3 4-40-16,2-3-156 0,1 2-420 0,3 1 186 16</inkml:trace>
          <inkml:trace contextRef="#ctx0" brushRef="#br0" timeOffset="6073.03">14768 3651 11 0,'16'6'215'0,"-3"1"-4"0,1 0-3 0,-1 1-9 16,1 1-8-16,-1-2-15 0,2 3-9 0,-3-2-11 15,-2 3-7-15,5 1-13 0,-6-1-4 0,3 0-10 0,-1 3-5 16,1 1-10-16,-2 1-3 0,0 2-5 16,4 4-4-16,-4-2-7 0,-2 4-6 0,-1 1-5 15,1-4-3-15,-2 3-5 0,-2 0-2 0,-1 1-7 0,-3 0-3 16,3 2-4-16,-6-1-4 0,0 1-1 0,-1-2 3 15,-5 2-9-15,-3-2-1 0,-2-1 0 0,-1 4-2 16,-2-7-2-16,-3 2-4 0,1-1 2 0,-2-4-5 16,-7 6 7-16,1-10 0 0,3 0 1 0,-5-4 3 15,-9 5 0-15,6-8 3 0,-5 4 4 0,7-4-6 16,0-5-6-16,-8 2 0 0,6-4-8 0,0-4 3 16,2 3 3-16,-9-7-15 0,9 0 7 0,3 0-3 15,0-1-4-15,4-2-16 0,-1-2-25 0,3-3-23 16,1-1-23-16,6-2-30 0,2 0-51 0,6 1-39 0,0-5-47 15,7-6-79-15,10-8-208 0,1-1-566 16,4-2 250-16</inkml:trace>
          <inkml:trace contextRef="#ctx0" brushRef="#br0" timeOffset="6465.91">15190 3520 228 0,'10'-4'259'16,"-10"4"-22"-16,11-4-23 0,-11 4-13 0,0 0-13 16,0 0-12-16,17 12-16 0,-12-5-11 0,-1-2-9 15,1 4-6-15,-5-9-13 0,7 24-4 0,-7-9-12 16,0-6-12-16,0 4 1 0,-3 0-7 0,2-3-8 16,1-10-3-16,-3 19-11 0,0-14-1 0,3-5-5 15,-3 16-5-15,3-16-4 0,-5 12-6 0,5-12-3 0,-1 9 9 16,1-9 3-16,0 0-1 0,0 0-4 15,0 0-8-15,0 0-4 0,0 0 4 0,25-19-6 16,-11 9-7-16,5-7-2 0,8-8-3 0,3 1-4 0,4-1-4 16,2 0-4-16,1-4-6 0,2 3-3 0,-2 2-1 15,2 5 2-15,-3-1 3 0,1 1-5 0,-9 6 2 16,-1 3 4-16,0 2 4 0,0-1 0 0,-2 2 5 16,1 5 1-16,-10 2-4 0,3 2 5 0,1 0-3 15,-5 5 0-15,3 0 0 0,-5 2 3 0,2 4 1 16,-5 0-3-16,4 9-3 0,-7 0 0 0,-2 4 1 15,-2 0-16-15,-3 2-20 0,-3 2-31 0,-11 6-49 16,-5 5-53-16,-5-5-59 0,5-5-87 0,-4 0-212 16,2-11-555-16,2 2 246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3:07.3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DFEB94-A72E-4E9F-80EE-D75249E664F9}" emma:medium="tactile" emma:mode="ink">
          <msink:context xmlns:msink="http://schemas.microsoft.com/ink/2010/main" type="inkDrawing" rotatedBoundingBox="6708,5784 10055,5755 10056,5813 6709,5841" shapeName="Other"/>
        </emma:interpretation>
      </emma:emma>
    </inkml:annotationXML>
    <inkml:trace contextRef="#ctx0" brushRef="#br0">5555 2776 98 0,'0'0'191'0,"0"0"-10"16,0 0-9-16,0 0-9 0,0 0-10 0,0 0-8 0,0 0-9 16,0 0-10-16,0 0-13 0,0 0-2 0,0 0-9 15,-15 0-7-15,15 0-6 0,0 0-9 0,0 0-3 16,0 0-10-16,0 0-8 0,0 0-5 0,0 0-3 16,0 0 2-16,0 0-1 0,0 0-2 15,0 0-4-15,0 0 5 0,0 0-6 0,0 0 4 16,44 2-5-16,-32 1 0 0,-2-3-2 0,-10 0 1 0,27 0-4 15,-8 2-3-15,-1-4-2 0,2 2-1 0,-1-3-2 16,0 1-1-16,2 7-3 0,-1-5 0 0,5-3-6 16,2 3 2-16,1 0-6 0,-6-2 1 0,5 2-1 15,5-1-2-15,0 1 2 0,-2 0 0 0,2-3-5 16,8-1 1-16,2 4-3 0,-1-3 0 0,-2-2-1 16,3 2 2-16,-2 2-5 0,2-5 4 0,3 2-3 0,1 1 0 15,2 3 0-15,-2-4 1 0,5 1-5 0,-2 1 5 16,0 1-5-16,5-2 3 0,-5-1-6 0,3 2 4 15,0 2 0-15,2-5-1 0,-2 0-2 16,3 5 2-16,17 0 3 0,-17 0-1 0,-3-1 5 16,7 0-4-16,15 1 3 0,-16 1-1 0,17 0-5 0,-20-1 2 15,20-1-1-15,-20 7 1 0,22-6 0 16,-22 5 2-16,23-4-5 0,-23 3 2 0,17-3-5 0,-17 3 6 16,0 1-2-16,0-3-2 0,-4 0 3 0,4 0-3 15,-3 3 1-15,4-5-1 0,-1 0 3 0,-9 0-1 16,2 2-1-16,-2-2 1 0,-1 4-4 0,-1-4 5 15,-14 0-2-15,3 0-1 0,-5 0 3 0,1-2-2 16,-10 2-3-16,1-2 0 0,-4 2-5 0,-1-2 1 16,-3 2-5-16,-12 0 3 0,19 0-3 0,-19 0 0 15,14-5-7-15,-14 5-6 0,10-4-10 0,-10 4-9 16,0 0-11-16,0 0-13 0,0 0-13 0,0 0-18 16,0 0-15-16,0 0-19 0,0 0-21 0,0 0-29 0,-46 4-221 15,29-3-436-15,1 3 193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8.1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7E9611-8BBC-4416-8021-5B4F556F8DC9}" emma:medium="tactile" emma:mode="ink">
          <msink:context xmlns:msink="http://schemas.microsoft.com/ink/2010/main" type="writingRegion" rotatedBoundingBox="23717,9968 24199,9968 24199,10428 23717,10428"/>
        </emma:interpretation>
      </emma:emma>
    </inkml:annotationXML>
    <inkml:traceGroup>
      <inkml:annotationXML>
        <emma:emma xmlns:emma="http://www.w3.org/2003/04/emma" version="1.0">
          <emma:interpretation id="{66054173-72E4-4C2F-924D-99DB8FF055C8}" emma:medium="tactile" emma:mode="ink">
            <msink:context xmlns:msink="http://schemas.microsoft.com/ink/2010/main" type="paragraph" rotatedBoundingBox="23717,9968 24199,9968 24199,10428 23717,10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1760A-38D0-4C5C-9BED-3DF220B7280A}" emma:medium="tactile" emma:mode="ink">
              <msink:context xmlns:msink="http://schemas.microsoft.com/ink/2010/main" type="line" rotatedBoundingBox="23717,9968 24199,9968 24199,10428 23717,10428"/>
            </emma:interpretation>
          </emma:emma>
        </inkml:annotationXML>
        <inkml:traceGroup>
          <inkml:annotationXML>
            <emma:emma xmlns:emma="http://www.w3.org/2003/04/emma" version="1.0">
              <emma:interpretation id="{8ADCD055-2C1D-417A-9809-BC85FECC37A7}" emma:medium="tactile" emma:mode="ink">
                <msink:context xmlns:msink="http://schemas.microsoft.com/ink/2010/main" type="inkWord" rotatedBoundingBox="23717,9968 24199,9968 24199,10428 23717,10428">
                  <msink:destinationLink direction="with" ref="{76D39CA7-5589-439C-A362-2A013C5B80F8}"/>
                </msink:context>
              </emma:interpretation>
            </emma:emma>
          </inkml:annotationXML>
          <inkml:trace contextRef="#ctx0" brushRef="#br0">148 5206 12 0,'0'0'190'0,"0"0"-10"16,0 0-10-16,-16-2-13 0,16 2-8 0,0 0-13 15,0 0-6-15,0 0-11 0,0 0-7 0,0 0-7 16,0 0-7-16,0 0-1 0,0 0-4 0,0 0 0 16,0 0-9-16,0 0 1 0,0 0 1 0,0 0-4 0,0 0-2 15,0 0 1-15,0 0 1 0,0 0 0 16,0 0-1-16,0 0-3 0,0 0-7 0,0 0-10 15,-6-7-6-15,6 7-4 0,0 0-4 0,0 0-7 0,0 0-3 16,0 0-1-16,16-22-8 0,-16 22-1 0,9-11-7 16,-3 9-1-16,2-4-2 0,2 1-1 15,-3-1-1-15,1-1-2 0,-1 2-3 0,-7 5 0 0,18-7-4 16,-9 6 2-16,-9 1-1 0,18-5 2 0,-12 2-5 16,-6 3-2-16,13 0-2 0,-13 0 1 0,0 0 1 15,14 3-2-15,-14-3 0 0,7 5-3 0,-7-5 5 16,6 9-4-16,-6-9 4 0,3 15-3 0,-3-7 0 15,0-8 0-15,-1 18 0 0,1-18 0 0,-2 22-2 0,2-15 1 16,-3 3-1-16,3-10 3 0,-3 23 3 16,2-10 0-16,-2 1-1 0,1-1-2 0,-2-3-1 15,1 5 4-15,-3-1-2 0,0-2 0 0,2 1 2 0,-4-4 1 16,1 6 0-16,1-6-2 0,-3 2 0 0,1 2 0 16,-2-1 3-16,1 0-1 0,-3-3 0 0,0 4 0 15,2-4-2-15,-2 2 1 0,-2-1 1 0,1 0-3 16,2-7 2-16,-2 7 0 0,4-3-1 0,-1-2-2 15,1 1 3-15,-2-3 3 0,4 1-3 0,7-4 0 0,-17 7-1 16,7-4 1-16,1 0 0 0,9-3 2 16,-17 4 2-16,10-2-2 0,7-2 4 0,-9 5 1 15,9-5 5-15,0 0-3 0,-12 4 0 0,12-4 1 16,0 0-4-16,0 0 1 0,0 0 0 0,0 0-4 16,0 0-2-16,0 0 1 0,0 0-4 0,0 0 2 0,0 0 1 15,34-22-3-15,-23 19 2 0,1 0-3 0,-2 2 0 16,-10 1-2-16,24-6 6 0,-12 6-4 0,-2 0 2 15,4 0 0-15,-14 0-5 0,19 0-2 0,-8 0 4 16,-11 0 3-16,19 6-4 0,-10-5-1 0,-9-1 5 16,15 4-3-16,-6-1-1 0,0 1 1 0,1-1 2 15,-10-3-2-15,17 8 3 0,-8-6-5 0,0 4 8 16,0-1 1-16,2-3 4 0,3 2-4 0,1-3 6 16,0-1 1-16,-2 3 3 0,-1-3-5 0,2 0 1 15,-3 3-4-15,3-3 1 0,-14 0 0 0,22 0-2 0,-22 0-1 16,20-3-3-16,-11 2 1 0,-9 1-2 0,13 0-11 15,-13 0-11-15,0 0-10 0,13-2-17 16,-13 2-22-16,0 0-22 0,0 0-15 0,9 6-19 0,-9-6-32 16,0 0-23-16,5 7-50 0,-5-7-197 0,0 0-461 15,0 0 204-15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3.3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D39CA7-5589-439C-A362-2A013C5B80F8}" emma:medium="tactile" emma:mode="ink">
          <msink:context xmlns:msink="http://schemas.microsoft.com/ink/2010/main" type="inkDrawing" rotatedBoundingBox="24249,5047 24626,11768 24447,11778 24070,5057" semanticType="callout" shapeName="Other">
            <msink:sourceLink direction="with" ref="{8ADCD055-2C1D-417A-9809-BC85FECC37A7}"/>
            <msink:sourceLink direction="with" ref="{DC9C9AFC-E4F5-4171-98CA-5E207AC13E57}"/>
          </msink:context>
        </emma:interpretation>
      </emma:emma>
    </inkml:annotationXML>
    <inkml:trace contextRef="#ctx0" brushRef="#br0">0 11 57 0,'0'0'133'15,"0"0"12"-15,0 0-3 0,0 0-8 0,0 0-8 16,0 0-10-16,0 0-10 0,40-4-4 0,-40 4-5 15,0 0-8-15,9-3-13 0,-9 3 6 0,0 0-7 16,0 0-10-16,0 0-3 0,11-4-8 0,-11 4-4 16,0 0-5-16,0 0-11 0,0 0 2 0,0 0-7 15,0 0-2-15,0 0-2 0,0 0-1 0,0 0-3 16,0 0-3-16,0 0 2 0,0 0-6 0,0 0 2 16,13 0-1-16,-13 0 4 0,0 0 2 0,0 0 0 0,0 0-2 15,0 0 0-15,0 0 4 0,0 0-9 16,0 0-3-16,0 0 8 0,12 6-2 0,-12-6 0 15,0 0-3-15,0 0 6 0,3 9 1 0,-3-9-3 0,3 10 5 16,-3-10-3-16,1 7-1 0,-1-7 4 0,2 16-3 16,-2-16 2-16,1 15-5 0,-1-9 0 0,3 5 2 15,-3-11-4-15,3 21 2 0,-3-11-3 0,0 1 4 16,0 3 2-16,3-3-5 0,0-1 4 0,-3 4 0 16,0-1-3-16,0-1 0 0,0 1-1 0,0-2 1 0,0 4 1 15,0 1-2-15,0-1 3 0,0-2-1 16,0 1 0-16,-3 0-1 0,0 7 6 0,2-10-4 15,-1 6-1-15,-2 1-2 0,2-1 1 0,1 0-5 0,-2 4 2 16,3 3-2-16,-7-2-4 0,5-5 5 16,-2 7 0-16,1 0-3 0,0-2 1 0,-2-1-1 15,2 4-3-15,2-9-1 0,1 4 3 0,-2-4-3 0,-2 0-1 16,2 2-3-16,-1 0 7 0,2-4-2 16,-1 3-4-16,1 0 0 0,-2-2 2 0,3 0 2 0,0 1-3 15,-2-1 0-15,2 2 2 0,0 0-5 0,0-1 0 16,0 0-1-16,0 1 7 0,2 0-6 0,1-5 6 15,-2 5-5-15,2-3 2 0,-3-1-4 0,5 4 2 16,-5-5 1-16,1 3 0 0,4-3-2 0,-4 3 0 16,4-3 1-16,-5-2 1 0,0 5-2 0,3-3 1 15,-3 1 1-15,0-13 0 0,3 23-2 0,-2-13 1 0,-1 5-1 16,2-4 3-16,1 0-6 0,-2 2 5 16,-1-4-3-16,2 0 2 0,-1 5 0 0,2 0 2 15,0-2-1-15,-3 4 1 0,3-5-3 0,-2 0 2 0,1 1-3 16,2-1 1-16,-1 3 0 0,0 1 4 0,0-4-3 15,-1 2 2-15,1 3-3 0,-2-3 0 0,1 2-1 16,1-8-1-16,3 8 6 0,-2-3-3 0,1 3 0 16,-1 0 2-16,-1-3-1 0,3 1-2 0,-1 4 1 15,-1-7 2-15,-1 7-3 0,3-4 2 0,-4 2-2 16,-1-3 4-16,4 3-3 0,-2 1 1 0,1-3-4 16,-1 2 5-16,-3-4-3 0,3-1 0 0,-2 3 1 15,1 0 3-15,1-2-3 0,0-1 2 0,-3 1-3 16,3 0 2-16,-2 3-4 0,-1-3 6 0,3 2 0 15,-3-13 3-15,0 20-3 0,0-12 5 0,3 7-4 16,-1-5 4-16,-2-10 1 0,0 21-1 0,0-15-5 0,1 5 2 16,-1-11 2-16,0 21-1 0,3-13-1 0,-3-8 5 15,-3 19-8-15,3-7 6 0,3-2 1 16,-3-10-5-16,0 20-1 0,0-12 4 0,0-8-7 0,-3 24 6 16,3-13-2-16,3 0 0 0,-3 0-1 0,0 1 0 15,0-12 1-15,-3 22-1 0,6-12-4 0,-3 0 6 16,0 4-4-16,0-14-2 0,2 20 3 0,-1-12 0 15,-1 4-2-15,0-12 0 0,2 19-1 0,1-11 2 16,-3 3 1-16,0-11 1 0,3 17-2 0,-3-17 0 16,-3 18-3-16,3-7 0 0,0-11 2 0,0 15 2 0,0-15 0 15,0 15 2-15,0-15-1 0,-3 16 1 16,1-10-2-16,2-6 4 0,-3 14 3 0,3-14 2 16,-3 17-7-16,2-10 5 0,1-7-3 0,-5 17 1 15,2-10 0-15,3-7 1 0,-1 17-1 0,-2-9-2 16,3-8-4-16,-2 17 4 0,2-17-2 0,-1 17 1 0,-2-9-3 15,3-8 4-15,-2 13-1 0,2-13-2 0,-1 17 1 16,1-9 0-16,0-8-3 0,-2 16 0 0,2-16 2 16,0 19-2-16,0-19 2 0,2 17-3 0,-2-17 1 15,0 15 1-15,1-8-1 0,-1-7-2 0,0 18 4 16,0-10-1-16,0-8-4 0,2 19 4 0,-2-9 0 16,0 1 1-16,0-11-2 0,0 21-3 0,0-8 2 15,0-2 2-15,0-11-4 0,-2 19 5 0,7-10-3 16,-5 5 2-16,1-4-3 0,-1 3 0 0,2-4 1 15,-2 4 1-15,0-13 0 0,3 18 0 0,-3-5-3 0,0-13 3 16,0 21-1-16,0-7 2 0,1-4-4 16,-1 5 4-16,0-6-4 0,0 6-1 0,0-4 1 15,3 3 0-15,-3-1 4 0,0-2 0 0,3-2 1 0,0 6 0 16,-3-4-1-16,3 2-1 0,-3-1 1 0,2-1-2 16,1 1-5-16,0-1 8 0,-3-1-1 0,3 1-3 15,3 3 0-15,-5-3 2 0,2 1-2 0,-3 0 1 16,3 2-1-16,0-4-1 0,-1 1 2 0,-1 0 2 15,4 2-7-15,-4-2 6 0,4 3 3 0,-4-4-1 16,4-1 0-16,-2 4-2 0,1-4-2 0,-1 5 2 16,3-3-1-16,-2 4 2 0,2-2 0 0,-4-2-1 15,1-1 0-15,4 4 3 0,-5-5-5 0,-1-1 6 0,1 3-7 16,4 1 3-16,0-1 0 0,-5 0 0 0,2-4-5 16,-1 4 4-16,-1-1 3 0,4-2-1 15,-5-8-3-15,3 20 1 0,1-12 4 0,-2 3-2 0,-1-2 1 16,-1-9 1-16,5 18-1 0,-4-8 1 0,2 0 1 15,-1 0 0-15,-1-2 2 0,-1-8-1 16,2 21-5-16,2-14 4 0,-4 4 1 0,0-11-2 0,4 20-2 16,-2-9-1-16,4-1 5 0,-6 0 0 0,1 3-1 15,-1-13-1-15,0 19-1 0,2-5-1 0,1-3 0 16,-3-1 4-16,0-10-4 0,1 19-1 0,-2-10 0 16,2 2-1-16,-1-11 3 0,0 24-2 0,0-13 3 15,2 2-1-15,-2-13 0 0,3 21 1 0,-6-6 1 16,3-5-3-16,3 0 0 0,-3-10 4 0,1 22-2 15,-1-12-2-15,0 3 0 0,2-2 1 0,-1 3 0 16,-2-1-3-16,2 2 3 0,-2-5 0 0,-1 8 0 0,2-3 3 16,0-2 2-16,-1 1-9 0,-2 3 1 15,0 0 4-15,0-3 5 0,-3 4-5 0,3-1 1 16,-3-3 1-16,5 4-2 0,-5-3 2 0,1 4 2 0,-1-3-3 16,3-1 2-16,3 4 2 0,-7-2 2 0,4 0-4 15,-2 1 5-15,1-3-6 0,-4 3 2 0,4 1 3 16,2-4-4-16,-1 1 3 0,0-1-8 0,3 1 1 15,-4 0 4-15,2 0-5 0,2-1 3 0,0-1-4 16,2 3 5-16,-4-6-1 0,4 6 0 0,-2-4 0 16,0 1-1-16,0-5-1 0,4 2-1 0,-4-2 0 15,0 6 2-15,3-2-5 0,-3-4 5 0,2 2-2 16,-1 1-4-16,-1-12 5 0,0 20-1 0,3-8-2 0,0-1 4 16,-1 0-2-16,4 3-3 0,-6-3 3 0,0-11-9 15,0 20 11-15,0-11-6 0,0 3 5 16,1 0 1-16,-1 2-5 0,3 0 5 0,-1-4 0 0,-1 4-5 15,1-4 0-15,-2 5 0 0,0-1 1 0,3-1 4 16,-2 2-3-16,1-2-3 0,2 0 8 0,-2-2-4 16,2 1-1-16,-2 1 0 0,-1-4-3 0,2 2 3 15,-1-2-1-15,1 4-1 0,1-2 3 0,-3 0-4 16,4 2 0-16,-2 0 1 0,1-1 2 0,-2-1 1 16,2-2-2-16,-2 2 1 0,1-1-1 0,-3-10 2 15,3 18 0-15,-3-8 1 0,1 0-2 0,2 3 0 16,-3-13 2-16,0 23 1 0,-3-10 2 0,3-2-3 0,3 4 4 15,-3-4-2-15,-3 2-1 0,6 3 5 16,-3-16-6-16,0 21 2 0,-3-7 3 0,3 2-2 0,-1-3 6 16,-1 0-11-16,2 2 7 0,-1-1-2 0,-2-1-4 15,3 2 6-15,0-2-6 0,-2 0 5 0,2-13-2 16,2 25 7-16,-2-16-8 0,-2 4 1 0,2 1 4 16,0-2-5-16,0 0-2 0,0-12 3 0,0 24-5 15,0-13 9-15,2 3-8 0,-2-3 3 0,0-1-1 16,0-10-1-16,3 20 0 0,-6-9-1 0,6-2 5 15,-3 7-1-15,1-6-3 0,-1-10-5 0,0 20 3 16,0-11 6-16,0-9 0 0,-1 20 2 0,1-20-11 16,0 17 2-16,0-9 4 0,-3 3 6 0,3-11 0 0,-2 17 4 15,4-7-3-15,-4 5 6 0,2-15-2 16,0 15-9-16,0-15 2 0,-1 19 5 0,1-10-8 16,0-9-3-16,1 18 10 0,-1-18 0 0,-1 16-1 0,1-7-6 15,0-9 4-15,0 17-2 0,1-8-6 0,-1-9 4 16,5 19-3-16,-5-11 5 0,0-8-6 0,0 19 6 15,1-10-6-15,-1-9 10 0,2 16-10 0,-1-5 5 16,5 0-1-16,-6-11-4 0,0 20 4 0,0-10 1 16,0-10-4-16,5 15 4 0,-7-5-8 0,2-10 4 15,2 18 5-15,-1-8 12 0,-1-10-23 0,-1 19 6 16,2-9 6-16,-1 1 0 0,0-11 0 0,0 20 7 16,0-9-11-16,0-11 6 0,0 20 2 0,0-7 1 0,2-2 5 15,-2 0-6-15,0-11-9 0,0 20 12 16,0-9 2-16,0 2 0 0,0 1-6 0,0-3 7 15,0 2-3-15,-2 0 4 0,2 0 1 0,0-13 2 0,0 21 0 16,-1-7-2-16,1 0 1 0,0-3-1 0,3 3-3 16,-3-1 3-16,0 2 0 0,3-1-4 0,-3-1-6 15,0 1 10-15,1 2-3 0,-1-1 1 0,2-1-2 16,-2 1 8-16,0-2-7 0,-2 3-2 0,1-1 3 16,1 0 0-16,0 0-3 0,-3-2 2 0,6 4 7 0,-3-4-1 15,0 1 3-15,-3 1 2 0,1-2-2 16,2-2 3-16,-1 1-3 0,1 3 1 0,0-2 2 15,-2 0-4-15,-1 0-1 0,0-2 3 0,3-11-2 16,0 21 1-16,0-11-1 0,0-10-4 0,0 18-3 0,0-18 4 16,0 14-1-16,0-14-1 0,-3 18 2 0,0-12-6 15,3-6-2-15,0 15-1 0,0-15 1 0,-1 13-3 16,1-13 1-16,0 0-2 0,0 14-1 16,0-14 3-16,0 0-3 0,0 0 4 0,-3 10 1 0,3-10-3 15,0 0 1-15,0 0-1 0,0 0-4 0,0 0-1 16,0 0-15-16,0 0-30 0,0 0-47 0,0 0-43 15,0 0-35-15,0 0-41 0,0 0-53 0,10-41-61 16,-7 19-90-16,-3-1-256 0,3-5-720 0,0-9 320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8:39.39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722FBD-6922-47A7-9E52-B5FD7A369CE1}" emma:medium="tactile" emma:mode="ink">
          <msink:context xmlns:msink="http://schemas.microsoft.com/ink/2010/main" type="inkDrawing" rotatedBoundingBox="10568,5760 13627,5741 13628,5867 10569,5886" shapeName="Other"/>
        </emma:interpretation>
      </emma:emma>
    </inkml:annotationXML>
    <inkml:trace contextRef="#ctx0" brushRef="#br0">75 70 19 0,'-15'1'102'0,"15"-1"-7"16,0 0-6-16,0 0-12 0,0 0-9 16,0 0-3-16,0 0 2 0,0 0-5 0,0 0-3 15,-12 3-10-15,12-3 4 0,0 0-5 0,0 0 6 0,0 0-10 16,0 0-1-16,0 0-5 0,0 0 5 15,0 0-6-15,0 0 2 0,-14-11-2 0,14 11-1 0,0 0 0 16,0 0 1-16,0 0-4 0,-7-3 0 0,7 3 3 16,0 0-2-16,0 0 0 0,0 0-1 0,0 0-1 15,0 0-7-15,0 0-1 0,-13-2-6 0,13 2 2 16,0 0-3-16,0 0-1 0,0 0 0 0,0 0-2 16,0 0 1-16,0 0 0 0,0 0 1 0,-14 4 0 15,14-4 0-15,0 0-8 0,0 0 3 0,0 0-2 16,0 0 5-16,0 0-2 0,0 0 0 0,0 0-2 15,0 0 0-15,0 0 1 0,0 0-3 0,0 0-9 16,0 0 6-16,0 0 2 0,0 0-3 0,0 0 2 16,0 0 0-16,0 0-6 0,0 0 4 0,0 0 2 15,0 0-1-15,0 0 0 0,0 0-3 0,0 0 2 16,0 0 0-16,0 0-3 0,0 0 4 0,0 0-2 16,0 0 1-16,0 0-3 0,0 0 5 0,0 0-6 0,0 0 6 15,24 15-4-15,-24-15 2 0,0 0 0 0,9 5-1 16,-9-5-2-16,0 0 3 0,0 0-4 0,7 7 5 15,-7-7-3-15,0 0-8 0,11 4 11 0,-11-4 1 16,0 0-3-16,9 4 1 0,-9-4-11 0,0 0 14 16,0 0-4-16,9 6 5 0,-9-6-2 0,0 0 0 15,0 0 3-15,13 1 4 0,-13-1-2 0,0 0-3 16,12 1-1-16,-12-1 1 0,0 0 0 0,0 0-9 16,0 0 8-16,19-3-2 0,-19 3 1 0,0 0-4 15,0 0 3-15,14-4 0 0,-14 4 1 0,0 0-1 16,10-1 3-16,-10 1-3 0,0 0 0 0,17-4-1 15,-17 4-7-15,10-2 9 0,-10 2-5 0,0 0 5 16,15-2-3-16,-15 2-2 0,9-2 0 0,-9 2 1 16,0 0 1-16,16-3-1 0,-16 3-4 0,0 0 3 0,15 0 0 15,-15 0 2-15,0 0 1 0,0 0 1 0,18 3 0 16,-18-3-2-16,8 0-3 0,-8 0 0 16,0 0 0-16,12 2 0 0,-12-2 4 0,0 0-3 0,10 2-1 15,-10-2-5-15,0 0 2 0,12 1 5 0,-12-1-3 16,0 0 4-16,13 0-3 0,-13 0 5 0,0 0 0 15,18 0-4-15,-18 0-4 0,9 0 5 0,-9 0 1 16,0 0-2-16,20-1 1 0,-20 1-2 0,15-2 0 16,-15 2-3-16,13 0 0 0,-13 0 3 15,0 0 2-15,18 0 0 0,-18 0 0 0,12 2-7 0,-12-2 7 16,0 0 2-16,13 1-7 0,-13-1 1 0,0 0 0 16,0 0 2-16,15 1-2 0,-15-1 4 0,0 0 0 15,14 0-8-15,-14 0 5 0,0 0 1 0,7 4 1 0,-7-4-1 16,0 0 3-16,12 1 1 0,-12-1-8 15,0 0 3-15,13 4 0 0,-13-4 1 0,0 0 0 16,12 1-2-16,-12-1 2 0,14 2 0 0,-14-2 3 0,10 3 2 16,-10-3-1-16,0 0-6 0,15 0 0 0,-15 0 5 15,13 0-5-15,-13 0 4 0,0 0 0 16,15 0-1-16,-15 0-1 0,0 0 0 0,15-3 2 0,-15 3-2 16,0 0 1-16,17 3-4 0,-17-3 2 0,0 0-1 15,9 1 2-15,-9-1 1 0,0 0 1 0,13 3 0 16,-13-3-5-16,0 0 1 0,14 3 4 0,-14-3-1 15,10 1 3-15,-10-1-3 0,10 4-1 0,-10-4 1 16,0 0-2-16,18 2 1 0,-18-2 1 0,9 1-4 16,-9-1 8-16,14-1-2 0,-14 1 0 0,0 0 0 15,19 0-2-15,-19 0 1 0,0 0-5 0,13 0 5 16,-13 0-2-16,12-4 3 0,-12 4-2 0,0 0 2 16,11-5-1-16,-11 5 0 0,10-4 4 0,-10 4-3 0,0 0-4 15,17-5 4-15,-17 5 0 0,9-6 1 0,-9 6-5 16,13-6 1-16,-13 6-1 0,13-5 0 15,-7 2 1-15,-6 3 1 0,18-7-2 0,-10 3 2 0,-8 4 1 16,15-7-2-16,-9 3 0 0,-6 4 2 0,13-4-1 16,-13 4-2-16,14-2 2 0,-14 2 2 0,11-5-4 15,-11 5 4-15,11-4-7 0,-11 4 2 0,0 0 4 16,13 0-2-16,-13 0-4 0,11-2 4 0,-11 2 1 16,0 0-1-16,15-3 0 0,-15 3 1 0,0 0 0 15,13-3-3-15,-13 3 0 0,0 0 2 0,17-4 1 16,-17 4 1-16,10-3-1 0,-10 3 1 0,13-1 0 15,-13 1-1-15,14-1 1 0,-14 1-1 0,12-3-2 16,-12 3-1-16,13 0 6 0,-13 0-3 0,17-2 0 16,-17 2 2-16,13 0-3 0,-13 0 2 0,13-5-2 15,-13 5-1-15,14 0 0 0,-14 0 0 0,0 0 3 16,16 0-5-16,-16 0 2 0,14-1 1 0,-14 1 0 16,0 0-6-16,13 0 9 0,-13 0-5 0,0 0 5 0,16 0-4 15,-16 0 1-15,0 0 0 0,15-1-1 0,-15 1 4 16,14-2-5-16,-14 2 2 0,15 0-1 0,-15 0 0 15,12-2 0-15,-12 2-1 0,19 0 3 0,-19 0 3 16,15 0-3-16,-15 0 2 0,18-4-1 0,-18 4-3 16,15 0 4-16,-15 0-4 0,15-1 2 0,-15 1 4 15,12-1-4-15,-12 1-1 0,16-4-2 0,-16 4-1 16,13-4 1-16,-13 4 2 0,0 0 1 0,15 3 0 16,-15-3 1-16,12-3-2 0,-12 3-2 0,0 0 7 0,0 0-5 15,17 3 0-15,-17-3 1 0,0 0-4 16,12 1 2-16,-12-1-2 0,0 0 1 0,12 4 3 15,-12-4-1-15,0 0-2 0,13 1 3 0,-13-1 0 16,10 1 2-16,-10-1-5 0,0 0 0 0,18 4 0 16,-18-4 3-16,14 2 0 0,-14-2-2 0,12 2-7 15,-12-2 9-15,12 1 1 0,-12-1-2 0,10 6 0 0,-10-6 6 16,12 2-5-16,-12-2-1 0,12 1 1 0,-12-1-1 16,13 4-2-16,-13-4 4 0,8 3-7 15,-8-3 8-15,9 4-5 0,-9-4 2 0,10 3 1 16,-10-3-1-16,12 5 3 0,-12-5-3 0,14 4-1 0,-14-4 2 15,8 1-1-15,-8-1-2 0,12 4 1 0,-12-4-1 16,15 4 1-16,-15-4 4 0,14 2 0 0,-14-2-3 16,16 0 0-16,-7 0 2 0,-9 0-2 0,14 1 0 15,-14-1 3-15,13 7-2 0,-13-7-1 0,13 3 0 16,-13-3-2-16,14 1 1 0,-14-1 1 0,13 4 0 16,-13-4 1-16,15 4-2 0,-15-4 1 0,11 5 1 15,-11-5-1-15,13 2-1 0,-13-2 1 0,12 3-2 16,-12-3 2-16,9 2-1 0,-9-2 0 0,12 4 0 0,-12-4 0 15,15 5 3-15,-15-5-2 0,13 2 3 0,-13-2-3 16,12 4-4-16,-12-4 6 0,15 3 0 16,-8-2-1-16,-7-1 1 0,17 2 1 0,-17-2-7 0,15 1 3 15,-15-1 3-15,13 0-3 0,-13 0 0 0,15 2 1 16,-15-2 0-16,18-2-2 0,-18 2 4 0,18 0 1 16,-9-1 2-16,-9 1-7 0,15 0 0 0,-15 0 6 15,18 0 0-15,-18 0-2 0,18 0-5 0,-18 0 6 16,14 0-4-16,-14 0 1 0,15 0 4 0,-15 0-7 15,14-2 0-15,-14 2-5 0,13 0 9 0,-13 0-1 16,17 0-2-16,-17 0 0 0,13-1 0 0,-13 1 4 16,15-3-10-16,-15 3 11 0,15-4-6 0,-5 2 3 15,-10 2 3-15,17-1 3 0,-17 1-7 0,18-4 3 0,-9 3-5 16,-9 1 4-16,19-4 1 0,-10 2-3 16,-9 2 4-16,15-4 1 0,-15 4-3 0,15 0-1 0,-15 0 2 15,13-5 0-15,-13 5-2 0,12-4-1 16,-12 4 5-16,13 0-10 0,-13 0 8 0,0 0-5 15,15-5 5-15,-15 5-2 0,11-2-8 0,-11 2 8 0,0 0 0 16,10-4 3-16,-10 4 0 0,0 0-3 16,15 0 2-16,-15 0-2 0,0 0 0 0,15 3 2 0,-15-3-6 15,12 0 4-15,-12 0 0 0,0 0 0 0,13 0 2 16,-13 0-3-16,14 1 0 0,-14-1 0 0,0 0-1 16,19-1 5-16,-19 1 2 0,15 0-7 0,-15 0 0 15,15-4 4-15,-15 4-4 0,18-3 3 0,-11 2 2 16,-7 1-3-16,15 0 0 0,-15 0-2 0,17 0 4 15,-17 0-2-15,15-2 1 0,-15 2-2 0,15-2 0 16,-15 2 5-16,13-2-4 0,-13 2 0 0,12-4 3 16,-12 4-3-16,12-1 1 0,-12 1 0 0,0 0-1 15,15-2 2-15,-15 2-1 0,10-2 0 0,-10 2 4 16,11-2-5-16,-11 2 2 0,13-3-3 0,-13 3 4 16,14-2-4-16,-14 2-2 0,13-4 7 0,-13 4-5 0,12-1-2 15,-12 1 3-15,13-3-1 0,-13 3 1 16,15-1 0-16,-15 1-3 0,17 0 4 0,-17 0-5 0,16 0 2 15,-6-1 2-15,-10 1-1 0,15-2-1 0,-15 2 0 16,15 0 1-16,-15 0-1 0,18 2 4 0,-18-2-5 16,15 1 0-16,-15-1-7 0,12 1 12 0,-12-1-3 15,15 3 0-15,-15-3 3 0,13 1 1 0,-13-1-8 16,14 3 5-16,-14-3 1 0,15 1 1 0,-15-1-1 16,9 2 4-16,-9-2-5 0,9 3 0 0,-9-3-3 15,0 0 3-15,16 2-2 0,-16-2 2 0,0 0-4 16,13 5 3-16,-13-5-7 0,0 0 9 0,9 4 0 15,-9-4 4-15,0 0-5 0,0 0-1 0,8 4 1 16,-8-4-2-16,0 0 1 0,9 3-2 0,-9-3 4 16,0 0-3-16,0 0 4 0,9 7-1 0,-9-7 4 0,0 0-2 15,7 7-1-15,-7-7 3 0,8 4-4 0,-8-4-1 16,0 0 2-16,12 3 0 0,-12-3 2 16,7 3-4-16,-7-3 2 0,0 0-1 0,12 2 5 0,-12-2-4 15,0 0 3-15,12 2 2 0,-12-2-3 0,0 0-1 16,9 2-2-16,-9-2 3 0,0 0 2 0,12 1 1 15,-12-1 0-15,0 0 4 0,0 0-2 0,12 3 3 16,-12-3 3-16,0 0 1 0,13 0 3 0,-13 0-1 16,0 0 0-16,0 0 1 0,0 0-2 0,11 1 2 15,-11-1 2-15,0 0 0 0,0 0 2 0,0 0 3 16,0 0 2-16,13 0-1 0,-13 0 2 0,0 0-2 16,0 0 5-16,0 0 2 0,0 0 2 0,0 0 2 15,0 0 0-15,0 0-1 0,0 0-4 0,12-6 2 16,-12 6-5-16,0 0-1 0,0 0-3 0,0 0-5 15,0 0-1-15,0 0-4 0,0 0 0 0,0 0-6 16,0 0-11-16,0 0-23 0,0 0-29 0,0 0-40 0,0 0-39 16,0 0-43-16,0 0-273 0,0 0-485 0,-22 24 215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46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794032-61C8-44B7-98BE-57B3332754CF}" emma:medium="tactile" emma:mode="ink">
          <msink:context xmlns:msink="http://schemas.microsoft.com/ink/2010/main" type="inkDrawing" rotatedBoundingBox="22682,9642 32969,9146 32990,9575 22703,10071" semanticType="callout" shapeName="Other"/>
        </emma:interpretation>
      </emma:emma>
    </inkml:annotationXML>
    <inkml:trace contextRef="#ctx0" brushRef="#br0">-6 642 8 0,'0'0'167'16,"0"0"-10"-16,0 0-12 0,-10-5-3 0,10 5-13 15,0 0-4-15,0 0-7 0,0 0-8 0,0 0-9 16,0 0-2-16,0 0-14 0,0 0-4 0,0 0-9 0,0 0-9 16,0 0-7-16,0 0-3 0,0 0-7 15,0 0-6-15,0 0-4 0,0 0-2 0,0 0-6 0,0 0 0 16,40-3 3-16,-30 3-3 0,5-3-1 0,0 2-1 15,2 2 0-15,-1-2-2 0,2 1 0 16,0 0 2-16,0-2-3 0,1-2-2 0,6 4 0 0,-5-1-4 16,-1 1-1-16,2-1 0 0,-2 0-4 0,1-2 1 15,-1 3-2-15,8-3 0 0,-8 2-3 0,8-3 0 16,0 4 2-16,1-3-3 0,-1 2-1 0,0-1 1 16,0-2 1-16,3 3-5 0,0-1 3 0,-1 2 1 15,0 0-2-15,1-4 2 0,-4 3 1 0,3-2-1 16,2 5-1-16,-1-4-1 0,1-1-2 0,-1 8 3 15,1-7-2-15,10-1 1 0,-3-1 2 0,-5 4-3 0,-1-1-3 16,0 0 1-16,9 2-2 0,0-3 5 0,-2 2-5 16,1-4 5-16,-1 1-5 0,-9 0 3 0,9 0-3 15,-8 2 1-15,-1-3 2 0,13 3-1 0,-13-4-2 16,12 5 2-16,-14-4-1 0,3 1-1 0,-1-1 0 16,2 2 2-16,-1 0-4 0,9 0 4 0,0 1-1 15,-7 1 1-15,8-3 1 0,-10 2-3 0,11-5 0 16,-14 6 0-16,5-3-2 0,-2 3 3 0,9-1 0 15,1-2 1-15,-10 3 2 0,-3-1-3 0,2 1 1 16,3-1 0-16,6-1-2 0,-8 2 1 0,-1 0 1 16,13-1 0-16,-13 1-5 0,1 0 4 0,8-2 1 15,0 4-3-15,-11-4 1 0,5 2 3 0,-6-2-2 0,4 4 1 16,-1-2-1-16,0 2 1 0,-2-4-4 16,5 2 0-16,-5 0 3 0,-1 0 0 0,3-4-1 0,-2 4 0 15,4-1-2-15,-6-3 6 0,3 4-8 0,-2-4 6 16,4 4-1-16,-4-2 0 0,1 0 0 0,2 2 0 15,-3-1-2-15,1-1 4 0,-3 0-2 0,2-1-2 16,-4 0 3-16,4 2-4 0,1 1 3 0,-3-3 0 16,5 3 1-16,-5-1 0 0,5 1-2 0,-4-2 1 15,0 1 1-15,3-2-2 0,4 1 1 0,-7 2 1 16,6 0 0-16,1 0-2 0,-2-1 0 0,-1-3-2 16,2 4 2-16,7 0 2 0,-10 0-3 0,3-5 2 0,1 5 0 15,-3-1-2-15,-2 0 2 0,2-2-1 0,-4 2 0 16,0 1 1-16,3-2 0 0,-1 1-3 0,-1-2 5 15,-2 3-1-15,-2-1-1 0,4 1-3 0,-2-3 1 16,2 2 0-16,1 1 1 0,-4 0 0 0,4 0 0 16,-2-3 3-16,0 3-3 0,-6-2-2 0,-4 0 4 15,10 2 0-15,-7 0-2 0,0-2 0 0,8-2 4 16,-1 3-4-16,-1 1 2 0,2-1-4 0,-2 1 3 16,2-5-2-16,1 5 2 0,-2 0 2 0,3-2-4 15,1-1 1-15,-1 3 5 0,3-2 0 0,1 2-1 16,-4-3-1-16,12 3 0 0,-2-1 2 0,-6 1-2 15,6-2-1-15,-6 2 3 0,-1-4 1 0,-3 4 2 0,3-1-6 16,10-1 6-16,-3 2 0 0,-9 0 1 0,0 0-3 16,-2-4 3-16,2 4-2 0,1 0-2 0,-4-1 0 15,-2 0 2-15,5 1-4 0,-1 0-1 0,0-1 1 16,0-3 4-16,3 4-5 0,-2-4 3 0,-1 4-2 16,-3-1 0-16,0 0-1 0,-4 1-1 0,-2-1 1 15,6-3-1-15,0 4-1 0,-7 0 2 0,1-2 0 16,-1 1 1-16,0-2-2 0,4 2-4 0,-2-1 6 15,4 2-1-15,0-1-2 0,-5 1 0 0,7-3 1 16,-2 2-1-16,0 1 1 0,2 0 4 0,-8 0-4 16,1-3 0-16,5 2 2 0,-5 1-3 0,6-2-2 15,0-2 5-15,-4 3-6 0,2 1 5 0,-2-1-4 0,4-3 2 16,1 4 2-16,-2-1-2 0,0-5 1 0,4 5 1 16,-10-1-3-16,5 1 3 0,4-3-2 0,-1 1-1 15,0 2 2-15,-3 1 2 0,0-3-1 0,4 0-3 16,-1 1 2-16,3 0-3 0,-5 0 1 0,5-1 2 15,-2 1-2-15,4 1 1 0,-6-4 3 0,6 4-4 16,-5-3 2-16,1 2-4 0,3-1 3 0,-2 2 0 16,0-4 0-16,-3 3 0 0,2 1 0 0,-1-1 0 15,1 2 0-15,-1-5-1 0,-2 4 2 0,1-3 1 16,1 3-1-16,-1-1-1 0,3 0-1 0,-2 2 1 16,2-3-2-16,0 0 3 0,-1 2-2 0,2-3-2 15,-5 4 1-15,5-2 3 0,-3 1-3 0,-3-2 3 0,4 0-2 16,-1 2 0-16,0-2-1 0,-2 2 4 0,2-1-2 15,-2 0 1-15,-2 0-3 0,5-3 3 16,-3 4-2-16,2 0 1 0,-1-3 1 0,1 1-5 0,-1 1 4 16,1 1-3-16,-6 0 4 0,4-2 1 0,2 0-2 15,-1-1 0-15,5 1 0 0,-4 3 2 0,-2-4-4 16,2 4 4-16,0-1-3 0,1 0 0 0,-2 1 0 16,-7-3-1-16,0 3 1 0,2-2 4 0,5 2-4 15,-4 0 0-15,-1 0 4 0,0-4-2 0,4 3-3 0,-6 0-1 16,1 0 4-16,1 2 0 0,0-2 1 15,-2 1-1-15,0 0-2 0,7-3 3 0,-1 6-2 16,-6-6-2-16,1 2 1 0,-2 1-1 0,4 0 2 0,-4 0 1 16,1 0-1-16,4-3-2 0,-2 0 3 0,1 3-1 15,3 0 0-15,-4-1-1 0,5 1-1 16,-6 0 1-16,0 0 1 0,-1 1-1 0,1-2 3 0,1 2 0 16,2-1-3-16,-5 0-1 0,2-1 3 0,-1 1-2 15,8-2 2-15,-9 2-7 0,7 2 5 16,-5-2 5-16,-4 0-7 0,2 0 0 0,3 1 3 0,-2 2 0 15,0-7 0-15,1 5 2 0,-4-1-8 0,4 3 8 16,5-3-1-16,0 1-1 0,1-1 1 0,1-1-1 0,-4 1-8 16,3 1 11-16,-7 1-2 0,2-2 1 15,-3 0-2-15,1 0-1 0,-2 0 1 0,2-2 1 16,-1 4 1-16,-2-4-2 0,4 2-1 0,-2 0 1 0,0-1 0 16,-2 1 2-16,2 0-3 0,-2 0 1 0,2 0-2 15,-3 0 2-15,2-3-1 0,-3 3-5 16,1 0 4-16,2 0-1 0,-1-1 1 0,2 2-1 0,-3-1 2 15,0 0 6-15,0 0-6 0,1 0 0 0,-2 0 2 16,4 0-1-16,-5 0 1 0,2 0 1 0,0 0-2 16,3 0 0-16,-3 3 0 0,2-3 0 0,1 0-3 15,0 0 4-15,2-3-2 0,-2 6 2 0,-1-2 0 16,3 1-1-16,-4-2 0 0,4 0 0 0,-5 0-2 16,10 0-3-16,-7 0 2 0,-3 1 2 0,4-1 2 15,-4-1-1-15,1 1 1 0,-2 1 0 0,1 2 1 16,-3-3-5-16,-12 0 1 0,21 1 2 0,-21-1 3 15,16-1-4-15,-6 2 2 0,-10-1 1 0,15 0-1 16,-4 1-3-16,-11-1 1 0,13 1 3 0,-13-1-1 0,0 0-1 16,0 0 4-16,15 4 6 0,-15-4 3 0,0 0 3 15,0 0 3-15,0 0 5 0,0 0 2 0,14 0 4 16,-14 0-2-16,0 0 1 0,0 0-2 0,0 0-2 16,0 0 3-16,0 0-1 0,0 0 0 0,0 0 2 15,1-13-3-15,-1 13-3 0,0 0-3 0,0 0-1 16,-1-15 0-16,1 15-3 0,0 0 0 0,0 0-5 15,-8-13 1-15,8 13 2 0,-7-11-4 0,7 11 2 16,-11-10-1-16,5 2-8 0,6 8 5 0,-13-13-5 16,5 6 2-16,-1 3 1 0,-4-3-2 0,3-1-2 15,1 2 0-15,-5 2 2 0,2-6-2 0,-1 4 0 16,-1 0 0-16,2-1-2 0,4 1 2 0,-4 4 1 0,3-6-2 16,9 8 0-16,-18-8 0 0,9 5 1 15,0-1-1-15,9 4 4 0,-9-7 1 0,9 7 3 16,-12-6-4-16,12 6 2 0,0 0 4 0,-9-5-1 0,9 5-5 15,0 0 0-15,0 0-1 0,0 0 3 16,-7-5-4-16,7 5 1 0,0 0-4 0,0 0 0 16,0 0 1-16,0 0 1 0,0 0-2 0,0 0 0 0,0 0-3 15,0 0 2-15,37 10 3 0,-27-10 0 0,2 4-2 16,3-1 3-16,0 3-8 0,3-2 5 0,-3 0-3 16,3 0 3-16,-5 2 0 0,4 0 2 0,0-1-2 15,-3 2 1-15,-1-3-4 0,2 2 5 0,-1 2-1 16,-1-2-2-16,-2-4 3 0,-4 1-1 0,0 2-1 15,4 0 2-15,-11-5-1 0,13 6 0 0,-7-2-3 16,-6-4 3-16,11 1-1 0,-11-1 4 0,0 0-3 16,9 5 3-16,-9-5-5 0,0 0 4 0,0 0 0 15,0 0 3-15,0 0 3 0,0 0 5 0,0 0 0 16,-12 20 2-16,1-14-1 0,11-6 1 0,-19 13 4 16,4-5 0-16,2 2-1 0,-2 3 1 0,-2-1 0 15,2-1-2-15,0 1-1 0,-1-1-1 0,1 3 3 0,-1 0-7 16,2-2-3-16,2-2 6 0,-1 5-5 0,1-4-4 15,0 4 5-15,2-4-6 0,-2 2-8 0,1-1-23 16,2 0-31-16,-1 0-34 0,1 1-37 0,0-2-51 16,0-4-58-16,-4 0-262 0,5-1-538 0,-1 0 238 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1.52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28EC73-617F-4E9E-A6E0-D2A9584600B9}" emma:medium="tactile" emma:mode="ink">
          <msink:context xmlns:msink="http://schemas.microsoft.com/ink/2010/main" type="writingRegion" rotatedBoundingBox="25070,5560 23704,7219 22777,6456 24143,4797"/>
        </emma:interpretation>
      </emma:emma>
    </inkml:annotationXML>
    <inkml:traceGroup>
      <inkml:annotationXML>
        <emma:emma xmlns:emma="http://www.w3.org/2003/04/emma" version="1.0">
          <emma:interpretation id="{0B8701D7-BD0D-4C2E-9AE1-365959FEF0B5}" emma:medium="tactile" emma:mode="ink">
            <msink:context xmlns:msink="http://schemas.microsoft.com/ink/2010/main" type="paragraph" rotatedBoundingBox="25070,5560 23704,7219 22777,6456 24143,4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E3C853-0D27-420F-AF19-7590EB1C9193}" emma:medium="tactile" emma:mode="ink">
              <msink:context xmlns:msink="http://schemas.microsoft.com/ink/2010/main" type="line" rotatedBoundingBox="25070,5560 23704,7219 22777,6456 24143,4797"/>
            </emma:interpretation>
          </emma:emma>
        </inkml:annotationXML>
        <inkml:traceGroup>
          <inkml:annotationXML>
            <emma:emma xmlns:emma="http://www.w3.org/2003/04/emma" version="1.0">
              <emma:interpretation id="{DC9C9AFC-E4F5-4171-98CA-5E207AC13E57}" emma:medium="tactile" emma:mode="ink">
                <msink:context xmlns:msink="http://schemas.microsoft.com/ink/2010/main" type="inkWord" rotatedBoundingBox="25070,5560 23704,7219 22777,6456 24143,4797">
                  <msink:destinationLink direction="with" ref="{76D39CA7-5589-439C-A362-2A013C5B80F8}"/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>109 1440 117 0,'0'0'158'15,"0"0"-6"-15,0 0-11 0,-10-9-11 0,10 9-7 16,0 0-7-16,0 0-7 0,-11-6-6 0,11 6-4 15,0 0-7-15,0 0-4 0,-10-6-9 0,10 6-4 16,0 0-5-16,0 0-3 0,-9-5-3 0,9 5-3 16,0 0-1-16,0 0-2 0,0 0-3 0,0 0-3 15,-9-6 2-15,9 6-6 0,0 0-7 0,0 0-1 16,0 0-2-16,0 0-4 0,0 0-4 0,0 0-4 16,0 0-5-16,0 0 5 0,30-1-2 0,-30 1 0 15,27 1-1-15,-9-1 3 0,3-1 3 0,4-1-2 0,5 2 0 16,1 0 0-16,-1 2 0 0,1-4-1 0,1 2 0 15,2 0-4-15,-7-2-2 0,1 2-3 0,-1 0-1 16,3 0-1-16,-6-2 0 0,1 2-1 0,-6-1-4 16,-1 1 1-16,-1 0 0 0,-4 0-3 15,-1-2 3-15,-12 2-3 0,19-1 1 0,-19 1 1 0,15 0-3 16,-15 0-1-16,12-1 2 0,-12 1-3 0,0 0 1 16,0 0 0-16,14-3-4 0,-14 3-1 0,0 0 1 15,0 0-2-15,0 0 2 0,0 0-3 0,12 3 3 16,-12-3-1-16,0 0-3 0,0 0-8 0,6 5 1 15,-6-5-6-15,0 0-6 0,8 4-7 0,-8-4-12 16,11 3-15-16,-11-3-12 0,9 6-15 0,-9-6-17 16,15 4-32-16,-3-4-31 0,-12 0-211 0,0 0-404 0,0 0 179 15</inkml:trace>
          <inkml:trace contextRef="#ctx0" brushRef="#br0" timeOffset="-10825.05">473 43 139 0,'0'0'176'0,"0"0"-16"0,-9-21-8 16,9 21-12-16,0 0-7 0,0 0-11 0,3-8-8 16,-3 8-4-16,0 0-13 0,0 0-10 0,0 0 0 15,0 0-2-15,0 0-2 0,0 0-5 0,0 0-3 16,-4-15-4-16,4 15-3 0,0 0-7 0,0 0-5 16,0 0-11-16,0 0 1 0,0 0-4 0,0 0-4 15,0 0-8-15,0 0 2 0,0 0-5 16,0 0 6-16,-27 20-3 0,19-14-2 0,1 2 3 0,-6 2 4 15,1-1-2-15,-2 3 5 0,1-2-4 0,-2 10 2 16,-1-9 3-16,-4 9-5 0,4-5-3 0,-2 2-2 0,-2 1 0 16,1 1 3-16,0 0-4 0,-2-1-2 0,1 0-1 15,0-1 3-15,3 0-5 0,-2 1 1 16,1-1-6-16,4-3 0 0,1-2 0 0,-2 7-2 0,3-8-3 16,0 1-2-16,3-3 0 0,2-1 0 0,1-4-2 15,0 5 3-15,6-9-4 0,-11 7-1 16,11-7-1-16,-6 10 6 0,6-10-4 0,0 0 9 0,-7 7 3 15,7-7 5-15,0 0-3 0,0 0 4 0,0 0-8 16,0 0-2-16,0 0 1 0,0 0-1 0,33-28-4 16,-21 18 2-16,1-4-4 0,7 0 0 0,-3-4-7 15,4 1-4-15,0 0-4 0,0-4-3 0,0 3-6 16,0 1 2-16,1-4-1 0,-2 6 4 0,-4-5-4 16,0 9 5-16,-2-2-2 0,-1-1 6 0,-2 4-6 0,1-1 4 15,1 0-1-15,-5 0 4 0,-3 7-7 16,6-5 6-16,-7 3-1 0,-4 6 4 0,11-11-5 0,-11 11-1 15,9-5 3-15,-9 5 0 0,7-6-3 16,-7 6 1-16,0 0 3 0,15-5 0 0,-15 5-1 16,11-2 1-16,-11 2 1 0,13 0 0 0,-13 0-1 0,13 4 0 15,-13-4-2-15,17 7 1 0,-8-1-1 0,-2-2 2 16,4 3-1-16,-1 0 5 0,4 2-3 16,-1-1-2-16,-1 0 3 0,0 5 0 0,3-3 1 0,-2 2-3 15,-1 1 2-15,2 1 6 0,-1-3 0 0,-3 0 0 16,5-1-1-16,-1 6 3 0,-7-5-2 0,5-1 0 15,-4 2-4-15,-1 1 0 0,0-6 4 0,1 2-2 16,1-1 1-16,1 0 0 0,-1 2-1 0,2-4 3 16,-4-1-2-16,-1 1-1 0,6 2 1 0,-6-4 1 0,3 2 1 15,0-2-3-15,0 3-11 0,-2-5-12 16,4 2-22-16,-11-4-20 0,16 5-25 0,-8-2-25 16,-8-3-23-16,16 6-32 0,-16-6-47 0,10 0-189 0,-10 0-435 15,0 0 193-15</inkml:trace>
          <inkml:trace contextRef="#ctx0" brushRef="#br0" timeOffset="1040.91">-593 1289 201 0,'0'0'199'0,"-19"-5"-8"0,19 5-11 15,0 0-5-15,-12-3-17 0,12 3-5 16,0 0-12-16,-9-6-13 0,9 6-5 0,0 0-16 0,0 0-10 15,-11-7-8-15,11 7-9 0,0 0-10 0,0 0-7 16,0-15-3-16,0 15-9 0,0 0-5 0,11-13-5 16,-11 13-3-16,7-9-5 0,-1 4-3 0,-6 5-2 15,13-13-3-15,-4 8-7 0,-1 1 5 0,2-3-5 16,2-1-2-16,-4 1-2 0,1 2-3 0,3-2 0 16,-3 0 3-16,7 2 2 0,-7 2-6 0,1-1 1 15,-10 4-3-15,11-6 0 0,-11 6 1 0,12-3-3 16,-12 3-1-16,12-3 1 0,-12 3-3 0,0 0-3 15,0 0 0-15,0 0 0 0,16 8 3 0,-16-8-3 16,5 11 2-16,-5-11 0 0,0 15 0 0,0-6-5 16,0-9 5-16,-6 22 1 0,4-11 7 0,-4 3-3 0,-1 1 1 15,1 2 3-15,-2-3-2 0,-2 3 2 16,2-3 1-16,-1 3 5 0,2 1 0 0,-4 0 1 0,3-5 0 16,-4 5 2-16,-3 0-2 0,-2-1-3 0,7-2 0 15,-4 5 2-15,-3-3-1 0,3 2-1 0,-1-7-1 16,2 2-3-16,-5 0 2 0,4 0-2 0,0 0 2 15,0-3 0-15,1-1-7 0,-1 0 3 0,1 1 1 16,-2-1-2-16,1-2-2 0,1 0 0 0,4-1-1 16,2-2 1-16,-1-1 1 0,-2 2-3 0,1-2 4 15,9-4-2-15,-14 5-2 0,14-5 2 0,-10 7-2 16,10-7 2-16,-9 3-1 0,9-3-1 0,0 0 1 16,0 0 0-16,0 0 2 0,-13 0-4 0,13 0 2 0,0 0-3 15,0 0-1-15,0 0-1 0,0 0-2 16,0 0-3-16,16-25 4 0,-16 25 1 0,13-7 3 15,-4 3-4-15,-1-1 1 0,1 1-2 0,-9 4 2 0,19-9-3 16,-8 6 1-16,-1 3 1 0,-10 0-3 0,19-1 0 16,-19 1 2-16,18 1-1 0,-9 0 1 0,-9-1 1 15,17 6-2-15,-8-2 0 0,-2-1 1 0,4 1 1 16,-3 3 0-16,0-2 1 0,-1 3 0 0,4-4 1 16,2 4 1-16,-4-4-4 0,-3 2 8 0,5-1-3 15,-2-3 7-15,2 1 5 0,-2-1 5 0,-9-2 2 16,21 2 3-16,-10-2-4 0,-11 0 6 0,25 0-1 15,-8-2 2-15,-6 0-4 0,3-1-1 0,-2 1 2 0,-3-3-4 16,1-1 1-16,-1-1-7 0,-1 3 2 16,4-5-3-16,-5 5 2 0,-1-3-4 0,-6 7-6 15,10-11-11-15,-10 11-15 0,5-7-25 0,-5 7-34 0,0 0-26 16,0 0-19-16,0 0-25 0,0 0-29 0,0 0-32 16,0 0-230-16,0 0-475 0,0 26 210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2.16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ED1A0C-7A60-4FF1-8CE5-65A5E54BB4E0}" emma:medium="tactile" emma:mode="ink">
          <msink:context xmlns:msink="http://schemas.microsoft.com/ink/2010/main" type="inkDrawing" rotatedBoundingBox="24190,6310 29222,7982 29013,8612 23980,6941" semanticType="callout" shapeName="Other">
            <msink:sourceLink direction="with" ref="{DC9C9AFC-E4F5-4171-98CA-5E207AC13E57}"/>
            <msink:sourceLink direction="with" ref="{3531102E-77EE-44B6-B0FE-53C90A806209}"/>
          </msink:context>
        </emma:interpretation>
      </emma:emma>
    </inkml:annotationXML>
    <inkml:trace contextRef="#ctx0" brushRef="#br0">6 22 35 0,'0'0'156'0,"0"0"-13"0,0 0-7 16,0 0-7-16,0 0-11 0,0 0 0 0,0 0-9 15,0 0-8-15,0 0-12 0,0 0-1 0,-3-11-7 16,3 11-4-16,0 0-4 0,0 0-3 0,0 0 0 16,0 0-5-16,0 0 3 0,0 0-4 0,0 0-8 15,0 0-2-15,0 0-1 0,0 0-7 0,0 0 2 16,0 0-6-16,0 0 1 0,0 0 0 0,0 0-1 16,0 0-10-16,0 0 2 0,0 0 0 0,0 0-4 15,-3-11-3-15,3 11-1 0,0 0 1 0,0 0-5 0,0 0 0 16,0 0-4-16,0 0 1 0,0 0-3 15,0 0 2-15,0 0-7 0,0 0 2 0,0 0-4 0,0 0 0 16,0 0-7-16,0 0 2 0,0 0 0 0,0 0-3 16,0 0 1-16,0 0-1 0,0 0 2 0,0 0 3 15,0 0-4-15,0 0-5 0,0 0 4 0,0 0-2 16,0 0 3-16,0 0-1 0,0 0 0 0,0 0-1 16,0 0 1-16,0 0-8 0,0 0 9 0,0 0-1 15,0 0-4-15,0 0 2 0,0 0 2 0,0 0-1 16,18 26 3-16,-18-26-3 0,0 0 2 0,4 7-3 15,-4-7 1-15,0 0 1 0,0 0-3 0,3 12 3 16,-3-12 2-16,0 0-2 0,5 14 0 0,-5-14-4 0,4 5 4 16,-4-5-1-16,0 0-1 0,2 9 0 15,-2-9 2-15,0 0-1 0,0 0-2 0,3 13 1 0,-3-13-2 16,0 0 4-16,4 11 1 0,-4-11 1 0,0 0-2 16,3 7-3-16,-3-7 3 0,5 11 1 0,-5-11-1 15,0 0-1-15,4 9 0 0,-4-9 0 0,0 0 1 16,3 8 2-16,-3-8-3 0,0 0-2 0,8 9 1 15,-8-9 2-15,0 0-4 0,7 9 6 0,-7-9-5 16,6 6 1-16,-6-6 4 0,4 11-3 0,-4-11 1 16,6 7 0-16,-6-7 0 0,6 8-1 0,-6-8-2 15,3 8 4-15,-3-8-3 0,8 9-1 0,-8-9 2 16,6 11-2-16,-6-11 4 0,4 11-2 0,-4-11 3 16,6 9-3-16,-6-9 1 0,3 10 3 0,-3-10-3 0,3 8 2 15,-3-8-9-15,6 11 7 0,-6-11 1 0,8 12-2 16,-2-9 4-16,-6-3-5 0,4 11 1 0,-4-11 0 15,6 7 2-15,-6-7-2 0,6 10-2 16,0-5 4-16,-6-5-2 0,9 13 0 0,-5-9 3 0,-4-4-3 16,12 9 2-16,-4-4 0 0,-8-5-1 0,6 14-1 15,-3-7 1-15,-3-7-1 0,10 14-1 0,-7-8 0 16,3 1 3-16,-6-7-1 0,11 11 0 0,-6-4 0 16,-5-7-1-16,9 11 3 0,-3-5-4 0,-6-6-2 15,8 10 5-15,-1-2-5 0,-7-8 0 0,11 3 5 0,-11-3-3 16,9 11 3-16,-2-7-2 0,-7-4 2 15,12 7 1-15,-6-1-6 0,-6-6 6 0,13 7-1 16,-7-3-2-16,-6-4-1 0,14 7-3 0,-8-2 6 0,-6-5 0 16,13 6-1-16,-7-3-6 0,2 3-1 0,-1-2 7 15,1 0 1-15,-1 3-2 0,0-4-2 0,2 3 3 16,0-2 0-16,-1 0 2 0,-1 3-4 0,2-3 0 16,0 1 3-16,0 0-2 0,3 2 2 0,0-1-3 15,-6-2 2-15,1 3 0 0,2-3 1 0,2 1-3 16,-2 1 3-16,1 1-1 0,-1-1-6 0,2-1 5 15,2 4-1-15,-4-5 1 0,-3 1-3 0,3 1 2 16,1 1 2-16,-2-4-1 0,1 4 0 0,-3-3-4 16,4 2 3-16,-4 0 2 0,2 0-2 0,0 0 2 15,0 1-1-15,2-1 0 0,-2-2 3 0,-1 4-3 16,1-3 2-16,4 2-1 0,-5 0-1 0,5-2 2 0,-4 1-2 16,3-1-2-16,-2 1 3 0,2-1 3 15,-2 1-4-15,1 1-2 0,-1-4 1 0,5 5 2 16,-4-1 2-16,-1-1-2 0,1-2 3 0,1 2-5 0,1-2-1 15,1 6 1-15,-5-5-2 0,4-1 3 0,-6 2-1 16,7-3 0-16,-6 4-1 0,2-3 2 0,0 0-2 16,2 3 4-16,-5-1-2 0,4 1 0 0,-1-4 2 15,-3 1-2-15,2 2 0 0,-8-6 0 0,13 11-1 16,-7-6 1-16,4 1 2 0,-1-4-1 0,-3 3-1 16,-6-5 1-16,14 11 2 0,-5-5-2 0,1-3-2 0,-1 2 3 15,3 1-3-15,-3-1 4 0,4 1-5 16,-1-3 1-16,2 3 2 0,-4-1-3 0,5-1 2 0,-7 2 0 15,5 1 3-15,2-5-1 0,-9 3-3 16,4-1 3-16,2 0-4 0,-1 1 4 0,-5 0-1 16,4-1-1-16,-10-4-3 0,16 11 2 0,-10-7 0 0,2 1 2 15,4-1-5-15,-5 2 4 0,2-2 1 0,0 0 1 16,2 2-2-16,-2-2 1 0,1 1 0 0,-1 1 0 16,1-3-1-16,1 5 2 0,2-3 0 0,-4 3 0 15,2-5-4-15,4 4-1 0,-5 1 2 0,2-2 2 16,4 1-1-16,-2-4 0 0,-5 5 3 0,4-1-1 15,-5-4 1-15,4 1-4 0,-2 2 4 0,-1-4-1 16,4 3 0-16,-5 0-2 0,1-3-2 0,0 6-1 16,1-5 2-16,1 1 1 0,0 5-2 0,3-3 1 0,-7-1-1 15,5-1 6-15,0 3-2 0,-1-1 0 16,2-2 1-16,4 1-3 0,-4 0 0 0,2 3 0 16,-2-3 0-16,-1 0 1 0,2 3-3 0,2-5 4 0,-3 4 0 15,-1-4-2-15,2 2 0 0,-1-2 0 0,-2 1 0 16,-2-2 1-16,4 5-1 0,-1-4-1 0,-2 2-1 15,2 1 1-15,-1-3-2 0,-2-2 6 0,4 4-1 16,-5 0-2-16,4-1 0 0,-2-1 1 0,-1 1-6 16,4 2 5-16,-2-2-1 0,1 6 0 0,-2-5 2 15,1 1-2-15,1 0 1 0,1-1-2 0,-4 1 1 16,7-2 3-16,-2 1 1 0,-2 0-2 0,1-1-3 16,0-1 2-16,-1 3 0 0,2-1 1 0,-1 1-2 0,1-4 2 15,-5 1-1-15,1 3 0 0,4-4 0 0,-3 3 3 16,0-1-4-16,1-1 4 0,-2 0-7 15,-1 1 8-15,2-1-3 0,-2 0 3 0,1 1-7 0,-10-4-1 16,19 4 5-16,-10-1 0 0,2-3 1 0,-2 4 1 16,1 0-6-16,-1-2 6 0,2 3-2 0,2-5-2 15,-4 5 2-15,1-3 3 0,2 1-1 0,-1 0-2 16,-1-2-2-16,2 2 4 0,-12-3 1 0,22 1 0 16,-11 2-1-16,-2 0 1 0,9 0-4 0,-3 1 1 15,-8 0 1-15,8-2 2 0,-4-1-3 0,-3 3-1 16,3-2 0-16,-11-2 0 0,22 4 0 0,-11-1 4 15,-2-2-2-15,1 3 3 0,-10-4-2 0,16 4-3 16,-4-2 2-16,-4 2-1 0,-8-4-1 0,19 2 1 0,-19-2-2 16,12 5 1-16,2-3 3 0,-1 2-2 15,-13-4-2-15,19 5 4 0,-10-5-3 0,2 2 1 0,1-1-2 16,4 2 3-16,-2-2 1 0,-1 2-1 16,-13-3-3-16,19 3 0 0,-10-2 4 0,-9-1-3 0,17 1 1 15,-7-1-4-15,-10 0 2 0,17 5 2 0,-17-5-2 16,15 0 1-16,-15 0 1 0,13 2 2 0,-13-2-1 15,13 4-2-15,-13-4-1 0,14 0-1 0,-14 0 2 16,12 5 2-16,-12-5 1 0,13 0-8 0,-13 0 7 16,14 0-4-16,-14 0 1 0,0 0 3 0,16 2-1 15,-16-2-1-15,15 4 2 0,-8-3 0 0,-7-1-3 16,9 2 2-16,-9-2-4 0,17 1 6 0,-17-1-3 16,16 3 2-16,-7-2-4 0,-9-1 2 0,16 1-1 15,-16-1-1-15,14 5 3 0,-4-5-4 0,-10 0 2 16,17 5-4-16,-5-4 5 0,-5 1 2 0,-7-2 1 15,19 3-4-15,-7-1 3 0,-12-2-3 0,17 2 1 0,-7-2-3 16,-1 3 6-16,2-1-3 0,-11-2 1 0,19 1 1 16,-7 0-3-16,-2 2 3 0,4 0 1 0,-2-2 2 15,-2-1-1-15,-10 0 0 0,23 6 1 0,-13-6 0 16,-10 0-1-16,19 1-3 0,-13 0-1 0,-6-1 4 16,20 3-3-16,-20-3 2 0,10 2-2 0,-10-2 3 15,15 2-2-15,-15-2-1 0,14 0-1 0,-14 0-1 16,0 0 2-16,13 2 2 0,-13-2-7 0,15-2 7 0,-15 2-4 15,10 3 4-15,-10-3-4 0,14 3 1 16,-14-3 0-16,13 1 0 0,-13-1 2 0,12 1-2 0,-12-1 0 16,11 3 3-16,-11-3-1 0,14 0-1 0,-14 0-3 15,14 4 4-15,-14-4-4 0,16 1 4 0,-10 1 0 16,-6-2 1-16,17 1-3 0,-17-1-1 0,13 1-3 16,-13-1 7-16,16 3-3 0,-7-3 0 0,-9 0-2 15,20 1 4-15,-13 1-5 0,5 2 2 0,-12-4 3 16,20 1-3-16,-13-1-2 0,-7 0 3 0,19 3 1 15,-10 0-1-15,-9-3 1 0,20 0 3 0,-10 0-6 16,-10 0 1-16,17 3-2 0,-8-3 5 0,-9 0-1 16,16 5-4-16,-9-3 4 0,-7-2-2 0,18 2 1 15,-10-1 0-15,-8-1 0 0,19 5 2 0,-13-5-1 16,-6 0 1-16,17 2 0 0,-7-2 0 0,-10 0-4 16,16 0 4-16,-7 1-4 0,-9-1 3 0,20 3-1 15,-4-3 1-15,-5 0-1 0,-3 1 0 0,-8-1 0 0,20 3 1 16,-10-3-2-16,-10 0 1 0,23 1 1 0,-23-1-4 15,16 2 2-15,-16-2 2 0,16 1-2 0,-16-1 3 16,20 3-1-16,-14-2-2 0,-6-1-1 0,16 0 3 16,-4 2 0-16,-12-2 0 0,14 1-2 0,-4 2 3 15,-10-3-3-15,16 1 5 0,-16-1-5 0,20 1 3 16,-8-1-5-16,-12 0 5 0,16 1-4 0,-16-1 3 16,17 4-2-16,-17-4 1 0,13 0 0 0,-13 0 3 15,15 0 3-15,-15 0 2 0,13 0 4 0,-5 2-1 16,-8-2 3-16,15 0 0 0,-15 0-3 0,13 0 1 0,-13 0-1 15,17 1-3-15,-17-1-1 0,16 0 0 0,-16 0-3 16,16 0 6-16,-16 0-5 0,17 4 2 0,-11-4-7 16,-6 0 5-16,19 4-2 0,-10-4 0 0,-9 0-3 15,19 2 4-15,-8-2-2 0,-11 0 0 0,16 1-2 16,-5 3 3-16,-11-4 0 0,18 2 2 0,-11-2-3 16,-7 0-2-16,19 0 3 0,-10 1-1 0,-9-1-1 15,14 0 0-15,-14 0 2 0,13 0 3 0,-13 0-1 16,14 3 5-16,-14-3 0 0,0 0 2 0,12 0-2 15,-12 0 3-15,0 0-2 0,16 0-1 0,-16 0-4 16,0 0 3-16,16 0-4 0,-16 0 1 0,14 0 0 16,-14 0-1-16,15 0 0 0,-15 0-3 0,13 1 1 15,-13-1 1-15,14 1-1 0,-14-1-1 0,16 0-1 16,-16 0 3-16,16 2-2 0,-16-2 3 0,15 0-6 16,-15 0 4-16,17 0-3 0,-17 0 1 0,10 0-3 0,-10 0 4 15,17-2-2-15,-17 2 5 0,13 0-2 0,-13 0-3 16,12 5-1-16,-12-5 1 0,13 0 1 0,-13 0-2 15,15 0 4-15,-15 0-5 0,18 0 1 0,-18 0 2 16,15 0-1-16,-15 0 0 0,14 0 2 0,-4 4 2 16,-10-4-2-16,18 1 1 0,-18-1 0 0,18 0 6 15,-18 0-3-15,12 1 3 0,-12-1 1 0,16 0-2 16,-16 0 3-16,14 0 4 0,-14 0-4 0,13 1 1 16,-13-1 1-16,12 4 5 0,-12-4-8 0,0 0 7 15,13 0-5-15,-13 0 6 0,0 0 2 0,17-4 2 16,-17 4 3-16,0 0-2 0,15-1 2 0,-15 1 5 15,0 0 0-15,0 0-2 0,0 0 3 0,7-2-2 0,-7 2 2 16,0 0-6-16,0 0 0 0,0 0-2 0,0 0-9 16,0 0-8-16,0 0-25 0,0 0-25 0,0 0-28 15,0 0-38-15,0 0-48 0,0 0-64 0,-43-4-300 16,28 4-564-16,1-3 251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5:03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E7C279-C46F-4AD3-8584-1EE3E1FB5F6F}" emma:medium="tactile" emma:mode="ink">
          <msink:context xmlns:msink="http://schemas.microsoft.com/ink/2010/main" type="writingRegion" rotatedBoundingBox="32521,9936 32947,9936 32947,10254 32521,10254"/>
        </emma:interpretation>
      </emma:emma>
    </inkml:annotationXML>
    <inkml:traceGroup>
      <inkml:annotationXML>
        <emma:emma xmlns:emma="http://www.w3.org/2003/04/emma" version="1.0">
          <emma:interpretation id="{464FAD49-C81C-44D5-8EE9-692A852AC6DB}" emma:medium="tactile" emma:mode="ink">
            <msink:context xmlns:msink="http://schemas.microsoft.com/ink/2010/main" type="paragraph" rotatedBoundingBox="32521,9936 32947,9936 32947,10254 32521,10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40ED05-E6CE-44AC-AE51-9331DB98907E}" emma:medium="tactile" emma:mode="ink">
              <msink:context xmlns:msink="http://schemas.microsoft.com/ink/2010/main" type="line" rotatedBoundingBox="32521,9936 32947,9936 32947,10254 32521,10254"/>
            </emma:interpretation>
          </emma:emma>
        </inkml:annotationXML>
        <inkml:traceGroup>
          <inkml:annotationXML>
            <emma:emma xmlns:emma="http://www.w3.org/2003/04/emma" version="1.0">
              <emma:interpretation id="{30EA74A3-EC5A-4097-B1F6-F9778E01BC9D}" emma:medium="tactile" emma:mode="ink">
                <msink:context xmlns:msink="http://schemas.microsoft.com/ink/2010/main" type="inkWord" rotatedBoundingBox="32521,9936 32947,9936 32947,10254 32521,10254"/>
              </emma:interpretation>
            </emma:emma>
          </inkml:annotationXML>
          <inkml:trace contextRef="#ctx0" brushRef="#br0">-1 77 2 0,'0'0'234'0,"0"0"-20"0,0 0-18 0,0 0-23 16,0 0-16-16,0 0-18 0,0 0-16 16,0 0-5-16,0 0-13 0,0 0-3 0,0 0-13 0,0 0-4 15,0 0-9-15,0 0-6 0,0 28 1 0,0-28-4 16,0 14 4-16,0-14-5 0,6 14-3 0,-5-7-7 15,-1-7 1-15,5 14-2 0,-5-14-2 0,3 16-4 16,-3-16-2-16,4 11-3 0,-2-3-2 0,-2-8-7 16,6 10 2-16,-6-10-5 0,0 11-2 0,0-11 0 15,6 10-3-15,-6-10-4 0,6 8 2 0,-6-8-1 16,3 6-8-16,-3-6 4 0,0 0 0 0,8 10-3 16,-8-10 5-16,0 0 3 0,0 0 4 0,0 0 0 15,0 0 1-15,11 0-3 0,-11 0-1 0,0 0-4 16,0 0-5-16,18-12 2 0,-11 7-4 0,1-1-1 15,4-5 3-15,0 4-9 0,-5-4 5 0,5 2-3 16,1-4 1-16,1 2-1 0,-4-1-5 0,2-2 0 16,2 4-3-16,-1 0 5 0,-1-2-2 0,1 2-2 0,-1-2-2 15,2 4 2-15,-2-3 2 0,-2 0-1 0,1 8 1 16,-4-4 1-16,0 1 0 0,1 1 0 16,-8 5 1-16,12-13 2 0,-5 8 4 0,-7 5-1 0,11-6-1 15,-11 6-4-15,0 0-1 0,10-2-1 0,-10 2-1 16,12-2 1-16,-12 2-3 0,0 0 6 0,15 4 0 15,-15-4 2-15,9 11 10 0,-6-5-4 0,3 2 12 16,-2 2 3-16,-1 3-6 0,-1-2 11 0,2-1 2 16,-2 7 3-16,-2-5 6 0,0 1-1 0,4 2-2 15,-4-1-2-15,0 1-3 0,0-2-2 0,2 1-5 16,-2 2 2-16,1-1-14 0,-2-1 1 0,1-5-31 16,0 6-35-16,0-1-49 0,-2-3-62 0,2 3-61 15,-1-3-97-15,1-11-226 0,1 13-584 0,-1-13 259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2:35.14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A61DB3-0F97-4F68-AD89-2437357045CB}" emma:medium="tactile" emma:mode="ink">
          <msink:context xmlns:msink="http://schemas.microsoft.com/ink/2010/main" type="writingRegion" rotatedBoundingBox="1032,2694 33033,1360 33723,17910 1722,19245"/>
        </emma:interpretation>
      </emma:emma>
    </inkml:annotationXML>
    <inkml:traceGroup>
      <inkml:annotationXML>
        <emma:emma xmlns:emma="http://www.w3.org/2003/04/emma" version="1.0">
          <emma:interpretation id="{54570974-277C-4C0F-A898-330049EB7B97}" emma:medium="tactile" emma:mode="ink">
            <msink:context xmlns:msink="http://schemas.microsoft.com/ink/2010/main" type="paragraph" rotatedBoundingBox="1149,2597 23061,1782 23136,3821 1225,4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3BB784-0714-408D-9B30-ACDF3EF32868}" emma:medium="tactile" emma:mode="ink">
              <msink:context xmlns:msink="http://schemas.microsoft.com/ink/2010/main" type="line" rotatedBoundingBox="1149,2597 23061,1782 23136,3821 1225,4637"/>
            </emma:interpretation>
          </emma:emma>
        </inkml:annotationXML>
        <inkml:traceGroup>
          <inkml:annotationXML>
            <emma:emma xmlns:emma="http://www.w3.org/2003/04/emma" version="1.0">
              <emma:interpretation id="{BDE8BD52-FAF1-4025-8D43-71781622BE27}" emma:medium="tactile" emma:mode="ink">
                <msink:context xmlns:msink="http://schemas.microsoft.com/ink/2010/main" type="inkWord" rotatedBoundingBox="1167,3074 4467,2951 4510,4107 1210,4230"/>
              </emma:interpretation>
            </emma:emma>
          </inkml:annotationXML>
          <inkml:trace contextRef="#ctx0" brushRef="#br0">46 70 18 0,'0'0'136'0,"0"0"-9"0,0 0-9 0,0 0-6 16,-1-15-10-16,1 15-8 0,0 0-8 0,0 0-9 15,0 0 2-15,0 0-5 0,0 0-2 0,0 0-2 16,-21 4-6-16,21-4 2 0,0 0-1 0,0 0-5 16,0 0 3-16,-14 2 2 0,14-2-4 0,0 0-3 15,0 0 1-15,0 0-8 0,0 0-2 0,0 0-5 16,0 0-2-16,-10 5 0 0,10-5-7 0,0 0-2 15,0 0-3-15,0 0 2 0,0 0-10 0,0 0 4 16,0 0-4-16,0 0-5 0,0 0 0 0,0 0-2 16,0 0-1-16,0 0-1 0,0 0 3 0,34-14-3 15,-23 10 2-15,-2 1-5 0,1-1 3 0,0 0-1 16,2 2-4-16,6-3 1 0,-4 3-1 0,-1-2-2 16,2 2 4-16,-3 1 0 0,-12 1-5 0,25-4 0 0,-10 4 3 15,0-2-4-15,-3 0-3 0,3 0 4 0,-15 2 1 16,27-1-3-16,-12-2 1 0,-5 3-1 0,7-1-3 15,-4 1 3-15,2 0 1 0,-15 0-2 0,22 0 2 16,-10-2-3-16,3 1 0 0,-15 1 0 0,23 0-1 16,-15 0 2-16,4-3-3 0,-12 3 4 0,17 0-2 15,-5 4-5-15,-12-4 2 0,19 3 4 0,-11 0-4 16,-8-3 1-16,17 1-5 0,-17-1 6 0,15 4-1 16,-7-1 0-16,-8-3 1 0,12 6 0 0,-5-2 3 15,-7-4-2-15,11 3-1 0,-11-3-1 0,10 8 2 16,-10-8 0-16,9 7 0 0,-4-1 0 0,-5-6-1 15,9 9 0-15,-9-9 1 0,7 11-3 0,-4-6 3 16,-3-5 0-16,4 10 0 0,-4-10-1 0,8 14 1 0,-4-8 0 16,-4-6-5-16,6 11 5 0,-4-3-2 0,-2-8 6 15,7 15 1-15,-2-6-3 0,-4 0 0 16,-1-9 0-16,3 19 0 0,0-7-3 0,-1-3 5 0,-1 2 0 16,4 1 0-16,-4 0 1 0,1-2-2 0,1 1 5 15,-2-1-3-15,4 0 0 0,-4 2-1 0,1-1 2 16,2-4-1-16,-2 5 4 0,-2-12 1 0,4 19 2 15,2-6 0-15,-6-5-4 0,3 3 1 0,-2-2 0 16,2 2 3-16,0-1-3 0,0 0 0 0,-3-10-1 16,3 17 1-16,-1-8 2 0,1 1-3 0,-3 1 2 15,0-11-4-15,3 16 1 0,0-6 2 0,-2-2 1 16,-1-8-6-16,2 16 7 0,-2-16-3 0,0 15 1 16,0-15-1-16,1 14 2 0,-1-14-2 0,-1 14 0 15,1-14-2-15,1 14-1 0,-1-14-2 0,0 13 2 16,0-13-2-16,0 11 3 0,0-11-5 0,0 0 5 15,0 14-4-15,0-14 5 0,0 0-4 0,0 13 3 16,0-13 2-16,0 0 2 0,-1 12 6 0,1-12 0 0,-6 10 0 16,6-10 0-16,-8 11-2 0,2-5 0 0,6-6-1 15,-7 10 0-15,-1-5-2 0,1 3-1 16,7-8 2-16,-13 9 3 0,5-5-6 0,-2 2 3 0,10-6 1 16,-17 7 0-16,8-3-4 0,0 0 0 0,9-4 4 15,-19 6-3-15,10-2-1 0,-3-2 1 0,0 2 0 16,0-3 1-16,3 3-5 0,9-4 2 0,-25 2-2 15,13-2 0-15,2 1 1 0,10-1-2 0,-24 0 0 16,12-1 2-16,12 1-6 0,-18-2 6 0,6 0-5 16,12 2 5-16,-19-6-7 0,19 6 7 0,-18-3-4 15,9-1-2-15,9 4 4 0,-14-11-3 0,7 8 0 16,1-4 2-16,6 7-1 0,-14-10-1 0,14 10-1 16,-11-7-1-16,6 0 0 0,5 7 4 0,-9-10-7 15,9 10 2-15,-7-8 3 0,7 8-3 0,-11-8 3 0,11 8-3 16,-7-8-2-16,7 8 4 0,0 0-2 15,-6-8-3-15,6 8-8 0,0 0-8 0,0 0-13 16,-8-10-13-16,8 10-19 0,0 0-24 0,0 0-16 0,0 0-33 16,-6-7-22-16,6 7-41 0,0 0-208 0,0 0-442 15,-3-11 196-15</inkml:trace>
          <inkml:trace contextRef="#ctx0" brushRef="#br0" timeOffset="520.58">816 286 91 0,'0'0'173'0,"0"0"-10"15,0 0-10-15,0 0-5 0,0 0-10 0,0 0-8 16,0 0-3-16,0 0 0 0,0 0-7 0,0 0-3 16,0 0-1-16,0 0-6 0,0 0-5 0,0 0-3 15,-41 3-4-15,41-3-8 0,-19 4-5 0,7-2-5 16,2 1-1-16,-7-1-11 0,4 3-2 0,-2 0-3 16,1 2-4-16,0-3-4 0,0 1-2 0,2-2-4 15,0-3-7-15,-3 4-8 0,3-1 2 0,12-3-5 16,-22 6-2-16,12-2-3 0,1-1-1 0,-2-1-3 15,11-2-5-15,-19 2 2 0,11 2-2 0,8-4-2 16,-13 6-12-16,13-6-7 0,-13 1-10 0,13-1-19 16,-14 3-14-16,14-3-20 0,-13 4-20 0,13-4-14 15,-14 4-18-15,14-4-15 0,-9 6-30 0,9-6-46 0,-10 2-141 16,10-2-379-16,0 0 169 0</inkml:trace>
          <inkml:trace contextRef="#ctx0" brushRef="#br0" timeOffset="1360.5">1405 286 64 0,'-2'-15'203'0,"2"15"-9"0,0 0-13 15,0 0-12-15,0 0-13 0,-13-13-12 0,13 13-11 16,0 0-12-16,-9-11-10 0,9 11-5 0,0 0-10 15,-11-2-12-15,11 2-5 0,0 0-9 0,0 0-1 16,-13-4-9-16,13 4 0 0,0 0-7 0,-16 3-5 16,16-3 2-16,-15 3-10 0,15-3 3 0,-15 5 0 0,4-2-2 15,11-3-2-15,-16 8 1 0,4-2-2 0,2 1-1 16,1 0-6-16,-5-1 9 0,1 4 0 16,-2-2-5-16,-2 3 0 0,3 0 0 0,-1 1-5 15,3-2-1-15,-2 2-2 0,1 0-3 0,1 1-4 0,0-2 2 16,3 2-4-16,2-1 3 0,-1 0-9 0,2 0 2 15,0 0-1-15,2 2 1 0,1-3-5 0,-2 1 4 16,4-2-4-16,-1 0 2 0,-1 0-3 0,3-10-1 16,0 21-2-16,-1-10-2 0,1-11 2 0,1 21-1 15,-1-14 2-15,5 4 0 0,-5-11 1 0,3 18 0 16,0-10 2-16,3 1-1 0,-6-9 2 0,7 15 1 16,1-7 0-16,-1 0 1 0,1 1 1 0,5-3-1 15,-1 3 0-15,1-2 1 0,-4 0-2 0,3-1 0 16,2-2-1-16,-4 3-2 0,4-5 2 0,-4 2 3 15,-1-3-3-15,6 3-4 0,-6-1 0 0,-9-3 2 16,22 3 2-16,-13 0 3 0,-9-3-5 0,19-3 2 0,-19 3 3 16,20-3-6-16,-11 3 1 0,-9 0 6 0,21-5-4 15,-12 2-1-15,-9 3-3 0,16-5 4 16,-6 0-8-16,-1 0 5 0,2 3-2 0,-2-2-1 0,-9 4-2 16,18-9 3-16,-11 8-3 0,-7 1 2 0,14-8-4 15,-8 6 0-15,-6 2 0 0,0 0 0 0,13-6-5 16,-13 6-9-16,0 0-12 0,0 0-12 0,10-1-16 15,-10 1-18-15,0 0-6 0,0 0-9 0,0 0-17 16,0 0-34-16,0 0-26 0,0 0-30 0,0 0-225 16,0 0-453-16,5 13 201 0</inkml:trace>
          <inkml:trace contextRef="#ctx0" brushRef="#br0" timeOffset="2090.83">1797 238 68 0,'0'0'196'0,"0"0"-10"16,0 0-7-16,0 0-15 0,-12-4-16 15,12 4-11-15,0 0-13 0,0 0-10 0,0 0-12 16,0 0-11-16,0 0-4 0,0 0-5 0,0 0-3 0,0 0-1 16,0 0-3-16,0 0-3 0,0 0-4 0,0 0-2 15,36 13-3-15,-36-13-4 0,16 4 1 0,-5-2-7 16,-2 0-4-16,3 1-4 0,-3 2-3 0,7 1-7 15,-3-3-2-15,-2 4-6 0,5 1-2 0,-2-1 0 16,-4-3-4-16,4 2-1 0,-1 3 1 0,-3-4-5 16,5 2 2-16,-4-3-4 0,-2 0 0 0,1 4-2 0,-1-3-3 15,-1-2 0-15,-1 1 2 0,2 2-3 16,-9-6-1-16,13 12-4 0,-5-10 2 0,-1 6-1 16,-7-8 1-16,8 7-3 0,-1-5 2 0,-7-2 0 0,8 8-2 15,-8-8-2-15,10 8 5 0,-10-8-2 0,6 13-1 16,-4-7 1-16,-2-6 4 0,4 12 1 0,-4-12 3 15,0 18 0-15,0-18 3 0,-9 21 3 0,6-8 0 16,-1-3 5-16,-5 7-4 0,1-4 4 0,-2 1 1 16,-2 5-2-16,-3-1 2 0,1-4-3 0,-3 5-1 15,0-1-1-15,-1-2-1 0,2 3-5 0,-2-5 1 16,0 4-2-16,5-6 1 0,-1 0-2 0,4 1-3 16,-2-1 1-16,0-3 1 0,4 1-6 0,0 1-5 15,2-5-16-15,0 1-11 0,1 2-19 0,5-9-14 16,-3 10-16-16,3-10-17 0,0 12-21 0,0-12-20 15,0 0-17-15,20 6-45 0,-20-6-184 0,20-10-415 16,-3 5 184-16</inkml:trace>
          <inkml:trace contextRef="#ctx0" brushRef="#br0" timeOffset="2514.31">2479 533 149 0,'0'0'171'0,"0"0"-16"0,0 0-15 0,0 0-5 16,0 0-14-16,13 8-7 0,-13-8-8 0,3 8-5 16,-3-8-10-16,10 13-7 0,-7-6-1 0,6-1-5 15,-9-6 0-15,11 11-3 0,-5-4 1 0,4-2-3 16,1 1 0-16,2-4 1 0,-1 1-5 0,3-1-2 16,1 0-6-16,-1-2 3 0,0-2 1 0,2 2-6 15,-1-6-2-15,2 3-10 0,-3-2 2 0,4-1-8 16,-4 1-1-16,1-1-3 0,-1-2-3 0,0-1-4 15,2 4-1-15,-2-5-5 0,-2 3 1 0,-6 0-7 16,5-4 4-16,-4 6-4 0,-2 0-4 0,0-3 2 0,-3 0 1 16,-3 8-7-16,9-16 3 0,-8 11-2 15,-1 5 2-15,0-15-3 0,0 15-2 0,-7-13-3 16,1 5 2-16,6 8-6 0,-20-11 0 0,7 4 2 0,-2 0 1 16,-1 4-2-16,-7-6 0 0,5 5-3 15,-1 0 4-15,0 3-1 0,-5-3 2 0,1 2-4 16,6 2 2-16,-3-4-1 0,2 4-1 0,0 4-2 0,3-4-1 15,-4 0 0-15,3 2 0 0,-1 1-9 0,2-1-6 16,6 2-8-16,-4 2-8 0,2-3-10 0,3 2-11 16,-1 1-9-16,1 0-15 0,8-6-17 0,-13 11-21 15,7-4-30-15,6-7-65 0,-8 7-133 0,5-1-373 16,3-6 165-16</inkml:trace>
          <inkml:trace contextRef="#ctx0" brushRef="#br0" timeOffset="2848.63">3323 560 45 0,'0'0'215'0,"1"15"-8"16,-1-15-6-16,-1 16-5 0,1-16-10 0,-5 25-6 15,4-10-7-15,-5 2-8 0,-2 5-3 0,-1-2-11 16,-3 0-6-16,1 2-10 0,-3 2-10 0,-1-2-15 16,0 1-8-16,-3-1-9 0,-1-1-8 0,0 0-8 0,-1 3-10 15,1-2-5-15,-2-4-10 0,0 2-13 16,3 0-20-16,-1-4-28 0,5-1-21 0,-4 1-29 15,1-2-26-15,3-5-32 0,2 2-38 0,3-4-63 0,-1-2-169 16,2-3-418-16,8-2 184 0</inkml:trace>
        </inkml:traceGroup>
        <inkml:traceGroup>
          <inkml:annotationXML>
            <emma:emma xmlns:emma="http://www.w3.org/2003/04/emma" version="1.0">
              <emma:interpretation id="{D1225A63-D83E-4C47-BD78-BA874E244043}" emma:medium="tactile" emma:mode="ink">
                <msink:context xmlns:msink="http://schemas.microsoft.com/ink/2010/main" type="inkWord" rotatedBoundingBox="5048,3129 7650,3033 7677,3748 5075,3845"/>
              </emma:interpretation>
            </emma:emma>
          </inkml:annotationXML>
          <inkml:trace contextRef="#ctx0" brushRef="#br0" timeOffset="3520.7">3888 287 176 0,'0'0'195'0,"0"0"-6"0,0 0-3 0,10 17-18 0,-8-8-5 15,-2-9-12-15,6 18-5 0,-5-3-5 0,2-2-7 16,-1 3-9-16,1-1-8 0,-3 0-9 0,3-1-11 16,3 3-6-16,-6-3-9 0,0 1-4 0,1-1-9 15,1-4-9-15,-2 0-2 0,0-10-2 0,1 18-7 16,-1-18-5-16,0 16-4 0,0-16-1 0,0 10-6 15,0-10-1-15,3 8 0 0,-3-8 3 0,0 0 7 16,0 0 8-16,0 0-5 0,0 0 0 0,0 0-4 16,0 0-7-16,0 0-6 0,0 0-8 0,0 0-13 15,6-38-9-15,-3 24-6 0,5-7-5 0,-1-1-6 16,3-2-6-16,4 4-1 0,-7-2 4 0,5 0 0 0,0 0 7 16,-4 0 2-16,1 5-2 0,1 4 1 0,-2-3 3 15,5-4 1-15,-4 7 3 0,1 0 0 16,-2 2-1-16,-1 4-2 0,4-4 7 0,-4 4-5 0,1 0 5 15,2 1-2-15,-5-2 4 0,-5 8 4 0,17-10 0 16,-11 6-3-16,-6 4 0 0,15-4-3 0,-7 1 6 16,-8 3-2-16,13-4 3 0,-13 4-1 0,15 2 5 15,-15-2 1-15,17 5 3 0,-17-5 3 0,14 8 3 16,-8-1-1-16,3 4 6 0,0 2 1 0,-1-6 7 16,-1 4 1-16,-1 2-1 0,-3 1-1 0,2 3 3 15,1-4 4-15,-3 2-2 0,1-2 1 0,-2 2 2 16,1 0-2-16,-2-2-8 0,2 1 0 0,-3 1 1 15,0-2-7-15,0 2 0 0,3-1 4 0,-2-1-13 16,-1-2 4-16,0 2-4 0,5-3-6 0,-4 0-18 16,1 1-23-16,-2-11-22 0,1 21-26 0,2-13-30 0,-3-8-27 15,3 17-35-15,0-11-27 0,-3-6-52 0,0 0-175 16,9 5-461-16,-9-5 204 0</inkml:trace>
          <inkml:trace contextRef="#ctx0" brushRef="#br0" timeOffset="3876.45">4575 448 38 0,'0'0'215'0,"0"0"-10"0,0 9-15 15,0-9-19-15,3 13-6 0,-3-13-6 0,3 16-16 16,-1-5-10-16,-1-3-12 0,2 3-6 0,0-2-8 16,5 0-8-16,-5 0-5 0,0 0 0 0,4-1-9 15,2 3-4-15,-1-6-1 0,-1 4 1 0,5-4-2 16,-3-1-4-16,1 0-6 0,5-2-2 0,-1 0-5 0,2-2-5 15,2 0-4-15,1-4-1 0,8-1-6 16,-7 2-1-16,7-4-5 0,-2-4-2 0,-9 2-5 16,7-2-1-16,1 0-10 0,-2-3 2 0,-6 5-2 0,-2 0-1 15,-2-3-2-15,1 0 0 0,-4-2-4 0,1 3 0 16,-7 1-3-16,3-3-1 0,-6 5-1 16,0 8 1-16,-6-21-6 0,3 12 2 0,3 9-3 0,-16-17-2 15,1 10 2-15,-1 0 2 0,-1 2-6 0,-4 1 1 16,2 1 3-16,-6 0-2 0,5 2-6 0,-2-2-7 15,3 5-12-15,2-2-8 0,1 2-13 0,-1 2-14 16,5-4-16-16,2 3-19 0,0 1-9 0,10-4-26 16,-17 4-12-16,17-4-29 0,-9 0-48 0,9 0-161 15,0 0-409-15,0 0 181 0</inkml:trace>
          <inkml:trace contextRef="#ctx0" brushRef="#br0" timeOffset="4465.79">5327 30 14 0,'0'-12'201'0,"0"12"-1"15,0 0-14-15,0 0-12 0,0 0-14 0,0 0-11 16,0 0-10-16,0 0-19 0,0 0-10 0,0 0-14 16,0 0-6-16,0 0-12 0,0 0-2 0,0 0-8 15,0 0-1-15,0 0-3 0,0 0-1 0,0 0 1 16,21 21 4-16,-9-14-5 0,-2-1 2 0,5 3 1 16,2 0-4-16,-1 0-1 0,6 2 0 0,-5-4-2 15,5 4-6-15,2 0-1 0,-3 2-1 0,0-8-2 0,1 6-3 16,-2 0-4-16,-4-3-3 0,6 4-6 15,-5-1 2-15,-1-5-4 0,4 1-4 0,-4 0-4 16,-4-1 0-16,6 5-1 0,-3-4 0 0,-6 0-6 0,4-1-4 16,-2 2-2-16,-4-1 4 0,2-4-2 0,0 3-1 15,-3-1-3-15,-6-5 1 0,10 10-2 0,-7-7-2 16,-3-3 0-16,8 9 3 0,-8-9-4 0,6 6 4 16,-6-6-4-16,0 0 2 0,6 9 2 0,-6-9-2 15,0 12 2-15,0-12 1 0,0 0 1 0,-14 17-1 16,10-11-3-16,-1-1 3 0,-4 5-3 0,2-2 4 15,1-2-1-15,-7 5 3 0,4-4 1 0,-5 3 1 16,-2-1 4-16,2 2 7 0,-1 0-3 0,-5 3-5 16,-1-1 3-16,0 2 0 0,-2-2-2 0,4 3-2 15,-3-5-1-15,-2 7-1 0,3-5-3 0,0 1 5 16,2-1-8-16,-1 4 8 0,1-4-8 0,2-1-1 16,1-1-2-16,4 2-1 0,-4-3 0 0,2 0-9 15,1 3-14-15,1-4-16 0,-1 1-26 0,4 0-15 16,1-2-20-16,-1 0-27 0,5-2-18 0,4-6-26 15,-5 9-32-15,5-9-49 0,0 0-175 0,0 0-458 0,0 0 204 16</inkml:trace>
          <inkml:trace contextRef="#ctx0" brushRef="#br0" timeOffset="4879.7">5918 481 202 0,'0'0'205'0,"0"0"-19"16,13 0-18-16,-13 0-14 0,0 0-16 0,0 0-12 0,12 10-9 15,-12-10-8-15,6 8-3 0,-6-8-9 16,5 10 0-16,-5-10-6 0,8 9-7 0,-3-4-4 16,-2 2-5-16,-3-7-3 0,12 13-3 0,-9-8-1 0,-3-5-3 15,10 10-4-15,-4-6 1 0,-6-4-3 16,14 7 2-16,-5-5-6 0,7-1 1 0,-6 1-8 15,7-2-3-15,-1 0-5 0,10-2-5 0,-7 1 1 0,3-7-1 16,5 4-6-16,2-4 1 0,-6 1-6 0,6 1 1 16,-4-5-5-16,2 0 2 0,-2-2-6 0,1 1-2 15,-5-3-1-15,4 0 3 0,-6-2-3 0,1-1-1 16,-4 0-1-16,-3-2 1 0,-4 7-6 0,-3-5 4 16,-3 3 1-16,-1-1 0 0,-4 0-3 0,-4 4-1 15,0-4-3-15,-1 2 1 0,-8-3 0 0,-4 0-1 16,5 6 1-16,-5 4 2 0,-8-2-4 0,5 1 0 15,-4 5-2-15,-4-1 1 0,8 4-11 0,3 0-11 16,-4 4-12-16,-1 2-15 0,5 1-16 0,-6 0-19 0,5 0-21 16,4 4-27-16,-3-5-34 0,4-1-36 15,-9 5-201-15,7-1-433 0,1-2 192 0</inkml:trace>
        </inkml:traceGroup>
        <inkml:traceGroup>
          <inkml:annotationXML>
            <emma:emma xmlns:emma="http://www.w3.org/2003/04/emma" version="1.0">
              <emma:interpretation id="{251B8A9D-5C19-4362-874D-E991690722B5}" emma:medium="tactile" emma:mode="ink">
                <msink:context xmlns:msink="http://schemas.microsoft.com/ink/2010/main" type="inkWord" rotatedBoundingBox="8948,2763 10976,2687 11006,3486 8978,3562"/>
              </emma:interpretation>
            </emma:emma>
          </inkml:annotationXML>
          <inkml:trace contextRef="#ctx0" brushRef="#br0" timeOffset="5779.1">8167-35 126 0,'6'-8'221'0,"-6"8"0"0,0 0-8 16,7-6-12-16,-7 6-16 0,0 0-18 0,0 0-17 16,0 0-14-16,0 0-14 0,-21-7-8 0,21 7-8 15,-31 3-9-15,12 2-8 0,-5-2-5 0,-5 4-3 16,4-4 0-16,-5 4-10 0,5 1-4 0,1 1-3 15,5-1-6-15,-1-5-12 0,1 3-1 0,4-1-4 16,-2 2-4-16,1-1-3 0,6-1-5 0,1 1-4 16,1 0-1-16,-1-1-3 0,9-5-4 0,-10 14-3 15,4-8 4-15,6-6-5 0,0 13 0 0,0-13-2 0,0 12 2 16,0-12-5-16,12 14 3 0,-8-7-2 16,5-2 0-16,-1 4-1 0,4-3-1 0,1-1 0 15,3 2-1-15,-4 1-2 0,2 0 0 0,2-1-1 0,1 0 2 16,-1 0-4-16,0 1 5 0,1-1-4 0,1-1 2 15,-3 1-5-15,0-3 0 0,1 4 3 0,-6 0-1 16,5 0 2-16,-7-5-3 0,4 4-1 0,1 1 3 16,-5 1-3-16,1 2 0 0,-2-3 1 0,-1-2 2 15,0 5-3-15,1-6 2 0,-4 4-1 0,3 1-2 16,-6-10 3-16,8 16-1 0,-7-10 0 0,-1-6 3 16,0 13 5-16,0-13 6 0,-9 14 0 0,3-6 2 15,-1-5-1-15,-5 6-1 0,-7-1 3 0,5-3-2 16,-2 1 1-16,-4-3-1 0,-2 1-1 0,6 2 0 0,-4-2-4 15,4-1 0-15,-4-1 0 0,1 0-2 16,3-1-3-16,-1-1 4 0,17 0-4 0,-22 0-3 16,14 0 4-16,8 0-9 0,-18 2-9 0,18-2-15 0,-13 1-15 15,13-1-36-15,0 0-31 0,0 0-29 0,0 0-34 16,0 0-28-16,0 0-236 0,19-21-471 16,-5 14 208-16</inkml:trace>
          <inkml:trace contextRef="#ctx0" brushRef="#br0" timeOffset="6084.35">8425 359 30 0,'7'4'222'0,"-7"-4"-8"16,0 0-8-16,14 4-8 0,-5 0-11 0,-9-4-9 15,16 0-7-15,-16 0-8 0,13 4-8 0,-13-4-1 16,15 2-2-16,-4-2 3 0,-11 0-2 0,0 0-1 0,16-6 1 15,-16 6-1-15,0 0-4 0,11-7-5 16,-11 7-6-16,0-8-6 0,0 8-11 0,0 0-12 16,0-16-8-16,0 16-9 0,0 0-8 0,-14-19-10 0,11 15-4 15,3 4-7-15,-10-13-9 0,4 8-6 0,6 5-4 16,-8-6-10-16,8 6 0 0,-9-6-13 0,9 6-21 16,0 0-19-16,-7-9-22 0,7 9-20 0,0 0-19 15,-9-6-11-15,9 6-16 0,0 0-20 0,0 0-24 16,0 0-19-16,0 0-22 0,0 0-22 0,0 0-67 15,0 0-175-15,0 0-496 0,0 0 220 0</inkml:trace>
          <inkml:trace contextRef="#ctx0" brushRef="#br0" timeOffset="6985.34">8753 102 56 0,'0'0'222'0,"-9"3"-4"0,9-3-14 16,0 0-18-16,0 0-14 0,0 0-7 0,0 0-13 15,0 0-7-15,0 0-13 0,0 0-8 0,0 0-3 16,0 0-4-16,0 0-8 0,0 0-4 0,0 0-3 16,37-3-8-16,-37 3-7 0,24-8-8 0,-8 5-10 15,4-1 0-15,-1 3-10 0,8-6-5 0,-2 4-7 0,5-1-4 16,-4-2-4-16,-1 6-4 0,6-3-22 15,-4-1-19-15,1 4-22 0,-7-4-25 0,5 4-25 16,-10 0-23-16,3 0-30 0,5 4-38 0,-9-4-240 0,2 0-443 16,-1 0 196-16</inkml:trace>
          <inkml:trace contextRef="#ctx0" brushRef="#br0" timeOffset="6592.77">9220-329 73 0,'6'-7'184'0,"-6"7"-8"0,4-6-9 0,-4 6-7 0,0 0-5 15,0 0-15-15,0 0 3 0,9-7-19 0,-9 7-12 16,0 0-10-16,0 0-11 0,0 0-6 0,0 0 1 15,0 0-1-15,0 0-5 0,0 0 3 0,-27 31-6 16,18-18-4-16,0 0-3 0,0 3-2 0,-3-1-1 16,-3 5 7-16,5 5-1 0,-3 2-6 0,-7 4 1 15,5-6-2-15,2 0-3 0,-4 8 0 0,4-7-2 16,-2 6-7-16,2-5-1 0,-1 8-3 0,2-10-3 16,2 8-1-16,1-7 0 0,2-1-4 0,4 0-2 15,-3-2-4-15,1 2 1 0,2-5-6 0,0 4 0 0,0-6-3 16,3-3-6-16,0-1 1 0,0-1-1 15,0 0 1-15,3-4 0 0,2 6 1 0,-2-6-3 16,1 2 4-16,1-1-2 0,2-2 5 0,-1 0 1 0,3 3-4 16,-2-6 2-16,5 1 0 0,-3-3-3 0,3 2 1 15,0-1-4-15,8-2-12 0,-7 2 8 0,6-3 0 16,-2-2 1-16,2 2-8 0,1-2 6 0,-1-3-6 16,-1 4-1-16,1-2-10 0,-1-2-6 0,0-1-24 15,3 2-9-15,-3-1-20 0,0 1-14 0,-3-2-15 16,-2 3-20-16,0-6-19 0,-5 6-21 0,-8 2-20 15,15-9-30-15,-11 1-39 0,-4 8-213 0,5-12-487 16,-4 2 216-16</inkml:trace>
          <inkml:trace contextRef="#ctx0" brushRef="#br0" timeOffset="7440.91">9716 294 114 0,'0'0'216'0,"0"0"-15"0,0 0-14 0,-4 10-11 16,4-10-9-16,0 0-8 0,-5 16-12 0,5-16-8 15,-1 9-7-15,1-9-6 0,-3 11-6 0,3-11-8 16,0 11-2-16,0-11-6 0,0 0-6 0,4 16-1 15,-4-16-5-15,5 8 0 0,-5-8 2 0,6 7 2 16,-6-7-1-16,0 0 2 0,12 6 1 0,-12-6-5 16,9-4-1-16,-9 4-9 0,19-1 4 0,-19 1 0 15,15-6-6-15,-15 6-7 0,13-6-7 0,-7-1-8 16,-6 7-2-16,11-8-10 0,-7 3-3 0,5-2-17 16,-9 7-17-16,9-11-29 0,-4 4-23 0,-5 7-31 0,3-8-35 15,-3 8-50-15,0 0-52 0,0 0-46 16,0 0-263-16,-17-14-561 0,17 14 248 0</inkml:trace>
        </inkml:traceGroup>
        <inkml:traceGroup>
          <inkml:annotationXML>
            <emma:emma xmlns:emma="http://www.w3.org/2003/04/emma" version="1.0">
              <emma:interpretation id="{E8415DA5-61C4-44DA-9052-C2401EA7CE06}" emma:medium="tactile" emma:mode="ink">
                <msink:context xmlns:msink="http://schemas.microsoft.com/ink/2010/main" type="inkWord" rotatedBoundingBox="12439,2379 16846,2215 16912,3983 12504,4147"/>
              </emma:interpretation>
            </emma:emma>
          </inkml:annotationXML>
          <inkml:trace contextRef="#ctx0" brushRef="#br0" timeOffset="10844.62">11399 35 174 0,'0'0'216'0,"0"0"-20"0,0 0-20 15,4-7-22-15,-4 7-12 0,0 0-1 0,0 0-3 16,0 0-14-16,0 0-3 0,0 0-4 0,-6 35-9 15,6-35 1-15,-4 20-7 0,1-6-6 0,1-1 0 16,-2 2-2-16,-1 1-5 0,-2-3-5 0,5 1-2 16,-2 3-8-16,-1 0-4 0,1-3-6 0,-2 4-5 15,4-5-5-15,-4 2-2 0,0-5-7 0,3 4-6 16,0-1 0-16,0-3-1 0,3-10-6 0,-6 16-4 16,4-10-3-16,2-6 1 0,-3 15-6 0,3-15 1 15,-5 7-2-15,5-7 0 0,0 0-2 0,0 0 3 16,-3 14-3-16,3-14 5 0,0 0 4 0,0 0 0 15,0 0-7-15,0 0-3 0,0 0-2 0,0 0-1 0,0 0 1 16,0 0-8-16,9-42-11 0,-2 26-6 16,2 0-12-16,0-12-5 0,5 7-4 0,-2-3-3 0,9-7 2 15,-6 9-1-15,2-2 1 0,0 4 6 0,1-2 0 16,0 2 6-16,1 0-1 0,-4 1 4 0,3 5 3 16,-5 1 0-16,-2 1 2 0,5-2 3 0,-5 4-3 15,0-1 1-15,-3 5 0 0,2 0 3 0,-2 1 1 16,-1-1 0-16,-7 6 0 0,14-4 1 0,-14 4 1 15,13-4 4-15,-13 4 0 0,12 0 3 0,-12 0 2 16,9 8-1-16,-2-1 7 0,-2 3 8 0,1 1 4 16,0 5 0-16,-5-1 2 0,4 3 2 0,-2 5 5 15,-2-7 3-15,-1 2-5 0,3 5 2 0,-1-6-8 16,-1 7 0-16,-1-2 3 0,0 2-4 0,3 1 0 16,-1-10-3-16,-1 8-1 0,-2-7 0 0,1 2-3 15,0-4-1-15,-2 3-1 0,4-8 1 0,-2 6-5 16,0-3-24-16,0-12-27 0,0 20-29 0,1-10-33 0,-1-10-39 15,0 16-35-15,5-9-55 0,-5-7-213 0,12 2-483 16,-12-2 215-16</inkml:trace>
          <inkml:trace contextRef="#ctx0" brushRef="#br0" timeOffset="11146.6">12095 189 225 0,'16'-10'231'0,"-8"6"-19"15,4 1-8-15,-3-1-12 0,4-3-14 0,5 5-12 16,-2 0-6-16,2-1-7 0,2-3-11 0,-1 5-5 0,2-3-13 16,-5 0-10-16,7-1-7 0,-4 5-10 15,-1-2-6-15,0-1-7 0,0 3-11 0,-5 0-2 16,-2 0-11-16,-11 0-1 0,22-3-7 0,-8 5-5 0,-4-4-3 15,8 2-5-15,-6 2-4 0,-12-2-4 16,21-2-3-16,-6 1-6 0,-15 1-3 0,20 0-11 16,-8-2-20-16,-12 2-19 0,20 0-26 0,-20 0-19 0,19-4-28 15,-19 4-16-15,12-2-41 0,-12 2-49 0,6-9-196 16,-6 9-439-16,0-11 193 0</inkml:trace>
          <inkml:trace contextRef="#ctx0" brushRef="#br0" timeOffset="11407.08">12465-82 96 0,'0'0'242'0,"0"0"-19"16,0 0-25-16,0 0-17 0,0 0-10 0,0 0-1 0,0 0-7 16,0 0-2-16,0 0-3 0,0 31-3 15,0-18-2-15,0 1-10 0,-2 3-5 0,-2 1-1 16,-2 0-3-16,0 6-15 0,-1-1-3 0,-1-2-9 15,-1 7-8-15,2-5-8 0,-5 3-10 0,4-2-9 0,-4 0-7 16,0 1-7-16,-1-4-4 0,4 0-5 16,-3-3-4-16,5-1-2 0,-1-5-22 0,2 3-24 0,-4-3-25 15,2 0-26-15,1 1-33 0,-1-3-34 0,2-2-27 16,2 0-38-16,4-8-34 0,-6 8-246 16,6-8-506-16,0 0 224 0</inkml:trace>
          <inkml:trace contextRef="#ctx0" brushRef="#br0" timeOffset="12026.59">13088-35 97 0,'0'0'196'0,"0"0"-16"16,9-3-20-16,-9 3-8 0,0 0-4 0,0 0-3 16,0 0-4-16,5 18-4 0,-5-18-4 0,1 13-4 15,-1-13-2-15,-1 18 0 0,1-18-4 0,-2 24-11 16,-1-13-4-16,3 3-12 0,-1-1-3 0,-1 0-1 16,4 3-4-16,-4-6-5 0,-2 3-5 15,4-13-11-15,-2 22-4 0,1-10-4 0,1-12-9 0,-5 20-5 16,5-10 0-16,0-10-5 0,-3 14-2 0,0-7-5 15,3-7-4-15,-1 12 0 0,1-12-6 16,0 0 0-16,-5 10 2 0,5-10-1 0,0 0 5 0,0 0-3 16,0 0-3-16,0 0 0 0,0 0-3 0,0 0 0 15,0 0-7-15,0 0-7 0,0 0-3 0,5-40-6 16,-1 27-8-16,1-2-2 0,1-1-3 0,1 2 1 16,4-1-3-16,-5 1 5 0,6 0-4 0,-3 0 2 15,2 0 5-15,0 0 0 0,1 0 0 0,0 1-1 0,3 2 0 16,-2-1 3-16,-1 4 3 0,1-1 0 0,1-1 2 15,-2 0-2-15,-3 5 0 0,-2 0-1 16,4-2 6-16,-2 4-6 0,-9 3 6 0,16-8-3 0,-9 5-5 16,-7 3 5-16,14-6 4 0,-7 1-4 0,-7 5 2 15,0 0 2-15,23 5-1 0,-23-5 2 0,10 6 7 16,-10-6 1-16,9 13 7 0,-9-6 5 0,5 4 2 16,-4-1 4-16,-1-10 5 0,6 21-7 0,-6-7 6 15,-1 3 8-15,1-2 1 0,0 1 0 0,-2 1 0 16,-1 1-8-16,3-3 4 0,-1-1-3 0,-4 3-11 0,5-1 5 15,-1-1 2-15,-2-1-7 0,0-3 0 16,1-1-4-16,2 4 2 0,-1-3-3 0,1-11-3 16,-5 17-11-16,4-9-20 0,1-8-24 0,-5 16-29 0,5-16-38 15,0 14-34-15,0-14-33 0,2 11-44 16,-2-11-51-16,0 0-217 0,0 0-525 0,0 0 234 16</inkml:trace>
          <inkml:trace contextRef="#ctx0" brushRef="#br0" timeOffset="12936.99">13798 209 163 0,'0'0'202'0,"0"0"-3"0,0 0-10 15,0 0-8-15,0 0-8 0,0 0-8 16,21-7-4-16,-21 7-10 0,0 0-6 0,19-6-6 16,-11-1-11-16,-8 7-10 0,19-8-7 0,-5 1-7 0,2-2-5 15,-5-2-6-15,12-2-5 0,-8 1-6 16,6-5-8-16,0 6-7 0,1-6-8 0,-2-1-4 16,2 0-6-16,-1-1-2 0,6-7-9 0,3-4 1 0,-6 4-5 15,5-1-6-15,-3-4-2 0,1 2-10 0,-3-5-8 16,-1-1-2-16,-2 3-4 0,0 1-3 0,-7 6-2 15,5-9-3-15,-7 9 4 0,0-3-4 0,-3 3 1 16,3 1 1-16,-6 0 1 0,-3 3 1 0,1-2-2 16,2 1-1-16,-6-1 2 0,6 0 1 0,-4 6 1 15,1 2-3-15,-5-3 3 0,2 1-1 0,0 2 0 16,-1-3-3-16,-1 5 2 0,-2-3-2 0,-2 1 3 16,3 2-4-16,-3 0 7 0,1 3-5 0,-1 2 4 15,0 0-6-15,-1-2 4 0,-1 4-3 0,8 6-1 0,-18-8 0 16,11 4 4-16,7 4-4 0,-21 1 4 15,6 2 0-15,2 0-3 0,-5 2 0 0,6 1 3 16,-3 1-1-16,0 3 4 0,-1-1-2 0,-2 7 3 0,-2 1 3 16,1 1 3-16,1 4 0 0,3 2 6 15,-4 7 3-15,-2-4 0 0,3 9 0 0,-1-1 0 0,-1 0 0 16,1 2 8-16,4 2-3 0,-3 3 0 0,5-1 0 16,-1-1 2-16,1 1-4 0,4 1-4 0,-2-4 1 15,4 4-2-15,1-7-2 0,5-8 2 0,-1-1-3 16,2-2-1-16,2 0-2 0,-1 1 5 0,5-8-3 15,1 3-2-15,2 0-2 0,-1-4 2 0,-1 1 1 16,5-5 3-16,2 1-4 0,1-3-4 0,-1-2 6 16,6 2-2-16,-1-5-3 0,7 2 0 0,-1-1 2 15,2-10 3-15,0 4-2 0,0-3-2 0,-1-1-2 16,-6 0 1-16,5-3 0 0,-9 0-6 0,4 0 3 16,-2-3 3-16,-2 3-3 0,2-2 5 0,-3 0-6 0,-2 1 2 15,-2 3-2-15,-4 0-2 0,1-1 0 16,-1-1 4-16,-7 7-2 0,12-7 1 0,-12 7-5 15,8-3 0-15,-8 3-4 0,0 0 2 0,0 0-5 0,0 0 6 16,0 0-2-16,20 6 2 0,-20-6 0 0,6 7 0 16,-6-7-2-16,8 6 2 0,-8-6 2 0,9 7 0 15,-9-7 0-15,10 13 5 0,-4-8-4 0,2 0-1 16,2-1 4-16,-1-2-3 0,8 2 1 0,-7-3 4 16,6 2 0-16,1-3-6 0,1 3 3 0,1-3 5 15,0-3-4-15,5 0 2 0,-4-2 0 0,-1 2 3 16,0-1-11-16,-1-3 5 0,-1 0 4 0,-1 1 2 15,-2-3-5-15,-1-2-4 0,-4 2 5 0,1-2-5 16,-2-1 5-16,-5 1-3 0,1 1-1 0,-4 10 0 16,-1-22-1-16,-4 12-2 0,1 1 3 0,-5-2-3 15,1 4-5-15,-2 0-3 0,-3 1-12 0,-2 1-5 16,-3 0-9-16,1 3-11 0,-2-1-9 0,0 3-12 0,-1 0-13 16,2 4-11-16,2 2-14 0,-2-1-20 15,5 1-17-15,-2 1-24 0,3 0-21 0,0 3-228 0,3-4-452 16,3 2 200-16</inkml:trace>
          <inkml:trace contextRef="#ctx0" brushRef="#br0" timeOffset="13885.73">14747 216 46 0,'0'0'209'0,"9"7"-14"0,-9-7-12 15,9 9-15-15,-9-9-11 0,9 8-11 0,-3-3-8 16,-6-5-7-16,8 13-9 0,-3-7-5 0,1 2-9 15,-5 3-7-15,5-1-5 0,-1-1-6 0,-2 3-8 0,4 0-9 16,-1 3-6-16,0 0 4 0,-4 2-4 0,2 0-2 16,2 1-3-16,-3-1-5 0,2 1 1 0,-1-1-4 15,-2 2 1-15,-1-1-4 0,4-2 1 0,-8 7 4 16,3 1-7-16,3-4 2 0,-6 0-2 0,3 4 2 16,0-4-3-16,0 0 1 0,-3 0-2 0,1 0 3 15,-4 2-5-15,3-4 3 0,0-1-2 0,-1 0-2 16,-2-2-1-16,-2 1 2 0,-1 0 0 0,2-1 0 15,-5 0-1-15,-2-5 3 0,3 6 2 0,-10-3-2 16,0 0 2-16,-3-2-5 0,2-2-2 0,-5 2-1 16,1-5-4-16,-2 3 4 0,1-6-11 0,-3 3-5 15,2-2-3-15,-2-1 0 0,3 1-3 0,-1-4-9 16,1-3 9-16,2-1 6 0,-1 0-7 0,3-2 0 16,5 3 3-16,0-6-10 0,1 1-2 0,2-1-1 15,5-4 6-15,-2 1-11 0,5-3-9 0,-1-1-13 16,8-1-7-16,0-7-9 0,2 0-10 0,5-1-9 0,4 0-8 15,1-1-6-15,8-7-2 0,1 2-6 0,3 1-9 16,0 0 0-16,3-1 1 0,4 4 2 0,-3 0-1 16,-1 3 3-16,3-3 2 0,3 5 5 0,0-2 7 15,0 3 6-15,-2-1 4 0,8 0 6 0,-6-2 5 16,7 2 8-16,-3-2 0 0,2 0 4 0,-5 0 5 16,0 3 6-16,-1-1-1 0,0 2 3 0,0-1 11 15,-8 5 5-15,-2 0 3 0,0-1 11 0,0 6 3 16,-2-7 10-16,-2 5 8 0,-4 2 7 0,3 1 2 15,-6 0 6-15,1-1-1 0,1 0-1 0,-2 2 4 16,-5 2 1-16,2-3 2 0,1 3 1 0,-4 0 1 16,2 3-1-16,-8 4-8 0,10-11 1 0,-4 8-2 15,-6 3 1-15,8-10-4 0,-8 10-6 0,6-7-4 16,-6 7-8-16,0 0-2 0,0 0-2 0,0 0-4 16,10-2-2-16,-10 2 4 0,0 0-7 0,0 0-1 15,0 0-2-15,12 19 0 0,-10-12 2 0,-2-7-2 0,1 14-1 16,-1-4 0-16,0-10 4 0,0 18-4 0,0-5 4 15,0-2 0-15,0-11-8 0,2 21 6 0,-2-7 1 16,0-14 1-16,-3 23-4 0,3-12 2 0,-5-3-1 16,5-8 1-16,-3 20-2 0,3-20-2 0,-3 12-2 15,3-12 1-15,0 13 1 0,0-13-2 0,0 0 1 16,-3 10 4-16,3-10 2 0,0 0 6 0,0 0-4 16,0 0-1-16,0 0 0 0,0 0 0 0,0 0 1 15,0 0-3-15,0 0-6 0,33-32 0 0,-24 22-8 16,4-3-3-16,1-1-5 0,4-4-3 0,-2 0 4 15,2 4-4-15,0-3 6 0,-8 4 0 0,4 2 4 16,-2 0 2-16,1-2-2 0,0 4 6 0,-1-1-6 0,0 0 3 16,2 1 0-16,-5 5 1 0,-2-4 5 0,4 2-1 15,-2 1-3-15,-2 0 2 0,-7 5 2 16,18-7-1-16,-9 6 0 0,-9 1-3 0,18 1 2 0,-18-1-4 16,18 6 9-16,-12-4 2 0,3 3-1 0,-2-1 0 15,0 3 6-15,2 7 2 0,-1-6 2 0,-2 5 6 16,1 1 6-16,-1 1 1 0,-1 7-5 0,-1-11 0 15,2 6 1-15,-3 1-1 0,2-1-3 0,-5 1 11 16,1 0-25-16,-1-1-18 0,3 4-27 0,-1-3-30 16,-7 4-34-16,4-5-37 0,-5-1-43 0,3 1-54 0,-3-5-92 15,1-1-166-15,5-2-536 0,0-9 237 16</inkml:trace>
        </inkml:traceGroup>
        <inkml:traceGroup>
          <inkml:annotationXML>
            <emma:emma xmlns:emma="http://www.w3.org/2003/04/emma" version="1.0">
              <emma:interpretation id="{58A47086-5DDE-4E3C-A238-9E5320BEF46D}" emma:medium="tactile" emma:mode="ink">
                <msink:context xmlns:msink="http://schemas.microsoft.com/ink/2010/main" type="inkWord" rotatedBoundingBox="17703,2434 19571,2364 19602,3188 17734,3257"/>
              </emma:interpretation>
            </emma:emma>
          </inkml:annotationXML>
          <inkml:trace contextRef="#ctx0" brushRef="#br0" timeOffset="15204.91">16571 126 70 0,'0'0'181'0,"-8"6"-10"0,8-6-10 16,0 0-14-16,0 0-11 0,0 0-8 0,0 0-6 16,0 0-9-16,0 0 6 0,0 0 2 0,20 7-1 15,-20-7-3-15,19 2 1 0,-9-2-2 0,7 0 0 16,2 0-4-16,-1 2-5 0,7-1-3 0,2 2-3 15,0-3-8-15,4 3-7 0,-4 1-3 0,6-4-3 16,-2 0-5-16,10 3-3 0,-11-1-6 0,2 0-1 16,7-3-6-16,-6 2-6 0,-2 5-5 0,-7-5-1 0,6 2-4 15,-5-6-1-15,-7 2-5 0,8 1-9 16,-7 5 0-16,-1-3 1 0,-3-4-8 0,-3 4 1 16,-12-2-4-16,19-2-18 0,-19 2-10 0,15 0-13 0,-15 0-18 15,13 0-19-15,-13 0-34 0,0 0-35 16,8-5-34-16,-8 5-28 0,0 0-66 0,0 0-178 15,0 0-470-15,-12-24 207 0</inkml:trace>
          <inkml:trace contextRef="#ctx0" brushRef="#br0" timeOffset="14812.89">17054-450 78 0,'0'0'216'0,"0"0"-5"0,0 0-21 15,0 0-10-15,0 0-14 0,0 0-15 0,0 0-14 16,0 0-13-16,0 0-11 0,0 0-8 0,0 0-9 16,0 0-3-16,-27 21-8 0,17-18-6 0,-5 6-9 15,3-3-10-15,-3 3 1 0,0 2 0 0,-1-5-6 0,-5 6-4 16,0-1-4-16,1-3 1 0,1 6-10 16,-2-2-4-16,6-4 0 0,-3 5-2 0,0-3-4 15,5 1-3-15,-2-1-2 0,2-1 0 0,-1 0-3 0,2 1 0 16,0-3-3-16,9 4-1 0,-4-4 0 0,1 0-1 15,0 0-6-15,6-7 2 0,-9 10-1 0,9-10 2 16,-3 11-4-16,3-11-1 0,0 0 2 0,0 13 2 16,0-13-1-16,0 0 2 0,12 7 2 0,-5-2-1 15,-7-5-1-15,18 5 1 0,-10-2 2 0,7-1-4 16,1 1 1-16,-5 1 1 0,6-2 2 0,3-2-2 16,-1 4-2-16,1-3 8 0,-2 1-1 0,10-1-3 15,-1 3-2-15,0 2-1 0,1-4-1 0,0 3 1 16,2 1-4-16,-2-1 2 0,1-3-3 0,-2-1 1 15,-2 3-5-15,-1 2 3 0,-5-1 0 0,-2-2-1 16,2 0 1-16,-1-1 2 0,-2 0-2 0,1 3-3 0,-4-4 0 16,-2 0 0-16,0 3 1 0,-11-4-2 15,17 0 2-15,-17 0-2 0,13 3 1 0,-13-3-6 0,0 0-8 16,11 2-11-16,-11-2-13 0,0 0-15 0,0 0-25 16,7 5-20-16,-7-5-30 0,0 0-32 0,0 0-35 15,0 0-224-15,0 0-450 0,0 0 200 0</inkml:trace>
          <inkml:trace contextRef="#ctx0" brushRef="#br0" timeOffset="16202.74">18404-544 186 0,'0'-14'192'15,"0"14"-15"-15,0-12-9 0,0 12-13 0,3-13-1 16,-3 13-9-16,0 0-6 0,-5-18-5 0,5 18-5 16,-3-11-10-16,3 11-9 0,-6-13-9 0,6 13-9 15,-9-13-7-15,6 6-3 0,3 7-8 0,-12-7-2 16,5 1-11-16,-5-3 2 0,1 7-8 0,1-3 6 16,-3 2-5-16,1-1 2 0,1 3-4 0,11 1-3 15,-30-5-3-15,15 5 0 0,1 0-7 0,14 0-1 0,-27 3-5 16,9-3-3-16,3 3-4 0,1 2 0 15,-2 1-2-15,1 1-3 0,2 0-6 0,-2 0 0 16,1 3 0-16,2-2-1 0,-1 3-4 0,1-1 0 0,3 3-2 16,0-4-1-16,-1 3-2 0,-1 2 3 15,4 1-2-15,-1-5 0 0,2 6-3 0,-1-3 4 0,0 5-5 16,-1-2 5-16,-1 0-1 0,5 0 1 0,-5-2-2 16,3 2-3-16,1-2 1 0,-1 0 4 0,2 3-4 15,1-2 3-15,-3 1-3 0,1-1-4 0,4 1 7 16,-4-1 0-16,4 3-3 0,-1-5 0 0,-1 2 3 15,2-1-3-15,1 3 2 0,1 1-2 0,-1-5 2 16,3-2 2-16,0 2-3 0,2 2 3 0,-2-1-1 16,6-1-2-16,-2-1 4 0,1 2 2 0,1-4-2 0,3 1 3 15,-2-1 3-15,4-2-4 0,-1 1 9 16,0 0-2-16,2-3-1 0,3 0-3 0,-3-3 3 16,4 1-2-16,1-3 0 0,-5-1-2 0,4 0 5 0,-1 0-3 15,0 0 6-15,-2-1 7 0,-1-3 4 0,3 2 3 16,-7-2 7-16,-1 3 2 0,2-1 14 15,-12 2-1-15,19-4-3 0,-11 2 16 0,-8 2-16 0,10-10 5 16,-10 10-6-16,12-5-3 0,-6 2 2 0,-6 3-3 16,8-7 0-16,-8 7-6 0,0 0-3 0,7-5-4 15,-7 5 0-15,0 0-9 0,0 0-7 0,0 0-3 16,12-6 2-16,-12 6-9 0,0 0 5 0,0 0-5 16,0 0 1-16,0 0-4 0,0 0-2 0,0 0 3 15,0 0-1-15,0 0-4 0,0 0-1 0,6-5-1 16,-6 5 2-16,0 0 3 0,0 0-4 0,0 0 2 15,0 0-4-15,0 0-2 0,0 0 5 0,0 0-1 0,0 0 2 16,0 0-3-16,0 0 4 0,0 0 10 0,0 0-17 16,0 0 0-16,0 0 1 0,0 0 13 0,0 0-11 15,0 0-4-15,0 0 1 0,0 0 4 0,0 0-5 16,0 0 1-16,0 0 14 0,0 0-21 0,0 0 2 16,0 0 3-16,0 0-16 0,0 0-21 0,0 0-37 15,0 0-26-15,0 0-35 0,0 0-25 0,0 0-35 16,0 0-40-16,0 0-61 0,0 0-308 0,0 0-657 15,0 0 290-15</inkml:trace>
        </inkml:traceGroup>
        <inkml:traceGroup>
          <inkml:annotationXML>
            <emma:emma xmlns:emma="http://www.w3.org/2003/04/emma" version="1.0">
              <emma:interpretation id="{3440793B-1DAB-4C4A-9DAB-34237DF9C8F4}" emma:medium="tactile" emma:mode="ink">
                <msink:context xmlns:msink="http://schemas.microsoft.com/ink/2010/main" type="inkWord" rotatedBoundingBox="20107,1892 23061,1782 23136,3821 20183,3931"/>
              </emma:interpretation>
            </emma:emma>
          </inkml:annotationXML>
          <inkml:trace contextRef="#ctx0" brushRef="#br0" timeOffset="18577.82">18990-370 70 0,'4'-8'209'0,"-4"8"-5"15,5-7-8-15,-5 7-8 0,0 0-5 0,0 0-7 16,4-11-6-16,-4 11-16 0,0 0-12 0,0 0-13 0,0 0-12 16,0 0-13-16,0 0-8 0,0 0-12 0,0 0-3 15,0 0-11-15,0 0 1 0,0 0-7 0,0 0-4 16,0 0-1-16,0 33 2 0,0-33-5 0,0 21-2 16,-3-10-9-16,3 2 3 0,0-13 2 15,-1 25-1-15,2-13-4 0,-1 2-3 0,0-1-4 0,-1 0-2 16,-1 1-3-16,2 0 1 0,0-14-5 0,0 20 0 15,0-12-3-15,0-8-3 0,0 22-1 0,-3-14-1 16,3-8-2-16,-1 18 2 0,-1-10-7 0,2-8 0 16,-4 14-1-16,4-14-2 0,0 11-1 0,0-11 2 15,-2 13-3-15,2-13 0 0,0 0 2 0,-6 9-3 16,6-9 2-16,0 0 6 0,0 0 12 0,0 0 5 16,0 0 1-16,0 0-6 0,0 0 1 0,0 0-4 0,0 0-1 15,0 0 3-15,0 0-6 0,0 0-3 16,15-34-6-16,-9 21-4 0,2-1-6 0,2-1-2 15,2-6-8-15,1 1-3 0,-2 0-3 0,1-2-1 0,3 4-1 16,1-4 2-16,-3 2-9 0,2-2 7 0,0 2 1 16,2 1-2-16,-4 1 3 0,7 0 0 0,-10 1 3 15,6-1 2-15,-2 5-1 0,-2 1 0 0,-2 0 3 16,2 1 2-16,-3 2-5 0,3 0 3 0,-2-2 2 16,-4 5 3-16,2-1-1 0,-2 0-5 0,-6 7 5 15,13-9 5-15,-10 4-7 0,-3 5 5 0,8-8-5 16,-8 8 0-16,0 0 1 0,10-6-7 0,-10 6 6 15,0 0 2-15,0 0-4 0,9-4 5 0,-9 4-4 16,0 0 4-16,0 0-6 0,0 0 5 0,13 14 0 16,-13-14 0-16,6 11 0 0,-4-5 6 0,-2-6-5 15,6 16 6-15,-3-6 0 0,-2 5 5 0,2-2 2 16,2 3 4-16,-4 2-2 0,-1-2-1 0,3 2 6 0,-3 0-1 16,3 3 6-16,-3 2-3 0,-1 0 13 0,1-6-2 15,-6 5 0-15,4-2 6 0,-1-2 3 0,2-1-4 16,-1 3 0-16,-4-4 1 0,2 0 7 15,2 0 10-15,-1-1 3 0,0 0-5 0,2-2-9 0,-3-2 1 16,4-1 2-16,0-10 5 0,-2 18-6 0,1-7-5 16,1-11-12-16,-2 11 5 0,2-11 1 0,-3 14 0 15,3-14 0-15,0 0-9 0,0 12 18 0,0-12-16 16,0 0-7-16,0 0 0 0,0 12-1 0,0-12 0 16,0 0 2-16,11 6-21 0,-11-6-25 0,0 0-33 0,20-4-36 15,-20 4-35-15,20-2-42 0,-11-2-52 0,-9 4-48 16,24-4-59-16,-14 0-246 0,6-2-624 15,-2 0 276-15</inkml:trace>
          <inkml:trace contextRef="#ctx0" brushRef="#br0" timeOffset="19540.74">19959-80 46 0,'0'0'239'0,"14"-9"-7"16,-14 9-9-16,0 0-13 0,8-8-15 0,-8 8-15 16,8-9-9-16,1 2-8 0,-5 0-4 0,2-2-13 15,5-1-13-15,-4-1-10 0,2-1-10 0,3 0-8 16,2-3-9-16,-3 0-8 0,3-5-10 0,2 0-5 15,1-5-5-15,-1 1-9 0,6-7-9 0,1 0-4 16,2-5-1-16,-2-1-9 0,3 1-5 0,1 1-5 16,2-5-9-16,-6 2-8 0,7-4-3 0,-3 5-8 0,-5-1 4 15,2-1-4-15,-4 4 0 0,1 3 4 16,-5-3-4-16,2 2-5 0,-9 7-1 0,0 4-2 0,-2 0 4 16,-1-3 0-16,2 3 0 0,-5 4 0 0,0 1 3 15,-2 1-1-15,-1-2 0 0,0-3-1 16,2 7-1-16,-4-3 3 0,1 5-1 0,-4-3 0 0,1 2 0 15,1 4-1-15,-2-1 2 0,-2 2 1 0,7 8-1 16,-12-17 0-16,4 11 0 0,1-1-2 0,7 7 3 16,-13-8-1-16,5 5 2 0,-2-2-1 0,10 5-1 15,-15-3 0-15,15 3 1 0,-21 1-1 0,12 2 2 16,-3 3 6-16,-4 0 6 0,1 3 1 0,-2-2 0 16,-2 7 3-16,-4 0 3 0,7 4 0 0,-3-1 5 15,-2 2 1-15,-5 7 4 0,0 3-2 0,2-2-1 16,-3 5 3-16,5 5 1 0,-2-5 3 0,3 3-6 15,1 0 1-15,1 1 2 0,-2 1-7 0,2-1 6 16,5 1-1-16,4-2 1 0,-1 1-1 0,5-1 2 0,-1 2-6 16,3-3-1-16,2 3-1 0,4-12 0 15,2 5-1-15,2-2-2 0,0-1-2 0,3-2 1 16,3 0 1-16,3-3-1 0,-2 1 1 0,7-2 1 0,-1-2-4 16,5-4 4-16,0 1-5 0,1-3-3 0,0-1 1 15,1-4 0-15,2 0-1 0,-3-1 1 16,2-4 1-16,-4-3 0 0,-4 4-3 0,0-4-5 0,1-4 7 15,1 2-7-15,-3-3-1 0,1-2 1 0,-4-3-2 16,3 3 3-16,-3-4 1 0,0-2-10 0,1 2 9 16,-1 2-2-16,-3 1 1 0,-2-2-3 0,2-1 3 15,-4 7-6-15,-2-1 4 0,-6 5-1 0,10-9-5 16,-10 9 6-16,6-7-6 0,-6 7-2 0,0 0-5 16,9-6 6-16,-9 6-3 0,0 0 4 0,0 0-10 15,0 0 10-15,0 0-4 0,18 14 3 0,-15-7-1 16,-3-7 4-16,10 10 0 0,-7-4 0 0,3 1 2 15,0-2-1-15,0 2-1 0,0-1 0 0,-6-6 0 16,11 14 0-16,-2-10 4 0,-1 2 5 0,3-1-9 16,-2-2 11-16,3 1-8 0,3-3 5 0,3 4-2 15,-3-5-3-15,2 0 1 0,1-2-1 0,0-1 0 0,2 2 2 16,-3-4 1-16,1-2-3 0,-1 0-2 0,-2-3 8 16,-2 1-4-16,1-2 0 0,-3-1 5 0,-2 1-4 15,0-2-2-15,2 0-3 0,-5-2 7 0,-2 1-4 16,-1-3 0-16,-3 0-5 0,0 2 7 0,-3-1-6 15,0 1 0-15,-4-1-5 0,-2 2 2 0,-2-1-2 16,-3 4 5-16,0 2-2 0,-4-2-2 0,3 7-6 16,-4-3-8-16,2 5-13 0,-2 1-11 0,3 1-15 15,-1 1-12-15,-1 5-18 0,2-3-19 0,0 1-18 16,2 3-18-16,2 3-26 0,2 0-31 0,4-2 3 16,-2 2-42-16,4 0-183 0,1 1-456 0,3-11 202 15</inkml:trace>
          <inkml:trace contextRef="#ctx0" brushRef="#br0" timeOffset="20437.84">20884-179 9 0,'7'8'212'0,"-7"-8"-1"0,9 7-11 0,-9-7-10 16,9 6-13-16,-1-3-10 0,-8-3-16 0,11 11-13 16,-3-4-8-16,-1-1-15 0,5 5-2 0,2-4-9 15,-5 2-14-15,3 4 1 0,0-4-5 0,-1 4-7 16,3-2-3-16,-7 4-4 0,2 1-4 15,2-2-8-15,-4 3 8 0,1 0-4 0,-1-3-4 16,1 4 4-16,1-5-4 0,-5 4-5 0,6 3 0 0,-4-4-2 16,2 6-6-16,-1 1 1 0,1-2 1 0,-4-3-4 15,2 0-3-15,-3 5 0 0,2-2-5 0,-2 3-1 16,1 1-4-16,-2-3-1 0,1 1-4 0,-6 1-1 16,1 1 4-16,1 1-1 0,-7 0-5 0,2 1-8 15,-4-1 3-15,-1 1-2 0,-5 5 1 0,3-6-1 16,-4-2 1-16,-2 0-1 0,2-3 3 0,-4-2 0 0,2 0 2 15,-3-3 3-15,-4-1-6 0,1-1 14 0,-2-3-6 16,-7 2 3-16,5-5 7 0,3 0-8 16,-3-2-1-16,1-1 0 0,1 0 1 0,0-3 2 15,-1 2-3-15,1-4 7 0,2 0-6 0,-2-3-2 0,0 0-2 16,2-2 11-16,-4-3-17 0,-2 0 0 0,4-2-3 16,-1-1 6-16,0-2-9 0,1-2-2 0,0 0-4 15,3-2 5-15,0-1-1 0,2-2 2 0,2-2-10 16,1-1 20-16,1 0-23 0,5-3-8 0,4-1-5 15,3 0-5-15,1 1-8 0,5-3-1 0,6 2-16 16,5-10-2-16,4 2-1 0,0 0-7 0,10 4-3 16,2-4-3-16,4 6 2 0,-3 1 3 0,5 0 0 15,3 4 2-15,3-4 1 0,4-1-4 0,-1 4 6 16,0 1 3-16,7-2 1 0,-2 1-2 0,22-10 8 16,-18 11 0-16,14-5-2 0,-18 5-1 0,2-1 3 0,0 1 4 15,-1-4 2-15,-2 4 5 0,0-1 5 16,-6 5 2-16,1-4 1 0,-8 2 0 0,-4 0 7 0,-5 4 8 15,-3 2 11-15,-1-2 3 0,-7 5 8 0,-1-1 8 16,1 2 8-16,-1 4-6 0,-3-4 6 0,0 1-1 16,-3 5 4-16,0-1-3 0,-6 7-2 0,8-10 5 15,-8 10-1-15,8-8-3 0,-8 8-6 0,3-7-3 16,-3 7-4-16,0 0-4 0,8-6-3 0,-8 6-5 16,0 0 5-16,0 0-4 0,0 0-4 0,0 0-1 15,0 0 4-15,4 24-3 0,-4-24 1 0,0 20-2 16,-1-5 1-16,-2-5-2 0,0 5 1 0,0-1 1 15,0-1 1-15,1 0 2 0,-1 2-1 0,2-4 1 16,0 3 3-16,-2-6-3 0,1 2-4 0,2-10 1 16,0 15 1-16,0-15 2 0,-1 13-3 0,1-13 0 15,0 0 4-15,-3 13-3 0,3-13 7 0,0 0 0 16,0 0 6-16,0 0 13 0,0 0-13 0,0 0 1 16,0 0-1-16,0 0-3 0,0 0 0 0,31-29-3 0,-18 9-5 15,1 1-7-15,4-1-6 0,1-1-7 0,0 0-4 16,1 3-1-16,2-1 1 0,-2 1 1 0,-1 4 2 15,0-3 1-15,-4 8 7 0,0-4-5 0,2 7 2 16,-4-1 3-16,2 0-1 0,-2 5-9 0,-1 0 13 16,-12 2-1-16,26 2 2 0,-17 3 1 0,5 2 7 15,3 3 8-15,-4 5 0 0,2-1 5 0,3 8-1 16,-4-3 4-16,0 4-5 0,-6 0 0 0,2 1 2 16,-2 4-5-16,1-2 2 0,-5 9-24 0,-4-5-42 15,-7 4-62-15,-10 5-96 0,-12-11-381 0,-7 6-639 16,-8-7 283-16</inkml:trace>
        </inkml:traceGroup>
      </inkml:traceGroup>
    </inkml:traceGroup>
    <inkml:traceGroup>
      <inkml:annotationXML>
        <emma:emma xmlns:emma="http://www.w3.org/2003/04/emma" version="1.0">
          <emma:interpretation id="{79BBC65E-A81D-4829-BE7D-DA4A2CB6A2C6}" emma:medium="tactile" emma:mode="ink">
            <msink:context xmlns:msink="http://schemas.microsoft.com/ink/2010/main" type="paragraph" rotatedBoundingBox="1586,5494 7791,4735 7952,6052 1747,6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AD35C-C77E-4877-96B6-704339F5293E}" emma:medium="tactile" emma:mode="ink">
              <msink:context xmlns:msink="http://schemas.microsoft.com/ink/2010/main" type="line" rotatedBoundingBox="1586,5494 7791,4735 7952,6052 1747,6811"/>
            </emma:interpretation>
          </emma:emma>
        </inkml:annotationXML>
        <inkml:traceGroup>
          <inkml:annotationXML>
            <emma:emma xmlns:emma="http://www.w3.org/2003/04/emma" version="1.0">
              <emma:interpretation id="{EBF3920A-E30B-4AD6-9BCC-363CB9BFF0CE}" emma:medium="tactile" emma:mode="ink">
                <msink:context xmlns:msink="http://schemas.microsoft.com/ink/2010/main" type="inkWord" rotatedBoundingBox="1586,5494 2982,5323 3118,6434 1722,6605"/>
              </emma:interpretation>
            </emma:emma>
          </inkml:annotationXML>
          <inkml:trace contextRef="#ctx0" brushRef="#br0" timeOffset="24575.59">491 2620 22 0,'0'0'115'0,"0"0"-8"0,0 0-7 0,-15 4-6 0,15-4-5 16,0 0 0-16,0 0-7 0,0 0-5 0,0 0-5 15,-17-4 1-15,17 4-1 0,0 0-9 16,0 0-1-16,0 0 8 0,0 0-4 0,0 0 1 0,0 0-5 15,0 0 5-15,0 0-3 0,0 0 1 0,-13 4-2 16,13-4 0-16,0 0-1 0,0 0-1 0,0 0-6 16,0 0 0-16,0 0-7 0,0 0 1 15,0 0-5-15,0 0-1 0,0 0-10 0,0 0-1 0,0 0-5 16,0 0 1-16,-5 6-8 0,5-6-4 0,0 0-3 16,0 0 2-16,0 0 3 0,0 0-4 0,0 0 3 15,0 0 1-15,0 0 8 0,24 8 6 0,-24-8 1 16,18 2 7-16,-6-2-1 0,-2 0-1 0,8 0 0 15,-3 0 1-15,8-2-3 0,-7 0-3 0,5 2 1 0,-2-1-4 16,7-3 2-16,-7 3-5 0,0 0-1 16,1 0-3-16,-1-3 0 0,1 0-4 0,-4 2 0 15,3-1 0-15,-1 2-5 0,2-2-2 0,-4-1-2 0,2 3 1 16,-3-1-1-16,0-2 2 0,1 4-6 0,-5-1 1 16,-11 1-1-16,22 1-1 0,-12-1-1 15,-10 0 0-15,24 0-1 0,-15 0 0 0,-9 0-3 0,18 4 3 16,-18-4 0-16,18 0 0 0,-10 0-3 0,-8 0 6 15,14 0-5-15,-14 0 1 0,12 0 0 0,-12 0-2 16,14 0-3-16,-14 0 8 0,13 0-3 0,-13 0 1 16,12 3-1-16,-12-3 0 0,0 0 1 0,14-1-1 15,-14 1-2-15,0 0 3 0,0 0-3 0,0 0 2 16,19-2-2-16,-19 2 0 0,0 0-4 0,0 0-7 16,0 0-12-16,9 3-5 0,-9-3-12 0,0 0-10 15,0 0-23-15,0 0-25 0,0 0-18 0,0 0-18 16,0 0-14-16,0 0-41 0,0 0-180 0,-33 10-400 15,33-10 177-15</inkml:trace>
          <inkml:trace contextRef="#ctx0" brushRef="#br0" timeOffset="25971.1">1132 2360 145 0,'0'0'170'0,"0"0"-10"15,0 0-8-15,0 0-9 0,-14-1-10 0,14 1-12 16,0 0-6-16,0 0-6 0,0 0-7 0,0 0-8 16,0 0-7-16,-10-7-3 0,10 7-4 0,0 0-7 15,0 0-4-15,0 0-5 0,0 0 0 0,0 0-5 16,0 0-1-16,0 0-8 0,0 0-9 0,0 0-1 0,0 0-5 16,0 0-3-16,0 0-5 0,0 0 0 15,0 0 0-15,0 0-1 0,0 0 0 0,0 0-1 16,0 0 3-16,0 0 2 0,0 0-3 0,0 0 2 0,0 0-2 15,34 7 0-15,-34-7-1 0,12 5 2 0,-12-5 3 16,17 8 0-16,-10-5-2 0,1-1 1 0,0 1-2 16,-8-3 0-16,18 8-5 0,-9-2 0 0,2-1 2 15,-2 2-5-15,3-5 2 0,-3 4-1 0,4 2 1 16,-1-4 5-16,1 3-6 0,1 1 0 0,-2 0-1 16,1-3 3-16,-1 4-4 0,0-2 2 0,-2-3-2 15,4 1-2-15,2 1 2 0,-1 1-1 0,-1 0-2 16,4 0-2-16,-4-1 0 0,1 2 3 0,2-1-6 15,-1-1 1-15,-1 1-2 0,1-2 1 0,-1 1-1 16,0-1-1-16,-1 4-4 0,2-5 1 0,-2 2-2 16,-1-2 6-16,-4 4-5 0,4-2 3 0,-2-1-4 15,2 1 3-15,-4-3-2 0,2 4 3 0,-2-3-3 16,1-2 6-16,-1 3-3 0,3-2-2 0,-12-3 4 0,16 7-1 16,-10-6-1-16,-6-1 3 0,17 6-5 0,-8-2 3 15,-9-4-2-15,13 3-1 0,-13-3 2 16,13 2 3-16,-13-2-7 0,14 2 3 0,-14-2-6 0,10 4 4 15,-10-4-1-15,0 0 3 0,11 5-4 0,-11-5 3 16,0 0 0-16,10 4 5 0,-10-4 3 16,0 0-2-16,0 0-2 0,0 0 2 0,0 0 1 0,0 0-8 15,0 0 3-15,8 5 5 0,-8-5 4 0,0 0 5 16,0 0 1-16,-15 26-6 0,3-15 6 0,1 3-1 16,-5 5-4-16,-11 11 1 0,0-3 1 0,-6 8-5 15,1-4-1-15,-7 5-4 0,5 4-3 0,-14 11-16 16,-1-2-27-16,10-10-25 0,-12 16-32 0,6-3-35 15,8-13-37-15,-11 20-27 0,2-10-37 0,10-11-267 16,-14 12-537-16,8 6 238 0</inkml:trace>
          <inkml:trace contextRef="#ctx0" brushRef="#br0" timeOffset="25137.71">620 2898 48 0,'0'0'181'15,"-12"4"-6"-15,12-4-14 0,0 0-11 0,0 0-18 16,0 0-6-16,-10 4-12 0,10-4-10 0,0 0-12 16,0 0-7-16,-8 5-9 0,8-5-1 0,0 0-9 0,0 0-3 15,0 0-3-15,0 0-4 0,0 0 0 16,-8 6-2-16,8-6-5 0,0 0 0 0,0 0-3 15,0 0 0-15,0 0-3 0,0 0-4 0,0 0-3 0,0 0-3 16,0 0 3-16,0 0 6 0,0 0 3 0,0 0 0 16,0 0 3-16,0 0 3 0,0 0 1 0,0 0 1 15,26 4 1-15,-26-4 2 0,15 0-1 0,-15 0-2 16,18-1 0-16,-7 1-3 0,-11 0-5 0,19 1 3 16,-7 2-5-16,0-3-3 0,-12 0-4 0,25 0-2 15,-10 0 0-15,-3 1-1 0,2 2-4 0,2 1 0 16,0-1-9-16,-1-3 2 0,0 1-1 0,2 3 1 15,-1-2-2-15,0-2 0 0,-1 4-2 0,0-2 3 16,-1-2-6-16,2 3 1 0,-6-2-1 0,4 3 1 16,4-4-4-16,-3 0 6 0,-2 4-5 0,1-4-2 15,2 2-1-15,-3-2 3 0,2 1-3 0,-15-1 3 16,21 0-2-16,-9 3 0 0,0-3 1 0,-12 0-3 16,19 1-7-16,-10 2 8 0,-9-3-1 0,20-3-6 15,-20 3 2-15,15 3 1 0,-15-3-3 0,16 0 5 16,-8 1-5-16,-8-1 6 0,14-1-7 0,-14 1 2 0,0 0 2 15,18-3-8-15,-18 3 2 0,11 0-11 16,-11 0-8-16,0 0-10 0,0 0-12 0,12-1-13 16,-12 1-20-16,0 0-21 0,0 0-24 0,0 0-31 0,0 0-24 15,0 0-38-15,0 0-245 0,0 0-494 0,0 0 219 16</inkml:trace>
        </inkml:traceGroup>
        <inkml:traceGroup>
          <inkml:annotationXML>
            <emma:emma xmlns:emma="http://www.w3.org/2003/04/emma" version="1.0">
              <emma:interpretation id="{5F3EE972-0D4E-4388-A7CA-835FA3B0741D}" emma:medium="tactile" emma:mode="ink">
                <msink:context xmlns:msink="http://schemas.microsoft.com/ink/2010/main" type="inkWord" rotatedBoundingBox="3847,5418 5657,5196 5794,6316 3984,6538"/>
              </emma:interpretation>
            </emma:emma>
          </inkml:annotationXML>
          <inkml:trace contextRef="#ctx0" brushRef="#br0" timeOffset="28337.08">3126 2357 49 0,'0'0'190'16,"0"0"-15"-16,0 0-9 0,0 0-6 0,0 0-11 16,0 0-6-16,0 0-7 0,18-4-5 0,-18 4-6 15,0 0-9-15,0 0-8 0,10-5-5 0,-10 5-10 16,0 0-1-16,0 0-4 0,0 0-4 0,0 0-6 15,0 0-3-15,0 0-5 0,0 0-4 0,0 0-8 16,0 0-7-16,0 0-8 0,0 0 0 0,0 0-8 16,0 0-2-16,0 0-5 0,0 0-2 0,-43 5-2 15,28-3-4-15,3 0-2 0,-1 1 0 0,-1 1-5 16,1 0 1-16,-2 1-1 0,-3-1 2 0,3 3-2 0,-3-1 2 16,3 3-1-16,2-6 0 0,-5 3-1 15,5 1 0-15,1 0 3 0,-2 3-5 0,1-5 1 0,2 1 2 16,-2 1-3-16,2 3 5 0,3-3-5 0,-3 5 0 15,4-3-1-15,-2 5 2 0,-2 0 2 0,2 0-3 16,2 3-1-16,-2-1 2 0,1-1 0 0,-1 1 1 16,4 0 1-16,-3 2-2 0,4 0 2 0,1-2-2 15,-2 2 0-15,4 4 4 0,-2-3-3 0,1-1 1 16,4-1-1-16,1-5-1 0,-2 5-2 0,-1-3-2 16,6 1 2-16,0-1 1 0,0-2-1 0,1 0 6 15,5-2-1-15,-1-1 6 0,2 0 0 0,5-3 5 16,2-2 2-16,6-1 0 0,3-3 3 0,2 0-3 15,2-3 1-15,-3 0-3 0,8-2 0 0,-8-1 0 16,-6 2-5-16,-1 1-2 0,-7-1-3 0,2 3 3 16,-3-3-6-16,-5 3-2 0,1 0 3 0,-11 1-5 15,16-4 1-15,-16 4-1 0,13-2-1 0,-13 2-2 16,0 0-2-16,9-1 5 0,-9 1 3 0,0 0-6 16,0 0-2-16,0 0-15 0,0 0-10 0,0 0-15 15,2 14-16-15,-2-14-15 0,0 0-22 0,0 0-16 0,-11 18-24 16,11-18-22-16,0 0-24 0,0 0-25 0,0 0-57 15,0 0-164-15,0 0-457 0,0 0 202 0</inkml:trace>
          <inkml:trace contextRef="#ctx0" brushRef="#br0" timeOffset="29024.77">3663 2251 66 0,'-17'0'198'0,"17"0"-6"16,-13-4-9-16,13 4-12 0,-14 0-9 0,14 0-11 15,0 0-13-15,-16 0-11 0,16 0-13 0,0 0-9 16,0 0-14-16,-16 4-9 0,16-4-8 0,0 0-5 16,0 0-4-16,0 0 0 0,0 0-1 0,1 11 4 15,-1-11 0-15,18 7 3 0,-7-3 0 0,5-1-1 0,-3 4-2 16,2-4 0-16,11 4-1 0,-4 0 1 15,3-3 1-15,2 2-5 0,3-2-2 0,-3 3-4 16,1-2-5-16,-1 4-7 0,1-3 1 0,-1-1-8 0,0 2-4 16,-2-3 2-16,-5-1-7 0,7 5 2 0,-1-3-4 15,-2-1-6-15,-4 2 0 0,1-1-1 0,-5-3 0 16,2 2-2-16,0-3-1 0,-2 3-3 0,1-1-3 16,-1 1 3-16,-3-4-3 0,-1 1 3 15,2 2-8-15,-5-3 3 0,1 4-1 0,2-3-2 0,-12-1 2 16,20 4-3-16,-13-1-1 0,-7-3 1 0,13 4-3 15,-13-4 2-15,9 3 0 0,-9-3-3 0,11 3 0 16,-11-3-2-16,0 0 2 0,13 4 1 0,-13-4-1 16,6 3-1-16,-6-3 2 0,0 0 1 0,0 0-1 15,8 11-2-15,-8-11 2 0,0 0 0 0,-5 18 3 0,-2-8-1 16,1-5 1-16,-6 7 0 0,1 2 4 0,-2-3-12 16,-6 5 6-16,-2 0-1 0,-3 0 1 0,1 0 1 15,-5 0-1-15,-3 4 2 0,-1 2 3 16,-3-2-10-16,-1-2 5 0,3 4-1 0,0-3 1 0,9-6-2 15,1 3 1-15,0 1-3 0,-1-3 3 0,3 2-4 16,1-3 2-16,3-3 0 0,4 3-2 0,2-2-2 16,2-1-14-16,0 0-15 0,2-2-19 0,1 2-18 15,1-2-26-15,2 0-23 0,-1 1-31 0,4-9-29 16,-1 13-30-16,1-13-258 0,0 0-505 0,8 5 225 0</inkml:trace>
          <inkml:trace contextRef="#ctx0" brushRef="#br0" timeOffset="29409.82">4564 2760 25 0,'0'0'188'0,"0"0"-10"0,0 0-6 16,0 0-10-16,0 0-7 0,0 0-8 0,0 0-10 15,0 0-7-15,0 0-8 0,0 0-7 0,0 0-4 16,0 0-2-16,0 0-5 0,0 0 0 0,0 0-5 16,0 0-1-16,-23 27 1 0,19-18 1 0,-10-2 0 0,5 6 3 15,-7-1-4-15,0 8 5 0,-7-1-2 16,-5 4-3-16,-4 5 0 0,-2 0-1 0,1-1 1 15,-2 1 2-15,-4 0-8 0,0-2-9 0,0 1-1 0,3 4-12 16,-2-5-3-16,5 0-6 0,-3-1-6 16,5-4-1-16,5-4-11 0,6-1-5 0,0 3-16 15,1-7-14-15,-2 4-25 0,6-5-30 0,3 2-31 0,-1-2-43 16,1-2-35-16,1 0-42 0,2-3-57 0,-4 1-277 16,4-5-574-16,9-2 255 0</inkml:trace>
        </inkml:traceGroup>
        <inkml:traceGroup>
          <inkml:annotationXML>
            <emma:emma xmlns:emma="http://www.w3.org/2003/04/emma" version="1.0">
              <emma:interpretation id="{227BC6FA-DD97-4E83-8467-D0667DB00D59}" emma:medium="tactile" emma:mode="ink">
                <msink:context xmlns:msink="http://schemas.microsoft.com/ink/2010/main" type="inkWord" rotatedBoundingBox="7218,4867 7798,4796 7855,5261 7275,5332"/>
              </emma:interpretation>
            </emma:emma>
          </inkml:annotationXML>
          <inkml:trace contextRef="#ctx0" brushRef="#br0" timeOffset="31326.6">6135 1823 48 0,'0'0'178'0,"6"-8"1"0,-6 8-8 16,0-10-10-16,0 10-9 0,0 0-5 0,0 0-14 0,9-8-13 16,-9 8-13-16,0 0-9 0,0 0 3 0,0 0 5 15,0 0 5-15,0 0-6 0,0 0-5 0,0 34-7 16,0-34 2-16,-3 26-9 0,0-12 2 0,-4 3-6 16,5-2-5-16,1 2-5 0,-2 1-3 0,3 1-6 15,-3-1-1-15,-3-2-9 0,6 3 2 0,-1-1-8 16,-2-4-6-16,3 3 1 0,0-4-2 0,0 0-10 0,0 3 2 15,0-3-3-15,0 0-5 0,0-13-3 16,0 19 2-16,-3-9-3 0,3-3 2 0,0-7-8 0,-6 21 0 16,6-13 0-16,0-8-3 0,0 17 2 0,0-17-1 15,0 14-2-15,0-14-1 0,-3 10 0 16,3-10 3-16,0 0-4 0,0 0 4 0,-3 12-4 0,3-12 4 16,0 0-2-16,0 0 6 0,0 0 7 0,0 0 8 15,0 0-4-15,0 0 0 0,0 0-4 0,0 0-3 16,0 0-3-16,0 0-4 0,15-29 0 0,-11 18-2 15,2-3-5-15,0 1-7 0,4-2-1 0,-1-5 0 16,5 2-11-16,-1-2 5 0,2 0-1 0,2-2-1 16,-4 1 3-16,3 1 0 0,1-2 2 0,-1 2 0 0,4 1 0 15,-4 2-2-15,3-4 0 0,1 7 0 16,-1 0 1-16,0-3 4 0,-5 6-2 0,1 2 0 16,-2 0 1-16,-2 2-3 0,1-1 3 0,1 1 0 0,-4 1 0 15,-2 3 1-15,2-1-1 0,-9 4 4 0,17-2-12 16,-17 2 4-16,16 0 4 0,-16 0 3 15,14 3-2-15,-5 0 2 0,-2 2-1 0,-1 3 4 16,3 0 2-16,-5 2 0 0,5 1 6 0,-3 2-6 0,2 1 8 16,-2-3 2-16,1 7 1 0,2-5-2 0,-3 2 3 15,-1-1-5-15,4 4-3 0,-3-2 6 0,-2-2-4 16,2-2-1-16,-3 1-3 0,0 0 0 0,1 2 1 16,-1-1 0-16,3 0-5 0,-6 0-20 0,3-7-21 15,-3 4-19-15,3 2-32 0,-3-3-33 0,-3 5-45 16,0-4-38-16,-3 1-78 0,2-3-174 0,-8 1-493 15,2 0 218-15</inkml:trace>
        </inkml:traceGroup>
      </inkml:traceGroup>
    </inkml:traceGroup>
    <inkml:traceGroup>
      <inkml:annotationXML>
        <emma:emma xmlns:emma="http://www.w3.org/2003/04/emma" version="1.0">
          <emma:interpretation id="{47413408-846A-483B-9590-6FE55561BE14}" emma:medium="tactile" emma:mode="ink">
            <msink:context xmlns:msink="http://schemas.microsoft.com/ink/2010/main" type="paragraph" rotatedBoundingBox="6863,5805 10142,5961 10060,7677 6781,752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33FDBBE-62AF-4F96-8575-AB03A38788AA}" emma:medium="tactile" emma:mode="ink">
              <msink:context xmlns:msink="http://schemas.microsoft.com/ink/2010/main" type="inkBullet" rotatedBoundingBox="6834,6420 7308,6443 7287,6879 6813,6856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36673.75">5658 3543 83 0,'0'-18'233'0,"0"18"-7"15,0-11-14-15,0 11-12 0,0 0-19 0,0 0-13 16,3-13-16-16,-3 13-13 0,0 0-16 0,0 0-13 16,0 0-9-16,0 0-8 0,0 0-2 0,0 0 1 15,0 0 6-15,0 0-4 0,0 0-3 0,24 26-3 16,-21-15-4-16,3 0 2 0,0 2-8 0,-3 0-4 15,3 1-4-15,-5 2-6 0,8 1-9 0,-9 0-3 16,6-3-2-16,-1 4-9 0,-2-4-4 0,0 4 1 16,3-5-6-16,-6-2-1 0,1-1-4 0,-1-10-4 15,2 24-1-15,1-16 2 0,-3-8-11 0,1 14-1 16,-1-14 4-16,0 13-2 0,0-13 1 0,3 8 3 16,-3-8-3-16,0 0 0 0,0 0-3 0,0 0 1 0,0 0-4 15,0 0-1-15,0 0-10 0,0 0-8 16,0 0-9-16,0-42-6 0,6 26-3 0,-1-4-3 15,1-2 0-15,3-3 2 0,-4-1-1 0,9 2 2 0,-4-3 3 16,4 9 0-16,-2-6 4 0,-6 8 3 0,7-3 1 16,3 1 3-16,-7 4 1 0,-1 0 3 15,2 0 3-15,-4 1 6 0,5 1 6 0,1 2 5 0,-6-3-1 16,4 6-4-16,-1 2 3 0,-2-1 5 0,2-1-5 16,-9 7 3-16,17-7-2 0,-7 3-2 0,-10 4 0 15,15-2 1-15,-15 2 0 0,17 4 1 0,-10 1 5 16,3-1-4-16,2 7 11 0,-3-2 5 0,-1 4 1 15,2-3-2-15,-1 5 10 0,-3-2-2 0,-1 5-5 16,4-2 1-16,-3 1-6 0,-6 1 4 0,3 1-2 16,-3 0-5-16,3-3-3 0,1 3 0 0,-4-2-1 0,0 1 0 15,0 0 3-15,0-2-8 0,0 3-14 0,-3-2-25 16,2-1-30-16,-2 3-37 0,-3-6-41 0,3 5-38 16,-5-7-37-16,7 2-80 0,-4-5-176 0,5-8-505 15,-9 10 224-15</inkml:trace>
      </inkml:traceGroup>
      <inkml:traceGroup>
        <inkml:annotationXML>
          <emma:emma xmlns:emma="http://www.w3.org/2003/04/emma" version="1.0">
            <emma:interpretation id="{D4E24731-0BA6-4449-BEF2-66289C9451E8}" emma:medium="tactile" emma:mode="ink">
              <msink:context xmlns:msink="http://schemas.microsoft.com/ink/2010/main" type="line" rotatedBoundingBox="7707,5845 10142,5961 10060,7677 7625,7561"/>
            </emma:interpretation>
          </emma:emma>
        </inkml:annotationXML>
        <inkml:traceGroup>
          <inkml:annotationXML>
            <emma:emma xmlns:emma="http://www.w3.org/2003/04/emma" version="1.0">
              <emma:interpretation id="{B22BF9F0-092E-4FD4-AFE1-9026DC9DDBFC}" emma:medium="tactile" emma:mode="ink">
                <msink:context xmlns:msink="http://schemas.microsoft.com/ink/2010/main" type="inkWord" rotatedBoundingBox="7707,5845 10142,5961 10060,7677 7625,7561"/>
              </emma:interpretation>
            </emma:emma>
          </inkml:annotationXML>
          <inkml:trace contextRef="#ctx0" brushRef="#br0" timeOffset="36968.78">6493 3747 20 0,'0'0'278'0,"14"-2"-7"0,-14 2-7 16,7-4 6-16,-7 4-16 0,12-6-7 0,-12 6 0 15,8-5-9-15,-8 5-7 0,0 0-3 0,12-6-6 16,-12 6-16-16,0 0-4 0,0 0-13 16,7-3-16-16,-7 3-19 0,0 0-11 0,0 0-21 15,0 0-9-15,0 0-17 0,0 0-30 0,0 0-35 0,0 0-28 16,0 0-34-16,0 0-41 0,0 0-42 0,0 0-51 15,-24 26-50-15,15-21-53 0,9-5-300 0,-9 6-614 16,9-6 272-16</inkml:trace>
          <inkml:trace contextRef="#ctx0" brushRef="#br0" timeOffset="38491">6893 3721 72 0,'0'0'264'0,"0"0"-18"0,0 0-20 0,0 0-21 15,0 0-19-15,0 0-18 0,0 0-15 0,0 0-11 16,13-29-6-16,-7 19-8 0,8-1-10 0,-2 1-7 16,1-11-5-16,4 3-3 0,-1-3-9 0,0-2-1 15,-1 1-5-15,2-2-8 0,-4 0-5 0,7-7-8 16,-4 6-6-16,0-6-5 0,4-2-6 0,-4 2-7 15,-4-5-4-15,5 0-2 0,-1-1-14 0,-3 2 4 16,1-2-2-16,-5 11-7 0,0-8-5 0,-5-3-3 16,2 9-2-16,0 2-2 0,-1-1 2 0,-2 4-5 15,-3 4 2-15,0-2 2 0,0 3-4 0,-3 3 0 0,3 0 3 16,0 0-5-16,0 15 2 0,-5-20 0 0,2 12-2 16,3 8 2-16,-6-15-4 0,6 15 1 0,-7-9-3 15,7 9 4-15,0 0-2 0,-20 3-1 16,8 4-1-16,5 4-3 0,-5 2 7 0,-1 2-1 0,-1 3 2 15,-2 6 1-15,1 0 4 0,1 3 2 0,-5 4 2 16,3 5 5-16,2-1-4 0,-5 0 5 16,10 0 1-16,1 2-4 0,-1-8 1 0,6-4 4 15,3 13-5-15,0-11 2 0,0 3-3 0,3 3 0 0,6-7-1 16,-1 3 4-16,1-5-7 0,-2 0 1 0,8-3 2 16,-1-1-1-16,2 1-2 0,3-3 5 0,-5-9-4 15,5 1 0-15,-2-3-3 0,2-2 5 0,0-2-6 16,7 0 2-16,1-6 1 0,-2 0 1 0,-6-1-6 15,4-1 3-15,-4-2 2 0,0 1-1 0,1 0-5 16,-4-1 1-16,1-1 1 0,-7 2 7 0,2-1 2 16,-5 3 6-16,2 0 0 0,-9 4-2 0,14-6-8 15,-14 6 3-15,13-4-4 0,-13 4 2 0,9-3-5 16,-9 3 2-16,0 0 0 0,0 0-4 0,20 10 2 16,-17-5-3-16,3 2 1 0,-6-7-2 0,10 12 4 15,-4-5 0-15,1 0-3 0,2-1-1 0,5 3 6 0,-4-2-4 16,-1 0 2-16,8-1 5 0,-1-2-2 0,3-3 0 15,4-1 2-15,5 0-6 0,-1 3 7 0,-2-7-7 16,5 1 7-16,-2-2-1 0,2-4 1 0,-7 2-5 16,6-3 2-16,-6-1 2 0,-7 0 6 0,7 1-6 15,-10-5-4-15,-1 2 4 0,-5 0-11 0,-1 5 2 16,-3-7-1-16,0 0-1 0,-9 0-1 0,0 3-2 16,-4-3-5-16,-3 3 2 0,-2 2-1 0,-12 3-3 15,4-2 2-15,-5 4 1 0,1 2-6 0,-3-1-4 16,5 4-2-16,0 3-6 0,-1-3-9 0,7 4-3 15,-5 1-13-15,5 2-7 0,-1 2-17 0,7 0-11 16,-2 0-7-16,2 4-5 0,2-2-9 0,2 4-6 16,-1 0-9-16,4-1-2 0,3 2 1 0,0 1-2 0,1 7 2 15,7-8 2-15,-5 1 9 0,3 2 10 16,3-4 15-16,-2 0 2 0,2-2 21 0,8 1-1 16,-2-3 34-16,1 0 12 0,3-2 17 0,-1-2 12 0,2-1 15 15,-1 1 13-15,0-4 12 0,4 2 5 0,-1-2 3 16,1 0-1-16,-1 4 4 0,5-4 0 15,1 5-4-15,-2-5-2 0,-4 3-5 0,8-1 1 0,-2 4-4 16,-5-1-5-16,-1-1 0 0,6 4 1 0,-2 3-9 16,-2 3-2-16,-2 0-2 0,0 1 0 0,-2 3-6 15,-1 0 1-15,-1 0-1 0,-1 0-2 0,-4 3-1 16,2 1-2-16,-2 2 0 0,1-2 4 0,-2-2 1 16,-3-1 11-16,0 2-4 0,-2-2 3 0,-1 2-2 15,3-3 5-15,-6 3 0 0,0-6 0 0,-3 10 7 16,0-8-8-16,-3 2-3 0,3 2 1 0,-7 0 7 0,-4-1-3 15,1-4-4-15,-2 5-3 0,-4-3-3 16,-5 0-3-16,1-2 3 0,-9 7-5 0,-3-6 0 0,-1-3-3 16,1-1 2-16,8-1-2 0,-8-4 3 15,3-1-3-15,5 0 6 0,-6-5-1 0,2 1 6 0,4-6-2 16,2 0 14-16,-4-5-8 0,5-1 7 0,2-1-3 16,3-3-7-16,5-1-13 0,-1 0 7 0,2-3-9 15,7-8-15-15,-2 2-21 0,5-8-18 0,3-6-9 16,6-5-18-16,5 6-13 0,5-9-17 0,7 2-9 15,5-5-8-15,12-18-12 0,5 10 13 0,3-2 10 16,4 2 14-16,3 1 5 0,-3-1 9 0,0 3 14 16,4 6 18-16,-15 13 14 0,1-4 19 0,13-9 12 0,-10 15 8 15,-6 2 8-15,-5 2 5 0,-3 0 4 16,-1 4 4-16,-7 4 4 0,-1 2 7 0,-9 2-1 16,2 2 3-16,-1 2 1 0,-7 2-1 0,7 0 1 0,-2 1-4 15,-3-1-8-15,-2 3-3 0,-7 4 2 16,16-4-8-16,-16 4-5 0,0 0 2 0,17 4-2 15,-11 4 4-15,-6-8-2 0,9 9 6 0,-5 5-10 0,-1 1 7 16,3 0-2-16,-6 1-5 0,-3 0 5 0,6 3-6 16,-3-3 2-16,0 2-4 0,0-2-5 0,0-6 4 15,0 5-6-15,0 1 4 0,-3-7 5 0,3-9-10 16,0 17-1-16,0-17 8 0,0 13-9 0,0-13 7 16,-3 11-5-16,3-11 2 0,0 0 9 0,0 0-17 15,0 0 2-15,0 0 6 0,0 0-8 0,17-31 2 16,-8 13-9-16,-2-1 6 0,6-4-9 0,-1 0-3 15,5 0 0-15,-4 0 2 0,13-6-3 0,-7 7 4 16,-3-1-1-16,-2 2 2 0,4 1-3 0,0 4 1 16,-7 5-3-16,0 0 3 0,2 2 6 0,-1-2-1 0,-3 4 4 15,2 3-6-15,-4 2 7 0,-7 2 0 16,18-2-3-16,-18 2 3 0,13 3 0 0,-4 2 10 0,-1 2 7 16,2 4 3-16,-4 0 14 0,5 7-15 0,-5-7-10 15,0 4 12-15,3 7-4 0,-5-3-8 0,2-2 4 16,0 1-11-16,-2 5 7 0,-1-9 2 0,0 3 7 15,0-3-35-15,3-5-29 0,-4 8-30 0,1-6-34 16,0 5-42-16,-3-6-40 0,0 1-54 0,0-11-83 16,3 10-213-16,-3-10-584 0,0 0 259 0</inkml:trace>
        </inkml:traceGroup>
      </inkml:traceGroup>
    </inkml:traceGroup>
    <inkml:traceGroup>
      <inkml:annotationXML>
        <emma:emma xmlns:emma="http://www.w3.org/2003/04/emma" version="1.0">
          <emma:interpretation id="{2A8A4067-F60A-4A9B-9618-18B49325D274}" emma:medium="tactile" emma:mode="ink">
            <msink:context xmlns:msink="http://schemas.microsoft.com/ink/2010/main" type="paragraph" rotatedBoundingBox="4636,7958 19220,7349 19331,10017 4748,106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7C87C0-B4A8-4621-AC24-623A4A21F105}" emma:medium="tactile" emma:mode="ink">
              <msink:context xmlns:msink="http://schemas.microsoft.com/ink/2010/main" type="line" rotatedBoundingBox="4636,7958 19220,7349 19331,10017 4748,10625"/>
            </emma:interpretation>
          </emma:emma>
        </inkml:annotationXML>
        <inkml:traceGroup>
          <inkml:annotationXML>
            <emma:emma xmlns:emma="http://www.w3.org/2003/04/emma" version="1.0">
              <emma:interpretation id="{314E8D36-6E19-4D49-8289-6DCC7C0D4244}" emma:medium="tactile" emma:mode="ink">
                <msink:context xmlns:msink="http://schemas.microsoft.com/ink/2010/main" type="inkWord" rotatedBoundingBox="4656,8435 5616,8394 5655,9323 4695,9363"/>
              </emma:interpretation>
            </emma:emma>
          </inkml:annotationXML>
          <inkml:trace contextRef="#ctx0" brushRef="#br0" timeOffset="49614.83">3549 5377 101 0,'0'0'152'16,"0"0"-8"-16,0 0-9 0,-13-2 0 0,13 2-8 16,0 0-4-16,-13 4-6 0,13-4-3 0,0 0-3 15,-12 3-6-15,12-3-7 0,0 0-4 0,0 0-5 16,0 0-3-16,-11 3-7 0,11-3-3 0,0 0-4 15,0 0-9-15,0 0-5 0,0 0-3 0,0 0-1 16,0 0-7-16,-12 1-7 0,12-1-1 0,0 0 2 16,0 0 0-16,0 0-2 0,0 0-6 0,0 0 0 0,21 19 5 15,-13-14 1-15,4 1-4 0,-5 1 2 16,9-2-1-16,-1 3 0 0,0-1-5 0,6-2-1 16,-2 2-3-16,-1-2-2 0,8 2-3 0,-4-2-2 0,-3-1 0 15,8 3-2-15,-3-1 0 0,0-4-4 0,1 0 1 16,2 3-1-16,-1-1-3 0,0-3-4 0,1 3 3 15,0-4-4-15,-2 0 2 0,-5 2-1 0,-1-2-2 16,2 0 0-16,-3 0 0 0,0 0-2 0,0 2-2 16,-5 0 2-16,-1-2 0 0,-12 0 0 0,17 0-1 15,-8 1 3-15,-9-1-6 0,14 6-1 0,-14-6 2 16,12-3 1-16,-12 3 1 0,0 0 1 0,11 3-2 16,-11-3-2-16,0 0 3 0,0 0 1 0,0 0 3 15,0 0 6-15,6 7 3 0,-6-7 3 0,0 0 5 0,-14 16 4 16,7-6-3-16,-7-1-3 0,6 0-1 15,-6 5 1-15,-2-2-3 0,-1 7 2 0,-7-3 0 16,4-1 3-16,-1 6-9 0,-5-6 4 0,-6 10-5 0,0-1 3 16,2 0-2-16,-2-2-2 0,-3 1 1 0,4-3-3 15,9-2 3-15,-11 5 1 0,9-7-2 16,3-3-2-16,-4 5 1 0,2-5-2 0,4 1-2 0,-2-2 1 16,5-3 2-16,5 0-3 0,1-2-2 15,2-1-1-15,-2-3 1 0,2 5-1 0,8-8-1 0,-10 3 1 16,10-3-12-16,-10 9-8 0,10-9-13 0,-8 4-14 15,8-4-17-15,0 0-11 0,0 0-15 0,0 0-21 16,0 0-19-16,0 0-19 0,0 0-19 0,0 0-42 16,0 0-213-16,34-4-453 0,-34 4 201 0</inkml:trace>
          <inkml:trace contextRef="#ctx0" brushRef="#br0" timeOffset="50050.71">4465 5761 171 0,'0'0'166'15,"0"0"-18"-15,0 0 2 0,0 0-17 0,0 0 0 16,0 0 0-16,0 0-7 0,0 0-7 0,0 0-7 16,0 0-7-16,0 0-4 0,-9 20-3 0,9-20 0 15,-10 6-2-15,10-6-6 0,-9 14 0 0,3-8-3 16,-3 1-2-16,-3 7-1 0,0-4 4 0,-1-3-1 16,-4 11-3-16,1 3-6 0,-4-5 4 0,1 3-7 15,-5 1-2-15,0-2-1 0,2 3-4 0,-8 5 0 0,0-2-4 16,-3 2-6-16,2-3-3 0,-2 0 0 15,5 2-6-15,4-8 5 0,0 1-12 0,2-1-3 16,1-2 1-16,0 0-7 0,6-6-4 0,2 2-1 0,-4 0-3 16,8-3-2-16,-1 3-7 0,1-4 1 0,2-2-1 15,7-5-8-15,-14 9-11 0,8-5-13 0,6-4-17 16,-7 6-17-16,7-6-14 0,-8 5-18 0,8-5-24 16,0 0-39-16,0 0-38 0,0 0-39 0,0 0-253 15,0 0-514-15,0 0 227 0</inkml:trace>
        </inkml:traceGroup>
        <inkml:traceGroup>
          <inkml:annotationXML>
            <emma:emma xmlns:emma="http://www.w3.org/2003/04/emma" version="1.0">
              <emma:interpretation id="{2239811B-3F21-4DB6-9FF7-3B54CBE829EE}" emma:medium="tactile" emma:mode="ink">
                <msink:context xmlns:msink="http://schemas.microsoft.com/ink/2010/main" type="inkWord" rotatedBoundingBox="6469,7881 10636,7707 10689,8989 6522,9162"/>
              </emma:interpretation>
            </emma:emma>
          </inkml:annotationXML>
          <inkml:trace contextRef="#ctx0" brushRef="#br0" timeOffset="52107.07">5335 5651 162 0,'0'0'198'0,"0"0"-12"0,0 0-12 16,0 0-12-16,0 0-11 0,32-22-11 0,-20 13-10 15,5 0-6-15,-5-4-14 0,4 4-11 0,0-3-4 16,-2-1-2-16,5-2-8 0,1 4-9 0,-1-6-6 15,-3 3-5-15,-4-2-7 0,6 1-6 0,-3-3-3 16,-1-3-4-16,-2 8-6 0,1-1-3 0,-3-1-6 0,7-3 0 16,-8 2-6-16,1-4-1 0,-4 5-5 15,2 0 1-15,1 2-3 0,-5 1 0 0,2-1 3 16,-3 3-3-16,0 2 3 0,-3 8 1 0,6-13 2 0,-6 13-2 16,0-11-1-16,0 11-3 0,3-10-4 0,-3 10 1 15,0 0-6-15,0 0 2 0,0 0-6 0,0 0 5 16,0 0-3-16,0 0 3 0,0 0 4 0,-9 46 4 15,3-26 2-15,-1 3 4 0,1 2 7 0,-8 11 8 16,1-1 0-16,1 0 4 0,1 6 2 0,-2-6 5 16,-3 7 2-16,1 0 2 0,1-3-3 0,-1-1 3 15,-1-2 1-15,2 4-1 0,1-5-1 0,0-11-5 16,-1 2 0-16,2 2-1 0,-1-4-7 0,4-3 1 16,-2 2-8-16,6-7 2 0,-3-1-8 0,2 0-2 15,3-1 10-15,-3-4-11 0,0 0-6 0,5-2 2 16,1-8-11-16,-6 14-14 0,6-4-15 0,0-10-21 15,-3 12-24-15,3-12-29 0,-3 11-27 0,3-11-30 0,0 0-39 16,12 7-46-16,-12-7-251 0,0 0-530 0,0 0 234 16</inkml:trace>
          <inkml:trace contextRef="#ctx0" brushRef="#br0" timeOffset="52477.49">5943 5801 103 0,'0'0'222'0,"13"4"0"0,-13-4-9 15,15 2-4-15,-4-1-7 0,-11-1-9 0,25-1-6 16,-8 1-8-16,2-2-6 0,0-2-4 0,8 3-14 15,-1-1-7-15,-4-2-9 0,5 4-16 0,-8-1-10 16,7-3-6-16,-3 2-11 0,3-2-6 0,-1 7-8 16,-6-6-10-16,1 1-6 0,-1 0-5 0,1-1-4 15,-1 1-6-15,-1-1-10 0,0 3 3 0,1-5-5 16,-2 4-6-16,-1-3-1 0,3 2-1 0,1-2-6 0,-7 0 0 16,4 0-6-16,-1 0-7 0,-1 1 7 0,1-3-1 15,-2 2-14-15,-1 1-8 0,1 0-16 0,-5-1-13 16,10 1-19-16,-10-2-19 0,-2-1-24 0,2 2-16 15,-9 4-25-15,14-8-27 0,-14 8-35 0,7-6-49 16,-7 6-194-16,0-13-478 0,0 13 212 0</inkml:trace>
          <inkml:trace contextRef="#ctx0" brushRef="#br0" timeOffset="52794.82">6543 5421 62 0,'-17'9'230'16,"8"-3"-9"-16,-1 5-12 0,1 1-15 0,-2 0-7 0,-2 7-2 16,1 2-13-16,-1 0-6 0,2 3 2 0,-8 7-9 15,7-7-4-15,-2 9-10 0,1-7-7 16,-2-2-10-16,5 9 0 0,-4-6-13 0,8-3-5 0,-4-1-11 15,1 0-3-15,3-2-18 0,-2-3-2 0,6 3-7 16,-1-7-1-16,0 3-6 0,-3-4-5 0,1 1-6 16,2-1-8-16,3-2-4 0,0-2 0 0,-3 4-6 15,0-4-11-15,3 0-10 0,0-9-20 0,-4 15-23 16,1-8-20-16,3-7-29 0,-3 18-36 0,3-18-31 16,-9 12-42-16,6-8-36 0,3-4-254 0,-11 6-518 0,11-6 230 15</inkml:trace>
          <inkml:trace contextRef="#ctx0" brushRef="#br0" timeOffset="53690.66">8346 4924 123 0,'1'-11'156'0,"-1"11"-3"0,3-15 0 15,-3 15-12-15,2-14-6 0,-2 14-6 0,0-17-10 16,6 10-6-16,-6-4-4 0,6-2-4 0,-3 4-5 16,-2-2-3-16,2 1-2 0,3-2-3 0,-3 3 1 15,1-2-4-15,-2 0-1 0,2 1-2 16,-1 0-1-16,-3 10-4 0,3-15-1 0,-3 15-2 0,8-14 2 16,-8 14-3-16,3-12 7 0,-3 12-8 0,3-8-7 15,-3 8-8-15,0 0-4 0,0 0-12 0,0 0-4 16,0 0-4-16,0 0 2 0,0 0-4 0,0 0 3 15,0 0 9-15,-5 42-4 0,1-30 3 0,2 4 2 16,-7 7 1-16,5 0-2 0,-2 1-5 0,3 0-3 0,-3 1 1 16,2-2-3-16,2 4-4 0,1-4-4 0,-5 4 0 15,6-2-3-15,-6 0 0 0,6 1-6 0,0-2 2 16,0 0-6-16,0-1-3 0,0 1-19 0,0-6-29 16,-2 0-15-16,2-1-23 0,-3-3-24 15,2 2-34-15,1-1-26 0,-5 0-35 0,2-7-30 0,3 3-266 16,0-11-529-16,-7 12 233 0</inkml:trace>
          <inkml:trace contextRef="#ctx0" brushRef="#br0" timeOffset="54221.63">7220 5705 91 0,'0'0'199'0,"-9"1"-8"0,9-1-19 16,0 0-13-16,0 0-15 0,0 0-6 0,0 0-12 16,0 0-1-16,0 0-4 0,0 0-5 0,0 0-6 15,0 0-1-15,47-1-9 0,-27-2 0 0,7 2-4 16,4-1-6-16,-1 2-5 0,12-7-1 0,-4 3-5 16,6-3-2-16,0 1-6 0,6 2-2 0,-6 1-4 15,9-3-4-15,2 1-1 0,-3 0-1 0,6 0-4 16,20 2-9-16,-23-1 2 0,0 1-7 0,3-1-5 0,-3 0-1 15,-2 4-6-15,2 0 0 0,-3-1-3 0,-1 1 1 16,4 0-5-16,-3-2-2 0,0 2-2 0,-4 2-3 16,4-2 2-16,-4 0-8 0,-2 0 4 0,2 0-2 15,-5 0-3-15,3 1 0 0,-5 2 2 0,0-3-4 16,3-3 2-16,-6 3-4 0,6 0 1 16,-3-1-2-16,1 2-6 0,-12-2-6 0,13-1-13 0,-13-2-4 15,3 3-7-15,-2 2-6 0,-1-2-18 0,0 0-8 16,-3 1-13-16,-2-1-18 0,-3 1-17 0,-5-3-18 15,-1 3-18-15,-1 0-23 0,-4-3-66 0,-11 3-132 16,8-5-399-16,-8 5 177 0</inkml:trace>
        </inkml:traceGroup>
        <inkml:traceGroup>
          <inkml:annotationXML>
            <emma:emma xmlns:emma="http://www.w3.org/2003/04/emma" version="1.0">
              <emma:interpretation id="{5C9BB40B-1559-4AE6-AB1F-C7A439B0B7C5}" emma:medium="tactile" emma:mode="ink">
                <msink:context xmlns:msink="http://schemas.microsoft.com/ink/2010/main" type="inkWord" rotatedBoundingBox="11375,7837 14365,7712 14416,8948 11427,9072"/>
              </emma:interpretation>
            </emma:emma>
          </inkml:annotationXML>
          <inkml:trace contextRef="#ctx0" brushRef="#br0" timeOffset="64622.37">11251 5622 161 0,'-6'7'204'0,"6"-7"-7"0,-6 8-8 0,6-8-4 16,0 0-9-16,-9 13-8 0,9-13-10 0,-4 7-8 15,4-7-10-15,0 0-3 0,0 0-11 0,-8 11-3 16,8-11-7-16,0 0-4 0,0 0-2 0,0 0 0 15,0 0-8-15,0 0-6 0,0 0-10 0,0 0-7 16,0 0-7-16,0 0-10 0,19-35-3 0,-7 23-8 0,-3 0-7 16,3 0-1-16,-3 0-9 0,9-6-1 15,-6 6-4-15,3-10-4 0,0 2-4 0,1 0 0 0,-1-2-2 16,0-1-3-16,2-2 1 0,-3 0-11 0,6-7-5 16,-4-1-6-16,-5 8-5 0,7-8-6 15,-4 0-6-15,1-2-5 0,-3-1-4 0,2 3 0 0,-7 5-3 16,1 1 3-16,-2 1-2 0,1 1 1 0,-2 1 1 15,1 0 5-15,-3 2 2 0,1 5-1 0,-1-3-3 16,0 5 7-16,-2-2 1 0,1-1 3 0,1 1 3 16,-3 1 1-16,1 4-1 0,-1-2 3 0,2 1-1 15,-2 2 2-15,0 11 1 0,0-17 0 0,0 17 1 16,-3-18 2-16,3 18-3 0,-3-11 5 0,3 11-2 16,0-13 3-16,0 13 0 0,0 0-5 0,0 0 2 0,-6-11 1 15,6 11 1-15,0 0-1 0,0 0-2 16,0 0 5-16,-28 15-1 0,19-6 2 0,-3 2 5 15,-2 2 2-15,-1 5 1 0,2 4 3 0,-5-2 4 0,3 3 0 16,-1-1 3-16,1 2 1 0,-3 10 0 0,2-3 2 16,-1 2 0-16,2 2 4 0,3-2-3 0,-3 1 1 15,6-8-7-15,1 3 4 0,-1-4-8 0,1 10 4 16,2-5 0-16,0-1-2 0,3-3 0 0,3 1 3 16,0 2-6-16,2-2 7 0,1 10-8 0,0-13 5 15,4 2-4-15,-1 1-1 0,3-7 0 0,1 2-1 16,-1-5 2-16,6 1 0 0,-4-1-2 0,5-2 2 15,1-1-2-15,-3-5 3 0,4 0-3 0,5 0 0 16,-4-5-2-16,8-2 2 0,0-2-2 0,0-1-4 16,2-3 4-16,0 1 1 0,-1-4-2 0,-4-4 0 0,3 4-1 15,0-7 1-15,-5 3-2 0,0 1-1 16,-1-5 4-16,-4 1-3 0,-4-1 0 0,4-3 0 0,-4 5 2 16,-1 0-2-16,-3-1-3 0,-2-1 4 0,1 7 2 15,-4 0 6-15,2-3 3 0,-3 5 10 16,-3 6 3-16,6-15-3 0,-6 15 5 0,6-9-8 0,-6 9-5 15,5-7-1-15,-5 7-4 0,0 0-5 0,0 0 4 16,0 0-1-16,0 0-4 0,0 0-1 0,13 16-2 16,-10-7 3-16,3 3 3 0,-2 2 5 0,-1-1 0 15,3 3 0-15,0-1 4 0,0 4 2 0,0-1 2 16,3 3 1-16,-4-6 0 0,1 3 1 0,1-2 0 16,1 0-2-16,-2 2-2 0,1-6 0 0,-2 1-5 0,-1 0-1 15,0-2 1-15,1-4-5 0,-2 3 7 16,1-3-16-16,-4-7 10 0,8 12-11 0,-4-6 5 15,-4-6-8-15,0 0-5 0,5 9-16 0,-5-9-18 16,0 0-31-16,0 0-30 0,0 0-34 0,0 0-30 16,0 0-36-16,0 0-57 0,0 0-242 0,-15-34-543 15,9 21 239-15</inkml:trace>
          <inkml:trace contextRef="#ctx0" brushRef="#br0" timeOffset="64848.84">11952 5138 161 0,'-5'-15'292'0,"-1"-1"-22"15,0 1-14-15,0 4-19 0,3-2-25 0,-1 2-8 16,4 11-23-16,-3-18-18 0,-1 12-20 0,4 6-15 16,0 0-20-16,-2-11-17 0,2 11-22 0,0 0-12 15,0 0-21-15,0 0-9 0,0 0-19 0,0 0-16 16,9 42-23-16,-5-25-11 0,-1 7-23 0,3-2-23 15,0 2-18-15,0 0-16 0,0 1-22 0,3-1-57 16,-4-3-105-16,1-3-332 0,1 5 147 0</inkml:trace>
          <inkml:trace contextRef="#ctx0" brushRef="#br0" timeOffset="65486.68">12211 5501 198 0,'0'0'196'0,"0"0"-10"0,8 10-12 15,-8-10-9-15,3 6-14 0,-3-6-7 0,6 10-9 16,-2-2-7-16,1 0-6 0,-5-8-2 0,4 15-7 16,-1-7-7-16,-1 3-7 0,-1-1-2 0,5-3-7 15,-1 4-4-15,-4 0-7 0,4-1-1 0,-2 3-7 16,-2-5-5-16,3 2-7 0,1-3-2 0,-5-7-10 16,7 14-2-16,-4-4-4 0,2-4-2 0,-5-6-3 15,6 12-2-15,-6-12-6 0,6 11-1 0,-6-11-3 16,7 8 0-16,-7-8-5 0,9 5-6 0,-9-5-10 15,0 0-7-15,21-11-9 0,-15 5-6 0,3-1-10 16,-2-4-5-16,4-2-6 0,-1-1-4 0,2-2-2 0,-1 3 1 16,-1-4 6-16,-1 4 8 0,2-2 2 15,-4 0 4-15,2 2 10 0,1 3 17 0,-4 1 9 0,-1 0 11 16,4-2 6-16,-3 1 4 0,-3 4 7 0,3-3 3 16,-6 9 0-16,7-9 0 0,-7 9-7 0,8-7-4 15,-8 7-1-15,0 0-1 0,12-4-1 0,-12 4 4 16,0 0-1-16,0 0 0 0,17 7 4 0,-17-7 1 15,9 7-6-15,-3 0 0 0,-6-7 3 0,9 14 0 16,-4-7-4-16,1 2-3 0,-3 0 0 0,3-2 0 16,0 6-7-16,-2-6 0 0,2 2-1 0,-3 2-2 15,5-5 2-15,-4 1-3 0,2 2 0 0,0-1 0 16,-6-8-1-16,9 9-2 0,-3-5-3 0,-6-4 0 16,12 5 0-16,-12-5-3 0,10 6 1 0,-1-3-1 0,-9-3-9 15,15-2 0-15,-15 2-6 0,19-5-1 16,-10-2-2-16,3 3-9 0,0-4 5 0,3 1-7 0,0-4 1 15,2-1 0-15,-3 0 0 0,1 0 4 16,-1-1-1-16,-1 2-1 0,4 0 5 0,-5-3 6 16,-4 8 7-16,0-2 6 0,2 3 9 0,-2 0 2 0,1 1 5 15,-2-2 0-15,-7 6 5 0,17-5 3 0,-8 3 4 16,-9 2 6-16,23 2 8 0,-12-2 5 0,5 4-1 16,-2 3 8-16,1 0-1 0,4-1 0 0,-4 3-9 15,6 4 8-15,-8-4-13 0,4 3-5 0,-4 1 5 16,2-4-13-16,3 8 0 0,-5-6 3 0,1 3-43 15,-2-1-20-15,-3 4-31 0,3-3-40 0,-7 1-38 16,0 2-41-16,1-1-46 0,-2-8-62 0,-4 3-256 16,0-11-588-16,-1 17 260 0</inkml:trace>
          <inkml:trace contextRef="#ctx0" brushRef="#br0" timeOffset="62036.49">10514 5507 78 0,'0'0'142'0,"0"0"-4"0,0 0-4 0,5-9-4 0,-5 9-2 15,0 0-8-15,0 0-2 0,0 0-9 0,0 0-4 16,0 0-14-16,0 0-8 0,0 0 0 0,0 0-8 16,0 0-2-16,0 0-2 0,7-5-2 0,-7 5-5 15,0 0 3-15,0 0-3 0,0 0 1 0,0 0-2 16,0 0 6-16,0 0 7 0,0 0 6 0,0 0 0 15,0 0 0-15,14 18-2 0,-14-18 2 0,5 13 3 16,-5-13 0-16,0 16-3 0,0-1-4 0,-3-3-2 16,2 5-3-16,-3 0-11 0,-1 1-5 0,-5 6-7 15,-5 10 1-15,-3-2-11 0,-3 2-20 0,0 2-33 16,-4-1-40-16,-2 3-50 0,0 1-52 0,2-8-62 16,-7 2-257-16,4 0-513 0,3-6 228 0</inkml:trace>
        </inkml:traceGroup>
        <inkml:traceGroup>
          <inkml:annotationXML>
            <emma:emma xmlns:emma="http://www.w3.org/2003/04/emma" version="1.0">
              <emma:interpretation id="{A820E122-CC8C-4BB5-824B-F7F90E871B81}" emma:medium="tactile" emma:mode="ink">
                <msink:context xmlns:msink="http://schemas.microsoft.com/ink/2010/main" type="inkWord" rotatedBoundingBox="15316,8156 19247,7992 19280,8806 15350,8970"/>
              </emma:interpretation>
            </emma:emma>
          </inkml:annotationXML>
          <inkml:trace contextRef="#ctx0" brushRef="#br0" timeOffset="71282.83">14589 5385 61 0,'0'0'175'0,"4"-10"2"15,-4 10-19-15,0 0 3 0,0 0-7 0,0 0-17 16,3-8-10-16,-3 8-10 0,0 0-14 0,0 0-5 15,0 0-11-15,0 0-1 0,0 0 1 0,0 0 0 0,-33 15-2 16,24-9 1-16,-3 4 1 0,-3 1 2 16,2-1-2-16,-5 0-1 0,-1 2 0 0,1 5 0 15,-2-3-2-15,1 0 2 0,0 7-1 0,-2-4-4 16,1 2-1-16,-3 0 1 0,2-2-3 0,1 2-4 0,-1-1-4 16,2 3-4-16,6-7 0 0,-1-2-8 15,2 3-3-15,2 0-4 0,1 0-8 0,1-3-7 0,1 0 0 16,5-5-2-16,2-7-5 0,-4 17-1 0,5-7 1 15,-1-10 0-15,9 17-6 0,-1-10-1 0,1 1 3 16,3-1-4-16,3 0-5 0,3-5 2 0,1 2-1 16,0-1-3-16,1 0-15 0,-1-3-19 0,-1-3-23 15,0 6-21-15,0-6-27 0,1 3-28 0,-1 3-30 16,0-7-30-16,0 2-37 0,-3-3-73 0,0 0-174 16,3-3-499-16,0-3 221 0</inkml:trace>
          <inkml:trace contextRef="#ctx0" brushRef="#br0" timeOffset="70923.75">14187 5179 1 0,'0'0'189'0,"-3"-14"-9"0,3 14-10 15,-1-11-3-15,1 11-10 0,0-14-5 0,0 14-12 16,0 0-10-16,1-13 1 0,-1 13-5 0,0 0-8 16,0 0-2-16,-1-17-9 0,1 17-7 0,0 0-10 15,0 0-10-15,0 0-10 0,0 0-2 0,0 0 0 16,0 0 6-16,0 0 2 0,0 0 9 0,-5 44-1 16,5-29-4-16,-1 5-1 0,1 2 0 15,-1 3 5-15,-4 1-8 0,4 2 2 0,-1-3-4 0,2 1-3 16,0 0-2-16,-3-1-9 0,2 2 2 0,1-3-7 15,0 2-6-15,1-2-3 0,-1-1-3 0,3 1-8 16,-1-2 7-16,-4-5-10 0,5 6-6 0,0 1 3 16,-3-10-4-16,2-1-6 0,-2 5 4 0,1-7-14 15,3 2-15-15,-4-13-24 0,3 18-14 0,0-11-14 16,-3-7-11-16,5 12-25 0,-1-4-17 0,-4-8-27 0,11 7-27 16,-11-7-34-16,0 0-34 0,22-8-231 0,-13-1-500 15,3-1 221-15</inkml:trace>
          <inkml:trace contextRef="#ctx0" brushRef="#br0" timeOffset="71603.48">15118 5412 80 0,'-18'-6'251'0,"9"5"-12"0,9 1-10 16,-18-2-12-16,18 2-10 0,-19 0-12 0,8 3-12 15,-2 1-9-15,0 3-11 0,-1 0-12 0,2 3 2 0,-1 0-9 16,-2 1-2-16,0 6-4 0,2 0-10 16,-2 1-8-16,6-5-5 0,-8 5-4 0,10-1-4 15,-1-1-4-15,2 4-8 0,1-2-5 0,-1-1-15 0,4 0-2 16,2-1-1-16,-1-1-6 0,2-1-13 16,4 3 0-16,-2-2-13 0,2-1 8 0,3 0-3 15,-2-1-5-15,1 0-8 0,-1-6 1 0,2 1-9 0,2 3-21 16,-1-4-24-16,-1-1-31 0,2 1-30 0,-1-2-29 15,3-1-28-15,0-1-39 0,-12-3-33 16,27-3-37-16,-14-2-277 0,2-5-569 0,3 3 251 16</inkml:trace>
          <inkml:trace contextRef="#ctx0" brushRef="#br0" timeOffset="72076.34">15364 5555 260 0,'0'0'286'15,"0"0"-22"-15,0 0-25 0,6-7-30 0,-6 7-15 16,0 0-17-16,0 0-15 0,0 0-7 0,0 0-12 16,18 14-8-16,-14-7-9 0,1 1-11 0,-1 0-11 15,-1 1-10-15,2-1-9 0,1 6-14 0,-3-4 1 0,1 0-10 16,-1 0-4-16,3-3-2 0,-3 4-9 16,-3-11-2-16,5 21-7 0,-2-11-1 0,-2 0-4 15,-1-10-2-15,2 12-7 0,-2-12-1 0,3 13-3 0,-3-13 1 16,1 7-3-16,-1-7 3 0,0 0-3 0,0 0-9 15,0 0-9-15,0 0-11 0,0 0-12 0,0 0-5 16,0 0-15-16,0 0-2 0,0 0-4 0,9-32 0 16,-3 19-2-16,-1-2 1 0,-2 0 4 0,2 0 4 15,1 4 8-15,0-4 5 0,-1 2-1 0,-2-1 6 16,1 4 8-16,-1-1 11 0,2 2 9 0,1 1 9 16,-6 8 7-16,9-16 7 0,-5 9 8 0,-4 7 6 15,9-11-1-15,-1 5 3 0,-8 6-1 0,12-9-3 16,-12 9 1-16,13-5 1 0,-3 4 2 0,-10 1 2 15,17-3 3-15,-17 3-3 0,21 4-3 0,-11 1 1 16,-1-3-3-16,3 3 5 0,0 3-1 0,0 1 3 0,-3 0-9 16,0 0-2-16,0 1 4 0,0-2-11 15,0 4 8-15,-5 0-13 0,2-2 1 0,-1 0-5 0,-3 0 0 16,0 2-1-16,1 1 1 0,-3-13-7 0,0 17-18 16,0-9-9-16,0-8-17 0,-5 14-24 0,0-4-23 15,2 0-24-15,3-10-24 0,-12 12-34 0,6-6-27 16,6-6-35-16,-15 1-57 0,15-1-182 0,0 0-500 15,-21-11 221-15</inkml:trace>
          <inkml:trace contextRef="#ctx0" brushRef="#br0" timeOffset="72338.81">15998 5213 239 0,'0'0'267'0,"9"-7"-24"15,-9 7-21-15,0 0-18 0,18 1-13 16,-18-1-11-16,16 7-10 0,-2 0-8 0,-2 3-13 0,2 3-10 16,0-1-9-16,2 7-2 0,1 3-14 0,-1-2-3 15,-1 3-11-15,-2-2-5 0,-1 0-8 16,-4 2-11-16,-2 0-2 0,0 0-3 0,-5-2-8 16,-1-2-1-16,-6 4-8 0,-1 3-5 15,-1-3-4-15,-4 4-8 0,1-8-10 0,-4 1-14 0,1 1-27 0,1-1-27 16,-5-2-31-16,4 2-25 0,0-3-31 0,0-3-43 15,4-5-40-15,-1 1-251 0,1-7-500 0,-2 2 222 16</inkml:trace>
          <inkml:trace contextRef="#ctx0" brushRef="#br0" timeOffset="73444.59">16562 5405 42 0,'0'0'155'0,"0"0"-3"15,0 0-4-15,0 0-7 0,0 0-4 0,0 0-5 0,0 0-12 16,0 0-8-16,0 0-4 0,0 0-8 0,0 0-3 15,0 0-11-15,0 0-6 0,0 0-10 0,0 0-5 16,0 0-6-16,0 0-6 0,0 0-7 0,0 0 2 16,0 0-7-16,0 0 2 0,0 0-1 0,0 0-3 15,40 0-4-15,-40 0-4 0,19-2 5 0,-4 2-5 16,2 0-6-16,5 0 1 0,-3-4-2 0,8 3 3 16,2 0-3-16,-3-1 0 0,1-1 1 0,5 3 2 15,-4-5 2-15,0 4-2 0,2 0-3 0,-2-2 3 16,-2-2 0-16,1 3-6 0,-2 1 4 0,-1-2-1 15,1 0 1-15,1 2-2 0,-7 0 1 0,2-2-3 0,-3 3 2 16,-3-2-5-16,0-2-3 0,1 4-3 0,-3-1 0 16,-2 0 2-16,-11 1-5 0,24 0-3 15,-15-2 3-15,-9 2 0 0,19 2-3 0,-7-4 1 0,-12 2-2 16,15 2-4-16,-15-2-7 0,13 1-13 0,-13-1-9 16,0 0-11-16,14 1-8 0,-14-1-7 0,0 0-15 15,0 0-16-15,3 10-32 0,-3-10-27 0,0 0-46 16,0 0-160-16,0 0-378 0,-33 7 167 0</inkml:trace>
          <inkml:trace contextRef="#ctx0" brushRef="#br0" timeOffset="73890.68">16632 5662 115 0,'0'0'159'0,"0"0"5"16,0 0-11-16,0 0-13 0,0 0-4 0,16 8-7 15,-16-8-5-15,15 1-4 0,-15-1-9 0,15-3-4 16,-15 3-7-16,21 2 0 0,-8-2-5 0,4-2 7 16,-1 2-1-16,4 0-5 0,5 0 3 0,0 0-2 15,2-4 0-15,0 3-7 0,-2 0 3 0,4 2 0 0,-3-2-9 16,0 1-5-16,1-5-4 0,-2 5-11 16,-4 0-4-16,-2-4-6 0,8 8-3 0,0-4-8 15,-6-4-2-15,-3 3-6 0,-2 1 0 0,4 0-5 16,-4-1-4-16,-1 1-4 0,-15 0 0 0,21 0-5 0,-11-1 2 15,-10 1-4-15,17-3 2 0,-17 3-5 0,17-1 1 16,-9 5-4-16,-8-4-6 0,0 0-21 0,18 0-14 16,-18 0-23-16,10 0-18 0,-10 0-29 0,0 0-27 15,0 0-26-15,0 0-37 0,17-6-257 0,-17 6-486 16,4-7 215-16</inkml:trace>
          <inkml:trace contextRef="#ctx0" brushRef="#br0" timeOffset="74872.33">17910 5395 156 0,'0'0'262'0,"6"-8"-8"0,-6 8-17 15,0 0-9-15,6-10-20 0,-6 10-11 0,7-9-14 16,-7 9-15-16,8-11-12 0,-8 11-9 0,7-9-17 16,-1 2-10-16,0-2-9 0,-6 9-15 0,12-15-6 15,-7 6-6-15,-1 0-13 0,2 0-2 0,0-4-8 16,0 2-3-16,-2-3-10 0,2 0 5 0,-1 1-8 15,1-1-3-15,-5-2-2 0,5 0-7 0,-1 1 4 16,-1-2-10-16,-1 0-3 0,-1 1-2 0,2 1-2 16,-2-3-4-16,1 5-4 0,1-3 7 0,-2 3-6 15,2-1-3-15,-1 0 4 0,0 5-5 0,-1-2-4 16,-2 11 5-16,4-14-3 0,-2 4 2 0,-2 10-9 16,1-12 4-16,-1 12-2 0,4-10 3 0,-4 10 2 0,0 0-5 15,3-10 0-15,-3 10-3 0,0 0 0 0,0 0 3 16,0 0-4-16,0 0 1 0,0 0 0 0,0 0 0 15,0 0-5-15,0 0 2 0,0 0 0 0,0 0 4 16,0 0-1-16,0 0-1 0,0 0 2 0,0 0-1 16,0 0-1-16,0 37 5 0,0-37 4 0,-1 22-4 15,-1-13-1-15,2 7 2 0,-1-2 4 0,1 3 3 16,0-3-1-16,-3 3 2 0,3 1 1 0,0-1 1 16,-1 0 7-16,1 1 3 0,-2 0 2 0,2 3 5 15,-3 2-3-15,3-5 4 0,0 3 9 0,-1 0 8 16,1-4 9-16,0-3-22 0,0 6 4 0,-5-4 14 15,5-1-13-15,-1 4 2 0,2-5 6 0,-1 1-8 16,0 1 0-16,0-1 0 0,0-1 0 0,3-2 12 0,-3 4-10 16,0-7 0-16,0-9 5 0,3 26-3 15,-4-16 0-15,2 1-2 0,-1 2 1 0,0 0-7 0,-1-2 2 16,1 4 1-16,0-15-4 0,0 18 0 0,0-9 1 16,0-9-6-16,-2 15 1 0,-1-5-1 0,3-10-3 15,0 16-6-15,0-16 0 0,0 11-4 0,0-11 6 16,-1 12-5-16,1-12 4 0,0 0-4 0,1 13 0 15,-1-13-3-15,3 7 3 0,-3-7-10 0,0 0 8 16,0 0 1-16,0 0-3 0,2 14 6 0,-2-14-2 16,0 0-3-16,4 8-1 0,-4-8-5 0,0 0 3 15,0 0-4-15,2 10 4 0,-2-10-3 0,0 0 4 16,0 0-9-16,0 0 6 0,0 0-10 0,1 12 4 0,-1-12 9 16,0 0-10-16,0 0-1 0,0 0 2 0,0 0-2 15,0 0 5-15,0 11-7 0,0-11 3 0,0 0 2 16,0 0-7-16,0 0 7 0,0 0 9 0,0 0-7 15,0 0 1-15,0 0 2 0,0 0 0 0,0 0-1 16,0 0 1-16,0 0 2 0,0 0 0 0,0 0 1 16,0 0-2-16,0 0 5 0,0 0-3 0,0 0-4 15,0 0 1-15,0 0 5 0,0 0-2 0,0 0-3 16,0 0 1-16,0 0-2 0,0 0-1 0,0 0 2 16,0 0 0-16,0 0-3 0,0 0-1 0,0 0 1 15,0 0-1-15,0 0 1 0,0 0 0 0,0 0-4 16,0 0 1-16,0 0 0 0,0 0 0 0,0 0-6 0,0 0-13 15,0 0-27-15,0 0-48 0,0 0-51 0,0 0-31 16,0 0-33-16,0 0-42 0,0 0-48 16,0 0-44-16,-21-25-89 0,12 17-237 0,-4-3-719 0,-1 4 318 15</inkml:trace>
        </inkml:traceGroup>
        <inkml:traceGroup>
          <inkml:annotationXML>
            <emma:emma xmlns:emma="http://www.w3.org/2003/04/emma" version="1.0">
              <emma:interpretation id="{88684095-51E6-4741-A35F-A9F172B98FD4}" emma:medium="tactile" emma:mode="ink">
                <msink:context xmlns:msink="http://schemas.microsoft.com/ink/2010/main" type="inkWord" rotatedBoundingBox="8557,8898 9873,8843 9939,10409 8622,10464"/>
              </emma:interpretation>
            </emma:emma>
          </inkml:annotationXML>
          <inkml:trace contextRef="#ctx0" brushRef="#br0" timeOffset="55627.66">7424 6679 146 0,'0'0'211'0,"0"11"-11"16,0-11-11-16,0 0-9 0,7 7-6 0,-7-7-7 0,0 0-10 15,12 4-8-15,-12-4-8 0,14 0-8 16,-14 0-7-16,19-5-13 0,-2-1-8 0,-8 2-9 0,7 2-9 16,-3-5-4-16,4-1-9 0,-1-2-9 0,1 0-4 15,2-2-2-15,3-3-10 0,-2 1-4 0,2-2-5 16,0-3-2-16,-2 3-1 0,4-5-8 0,1-6-3 15,0-1-1-15,2-1-1 0,2 0-7 0,-4-2 0 16,2-4-7-16,-2 4 3 0,-4-2-6 0,1 0-2 16,-2 2-3-16,-8 6 2 0,1 1 0 0,1 0-3 15,-2-1 1-15,-5 1 2 0,5 0-4 0,-5-1 4 16,-7 8-1-16,6-8-2 0,0 4-1 0,-3 1 4 16,-3 4-4-16,2-3 3 0,-2 3-5 0,0 3 2 15,0-1 1-15,0 1 1 0,0-2-1 0,-2 1 1 16,2 14-3-16,0-17 1 0,0 17 0 0,-1-14-3 15,1 14 2-15,-2-12 0 0,2 12-5 0,0 0 5 0,0 0-1 16,0 0 0-16,0 0 0 0,0 0-1 16,-28 19 0-16,19-8 5 0,-4 1 1 0,-1 4 3 15,-2 5 7-15,-1-1 4 0,2 4-3 0,-5 7 9 0,0 5 6 16,1-3 1-16,4 2 0 0,-9 3 1 0,12-1-2 16,-4 5 9-16,-1-6-8 0,4 3 0 0,2-1-4 15,-1-1 2-15,7 0-2 0,0-12 3 0,5 1-8 16,-3-1 3-16,9-1-5 0,-4 0-2 0,3-7 0 15,1 1-1-15,5-5-9 0,1-1 9 0,1-2 0 16,4 0-3-16,-1-3 2 0,3-1 2 0,1-2-8 16,-1-4 3-16,1 1-1 0,-1-2-3 0,8-3-1 15,-2 1 0-15,-2-3-4 0,-4 0-3 0,0-2-6 16,-2 1 3-16,-1-4-1 0,-2 7-3 0,0-2 5 16,-3-1-1-16,-2 3 3 0,-9 4 0 0,10-10 0 15,-10 10 1-15,14-4 0 0,-14 4 2 0,9-6 0 0,-9 6 0 16,0 0-1-16,7-6-2 0,-7 6-2 0,0 0-4 15,0 0 3-15,0 0 3 0,0 0-3 16,15 12 1-16,-15-12 2 0,10 7-3 0,-10-7 2 0,9 11 2 16,-4-9-4-16,7 5 0 0,-5-3 7 0,7-1 1 15,-2 1 1-15,1-3 0 0,3 2 1 0,2-2 0 16,-1-2-3-16,7 1 1 0,-5-4 3 0,0 0-12 16,-2-1 10-16,2-3-1 0,7 1 6 0,-3 0-9 15,-8 0 3-15,5-3 4 0,-7 3-5 0,1-3-4 16,-2 2 3-16,-5 1 0 0,-1-4-3 0,-3 3 0 15,-3 8 0-15,0-22 0 0,0 22 3 0,-9-18-1 16,3 8-7-16,-1-2 4 0,-7 3 3 0,-2 2-3 16,1-1-2-16,-2 5 0 0,1 3 2 0,0-3-10 0,-1 0-13 15,1 6-5-15,-1 1-18 0,1-2-8 16,1 4-17-16,2 1-15 0,2 1-15 0,-1 2-12 16,-1-2-14-16,7 0-19 0,3 2-2 0,-5-3-7 0,8-7 3 15,-3 17 2-15,3-17 3 0,0 18 5 0,0-18 10 16,6 17 18-16,-1-10 5 0,-2 0 14 0,3 0 13 15,1 0 23-15,-1 0 35 0,6 1 16 0,-4-1 26 16,4-1 11-16,-5-4 26 0,5 3 10 0,1 1 13 16,4-1 10-16,-1 1-1 0,-1-2-3 0,-1 1-7 15,3 0-3-15,1-1-5 0,2 2 0 0,-1 1-4 16,-1-2-8-16,1 5-3 0,-4-3-2 0,5 3-6 16,-1 2-4-16,-5 1-5 0,5 1 3 0,-7 0-7 0,1 1-4 15,1 4 2-15,-5-5 0 0,-2 8-2 0,5-2 0 16,-5 1 2-16,4 4 0 0,-8 0 3 15,3-1 0-15,-6 4 0 0,0-7 1 0,0 6 1 0,0-2 0 16,-6 1 2-16,4 0-3 0,-7 1 1 0,0-2-1 16,-1 1-2-16,0-1-1 0,-2-3 0 0,-8 11 2 15,-2-6-2-15,3-5 3 0,-2-2 5 0,-5-1 6 16,4-3 2-16,-3 2 3 0,-8 2-1 0,9-6-1 16,-4-2 6-16,5-4-1 0,-5-1 3 0,4-2 4 15,-1-1-9-15,-1-2-6 0,-1-2 2 0,5 0-4 16,-3-3-6-16,5-4-3 0,-4-1-9 0,8 0 3 15,-6-7-5-15,10 1-16 0,-5-4-23 16,4-2-25-16,3-4-29 0,4 1-24 0,0-4-26 0,6 2-31 16,3-6-37-16,6-5-32 0,4-3-38 0,3-1-263 15,1-2-564-15,8-4 250 0</inkml:trace>
        </inkml:traceGroup>
        <inkml:traceGroup>
          <inkml:annotationXML>
            <emma:emma xmlns:emma="http://www.w3.org/2003/04/emma" version="1.0">
              <emma:interpretation id="{4AE59CDA-79C0-4101-AC8E-09C4E540EB32}" emma:medium="tactile" emma:mode="ink">
                <msink:context xmlns:msink="http://schemas.microsoft.com/ink/2010/main" type="inkWord" rotatedBoundingBox="12957,9634 13603,9608 13603,9630 12958,9656"/>
              </emma:interpretation>
            </emma:emma>
          </inkml:annotationXML>
          <inkml:trace contextRef="#ctx0" brushRef="#br0" timeOffset="68800.37">11789 6584 158 0,'0'0'233'16,"0"0"-15"-16,0 0-23 0,0 0-19 0,0 0-16 15,0 0-15-15,0 0-13 0,0 0-13 0,0 0-8 16,0 0-7-16,0 0-9 0,0 0-1 0,0 0 1 16,27 1-1-16,-27-1 0 0,20 4-3 0,-4-4-1 15,-1 2 4-15,6-2-2 0,4-2-4 0,0 4 4 16,4-2 0-16,-1-2-3 0,2 1-7 0,-2 1-1 15,1-4-8-15,0 2-5 0,12 1-4 0,-14-2-10 16,1 3-2-16,-3-2-6 0,-4 1-5 0,-2-1-7 0,1 2-4 16,-1-2 0-16,-2 2-6 0,1 0-3 15,-4 0-14-15,-2 0-14 0,-12 0-7 0,20-3-17 16,-20 3-15-16,15 0-17 0,-15 0-18 0,13-2-23 0,-13 2-28 16,11-2-30-16,-11 2-45 0,0 0-55 0,3-14-164 15,-3 14-460-15,0 0 205 0</inkml:trace>
        </inkml:traceGroup>
      </inkml:traceGroup>
    </inkml:traceGroup>
    <inkml:traceGroup>
      <inkml:annotationXML>
        <emma:emma xmlns:emma="http://www.w3.org/2003/04/emma" version="1.0">
          <emma:interpretation id="{4C69553A-885E-4FA0-9FB2-AF1577DD965E}" emma:medium="tactile" emma:mode="ink">
            <msink:context xmlns:msink="http://schemas.microsoft.com/ink/2010/main" type="paragraph" rotatedBoundingBox="29073,8263 32244,8153 32246,8226 29076,833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36233C2-9150-4019-BDD7-FC952255AD07}" emma:medium="tactile" emma:mode="ink">
              <msink:context xmlns:msink="http://schemas.microsoft.com/ink/2010/main" type="line" rotatedBoundingBox="29073,8263 32244,8153 32246,8226 29076,8336"/>
            </emma:interpretation>
          </emma:emma>
        </inkml:annotationXML>
        <inkml:traceGroup>
          <inkml:annotationXML>
            <emma:emma xmlns:emma="http://www.w3.org/2003/04/emma" version="1.0">
              <emma:interpretation id="{71C8E624-3AC7-4D35-BCC4-108E23241D0C}" emma:medium="tactile" emma:mode="ink">
                <msink:context xmlns:msink="http://schemas.microsoft.com/ink/2010/main" type="inkWord" rotatedBoundingBox="29075,8304 29807,8279 29808,8302 29076,8327"/>
              </emma:interpretation>
            </emma:emma>
          </inkml:annotationXML>
          <inkml:trace contextRef="#ctx0" brushRef="#br0" timeOffset="141666.61">27907 5268 61 0,'0'0'128'0,"13"-1"2"0,-13 1-20 15,16-1-10-15,-5-2-3 0,-11 3-17 0,15 3-17 16,-15-3-13-16,19 0-22 0,-19 0-25 0,17 0-37 16,-17 0-102-16,16 0-148 0,-16 0 66 0</inkml:trace>
          <inkml:trace contextRef="#ctx0" brushRef="#br0" timeOffset="141869.69">28439 5242 184 0,'0'0'193'16,"18"-5"-23"-16,-11 3-17 0,7-2-18 0,-4 4-10 0,2-4-11 15,-12 4-14-15,20-1-11 0,-4 0-21 0,-4 1-22 16,-12 0-20-16,22 1-22 0,-11 0-29 0,-11-1-19 0,24-1-41 16,-15 2-125-16,-9-1-226 0,25 0 101 0</inkml:trace>
        </inkml:traceGroup>
        <inkml:traceGroup>
          <inkml:annotationXML>
            <emma:emma xmlns:emma="http://www.w3.org/2003/04/emma" version="1.0">
              <emma:interpretation id="{55D4A6DF-2840-432E-AE35-7685EA8F7D08}" emma:medium="tactile" emma:mode="ink">
                <msink:context xmlns:msink="http://schemas.microsoft.com/ink/2010/main" type="inkWord" rotatedBoundingBox="30330,8220 32244,8153 32246,8226 30333,8293"/>
              </emma:interpretation>
            </emma:emma>
          </inkml:annotationXML>
          <inkml:trace contextRef="#ctx0" brushRef="#br0" timeOffset="142081.56">29162 5176 86 0,'12'-1'161'0,"-12"1"-16"16,15-6-11-16,-4 1-11 0,-11 5-15 0,18-3-13 16,-8 3-10-16,-10 0-12 0,15 0-14 0,-15 0-28 15,13-2-16-15,-13 2-24 0,12 0-8 0,-12 0-33 16,0 0-49-16,17 0-58 0,-17 0-170 0,12-1 76 15</inkml:trace>
          <inkml:trace contextRef="#ctx0" brushRef="#br0" timeOffset="142267.74">29708 5171 55 0,'12'-2'198'0,"-12"2"-18"0,12-5-17 0,-12 5-13 16,14-1-19-16,-14 1-14 0,13-2-11 0,-13 2-13 16,15 2-17-16,-15-2-22 0,16 1-32 0,-16-1-30 15,15 5-29-15,-15-5-48 0,17 0-118 0,-7 0-219 16,-10 0 97-16</inkml:trace>
          <inkml:trace contextRef="#ctx0" brushRef="#br0" timeOffset="142500.87">30385 5169 109 0,'17'-4'131'0,"-17"4"-14"15,13-2-13-15,-13 2-3 0,14-4-19 0,-14 4-1 16,13-1-7-16,-13 1-9 0,15 0-8 0,-15 0-11 15,13-2 0-15,-13 2-7 0,0 0-8 0,17 0-4 16,-17 0-8-16,10-2-15 0,-10 2-14 0,0 0-18 16,18 0-44-16,-18 0-99 0,0 0-184 0,14-3 81 15</inkml:trace>
          <inkml:trace contextRef="#ctx0" brushRef="#br0" timeOffset="142667.44">31012 5171 39 0,'7'-2'189'15,"-7"2"-23"-15,15-4-14 0,-15 4-15 0,14-2-16 16,-14 2-19-16,13-2-20 0,-13 2-29 0,0 0-38 16,12-3-37-16,-12 3-151 0,0 0-186 0,4-9 82 15</inkml:trace>
        </inkml:traceGroup>
      </inkml:traceGroup>
    </inkml:traceGroup>
    <inkml:traceGroup>
      <inkml:annotationXML>
        <emma:emma xmlns:emma="http://www.w3.org/2003/04/emma" version="1.0">
          <emma:interpretation id="{C2EFD7FA-0213-4A3F-9F92-EA99E017C4D1}" emma:medium="tactile" emma:mode="ink">
            <msink:context xmlns:msink="http://schemas.microsoft.com/ink/2010/main" type="paragraph" rotatedBoundingBox="6536,10589 10347,10589 10347,10984 6536,1098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9FCA4F-06BB-4BBA-B30F-E0211CADEB8E}" emma:medium="tactile" emma:mode="ink">
              <msink:context xmlns:msink="http://schemas.microsoft.com/ink/2010/main" type="inkBullet" rotatedBoundingBox="6533,10589 10338,10438 10355,10863 6550,11014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58507.59">5367 7542 143 0,'0'0'172'0,"0"0"-10"16,0 0-14-16,0 0-5 0,3-11-8 0,-3 11-11 0,0 0-5 15,0 0-11-15,0 0-4 0,0 0-6 16,0 0-4-16,0 0-13 0,0 0-7 0,0 0-5 16,0 0-8-16,0 0-4 0,0 0-1 0,0 0-3 15,0 0-1-15,0 0-4 0,0 0 0 0,0 0-2 16,0 0-3-16,-3 36-3 0,3-36-1 0,0 17-6 16,3-7 3-16,-1 0-4 0,-1 3-2 0,5-2-3 0,-6 0-1 15,6 0-6-15,-1 3 1 0,-4-1-1 0,4-2-1 16,1 0-1-16,-2 3 0 0,1 1-6 0,2-2 0 15,-1 1-2-15,0-2 3 0,-1 3-3 0,0-5 2 16,0 5-4-16,1-2-3 0,-3-1 1 0,3 1 1 16,-2-6-2-16,2 4-2 0,3-1 0 0,-7-1 4 15,2-2-1-15,4 1 0 0,-2 0-3 0,-6-8 2 16,13 10-1-16,-7-9 0 0,-6-1 0 0,13 6-1 16,-7-2-1-16,-6-4 5 0,17 0-6 0,-17 0 5 15,19-4-1-15,-8 3-1 0,-2-4-1 0,4 2 0 16,-3-2 2-16,4-5 0 0,1 3 0 0,-5-2-4 15,5-2-1-15,0 3 1 0,0-3 0 0,1 3 0 16,-4-2-4-16,2 3 4 0,-4 0 1 0,2 0 1 0,-1 1-3 16,-3 1-5-16,6-1 7 0,-4-1-2 0,1 1-2 15,-2 1 4-15,1 2-7 0,5-2 2 0,-4 0 3 16,3 1-1-16,3 1-1 0,-4-3 2 0,1 5-4 16,2-3 2-16,3 1-1 0,1 0 2 0,5-1 1 15,-5 1 1-15,0 3-3 0,1 0 0 16,6-5-2-16,-7 5 3 0,5-3-1 0,2 1 0 0,-5 2 1 15,4-3 2-15,-3 1-3 0,3 0 3 0,-4 1-2 16,0-2 2-16,5 2 0 0,-1-1 1 0,1-2-1 16,1 3-4-16,-3-1 2 0,8 1 1 0,-8-2 0 15,8 1 0-15,-6 2-2 0,1-2 4 0,5 1-3 16,6-1 2-16,-11-2-2 0,5 2 0 0,-3 0 1 16,0 2-1-16,1-2 2 0,-1 1-1 0,-5 1-2 15,1-2 0-15,-7 2 0 0,8 0 4 0,-8 0-2 0,1 2-2 16,-1-2 2-16,-3 0 3 0,4 1-4 15,-4 1-1-15,1 0 5 0,-1 0-3 0,-1 0-2 16,1 2 1-16,1-1-2 0,-7-1 3 0,7 4-1 0,-8-1 2 16,4 2-1-16,-1-1 5 0,-5-3-3 15,5 1 0-15,2 3 2 0,2 0 0 0,-7-3 2 16,-1 3-1-16,0-1 2 0,3 0 0 0,-2-1-1 0,-2 2 3 16,-1-1-5-16,5 0 1 0,-8-1 5 0,6 2-4 15,-9-7-1-15,10 14 7 0,-4-7 0 0,-3 0 4 16,-3-7 0-16,3 11 0 0,-3-11 0 0,2 10 1 15,-2-10-3-15,0 0 1 0,0 14-2 0,0-14 6 16,0 0-7-16,0 0 2 0,0 13 0 0,0-13-2 16,0 0 4-16,0 0-2 0,0 0 3 0,0 0 9 15,0 0-1-15,0 0 0 0,0 0-5 0,0 0-2 16,0 0-3-16,0 0 1 0,0 0-3 0,19-17 1 16,-10 10-5-16,4-3 2 0,-1 3-6 0,-1-4 3 0,8 1-3 15,-6 0 1-15,4-1-4 0,-1 1 2 0,7-1-6 16,-4-4 1-16,6 3-1 0,-5 4 3 15,2-3 0-15,2 3-6 0,1 0 1 0,-2-2 4 0,4 4-7 16,-5-1 4-16,-3 1 1 0,7 1 2 16,1-2-4-16,-2 5 0 0,3-4 1 0,-1 2 2 0,-2 1-1 15,2 1-2-15,2 0-1 0,0 1-3 0,-3-1 7 16,4 0 1-16,-2 0-1 0,2 2 0 0,-2 0-2 16,2 0 4-16,0 0-3 0,-2 4 1 0,2-4 0 15,3 2 0-15,6 2-2 0,-11-3 3 0,0 2-2 16,2 1-1-16,0-1 1 0,-5 0 4 0,5-1-3 15,4-2 3-15,-7 2-2 0,6-2 2 0,-5 0-2 16,2-2 2-16,1 2-1 0,2-1 2 0,-3 1 0 0,9-4-3 16,-9 3 3-16,10-5-2 0,-9 2 2 15,-2 1-1-15,2-2-3 0,-4 3 4 0,0-3-3 16,-2 3 5-16,-3-2-4 0,-2-1 3 0,-1 3-1 0,1-1-4 16,-7 2 6-16,-1-2 4 0,-5-1 1 0,-7 4 9 15,20-2 3-15,-11 1 0 0,-9 1 8 0,13-4 1 16,-13 4 0-16,11-6-2 0,-11 6 2 0,8-5-9 15,-8 5-2-15,0 0 0 0,9-6-2 0,-9 6-6 16,0 0-11-16,8-7-21 0,-8 7-23 0,0 0-24 16,0 0-33-16,0 0-33 0,0 0-37 0,0 0-52 15,-17-17-259-15,17 17-521 0,-19-3 232 0</inkml:trace>
      </inkml:traceGroup>
    </inkml:traceGroup>
    <inkml:traceGroup>
      <inkml:annotationXML>
        <emma:emma xmlns:emma="http://www.w3.org/2003/04/emma" version="1.0">
          <emma:interpretation id="{519CD8D0-E180-40BC-8E6B-0C8A66C172CF}" emma:medium="tactile" emma:mode="ink">
            <msink:context xmlns:msink="http://schemas.microsoft.com/ink/2010/main" type="paragraph" rotatedBoundingBox="1402,12776 9583,10935 9908,12380 1727,142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EF66EB-13B5-44E2-BD03-2B115AADBDF9}" emma:medium="tactile" emma:mode="ink">
              <msink:context xmlns:msink="http://schemas.microsoft.com/ink/2010/main" type="line" rotatedBoundingBox="1402,12776 9583,10935 9908,12380 1727,14221"/>
            </emma:interpretation>
          </emma:emma>
        </inkml:annotationXML>
        <inkml:traceGroup>
          <inkml:annotationXML>
            <emma:emma xmlns:emma="http://www.w3.org/2003/04/emma" version="1.0">
              <emma:interpretation id="{68B885D1-33C9-4A74-8290-80D36AED4FE4}" emma:medium="tactile" emma:mode="ink">
                <msink:context xmlns:msink="http://schemas.microsoft.com/ink/2010/main" type="inkWord" rotatedBoundingBox="1461,13038 4194,12423 4438,13506 1705,14121"/>
              </emma:interpretation>
            </emma:emma>
          </inkml:annotationXML>
          <inkml:trace contextRef="#ctx0" brushRef="#br0" timeOffset="90422.72">295 9990 98 0,'3'-11'211'0,"-3"11"-14"16,0 0-11-16,0 0-17 0,0 0-11 0,0 0-7 15,0 0-9-15,0 0-4 0,0 0-9 0,0 0-3 16,0 0-8-16,27 18 3 0,-23-10-12 0,4 6 1 0,-2-3-11 16,0 4-3-16,0 1-5 0,1-1-5 0,-1 1-4 15,2 6-8-15,-5-5-4 0,3 0-9 0,0-3-3 16,-2 3-4-16,-1-2-7 0,2 1-2 0,-2-1-7 15,0-1-3-15,-3-2-1 0,0-1-3 0,1-2-6 16,-1 4-2-16,0-13 1 0,-1 17-5 0,-2-6 0 16,3-11 1-16,0 13-3 0,0-13-1 0,-2 11-1 15,2-11-3-15,0 0-2 0,2 12 4 0,-2-12-8 16,0 0-9-16,0 0-6 0,0 0-7 0,0 0-4 16,0 0-11-16,0 0-7 0,-14-31-2 0,14 16-6 15,3-1 0-15,0-2-1 0,2-6 5 0,2 1-2 16,5-1 6-16,-5 2 1 0,2-2 4 0,2 0 6 15,-1 4 1-15,2-4 6 0,-1 6 0 0,2-3 0 16,-4 5 1-16,1 2 2 0,1-2 6 0,1 0-1 0,-5 5 10 16,5-1-1-16,-4 1 3 0,2 2 3 0,-2 2 2 15,-2-1 3-15,1 2 1 0,-7 6-2 16,15-7 4-16,-15 7 0 0,13-1 2 0,-13 1 5 0,18 1 10 16,-9 5 0-16,-3-1 8 0,5 2 1 0,-4 4 3 15,2 1 0-15,-2 2 1 0,1 1-2 0,-2 1 1 16,0 6 0-16,1-7 2 0,-1 9 0 0,0-3-2 15,-1 7-2-15,-2-4-9 0,1-7 2 0,-2-1 2 16,-1 2-10-16,2 0 2 0,-3 0-2 0,2-1-6 16,2-2 2-16,-2-1-2 0,-2 3-3 0,1-5 5 15,-1 4-12-15,0-2-3 0,0-5-14 0,0 2-18 16,0-11-23-16,0 18-17 0,0-8-27 0,0-10-23 16,0 15-29-16,0-15-33 0,2 11-18 0,-2-11-253 0,0 0-486 15,0 0 215-15</inkml:trace>
          <inkml:trace contextRef="#ctx0" brushRef="#br0" timeOffset="90762.21">1135 10028 98 0,'0'0'242'0,"0"0"-27"16,0 0-18-16,0 0-22 0,0 0-18 0,0 0-22 15,0 0-4-15,0 0-9 0,0 0-6 0,13 0-4 16,-13 0-5-16,0 0-6 0,0 0 3 0,24 8-4 16,-16-5 3-16,-8-3 0 0,17 6 0 0,-6-4-3 15,1-1-5-15,1 1-3 0,2 0 0 0,-1 0-7 16,2 3-2-16,-3-3-7 0,4-2-1 0,1 0-7 16,0 0 5-16,-2 0-9 0,2 0-2 0,1 0-6 0,-2-1-2 15,1 0-9-15,1 1-4 0,-4-1-1 0,0-3 4 16,3 2-13-16,-3-2-3 0,1 3-9 15,-3-1 8-15,-1 0-2 0,-12 2-6 0,21-4-6 0,-12 1-11 16,-9 3-18-16,14-3-23 0,-14 3-23 0,0 0-17 16,13-3-22-16,-13 3-22 0,0 0-25 0,0 0-35 15,0 0-30-15,0 0-265 0,0 0-517 0,0 0 228 16</inkml:trace>
          <inkml:trace contextRef="#ctx0" brushRef="#br0" timeOffset="91023.82">1293 10264 136 0,'0'0'261'0,"0"0"-16"16,0 0-9-16,25-18-14 0,-13 14-10 0,3-1-12 0,0-3-12 0,-2 1-16 15,4 3-10-15,-1-3-12 0,2 4-12 0,-3 0-15 16,0-4-13-16,1 4-9 0,-1 3-10 0,-3-2-11 15,0-1-4-15,3 2-10 0,-15 1-6 0,19-2-8 16,-19 2-3-16,15 3-17 0,-7 0-18 16,-1 1-19-16,-7-4-22 0,17 8-28 0,-17-8-17 0,10 5-22 15,-5 0-22-15,-5-5-17 0,10 7-23 0,-10-7-40 16,11 3-191-16,-11-3-420 0,16-4 186 0</inkml:trace>
          <inkml:trace contextRef="#ctx0" brushRef="#br0" timeOffset="91452.8">1949 10030 45 0,'8'-7'247'0,"-8"7"-16"0,0 0-20 16,0 0-13-16,0 0-15 0,7-7-12 0,-7 7-13 0,8-6-10 15,0 1-10-15,-8 5-10 0,11-10-8 0,-2 5-12 16,-2-1-11-16,1-1-5 0,-1 0-11 0,5-3-5 15,-4 3-9-15,-1-5-3 0,1 0-6 0,3 1-8 16,-3 1-4-16,2-5-6 0,-2 1-2 0,-1-2-2 16,-4 4-7-16,6-3-2 0,-6-1-3 0,2 1 1 15,-2-1-6-15,0 1 0 0,3-1-7 0,-6 1 1 16,3 2-1-16,-3 2 1 0,0 11 3 0,4-17 5 16,-2 10-4-16,-2 7 3 0,0 0-5 0,4-12-5 15,-4 12-5-15,0 0 4 0,0 0 1 0,0 0 4 16,0 0 2-16,0 0 3 0,0 0 1 0,0 43 13 15,0-28 3-15,0 2 8 0,0-1 6 0,1 8 5 16,-1-8 5-16,2 8 1 0,4 0 0 0,-6-7-3 16,0 1 1-16,1-1-2 0,2 2-1 0,-3-2-15 15,3 3 3-15,2-6-4 0,-4 8 0 0,1-5-2 16,1 0-5-16,-2-2-7 0,1 0 1 0,-2 1-5 0,1 0-7 16,-1-1-20-16,0 0-27 0,0 1-15 0,-1-1-21 15,-1-2-23-15,1 1-30 0,1 1-38 0,-3-3-36 16,3-12-42-16,-2 18-63 0,1-11-187 0,1-7-526 15,3 10 233-15</inkml:trace>
          <inkml:trace contextRef="#ctx0" brushRef="#br0" timeOffset="91846.7">3165 9992 138 0,'4'9'264'15,"-4"-9"-7"-15,2 17-7 0,-2-7-10 0,-2 5-15 16,1 0-9-16,-2-2-13 0,0 10-20 0,-3-1-10 16,1-4-14-16,-2 6-22 0,-2 1-11 0,-3-2-8 15,1 3-14-15,-2 1-8 0,0-4-12 16,-7 11-18-16,-1-6-26 0,6-4-30 0,0 0-42 0,-2 1-44 15,-6 7-41-15,4-10-51 0,1-2-68 0,-3-4-174 16,3-1-445-16,3-2 197 0</inkml:trace>
        </inkml:traceGroup>
        <inkml:traceGroup>
          <inkml:annotationXML>
            <emma:emma xmlns:emma="http://www.w3.org/2003/04/emma" version="1.0">
              <emma:interpretation id="{25FC4EE6-11E5-4DEA-AA09-84499EA6033D}" emma:medium="tactile" emma:mode="ink">
                <msink:context xmlns:msink="http://schemas.microsoft.com/ink/2010/main" type="inkWord" rotatedBoundingBox="5276,13025 6987,12640 7072,13018 5361,13403"/>
              </emma:interpretation>
            </emma:emma>
          </inkml:annotationXML>
          <inkml:trace contextRef="#ctx0" brushRef="#br0" timeOffset="98967.59">4125 9964 49 0,'0'0'154'0,"0"0"-8"16,-7 6-12-16,7-6-6 0,0 0-8 0,0 0-4 16,0 0-3-16,0 0-7 0,-8 7-7 0,8-7-7 15,0 0-3-15,0 0-3 0,0 0-7 0,0 0 1 16,0 0-5-16,0 0 0 0,0 0-7 0,0 0-4 16,0 0-7-16,0 0-5 0,0 0-4 0,28 2-7 0,-28-2-2 15,0 0-1-15,15 2-3 0,-15-2-3 16,14 1-6-16,-8 4-1 0,-6-5 1 0,16 1-2 0,-16-1-3 15,15 2-1-15,-15-2-2 0,18 2-2 0,-9-4-1 16,-9 2 0-16,18 2 0 0,-18-2 1 0,16 0-2 16,-16 0-3-16,17 0 1 0,-17 0 0 15,15-2 2-15,-15 2 1 0,0 0 1 0,0 0 6 0,13 0 7 16,-13 0 2-16,0 0 6 0,0 0 1 0,12-2 7 16,-12 2 4-16,0 0-3 0,0 0-3 0,0 0-4 15,0 0-4-15,0 0-2 0,0 0-5 0,10-4-3 16,-10 4-5-16,0 0 1 0,0 0-2 0,20-2-2 15,-20 2-3-15,13-1-1 0,-5-3-2 0,-8 4-2 16,22-3-1-16,-13 1 1 0,6 0-3 0,-2-2-1 0,5 4-1 16,-3-2 3-16,2 2-2 0,-3-1-4 15,1 2 0-15,3-2 4 0,-3 1-3 0,3 1 4 16,-2-1-5-16,4 2 0 0,-4 2-2 0,1-4 4 0,2 1-1 16,0-1-2-16,1 1 3 0,-1 1-2 0,1 1 1 15,6-3-1-15,3 0-3 0,-10 0 3 0,7 0 0 16,3-3 0-16,0 3 0 0,1 0 0 0,2-3 1 15,7 2 1-15,-8-3-2 0,2 4 3 0,7 0-4 16,-8 0 1-16,7-3-6 0,-7 3 6 0,1-3 1 16,-6 6-1-16,4-3-5 0,-4 0 7 0,2-3-2 15,-3 3-1-15,3 0-2 0,-4 3 4 0,-6-2 3 16,7-2-5-16,-7 1-1 0,2 1-1 0,-3-1 2 16,3 0-1-16,-2 0 1 0,1 0 1 0,-7 0-3 15,5 2 4-15,-2-2-2 0,1 0 0 0,-1 4 3 16,-7-4 0-16,8 1-5 0,-17-1 4 0,26 0-2 15,-17 1 0-15,2-1 0 0,-11 0 1 0,22 0-3 0,-14 2 2 16,-8-2-1-16,19 0 1 0,-7 3 1 0,-12-3 3 16,13 0-2-16,-13 0-1 0,14-3-1 15,-14 3 4-15,13 0-3 0,-13 0 4 0,15-2-1 0,-15 2 1 16,11-2 1-16,-11 2 1 0,0 0-1 0,13-4-2 16,-13 4-3-16,0 0 1 0,12-6 3 0,-12 6-3 15,6-5-2-15,-6 5-5 0,0 0-12 0,0 0-10 16,0 0-21-16,7-7-22 0,-7 7-35 0,0 0-30 15,0 0-31-15,0 0-38 0,0 0-220 0,0 0-460 16,0 0 204-16</inkml:trace>
        </inkml:traceGroup>
        <inkml:traceGroup>
          <inkml:annotationXML>
            <emma:emma xmlns:emma="http://www.w3.org/2003/04/emma" version="1.0">
              <emma:interpretation id="{65D5633F-3D47-4EEC-A874-97FC3E59F5BB}" emma:medium="tactile" emma:mode="ink">
                <msink:context xmlns:msink="http://schemas.microsoft.com/ink/2010/main" type="inkWord" rotatedBoundingBox="7568,11388 9583,10935 9781,11816 7766,12269"/>
              </emma:interpretation>
            </emma:emma>
          </inkml:annotationXML>
          <inkml:trace contextRef="#ctx0" brushRef="#br0" timeOffset="59103.02">6399 8331 100 0,'0'0'227'0,"0"0"-24"0,0 0-8 0,0 0-13 15,0 0-4-15,0 0 0 0,0 0-11 0,0 0-5 16,17 28-12-16,-14-19 0 0,4 6-12 0,-7-5-6 16,6 5-6-16,-3 1-2 0,2-1-8 0,1 2-8 15,-3 0-5-15,3-1-11 0,-2 0-5 0,2-1-7 16,0 3-9-16,-3-1-4 0,-2-3-9 0,5 2-2 0,-3-1-6 16,0-2-3-16,-3 1-5 0,3-4-4 15,-1 4-3-15,-1-3-2 0,1 1 0 0,1-3-22 16,-3-9-13-16,3 17-24 0,-3-17-25 0,3 15-27 0,0-9-27 15,-3-6-30-15,0 10-8 0,0-10-32 0,0 0-40 16,0 0-221-16,0 0-470 0,27-11 208 0</inkml:trace>
          <inkml:trace contextRef="#ctx0" brushRef="#br0" timeOffset="59433.34">6871 8449 44 0,'0'0'235'15,"3"-15"-6"-15,-3 15-18 0,3-9-12 0,-3 9-17 16,0 0-16-16,0 0-23 0,0 0-10 0,0 0-14 16,0 0-12-16,0 0-11 0,0 0-8 0,0 0-9 15,0 0-3-15,0 0-2 0,-30 25 5 0,21-16-2 16,-2 5-1-16,-8 0-2 0,3 4 4 0,-4-1-1 16,2 1 3-16,0 0-8 0,-1 1-3 0,0 0 3 15,1 1-3-15,4-1 1 0,-2 0-1 0,-3 0-8 16,8-6-7-16,-1 4-1 0,5-3-5 0,1 0-6 0,-3 0 1 15,4-2-4-15,2 1-13 0,3-3 7 16,0-10-2-16,0 18-6 0,0-11 3 0,0-7-4 16,6 14-8-16,-3-6 5 0,-3-8-3 0,14 8 2 0,-7-3-1 15,5-3-4-15,-12-2-1 0,20 4-4 0,-7-3-18 16,-3-1-22-16,-10 0-19 0,29-4-29 0,-13 4-24 16,1-3-33-16,-4-2-25 0,3-1-24 0,2-1-29 15,2 0-63-15,-4-3-149 0,6-2-461 0,2 2 205 16</inkml:trace>
          <inkml:trace contextRef="#ctx0" brushRef="#br0" timeOffset="59729.2">7317 8539 63 0,'1'-8'194'0,"8"-1"-9"16,-6 0-8-16,3 1-11 0,-6 8-8 15,2-12-8-15,3 6-12 0,-5 6-9 0,0-13-16 16,0 13-7-16,0 0-6 0,0 0-10 0,-10-11-7 0,10 11-7 15,0 0-1-15,-22 6 5 0,22-6 5 0,-23 7 5 16,10 1 5-16,1 1 5 0,-1-1 4 16,-1 4 3-16,1 1 5 0,-2 0-8 0,1 2 0 0,1 0-2 15,1-2-13-15,2 4-6 0,1-4-7 0,1 2-1 16,-1 1-6-16,5-2-2 0,1 1-8 0,0-2-3 16,0 1-10-16,6-3-3 0,-3-11-4 0,0 21 2 15,3-13-11-15,1 5 3 0,5-3-6 0,-3-2-18 16,5-4-24-16,-2 3-22 0,1-3-33 0,-1-1-30 15,4 1-33-15,-2-3-28 0,4-2-33 0,6 0-23 16,-7-3-72-16,3-2-163 0,-1-1-490 0,1 0 216 16</inkml:trace>
          <inkml:trace contextRef="#ctx0" brushRef="#br0" timeOffset="60171.75">7561 8658 264 0,'9'-3'299'16,"-9"3"-12"-16,0 0-18 0,0 0-16 0,0 0-25 0,0 0-21 15,0 0-22-15,0 0-22 0,17 2-15 0,-17-2-13 16,0 0-8-16,9 8-17 0,-9-8-11 0,7 8-10 16,-7-8-7-16,3 10-6 0,0-3-9 0,-3-7-8 15,7 14 4-15,-1-8-10 0,-6-6-4 0,6 15-5 16,-3-9-9-16,-3-6 2 0,6 14-1 0,-6-14-7 16,5 7-3-16,-5-7 3 0,0 9-8 0,0-9 2 15,0 0-4-15,0 0-5 0,6 11-1 0,-6-11 3 16,0 0-4-16,0 0-4 0,0 0-10 0,0 0-7 15,0 0-10-15,25-20 0 0,-17 14-6 0,2-8-8 16,-1 5-4-16,1-4 1 0,2-1-3 0,-1-1 10 16,1 2 0-16,-2 0 2 0,2 1 4 0,-2 0 8 0,1 4 5 15,-5-3 11-15,6 5 7 0,-5-1 8 0,-1 0 16 16,2 0 0-16,-2 2 5 0,-6 5 5 0,10-10-9 16,-10 10 0-16,12-5-2 0,-12 5 5 0,13 0 4 15,-13 0 2-15,0 0-1 0,17 5 9 0,-11 0 3 16,0 2 1-16,-6-7 2 0,10 13 1 0,-4-7-2 15,-1 2 7-15,1 0-22 0,3 5-2 0,-5-6 2 16,2 4-8-16,-3 2 4 0,3-6-10 0,-2 4 3 16,-1-1-7-16,3-2 8 0,0 0-13 0,-1-1-14 15,-5-7-27-15,9 15-19 0,-6-10-23 0,-3-5-30 16,7 7-15-16,-7-7-24 0,0 0-32 0,0 0-35 16,9 3-28-16,-9-3-36 0,0 0-252 0,11-19-561 15,-5 8 248-15</inkml:trace>
          <inkml:trace contextRef="#ctx0" brushRef="#br0" timeOffset="60388.92">8292 8383 293 0,'10'-6'311'16,"4"1"-9"-16,2 5-6 0,-1-2-13 0,5 2-6 16,-3-2-13-16,3 4-24 0,-1 0-9 0,-2 5-23 15,1 0-22-15,-1 3-14 0,-2 1-20 0,-1 2-11 16,5 2-14-16,-2 6-4 0,-8-3-24 0,-7 4-5 15,3 0-9-15,-5 4-10 0,-3-3-7 0,-7 2-28 16,-4-1-25-16,2 1-25 0,-6-1-21 0,0 0-25 16,-1-3-23-16,1 1-30 0,0 0-34 0,-3-4-38 15,0-3-35-15,8-4-50 0,-6 2-233 0,5-6-540 16,1-2 239-16</inkml:trace>
        </inkml:traceGroup>
      </inkml:traceGroup>
    </inkml:traceGroup>
    <inkml:traceGroup>
      <inkml:annotationXML>
        <emma:emma xmlns:emma="http://www.w3.org/2003/04/emma" version="1.0">
          <emma:interpretation id="{01293C8A-47F9-4211-BDDE-D8C654F98DE1}" emma:medium="tactile" emma:mode="ink">
            <msink:context xmlns:msink="http://schemas.microsoft.com/ink/2010/main" type="paragraph" rotatedBoundingBox="1628,14513 9511,14171 9558,15252 1675,15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F0E91-E3EF-4591-8581-79DBA6B1DD5E}" emma:medium="tactile" emma:mode="ink">
              <msink:context xmlns:msink="http://schemas.microsoft.com/ink/2010/main" type="line" rotatedBoundingBox="1628,14513 9511,14171 9558,15252 1675,15594"/>
            </emma:interpretation>
          </emma:emma>
        </inkml:annotationXML>
        <inkml:traceGroup>
          <inkml:annotationXML>
            <emma:emma xmlns:emma="http://www.w3.org/2003/04/emma" version="1.0">
              <emma:interpretation id="{D55C28D9-0CC1-456E-B2A0-7E9ECB7179A4}" emma:medium="tactile" emma:mode="ink">
                <msink:context xmlns:msink="http://schemas.microsoft.com/ink/2010/main" type="inkWord" rotatedBoundingBox="1630,14552 4386,14432 4431,15475 1675,15594"/>
              </emma:interpretation>
            </emma:emma>
          </inkml:annotationXML>
          <inkml:trace contextRef="#ctx0" brushRef="#br0" timeOffset="100277.56">492 11513 65 0,'0'0'213'0,"0"-9"-3"0,0 9-9 16,0 0-17-16,3-11-18 0,-3 11-17 0,0 0-15 15,0 0-17-15,0 0-11 0,0 0-4 0,0 0-4 16,0 0 1-16,0 0-2 0,9 38 3 0,-9-19-4 0,0 3-3 16,0 3 1-16,0 2-8 0,0 8-2 0,0-6-5 15,0 5-3-15,0-6-8 0,0-2-4 0,0 2-6 16,0-2-3-16,-2-1-6 0,2-3-2 15,0 0-5-15,0-3-5 0,-1-3-1 0,-2 0-2 0,3 0-4 16,-1-1-4-16,-1-2-3 0,-1-4 4 0,3-9-7 16,-3 19-1-16,3-19-1 0,0 12-1 15,0-12 2-15,-4 11-3 0,4-11 0 0,0 0 5 0,0 0-7 16,0 0-1-16,0 0-2 0,0 0-11 0,0 0-5 16,0 0-11-16,4-39-12 0,-2 21-6 15,5-6-7-15,0-1-9 0,4-10-1 0,-2 10 4 0,4-10 3 16,-4 11 6-16,2-1 2 0,-1 2 5 0,-1-2 3 15,3 4 0-15,0-2 4 0,-3 8 4 0,1-1 1 16,-1 1 4-16,-1 3 1 0,2 2 3 0,-2-1 3 16,-2 2 3-16,1 1-2 0,-1 1-3 0,-6 7 3 15,13-3 5-15,-13 3 2 0,15 0 8 0,-15 0 10 16,14 7 6-16,-7 3 4 0,4 0 1 0,-4 5 9 16,1 3 2-16,4 2-3 0,-4 2 4 0,-2 4 3 0,2-4-2 15,-1 3 2-15,-1-2-1 0,0 2-5 0,0-4 0 16,0 5 0-16,-3-11-3 0,2 3-6 0,-1 0 0 15,-1-2-2-15,-1-1-2 0,4 0-2 16,-3 2-1-16,0-6-2 0,-2 3-2 0,3-1-2 0,-2 1-10 16,1-4-19-16,-2-3-18 0,-1-7-20 0,0 18-26 15,0-18-26-15,0 17-34 0,0-17-31 16,0 11-27-16,0-11-30 0,0 0-210 0,0 0-472 0,0 0 209 16</inkml:trace>
          <inkml:trace contextRef="#ctx0" brushRef="#br0" timeOffset="100555.79">1224 11736 59 0,'6'-6'245'0,"-1"2"-23"16,-5 4-22-16,10-7-20 0,-10 7-11 0,12-5-8 0,-12 5-15 16,0 0-7-16,17 0-8 0,-17 0-8 0,13 2-8 15,-13-2-6-15,16 3-2 0,-7 0-6 0,0 1 1 16,3 0-4-16,0-2-4 0,-3 2-5 0,7 2-4 15,-1-3-4-15,0-1-2 0,2 3-7 0,-2-4-5 16,0 0-6-16,1 2-6 0,0 0-3 0,4-2-6 16,-5-1-6-16,3-4-2 0,-1 4-2 0,-2-3 1 15,0 1-7-15,2 0-4 0,-2-1-9 0,-3 1-7 16,-2 0-17-16,0-1-23 0,-10 3-14 0,20-4-23 16,-13 0-23-16,-7 4-24 0,9-3-37 0,-9 3-39 15,9-7-61-15,-9 7-162 0,0 0-448 0,0 0 198 0</inkml:trace>
          <inkml:trace contextRef="#ctx0" brushRef="#br0" timeOffset="100807.88">1339 11981 69 0,'0'0'249'0,"0"0"-13"16,31-6-24-16,-31 6-13 0,17-9-21 0,-5 7-15 15,-12 2-19-15,25-3-14 0,-13 3-11 0,2 0-11 16,0 0-12-16,-2-1-9 0,3 2-8 0,0 1-9 16,2-2-5-16,-2 3-7 0,-2 1-3 0,-1-4-7 15,3 2-6-15,0 0-1 0,-3 0-8 0,0 3-7 16,-3-5-11-16,4 5-14 0,0-4-16 16,-1 0-20-16,3 2-17 0,-3-2-26 0,6-2-24 0,-2-3-35 0,2 1-44 15,-3-4-140-15,2 4-347 0,-1-7 153 16</inkml:trace>
          <inkml:trace contextRef="#ctx0" brushRef="#br0" timeOffset="101440.35">2113 11657 122 0,'6'-9'194'0,"5"-4"-10"0,-1 2-12 0,3-3-8 0,7-4-10 16,-1-1-13-16,-5 7-7 0,2-7-11 0,2 3-8 15,-2-1-7-15,-2 3-7 0,2 4-6 0,-2 2-8 16,-2-5-3-16,-2 6-10 0,-3 3-9 0,4-2-8 16,-2 1-4-16,1 3-6 0,-10 2-6 0,17 2-3 15,-17-2 1-15,16 5-2 0,-10 2-2 0,-1 0-3 16,-1 3 0-16,2-3 2 0,-3 4 5 0,1 3-1 15,1 2-2-15,-2 0 0 0,-3 4 6 0,1-3-1 16,2 4 1-16,-1 3-1 0,-1-6-2 0,-1 6-2 16,0 0-3-16,3-2-1 0,-6 2-1 0,0-3 0 15,-1 1-2-15,2 1-3 0,-8-2 1 0,5-2 1 16,0-3-7-16,-6 0 1 0,5-1-1 0,-3 2-3 16,-1-2 2-16,2 0-2 0,-2-2-6 0,-1-3 0 15,2 1 1-15,2 1-1 0,-2-6 1 0,2 1-3 0,-1-1-4 16,8-6 2-16,-13 11 0 0,13-11 3 0,-8 7 2 15,8-7-5-15,-12 5 1 0,12-5 3 16,0 0-9-16,0 0 0 0,-13 0 2 0,13 0-3 16,0 0-1-16,0 0-1 0,0 0 1 0,-2-16 0 0,2 16 0 15,0 0-2-15,0 0 7 0,15-20-9 0,-15 20 3 16,11-6-3-16,-7 1 2 0,-4 5-1 16,18-9 0-16,-10 7-1 0,2-4-1 0,-3 2 1 0,7-1-1 15,1 2 5-15,0 1-2 0,1-2-3 0,-2 1 3 16,2 1 3-16,0 2 1 0,1-1-1 0,1 0 2 15,0 1 0-15,-2-4 1 0,2 2 2 16,-2 4-1-16,2-2-4 0,-3 0 4 0,3 0 0 0,-3 4-3 16,3-4-4-16,-3-4 6 0,1 9-2 0,-2-4-3 15,-4 1-9-15,2 0-14 0,0-1-19 0,-12-1-23 16,16 4-26-16,-16-4-25 0,20 0-28 0,-20 0-29 16,18 0-26-16,-18 0-60 0,14-5-153 0,-6 0-445 15,1 0 197-15</inkml:trace>
          <inkml:trace contextRef="#ctx0" brushRef="#br0" timeOffset="101639.81">3230 11824 188 0,'5'9'255'0,"-4"2"-7"15,1 3-2-15,-4 3-10 0,1 1-13 0,-4 3-16 16,-2 4-13-16,-2-4-15 0,-3 3-16 0,-2 0-13 0,-2 4-16 15,0 4-15-15,1-9-12 0,-3 0-7 16,3 3-13-16,-7 5-8 0,5-8-23 0,-1 1-22 16,3 2-32-16,2-4-29 0,-3 3-26 0,-1 1-34 0,5-3-30 15,0 2-25-15,5-5-38 0,-1-4-221 0,7 0-433 16,-5-2 192-16</inkml:trace>
        </inkml:traceGroup>
        <inkml:traceGroup>
          <inkml:annotationXML>
            <emma:emma xmlns:emma="http://www.w3.org/2003/04/emma" version="1.0">
              <emma:interpretation id="{F61F10C9-82B5-4BFB-BF56-41A3FF95BD69}" emma:medium="tactile" emma:mode="ink">
                <msink:context xmlns:msink="http://schemas.microsoft.com/ink/2010/main" type="inkWord" rotatedBoundingBox="5519,14344 9511,14171 9540,14833 5548,15006"/>
              </emma:interpretation>
            </emma:emma>
          </inkml:annotationXML>
          <inkml:trace contextRef="#ctx0" brushRef="#br0" timeOffset="106096.65">4352 11316 82 0,'0'0'219'16,"0"-15"-14"-16,0 15-13 0,4-6-4 0,-4 6-12 15,0 0-13-15,0 0-13 0,0 0-19 0,0 0-12 0,8-9-6 16,-8 9 2-16,0 0-2 0,0 0 2 0,0 0-2 15,9 24-2-15,-6-15-4 0,-2 7-5 16,1-2-6-16,1 3 1 0,-2 0-5 0,1 5-3 16,1-2-11-16,0-2-3 0,-3 1-1 0,4 4-6 15,-3 0-5-15,2-1-4 0,0-2-9 0,-1 2-7 0,-2-4-1 16,3 3-2-16,-3-4-6 0,3 3-1 0,-3-4-5 16,0-1-1-16,1 1-1 0,2-3-8 0,-1 4-5 15,-1-8-10-15,1 2-19 0,-2-11-23 0,3 19-18 16,-2-11-18-16,-1-8-17 0,6 12-21 0,-3-5-29 15,-3-7-24-15,0 0-31 0,23-6-58 0,-10-1-164 16,-2 0-453-16,5-3 200 0</inkml:trace>
          <inkml:trace contextRef="#ctx0" brushRef="#br0" timeOffset="106444.24">4841 11472 6 0,'7'-8'213'0,"-1"1"-17"16,-3-1-9-16,-3 8-16 0,6-9-10 15,-6 9-14-15,11-4-15 0,-11 4-14 0,0 0-16 0,0 0-9 16,0 0-6-16,0 0-9 0,0 0-3 0,0 0-1 16,0 0-3-16,0 0 5 0,-24 25-3 0,18-14 3 15,-3 1-2-15,-4 2 7 0,-7 1 1 0,1 6-2 16,-1-2-4-16,1 0 2 0,3 2 0 0,-4 0-1 16,1 0-3-16,-7 3 5 0,7 0-1 0,0-4-2 15,1 2-7-15,0-4 1 0,4 3-12 0,-2-1-2 16,4-2-5-16,2-5 1 0,2-1-10 0,2 2 0 15,-3 0-5-15,6-2-3 0,0-2-2 0,0 0-6 16,3-10 2-16,3 16-3 0,0-8-4 0,-3-8 3 16,14 11-4-16,-2-4 1 0,0-2-7 0,4-4 4 15,6 3-4-15,-2-4 1 0,8-5-3 0,-3 5 3 16,1-4-7-16,-2 2-13 0,6-4-16 0,-7 3-14 0,-3 1-18 16,4-4-19-16,-5 2-24 0,-3-4-18 0,10 1-24 15,-4-3-26-15,-5 5-18 0,8-7-21 0,-3-2-59 16,-1 3-160-16,0-4-456 0,-2-1 202 0</inkml:trace>
          <inkml:trace contextRef="#ctx0" brushRef="#br0" timeOffset="106734.74">5373 11489 19 0,'-13'-11'194'0,"13"11"-16"0,0 0-9 15,0 0-5-15,-19 4-7 0,19-4-2 0,-14 7 1 16,14-7-1-16,-15 14-7 0,8-13-5 0,-5 11 2 16,0 2 1-16,4-4 2 0,-3 3-7 0,2 2-4 15,-3-1-4-15,4 1-13 0,2-4-4 0,-1 5-8 16,1-2-3-16,3 0-16 0,-2-2 0 0,4 1-14 0,1 0-5 16,0-13-6-16,1 21-7 0,1-10-3 0,4 3-6 15,-3-3-1-15,1-1-7 0,2 1-4 0,3-1-16 16,-4-4-23-16,1 2-22 0,4-1-28 0,-1-2-24 15,0 0-28-15,4-1-31 0,-13-4-20 0,26 0-21 16,-10-4-26-16,1-2-50 0,-4-2-154 0,0-3-440 16,10-1 195-16</inkml:trace>
          <inkml:trace contextRef="#ctx0" brushRef="#br0" timeOffset="107194.69">5609 11599 142 0,'6'-6'227'0,"-6"6"-8"0,15-9-11 0,-9 1-6 16,3 4-16-16,-9 4-5 0,16-10-15 0,-8 9-12 15,-8 1-17-15,15-3-8 0,-15 3-9 0,16 3-14 16,-16-3-4-16,13 5-2 0,-7 2-4 0,3-1-7 0,-4 1-1 16,1 4-4-16,-6-11-10 0,6 20-1 15,-2-9-9-15,-1 2-4 0,3-1-10 0,-6-1 0 16,5 1-6-16,-5 0-2 0,0-12-5 0,1 17-1 0,-1-8-4 16,0-9 0-16,0 16-6 0,0-16-2 0,0 13-3 15,0-13-3-15,2 9-1 0,-2-9 2 0,0 0-4 16,0 0-1-16,0 0-10 0,0 0-9 0,0 0-10 15,0 0-9-15,0 0-14 0,17-23-10 0,-9 12-11 16,-1-4-9-16,2 0-2 0,0 1 4 0,-1-3 5 16,4 1 6-16,-5-1 4 0,8-3 8 0,-2 8 3 15,-2-4 4-15,1 2 8 0,1 3 11 0,-2-2 12 16,1 2 11-16,-2-3 8 0,-1 7 10 0,4-1 7 16,1-2 9-16,-2 4 1 0,1-3 6 0,-2 3-2 0,1-1-2 15,-2 4 0-15,3 3-1 0,-13 0-1 16,20 0 4-16,-11 4 2 0,-2 2-5 0,5 1 4 15,-4 1 1-15,4 2 0 0,-9 1-2 0,1 2-2 16,2 1 3-16,-3 0-9 0,-6 3 3 0,3-2-7 16,0 2-6-16,-3 4-4 0,-1-5 2 0,1 0 0 15,-6 7-10-15,0-4 6 0,1-4 0 0,2 1-1 0,-1-1-1 16,-2 1-11-16,0-2-19 0,1 0-11 0,-2-1-17 16,1 0-19-16,-1-3-22 0,4 2-26 0,-3-1-22 15,1-3-29-15,2 2-34 0,-1-8-20 0,7-2-68 16,-12 4-157-16,12-4-473 0,0 0 209 0</inkml:trace>
          <inkml:trace contextRef="#ctx0" brushRef="#br0" timeOffset="107533.61">6526 11352 41 0,'20'0'263'0,"-10"0"-4"0,-10 0-7 0,28 4-7 15,-11-3-5-15,-1 0-14 0,1 0-5 16,-4 3-13-16,6-1-12 0,1 1-11 0,-1 2-14 16,7 1-12-16,-7-2-3 0,3 1-9 0,5 1-11 15,-2-3-4-15,2 2-17 0,-4-1-9 0,5-2-9 16,-4 0-6-16,1 0 10 0,1 2-22 0,-3-4-11 0,0-1-15 15,-7 1-5-15,10 3 4 0,-7-4-7 0,-6 0-9 16,7 0-11-16,-7 0-18 0,-1 2-19 0,-12-2-22 16,23 0-12-16,-23 0-18 0,16-2-18 0,-16 2-12 15,13 0-15-15,-13 0-24 0,0 0-27 0,0 0-20 16,9 6-18-16,-9-6-14 0,0 0-43 0,0 0-176 16,-31 12-466-16,18-6 207 0</inkml:trace>
          <inkml:trace contextRef="#ctx0" brushRef="#br0" timeOffset="107787.28">6650 11778 171 0,'0'0'234'0,"0"0"-10"0,0 0-11 0,0 0-10 16,0 0-12-16,0 0-4 0,0 0-8 0,49-10-5 15,-29 5-10-15,2-4-6 0,9 2-9 0,-4-3-6 16,4 3-11-16,5-2 1 0,-3 2-7 0,-3 3-20 15,-2-1-7-15,2 1-15 0,-2 2-6 0,-4 1-6 16,5 1-9-16,-7 1-4 0,-1-2-9 0,4 3-6 16,-5-1-16-16,-4 1-15 0,-1 1-22 0,1 1-19 15,-5-3-20-15,-1 4-25 0,2 0-18 0,-4 0-26 16,0-1-17-16,-2 0-29 0,-6-4-17 0,14 3-54 16,-14-3-166-16,10 5-434 0,-10-5 192 0</inkml:trace>
          <inkml:trace contextRef="#ctx0" brushRef="#br0" timeOffset="108404.71">7719 11461 30 0,'0'0'197'0,"0"0"-16"0,0 0-19 15,0 0-14-15,-6-12-14 0,6 12-10 0,0 0-8 16,6-13-13-16,-6 13 0 0,6-11 0 0,-6 11-9 16,8-14-8-16,-5 4-6 0,3 3-2 0,1 0-3 15,-1 0 1-15,0-3-7 0,2-2 5 0,3 0-4 16,-3 3 0-16,4-4-4 0,-2 3 3 0,-1 3-3 16,2-4-2-16,2 1-2 0,-4 3 1 0,0 1-1 15,1 2 2-15,1-1-5 0,-5 2-6 0,7-1-5 16,-4-2 0-16,-9 6-9 0,23 2-2 0,-23-2-4 15,16 4-2-15,-6 1-2 0,-1 2 2 0,2 3 2 0,-5 1 0 16,-3-1-1-16,4 4 2 0,-4-2 0 16,0 5 1-16,-6 3-3 0,3-3 5 0,-3 7-3 15,2 1-2-15,-8-8-3 0,3 9-4 0,-2-3 2 0,-4 1-1 16,2 1 1-16,-3-3-4 0,-2 4-5 0,1-3 5 16,1 0 0-16,-1-2-8 0,-1-1 1 0,2 0-4 15,0-8 2-15,1 3 0 0,-2-1-3 0,4-4 0 16,1 1 1-16,-5-1-5 0,6-5 2 0,0 2 2 15,-1-1-2-15,3-1 0 0,6-5 0 0,-13 8-4 16,13-8 6-16,-11 1-3 0,11-1 2 0,0 0-5 16,0 0 5-16,-16 0-5 0,16 0-4 0,0 0 8 15,0 0-2-15,0 0-2 0,0 0-1 0,0 0-6 16,0 0 3-16,0 0 2 0,0 0-4 0,0 0-4 16,27-25 9-16,-8 25-10 0,-2-6 7 0,2 6 6 15,9-4 10-15,-4 0-4 0,7 0 11 0,-4 1 5 16,6 0 8-16,-2 2 6 0,8 1 6 0,-6-1-15 0,6-4 3 15,-6 5-3-15,-5 0-6 0,2 0-2 0,-5 0-16 16,2 0 7-16,-8 3 1 0,1-3-5 16,-1 2 0-16,0-1-9 0,-4 0-22 0,-4 2-26 0,-11-3-26 15,16 3-23-15,-16-3-32 0,14 4-33 0,-14-4-32 16,12 1-27-16,-12-1-55 0,7 6-254 0,-7-6-569 16,0 0 251-16</inkml:trace>
        </inkml:traceGroup>
      </inkml:traceGroup>
    </inkml:traceGroup>
    <inkml:traceGroup>
      <inkml:annotationXML>
        <emma:emma xmlns:emma="http://www.w3.org/2003/04/emma" version="1.0">
          <emma:interpretation id="{51C4912C-7F6F-4E9D-BA60-D470CD6A2DBE}" emma:medium="tactile" emma:mode="ink">
            <msink:context xmlns:msink="http://schemas.microsoft.com/ink/2010/main" type="paragraph" rotatedBoundingBox="2206,16210 25901,14328 26050,16204 2355,18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702A11-1A30-4135-8C56-DFD39A85C205}" emma:medium="tactile" emma:mode="ink">
              <msink:context xmlns:msink="http://schemas.microsoft.com/ink/2010/main" type="line" rotatedBoundingBox="2206,16210 25901,14328 26050,16204 2355,18086"/>
            </emma:interpretation>
          </emma:emma>
        </inkml:annotationXML>
        <inkml:traceGroup>
          <inkml:annotationXML>
            <emma:emma xmlns:emma="http://www.w3.org/2003/04/emma" version="1.0">
              <emma:interpretation id="{9C4CD789-4B0A-4997-8C56-D9FB68A40A2B}" emma:medium="tactile" emma:mode="ink">
                <msink:context xmlns:msink="http://schemas.microsoft.com/ink/2010/main" type="inkWord" rotatedBoundingBox="2233,16554 6315,16230 6410,17424 2328,17748"/>
              </emma:interpretation>
            </emma:emma>
          </inkml:annotationXML>
          <inkml:trace contextRef="#ctx0" brushRef="#br0" timeOffset="112502.83">1801 13742 124 0,'0'0'171'16,"0"0"-8"-16,3-8 0 0,-3 8-17 0,0 0-7 0,0 0 0 16,0 0-10-16,5-12-5 0,-5 12-3 15,0 0-3-15,3-15-6 0,-3 15-5 0,3-7-5 16,-3 7-1-16,3-11-5 0,-3 11-7 0,4-13-1 16,-1 6-6-16,-3 7-4 0,0 0-4 0,0-17-5 0,0 17-3 15,-1-14-4-15,1 14-8 0,-3-14-4 0,3 14-6 16,-5-12-2-16,5 12-4 0,-7-12-3 0,1 4-5 15,0 1 0-15,6 7-5 0,-18-13-1 0,9 10-3 16,-6 0 2-16,-3 1-2 0,0-1-2 0,1 4-2 16,-3-2 2-16,-5 8 1 0,-2-5 1 0,2 8 1 15,-1 0 1-15,-1 0 3 0,-1 2 8 0,0 3-2 16,-1-1-2-16,-6 3 3 0,3 5 3 0,2-1-2 16,-2 3-2-16,2 0-5 0,2 1 4 0,2-7 0 15,-1 10 0-15,6-8-5 0,2 2 1 0,0-3 1 16,4 3-8-16,1-4 2 0,2 2-6 0,6-4 3 15,-1 4 3-15,1-7-6 0,5 5-1 0,1 0 0 16,1-1 0-16,2 1-1 0,6-5-5 0,0 4 6 16,3-4 8-16,1 3-7 0,1-6 4 0,10 0-3 15,-5-4 2-15,9 1-6 0,-1-3 14 0,13 1 7 16,2-1-8-16,1-8 3 0,-1-1-7 0,3-1 2 0,-5 1 1 16,2-1-8-16,-11-1 5 0,8-3-7 0,-11 2-2 15,2 2-4-15,-3 0-3 0,-9-2 2 0,0 4-6 16,-3-2-7-16,-3 2 1 0,-5 3-3 0,4-5-6 15,-11 6-7-15,14-6-13 0,-6 2-16 0,-8 4-14 16,7-7-16-16,-7 7-22 0,9-5-28 0,-9 5-31 16,0 0-37-16,5-5-43 0,-5 5-72 0,0 0-167 15,12-15-519-15,-6 9 230 0</inkml:trace>
          <inkml:trace contextRef="#ctx0" brushRef="#br0" timeOffset="113010.22">2486 13747 203 0,'0'0'262'0,"0"0"-15"0,0 0-24 0,0 0-21 0,0 0-16 15,0 0-6-15,0 0-8 0,0 0-7 0,0 0-7 16,0 0-4-16,6 26-7 0,6-26-5 0,-2 1-4 16,-10-1-6-16,32-3-10 0,-13 1-3 15,6-2-7-15,2 0-2 0,2-3-8 0,2 0-10 0,-3 3-3 16,4-3-12-16,-4 1-6 0,0 1-8 0,2-4-6 15,-3 0-4-15,1 3-7 0,-1 1-3 16,-2-1-8-16,1 3 1 0,-2 0-1 0,-5-1-13 0,-1 0 9 16,1 1-6-16,-2 0-9 0,-1 2-4 0,1-2 3 15,-4 2-5-15,-13 1 0 0,22-2-11 0,-11 2-2 16,-11 0-16-16,18 0-7 0,-18 0-10 0,13 0-9 16,-13 0-17-16,12 2-13 0,-12-2-6 0,0 0-19 15,0 0-19-15,9 5-32 0,-9-5-35 0,0 0-31 16,0 0-51-16,-16 24-187 0,7-20-492 0,0 1 218 15</inkml:trace>
          <inkml:trace contextRef="#ctx0" brushRef="#br0" timeOffset="113238.57">2640 14064 62 0,'26'3'256'0,"-26"-3"-5"16,24-7-8-16,-7 1-5 0,2 4-3 0,8-3-18 16,3-1-10-16,0 1-11 0,8-5-15 15,-9 5-12-15,4 0-17 0,-2-3-15 0,0 8-13 0,-2-3-12 16,-1-2-11-16,2 4-6 0,-3 1-16 16,-4 0-1-16,3 1-11 0,-5-1-9 0,4 1-5 0,-7 3-5 15,1-3-3-15,-2 1-3 0,1 2-11 0,1 0 2 16,-3-2-12-16,2 1-10 0,-3-2-15 0,2 3-15 15,-7-4-20-15,6-1-21 0,1 2-27 0,-4-2-21 16,-1 2-31-16,3-2-30 0,3-5-40 0,-9 3-243 16,1-2-488-16,-1 0 216 0</inkml:trace>
          <inkml:trace contextRef="#ctx0" brushRef="#br0" timeOffset="155417.65">4226 13453 8 0,'0'0'129'0,"0"0"-5"0,0 0-11 0,0 0 0 15,0 0-4-15,-4 11-4 0,4-11-1 0,0 0-2 16,0 0 3-16,0 0-1 0,0 0-5 0,0 0-3 16,0 0-1-16,0 0-2 0,0 0-3 0,-12 2-5 15,12-2 0-15,0 0 0 0,0 0-4 0,0 0-3 16,0 0-3-16,0 0-4 0,0 0-3 0,0 0-10 15,0 0-2-15,0 0-5 0,0 0-3 16,0 0-6-16,3-32-6 0,-3 32 1 0,12-16-6 0,-5 1-1 16,4 2-2-16,-1-1-2 0,4 0 4 0,4-5-3 15,-6 6-2-15,1 0-2 0,0-1 1 0,1 0-6 16,-2 6-1-16,-3-5 2 0,4 6-5 0,-5 1-1 0,1 1-2 16,-2-2-2-16,-7 7-3 0,15-8 0 15,-15 8-1-15,9-5 1 0,-9 5-2 0,16 0-2 16,-16 0 4-16,0 0-3 0,15 7-1 0,-9-4-1 0,-6-3 1 15,12 8-1-15,-12-8 1 0,9 13-2 0,-2-8 3 16,-4 4 2-16,0 1-3 0,2-3 2 0,-4 4 2 16,4-2 1-16,-2 6 2 0,-2 1 0 0,2-3 0 15,-1 3 3-15,-4-1-1 0,2 2 1 0,0 8 6 16,-4 1-4-16,1-1 0 0,-3-3 3 0,-2 4-3 16,3 0 1-16,-3 0 0 0,-1 2 1 0,0-4-1 15,-1 3-2-15,-1-1 4 0,2 3-13 0,-6-5 0 16,3-2 1-16,1 2 2 0,-4 1 5 0,1-3 1 15,-1 0-3-15,6-6 5 0,-4 4-7 0,1-3 4 16,2-6-2-16,1 7 3 0,-3-5-3 0,4 2-3 16,-1-4 1-16,-1 0-2 0,1-1 2 0,1 0-1 15,2-7 0-15,1 5 2 0,-3 1-4 0,8-9 3 16,-10 7-5-16,4 0 4 0,6-7-6 0,-8 8 7 16,8-8-3-16,0 0 1 0,-7 7-2 0,7-7 6 0,0 0-6 15,0 0-2-15,-9 6-3 0,9-6 3 16,0 0-1-16,0 0 0 0,0 0-2 0,0 0 3 15,0 0-6-15,0 0 6 0,0 0-5 0,0 0 2 16,0 0 4-16,0 0-5 0,0 0 4 0,40-10-1 0,-25 7 1 16,-2-5-2-16,4 1-1 0,-1 1 0 0,1 2 0 15,-2 0-2-15,1 1 1 0,-1-1 3 0,1 0-4 16,-1 3 5-16,-1 0-3 0,0 2 1 0,-14-1 0 16,23 0-2-16,-8 1 2 0,-6 3 0 0,-9-4 1 15,22 4 2-15,-13-1-2 0,1 0 5 0,1-2 2 16,-11-1 0-16,19 7 1 0,-8-5-3 15,-2-1 8-15,-9-1-2 0,15 5 2 0,-15-5 3 0,16 2-1 16,-16-2 1-16,13 2-1 0,-5-1 0 0,-8-1-6 16,0 0 15-16,15 0-15 0,-15 0 0 0,0 0-2 15,0 0-2-15,19-1-16 0,-19 1-9 0,0 0-34 16,14-5-25-16,-14 5-37 0,10-5-38 0,-10 5-44 16,9-2-46-16,-9 2-223 0,6-11-503 0,-6 11 223 15</inkml:trace>
          <inkml:trace contextRef="#ctx0" brushRef="#br0" timeOffset="114265.81">5153 13858 293 0,'12'4'278'15,"-12"-4"-2"-15,14 7-17 0,-6-3-10 0,-1 5-14 16,-2 4-15-16,-2 2-9 0,1-1-12 0,-2 10-19 15,-5-2-16-15,-3 7-16 0,-6 4-20 0,-3 6-9 16,-4-5-17-16,-2 1-15 0,0 0-19 0,-1-3-31 16,2-4-30-16,2-3-38 0,-4 5-43 0,2-8-51 15,3-1-61-15,-1-2-70 0,0-3-176 0,4-3-467 16,1-3 207-16</inkml:trace>
        </inkml:traceGroup>
        <inkml:traceGroup>
          <inkml:annotationXML>
            <emma:emma xmlns:emma="http://www.w3.org/2003/04/emma" version="1.0">
              <emma:interpretation id="{14D0B299-B0EC-4205-A9B5-1215943150B7}" emma:medium="tactile" emma:mode="ink">
                <msink:context xmlns:msink="http://schemas.microsoft.com/ink/2010/main" type="inkWord" rotatedBoundingBox="7146,16335 11765,15969 11873,17330 7254,17697"/>
              </emma:interpretation>
            </emma:emma>
          </inkml:annotationXML>
          <inkml:trace contextRef="#ctx0" brushRef="#br0" timeOffset="160071.04">6001 13485 146 0,'0'0'166'0,"-6"-14"-5"0,6 14-9 0,0 0-8 0,-3-11-5 15,3 11-11-15,0 0-4 0,0 0-5 0,0 0 0 16,3-14 3-16,-3 14-2 0,3-11 1 0,-3 11-3 15,0 0-5-15,0 0-4 0,3-13-2 0,-3 13-1 16,6-11-2-16,-6 11-3 0,8-8-10 0,-8 8-9 16,0 0-12-16,9-5-6 0,-9 5-7 0,0 0-1 15,0 0-10-15,0 0 0 0,13 14-3 0,-13-14-1 0,7 17-4 16,2-4-2-16,-1 1 2 0,-5 1-7 16,6 2 0-16,-6 4-5 0,4 3 3 0,-1-7-4 15,0 5 0-15,-1-4-3 0,-2 6-4 0,3-6 0 16,-3 4-3-16,0 0 2 0,0-4-2 0,0-4-5 15,4 3 2-15,-7 0 5 0,0-6-3 0,3 3-1 16,0-5-1-16,-3 0 0 0,0-9-2 0,0 15 1 0,0-15-2 16,0 13 7-16,0-13-8 0,0 0 5 0,0 13-6 15,0-13 4-15,0 0-1 0,0 0-1 16,0 0-1-16,0 0 1 0,0 0-4 0,0 0 1 16,0 0-3-16,-12-31-7 0,12 31-7 0,-1-28-14 0,2 6-8 15,2-4-8-15,0 3-14 0,3-4-2 0,-3-1-3 16,7 3-1-16,4-12 8 0,-11 8 3 0,6 2 9 15,1 2-2-15,1 3 5 0,-2-1 2 0,1-1 7 16,-1 3 4-16,1 6 0 0,-1-2 5 0,5-3 9 16,1 2 5-16,-2 4 1 0,1 4 5 0,-1-3 1 15,-4 1 6-15,-3 5 1 0,1-1 3 0,2 0 1 16,-1 3-2-16,4-1-2 0,-5 1-1 0,-7 5 2 16,17-4-5-16,-17 4 1 0,19-2 0 0,-19 2 5 15,16 6 8-15,-7-1 1 0,2 2 0 0,1 5 5 16,-2-1 4-16,2 3 3 0,1 6 1 0,-2-1 4 0,2 1 1 15,-4 2 2-15,5 1 3 0,-5-1 3 16,1 2 5-16,-1-2 3 0,1 5-12 0,-1-9 2 16,-4-1-4-16,1 7 0 0,3-2-2 0,-2-1 0 0,-4 0-4 15,0-7-4-15,-3 5-1 0,6-3-2 16,-3 1-5-16,-1 0 4 0,1 1-3 0,-3-4-11 16,0 3-19-16,-3-1-20 0,3-1-27 0,-2 1-35 0,-1-1-30 15,3 0-38-15,0-7-43 0,0-8-35 0,-3 20-67 16,0-14-164-16,3-6-505 0,0 0 223 0</inkml:trace>
          <inkml:trace contextRef="#ctx0" brushRef="#br0" timeOffset="160428.75">6932 13673 149 0,'6'-7'301'0,"-6"7"-19"15,0 0-27-15,0 0-23 0,0 0-27 0,0 0-16 16,0 0-15-16,19 10-11 0,-16-1-13 0,2 0-9 15,-2 4-14-15,3-1-12 0,0 5-6 0,-2-4-14 0,2 2-5 16,4-2-10-16,-4 1-6 0,3-2-7 16,2-2-6-16,-2 0-1 0,1 0-6 0,4-4-5 15,1 0 1-15,1 0-6 0,-3-2-6 0,4-4 4 16,-1-4-6-16,4 3-5 0,-4-7-1 0,3 3-5 16,7-2-1-16,-10-4-5 0,1 1 5 0,2-3-5 15,-6 1-2-15,-4-1-2 0,5-4 1 0,-5 1-8 16,-5 0 0-16,2-2-2 0,-6 1 0 0,0 0 0 0,-3 1-1 15,-4 0-2-15,-2 1-2 0,-2 2-1 0,-1-1 4 16,-1 4-4-16,-1-1 0 0,-2 4 2 16,-3-2-2-16,2 8-2 0,-2-3 0 0,0 1 1 15,-1 3 2-15,4 3-2 0,-2 1-8 0,0 0-7 0,3 2-19 16,2 1-14-16,-1 3-17 0,2-2-22 0,2-1-25 16,4 3-27-16,3-3-25 0,3-7-38 0,-5 18-30 15,2-10-198-15,3-8-464 0,14 13 205 0</inkml:trace>
          <inkml:trace contextRef="#ctx0" brushRef="#br0" timeOffset="160850.63">7955 13398 102 0,'0'0'269'0,"0"0"-12"0,-9-5-18 0,9 5-21 15,0 0-21-15,0 0-19 0,0 0-14 0,0 0-15 0,0 0-15 16,0 0-1-16,0 0-2 0,0 0-5 15,0 0-2-15,0 0-2 0,0 0-5 0,46 7-1 16,-29-6-10-16,1-1 0 0,5-1-6 0,3 2 1 16,4-2-8-16,-2-1 5 0,15-6-10 0,-6 1-3 0,4 4-6 15,-3-7-8-15,1 3-15 0,-10 3 2 16,0 1-7-16,1-1-4 0,-4 0-4 0,-1-1-3 0,-9 3-11 16,1 0 0-16,-1 2-7 0,1-1-1 0,-17 1-10 15,19-3-14-15,-10 2-12 0,-9 1-22 0,10-3-15 16,-10 3-9-16,0 0-11 0,0 0-12 0,14 8-22 15,-14-8-22-15,0 0-36 0,0 0-35 16,-18 19-45-16,9-11-248 0,9-8-531 0,-19 10 236 0</inkml:trace>
          <inkml:trace contextRef="#ctx0" brushRef="#br0" timeOffset="161129.79">8040 13652 281 0,'0'0'262'0,"0"0"-15"0,0 0-15 0,0 0-13 16,0 0-13-16,0 0-12 0,0 0-6 0,33 7-8 15,-17-8-7-15,1-1-10 0,2 0-12 0,3 2-9 16,4-2-7-16,1-2-11 0,1 1-10 0,2 0-9 16,-5 2-12-16,3-1-4 0,-4 1-9 0,-1-2-13 15,2 2-9-15,-9-1-19 0,4-2-25 0,-1 4-30 16,-2 0-27-16,-1 0-39 0,0 0-36 0,-4 0-36 15,-12 0-36-15,20 0-43 0,-20 0-221 0,15-4-491 0,1 1 218 16</inkml:trace>
          <inkml:trace contextRef="#ctx0" brushRef="#br0" timeOffset="161728.69">9000 13356 40 0,'0'0'252'0,"0"0"-15"0,0 0-18 0,0 0-21 16,0 0-14-16,0 0-8 0,0 0-11 0,0 0-13 16,0 0-9-16,-7-22-9 0,17 9-11 0,4 4-9 15,-2-4-7-15,7-1-9 0,1-3-2 0,5-1-7 16,-4-2-6-16,1 3-4 0,3-5-6 0,4 1-8 15,1-3-7-15,-5 6-3 0,-3 1-3 0,-1 0-4 16,2 3 1-16,-7 3-7 0,-3 3-3 0,-1-2-2 16,-3 4-7-16,2 1-7 0,-4 0-1 0,-7 5-2 15,12-6-3-15,-12 6 0 0,0 0-4 0,14 10 0 16,-14-10 0-16,7 13-2 0,-5 2 2 0,-2-1-1 16,-2 2 1-16,-2 1 3 0,1 9 1 0,0-2-1 15,-5 3-1-15,-4 9 3 0,-1-2 1 0,4 1-2 16,-5 0 1-16,-2 0-1 0,1 2 1 0,0 3 4 15,-3-6-4-15,2-2 1 0,2-4 4 0,-2-3-4 16,0 2 5-16,4-4-2 0,-6 0 3 0,3-2-2 16,-3 0 4-16,3-2-1 0,2-7 2 0,-1 2 7 15,2 0-12-15,-1-4 1 0,2-2-2 0,0 2-1 0,0-5 1 16,2 0 3-16,2-1-2 0,7-4 3 0,-15 3-5 16,15-3-1-16,-14 0-6 0,14 0 5 0,0 0-5 15,-16-7-1-15,16 7-3 0,-9-13-4 16,9 5-2-16,0 8 0 0,-4-19-1 0,2 10 3 0,2 9-2 15,2-20 3-15,-2 20-7 0,10-11-3 0,-1-3-2 16,-2 4 5-16,8 3-3 0,2 0-3 0,-1-1 6 16,3 3-4-16,5 0 3 0,2 2-2 0,4 0 0 15,-5 3 4-15,6 0-5 0,-2 2 6 0,2 2-4 16,-3 0-1-16,2-1 3 0,0 0 3 0,1 5-6 16,-1-1 0-16,0 0 4 0,-2-3 6 0,3-1-6 15,-4 4-2-15,-3-4-1 0,-4 0 4 0,-1 1-1 16,0 0-4-16,-1-1-19 0,-3-1-32 0,-6-1-28 15,-9-1-44-15,18 3-36 0,-14 1-31 0,-4-4-58 16,14 5-78-16,-14-5-170 0,0 0-538 0,0 0 238 16</inkml:trace>
          <inkml:trace contextRef="#ctx0" brushRef="#br0" timeOffset="166183.79">10563 13550 17 0,'0'0'83'16,"0"0"-10"-16,0 0-7 0,0 0-4 0,0 0-11 15,0 0 11-15,0 0-12 0,0 0 7 0,0 0-10 0,0 0 4 16,0 0-1-16,0 0-4 0,0-13-3 16,0 13-1-16,0 0 2 0,0 0-3 0,0 0 2 15,0 0 0-15,0 0-12 0,0 0 9 0,0 0 4 16,0 0-6-16,0 0 0 0,0 0-4 0,0 0 1 0,0 0-2 15,12-10-5-15,-12 10-2 0,0 0 4 16,0 0-4-16,0 0-7 0,0 0 1 0,0 0-8 16,0 0-1-16,0 0 1 0,0 0-2 0,0 0 3 0,0 0-6 15,0 0-5-15,0 0 1 0,0 0-5 0,0 0 6 16,0 0-1-16,0 0-9 0,0 0-5 0,0 0 2 16,0 0-9-16,0 0 8 0,0 0-4 0,0 0 2 15,0 0-9-15,0 0 1 0,0 0 4 0,0 0-1 16,0 0 8-16,0 0 1 0,0 0 4 0,0 0-5 15,0 0-2-15,0 0 5 0,0 0 9 0,0 0 5 16,0 0-6-16,0 0 8 0,0 0-4 0,0 0 3 16,0 0 3-16,0 0 10 0,0 0-2 0,0 0 0 15,0 0 2-15,0 0-2 0,0 0 6 0,12-7 0 0,-12 7 0 16,0 0 1-16,6-11-3 0,-6 11-1 16,0 0 3-16,3-7 2 0,-3 7-2 0,0 0-3 15,5-10-1-15,-5 10-4 0,0 0 4 0,7-6 3 0,-7 6-2 16,0 0 1-16,0 0-10 0,0 0 3 0,0 0-4 15,0 0 3-15,0 0 0 0,0 0 4 16,0 0 5-16,21 12 6 0,-17-4 0 0,-4-8 5 0,5 17 4 16,-2-2 2-16,3 1-3 0,-5 5 2 0,2 3 1 15,-3 1-6-15,-3 3-3 0,2 7 0 0,-7 3-4 16,-3 4-5-16,-4-1 1 0,-3 2 1 0,-11 18-14 16,5-14-27-16,-11 13-23 0,2 1-38 0,-6-6-34 15,11-13-44-15,-18 11-193 0,13-13-375 0,0-5 166 16</inkml:trace>
        </inkml:traceGroup>
        <inkml:traceGroup>
          <inkml:annotationXML>
            <emma:emma xmlns:emma="http://www.w3.org/2003/04/emma" version="1.0">
              <emma:interpretation id="{F70FA3AA-12A1-4A2D-B681-6F3DAF6645CF}" emma:medium="tactile" emma:mode="ink">
                <msink:context xmlns:msink="http://schemas.microsoft.com/ink/2010/main" type="inkWord" rotatedBoundingBox="13717,16041 15567,15894 15648,16911 13798,17058"/>
              </emma:interpretation>
            </emma:emma>
          </inkml:annotationXML>
          <inkml:trace contextRef="#ctx0" brushRef="#br0" timeOffset="167513.46">12757 13270 149 0,'0'0'146'0,"-19"-9"-18"15,19 9-11-15,0 0-13 0,0 0-5 0,0 0-6 16,-8-10-5-16,8 10-6 0,0 0 2 0,0 0-6 0,-7-7-2 16,7 7-3-16,0 0 0 0,0 0-1 15,-8-12 0-15,8 12-4 0,0 0 1 0,-6-10-2 16,6 10 2-16,0 0-2 0,-7-7 2 0,7 7-2 0,0 0-3 15,-4-9 1-15,4 9-2 0,0 0-2 16,0 0-1-16,0 0 1 0,0 0-7 0,-6-11-1 0,6 11 0 16,0 0-7-16,0 0-1 0,0 0-5 0,0 0-4 15,0 0-6-15,0 0-1 0,0 0-2 0,7-17-1 16,-7 17-4-16,10-12-1 0,-2 6-1 0,-2 1-3 16,3-1-3-16,4-4-1 0,1-1-2 0,2 1-1 15,-1-1 1-15,6-3-2 0,0-1-3 0,3 3 0 16,-2-3 1-16,2 3 1 0,-2-2-3 0,1 3 3 15,-1 0 3-15,-4 1-3 0,-3 2 0 0,3 0 2 16,-3 3 1-16,-3-5 0 0,-4 3 1 0,3 3-3 16,-2 0-1-16,-9 4-2 0,15-6-2 0,-15 6 0 15,10-1-3-15,-10 1-1 0,0 0 3 0,0 0 0 16,15 11-1-16,-10-1-2 0,-4-3 0 0,-1 10 3 16,0-3 0-16,0 4 0 0,-1 6 1 0,-4 1-3 0,-2 1 3 15,-1 0 3-15,-2-1-2 0,1 3 0 0,-5 7 2 16,-1-1-4-16,-1 1 2 0,1 0-1 15,0 0-1-15,-4 0 0 0,-5-3 4 0,-1 2-2 0,4-3-3 16,-2 0 0-16,0-1 3 0,-3 0-1 0,5-12-2 16,2 4 0-16,-2-2-1 0,-1-1 2 0,4-1 1 15,0 0-1-15,0-5 1 0,2-2-3 16,2-2 3-16,2 0-3 0,2-5 4 0,2 1-3 0,-2-3 3 16,10-2-2-16,-14 0 2 0,14 0-5 0,0 0-7 15,-14-11-3-15,12 2-4 0,2 9-7 0,-3-26 1 16,6 12-4-16,-3 1 5 0,3-5 1 0,3 1 1 15,3 3 2-15,-3-3 1 0,4 1 0 0,1 3 1 16,1 2 2-16,0-7 1 0,1 7 1 0,2-2 0 16,-2 4 0-16,4 0 6 0,-1 3 1 0,2 0-1 0,2 1-2 15,-1 5 3-15,0 0 1 0,-1 1 4 16,8 3 2-16,-1 2 0 0,0 0 1 0,-2-1 3 16,3 1 2-16,1 2 1 0,-3-1 2 0,3-2 2 15,-2 0 2-15,2 1 3 0,-6-2-4 0,4 2 3 0,-5-5-1 16,4 0-1-16,1 2-1 0,0-3-1 0,-10-3-1 15,3 3-4-15,-1 0 2 0,-4-2-2 0,-1 2-4 16,-12 0-4-16,18-1-17 0,-18 1-12 0,13-4-29 16,-13 4-27-16,0 0-33 0,14 4-37 0,-14-4-34 15,0 0-38-15,0 0-179 0,0 0-436 0,0 0 193 16</inkml:trace>
          <inkml:trace contextRef="#ctx0" brushRef="#br0" timeOffset="168056.24">13467 12947 90 0,'0'0'180'0,"0"0"-17"0,0 0-13 15,0 0-13-15,0 0-9 0,0 0-8 0,0 0-1 16,0 0-13-16,0 0-6 0,43 3-9 0,-32-3-6 0,2 2 0 16,5-2-4-16,-3 5-2 0,3 1-2 15,1 3-6-15,8-3 1 0,0 4-4 0,0-1 1 16,1-1-4-16,-1 1-4 0,3 1-5 0,0 0-3 15,0 1-3-15,-1-4-3 0,9 10-2 0,-10-6-5 0,-1-4-3 16,3 4 2-16,-4-2-7 0,-2-2-1 16,2 3 2-16,-2-3-4 0,-5-2-1 0,-3 1 0 15,4 1-2-15,-1-3-1 0,-4-2-2 0,-2-1 5 0,-1 2-4 16,-1 0-3-16,-2-1 1 0,-9-2 0 0,15 3 1 16,-15-3-3-16,12 3 4 0,-12-3-3 0,0 0 3 15,7 3-3-15,-7-3 1 0,0 0-3 0,0 0-3 16,0 0-2-16,0 0-1 0,-19 18 1 0,8-11 0 15,-7 3-5-15,-6-2 2 0,2 3-4 0,-5-1 4 16,0 3-5-16,-10 1 0 0,1 1 0 0,-1 2-3 16,0-1 3-16,1-1-3 0,8-1 0 0,-1 1 0 15,-8 1-1-15,12 4 2 0,-2-9-2 0,4 4 2 16,0-4-12-16,3 5-18 0,2-1-17 0,2 5-20 0,4-8-23 16,2 2-22-16,-1-4-18 0,5 4-38 15,6-6-29-15,0-8-216 0,0 0-442 0,12 19 196 16</inkml:trace>
          <inkml:trace contextRef="#ctx0" brushRef="#br0" timeOffset="168335.84">14428 13383 14 0,'0'0'242'0,"0"0"-23"0,14 0-23 0,-14 0-15 0,0 0-8 15,0 0-11-15,0 0-9 0,-1 18-5 0,1-18-7 16,-10 21-2-16,1-9-7 0,-5 0-4 0,-4 8-1 16,-4 2 0-16,-6 2-12 0,-4 1-1 0,-2-3-9 15,-2 0 1-15,2 3-15 0,0-3-5 0,-2 4-14 16,-3-4-4-16,-1 2-5 0,2-5 1 0,3 5-17 16,-3-3-3-16,4-1-4 0,9-2-1 0,-1-4-8 15,4 3-17-15,1-1-23 0,3-1-30 0,5-3-33 16,1-4-36-16,3 4-38 0,3-2-33 0,1-5-50 15,5-5-205-15,0 0-469 0,0 0 208 0</inkml:trace>
        </inkml:traceGroup>
        <inkml:traceGroup>
          <inkml:annotationXML>
            <emma:emma xmlns:emma="http://www.w3.org/2003/04/emma" version="1.0">
              <emma:interpretation id="{C578CE1D-EC01-4197-A9BA-07DF00160830}" emma:medium="tactile" emma:mode="ink">
                <msink:context xmlns:msink="http://schemas.microsoft.com/ink/2010/main" type="inkWord" rotatedBoundingBox="16464,15078 20241,14778 20348,16132 16572,16432"/>
              </emma:interpretation>
            </emma:emma>
          </inkml:annotationXML>
          <inkml:trace contextRef="#ctx0" brushRef="#br0" timeOffset="169003.66">15379 12783 237 0,'-10'6'242'15,"10"-6"-18"-15,0 0-13 0,-12 1-12 0,12-1-14 16,0 0-12-16,0 0-13 0,0 0-4 0,0 0-3 16,0 0-7-16,0 0-11 0,0 0-7 0,0 0-11 15,0 0-7-15,0 0-21 0,27-16 7 0,-19 11-11 16,4-1-9-16,-1-5-8 0,-2 3-8 0,3-2-3 0,0-1-5 16,-2-3-6-16,1-1-5 0,0 0-7 0,-3 3 1 15,1-3-4-15,-3 0-1 0,1 3-6 16,-1-1-6-16,-4 2 3 0,2 1-3 0,-2 2-3 15,-2 8-4-15,4-13-5 0,-4 13 2 0,0 0-3 16,0 0-2-16,0 0 0 0,0 0 0 0,0 0-3 16,-24 38 2-16,18-20-1 0,-3 10 1 0,0-1 5 15,-2 13 2-15,-1 1-1 0,4 1 5 0,2 0 1 0,-1 0 2 16,5-4 2-16,2 2 5 0,2-3 5 0,-2-9-3 16,3-3 3-16,1 1-5 0,1 1 3 0,-4-1 0 15,2-2-4-15,3-1-1 0,-6-7-1 0,3 1-3 16,0 0-4-16,-3-1 8 0,3-3-6 0,-1 1 0 15,-2-3-17-15,1 2-12 0,-1-13-22 0,-3 20-19 16,-1-12-18-16,-1 0-25 0,-1 2-21 0,6-10-30 16,-10 13-31-16,5-8-32 0,5-5-36 0,-7 9-209 15,7-9-494-15,0 0 219 0</inkml:trace>
          <inkml:trace contextRef="#ctx0" brushRef="#br0" timeOffset="169285.65">15989 13048 70 0,'0'0'260'16,"16"-7"-17"-16,-8 5-14 0,-8 2-15 0,15-8-14 16,-8 4-7-16,-7 4-16 0,24-3-11 0,-7 0-7 0,0 3-15 15,3-2-12-15,5 3-13 0,3-2-7 0,1 1-13 16,4-2-9-16,-2 1-6 0,8-1-7 15,-9 2-8-15,1-6-8 0,9 4-1 0,-7 0-13 0,-5 1-3 16,5-4-1-16,-3 4-7 0,-3-3-2 0,0 3-4 16,-2-3-10-16,-9 2-12 0,1 1-15 0,-4-2-11 15,-4 0-17-15,-9 3-19 0,14-5-24 0,-14 5-30 16,4-7-40-16,-4 7-33 0,0 0-45 0,0 0-169 16,-18-26-427-16,5 16 190 0</inkml:trace>
          <inkml:trace contextRef="#ctx0" brushRef="#br0" timeOffset="169512.64">16334 12720 134 0,'-9'8'251'16,"9"-8"-15"-16,-8 15-9 0,2-4-12 0,0 4-1 16,2-1-10-16,2 3-5 0,-4 5-6 0,3-1-5 15,0 5-11-15,0-2-10 0,0-2-7 0,2 4-13 0,-1-1-18 16,1-2-8-16,1 2-12 0,-3-3-14 15,3-6-8-15,0 8-5 0,-2-2-8 0,2-6-10 0,0 3-1 16,0-1-12-16,0-3-16 0,0 1-28 0,0-3-27 16,0 1-29-16,-1-1-37 0,-2 2-38 0,3-4-46 15,0-11-54-15,4 16-269 0,-4-16-534 16,2 11 237-16</inkml:trace>
          <inkml:trace contextRef="#ctx0" brushRef="#br0" timeOffset="172518.95">17009 13045 147 0,'0'0'188'16,"0"0"-8"-16,28 5-5 0,-11-7-8 0,2 1-8 0,5-1-12 15,18-2-7-15,-2 3-11 0,6-3-10 0,2 3-4 16,6 0-6-16,1-6-10 0,18-1-10 0,3 3-3 16,-3-3-7-16,2 1-8 0,2 1-3 0,-4-1-5 15,2-2-7-15,-2 4-4 0,-18-1-4 0,18-3-9 16,5 7-1-16,-23-3-5 0,18-4-3 0,-15 4-1 15,15-1-4-15,-16 2-2 0,-3-1-4 0,1-1-4 16,-1 4-12-16,2-1-8 0,-2 3-14 0,-2 2-16 16,-3-2-11-16,-1 3-8 0,-3 1-19 0,-3 1-14 15,-4 1-16-15,-6-4-33 0,-4 3-51 0,-3 1-146 16,-5-2-360-16,-1 0 159 0</inkml:trace>
          <inkml:trace contextRef="#ctx0" brushRef="#br0" timeOffset="172082.62">17546 11939 35 0,'5'-7'206'0,"-3"-3"-8"0,3 1 3 0,1 0-11 0,0 2-10 16,-5-4-1-16,7 2-8 0,-8 9-7 0,7-15-3 15,-2 9 0-15,-5 6-14 0,6-12-14 0,-6 12-15 16,4-7-9-16,-4 7-19 0,0 0-1 0,0 0-3 16,0 0 0-16,0 0-5 0,0 0-4 0,-4 40-4 15,-1-24-7-15,1 9-1 0,1-1-7 0,-2 4-4 16,4-3-7-16,-4 2-3 0,2-1-3 0,-1 2-4 16,2 2 0-16,-2 4-6 0,2-7-2 15,2 3-2-15,-4-3-18 0,4-2-23 0,-3 3-27 16,3 3-28-16,-4-6-36 0,2 7-38 0,1-11-45 0,-2-4-55 15,-2 7-204-15,2-10-483 0,2 3 215 0</inkml:trace>
        </inkml:traceGroup>
        <inkml:traceGroup>
          <inkml:annotationXML>
            <emma:emma xmlns:emma="http://www.w3.org/2003/04/emma" version="1.0">
              <emma:interpretation id="{06ED4706-43EF-477E-8650-7BB2B76A7F8A}" emma:medium="tactile" emma:mode="ink">
                <msink:context xmlns:msink="http://schemas.microsoft.com/ink/2010/main" type="inkWord" rotatedBoundingBox="21867,15036 25931,14713 25998,15552 21934,15874"/>
              </emma:interpretation>
            </emma:emma>
          </inkml:annotationXML>
          <inkml:trace contextRef="#ctx0" brushRef="#br0" timeOffset="174812.2">20717 12179 153 0,'0'0'221'0,"0"0"-18"0,0 0-6 16,0 0-18-16,0 0-5 0,0 0-12 0,0 0-6 15,0 0-9-15,1 39-6 0,5-15-8 0,-1-7-8 16,2 6-10-16,-2 3-7 0,2-1-5 0,0 1-5 15,-1 11-7-15,0-11-9 0,2 0-1 0,1 0-5 0,-3 0-2 16,6-5-4-16,0 2-4 0,-2 0-8 0,-2-6-1 16,5 5-5-16,-3-9-5 0,-2 5 0 15,-2-7-3-15,3 4-4 0,0-4-7 0,-5-2 2 0,2-2-5 16,0-1 4-16,0 0-9 0,0 1 1 0,-6-7 1 16,13 5 5-16,-7-2-3 0,-6-3 1 0,0 0-5 15,27-8 6-15,-18 2-8 0,3 0-4 0,3-6-1 16,3-6-1-16,1-5-8 0,4-6 9 0,2-3-6 15,3-4-2-15,2-5 0 0,-1-1 1 0,11-15-4 16,-10 15 0-16,11-17-2 0,-2 2 0 0,1 2-1 16,-11 19-3-16,-2-2-3 0,-2 0 7 0,-1 5-1 15,-9 9-2-15,1 1 2 0,-1 2 1 0,-7 4-2 0,1 3-6 16,-2 3-10-16,0 0-9 0,-2 2-20 16,-5 9-29-16,4-8-23 0,-4 8-18 0,0 0-15 15,0 0-29-15,-29 17-31 0,15-10-28 0,-5 8-254 0,-1 5-508 16,-1-2 225-16</inkml:trace>
          <inkml:trace contextRef="#ctx0" brushRef="#br0" timeOffset="175045.66">20799 12438 225 0,'0'0'271'0,"3"-15"-23"0,-3 15-18 0,12-11-16 16,-5 2-19-16,7 2-5 0,0-4-20 0,12-2-12 16,-1 6-15-16,2-4-15 0,3 4-15 0,1 3-7 15,8-3-13-15,1-1-15 0,-1 6-30 0,-6 2-27 0,9 2-32 16,-11-2-27-16,-1 2-33 0,1 4-29 16,-1-5-29-16,0 1-49 0,-5 3-173 0,-1-2-380 15,-5-1 168-15</inkml:trace>
          <inkml:trace contextRef="#ctx0" brushRef="#br0" timeOffset="175419.81">21673 12396 169 0,'0'0'190'0,"0"0"-15"0,15 3-17 16,-15-3-5-16,10 3-14 0,-10-3-9 0,9 11-6 16,-3-3-5-16,-2-2-9 0,-1 1-7 0,0 4-7 15,-1 2-1-15,-2 3-10 0,0-3-4 0,0 0-6 16,0 0-5-16,0-13-8 0,-2 18-5 0,-1-7-5 15,2 0 1-15,1-11-6 0,-3 15-4 0,3-15-5 16,-3 13-4-16,3-13-3 0,-3 10-1 0,3-10-1 16,0 0 2-16,-4 8-6 0,4-8-3 0,0 0-2 0,0 0 0 15,0 0-6-15,0 0-2 0,23-18-10 16,-14 7-4-16,0 0-10 0,3-4-1 0,2 2-5 0,4-5-4 16,2 0-1-16,0-1 3 0,1 1 4 0,3-2-1 15,-4 5 14-15,1 2 5 0,0-1 7 0,-7 4-3 16,9-1 5-16,-8 4 3 0,3-1 5 0,-4 3-1 15,-1 4-3-15,2 1-1 0,-15 0 2 0,25 3-1 16,-16 5 5-16,2-5-1 0,-1 5-3 0,1 6 2 16,-2-5-3-16,-2 2-4 0,-1 1-7 15,3 0 8-15,-5 6-2 0,2-6 0 0,0 3-3 0,5-1-12 16,-10-2-23-16,2 1-26 0,2-2-30 0,-4-3-33 16,-1-8-44-16,8 16-65 0,-5-10-133 0,-3-6-390 15,6 8 173-15</inkml:trace>
          <inkml:trace contextRef="#ctx0" brushRef="#br0" timeOffset="175902.6">22675 11939 171 0,'0'0'203'0,"0"0"-21"0,-9-5-16 0,9 5-7 16,0 0-8-16,0 0-6 0,0 0-10 0,0 0-2 16,0 0-13-16,21 19-11 0,-9-9-9 0,1-1-6 15,2-4-11-15,3 6-7 0,6 2-6 0,-2-2-4 16,2-1-8-16,1 1-1 0,2 1-7 0,3-3-3 15,-2 2-5-15,13 0-7 0,-13-2-1 0,-1 1 0 16,4-3-4-16,-2 0-7 0,0-2-2 0,-2 2 0 16,-4-2-1-16,2 2-4 0,-7-3 2 0,-2 0-2 15,2-3-7-15,-4 5 7 0,-2-3-1 0,-2-2 5 16,0 0 0-16,-10-1 5 0,12 2-3 0,-12-2 4 0,0 0 0 16,15 2 1-16,-15-2-3 0,9 3 0 15,-9-3 0-15,0 0 1 0,0 0 0 0,0 0 0 16,0 0 0-16,-21 16-3 0,11-9 0 0,-7-4-1 0,3 4 1 15,-12 0-2-15,4 0-1 0,-10 3-7 0,-6 1 1 16,-1-4-3-16,2 7 1 0,-2 1-1 0,2-2-6 16,-4-3-14-16,1 4-12 0,4 2-11 15,6-5-15-15,-4 9-15 0,12-9-23 0,-2 2-25 0,5 5-32 16,5-12-43-16,2 4-239 0,3 1-460 0,3-5 204 16</inkml:trace>
          <inkml:trace contextRef="#ctx0" brushRef="#br0" timeOffset="176183.18">23418 12469 125 0,'0'0'232'0,"0"0"-13"0,0 0-10 15,0 0-10-15,-39 15-4 0,22-9-7 0,0-2-9 16,-9 2-14-16,2 1-12 0,-7 3-15 0,3-1-11 16,-11 2-11-16,0-1-11 0,8-4-14 0,1 4-6 15,0-3-7-15,2 1-12 0,2-2-14 0,4 5-15 16,-2-4-22-16,8 4-20 0,-1-5-29 16,4 1-28-16,4 0-30 0,3-3-42 0,-1 2-25 0,7-6-223 15,-8 5-413-15,8-5 183 0</inkml:trace>
          <inkml:trace contextRef="#ctx0" brushRef="#br0" timeOffset="177049.71">24108 11952 47 0,'0'0'219'0,"-10"-3"-3"0,10 3-8 0,-12-7-9 15,12 7-10-15,-12-7-6 0,12 7-10 0,-8-3-11 16,8 3-5-16,-12-10-16 0,12 10-13 0,0 0-7 15,-4-11-16-15,4 11-10 0,0 0-10 0,4-18-7 16,-4 18-11-16,12-11-3 0,-6 4-3 0,2-1-11 16,5-2-5-16,-1-1-3 0,5 3-11 0,2-3 4 15,-3 4-6-15,7-4-4 0,-4 4-4 0,-3-1-2 16,7-3-1-16,-7 6-4 0,1-1 0 0,-1 5-2 16,-4-2-5-16,3 0 1 0,-15 3-5 0,19 3 0 0,-19-3 0 15,18 4-4-15,-12 0 0 0,2 3 3 0,-2 1-3 16,-6-8 2-16,0 22-1 0,0-8 0 15,0 4-4-15,-6 5 5 0,0-1-6 0,0 1 4 0,-2 3-1 16,-4-2 2-16,-1 1 1 0,2 1 0 0,-5 7-3 16,1-8 2-16,-3-1-3 0,2 0 3 0,-7 7 0 15,7-11 1-15,-2 3-1 0,-3 0 1 0,2-5 3 16,4 2 2-16,-4-2 1 0,1-1 2 0,3-5-1 16,1 1 2-16,2-5 0 0,-1-1 8 0,3 0-2 15,1 0 4-15,1-2 0 0,8-5 2 0,-13 5 3 16,7-2-2-16,6-3-4 0,0 0-1 0,0 0 1 15,-20-3-1-15,20 3-4 0,0 0-1 0,-7-14-1 16,7 14-8-16,4-15-8 0,-4 15-1 0,8-23-3 16,1 11-1-16,-3-1-11 0,4 2 5 0,1 1-7 15,1-2 5-15,1 3 1 0,0 2 2 0,4 0-2 16,-2 1 1-16,1 4 3 0,-1 0 2 0,3 2-3 16,-2 3 6-16,4 0-2 0,-4 2 3 0,10 2-3 0,-4 4 3 15,0-2-2-15,1 2 2 0,0 2-1 16,3 1 0-16,-1-3 4 0,5 4-2 0,-8 0 4 0,8 0 4 15,9 1 1-15,-14-4 0 0,1-3 4 0,1 2 3 16,-1-3-1-16,0-1 7 0,2-3 0 0,-4 2 3 16,-2-5-3-16,-2-1 5 0,-1 1-2 0,-3-2 0 15,-1-3-5-15,0-2 2 0,-3 1-5 0,-3-1-9 16,2 2-13-16,-5-3-19 0,0 1-30 0,-6 6-38 16,7-14-37-16,-7 14-41 0,3-15-41 0,-3 15-219 15,-16-7-472-15,7 0 209 0</inkml:trace>
        </inkml:traceGroup>
      </inkml:traceGroup>
    </inkml:traceGroup>
    <inkml:traceGroup>
      <inkml:annotationXML>
        <emma:emma xmlns:emma="http://www.w3.org/2003/04/emma" version="1.0">
          <emma:interpretation id="{91EA0F21-91A7-453C-B34D-BBB23C2F7657}" emma:medium="tactile" emma:mode="ink">
            <msink:context xmlns:msink="http://schemas.microsoft.com/ink/2010/main" type="paragraph" rotatedBoundingBox="18817,16439 33647,15910 33720,17974 18891,1850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20C57DC-7CA5-4AF6-8319-34DF3BCF2FD7}" emma:medium="tactile" emma:mode="ink">
              <msink:context xmlns:msink="http://schemas.microsoft.com/ink/2010/main" type="line" rotatedBoundingBox="18817,16439 33647,15910 33720,17974 18891,18503"/>
            </emma:interpretation>
          </emma:emma>
        </inkml:annotationXML>
        <inkml:traceGroup>
          <inkml:annotationXML>
            <emma:emma xmlns:emma="http://www.w3.org/2003/04/emma" version="1.0">
              <emma:interpretation id="{E77CFD81-E6AA-4233-9B7D-F07F968FE5E0}" emma:medium="tactile" emma:mode="ink">
                <msink:context xmlns:msink="http://schemas.microsoft.com/ink/2010/main" type="inkWord" rotatedBoundingBox="18817,16439 20491,16380 20545,17889 18871,17949"/>
              </emma:interpretation>
            </emma:emma>
          </inkml:annotationXML>
          <inkml:trace contextRef="#ctx0" brushRef="#br0" timeOffset="173094.11">17789 13419 18 0,'0'0'239'16,"-3"-16"3"-16,3 16-7 0,-1-11-7 0,1 11-11 15,0 0-11-15,0-15-17 0,0 15-20 0,0 0-18 16,0 0-13-16,0 0-17 0,0 0-5 0,0 0-6 15,0 0-3-15,0 0 1 0,0 0 4 0,-5 46 1 16,5-29-6-16,-1 3-4 0,-1 11 2 0,2-5 1 16,0 8-1-16,-4 1-1 0,2 3-1 0,-2 1-5 0,2-6 1 15,-4 1-9-15,0 5-5 0,0-5-11 0,3-6-1 16,-3 2-7-16,0-5-12 0,0 3-2 16,4 0-17-16,-4-2 14 0,0-4 16 0,0 4-9 0,3 0-9 15,-2-7-29-15,1-2-35 0,2-1-29 0,-2-1-37 16,2-2-27-16,1-2-36 0,-4 0-33 0,4 0-31 15,1-11-34-15,0 0-32 0,-2 14-258 0,2-14-578 16,0 0 256-16</inkml:trace>
          <inkml:trace contextRef="#ctx0" brushRef="#br0" timeOffset="173416.42">17931 14078 87 0,'9'-4'239'16,"-9"4"-6"-16,12-1-11 0,-12 1-11 0,0 0-11 0,24 5-10 15,-17-5-12-15,-7 0-11 0,19 3-11 16,-10 0-11-16,3 2-16 0,6-3-14 0,-3 1-8 16,0-2-11-16,3 0-5 0,1-1-11 0,1 0-9 0,-1-1-4 15,2-2-8-15,7-4-6 0,-1 2-1 0,1-3-7 16,1 0-2-16,-2-3-3 0,-1 1-5 16,-5-3-5-16,-1-1 2 0,-7 3-5 0,-1-4-1 0,-3 1 2 15,-1 1-2-15,-3-2 1 0,-3 2-2 0,-4-5-2 16,1 7-5-16,-9-3 4 0,-1 2 4 0,-4 0 0 15,-6-3 4-15,2 2-4 0,3 4-1 0,-8 0-6 16,7 3-2-16,-2 3 0 0,-1-1-3 0,0 2-3 16,2 3-2-16,0 2-10 0,0 1-12 0,1 0-15 15,7 3-14-15,-6 0-21 0,2 0-22 0,5 3-27 16,-1 2-24-16,2 2-20 0,2-1-27 0,3 1-22 16,0 0-47-16,0-3-139 0,3 2-421 0,2-2 187 15</inkml:trace>
          <inkml:trace contextRef="#ctx0" brushRef="#br0" timeOffset="174118.83">18706 13977 4 0,'0'0'252'0,"12"-4"-18"0,-12 4-16 15,6-5-20-15,-6 5-19 0,0 0-22 0,9-3-11 0,-9 3-8 16,0 0-12-16,0 0-3 0,9 14-7 0,-6-5-8 16,-3-9-4-16,6 19-3 0,-4-5-4 15,-2 2-8-15,0-3-2 0,-2 4-5 0,2-3 0 0,-4 1-1 16,2 2-5-16,-2-3-7 0,2 1-8 16,-4-2-9-16,5-3-1 0,-4 1-7 0,5-11 1 0,-1 13-11 15,1-13-1-15,-5 15 0 0,5-15-3 0,-3 7 2 16,3-7-4-16,0 0 1 0,0 0-4 0,0 0-2 15,0 0-3-15,0 0-2 0,33-19 0 0,-20 6-5 16,7-8-9-16,7-3-11 0,0-6 3 0,5 4-5 16,-2 0 4-16,3 3 1 0,-9 5-1 0,9-5 2 15,1 3 3-15,-12 5 6 0,4 4 4 0,-2-3 2 16,-8 9 11-16,3-1-4 0,-1 0 4 0,-1 2 6 16,1 1 1-16,-5 5-1 0,-1-1 2 0,4 3 6 15,-2-1-3-15,-1 0-1 0,-1 8-3 0,-3-1-4 16,3 0-3-16,-2 1 2 0,-4 3-3 0,2-2-4 15,-2 2-1-15,-2-1-20 0,2 1-20 0,-1 1-29 16,1-3-31-16,-5 2-47 0,1-3-30 0,1 0-49 16,0-4-38-16,-3-7-253 0,6 15-539 0,-6-15 238 0</inkml:trace>
          <inkml:trace contextRef="#ctx0" brushRef="#br0" timeOffset="173714.52">18207 14115 228 0,'0'0'222'0,"16"5"-9"0,-8-2-14 0,-8-3-14 15,16 10-18-15,-7-6-13 0,1 1-9 0,-2-1-11 0,-1 5-8 16,2 1-4-16,2 2-7 0,-2-1-3 0,-2 4-9 16,-1-1-8-16,1 3-2 0,-1 1-6 15,0 0-5-15,0 3-4 0,-1 2-8 0,-2 2-2 0,1 0-2 16,-4-4-6-16,2 4-1 0,-4 2-4 0,2-2-10 15,0 2 1-15,-4 9-2 0,-4-1-2 16,4-8-6-16,-5 1 1 0,-4 5-4 0,1-6-1 0,-3-3-4 16,0-1 0-16,-5 0-1 0,1-3 1 0,-5 1 2 15,-1-5-8-15,-7 6 1 0,4-11 2 0,1 3 0 16,0-6 0-16,-1 1-4 0,0 0 3 0,1-6 8 16,-3 1-2-16,5-3-9 0,7-2 1 0,-2-3-8 15,3 3 5-15,2-10-15 0,-2 1-29 0,7 0-29 16,-1-7-37-16,5-5-44 0,3-1-44 0,9-3-47 15,3-9-81-15,-1-2-157 0,11-2-503 0,7 0 222 16</inkml:trace>
        </inkml:traceGroup>
        <inkml:traceGroup>
          <inkml:annotationXML>
            <emma:emma xmlns:emma="http://www.w3.org/2003/04/emma" version="1.0">
              <emma:interpretation id="{668BBC84-BCF9-4ADA-8469-4365413256A4}" emma:medium="tactile" emma:mode="ink">
                <msink:context xmlns:msink="http://schemas.microsoft.com/ink/2010/main" type="inkWord" rotatedBoundingBox="22401,17075 24083,17015 24130,18316 22448,18376"/>
              </emma:interpretation>
            </emma:emma>
          </inkml:annotationXML>
          <inkml:trace contextRef="#ctx0" brushRef="#br0" timeOffset="180034.84">21254 14610 44 0,'0'0'209'16,"0"0"-13"-16,15 5-13 0,-15-5-12 0,16 8-9 15,-7-6-6-15,3 2-8 0,3-3-9 0,0 5-5 0,1-3-6 16,3 1-5-16,1 0-4 0,8-2-1 0,0 3-8 16,4-3-2-16,-4 1-7 0,12-2-1 15,1 3-1-15,-11-3-15 0,11-2-2 0,3-2-7 16,-4 6-4-16,-10-3-9 0,13-3-6 0,-1 7-5 0,-10-4-5 15,7 2-3-15,4-4-5 0,-1 4-5 0,-12-2 0 16,10-3-5-16,-8 4-3 0,-6-1-3 0,1-1-4 16,-1-2-13-16,-1-2-9 0,-7 3-18 0,1 2-14 15,-2 0-20-15,-2 0-13 0,-3-4-18 0,-3 2-31 16,-2-3-31-16,0-2-39 0,-7 7-68 0,11-17-134 16,-11 10-421-16,4-6 186 0</inkml:trace>
          <inkml:trace contextRef="#ctx0" brushRef="#br0" timeOffset="179709.45">21303 14384 154 0,'0'0'228'0,"-11"-3"-12"0,11 3-14 0,0 0-14 15,0 0-18-15,0 0-15 0,0 0-16 0,0 0-15 0,0 0-12 16,0 0-3-16,0 0-4 0,0 0-3 0,0 0-4 16,0 0-4-16,0 0-6 0,50 0 1 15,-25 0-2-15,3 2-5 0,2-4-6 0,0 2-3 0,9-2-4 16,4-3 1-16,-1 5-13 0,4-6 0 0,-4 5-3 15,2 1 0-15,-2 0-7 0,4-7-1 16,-2 4-1-16,-3-1-9 0,-2 3 1 0,3-2-4 0,-3-1-7 16,-8 2-1-16,-3-2-5 0,-1 2 3 0,-1 2-6 15,-10 0-1-15,3 0 3 0,-2-1-7 0,-7-2 2 16,-10 3-1-16,20 3-6 0,-20-3 2 0,16 0-4 16,-16 0 1-16,10 0-10 0,-10 0-9 0,0 0-10 15,14-3 1-15,-14 3-19 0,0 0-15 0,0 0-28 16,0 0-31-16,0 0-32 0,0 0-39 0,0 0-35 15,-37 10-212-15,20-8-469 0,-4-2 208 0</inkml:trace>
          <inkml:trace contextRef="#ctx0" brushRef="#br0" timeOffset="180600.34">22175 13984 185 0,'0'0'228'0,"-13"0"-13"0,13 0-20 15,0 0-13-15,-15 1-16 0,15-1-14 0,0 0-15 16,-10 3-10-16,10-3-11 0,0 0-7 0,0 0-9 16,-9 6-5-16,9-6-4 0,0 0-4 0,-6 7-2 15,6-7 1-15,0 0-11 0,0 0 0 0,10 17-5 16,-4-10 1-16,3-2-1 0,0 2-3 0,4-1-5 15,2 0-1-15,-1-1-5 0,5 4-7 0,-1-1-2 16,1-1-1-16,7-2-6 0,-4 4-3 0,5 2-4 16,-9-5-3-16,6 5-3 0,1 2-12 0,-1-4-5 15,0 6 1-15,1-6 2 0,-1 4-4 0,0 0 2 16,0-1-2-16,-3-1-3 0,-1-2 0 0,3 6 2 16,-2-2-6-16,1-2 2 0,-4-2 5 0,-2 0-3 15,8 4-5-15,-6-6 3 0,4 4 3 0,-7-4-6 16,2 0 7-16,-2 3-5 0,-2-3-1 0,5-1 0 15,-5-3 6-15,-4 2 3 0,3 1-1 0,0-2 2 16,-3 0 0-16,0-1 1 0,2 1-1 0,-11-4-1 16,13 7-1-16,-7 0 0 0,-6-7 2 0,9 11 6 0,-5-4 2 15,-4 4 10-15,0-11 2 0,-4 23 7 0,-4-5 4 16,-8 3 2-16,-9 9-8 0,-5 5-1 16,-6 1-5-16,-4-1-1 0,-18 13-5 0,0 1-1 15,-2-3 1-15,3-1-3 0,1 1 2 0,0-1-32 0,13-10-13 16,-8 10-20-16,13-6-23 0,0-4-25 0,1 0-24 15,-5 2-27-15,11-1-37 0,0-2-40 0,4-4-47 16,0 0-218-16,9-10-521 0,2-2 231 16</inkml:trace>
        </inkml:traceGroup>
        <inkml:traceGroup>
          <inkml:annotationXML>
            <emma:emma xmlns:emma="http://www.w3.org/2003/04/emma" version="1.0">
              <emma:interpretation id="{7E2C218E-EABA-44DB-B7DA-008E81A2BEEE}" emma:medium="tactile" emma:mode="ink">
                <msink:context xmlns:msink="http://schemas.microsoft.com/ink/2010/main" type="inkWord" rotatedBoundingBox="24525,16531 28152,16402 28211,18055 24584,18184"/>
              </emma:interpretation>
            </emma:emma>
          </inkml:annotationXML>
          <inkml:trace contextRef="#ctx0" brushRef="#br0" timeOffset="182988.54">23462 14096 28 0,'0'0'137'0,"0"0"-6"0,0 0-5 0,0 0 1 16,0 0-13-16,0 0-2 0,0 0-6 0,-12-13-7 15,12 13-2-15,0 0-4 0,0 0 3 0,0 0-3 16,0 0-5-16,0 0 0 0,0 0 1 0,0 0-2 15,6-11-5-15,-6 11-5 0,0 0-1 0,0 0-9 16,0 0-5-16,0 0-11 0,0 0-6 0,0 0-6 16,0 0-3-16,0 0-2 0,0 0 1 0,0 0-4 15,0 0 0-15,0 0 0 0,0 0 2 0,0 0-2 16,-4 37-2-16,4-37 3 0,-2 14 1 0,2-14 3 0,0 17 1 16,-6-6-5-16,5-5 1 0,1 6-3 15,0-12 2-15,-2 19 4 0,-1-9-5 0,3-10-1 16,-2 20-1-16,0-10 4 0,-1 1-5 0,3-11 2 15,-6 18 0-15,5-9 1 0,-2 2-6 0,3-11-3 0,-5 17 1 16,4-8-2-16,-2 0-3 0,3-9 2 0,-6 17-1 16,6-17-2-16,-2 16-4 0,2-16-1 0,-3 9-4 15,3-9 3-15,-6 13-4 0,6-13 4 0,-3 9-4 16,3-9 0-16,0 0-2 0,0 0 3 0,-3 9 0 16,3-9-2-16,0 0 1 0,0 0 2 0,0 0 2 15,0 0 0-15,0 0 0 0,0 0-6 0,0 0-1 16,0 0 7-16,0 0-5 0,0 0-5 0,0 0 3 15,0 0 0-15,0 0 1 0,0 0-7 0,14-36-7 16,-8 26-5-16,-3 0-9 0,1-4-5 0,1 0-2 16,-1 1-8-16,2-3-7 0,4 1 2 0,-4-1-4 15,2-1-1-15,-1 3 3 0,1 1 6 0,-1-2 3 16,4-1 4-16,-4 5 1 0,1-2 3 0,-1 1 2 16,1 2 1-16,-1-5 7 0,-3 5-3 0,8 4 4 0,-6-3-1 15,0 2 4-15,5-5-1 0,-5 4 3 16,0 2 2-16,1 1 0 0,1-1 2 0,-8 6 0 15,13-14 2-15,-7 8-2 0,3 1 5 0,-9 5-2 0,12-10 0 16,-5 8 3-16,-7 2 2 0,6-9-2 0,-6 9 1 16,11-3-1-16,-11 3 3 0,0 0 1 0,7-7 3 15,-7 7-10-15,0 0 7 0,0 0-4 0,0 0 4 16,14 0 0-16,-14 0-1 0,0 0 2 0,0 0 2 16,12 10 3-16,-12-10 6 0,6 15 0 0,-6-15 5 15,1 13-4-15,0-5 6 0,-1-8 7 0,5 21-6 16,-5-14 0-16,1 3 8 0,-1-10 0 0,2 21 8 15,-2-10-7-15,0 2 1 0,-2 3 5 0,2-1 2 16,-3-2-1-16,3 0-2 0,-3 3 2 0,2-5 5 16,1 6-1-16,-1-8 15 0,-2 3-18 0,3 2 4 15,0 0-4-15,0-3 0 0,0-11 6 0,-3 20-9 16,3-13 1-16,0-7-1 0,0 18-1 0,0-8-5 16,0-10-4-16,0 18 1 0,0-18-6 0,3 9 1 15,-3-9-2-15,-3 15-2 0,3-15 1 0,3 11-5 0,-3-11 2 16,0 16-4-16,0-16-3 0,0 9-21 15,0-9-21-15,0 11-24 0,0-11-21 0,0 0-24 16,-5 13-30-16,5-13-36 0,-4 10-33 0,4-10-48 0,0 0-226 16,0 0-514-16,0 0 227 0</inkml:trace>
          <inkml:trace contextRef="#ctx0" brushRef="#br0" timeOffset="183422.91">23934 14301 201 0,'0'0'212'0,"0"0"-14"0,0 0-14 16,0 0-12-16,0 0-16 0,0 0-6 0,0 0-10 16,0 0-2-16,0 0-9 0,0 17-5 0,0-17-8 15,0 0 1-15,22-4-8 0,-12 4-5 0,-10 0-7 16,29-2-6-16,-10-3-7 0,-2 5-4 0,3-4-4 16,0 2-6-16,2-5-3 0,4 7-6 0,-4-4-6 15,-3 1-2-15,5-1-8 0,-4 2-2 0,-4 0-4 16,2-4-6-16,-2 5-4 0,-5-1-1 0,2-2 0 15,-1 3-5-15,-12 1-4 0,22-2 1 0,-11-1-3 16,-2 0-1-16,-9 3-2 0,16 0-2 0,-16 0-3 16,9-4-2-16,-9 4 3 0,14-1-12 0,-14 1-9 15,0 0-8-15,0 0-19 0,0 0-15 0,10-3-18 16,-10 3-15-16,0 0-11 0,0 0-16 0,0 0-14 16,0 0-30-16,0 0-23 0,0 0-37 0,0 0-151 0,0 0-398 15,0 0 176-15</inkml:trace>
          <inkml:trace contextRef="#ctx0" brushRef="#br0" timeOffset="183717.84">24268 13980 132 0,'0'0'220'0,"-2"-12"-17"0,2 12-18 15,0 0-24-15,0 0-12 0,0 0-8 0,0 0-8 16,0 0-1-16,0 0 1 0,0 0-1 0,0 0-9 15,8 37 6-15,-8-23 1 0,-6 3-9 0,3-3-3 16,1 4-5-16,-1 5-4 0,-3-5-4 0,3 3 2 16,-7 2-5-16,7 0 13 0,-3-7-22 0,1 7 4 15,-2-3-6-15,0-3-7 0,1 1-6 0,0-4-4 16,-2 7-14-16,5-5-1 0,-3-4-8 0,2 2-1 16,-2-4-5-16,4 7-3 0,-2-8-2 0,1 0-12 15,-2 1-18-15,5-10-22 0,-6 23-25 0,6-15-25 16,0-8-24-16,-3 14-24 0,3-14-25 0,-3 10-30 15,3-10-27-15,0 0-35 0,0 0-252 0,0 0-518 16,0 0 230-16</inkml:trace>
          <inkml:trace contextRef="#ctx0" brushRef="#br0" timeOffset="184302.59">24597 14094 131 0,'0'0'195'0,"0"0"-18"16,0 0-2-16,0 0-6 0,0 0-8 0,0 0-11 0,0 0-6 16,0 0 1-16,2 31-4 0,-2-31-3 0,-2 17-4 15,4-6-6-15,-5 2-3 0,1-2-3 16,2 1-12-16,0 3-6 0,-3-1 0 0,3-14-9 15,0 23-7-15,0-9-4 0,-3-4-4 0,3-10-6 0,-3 22-5 16,3-15-12-16,0-7 2 0,-1 14-6 0,1-14-6 16,-2 17-6-16,2-17-2 0,0 11 1 0,0-11-5 15,0 0-2-15,-3 13-6 0,3-13 5 0,0 0-5 16,0 0 10-16,0 0-13 0,0 0-4 0,0 0 9 16,0 0-14-16,0 0-5 0,0 0-3 0,0 0-14 15,32-35-7-15,-26 22-11 0,1-1-10 0,4-10 1 16,3 3-4-16,0 3-6 0,-2-3 8 0,-2-3-5 15,7 2 3-15,-7 2 15 0,5 3-4 0,-2 1-2 16,-2 3 8-16,1 0-2 0,1-1 2 0,-4 2 4 16,2 2 3-16,-2-1 9 0,4 1 2 0,-7 4 7 0,1-2-4 15,2 2 1-15,-9 6 2 0,17-7-1 16,-13 3 2-16,-4 4 0 0,15-2 1 0,-15 2 1 16,0 0 3-16,20 6 0 0,-20-6 7 0,7 11 0 15,-1-8 4-15,0 5 0 0,-3 1 6 0,-3-9 4 16,10 22 6-16,-10-9 2 0,3 0-3 0,-3-1 7 15,0 6-5-15,0-6 5 0,0 6 4 0,0 0-3 16,0-4-4-16,-3 3 1 0,0-2-5 0,0-1-5 16,3-1 3-16,-4 2-6 0,2-1-4 0,1-1 1 0,-1 0-2 15,1 2 0-15,-2-8-16 0,3 6-18 0,0-13-21 16,-3 22-25-16,3-15-27 0,0-7-31 0,-6 14-28 16,3-4-40-16,3-10-39 0,-1 11-23 0,1-11-233 15,0 0-520-15,0 0 231 0</inkml:trace>
          <inkml:trace contextRef="#ctx0" brushRef="#br0" timeOffset="184467.34">25168 14287 166 0,'11'-8'301'0,"4"1"1"0,-8 5-7 16,7-5-9-16,-2 3-16 0,-3 0-11 0,-9 4-18 16,13-9-21-16,-3 4-21 0,-10 5-21 0,9-7-3 15,-9 7-30-15,11-3-29 0,-11 3-34 0,0 0-26 16,0 0-29-16,0 0-32 0,0 0-35 0,0 0-51 15,0 0-49-15,0 0-56 0,0 0-279 0,-17 32-514 16,10-25 228-16</inkml:trace>
          <inkml:trace contextRef="#ctx0" brushRef="#br0" timeOffset="185726.77">25561 14329 232 0,'0'0'260'16,"0"0"-13"-16,0 0-16 0,0 0-11 0,0 0-18 16,0 0-15-16,0 0-18 0,0 0-14 0,0 0-13 15,0 0-7-15,19-24-12 0,-19 24-12 0,11-11-12 16,-2 7-6-16,-4-3-13 0,6-3-4 0,-2 3-9 16,-2 0-6-16,5-4-9 0,2-2-1 0,-5 2-7 15,4-3-6-15,6-4-2 0,-5 2-2 0,5-3-2 16,7-8-7-16,-7 6-4 0,5-10 5 0,-8 7-10 15,7-8-2-15,-4 0-12 0,-3 1-4 0,7-2-7 16,-4-4-6-16,-5 3-1 0,-5 9 2 0,4-10 1 16,-7-2 3-16,4 9 2 0,-4 1-2 0,-3 0 2 15,3 3 1-15,-4-5-1 0,1-8 2 0,0 15 0 16,-3-2 2-16,0 3 1 0,0 4-1 0,-3 0 0 16,3-1 4-16,-5 4 2 0,4-1 5 0,-1 2 4 0,2 13 2 15,0-17 3-15,0 17-4 0,-9-14-1 0,9 14-2 16,-3-7 0-16,3 7-7 0,0 0 3 15,-10-6 2-15,10 6-6 0,0 0 3 0,-19 12-3 16,10-2 2-16,-2 1-2 0,-2 4 7 0,1 9-4 0,-5-3 2 16,4 3 0-16,0 1 5 0,-10 9 5 0,7-1 4 15,1 1 0-15,1 5-1 0,1-2 1 0,4-1-1 16,-1 4-3-16,4-3 0 0,6 7-1 0,-6-6-1 16,4 2-1-16,4-5 1 0,4 6 0 0,0-5 1 15,0-10-3-15,-2 3 1 0,11-6-2 0,-5 3 0 16,4-2-2-16,1-6-1 0,1 0 4 0,4 0-1 15,-7-8-1-15,6-1 2 0,4 2-4 0,-7-5-2 16,1-1-1-16,2-5-3 0,0 0 5 0,-2 0-6 16,-1-5 1-16,1 0-3 0,-4-2-14 0,-1 0-1 0,-2 0 0 15,-1-2 8-15,2 3-4 0,-2-5-4 16,-2 5 6-16,-1-2 1 0,-6 8 2 0,6-11 1 16,-6 11-1-16,8-6 1 0,-8 6-5 0,5-7 2 15,-5 7-1-15,0 0-2 0,0 0 2 0,0 0-2 16,0 0 3-16,0 0 4 0,0 0-4 0,0 0 7 15,0 0-5-15,17 17 4 0,-17-17 1 0,9 8 3 16,-2-5 0-16,-7-3-2 0,17 8 2 0,-8-4-1 16,4-2 8-16,0 0 0 0,7-2-4 0,-1 0 4 0,-2-2 0 15,1 2 2-15,2-4-2 0,0-1 0 0,-4-3 1 16,2 1-4-16,-1 0 1 0,-1-2 1 0,-6-2-6 16,5 0 5-16,-7-4 0 0,2 2-3 0,-1-9 2 15,-9 8-2-15,0 1 3 0,-3-4-9 0,-3-1 0 16,-1 4 6-16,-2 1-6 0,-5-2 4 0,1 4-2 15,-3 1 11-15,-1 4-14 0,-2 1 3 0,2 4-3 16,-5 1-7-16,3 0-5 0,-4 2-10 0,7 4-15 16,-4 3-7-16,1 0-13 0,6 2-9 0,-7 5-13 15,5-1-16-15,5-2-11 0,1 1-10 0,-2 1 7 16,6 2-32-16,2-1-8 0,3 0 0 0,3-1-1 16,-3 0-2-16,5 0-15 0,1-1 9 0,2-1 11 15,4-1 14-15,-5 1 30 0,5-3 58 0,-1-2 25 16,2 3 26-16,-4-5 25 0,1-2 25 0,2 3 16 15,-1 0 10-15,-2-3 11 0,-2 2 3 0,5-3-5 16,-12-3 0-16,14 5-3 0,-8-3-5 0,-6-2-3 16,13 11-2-16,-10-4 1 0,-3-7-5 0,7 14-1 15,-4-6-1-15,3 2-4 0,-6 0-2 0,6 1-3 16,-4 4-4-16,-2 0-3 0,0-3-1 0,6 4-3 0,-3-1-1 16,-3 1 4-16,3-1 0 0,0 6-5 0,-2-4 2 15,2-2-1-15,0 2-5 0,0 2 3 16,0 4-4-16,0-5 1 0,-3 3-7 0,0-1-1 0,3-2-1 15,-6 2 2-15,3 4-4 0,-6-2-3 0,0-1-1 16,-1 2 2-16,-5 0-5 0,-2-2-1 0,-5 2 0 16,-6 5 0-16,4-6-6 0,-8 4 0 15,0-1 2-15,3-8-5 0,-7 2 1 0,5-2-5 0,1-6 2 16,2-1 0-16,-2-2 0 0,-1-1 2 0,8-3 7 16,-6-3-2-16,3 0 0 0,4 3 2 0,-1-8 1 15,1 2 0-15,0-3-4 0,5-1 1 0,-1 1-2 16,2-8-3-16,2 2-17 0,5-3-27 0,-3 0-30 15,8-5-37-15,-2 4-36 0,3-10-47 16,7-13-51-16,2 12-295 0,8-9-570 0,2-2 253 0</inkml:trace>
          <inkml:trace contextRef="#ctx0" brushRef="#br0" timeOffset="186232.41">26600 14071 17 0,'0'0'200'0,"0"0"-13"16,14-3-15-16,-14 3-13 0,0 0-7 0,13 10-9 16,-13-10-4-16,6 7-7 0,-6 3-5 0,0-10 0 15,3 18-2-15,-3-5 1 0,4 1-5 0,-4-3-4 16,0-1-4-16,-4 6-1 0,4-5-7 0,0 5-3 15,-3-3-5-15,3 0-5 0,-6-1-3 0,6-1-4 16,-3-1-5-16,3-10-8 0,-3 21-5 0,3-11-3 16,0-10-5-16,-1 14-10 0,1-14-3 0,-6 13-6 15,6-13 1-15,0 0 10 0,0 11-15 0,0-11-1 16,0 0 2-16,0 0-3 0,0 0-1 0,0 0-7 16,0 0 2-16,0 0-5 0,0 0-7 0,26-35 1 15,-14 25-25-15,-1-5-6 0,5-4-7 0,1-3-18 16,1 4-1-16,-5 2 1 0,3 1 3 0,4-5 7 0,-1 4-3 15,-5 4 6-15,5-2-4 0,-6 3 12 0,4-2 4 16,-2 8 11-16,-2-5 3 0,1 3 12 16,-3 6-5-16,0-1 4 0,1-1 3 0,1 3 3 0,-13 0 3 15,17 6 3-15,-4 1 6 0,-7 1 5 0,2-1-3 16,-5 2 2-16,2 6-4 0,3-1 9 0,-5-1-2 16,0 1 1-16,0 2-6 0,0 0 2 0,3 1-5 15,-5-3-2-15,1 4-2 0,-1-3 1 0,-2 0-5 16,1 0-3-16,0-1-6 0,-2 0-25 0,2-3-23 15,-1 2-28-15,2 0-32 0,-2-1-33 0,-2-2-38 16,3-10-52-16,3 18-50 0,-3-18-219 0,7 10-528 16,-7-10 233-16</inkml:trace>
        </inkml:traceGroup>
        <inkml:traceGroup>
          <inkml:annotationXML>
            <emma:emma xmlns:emma="http://www.w3.org/2003/04/emma" version="1.0">
              <emma:interpretation id="{73CE6F90-BDEB-4A29-95C3-77743204B842}" emma:medium="tactile" emma:mode="ink">
                <msink:context xmlns:msink="http://schemas.microsoft.com/ink/2010/main" type="inkWord" rotatedBoundingBox="28769,16275 33653,16100 33713,17774 28829,17949"/>
              </emma:interpretation>
            </emma:emma>
          </inkml:annotationXML>
          <inkml:trace contextRef="#ctx0" brushRef="#br0" timeOffset="187066.54">27635 14184 106 0,'0'0'214'0,"15"9"-4"0,-7-4-5 0,5-3-6 15,3 1-7-15,2 2-6 0,2-5 0 0,7 2-17 16,-1-2-5-16,6 0-9 0,12-2-7 0,-5 2-10 16,-1-4-11-16,6 0-7 0,-2 2-12 0,-12 1-7 15,18-4-5-15,-19 1-3 0,3 3-19 0,-2-2 2 0,-4 1-21 16,-6 2-2-16,-1-3-10 0,-2 3-21 0,-5-2-16 16,1 1-25-16,-13 1-21 0,19 0-32 0,-19 0-27 15,12 0-43-15,-12 0-35 0,0 0-30 16,0 0-208-16,0 0-451 0,0 0 200 0</inkml:trace>
          <inkml:trace contextRef="#ctx0" brushRef="#br0" timeOffset="186815.71">27668 13868 127 0,'0'0'245'16,"0"0"-21"-16,0 0-18 0,-13 3-17 0,13-3-12 0,0 0-18 16,0 0-3-16,0 0-12 0,0 0-2 0,0 0-8 15,0 0-1-15,0 0-5 0,16 21-6 16,-16-21-1-16,19 4-10 0,-7-1-5 0,5 1-6 0,-1-1-7 16,4-2-7-16,3 4-1 0,0-3 7 0,5 1-14 15,-1-3-15-15,1 0 10 0,2 4-2 16,-2-4-7-16,5 0-4 0,-1-4 0 0,-3 4-8 0,1-2-2 15,0-1-5-15,1 2 1 0,-5-3-7 0,1 3-5 16,-2-1-1-16,-9 1-6 0,1 1 2 0,-1-3-4 16,-5 2-7-16,-11 1 5 0,15-4-4 0,-15 4 1 15,11-2-7-15,-11 2-1 0,0 0-9 16,0 0-22-16,8-4-18 0,-8 4-18 0,0 0-17 0,0 0-15 16,0 0-24-16,-33 7-26 0,18-3-18 0,-1 2-20 15,-1 0-24-15,1-3-18 0,-3 3-33 0,-1-1-171 16,4-3-456-16,-4 5 203 0</inkml:trace>
          <inkml:trace contextRef="#ctx0" brushRef="#br0" timeOffset="188108.83">28810 13659 12 0,'-1'-14'197'0,"1"14"-7"0,0 0-14 0,0 0-2 15,0 0-10-15,0 0-10 0,3-13-7 16,-3 13-4-16,0 0-5 0,0 0-9 0,0 0-5 15,0 0-6-15,0 0-9 0,0 0-11 0,-3-15-7 16,3 15-9-16,0 0-8 0,0 0-9 0,0 0-7 16,0 0-7-16,0 0-5 0,0 0-2 0,0 0 0 15,0 0-3-15,0 0 2 0,0 0-7 0,-16 28 2 16,10-21 1-16,1 4 2 0,2-1 2 0,-3 4-4 0,3 0-5 16,-4 0 8-16,4 1-3 0,0 2 0 0,-2 0 1 15,2 4-1-15,-3 2-1 0,6 2 4 16,-3-1-3-16,2 0-1 0,1-1-3 0,1 4 5 15,-1-1-1-15,3-3 5 0,0 3 0 0,2-1 3 0,-4 1-2 16,5-2 1-16,-1 0 1 0,5 1-6 0,-4 0 0 16,2-3 0-16,1-1-1 0,-6-4 0 0,10 3-6 15,-4 2 10-15,0-7-3 0,-2 0 0 0,2-5 1 16,2 7 0-16,-2-6 8 0,1 0 5 0,2 0-8 16,-2-4-10-16,4 2 0 0,-1 2-4 0,4-9 15 15,-2 5-19-15,3-6-1 0,-4 0 1 0,1-2-4 16,3 0 0-16,2-1-2 0,-4 0-1 0,2-3 0 15,3-1-1-15,-3-2-8 0,-2 1-5 0,8-3 9 16,-2-4-8-16,1 0 4 0,-5 0 11 0,5-3-21 16,-2-2 4-16,-1-1-7 0,14-10-16 0,-10-3-17 15,-3 2-14-15,0-7-5 0,0 3-12 0,-1-4 10 16,-3 0-15-16,2 5-3 0,-5-4 0 0,1-1-9 16,-7 0 8-16,3 2 7 0,-7 9 3 0,1-7 6 15,-1-1 6-15,-2-8 3 0,1 17 9 0,-3-2 1 16,-3-10 6-16,-3 13 4 0,1-11-2 0,-1 10 5 15,-4-8 6-15,-2 10 0 0,-3-7 5 0,0 8 6 16,3 0 9-16,0 2-3 0,-1 0-1 0,0 3 3 0,-1-2 0 16,1 8 10-16,-1-2-11 0,5 2-2 0,-4 2-2 15,-1 3 2-15,-2-3 4 0,3 5-5 0,-4-1 4 16,-1 5 0-16,0 2-6 0,1 2 3 16,-3 2 1-16,-4-1-2 0,5 4 7 0,-3 4-6 0,-4 2 3 15,1 0-12-15,2 5-5 0,0-3-11 0,0 5-10 16,-4 9-11-16,7-11-16 0,-4 2-16 0,4 4-6 15,4-2-17-15,2 3-11 0,-2-1-20 0,3-2-16 16,5-3-28-16,1 3-43 0,-4-1-165 0,11-5-419 16,-3 2 185-16</inkml:trace>
          <inkml:trace contextRef="#ctx0" brushRef="#br0" timeOffset="188775.69">30175 13173 59 0,'0'0'187'15,"2"-9"-8"-15,-2 9-8 0,3-11-4 0,-3 11-4 16,0 0-11-16,0-13-2 0,0 13-8 0,0 0-11 16,0 0-12-16,0-15-12 0,0 15-9 0,0 0-8 15,0 0-2-15,-27 4-6 0,27-4-1 0,-29 17-1 16,11-8-4-16,-4 6-5 0,-2 3 2 0,-6 10 2 16,-2 4 3-16,-1 1 5 0,6 3-9 0,0-1-4 15,0 11-5-15,6-4-4 0,5 9-1 0,1-9-4 16,3 6-5-16,2 3-8 0,7-6 3 0,1 7-8 0,4-4-1 15,4 2 11-15,7 16-21 0,-2-18 1 16,2-2-5-16,2-4-6 0,0 0 5 0,3-4-5 0,-2 0 4 16,3 1-5-16,1-8-16 0,-2-6-29 0,-3-2-29 15,0-1-40-15,1 3-33 0,-1-4-43 16,-2-9-40-16,-1 0-256 0,2 2-509 0,-2-6 225 16</inkml:trace>
          <inkml:trace contextRef="#ctx0" brushRef="#br0" timeOffset="192251.77">30202 13643 58 0,'0'0'189'0,"4"-5"-7"0,-4 5-5 15,0 0-5-15,0 0-5 0,0 0-14 0,0 0-10 16,0 0-13-16,5-11-12 0,-5 11-17 0,0 0-2 16,0 0-4-16,0 0 1 0,0 0-5 0,0 0-2 0,0 0-5 15,-5 39-15-15,2-31-3 0,3-8-6 16,-1 24 0-16,1-8-1 0,-3-5-5 0,1 2 1 15,1-1-7-15,1 3-1 0,0-2-4 0,0-13-3 0,0 22-2 16,0-13-2-16,3 4-6 0,-3-2 5 16,0-11-5-16,3 17-2 0,-3-17-2 0,0 12-2 0,0-12-4 15,0 11-2-15,0-11-1 0,1 9-1 0,-1-9-1 16,0 0 1-16,2 11-4 0,-2-11 1 0,0 0 3 16,0 0 5-16,0 0-6 0,0 0-4 0,0 0 8 15,0 0-9-15,0 0-3 0,0 0 1 16,0 0-3-16,0 0 0 0,12-32-5 0,-11 21-6 0,5-2-5 15,-1-1-2-15,-2 2-4 0,1-1 1 0,4-5-4 16,-2 5-1-16,1 0 0 0,-1 1 7 0,0-3-2 16,0 3 0-16,-3 1 2 0,4 1 5 0,-1-7-2 15,0 10 2-15,0 0 0 0,3-8 1 0,0 6 0 16,-1 2 1-16,-1-2-2 0,1 2 1 0,4-1 3 16,-1-1-1-16,-3 2 0 0,1 1 4 0,-2 0-1 15,1 1 3-15,-8 5-4 0,15-9-1 0,-8 4 2 16,-7 5 0-16,15-4-1 0,-15 4 2 0,12-6-2 15,-12 6 2-15,0 0-1 0,13 0 1 0,-13 0 0 16,0 0 7-16,12 10 4 0,-12-10 2 0,3 9 4 16,-3-9 7-16,2 22-4 0,1-13-1 0,-3-9 10 15,0 23 6-15,0-8 1 0,-3-2 7 0,3 4 3 16,-2-1 2-16,2-1-4 0,-1 0 3 0,1-1 1 16,-2 0-4-16,-1-3 1 0,3 4 5 0,0-15-11 0,0 19 6 15,0-11-1-15,-1 3-1 0,1-11-4 0,0 15-6 16,0-15-3-16,0 15-3 0,0-15 1 0,0 0-5 15,1 14 3-15,-1-14-6 0,0 0-15 16,-1 13-30-16,1-13-28 0,0 0-37 0,-2 9-40 0,2-9-39 16,0 0-49-16,0 0-50 0,0 0-216 0,0 0-526 15,0 0 233-15</inkml:trace>
          <inkml:trace contextRef="#ctx0" brushRef="#br0" timeOffset="192453.86">30654 13798 300 0,'0'0'292'0,"7"-3"-11"0,-7 3-6 0,14-11-13 16,-5 7-14-16,0 1-17 0,1-3-12 0,0 4-30 15,-1-2-1-15,-9 4-29 0,17-5-15 0,-8 3-18 16,-9 2-7-16,12-4-16 0,-12 4-13 0,0 0-14 16,15-1-21-16,-15 1-30 0,0 0-25 0,0 0-28 15,13 0-32-15,-13 0-28 0,0 0-30 0,0 0-34 16,0 0-25-16,0 0-41 0,0 0-206 15,0 0-459-15,10-8 203 0</inkml:trace>
          <inkml:trace contextRef="#ctx0" brushRef="#br0" timeOffset="193400.34">31180 13135 150 0,'5'-11'232'0,"-5"11"-7"15,0 0-10-15,0 0-13 0,1-12-16 0,-1 12-18 16,0 0-18-16,0 0-19 0,0 0-9 0,0 0-6 0,0 0-5 16,0 0-3-16,0 0 0 0,0 0-1 15,-6 44-3-15,3-27 0 0,0 1-3 0,-1 6 1 16,-1-2 7-16,-1 2-4 0,2 3 5 0,1-1-2 15,1-1 5-15,-2 2-11 0,-1 8-4 0,4-7-1 0,-1-2-6 16,-2 0-9-16,3 0-2 0,-1 0-19 0,2 2 1 16,0-3 5-16,-4 3-14 0,5-1-9 0,-1-3-1 15,0-2-6-15,0 2-1 0,0-6-16 0,0-1-27 16,0-2-25-16,0 1-25 0,-1-2-16 0,1 1-22 16,-2-8-18-16,2-7-16 0,0 18-13 0,0-18-9 15,0 13-10-15,0-13 0 0,2 9-8 0,-2-9-8 16,0 0-7-16,13 0 8 0,-13 0 20 0,0 0 14 15,21-13 12-15,-11 10 39 0,2-4 16 0,-4 0 33 16,-1 3 18-16,2 0 19 0,-9 4 10 0,14-8 14 16,-14 8 6-16,11-7 5 0,-11 7 0 0,14-4-5 15,-14 4 3-15,12-1 1 0,-12 1-1 0,0 0-1 16,16 7 4-16,-10-3 1 0,-6-4 7 0,12 7-1 16,-1-1 4-16,-7-2 3 0,5 3 7 0,0-3 1 15,0 1 3-15,1 0-5 0,2 0-1 0,2 1-4 16,1-3 1-16,-1 1-2 0,3-2-4 0,-1-2-3 15,2 0 4-15,2 0-9 0,-4-2 1 0,2-3-2 16,0-1-1-16,-2 0 2 0,-2 1 2 0,2-2-2 16,-3-3 4-16,-2-4-7 0,-4 3-3 0,2-3-3 0,-6-1-1 15,2-4-3-15,-4 3 1 0,-1 0-4 16,0 1-2-16,-3-1-5 0,-3 2 1 0,-3 0-3 16,0 2-1-16,2 0-2 0,-5 5 0 0,-3 0 1 15,-1 0 0-15,-1 4-1 0,-1 2 0 0,2 1-6 0,-2 4-12 16,0 3-10-16,2-1-11 0,-2 2-14 0,4 0-11 15,-2 3-17-15,3 4-9 0,-1-1-7 0,4 1-12 16,1-2-3-16,0 5-6 0,1-1 0 0,5-3 5 16,-1 3-2-16,1-2-4 0,0 1 5 0,3-1 18 15,3 0 5-15,-2-2 14 0,2 0 5 0,2 2 17 16,1-5 18-16,-3 0 15 0,3 1 23 0,0-7 16 16,1 5 13-16,-1-1 12 0,2-2 12 0,1 0 8 15,-5-1 1-15,5 2 2 0,0 4-1 0,-2-4-3 16,4 4 2-16,-2-5-2 0,1 4-5 0,-1-2 4 15,0 5-6-15,-3-4 2 0,5 3-7 0,-2 3 3 16,-2 0-1-16,2-3-4 0,-2 7 0 0,-1-2 0 16,2-3-7-16,-5 3 7 0,4-2-4 0,-2 3 0 15,-1-2 1-15,-2-1 1 0,1-1-1 0,0 3 3 16,-3-3-4-16,1 2 5 0,-1-5-7 0,0 3 1 16,0-14-2-16,-4 21-2 0,-1-7-3 0,-4-1 1 15,0-5 3-15,-4 3-2 0,-5 0-2 0,2-1-8 16,-10-1-1-16,1-2 0 0,-2-2-6 0,0 1 3 15,0-2-5-15,1-3-7 0,-1-1 20 0,7-3-19 16,-1 5-1-16,2-6-3 0,0 2 5 0,1-2-7 0,1-1-6 16,1-1-16-16,2 1-29 0,1-5-23 0,0 0-27 15,4 0-27-15,-2-2-43 0,10-3-47 0,1-1-41 16,1-2-255-16,8-4-542 0,0-4 239 16</inkml:trace>
          <inkml:trace contextRef="#ctx0" brushRef="#br0" timeOffset="194186.65">32347 13105 102 0,'1'7'213'0,"3"4"-3"15,-1 2-6-15,3 5-6 0,-1 9-5 0,-2 0 3 16,6 11-10-16,-6 2-3 0,9 2-4 0,-3 10-1 15,1-3-6-15,7 14-6 0,-1 3-8 0,-3-16-5 16,2 12-1-16,0 6-16 0,-3 0 0 16,-1-5-16-16,-8-15-13 0,1 4-6 0,-4 0-14 0,-6-1-2 15,-1 0-6-15,-5-2-16 0,-9-3 4 0,-3-1-11 16,-13 17-16-16,-10-11-19 0,7-14-29 0,-18 12-30 16,-3-1-32-16,-5-9-33 0,-5 4-35 0,2-9-48 15,-1 0-37-15,3-6-55 0,1 0-206 0,18-14-522 16,2 3 231-16</inkml:trace>
          <inkml:trace contextRef="#ctx0" brushRef="#br0" timeOffset="193866.93">31760 13696 155 0,'0'0'215'0,"0"0"-11"15,11-2-13-15,-11 2-13 0,0 0-9 0,0 0-6 0,12 11-8 16,-12-11-6-16,6 13-6 0,-5-6-13 0,-1-7-1 15,0 18-10-15,2-8-8 0,-2 1 0 0,0 1-7 16,0-12-2-16,-2 20-12 0,2-8-4 16,-1-4-7-16,1-8-5 0,-5 21-10 0,5-21-3 15,0 14-4-15,0-14-6 0,0 11-5 0,0-11 0 0,0 0-3 16,-3 10 2-16,3-10 7 0,0 0 2 0,0 0 5 16,0 0-3-16,0 0-7 0,0 0-9 0,0 0-2 15,0 0-2-15,30-28-8 0,-18 17-2 0,1-3-4 16,-2 1-2-16,2-2-2 0,1 1-8 0,5-7 0 15,-5 8-5-15,-4 0 12 0,3-1-15 0,-1 2 2 16,-4 6-5-16,2 2 12 0,-2-5-14 0,1 4 6 16,1 1-4-16,-10 4-5 0,12-6 13 0,-12 6-13 15,10 0 1-15,-10 0-1 0,0 0 1 0,14 7 2 16,-8 1 0-16,-6-8-4 0,4 16 2 0,-2-9 0 16,-1 10 3-16,-1-4-1 0,0-1 4 0,3 5 0 15,0-3-4-15,-3 3 0 0,0-2 6 0,0 2-5 16,0-3 3-16,0-1 0 0,0 2 4 0,-1-5-4 15,1-10-19-15,-5 18-23 0,4-8-21 0,1-10-28 16,-6 14-29-16,3-10-30 0,-3 5-39 0,6-9-43 16,0 0-250-16,-16 0-521 0,16 0 232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14:55.9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63500DB-F5E8-4261-BD34-6052D3F4CC9F}" emma:medium="tactile" emma:mode="ink">
          <msink:context xmlns:msink="http://schemas.microsoft.com/ink/2010/main" type="writingRegion" rotatedBoundingBox="24840,8438 32243,8144 32246,8226 24844,8519"/>
        </emma:interpretation>
      </emma:emma>
    </inkml:annotationXML>
    <inkml:traceGroup>
      <inkml:annotationXML>
        <emma:emma xmlns:emma="http://www.w3.org/2003/04/emma" version="1.0">
          <emma:interpretation id="{444C35F5-6F98-4400-9DA1-3AFA8C205EB5}" emma:medium="tactile" emma:mode="ink">
            <msink:context xmlns:msink="http://schemas.microsoft.com/ink/2010/main" type="paragraph" rotatedBoundingBox="24840,8438 32243,8144 32246,8226 24844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9D8A1-17EF-44AA-8F40-64DFF3D84984}" emma:medium="tactile" emma:mode="ink">
              <msink:context xmlns:msink="http://schemas.microsoft.com/ink/2010/main" type="line" rotatedBoundingBox="24840,8438 32243,8144 32246,8226 24844,8519"/>
            </emma:interpretation>
          </emma:emma>
        </inkml:annotationXML>
        <inkml:traceGroup>
          <inkml:annotationXML>
            <emma:emma xmlns:emma="http://www.w3.org/2003/04/emma" version="1.0">
              <emma:interpretation id="{A2E6F805-B666-4032-A19D-A06E57172DC2}" emma:medium="tactile" emma:mode="ink">
                <msink:context xmlns:msink="http://schemas.microsoft.com/ink/2010/main" type="inkWord" rotatedBoundingBox="24842,8462 26362,8416 26363,8446 24843,8492"/>
              </emma:interpretation>
            </emma:emma>
          </inkml:annotationXML>
          <inkml:trace contextRef="#ctx0" brushRef="#br0">25045 5374 25 0,'0'0'166'16,"0"0"-21"-16,13-3-10 0,-13 3-16 0,0 0-10 0,17-3-12 15,-17 3-7-15,0 0-11 0,19 3-5 0,-19-3-17 16,13 1-5-16,-4 1-27 0,-9-2-17 0,20 0-31 15,-13 1-24-15,-7-1-60 0,23-1-61 0,-10 1-181 0,2 1 80 16</inkml:trace>
          <inkml:trace contextRef="#ctx0" brushRef="#br0" timeOffset="-84817.72">8911 6418 97 0,'7'-4'216'0,"-7"4"-3"0,12-7-13 16,-12 7-13-16,11-3-16 0,-11 3-23 0,0 0-9 15,13-1-7-15,-13 1-4 0,0 0-7 0,11 7-9 16,-11-7-10-16,6 11-3 0,-3-4-6 0,-3-7-7 16,3 14-4-16,1-6-4 0,-4-8-1 0,0 17-2 15,2-7-6-15,-2-10-1 0,1 15-5 0,-1-15-7 16,-1 13 3-16,1-13-7 0,0 14-3 15,0-14 2-15,0 0-2 0,-2 14 1 0,2-14 1 0,0 0-1 0,0 0 1 16,0 0-5-16,0 0-5 0,0 0-4 16,0 0-5-16,0 0-6 0,0 0-3 0,0 0-8 15,22-41-7-15,-13 27-11 0,5-4-4 0,2-4-8 0,2 4-6 16,-3-5-5-16,6 0 8 0,0 6-3 0,1-6 6 16,-3 6-1-16,4 1 7 0,2 0 6 0,-4 1 7 15,0 5 11-15,-2 3 10 0,-1 0 6 0,2 0 6 16,-2 6 2-16,1 1 6 0,0 0 1 0,-1 1 6 15,-1 4-1-15,1-2-8 0,-4 4-4 0,4 3 2 16,-4 1-14-16,-1-4 4 0,-1 6 0 0,-1-2-3 16,-1 3-3-16,-4 0-25 0,3 0-25 0,-2 3-26 15,-4-3-31-15,0-1-43 0,0 0-48 0,-3 2-48 16,0-5-79-16,0-10-198 0,0 17-538 0,0-17 239 0</inkml:trace>
          <inkml:trace contextRef="#ctx0" brushRef="#br0" timeOffset="-72352.91">11290 6270 121 0,'0'0'202'0,"0"0"-11"0,0 0-16 0,0 0-15 15,0 0-17-15,0 0-5 0,0 0-4 0,0 0 0 0,0 0 2 16,0 0 5-16,0 0-4 0,-2 38-7 16,-4-23-9-16,2 3 3 0,1-1-12 0,-6 4-4 15,3 3-12-15,3-2-2 0,-5-1-5 0,4 0-8 16,-2-1-2-16,3 2-8 0,-1-4-4 0,1-1-5 0,0-1-9 16,1-1-1-16,1 1-7 0,-2-3-6 0,1 2-3 15,1-3-7-15,1-2 5 0,0-10-6 0,0 14-3 16,0-14-3-16,0 15 1 0,0-15 1 0,-2 13-6 15,2-13-4-15,0 0 1 0,-3 10 3 0,3-10-3 16,0 0 1-16,0 0-2 0,0 0 3 0,0 0-7 16,0 0-2-16,0 0 0 0,0 0-5 0,0 0-7 15,0 0-1-15,12-39-6 0,-7 26-8 0,-2-1-5 16,2-1-1-16,4-6 0 0,0-2-1 0,-1 8 1 16,-1-3 0-16,2-6 3 0,3 5 5 0,-4 1-2 15,2-2 2-15,-1 4 1 0,-2 1 2 0,2 0 1 16,-1 1 5-16,-1 1-4 0,1 0 4 0,-2 2 2 0,0 2 1 15,1 2 1-15,-1-2 4 0,-6 9-3 16,11-12 1-16,-5 9-2 0,-6 3 5 0,11-5-2 16,-11 5 10-16,0 0-3 0,21 8 3 0,-13-1 5 0,-2 3 7 15,4 1 3-15,-4 6 3 0,0-1 0 0,-1 2 2 16,4 4-2-16,-6 3-1 0,1-4 4 0,2 5-2 16,-5-4-5-16,2 3 1 0,0-4-7 0,-3-4 3 15,2 5-1-15,-1-2-3 0,-1-6 0 0,5 1-10 16,-4 2 8-16,-1 1-4 0,5-1-3 0,-5-8-19 15,0 6-22-15,0-1-22 0,0-3-25 0,1-1-28 16,-1-10-27-16,2 17-28 0,2-11-35 0,-4-6-55 16,0 0-190-16,12 4-479 0,-12-4 213 0</inkml:trace>
        </inkml:traceGroup>
        <inkml:traceGroup>
          <inkml:annotationXML>
            <emma:emma xmlns:emma="http://www.w3.org/2003/04/emma" version="1.0">
              <emma:interpretation id="{3531102E-77EE-44B6-B0FE-53C90A806209}" emma:medium="tactile" emma:mode="ink">
                <msink:context xmlns:msink="http://schemas.microsoft.com/ink/2010/main" type="inkWord" rotatedBoundingBox="26963,8379 29807,8266 29808,8302 26965,8415">
                  <msink:destinationLink direction="with" ref="{E7ED1A0C-7A60-4FF1-8CE5-65A5E54BB4E0}"/>
                </msink:context>
              </emma:interpretation>
            </emma:emma>
          </inkml:annotationXML>
          <inkml:trace contextRef="#ctx0" brushRef="#br0" timeOffset="-71693.58">12383 6379 205 0,'-12'-5'200'15,"12"5"-6"-15,-12-2-11 0,12 2-12 0,0 0-15 0,0 0-14 16,-12-6-11-16,12 6-16 0,0 0-13 15,0 0-6-15,0 0-8 0,0 0-10 0,0 0-2 16,-7 18-3-16,7-18-1 0,0 0 2 0,7 20 2 0,-7-20-5 16,6 16 4-16,0-8-4 0,0 0 1 0,0 2-4 15,3 0 0-15,3 1-4 0,-6-1-3 0,3 0-8 16,1 1 0-16,-1 0-5 0,-1-1-1 0,1 0-4 16,-2 3-3-16,0-2-5 0,-1-3 0 0,-3 2-4 15,3 0 0-15,-4-2-5 0,2 0 2 0,-4-8-6 16,0 20 2-16,0-20-3 0,-7 22 4 0,-1-12-8 15,1 3 2-15,-4-2 0 0,-2 0-4 0,1 2-2 16,-1-3 1-16,-1 2-8 0,1-3-10 0,-2 2-15 16,2 0-18-16,1-3-16 0,3-1-18 0,-3 2-19 0,6-3-24 15,-3-2-22-15,9-4-22 0,-14 5-25 16,14-5-52-16,0 0-157 0,0 0-424 0,0 0 188 0</inkml:trace>
          <inkml:trace contextRef="#ctx0" brushRef="#br0" timeOffset="-70957.71">12726 6561 116 0,'0'0'224'0,"0"0"-21"0,0 0-20 0,0 0-9 16,0 0-19-16,0 0-11 0,0 0-14 0,3 21-10 15,0-14-5-15,-3-7-12 0,4 15-7 0,1-6-2 16,-2 0-12-16,-2-1 0 0,5 0-1 0,0 2-3 15,0-5 4-15,6 4-1 0,-3-5-3 0,1 2 3 16,1-1-7-16,2-3-3 0,4 2-2 0,-2-4-4 16,3 0-9-16,-4-3-1 0,6 0-6 0,-4-2-6 15,2-1-1-15,0-1-8 0,-2 2-4 0,-2-1-3 16,2-1-2-16,-2-4 0 0,-4 3-1 0,1 3 0 16,-2-6-7-16,-1 0 2 0,-3 1-4 0,1 0-1 0,-2 1-3 15,-2 0 0-15,-2 9-2 0,0-24 2 16,-3 9-5-16,-3 2-1 0,0 6-2 0,-1 0 2 0,-5-3-2 15,-2 3 3-15,-4 0-5 0,2 3 2 0,-2 3-1 16,-3 0-1-16,-4 1-2 0,4 2-1 0,3 2 2 16,-1-4-1-16,2 3 1 0,1 1-1 0,1 0-1 15,0 2 2-15,5 1-9 0,2-4-9 0,2 7-14 16,6-10-11-16,-7 12-15 0,7-12-17 0,0 17-13 0,0-17-13 16,12 13-12-16,-5-6-4 0,3-2-9 0,4 2-13 15,-1-1 6-15,2-4 2 0,0 1 8 16,5-1 12-16,-3 1 10 0,3 0-5 0,-4-5 30 15,2 5 5-15,-3-3 15 0,0 0 13 0,-15 0 20 16,19-1 24-16,-19 1 14 0,14 1 21 0,-14-1 14 0,10 0 12 16,-10 0 12-16,0 0 7 0,0 0 4 0,0 0-1 15,14 0-5-15,-14 0-5 0,0 0-7 0,0 0-5 16,0 0-6-16,7 6-2 0,-7-6-3 0,5 8-1 16,-5-8-2-16,5 7-1 0,-5-7-3 0,8 9 0 15,-2-4 1-15,1-1 0 0,-1 6 3 0,2-3 3 16,1 0 1-16,1-2 10 0,-1 1-3 0,6-1-5 15,-2 0-3-15,4-2 8 0,-2 1-5 0,-2-3 2 16,5 1-5-16,-3-4-1 0,0 1-4 0,3-2-1 16,0 2-9-16,-3-1-2 0,0-3-1 0,2 2-4 15,-2-4-6-15,-3 4 1 0,2-5 0 0,-2 2-1 16,-5-2 0-16,5 0-1 0,-5-1 2 0,1-4 1 16,-5 5-2-16,1-2 0 0,-2-4-2 0,1 4 3 15,-3-4-7-15,-5 3-3 0,-1-4-5 0,0 6 7 0,-4-7-10 16,-2 7-2-16,-4-2-2 0,2 1-5 0,-1 3-12 15,-1-2-7-15,1 5-8 0,-3 0-8 16,0 1-12-16,-1 3-9 0,1 0-17 0,0 3-13 0,-1 1-17 16,-1 3-20-16,2-1-11 0,2-1-20 0,-2 1-21 15,5 0-39-15,-2 1-221 0,1-2-474 0,1 1 210 16</inkml:trace>
          <inkml:trace contextRef="#ctx0" brushRef="#br0" timeOffset="-1097.69">21674 5502 137 0,'11'-6'185'0,"-11"6"-15"0,7-6-16 0,-7 6-9 15,8-8-12-15,-8 8-14 0,7-10-14 0,-3 3-9 16,-4 7-9-16,6-11-5 0,0 4-7 16,-3-3-8-16,-3 10-4 0,8-14-3 0,-4 3-3 0,-2 2 3 15,2-2 0-15,-2-2 0 0,2 1-4 0,-2 1-4 16,-2 11-6-16,6-16 8 0,-5 8 1 15,-1 8 0-15,0-15-1 0,0 15-6 0,3-11-1 0,-3 11-11 16,0 0-2-16,0 0-6 0,0 0 3 0,3-9-9 16,-3 9 1-16,0 0-6 0,0 0-2 0,0 0 4 0,0 0 2 15,-6 44 3-15,3-28 2 0,0 2 4 16,-3 5 9-16,3 0-2 0,2-4-3 0,-8 2 4 16,6 7 1-16,-3-6-2 0,0 2 1 0,0-1 0 0,0-2-5 15,3 2 0-15,-1-5-5 0,-4 5 1 0,2-7-1 16,0-1 0-16,3 3-6 0,-1-4 0 15,1 0-1-15,0 0-21 0,0 2-18 0,0-7-26 0,3-9-18 16,0 20-28-16,3-13-29 0,3 0-27 0,-6-7-48 16,10 8-237-16,1-6-464 0,-11-2 205 0</inkml:trace>
          <inkml:trace contextRef="#ctx0" brushRef="#br0" timeOffset="218.35">25796 5356 199 0,'0'0'203'0,"17"-6"-19"0,-10 2-14 0,2-1-20 16,-9 5-16-16,17-2-8 0,-10-4-16 0,5 5-12 15,-12 1-13-15,19-2-9 0,-19 2-17 0,17-1-18 16,-10-2-19-16,-7 3-13 0,18 0-25 0,-18 0-13 16,14 0-25-16,-14 0-35 0,16 3-57 0,-16-3-76 15,16-3-241-15,-16 3 106 0</inkml:trace>
          <inkml:trace contextRef="#ctx0" brushRef="#br0" timeOffset="633.03">27224 5301 104 0,'15'-7'210'0,"-11"4"-17"0,-4 3-13 0,16-5-15 16,-4 3-15-16,-12 2-16 0,20-2-15 0,-10 0-9 15,2 1-15-15,-1-1-6 0,-11 2-10 0,22 0-9 16,-12 0-17-16,-10 0-10 0,23 2-17 0,-13-1-26 0,-10-1-21 15,17 4-26-15,-8-4-32 0,-9 0-33 0,19 2-149 16,-19-2-281-16,19 0 124 0</inkml:trace>
        </inkml:traceGroup>
        <inkml:traceGroup>
          <inkml:annotationXML>
            <emma:emma xmlns:emma="http://www.w3.org/2003/04/emma" version="1.0">
              <emma:interpretation id="{9094A45D-56CA-4982-8240-A46332A9A8C2}" emma:medium="tactile" emma:mode="ink">
                <msink:context xmlns:msink="http://schemas.microsoft.com/ink/2010/main" type="inkWord" rotatedBoundingBox="30330,8220 32243,8144 32246,8226 30333,8302"/>
              </emma:interpretation>
            </emma:emma>
          </inkml:annotationXML>
          <inkml:trace contextRef="#ctx0" brushRef="#br0" timeOffset="-1753.85">22854 5436 101 0,'0'0'143'0,"-11"1"-4"0,11-1-4 16,0 0-9-16,-14 3-1 0,14-3-5 0,0 0-13 16,-11 1-8-16,11-1-10 0,0 0-9 0,0 0-4 15,0 0-10-15,0 0 0 0,0 0-4 0,0 0-3 0,42-1-5 16,-24-3-1-16,3 4-3 0,5-2 2 15,3 2 3-15,1-4 2 0,-1 3-1 0,1 0-2 0,-1-3-4 16,-1 3-4-16,2 1-3 0,-5-2-5 0,-4 0-1 16,-5 2-2-16,4-2-6 0,-4 2-3 0,-1 0-1 15,-3-1-5-15,-12 1-2 0,24 1-4 0,-12-1 0 16,-2 2-1-16,-10-2 0 0,18 4-3 0,-7-3 1 16,-11-1-2-16,18 4-1 0,-18-4-1 0,10 2 0 15,-3 2-2-15,-7-4-4 0,18 6-11 0,-9-5-14 16,-9-1-8-16,17 6-21 0,-5-5-23 0,-2 3-27 15,-10-4-40-15,16 0-201 0,-16 0-373 0,14-1 166 16</inkml:trace>
          <inkml:trace contextRef="#ctx0" brushRef="#br0" timeOffset="418.03">26448 5317 177 0,'14'-6'201'16,"-14"6"-19"-16,13-7-16 0,-7 4-17 0,4 0-14 15,-10 3-14-15,18-5-12 0,-10 5-7 0,-8 0-18 16,22 0-8-16,-11 0-16 0,-11 0-14 0,19 1-21 16,-7-1-19-16,-2 4-33 0,2-4-6 0,-1 1-30 15,-11-1-32-15,22 2-143 0,-12-2-256 0,-1 3 114 16</inkml:trace>
          <inkml:trace contextRef="#ctx0" brushRef="#br0" timeOffset="-400.05">23674 5434 130 0,'0'0'194'0,"6"-7"-7"0,-6 7-9 16,8-6-11-16,-8 6-8 0,8-4-16 0,-8 4-14 0,14-5-11 15,-14 5-11-15,0 0-6 0,12-6-11 16,-12 6-11-16,10-3-6 0,-10 3-11 0,0 0-12 16,17 0-21-16,-17 0-18 0,0 0-17 0,13 6-21 0,-13-6-25 15,12 3-31-15,-12-3-19 0,10 4-55 16,-10-4-107-16,8 5-285 0,-8-5 126 0</inkml:trace>
          <inkml:trace contextRef="#ctx0" brushRef="#br0" timeOffset="-191.93">24277 5399 92 0,'0'0'152'0,"13"-1"-9"15,-13 1-15-15,9-6-13 0,-9 6-11 0,13 0-11 16,-13 0-8-16,14 0-9 0,-14 0-9 0,13-4-6 0,-13 4-6 16,14 4-9-16,-14-4-9 0,18 0-2 0,-8 5-20 15,-1-4-17-15,-9-1-17 0,22 0-26 16,-8 0-53-16,-4 1-92 0,-10-1-207 0,30-1 92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21.68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FD5FEF-628C-4239-8C7B-EC0E83576228}" emma:medium="tactile" emma:mode="ink">
          <msink:context xmlns:msink="http://schemas.microsoft.com/ink/2010/main" type="writingRegion" rotatedBoundingBox="806,1850 20904,1074 21524,17140 1427,17916"/>
        </emma:interpretation>
      </emma:emma>
    </inkml:annotationXML>
    <inkml:traceGroup>
      <inkml:annotationXML>
        <emma:emma xmlns:emma="http://www.w3.org/2003/04/emma" version="1.0">
          <emma:interpretation id="{40467FC3-DBF6-4900-BAE9-651C4939C15E}" emma:medium="tactile" emma:mode="ink">
            <msink:context xmlns:msink="http://schemas.microsoft.com/ink/2010/main" type="paragraph" rotatedBoundingBox="937,1758 20673,1200 20744,3729 1008,4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930B1A-E007-4469-802A-349F79559CC6}" emma:medium="tactile" emma:mode="ink">
              <msink:context xmlns:msink="http://schemas.microsoft.com/ink/2010/main" type="line" rotatedBoundingBox="937,1758 20673,1200 20744,3729 1008,4288"/>
            </emma:interpretation>
          </emma:emma>
        </inkml:annotationXML>
        <inkml:traceGroup>
          <inkml:annotationXML>
            <emma:emma xmlns:emma="http://www.w3.org/2003/04/emma" version="1.0">
              <emma:interpretation id="{D738463F-0E93-4FDD-A064-486C5754EB5C}" emma:medium="tactile" emma:mode="ink">
                <msink:context xmlns:msink="http://schemas.microsoft.com/ink/2010/main" type="inkWord" rotatedBoundingBox="951,2273 4509,2172 4551,3654 993,3754"/>
              </emma:interpretation>
            </emma:emma>
          </inkml:annotationXML>
          <inkml:trace contextRef="#ctx0" brushRef="#br0">-4 168 5 0,'0'0'154'0,"0"0"-10"0,0 0-4 16,0 0-18-16,0 0-1 0,0 0-6 0,-9-6-4 16,9 6-7-16,0 0-6 0,0 0-7 0,0 0 0 15,0 0-7-15,0 0-3 0,0 0-4 0,0 0-8 16,0 0-4-16,0 0-6 0,0 0-9 0,0 0-4 0,0 0-2 16,0 0-5-16,0 0-2 0,0 0-7 15,0 0 0-15,0 0-2 0,22-18-3 0,-9 11-1 0,4 0-1 16,-1 1-2-16,11-5-1 0,1 5-5 15,-1-3 1-15,2 2-2 0,-1-2 2 0,11-2-1 0,-11 4-6 16,2-3 2-16,-5 2-1 0,2 0-3 0,-5 1 0 16,4 1-2-16,-7 0-1 0,-2 1 1 0,0 2 3 15,-2-1-4-15,2 0 0 0,-8 2 0 0,-9 2-1 16,19 0-2-16,-19 0 0 0,15 0 2 0,-15 0-4 16,13 7 3-16,-13-7 4 0,12 6-3 0,-6-1-2 15,-6-5 0-15,12 8 2 0,-6-3 3 0,-6-5 0 16,8 11 0-16,-2-4 2 0,-6-7 1 0,10 11-1 15,-2-5 2-15,-2-2-1 0,4 3-2 0,-1-1 3 16,-2 1-7-16,4-3 2 0,-2 3 2 0,-2-2 1 16,4 1-1-16,2 1-5 0,-1 0 3 0,-3 0 2 0,3 3-3 15,0-4 1-15,-5 2-1 0,2 2 2 16,2 1-1-16,-4 0-2 0,-1 3 9 0,2 1 1 0,-5 1 1 16,3 1 2-16,-1 0-3 0,-3 1 4 0,2 6-3 15,2-1 2-15,-4-7 2 0,4 7-1 16,-5-4-2-16,4-2 0 0,-4 3 1 0,4-3-2 0,-2 6 0 15,0-5 1-15,0-1 0 0,3 2 1 0,-2-3 0 16,-1 1 3-16,2 0 0 0,1 5-2 0,-3-5 2 16,3 1 2-16,0 5 0 0,-2-8-1 0,-1 2 2 15,1-2-4-15,2 5-2 0,0-4 3 0,-1-1-4 16,-1 1 1-16,1 0 5 0,-2 0-1 0,1-2-4 16,-2 3 1-16,-1-2 0 0,4 0 0 15,-5-2 4-15,1 1-3 0,2 2-1 0,-3-4-1 0,2 5 1 16,-2-8-2-16,1 4 2 0,-1-3-4 0,0-10 1 15,2 19 3-15,-2-10 3 0,0-9 0 0,0 17 4 16,0-17 2-16,-3 13 5 0,3-13-3 0,-6 16 3 16,4-9-2-16,2-7-5 0,-13 13-2 0,7-6 3 15,-5 0-7-15,-2 4 1 0,-2-5-3 0,0 3 5 16,-3-2-5-16,-4 2-2 0,-2 2 0 0,-3-5-3 0,0-1 1 16,-1 1-6-16,-2 0 3 0,2-3 0 15,-3-3-5-15,1 1 5 0,0-2-1 0,-3-1 0 16,5-1-2-16,-4-2 0 0,6-3-4 0,-1 1 7 15,1 2-8-15,0-2 4 0,3-3-3 0,-2 1 1 0,4 1 0 16,2 0-2-16,4 0-2 0,1 1-5 0,-2-5-11 16,2 4-5-16,1 2-15 0,2-3-16 0,1 3-17 15,-3-1-19-15,4 4-22 0,-3-7-19 0,4 5-46 16,8 5-40-16,-6-13-46 0,-1 7-171 0,7 6-470 16,-6-15 208-16</inkml:trace>
          <inkml:trace contextRef="#ctx0" brushRef="#br0" timeOffset="389.04">723 614 152 0,'0'0'236'0,"-15"0"-14"15,15 0-15-15,-13 1-11 0,13-1-9 0,-18 3-13 16,18-3-11-16,-18-3-3 0,8 6-13 0,10-3-6 15,-27 0-9-15,11 0-11 0,1 0-12 0,-3 0-7 16,1 1-10-16,-2-1-8 0,0 0-7 0,-1 2-12 16,1-1-3-16,2-1-8 0,-2 3-6 0,-2-2-9 15,-4 3-17-15,5-2-15 0,5 2-16 0,-2-2-25 16,-3 3-19-16,7 1-24 0,1-2-21 0,1 0-27 16,2 0-29-16,2 2-29 0,7-6-195 0,-13 7-409 15,13-7 181-15</inkml:trace>
          <inkml:trace contextRef="#ctx0" brushRef="#br0" timeOffset="925.25">1654 575 32 0,'0'0'243'0,"0"0"-14"0,0 0-15 0,0 0-15 16,0 0-12-16,0 0-9 0,-30-10-13 16,30 10-12-16,-27 5-8 0,9 1-6 0,-7 2 3 0,4 2-8 15,-1 1-2-15,-4-2-9 0,0 3-6 16,0 1-10-16,5 2-14 0,-2-1-7 0,0-1-3 0,5 1-11 15,5 1-2-15,-1-2-13 0,1 0 0 0,4 0-9 16,-1 0-4-16,4 1-5 0,1-1-3 16,2-3-4-16,3 4 2 0,0 1-4 0,3-2-7 0,0-2-1 15,5 0-4-15,-1-1 0 0,2 3 0 0,1-5-1 16,2 1-4-16,6 0 0 0,-1-3-2 0,1 4-2 16,-4-5-13-16,4-1-16 0,2 3-20 0,-5 1-17 15,0-1-19-15,1-2-13 0,0 3-19 0,-2-1-25 16,2-1-19-16,-1 1-30 0,-1-3-34 0,-2-2-202 15,-1-2-453-15,4 0 202 0</inkml:trace>
          <inkml:trace contextRef="#ctx0" brushRef="#br0" timeOffset="1403.79">2010 495 148 0,'0'0'224'0,"0"0"-20"15,-19 2-20-15,19-2-20 0,-9 5-16 0,9-5-15 16,-7 6-12-16,7-6-14 0,-6 7-7 0,6-7-11 0,0 0-5 16,-3 13-6-16,3-13-6 0,0 0-3 0,0 0-7 15,6 14-4-15,-6-14 0 0,7 11-3 16,-1-5-3-16,0 0 0 0,4-1-3 0,1 2 0 0,1-1-5 15,1 1-2-15,2-2-1 0,0 1-5 16,2 1-3-16,-3 0-2 0,6 0-4 0,-2 0-3 0,0 0 1 16,-2-4-4-16,3 5 0 0,1-2-4 0,-5 1-3 15,1-3 2-15,4 6-3 0,-6-8 3 0,3 6-4 16,1 0-1-16,-3-4-1 0,1 2 0 0,-1 1-1 16,-3-5 0-16,-3 5 1 0,3 0-3 0,0-5-1 15,-5 7 1-15,1-4 1 0,-2 1 0 0,-6-6 5 16,13 10 7-16,-10-5 3 0,-3-5 2 0,4 13 5 15,-2-2 4-15,-2-11 0 0,-8 18 5 0,3 0-1 0,-6-5-5 16,-7 5-4-16,0 1-1 0,-3-4-2 0,-1 3-3 16,-8 6-2-16,9-5-1 0,-1-2-2 15,-2-1-1-15,3 1-4 0,2 1-3 0,-2 0 4 16,2 0-6-16,4-5-11 0,1 0-18 0,2-2-19 0,2-1-23 16,1 0-25-16,1-1-24 0,2-1-29 0,2 1-26 15,4-9-45-15,0 0-215 0,0 0-461 16,0 0 204-16</inkml:trace>
          <inkml:trace contextRef="#ctx0" brushRef="#br0" timeOffset="1794.65">2784 806 83 0,'2'-9'280'16,"-2"9"-25"-16,0 0-24 0,0 0-27 0,0 0-24 15,0 0-15-15,0 0-17 0,0 0-14 0,0 0-15 16,0 0-12-16,0 0-12 0,15 24-7 0,-12-16-9 16,-3-8-11-16,3 16-7 0,1-6-5 0,2 1-5 0,-1-4-5 15,-1 3-5-15,2-3-1 0,2 0-6 16,-1 1 2-16,5-1-5 0,-5-1 6 0,8-1-6 16,-4-3 0-16,7-1-2 0,-3-2-2 0,4-1-1 0,-3-4-3 15,8-3-1-15,-1 2 0 0,1-3-5 16,-2-2 1-16,-1-1-3 0,-3 6 0 0,-3-3-3 15,1-2 2-15,-7 3 6 0,1-4 0 0,-4 1 1 0,-1-2 3 16,-5 1 2-16,0 4 2 0,0 9 0 0,-11-25-4 16,-1 14-4-16,-1 3 5 0,-5-2-6 0,-7 0 6 15,-2 6-5-15,0 0-2 0,-1 1 0 16,-4 5-2-16,3-2 0 0,-1 1-4 0,1 4 2 0,4 0-3 16,-2 3-3-16,8-3 0 0,4 3-13 0,-3-3-14 15,5 6-22-15,-1-1-26 0,4 0-32 0,1 1-36 16,6-1-43-16,-2 0-43 0,4 0-218 0,1-10-473 15,6 14 210-15</inkml:trace>
          <inkml:trace contextRef="#ctx0" brushRef="#br0" timeOffset="2031.68">3547 811 171 0,'0'0'229'0,"0"0"-13"16,10 10-5-16,-6-3-8 0,-1 0-10 0,0 3-10 15,-3 4-6-15,0-1-11 0,0 5-7 0,-4 4-14 16,-5 7-13-16,-3 8-13 0,-3-2-9 0,-1-1-14 16,-5 5-16-16,-6-1-27 0,0 1-38 0,0-1-40 0,-4 0-40 15,4 1-46-15,0-5-45 0,-1 2-228 0,-3-8-415 16,5 2 183-16</inkml:trace>
        </inkml:traceGroup>
        <inkml:traceGroup>
          <inkml:annotationXML>
            <emma:emma xmlns:emma="http://www.w3.org/2003/04/emma" version="1.0">
              <emma:interpretation id="{987769A5-4380-4B1E-B262-D57921E61F34}" emma:medium="tactile" emma:mode="ink">
                <msink:context xmlns:msink="http://schemas.microsoft.com/ink/2010/main" type="inkWord" rotatedBoundingBox="5267,2661 8371,2573 8403,3717 5299,3805"/>
              </emma:interpretation>
            </emma:emma>
          </inkml:annotationXML>
          <inkml:trace contextRef="#ctx0" brushRef="#br0" timeOffset="4697">4309 622 27 0,'0'0'138'0,"0"0"-5"0,0 0-2 0,-3-11-6 16,3 11-8-16,0 0-3 0,0 0-5 0,-2-15-9 15,2 15 3-15,0 0-1 0,0-12 1 0,0 12-2 16,0 0-3-16,2-11-6 0,-2 11 0 0,0 0-5 16,6-14-2-16,-6 14 0 0,4-6-3 15,-4 6 1-15,0 0-3 0,3-12-4 0,-3 12 0 0,6-7-3 16,-6 7 0-16,0 0-5 0,0 0-4 15,5-10-8-15,-5 10-7 0,0 0-1 0,0 0-8 0,0 0-8 16,0 0-1-16,0 0-2 0,0 0-4 0,0 0-5 16,0 0 2-16,0 0-1 0,10 28 1 15,-6-21 3-15,-1 9 1 0,2-3-3 0,1 0-3 0,0 0 1 16,1 2 0-16,-1-1-5 0,2 3 3 0,-2-3-4 0,0-1 0 16,3 2-2-16,-5-1-3 0,2-3 6 15,-3 3-5-15,3 0 3 0,0-1-6 0,1-1-2 16,-4-5 3-16,0 4-3 0,-1-3 3 0,-2-8-2 15,6 18 1-15,-5-11 0 0,-1-7 1 0,0 14 0 16,0-14 0-16,0 0-1 0,5 10 3 0,-5-10-5 16,0 0 2-16,0 0-1 0,0 0-2 0,-8 11 5 0,8-11-3 15,0 0 1-15,0 0-3 0,0 0 1 0,0 0-3 16,0 0 2-16,-24-17 1 0,24 17-6 0,-4-18 1 16,1 9-2-16,3-6 1 0,0-1-5 0,3-2 3 15,-1 2-3-15,-1-3 0 0,6-3-2 0,-1 0 4 16,2-3-7-16,4 3 6 0,-3 0-2 0,6 3 1 15,-6-4-4-15,4 3 4 0,-4 3-1 0,3 4 1 16,0-2 2-16,-3 1-1 0,3 2 1 0,1-3-1 16,-5 3 5-16,4 0-3 0,-7 5-2 0,3-1 4 15,-1 0-2-15,-7 8 2 0,12-8-3 0,-6 5-1 16,-6 3 3-16,14-4 1 0,-14 4 0 0,0 0 3 16,16 11 1-16,-10-7 1 0,0 6 3 0,0 3 7 15,1 2 0-15,-2-1 4 0,2 4-3 0,1 5 5 16,-2-1 1-16,1-1 0 0,-1 3-1 0,0 0-1 0,2 0-1 15,-4-6 2-15,4 6-3 0,-1 1-5 0,-1-7 2 16,-3 0 0-16,2-2-2 0,0 2-4 16,1-2 3-16,-3 0 1 0,3 1-6 0,2-4-9 0,-4 2-19 15,5-6-9-15,-6 2-23 0,0-2-22 0,2 0-17 16,4-2-10-16,-5 1-6 0,2-1-14 0,0-2-17 16,-6-5-2-16,13 1-2 0,-13-1-9 15,20-3-5-15,-20 3 1 0,21-7-2 0,-11 1 23 0,1 1 11 16,-2-2 20-16,0 0 19 0,-2 1 35 0,0 0 14 15,-7 6 23-15,12-11 20 0,-9 6 10 0,-3 5 16 16,8-9 8-16,-8 9 10 0,10-5-5 0,-10 5 5 16,0 0-1-16,0 0-7 0,12-4-1 0,-12 4 5 15,0 0 7-15,0 0 3 0,0 0-5 16,11 11 2-16,-11-11-2 0,9 12-5 0,-5-6-3 0,3 4 5 16,1-3 2-16,-4 1-6 0,4 2-3 0,4-1-3 0,-5-1-2 15,1 0 0-15,4-1 2 0,-2-3 0 16,7 2-4-16,-4-1-4 0,3-3 0 0,-1-2-4 15,3 0-1-15,0-2 2 0,1 1-5 0,-1-7-1 16,2 1 0-16,-5 0-4 0,1-3 1 0,-3 2 2 16,-2-2 8-16,1-3 0 0,-6 1-2 0,0 0 4 0,-5-2-8 15,2-1-2-15,-3 2 0 0,0 13 1 0,-7-21-2 16,1 10-5-16,-3 1-1 0,-5 2-2 0,1 2-1 16,-5-1 0-16,5 1-2 0,-1 2 1 0,-5 3-3 15,2 1-2-15,3 3-3 0,-4 1-7 0,0 1-8 16,1-3-14-16,-1 5-11 0,7 1-16 0,-3-1-16 15,4 2-14-15,1-1-11 0,1-2-26 0,2-2-32 16,6-4-35-16,-6 14-219 0,6-14-442 0,-3 8 196 16</inkml:trace>
          <inkml:trace contextRef="#ctx0" brushRef="#br0" timeOffset="5252.55">5803 383 15 0,'0'0'241'0,"0"0"-15"0,-3-16-10 0,3 16-9 16,0 0-15-16,-4-6-13 0,4 6-15 0,0 0-19 16,0 0-16-16,0 0-17 0,0 0-9 0,0 0-10 15,0 0-13-15,0 0-6 0,0 0-5 0,0 0-8 16,0 0-10-16,0 0-1 0,7 37-5 0,-4-21-3 16,6-7-3-16,1 5-2 0,-2-3 0 0,7 2-6 15,-2 1 5-15,-1-5-7 0,9 0-1 0,1 1-1 16,1-2-3-16,-1 2-5 0,-4-3 2 0,7-1 0 15,1 1-1-15,-1-2-3 0,-6 1 0 0,11-2-3 16,-10-1-1-16,-4 1-1 0,9-2-2 0,-8-1-1 0,-4 3 2 16,4 1-4-16,-2-3-1 0,-2 1 2 15,-3-2-1-15,2 2-1 0,-1 1 1 0,-11-4-1 0,16 6 2 16,-7-5 0-16,-9-1 4 0,11 6 4 16,-11-6 4-16,9 11 0 0,-9-11 3 0,3 14 3 15,-2-8 4-15,-1-6 3 0,-4 18 1 0,-2-5-1 0,-5 0 2 16,-4 6-4-16,-1 1-3 0,-4-1-6 0,4-2 4 15,-6 0-5-15,-8 8-3 0,7-8-1 0,-2 2 0 16,-2 7-1-16,5-5-5 0,0-5 4 16,-4 0-6-16,5 4-4 0,2-4-2 0,1-6-10 0,3 3-18 15,0 5-19-15,5-5-22 0,-1-2-30 0,2 0-21 16,0-4-26-16,3 0-23 0,6-7-23 0,0 0-261 16,0 0-487-16,0 0 216 0</inkml:trace>
          <inkml:trace contextRef="#ctx0" brushRef="#br0" timeOffset="5628.77">6623 723 228 0,'0'0'237'0,"0"0"-19"15,0 0-15-15,6 13-18 0,-6-13-15 0,6 11-19 16,-6-11-11-16,0 15-11 0,5-8-11 0,-2 3-9 15,0-2-8-15,0 2-7 0,3-3-10 0,-6-7-2 16,7 17-6-16,-1-10-3 0,0 0-4 0,1 0-2 16,2 0-3-16,-1-1-5 0,5-1 3 15,-4-2-5-15,8 0-4 0,-1-3-4 0,-1 0-5 0,1-3-2 16,1-1-5-16,5 0-3 0,-2 1-5 0,3-7-2 16,-8 3 0-16,2-4 5 0,-1 2 5 0,-2-2 3 15,-1 0 1-15,0-2 2 0,-1 1 1 0,-6 0 5 16,2-2-6-16,-2 3 0 0,-6-4-5 0,0 1-3 15,-3 1-4-15,-8 2-4 0,-1-3 1 0,-1 4-6 16,-3-1 0-16,-7 4-7 0,-5-3 2 0,1 6-9 16,-3 1-3-16,2-1-10 0,-5 7-12 0,5 0-10 15,1 2-11-15,7 5-20 0,1-4-11 0,0 2-25 16,2 3-26-16,1-1-26 0,7 3-28 0,0-5-46 0,-2 2-242 16,9-2-500-16,2-8 221 0</inkml:trace>
          <inkml:trace contextRef="#ctx0" brushRef="#br0" timeOffset="5825.07">7339 767 53 0,'17'0'284'0,"-17"0"-14"0,13 0-16 0,-4 2-21 15,-9-2-21-15,13 3-16 0,-13-3-20 0,9 10-7 16,-6-1-17-16,5 4-6 0,-2 7-14 0,-6 8-10 15,-9 7-14-15,-2 10-8 0,-14 1-38 0,-11 21-64 16,-13 2-67-16,-6 0-87 0,-29 34-251 0,-7-9-442 16,-6-1 196-16</inkml:trace>
        </inkml:traceGroup>
        <inkml:traceGroup>
          <inkml:annotationXML>
            <emma:emma xmlns:emma="http://www.w3.org/2003/04/emma" version="1.0">
              <emma:interpretation id="{934CE9BE-9B26-4464-A2C6-56FC1D627CC0}" emma:medium="tactile" emma:mode="ink">
                <msink:context xmlns:msink="http://schemas.microsoft.com/ink/2010/main" type="inkWord" rotatedBoundingBox="9113,1527 11146,1469 11195,3188 9162,3246"/>
              </emma:interpretation>
            </emma:emma>
          </inkml:annotationXML>
          <inkml:trace contextRef="#ctx0" brushRef="#br0" timeOffset="7661.99">8623 307 43 0,'0'0'206'16,"6"-6"-8"-16,-6 6-1 0,6-11-11 0,-6 11-9 0,3-7-8 15,-3 7 0-15,0 0-10 0,0 0-7 0,0 0-11 16,2-15-3-16,-2 15-12 0,0 0-5 0,0 0-16 16,0 0-10-16,0 0-11 0,0 0-5 0,-14-7-9 15,14 7-5-15,0 0-9 0,-27 12-5 0,14-6-6 16,-2 0 0-16,-4 1-8 0,2 0-3 0,-2 1-5 15,2 1-1-15,-5 4-4 0,3-1 2 16,-1 1-9-16,1-2 1 0,5-2-4 0,1 1 0 0,0 2-1 16,1-2-2-16,-2 3 0 0,5-3-1 0,-1-1-5 15,4 1 2-15,0-1-3 0,2-1 4 0,-2-1-5 16,6-7-1-16,0 17-3 0,0-17 4 0,3 15-2 16,0-8-1-16,4 5-2 0,-1-7-1 0,3 1 3 15,1 1 0-15,4-2-2 0,-1 2 1 0,2-1 1 16,-4 0 2-16,0-1-8 0,3 0 6 0,-1 0-3 15,4-2 3-15,-2 1-3 0,-2 3 3 0,0-5 0 16,-1 3-3-16,-1-1 3 0,2-1 0 0,-1 1-3 16,-1-1 4-16,-1 3-2 0,-1-2 0 0,4 0-1 0,-7 3 0 15,5-4 0-15,-2 1-1 0,-9-4 2 16,13 11 1-16,-7-4-5 0,3-1 6 0,-4-2-3 16,-5-4 3-16,9 13-2 0,-9-13 0 0,3 12 4 0,-2-5-5 15,-1-7 4-15,3 13 1 0,-3-13 2 0,-7 18 5 16,-2-10 2-16,0 1-1 0,-5 2 1 0,4-4 1 15,-10 3-2-15,4-2 0 0,-3-2 4 0,-4 5 0 16,-2-4 0-16,-2 3 0 0,-1-7-5 0,1 2 4 16,-1-4-3-16,4 4 0 0,-2-5 2 0,4 2 2 15,-3-4-3-15,7 2 5 0,0 0-4 0,1-5-2 16,1 4-4-16,6-4 6 0,10 5-3 0,-18-3-10 16,10-1-10-16,8 4-17 0,-13-7-19 0,13 7-32 15,0 0-21-15,0 0-31 0,0 0-24 0,27-24-42 16,-14 18-258-16,2-2-492 0,1 3 219 0</inkml:trace>
          <inkml:trace contextRef="#ctx0" brushRef="#br0" timeOffset="7961.05">8869 747 143 0,'0'0'210'0,"0"0"-12"0,9 4-7 0,-9-4-13 15,11 4-10-15,-11-4-12 0,13 2-9 0,-13-2-10 16,9 5-4-16,-9-5-3 0,13 0 2 0,-13 0-3 16,12 3 0-16,-12-3-1 0,0 0 9 0,0 0 3 15,11 2 10-15,-11-2 1 0,0 0-3 0,0 0-14 16,0 0-6-16,9-15-5 0,-9 15-9 0,0 0-3 16,-6-15-16-16,6 15-2 0,0 0-16 15,-9-14-6-15,4 7 6 0,5 7-22 0,-12-7-8 0,12 7-6 16,-7-10-15-16,7 10-12 0,-6-5-29 0,6 5-19 0,0 0-17 15,0 0-16-15,-12-3-23 0,12 3-23 16,0 0-26-16,0 0-26 0,0 0-30 0,0 0-17 16,0 0-31-16,-4 19-244 0,4-19-526 0,0 0 233 15</inkml:trace>
          <inkml:trace contextRef="#ctx0" brushRef="#br0" timeOffset="8618.06">9244 678 202 0,'0'0'254'0,"0"0"-16"0,-15-2-21 15,15 2-18-15,0 0-22 0,0 0-15 0,0 0-20 16,0 0-10-16,0 0-12 0,0 0-9 0,33-15-5 15,-19 11-6-15,10 1-6 0,2-4-1 0,1-2-6 16,1 3-8-16,0-1-8 0,4 0-5 0,6-3-11 16,1 3-5-16,-11 0-4 0,1 1-8 0,1 1-8 15,-7-1-25-15,3 4-40 0,-1-3-42 0,-5 1-35 0,8 2-59 16,-10 1-243-16,-2-3-447 0,1 1 198 16</inkml:trace>
          <inkml:trace contextRef="#ctx0" brushRef="#br0" timeOffset="8360.01">9593 157 199 0,'0'0'251'16,"3"-7"-20"-16,-3 7-26 0,0 0-19 0,0 0-24 15,0 0-17-15,0 0-12 0,0 0-4 0,0 0-6 16,0 0-6-16,0 0-9 0,-3 42-6 0,1-28 4 15,-4 10 3-15,2-1-4 0,-4 1-3 0,1 2 6 16,-1 10-3-16,-4-2 0 0,2 2-5 0,-3 0-13 16,1-1 0-16,0 0-7 0,1 0-8 0,-2-1-2 15,4 0-2-15,1-7-11 0,2-1-3 0,0 2-6 16,2-4-4-16,1 2-5 0,0-3-4 0,6 2-2 16,-3-9-2-16,3 1-5 0,3-1-2 0,-2-1-1 15,5 1 1-15,-1-3 0 0,4-1-1 0,-2-4-1 16,5 1-3-16,0 4 1 0,4-8-5 0,1 1 2 0,-1-6 3 15,1 4-8-15,2-3 3 0,-3-2-12 16,5-2-1-16,-6 0-16 0,4-1-15 0,-5-1-13 0,-1-1-18 16,-2-1-20-16,-4 3-23 0,-1-1-30 0,2 0-33 15,-4 1-46-15,-3-6-67 0,2 0-206 0,-6 10-525 16,0 0 233-16</inkml:trace>
          <inkml:trace contextRef="#ctx0" brushRef="#br0" timeOffset="8829.22">10152 601 304 0,'16'-6'306'16,"-16"6"-5"-16,11-7 0 0,-11 7-5 0,12-7-15 16,-5 2-18-16,-7 5-5 0,6-12-20 0,-1 7-26 0,-5 5-12 15,1-13-24-15,-1 13-15 0,0 0-22 16,2-13-12-16,-2 13-25 0,0 0-39 0,3-10-29 15,-3 10-31-15,0 0-43 0,0 0-45 0,0 0-46 0,0 0-44 16,0 0-44-16,0 0-81 0,-24 1-170 0,24-1-508 16,0 0 225-16</inkml:trace>
          <inkml:trace contextRef="#ctx0" brushRef="#br0" timeOffset="-169043.53">8334-711 87 0,'0'0'96'15,"0"0"-8"-15,0 0-10 0,-3-11 5 0,3 11-9 16,0 0 0-16,0 0-8 0,0 0 8 0,0 0-6 15,0 0 5-15,-6-12-6 0,6 12 8 0,0 0-11 16,0 0 1-16,0 0-4 0,0 0 4 0,0 0-8 16,0 0 0-16,0 0-2 0,0 0 2 0,0 0-5 15,0 0 0-15,0 0-5 0,0 0-7 0,0 0 3 16,0 0-5-16,0 0-6 0,0 0-3 0,0 0-2 0,0 0-3 16,0 0 1-16,0 0-2 0,0 0-5 0,0 0 1 15,0 0-1-15,0 0-5 0,0 0 2 16,0 0-3-16,0 0 0 0,0 0-2 0,0 0 1 15,0 0 2-15,0 0-7 0,0 0 0 0,0 0-1 16,0 0 4-16,0 0-6 0,0 0 0 0,0 0 1 16,0 0 4-16,0 0-4 0,0 0 2 0,0 0-6 15,0 0 5-15,0 0-1 0,0 0-3 0,0 0 1 0,0 0-1 16,0 0 1-16,-27 13 0 0,27-13-1 0,-9 6 2 16,9-6-1-16,-10 4 4 0,10-4-5 0,-9 4-2 15,9-4 1-15,0 0 2 0,-11 4-3 16,11-4 1-16,0 0 1 0,-9 6-1 0,9-6 3 0,0 0 2 15,0 0-6-15,0 0 2 0,0 0-2 0,0 0 6 16,-10 5-1-16,10-5 0 0,0 0-2 0,0 0 2 16,0 0 4-16,0 0 1 0,0 0-1 0,0 0 0 15,0 0 9-15,0 0-1 0,0 0-1 0,0 0 1 16,0 0-1-16,0 0 5 0,0 0-6 0,0 0 0 16,0 0 0-16,0 0 0 0,0 0-3 0,0 0 1 15,0 0-4-15,0 0-1 0,0 0 2 0,0 0-2 16,0 0 0-16,0 0 1 0,0 0-4 0,0 0 0 15,0 0-4-15,0 0 2 0,0 0 3 0,0 0-4 16,0 0 0-16,0 0 2 0,0 0-2 0,0 0 1 16,0 0 2-16,0 0 0 0,0 0-2 0,0 0 3 15,39-5 1-15,-39 5-3 0,0 0-1 0,16-5 4 16,-16 5 1-16,11-2-2 0,-11 2 1 0,14-4 3 16,-14 4 2-16,11-6-2 0,-11 6 0 0,16-4 0 0,-5 1 2 15,-11 3-3-15,15-2 0 0,-15 2-1 16,13-5-1-16,-7 1-2 0,-6 4 3 0,13-2-3 15,-13 2 0-15,14-1 2 0,-14 1-4 0,13-4 1 0,-13 4-3 16,12 0 3-16,-12 0-1 0,0 0-1 0,20 0-1 16,-20 0 0-16,0 0 2 0,13 0-4 0,-13 0 3 15,0 0-1-15,15 4 4 0,-15-4-4 0,13 0 1 16,-13 0 0-16,8 1-2 0,-8-1 0 0,0 0 2 16,19 1-1-16,-19-1 0 0,0 0 2 0,14 0 1 15,-14 0-3-15,9 1 2 0,-9-1 0 0,0 0-3 16,13 4 3-16,-13-4-3 0,0 0 3 0,0 0 0 15,18-4-4-15,-18 4 7 0,0 0-7 0,15 0 4 16,-15 0 1-16,12 4-3 0,-12-4-1 0,0 0 2 16,16 0 0-16,-16 0 2 0,15 0-4 0,-15 0 2 15,0 0 1-15,17 0-3 0,-17 0 0 0,16 0 0 16,-16 0 2-16,10-4 1 0,-10 4-1 0,0 0 0 16,17 0 0-16,-17 0 1 0,0 0-3 0,0 0 3 15,16 4-3-15,-16-4-2 0,0 0 4 0,12-4 2 16,-12 4-2-16,0 0-1 0,17 0 0 0,-17 0 1 15,0 0-2-15,13 0 2 0,-13 0 0 0,0 0 2 16,16 0-4-16,-16 0 1 0,15-1-1 0,-15 1 2 16,15 1 1-16,-15-1-1 0,9 0-1 0,-9 0 0 0,14 0 4 15,-14 0 1-15,14 0-1 0,-14 0 1 0,14 0 1 16,-14 0-2-16,0 0 5 0,16 0-4 0,-16 0 0 16,14-1-1-16,-14 1 0 0,0 0-2 15,16-1 2-15,-16 1-2 0,0 0 0 0,18 0 0 0,-18 0 1 16,10 0 0-16,-10 0-1 0,0 0 5 0,0 0-4 15,17 0-2-15,-17 0-2 0,0 0 2 0,13 1 3 16,-13-1-4-16,0 0 1 0,14 0 0 16,-14 0 0-16,0 0 0 0,15 0 1 0,-15 0-1 0,0 0 1 15,13 1 3-15,-13-1-1 0,12 0 0 0,-12 0-1 16,0 0 2-16,15 0 1 0,-15 0-5 0,12 4 1 16,-12-4 1-16,0 0-1 0,16 0-1 0,-16 0 1 15,9 0-1-15,-9 0 0 0,0 0 1 0,0 0 3 16,18 0 3-16,-18 0-1 0,9 3 2 0,-9-3 1 15,0 0 1-15,0 0 0 0,15-3 0 0,-15 3-1 16,0 0-2-16,0 0-1 0,13 3 0 0,-13-3-4 16,0 0 2-16,0 0 0 0,11 2 0 0,-11-2 0 15,0 0 4-15,0 0-5 0,12 1 3 0,-12-1 1 16,0 0 3-16,0 0 0 0,0 0 0 0,10 1 1 0,-10-1 0 16,0 0-3-16,0 0 2 0,0 0-2 15,12 3 0-15,-12-3 3 0,0 0-5 0,0 0 4 16,0 0-2-16,0 0-3 0,0 0 0 0,8 3 1 15,-8-3 0-15,0 0-4 0,0 0-1 0,0 0 2 16,0 0-1-16,0 0-1 0,0 0 1 0,0 0 1 0,0 0 1 16,13 1 0-16,-13-1 4 0,0 0 0 0,0 0 1 15,0 0-3-15,0 0 0 0,0 0 1 0,0 0 2 16,0 0 0-16,0 0-2 0,0 0 7 16,0 0-6-16,0 0 3 0,0 0 5 0,0 0-5 15,0 0 0-15,0 0-2 0,0 0 0 0,0 0-2 16,0 0-1-16,0 0 0 0,0 0 2 0,0 0-6 0,0 0-12 15,0 0-26-15,0 0-22 0,0 0-25 0,6 7-42 16,-6-7-51-16,0 0-60 0,0 0-207 0,0 0-477 16,0 0 212-16</inkml:trace>
        </inkml:traceGroup>
        <inkml:traceGroup>
          <inkml:annotationXML>
            <emma:emma xmlns:emma="http://www.w3.org/2003/04/emma" version="1.0">
              <emma:interpretation id="{D4C7EEDD-0B86-4E34-997F-545AEBEB0188}" emma:medium="tactile" emma:mode="ink">
                <msink:context xmlns:msink="http://schemas.microsoft.com/ink/2010/main" type="inkWord" rotatedBoundingBox="12552,1939 16134,1837 16191,3858 12609,3959"/>
              </emma:interpretation>
            </emma:emma>
          </inkml:annotationXML>
          <inkml:trace contextRef="#ctx0" brushRef="#br0" timeOffset="10793.87">12171 353 19 0,'0'0'239'0,"-9"-17"-9"0,9 17-17 0,-7-10-5 16,7 10-10-16,-12-10-13 0,7 5-8 0,-4-1-9 0,2-1-9 15,0-1-13-15,7 8-8 0,-18-11-9 16,7 5-8-16,-1-1-5 0,-3 0-12 0,3 2-6 16,-1-1-10-16,-2 3-9 0,-3 1-8 0,3 1-5 0,-4 1-10 15,1 1-4-15,-7 4-5 0,4-1-9 0,-2 2 0 16,-2 2 1-16,1 5-10 0,6-5-3 0,-4 6 2 16,1 0-5-16,0 1-1 0,2 4-2 0,1-1-6 15,1 3 0-15,4-3 1 0,0 5 1 0,-1-4-7 16,2 4 5-16,3-5 0 0,0 4-1 0,2 1-5 15,4-5 3-15,-2 0-6 0,5 0 3 0,0-1 0 16,0-1-2-16,2 2 2 0,2-1-2 0,2-4-3 16,2-1 6-16,4 2-1 0,-2 2 3 0,5-7-2 15,0 2 0-15,1-1 6 0,4-4 1 0,7 2-4 16,0-7 3-16,2 0 0 0,1-3-2 0,2-2-3 16,-1-2 2-16,-3 2-3 0,1-3 2 0,0-1-19 15,-2 2-27-15,-4-1-26 0,-6-1-37 0,4 3-45 16,-6-3-41-16,5 1-53 0,-7 0-255 0,-1 0-533 15,-2 3 236-15</inkml:trace>
          <inkml:trace contextRef="#ctx0" brushRef="#br0" timeOffset="11009.75">12467 667 320 0,'11'-6'363'16,"-11"6"-7"-16,8-8-9 0,-8 8-13 0,7-10-23 15,-7 10-15-15,5-6-25 0,-5 6-29 0,6-7-16 16,-6 7-23-16,0 0-18 0,7-9-24 0,-7 9-17 16,0 0-13-16,0 0-16 0,6-7-25 0,-6 7-17 15,0 0-57-15,0 0-37 0,0 0-30 0,0 0-30 16,0 0-28-16,0 0-24 0,0 0-36 0,0 0-38 16,0 0-56-16,0 0-262 0,0 0-569 0,0 0 251 15</inkml:trace>
          <inkml:trace contextRef="#ctx0" brushRef="#br0" timeOffset="11708.85">13000 625 1 0,'0'0'295'0,"0"0"-18"0,0 0-23 0,14-7-20 0,-14 7-22 16,9-7-15-16,-2 2-18 0,4 0-15 0,2-6-13 15,2 2-9-15,3-2-13 0,4 0-8 0,-1-6-7 16,5 3-7-16,-1-6-11 0,3-6-4 16,1 2-3-16,0-4-5 0,-9 7-10 0,8-8 2 0,-1-1-11 15,-6-5-5-15,1-3-4 0,-4-1-6 0,2-2-9 16,-4 1-3-16,-6-4-5 0,4 2 1 0,-2 0-5 16,-6 0-4-16,0-3-2 0,-8 4-3 0,2 1-1 15,-3 1-2-15,-4 3-2 0,1 10 0 0,3 1-5 16,-5 1 3-16,-1 6-6 0,5 1 0 0,-2 3-2 15,0 6 2-15,-2-1-4 0,3 2 0 0,-3 3 0 0,8 4-2 16,-18-4-2-16,18 4 0 0,-25 9 0 16,11 3-2-16,-2 7 0 0,-3 4-2 0,-1 9 3 15,-1 3-1-15,3 2 0 0,-1 4 4 0,4 5-1 0,-1 1-1 16,5 3 2-16,-2 15-6 0,2-16-2 0,5 0 9 16,6 0-4-16,5-1 2 0,2-4 1 15,4 0-2-15,2-6-7 0,4-1-2 0,1-1-5 16,2-4-2-16,-5-9-2 0,3-3-2 0,2-2 1 0,1-2 4 15,-1-6-2-15,-2-3 5 0,2 0-4 0,4-3 5 16,-2-1 1-16,-3-6 4 0,-1-1-3 0,8-3 5 16,0-2-1-16,-2 1 3 0,-1-6 0 0,0 2 0 15,-2-3 0-15,2-1 3 0,-1 3 1 0,-5-5 4 16,-4 8 1-16,-1 3 8 0,0-3-4 0,-3 3-1 16,-3 3-4-16,-6 4 2 0,13-7-1 0,-13 7 1 15,9-1-5-15,-9 1 2 0,0 0-5 0,18 4 0 16,-18-4 1-16,13 7 4 0,-5 0-4 0,-4 0 2 15,-4-7 0-15,14 11-1 0,-5-4 0 0,4 3 3 0,1-3 0 16,2-3-2-16,-1 1 3 0,3 0 1 0,1-2-3 16,2-3 2-16,6 1 0 0,0-2-1 15,0-5 1-15,-2 0 2 0,-1 1-4 0,-6-2 1 16,6-4-2-16,-8 2 6 0,-3-2-1 0,1-4 8 16,-7-1-4-16,-1 1 2 0,0-9-10 0,-6 7 3 0,-1 3 3 15,-7-10-4-15,1 7-8 0,-4 5-3 0,-4-2-8 16,-2-2-10-16,0 6-9 0,-8 2-13 0,1 1-12 15,3 3-12-15,2 4-25 0,-1 4-13 16,4 2-15-16,-8 2-19 0,9 3-20 0,2-5-19 0,1 4-41 16,0 5-170-16,3-4-425 0,3 4 189 0</inkml:trace>
          <inkml:trace contextRef="#ctx0" brushRef="#br0" timeOffset="12416.87">13994 528 53 0,'9'6'197'0,"-5"1"-2"16,7 1-5-16,-4-4-15 0,5 6-3 0,-5-7-12 15,-1 6-10-15,3-3-12 0,3 3-12 0,-4 0-12 0,5 3-10 16,-2-1-9-16,-1 5-12 0,3 3-5 16,2 2-7-16,-4 1-5 0,1 4-9 0,0 10-6 15,-3-1-2-15,-3-2-4 0,1 8-3 0,-1-4-4 0,-2 3-1 16,-2 4-4-16,4-2-2 0,-6-4-5 0,1 3 0 16,1-2-3-16,-2 4 2 0,-3-2-6 0,-2-3 3 15,4 0 4-15,-4-1 4 0,-3 0 1 0,-3-2 3 16,2-8 10-16,-3 0 7 0,-3-5 1 0,0 1 6 15,-3-3 4-15,-1-1 9 0,-2 0 1 0,-3-4 3 16,-2-2-2-16,-1-3-3 0,3-1 11 0,-5-4-20 16,6-1 6-16,-7 0-6 0,1-8-7 0,3 4-6 15,-3-4-6-15,-1-3 0 0,5-3-1 0,3 0-8 16,2-7-2-16,4 1-5 0,1-4-7 0,6-4-15 16,5-4-14-16,10-8-13 0,0-2-16 0,10-3-12 15,0-2-19-15,5-6-9 0,18-16-14 0,0 6-11 16,6-10-11-16,2 0-12 0,7 5 7 0,-2-4 15 15,5 10 9-15,-1 1 5 0,0 1 11 0,-3 6 7 0,-2-1 8 16,0 2 12-16,-14 15 23 0,-4 2 16 16,-2 1 17-16,-4 2 18 0,4 2 13 0,-4 2 7 15,-10 7 11-15,0 2 8 0,-5 2 0 0,-1 3-1 0,1-2-3 16,-2 3-5-16,-2 5-6 0,-2 1-8 0,-6 4-6 16,10-8-3-16,-10 8-3 0,12-1-1 0,-12 1-3 15,0 0-2-15,12 14-4 0,-11-1 7 0,-1 4-2 16,0 6 1-16,-4 1-5 0,1 1 1 0,1-1 1 15,-2-1-4-15,0 2 1 0,2-1 0 0,-1-6-3 16,-1-1 3-16,2 1-3 0,-2-4-3 0,4 0 2 16,-2 0-2-16,2-14-1 0,-1 17 2 0,2-9-6 15,-1-8 6-15,0 0 2 0,-1 13-1 0,1-13-3 16,0 0-1-16,0 0-2 0,0 0-5 0,18-22 0 16,-8 8-4-16,3-5-3 0,2 1-2 0,2-10-4 15,5-3-10-15,2-3-2 0,0-3-4 0,6 6 1 16,-2-4 4-16,-1 4 4 0,0 4 1 0,-6 9 3 15,2-1 3-15,-3 3 3 0,-7 5 4 0,2-3 4 16,-4 4 2-16,-2 5 5 0,-1-1 2 0,1 3-2 16,-9 3 12-16,15 0 6 0,-15 0-1 0,20 10 1 15,-11 0 9-15,-2 4-1 0,2 1 1 0,0 6-1 0,0 0-1 16,1 3-7-16,-1-4 6 0,3 4-6 0,-1-1-1 16,-2 3-2-16,3-2-1 0,-3-1-18 0,1 0-21 15,-1-4-36-15,1 3-43 0,-5-5-50 0,1-2-77 16,-2 0-92-16,-2-7-161 0,-1-1-520 0,-1-7 231 15</inkml:trace>
        </inkml:traceGroup>
        <inkml:traceGroup>
          <inkml:annotationXML>
            <emma:emma xmlns:emma="http://www.w3.org/2003/04/emma" version="1.0">
              <emma:interpretation id="{F949D5A2-990E-4520-B62C-6164EDCB09E7}" emma:medium="tactile" emma:mode="ink">
                <msink:context xmlns:msink="http://schemas.microsoft.com/ink/2010/main" type="inkWord" rotatedBoundingBox="16907,2279 17735,2256 17756,2977 16927,3000"/>
              </emma:interpretation>
            </emma:emma>
          </inkml:annotationXML>
          <inkml:trace contextRef="#ctx0" brushRef="#br0" timeOffset="13793.95">16417 8 149 0,'0'0'197'0,"0"0"-10"15,0 0-17-15,0 0-3 0,0 0-10 0,0 0-14 16,-36 10-7-16,29-8-10 0,7-2-5 0,-19 7-10 16,5-2-4-16,-1 5-9 0,0-6-8 0,-1 6-5 15,-3 1-7-15,1 0-7 0,-6 2-4 0,3-2-7 16,3 0 0-16,-3 0-7 0,3-1-5 0,-3 5-7 15,-1-3 2-15,6-1-5 0,-1-1-3 0,2 1-4 16,2 0 0-16,-2-1-5 0,1-1-2 0,4-1-1 16,-3 2-6-16,5-3-1 0,-1-1-1 0,3 1 0 15,-1-2 0-15,7-5-5 0,-11 11-2 0,5-5 0 0,6-6 3 16,-4 9-7-16,4-9 4 0,-3 11-3 0,3-11 1 16,0 0 0-16,7 12 2 0,-7-12-4 0,14 8 4 15,-7-5-4-15,7 3 0 0,1-4-3 0,5 0 5 16,6 1-3-16,4 0 2 0,-1 2-5 0,3-5 1 15,-2 2 2-15,13-1 2 0,-3-1-1 0,-7 0 3 16,7 0 0-16,-1 4-6 0,-9-1 3 0,1-2 0 16,9 1 1-16,-13-1 1 0,3 3-2 0,-3-4 0 15,-6 2-3-15,4 2 4 0,-7-2-2 0,1-1 2 16,1 3-2-16,-1-2-3 0,-2 1-2 0,-1-2 3 0,-3 3 0 16,-1-3-7-16,0 1-13 0,-3-1-15 0,-9-1-17 15,15 4-11-15,-15-4-25 0,12 2-24 16,-12-2-23-16,0 0-35 0,0 0-225 0,0 0-425 0,0 0 188 15</inkml:trace>
          <inkml:trace contextRef="#ctx0" brushRef="#br0" timeOffset="14206.77">16022 622 177 0,'0'0'181'0,"0"0"-13"0,-7 10-9 16,7-10-4-16,0 0-12 0,-2 10-11 0,2-10 6 15,0 0 2-15,13 11 1 0,-4-8-6 0,3 2-1 16,0-5-7-16,2 3 0 0,7 1-5 0,-2-3-4 16,9 4-9-16,-2-3-4 0,1 2 1 0,-2 0-12 15,2-3-7-15,1 1-3 0,-3 2-1 0,2-3-10 16,-4 2 2-16,-1-2-2 0,-3-1-10 0,-1 4-1 0,5-2-1 15,-7-2-4-15,2 0 0 0,-3 1 7 0,3-1-13 16,-9 2 2-16,7-2-2 0,-16 0-3 16,18 4-1-16,-18-4-1 0,18 0 2 0,-8 0-6 0,-10 0-2 15,15 1 0-15,-15-1-13 0,14 1 2 0,-14-1-2 16,12 2-3-16,-12-2-3 0,0 0 2 0,0 0-6 16,15 0 6-16,-15 0-7 0,0 0 1 0,7 3-10 15,-7-3 2-15,0 0 3 0,0 0 1 0,0 0-6 16,10 4-1-16,-10-4-12 0,0 0-14 0,0 0-14 15,0 0-22-15,9 3-22 0,-9-3-29 0,0 0-37 16,0 0-34-16,0 0-56 0,0 0-80 0,0 0-207 16,0 0-564-16,0 0 250 0</inkml:trace>
        </inkml:traceGroup>
        <inkml:traceGroup>
          <inkml:annotationXML>
            <emma:emma xmlns:emma="http://www.w3.org/2003/04/emma" version="1.0">
              <emma:interpretation id="{46DEEFA8-AD4B-4D9A-A47B-E4EE95B1435E}" emma:medium="tactile" emma:mode="ink">
                <msink:context xmlns:msink="http://schemas.microsoft.com/ink/2010/main" type="inkWord" rotatedBoundingBox="18317,1865 20690,1798 20714,2673 18342,2740"/>
              </emma:interpretation>
            </emma:emma>
          </inkml:annotationXML>
          <inkml:trace contextRef="#ctx0" brushRef="#br0" timeOffset="15549.53">17373-11 35 0,'0'0'199'0,"0"0"-19"0,0 0-17 0,0 0-8 15,0 0-8-15,0 0-10 0,0 0-2 0,0 0-8 16,0 0-3-16,-7 33-10 0,7-33-8 0,0 20-2 16,0-8-6-16,0 3-2 0,-3-2-4 0,3 0-7 15,3-2-9-15,-6 2 1 0,7 1-6 0,-2 1-2 16,2-2-4-16,-2 1-5 0,2-3-5 0,-2 0-7 16,2-2 0-16,-4-9-1 0,3 21-6 0,-1-10 1 15,1 4-5-15,0-5-3 0,-3 3-5 0,0-13 2 16,4 18-8-16,-1-9-1 0,-3-9-4 0,3 13 4 15,-2-6-7-15,-1-7 4 0,0 13-6 0,0-13-1 16,0 0-2-16,0 14 0 0,0-14 1 0,0 0 3 0,5 8-3 16,-5-8 1-16,0 0-1 0,0 0 1 0,0 0-1 15,0 0 3-15,0 0-6 0,0 0 1 0,0 0-3 16,0 0 1-16,0 0-2 0,0 0-1 0,0 0-1 16,0 0-1-16,13-32-3 0,-10 24-2 0,3 0 0 15,0-7 0-15,2 3-9 0,2-5-2 0,4 4-5 16,-7-5-1-16,8-3 0 0,-2-1 3 0,1 2 0 15,-1-1 4-15,1 3 1 0,-4 4 1 0,-1-2-4 16,3 4 5-16,-6-3 1 0,3 5 2 0,-2-2 0 16,1 1 1-16,1 4 0 0,-6-2 1 0,4 2 0 0,-7 7 1 15,9-9 1-15,-9 9-4 0,8-8 5 16,-8 8 2-16,6-7-5 0,-6 7 3 0,0 0-3 16,0 0 3-16,0 0 0 0,20 4 2 0,-20-4 3 0,9 8 3 15,-4 2 2-15,1-3 4 0,-2 4 2 16,2 2 3-16,0-1 0 0,0 1 3 0,0 5 7 15,2-3 5-15,-4 2 0 0,2 3 5 0,-1-6-3 0,1 10 0 16,1-2 4-16,-3 1-1 0,-2-7-1 0,4-1 1 16,-3 0-2-16,-2 0-4 0,2 0 0 0,2-2-2 15,-5 3-3-15,1-6-3 0,-1-10-2 0,5 19-1 16,-5-8-1-16,0-11-5 0,0 16-1 0,1-9 0 16,-1-7-8-16,0 11-21 0,0-11-16 0,5 10-18 15,-5-10-22-15,0 0-21 0,1 11-15 0,-1-11-14 16,0 0-30-16,0 0-35 0,0 0-47 0,0 0-203 15,0 0-473-15,0 0 210 0</inkml:trace>
          <inkml:trace contextRef="#ctx0" brushRef="#br0" timeOffset="16143.02">17798-370 81 0,'0'0'194'15,"0"0"-15"-15,-4-11-7 0,4 11-13 0,0 0-12 16,0 0-16-16,0 0-11 0,-3-10-11 0,3 10-13 16,0 0-7-16,0 0-12 0,0 0-4 0,0 0-8 15,13-12-14-15,-13 12 3 0,11-3-4 0,-11 3 1 16,18 0-3-16,-18 0-4 0,17 0-5 0,-17 0 0 16,20-1-4-16,-11 2-1 0,3 1 0 0,-12-2-3 0,21 7 1 15,-12-5-5-15,1 2 3 0,-10-4-5 16,19 7 1-16,-11-4-3 0,-2 2-1 0,-6-5-2 15,13 11 2-15,-7-5 4 0,0 1-2 0,-1 3 0 0,-1-2-3 16,2-1 3-16,-3 2 2 0,0 1 1 0,0-2 0 16,0 3 0-16,-2 0 2 0,-1-11-5 0,2 18-4 15,1-9 3-15,-3 2-1 0,0-11-3 16,0 18 3-16,0-10 1 0,-5 7-1 0,5-15-3 0,-1 15 2 16,-2-4-1-16,3-11 2 0,-6 16-2 0,5-6-5 15,-1-2-1-15,2-8 3 0,-6 13-3 0,6-13 3 16,-7 10-3-16,7-10-3 0,-5 8-1 0,5-8-2 15,-3 9 0-15,3-9-3 0,0 0 2 0,-4 9 3 16,4-9-1-16,0 0-3 0,0 0-2 0,0 0-1 16,0 0 0-16,0 0 0 0,-2 11 2 0,2-11-1 15,0 0-1-15,0 0-6 0,27-6-14 0,-27 6-14 16,21-5-14-16,-6 5-19 0,3 0-22 0,-5 0-18 16,2 0-34-16,1 0-28 0,-2 5-61 0,-5-5-152 0,-9 0-410 15,15 6 182-15</inkml:trace>
          <inkml:trace contextRef="#ctx0" brushRef="#br0" timeOffset="16565.09">18332 268 60 0,'0'0'199'16,"0"0"-12"-16,9 9-14 0,-9-9-7 0,0 0-11 15,16-1-5-15,-16 1-10 0,21-6-8 0,-10 4-8 0,4 2-8 16,3-2-3-16,-3-1-7 0,2 3-8 15,3-4-6-15,-1 1-6 0,5 1-5 0,-5 1-8 16,7-4-4-16,-5 5-5 0,4-6-3 0,-6 5-9 0,2-2-3 16,-1 0-5-16,-1 3-2 0,2-1-2 0,-3-2-5 15,1 2-6-15,-4-1 0 0,2 2-7 0,-3-4 1 16,1 4-3-16,0-1 1 0,-3 0-6 0,2-4 0 16,-14 5-2-16,21 0 3 0,-11 0-2 0,-10 0-5 15,15-3-2-15,-15 3 1 0,13-2-4 0,-13 2-9 16,0 0-11-16,14-1-18 0,-14 1-28 0,0 0-33 15,0 0-27-15,0 0-31 0,6-7-52 0,-6 7-172 16,0 0-409-16,0 0 182 0</inkml:trace>
          <inkml:trace contextRef="#ctx0" brushRef="#br0" timeOffset="16865.1">18653 25 129 0,'0'0'249'0,"0"0"-16"0,0 0-17 0,0 0-17 15,0 0-19-15,0 0-21 0,0 0-14 0,0 0-20 16,0 0-6-16,0 0-7 0,0 0-2 16,0 0-6-16,-9 28-5 0,9-28-6 0,0 18 2 0,-2-2-2 15,2-5 1-15,0 4-2 0,-1 2-2 0,-1-3-5 16,2 4-6-16,-3 0-1 0,3-5-5 0,0 5-12 15,0-2-2-15,0-1-4 0,5 2-7 0,-4 0-3 16,4-1-1-16,-4 0-6 0,-1-1-7 0,2-2-3 16,1 1-10-16,-3 0-30 0,1 0-21 0,1-4-26 15,-2-10-34-15,3 18-26 0,-2-8-36 0,-1-10-50 16,2 17-262-16,-2-17-507 0,0 13 225 0</inkml:trace>
          <inkml:trace contextRef="#ctx0" brushRef="#br0" timeOffset="18193.86">19324 92 176 0,'0'0'230'0,"0"0"-7"0,6-8-13 16,-6 8-18-16,0 0-7 0,0 0-16 0,0 0-12 16,0 0-18-16,0 0-13 0,6-7-17 0,-6 7-2 15,0 0-10-15,0 0-4 0,0 0-7 0,0 0 0 0,9 21-6 16,-9-21 0-16,4 15-6 0,-1-8-5 0,-3-7-5 16,6 18-1-16,-1-8-1 0,1 0 1 15,-5 1-4-15,2 0-1 0,2-3-8 0,-1 3-3 0,-1 0-6 16,2-4-4-16,-4 4-3 0,4-2-3 0,-5-9-4 15,4 16 2-15,0-10-6 0,-4-6-2 0,2 11-3 16,-2-11 1-16,3 10-1 0,-3-10-2 16,3 8-1-16,-3-8-1 0,0 0 0 0,0 0 3 0,6 7-3 15,-6-7 2-15,0 0-3 0,0 0 1 0,0 0-3 16,0 0 2-16,0 0-3 0,0 0-2 16,13-26-9-16,-7 18 1 0,0 0-5 0,0-7-4 0,2 4-5 15,-5-5-8-15,6 2 2 0,-2-1 0 0,0 2 0 16,-1-1-4-16,2 3 8 0,-1-6-2 0,-1 6 3 15,0-5 4-15,0 4-1 0,2 0 3 0,-2 3 0 16,0-2 0-16,-3 0 0 0,3 1 1 0,-2 2 2 16,2 0 3-16,-3 0-5 0,3-2 2 0,0 3 2 15,-6 7-1-15,9-11 0 0,-9 11 1 0,10-13 0 16,-4 9-5-16,-6 4 6 0,9-8-2 0,-1 6 0 0,-8 2 1 16,16-4 0-16,-16 4 0 0,14-2 3 15,-14 2-1-15,10-3-2 0,-10 3 1 0,0 0-3 0,19 5 5 16,-13-1-4-16,-6-4 3 0,11 3-1 0,-8 4 6 15,-3-7-2-15,6 11 12 0,-2-5 6 0,1 5 1 16,-1-4 3-16,-2 4 1 0,2 2 12 0,-2-3 7 16,-1 1 3-16,2 7-2 0,0-4 5 0,0 3 7 15,-3-3-4-15,3 3 2 0,-4-3 9 0,1 1-9 16,0-1-2-16,1-1 7 0,-1 2-12 0,3-1-5 16,-6-3 1-16,3-11-9 0,0 19-2 0,0-8-6 15,0-11 1-15,0 16-1 0,3-7-8 0,-3-9 2 16,0 15-24-16,0-15-28 0,0 16-31 0,0-16-29 15,-4 14-35-15,4-14-43 0,0 14-43 0,0-14-47 16,0 0-297-16,0 0-601 0,0 0 267 0</inkml:trace>
        </inkml:traceGroup>
      </inkml:traceGroup>
    </inkml:traceGroup>
    <inkml:traceGroup>
      <inkml:annotationXML>
        <emma:emma xmlns:emma="http://www.w3.org/2003/04/emma" version="1.0">
          <emma:interpretation id="{A7A15ECE-4F88-497E-BE87-5D195C412AFA}" emma:medium="tactile" emma:mode="ink">
            <msink:context xmlns:msink="http://schemas.microsoft.com/ink/2010/main" type="paragraph" rotatedBoundingBox="1133,4731 7370,4253 7462,5450 1225,5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7C05B3-4694-4CDB-B39C-ED1A3F4F9603}" emma:medium="tactile" emma:mode="ink">
              <msink:context xmlns:msink="http://schemas.microsoft.com/ink/2010/main" type="inkBullet" rotatedBoundingBox="1133,4731 2331,4639 2423,5836 1225,5928"/>
            </emma:interpretation>
          </emma:emma>
        </inkml:annotationXML>
        <inkml:trace contextRef="#ctx0" brushRef="#br0" timeOffset="22153.74">198 2799 85 0,'-4'-8'223'0,"4"8"-7"0,0 0-6 16,0 0-10-16,0 0-8 0,0 0-4 15,0 0-13-15,-6-10-8 0,6 10-13 0,0 0-5 16,0 0-8-16,0 0-16 0,0 0-12 0,0 0-9 0,0 0-16 16,0 0-5-16,0 0-12 0,0 0-5 15,0 0-12-15,0 0 1 0,0 0-11 0,0 0-2 16,0 0-4-16,24-10-6 0,-24 10-3 0,27 4 0 0,-12-8-5 16,4 4-2-16,8-2-2 0,0 1 2 0,4-2-6 15,0 2-1-15,-1-6-3 0,9 1 2 0,-8 2 0 16,9-3-2-16,-10 0-4 0,0 3 1 0,3-2-4 15,-5 1 2-15,1 0-1 0,-4 1-1 0,0 2-1 16,-5 2 4-16,-4-2-7 0,1-1 4 0,-4-1-2 16,-1 4-6-16,-12 0 2 0,16-2 0 0,-16 2-5 15,14 2 0-15,-14-2 0 0,10 4-8 0,-10-4-11 16,0 0-6-16,5 7-12 0,-5-7-8 0,0 0-15 16,0 13-13-16,0-13-16 0,0 0-17 0,-3 16-22 0,3-16-24 15,0 0-33-15,-14 9-190 0,14-9-412 16,-13 4 182-16</inkml:trace>
        <inkml:trace contextRef="#ctx0" brushRef="#br0" timeOffset="22549.74">254 3005 103 0,'0'0'215'0,"0"0"-11"0,-14 0-16 0,14 0-17 16,0 0-12-16,0 0-17 0,-9 5-13 0,9-5-13 16,0 0-12-16,0 0-10 0,0 0-8 0,0 0-8 15,0 0-10-15,0 0-2 0,0 0-5 0,0 0-1 16,0 0-3-16,0 0 4 0,0 0-5 0,0 0 7 16,0 0 1-16,0 0 0 0,36 10 1 0,-24-10 3 15,6 0-3-15,-2 0-1 0,4 0 0 16,9-4 1-16,1-1 1 0,2 3-2 0,11-7-5 0,0 7-4 15,-3-5-5-15,-1 0 1 0,4 1-9 0,-11-1-3 16,-1 3-3-16,-1-2-2 0,0 1-6 0,-2-2-2 16,-3 6-2-16,-4-4-4 0,-1 5-1 0,-5-4 2 0,2 3-3 15,-3-1-2-15,-5 2-4 0,-9 0-4 0,19-4-1 16,-11 4 0-16,-8 0-10 0,13-3 1 16,-13 3-7-16,0 0-8 0,12-2-8 0,-12 2-9 0,0 0-14 15,0 0-12-15,0 0-17 0,0 0-22 0,12-1-28 16,-12 1-28-16,0 0-37 0,0 0-63 0,0 0-146 15,0 0-432-15,0 0 192 0</inkml:trace>
        <inkml:trace contextRef="#ctx0" brushRef="#br0" timeOffset="23076.83">801 2440 163 0,'0'0'161'16,"0"0"-5"-16,0 0-9 0,-11-6-11 0,11 6-5 0,0 0-1 16,0 0-6-16,0 0-3 0,0 0-3 15,-7-8-7-15,7 8-1 0,0 0-7 0,0 0-2 0,0 0-3 16,0 0-4-16,0 0-5 0,0 0-3 15,0 0-3-15,0 0-14 0,0 0-4 0,0 0-8 16,0 0-2-16,0 0-10 0,0 0-3 0,0 0-7 0,0 0-7 16,0 0 2-16,0 0-1 0,0 0-4 0,0 0 6 15,0 0 0-15,25 18 5 0,-17-15 0 0,1 1 3 16,4 3-1-16,1 1 0 0,1-3-3 0,-2 1-2 16,2 3-3-16,1-3 1 0,1 2-1 0,2-2-6 15,-3 0 0-15,4 4 3 0,-2-2-3 0,7 3-6 16,-10-4 0-16,3 3-3 0,0-2 0 0,4 5 1 0,-2-2-2 15,0 2-3-15,-5-2-1 0,3-2 1 16,-3 2-3-16,3 0 1 0,-3 1-2 0,-2-2-5 16,1 1 4-16,-1-1 3 0,1-2-4 0,-1 5 1 15,-1-2-2-15,3-2 1 0,0 2-1 0,-2-1 1 16,-1 1 3-16,-1-3-2 0,-2 4 0 0,1-1 0 16,-2 0 4-16,-6 4 4 0,1-2 0 0,-6 4 3 15,-7 5-2-15,-3 2 1 0,-13 8 0 0,-5 2-1 0,-3 1-5 16,-5 3 2-16,-10 16-20 0,-4-3-21 0,0 1-21 15,-2 2-26-15,4 0-34 0,-9-1-25 16,7 3-31-16,2-6-30 0,3 1-43 0,-3 5-196 0,13-21-469 16,3 7 208-16</inkml:trace>
      </inkml:traceGroup>
      <inkml:traceGroup>
        <inkml:annotationXML>
          <emma:emma xmlns:emma="http://www.w3.org/2003/04/emma" version="1.0">
            <emma:interpretation id="{B6DD7D78-D470-479F-B646-B4A7C381E0B0}" emma:medium="tactile" emma:mode="ink">
              <msink:context xmlns:msink="http://schemas.microsoft.com/ink/2010/main" type="line" rotatedBoundingBox="3204,4645 7376,4325 7454,5350 3283,5670"/>
            </emma:interpretation>
          </emma:emma>
        </inkml:annotationXML>
        <inkml:traceGroup>
          <inkml:annotationXML>
            <emma:emma xmlns:emma="http://www.w3.org/2003/04/emma" version="1.0">
              <emma:interpretation id="{E4275884-E429-4DED-B207-9E562290A979}" emma:medium="tactile" emma:mode="ink">
                <msink:context xmlns:msink="http://schemas.microsoft.com/ink/2010/main" type="inkWord" rotatedBoundingBox="3221,4869 4949,4737 5011,5538 3283,5670"/>
              </emma:interpretation>
            </emma:emma>
          </inkml:annotationXML>
          <inkml:trace contextRef="#ctx0" brushRef="#br0" timeOffset="25071.53">2711 2649 76 0,'0'0'202'0,"0"0"1"0,2-13-15 0,-2 13-11 16,0 0-11-16,0 0-4 0,-8-13-12 0,8 13-7 16,0 0-11-16,-6-9-10 0,6 9-6 0,0 0-9 15,-6-9-2-15,6 9-5 0,0 0-6 0,-11-10-7 16,11 10-10-16,-8-6-4 0,8 6-10 0,-9-4-3 15,9 4-8-15,-13-1-2 0,13 1-6 0,-24 0-4 0,9 0-7 16,0 1 0-16,-3 4-7 0,-1 0-1 16,1 1-3-16,1 1 0 0,-3 1-2 0,-4 5-1 0,3-3-4 15,-3 4 1-15,9-6-4 0,-4 9 2 0,4-4-1 16,-5-1-1-16,1 4-2 0,7-5 3 0,2 6-5 16,-2-3 0-16,1 0-3 0,4 2-1 0,-1-1 5 15,2 2-4-15,0-2 1 0,3 1-2 0,2 0 1 16,2 1-3-16,1 1 1 0,-1-4 5 0,5-1-7 15,2 1 3-15,2-2-5 0,-1 1 7 0,5 1-4 16,2-1 1-16,-6-6 1 0,7 4-1 0,-4-1 1 16,4-5-1-16,1 2 2 0,1-4 1 0,-1 0-3 15,0 0 0-15,-2 1 1 0,-1-4-1 0,0 0-2 16,-3 0 3-16,0 2 0 0,-12-2 1 0,21 1-2 16,-21-1 3-16,18 0-2 0,-18 0-2 0,15-1 1 15,-15 1-2-15,13-2 1 0,-13 2-4 0,0 0-2 16,13 0-10-16,-13 0-21 0,0 0-14 0,12 0-28 0,-12 0-16 15,0 0-22-15,0 0-29 0,15 0-30 16,-15 0-69-16,0 0-141 0,11-9-415 0,-11 9 185 16</inkml:trace>
          <inkml:trace contextRef="#ctx0" brushRef="#br0" timeOffset="25641.53">3629 2579 191 0,'0'0'187'0,"0"0"-14"0,0 0-9 0,0 0-9 15,0 0-12-15,0 0-5 0,0 0-6 0,-41 15-8 0,31-8-8 16,-4 0-5-16,0 1-9 0,0 3-8 0,-7 5-9 16,0-1-6-16,-2 0-5 0,2 0-7 15,-2-1-4-15,-1 0-1 0,-1 3-6 0,3-3-4 0,-2 3-5 16,0-2-5-16,5-3-2 0,-4 0-3 0,2 3-5 16,6-5-5-16,0 0 1 0,-1 1-1 0,1-1-6 15,3 1 4-15,3-1-7 0,-1-5-2 0,2 1 0 16,2 4-1-16,0-5-4 0,2 3-1 0,4-8 0 15,-6 13-3-15,3-8 0 0,3-5 1 0,0 0-1 16,6 17 0-16,0-10-4 0,-6-7 1 0,16 7 1 16,-2-2 0-16,-4-4 1 0,7 4 5 0,4-1 0 15,4-4 4-15,2-4-1 0,0 4 4 0,1 0 9 16,0-3-1-16,4 1 1 0,0 0 6 0,7-2-5 16,1 1-1-16,-11 0-2 0,2 2-1 0,-1-6-2 15,-2 7-1-15,2-1-1 0,10-1 1 0,-8 2-9 16,-1 0 3-16,-3-3-1 0,-1 8 0 0,-2-5-2 0,2 0-1 15,-7 1-3-15,4 6 3 0,-5-6-8 0,-1 2-2 16,-3-2-3-16,3 1-11 0,-9 2-13 16,3-4-10-16,-1 2-7 0,-2 0-11 0,-9-2-11 0,12 7-18 15,-12-7-11-15,6 7-26 0,-6-7-24 0,0 0-33 16,0 0-234-16,-19 11-444 0,19-11 196 16</inkml:trace>
          <inkml:trace contextRef="#ctx0" brushRef="#br0" timeOffset="25925.09">3321 3295 195 0,'0'0'232'0,"0"0"-27"0,-9 4-18 16,9-4-14-16,0 0-6 0,0 0-9 0,0 0 0 0,0 0-4 15,0 0-5-15,0 0-6 0,26 12-1 0,-16-12-3 16,5 0-3-16,3 0-9 0,1 0-10 0,-1 0-11 16,12-1-1-16,-2-3-4 0,4 0-1 0,7 0-8 15,2 0-17-15,0-2 1 0,-9 3-5 16,10-2-12-16,3 3-2 0,-5-6-9 0,2 6-4 16,-12 1-3-16,-2-3-7 0,3 4-16 0,-4 0-23 0,-1-2-20 15,-10 4-26-15,0-1-31 0,-5-1-25 0,1 3-25 16,-12-3-26-16,12 7-30 0,-12-7-30 0,3 6-223 15,-3-6-477-15,0 0 211 0</inkml:trace>
        </inkml:traceGroup>
        <inkml:traceGroup>
          <inkml:annotationXML>
            <emma:emma xmlns:emma="http://www.w3.org/2003/04/emma" version="1.0">
              <emma:interpretation id="{F59B5E45-F9DB-4E2D-ADE6-61A73CB38D4D}" emma:medium="tactile" emma:mode="ink">
                <msink:context xmlns:msink="http://schemas.microsoft.com/ink/2010/main" type="inkWord" rotatedBoundingBox="6453,4396 7376,4325 7429,5025 6506,5096"/>
              </emma:interpretation>
            </emma:emma>
          </inkml:annotationXML>
          <inkml:trace contextRef="#ctx0" brushRef="#br0" timeOffset="28800.45">5560 2457 93 0,'0'0'158'15,"6"-10"-3"-15,-6 10-13 0,4-13-3 0,-4 13-1 16,6-11-4-16,-6 11 1 0,3-8-2 0,-3 8-3 16,0 0-6-16,6-10-6 0,-6 10-11 0,0 0-5 0,0 0-15 15,0 0-5-15,0 0-5 0,0 0 2 16,0 0-5-16,0 0-3 0,-6 35-4 0,3-21-4 16,-1 3-1-16,4 3-2 0,-5 2-7 0,4 3 2 15,1-4-2-15,0 4-7 0,0-6-1 0,0 4-3 16,-3-3-4-16,3-1-2 0,0 1-3 0,0-3-1 15,-3-3-3-15,3 0-3 0,0 1 0 0,0-3-3 0,0-12-1 16,-3 19 0-16,6-9-8 0,-3-10 5 0,-3 13-3 16,3-13-3-16,0 14 1 0,0-14 1 15,0 0-3-15,0 0 6 0,0 15-7 0,0-15 1 0,0 0-1 16,0 0 0-16,0 0-3 0,-10 0 3 0,10 0-13 16,0 0-2-16,0 0-3 0,-12-26-2 0,12 13-5 15,0-5-3-15,0 4-5 0,6-3 0 0,0-4 1 16,-5 0 3-16,5 1-3 0,6-2 4 0,-2-2 0 15,4 4-2-15,-5 0 2 0,3 0 1 0,-2 6 0 16,1-2 3-16,0 2 2 0,3-1 1 0,-5 1-1 0,4 1 1 16,1 4 1-16,-4-3 1 0,2-2 3 15,-2 7-2-15,2-3-1 0,-4 2 0 0,2 2 2 16,-1 2 3-16,-3-3-5 0,-6 7 3 0,14-7-1 0,-14 7 5 16,12-7-3-16,-12 7-1 0,10-3-1 0,-10 3 1 15,0 0 3-15,0 0-1 0,16 3 0 16,-16-3 4-16,11 10 2 0,-5-2 7 0,0-2 4 0,-2 2 3 15,5 9-3-15,-3-6 1 0,-3 3 4 0,2 3 6 16,1 0 3-16,0 1-5 0,-2-1 2 0,5 3-1 16,-9-2 1-16,6-2-1 0,-5 3 2 0,4-3-4 15,-5 2 2-15,4-3-4 0,-1 1-4 0,-3-1 1 16,0-3-1-16,3 0 0 0,-3-4-3 0,0-8 1 16,0 21-1-16,0-14-3 0,0-7 0 0,0 14-7 15,0-14-11-15,0 15-21 0,0-15-19 0,0 12-22 16,0-12-28-16,-3 10-29 0,3-10-27 0,0 0-35 15,0 0-252-15,-7 8-478 0,7-8 212 0</inkml:trace>
          <inkml:trace contextRef="#ctx0" brushRef="#br0" timeOffset="29345.44">6071 2192 35 0,'0'0'191'0,"0"-18"-12"0,0 18-15 0,0 0-14 16,5-12-14-16,-5 12-16 0,6-9-4 0,0 3-16 0,0-1-5 16,-6 7-6-16,10-14-2 0,-2 8-5 15,1 1-4-15,1-1-4 0,2 2-1 0,-4 1-7 16,3-1-1-16,3-3 3 0,-5 5-4 0,4-2-9 0,-2 3 1 16,-11 1-4-16,22-3-5 0,-22 3 1 0,16 3-1 15,-7 2-8-15,-1-3 7 0,4 3-4 0,-8 1 0 16,2 1 0-16,3 4 11 0,-9 2-5 0,5-3-2 15,-4-2 0-15,4 2-1 0,-2 2 0 0,-3 1-2 16,0 1 0-16,0-1 4 0,0 1-1 0,-8 1-4 16,5 2-2-16,-3 0-3 0,3-5-9 0,-4 4 0 15,1-2-2-15,3-1-5 0,-3 2 3 0,0 0-2 16,1-3-4-16,2-1-3 0,0-2-3 0,3-9-1 16,0 20 0-16,-3-14 3 0,3-6-3 0,3 16-1 15,-3-16-3-15,3 14-1 0,-3-14-4 0,9 9 3 16,2-5-6-16,-2 2-8 0,-9-6-7 0,27 1-5 15,-14-2-11-15,5 1-6 0,-3 0-8 0,-3-2-15 0,4 2-14 16,-16 0-14-16,20 0-14 0,-10 0-28 0,-10 0-17 16,15 2-13-16,-15-2-15 0,10 1-207 0,-10-1-414 15,0 0 184-15</inkml:trace>
        </inkml:traceGroup>
      </inkml:traceGroup>
    </inkml:traceGroup>
    <inkml:traceGroup>
      <inkml:annotationXML>
        <emma:emma xmlns:emma="http://www.w3.org/2003/04/emma" version="1.0">
          <emma:interpretation id="{D7A05843-93AF-4021-89E3-B2EC35824897}" emma:medium="tactile" emma:mode="ink">
            <msink:context xmlns:msink="http://schemas.microsoft.com/ink/2010/main" type="paragraph" rotatedBoundingBox="6429,5396 12563,5769 12479,7162 6345,678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20F957-3649-45E1-99C3-AE681888A989}" emma:medium="tactile" emma:mode="ink">
              <msink:context xmlns:msink="http://schemas.microsoft.com/ink/2010/main" type="line" rotatedBoundingBox="6429,5396 12563,5769 12479,7162 6345,6789"/>
            </emma:interpretation>
          </emma:emma>
        </inkml:annotationXML>
        <inkml:traceGroup>
          <inkml:annotationXML>
            <emma:emma xmlns:emma="http://www.w3.org/2003/04/emma" version="1.0">
              <emma:interpretation id="{1A04410B-6576-4CB2-A399-40B34F12F4D3}" emma:medium="tactile" emma:mode="ink">
                <msink:context xmlns:msink="http://schemas.microsoft.com/ink/2010/main" type="inkWord" rotatedBoundingBox="6419,5569 7475,5634 7433,6333 6376,6268"/>
              </emma:interpretation>
            </emma:emma>
          </inkml:annotationXML>
          <inkml:trace contextRef="#ctx0" brushRef="#br0" timeOffset="30891.01">5408 4007 65 0,'0'0'229'15,"0"0"-13"-15,0 0-19 0,0 0-7 0,0 0-9 0,12 0-7 16,-12 0-14-16,0 0-8 0,18-9-16 0,-18 9-6 15,16-9-11-15,-4 4-8 0,1-1-9 0,1-3-11 16,1 0-7-16,4-5-4 0,2-2-8 0,1 1-5 16,-2-2-4-16,1-2-5 0,3 0-4 0,1-7-4 15,-6 7-7-15,1-2-1 0,3-8-6 0,0-2-4 0,-8 8-1 16,1-1-4-16,-5-3-5 0,1 1 2 0,-1 1-7 16,-2-1 2-16,2-1-4 0,-2 5-3 15,-6-4-1-15,0 2-1 0,0 9-2 0,-2-8-1 0,-1 7-2 16,0 1 4-16,-1 0-3 0,-2 3 1 0,3 12-2 15,-3-20 1-15,0 10-3 0,3 10 0 0,-9-14-1 16,4 10 2-16,5 4-4 0,-13-6 0 0,13 6-3 16,-15 0 0-16,15 0 2 0,-19 6-1 0,8-1 0 15,-2 5-2-15,-1 1 2 0,2 2 0 0,-4 7-2 16,3 0 6-16,-2 6-4 0,-2 5 6 0,4-6-1 0,-4 12 4 16,6 1 0-16,-3 1 2 0,7-3 0 15,-2 5-2-15,0-5 0 0,7 1 0 0,2-1-1 16,0-9 3-16,5 2-2 0,1-1 2 0,0-3-2 15,3-2 0-15,1-3-2 0,4 0 2 0,2-2 0 0,-4-9-2 16,9 4 1-16,-5-6 0 0,9 1 3 16,1-5 1-16,-4-1-3 0,8-2-2 0,-5-5 3 15,-1-3-3-15,2 1 3 0,-1 1-3 0,-4-5 1 0,-2 3-1 16,2-7-1-16,-3 6 0 0,-3-4-2 0,1 3-2 16,1-1 1-16,-8 1 4 0,4 1-4 0,-2 3 1 15,-6-1 2-15,1 1 6 0,-6 6-1 0,14-12 2 16,-8 6 0-16,-6 6-5 0,10-4 0 0,-10 4-3 15,0 0-3-15,0 0 5 0,0 0-6 0,11 0 4 16,-11 0-2-16,0 0 0 0,0 0-1 0,15 10 2 16,-8-5 3-16,-7-5-4 0,9 7 0 0,-1-3 2 15,-8-4 1-15,17 7-1 0,-3-5 3 0,5-2 4 16,-5 0-4-16,5 2 2 0,0-4-2 0,1 2-1 16,5-9-1-16,2 4 2 0,-8 1-1 15,4-3 0-15,-4 1-1 0,1-3 2 0,-4 4-2 0,0-5 4 16,-2 3-4-16,-8 1 2 0,1-3-3 0,-1 4 1 0,0-3 0 15,-6 8 0-15,0-18 0 0,0 18-9 0,-12-14 5 16,5 7 0-16,-5 1 0 0,-5 1 0 16,-1 2-8-16,-7 1-4 0,6-3-7 0,-7 10-5 0,7-3-12 15,-3 1-10-15,8 2-15 0,-5 1-13 0,2 1-20 16,1 2-14-16,3-4-18 0,1 6-30 0,1-1-2 16,5-3-14-16,0 0-41 0,-1 4-167 15,7-11-412-15,-6 17 182 0</inkml:trace>
        </inkml:traceGroup>
        <inkml:traceGroup>
          <inkml:annotationXML>
            <emma:emma xmlns:emma="http://www.w3.org/2003/04/emma" version="1.0">
              <emma:interpretation id="{F4CE0AAB-CF18-4CFD-BA6F-A73451A318D9}" emma:medium="tactile" emma:mode="ink">
                <msink:context xmlns:msink="http://schemas.microsoft.com/ink/2010/main" type="inkWord" rotatedBoundingBox="10593,5649 12563,5769 12479,7162 10508,7042"/>
              </emma:interpretation>
            </emma:emma>
          </inkml:annotationXML>
          <inkml:trace contextRef="#ctx0" brushRef="#br0" timeOffset="38888.86">9585 4041 136 0,'6'7'192'0,"-6"-7"-8"0,0 0-12 0,14 0-14 0,-14 0-10 16,0 0-10-16,22-10-3 0,-12 6-10 0,1-6-10 16,5 4-9-16,-4-1-5 0,11-6-7 15,-4 1-4-15,0-3-6 0,4-2-3 0,1-3-5 0,-2 4-3 16,0-4-6-16,-2-2-1 0,9-6-10 0,-3-2-6 16,1 2-3-16,0-7-6 0,-7 3-4 0,0 1-3 15,-4-3-4-15,2 2-4 0,-6 8-1 0,1 0-5 16,-5-2-2-16,-1 4-1 0,-7 0-1 0,5 6-1 15,-4 1-1-15,1-1 2 0,-2 7-9 0,0 9 1 16,-3-17-2-16,3 17 0 0,-5-12 0 0,5 12-1 16,-15-5-2-16,15 5 0 0,-17 5-3 0,5 2 7 15,1 4-3-15,-5 0 2 0,-1 7 2 0,1 2 4 16,1 4 5-16,-6 11 7 0,2 0 1 0,-1 3 8 16,3 0 2-16,-1 2-4 0,1-1 3 0,5-1-3 15,3 2-6-15,-1-4 6 0,2-2-5 0,4 5-1 16,-1-12 0-16,5 0-3 0,5 3-4 0,-4-5-1 0,5 0-4 15,2-2 4-15,4-2-1 0,1 1-4 0,4-5 3 16,-1 0-1-16,0-8 2 0,8 1-6 16,0-4 3-16,-6-1-5 0,7-1 1 0,5-3-1 0,-1-2-2 15,-3-5 2-15,3-2-5 0,-4 2 5 0,0-5-2 16,-1-3 3-16,-4 3-4 0,5-1 1 16,-7 1-3-16,-6-1-1 0,3 0 4 0,-5 1 6 0,1 4 5 15,-4 0 5-15,-1 0 2 0,0 0 0 0,-6 7 7 16,11-11 0-16,-11 11-3 0,5-8 2 0,-5 8-1 15,8-4-13-15,-8 4 1 0,0 0 4 0,0 0-14 16,0 0 3-16,0 0-9 0,15 0 10 0,-15 0-3 16,0 0 0-16,16 12-3 0,-10-9 5 0,-6-3-5 15,18 5 1-15,-3-1-1 0,0-2 0 16,3 0 3-16,1-6-6 0,7 4 2 0,-3 0 2 0,4-4 0 0,-1 1-2 16,0-1 1-16,1-3-2 0,-3 0 1 15,-1-1-1-15,-4 3 3 0,-1-3-3 0,-2-1-2 16,1-1 1-16,-7-5 0 0,1 4-1 0,-3-2 1 0,-3-2-2 15,-4 1-1-15,-1 1 2 0,-6 1-2 16,-1-2-2-16,-5 3-2 0,-4 1 7 0,-1 0-13 0,-7 3 4 16,-7 2-12-16,0 1-1 0,1 4-13 0,0 0-5 15,0 3-8-15,3 3-9 0,2 0-24 0,6 1-26 16,1 0-18-16,1 4-18 0,4 0-20 0,0 2-18 16,5-6-18-16,2 6-53 0,0-4-165 0,5-2-451 15,1-7 200-15</inkml:trace>
          <inkml:trace contextRef="#ctx0" brushRef="#br0" timeOffset="39197.07">10547 4090 165 0,'9'4'223'0,"2"-3"2"0,-11-1-5 0,10 7-3 15,-10-7-14-15,10 2-4 0,-10-2-18 0,14 8-15 0,-8-6-6 16,-6-2-10-16,9 5-11 0,-2 2-8 16,1-1-10-16,1-2-9 0,0 5-5 0,2 3-10 15,-2 0-13-15,3-1-3 0,0 4-7 0,-3 0-2 0,8 6-9 16,-4 1-4-16,0 1-11 0,-4-3-1 0,3 3 1 15,-3 3-7-15,-3-1 0 0,6 2-1 16,-9-1-5-16,0 11-2 0,-6-7 1 0,2 3-4 0,-5-4-1 16,-3-2-2-16,-2 0 0 0,-5-3-6 0,-5 6-2 15,-7-2 2-15,1-3-7 0,-4-2 6 0,-2-3 2 16,6-6-8-16,-12 4 3 0,8-7 5 0,-8 0-2 16,-1-2-4-16,7-5 2 0,-7 0-7 0,1-1 1 15,-1-3 0-15,1-5 0 0,8 2 0 0,1-9-11 16,7 4-18-16,-2-6-15 0,4 1-20 0,0-1-31 15,2-4-27-15,7-4-36 0,0-1-35 0,12-4-36 16,0-9-64-16,7 0-202 0,5-5-523 0,3-1 233 16</inkml:trace>
          <inkml:trace contextRef="#ctx0" brushRef="#br0" timeOffset="39594.97">11001 3891 195 0,'13'-6'283'0,"-13"6"-20"16,7-4-29-16,-7 4-18 0,0 0-24 0,0 0-10 16,0 0-14-16,6 17-15 0,-6-17-15 0,0 17-11 15,0-6-15-15,3-3-6 0,-3-8-12 0,-4 24-7 16,2-11-13-16,-1-1-4 0,3-12-9 0,-1 17-5 16,-1-7-6-16,2-10-5 0,-4 14-4 0,4-14-3 15,0 14-2-15,0-14-3 0,0 0-4 0,0 11 2 16,0-11 3-16,0 0-4 0,0 0-4 0,0 0-1 15,0 0-8-15,0 0 2 0,0 0-4 0,16-25 2 16,-8 12-9-16,2 0 5 0,2-2-3 0,6-6 1 16,-3 1-3-16,4 0-2 0,2 0 1 0,0 2-5 0,4-1-1 15,-4 3 3-15,3 4-1 0,-7 1 2 0,-1 2 1 16,0 3 7-16,4-2 4 0,-4 2 0 16,-1 6 1-16,0 0 2 0,-3 4 7 0,1 2 9 0,1 4 5 15,-5-1 3-15,3 3 2 0,-2 3 4 0,-1 2-1 16,3 1-2-16,-3 5-7 0,3 0 2 0,0 1-6 15,-3-2-2-15,1 5-2 0,-1-1-8 0,2 0-6 16,-2-2-21-16,-2-3-32 0,0 3-29 0,-2-6-44 16,-1 6-48-16,-2-6-60 0,4-1-72 0,-5-6-239 15,1-1-572-15,4-2 254 0</inkml:trace>
        </inkml:traceGroup>
      </inkml:traceGroup>
    </inkml:traceGroup>
    <inkml:traceGroup>
      <inkml:annotationXML>
        <emma:emma xmlns:emma="http://www.w3.org/2003/04/emma" version="1.0">
          <emma:interpretation id="{735DF63A-AB75-4EB7-A210-F8346ED6EAB1}" emma:medium="tactile" emma:mode="ink">
            <msink:context xmlns:msink="http://schemas.microsoft.com/ink/2010/main" type="paragraph" rotatedBoundingBox="2837,8278 8307,7553 8460,8709 2990,9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8972842-EB88-465E-9C4C-2B25EB20B546}" emma:medium="tactile" emma:mode="ink">
              <msink:context xmlns:msink="http://schemas.microsoft.com/ink/2010/main" type="line" rotatedBoundingBox="2837,8278 8307,7553 8460,8709 2990,9434"/>
            </emma:interpretation>
          </emma:emma>
        </inkml:annotationXML>
        <inkml:traceGroup>
          <inkml:annotationXML>
            <emma:emma xmlns:emma="http://www.w3.org/2003/04/emma" version="1.0">
              <emma:interpretation id="{C0150681-CED4-4B81-A6EA-32CF002BB739}" emma:medium="tactile" emma:mode="ink">
                <msink:context xmlns:msink="http://schemas.microsoft.com/ink/2010/main" type="inkWord" rotatedBoundingBox="2852,8396 3293,8338 3389,9058 2948,9116"/>
              </emma:interpretation>
            </emma:emma>
          </inkml:annotationXML>
          <inkml:trace contextRef="#ctx0" brushRef="#br0" timeOffset="136925.32">2207 6182 95 0,'0'0'123'0,"8"-5"-21"0,-8 5 2 15,0 0-14-15,0 0-10 0,0 0 6 0,0 0-1 16,7-5-3-16,-7 5-10 0,0 0 5 0,0 0-6 16,0 0 3-16,0 0 1 0,0 0 4 0,0 0 0 15,0 0-3-15,9-4 1 0,-9 4-8 0,0 0 1 16,0 0-5-16,0 0 2 0,0 0-6 0,0 0 0 15,0 0-2-15,3-13-8 0,-3 13 4 0,0 0 2 16,0 0-3-16,0 0-3 0,-3-14-3 0,3 14-1 16,0 0-1-16,0 0-4 0,0 0-3 0,-3-16-1 15,3 16-2-15,0 0-3 0,-6-8-3 0,6 8-1 16,0 0-1-16,-9-11-2 0,9 11-4 0,-10-2 0 0,10 2-4 16,-12-3-2-16,12 3 1 0,0 0-4 0,-22 0 1 15,22 0-5-15,-15 3 1 0,15-3 0 0,-18 6-4 16,10-5 2-16,8-1-2 0,-16 8-3 0,7-5 3 15,9-3-2-15,-14 7 3 0,7-3-3 0,0 3 0 16,7-7-1-16,-12 11 3 0,6-6 0 0,0 2-2 16,-2-2 2-16,8-5 0 0,-9 14 0 0,0-8 1 15,5 5 0-15,-2-4-1 0,1 3 3 0,-1-2-1 16,1 2 0-16,5-10-1 0,-9 20 3 0,3-9 1 16,1 2 2-16,1 0 2 0,-1-1-3 0,1 2 0 15,1 1 1-15,-3-4-2 0,0 4 1 0,3-4-4 16,-2 4 2-16,4-5 0 0,-2 4-3 0,1-1 3 15,1 3-4-15,-2-2 6 0,3-1-6 0,0 1 1 0,0 1 1 16,0-2-1-16,3 0-3 0,-3 0 5 16,1-5-4-16,1 6-2 0,-2-14 2 0,4 18 1 15,-2-7-3-15,1-1 4 0,-2 0-2 0,2-1 3 0,2-1-5 16,-1 3 5-16,-4-11-5 0,8 18 3 0,-5-7 1 16,3-4 3-16,0 4-5 0,0-3 1 0,1-1-3 15,-1 0 3-15,0 2 2 0,0-2 1 0,1-1-1 16,1 1-3-16,-2 0 4 0,0-1-3 0,0 0-2 15,1 1 3-15,-7-7-2 0,12 11 4 0,-4-7-3 16,-1-1 3-16,-7-3-2 0,12 9 2 0,-8-2-1 16,-4-7 1-16,14 6 1 0,-8-2-1 0,-6-4 4 15,13 6-3-15,-4-1 6 0,-9-5 4 0,17 3 1 16,-10 0 0-16,-7-3 9 0,19 1-7 0,-8 2 0 16,-11-3 1-16,19-3-1 0,-10 3-1 0,-9 0 12 15,26-4-10-15,-17 1 1 0,2-1-1 0,4 2 1 16,-1-5-3-16,-2 3 3 0,0 0 3 0,-3 0-1 0,1 0 8 15,-1-2-4-15,-9 6-8 0,15-4 8 0,-6-1 0 16,-9 5-10-16,10-6 6 0,-10 6 0 16,11-5-6-16,-11 5-4 0,0 0 2 0,7-5 4 0,-7 5-6 15,0 0 2-15,0 0-7 0,0 0-1 0,0 0 1 16,12-3-4-16,-12 3-5 0,0 0 4 0,0 0 1 16,0 0-9-16,0 0-2 0,0 0-14 0,0 0-12 15,0 0-22-15,0 0-21 0,0 0-31 0,0 0-37 16,-21 23-45-16,15-14-47 0,0 0-67 0,-4-2-231 15,-1 0-574-15,1 1 254 0</inkml:trace>
        </inkml:traceGroup>
        <inkml:traceGroup>
          <inkml:annotationXML>
            <emma:emma xmlns:emma="http://www.w3.org/2003/04/emma" version="1.0">
              <emma:interpretation id="{2F47CA0A-CD2A-4AB3-880E-98FA85A899C7}" emma:medium="tactile" emma:mode="ink">
                <msink:context xmlns:msink="http://schemas.microsoft.com/ink/2010/main" type="inkWord" rotatedBoundingBox="4279,8490 5151,8374 5227,8941 4354,9057"/>
              </emma:interpretation>
            </emma:emma>
          </inkml:annotationXML>
          <inkml:trace contextRef="#ctx0" brushRef="#br0" timeOffset="41449.01">3636 6220 67 0,'0'0'141'0,"0"0"-4"15,12-9-4-15,-12 9 0 0,6-6-10 0,-6 6-6 16,0 0 1-16,7-8-6 0,-7 8 0 0,0 0 0 16,8-11 4-16,-8 11 0 0,0 0 2 0,7-2 0 15,-7 2 3-15,0 0-4 0,0 0-3 0,0 0-4 16,0 0-9-16,0 0-11 0,0 0-9 0,0 0-9 16,0 0-6-16,0 0-4 0,-34 13-9 0,25-8 0 15,-4 4-5-15,-4 2-1 0,2-4-8 0,-3 4-2 16,-1 2-1-16,1 0-6 0,-4 2 3 0,7-4 0 15,0-1-9-15,-1 3-2 0,-1-3 3 0,4 1-3 16,-4 0-2-16,4 3 3 0,2-7-6 0,0 3-4 16,0-2 3-16,7-1-3 0,-5 1-1 0,4-2-1 0,5-6-2 15,-12 13 0-15,12-13-3 0,-4 12-3 0,4-12 3 16,0 11 0-16,0-11 0 0,6 9 0 16,-6-9 1-16,10 10-3 0,-10-10 3 0,11 8-1 0,-1-4 0 15,-1-2 3-15,1 2-4 0,1-3 1 0,5 0-3 16,-5 1 2-16,5-2-1 0,-1 3 0 0,3-3-1 15,1-1 2-15,-1 2 0 0,2-1 5 0,-1 0-4 16,6 0 5-16,-5 0-3 0,5 4 4 0,-4-4-4 16,4 0 3-16,-5 0 1 0,1 0-5 0,-5 0-1 15,9-4-1-15,-5 4 0 0,-2 4 0 0,1-4 1 0,-3-5-1 16,2 5 1-16,-3 0 1 0,2 1-3 16,-5-1-3-16,0 0 4 0,-12 0 0 0,20-1-2 15,-20 1 0-15,17-2-8 0,-17 2-10 0,15-2-7 16,-15 2-9-16,0 0-12 0,13 2-9 0,-13-2-24 15,0 0-31-15,0 0-22 0,0 0-23 0,0 0-18 16,0 0-17-16,0 0-43 0,0 0-170 0,-40 21-432 0,26-15 191 16</inkml:trace>
          <inkml:trace contextRef="#ctx0" brushRef="#br0" timeOffset="41712.71">3575 6678 118 0,'0'0'175'0,"-11"7"-12"0,11-7 0 0,-7 5-17 15,7-5-4-15,0 0-16 0,0 0-2 0,0 0-1 16,0 0-1-16,-3 9 3 0,3-9-1 0,0 0 1 16,0 0-6-16,19 5 2 0,-19-5-3 0,15 3-5 0,-3-3-4 15,-12 0-2-15,24 0-11 0,-6-3-3 16,-3 3-4-16,3-1-6 0,0 1-5 0,9 1-5 16,-8-1-11-16,2-1-3 0,-2 2-7 0,8-2-5 0,0 1-3 15,0 0-7-15,-2 0-6 0,2 0 0 0,3-3-4 16,-5 2-10-16,2 1-12 0,-8 0-17 15,7 0-13-15,1 0-17 0,-8 0-12 0,0-2-23 0,-2 1-17 16,2 1-24-16,1 0-16 0,-1-3-20 0,-1 2-37 16,0-2-49-16,-6 0-135 0,4 2-406 15,-1-1 181-15</inkml:trace>
        </inkml:traceGroup>
        <inkml:traceGroup>
          <inkml:annotationXML>
            <emma:emma xmlns:emma="http://www.w3.org/2003/04/emma" version="1.0">
              <emma:interpretation id="{4D8FD732-7EE1-4217-B72A-7F102C758330}" emma:medium="tactile" emma:mode="ink">
                <msink:context xmlns:msink="http://schemas.microsoft.com/ink/2010/main" type="inkWord" rotatedBoundingBox="5877,7875 8307,7553 8460,8709 6030,9031"/>
              </emma:interpretation>
            </emma:emma>
          </inkml:annotationXML>
          <inkml:trace contextRef="#ctx0" brushRef="#br0" timeOffset="42513.56">5491 5765 207 0,'0'0'237'15,"0"0"-16"-15,0 0-17 0,0 0-21 0,2-11-9 16,-2 11-10-16,0 0-1 0,0 0-8 0,0 0-2 16,0 0-5-16,19 28-6 0,-14-20-4 0,-1 4-3 0,2 3-9 15,-3 0-7-15,0 2-9 0,2 1-2 16,-2-3-8-16,-3 8-6 0,3 0-9 0,-3-7-4 16,3 3-6-16,-3-1-5 0,0 0-4 0,0-4-5 0,0 3-7 15,0-3 0-15,-3 1-8 0,0-3-7 0,3-2 1 16,0-10-4-16,-6 17-6 0,6-17-3 15,-3 12-3-15,3-12 1 0,-2 11 0 0,2-11-3 0,0 0-5 16,0 0 2-16,-3 11-2 0,3-11-5 0,0 0-11 16,0 0-2-16,0 0-14 0,0 0-10 0,0 0-4 15,0 0-1-15,11-35-5 0,-8 24 1 0,3-3-3 16,-5 0 5-16,5-1-1 0,0-2 6 0,0 3 0 16,-2-3 2-16,5 4 6 0,-3-1 1 0,0 1-2 15,2-3 4-15,1 3 1 0,1 0 3 0,-2 0 2 16,3 0-1-16,-3 1-1 0,4 0 4 0,-3 1 0 15,4 2 2-15,-2 1 0 0,-1-2 1 0,-1 5 2 0,-1-2 0 16,-1 1 6-16,3 2 0 0,-10 4-1 0,17-7 1 16,-11 4 0-16,-6 3 0 0,16 0 3 15,-16 0 2-15,14 0-2 0,-14 0 11 0,12 3 2 0,-12-3 5 16,11 11 3-16,-6-1-2 0,-1 0 12 0,2 1 3 16,-6 3 1-16,6 3 2 0,-6 0 5 0,2 1-3 15,-2 6 6-15,0-2-12 0,0-2 12 0,0-1 5 16,-2-2 13-16,2 0-31 0,0-3 2 0,0 3-9 15,-1 0 5-15,1-3-5 0,-2-1 5 0,2-2 5 16,0 3-28-16,-3-5 4 0,3-9 5 0,0 20-4 16,0-20-17-16,-3 15-4 0,3-15-2 0,0 13-29 15,0-13-18-15,0 0-9 0,0 11-15 0,0-11-13 16,0 0-21-16,0 0-30 0,0 0-34 0,-3 10-24 16,3-10-22-16,0 0-38 0,0 0-252 0,0 0-552 15,0 0 244-15</inkml:trace>
          <inkml:trace contextRef="#ctx0" brushRef="#br0" timeOffset="43569.38">5042 6629 64 0,'0'0'132'0,"0"0"-8"0,0 0-5 16,0 0 0-16,0 0-1 0,0 0 0 0,0 0 0 15,0 0-2-15,0 0-1 0,0 0-11 0,0 0 0 16,0 0-5-16,0 0 2 0,0 0-5 0,21-24-3 16,-21 24 0-16,0 0-2 0,17 2-6 0,-17-2 0 15,19-2 6-15,-8 0-4 0,2 0-3 0,6 1 9 16,10-1 0-16,-1 1 7 0,12-2-2 0,2-1 3 15,9 1-1-15,1-1-4 0,23-1 3 0,-1 1 0 16,1-1-6-16,4-1-4 0,4 2-9 0,-2-1-7 16,1-2-6-16,1-1-6 0,-1 4-3 0,2 3-5 15,1-3-8-15,3-1-8 0,-2 4 0 0,-1 0-4 16,2-9 0-16,-2 5 2 0,1-1-10 0,-4 5-7 0,-4-1 3 16,-3-9-5-16,-20 11-3 0,0-6-6 0,-4 1-11 15,1 2-21-15,-3-1-7 0,-4 2-13 0,-15-2-16 16,1 3-12-16,-7-3-21 0,-5 2-15 0,1 2-20 15,-1-5-20-15,-13 4-30 0,-6 1-31 0,16-1-44 16,-16 1-208-16,0 0-499 0,0 0 222 0</inkml:trace>
          <inkml:trace contextRef="#ctx0" brushRef="#br0" timeOffset="43002.04">6043 5522 106 0,'6'-5'192'0,"-6"5"5"0,14-16-7 0,-9 8-8 16,1 4-4-16,2-3-10 0,-8 7-7 0,13-8-8 16,-7 3-8-16,-6 5-10 0,14-4-7 0,-14 4-11 0,15-9-5 15,-15 9-10-15,7 0-6 0,-7 0-8 16,0 0-3-16,0 0-6 0,19 9 1 0,-19-9-3 0,11 7 1 15,-10 0-2-15,-1-7-1 0,8 17-6 16,-8-7 8-16,-6 6-4 0,4-2-3 0,-1 3-9 16,-3 1 4-16,1-2-3 0,0 1-3 0,-1 0 4 0,0-2-11 15,-1 0-2-15,1 1 2 0,0-1-12 0,0-2-1 16,1 1 0-16,2-2-3 0,-3 1-6 0,5-6-2 16,-1 4-1-16,2-11-2 0,-4 18-4 0,4-18 6 15,0 13-10-15,0-13-2 0,4 13 12 0,2-8-19 16,-6-5 10-16,14 8-7 0,-2-7-9 0,4-1 8 15,-3 0 1-15,7-1-14 0,-4-1-3 0,4 2-15 16,-4-4-2-16,-1 3-13 0,1-1-15 0,1-1-11 16,-4 2-10-16,-2-1-12 0,-11 2-17 0,18-4-15 0,-18 4-13 15,19 4-9-15,-9-2-14 0,-10-2-20 16,3 6-9-16,-3-6-15 0,3 11-45 0,-3-11-159 0,0 0-434 16,-12 18 192-16</inkml:trace>
        </inkml:traceGroup>
      </inkml:traceGroup>
    </inkml:traceGroup>
    <inkml:traceGroup>
      <inkml:annotationXML>
        <emma:emma xmlns:emma="http://www.w3.org/2003/04/emma" version="1.0">
          <emma:interpretation id="{A2C66FEC-ED54-49DE-A72E-7063086B5FCA}" emma:medium="tactile" emma:mode="ink">
            <msink:context xmlns:msink="http://schemas.microsoft.com/ink/2010/main" type="paragraph" rotatedBoundingBox="6254,8412 20939,6026 21223,7774 6538,101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9931E3-627E-4156-A59C-FA2A4A9050FF}" emma:medium="tactile" emma:mode="ink">
              <msink:context xmlns:msink="http://schemas.microsoft.com/ink/2010/main" type="line" rotatedBoundingBox="6254,8412 20939,6026 21223,7774 6538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9E697531-BD4A-4137-ADE4-A4F3872A2B9D}" emma:medium="tactile" emma:mode="ink">
                <msink:context xmlns:msink="http://schemas.microsoft.com/ink/2010/main" type="inkWord" rotatedBoundingBox="6383,9209 8123,8926 8269,9823 6529,10105"/>
              </emma:interpretation>
            </emma:emma>
          </inkml:annotationXML>
          <inkml:trace contextRef="#ctx0" brushRef="#br0" timeOffset="44636.81">5554 7686 123 0,'0'0'254'0,"-6"7"-9"0,6-7-14 0,-7 11-17 0,7-11-14 16,0 0-15-16,-3 6-16 0,3-6-11 0,0 0-11 15,0 0-3-15,0 0-11 0,0 0-10 0,0 0-14 16,0 0-10-16,32-18-11 0,-20 11-3 0,2-8-10 15,2-2-3-15,2 0-8 0,3-4-12 0,-5 0-1 16,10-7-8-16,1 0-3 0,1-2-5 0,-3-2-2 16,1-3-4-16,0-2-3 0,1-1-5 0,-1 0-3 15,-1 1 2-15,-4 5-3 0,-2-6 2 0,1 3-5 16,-8-3-1-16,-4 13-1 0,0-3-3 0,-2 3 1 16,0-1-2-16,-2 8-1 0,-4 0 2 0,0 0-4 15,0-3 12-15,-3 4 3 0,2 0 0 0,-5 6-3 16,3-3 2-16,-3 4-2 0,0 0-3 0,2 3 3 15,4 7-4-15,-14-12-2 0,5 9 0 0,9 3-3 16,-16-2 0-16,16 2-5 0,-23 5-1 0,13 0 2 0,-2 4 1 16,2 3-5-16,-4 0-1 0,2 3 2 0,-4 5 3 15,-1 2 1-15,4 2 4 0,-2 1-2 16,-4 10 2-16,5 1 7 0,-2 1-1 0,-1-4 2 0,3 4 0 16,0-1 4-16,4 2 0 0,-4 0-3 0,8 0-5 15,-1 0-1-15,1-4 5 0,6 2-5 0,0-1-3 16,3-8 3-16,1 0-3 0,2 2 2 0,2-7 2 15,4 2-4-15,0-1-4 0,1-3 1 0,5-4 2 16,1-1-2-16,-1 0-6 0,6-6-6 0,-2-2-3 16,-2-1-4-16,8-6-4 0,-4-2-1 0,-5 1-3 15,7-5-3-15,-1 1 0 0,-4-3 2 0,-2 3 0 16,-2-2 4-16,1 3 0 0,-2-2 2 0,-2 5 2 0,2-6 0 16,-7 3 2-16,1 2 1 0,-10 2 2 0,14-6 3 15,-14 6 7-15,15-4 3 0,-15 4-2 16,0 0 7-16,16 4 5 0,-16-4 6 0,13 6 5 0,-5-5-6 15,1 4 1-15,-3 0-3 0,4-2 0 0,-1 3-3 16,5-1 2-16,-5-3-4 0,4 3 4 0,6-4 2 16,-5 2-3-16,2-3-7 0,4 0 5 0,-1 0-5 15,3-9 4-15,1 7 3 0,-4-5-5 0,5-1 2 16,-2-6-4-16,4 0 2 0,-4 0-7 0,-3-2 7 16,1 1-5-16,-4-3 8 0,1 1-13 0,-7 2 5 15,-1 0 3-15,-3 0 3 0,1-1-10 0,-4 3-2 16,-6-4 2-16,3 3-6 0,-5-3 5 0,-3 5 2 15,-4-1 1-15,2 2-5 0,-7-2 0 0,4 9-1 16,-7-2-1-16,1 1 0 0,0 3 2 0,-1 2-7 16,1 0 6-16,-6 2-11 0,8 3-3 0,-2 0-9 15,2 0-13-15,4 1-12 0,-3 5-21 0,4-3-16 0,1 4-22 16,5-4-19-16,0 0-19 0,3 3-23 16,-1-2-34-16,4-9-30 0,3 17-212 0,-6-5-483 0,3-12 213 15</inkml:trace>
          <inkml:trace contextRef="#ctx0" brushRef="#br0" timeOffset="45353.96">6823 7280 66 0,'8'-4'311'0,"1"-3"-7"0,-2 0-14 0,-7 7-21 15,12-8-15-15,-12 8-20 0,7-7-24 0,-7 7-19 16,0 0-23-16,9-2-12 0,-9 2-21 0,0 0-9 16,0 0-17-16,3 18-9 0,-1-7-11 0,-2-11-5 15,-2 24-12-15,2-11-5 0,-6 4-6 0,3-2-4 16,0 2-6-16,-1-2-3 0,1 0-5 0,3-3 1 16,-3 2-5-16,0-6-1 0,-3 2 0 0,6-10 2 15,-4 14 2-15,1-7-5 0,3-7 2 0,0 0-7 16,0 0 9-16,-3 15-8 0,3-15-9 0,0 0-2 15,0 0-1-15,0 0-11 0,0 0-7 0,0 0-9 16,0 0-5-16,22-36 6 0,-15 21-18 0,-1-5 1 16,11-1-7-16,-4 0 0 0,4-3 5 0,0 6 2 0,0-4 1 15,-1 5 4-15,1 0 3 0,-1 0 9 16,1 4 12-16,-6 4 16 0,6-3 12 0,-4 6 12 0,1 0 13 16,5-1 9-16,-7 5 19 0,4 2 6 0,-5 0 7 15,5 6 1-15,1 1 11 0,-2 1-5 0,-2 5-5 16,-3 2-3-16,-1 1-8 0,5 5-7 0,-4 0-9 15,2 7-5-15,-4-7-9 0,1 6-5 0,-3 7-3 16,-2-10-19-16,-1-5-39 0,3 4-42 0,-3-7-45 16,0 1-35-16,-3 0-43 0,0-3-43 0,3-3-59 15,-3 0-56-15,0-11-358 0,1 10-741 0,-1-10 328 16</inkml:trace>
        </inkml:traceGroup>
        <inkml:traceGroup>
          <inkml:annotationXML>
            <emma:emma xmlns:emma="http://www.w3.org/2003/04/emma" version="1.0">
              <emma:interpretation id="{E0D63E05-DE96-4881-941C-512B899ED3C2}" emma:medium="tactile" emma:mode="ink">
                <msink:context xmlns:msink="http://schemas.microsoft.com/ink/2010/main" type="inkWord" rotatedBoundingBox="8997,8117 11939,7639 12199,9240 9256,9718"/>
              </emma:interpretation>
            </emma:emma>
          </inkml:annotationXML>
          <inkml:trace contextRef="#ctx0" brushRef="#br0" timeOffset="118592.06">9105 6464 18 0,'0'0'228'0,"30"-13"-13"16,-18 9-10-16,1 1-10 0,4-3-8 0,2 1-14 0,8-5-11 15,1 7-8-15,11-7-9 0,4 2-9 16,-1 2-10-16,0 0-9 0,2 1-8 0,3-1-10 16,-1 2-5-16,0-3-5 0,5 4-12 0,-8 1-2 0,8-2-12 15,-7 1-4-15,7-3-5 0,0 5-7 0,-11 0-4 16,6-1-2-16,7 0-5 0,-12 1-5 0,7 1-1 16,-5-2-1-16,4 0-5 0,-4-1-1 0,0 3-4 15,0-3-2-15,-2 3 0 0,0-1-1 0,0-3-5 16,-15-1 1-16,4 4-10 0,0-3-10 0,-2 1-9 15,-2 0-11-15,-7 1-16 0,1 0-13 0,-4-2-13 16,-4 3-20-16,0 0-12 0,-3-2-22 0,-9 3-11 16,13-2-21-16,-13 2-29 0,0 0-176 0,0 0-390 15,0 0 173-15</inkml:trace>
          <inkml:trace contextRef="#ctx0" brushRef="#br0" timeOffset="118166.98">9631 5697 147 0,'0'0'250'15,"0"0"-22"-15,0 0-17 0,0 0-23 0,0 0-19 16,0 0-19-16,0 0-7 0,0 0-13 0,0 0-4 16,0 0-12-16,0 0-4 0,0 0-4 0,-3 37-5 15,2-24-13-15,1-3-2 0,-3 7-9 0,3 1-1 16,0-1-3-16,-3-4-8 0,3 5-10 0,0-4 2 16,-2 3-9-16,1-2-1 0,1-1-6 0,-3-3-1 15,0 4-5-15,0-7-2 0,2 3-7 0,1-11-1 16,-3 15 0-16,0-5-4 0,3-10-2 0,-2 11-1 0,2-11-1 15,0 0-1-15,-4 10 0 0,4-10 1 16,0 0-4-16,0 0-1 0,0 0-6 0,0 0-2 16,0 0-4-16,0 0-5 0,0 0-8 0,9-49-3 0,0 27-7 15,-2-2-1-15,6-1-1 0,-7-1-1 0,8-3-2 16,-4 4 8-16,2-1-2 0,3 0-2 16,-2 1 8-16,-2 3 1 0,-2 2 1 0,1 1 3 0,1 4-2 15,-5 1 3-15,4 2-3 0,2 4 10 0,-4-3-4 16,-1 4 6-16,-3 1-6 0,-4 6 2 0,17-7 1 15,-8 3 2-15,-9 4 3 0,0 0 7 0,21 10 4 16,-15-7-4-16,1 7 0 0,1 4 6 0,-4-1 2 16,4 3 6-16,-5 2-5 0,2-2-1 0,1 2 1 15,0 3-1-15,0-4-4 0,-1 1-1 0,-1 6 0 16,-1-7-2-16,3 4 0 0,-3 0 1 0,-3-7-1 16,3 10-4-16,2-6-13 0,-2-1-10 0,0 1-24 15,-5-2-18-15,1 1-25 0,1-1-28 0,0 1-32 0,-5-4-42 16,-2 3-223-16,-1-6-443 0,1 4 197 15</inkml:trace>
          <inkml:trace contextRef="#ctx0" brushRef="#br0" timeOffset="54291.06">11118 6291 289 0,'0'0'272'0,"0"0"-16"0,0 0-11 0,0 0-7 16,-27 23-8-16,23-14-13 0,-2 7-15 0,-1 1-18 15,-1-3-19-15,-1 11-11 0,-1-3-15 16,1 5-14-16,-3-6-13 0,1 8-9 0,-5 2-8 0,1 1-13 16,0-6-9-16,2 0-20 0,-5 8-30 0,4-9-31 15,-2 6-40-15,1-7-42 0,0 1-42 0,2-2-52 16,-1-3-68-16,2-8-173 0,2-1-458 0,4-4 203 15</inkml:trace>
          <inkml:trace contextRef="#ctx0" brushRef="#br0" timeOffset="116883.68">8127 6469 1 0,'10'0'181'0,"-10"0"-12"0,0 0-19 0,12-4-10 15,-12 4-15-15,0 0-9 0,0 0-11 0,0 0-8 16,0 0-5-16,16 4-10 0,-16-4-5 0,0 0-7 15,8 6-6-15,-8-6-2 0,0 0-8 0,6 7-4 16,-6-7-2-16,6 7-5 0,-6-7-2 0,10 11-1 0,-4-9-2 16,-6-2 0-16,14 7 1 0,-8-3-3 0,-6-4-1 15,19 1 5-15,-10 0 1 0,-9-1-2 0,27 0 4 16,-11-1-2-16,-2 0-3 0,0-3 2 0,3 1-1 16,-1-1-1-16,1-2-2 0,-1 6-4 0,-4-1-5 15,-2 0-1-15,1 0-2 0,-11 1-4 0,19-7-1 16,-10 7-2-16,-9 0 0 0,17-3-4 0,-17 3 0 15,13 0-2-15,-13 0 1 0,14 3-3 0,-14-3-1 16,8 3-2-16,-8-3 1 0,11 5-1 0,-11-5-4 16,0 0-7-16,9 6-4 0,-9-6-6 0,9 3-6 15,-9-3-13-15,0 0-12 0,7 7-8 0,-7-7-6 16,0 0-9-16,9 4-17 0,-9-4-21 0,0 0-17 0,0 0-47 16,0 0-139-16,0 0-335 0,14-14 149 15</inkml:trace>
          <inkml:trace contextRef="#ctx0" brushRef="#br0" timeOffset="117373.95">8419 6248 20 0,'0'0'161'0,"0"0"-10"0,0 0-8 16,0 0-15-16,0 0-13 0,0 0-3 0,0 0-5 15,0 0 4-15,0 0 1 0,0 0-4 0,0 0 0 16,6 21 2-16,-9-12-3 0,-2 3-3 0,-1 5 2 16,0-3-3-16,1 3 1 0,-3 4-4 0,2 4-2 15,0-5-3-15,-7 5-3 0,7-1-7 0,-5 5 0 16,5-3-9-16,-4-2-4 0,1 0-10 0,4 1 0 0,-3-1-6 15,2-1-9-15,-2-2-3 0,2 3-3 0,3-6-4 16,0-1-2-16,-1-1-8 0,-2 0-17 16,3-1-22-16,0 1-29 0,0-5-27 0,-2 0-31 15,2 0-44-15,3-11-48 0,0 17-239 0,0-17-467 0,-6 13 207 16</inkml:trace>
          <inkml:trace contextRef="#ctx0" brushRef="#br0" timeOffset="119007.08">9441 6750 174 0,'0'0'188'0,"0"0"-11"0,0 0-5 0,0 0 0 16,0 0-10-16,0 0-6 0,-21 25-5 0,15-11-2 0,-8 3-3 15,2 7 1-15,-1-2-7 0,-1 3-7 16,1 1 1-16,-5 9-6 0,2-3-8 0,-4 3-3 0,1-2-4 15,6-7-14-15,-5-2-8 0,3 1-7 0,6-1-8 16,-5-4-7-16,1 2-4 0,7-4-11 0,-4-1-3 16,4-1-5-16,-2 0-9 0,2-2-10 15,3 0-18-15,-3-4-26 0,6-10-29 0,-4 14-23 0,2-8-23 16,2-6-20-16,0 0-24 0,6 12-29 0,-6-12-33 16,15 2-228-16,-15-2-461 0,24-16 204 0</inkml:trace>
          <inkml:trace contextRef="#ctx0" brushRef="#br0" timeOffset="119394.88">9546 7068 123 0,'9'7'220'16,"-9"-7"-15"-16,5 10-21 0,-5-10-13 0,1 11-17 16,-1-11-12-16,5 16-10 0,-2-9-13 0,3 0-8 0,1 1-14 15,-1 0-6-15,0-2-11 0,5 0-6 16,-2-2-6-16,1 0-3 0,3 0-3 0,1-2-6 15,1-2-3-15,-2 0-5 0,4-2-3 0,-1-2-3 0,-1-3-2 16,0 2-4-16,0-2 0 0,-2 1-4 0,1 0 2 16,-6-1-3-16,0 0 5 0,-2-2-2 0,0 1 0 15,3 0-3-15,-6-2 0 0,-3 10-1 0,1-18 0 16,-1 18-1-16,-1-17-1 0,1 17-2 0,-12-14 0 16,6 4 1-16,-2 5 0 0,-3-4-3 0,-3 7-1 15,5-1-2-15,-4-4-1 0,-1 6-4 0,14 1 0 16,-31 1-3-16,16 0-1 0,3 3-4 0,0 1-1 15,-1-3-9-15,-1 4-19 0,2 2-17 0,2 0-15 0,1-1-23 16,5-1-23-16,-2 3-21 0,1 0-25 0,5-9-13 16,-6 15-41-16,3-6-167 0,3-9-395 15,3 15 176-15</inkml:trace>
        </inkml:traceGroup>
        <inkml:traceGroup>
          <inkml:annotationXML>
            <emma:emma xmlns:emma="http://www.w3.org/2003/04/emma" version="1.0">
              <emma:interpretation id="{52C957AA-BFAD-445B-9E01-184A37D828F0}" emma:medium="tactile" emma:mode="ink">
                <msink:context xmlns:msink="http://schemas.microsoft.com/ink/2010/main" type="inkWord" rotatedBoundingBox="12849,7340 15286,6945 15497,8248 13061,8644"/>
              </emma:interpretation>
            </emma:emma>
          </inkml:annotationXML>
          <inkml:trace contextRef="#ctx0" brushRef="#br0" timeOffset="56034.71">13360 5843 56 0,'0'0'250'15,"6"7"2"-15,-6-7-6 0,9 7-9 0,-9-7-18 16,10 8-10-16,-5-3-12 0,-5-5-9 0,10 13-15 0,-4-6-16 15,2 2-19-15,-5-1-7 0,3 1-14 0,-1 0-7 16,1 3-11-16,0 0-8 0,0 2-11 16,-3-6-6-16,3 1-10 0,-6-9-2 0,5 15-8 0,-2-10-5 15,-3-5-3-15,6 14-4 0,-2-8-11 0,-4-6-2 16,0 0-1-16,3 11-3 0,-3-11-5 0,0 0 0 16,0 0-7-16,0 0-12 0,17-4-4 0,-17 4-5 15,13-13-9-15,-6 2-5 0,1-2-7 0,4-1-4 16,1-4-2-16,-1-2 3 0,-1 5 3 0,2-6 0 15,3 2 1-15,1 4 7 0,-5 3 3 0,1-1 5 16,-2 3 14-16,-1-1 9 0,-2 4 12 0,1 0 9 16,-5 0 1-16,5 1 3 0,-9 6-4 0,10-8 0 15,-10 8 3-15,11-4-1 0,-11 4-3 0,0 0 6 16,0 0 0-16,25 11-4 0,-22-4 1 0,2 0-5 16,1 0-1-16,-2 4-2 0,5-1 0 0,-3 4 0 15,-3 0-2-15,3-1-2 0,0 0 2 0,0-1-2 16,1 0 0-16,-1 1-10 0,2-3 5 0,1 0-2 0,-3-1-1 15,1-2 0-15,4 1-4 0,-2-3 3 16,1-2 0-16,-1 1-5 0,-9-4-7 0,21 3-7 16,-9-3-8-16,3-4-8 0,-2 2-5 0,3-3-7 0,-2-5-1 15,-1 3-1-15,2-4-8 0,-1-2 1 0,2 2 1 16,-3 0 4-16,4-9 1 0,-4 9 8 0,4-10 0 16,-4 7 5-16,-2 2 0 0,0-1 4 0,1 0 8 15,0 3 1-15,-3 2 6 0,3-3 6 0,-4 4 1 16,-1 2 8-16,2 2 1 0,-9 3 5 0,18-9 4 15,-8 7-2-15,-10 2 4 0,21 0 5 0,-12 0 0 16,-9 0 0-16,27 7 5 0,-16-1 2 0,-1 0-2 16,6-1 0-16,-2 2-8 0,-1 0 6 0,1 0-1 15,-2 3-3-15,1-4-1 0,2 5-1 0,-2-7-3 16,-4 1-5-16,3 0 4 0,2 1-3 0,-2-1-13 16,-3-2-19-16,-1 1-22 0,-8-4-26 0,15 6-34 15,-15-6-38-15,9 5-43 0,-9-5-50 0,11 3-74 0,-11-3-176 16,9 3-518-16,-9-3 229 0</inkml:trace>
          <inkml:trace contextRef="#ctx0" brushRef="#br0" timeOffset="55253.08">12092 6386 105 0,'0'0'250'0,"0"0"-11"0,0 0-14 0,0 0-11 15,0 0-9-15,0 0-2 0,0 0-3 16,0 0-16-16,0 0-11 0,0 0-12 0,33-12-6 0,-20 5-14 16,2-3-6-16,3-1-11 0,3-2-8 0,0-5-11 15,1 0-10-15,2-2-6 0,6-8-9 0,0 7-8 16,-2-7 0-16,5 0-10 0,-8-3-7 16,7-3 1-16,-4 1-11 0,0-2-5 0,-1-3-3 0,-6-3 2 15,9 1-8-15,-8-4-6 0,5 1-5 0,6-18 8 16,-12 15-11-16,-2 3-16 0,4-6 1 0,-6 1-20 15,7-16 0-15,-6-2 0 0,-4 18 1 0,-5 3-7 16,3-2-1-16,-5 4 4 0,-3 7-2 0,1 1 3 16,-7-1 4-16,2 8 1 0,-1 4 0 0,-5 0 5 15,-1 3-6-15,-1 3 7 0,-1 2-1 0,-1-3 3 16,-2 2-3-16,3 4 3 0,-3 2-1 0,0 0 1 0,0 5 0 16,-1-1 1-16,-1 6-2 0,14 1-1 0,-22 4 1 15,8 0 2-15,-4 2-1 0,-1 9 2 16,-2-1 3-16,2 6 5 0,-1 2 0 0,-2 10 0 0,1 5 6 15,3 1 6-15,-6 0 0 0,4 8 5 0,-4 17 2 16,9-18 4-16,-3 18-7 0,6-11-2 0,2-3 3 16,2 0-1-16,5 0 0 0,0 3-2 0,3-3 1 15,3-3-8-15,3 0 1 0,3-2 6 0,-3-5-10 16,6-3 4-16,-3-9 1 0,6 8 5 0,3-14-8 16,-3 3-4-16,4-3 3 0,-1-7 1 0,-3-3 3 15,6-2 6-15,3-1-14 0,1-3 7 0,-4-1-4 16,4-3 2-16,2-1-7 0,-5-5 4 0,-1 2-8 15,-3-7 7-15,9 3-10 0,-6-7-3 0,0 1-2 16,1-4-9-16,-4-1 5 0,4 0 2 0,-8 5-1 16,2-5 8-16,-4 4-3 0,0 4-1 0,-3-3 0 15,-2 5 6-15,-1 1 2 0,0 0-2 0,0 2 4 0,-6 5-2 16,9-10-6-16,-9 10 4 0,0 0 3 0,0 0-7 16,0 0 4-16,0 0 5 0,18 18 3 0,-16-7 2 15,4 0 4-15,-2 4 3 0,2 0-2 0,-3 1 10 16,3 1 2-16,0-1 4 0,1 2 1 0,1-5 1 15,-2 5 0-15,1-3-4 0,-1-2 2 0,0 1-9 16,2-2 2-16,-2 4-6 0,0-9 3 0,-2 1 0 16,1 1-4-16,-5-9 0 0,9 11-16 0,-6-6-15 15,-3-5-31-15,5 11-21 0,-5-11-28 0,6 8-20 16,-6-8-25-16,0 0-44 0,0 0-53 0,0 0-294 16,0 0-576-16,0 0 255 0</inkml:trace>
          <inkml:trace contextRef="#ctx0" brushRef="#br0" timeOffset="55490.01">13133 5613 312 0,'-4'-17'323'0,"-1"1"-22"16,-1 0-24-16,3-1-26 0,-1 4-19 0,2 3-28 16,2 10-21-16,-6-16-22 0,6 16-29 0,-1-8-25 15,1 8-21-15,0 0-39 0,0 0-33 0,0 0-37 16,0 0-38-16,0 0-36 0,22 31-38 0,-16-18-48 15,2 4-173-15,1-5-385 0,0 3 171 0</inkml:trace>
        </inkml:traceGroup>
        <inkml:traceGroup>
          <inkml:annotationXML>
            <emma:emma xmlns:emma="http://www.w3.org/2003/04/emma" version="1.0">
              <emma:interpretation id="{126FA9EC-20C7-4E27-A80D-8BC84E3535A1}" emma:medium="tactile" emma:mode="ink">
                <msink:context xmlns:msink="http://schemas.microsoft.com/ink/2010/main" type="inkWord" rotatedBoundingBox="16033,7262 18133,6921 18284,7851 16184,8192"/>
              </emma:interpretation>
            </emma:emma>
          </inkml:annotationXML>
          <inkml:trace contextRef="#ctx0" brushRef="#br0" timeOffset="58834.02">15208 4996 3 0,'0'0'244'0,"-3"-14"-15"15,3 14-17-15,0 0-19 0,0 0-14 0,0 0-20 16,0 0-10-16,0 0-6 0,0 0-2 0,0 0-7 16,0 0-3-16,12 34-7 0,-11-16 3 0,5 4-3 15,0 3 2-15,-3 2-13 0,3 1-1 0,-6 2-7 16,4 6-3-16,-1 4-6 16,0-1-3-16,-6-3-6 0,3 2-4 0,-3 1-7 0,-1-2-6 0,1-12-6 15,-1 1-9-15,-1 1 3 0,1 2-15 0,-2-3 3 16,1-1-13-16,1-1 5 0,-1-6-7 0,-1 5-18 15,0-5-15-15,2-5-24 0,2-4-30 0,2 1-29 0,0-10-31 16,-4 15-22-16,4-15-33 0,4 11-44 0,-4-11-274 16,0 0-528-16,0 0 235 0</inkml:trace>
          <inkml:trace contextRef="#ctx0" brushRef="#br0" timeOffset="59176.99">15634 5363 84 0,'0'0'232'0,"8"-6"-11"0,-8 6-15 0,0 0-9 15,0 0-15-15,6-5-14 0,-6 5-19 0,0 0-10 16,0 0-15-16,0 0-7 0,0 0-9 0,0 0-6 0,0 0-2 16,-27 21-2-16,13-10-3 0,-2-1 0 15,-5 7-3-15,2-3-2 0,-4 4-1 0,1-1 3 16,1 4 0-16,0-2 3 0,0 3-10 0,0 0-4 0,2-4 1 15,-5 1-1-15,8-1-9 0,-4 0 0 0,7-4-12 16,-3 3-10-16,7-4-8 0,0 0 1 16,3 0-5-16,-3 0 1 0,7 1-7 0,1-7 2 0,1-7-4 15,-2 17-6-15,2-17 1 0,8 15 2 0,-1-11 0 16,1 2-6-16,2-4-6 0,7 0 5 0,-4-2-23 16,5 0-8-16,-2 0-13 0,2-2-12 0,-3-2-17 15,1 0-21-15,4 1-18 0,-4-2-18 0,2-1-22 16,-1 2-23-16,0-1-27 0,1-4-25 0,2 2-60 15,-5 0-171-15,7-4-473 0,-4 5 211 0</inkml:trace>
          <inkml:trace contextRef="#ctx0" brushRef="#br0" timeOffset="59478.68">16034 5308 17 0,'-15'2'275'0,"3"-2"-7"16,12 0-12-16,-27 6-16 0,14-1-7 0,-4 5-13 0,2 0-9 15,1 1-13-15,-3 2-13 0,4 6-13 0,-1-6-13 16,5 5-9-16,-4 3-7 0,5-1-5 0,1 4-16 16,1-6-13-16,2-7-7 0,2 9-11 0,1-2-8 15,2 0-13-15,1-2-2 0,-1 2-5 0,5 0-10 16,0-5 3-16,1 0-15 0,4 3 0 0,-2-3-15 15,4-1-20-15,1-4-25 0,4-1-26 0,0 1-33 16,-4-4-35-16,3 0-37 0,8-3-44 0,-1-2-41 16,0-4-259-16,1-5-535 0,-1 4 236 0</inkml:trace>
          <inkml:trace contextRef="#ctx0" brushRef="#br0" timeOffset="59871.03">16432 5485 30 0,'0'0'307'0,"8"-4"-24"0,-8 4-22 0,0 0-22 16,0 0-30-16,0 0-23 0,0 0-9 0,0 0-11 0,0 0-18 16,10 17-6-16,-10-17-12 0,3 14-11 0,-2-4-13 15,-1-10-8-15,3 16-10 0,-3-7-3 0,0-9-10 16,3 11-7-16,-3-11-7 0,0 18-4 0,0-18-4 16,0 12-3-16,0-12-6 0,3 8-5 0,-3-8-2 15,0 0 0-15,0 0-9 0,0 0 1 0,-3 15-2 16,3-15-3-16,0 0-9 0,0 0-3 0,0 0-10 15,0 0-5-15,14-30-10 0,-8 24 1 0,4-8-1 16,-1 2-2-16,6-8-8 0,-1 4 1 0,2-2-1 16,3-3 5-16,1 3 1 0,-4 0 1 0,2 0 1 15,-5 6 3-15,1 1 7 0,-1 3 10 0,-1-2 7 0,-3 4 9 16,5-1 7-16,-7 4 1 0,1-3 1 16,-8 6 3-16,17-2-4 0,-17 2 4 0,14 2-1 15,-14-2 8-15,13 6-1 0,-5 0-1 0,-2 1 8 0,0 5-4 16,0-4-2-16,1 7 2 0,-1-1-9 0,-3-1-1 15,6 0-2-15,-6 3-7 0,3-1-1 0,-5 1-3 16,2-6 2-16,-1 4-5 0,-2-5 5 0,1 0-19 16,-1-9-16-16,3 18-20 0,-3-8-17 0,0-10-28 15,-6 12-31-15,6-12-30 0,-6 8-37 0,6-8-46 16,0 0-48-16,0 0-210 0,0 0-521 0,-26-12 231 16</inkml:trace>
          <inkml:trace contextRef="#ctx0" brushRef="#br0" timeOffset="60092.7">17115 5062 44 0,'0'0'254'0,"15"0"-9"16,-15 0-6-16,18 5-7 0,-11 2-10 16,-1 0-10-16,3 6 4 0,3 4-13 0,0 3-7 15,2 2-13-15,-2-1-10 0,-3 3-16 0,-1 1-8 0,3-1-12 16,-4 0-15-16,1 0-10 0,-2-2-6 15,0 6-12-15,-2-4-12 0,-2 1-3 0,-1-1-9 16,-1 0-22-16,-1-3-34 0,-7-3-43 0,1 6-54 0,-5-2-53 16,0 1-68-16,-3 0-94 0,3-8-176 0,0 1-512 15,2-7 226-15</inkml:trace>
        </inkml:traceGroup>
        <inkml:traceGroup>
          <inkml:annotationXML>
            <emma:emma xmlns:emma="http://www.w3.org/2003/04/emma" version="1.0">
              <emma:interpretation id="{32A5540C-8587-493C-85E3-674995825ECB}" emma:medium="tactile" emma:mode="ink">
                <msink:context xmlns:msink="http://schemas.microsoft.com/ink/2010/main" type="inkWord" rotatedBoundingBox="18944,7544 21128,7189 21187,7550 19002,7905"/>
              </emma:interpretation>
            </emma:emma>
          </inkml:annotationXML>
          <inkml:trace contextRef="#ctx0" brushRef="#br0" timeOffset="61352.94">19227 5162 87 0,'0'0'269'16,"-21"-9"-16"-16,21 9-18 0,0 0-19 0,-16 14-15 0,16-14-12 15,-9 14-14-15,6-4-13 0,1 1-9 0,-4 3-10 16,2-1-10-16,2 5-10 0,-2-1-10 0,4-2-11 16,-2-1-5-16,4 3-10 0,-2-3-7 0,4 3-2 15,-2-1-4-15,2-3-9 0,4 1-3 0,-1-1-4 16,-1-3-4-16,6 1-1 0,-1-4-6 0,0-1-3 15,4-1-3-15,3-3 2 0,0-1-7 0,3-1-4 0,4-1-2 16,2-5-6-16,-3-1 1 0,3 2-5 16,-2-3 2-16,2-3-1 0,-1 0 1 0,-6-1-7 15,4-1-5-15,-4 0-5 0,-5-7 1 0,-1 1-12 16,-2 5 2-16,-3-6-3 0,0 2 4 0,-6 1 0 0,-4 1 0 16,-1 3-5-16,-7 0 4 0,-1-2-3 15,-3 2 2-15,-8-1-4 0,-8 1 4 0,2 1 4 0,-1 2-7 16,-3 3 5-16,1 3-3 0,-1 1 2 0,2-1-4 15,2 4-10-15,7 1-8 0,-3 2-5 16,4 0-14-16,4 2-14 0,0 1-16 0,8 1-13 0,-4-1-14 16,5 1-19-16,6-7-25 0,0 15-36 0,0-15-66 15,0 0-164-15,14 14-446 0,-4-7 198 0</inkml:trace>
          <inkml:trace contextRef="#ctx0" brushRef="#br0" timeOffset="61719.07">19612 5212 85 0,'0'0'261'0,"0"0"-29"15,0 0-19-15,0 0-16 0,0 0-15 0,9 10-11 16,-9-10-11-16,4 7-12 0,-4-7-11 16,9 13-12-16,-7-5-9 0,1 0-9 0,1 0-8 0,1 1-7 15,-2 0-2-15,1-1-8 0,2 6-9 0,1-3 0 16,-1-1-5-16,0-2-5 0,-1-1 0 0,4-3-2 15,-5 2 1-15,-4-6-7 0,20 7 1 0,-8-3-10 16,5-8-2-16,3 4-1 0,-2-1-7 0,10-5-5 16,-4 1 0-16,6-3-5 0,-6-1-1 0,2-5-2 15,3 1-1-15,-5-1-4 0,8-6 1 0,-8 2-3 16,6-5 2-16,0-3-2 0,-11 4 1 0,-2-2 0 16,1 0 6-16,-5 0 6 0,-4 5 4 0,2-4 4 15,-10 5 2-15,0 0 5 0,-3 1-11 0,-4 3-2 16,-6-3-7-16,-2 6-4 0,-1 3 2 0,-4 2-5 15,-8 0-8-15,0 6-9 0,0 4-9 0,-2-1-18 16,6 7-22-16,-5 1-24 0,-8 6-27 0,9-3-37 0,-3 11-32 16,5-10-47-16,1 4-77 0,9-9-176 0,-4 8-506 15,5-7 224-15</inkml:trace>
          <inkml:trace contextRef="#ctx0" brushRef="#br0" timeOffset="60687.07">17989 5292 180 0,'-12'5'210'0,"12"-5"-20"15,0 0-12-15,0 0-15 0,0 0-7 0,0 0-7 16,0 0-4-16,0 0-9 0,0 0-8 0,48 0 1 15,-30 2-10-15,-2 0-6 0,7-2-5 0,0 5-2 16,7-8-5-16,-3 3-5 0,3 0-6 0,0 0-1 16,-2-2-7-16,3-2-5 0,-4 2 1 0,2 2-5 15,-4-3-5-15,3 1 0 0,-4 1-4 0,-3-2-4 16,-5 3-5-16,13-2-1 0,-11-1-3 0,0-1-1 16,-4 0-5-16,0 2 1 0,-4 0-10 0,-10 2-1 0,20-1-7 15,-13-1 2-15,-7 2-5 0,15 0-8 16,-15 0-18-16,0 0-25 0,12-5-42 0,-12 5-39 15,0 0-38-15,0 0-41 0,0 0-46 0,0 0-246 0,0 0-516 16,-52 0 228-16</inkml:trace>
          <inkml:trace contextRef="#ctx0" brushRef="#br0" timeOffset="60942.97">18076 5526 194 0,'15'1'253'0,"-1"-1"-10"16,6 0-12-16,7-3-4 0,0 2-18 0,4 0-11 15,-3-3-14-15,4-1-12 0,8-3-5 16,-12 1-21-16,3 4-11 0,1 0-8 0,-2-5-12 16,-4 5-12-16,4-2-8 0,0 0-10 0,1 1-7 15,-4-2-14-15,-1 3-4 0,-7 1-8 0,-3-3-3 0,1 3-23 16,-2-1-18-16,-3 3-22 0,-12 0-29 0,19 0-21 15,-19 0-29-15,19 0-32 0,-10 3-26 0,-9-3-40 16,18-3-233-16,-9 0-458 0,-1-2 202 0</inkml:trace>
        </inkml:traceGroup>
      </inkml:traceGroup>
    </inkml:traceGroup>
    <inkml:traceGroup>
      <inkml:annotationXML>
        <emma:emma xmlns:emma="http://www.w3.org/2003/04/emma" version="1.0">
          <emma:interpretation id="{EEB8A502-090F-4F3F-B9CA-3C7472D8528A}" emma:medium="tactile" emma:mode="ink">
            <msink:context xmlns:msink="http://schemas.microsoft.com/ink/2010/main" type="paragraph" rotatedBoundingBox="6873,10017 15767,8541 16134,10754 7240,122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12317E3-6FDE-465E-AFA8-3C6340E19C7D}" emma:medium="tactile" emma:mode="ink">
              <msink:context xmlns:msink="http://schemas.microsoft.com/ink/2010/main" type="line" rotatedBoundingBox="6873,10017 15767,8541 15880,9225 6986,10701"/>
            </emma:interpretation>
          </emma:emma>
        </inkml:annotationXML>
        <inkml:traceGroup>
          <inkml:annotationXML>
            <emma:emma xmlns:emma="http://www.w3.org/2003/04/emma" version="1.0">
              <emma:interpretation id="{11174675-69F6-4519-8457-BE97C5B63E08}" emma:medium="tactile" emma:mode="ink">
                <msink:context xmlns:msink="http://schemas.microsoft.com/ink/2010/main" type="inkWord" rotatedBoundingBox="6874,10024 7468,9925 7580,10602 6986,10701"/>
              </emma:interpretation>
            </emma:emma>
          </inkml:annotationXML>
          <inkml:trace contextRef="#ctx0" brushRef="#br0" timeOffset="44942.77">6438 7678 90 0,'6'7'237'16,"-3"0"-21"-16,2 1-18 0,-5-8-11 0,3 19-9 15,0-8-15-15,0 0-5 0,0 1-11 0,0-1 0 16,-2 2-13-16,5-1-8 0,0 3-13 0,-3 0-7 0,3 0-3 16,2-1-8-16,-3 8-4 0,3-6-10 15,4 6-6-15,-5-4-1 0,-1-2-11 0,0 0 1 16,2 7-6-16,-5-6 7 0,3 5-7 0,-3-4 1 0,1 6-7 15,-4 2-6-15,0-1-4 0,-3-1 1 16,2-3-4-16,-5 4 1 0,0-8 4 0,-2 0 2 16,-4 4-5-16,5-3 2 0,-5 2-1 0,-4-2-1 0,-4-1 3 15,4-1 0-15,-4-1 0 0,-5-3 4 0,1 1-9 16,-1-2 5-16,-4-4-7 0,3 3 0 16,-7-6-1-16,4 0 1 0,0 0 3 0,-1-4-1 0,-2 0-3 15,6-4-3-15,-3-1-9 0,4-2-4 0,7-1-24 16,-1-7-15-16,4-1-23 0,-2-6-27 0,7 0-37 15,4-5-26-15,0-12-43 0,9 1-53 0,3-8-54 0,-2 1-243 16,14-4-569-16,3-14 251 0</inkml:trace>
        </inkml:traceGroup>
        <inkml:traceGroup>
          <inkml:annotationXML>
            <emma:emma xmlns:emma="http://www.w3.org/2003/04/emma" version="1.0">
              <emma:interpretation id="{D8C7FAE3-8A05-4108-9A9E-48AEAD978282}" emma:medium="tactile" emma:mode="ink">
                <msink:context xmlns:msink="http://schemas.microsoft.com/ink/2010/main" type="inkWord" rotatedBoundingBox="10310,9447 11382,9269 11490,9919 10418,10097"/>
              </emma:interpretation>
            </emma:emma>
          </inkml:annotationXML>
          <inkml:trace contextRef="#ctx0" brushRef="#br0" timeOffset="119639.04">9766 7273 56 0,'4'7'218'15,"-4"-7"-14"-15,11 8-9 0,-8-2-14 0,-3-6-16 16,8 15-7-16,1-9-16 0,-4 2-10 0,1 4-15 16,3-1-7-16,-2 1-10 0,2 1-7 0,-1-2-10 15,-2 2 0-15,3 2-5 0,-2-1-7 0,-1 3-4 16,0-3-2-16,-2 0 1 0,-1 2 2 0,3 0-3 16,-1 2 3-16,-4-2-1 0,-1 6 2 0,0-3-6 15,-4-3 2-15,-1 7 0 0,2-5 5 0,-3 2-4 16,-1-5-2-16,-5-1-7 0,-6 3 3 0,-1 1-4 15,1-1-4-15,-1-3-3 0,-7-1-2 0,2 1 0 16,0-3 1-16,-1-4-5 0,-3 1-7 0,5-3-10 16,-6 0 5-16,3 1-4 0,2-6-4 0,2-2 0 0,4 1-4 15,2-6-13-15,1 3-16 0,0-7-19 0,1 0-22 16,4-1-24-16,3-2-32 0,-1 0-41 16,8-10-26-16,3-4-37 0,2 3-69 0,2-9-167 0,3 2-483 15,1 3 213-15</inkml:trace>
          <inkml:trace contextRef="#ctx0" brushRef="#br0" timeOffset="120036.05">10085 7069 198 0,'6'-4'209'0,"-6"4"-9"0,0 0-8 0,0 0-4 15,0 0-10-15,19 12-12 0,-16-4-7 0,2 0-8 16,-1 1 2-16,-4 2-5 0,0-11-7 0,0 24-10 16,-3-13-4-16,2 3-7 0,1-14-4 0,-8 22-7 15,8-10-4-15,-3-4-5 0,3-8-12 16,-1 17-7-16,-2-10-2 0,3-7-9 0,-5 11-6 16,5-11-6-16,0 0-5 0,0 15-14 0,0-15 7 0,0 0-4 15,0 0-3-15,0 0-11 0,0 0 5 0,0 0-6 16,0 0-8-16,26-19-5 0,-13 7-3 0,-1-1-7 15,-2 0-7-15,4-1 3 0,5-1 0 0,-2-1 2 16,2-2-4-16,-3 10 0 0,-1-1 4 0,2-2-10 16,-1 6 10-16,2-1-2 0,-3 3 8 0,1 3-2 0,-1-3 8 15,-1 7-5-15,-1 2 4 0,0 1-2 0,-1 0 3 16,-3 7-2-16,-1 1-1 0,1 1-5 0,-2 5 3 16,-5 4 0-16,2-1-10 0,-4 2-33 15,-3 1-36-15,-3 3-59 0,-1-5-71 0,-2 4-92 0,-2-5-221 16,1 0-554-16,-2-3 245 0</inkml:trace>
        </inkml:traceGroup>
        <inkml:traceGroup>
          <inkml:annotationXML>
            <emma:emma xmlns:emma="http://www.w3.org/2003/04/emma" version="1.0">
              <emma:interpretation id="{C174277C-EC8A-4F9A-BD69-A01D827632C2}" emma:medium="tactile" emma:mode="ink">
                <msink:context xmlns:msink="http://schemas.microsoft.com/ink/2010/main" type="inkWord" rotatedBoundingBox="13244,9085 15787,8663 15871,9167 13327,9589"/>
              </emma:interpretation>
            </emma:emma>
          </inkml:annotationXML>
          <inkml:trace contextRef="#ctx0" brushRef="#br0" timeOffset="57545.01">13618 6620 163 0,'-17'-7'279'16,"17"7"-18"-16,-8 0-10 0,8 0-24 0,0 0-23 16,-12-2-24-16,12 2-14 0,0 0-19 0,0 0-15 15,0 0-10-15,0 0-12 0,0 0-16 0,0 0-6 16,0 0-9-16,37 7-5 0,-37-7-2 0,19 3-4 16,-5 4-3-16,-1-3 4 0,1 0-9 0,-4-1-1 15,3 2 3-15,-2 0-6 0,2 2 0 0,-5-1-4 16,4 2-5-16,-3 0-1 0,1 1-1 0,-1 2 2 0,-2 2-13 15,-2-2 16-15,1 3-7 0,-5 1 3 16,1 0-7-16,-2 0 0 0,-2-1 3 0,1 1 0 16,-4-1 7-16,-2 3-2 0,-6 3-2 0,-1 2-6 15,-1-5 1-15,-4 3-3 0,-1-5-11 0,4 2-3 0,0-2 3 16,-2 2-6-16,4-5 3 0,1-1-12 16,1-2-23-16,3 2-20 0,0-5-21 0,3 0-27 0,-1-1-23 15,7-5-22-15,-11 9-25 0,11-9-36 0,0 0-39 16,0 0-50-16,0 0-203 0,0 0-516 15,18-26 229-15</inkml:trace>
          <inkml:trace contextRef="#ctx0" brushRef="#br0" timeOffset="57977.93">14058 6742 79 0,'7'-6'315'15,"-7"6"-18"-15,0 0-23 0,6-7-21 0,-6 7-29 0,0 0-22 16,0 0-22-16,0 0-14 0,0 0-20 0,0 0-10 15,8 21-19-15,-8-11-4 0,0-10-17 16,3 21-8-16,-2-9-9 0,2 1-6 0,0 1-9 0,-1 1-4 16,4-2-4-16,-3 0-5 0,3-1-3 15,1-2 5-15,3 4-8 0,-1-4-5 0,0-3-1 16,2 0-4-16,5-1 0 0,-1-2 2 0,5-3-9 0,-1-1 2 16,3-1-3-16,5-2 7 0,-8-1-14 0,8-2-3 15,-7-2-3-15,-1 2 2 0,1-1-1 0,0-7-5 16,-5 4 2-16,-1-1 1 0,-1 1-1 0,-1-5-1 15,-1 5-4-15,-3-2 1 0,-2-3-3 0,-4 3 1 16,1-1-2-16,-3 13 0 0,-9-25 1 0,1 11-3 16,0 0 1-16,-4 4 0 0,-3-1-1 0,-5 1 4 0,-5-1-5 15,-2 4 2-15,-1 1-5 0,1 1 7 16,-3 3-5-16,3 2 4 0,-1 2-2 0,1 2-4 16,8-1 1-16,1 2 1 0,1 1-5 0,1 0-14 0,1 1-14 15,3 0-15-15,5 1-17 0,-1 0-15 0,4 0-14 16,1 1-11-16,3-9-24 0,0 15-23 0,0-15-19 15,7 16-24-15,1-14-45 0,-8-2-159 0,13 8-431 16,-2-4 192-16</inkml:trace>
          <inkml:trace contextRef="#ctx0" brushRef="#br0" timeOffset="58271.05">14310 6781 131 0,'0'0'239'0,"18"-2"3"0,-18 2-1 16,13 0-2-16,-13 0-7 0,0 0-9 0,15-1-16 15,-15 1-17-15,0 0-19 0,15 3-14 0,-15-3-16 16,12 4-15-16,-6 1-7 0,1 2-7 0,-1-2-17 15,0 3-4-15,2-2-7 0,-4 2-10 0,1 4-5 0,4 0-6 16,-2 2-9-16,1-3-4 0,-1 1-5 0,-1-1-2 16,1 0-3-16,1 0-3 0,2-2 2 0,1-2-3 15,1-1-3-15,1 3 2 0,1-7-13 0,5 3 4 16,-1-3 0-16,3-4-14 0,4 2 8 0,-1-6 1 16,4-2 0-16,-4 1-9 0,2 0 2 0,-1-5 8 15,-4 3-10-15,0-4-4 0,-1-2 8 0,-3 4-5 16,-4-3 2-16,-1-3-2 0,-1-3-3 0,-7 5 3 15,2-8-9-15,-4 3 5 0,-4-4-2 0,-1-2-2 16,-6 3-3-16,-3 0-2 0,-1 3 6 0,-2 2 3 16,-4 4-8-16,-4 3 4 0,-1 0 0 0,-1 0-8 15,0 2 6-15,1 3-5 0,3 4-12 0,1 2-14 16,1 4-17-16,0 2-21 0,1-1-23 0,-5 5-23 16,6-6-22-16,2 6-30 0,1-2-31 0,2-3-39 15,-1 2-242-15,1-2-517 0,4 1 228 0</inkml:trace>
          <inkml:trace contextRef="#ctx0" brushRef="#br0" timeOffset="56921.51">12328 6903 109 0,'0'0'230'0,"-11"-3"-9"0,11 3-16 0,-12-4-10 0,12 4-12 15,0 0-12-15,-10-6-13 0,10 6-19 0,0 0-15 16,0 0-8-16,0 0-5 0,0 0 1 0,0 0-1 15,-7 14-5-15,7-14-4 0,0 0-1 0,0 0 1 16,16 21-1-16,-12-14 2 0,1 0-6 0,2 4-2 16,1-3-1-16,-2 4-2 0,1-2-6 0,1 1-5 15,-2 3-3-15,3-3-5 0,-6 0 6 0,3 2-19 16,0 0 2-16,0-1-4 0,-4 0-7 0,3 3-3 16,-4-5-2-16,-1 5-7 0,0-15-5 0,0 17 4 0,0-8-3 15,2 0-4-15,-2-9-10 0,3 14-1 0,-3-14 6 16,0 10-7-16,0-10-2 0,0 0 1 15,0 0 0-15,-3 13-4 0,3-13 4 0,0 0-5 0,0 0-8 16,0 0-12-16,0 0-5 0,0 0-6 0,0 0-8 16,18-39-8-16,-6 19-12 0,0-4-4 0,3 0-5 15,0 2 3-15,-2-5 0 0,5 3 1 0,-2 2 8 16,-2 0 1-16,2 2 4 0,-1 0 9 0,0 3 1 16,3-1 2-16,-6 6 6 0,1-1 9 15,1 0 12-15,-1 2 3 0,-1 1 3 0,1 3 1 0,-5 3 0 16,1-1 6-16,1 0 2 0,-10 5 0 0,15-5-8 15,-15 5 16-15,15 1-1 0,-15-1 3 0,16 9-3 16,-8-4 8-16,-2 2 12 0,1 3-2 0,-1 5 4 16,0-5 1-16,-3 5-1 0,3 0 0 0,-4 0 0 15,2-2 5-15,-2 5-11 0,-1-4-7 0,2 1-1 0,-1 0-5 16,-2 0-8-16,1 1 3 0,-1 0 1 0,3-1-20 16,-3-6-18-16,0-9-24 0,0 17-24 0,2-9-17 15,-2-8-31-15,1 17-30 0,-1-17-26 0,3 11-25 16,-3-11-34-16,8 6-45 0,-8-6-241 0,0 0-554 15,0 0 246-15</inkml:trace>
          <inkml:trace contextRef="#ctx0" brushRef="#br0" timeOffset="57194.51">13060 6909 39 0,'0'0'296'0,"5"-8"-18"0,-5 8-21 0,0 0-18 16,9-7-25-16,-9 7-17 0,10-9-19 0,-10 9-11 0,16-2-16 15,-7-3-14-15,6 3-11 0,3-1-12 0,-3 0-10 16,4 1-10-16,7 0-8 0,-1-2 0 16,0 4-7-16,4-3-4 0,-2 3-3 0,1-1 0 0,2 1-13 15,-2-4 2-15,1 2-6 0,0-2-8 0,0 3-2 16,-2 1-6-16,-2-1-2 0,-3-4-1 0,1 5-6 16,0 0-1-16,-3-4-7 0,-1 8 0 0,-1-8-2 15,-3 8-11-15,-3-8-13 0,-12 4-4 0,21-1-16 16,-9 1-12-16,-12 0-15 0,16-1-23 0,-16 1-29 15,14-1-21-15,-14 1-26 0,10-7-36 0,-10 7-52 16,3-11-191-16,-3 11-465 0,5-14 205 0</inkml:trace>
        </inkml:traceGroup>
      </inkml:traceGroup>
      <inkml:traceGroup>
        <inkml:annotationXML>
          <emma:emma xmlns:emma="http://www.w3.org/2003/04/emma" version="1.0">
            <emma:interpretation id="{DE71A922-87D8-4A85-8625-7C2467D3DAFA}" emma:medium="tactile" emma:mode="ink">
              <msink:context xmlns:msink="http://schemas.microsoft.com/ink/2010/main" type="line" rotatedBoundingBox="7561,11328 9592,11085 9682,11838 7650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9FA6D920-265D-4C48-9FBA-06B055D3EF7D}" emma:medium="tactile" emma:mode="ink">
                <msink:context xmlns:msink="http://schemas.microsoft.com/ink/2010/main" type="inkWord" rotatedBoundingBox="7561,11328 9592,11085 9682,11838 7650,12081"/>
              </emma:interpretation>
            </emma:emma>
          </inkml:annotationXML>
          <inkml:trace contextRef="#ctx0" brushRef="#br0" timeOffset="51996.27">6593 9078 30 0,'0'0'248'0,"0"0"-20"0,8-9-12 0,-8 9-6 16,0 0-9-16,0 0-3 0,0 0-2 0,15 24-7 0,-11-7-17 16,2-2-11-16,-3 2-9 0,3 5-2 0,-1 2-12 15,1 2-9-15,-3-1-12 0,3 0-3 0,-6 3-10 16,4-2-9-16,-1-2-8 0,0-1-8 0,-3 2-10 15,3-4-9-15,0-3-1 0,0-1-9 0,-3-3-2 16,0 3-8-16,1-4-17 0,-1-5-8 0,0-8-26 16,3 16-27-16,0-7-28 0,-3-9-17 0,0 10-23 15,0-10-35-15,0 0-35 0,0 0-56 0,0 0-223 16,0 0-492-16,30-25 218 0</inkml:trace>
          <inkml:trace contextRef="#ctx0" brushRef="#br0" timeOffset="52314.87">7132 9047 169 0,'0'0'278'0,"0"-13"-24"0,0 13-16 0,0 0-23 0,0 0-20 16,0 0-22-16,0 0-14 0,0 0-17 0,0 0-12 16,0 0-9-16,-20 23-7 0,10-9-6 15,-2 2-3-15,-4 4-5 0,-1 2-1 0,1 1 1 0,-6 8 4 16,-5 3 0-16,1-7 0 0,1 7-2 0,-2-3 1 15,-1-2 5-15,1 1 2 0,-1-1-9 0,1-2 3 16,7-5-1-16,1 2-7 0,3-4-5 0,1-2-6 16,1 3-10-16,1-6-7 0,7-4-2 0,-3 2-13 15,4-5-4-15,-1-1-5 0,6-7 9 0,0 13-11 0,0-13-10 16,0 0 5-16,17 13-4 0,-8-12-4 16,7-1-2-16,1-1-15 0,2-5-10 0,3 2-24 15,-2-1-7-15,7-3-21 0,-5-2-17 0,6 1-14 16,-4-3-13-16,-1 2-22 0,-1 1-26 0,-3 1-22 0,1-1-22 15,2 0-22-15,-6 1-13 0,7-6-41 16,-4 5-238-16,-5-3-541 0,5-3 240 0</inkml:trace>
          <inkml:trace contextRef="#ctx0" brushRef="#br0" timeOffset="52589.71">7618 9079 191 0,'0'0'246'16,"-13"-1"-10"-16,13 1-13 0,-23 0-3 0,10 1-5 16,-7 7-13-16,7-2-7 0,-5 3-6 0,2 2-12 15,2 1-6-15,-5 4-5 0,0 0-4 0,-1 4-5 0,1 5 8 16,2-2-14-16,1 0-2 0,3 0-5 0,4-2-19 16,-2 1 0-16,5-2-12 0,3-2-7 0,0-3-12 15,3 1-6-15,3 0-4 0,-3 0-13 0,6-3-10 16,-3 0 0-16,2-2 5 0,1 1-18 0,0-4-26 15,1-3-20-15,-1 1-37 0,-6-6-27 0,19 7-26 16,-10-6-40-16,2-1-37 0,-11 0-38 0,25-7-41 16,-9 0-41-16,-5 0-252 0,5-8-580 0,-4 2 258 15</inkml:trace>
          <inkml:trace contextRef="#ctx0" brushRef="#br0" timeOffset="53003.85">7742 9250 225 0,'0'0'314'0,"9"-6"-9"0,-9 6-4 0,6-5-11 15,-6 5-17-15,13-9-21 0,-13 9-18 0,6-5-31 16,-6 5-15-16,11-6-16 0,-11 6-23 0,0 0 4 16,0 0-32-16,22 11 2 0,-16-4-14 0,-2 0-7 0,-1 3-9 15,3 3-9-15,2-2-11 0,-7 2-10 16,4-1-2-16,-5 1 2 0,6 2-22 0,-6-5 1 0,0-10 0 16,-3 21-7-16,3-10-1 0,0-11-7 15,-3 17 0-15,3-17-1 0,0 14-7 0,0-14-5 0,-3 7-7 16,3-7-3-16,0 0-15 0,0 0-6 0,0 0-18 15,0 0-11-15,0 0-6 0,0 0-5 0,0 0-4 16,0 0 1-16,19-36 1 0,-10 19 1 0,5-4 2 16,-6 5 5-16,3-3 7 0,-1 2 6 0,8 0 2 15,-7 3 5-15,2-3 10 0,-1 5 14 0,-2 1 12 16,-1-1 14-16,2 2 7 0,-2 2 9 0,-2 1 6 16,2 4 3-16,-1-5-1 0,-2 3 1 0,-6 5-3 0,16-8 6 15,-6 8 4-15,-10 0 3 0,15 4 1 16,-4-2 6-16,-2 3-2 0,-9-5-1 0,16 10-3 15,-5-1-3-15,-2 2-1 0,-3-3-6 0,1 3-3 0,-1-1-7 16,4 3-7-16,-4-1 6 0,0-3-13 0,-1 2 7 16,1-1-42-16,-3-3-18 0,0 0-20 0,-3-7-22 15,6 14-24-15,-2-9-25 0,-4-5-23 0,3 9-23 16,-3-9-28-16,0 0-37 0,0 0-32 0,0 0-267 16,0 0-578-16,0 0 255 0</inkml:trace>
          <inkml:trace contextRef="#ctx0" brushRef="#br0" timeOffset="53206.09">8461 8964 120 0,'10'-5'311'15,"5"0"2"-15,-2 3-9 0,1 2-12 0,4 0-11 16,-3 1-16-16,0 3-16 0,1 3-2 0,-3 1-13 0,2 5-23 16,-4 2-4-16,2 7-14 0,-2 3-15 0,1 10-12 15,-6 0-25-15,-6 1-8 0,-3 2-10 16,0 3-11-16,-9-1-16 0,-2 1-31 0,-2-1-40 0,-1-3-31 15,1-2-26-15,-6 0-32 0,-1-4-34 0,10-7-46 16,-7-2-42-16,4 0-53 0,-3-2-72 0,-1-5-220 16,1 0-576-16,5-7 255 0</inkml:trace>
        </inkml:traceGroup>
      </inkml:traceGroup>
    </inkml:traceGroup>
    <inkml:traceGroup>
      <inkml:annotationXML>
        <emma:emma xmlns:emma="http://www.w3.org/2003/04/emma" version="1.0">
          <emma:interpretation id="{2974EDF0-D50F-4C2D-B683-BC0E3647BF83}" emma:medium="tactile" emma:mode="ink">
            <msink:context xmlns:msink="http://schemas.microsoft.com/ink/2010/main" type="paragraph" rotatedBoundingBox="1246,12606 6984,12646 6975,13956 1237,13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F7477-BB45-402F-871D-8627BD63A7E5}" emma:medium="tactile" emma:mode="ink">
              <msink:context xmlns:msink="http://schemas.microsoft.com/ink/2010/main" type="line" rotatedBoundingBox="1246,12606 6984,12646 6975,13956 1237,13915"/>
            </emma:interpretation>
          </emma:emma>
        </inkml:annotationXML>
        <inkml:traceGroup>
          <inkml:annotationXML>
            <emma:emma xmlns:emma="http://www.w3.org/2003/04/emma" version="1.0">
              <emma:interpretation id="{864E23B4-27EB-4449-A257-66C76B0B0CE3}" emma:medium="tactile" emma:mode="ink">
                <msink:context xmlns:msink="http://schemas.microsoft.com/ink/2010/main" type="inkWord" rotatedBoundingBox="1246,12606 3885,12625 3876,13934 1237,13915"/>
              </emma:interpretation>
            </emma:emma>
          </inkml:annotationXML>
          <inkml:trace contextRef="#ctx0" brushRef="#br0" timeOffset="70277.9">334 10362 54 0,'0'0'189'0,"0"0"-4"0,0 0-8 0,0 0-9 15,0 0-10-15,0 0-3 0,3-13-5 0,-3 13-12 16,0 0 0-16,0 0-6 0,0 0-8 0,0 0-6 16,0 0-4-16,0 0-9 0,0 0-8 0,0 0-10 15,0 0-10-15,0 0-5 0,0 0-7 0,0 0-12 16,0 0 1-16,0 0-7 0,0 0-1 0,0 0-4 16,0 0-4-16,0 0-3 0,-7 44 0 0,7-29-1 15,0-1-1-15,0 3-1 0,-3 8 4 0,1-8-3 16,2 3 2-16,0 2-6 0,-1 2 5 0,-2-7-5 0,1 1-3 15,1 6 4-15,-1-1 1 0,-1 1-1 16,2-2-2-16,-1 1-5 0,-2-4 4 0,1-3-3 16,0-1 2-16,1 1-10 0,1-1 3 0,-4 0-4 0,4-1 2 15,-1-3-3-15,-2-2-4 0,4-9 0 0,-2 19 0 16,2-11-1-16,0-8 6 0,-4 13-7 0,4-13 0 16,0 0 0-16,-2 10 0 0,2-10-1 0,0 0 4 15,0 0-1-15,-3 11 3 0,3-11-3 0,0 0-1 16,0 0-2-16,0 0-2 0,0 0-1 0,0 0 3 15,0 0-7-15,0-37 1 0,6 24-1 0,-1-3-7 16,1-2-2-16,0 1-4 0,3-5 0 0,-3 4-2 16,6-5-4-16,-5 2-1 0,2-3-3 0,5 0 6 15,-6 2-1-15,1 4 4 0,3-2 1 0,-1-2-1 0,-2 9 3 16,-2-5-2-16,5 4 4 0,-4-3 0 0,1 4 0 16,-2-2 0-16,5 5 1 0,-6 0 1 15,1-1 0-15,4 2 4 0,-7 2-5 0,5 2 4 0,-4-2-2 16,1 0 1-16,1 0 3 0,-7 7 2 0,14-9-3 15,-9 4 4-15,-5 5-2 0,14-7 7 16,-14 7-5-16,13-7 3 0,-13 7 0 0,14-6 1 0,-5 5-2 16,-9 1 1-16,0 0 1 0,16 4 4 0,-16-4-3 15,14 6 2-15,-7-2 0 0,-1 1 3 0,0 2 2 16,1 2 2-16,-1-1 2 0,2 5 2 0,-2 1 0 16,1 1 2-16,-2 0-1 0,1 3 7 0,-3 0-1 15,0 0 2-15,0 5 6 0,0-5-1 0,-3 7 8 16,0-3-9-16,1 2 7 0,-1-8-4 0,0 4 2 15,0 2 1-15,0-4-5 0,0 3-4 0,0-5 2 16,-1 0-1-16,-2 0 0 0,1-1-7 0,-2 1-8 16,4-5 11-16,-2 4-8 0,2-15 7 0,-1 17-13 0,1-17 4 15,0 17-1-15,0-9-5 0,0-8-13 16,-2 16-16-16,2-16-14 0,2 15-16 0,-2-15-21 16,-2 14-21-16,2-14-29 0,2 17-28 0,-2-17-31 0,0 15-29 15,0-15-38-15,1 12-263 0,-1-12-551 0,2 8 244 16</inkml:trace>
          <inkml:trace contextRef="#ctx0" brushRef="#br0" timeOffset="128902.03">1195 10613 71 0,'0'0'146'0,"0"0"-7"0,0 0-15 15,0 0-3-15,0 0-11 0,0 0-9 16,0 0-11-16,-6-10-4 0,6 10-9 0,0 0-2 0,0 0-8 16,0 0 1-16,0 0-5 0,0 0 2 0,0 0 2 15,0 0 3-15,-15 0-10 0,15 0 1 16,0 0 1-16,0 0-8 0,0 0 3 0,0 0-3 0,0 0 0 15,-18 8 3-15,18-8-4 0,0 0 3 16,0 0-5-16,0 0 2 0,0 0-4 0,-14 2-3 0,14-2-5 16,0 0 2-16,0 0-2 0,0 0-2 0,0 0 1 15,0 0-1-15,0 0 4 0,0 0-5 0,0 0-3 16,-10-7 2-16,10 7-1 0,0 0-2 0,0 0-6 16,0 0 1-16,0 0-4 0,0 0-4 0,0 0 1 15,0 0-4-15,0 0-5 0,0 0-2 0,0 0 0 16,0 0-1-16,0 0-2 0,0 0 0 0,0 0 1 15,0 0-1-15,0 0-2 0,0 0 1 0,0 0 4 16,0 0-3-16,0 0-1 0,15 25 1 0,-15-25 3 16,12 3 1-16,-12-3 1 0,15 4 3 0,-8 0-1 0,-7-4-1 15,18 3 1-15,-9 0-3 0,-9-3 0 0,15 3 3 16,-15-3-3-16,16 1-4 0,-8 2 4 16,-8-3-5-16,18 0 4 0,-9 1-2 0,-9-1 3 0,18 2-2 15,-8 0 2-15,6-2-1 0,-5 0 0 0,-11 0 0 16,22 0 0-16,-13 0-2 0,-9 0-6 0,21-2 7 15,-10 0-2-15,-11 2-1 0,19 0 4 0,-10-1-3 16,-9 1-1-16,0 0-1 0,21 0-3 0,-21 0 2 16,12-2 0-16,-12 2-3 0,12 2 2 0,-12-2-3 15,0 0 5-15,0 0-2 0,16-2-2 0,-16 2 3 16,0 0 4-16,0 0 1 0,12 2 2 0,-12-2 4 16,0 0-5-16,0 0 3 0,13 0-1 0,-13 0-3 15,0 0 1-15,0 0 2 0,0 0-4 0,0 0-1 0,0 0 2 16,14 1-4-16,-14-1-4 0,0 0 5 0,0 0 0 15,0 0-4-15,0 0-1 0,15-1 3 0,-15 1 2 16,0 0-1-16,0 0-2 0,0 0 0 0,0 0-1 16,13 0 3-16,-13 0-7 0,0 0 1 0,0 0 5 15,0 0-3-15,0 0 1 0,0 0-7 0,0 0-6 16,0 0-9-16,0 0-12 0,0 0-22 0,0 0-22 16,0 0-25-16,0 0-33 0,0 0-30 0,0 0-27 15,0 0-30-15,0 0-220 0,0 0-477 0,0 0 212 16</inkml:trace>
          <inkml:trace contextRef="#ctx0" brushRef="#br0" timeOffset="130239.13">1205 10902 101 0,'0'0'106'0,"0"0"-1"0,0 0-7 16,0 0-15-16,-18-1-4 0,18 1-3 0,0 0-11 16,0 0-2-16,-12 6-6 0,12-6 7 0,0 0-14 15,-12 3 2-15,12-3 0 0,-7 6 2 0,7-6-4 16,0 0 2-16,-11 5-3 0,11-5 4 0,-9 6 2 16,9-6 5-16,0 0-1 0,0 0 0 0,-8 5 1 15,8-5-2-15,0 0-3 0,0 0-1 0,0 0 0 16,0 0-5-16,-8 6 1 0,8-6-2 0,0 0 0 15,0 0-3-15,0 0 0 0,0 0-2 0,0 0-1 16,0 0-5-16,0 0 0 0,0 0-4 0,0 0 2 16,0 0-5-16,0 0 0 0,-10 3-1 0,10-3-6 15,0 0 2-15,0 0-1 0,0 0-3 0,0 0 4 16,0 0-2-16,0 0 5 0,0 0-6 0,0 0 6 0,0 0-1 16,0 0-3-16,0 0 4 0,0 0-1 15,0 0 0-15,0 0-2 0,0 0-4 0,0 0 0 16,0 0 1-16,0 0-2 0,0 0 1 0,0 0 4 15,0 0-6-15,0 0 1 0,0 0 0 0,0 0-1 16,0 0-8-16,0 0 7 0,0 0-6 0,0 0 1 16,0 0 0-16,0 0-4 0,0 0-1 0,0 0 2 0,0 0-2 15,0 0 0-15,0 0-3 0,0 0-1 0,0 0-1 16,0 0-3-16,0 0 2 0,0 0 1 0,0 0-2 16,0 0 2-16,0 0-1 0,0 0 1 0,0 0 1 15,0 0-1-15,0 0 1 0,0 0 5 0,0 0-3 16,0 0 1-16,0 0-4 0,29 4 2 0,-29-4 4 15,0 0 2-15,14 3-3 0,-14-3 6 0,7 3-4 16,-7-3 0-16,0 0-5 0,14 0 8 0,-14 0-5 16,13 1 5-16,-13-1-2 0,0 0 2 0,15-1-1 15,-15 1-4-15,0 0 0 0,17 0-3 0,-17 0 0 16,0 0 2-16,13 1-3 0,-13-1 0 0,0 0 2 16,0 0 4-16,10 0-6 0,-10 0 1 0,0 0 0 15,0 0 1-15,14 0-4 0,-14 0 4 0,0 0-2 16,0 0 0-16,16 3-4 0,-16-3 3 0,0 0 0 0,11 0-2 15,-11 0 2-15,0 0-6 0,16 1 5 0,-16-1 2 16,0 0-1-16,0 0 1 0,16-1-2 16,-16 1 0-16,0 0-1 0,11-3 2 0,-11 3-1 0,0 0-2 15,13-1 3-15,-13 1-4 0,0 0 4 0,0 0-1 16,17 0-2-16,-17 0 1 0,0 0-1 0,18 0 1 16,-18 0 1-16,0 0-5 0,13 1 3 0,-13-1 1 15,0 0-2-15,13-1 6 0,-13 1-4 0,0 0 4 16,14-2 0-16,-14 2 3 0,0 0-1 0,0 0 5 15,16-1-4-15,-16 1 4 0,0 0 0 0,11 1-2 16,-11-1 0-16,0 0-1 0,0 0-3 0,13-4 6 16,-13 4-5-16,0 0-3 0,14-1 3 0,-14 1-4 15,0 0 4-15,0 0-4 0,0 0 0 0,17 1 0 0,-17-1-1 16,0 0 3-16,0 0-1 0,0 0-2 16,12 0 4-16,-12 0 0 0,0 0-7 0,0 0 1 15,0 0 1-15,9 4 1 0,-9-4 1 0,0 0 3 0,0 0-6 16,0 0 5-16,0 0-3 0,0 0-1 0,0 0 1 15,0 0 2-15,0 0 2 0,15-1 5 16,-15 1-8-16,0 0 1 0,0 0-1 0,0 0 1 0,0 0 3 16,17 0-1-16,-17 0-2 0,0 0 1 0,0 0-5 15,0 0 5-15,9 3 1 0,-9-3-5 0,0 0 2 16,0 0 5-16,0 0-3 0,0 0 2 0,0 0 4 16,0 0-3-16,0 0 3 0,0 0 2 0,0 0 0 15,0 0-1-15,0 0 5 0,0 0-5 0,0 0 8 16,0 0-3-16,0 0 2 0,10 1-1 0,-10-1 0 15,0 0 0-15,0 0 0 0,0 0-1 0,0 0-4 16,0 0 2-16,0 0-2 0,0 0-3 0,0 0 0 16,0 0-10-16,0 0-25 0,0 0-25 0,0 0-32 0,0 0-37 15,0 0-40-15,0 0-58 0,0 0-40 16,-31-14-268-16,31 14-567 0,-12-4 251 0</inkml:trace>
          <inkml:trace contextRef="#ctx0" brushRef="#br0" timeOffset="134622.91">2004 10763 154 0,'0'0'168'0,"0"0"-10"0,0 0-3 0,0 0-8 16,0 0-6-16,0 0-7 0,0 0-6 0,0 0-5 15,0 0-17-15,0 0 3 0,0 0-8 0,0 0-12 16,0 0 2-16,0 0-6 0,0 0-5 0,0 0-7 16,0 0-4-16,0 0-6 0,0 0-2 0,0 0-8 15,0 0-4-15,0 0-6 0,0 0-3 0,0 0-4 16,0 0-1-16,0 0-6 0,0 0-4 0,0 0-2 15,0 0 0-15,11-30-1 0,-11 30-1 0,6-12-3 0,-6 12-1 16,4-12-3-16,-4 12-5 0,5-16 1 0,-1 7 2 16,-1-2-2-16,2 0 0 0,-2 1 2 0,0-4-2 15,0 2 1-15,1-1 3 0,-1 0-4 0,2-2-2 16,-1 2 1-16,-1 1-1 0,2-1-4 16,-4 2 5-16,1 0-4 0,1 2 5 0,-2-2-5 0,-1 11 1 15,2-18-6-15,-1 7 6 0,-1 11-5 0,4-13 3 16,-4 13-1-16,0-13 2 0,0 13-6 0,2-11 5 15,-2 11 1-15,0 0-1 0,4-13-5 0,-4 13 3 16,0 0-2-16,0 0 2 0,2-13 0 0,-2 13 2 16,0 0-4-16,0 0 2 0,0 0-4 0,0 0 6 15,0 0-1-15,1-10-2 0,-1 10-1 0,0 0-2 16,0 0 0-16,0 0 3 0,0 0 1 0,0 0-4 16,0 0-2-16,0 0-1 0,0 0 1 0,0 0 1 15,0 0 2-15,0 0-3 0,0 0-3 0,0 0 5 0,0 0 2 16,0 0 5-16,11 26 4 0,-10-16-1 0,-1-10-1 15,5 17 0-15,-5-7 2 0,3 5 1 0,0-4 1 16,-3 4 2-16,1 1-1 0,-1-2 6 16,2 2-4-16,-1-4 3 0,2 5-1 0,-3-3 2 0,2 0-2 15,-1-2 1-15,-2 2 3 0,5 2 1 0,-4-2-4 16,2-1 1-16,-1 1-4 0,2 1 3 0,-3-2-4 16,2 1 2-16,-2-3 5 0,3 3-6 0,0-2 5 15,0 0-5-15,0 2 2 0,-2 4 3 0,2-4-5 16,0 1 5-16,-1-5 0 0,-1 5-2 0,4 5-2 15,-5-3 2-15,0-8-3 0,3 7 3 0,-3 0-1 16,2-6-1-16,0 1-1 0,-1-1 3 0,2 4 0 16,-1-7 3-16,-2-7-4 0,0 20 1 0,0-9 1 15,0-11 2-15,-2 16-3 0,2-16-1 0,2 15-2 16,-1-9-3-16,-1-6 6 0,0 14-6 0,0-14-1 16,0 0 0-16,0 11 0 0,0-11 5 0,0 0-1 15,0 0-1-15,0 0 3 0,0 12-2 0,0-12 8 0,0 0-7 16,0 0 3-16,0 0 1 0,0 0-8 0,0 0-1 15,0 0 2-15,0 0-5 0,0 0 0 16,0 0 6-16,0 0 2 0,0 0-10 0,0 0 5 0,0 0-6 16,0 0-1-16,0 0-15 0,0 0-12 0,0 0-23 15,0 0-33-15,0 0-43 0,0 0-24 0,0 0-36 16,0 0-40-16,0 0-81 0,0 0-168 0,0 0-512 16,-26-17 227-16</inkml:trace>
          <inkml:trace contextRef="#ctx0" brushRef="#br0" timeOffset="141739.66">2892 11082 89 0,'0'0'209'0,"0"0"-12"0,19 12-1 0,-19-12-12 16,0 18-3-16,-1-6-13 0,-5 1-14 0,1 4-9 0,-4 4-16 15,0 6-12-15,-1-1-11 0,-3 8-8 16,-1 1-13-16,-5 0-4 0,-1 3-9 0,1-2-12 16,0-1-20-16,-8-1-21 0,6-1-26 0,1 0-34 15,-3-1-17-15,5-8-29 0,-2-6-37 0,2 2-46 16,1-1-138-16,3-8-333 0,5-2 148 0</inkml:trace>
        </inkml:traceGroup>
        <inkml:traceGroup>
          <inkml:annotationXML>
            <emma:emma xmlns:emma="http://www.w3.org/2003/04/emma" version="1.0">
              <emma:interpretation id="{873703BD-D34F-4961-A315-7E9CC7789EC5}" emma:medium="tactile" emma:mode="ink">
                <msink:context xmlns:msink="http://schemas.microsoft.com/ink/2010/main" type="inkWord" rotatedBoundingBox="4983,12893 6982,12907 6981,13076 4981,13062"/>
              </emma:interpretation>
            </emma:emma>
          </inkml:annotationXML>
          <inkml:trace contextRef="#ctx0" brushRef="#br0" timeOffset="142792.64">4046 10766 153 0,'0'0'155'0,"0"0"-2"0,0 0-11 16,0 0-2-16,-13 8-10 0,13-8 0 0,0 0-12 15,0 0 2-15,-11 3-11 0,11-3-9 16,0 0-6-16,0 0-3 0,0 0-6 0,0 0-3 0,0 0-7 16,-9 7-5-16,9-7-10 0,0 0-1 0,0 0-8 15,0 0-5-15,0 0-5 0,0 0 0 16,0 0-9-16,0 0-3 0,0 0 2 0,0 0 2 0,0 0 1 16,0 0-3-16,0 0 1 0,0 0-2 0,15 17 1 15,-15-17 0-15,11 1-2 0,-11-1 3 0,12 3-3 16,-12-3 4-16,15 0-1 0,-15 0 2 0,22-2-5 15,-6 0 2-15,1-1-7 0,2-1 1 0,-4 0-2 16,10-2-2-16,1 1-1 0,-1 0-2 0,2 1-3 0,0-2-1 16,0 2-1-16,-2-3-1 0,2 2-5 15,-6-1 2-15,6 3-2 0,-1-1-2 0,0 1-1 16,-4-4 3-16,-2 4-2 0,-3 2 2 0,4-2-5 0,-3 3-1 16,2-1 3-16,-3 2-1 0,3-2-2 15,-4 1 2-15,4 0-1 0,-4-2-1 0,3 1 2 16,1 1 2-16,-1 0-2 0,8-4-4 0,-5 2 4 0,7-2 0 15,-1-1 0-15,-1 3 0 0,4-4-3 0,-4 2 5 16,3-3-6-16,0 5 1 0,0-3 0 0,1 0-2 16,-4 0 0-16,1 2 4 0,-3 1-3 0,2-1 0 15,-7 1 1-15,5 2 3 0,-6-2-2 0,-2-1 0 16,5 0-1-16,-5 3 3 0,2 0-4 0,-1 0 0 16,1 0 2-16,-4 0-2 0,2 3-1 0,-1 0 3 15,-1-2-4-15,0 0 2 0,0-1 0 0,1 2 2 16,-2-2 0-16,-1 0-2 0,0 1 0 0,2 1 4 15,5 0-1-15,-7-2-2 0,4 2 0 16,-3 2 3-16,1-4-6 0,3 1 5 0,-4-1-4 0,2 0-3 0,-4 0 5 16,4 0 3-16,1 1-1 0,-4-1 2 15,1 1-2-15,-2 3-2 0,-12-4 0 0,23 0 0 0,-8 0 2 16,-1 0 1-16,-1 0-2 0,-1 0 2 0,-1 2-1 16,1 1 1-16,-12-3 6 0,20 0-7 15,-11 1 4-15,-9-1 2 0,20 1 1 0,-10 2-3 0,-10-3 2 16,20 1 1-16,-13 1-2 0,-7-2 2 0,18 1 1 15,-8 2 2-15,-10-3-1 0,17 3 1 0,-5 1-3 16,-12-4 1-16,16 0 0 0,-16 0 3 0,17 1-1 16,-17-1 0-16,13 1-1 0,-13-1 2 0,9 1 1 15,-9-1 7-15,0 0 5 0,0 0 9 0,16 4-1 16,-16-4 6-16,0 0-1 0,0 0-5 0,0 0-6 16,0 0-5-16,0 0-2 0,0 0-12 0,0 0-26 0,0 0-19 15,0 0-32-15,0 0-27 0,0 0-38 16,-35-10-43-16,35 10-46 0,-20 0-261 0,5-1-522 15,-3 1 232-15</inkml:trace>
        </inkml:traceGroup>
      </inkml:traceGroup>
    </inkml:traceGroup>
    <inkml:traceGroup>
      <inkml:annotationXML>
        <emma:emma xmlns:emma="http://www.w3.org/2003/04/emma" version="1.0">
          <emma:interpretation id="{1435C1EE-6085-425B-A82C-100766694F07}" emma:medium="tactile" emma:mode="ink">
            <msink:context xmlns:msink="http://schemas.microsoft.com/ink/2010/main" type="paragraph" rotatedBoundingBox="1334,14476 9743,14289 9778,15851 1368,16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05A4C-1CB0-436B-824F-00B229398F6B}" emma:medium="tactile" emma:mode="ink">
              <msink:context xmlns:msink="http://schemas.microsoft.com/ink/2010/main" type="inkBullet" rotatedBoundingBox="1334,14507 1652,14500 1666,15112 1348,15119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44273.82">377 12306 129 0,'2'-18'183'0,"-2"18"-12"16,1-14-6-16,-1 14-1 0,3-12-11 0,-3 12-13 16,3-8-12-16,-3 8-16 0,0 0-13 0,0 0-8 15,8-5-2-15,-8 5-2 0,0 0 0 0,0 0-2 16,4 25-7-16,-2-10-3 0,-4 4-2 0,4 4-3 15,-5 4-3-15,3 1-6 0,-3 10-3 0,0-3-4 16,1-6-9-16,-1-3 1 0,3 0-11 0,-1-1 1 16,1 2-6-16,-5-4-3 0,5 0-2 0,0-6-5 15,-1-3 1-15,-1-1-2 0,2-2-3 0,0 3 2 0,0-14-7 16,0 15 2-16,0-15-2 0,0 17-1 16,0-17-1-16,0 7 1 0,0-7-4 0,0 0 5 15,0 0-1-15,0 0-1 0,0 0-5 0,0 0-3 16,0 0-2-16,0 0-5 0,0 0 2 0,17-38-1 0,-13 23-3 15,4-1 2-15,-2-6-5 0,0 0-6 0,3-4 3 16,3 2 0-16,-2 2 3 0,-3-2-2 16,1 8 0-16,-2-2 6 0,3-5-2 0,-2 9 4 0,4 0-2 15,-4 1-1-15,-1-2 3 0,-3 8 1 0,3 1-4 16,-6 6 5-16,8-11-2 0,-8 11 1 0,8-7 1 16,-8 7 3-16,0 0 3 0,14 0 6 0,-14 0 11 15,10 11-1-15,-4-1 1 0,0-2 5 0,0 5 4 16,-1 0 2-16,2-2-1 0,-1 6 2 0,2 6 1 15,-2-1 2-15,-5-6 3 0,6 8-1 0,-2-1-1 16,1 0-5-16,-3-5-2 0,1 3-1 0,-1-2-2 16,0-2-2-16,0-1-4 0,-1 0-1 0,4 5 0 15,-3-10 0-15,-3 6-2 0,1-4-4 0,2 2-8 0,-3-5-15 16,0-10-19-16,5 16-19 0,-1-8-26 0,-2 1-28 16,2 0-21-16,-4-9-34 0,11 10-36 0,-11-10-238 15,12 1-466-15,-12-1 206 0</inkml:trace>
      </inkml:traceGroup>
      <inkml:traceGroup>
        <inkml:annotationXML>
          <emma:emma xmlns:emma="http://www.w3.org/2003/04/emma" version="1.0">
            <emma:interpretation id="{BB083B22-668F-47EA-9D9A-7B896477BCDA}" emma:medium="tactile" emma:mode="ink">
              <msink:context xmlns:msink="http://schemas.microsoft.com/ink/2010/main" type="line" rotatedBoundingBox="1988,14461 9743,14289 9778,15851 2022,16023"/>
            </emma:interpretation>
          </emma:emma>
        </inkml:annotationXML>
        <inkml:traceGroup>
          <inkml:annotationXML>
            <emma:emma xmlns:emma="http://www.w3.org/2003/04/emma" version="1.0">
              <emma:interpretation id="{C4F66B19-E276-463E-A1A1-49E6F6C77B86}" emma:medium="tactile" emma:mode="ink">
                <msink:context xmlns:msink="http://schemas.microsoft.com/ink/2010/main" type="inkWord" rotatedBoundingBox="1990,14572 4531,14516 4564,15967 2022,16023"/>
              </emma:interpretation>
            </emma:emma>
          </inkml:annotationXML>
          <inkml:trace contextRef="#ctx0" brushRef="#br0" timeOffset="144582.88">1028 12603 253 0,'3'-11'236'16,"-3"11"-28"-16,0 0-21 0,0 0-19 0,0 0-10 0,0 0-14 15,19 3-15-15,-19-3-10 0,18 4-10 0,-18-4-8 16,15 4-10-16,-3-4-9 0,-3 3-8 0,1 0-3 16,-10-3-3-16,20 4-12 0,-9-2-3 0,0-1-7 15,1 3 1-15,-2-4-1 0,-10 0-5 0,21 5 2 16,-10-4-9-16,-1 0-3 0,2-1-5 0,-12 0 1 16,19 3-3-16,-10-3-2 0,-9 0-1 0,20 3-4 15,-11-3-2-15,-9 0 0 0,23-3 6 0,-11 3-4 16,-1-3-8-16,-11 3-6 0,21-1-8 0,-11 0-14 15,-10 1-13-15,18 0-12 0,-18 0-7 0,15-5-20 16,-15 5-18-16,13 0-28 0,-13 0-17 0,12 0-31 16,-12 0-183-16,0 0-376 0,0 0 166 0</inkml:trace>
          <inkml:trace contextRef="#ctx0" brushRef="#br0" timeOffset="144865.76">1196 12895 163 0,'-1'11'228'0,"1"-11"-20"0,0 0-17 16,0 0-22-16,1 16-13 0,-1-16-13 0,6 7-13 16,2-2-8-16,-8-5-2 0,11 7-6 0,0-4-9 15,-11-3-10-15,15 8-7 0,-8-5-6 0,5-1-2 16,-12-2-2-16,21 1-6 0,-6-2-5 0,3-1-3 15,-3 2-8-15,1-2-8 0,-2 0-3 0,1 0-6 16,-1-3-2-16,3 2-9 0,-4-1-11 0,2 0-17 16,0-2-19-16,-1 2-23 0,-1 1-21 0,-3-1-18 15,-10 4-26-15,20-6-29 0,-11 5-28 0,-9 1-48 16,13-6-109-16,-13 6-346 0,12-7 153 0</inkml:trace>
          <inkml:trace contextRef="#ctx0" brushRef="#br0" timeOffset="145594.76">2022 12476 121 0,'0'0'215'15,"0"0"-15"-15,-1-17-15 0,1 17-14 0,4-13-11 0,2 6-8 16,-6 7-13-16,6-18-6 0,0 8-10 0,0 3-7 16,2-4-2-16,-1 0-3 0,4 1-9 0,-2 0-3 15,1-2-8-15,-3 0-6 0,2 4-11 0,3-3-9 16,-4 3-7-16,-1 3-2 0,5 1-9 0,-4 0 0 15,-8 4-9-15,15-6-5 0,-5 3-3 0,-10 3-1 16,0 0-5-16,25 4-4 0,-16 1-1 0,-3 0-1 16,2 1-3-16,2 4 0 0,-5 1-2 0,1-1 0 15,0 5-2-15,-1-1-2 0,1 3 0 0,0 1 2 16,-3 0-2-16,3 6-2 0,-3-4 2 0,-3 4-2 16,2 2 0-16,-2 0-1 0,-2 0-1 0,-1 0 1 15,2 0 1-15,-4-2-1 0,1 0 1 0,-2 0-2 16,-1-3 6-16,2-2-3 0,1-5 0 0,-4 3-2 15,1 1 1-15,1-5 1 0,-2 0 0 0,-1-1-2 16,0-1 0-16,2-1-1 0,1-2 3 0,0 0-1 16,-2-3 6-16,3 2 4 0,5-7 0 0,-11 8 2 0,11-8-1 15,-12 3-3-15,12-3-1 0,0 0-4 16,-13-1-2-16,13 1-2 0,0 0 0 0,-8-18-2 0,8 18-1 16,0-15 1-16,0 15-2 0,3-20 3 0,0 10-2 15,-1 0 1-15,4-3 0 0,0 5-1 0,1-4-3 16,-1 1 1-16,3-1 0 0,-2 4 0 15,5-3 0-15,0 2-1 0,-3 1-1 0,2 3 0 0,-1 0 0 16,1 1 2-16,1 2-3 0,-12 2-2 0,19 0 2 16,-19 0 1-16,21 3-5 0,-8 4 6 0,-4 0 0 15,3 7 6-15,0-3 2 0,4 9-1 0,-4-5 0 16,6 2 8-16,-4-3 8 0,-5 0-1 0,3 1-4 16,7 0 6-16,-7-3 3 0,-2 1-1 0,4-2 2 15,-1-1-5-15,-1-3 5 0,2 1-8 0,-1-4-2 16,2 4-2-16,-3-7 5 0,1-2-7 0,4 0-1 15,-2 1-8-15,-4-1-17 0,4-5-18 0,-1 2-22 16,1 1-24-16,-2-2-28 0,-1-2-25 0,3 1-34 16,-2 2-22-16,1-5-23 0,-4 4-47 0,-2 1-155 15,-1-2-444-15,-7 6 197 0</inkml:trace>
          <inkml:trace contextRef="#ctx0" brushRef="#br0" timeOffset="145979.81">3563 12564 207 0,'0'0'299'0,"7"14"-10"15,-8 4-19-15,-7 6-13 0,1 0-16 0,-9 12-17 16,1 3-12-16,-6 3-22 0,-3 3-12 0,-12 16-18 15,2-2-15-15,-5 6-16 0,0-1-10 0,-1-4-21 16,0 4-26-16,-3-2-31 0,1 2-41 0,2-5-38 16,-2 0-43-16,-2-4-28 0,4 1-42 0,7-14-37 15,4-3-66-15,-9-1-131 0,3-1-418 0,2-1 185 16</inkml:trace>
        </inkml:traceGroup>
        <inkml:traceGroup>
          <inkml:annotationXML>
            <emma:emma xmlns:emma="http://www.w3.org/2003/04/emma" version="1.0">
              <emma:interpretation id="{FFCC0B11-FA98-4BB8-85EA-18FE2116BE11}" emma:medium="tactile" emma:mode="ink">
                <msink:context xmlns:msink="http://schemas.microsoft.com/ink/2010/main" type="inkWord" rotatedBoundingBox="5375,14386 9743,14289 9760,15023 5391,15120"/>
              </emma:interpretation>
            </emma:emma>
          </inkml:annotationXML>
          <inkml:trace contextRef="#ctx0" brushRef="#br0" timeOffset="154063.94">4956 12225 92 0,'0'0'213'0,"0"0"-19"0,0 0-18 15,0 0-11-15,0 0-10 0,-21 22-15 16,15-15-2-16,-1 1-11 0,-4 7-4 0,1-3-7 0,-2 8-8 16,-8 1-2-16,4 2-2 0,-2-1-4 0,-6 7 1 15,-3 2-2-15,5-3-1 0,4-7-4 16,-3 9-2-16,-4-1-2 0,3 0 1 0,2-6-2 0,2-2-5 15,3 0-4-15,2-1-5 0,-5 0-4 0,5 1 1 16,-4-5-10-16,7 0-3 0,1-2-5 0,3 1 1 16,1-8-15-16,-2 2 2 0,4 2-9 15,3-11 4-15,-3 17-4 0,3-17 2 0,6 15-3 0,1-10-5 16,-7-5 4-16,14 11-7 0,-2-5-4 0,6-3 6 16,-3-1-7-16,1 0 0 0,0-2-9 0,2 0 7 15,-1 0-3-15,-1 0-11 0,-3 0-9 0,1 0-21 16,-14 0-13-16,19-2-22 0,-19 2-25 0,17 0-31 15,-17 0-28-15,15 0-38 0,-6-5-40 0,-9 5-275 16,9-10-540-16,-1 3 239 0</inkml:trace>
          <inkml:trace contextRef="#ctx0" brushRef="#br0" timeOffset="154856.97">4410 12289 89 0,'0'0'129'16,"2"-15"-4"-16,-2 15-7 0,4-13-1 0,-4 13-7 15,3-11 3-15,-3 11-2 0,3-8-6 0,-3 8-5 16,3-12-4-16,-3 12-7 0,0 0-3 0,0-12 1 16,0 12-4-16,0 0-3 0,0 0-7 0,-1-19 0 15,1 19-8-15,0 0 0 0,0-15-2 0,0 15 0 16,0 0-4-16,0 0-3 0,-2-14-9 0,2 14 0 16,0 0-7-16,0 0-1 0,2-12-6 0,-2 12 3 15,0 0-6-15,0 0-7 0,-5-12 3 0,5 12-3 0,0 0-2 16,0 0 2-16,0 0 3 0,6-8-4 15,-6 8 3-15,0 0 0 0,0 0 5 0,6-10-1 16,-6 10-1-16,0 0-6 0,0 0 1 0,0 0 2 0,0 0 4 16,0 0 4-16,0 0 1 0,0 0 6 0,19 24-1 15,-16-18 6-15,5 6 0 0,-4 2 2 0,1 2-1 16,-4 3 1-16,5 4-1 0,0 2 3 0,-3 0-2 16,2-1-6-16,-2 2 1 0,1 0 6 0,2 3-10 15,-4-2 3-15,5 8-8 0,-4-7 1 0,-3-4-3 16,3 2 0-16,3 0-8 0,-5 0-3 0,5-2 0 15,-3-2-2-15,-1 0-4 0,-1-4 0 0,5-1-3 16,-4-1-4-16,4 0-14 0,-6 1-20 0,3-5-21 16,0 5-24-16,1-10-27 0,-2 4-34 0,2 4-25 15,-1-6-41-15,-3-9-56 0,2 14-215 0,-2-14-507 16,0 17 225-16</inkml:trace>
          <inkml:trace contextRef="#ctx0" brushRef="#br0" timeOffset="155456.97">5481 12262 226 0,'-19'20'293'15,"4"2"-12"-15,-5 1-14 0,4 0-18 0,-1 0-10 0,2 3-21 16,2-1-9-16,3 3-19 0,-1-3-14 16,2 1-13-16,2 0-15 0,2-3-14 0,1-1-13 0,7 0-9 15,-2-3-17-15,2 3-8 0,2-4-7 16,2-4-8-16,-1 3-8 0,5-3 0 0,-2-1-23 15,1-2-29-15,-4-3-26 0,4 2-30 0,1-6-32 0,4 2-37 16,-5-2-39-16,2-4-34 0,6-6-51 0,-3 2-217 16,1-3-490-16,1-4 217 0</inkml:trace>
          <inkml:trace contextRef="#ctx0" brushRef="#br0" timeOffset="155904.84">5825 12393 22 0,'14'-7'285'0,"-14"7"-24"16,0 0-23-16,6-2-26 0,-6 2-3 0,0 0-6 16,0 0-14-16,13 13-12 0,-10-6-17 0,-3-7-5 0,6 18-20 15,-4-6-8-15,1 0-9 0,3 5-16 16,-6-1-7-16,0 0-9 0,0 0-11 0,0 3-5 16,-5-4-5-16,5 1-12 0,0-3-1 0,-1 2-9 15,1-5-3-15,0-10-2 0,-2 17-4 0,2-7-4 16,0-10 1-16,-1 12-6 0,1-12 2 0,0 0-3 0,0 0-3 15,0 13-5-15,0-13-5 0,0 0-8 0,0 0-9 16,0 0-5-16,15-27-4 0,-14 12-11 0,5 1-3 16,3-3-8-16,-5 2 1 0,5-6 1 0,-3 4 6 15,3 0 2-15,-1 3 5 0,1-3-1 0,-2 6 5 16,-1 1 1-16,-3 0 6 0,-1 2 9 0,-2 8 3 16,9-17 1-16,-3 11 5 0,-6 6 6 0,7-12 5 15,-1 8 0-15,-6 4 2 0,16-2 5 0,-16 2 6 16,15 0 0-16,-15 0 6 0,17 7-3 0,-4-3-1 15,-2 5 3-15,0-2 3 0,0 7 2 0,1 0-2 16,-2 0 1-16,7 4 0 0,-7 1-3 0,-1 4-8 16,-1-2 0-16,0 4-1 0,-2-3 0 0,-1-1-3 15,4 2-5-15,-9 0 3 0,0-4-4 0,0-1 0 16,-3-3-10-16,3 0-17 0,0-1-12 0,-5-3-19 0,4 0-22 16,1-11-19-16,-5 17-29 0,2-11-29 15,3-6-37-15,0 0-46 0,0 0-44 0,0 0-193 16,0 0-495-16,0 0 220 0</inkml:trace>
          <inkml:trace contextRef="#ctx0" brushRef="#br0" timeOffset="156201.99">6480 12116 229 0,'0'0'269'0,"0"-15"-25"0,0 15-17 0,0 0-24 15,0 0-10-15,0 0-13 0,0 0-11 0,14 34-9 16,-8-20-7-16,4 0-8 0,-4 0-8 0,7 8-4 0,-4-2-2 16,2 3 1-16,1-1-2 0,1 2-4 15,-2-3-4-15,-3 5-1 0,3 1-3 0,-2-3 5 16,-3 4-15-16,1-3 4 0,-4 0-13 0,0-1-3 0,-3 4-10 16,-3-2-5-16,0 0-9 0,0-2-7 0,-4 0-6 15,1-2-10-15,0 1-21 0,0-5-28 16,1 0-20-16,-1-5-38 0,-1-1-32 0,1 5-36 0,-3-10-35 15,5 0-44-15,4-7-57 0,-9 10-301 0,9-10-611 16,0 0 271-16</inkml:trace>
          <inkml:trace contextRef="#ctx0" brushRef="#br0" timeOffset="156487.26">7019 12397 200 0,'0'0'336'0,"13"-4"-19"0,-13 4-26 16,0 0-24-16,0 0-29 0,0 0-18 0,0 0-11 15,19 0-20-15,-19 0 1 0,15 4-20 16,-4-4-10-16,-11 0-9 0,28 0-3 0,-15 3-26 16,-2 1 1-16,5 0-11 0,1-1-3 0,1 1 5 15,1-2-10-15,2 5 1 0,1-3-5 0,1 2-4 16,-4-2 0-16,8-1-17 0,-8 1-1 0,1-1 7 0,5 2-18 15,0-2-13-15,2 0-1 0,1-3-6 0,-8 4-2 16,-4-4-6-16,4 0-10 0,-1 1-26 0,0-1-30 16,-2-1-35-16,-7 2-33 0,-10-1-33 0,15 2-41 15,-15-2-40-15,0 0-42 0,0 0-35 0,0 0-301 16,0 0-635-16,-22 17 281 0</inkml:trace>
          <inkml:trace contextRef="#ctx0" brushRef="#br0" timeOffset="156712.69">7193 12781 163 0,'-3'7'254'0,"3"-7"-9"15,0 0-1-15,0 0-13 0,9 13-8 0,-9-13-8 16,13-3-13-16,-13 3-6 0,27-6-8 0,-10 5-5 0,1-4-19 16,1 0-7-16,-1-1-8 0,10 1-15 15,-8-2-7-15,5 0-12 0,5 0-14 0,-11 2-8 16,0 2-10-16,1 1-8 0,5-3-8 0,-8 1-7 0,2 2-21 15,-3-2-18-15,-2 2-17 0,2 1-26 0,1 1-27 16,-2-2-37-16,-2 2-32 0,-3-1-32 16,-10 1-41-16,23-4-32 0,-13 1-260 0,-1 0-523 0,2-5 233 15</inkml:trace>
          <inkml:trace contextRef="#ctx0" brushRef="#br0" timeOffset="157034.07">8304 12267 188 0,'0'0'263'0,"0"0"-11"0,0 0-6 0,0 0-10 16,0 0-7-16,21 7-5 0,-12-4-7 0,-9-3-9 15,27 1-10-15,-18-1 4 0,7 2-31 0,1-4-7 16,2 2-11-16,0 0-6 0,1 0-5 0,-1-4-10 16,0 3-8-16,4-1-12 0,-4-2-12 0,1 1-5 15,-4 1-9-15,3 0-11 0,8-1-8 0,-12 0-8 16,5-2-12-16,2-2-12 0,-6 3-26 0,1-2-25 16,-4 4-25-16,-2-3-27 0,1 2-37 0,-5-3-40 15,-1 1-48-15,1-5-47 0,2 3-60 0,-9 7-213 16,0-21-554-16,0 21 245 0</inkml:trace>
        </inkml:traceGroup>
        <inkml:traceGroup>
          <inkml:annotationXML>
            <emma:emma xmlns:emma="http://www.w3.org/2003/04/emma" version="1.0">
              <emma:interpretation id="{33BFBD64-8606-49B0-ADCD-25C7A4063061}" emma:medium="tactile" emma:mode="ink">
                <msink:context xmlns:msink="http://schemas.microsoft.com/ink/2010/main" type="inkWord" rotatedBoundingBox="5445,14537 9736,14442 9753,15178 5461,15273"/>
              </emma:interpretation>
            </emma:emma>
          </inkml:annotationXML>
          <inkml:trace contextRef="#ctx0" brushRef="#br0" timeOffset="157458.87">8431 12277 36 0,'-14'11'273'0,"0"-1"-15"0,3 1-15 0,-1-1-10 16,-1 2-15-16,4 1-16 0,-2-2-15 0,4 3-17 0,-2-3-8 15,3 2-19-15,1-3-11 0,3 2-9 0,-4-3-12 16,3 2-15-16,3-11-6 0,-3 17-6 0,3-17-10 16,0 17-11-16,3-9-3 0,-3-8-7 0,3 13-2 15,-3-13-7-15,6 9-2 0,-6-9-5 0,13 6-3 16,-10-3-4-16,-3-3 0 0,16 2-2 0,-16-2-7 16,23-4-2-16,-16 4 0 0,11-1-2 0,-5-1 3 15,1-1-5-15,5 1-4 0,-5-1-2 0,2-2 0 16,3 5 3-16,-1-3-5 0,-3 0 5 0,5 2 5 15,-5-2 4-15,1 3 6 0,3 3 0 0,-2-6-1 0,-1 7 12 16,1 0-4-16,-2-2 2 0,-1 6 0 0,1-1 2 16,-4 4 4-16,5-1 4 0,1 6-1 15,-5-1 4-15,-2 6-4 0,3-3 1 0,-7 6 1 0,-3 1-3 16,-3-1-13-16,0 0 13 0,-6 0-3 0,-1-2-3 16,-2 3-7-16,-4-2 1 0,-7-3 6 15,4 2-9-15,-1-4-1 0,-5 0-8 0,0-3-5 0,1-3 9 16,-3 2-2-16,0-6-4 0,-1 0-16 0,1-4-27 15,-5-3-31-15,7-1-20 0,-5-1-30 0,2-3-30 16,0-2-28-16,2-1-36 0,-4-3-37 0,11-4-52 16,-6 1-256-16,8-5-589 0,-5 1 260 0</inkml:trace>
          <inkml:trace contextRef="#ctx0" brushRef="#br0" timeOffset="153683.07">4532 12278 50 0,'-10'20'228'0,"1"6"-13"16,0-6-6-16,3 4-10 0,-1 0-15 0,2-2-11 0,2-1-11 16,3-3-6-16,-1 1-17 0,1-1-7 15,0-2-8-15,0 0-12 0,1 2-6 0,2-4-10 16,2 4-7-16,1-7-8 0,0 1-11 0,-5-3-2 16,4 1-10-16,-1-4-1 0,0 4-6 0,4-3-3 15,-8-7-8-15,10 12-11 0,-8-6-16 0,-2-6-21 0,6 7-26 16,-6-7-21-16,0 0-24 0,3 9-31 0,-3-9-24 15,0 0-37-15,0 0-212 0,0 0-416 0,0 0 185 16</inkml:trace>
        </inkml:traceGroup>
      </inkml:traceGroup>
    </inkml:traceGroup>
    <inkml:traceGroup>
      <inkml:annotationXML>
        <emma:emma xmlns:emma="http://www.w3.org/2003/04/emma" version="1.0">
          <emma:interpretation id="{C3886F72-4710-4ED4-9213-00408FC0A00D}" emma:medium="tactile" emma:mode="ink">
            <msink:context xmlns:msink="http://schemas.microsoft.com/ink/2010/main" type="paragraph" rotatedBoundingBox="1527,16723 12683,16292 12728,17479 1573,17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7086FD-E019-4DBF-9DCF-902DC4DCC17E}" emma:medium="tactile" emma:mode="ink">
              <msink:context xmlns:msink="http://schemas.microsoft.com/ink/2010/main" type="line" rotatedBoundingBox="1527,16723 12683,16292 12728,17479 1573,17910"/>
            </emma:interpretation>
          </emma:emma>
        </inkml:annotationXML>
        <inkml:traceGroup>
          <inkml:annotationXML>
            <emma:emma xmlns:emma="http://www.w3.org/2003/04/emma" version="1.0">
              <emma:interpretation id="{0B07F8E8-2F2A-4026-B09D-D889F66D339E}" emma:medium="tactile" emma:mode="ink">
                <msink:context xmlns:msink="http://schemas.microsoft.com/ink/2010/main" type="inkWord" rotatedBoundingBox="1529,16771 4638,16651 4678,17689 1569,17809"/>
              </emma:interpretation>
            </emma:emma>
          </inkml:annotationXML>
          <inkml:trace contextRef="#ctx0" brushRef="#br0" timeOffset="185877.03">698 15039 91 0,'0'0'82'0,"0"0"-18"0,6-10-15 0,-6 10-3 16,0 0-19-16,7-5-27 0,-7 5-61 0,0 0-64 16,11-7 29-16</inkml:trace>
          <inkml:trace contextRef="#ctx0" brushRef="#br0" timeOffset="191193.16">1017 14763 42 0,'0'0'266'0,"-4"-17"-23"16,4 17-13-16,-5-9-12 0,5 9-10 0,-6-16-4 16,6 16-17-16,-3-9-13 0,3 9-10 0,-6-12-11 15,3 1-7-15,3 11-13 0,-7-10-9 0,7 10-5 16,-6-11-5-16,3 1-10 0,3 10-16 0,-11-14 1 16,4 9-7-16,7 5-8 0,-13-12-4 0,5 8-10 15,8 4-5-15,-19-4-7 0,4 4-5 0,15 0-4 16,-30 4-3-16,14 4 5 15,-5 3-14-15,-2 4-3 0,1 1-7 0,-6 14 9 0,2-5-2 0,1 4 4 16,3 2-2-16,2 3 7 0,1 1-11 0,1-1-2 16,4-10-1-16,3 14 1 0,2-3-2 0,3-10-2 15,0 1 12-15,4 1-11 0,2 1-3 0,2-1-7 16,4-1 22-16,6-2-9 0,1-4 9 0,-1-9-7 16,6 7-3-16,0-11 2 0,1 0-6 0,3 0 2 15,8-7-6-15,-1-1 4 0,-1-1-3 0,0-3-6 16,-1-2-24-16,1 1-18 0,-5-4-29 0,-4 3-28 15,-1 2-39-15,2-2-42 0,-6-3-37 0,3 0-40 16,-4 2-279-16,-4-6-573 0,0 4 253 0</inkml:trace>
          <inkml:trace contextRef="#ctx0" brushRef="#br0" timeOffset="191525.21">1627 14700 115 0,'0'0'248'0,"11"-4"-15"0,-11 4-20 16,0 0-16-16,0 0-4 0,0 0-8 0,0 0-5 16,16 8-8-16,-16-8-9 0,12 7-10 0,-12-7 5 15,10 4-15-15,-2-2-8 0,1 4 0 0,1-3-4 16,1-1-4-16,-1 4-3 0,4-5-9 0,-1 2-10 15,2-3 5-15,4 3-12 0,-1-3-4 0,2-3-3 16,0 3-6-16,-5-1-6 0,5-2-8 16,-1 0-10-16,2 0-10 0,-3-1-3 0,1 3-2 0,5-7-18 15,1 4 1-15,-8 0-18 0,-2 0-8 0,1-3-21 16,1 4-22-16,-8 2-20 0,2-5-20 0,-11 6-24 16,18-2-27-16,-10-1-30 0,-8 3-33 0,0 0-38 15,0 0-45-15,0 0-196 0,0 0-511 0,0 0 227 16</inkml:trace>
          <inkml:trace contextRef="#ctx0" brushRef="#br0" timeOffset="191770.01">1703 15010 36 0,'-6'3'255'0,"6"-3"-12"15,0 0-21-15,0 0-11 0,0 0-11 0,0 0-10 0,0 0-10 16,0 0-6-16,0 0-6 0,41-13-8 0,-28 6-6 15,6 2-5-15,-2-1-14 0,1-1-11 16,7-3-7-16,0 0-13 0,-5 6-6 0,-4-3-5 16,4 0-16-16,-1 3-8 0,2-2-10 0,-3 2-5 15,6 1-7-15,-5-2-16 0,0 5-23 0,1-4-18 16,1 4-26-16,-2-2-19 0,6-2-26 0,-5 4-24 16,7-2-15-16,-8 1-31 0,8-5-31 0,4 2-32 15,-7-4-187-15,1 2-435 0,1-1 193 0</inkml:trace>
          <inkml:trace contextRef="#ctx0" brushRef="#br0" timeOffset="192053.08">2808 14561 115 0,'6'-5'236'16,"6"-1"-5"-16,3 2-8 0,2-4-6 0,3 2-10 16,-2 1-6-16,5-7-14 0,-1 4-9 0,-3 4-8 15,11-5-10-15,-6 0-7 0,6-2-10 0,-2 3-14 16,-1 5-11-16,3-8-11 0,-3 4-14 0,-3 1-7 16,1 1-7-16,-6-1-8 0,-1 2-5 0,2 3-18 15,2-5-21-15,-7 1-27 0,-3 4-28 0,0 0-34 16,-12 1-31-16,15-2-38 0,-15 2-41 0,10-2-51 15,-10 2-200-15,0 0-458 0,0 0 203 0</inkml:trace>
          <inkml:trace contextRef="#ctx0" brushRef="#br0" timeOffset="192468.52">2904 14619 83 0,'-12'8'227'0,"1"-1"-14"0,2 4-10 16,3-1-15-16,-1 0-19 0,0-2-12 0,2 1-18 16,-1 2-9-16,5-1-15 0,-2-1-12 0,3-9-12 0,0 16-3 15,0-16-10-15,0 14-7 0,0-14-10 16,1 10-7-16,-1-10 0 0,9 7-12 0,-9-7-5 0,12 7 2 16,-12-7-4-16,15 2-1 0,-15-2-6 15,19-2 2-15,-5 2-9 0,2-3 9 0,1-1 0 0,0-2 7 16,3 1 0-16,-4 2 8 0,4 0-2 0,-1-2 1 15,0 3-5-15,1 1-1 0,-2-2-3 0,-2 3-3 16,2-3-1-16,-3 3 0 0,3 6-5 0,-3-3-2 16,0 1 13-16,-2 0-3 0,-2 6-3 0,0 1 6 15,-3 0 2-15,-1 2 1 0,-4 3 1 0,0-3 1 16,-6 5-3-16,2 5 1 0,-2-9 12 16,-3 4-15-16,-5 3 4 0,0 0 1 0,-3-2-1 0,5-6 9 15,-9 8-9-15,3-1-7 0,-3-6 11 0,4-1-18 16,-7 2-3-16,7-1 1 0,-1-5-3 0,-1 3-6 15,2-2-1-15,0 1-12 0,0-4-10 0,2 2-35 16,3-5-21-16,2 3-35 0,7-7-33 0,-14 4-45 16,14-4-52-16,0 0-71 0,0 0-179 0,-16-11-516 15,16 11 228-15</inkml:trace>
          <inkml:trace contextRef="#ctx0" brushRef="#br0" timeOffset="192650.04">3550 14847 151 0,'25'-4'249'0,"-6"4"-14"0,1 4-23 0,-1-4-6 0,-4 5-4 16,-3 4-18-16,-3 1-8 0,1 2-9 15,-1 9-16-15,-7 5-10 0,-4 1-17 0,-4 9-14 16,-6 5-6-16,-3-2-16 0,-4 0-18 0,3 1-18 0,-7 0-31 16,1-1-41-16,-3-1-52 0,-2 4-55 0,4-5-50 15,-8-1-198-15,4-7-405 0,2 1 179 16</inkml:trace>
        </inkml:traceGroup>
        <inkml:traceGroup>
          <inkml:annotationXML>
            <emma:emma xmlns:emma="http://www.w3.org/2003/04/emma" version="1.0">
              <emma:interpretation id="{014FE044-731C-4A95-B048-0DD526836C15}" emma:medium="tactile" emma:mode="ink">
                <msink:context xmlns:msink="http://schemas.microsoft.com/ink/2010/main" type="inkWord" rotatedBoundingBox="5905,16701 9648,16556 9688,17597 5945,17741"/>
              </emma:interpretation>
            </emma:emma>
          </inkml:annotationXML>
          <inkml:trace contextRef="#ctx0" brushRef="#br0" timeOffset="193441.84">4975 14442 52 0,'0'0'299'16,"0"0"-18"-16,0 0-20 0,0 0-12 0,-15 35-23 16,12-16-10-16,3 1-19 0,-1 6-7 0,-1-1-11 15,4 3-15-15,-2 8-16 0,1 1-6 0,-1 1-13 16,3-2-18-16,-6 1-5 0,6 0-13 0,0-6-6 16,-3-7-7-16,0-1-13 0,3-2-5 0,-1-2-6 15,-2-2-2-15,1 0-6 0,-1-3-6 0,0-4 2 0,0-10-12 16,-3 18-1-16,3-18 4 0,0 14-5 15,0-14-1-15,-3 6-2 0,3-6-6 0,0 0 0 16,0 0-1-16,0 0-10 0,0 0-11 0,0 0-5 16,0 0-10-16,-6-46-16 0,9 23-10 0,0-3-5 0,2 2-5 15,4-9-4-15,3-3 2 0,-5 9 5 16,1-9 7-16,10 2 1 0,-10 10 4 0,6-2 3 0,2 3 2 16,-7 0 5-16,11 1 6 0,-5 1 6 0,2-1 6 15,-2 2 9-15,5 3 11 0,-5 4 5 0,1-3 5 16,-2 3 0-16,-3 4 3 0,3 2 1 0,-1-2 3 15,1 2-7-15,-1 0 7 0,-1 4-4 0,-1-1-1 16,0 3 2-16,-11 1 9 0,23 5 0 0,-13 1 5 16,-1-2 10-16,2 3 5 0,-4 7 6 0,5-3 5 15,-6 6 9-15,1 6 4 0,-1-1 7 0,-3 0 0 16,2 2-2-16,-7 2-5 0,2 3 0 0,-3-2-9 16,3 1-3-16,-6-3-9 0,5 4-3 0,-5 5-10 15,3-8 0-15,0 0-5 0,0-4-19 0,3 4-28 0,-6-7-34 16,5-2-38-16,-2 2-28 0,1-3-36 15,2-1-39-15,0-5-39 0,2 0-34 0,-2-10-36 16,4 12-283-16,-4-12-622 0,9 6 275 0</inkml:trace>
          <inkml:trace contextRef="#ctx0" brushRef="#br0" timeOffset="193772.84">5585 14927 124 0,'0'0'320'0,"11"-5"-24"0,-11 5-22 16,0 0-19-16,10-2-22 0,-10 2-12 0,0 0-13 15,15 0-19-15,-15 0-17 0,16 5-11 0,-8-3-11 16,4 5-5-16,-2-1-13 0,4 1-11 0,1 3-4 16,1-2-15-16,-4 2-9 0,4-1-5 0,1 0-6 15,-4 1-9-15,4-3-6 0,2 1-5 0,5-2-4 16,-6-1-3-16,1 0-6 0,-1-5-14 16,1 0 11-16,1 0-15 0,-1-4-1 0,-1-2 5 0,0 0-5 15,0 1-4-15,-5-1 6 0,-1-4-3 0,2 0 13 16,-11 5-7-16,7-9 7 0,-7 3-7 0,-3-2-2 15,0-1-1-15,0 4-3 0,-3-6-4 0,-3 3 1 16,-4 0-8-16,-5-2 4 0,4 4-4 0,-5 1-10 16,0 0-1-16,-1 4 10 0,-2 2-25 0,-1 1-5 0,4 2-8 15,-3 1-6-15,5-3-15 0,-1 4-22 0,-1 2-18 16,2 4-13-16,4 3-12 0,-6-4-28 16,10 1-24-16,-3 1-26 0,-2 3-29 0,2-1-19 15,3-7-34-15,-1 7-213 0,1-5-520 0,6-5 230 0</inkml:trace>
          <inkml:trace contextRef="#ctx0" brushRef="#br0" timeOffset="194196.77">6652 14607 79 0,'0'0'281'0,"0"0"-22"0,0 0-17 15,0 0-23-15,0 0-20 0,0 0-14 0,0 0-5 16,0 0-8-16,0 0-1 0,0 0-12 0,19 6-6 15,-19-6-11-15,16 6-4 0,-5-5-3 0,2 1-8 16,5-1-4-16,-1 2-11 0,-1-2-9 0,3 2-10 0,5 1-4 16,5-4-2-16,-4 0-5 0,5 3-10 0,-2-3-2 15,-1 1-1-15,3 0-10 0,1-1-5 16,-4 1 0-16,1-1-12 0,2 4-13 0,-2-3 3 16,-4-2 0-16,-1 1-4 0,-8-2-8 0,5 2-15 0,-5 2-25 15,2-2-25-15,-10 0-22 0,-7 0-26 16,15 5-26-16,-15-5-38 0,0 0-46 0,5 6-33 0,-5-6-54 15,0 0-188-15,-27 13-517 0,18-10 228 0</inkml:trace>
          <inkml:trace contextRef="#ctx0" brushRef="#br0" timeOffset="194397.96">6804 14889 191 0,'-12'6'291'0,"12"-6"-14"0,-6 7-20 0,6-7-14 16,0 0-13-16,0 0-10 0,0 0-9 0,0 0-16 15,0 0-10-15,37-3-9 0,-20-1-17 0,2 1-7 16,3 0-21-16,5-2-11 0,-2 1-8 0,-1 2-12 16,2 2-17-16,-1-5-4 0,-3 5-8 0,5-1-4 15,-1 1-13-15,-7 0-5 0,5 0-24 0,-5-1-26 16,7-2-16-16,-7 3-28 0,0 0-31 0,1 0-36 16,-4 0-32-16,4 0-41 0,-1-1-32 0,-6-3-60 15,7 1-157-15,-4-4-471 0,1 3 209 0</inkml:trace>
          <inkml:trace contextRef="#ctx0" brushRef="#br0" timeOffset="195171.74">7706 14558 211 0,'0'0'239'0,"0"0"-14"0,-13-4-11 0,13 4-14 0,0 0-13 15,-11-7-22-15,11 7-13 0,0 0-17 0,-6-11-13 16,6 11-10-16,0 0-11 0,6-17-8 0,-6 17-11 16,8-14-9-16,-5 7-4 0,3-4-8 0,1 0-6 15,2 0-8-15,0 2-2 0,1-4-9 0,-1-2-2 16,2 4-2-16,2 2-2 0,-4-2-7 0,5 3 2 16,2-2-4-16,-3 1-3 0,2 1-2 0,-1 4 2 15,-1-4-3-15,4 6 0 0,-9-3-1 0,9 5 2 16,-17 0 1-16,22 5 3 0,-11-3 8 0,1 5 7 15,-2 0 0-15,1 4-5 0,-3 0-2 0,-2 3 2 16,-1 0-1-16,-5 6 4 0,0 2-4 0,0 2-1 16,-8 0 6-16,2 2-5 0,-1 9-2 0,-5-8-2 0,-4 8-3 15,-1 0 2-15,-2 2-5 0,-3-8-1 16,5 2-1-16,-5 0 2 0,8-3-5 0,-2-5 3 16,-3-1 3-16,2-2-1 0,-2 0 2 0,10-8 2 15,-5 3-2-15,1-5-4 0,1 3 3 0,2-5-1 16,1 0 1-16,-2-2 0 0,2-2-3 0,2 1-2 15,7-5-3-15,-14 2-3 0,14-2-1 0,-15 0-1 0,15 0-4 16,0 0-4-16,-13-9-7 0,13 9-2 0,-6-15-1 16,6 15 5-16,-4-11-6 0,4 11 4 0,4-16-2 15,-4 16 2-15,6-15 0 0,-3 8 0 0,4-1 1 16,-1 2-1-16,-6 6 2 0,14-14 3 0,-5 12-3 16,4-3 2-16,-1 0 0 0,-1 4 1 0,2 0-3 15,6-2 4-15,-2 6-1 0,-1-2 5 0,4 0 7 16,-5 4-5-16,11-3 2 0,0 2 8 0,-1 6 3 15,-1-5-3-15,4 5 7 0,-1-4 8 0,1 1-1 16,-1-2 0-16,2 2-4 0,0-4 1 0,-3 2-2 16,1-1-3-16,1 1-2 0,-9-3 0 0,1-4-2 15,-4 2 1-15,4 0-3 0,-7-5 8 0,0 3-15 16,-1 0-14-16,-12 2-9 0,17-5-18 0,-8 3-6 16,-9 2-25-16,13-2-16 0,-13 2-26 0,0 0-31 15,0 0-34-15,0 0-34 0,0 0-26 0,0 0-255 0,8 7-525 16,-8-7 233-16</inkml:trace>
          <inkml:trace contextRef="#ctx0" brushRef="#br0" timeOffset="196207.22">8644 14780 146 0,'0'0'245'0,"8"-7"-11"0,-1 2-7 0,-7 5-9 16,9-9-10-16,-9 9-9 0,9-7-14 0,-9 7-16 16,7-4-15-16,-7 4-17 0,0 0-10 0,0 0-1 15,0 0 2-15,12 17-8 0,-10-5-7 0,-7 5-7 0,-4 7-12 16,2 1-8-16,-9 10-7 0,-7 2-13 15,1 1-3-15,-1 1-16 0,-3 3-40 0,-3-3-30 16,2 3-37-16,-4 0-46 0,6 0-49 0,2-1-60 0,-6-1-240 16,6-3-492-16,2-1 218 0</inkml:trace>
        </inkml:traceGroup>
        <inkml:traceGroup>
          <inkml:annotationXML>
            <emma:emma xmlns:emma="http://www.w3.org/2003/04/emma" version="1.0">
              <emma:interpretation id="{F56011B6-80F9-47E1-93A8-B99E6188DD47}" emma:medium="tactile" emma:mode="ink">
                <msink:context xmlns:msink="http://schemas.microsoft.com/ink/2010/main" type="inkWord" rotatedBoundingBox="10714,16368 12683,16292 12711,17015 10742,17091"/>
              </emma:interpretation>
            </emma:emma>
          </inkml:annotationXML>
          <inkml:trace contextRef="#ctx0" brushRef="#br0" timeOffset="198452.8">9964 14249 48 0,'0'0'218'0,"-7"5"-9"0,7-5-9 0,0 0-15 16,0 0-15-16,0 0-10 0,0 0-17 0,0 0-12 15,0 0-19-15,-6-22-9 0,6 22-11 0,0 0-5 16,-2-13-16-16,2 13-1 0,2-15-8 0,-2 15-8 15,7-11-3-15,0 1-7 0,-1 4-6 0,3-1-2 16,2-5-7-16,1 4-3 0,-2-3 0 0,4 3-3 16,-1 1-6-16,-1 2 2 0,6 0-5 0,-5 1 0 15,1-3-5-15,-5 3 2 0,3 2-3 0,3 1-2 16,-4 1-1-16,-11 0 0 0,26 3-1 0,-17 2 4 16,-3 1-1-16,4 1 4 0,-4 0-1 0,5 7-6 0,-5-1 5 15,1 5-3-15,-3-4-5 0,-1 4 4 16,0 5 2-16,-6 6-1 0,6-1 4 0,-7-2 3 15,-2 4-5-15,-4 2-6 0,-4 0 8 0,-2 2-3 0,2-10 2 16,-1 2-2-16,2-3 3 0,-11 11 2 0,2-5 2 16,4-8-1-16,3 2-2 0,-4-1 3 0,-4-8-2 15,1 4 6-15,2-1-3 0,1 1 4 0,0-5-3 16,4 1 1-16,-2-3 1 0,4-5 3 0,-1 3 0 16,-2-1 1-16,3-4-2 0,2 0 0 0,2-1-2 15,0 0 0-15,9-3-3 0,-16 0-1 0,16 0-1 16,-17 0-2-16,17 0-1 0,-11-5 1 0,11 5-3 15,-8-6-3-15,8 6-3 0,0 0 2 0,-3-15-3 16,3 15-1-16,0 0 0 0,14-18-1 0,-9 9 0 16,6 0 1-16,1 4 0 0,1-3 1 0,7 0-3 15,8-2 4-15,2 5 0 0,-2-3 4 0,12 4-1 16,1 0 4-16,-1 0 1 0,-10 4 1 0,-2 0-1 16,0 1 0-16,4 1-3 0,-7 2-1 0,-1-4-1 15,3 5 0-15,-3 2 1 0,-5-1-1 0,-2 3-2 16,-1-4 4-16,-4 5-6 0,3-5-11 0,-6 3-8 15,-3-3-16-15,0 5-17 0,-6 0-27 0,0 1-24 0,0-11-30 16,0 15-37-16,0-15-51 0,-6 16-173 0,3-11-426 16,3-5 189-16</inkml:trace>
          <inkml:trace contextRef="#ctx0" brushRef="#br0" timeOffset="199119.09">11002 14070 171 0,'0'0'206'0,"0"0"-6"16,0 0-11-16,-30 5-14 0,30-5-12 0,-19 10-12 15,7-7-13-15,-2 2-5 0,1 5-11 0,-2-3-7 16,-1 2-10-16,1-1-5 0,-6 6-10 0,3-5-7 0,2-3-7 16,-5 7 0-16,4-2-6 0,2-1-6 0,0-2-5 15,-4 1-3-15,7 2-5 0,-3 0-3 0,5-2-7 16,-4-1-4-16,5 6-3 0,2-9-5 15,-2 4-3-15,6 2-2 0,-3-1-4 0,5-3 0 0,-2 6-2 16,3-13 0-16,3 18-4 0,0-11 1 0,4 3-2 16,3 1-1-16,5-2-1 0,0 1 3 0,9-4 0 15,-1 4-3-15,3-6-2 0,6 2 5 0,-1-2-1 16,9 0 4-16,-11-1-2 0,14 3 2 0,-1-5 2 16,-1-1 2-16,3 0 0 0,-4-1 5 0,0 2-10 15,0 2 0-15,-11-2 0 0,1-1-4 0,-4-1-1 16,1 1-1-16,0 0-2 0,-7 1-2 0,-1-1-1 15,-3 0 2-15,1 0-2 0,-4 4 1 0,1-2-6 16,-5-1-6-16,2 3-10 0,-11-4-9 0,15 2-7 16,-9 0-12-16,-6-2-10 0,12 4-14 0,-12-4-22 15,8 7-6-15,-8-7-17 0,0 0-31 0,0 0-32 16,0 0-44-16,0 0-150 0,0 0-400 0,-18 15 176 16</inkml:trace>
          <inkml:trace contextRef="#ctx0" brushRef="#br0" timeOffset="199500.63">10847 14745 104 0,'0'0'236'0,"0"0"-13"0,0 0-15 0,0 0-8 15,0 0-11-15,0 0-10 0,0 0-9 0,0 0-7 0,0 0-5 16,28-17-9-16,-14 13-10 0,-2 1-8 0,1-1-1 15,2-1-6-15,3 3-6 0,0 2-8 16,1-3-3-16,-4 0-8 0,10 2-3 0,-4-2 2 0,6 2-20 16,1 1-2-16,4 0-5 0,-4-3-7 15,5 6-1-15,-2-2-9 0,2-1-5 0,-3 3-8 0,1-2 0 16,0 1-6-16,2 2 1 0,-3-2-9 0,1 1-4 16,1 3-5-16,-4-6-15 0,3 5-15 0,-4 0-21 15,2-1-28-15,-4-1-23 0,-4 2-30 0,1 0-39 16,-2-5-36-16,-1 4-35 0,-4-1-266 0,0-3-532 15,0 2 236-15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4.5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5A3CA9-1387-4316-8D1A-DBBAFA9677BD}" emma:medium="tactile" emma:mode="ink">
          <msink:context xmlns:msink="http://schemas.microsoft.com/ink/2010/main" type="inkDrawing" rotatedBoundingBox="23698,11257 24117,5778 24223,5786 23804,11265" semanticType="verticalRange" shapeName="Other">
            <msink:destinationLink direction="with" ref="{67D19CB0-A3F5-488F-A99C-158A138CAB0F}"/>
          </msink:context>
        </emma:interpretation>
      </emma:emma>
    </inkml:annotationXML>
    <inkml:trace contextRef="#ctx0" brushRef="#br0">391 32 20 0,'0'0'176'0,"0"0"-10"0,5-11-12 16,-5 11-3-16,0 0-15 0,0 0-3 0,0 0-8 15,0 0-10-15,0-13-6 0,0 13-12 0,0 0-6 16,0 0 2-16,0 0-3 0,0 0-3 0,0 0-9 16,0 0-3-16,1-9-9 0,-1 9 0 15,0 0 0-15,0 0-7 0,0 0-6 0,0 0-12 16,0 0 4-16,0 0-4 0,0 0-2 0,0 0-9 0,0 0-3 15,0 0-3-15,0 0-1 0,0 0-6 0,0 0 2 16,0 0-4-16,0 0 0 0,0 0-2 0,0 0 0 16,0 0 1-16,0 0-3 0,0 0-3 0,-6 39 3 15,6-39-5-15,0 16 3 0,0-16 2 0,0 16 2 16,2-6 0-16,-2 0-2 0,0-10-2 0,0 22 2 16,0-9-1-16,0-2 4 0,0-2-2 0,0 4 0 15,3 0-1-15,-3-2-1 0,0 2 3 0,1-2 0 16,-1 1 2-16,0 3 1 0,0-4-5 0,0 5 3 15,0-5 1-15,2 2 1 0,-2 0-3 0,0-3 2 0,-2 4-10 16,4-3 3-16,-2-11 1 0,-2 20-3 0,2-9 1 16,-1 1 4-16,1-12-8 0,1 23 5 0,-1-13 0 15,0-1-4-15,0-9 1 0,0 21 1 0,-1-11-3 16,-2 1 7-16,3-11-1 0,0 20-4 0,-2-9 3 16,2-11 0-16,-1 20 2 0,1-10 2 0,1 1-5 15,-1-11 2-15,-1 20 1 0,1-9 0 0,0-11-4 16,0 22 1-16,0-8-2 0,0-5-1 0,0 6 2 15,0-6 2-15,0 6-8 0,1-4 3 0,1 2 0 16,-2 1 4-16,0-4-3 0,3 1 2 0,-3 5-3 16,-3 0 1-16,6 1 0 0,-6-3 4 0,3 1-1 15,0-2-2-15,-2 1 0 0,2 1 4 0,0-2-1 16,-1 1-1-16,1-1 0 0,-6 1-1 0,4 1 3 16,-2-2-1-16,2 0-1 0,1-4 4 0,1 6-6 15,-3-6 2-15,1 4-1 0,2 2 2 0,0-15-5 16,-4 21-1-16,4-9 4 0,-2-1-2 0,1 0-4 15,1-11 4-15,0 21-1 0,-1-7-2 0,1 1 2 0,-3-3-2 16,3 3 1-16,-2-1 1 0,2-1 1 0,0 2-3 16,-1-1 2-16,1-1 0 0,0 3-2 0,0-2 1 15,-3-1-3-15,3 2 5 0,0-2-1 0,0 1-4 16,-2 0 2-16,2 2 1 0,0-5-1 0,0 1-2 16,0 1 9-16,0 4-2 0,0-5 0 0,0 4-3 15,0-2 2-15,0 0 1 0,-3-3-4 0,3 6 3 16,0-6 2-16,-3 6 1 0,3-3-2 0,-1-3-3 15,-1 2 4-15,-1 0 0 0,2-1-1 0,-1 2-1 16,-1-4-1-16,2 3 4 0,1 0-3 0,-2 3 1 16,2-5 5-16,-1 0-2 0,-4 2 1 0,4-2-2 15,-2 2 0-15,1 0 1 0,1-2-1 0,-4 3-3 16,5-2 0-16,-1-2 0 0,-1 4-4 0,-1 0 6 16,2 0-1-16,-1 0 1 0,2 3-3 0,-1-8-2 0,-4 3 1 15,4-2 4-15,-2 5-9 0,1-1 4 16,2 3-2-16,-1-4 5 0,-1 3-2 0,-1-3 1 0,2 1 0 15,-1 0 4-15,-1-4-7 0,3 4 4 0,-1 1-4 16,-3-4 3-16,1 1 2 0,3 0 1 0,-2 0 0 16,-2 0-2-16,2-1 0 0,2 2 3 0,0-13-1 15,-4 20-5-15,1-11 4 0,0 4-1 0,1 0-2 16,1-2 1-16,-2 2 1 0,1 1-1 0,1 1 3 16,1-6-3-16,0 6-2 0,-2-4 0 0,-1 2 4 15,2-1-5-15,1-12 0 0,0 20 7 0,0-5-8 16,0-2 5-16,-2-2-3 0,2-11 3 0,0 21-5 15,0-7 1-15,0-4-3 0,-3 4 4 0,3-14-2 16,-1 21 3-16,1-7-2 0,0-3 3 0,0 2-4 16,0 0 3-16,0-13-3 0,1 22 0 0,-2-12 1 15,1-10-2-15,0 22 4 0,0-13-3 0,0 2 5 16,0-11-5-16,0 18 5 0,0-7-1 0,0-11-3 16,1 16-1-16,2-7 1 0,-3-9-2 0,2 17-6 15,-2-8 4-15,0-9 6 0,1 18 0 0,2-11 0 0,-3-7 5 16,2 19-7-16,-1-8 1 0,-1-11-6 0,0 16 4 15,2-6 1-15,-2-10-1 0,3 20 3 0,-2-10 0 16,1-1-6-16,-2-9 4 0,3 21-1 0,-3-12 2 16,1 3-2-16,1-1-1 0,-1 1-2 0,2 0 3 15,-3-12-1-15,2 19 3 0,-2-7 2 0,1-2-3 16,2 4 1-16,-3-14-7 0,0 18 6 0,0-10 2 16,0-8-3-16,2 15 0 0,-2-4 1 0,0-11 3 15,1 18 2-15,-1-10-2 0,0-8 3 0,-1 20 0 16,2-12 1-16,-1-8 2 0,0 18-1 0,0-10-4 0,0-8 4 15,-1 24-2-15,1-10-3 0,0-2 3 16,-2 2-7-16,-1-1 7 0,3-13-6 0,-1 19 1 16,1-6 3-16,0 1 1 0,-2-2 0 0,2-12 1 0,-3 23 5 15,3-12-6-15,0 4 3 0,-1-2-8 0,-1 0 6 16,1-2 2-16,-2-1-1 0,1 4 1 16,1-3 0-16,1-11-4 0,-3 20 4 0,1-13-1 0,2-7-1 15,0 20 2-15,-1-11-7 0,1-9 7 16,-2 22-8-16,2-11 4 0,0-11-6 0,-3 19 6 0,3-9-6 15,-1 0 13-15,1-10-10 0,-5 22 2 0,4-13 0 16,-1 2-3-16,1 1 3 0,-2-2 0 0,1 3-2 16,2-2-4-16,0-11 2 0,-6 23 0 0,6-11 0 15,-1-2 0-15,-2 5 2 0,1-5 0 0,2-10 1 16,-3 21 0-16,3-10-1 0,-4 2 0 0,4-1 0 16,-2-3 6-16,2-9-4 0,-4 23-1 0,2-12 2 15,1 1-5-15,-2-4 6 0,3 8-1 0,-2-7-2 16,2-9 1-16,-1 24 1 0,-2-9-7 0,2-7 5 15,1-8-2-15,-2 21 3 0,1-11-4 0,1-10 5 16,-3 19-2-16,1-11 0 0,1 3-11 0,1 3 16 0,-3-3 1 16,3-11 2-16,-3 20-7 0,1-5 8 0,-1-6-11 15,0 6 4-15,0-6 2 0,0 1 2 16,2 2-5-16,-2-3 3 0,1 2 4 0,1 0-7 0,-2 0 3 16,1 0-2-16,2-11-14 0,-4 18 13 0,2-11-1 15,1 4-3-15,-1-2 5 0,-1 2 0 0,2 0-11 16,1-11 9-16,0 20 0 0,0-7 3 0,-2-2-4 15,2-11 1-15,-3 21 0 0,3-13-2 0,-3 2 3 16,3 4 1-16,0-14-6 0,-1 25 6 0,1-12 1 16,-3-3-3-16,3 1-2 0,-2 0 5 0,2-11 3 15,-4 18-5-15,4-7 8 0,-2-1 2 0,1 3 5 16,-1 2-14-16,-1-6 4 0,3-9-4 0,-1 22 4 16,-1-9-2-16,0-2-6 0,0 0-1 0,2-11 7 0,0 20 0 15,-1-9 1-15,1-11-1 0,-2 18-2 0,-1-6 1 16,3-12-3-16,0 18 7 0,-1-7-11 15,1-11 6-15,0 20-5 0,0-11 6 0,-2 1-1 16,2-10-5-16,0 23 20 0,-3-12-18 0,3-11 0 0,0 20-4 16,0-8 0-16,0 2 4 0,-1 0-7 0,2 0 8 15,-1 0-1-15,3-1 1 0,-6 3-3 0,2-2 5 16,-1-1-4-16,2 4 3 0,0-3-8 0,0 3 4 16,0-3-2-16,0 3 4 0,-3-2 9 0,3-2-10 15,-1 2 1-15,1-1-5 0,0-2 23 0,-2 3-2 16,1-3-15-16,-2 3 20 0,1-3-28 0,1 2 14 15,-4-3 16-15,4 3-14 0,-1-2 4 0,-2 4 1 16,2-2-11-16,-2 2 15 0,1-5-6 0,0 4 5 16,0 0-4-16,0 0-1 0,0-3 1 0,1 3 1 15,-1-2-2-15,0 1 6 0,0-1-2 0,2 2-2 16,-1-2-3-16,-1 7 5 0,0-5 2 0,2-1 2 0,-2-1-5 16,2 5 14-16,-1 0-17 0,-1-5 3 15,2 2 0-15,-1 2 0 0,1-3-1 0,1 3 0 16,-3 1-3-16,1-1 4 0,2-3 3 0,-1 0-7 0,-2 1 4 15,3-2-2-15,-2 1 1 0,4-2 1 0,-2 3 0 16,0-15-1-16,-2 18-2 0,2-7-4 0,2-1 2 16,-2-10 2-16,-2 18 2 0,2-18 3 0,2 16-4 15,-2-16 2-15,0 15 1 0,0-15 0 0,0 11-1 16,0-11 9-16,3 14-7 0,-3-14-3 0,3 9-3 16,-3-9 4-16,0 0-4 0,0 0 1 0,3 9 0 15,-3-9-2-15,0 0 2 0,0 0-1 0,0 0 4 16,0 0-4-16,0 0-19 0,0 0-36 0,0 0-51 15,0 0-49-15,10-24-49 0,-7 12-60 0,-2-5-70 0,2-8-95 16,0 4-264-16,-6-3-736 0,-1 0 326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7.3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23A39B-79D7-48A6-9DF3-17B1745F8CC0}" emma:medium="tactile" emma:mode="ink">
          <msink:context xmlns:msink="http://schemas.microsoft.com/ink/2010/main" type="inkDrawing" rotatedBoundingBox="21416,10222 32794,9779 32811,10227 21433,10670" semanticType="callout" shapeName="Other"/>
        </emma:interpretation>
      </emma:emma>
    </inkml:annotationXML>
    <inkml:trace contextRef="#ctx0" brushRef="#br0">-3 527 130 0,'0'0'171'0,"0"0"-12"0,0 0-5 0,0 0-15 0,0 0-14 16,-8 5-11-16,8-5-7 0,0 0-6 0,0 0-3 16,0 0 2-16,0 0-3 0,0 0-4 0,0 0-6 15,0 0-7-15,35 3 0 0,-23-3-1 0,-12 0-6 16,26-5-3-16,-9 5-8 0,1 0 1 0,0-2 0 15,-2 2-3-15,3-1-6 0,2 1-4 0,2-2-7 16,1 0-1-16,1 1-5 0,0-2-3 0,1 1-1 16,0 2-2-16,-2-2-6 0,5 1-3 0,-2-1 1 0,1 2-2 15,3-1-3-15,-1 1-3 0,0 0-1 16,3 0 2-16,-5 0-5 0,3 0 0 0,1 1-6 16,-1 1 3-16,0-2 1 0,10 3-3 0,-13 2 1 0,5-4-1 15,-5 1-3-15,3-2 2 0,11 0-4 16,-3 5 3-16,1-3-1 0,0-2 3 0,-1 0-1 15,-6 0-1-15,7 3-7 0,1-3 4 0,-1 2 2 0,2-1-1 16,-2 0 1-16,-7-2-1 0,4 1-5 0,-4 1 5 16,-2-2-2-16,2 1-1 0,-2 1 5 0,-1 3-3 15,1-4 2-15,2 2 0 0,-3-4-1 0,1 4 3 16,2-1-2-16,9-2 3 0,-11 5-4 0,11-1 2 16,-2-1-3-16,-8-2-1 0,9 2 3 0,-9-2 2 15,8 1-2-15,-9-1-2 0,8 0 3 0,-6 0-1 16,4 0-1-16,-6 0 1 0,8 2-2 0,1 0 4 15,1-2-3-15,-1-2 3 0,-9 2 2 16,2-2-1-16,7 4 0 0,1 0 2 0,-1-6-1 0,-7 3 0 0,7-1 0 16,-1 1 1-16,2 2-4 0,-2-2 1 15,-7 1-2-15,9-1 1 0,0 1-1 0,-10 0 2 0,6 0-7 16,-5 0 5-16,9-3 0 0,1 0 2 0,1 3-3 16,-4-1 1-16,0 2-3 0,-11-1-2 15,4-1 4-15,-1 2 2 0,9-2-5 0,-10 1 2 0,1 1 0 16,11-1-2-16,-2 0 4 0,1-1-2 0,-12 1-2 15,16 0 3-15,-3 1 1 0,-3 2-4 0,-10-6 2 16,16 2-1-16,-12 1 2 0,9 0-1 0,-2 1 1 16,3 2 0-16,-2-6-4 0,0 3 3 0,-2-1 2 15,-6 1-2-15,-5 0-1 0,5-2 2 0,6 2-3 16,-6 0-1-16,-2-4 2 0,-1 4 0 0,15-1-1 0,-7-2 3 16,3 0-3-16,-12 1 4 0,3 2-1 15,-4-5-3-15,2 3-1 0,9-2 0 0,-10 2 2 16,1-3 0-16,-1 4 2 0,-1-3-4 0,5 3 2 0,-3-2 2 15,-1-3-2-15,0 5 1 0,1-5 1 0,1 2 4 16,-4 1-3-16,1 0 3 0,5 2-3 0,-6 1 2 16,1-4-3-16,-3 4 2 0,1-3 1 0,1-1 0 15,-2 1 0-15,-3-1-4 0,-1 2 1 0,-1 0 3 16,8 0-4-16,-4 2 3 0,1 0-3 0,-5 0 1 16,-1-4-4-16,6 3 3 0,-5 2-1 0,4-2 3 15,1 1-3-15,-3-1 0 0,-2 0 0 0,-1-3 4 16,8 4-3-16,-8 0 0 0,7 0 2 0,-7 0 0 15,6 0-2-15,-1-2-3 0,5 4 3 0,-3-2-1 16,0-2 2-16,-1-1-4 0,2 6 1 0,-2-6 3 16,-1 6-3-16,2-3 4 0,-1 0-1 0,-1 0 1 15,1-3-5-15,3 3 0 0,-5-2 0 0,4 2 1 0,-2-4 2 16,2 4-1-16,1-2 0 0,-1 2 0 16,1-1-1-16,-1 1 2 0,-1 0-3 0,3-3 2 15,-3 2-1-15,7 1 2 0,-5-2-1 0,2 2 0 0,-2 0 2 16,-1-5-3-16,1 4 0 0,2 0 2 15,-2-3-2-15,2 4 3 0,-1-4-3 0,-6 3 0 0,6 1 1 16,-2-1-1-16,1 0 2 0,-3 1-4 0,2-4 0 16,-1 2 5-16,0-2-2 0,-6 3-1 0,8-1 1 15,-1 1 0-15,1-2-2 0,2 2 4 0,1 0-1 16,-4 1-2-16,2-3 3 0,-3 1 1 0,0 2-1 16,1-5 0-16,1 5-1 0,-1-2 1 0,-2 2-4 15,2-3 2-15,-2 2-3 0,4-3 6 0,-2 4-3 16,1-3-4-16,-1 3 4 0,-8 0 0 0,6-2-4 15,2 2 6-15,-1-1-3 0,2 1 2 0,-4 0-2 16,1-3 2-16,4 2 0 0,-10-2-1 0,2 2-2 16,-2-1 1-16,7 2 1 0,-4 0 2 0,0-4-4 0,-2 3 6 15,2-2-3-15,2 3-2 0,-5-2 1 0,1 2-1 16,-1-1 1-16,8-1-1 0,-2 0 3 0,-5 2-3 16,-1 0 1-16,8-1-2 0,-8 2 3 0,5-4-1 15,-4 5 0-15,0-4 1 0,0 2-3 0,-1 0 5 16,7-3-5-16,-7 3 3 0,0-1 1 0,1 1 0 15,7-6-5-15,-2 5 5 0,-1 2-3 0,1-2 2 16,-5-2-1-16,5 0 1 0,-6 3-3 0,8-1 1 16,-7-2 3-16,-1 3 0 0,-1-3-4 0,6 3 4 15,-5-2-5-15,8 0 3 0,-6 2 2 0,-2-4 0 16,5-1 0-16,-2 3-2 0,-2 2 0 0,-1 0 0 16,8 0-3-16,-2 0 3 0,-2 0-1 0,-2-3-1 15,0 3 2-15,4-3 0 0,-1-1-5 0,3 3 5 16,-8-1 0-16,5 1 1 0,0-2-2 0,-5 3 1 0,0-3 0 15,8-1 1-15,-7 4-1 0,4-1 2 0,-4-1-5 16,4 0 5-16,-3 2 0 0,-1-2-5 0,-1 2 2 16,2 0 2-16,-2 0-4 0,7 0 3 0,0 0-4 15,-6 0 6-15,-1 0-1 0,1-4-3 0,-1 3 2 16,0 1 2-16,2 0-1 0,3 0-2 0,-6 1 1 16,1-1 0-16,-4 0-1 0,5 0 2 0,-2-2 1 15,1 3-2-15,0-1 1 0,1 0-1 0,1-1-3 16,-5 2 3-16,2-3-3 0,0 3 2 0,-2-1 1 15,2 0 1-15,-3 1-3 0,0-1 2 16,1 1 2-16,-1-1-7 0,3 4 6 0,-3-8 0 0,0 4-3 16,-3 0 4-16,6 0 0 0,-2-1 1 0,1 2-6 0,-2 3 1 15,-1-4-1-15,3-4 5 0,-2 4-1 16,1 0 1-16,-2-1-3 0,2 1 1 0,0 0 1 0,2 0-1 16,0 0-2-16,-4 0 2 0,5-2-5 15,-3 3 8-15,1-2-2 0,1 1-3 0,1-4 2 16,-1 4 1-16,1-3-3 0,2 3 1 0,-1 0-1 0,5-3 4 15,-6 4-4-15,-1-1 5 0,2-1-3 0,-1 2 0 16,0-2-2-16,1 2 5 0,-2-2-5 0,1 0 4 16,2-2-2-16,-2 3 1 0,2 0-4 0,-1-1 3 15,-1-2 0-15,0 3-2 0,2 0 2 0,-4-3 2 16,1 3-4-16,0-1 4 0,-1 1-6 0,1-2 8 16,2 4-4-16,-2-2 0 0,2-2 0 0,0 4-2 15,-1-4 1-15,-4 2 5 0,5 0-3 0,6 0-1 16,-6 0 0-16,5 0 0 0,-4 0-1 0,-2-4 2 0,1 8-1 15,-2-4 1-15,1 0 0 0,0 0-2 16,1-4 1-16,1 8 0 0,1-8-1 0,-4 4 1 16,4-1-2-16,-2 0 3 0,1 1 1 0,-5-3-2 0,3 3 1 15,1 0-3-15,1-2 3 0,-3 2-1 0,1 0-2 16,2 0 2-16,-3 0-4 0,1 0 4 0,-2 0-1 16,0 0 1-16,-2 2 0 0,3-4 4 0,-3-2-4 15,0 8-4-15,3-4 5 0,0 0-1 0,-5-4 2 16,1 3-1-16,1 1 1 0,0-1-1 0,1 2-3 15,-1-1 3-15,-15 0-3 0,22-2 1 0,-8-1 2 16,-2 2-3-16,-12 1 2 0,19 0-1 0,-19 0 0 16,19-2 2-16,-10 1 1 0,-9 1-2 0,18-4-2 15,-9 4 5-15,-9 0-6 0,17-2 5 0,-17 2-4 16,15-4 2-16,-15 4-1 0,13-1 3 0,-6-3-3 0,-7 4 3 16,0 0-2-16,17 0-2 0,-17 0 1 0,0 0 2 15,0 0 0-15,13-2 0 0,-13 2-1 0,0 0 1 16,0 0 2-16,0 0 3 0,0 0 2 15,0 0 1-15,0 0-3 0,0 0 1 0,0 0-2 0,14 2-1 16,-14-2-1-16,0 0 0 0,0 0 3 0,0 0 1 16,0 0-3-16,0 0 1 0,13-2 0 0,-13 2 2 15,0 0 0-15,0 0 4 0,0 0-1 0,0 0 8 16,0 0-1-16,0 0 6 0,0 0 0 0,0 0 5 16,0 0 2-1,9-6-2-15,-9 6 3 0,0 0 1 0,0 0-5 0,0 0 0 0,0 0-2 16,0-14-5-16,0 14 1 0,0 0 1 0,0 0-3 0,0 0 1 15,0 0-1-15,0 0 0 0,0 0-3 0,-7-17 7 16,7 17-7-16,-6-12 1 0,6 12-1 0,-8-10 4 16,2 3-6-16,-1 2-2 0,7 5 4 0,-15-13-3 0,6 6-1 15,-5 0-7-15,4 0 3 0,-3 0 2 0,-1-4-5 16,-2 4 2-16,5 2-4 0,-5 0-7 0,7 2 8 16,-3-2 2-16,3 2-5 0,-3-1 5 0,2-2-1 15,10 6 5-15,-20-6-5 0,13 5 1 0,7 1-4 16,-14-10 5-16,14 10 3 0,-9-3-5 0,9 3 0 15,0 0 5-15,-11-8-6 0,11 8 2 0,0 0 0 16,0 0-5-16,0 0-2 0,0 0 0 0,0 0 2 16,0 0-5-16,0 0 3 0,-12-1-5 0,12 1 5 15,0 0-2-15,0 0 3 0,0 0 0 0,0 0-9 16,0 0 8-16,0 0 0 16,0 0-3-16,0 0 11 0,0 0-9 0,0 0 2 0,0 0 1 0,0 0 8 15,0 0-14-15,0 0 4 0,0 0-1 0,29 12-8 0,-29-12 7 16,14 7 3-16,-5-3-3 0,1-3 5 0,-1 4-2 15,3-1 3-15,2 6-4 0,-1-6 0 16,5 3 2-16,-8-1 4 0,4-1-5 0,4 1 0 0,-9-4 0 16,7 3 2-16,-6-2 1 0,2 1-3 0,-1-1 2 15,-1 0-4-15,-10-3-1 0,20 5 3 0,-13-4 1 16,-7-1 1-16,16 3-5 0,-16-3 6 0,9 6-1 16,-9-6-1-16,0 0 0 0,11 1 1 0,-11-1-7 15,9 4 1-15,-9-4 0 0,0 0 6 0,0 0-8 16,7 6 6-16,-7-6 3 0,0 0-3 0,0 0-6 15,0 0 5-15,0 0-2 0,0 0-2 0,8 5 6 16,-8-5-3-16,0 0-1 0,0 0-2 0,0 0 7 16,9 5-2-16,-9-5-1 0,0 0 4 0,0 0-10 15,3 8 5-15,-3-8 2 0,0 0-5 0,0 13 7 16,0-13-2-16,0 0 3 0,-8 18 2 0,4-8 6 0,-1-2 2 16,-7 1 15-16,2 6-11 0,-4-6 0 15,0 6 1-15,-6-1 4 0,1 3-6 0,-2-7-1 16,2 6-1-16,-4 0 0 0,-1-2-6 0,2 0 2 0,0-2 1 15,-1 0-4-15,2 2-10 0,5-3-23 0,1-4-18 16,0 6-26-16,2-2-39 0,-1 0-42 0,2-2-50 16,3-3-57-16,-4 3-294 0,7-6-596 0,6-3 265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14.71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79A002-05E4-4CD1-BB63-7B456FFB917E}" emma:medium="tactile" emma:mode="ink">
          <msink:context xmlns:msink="http://schemas.microsoft.com/ink/2010/main" type="writingRegion" rotatedBoundingBox="21941,8821 23252,8821 23252,11269 21941,11269"/>
        </emma:interpretation>
      </emma:emma>
    </inkml:annotationXML>
    <inkml:traceGroup>
      <inkml:annotationXML>
        <emma:emma xmlns:emma="http://www.w3.org/2003/04/emma" version="1.0">
          <emma:interpretation id="{284F8DC4-FB78-42CC-9304-E8307102DA9C}" emma:medium="tactile" emma:mode="ink">
            <msink:context xmlns:msink="http://schemas.microsoft.com/ink/2010/main" type="paragraph" rotatedBoundingBox="21941,8821 23252,8821 23252,11269 21941,11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B20D53-D5DD-47E6-88D7-C7454008632D}" emma:medium="tactile" emma:mode="ink">
              <msink:context xmlns:msink="http://schemas.microsoft.com/ink/2010/main" type="line" rotatedBoundingBox="21941,8821 23252,8821 23252,11269 21941,11269"/>
            </emma:interpretation>
          </emma:emma>
        </inkml:annotationXML>
        <inkml:traceGroup>
          <inkml:annotationXML>
            <emma:emma xmlns:emma="http://www.w3.org/2003/04/emma" version="1.0">
              <emma:interpretation id="{430F43FD-638B-4E99-9E70-0B60E6E968E1}" emma:medium="tactile" emma:mode="ink">
                <msink:context xmlns:msink="http://schemas.microsoft.com/ink/2010/main" type="inkWord" rotatedBoundingBox="21941,8821 22508,8821 22508,9298 21941,9298"/>
              </emma:interpretation>
            </emma:emma>
          </inkml:annotationXML>
          <inkml:trace contextRef="#ctx0" brushRef="#br0">0 0 173 0,'0'0'181'0,"0"0"-5"16,0 0-5-16,0 0-11 0,0 0-11 0,0 0-13 0,0 0-7 15,0 0-11-15,0 0-14 0,0 0-10 0,0 0-7 16,0 0-3-16,0 0-5 0,0 0-8 15,0 0 0-15,0 0-6 0,31 11-3 0,-31-11-3 0,13 5-10 16,-5-3 4-16,4-1-7 0,-2 3-1 0,4-4-4 16,2 1-7-16,-3-1-4 0,4 2-1 0,1-1-8 15,0-1 4-15,-2 0-1 0,0 0-20 0,2 0 3 16,0-1-10-16,-3 1-7 0,-1 0-12 0,2-2-12 16,-6 1-14-16,-10 1-15 0,23-3-22 0,-23 3-15 15,15 0-18-15,-15 0-39 0,12-1-167 0,-12 1-349 16,0 0 156-16</inkml:trace>
          <inkml:trace contextRef="#ctx0" brushRef="#br0" timeOffset="503.66">-63 104 112 0,'-15'6'179'16,"2"1"-10"-16,-1-1-10 0,1 1-10 0,-1-2-9 15,4 6-15-15,-4-4-4 0,4-1-13 0,3 0-10 0,-1 1-7 16,1-2-5-16,-2 2-10 0,1-1-9 16,8-6-5-16,-9 13-5 0,3-6-9 0,6-7 0 0,-4 9-3 15,4-9-7-15,0 0 0 0,0 15-5 16,0-15 0-16,0 0-6 0,10 9 2 0,-10-9-4 0,14 7-1 15,1-7-1-15,-2 0-3 0,5 0-1 0,1-3-1 16,1 6 2-16,-1-6-1 0,5-2-3 0,1 4 1 16,1-1-3-16,-7 2 0 0,2-2-2 0,0 1-2 15,-2 1-1-15,1-2 0 0,-1 4-3 0,-4-2 2 16,1 0-2-16,-5 0-1 0,-11 0-2 0,19 0 0 16,-8 3 0-16,-11-3 0 0,16 3 0 0,-10 2-1 15,0 1 2-15,1-1-2 0,-1 2 4 0,-6-7-1 16,8 16-1-16,-7-8 1 0,2 2-2 0,-3-10 3 15,0 24 2-15,-3-14 0 0,2 1 1 0,1-11 5 0,-9 20 2 16,1-8 3-16,-1 0 2 0,-1-1-4 0,0-2 1 16,-2 2 2-16,-3-1-4 0,1 0-2 0,-4-5-4 15,2 3 4-15,-2-1-5 0,-1-2 1 0,-1-1-3 16,4 1-4-16,-3-3-13 0,4-1-14 0,-3 0-10 16,3-1-11-16,-3 0-16 0,-1-1-18 0,4 1-15 15,0 0-19-15,15 0-17 0,-18-3-29 0,10 0-169 16,8 3-356-16,-10-7 158 0</inkml:trace>
        </inkml:traceGroup>
        <inkml:traceGroup>
          <inkml:annotationXML>
            <emma:emma xmlns:emma="http://www.w3.org/2003/04/emma" version="1.0">
              <emma:interpretation id="{1D754046-D3B5-4550-8933-1C9E77CFD757}" emma:medium="tactile" emma:mode="ink">
                <msink:context xmlns:msink="http://schemas.microsoft.com/ink/2010/main" type="inkWord" rotatedBoundingBox="22754,10854 23252,10854 23252,11269 22754,11269"/>
              </emma:interpretation>
            </emma:emma>
          </inkml:annotationXML>
          <inkml:trace contextRef="#ctx0" brushRef="#br0" timeOffset="1859.16">678 2150 155 0,'0'0'218'0,"0"0"-4"16,0 0-12-16,0 0-10 0,0 0-19 0,0 0-7 16,0 0-11-16,0 0-9 0,0 0-8 0,-13-15-7 15,13 15-8-15,0 0-11 0,0 0-16 0,0 0-3 16,0-14-9-16,0 14-21 0,0 0-2 0,0 0-7 16,6-15-5-16,-6 15-8 0,4-11-2 0,-4 11-3 15,9-11-6-15,-3 6 0 0,-6 5 1 0,12-10-8 0,-4 5-4 16,-8 5 1-16,14-6-2 0,-3 2 1 15,-2 1 0-15,-9 3-2 0,18-5 1 0,-6 3 2 0,-2-2 1 16,-10 4-1-16,19-3-1 0,-19 3-4 0,17-4-1 16,-8 4-1-16,-9 0-1 0,18 5 0 0,-18-5 2 15,9 2-2-15,-9-2 4 0,12 6 0 0,-12-6-3 16,6 11 2-16,0-6 6 0,-6-5 0 0,4 13 8 16,0-6-5-16,-4-7 3 0,0 18 2 0,2-8 1 15,-2-10-2-15,-3 22 0 0,0-6-4 0,-1-1 3 16,-2-1 3-16,-2 3-7 0,2-3 6 0,-6 7-4 15,3-5-2-15,-4 2-4 0,-2 3 5 0,4-7-7 16,0 3-2-16,-1-5 3 0,1 3 1 0,-1-2-7 0,0 0 1 16,0-1-1-16,2-1-4 0,-3-2 3 0,1-2-6 15,1 3 5-15,2-5-1 0,-1 1 1 16,2-3-1-16,1 3-4 0,-2-2 1 0,9-4-2 0,-17 5 1 16,17-5 3-16,-10 2-4 0,10-2 6 0,0 0-5 15,-18-2-1-15,18 2 1 0,0 0-2 0,0 0-6 16,-7-9 4-16,7 9 0 0,0 0-2 0,0 0-2 15,21-14-2-15,-14 8 2 0,9 2-1 0,1-3 1 16,1 1 0-16,4-3 3 0,3-1-4 0,1 2 6 16,1 1-7-16,1-1 3 0,-1 0 2 0,4 2-5 15,-3 2 3-15,-2-2-10 0,1-2-10 0,0 2-13 0,-1 6-17 16,-6-1-19-16,-2 1-25 0,1-1-33 0,-6-1-39 16,-13 2-45-16,21 0-44 0,-21 0-212 15,8-3-508-15,-8 3 226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17.1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A333AF-01D5-4922-AE51-BA4BF887AA07}" emma:medium="tactile" emma:mode="ink">
          <msink:context xmlns:msink="http://schemas.microsoft.com/ink/2010/main" type="inkDrawing" rotatedBoundingBox="10858,6554 13940,6571 13939,6706 10857,6690" shapeName="Other"/>
        </emma:interpretation>
      </emma:emma>
    </inkml:annotationXML>
    <inkml:trace contextRef="#ctx0" brushRef="#br0">9 0 27 0,'0'0'97'16,"0"0"-8"-16,0 0-7 0,0 0-13 0,0 0-3 16,0 0-3-16,0 0-2 0,0 0 4 0,0 0-9 0,0 0-1 15,0 0-7-15,0 0 1 0,0 0-5 0,0 0-4 16,0 0-6-16,0 0 1 0,0 0-3 0,0 0 0 15,0 0-3-15,-9 14 1 0,9-14 0 0,0 0-6 16,0 0 3-16,0 0 7 0,0 0-10 0,0 0-3 16,0 0 1-16,0 0-2 0,0 0 0 0,0 0 0 0,0 0-4 15,0 0 5-15,0 0-8 0,0 0 4 16,0 0-4-16,0 0-4 0,0 0 3 0,0 0 0 16,0 0-3-16,0 0-1 0,17 14 6 0,-17-14 0 0,0 0-3 15,7 6 3-15,-7-6-5 0,0 0 7 0,6 5-7 16,-6-5-3-16,0 0-3 0,0 0 5 15,14 6 0-15,-14-6 3 0,0 0 6 0,12 1 0 0,-12-1-2 16,12 0 2-16,-12 0-1 0,16 0 1 16,-16 0-3-16,16 1 2 0,-16-1-6 0,15 0 1 0,-15 0-1 15,12 1-3-15,-12-1 7 0,15 0-9 0,-15 0 1 16,12 0 5-16,-12 0-1 0,9 4-3 0,-9-4-2 16,0 0 5-16,18 0-1 0,-18 0-2 0,12 0 1 15,-12 0 1-15,0 0 0 0,16 0 1 0,-16 0-4 16,12-2 5-16,-12 2-2 0,15-2 0 0,-15 2 0 15,0 0-3-15,18 0 7 0,-18 0-10 0,12 0 3 0,-12 0-1 16,7-2 0-16,-7 2-1 0,0 0 0 16,0 0-2-16,20 1 3 0,-20-1-4 0,10 1 4 0,-10-1-3 15,0 0-1-15,0 0 4 0,17 0-6 0,-17 0 5 16,0 0-3-16,14 2 1 0,-14-2 0 0,14 0 0 16,-14 0 1-16,12 0 4 0,-12 0-2 0,0 0-2 15,15 0 2-15,-15 0-4 0,12 4 1 0,-12-4 3 16,9 2-4-16,-9-2-1 0,0 0 5 0,10 2 0 15,-10-2-5-15,0 0 2 0,0 0 3 0,16-2 0 16,-16 2-1-16,0 0 1 0,0 0-5 0,17-4 6 16,-17 4-3-16,9-4 1 0,-9 4 1 0,0 0-3 15,13 2 1-15,-13-2-1 0,14-3 1 0,-14 3 0 0,12-1-1 16,-12 1-2-16,0 0 0 0,18-1 4 0,-18 1-5 16,0 0 2-16,17 0 1 0,-17 0 1 15,14-3-6-15,-14 3 3 0,18-1 3 0,-18 1-3 0,15-3 6 16,-15 3-4-16,18-3-1 0,-18 3 3 0,14 0-3 15,-14 0 0-15,12 3 2 0,-12-3-2 0,15-6-4 16,-15 6 1-16,0 0 0 0,17 2 2 0,-17-2-3 16,0 0 2-16,16 0 3 0,-16 0-1 0,12 0-2 15,-12 0 1-15,0 0-2 0,13 1 4 0,-13-1-3 16,11 4 4-16,-11-4-3 0,0 0 0 0,16 0-3 16,-16 0 4-16,14-1 3 0,-14 1-2 0,0 0-2 15,16 0 4-15,-16 0-4 0,15 3 4 0,-15-3 6 16,13 0-10-16,-13 0 1 0,14 0 3 0,-14 0 0 15,15 4 6-15,-15-4-4 0,13 1-3 0,-13-1 3 16,14 0 3-16,-14 0-1 0,10 2-5 0,-10-2 0 0,15 4 6 16,-15-4-7-16,12 4 0 0,-12-4-5 0,9 3 4 15,-9-3 4-15,0 0-3 0,16 2-4 0,-16-2 0 16,9 2 4-16,-9-2 2 0,0 0-3 0,14 3 0 16,-14-3-1-16,7 4 0 0,-7-4 2 0,0 0-1 15,0 0 2-15,15 3-1 0,-15-3-6 0,0 0 4 16,12 3-1-16,-12-3 4 0,7 4 0 0,-7-4 2 15,11 4-2-15,-11-4 0 0,9 3-1 0,-9-3 0 16,0 0-1-16,19 1 2 0,-19-1 0 0,12 1-3 16,-12-1 0-16,14 1-3 0,-14-1 3 0,11 4 1 15,-11-4 1-15,14 2 1 0,-14-2-1 0,13 0-1 0,-13 0-6 16,0 0 5-16,17 2 2 0,-17-2-2 16,0 0 5-16,13 0-7 0,-13 0 2 0,11 2-2 0,-11-2 4 15,0 0-3-15,0 0 1 0,19-2-1 0,-19 2 5 16,0 0-2-16,13 0 2 0,-13 0-2 15,0 0-4-15,15-6 5 0,-15 6 0 0,14 0-2 0,-14 0 3 16,12-2-4-16,-12 2 1 0,0 0-1 0,19-1-6 16,-19 1 8-16,13 0-2 0,-13 0-1 0,15-1 0 15,-15 1 1-15,15-4 0 0,-4 0 3 0,-11 4-3 16,19-3-1-16,-11-1 1 0,1 1 3 0,-9 3-3 16,17-1-1-16,-17 1 2 0,14-3-1 0,-14 3-3 15,13 0 1-15,-13 0 4 0,12-3-1 0,-12 3 0 16,0 0-2-16,15-4 0 0,-15 4 4 0,0 0-8 15,15-1 7-15,-15 1-3 0,0 0 5 0,13 0-4 0,-13 0 1 16,0 0 0-16,15 0-2 0,-15 0 5 16,9-4-3-16,-9 4-1 0,0 0-2 0,15-2 4 0,-15 2-2 15,12-2-2-15,-12 2 3 0,14-2-3 0,-14 2 4 16,13-1 1-16,-13 1-4 0,15-5-3 0,-15 5 5 16,13-1 2-16,-4-2 1 0,-9 3-1 0,14-3-2 15,-14 3-1-15,15-1 1 0,-15 1-5 0,15-2 3 16,-15 2 2-16,13-2-1 0,-13 2-3 0,12-2 4 15,-12 2-2-15,13-4-2 0,-13 4 3 0,0 0 2 16,18 0-6-16,-18 0 3 0,0 0 0 0,11 4 0 16,-11-4-12-16,0 0 14 0,0 0-1 0,16-4 3 15,-16 4-1-15,0 0 1 0,0 0-4 0,15 3 0 16,-15-3 1-16,0 0-2 0,0 0-2 0,15 1 6 16,-15-1-2-16,0 0-1 0,12 2-2 0,-12-2 6 0,0 0-2 15,15 0-2-15,-15 0 0 0,13 2 4 16,-13-2 0-16,14 0-3 0,-14 0-3 0,17 2 6 0,-11 2-4 15,-6-4-4-15,15 1-3 0,-15-1 8 0,18 2 0 16,-9-1 0-16,0 3 3 0,-9-4 2 0,15 1-4 16,-6 2-2-16,-9-3-8 0,16 4 9 0,-16-4 1 15,14 5 1-15,-7-3-4 0,-7-2 2 0,14 8 2 16,-8-5-2-16,-6-3 0 0,10 6-1 0,-10-6 0 16,12 6 2-16,-12-6 2 0,10 6-1 0,-10-6 2 15,9 6-5-15,-9-6-1 0,11 4 1 0,-11-4-5 16,9 5 8-16,-5 2 0 0,-4-7 0 0,9 6 1 0,-9-6-1 15,12 4-1-15,-12-4 0 0,9 7 2 16,-9-7 0-16,12 1 0 0,-12-1 1 0,9 4-5 16,-9-4-5-16,12 2 9 0,-12-2 0 0,13 6-3 0,-13-6 0 15,14 1-3-15,-14-1 2 0,12 0 2 0,-12 0 1 16,0 0-1-16,15 3 2 0,-15-3 0 0,0 0 0 16,13-1-1-16,-13 1-1 0,0 0 1 0,12 0-2 15,-12 0 1-15,0 0 2 0,15 0-1 0,-15 0 0 16,0 0 1-16,12-9-3 0,-12 9 3 0,12-2 1 15,-12 2-3-15,12-5 0 0,-12 5 1 0,13-2 1 16,-13 2-2-16,14-2 5 0,-14 2-4 0,13-6-2 16,-13 6 3-16,13-4-3 0,-5 1 2 0,-8 3-1 15,13-7 1-15,-13 7-5 0,12-4 5 0,-12 4-4 16,11-3 7-16,-11 3-4 0,12-8-1 0,-12 8 0 16,10-2 0-16,-10 2-4 0,10-7 7 0,-10 7-3 15,11-4 4-15,-11 4-1 0,13-5-1 0,-13 5-2 0,12-6-3 16,-4 1 3-16,-8 5-1 0,7-7-2 15,-7 7 5-15,14-6 0 0,-14 6-1 0,9-1-1 16,-9 1-4-16,10-5 5 0,-10 5-2 0,0 0-3 0,9-3 1 16,-9 3 5-16,0 0-2 0,10-4-3 0,-10 4 1 15,0 0 2-15,0 0-2 0,0 0-7 0,14 0 10 16,-14 0-2-16,0 0 0 0,0 0 4 0,0 0-5 16,0 0 4-16,15 0 0 0,-15 0-6 0,0 0 3 15,0 0 1-15,0 0 2 0,12 4 1 0,-12-4-3 16,0 0-1-16,0 0-1 0,13 3-3 0,-13-3 9 15,0 0-5-15,13 4 1 0,-13-4-2 0,0 0 0 16,0 0-2-16,14-1 5 0,-14 1-1 0,0 0-1 16,0 0 1-16,9 2 0 0,-9-2-4 0,0 0 8 15,0 0-3-15,12 3 0 0,-12-3 0 0,0 0-2 16,9 6-3-16,-9-6 8 0,0 0-1 0,0 0-5 16,12 3 3-16,-12-3 0 0,0 0 0 0,12 2 1 0,-12-2-2 15,0 0-1-15,13 0 2 0,-13 0 4 0,0 0-4 16,12 2 2-16,-12-2-4 0,0 0 2 0,15 2-2 15,-15-2-1-15,7 4 2 0,-7-4 3 0,0 0 2 16,0 0-2-16,0 0 0 0,21-4 0 0,-21 4 0 16,12-2 0-16,-12 2-1 0,12 3 1 0,-12-3-3 15,13-3-2-15,-13 3 2 0,0 0 1 0,14 2 2 16,-14-2-5-16,0 0 3 0,0 0-2 0,18-2 4 16,-18 2-3-16,0 0 0 0,15-2 3 0,-15 2-3 0,0 0 1 15,0 0-2-15,13 2 2 0,-13-2-3 16,0 0-5-16,0 0 8 0,12 0 0 0,-12 0 1 15,0 0 2-15,0 0-1 0,10-5-1 0,-10 5-1 16,0 0 3-16,0 0-6 0,0 0 3 0,14 0 0 16,-14 0-5-16,0 0 3 0,0 0 2 0,0 0 1 15,0 0 2-15,0 0-1 0,0 0-1 0,12-4-6 0,-12 4 8 16,0 0 4-16,0 0 1 0,13 0-2 0,-13 0 0 16,0 0-4-16,0 0 2 0,0 0-1 0,14-4 1 15,-14 4-4-15,0 0 3 0,0 0 2 0,0 0-3 16,13-2-1-16,-13 2 2 0,0 0-2 0,0 0 1 15,14-2-3-15,-14 2 6 0,0 0-6 0,16-1 4 16,-16 1 0-16,10 0 0 0,-10 0 0 0,0 0 3 16,20 0 1-16,-20 0 3 0,18 0-4 0,-18 0 3 15,19-3-5-15,-10 2 2 0,-9 1-3 0,19 0 2 16,-19 0 0-16,20 1-1 0,-11-1-3 0,-9 0 0 16,16 0 3-16,-16 0 0 0,17 0-2 0,-17 0-3 0,13-1 3 15,-13 1 1-15,0 0-2 0,18 0 1 16,-18 0-1-16,12-2 0 0,-12 2-2 0,10-4 3 0,-10 4 3 15,0 0-1-15,15 0-6 0,-15 0 9 16,0 0-2-16,14 4-1 0,-14-4-2 0,0 0 2 0,0 0-5 16,13 0 7-16,-13 0-3 0,0 0-3 0,0 0 4 15,13 0-1-15,-13 0 0 0,0 0-3 0,0 0-1 16,11 3 5-16,-11-3-1 0,10 3 0 0,-10-3-3 16,0 0 4-16,0 0-3 0,12 3 2 0,-12-3 2 15,0 0-4-15,11 2 4 0,-11-2 4 0,0 0-2 16,6 8-5-16,-6-8 2 0,0 0 5 0,0 0 0 15,0 0 3-15,0 0 1 0,0 0 3 0,0 0 3 16,0 0 6-16,0 0-1 0,0 0 6 0,0 0 0 16,0 0 3-16,0 0-3 0,0 0-3 0,0 0-4 15,0 0-3-15,0 0-5 0,0 0-14 0,0 0-19 0,0 0-18 16,0 0-21-16,0 0-34 0,0 0-29 0,0 0-37 16,0 0-54-16,-23 12-189 0,23-12-430 15,0 0 190-15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02.2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F71245-BE2F-4EE5-94D6-7D6AC7ED52D6}" emma:medium="tactile" emma:mode="ink">
          <msink:context xmlns:msink="http://schemas.microsoft.com/ink/2010/main" type="writingRegion" rotatedBoundingBox="23527,5657 30894,5386 31024,8929 23657,9200"/>
        </emma:interpretation>
      </emma:emma>
    </inkml:annotationXML>
    <inkml:traceGroup>
      <inkml:annotationXML>
        <emma:emma xmlns:emma="http://www.w3.org/2003/04/emma" version="1.0">
          <emma:interpretation id="{53BE29F6-E625-4BDB-A27E-A0B275A4A32E}" emma:medium="tactile" emma:mode="ink">
            <msink:context xmlns:msink="http://schemas.microsoft.com/ink/2010/main" type="paragraph" rotatedBoundingBox="23777,5678 24330,5616 24369,5958 23815,6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3BAEB0-E988-462D-957C-F09E9FDBDC28}" emma:medium="tactile" emma:mode="ink">
              <msink:context xmlns:msink="http://schemas.microsoft.com/ink/2010/main" type="line" rotatedBoundingBox="23777,5678 24330,5616 24369,5958 23815,6019"/>
            </emma:interpretation>
          </emma:emma>
        </inkml:annotationXML>
        <inkml:traceGroup>
          <inkml:annotationXML>
            <emma:emma xmlns:emma="http://www.w3.org/2003/04/emma" version="1.0">
              <emma:interpretation id="{E05897C0-C8D1-4508-BB1A-F711D977E979}" emma:medium="tactile" emma:mode="ink">
                <msink:context xmlns:msink="http://schemas.microsoft.com/ink/2010/main" type="inkWord" rotatedBoundingBox="23777,5678 24330,5616 24369,5958 23815,6019"/>
              </emma:interpretation>
            </emma:emma>
          </inkml:annotationXML>
          <inkml:trace contextRef="#ctx0" brushRef="#br0">530-3389 79 0,'0'0'109'0,"0"0"-9"0,0 0-6 16,0 0 0-16,0 0 0 0,0 0 2 0,0 0-5 16,0 0-4-16,0 0-2 0,0 0 0 0,0 0-6 15,0 0 0-15,0 0-7 0,0 0-4 0,0 0-4 16,0 0-13-16,0 0-1 0,0 0-8 0,0 0 4 15,0 0 3-15,0 0 5 0,0 0 0 0,0 0 8 16,0 0-5-16,-28 4 6 0,19 4 2 0,0-1-4 16,-1 3 1-16,-2 1-7 0,0-1-3 0,0 3 1 15,2-3-2-15,-4 4-1 0,1 1-4 0,-5 1-1 16,4-1-4-16,1-4 1 0,-5 9-4 0,2-5-3 16,-2-1-1-16,4 3-2 0,1-5-7 0,-1 1-1 0,3 0-1 15,2-2 3-15,-5 2-7 0,4-2 3 16,1-2-3-16,3-4-2 0,-2 3 2 0,2-1-5 15,6-7-5-15,-9 7 2 0,9-7-1 0,-8 8 2 0,8-8-6 16,-8 5 4-16,8-5-2 0,0 0 2 0,-7 6 1 16,7-6 0-16,0 0 1 0,0 0 0 0,0 0 5 15,0 0-1-15,0 0-3 0,0 0-3 0,0 0-2 16,0 0 2-16,0 0-2 0,15-26 0 0,-7 17-7 16,1-4 3-16,0 4-7 0,3-6 3 0,2 2-8 15,-1 1-3-15,1-1 0 0,-1-2-2 0,0 3 1 16,2-3 1-16,-3 4 0 0,2 0 2 0,-2 1-1 15,0 0 1-15,-1 1 2 0,-3-2 1 0,-1 5-1 16,1-3 0-16,-8 9 4 0,10-7 0 0,-5 2-2 16,-5 5 1-16,10-6 1 0,-10 6-1 0,8-9-2 15,-8 9 2-15,6-6-1 0,-6 6 0 0,0 0 2 16,12-5-3-16,-12 5 1 0,0 0 0 0,0 0 1 0,16 3 1 16,-16-3 1-16,12 4 4 0,-5 3 1 0,-2 0 0 15,2-2 0-15,-1 2 2 0,2 2 0 16,1 0 4-16,1 2-2 0,-1 0 5 0,1-1-2 0,-1 2 0 15,2-1 2-15,-2 1-1 0,1 0-4 0,-1-2 6 16,0 2-1-16,2-3 2 0,-5 0-4 0,5 2 2 16,-6-5-2-16,4 1 3 0,-2 0-5 0,-1 0 5 15,-1-2-4-15,-5-5 0 0,12 10 3 0,-6-7-1 16,-6-3-3-16,10 10 1 0,-5-6-3 0,-5-4 4 16,10 7-2-16,-10-7-3 0,9 1-10 0,-9-1-13 15,12 4-18-15,-12-4-25 0,0 0-12 0,9 2-19 16,-9-2-20-16,0 0-25 0,0 0-38 0,0 0-237 15,0 0-445-15,0 0 196 0</inkml:trace>
        </inkml:traceGroup>
      </inkml:traceGroup>
    </inkml:traceGroup>
    <inkml:traceGroup>
      <inkml:annotationXML>
        <emma:emma xmlns:emma="http://www.w3.org/2003/04/emma" version="1.0">
          <emma:interpretation id="{656659BA-11FB-45AB-9D63-D72DE4D344F4}" emma:medium="tactile" emma:mode="ink">
            <msink:context xmlns:msink="http://schemas.microsoft.com/ink/2010/main" type="paragraph" rotatedBoundingBox="23650,9024 31018,8754 31024,8929 23657,9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A3B4A-32CE-4460-B9A9-3F8CB98296FD}" emma:medium="tactile" emma:mode="ink">
              <msink:context xmlns:msink="http://schemas.microsoft.com/ink/2010/main" type="inkBullet" rotatedBoundingBox="23650,9024 24967,8976 24973,9143 23656,9191"/>
            </emma:interpretation>
          </emma:emma>
        </inkml:annotationXML>
        <inkml:trace contextRef="#ctx0" brushRef="#br0" timeOffset="10488.23">99 49 146 0,'-6'-18'149'0,"6"18"-5"0,0 0-4 0,0 0 0 15,0 0-5-15,0 0-6 0,0 0-9 0,0-14-7 0,0 14-9 16,0 0-5-16,0 0-12 0,0 0-5 15,0 0-9-15,0 0-4 0,0 0-9 0,-4-10-6 16,4 10-1-16,0 0-5 0,0 0-7 0,0 0-3 0,0 0-3 16,0 0-7-16,-10-7-1 0,10 7-4 0,0 0 0 15,0 0-4-15,0 0 1 0,-17 4-3 16,17-4 3-16,0 0-4 0,-13 7 4 0,13-7-4 0,-11 4 3 16,11-4-3-16,-12 3 2 0,12-3-2 0,0 0 1 15,-10 6-4-15,10-6 3 0,0 0-1 0,0 0 1 16,-11 4-6-16,11-4 3 0,0 0-3 0,0 0-2 15,0 0-3-15,0 0-1 0,-5 7 3 0,5-7-1 16,0 0-2-16,0 0 6 0,0 0 3 0,19 7-1 16,-9-3 3-16,-1 1-4 0,3-4 3 0,3 0 2 15,0 3-2-15,4-1 1 0,-1 1-1 0,8 2-3 16,-1-3 1-16,-7 1-1 0,4-1-6 0,-2 0 4 0,1 2-1 16,-2-3-2-16,-1 2 5 0,7-1-7 0,1 1 1 15,-3 1 3-15,-5-2-4 0,2 0 1 16,-2-1-3-16,0 3 1 0,-1-3 2 0,1 2 1 0,2-3 2 15,-2-1 7-15,-1 2-1 0,3 0 0 0,-1-2 2 16,1 0-1-16,-2 0 2 0,-2-2 4 0,0 0-8 16,4 1 1-16,-5-2-2 0,0 0-1 0,1 3 0 15,-1 0 1-15,-3-4-3 0,-12 4 0 0,15-2-3 16,-15 2 2-16,19-1-7 0,-13-2-5 0,-6 3-6 16,0 0-12-16,11-3-22 0,-11 3-23 0,0 0-30 15,0 0-20-15,0 0-18 0,0 0-28 0,0 0-35 16,0 0-156-16,-48-4-382 0,33 6 169 0</inkml:trace>
        <inkml:trace contextRef="#ctx0" brushRef="#br0" timeOffset="15316.38">1136 128 11 0,'0'0'219'0,"0"0"-15"16,0 0-21-16,0 0-15 0,0 0-12 15,0 0-11-15,0 0-9 0,0 0-8 0,31-9-11 16,-31 9-9-16,21-6-7 0,-6 5-12 0,-5-3-5 0,4 2-10 15,-14 2-12-15,19-5-3 0,-13 5-6 16,5-4-8-16,-11 4-7 0,15-3-11 0,-15 3-14 0,13-3-12 16,-13 3-12-16,0 0-20 0,0 0-23 0,15 4-16 15,-15-4-16-15,6 6-18 0,-6-6-20 0,0 0-41 16,9 7-98-16,-9-7-285 0,0 0 127 0</inkml:trace>
      </inkml:traceGroup>
      <inkml:traceGroup>
        <inkml:annotationXML>
          <emma:emma xmlns:emma="http://www.w3.org/2003/04/emma" version="1.0">
            <emma:interpretation id="{CE81244A-3303-4D21-802D-FAC2D99C7DA2}" emma:medium="tactile" emma:mode="ink">
              <msink:context xmlns:msink="http://schemas.microsoft.com/ink/2010/main" type="line" rotatedBoundingBox="25403,9017 31020,8811 31024,8929 25407,9136"/>
            </emma:interpretation>
          </emma:emma>
        </inkml:annotationXML>
        <inkml:traceGroup>
          <inkml:annotationXML>
            <emma:emma xmlns:emma="http://www.w3.org/2003/04/emma" version="1.0">
              <emma:interpretation id="{20DD656C-D693-4411-B7DA-A7B59964D59A}" emma:medium="tactile" emma:mode="ink">
                <msink:context xmlns:msink="http://schemas.microsoft.com/ink/2010/main" type="inkWord" rotatedBoundingBox="25403,9017 29361,8871 29366,8990 25407,9136"/>
              </emma:interpretation>
            </emma:emma>
          </inkml:annotationXML>
          <inkml:trace contextRef="#ctx0" brushRef="#br0" timeOffset="15549.01">1755 98 90 0,'0'0'239'0,"6"-4"-17"0,-6 4-19 0,0 0-22 15,13-6-16-15,-13 6-20 0,9-4-13 0,-9 4-12 16,11-2-13-16,-11 2-12 0,0 0-9 0,16 0-12 15,-16 0-10-15,10-2-19 0,-10 2-13 0,15 2-20 16,-15-2-20-16,14 0-19 0,-14 0-25 0,19 1-15 16,-19-1-19-16,14 0-11 0,-7 1-29 0,-7-1-133 15,18-1-279-15,-18 1 124 0</inkml:trace>
          <inkml:trace contextRef="#ctx0" brushRef="#br0" timeOffset="15725.95">2213 77 128 0,'12'-4'117'16,"-12"4"-5"-16,10-1-5 0,-10 1-6 0,14 0-6 15,-14 0-7-15,13-1-17 0,-13 1 0 0,15-1-9 16,-15 1-3-16,0 0-6 0,0 0-12 0,22 0-17 16,-22 0-13-16,8-3-26 0,-8 3-24 0,13-3-38 15,-13 3-92-15,0 0-181 0,15-7 80 0</inkml:trace>
          <inkml:trace contextRef="#ctx0" brushRef="#br0" timeOffset="15953.99">2636 82 39 0,'17'-5'212'0,"-7"5"-15"16,-10 0-20-16,22-5-14 0,-13 3-13 0,8-1-16 15,-10 0-7-15,5-1-20 0,-12 4-7 0,23-3-14 16,-13 3-7-16,-10 0-14 0,19-1-16 0,-19 1-14 16,20-3-17-16,-10 2-17 0,-10 1-18 0,17 0-13 15,-17 0-24-15,15 0-15 0,-15 0-22 0,16 0-32 16,-16 0-104-16,13-1-243 0,-13 1 107 0</inkml:trace>
          <inkml:trace contextRef="#ctx0" brushRef="#br0" timeOffset="16133.97">3197 29 47 0,'0'0'153'0,"13"-3"-18"16,-13 3-10-16,11-5-14 0,-11 5-7 0,15-3-16 15,-15 3-8-15,7-4-8 0,-7 4-12 0,0 0-23 16,14 0-19-16,-14 0-19 0,0 0-31 0,18 0-22 15,-18 0-104-15,0 0-170 0,16 0 76 0</inkml:trace>
          <inkml:trace contextRef="#ctx0" brushRef="#br0" timeOffset="16347.84">3667-28 122 0,'0'0'175'0,"13"-3"-14"16,-13 3-13-16,14-1-18 0,-14 1-10 0,16-4-13 0,-16 4-11 15,16-2-9-15,-16 2-8 0,15-2-20 0,-4 0-15 16,-11 2-24-16,13 2-9 0,-13-2-22 0,20 0-20 16,-20 0-25-16,19 2-25 0,-7-2-116 0,-2 2-214 15,-10-2 96-15</inkml:trace>
          <inkml:trace contextRef="#ctx0" brushRef="#br0" timeOffset="16528.94">4183-71 91 0,'0'0'138'0,"0"0"-10"0,16 1-18 16,-16-1-5-16,12 3-19 0,-12-3-4 0,11 3-22 15,-11-3-14-15,10 1-20 0,-10-1-20 0,12 4-24 16,-12-4-23-16,13 3-35 0,-13-3-49 0,0 0-133 16,23-4 60-16</inkml:trace>
          <inkml:trace contextRef="#ctx0" brushRef="#br0" timeOffset="16715.12">4623-90 145 0,'0'0'167'16,"10"-4"-19"-16,-10 4-17 0,12-4-12 0,-12 4-10 15,11-3-17-15,-11 3-9 0,0 0-24 0,19 3-15 16,-19-3-29-16,13-3-7 0,-13 3-39 0,14 0-13 16,-14 0-44-16,16 0-72 0,-16 0-173 0,15-1 77 15</inkml:trace>
          <inkml:trace contextRef="#ctx0" brushRef="#br0" timeOffset="16902.58">5106-119 126 0,'0'0'139'0,"0"0"-9"0,13-6-16 16,-13 6-13-16,0 0-11 0,0 0-11 0,14 3-17 15,-14-3-16-15,0 0-21 0,19 1-8 0,-19-1-19 16,14 1-21-16,-14-1-29 0,12 0-90 0,-2 1-155 16,-10-1 69-16</inkml:trace>
          <inkml:trace contextRef="#ctx0" brushRef="#br0" timeOffset="17095.09">5631-129 132 0,'7'-6'146'0,"-7"6"-10"0,0 0-16 0,15-4-8 16,-15 4-21-16,0 0-9 0,11-4-22 0,-11 4-19 16,13 0-22-16,-13 0-27 0,14-1-36 0,-14 1-105 15,0 0-159-15,19-6 71 0</inkml:trace>
        </inkml:traceGroup>
        <inkml:traceGroup>
          <inkml:annotationXML>
            <emma:emma xmlns:emma="http://www.w3.org/2003/04/emma" version="1.0">
              <emma:interpretation id="{94F1A822-A947-4C95-AF3A-757CEA647047}" emma:medium="tactile" emma:mode="ink">
                <msink:context xmlns:msink="http://schemas.microsoft.com/ink/2010/main" type="inkWord" rotatedBoundingBox="29846,8902 31022,8859 31023,8894 29847,8938">
                  <msink:destinationLink direction="with" ref="{67D19CB0-A3F5-488F-A99C-158A138CAB0F}"/>
                  <msink:destinationLink direction="with" ref="{F1F11E7F-E801-4858-BF61-933F6FD99B5D}"/>
                </msink:context>
              </emma:interpretation>
            </emma:emma>
          </inkml:annotationXML>
          <inkml:trace contextRef="#ctx0" brushRef="#br0" timeOffset="17512.04">6614-122 211 0,'0'0'199'0,"10"-4"-13"16,-10 4-15-16,0 0-15 0,0 0-16 0,0 0-13 16,0 0-11-16,0 0-13 0,8-7-13 0,-8 7-10 15,0 0-21-15,0 0-18 0,0 0-21 0,0 0-23 16,0 0-19-16,13-2-21 0,-13 2-15 0,0 0-27 15,0 0-45-15,0 0-97 0,17-1-245 0,-17 1 108 16</inkml:trace>
          <inkml:trace contextRef="#ctx0" brushRef="#br0" timeOffset="17312.14">6195-95 72 0,'10'-9'202'16,"-10"9"-14"-16,0 0-16 0,9-6-12 0,-9 6-22 15,0 0-11-15,8-9-19 0,-8 9-12 0,0 0-13 16,0 0-19-16,11-1-19 0,-11 1-17 0,0 0-25 16,0 0-6-16,15-1-13 0,-15 1-19 0,0 0-15 15,18 0-23-15,-18 0-20 0,14-1-110 0,-14 1-220 16,16 0 98-16</inkml:trace>
          <inkml:trace contextRef="#ctx0" brushRef="#br0" timeOffset="17719.23">7152-119 18 0,'23'-1'157'0,"-14"0"-8"0,-9 1-12 0,19-1-10 0,-12-5-16 16,5 5-11-16,-12 1-6 0,17-4-10 0,-5 2-14 16,-2-2-2-16,-10 4-7 0,16-4-4 0,-16 4-7 15,18-3-4-15,-9-1-10 0,-9 4-2 0,18-1-14 16,-18 1-6-16,15-2-12 0,-15 2-7 0,14 0-18 16,-14 0-19-16,11-3-23 0,-11 3-32 0,0 0-104 15,8-7-217-15,-8 7 96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1.5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9D567F-278D-4BDD-AFFC-307D954E4DCE}" emma:medium="tactile" emma:mode="ink">
          <msink:context xmlns:msink="http://schemas.microsoft.com/ink/2010/main" type="inkDrawing" rotatedBoundingBox="6068,5410 8510,5366 8512,5436 6070,5480" semanticType="callout" shapeName="Other"/>
        </emma:interpretation>
      </emma:emma>
    </inkml:annotationXML>
    <inkml:trace contextRef="#ctx0" brushRef="#br0">5101 3220 27 0,'0'0'191'0,"0"0"-4"0,0 0-13 16,0 0-12-16,0 0-10 0,0 0-14 0,0 0-15 15,0 0-12-15,0 0-11 0,0 0-3 0,0 0-1 16,0 0-3-16,0 0 4 0,0 0 2 0,0 0-3 16,35 3-2-16,-17-3-3 0,-4-3 0 0,5 2 0 15,6-3-4-15,-1-3-3 0,6 2-7 0,4 0-2 16,5-2-5-16,3 8-6 0,7-8-4 0,-1 0-1 16,4 3-5-16,3-1-4 0,-3 1-8 0,7-1 3 15,15 1-6-15,1 2-2 0,-17-3-2 0,14 1-5 16,5-5-5-16,-2 12-2 0,2-6 3 0,2 3-5 15,-1 0-3-15,-4 3-4 0,4 3 0 0,2-8 3 0,-2 5-8 16,4-6 4-16,-7 3-1 0,5 2-6 0,-5 0 3 16,-20 0 1-16,3-1-5 0,0 3 3 15,-3-4-4-15,1 4-2 0,-4-2-7 0,-4-2-15 16,-8 1-17-16,2-1-16 0,-17 3-25 0,-6 0-13 0,-2 1-22 16,-4-4-23-16,-4 2-19 0,-9-2-17 15,13 1-39-15,-13-1-187 0,0 0-430 0,0 0 191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3.28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876A3E-947F-436B-938C-F8F09EF8F101}" emma:medium="tactile" emma:mode="ink">
          <msink:context xmlns:msink="http://schemas.microsoft.com/ink/2010/main" type="writingRegion" rotatedBoundingBox="6867,6504 10581,4362 10962,5022 7248,7164"/>
        </emma:interpretation>
      </emma:emma>
    </inkml:annotationXML>
    <inkml:traceGroup>
      <inkml:annotationXML>
        <emma:emma xmlns:emma="http://www.w3.org/2003/04/emma" version="1.0">
          <emma:interpretation id="{A8FB631C-F6E5-4842-AF28-C18F0D5B1305}" emma:medium="tactile" emma:mode="ink">
            <msink:context xmlns:msink="http://schemas.microsoft.com/ink/2010/main" type="paragraph" rotatedBoundingBox="6867,6504 10581,4362 10962,5022 7248,71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E8C033-A2D2-4A7E-88FA-049D9069E5BA}" emma:medium="tactile" emma:mode="ink">
              <msink:context xmlns:msink="http://schemas.microsoft.com/ink/2010/main" type="line" rotatedBoundingBox="6867,6504 10581,4362 10962,5022 7248,7164"/>
            </emma:interpretation>
          </emma:emma>
        </inkml:annotationXML>
        <inkml:traceGroup>
          <inkml:annotationXML>
            <emma:emma xmlns:emma="http://www.w3.org/2003/04/emma" version="1.0">
              <emma:interpretation id="{A3B6F158-0E9B-4C39-AC82-5FAD35218AD2}" emma:medium="tactile" emma:mode="ink">
                <msink:context xmlns:msink="http://schemas.microsoft.com/ink/2010/main" type="inkWord" rotatedBoundingBox="6867,6504 8063,5814 8444,6474 7248,7164"/>
              </emma:interpretation>
            </emma:emma>
          </inkml:annotationXML>
          <inkml:trace contextRef="#ctx0" brushRef="#br0">6315 4007 109 0,'6'1'206'0,"-6"-1"-13"0,14 6-7 15,-5-2-10-15,0-1-10 0,2 1-9 0,-1 0-8 16,2-1-9-16,2 1-9 0,0 5-8 0,1-1-13 0,3-3-8 16,5 4-12-16,-5 2-4 0,4 3-11 15,-3 1-8-15,1 4-6 0,-1-1-7 0,-2 2-6 16,-4 2 2-16,2 2-8 0,1 8-1 0,-5 5-2 15,1-1-5-15,-2-2 3 0,-7 4-1 0,0-5-2 16,0 4-3-16,-6-10 1 0,3 1 8 0,-3 1-2 0,0-2 7 16,-4-1 4-16,-2-2 8 0,-2 0-2 0,-1-3 3 15,-7 4 4-15,2-8 1 0,1 4-2 0,-3-3-1 16,-4-5-1-16,1 5 3 0,1-5-9 0,2-2-5 16,-4 1 4-16,1 0-11 0,3-5 1 0,-1-3-5 15,-2 0 8-15,-5-3-3 0,8 2 0 0,-1-7-8 16,4 0-4-16,-1 0-2 0,2-7 4 0,-1 0-11 15,6-1 7-15,-7-7-11 0,11-4-10 0,-4-1-14 16,4-2-12-16,6-11-15 0,3-4-14 0,1 0-18 16,8-2-17-16,2-6-14 0,8-15-21 0,3 19-9 15,14-14 1-15,1 0 7 0,-8 20 13 0,4-2 7 16,10-11 8-16,-7 16 13 0,-4-2 7 0,4 3 7 16,3 4 11-16,-3 0 10 0,-1 2 17 0,-2 1 12 15,-3 2 9-15,-2 3 11 0,-10 10 1 0,-4-2 20 16,-2 6 6-16,-5 1 12 0,-1-2 3 0,-2 6 6 0,-1-2 2 15,2-1 4-15,-8 7-5 0,12-8-5 0,-12 8-2 16,7-6-10-16,-7 6-5 0,0 0 0 16,0 0-4-16,0 0-1 0,0 0-2 0,12 20 1 0,-12-20-7 15,-3 17 3-15,3-2-6 0,-3-3 2 0,3 3-4 16,-3-1 3-16,-1-1-6 0,4 2 2 0,-3-1-3 16,0-3-4-16,3 0 3 0,-3-2-2 0,3-9 0 15,-3 17-6-15,3-17 6 0,0 12-2 0,0-12 0 16,0 0 1-16,-5 11 2 0,5-11-1 0,0 0-3 15,0 0 4-15,0 0-3 0,0 0 1 0,0 0-6 16,0 0 2-16,27-29-1 0,-18 16-1 0,-1 1 1 16,0-5-5-16,6-1 0 0,-4 1-5 0,2 0 0 15,2-4 0-15,-4 8 3 0,5 0 4 0,-4-1-6 16,0-1 5-16,3 3-3 0,-1 2 2 0,1 3 7 16,-5-3 0-16,4 3 0 0,-4 0 7 0,7 3 0 15,-5 2 1-15,-11 2 1 0,22 1 3 0,-8 3 1 16,-5 1 7-16,1 2 0 0,6 6-5 0,-7-6 5 0,0 8 2 15,-1-1-3-15,1 3-3 0,-2-1-2 0,-4 1 2 16,3 2-3-16,2-2 0 0,-5 8-5 16,0-9-21-16,-3 3-23 0,0 0-29 0,-3-3-38 0,0 3-52 15,-5-3-54-15,5-5-82 0,-6 2-218 0,5-4-545 16,-2-4 241-16</inkml:trace>
        </inkml:traceGroup>
        <inkml:traceGroup>
          <inkml:annotationXML>
            <emma:emma xmlns:emma="http://www.w3.org/2003/04/emma" version="1.0">
              <emma:interpretation id="{C51ED0EA-BAA5-458E-92E8-E76FF64DEBD4}" emma:medium="tactile" emma:mode="ink">
                <msink:context xmlns:msink="http://schemas.microsoft.com/ink/2010/main" type="inkWord" rotatedBoundingBox="9087,5310 9455,5098 9627,5397 9259,5608"/>
              </emma:interpretation>
            </emma:emma>
          </inkml:annotationXML>
          <inkml:trace contextRef="#ctx0" brushRef="#br0" timeOffset="2763.23">8156 3118 16 0,'0'0'102'0,"0"0"-4"0,0 0-15 16,0 0-2-16,0 0-5 0,0 0-7 0,0 0 1 16,-3-10-4-16,3 10-5 0,0 0 1 0,0 0-1 15,0 0 5-15,0 0 2 0,0 0 3 0,0 0 7 16,-1-11 1-16,1 11-5 0,0 0 3 0,0 0 9 16,0 0 1-16,0 0-4 0,0 0-2 0,0 0-2 0,-9-10-1 15,9 10 4-15,0 0-6 0,0 0-1 16,0 0-5-16,0 0-4 0,0 0-11 0,0 0 0 0,0 0-10 15,0 0-3-15,0 0-6 0,0 0-6 0,0 0 0 16,0 0-6-16,0 0 1 0,0 0-2 0,0 0-2 16,0 0-1-16,0 0-3 0,36 9-1 0,-21-11-1 15,3-2-1-15,1 4 0 0,0-3 1 0,7-2-5 16,-1-1-2-16,-1 6-3 0,4-6 2 0,-1 5-4 16,-7-2 6-16,5-4-3 0,-3 3-5 0,-2 1 2 15,-4 2 3-15,0-5-1 0,1 6 0 0,-1-2-3 16,-1-2 2-16,-4 3 0 0,-11 1 2 0,19 0-6 15,-19 0 3-15,7-4-4 0,-7 4 3 0,0 0 0 0,12-2 1 16,-12 2-2-16,0 0-2 0,0 0-7 0,0 0-11 16,0 0-9-16,0 0-12 0,0 0-17 0,0 0-12 15,0 0-36-15,0 0 0 0,0 0-17 0,0 0-16 16,0 0-51-16,0 0-134 0,0 0-347 0,0 0 153 16</inkml:trace>
          <inkml:trace contextRef="#ctx0" brushRef="#br0" timeOffset="3072.43">8464 2854 56 0,'0'0'194'0,"0"0"-13"0,0 0-11 0,0 0-14 16,0 0-13-16,0 0-2 0,0 0-6 0,0 0-2 0,0 0-1 15,0 0 5-15,-9 26-8 0,6-11-1 0,-2 2-1 16,-4 4-3-16,5 3-7 0,-5 0-1 16,3 1-3-16,-2 1-4 0,2-3-8 0,1 2-9 0,-3-3-4 15,2 3-5-15,0-3-7 0,-1-2-7 0,1-4-7 16,3 4-2-16,-3-3-8 0,1-2-4 0,2-2-5 16,0-1-6-16,0-2-3 0,3-10-4 0,-4 17-3 15,-2-10-18-15,6-7-21 0,-3 14-21 0,3-14-24 16,-6 11-26-16,6-11-25 0,-3 13-21 0,3-13-32 15,0 0-34-15,0 0-251 0,0 0-483 0,0 0 213 16</inkml:trace>
        </inkml:traceGroup>
        <inkml:traceGroup>
          <inkml:annotationXML>
            <emma:emma xmlns:emma="http://www.w3.org/2003/04/emma" version="1.0">
              <emma:interpretation id="{D7D450C6-A13F-4A8F-82AD-C98D018E7049}" emma:medium="tactile" emma:mode="ink">
                <msink:context xmlns:msink="http://schemas.microsoft.com/ink/2010/main" type="inkWord" rotatedBoundingBox="10283,4796 10695,4559 10909,4930 10497,5167"/>
              </emma:interpretation>
            </emma:emma>
          </inkml:annotationXML>
          <inkml:trace contextRef="#ctx0" brushRef="#br0" timeOffset="4032.44">9515 2434 170 0,'0'0'174'0,"0"0"-4"16,0 0-6-16,0 0-2 0,6-13-6 0,-6 13-12 0,0 0-9 16,0 0-8-16,0 0-11 0,0 0-7 15,0 0-2-15,0 0 0 0,0 0-1 0,0 0-2 16,-1 34 2-16,-1-20-4 0,-1 0 1 0,-1 4-10 0,1-1-2 16,1 5-5-16,1-6-10 0,-4 5-7 0,-4 0 2 15,6 0-11-15,0-4-5 0,-1 2-1 0,-2-6-6 16,6 5-5-16,-3-6-4 0,3 6-6 0,-3-11 1 15,1 4-5-15,2-11-7 0,-1 17 2 0,1-17 1 16,-3 14-6-16,3-14 1 0,-3 7-1 0,3-7-1 16,0 0-2-16,-5 11 1 0,5-11 2 0,0 0-5 0,0 0 2 15,0 0-6-15,0 0-1 0,0 0-2 16,0 0 0-16,0 0 0 0,6-33-6 0,-1 17-7 16,1 2-7-16,-3-3-4 0,3 0-7 0,1-8-3 0,7 4 1 15,-5-4-1-15,3 0 1 0,-1 2 3 16,1 5 1-16,-3 1 6 0,2 3-2 0,4-7 5 15,-3 6-2-15,-3 0 1 0,-2 0 3 0,5 4-3 0,0-2 5 16,-5 3 0-16,7-2 2 0,-2 2-2 16,-3 0 6-16,-2 2-2 0,2 4-1 0,-1-3 1 15,-1 3 3-15,-7 4 1 0,15-7 1 0,-9 3-1 16,-6 4-1-16,13-1 4 0,-13 1 2 0,0 0 0 0,14 6 0 16,-8 0 5-16,0 2 7 0,-2-1 6 0,-1 4 3 15,3-1 2-15,-1 5-1 0,-2-2 12 0,-1 4-2 16,1-2-1-16,2 2 10 0,-5 7-4 0,3-2 5 15,-2-4 0-15,-2-2 0 0,1 2-2 0,0-1 6 16,1-3 7-16,-1 3 1 0,-1-2-18 0,2 2 4 0,2-5-7 16,-3-1 6-16,0-11-13 0,0 16-4 0,2-6 8 15,-2-10-10-15,-2 17-3 0,2-17-21 16,0 14-23-16,0-14-27 0,-3 11-40 0,3-11-41 0,-3 10-47 16,3-10-47-16,0 0-46 0,0 0-255 0,0 0-569 15,0 0 251-15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6:59.6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ED7DD2-65A9-48B6-99E5-D107B2D8B876}" emma:medium="tactile" emma:mode="ink">
          <msink:context xmlns:msink="http://schemas.microsoft.com/ink/2010/main" type="inkDrawing" rotatedBoundingBox="10285,5465 12991,5276 12995,5338 10289,5527" shapeName="Other"/>
        </emma:interpretation>
      </emma:emma>
    </inkml:annotationXML>
    <inkml:trace contextRef="#ctx0" brushRef="#br0">9326 3270 152 0,'-6'-12'179'0,"6"12"-9"0,0 0-15 0,0 0-15 0,0 0-10 15,0 0-14-15,0 0-2 0,0 0-9 16,16-13-10-16,-16 13-3 0,0 0-9 0,14-5-7 16,-14 5-4-16,20-2-8 0,-9 1 0 0,5 1-7 0,1-7 1 15,-1 4-3-15,2-1-5 0,1 4 1 16,8-3 2-16,-1-1-2 0,0 1-6 0,1 1-1 16,5 0-4-16,9 0 0 0,4-5-4 0,-5 2 2 15,8 1-3-15,-2-3-6 0,9 1-4 0,-4 2 1 0,7-1-2 16,15-3-1-16,-16 1-4 0,21 2-1 0,-4-1 0 15,4-1-6-15,-2 3 3 0,6 3-3 0,-6-5-3 16,-3-3-1-16,5 4-1 0,-4 2 2 0,1-2 2 16,-19 2-1-16,23 0-3 0,-3 2 5 0,1-5-3 15,-1 1 0-15,-20 5 2 0,1-1 1 0,20 0 0 16,-23 1 1-16,18-6-2 0,-19 6 0 0,1-4-4 16,-6 1 1-16,1 3-2 0,-6 0 0 0,1-4 1 0,-7 1-1 15,-7 3 0-15,-5-4 0 0,-7 3-1 0,0-3-1 16,-5 4-2-16,-1-2 2 0,-12 2-9 15,14-4-13-15,-14 4-17 0,0 0-23 0,3-6-23 0,-3 6-27 16,0 0-21-16,0 0-28 0,0 0-50 0,-38-10-146 16,22 6-380-16,-3 0 169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4.0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D19CB0-A3F5-488F-A99C-158A138CAB0F}" emma:medium="tactile" emma:mode="ink">
          <msink:context xmlns:msink="http://schemas.microsoft.com/ink/2010/main" type="inkDrawing" rotatedBoundingBox="23886,9058 31272,3828 31721,4462 24335,9692" semanticType="callout" shapeName="Other">
            <msink:sourceLink direction="with" ref="{94F1A822-A947-4C95-AF3A-757CEA647047}"/>
            <msink:sourceLink direction="with" ref="{075A3CA9-1387-4316-8D1A-DBBAFA9677BD}"/>
          </msink:context>
        </emma:interpretation>
      </emma:emma>
    </inkml:annotationXML>
    <inkml:trace contextRef="#ctx0" brushRef="#br0">5 5062 96 0,'0'0'95'0,"0"0"-2"0,0 0-10 0,0 0 0 0,0 0-4 15,0 0-3-15,0 0-6 0,0 0 8 0,0 0-9 16,0 0 1-16,0 0 0 0,0 0-2 0,0 0 0 16,0 0 2-16,0 0-4 0,0 0-2 0,0 0-3 15,0 0 1-15,-6-10-6 0,6 10-3 0,0 0-7 16,0 0 1-16,0 0-6 0,0 0-3 0,0 0-3 16,0 0-4-16,0 0-3 0,0 0-5 0,17-11 2 15,-17 11-5-15,0 0-4 0,16-1-2 0,-16 1 0 16,10-3 2-16,-10 3-3 0,12-3-1 0,-12 3-4 0,14-3 1 15,-14 3-2-15,0 0-5 0,15-1-3 0,-15 1 4 16,13-4-3-16,-13 4-1 0,12 0-5 0,-12 0 4 16,13-1-7-16,-13 1 5 0,17-2-2 0,-17 2 2 15,18 0 2-15,-8-1-1 0,-10 1 0 0,21-4-3 16,-10 2 3-16,-1 2 1 0,-10 0-2 0,21-5 4 16,-5 5-5-16,1-4 5 0,-4 0-3 0,0 4 2 15,4-3-1-15,-1 1 0 0,1-1 0 0,-2-1 4 16,0 4-3-16,1-4-1 0,-6 1-1 0,7-1 0 15,-8 2 0-15,3 0-2 0,3 0-7 0,-5-1 2 16,-10 3 2-16,19-4 1 0,-7 0-3 0,-6 2 0 0,-6 2 5 16,17-5 0-16,-8 2-3 0,-9 3 3 15,18-4 0-15,-10 1 3 0,-8 3-2 0,17-3-1 0,-7 3-1 16,2-4 6-16,3 1-5 0,-1-1 9 0,2-1-10 16,-1 3 4-16,-2-2 0 0,5 1-2 15,-4-1 2-15,1 2 0 0,-2-4-3 0,2 1 5 0,-5 1-4 16,-1 2 1-16,2-2-5 0,1 0 1 0,-12 4 0 15,15-6 4-15,-6 2-6 0,-9 4 7 0,13-5-10 16,-3 3 10-16,-2-4-2 0,-8 6 1 0,18-5-3 16,-9 1 10-16,-9 4-12 0,15-5 6 0,-5 1 1 15,5-1-6-15,-8 2 11 0,5-1-6 0,-3 3-1 16,5-2 3-16,-4-1 0 0,5 1-4 0,-2-3 2 16,4-1-2-16,-1 3 2 0,-2 0-1 0,2-2-2 15,-1 1 2-15,-2 1-3 0,-4-1 1 0,8 2-1 0,-4-1 4 16,1-2-2-16,1 1 2 0,-5-1-5 0,-1 2 6 15,3 1-3-15,0-4 3 0,-3 0-2 16,1 4 4-16,-1-1 0 0,2 0-4 0,-11 4 1 0,16-6 6 16,-7 0-7-16,-2 1 11 0,4 1-8 0,-2 1 0 15,3-1-2-15,-2-2 5 0,-1 3-3 0,3-1-2 16,3-1 3-16,-3-1-2 0,1 3-2 0,1-3 6 16,-1-2-1-16,-4 5-3 0,8-4 4 0,-7 2-2 15,2 4-1-15,-2-4 0 0,-1 0-2 0,5 0-3 0,-7 0 3 16,5 0 0-16,-4 3 3 0,3-2-2 15,-11 4 0-15,14-5 5 0,-7 0-4 0,5 2 0 16,-12 3-3-16,12-5 7 0,-12 5-4 0,15-7 0 0,-9 5-6 16,3-5 5-16,-9 7 1 0,10-4 2 0,-10 4 2 15,15-6-1-15,-15 6 0 0,15-7-4 16,-7 2-2-16,2 1 4 0,-1-1-3 0,2 1 2 0,-11 4 0 16,19-7-2-16,-6 3 0 0,-2 2 7 0,4-5-7 15,-2 3 4-15,-4-2 0 0,5 1 2 0,2-1-2 16,-3 1-2-16,-1-1 0 0,-1 3 6 0,2-3-1 15,1 1 5-15,-5 1 1 0,4-2 0 0,-3 2-2 16,-1-2 7-16,5 1-6 0,-2 2 0 0,-5-5 2 16,5 6 0-16,2-6 0 0,-1 3 0 0,0-4-6 15,-1 2 9-15,0 1-9 0,2 2 3 0,-1-3-6 16,1-2 3-16,0 3-1 0,0-1 1 0,-1-2 3 0,4 5-4 16,-5-3-4-16,1 0 7 0,0 1-5 15,-2-1 2-15,1 3-1 0,-2-2 0 0,2 1-3 0,2-2 2 16,-4 0 0-16,-1 1-3 0,4 0-3 0,-4-3 5 15,2 6-5-15,-2-3 5 0,1-1-3 0,-1 1 3 16,2-3 1-16,-2 6 3 0,-2-3 5 0,2 1-3 16,1-1-3-16,-4 1 0 0,2-1 2 0,4 4-7 15,-12 2 5-15,16-9-2 0,-7 6-16 0,2-3 17 16,-3 1 3-16,3-1-4 0,-1 4 0 0,2-5 0 16,2 1-3-16,-1 1 2 0,2-2 0 0,-2 1-1 15,1 0 5-15,-2 1-3 0,-2 0-1 0,4-3 1 16,-2 2-2-16,1-1 4 0,0 0-7 0,1 0 5 15,-2 1-4-15,1-2 2 0,1 0 1 0,-5 2-4 16,1-5 4-16,3 3 0 0,-1 2 1 0,2-3-1 16,-2 0 1-16,-2 3-5 0,1 0 2 0,1-2 1 0,-2 2 0 15,-1 1-2-15,-2-2 5 0,2 3-5 0,2-4-3 16,2 1 6-16,-4 2 2 0,0 1-3 0,2-2 1 16,-3-2-5-16,3 4 6 0,-2-2-3 0,4-5 3 15,1 5-2-15,-5-1 0 0,-2 0 1 0,2 1-2 16,5-4 4-16,-4 5-3 0,-1 1 3 0,4-6-1 15,-4 7-1-15,-3-1-2 0,5-6 1 0,-4 6 4 16,8-6 0-16,-8 5 0 0,2-3-3 0,-1 3 7 16,1-2-5-16,-2 1 0 0,2 1 2 0,2-3 3 15,4-1-2-15,-2 2-1 0,0-2 2 0,-1 3-2 16,2-4-1-16,-4 2 1 0,2 0-3 0,2 1 3 0,-5-2-3 16,4 0 0-16,0-2-1 0,-1 1-1 15,-4 2 1-15,5-3 2 0,2 2 0 0,-1-2-3 0,2-2-1 16,-3 6 3-16,-1-3 0 0,2 2 2 0,-4-2-2 15,2 3-4-15,2-3 4 0,-4 5 5 0,2-5-2 16,1 4-4-16,-2 0 2 0,1-1 2 0,-5 2-1 16,2-1-1-16,0 1 4 0,-2-1-6 0,2 1 1 15,-1-3 1-15,1 3-1 0,1 1 2 0,-4-3-3 16,5 0 1-16,-2 0 1 0,1 3-3 0,-1-2 3 16,1 0-1-16,-1 1-3 0,2-1-2 0,5-1 1 15,-7 0 3-15,2 1-2 0,1 1 2 0,1-5-1 16,0 3-4-16,-4 0 3 0,5 2-2 0,-5-1-1 15,1 3 1-15,-1-3 1 0,2 1 0 0,-1-1 2 16,-1 2-1-16,1 1 0 0,-1-3 6 0,2 1-6 16,1 1 0-16,-5-2-2 0,5 2 2 0,-4-3 1 0,3 2-3 15,-3-2 5-15,4-1-15 0,-2 3 11 0,4-2 1 16,-2-2-1-16,-2 3 3 0,-1-1 3 0,4-2-4 16,1 0 4-16,-2 1-6 0,-5 1 0 0,5-2 0 15,2 2-1-15,-4-1 2 0,2 1 2 0,-2-4-2 16,-1 1-2-16,5 2 2 0,-1-3-1 0,-7 4-4 15,8-4 8-15,-2 5-3 0,-5-4 2 0,5 3-3 16,-5 0 1-16,-1 1 2 0,2-1-6 0,1-1 4 16,-2 1-1-16,2 2-4 0,-3-2 4 0,2-4 4 0,-2 3-3 15,4 3 1-15,-4-2-1 0,6-1-2 16,-5 0 0-16,-1 1-3 0,8-4 4 0,-8 3-5 16,1 1 5-16,2 1 5 0,-1-1-2 0,1 0-11 0,1-3 8 15,2 4-1-15,-2-2 5 0,4-3-1 16,-2 1-12-16,1 2 13 0,1 2-2 0,-3-3-3 15,0 0 2-15,-2 2 4 0,4 1-5 0,1-4 3 0,-5 3 0 16,1-2-3-16,2 2 5 0,-2-4 4 0,1 3-2 16,-2-3-1-16,1 3-1 0,-1 2 2 0,2-5 2 15,1 1-1-15,-5 6-4 0,-1-6 3 0,6 3-2 16,-5 1-1-16,5-5-1 0,-1 4 2 0,-1 0 0 16,-4 0 0-16,3-1 1 0,2-5-2 0,-1 6-6 15,-4 0 8-15,7 0-2 0,-7-1-1 0,3 3 0 16,-1-1-2-16,-2-3 1 0,-6 9 3 0,10-13 6 15,-1 8-3-15,0-1 3 0,-4-2-3 0,4 2 1 16,-2-2-2-16,-7 8-3 0,9-13 7 0,-2 6-6 16,-1 0 0-16,-6 7 5 0,12-13-2 0,-7 9-1 15,1-3 0-15,1-2-4 0,-7 9 2 0,12-13-3 0,-4 10-1 16,-2-5 3-16,5-1-2 0,-6 4 1 0,4-2-1 16,-2 1 3-16,2 0 2 0,0 1 0 15,-1-2-1-15,-8 7-2 0,16-11 3 0,-10 3-5 0,4-1 4 16,-4 2 1-16,5 0 2 0,-2 0-6 0,1-1-1 15,-1-1 3-15,2 2-1 0,-2 0 1 0,-2-1 0 16,2 2-3-16,1-1 0 0,2-4 2 0,-4 2-1 16,5 0-1-16,-1 1 4 0,-1 1-2 0,-2-2 0 15,4 0 1-15,0 0 0 0,-1 1-2 0,-1 0-1 16,1-2 3-16,-5 3-5 0,5-2 1 0,-4 3 2 0,5-3-1 16,-4 2 0-16,-2 1 0 0,5-3-1 15,-1 3 1-15,-5-1 1 0,4-1-5 0,-4 1 2 16,6-3-1-16,-4 1 4 0,3-1-2 0,0 1 0 0,-1 2 3 15,-4 0-2-15,0-3-1 0,8-1-3 0,-8 3 3 16,3 2 1-16,3-5-3 0,-3 1 1 0,-4 0 1 16,6 3-1-16,-2-4 0 0,4 0 2 0,-7 4-4 15,8-1 1-15,-5-1 1 0,-2-1 1 0,5-1 2 16,-2 2-2-16,-2 1 2 0,-2 1-1 16,3-1 0-16,1-1 0 0,-1-2 2 0,2 0-3 0,2 1 2 15,-4-2-2-15,3 3 1 0,1-4-3 0,-2 0 5 16,1 5-6-16,1-4 5 0,-2-1-1 0,1 2-3 15,1 0 6-15,-3-2-4 0,4 1 2 0,-2 1-1 16,0-1 0-16,-5 2 1 0,7 1-1 0,0-3-5 16,-3 1 10-16,-2-1 0 0,3 0-1 0,-3 2 1 0,1-1 1 15,2 5 1-15,-1-8-3 0,-5 8 0 0,5-3 1 16,-3 3-8-16,4-2 10 0,-5-2-1 16,1 6-1-16,-1-6 1 0,1 2 2 0,1 1-6 0,-2-3 2 15,1 3-1-15,0-2 2 0,4-2 0 0,-1 1-2 16,-2-2 0-16,1-2 1 0,4 3-1 0,1-9 0 15,-4 9 1-15,0-3 0 0,1-2-1 0,0 4 1 16,1-2-4-16,1 0-2 0,-1 0 3 0,-1-1-1 16,1 0 0-16,4-1 3 0,-5 3-3 0,1 3-4 15,2-5 4-15,-3 4-7 0,3 0 9 0,-3-1-4 16,1 2 1-16,1-1 1 0,2 1-1 0,-5 0-2 16,2 1 1-16,-1 0-5 0,1 1 4 0,-1-1 5 15,-3 2-2-15,5-1 0 0,-4 1-2 0,3 0 3 16,-1-2 2-16,-1 0 2 0,1-1 1 0,0 3-5 15,0 1 1-15,-2-4 2 0,-2 2-5 0,2 1 8 16,0-3-6-16,5 3 5 0,-4-4-2 0,-1 2 1 0,4-1-1 16,-2 0 1-16,-2-1-1 0,0 1-1 15,2-2-3-15,-1 1 3 0,1 0-1 0,0-2-2 16,1 2 1-16,-2 1-3 0,3-5 1 0,-3 2 2 0,-1 4 0 16,10-11-2-16,-7 10-3 0,2-2 4 0,4-6-2 15,-7 6 1-15,3-2 2 0,-1 0-3 0,-1 3 1 16,2-1 2-16,7-2-4 0,-11 2 1 15,5-2 0-15,-5 7-1 0,1-7 2 0,0 2 1 0,1 0 1 16,0-1-4-16,-1 2 1 0,2 0 6 0,-1-2-5 16,1 1 3-16,-1 1-5 0,0-4 0 0,-1 4 1 15,3 0 1-15,-1-3-2 0,-1 0 4 0,1 2-4 16,0-1 3-16,3-5-6 0,-2 6 6 0,0-7-1 16,-2 6 2-16,5-5-5 0,-6 1 4 0,1 0-5 15,4-5 5-15,1 2-2 0,-2 0 2 0,3 1 1 16,-1 2-5-16,-3-1 3 0,3-1-1 0,-3-1-2 15,3 3 2-15,-2-3 0 0,2 2 1 0,0 4-1 16,-4-3 1-16,5 1 2 0,-6 4-5 0,2 0 3 0,5-2-2 16,-4-2 1-16,4 1-1 0,-7 5 0 0,3 0 2 15,-1-1-5-15,-1 1 4 0,1-1 5 0,-3 4-6 16,-1-1 1-16,3-1 4 0,-2 2-5 0,-3 2-1 16,1 0 4-16,-2-2-3 0,-1 0 6 0,1 3-4 15,-1 1 3-15,-7 3 2 0,12-11 1 0,-6 4-3 16,-6 7-2-16,10-8 2 0,-5 3-2 0,-5 5-2 15,7-10-6-15,-7 10-10 0,0 0-18 0,11-6-23 16,-11 6-28-16,0 0-42 0,0 0-20 0,0 0-20 16,0 0-179-16,0 0-375 0,0 0 167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25.6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F11E7F-E801-4858-BF61-933F6FD99B5D}" emma:medium="tactile" emma:mode="ink">
          <msink:context xmlns:msink="http://schemas.microsoft.com/ink/2010/main" type="inkDrawing" rotatedBoundingBox="32601,10644 33076,10432 33233,10783 32759,10996" semanticType="callout" shapeName="Other">
            <msink:sourceLink direction="with" ref="{94F1A822-A947-4C95-AF3A-757CEA647047}"/>
          </msink:context>
        </emma:interpretation>
      </emma:emma>
    </inkml:annotationXML>
    <inkml:trace contextRef="#ctx0" brushRef="#br0">36 139 199 0,'0'0'282'0,"0"0"-19"0,0 0-18 0,0 0-21 0,0 0-22 16,0 0-21-16,0 0-16 0,0 0-17 0,0 0-16 16,0 0-6-16,0 0-4 0,0 0-13 0,0 0-4 15,0 0 3-15,0 0-3 0,0 0 0 0,-18 26-6 16,18-26 5-16,-1 13-14 0,-2-3-2 0,3-10-4 16,-3 18 6-16,1-11-8 0,2-7 6 15,0 19-8-15,-1-9 3 0,1-10 0 0,-3 16-4 16,1-5-8-16,2-11-6 0,0 19 11 0,-1-11-25 0,1 4 2 15,0-12-9-15,0 13-10 0,0-13 6 0,-2 10-5 16,2-10-5-16,0 0 0 0,0 15 2 0,0-15-5 16,0 0-4-16,0 0 5 0,0 0-5 0,0 0-3 15,0 0 2-15,0 11 2 0,0-11 0 0,0 0 0 16,0 0 2-16,0 0-16 0,0 0 7 0,0 0-2 0,0 0-3 16,21-32 2-16,-15 22-3 0,5-4-7 15,-2 1-4-15,1-2-11 0,0-1-4 0,5-4-1 0,3 2-2 16,-3-2-3-16,-1 6-3 0,5-6-1 15,0 2 2-15,-5 9 6 0,2-9-9 0,-2 5 6 16,-2 2 8-16,4-1 0 0,-6 2-11 0,2-1 12 0,2 4-3 16,-1 0 3-16,-5-2 0 0,2 3-9 0,4-1 12 15,-7 1 1-15,2 1-3 0,1 3 1 0,2-1 1 16,-12 3-2-16,14-7-3 0,-7 4 5 0,-7 3 2 16,15-1 3-16,-15 1 0 0,14 7-7 0,-9-3 3 15,-5-4 5-15,8 13 9 0,-4-3 2 0,-2-2 3 16,-2 8 7-16,0-3 7 0,0 3 8 0,1-5 0 15,-2 7 20-15,-1 3-13 0,-2-7 7 0,-2 4-3 16,0 1-12-16,5-4 2 0,-4 2-4 0,-2 0-1 16,4 0 2-16,0-2-7 0,1 0-4 0,-1 2-34 15,0 0-26-15,0-4-54 0,0 2-54 0,6 0-58 0,-6-4-62 16,6-2-77-16,-3-9-281 0,6 13-678 16,-3-4 300-16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9:42.5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35EDE2-A6D3-458D-AA84-AB3D40F67256}" emma:medium="tactile" emma:mode="ink">
          <msink:context xmlns:msink="http://schemas.microsoft.com/ink/2010/main" type="writingRegion" rotatedBoundingBox="13112,15319 31846,14740 31945,17963 13211,18542"/>
        </emma:interpretation>
      </emma:emma>
    </inkml:annotationXML>
    <inkml:traceGroup>
      <inkml:annotationXML>
        <emma:emma xmlns:emma="http://www.w3.org/2003/04/emma" version="1.0">
          <emma:interpretation id="{AA8267D3-B574-44DB-A0CB-94B0C6B88451}" emma:medium="tactile" emma:mode="ink">
            <msink:context xmlns:msink="http://schemas.microsoft.com/ink/2010/main" type="paragraph" rotatedBoundingBox="13138,15296 22584,15185 22603,16765 13157,16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492571-0040-4C49-B3BB-1EC527667D5D}" emma:medium="tactile" emma:mode="ink">
              <msink:context xmlns:msink="http://schemas.microsoft.com/ink/2010/main" type="line" rotatedBoundingBox="13138,15296 22584,15185 22603,16765 13157,16875"/>
            </emma:interpretation>
          </emma:emma>
        </inkml:annotationXML>
        <inkml:traceGroup>
          <inkml:annotationXML>
            <emma:emma xmlns:emma="http://www.w3.org/2003/04/emma" version="1.0">
              <emma:interpretation id="{8C50E790-E386-4B30-94F5-DA01744526EC}" emma:medium="tactile" emma:mode="ink">
                <msink:context xmlns:msink="http://schemas.microsoft.com/ink/2010/main" type="inkWord" rotatedBoundingBox="13138,15296 14957,15275 14973,16681 13155,16703"/>
              </emma:interpretation>
            </emma:emma>
          </inkml:annotationXML>
          <inkml:trace contextRef="#ctx0" brushRef="#br0">12674 13447 175 0,'0'0'250'0,"0"0"-21"0,0 0-25 15,0 0-18-15,0 0-17 0,0 0-14 0,0 0-8 16,0 0-7-16,0 0-13 0,0 0-9 0,0 0-8 16,-2 43-6-16,4-28-7 0,-4 3-5 0,4 0-8 0,-2 4-1 15,0-7-6-15,0 11-7 0,0-10-2 16,-2 6-11-16,1-5-3 0,1 3-4 0,0-5-5 0,0 1-2 16,0 0-7-16,-5-2 0 0,4-4-4 0,2 2-5 15,-2-2-4-15,1-10 2 0,-2 17-3 0,2-17-5 16,-4 14 2-16,4-14 0 0,-2 11-2 0,2-11 5 15,-4 10-8-15,4-10 1 0,0 0-1 0,0 0 2 16,0 0-5-16,0 0-2 0,0 0-6 0,0 0-7 16,0 0-5-16,-9-39-2 0,10 26-7 0,4-2-1 15,-4-1-3-15,5 1 1 0,-3-1-2 0,3 0 2 16,0 0 4-16,-1 0-3 0,2 0 2 0,-1 2 4 16,3-1 0-16,-3 2 1 0,6-2 2 0,-3 1 2 15,1 4 1-15,2-1-2 0,-1 1 1 0,-4 2 1 16,5 0 4-16,-1 1 0 0,-2 3 2 0,1 0 4 15,-1 1-2-15,-9 3 3 0,18-5 2 0,-8 7 4 16,-10-2 0-16,18 6 5 0,-9-2 7 0,0 4 1 16,-1 1 2-16,1 5 7 0,-3 1-1 0,2 0 3 0,-2 1 1 15,0 1-4-15,0 7 2 0,0-3-4 16,-1-4-1-16,-2 4-1 0,1 0-3 0,-2-4-1 0,-1 1-2 16,2-2 1-16,-3-4-4 0,0 4 3 0,2-2-6 15,-2-1-1-15,-2 2-7 0,-1-4-10 0,3-11-14 16,-3 16-20-16,0-3-17 0,0-8-23 0,3-5-27 15,-10 12-28-15,7-7-25 0,3-5-32 0,0 0-44 16,-14 7-188-16,14-7-455 0,0 0 202 0</inkml:trace>
          <inkml:trace contextRef="#ctx0" brushRef="#br0" timeOffset="441.7">13190 13091 104 0,'12'-5'190'0,"1"-4"-6"16,-4-2-9-16,3 5-9 0,-1 2-11 0,-3-3-5 15,3 2-11-15,-11 5-7 0,13-9-10 0,-5 5-8 16,-8 4-17-16,13-3-9 0,-13 3-3 0,9-3-7 16,-9 3-8-16,0 0 9 0,14 10 0 0,-14-10-3 15,4 13 0-15,-4-2-2 0,0-11 7 0,0 23-4 16,-1-11-2-16,-4 2-7 0,1 3-4 0,1 1-2 0,-3-2 2 16,-2 6-7-16,2-7-3 0,-1 5-2 0,1-5-3 15,-2 6-4-15,2-8-2 0,0 2-4 0,0-1 0 16,3 2-9-16,-5 0-3 0,5-5-1 15,-2 4-7-15,2-7 0 0,-1 2-2 0,4 1 2 16,0-11-3-16,1 14-2 0,-1-14 1 0,11 14-3 0,-5-8-1 16,7 0 2-16,2-1-3 0,0-5-7 0,4 4-8 15,7-4-17-15,0-4-19 0,0 4-21 0,-1-1-20 16,-7-1-22-16,7 2-25 0,-7-2-27 0,3 2-31 16,-2 0-42-16,-4 0-194 0,-4 0-458 0,-11 0 203 15</inkml:trace>
          <inkml:trace contextRef="#ctx0" brushRef="#br0" timeOffset="1125.35">12186 14445 9 0,'15'-22'160'16,"-15"22"-2"-16,11-7-6 0,-11 7-7 0,14-6-6 15,-6 2-5-15,2-1-11 0,-10 5-5 0,27-5-6 0,-12 1-6 16,3 1-1-16,0-1-7 0,12-1-9 0,-3 0 0 16,-1-1-1-16,15 6-7 0,-1 0-4 15,-9-1-4-15,10-3-1 0,-1 1-2 0,2 0-3 16,7-1-1-16,-5 1-1 0,7 3-9 0,0 0-1 0,3-2 0 15,-1-4-5-15,5 0-5 0,-2 2-4 16,21-1-2-16,-22 4-3 0,1-3-4 0,0 0-3 0,-1-3-2 16,18 3-3-16,1-2-6 0,-21 1 1 0,1 0-2 15,-2-1-1-15,-1 4-2 0,-5-5-5 0,-4 6-6 16,1-4-5-16,-13 5-8 0,0-4-6 0,-3 2-9 16,-10 2-10-16,0 0-8 0,-4 0-14 0,-1-1-8 15,-12 1-11-15,14 1-14 0,-14-1-9 0,0 0-22 16,0 0-8-16,0 0-23 0,0 0-17 0,-24 19-147 15,9-12-341-15,-3-6 150 0</inkml:trace>
        </inkml:traceGroup>
        <inkml:traceGroup>
          <inkml:annotationXML>
            <emma:emma xmlns:emma="http://www.w3.org/2003/04/emma" version="1.0">
              <emma:interpretation id="{7D3C389F-3F70-48B4-8C05-2BB324A56C31}" emma:medium="tactile" emma:mode="ink">
                <msink:context xmlns:msink="http://schemas.microsoft.com/ink/2010/main" type="inkWord" rotatedBoundingBox="15681,15580 18385,15548 18399,16694 15695,16725"/>
              </emma:interpretation>
            </emma:emma>
          </inkml:annotationXML>
          <inkml:trace contextRef="#ctx0" brushRef="#br0" timeOffset="3552.69">15057 14032 143 0,'0'0'256'0,"-18"8"-5"0,18-8-12 15,-15 10-8-15,5-2-11 0,-2 0-8 0,1 5-9 16,1 0-13-16,0 1-9 0,-5 7-15 0,1-2 0 15,4 1-23-15,2-5-14 0,-2 7-13 0,7-3-10 16,-6 4-9-16,2-1-5 0,1 2-12 0,3 0 2 16,-2-9-17-16,2 3-7 0,3-4-15 0,-4 3-26 15,2-3-29-15,2 1-33 0,2-2-38 0,-4 1-45 16,2 3-39-16,0-17-55 0,3 14-250 0,-3-14-511 16,0 0 226-16</inkml:trace>
          <inkml:trace contextRef="#ctx0" brushRef="#br0" timeOffset="3324.34">14729 14219 112 0,'-6'-8'276'16,"6"8"-14"-16,0 0-15 0,0 0-10 0,0 0-23 16,0 0-20-16,0 0-18 0,0 0-16 0,0 0-11 15,0 0-11-15,0 0-3 0,0 0-12 0,0 0-4 16,33 7-10-16,-17-3-7 0,-1-3-8 0,5 0-10 15,-1 0-1-15,8-2-9 0,-8 2-12 0,9 3-3 16,-2-4-7-16,-1 0-1 0,2 0-5 0,0 0-6 0,-2-4-3 16,-1 2-4-16,-5 1-4 0,1 1-9 0,-1-3-9 15,1-2-20-15,-7 3-9 0,2 1-14 16,-3-2-16-16,-12 3-16 0,15-4-18 0,-15 4-27 0,12-3-33 16,-12 3-30-16,0 0-44 0,7-8-44 0,-7 8-136 15,0 0-429-15,0 0 189 0</inkml:trace>
          <inkml:trace contextRef="#ctx0" brushRef="#br0" timeOffset="4421.91">15637 14274 27 0,'0'0'230'16,"-9"-7"-17"-16,9 7-16 0,0 0-16 0,0 0-12 16,0 0-10-16,0 0-8 0,27-7-8 0,-27 7-7 0,21 0-9 15,-3-4-5-15,-2 4-6 0,11-1-7 16,0-1-2-16,3-5-9 0,3 7-8 0,7-3-7 16,6-2-3-16,0-1-11 0,5 8-2 15,1-7-3-15,6 1-6 0,16 1-3 0,0-1-3 0,5-3-6 0,0 0-1 16,-1 4-5-16,1 0-4 0,3-1-1 15,-2 0-4-15,-4-3-5 0,2 6 0 0,-20-1-5 16,15-2 0-16,-16 0-4 0,-2 4-5 0,-1-2-14 0,-2-2-11 16,-3 1-19-16,-7-1-21 0,-12 4-26 0,-5-1-27 15,-10 2-25-15,-5-1-26 0,-10 0-22 16,8 3-29-16,-8-3-176 0,0 0-415 0,0 0 185 0</inkml:trace>
          <inkml:trace contextRef="#ctx0" brushRef="#br0" timeOffset="4093.72">16201 13305 171 0,'0'0'191'0,"0"0"-1"16,0 0-1-16,0 0-1 0,0 0-6 0,0 0-15 0,0 0-5 15,0 0-14-15,-2 50-5 0,2-35-9 16,-1 10-13-16,1-1-13 0,0-2-9 0,-3 2-5 15,6-3-5-15,-9-2-10 0,3-1-2 0,0 2-5 0,2-5-9 16,-4 0 1-16,4-3-8 0,-4 3-5 0,4-6-2 16,-2-1-7-16,3-8-4 0,-3 15-1 0,3-15-1 15,-2 8-1-15,2-8-5 0,0 0 1 0,0 0-9 16,0 0 1-16,0 0-6 0,0 0-14 0,0 0-7 16,0 0-9-16,8-42-3 0,-2 26-4 0,3-7-6 15,2 2 4-15,1-1-2 0,-1 0 3 0,1-1 1 16,3 4 6-16,3 3 3 0,-6 1-4 0,1 3 9 15,-1 1-1-15,1 1 6 0,2 1 2 0,0 3 3 16,-1 3 0-16,-3 1 3 0,4 2 2 0,-15 0 5 0,26 7-2 16,-14 1 3-16,1 0-4 0,-1 0 5 15,-2 5-3-15,1 0 0 0,-1-1-3 0,1 5 1 16,-4-3-1-16,1 3-1 0,-1 3-5 0,2 2-12 0,-6-4-24 16,-1 6-31-16,-2-3-28 0,-3 0-41 0,1-1-45 15,-2 2-84-15,-10-4-136 0,1 4-430 16,-2-3 191-16</inkml:trace>
        </inkml:traceGroup>
        <inkml:traceGroup>
          <inkml:annotationXML>
            <emma:emma xmlns:emma="http://www.w3.org/2003/04/emma" version="1.0">
              <emma:interpretation id="{435A6AE5-FDA5-4DAF-9D0C-CF7770A8799B}" emma:medium="tactile" emma:mode="ink">
                <msink:context xmlns:msink="http://schemas.microsoft.com/ink/2010/main" type="inkWord" rotatedBoundingBox="19270,15467 22587,15428 22603,16765 19286,16804"/>
              </emma:interpretation>
            </emma:emma>
          </inkml:annotationXML>
          <inkml:trace contextRef="#ctx0" brushRef="#br0" timeOffset="6719.83">18663 13472 199 0,'0'0'203'0,"0"0"-14"0,0-18-6 0,0 18-16 16,0-13-8-16,0 13-12 0,5-11-14 0,-5 11-7 16,0 0-13-16,6-7-6 0,-6 7-8 0,0 0-7 0,0 0-6 15,0 0-3-15,22 17 3 0,-17-9-1 0,-3 7 3 16,4-3-6-16,0 12-1 0,2 0-2 16,-2 1-2-16,-2 3-5 0,2 0 0 0,0 5-8 0,-3-3 0 15,8 3-2-15,-4-7-2 0,1 0-4 0,-2 1-3 16,0-1 4-16,-3 3-7 0,2-8 5 0,1 4 0 15,2-3-6-15,-4-4-4 0,-1-3 3 0,2 3-1 16,1-4-4-16,0 0-2 0,-2-2-4 0,1 1-3 16,1-3 0-16,0 1-2 0,-3-5-5 0,1 4-2 15,1-2-1-15,-5-8-5 0,7 11-1 0,-4-5-1 16,-3-6-2-16,6 9 1 0,-6-9 1 0,0 0-1 16,10 8-8-16,-10-8 11 0,11 1-4 0,-11-1 2 15,0 0-2-15,19-5 0 0,-19 5-6 16,21-13 1-16,-7 6 2 0,2-6-9 0,-3 0-2 0,7-6 11 15,2-2-6-15,3-8 5 0,4-2-5 0,1-7-1 16,-2-4-4-16,0 1-4 0,11-23-2 0,-5 3-10 0,2 4-7 16,-13 10-9-16,2 0-6 0,9-12 4 0,-14 17-6 15,2 0 7-15,0 6 1 0,-5-2 6 0,-5 12 2 16,-3 0-5-16,1 5-9 0,-7 6-17 0,0 3-7 16,-1 3-14-16,-2 9-22 0,-2-16-13 0,2 16-16 15,0 0-7-15,0 0-9 0,0 0-20 0,-33 16-17 16,23-5-48-16,-7 4-178 0,1 5-438 0,0-3 194 15</inkml:trace>
          <inkml:trace contextRef="#ctx0" brushRef="#br0" timeOffset="6982.67">18754 13808 146 0,'0'0'273'16,"-4"-9"-24"-16,4 9-25 0,0 0-17 0,0 0-12 15,0 0-20-15,13-21-11 0,-4 18-16 0,2 0-14 16,2-2-12-16,3 0-11 0,1 0-15 0,2 0-9 16,2 4-6-16,-2-3-13 0,7 1-18 0,-7 3-16 15,1-1-19-15,0 1-18 0,6-2-21 0,-7 2-25 16,7 0-22-16,-9 0-36 0,9 0-31 0,-8 0-67 15,-3-1-126-15,4 1-358 0,0-4 159 0</inkml:trace>
          <inkml:trace contextRef="#ctx0" brushRef="#br0" timeOffset="7357.54">19528 13755 89 0,'3'11'195'0,"-3"-11"-15"0,0 13-20 0,5 0 4 16,-5-2-16-16,0-11-8 0,0 18-12 0,0-5-5 16,0 0-6-16,0-4-11 0,0-9-8 15,-3 22-2-15,3-13-7 0,-3 2-5 0,3-11-5 0,0 14-7 16,0-14-3-16,-2 11-2 0,2-11-3 0,0 0 2 16,-3 12 4-16,3-12-5 0,0 0-3 0,0 0-13 15,0 0-5-15,0 0-6 0,0 0-6 0,0 0-12 16,14-26-3-16,-5 14-5 0,-2-3-5 0,2 2-8 15,3-8-6-15,3 4-7 0,1 0 4 0,-1-5-1 16,0 2 3-16,4 3-2 0,-1-1 5 0,-3 7-2 16,-1-2 4-16,1 4 1 0,-2-1 2 0,0 4-3 0,-2 0 7 15,2 3-5-15,2 2 6 0,-3 1-2 16,-12 0 4-16,20 1-5 0,-13 2 2 0,0 4-3 16,-1-1 3-16,0 4-2 0,0 0 1 0,-4 1 0 15,2 3-1-15,-2 1-10 0,-4 2-15 0,2-3-27 16,-6-1-26-16,-1 5-33 0,-4-6-50 0,-3 6-61 15,-6-3-125-15,7-1-372 0,-7-1 166 0</inkml:trace>
          <inkml:trace contextRef="#ctx0" brushRef="#br0" timeOffset="7780.54">18483 14006 199 0,'0'0'202'0,"12"-8"-15"0,-12 8 2 0,13-3-12 16,-13 3-4-16,14 2-3 0,-14-2 2 0,17 7-5 16,-6 2-1-16,-1 0-6 0,-2 4-6 15,-2 2-7-15,0 1-9 0,-3 0-7 0,1 6-8 0,-7 1-8 16,0-5-6-16,-1 7-8 0,1 3-12 0,-9-4 1 15,-2 0-9-15,-4 7-12 0,-2-1-5 0,-1 1-9 16,0-1-15-16,4-5-20 0,-3-2-30 0,3-1-36 16,-7 6-39-16,5-7-45 0,3-3-50 0,5-4-64 15,-1-3-222-15,5-3-505 0,-1 0 225 0</inkml:trace>
          <inkml:trace contextRef="#ctx0" brushRef="#br0" timeOffset="8771.7">20320 13436 96 0,'-13'0'246'0,"13"0"-23"0,0 0-18 16,0 0-18-16,-12 1-17 0,12-1-14 0,0 0-6 0,0 0-9 15,0 0-6-15,0 0-6 0,0 0-5 16,0 0-8-16,18 18-8 0,-6-14-8 0,-3 0-9 16,5 0-9-16,4-3-5 0,2 3-7 0,1-1-9 0,-2 3-3 15,8-2-8-15,-3 0-5 0,0 3-5 16,1-4 0-16,-1 1-7 0,0 2-4 0,-5-5-1 15,-1 6-5-15,0-1-4 0,-3 2 2 0,0-5-5 0,0 6 1 16,0-5-2-16,-2 3-2 0,0-2-2 0,-4-1-1 16,-3 2-2-16,3-1-2 0,-9-5 1 0,12 11-2 15,-6-6 1-15,-6-5 1 0,8 10-3 0,-8-10 2 16,0 9 0-16,0-9 7 0,-2 13 1 0,2-13 2 16,-10 14 4-16,4-8-1 0,-5 3 1 0,-2-1-1 15,-1 2 1-15,-2-2-1 0,0-1-5 0,-10 7 0 16,4-2-3-16,-6-2 1 0,4 2-1 0,-2 2-1 15,-1-3-11-15,1 0-16 0,0 3-18 0,4-3-15 0,0 0-23 16,1 1-26-16,6-4-24 0,0 2-23 0,3-4-30 16,6 1-33-16,-2-3-207 0,8-4-450 15,-5 7 199-15</inkml:trace>
          <inkml:trace contextRef="#ctx0" brushRef="#br0" timeOffset="9050.79">20891 13798 30 0,'0'0'240'16,"0"0"-21"-16,17 1-19 0,-17-1-11 0,0 0-14 16,0 0-3-16,0 0-8 0,0 0-16 0,0 0-9 15,-26 25-11-15,19-18-10 0,-6 2-4 0,-4 2-7 16,2-1-5-16,-9 5-6 0,0-4-3 0,1 2-5 15,-3 1-8-15,2 0-4 0,-1 0-6 0,0-2-8 16,-1 0-6-16,4 3-5 0,-2-6-6 0,6-2-6 0,0 2-4 16,3-2-13-16,-1 0-18 0,1 1-23 0,3-1-23 15,0-3-28-15,3 1-29 0,3 1-34 16,6-6-39-16,-12 7-48 0,12-7-165 0,0 0-417 0,0 0 186 16</inkml:trace>
          <inkml:trace contextRef="#ctx0" brushRef="#br0" timeOffset="9811.29">21273 13465 152 0,'-6'-10'229'0,"6"10"-19"0,-7-12-14 15,7 12-12-15,-3-13-19 0,3 13-12 16,3-15-12-16,-3 15-16 0,7-16-14 0,1 3-9 0,1 5-10 16,0-2-9-16,-1 1-6 0,4-1-10 0,0 2-5 15,-1-2-6-15,5 4-8 0,-2-4-4 16,-4 2-5-16,0 5-5 0,2-1-5 0,-3-1-4 0,-9 5-5 16,18 0 1-16,-9-1-5 0,-9 1 0 0,15 1 0 15,-15-1-4-15,14 10 2 0,-10-4-4 0,1 4 3 16,-4 0 4-16,-1 1 2 0,1 6 1 0,-2-5 2 15,1 7-2-15,-4-1 1 0,-2 4 7 0,1 3-4 16,-5-1 3-16,2 4 1 0,1-1-1 0,-5-2-5 16,3 1 7-16,-5 0-1 0,2 9-2 0,-1-11 2 15,1-1 0-15,0-1-4 0,-1 6 5 0,-1-9-4 16,5-4 0-16,-7 6-4 0,6-5 4 0,-2-3-4 16,-2 1 2-16,1-3 3 0,1 3 3 0,3-4-4 0,-2-4-1 15,3 1 0-15,0-3-1 0,-1 1-1 16,9-5-4-16,-13 7 0 0,13-7 1 0,-14 6-1 15,14-6 2-15,-13 0-8 0,13 0 4 0,0 0-5 0,-17-4-3 16,17 4 5-16,-7-7-9 0,7 7-4 0,-9-8 3 16,9 8-11-16,0 0 0 0,-1-16-4 0,1 16-1 15,-3-10-4-15,3 10 0 0,0 0-4 0,9-14-1 16,-9 14 6-16,13-4-4 0,-3 1 3 0,-10 3 4 16,21 0-2-16,-7 0 3 0,5 0 1 0,-3 5 1 15,2-3-3-15,8 4 6 0,-4 2-2 0,-3-3 1 16,5 4 1-16,0-2 2 0,-6 0 1 0,1 1 5 15,7 1 2-15,-2 2 8 0,0-2 2 0,-8-4 2 16,0 2 3-16,4 1 1 0,-5-4-2 0,3 0-3 16,-8 1-1-16,2 1 0 0,-5-5-2 0,-7-1 0 0,14 2 0 15,-14-2-3-15,12 2-21 0,-12-2-33 16,0 0-39-16,12 2-39 0,-12-2-45 0,0 0-47 16,0 0-241-16,16-10-496 0,-16 10 220 0</inkml:trace>
        </inkml:traceGroup>
      </inkml:traceGroup>
    </inkml:traceGroup>
    <inkml:traceGroup>
      <inkml:annotationXML>
        <emma:emma xmlns:emma="http://www.w3.org/2003/04/emma" version="1.0">
          <emma:interpretation id="{1A15B466-E3F8-42DE-B0F3-628EC0438DC3}" emma:medium="tactile" emma:mode="ink">
            <msink:context xmlns:msink="http://schemas.microsoft.com/ink/2010/main" type="paragraph" rotatedBoundingBox="13451,16704 31889,16135 31945,17963 13507,185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370E-44E7-463B-BA51-CB95EB7EF0D8}" emma:medium="tactile" emma:mode="ink">
              <msink:context xmlns:msink="http://schemas.microsoft.com/ink/2010/main" type="line" rotatedBoundingBox="13451,16704 31889,16135 31945,17963 13507,18533"/>
            </emma:interpretation>
          </emma:emma>
        </inkml:annotationXML>
        <inkml:traceGroup>
          <inkml:annotationXML>
            <emma:emma xmlns:emma="http://www.w3.org/2003/04/emma" version="1.0">
              <emma:interpretation id="{956D1A3C-9B78-4A00-80F2-74A74F9B5298}" emma:medium="tactile" emma:mode="ink">
                <msink:context xmlns:msink="http://schemas.microsoft.com/ink/2010/main" type="inkWord" rotatedBoundingBox="13462,17085 15116,17034 15158,18395 13504,18446"/>
              </emma:interpretation>
            </emma:emma>
          </inkml:annotationXML>
          <inkml:trace contextRef="#ctx0" brushRef="#br0" timeOffset="2776.5">13754 15305 106 0,'7'-7'278'0,"-1"1"-17"0,1 0-19 15,-7 6-23-15,12-5-21 0,-12 5-19 0,11-3-21 16,-11 3-14-16,0 0-13 0,0 0-6 0,15 8-12 16,-15-8-12-16,7 12-4 0,-5-1-9 0,-2-2-6 15,3 7-6-15,-2 1 3 0,-1-3-11 0,0 4-6 16,-4-3-6-16,4 1-2 0,-2-1-9 0,-2-1-3 16,2-4-4-16,1 0-3 0,1-10-3 0,-2 15-2 15,-2-8-3-15,4-7 0 0,0 0-2 0,0 13 0 16,0-13-5-16,0 0 3 0,0 0-7 0,0 0-2 15,0 0 0-15,0 0-1 0,0 0-9 0,18-32-5 16,-9 15-10-16,3-3-2 0,0 0 0 0,4-4 1 16,5-6 1-16,3 2 2 0,-5 6-2 0,0-1 4 15,-2 2 2-15,2 4 4 0,-1 3 6 0,-3 1 11 16,-2 2 5-16,-1 3 2 0,-3 3 2 0,3 2 1 0,-4-3 2 16,-8 6 6-16,19 0 13 0,-19 0 5 15,18 7-7-15,-11 0 1 0,1-1 1 0,-1 3-4 16,1 4-2-16,-4 1-8 0,2 1 1 0,-3 1-4 15,0 0-5-15,-1 3 12 0,-2 4-15 0,1-5-19 0,-2 0-19 16,1-1-21-16,0-3-26 0,0 1-27 16,-2-2-34-16,-1 1-37 0,3-14-38 0,3 17-39 15,-1-9-264-15,-2-8-543 0,0 0 241 0</inkml:trace>
          <inkml:trace contextRef="#ctx0" brushRef="#br0" timeOffset="2115.52">12519 15436 6 0,'0'0'207'0,"0"0"-10"0,-6 11-18 0,6-11-9 16,0 0-9-16,0 0-9 0,0 0-8 0,0 0-8 0,0 0-7 15,0 0-5-15,0 0-1 0,12 7-4 16,-12-7-7-16,0 0-6 0,16-4-9 0,-16 4-9 16,17-14-8-16,-4 7-8 0,0-3-5 0,-1-1-11 15,2-3-2-15,1 3-6 0,3-6-3 0,2-4-6 16,0 4-5-16,7-11-3 0,-4 0-5 0,7 1-4 0,-10 5-14 15,2-9-10-15,-6 6 4 0,2-6-4 0,-1 7-2 16,-4-4-1-16,-1 1 4 0,-3-1-3 0,-3 3 0 16,0 0 2-16,-4 3 3 0,2-2-2 0,-4 6-3 15,0-1 12-15,0 4 4 0,-3 2 3 0,0-2 3 16,-1 9 0-16,-2-4 3 0,6 10-5 0,-9-16-3 16,3 13-1-16,6 3 2 0,-15-2-5 0,15 2 0 15,0 0 2-15,-24 13 8 0,12-5-4 0,2 5 7 16,-2 1 2-16,0 5 4 0,0 2-4 0,-2 5 3 15,1 1 1-15,2 5 2 0,1 3 3 0,1 4 6 16,2-12-3-16,-2 1-4 0,1 7-1 0,5-7-2 16,-3 7-5-16,6-6 1 0,6 8-2 0,-3-9-4 15,2-3-3-15,2 3 1 0,1-4 0 0,4 2-1 16,1-2-2-16,2-2-2 0,1-3-1 0,2-5-6 16,-1-1 4-16,-3-6-14 0,10 2-4 0,-6-3 8 15,5-4-9-15,3-2 3 0,-3-2-1 0,-4-3 2 16,-1 0-3-16,4-6 5 0,-4 4 0 0,-1-2 0 15,-4-1 3-15,4 4 14 0,-5-1-9 0,-4 1 7 16,0 1 0-16,-2-1 2 0,0 0 4 0,-6 6-2 16,9-5-3-16,-9 5-4 0,0 0-1 0,12-2-4 15,-12 2 4-15,0 0-4 0,0 0 4 0,13 7-3 0,-13-7 11 16,11 10-10-16,-4-5-5 0,1 0 3 0,-1-1-2 16,5 2-2-16,-3-2 11 0,4 3-4 15,4-4-4-15,-2-1 2 0,0-2 3 0,4 0-2 0,-1-2 0 16,1 0-2-16,1-4 2 0,-3 0 0 0,1-1-1 15,-3-1-1-15,3-3 1 0,-3-1-2 16,1 1 1-16,-2-2 1 0,-4-2-3 0,1 1 2 16,-4-3-3-16,1 3-3 0,-7-3-9 0,-2 3 7 0,-1 0-4 15,-4 1 5-15,-3 1-14 0,-1-1 0 0,-4 6-6 16,0 0-4-16,-3 1-6 0,1 2-6 0,-10 0-2 16,0 4 0-16,6 3-9 0,1 0-4 0,-1 5-17 15,1-1-9-15,4 3-11 0,0 0-14 0,3 1-9 16,0 0-14-16,3 4-9 0,2 1-12 0,7-3-7 15,-3-1-6-15,3 1-20 0,3 1-151 0,0-4-361 16,4 1 159-16</inkml:trace>
          <inkml:trace contextRef="#ctx0" brushRef="#br0" timeOffset="2364.59">13269 15468 377 0,'21'13'57'0,"0"2"47"15,-6-9 23-15,1 2 24 0,3-1 3 0,-5-1 1 16,4 1 8-16,-5-1-8 0,2 2-5 0,-6-4-6 16,6 1-3-16,-6 2-2 0,3 2-5 0,-5-3-2 0,1 1-2 15,1 2-3-15,-3 0-7 0,-2 2-6 16,2 3-2-16,0 1-1 0,-5 1-4 0,1 1-8 15,-4 5-9-15,4 2 16 0,-5-4-25 0,-1 5 12 0,-1 3-17 16,-2-4 1-16,-1 1-3 0,-1 1-2 16,-9 7-13-16,3-9 5 0,-3 0-13 0,-4 6-3 15,-3 0-3-15,4-10 0 0,-10 3-9 0,8-2 0 16,-2-5 8-16,-1 1-15 0,1-1-1 0,1-2-13 0,0-4 4 16,-1-1 3-16,3 0-2 0,4-6-1 0,-2 2-14 15,4-4-22-15,-2-2-22 0,3 0-30 0,5-4-26 16,-4-2-35-16,5-6-41 0,3-2-43 15,2-1-42-15,7-8-56 0,-3-15-214 0,6 14-569 0,3-17 251 16</inkml:trace>
        </inkml:traceGroup>
        <inkml:traceGroup>
          <inkml:annotationXML>
            <emma:emma xmlns:emma="http://www.w3.org/2003/04/emma" version="1.0">
              <emma:interpretation id="{59F48DA3-7EC2-4A3B-949B-4565DD76BEB4}" emma:medium="tactile" emma:mode="ink">
                <msink:context xmlns:msink="http://schemas.microsoft.com/ink/2010/main" type="inkWord" rotatedBoundingBox="16907,16912 18677,16857 18715,18095 16946,18150"/>
              </emma:interpretation>
            </emma:emma>
          </inkml:annotationXML>
          <inkml:trace contextRef="#ctx0" brushRef="#br0" timeOffset="4822.59">16284 14644 256 0,'0'0'281'0,"0"0"-19"16,0 0-21-16,0 0-9 0,0 0-4 15,0 0-1-15,0 0-12 0,-13 38-14 0,4-16-9 0,-4 2-3 16,-2 11-8-16,0 1-9 0,-2 1-9 0,0 1-8 15,-6 1-9-15,2-1-10 0,2-1-18 0,-2 3-5 16,3-5-13-16,2 3-12 0,-4-3 1 0,5-3-19 16,2-5-6-16,1-2-4 0,2 2-5 0,1-5 2 15,4-4-32-15,-1-1-26 0,2-2-36 16,1 1-24-16,1-7-24 0,-2 0-27 0,4-9-25 0,-3 17-33 16,3-17-27-16,0 0-45 0,9 5-53 0,-9-5-202 15,0 0-538-15,0 0 238 0</inkml:trace>
          <inkml:trace contextRef="#ctx0" brushRef="#br0" timeOffset="5158.89">16305 15207 252 0,'14'-2'249'0,"-14"2"-19"0,0 0-12 16,16 0-8-16,-16 0-6 0,17 4-7 0,-17-4-3 16,13 7-11-16,-6-3-12 0,2-1-12 15,2 5-13-15,-2-5-17 0,4 3-10 0,-1 3-11 0,0-6-5 16,2 3-12-16,0-2-8 0,1 6-12 0,3-7-7 15,-3-2 0-15,5 5-10 0,-3-5-3 0,3 2-6 16,-4-3-4-16,4-3-3 0,-2 0-6 16,-1-2-1-16,0-1-2 0,1-1-1 0,-3 1-5 0,0-5-1 15,1 3-2-15,-6-3 4 0,1 3-3 0,-2-3-3 16,-3-2 5-16,0 0-2 0,-5-1-6 16,-1 0-1-16,0 0-4 0,-4 0-13 0,-2 1 1 0,-8 2 3 15,2-3-3-15,-3 3-1 0,2 1-3 0,-6 4 1 16,-1-1-1-16,1 6-7 0,0 1-9 0,4 0-9 15,-5 0-14-15,2 1-11 0,3 5-14 0,2 0-16 16,0-1-17-16,1 4-17 0,3-1-16 0,3 0-21 16,0 2-14-16,4 0-12 0,-1 0-13 0,3-10-26 15,3 20-140-15,0-12-391 0,2 2 173 0</inkml:trace>
          <inkml:trace contextRef="#ctx0" brushRef="#br0" timeOffset="5432.48">16623 15251 107 0,'16'6'211'15,"1"-1"-3"-15,-2 2-6 0,0-1-7 0,-2-1 0 16,3 1-6-16,-2-4-13 0,-1 4-10 0,1 0-7 15,-5 0-9-15,4-1-5 0,-2 1-9 0,-2-2-5 0,-1 3 0 16,3 0-11-16,1 3 3 0,-3 4-22 0,1-3-4 16,-1 5-9-16,-1-1-10 0,-1 2 0 0,4 4-12 15,-4 0-2-15,0 0-2 0,-1 4-6 0,-1-2 4 16,-2 1-3-16,-2 1 2 0,-1-1-9 0,0 0 2 16,-4 2-5-16,-5-1-1 0,0-1 7 0,-6 0-8 15,-3-4-4-15,-4 2 2 0,2-3-5 0,-3-2 5 16,-4 0 0-16,0-4-1 0,0-1-8 0,-1-1 2 15,-4-2 7-15,4-5-2 0,-5-1-2 16,3-1 6-16,4-4 2 0,-1-1-6 0,1-1-1 0,8-2-1 16,1-2-11-16,-1-2-12 0,4-3-23 0,1 2-27 15,-1-10-34-15,8 0-19 0,2-4-37 0,4 0-37 16,1-2-42-16,7 0-38 0,5-11-45 0,5 5-280 16,3-9-612-16,4 4 271 0</inkml:trace>
          <inkml:trace contextRef="#ctx0" brushRef="#br0" timeOffset="5827.63">17142 15164 202 0,'9'-4'266'0,"-9"4"-11"0,10-3-11 0,-10 3-19 16,9-4-18-16,-9 4-24 0,0 0-14 0,0 0-9 16,20 4-10-16,-20-4-10 0,7 10-11 0,-1-3-10 15,-6-7-9-15,6 15-9 0,-1-9-13 0,-2 2-6 0,1-1-8 16,-1 6-8-16,0-5-6 0,3-1-4 15,-6-7-10-15,3 17-2 0,-2-10-5 0,-1-7-2 16,6 10-3-16,-6-10 0 0,5 8-5 0,-5-8 2 0,0 0-4 16,0 0-1-16,0 0-5 0,0 0 1 0,0 0-8 15,0 0 0-15,21-18-5 0,-15 11-8 16,7-8 6-16,1-2-12 0,5-1-8 0,-1-3 1 16,4 4 2-16,-1-3 0 0,4 5 4 0,-4-2-5 0,5 3 9 15,-4 1 7-15,2 1 1 0,-9 6 4 0,4-1 10 16,-4-1 2-16,3 5 4 0,0 0 10 15,-3 3 12-15,0 0 6 0,-2 6 9 0,1-1 7 0,-2 1-5 16,-1 5 8-16,1 0-5 0,-3-2 3 0,-1 6 10 16,2-2-19-16,-4-1-14 0,-1 4 5 0,-1-2-7 15,2 2-5-15,-4 0-4 0,-2-2-1 0,0 0-17 16,0-3-29-16,0-11-40 0,-3 24-31 0,-2-17-29 16,1 4-41-16,-1-3-46 0,-1 2-65 0,-3-4-89 15,9-6-199-15,-13 2-597 0,13-2 264 0</inkml:trace>
        </inkml:traceGroup>
        <inkml:traceGroup>
          <inkml:annotationXML>
            <emma:emma xmlns:emma="http://www.w3.org/2003/04/emma" version="1.0">
              <emma:interpretation id="{3979FBA8-68B2-4987-9DE9-751A53886D1E}" emma:medium="tactile" emma:mode="ink">
                <msink:context xmlns:msink="http://schemas.microsoft.com/ink/2010/main" type="inkWord" rotatedBoundingBox="20933,17178 22372,17133 22404,18164 20965,18208"/>
              </emma:interpretation>
            </emma:emma>
          </inkml:annotationXML>
          <inkml:trace contextRef="#ctx0" brushRef="#br0" timeOffset="15303.9">20007 15234 112 0,'0'0'217'0,"0"0"-6"0,-12-3-14 16,12 3-7-16,0 0-10 0,0 0-7 0,-12-4-12 16,12 4-8-16,0 0-9 0,0 0-14 0,0 0-9 15,0 0-8-15,0 0-11 0,0 0-12 0,-9-4-6 16,9 4-6-16,0 0-4 0,0 0-3 0,0 0 1 16,0 0-3-16,34-9-7 0,-22 5 0 0,3-1-6 15,5 2 2-15,4-1-9 0,-2-3-11 16,5-1-3-16,1 4-1 0,2-1-1 0,-2-1-5 0,4 5-2 15,-3-2 0-15,1-1-7 0,-3 1-2 0,0 0-1 16,-2 3-1-16,2-1-2 0,-2 2 1 0,-7-1-4 16,8 3 0-16,-8-3 6 0,1 6-9 0,-3-2-1 15,5-3 1-15,-1 5-1 0,-2-2 0 0,-3 2 1 0,4 1-2 16,-3 0 0-16,2-2-2 0,0 2-2 0,0 1-1 16,1-1 8-16,-4-1-4 0,2 0-4 15,-1 1 1-15,-2-2-1 0,-1 1 1 0,0-3 3 0,2 1-4 16,2 2 8-16,-8-2-9 0,3-4-2 0,-3 0 1 15,-9 0-2-15,16 3-2 0,-7-2-1 16,-9-1 1-16,12 3-5 0,-12-3-4 0,0 0-7 0,0 0-10 16,16-7-8-16,-16 7-9 0,8-7-17 0,-8 7-6 15,0 0-19-15,6-8-15 0,-6 8-26 0,0 0-17 16,0 0-25-16,0 0-30 0,-14-17-174 0,14 17-409 16,-9-9 181-16</inkml:trace>
          <inkml:trace contextRef="#ctx0" brushRef="#br0" timeOffset="15869.35">20189 15384 94 0,'0'0'159'0,"-9"-7"1"16,9 7-9-16,0 0-3 0,0 0-12 0,-12-6 1 0,12 6-2 15,0 0-8-15,0 0-5 0,0 0-5 0,0 0 1 16,-12-5-5-16,12 5-8 0,0 0-4 16,0 0 0-16,0 0-2 0,-7-5-3 0,7 5-11 15,0 0-6-15,0 0-7 0,0 0-7 0,0 0-7 0,0 0-5 16,0 0-7-16,0 0-4 0,0 0-8 15,0 0 2-15,0 0-7 0,0 0-1 0,0 0-2 16,0 0 4-16,0 0-2 0,0 0 5 0,37 5-4 0,-37-5 0 16,21 0 1-16,-6 4 3 0,4-1 0 15,2-1 3-15,-3-2-2 0,10 2-3 0,-2-2 1 16,0 0-2-16,1-2 0 0,3 4-10 0,-2-2 0 16,-2 0-3-16,1 0 0 0,-1 0-3 0,1 3 0 0,-1 0-1 15,1-2-2-15,-2-1 2 0,-3 2-2 0,5-1 0 16,-8 2-4-16,1-3 1 0,5 0-4 0,-5 2-1 15,-5 1 3-15,4-3-3 0,-4 4-1 0,0 2 2 16,3-3 1-16,-3-3 1 0,1 4-5 0,-3-3 6 16,-2 1-6-16,5 0 1 0,-7 3-1 0,3-5 0 15,-12 0 0-15,21 1 0 0,-9 1-1 0,-3-1 2 16,-9-1 0-16,16 3 0 0,-7-2 0 0,-9-1 0 16,18 3-1-16,-18-3 2 0,11 1-5 0,-11-1-6 15,13 0-9-15,-13 0-7 0,0 0-13 0,18 0-10 16,-18 0-21-16,0 0-22 0,0 0-25 0,0 0-23 15,7-9-26-15,-7 9-37 0,0 0-61 0,0 0-135 16,-9-23-428-16,9 23 190 0</inkml:trace>
          <inkml:trace contextRef="#ctx0" brushRef="#br0" timeOffset="16414.12">20938 14894 46 0,'0'0'189'0,"-15"-3"-8"0,15 3-10 0,0 0-15 15,-14 1-8-15,14-1-15 0,0 0-16 0,0 0-10 16,-15 0-7-16,15 0-17 0,0 0-8 15,0 0 0-15,0 0-5 0,0 0-10 0,0 0-1 0,0 0-13 16,0 0-3-16,0 0-2 0,-16 0-2 0,16 0-4 16,0 0 1-16,0 0 0 0,0 0 1 15,0 0 2-15,0 0-2 0,0 0-1 0,0 0 7 16,0 0-1-16,19 28 4 0,-13-23-2 0,2 3 0 0,-1-4 0 16,1 3 0-16,4 4-6 0,4-4 9 0,-3 3-4 15,1 0-2-15,7-3-1 0,-2 3 8 0,2 1-11 16,4 0 1-16,-2-1-6 0,-2 0-2 0,4 1-2 15,-7-4-1-15,4 0-2 0,2 3-3 0,0-2-1 16,-2 3-6-16,1-1 6 0,-5 0-8 0,-2 0-2 16,-3-2-2-16,1 2-1 0,2-1 9 0,-2 2-11 15,-5-3 1-15,4 4 4 0,-3-1-4 0,-2-2-1 16,-1 4 3-16,-2-3-1 0,-2 2 6 0,-3 5 8 16,0 0 1-16,-2-1 6 0,-5 7-6 0,-5 1 1 15,0 0 5-15,-3-3 2 0,-6 11-6 0,-3-3 1 0,2 4-1 16,-8-4-1-16,2 2 0 0,-1-3 6 15,4-1-13-15,-3 2 3 0,-2 2-6 0,2-5-5 16,8-4 2-16,2 0-5 0,2-4-15 0,-3 2-14 16,4-1-21-16,0 4-20 0,4-1-22 0,-1-2-30 0,3-3-27 15,-1-1-26-15,3-3-42 0,-1 1-244 0,2-4-493 16,2 1 219-16</inkml:trace>
        </inkml:traceGroup>
        <inkml:traceGroup>
          <inkml:annotationXML>
            <emma:emma xmlns:emma="http://www.w3.org/2003/04/emma" version="1.0">
              <emma:interpretation id="{0DAE9BFB-3E3D-4D1E-8DB0-235EAB2CE0A5}" emma:medium="tactile" emma:mode="ink">
                <msink:context xmlns:msink="http://schemas.microsoft.com/ink/2010/main" type="inkWord" rotatedBoundingBox="23115,16875 26342,16776 26371,17692 23143,17792"/>
              </emma:interpretation>
            </emma:emma>
          </inkml:annotationXML>
          <inkml:trace contextRef="#ctx0" brushRef="#br0" timeOffset="17318.56">22277 15150 172 0,'0'0'204'0,"0"0"-18"0,0 0-15 0,0 0-13 16,0 0-6-16,0 0-6 0,0 0-11 0,0 0 1 15,-8 17-8-15,8-17 1 0,-1 17-5 0,-2-7-11 0,1 3-9 16,-2 1-5-16,1-1-1 0,-1 2-4 0,1-2-11 16,0 4-6-16,0-3-4 0,-2-1-6 0,2-1-6 15,-1 0-2-15,1 2-5 0,-3 2-3 0,3-3-1 16,-2 0-7-16,1-4 0 0,-1 1-3 15,2-2-2-15,-3-2-5 0,6-6-3 0,-6 15-3 16,6-15-1-16,-4 9-2 0,4-9 1 0,0 0 0 0,-5 6 9 16,5-6-9-16,0 0 2 0,0 0-5 0,0 0 1 15,0 0-9-15,0 0 4 0,-10-26-7 0,10 26-4 16,7-24-5-16,-2 8-6 0,4-7-8 0,-2-2-11 16,5-3-4-16,-1 3 1 0,4 0 2 0,2-7-3 15,-3 6 4-15,-1 5 5 0,2 0-2 16,3 1 5-16,-3 1-2 0,-2-2 6 0,-1 8 1 0,2-1 1 15,-5 3 4-15,1 0 2 0,-1-2-2 0,2 8 4 16,-4-1 1-16,-1 0 0 0,-6 6 0 0,15-8 0 16,-8 6 0-16,-7 2 1 0,14-1 1 0,-14 1 1 15,0 0 3-15,18 6 3 0,-12 0 6 0,-2 3-2 16,2 2-1-16,-1-2 3 0,-4 3 2 0,4 4 7 16,-2 2 1-16,-3 0-3 0,3-4 3 0,-3 9 2 15,-3-5-2-15,3 6 6 0,-2-8-1 0,1 8 2 0,-2-3-1 16,3-5-2-16,-2 2 10 0,-1 0-14 15,0 2 7-15,0-5-4 0,-1 1-4 0,1 0-3 16,0 3 1-16,0-8-3 0,-2 1-3 0,2 0 1 0,3-1-5 16,-6-3 1-16,2 4-2 0,4-12-2 0,-6 15-13 15,6-15-8-15,-2 10-16 0,2-10-17 0,-4 15-19 16,4-15-23-16,-3 9-21 0,3-9-26 0,0 0-21 16,-8 9-32-16,8-9-37 0,0 0-246 0,0 0-508 15,0 0 225-15</inkml:trace>
          <inkml:trace contextRef="#ctx0" brushRef="#br0" timeOffset="17898.75">22639 14714 81 0,'0'0'206'0,"0"0"-20"0,2-11-21 0,-2 11-11 16,3-11-13-16,-3 11-15 0,10-11-14 0,-4 6-11 15,2-2-7-15,4-1-6 0,-4 2-6 0,3 1 0 16,2-3-7-16,-2 0-3 0,1 1-2 0,1 2-2 16,2-1 0-16,-2 1-1 0,4 1-2 0,-2-1 0 15,-2 3-1-15,-1 0-7 0,-12 2-4 0,23-2-8 16,-15 2-3-16,-8 0-5 0,18 6-2 0,-12-2-5 16,-6-4 2-16,11 10 1 0,-5 0 0 0,-3-2 4 15,-3-8 0-15,6 19 2 0,-6-8 0 0,0 4-10 16,0-2-3-16,-3 1 2 0,-2-3 2 0,4 9 3 15,-5-5-6-15,1 1 0 0,-1 0-1 0,0-3-3 16,-1 2-1-16,1-1 0 0,-2 1-2 0,1-2 2 16,-2 1-3-16,0 1-1 0,2-2-5 0,-1 0-1 15,-1 1 3-15,3-2-3 0,2-1-1 0,-4 0-1 16,5-2 0-16,-1 2-3 0,2-2-1 0,2-9 3 16,-6 12 0-16,3-3-2 0,3-9-1 0,0 0-1 0,3 14 1 15,-3-14 0-15,8 8 3 0,-8-8-3 0,13 5-2 16,-4-4 4-16,-9-1-2 0,23-1-3 15,-13 2-3-15,-10-1 6 0,30-4-12 0,-20 4-13 16,2-1-25-16,-12 1-23 0,26 0-25 0,-14 1-25 0,-2 2-31 16,-10-3-38-16,19 5-48 0,-19-5-171 0,17 2-438 15,-17-2 194-15</inkml:trace>
          <inkml:trace contextRef="#ctx0" brushRef="#br0" timeOffset="18189.48">22994 15304 190 0,'0'0'237'0,"0"0"-23"0,0 0-10 16,0 0-13-16,18 0-13 0,-18 0-13 0,0 0-18 16,19-5-7-16,-19 5-12 0,20-1-8 0,-20 1-10 15,24 0-9-15,-8-4-8 0,1 4-3 0,0-1-6 16,3-3-1-16,-4 4-7 0,13 0-3 0,-6 0-8 15,4-2 0-15,-1-2-6 0,2 3-7 0,-4-1-6 16,1-3-3-16,-5 2-4 0,5 0-6 0,-1 2 1 16,-6-5-6-16,-2 6-2 0,2-4-9 0,0 3-11 15,1 0-10-15,-2 0-22 0,-4-3-19 0,-5 2-15 16,-8 2-21-16,17-5-20 0,-9 2-24 0,-8 3-31 16,12-8-32-16,-12 8-205 0,1-8-424 0,-1 8 189 15</inkml:trace>
          <inkml:trace contextRef="#ctx0" brushRef="#br0" timeOffset="18458.62">23385 15048 121 0,'0'0'215'0,"-13"4"-7"15,13-4-7-15,-12 8-12 0,9 2-10 0,-3-3-9 0,1 6-5 16,-2 0-9-16,1 2-2 0,-2 0-10 0,1 5-5 15,-1-2-9-15,1 5-5 0,-1-1-5 0,3 0 1 16,-1-4-17-16,-2 5-8 0,-1-8-8 0,2 8-12 16,4-5-5-16,-2-1-3 0,2-3-9 0,-1 3-6 15,-1-5-5-15,4 3-5 0,-5-3-1 0,4 0-7 16,2-2-21-16,0-10-21 0,-1 20-22 0,1-20-25 16,0 16-39-16,0-16-24 0,0 12-25 0,0-12-42 15,3 10-49-15,-3-10-180 0,0 0-447 0,0 0 198 16</inkml:trace>
          <inkml:trace contextRef="#ctx0" brushRef="#br0" timeOffset="18934.64">23847 15055 208 0,'3'-6'274'16,"-3"6"-22"-16,11-8-25 0,-11 8-24 0,7-6-23 15,-7 6-17-15,0 0-13 0,0 0-17 0,20 6-14 16,-20-6-12-16,7 12-4 0,-3-5-7 0,-2 3-7 16,1 3-3-16,3-1 1 0,-6 1-12 0,-3 0 0 15,3 2-6-15,-5-1-4 0,4 3 0 0,-4 0-6 0,4-2-3 16,-3 0-2-16,-1-2-4 0,1 1 0 16,-2 0-3-16,4-7-2 0,-4 3-4 0,6-10-4 15,-6 15 5-15,2-8-13 0,4-7-6 0,-3 13-1 0,3-13-2 16,-5 10 4-16,5-10-3 0,0 0 1 0,0 0-6 15,0 0 5-15,0 0-7 0,0 0-3 16,0 0-8-16,0 0-2 0,0 0-10 0,27-34-11 16,-16 20-4-16,0 0-8 0,7-7-7 0,0 3 1 0,0-4-1 15,3 2 6-15,0 3-2 0,3-3 7 0,0 2 3 16,-2 0 4-16,2 5 8 0,1-2 15 0,-1 2 11 16,3-1 10-16,-3 3 5 0,-5 4 8 0,5-2 11 15,-5 7 5-15,5-2 9 0,-4 2 10 0,-1 2 2 16,-1 2 5-16,1 0 7 0,1 1 5 0,-4 3-2 15,1 0-9-15,-3 3 5 0,0 1-13 0,-2 0 3 16,-2 1-17-16,-1-2 3 0,-1 2-9 0,-2 0-4 16,-2 6-4-16,-1-3-7 0,-1-1-8 0,-1-1-14 15,-1 5-42-15,0-6-31 0,-3 3-28 0,0 3-26 16,0-2-30-16,-1 1-40 0,1-1-51 0,-2-5-56 16,4 6-282-16,-5 0-620 0,1-6 274 0</inkml:trace>
          <inkml:trace contextRef="#ctx0" brushRef="#br0" timeOffset="20836.96">24762 15220 110 0,'0'0'241'0,"-15"-4"-4"15,15 4-23-15,0 0-18 0,0 0-14 0,0 0-14 16,-5-9-11-16,5 9-15 0,0 0-10 0,0 0-14 15,0 0-5-15,0 0-12 0,0 0-6 0,0 0-11 16,30-8-5-16,-30 8-5 0,0 0-10 0,16-1 2 16,-16 1-8-16,0 0-4 0,23 4-5 0,-13-4-3 15,-1 1-3-15,0 3-3 0,-9-4 0 0,27 2-3 16,-11 2 4-16,1-4-7 0,-4 3-3 0,7 1-5 16,-3-4 2-16,3 1 3 0,-4-1-5 0,4 2-13 15,-1-4 1-15,0 2 2 0,-1-1 2 0,2-1-4 16,-1 2 6-16,-3-2-3 0,4 0-1 0,-5 2-3 15,1-4 0-15,1 4 0 0,-4-3 7 0,-3 1-8 16,2 0-1-16,-1 1 9 0,-11 1-14 0,19-3 2 16,-10 2-2-16,-9 1 0 0,11-4-1 0,-11 4-4 0,14-3 5 15,-14 3 0-15,0 0-5 0,11-6 5 16,-11 6-11-16,0 0-7 0,0 0-12 0,0 0-17 0,12-1-20 16,-12 1-25-16,0 0-23 0,0 0-26 0,0 0-23 15,0 0-22-15,0 0-24 0,0 0-201 0,0 0-437 16,-37 10 195-16</inkml:trace>
          <inkml:trace contextRef="#ctx0" brushRef="#br0" timeOffset="21161.96">24782 15386 78 0,'0'0'155'0,"-6"6"-1"16,6-6-9-16,0 0 1 0,-1 16-7 0,1-16-1 15,0 0-4-15,0 0-7 0,7 15-2 0,-1-9 1 16,-6-6-3-16,17 5 4 0,-4 0-2 0,2-1-3 16,3-4-6-16,7 0-5 0,4 0 0 0,-2 1-4 15,4-4 2-15,8-4-12 0,-1-1-7 0,-8 5-2 16,13-3-6-16,-5-1-9 0,-5 5-7 0,-7-4-9 15,3 3-2-15,-2-4-9 0,-10 2-3 0,1 4-4 16,2-1-14-16,-5 1-23 0,-5-2-21 0,2 3-25 16,-12 0-26-16,16-3-30 0,-16 3-23 0,14 7-29 15,-14-7-33-15,6 6-68 0,-6-6-137 0,7 2-421 16,-7-2 186-16</inkml:trace>
        </inkml:traceGroup>
        <inkml:traceGroup>
          <inkml:annotationXML>
            <emma:emma xmlns:emma="http://www.w3.org/2003/04/emma" version="1.0">
              <emma:interpretation id="{714901F3-1689-4276-97DB-A15C753B244D}" emma:medium="tactile" emma:mode="ink">
                <msink:context xmlns:msink="http://schemas.microsoft.com/ink/2010/main" type="inkWord" rotatedBoundingBox="26742,16294 31889,16135 31945,17963 26799,18122"/>
              </emma:interpretation>
            </emma:emma>
          </inkml:annotationXML>
          <inkml:trace contextRef="#ctx0" brushRef="#br0" timeOffset="22837.72">25822 15304 74 0,'0'0'171'0,"0"0"-5"16,0 0-6-16,-9 6-11 0,9-6 1 0,0 0-15 15,0 0-2-15,0 0-6 0,0 0-12 0,0 0-3 16,0 0-8-16,0 0-11 0,0 0-4 0,0 0 2 16,0 0-6-16,0 0-9 0,0 0 0 0,0 0-3 0,0 0-9 15,42-4-3-15,-32 2-3 0,8 2-1 0,-2 0-4 16,8 0 2-16,5 0-3 0,-4 0 1 15,2-4-5-15,-5 3-2 0,5 0-6 0,1-3-3 16,-2 4-3-16,-2 0-2 0,4 4-4 0,-3-8-4 0,-4 4-1 16,2 0-1-16,5 4-1 0,-7-3-6 15,1-1-2-15,-2-1 1 0,-1 1-1 0,6 1-2 0,-5-2 2 16,-1 2-4-16,-3-2 1 0,1-3-1 0,-4 4-1 16,2 0 1-16,-15 0-2 0,24-6-6 0,-15 4-5 15,-9 2 5-15,13-7-3 0,-4 3 3 0,-9 4 1 16,11-7-4-16,-11 7 2 0,6-11 2 0,-6 11-4 15,7-8 1-15,-7 8 1 0,0-12 0 0,0 12-3 16,3-11 2-16,-3 11-1 0,0-13 5 0,0 13-2 16,0 0-2-16,-3-21 1 0,-1 13 1 0,4 8 1 15,-9-13-3-15,3 5 3 0,1-2 0 0,-4 2-5 16,-1-1 3-16,1-1-3 0,-4 2 7 0,1-3-5 16,-2-2 1-16,1 3-2 0,-1-1 1 0,2 1 1 15,-4-5-3-15,6 2-2 0,-7-3 5 0,1-3-1 16,7 6-3-16,-2 1-4 0,2-6-6 0,1 3 4 15,0-7 1-15,2 6-4 0,0-3 2 0,2 2-7 16,4-1 4-16,-3 4-2 0,3-3 1 0,0-1 1 16,0 2 0-16,0 0-2 0,3 2 4 0,0 0 0 15,1-1-4-15,2 1 3 0,0 1 2 0,-1-4-2 0,0 4 0 16,1 1 1-16,2-1 0 0,1 2 1 16,-3-2 0-16,7 1 1 0,-7 4 3 0,2-1-3 15,4-4 3-15,-5 6 1 0,5-3-2 0,-5 5-1 0,2-2 3 16,2 3 1-16,-5-3-1 0,4 3-2 0,-10 4 0 15,17-7 0-15,-8 5 2 0,-2-4-3 16,-7 6 5-16,19-5-2 0,-7 2-5 0,-1 0 7 16,2-1 1-16,-13 4 0 0,23-1 3 0,-11-2-4 0,-2 3 0 15,6 0 2-15,-4-2 4 0,5 2-4 0,-4-2-2 16,4 0 3-16,-1 4 2 0,-1 0-1 0,-5 0-2 16,-10-2 3-16,23 3-2 0,-10-2 3 0,1 0-4 15,-6 2-2-15,3 4 6 0,-2-4-1 0,-2 4 2 16,2-2-2-16,-3 1-1 0,2 3 3 0,-2-4-1 15,1 6 1-15,-4 1 4 0,3-5 0 0,-3 5 1 16,4 3-2-16,-4-2 4 0,6 4-4 0,-6-4 6 16,-3-2-3-16,5-1 5 0,-2 3-3 0,-3 3 3 15,3-1 0-15,-3 4 1 0,3-7-2 0,-3 7 1 16,-3-7 4-16,3 5-2 0,-6-3 0 0,6 3 1 16,-5-1 3-16,2-3-3 0,-3 5-6 0,3-1 2 15,-4-1 3-15,4 2-2 0,0-1-3 0,-3-2 3 16,3-1-1-16,-1 3-2 0,-2 0-3 0,3-3 1 15,0-1-1-15,-2 2-3 0,2-1 0 0,0-1 2 16,3 2-3-16,0-1 2 0,-3-1-3 0,3 2 2 16,0-1-2-16,3-3 0 0,-3 2 0 0,0-13-2 15,0 17-1-15,0-7 5 0,0-10-3 0,3 20 1 16,-3-8 0-16,0-12 0 0,-3 19 8 0,3-9-11 0,0-10 0 16,0 17 2-16,3-9-2 0,-3-8-2 15,3 14 3-15,-3-14 2 0,3 12-2 0,-1-5 0 16,-2-7-1-16,9 12 2 0,-9-12-1 0,7 10 2 15,-7-10 0-15,9 6 3 0,-3-2-4 0,-6-4-1 0,10 4 0 16,-10-4 0-16,17 4 2 0,-17-4-1 0,16 0 4 16,-16 0-3-16,15 0-1 0,-15 0 1 0,14 0-1 15,-14 0 2-15,19-4 2 0,-19 4 0 16,16-1 2-16,-16 1 0 0,23-4 2 0,-16 2 3 0,5 1-2 16,5-1 3-16,2-2 0 0,-6 0 0 0,7 3 3 15,-1 1-3-15,6-5 9 0,2 4 2 0,-4-5-4 16,7 1 6-16,-2 2-3 0,2-1 3 0,-2 2-6 15,-1-2 0-15,-2 2-4 0,5-2 0 0,-5 4-3 16,4 0 3-16,-10-1-5 0,1 1-3 0,-3-5 1 16,-2 4 1-16,-1 0-2 0,-1-2 1 0,-13 3-7 15,18-3 4-15,-18 3-2 0,15 0-2 0,-15 0 0 16,6-4-4-16,-6 4-15 0,0 0-14 0,0 0-17 16,0 0-15-16,0 0-21 0,0 0-25 0,0 0-29 15,0 0-28-15,-39 11-26 0,39-11-45 0,-16 6-190 16,5-5-460-16,5 4 203 0</inkml:trace>
          <inkml:trace contextRef="#ctx0" brushRef="#br0" timeOffset="23575.36">28148 14406 98 0,'0'0'176'15,"5"-9"-8"-15,-5 9-11 0,6-15-7 0,-6 15-7 0,7-13-4 16,-7 13-8-16,3-10-6 0,-3 10 0 0,2-11-6 16,-2 11-9-16,0 0-9 0,0 0-8 15,0 0-10-15,-12-15-2 0,12 15 0 0,0 0 0 0,-31 16-4 16,10-4 1-16,1 2 2 0,-5 4-3 0,-5 5 2 16,0 3-3-16,2 2 0 0,-2 7-1 0,2 2-4 15,2-2-17-15,4 4-1 0,3-2 2 0,-1 6-5 16,7 3 7-16,5 0-10 0,2-2-4 0,3 2-4 15,6-4-1-15,5-4-5 0,4 3-4 0,1-1 1 16,7-3 7-16,2-5-12 0,3-1-2 0,2-2-1 16,5-3-2-16,-3 0-1 0,4-5-1 0,-7-5-1 0,0-1-1 15,0-1-3-15,1-1-16 0,-5-1-13 16,-6-2-20-16,-1-1-23 0,-1-4-20 0,-2 2-28 16,-5-4-21-16,2 4-28 0,-9-7-32 0,10 4-13 15,-10-4-236-15,0 0-471 0,0 0 209 0</inkml:trace>
          <inkml:trace contextRef="#ctx0" brushRef="#br0" timeOffset="24620.97">28584 15163 149 0,'0'0'237'0,"0"0"-17"0,0 0-14 0,0 0-18 15,0 0-9-15,0 0-12 0,0 0-13 0,0 0-10 16,28-26-14-16,-20 21-9 0,1-5-17 0,4 0-7 15,-1-1-11-15,1-2-5 0,1 1-4 0,2-5-9 16,4-3-9-16,-4-2-4 0,2-3-2 0,-2 1-4 16,7-7-7-16,-5-1 2 0,4-5-9 0,-3 1-1 15,-2 3-5-15,1-9-2 0,-2 6-5 0,0-5 1 16,-2-1-6-16,-4 0 0 0,5-1-6 0,-7-3-3 16,-1 2-2-16,-1 2 1 0,0-4-3 0,-3 4-4 0,-1 1 1 15,-4 3 1-15,-1 2-4 0,0 5 2 16,0 3-1-16,-1 4 1 0,-2-1 0 0,0 0 1 15,-2 1-2-15,-1 7 2 0,5 1 5 0,-2 1 3 0,-3 0 4 16,4 2 1-16,-3 3 0 0,2-3 0 0,0 5 0 16,0 3-3-16,6 5-5 0,-9-9 5 15,9 9-5-15,0 0-1 0,-21 6 1 0,21-6-3 0,-20 13 0 16,7-1 1-16,0 2-5 0,-4 9 2 0,2-1 0 16,-3 9 2-16,2 1 3 0,0 3 3 0,4-1 0 15,0 8 2-15,-2 0 4 0,4 3 0 0,1-3-1 16,3 4 6-16,-2-4-10 0,8 3-3 0,0 4 9 15,3-3-6-15,2 1-1 0,-2 2 3 0,6-2 1 16,-2-3-6-16,2 2-2 0,8-8 1 0,-7 2 0 16,8-3 1-16,-5-6-6 0,-1-6 4 0,2-4-4 15,-1 0 5-15,1-9 0 0,1 0-1 0,2 2 2 16,-3-7 0-16,1-4-4 0,4 5 0 0,-5-8 9 16,5-3-8-16,-4 2-1 0,3-5 6 0,-3-1-4 15,-2-4-2-15,1 0-2 0,2-2 4 0,-6 2-2 0,2-2-1 16,0-2-1-16,-4 0 4 0,4-2-1 0,-8 3 2 15,5 3 1-15,-6 5 1 0,3-4 9 16,-2 3-11-16,-4 7-4 0,6-9-1 0,-6 9 1 16,0 0-3-16,9-10 8 0,-9 10-7 0,0 0-5 15,0 0 11-15,18 11-10 0,-10-1-1 0,-5-1 2 0,6-3 3 16,-2 5-3-16,1-1 6 0,-1 0 1 16,5 1 1-16,1-5-3 0,1 3 9 0,-1-3 0 15,2-1 4-15,3 0-1 0,1-3 2 0,4 0-1 0,4-2-3 16,-2 0 0-16,-4-4-1 0,-2 1-1 0,-1-1 1 15,-1-5 2-15,2 1-2 0,2 1-1 16,-5-4-2-16,-2-3 4 0,-5 3-5 0,1-5 1 16,-5-2-4-16,0 1 0 0,-2-4-1 0,-6-3-1 0,1 2 0 15,-9-1-4-15,1 2 1 0,-2 2 2 0,-3-1 1 16,-3 5-4-16,3 2 1 0,-9 3-1 0,2-1-1 16,2 4-2-16,-4 2-4 0,-1 3-14 0,7 1-5 15,-1 2-13-15,1 3-9 0,3 3-16 0,-3 0-19 16,3 3-20-16,-1 3-17 0,5-1-17 0,1 1-16 15,2 5-20-15,1-5-19 0,7 7-43 0,-4-3-137 16,2-2-403-16,4 1 179 0</inkml:trace>
          <inkml:trace contextRef="#ctx0" brushRef="#br0" timeOffset="24940.48">29336 15019 120 0,'7'5'225'0,"-7"-5"-5"0,12 11-8 15,-5-5-13-15,-7-6-13 0,12 8-11 0,-4-2-9 16,-2 2-11-16,0-1-8 0,0 0-10 0,1 0-7 15,-1 3-12-15,2 1-5 0,-1 2-14 0,0 1 1 16,2-1-4-16,0 2-11 0,-3 1-11 0,2 0-2 16,-1 5-6-16,2 0-2 0,-1-3 1 0,-2 5 1 0,4 0-9 15,-2-2-3-15,-2-1-3 0,-4 2 2 16,4 4-3-16,2-3 7 0,-5 0-9 0,-2 0-9 16,1 0 19-16,-4 1-18 0,-2-5 1 0,1-3 3 0,-3-1 2 15,-1 1-2-15,-4-1 3 0,-4 7-1 0,-3-4-9 16,0-4 7-16,-1 0-4 0,-5 0-3 15,-1-9 0-15,1 4 5 0,-4-1-8 0,-2-5-2 16,-2 3-4-16,3-6 3 0,-1 1 3 0,-3-2-7 0,3-5-1 16,-1 3 2-16,2-5-4 0,0-1-1 0,0-2-8 15,10 2-21-15,-2-6-23 0,6-3-29 16,2 0-32-16,1-4-35 0,7 4-48 0,5-6-43 16,5-2-45-16,4-12-64 0,7 3-196 0,8-5-563 0,3 9 250 15</inkml:trace>
          <inkml:trace contextRef="#ctx0" brushRef="#br0" timeOffset="25406.78">29716 14874 147 0,'0'0'224'0,"6"-7"-19"0,-6 7-15 0,0 0-19 15,7-7-15-15,-7 7-12 0,0 0-9 0,0 0-10 16,0 0-11-16,0 0-2 0,23 13-7 0,-20-5-3 15,1 3 0-15,-2 1-9 0,2-1-8 0,-2 7-2 16,1-4-5-16,0 1-8 0,3 2-4 0,-5-3-4 16,0 3-3-16,4 1-2 0,-2-4-7 0,0 1-6 15,0-2-5-15,1-4-2 0,-2 0-3 0,-2-9-3 16,4 17-1-16,-1-10-1 0,-3-7-1 0,6 10 2 16,-6-10 0-16,6 4-4 0,-6-4 0 0,0 0-1 15,0 0 1-15,27-14-9 0,-16 3 0 0,-1-3-2 16,0-3-10-16,7-5-11 0,1-2-7 0,3-7-11 15,-1 0-1-15,4 2 5 0,-1-5-1 0,-4 6 2 16,-1 4 3-16,-3-1 1 0,4 3 7 0,-4 2 10 16,5 3 7-16,-8 2 2 0,1 5 7 0,-1 0-2 15,0-1 5-15,-2 4-4 0,2 1 2 0,-3 5 0 16,-9 1 3-16,24 1-2 0,-17 2 8 0,5 2 3 16,0 6 4-16,-1 3-4 0,1 1 3 0,-3-1 0 0,3 8-4 15,-2-2-1-15,-1 3-3 0,1-1-2 0,-2 3 1 16,-2-1-7-16,-2-3 2 0,2 3-5 15,0-3-1-15,-3-3-2 0,-1-1 4 0,-1-1-5 16,-1 0-9-16,-1-2-23 0,-1 0-17 0,-1 0-22 0,0-1-31 16,-1-2-20-16,-1 0-36 0,5-11-37 15,-7 9-40-15,7-9-241 0,-9 4-504 0,9-4 223 0</inkml:trace>
          <inkml:trace contextRef="#ctx0" brushRef="#br0" timeOffset="25728.32">30648 14148 157 0,'7'14'264'0,"7"6"-11"0,-1 6-4 16,5 9-16-16,0 7-10 0,4 0-3 0,-1 3-12 15,8 22-5-15,-2-3-17 0,-1 2 2 0,4-1-20 16,-6 4-15-16,-5-3-14 0,1 1-10 0,-8 1-16 16,-6-4-10-16,-11-13-10 0,-1 18-8 0,-15-4-8 15,2 7-24-15,-9-9-38 0,-13 1-39 0,-5-4-41 16,-8 2-47-16,-2-3-49 0,-1-6-54 0,-3-1-275 15,-2-7-529-15,2-6 234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37:13.15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5CE296-C8A2-49F5-B862-867D9F0148E3}" emma:medium="tactile" emma:mode="ink">
          <msink:context xmlns:msink="http://schemas.microsoft.com/ink/2010/main" type="inkDrawing" rotatedBoundingBox="6052,10707 10424,10053 10478,10416 6106,11070" shapeName="Other"/>
        </emma:interpretation>
      </emma:emma>
    </inkml:annotationXML>
    <inkml:trace contextRef="#ctx0" brushRef="#br0">5107 8446 62 0,'0'0'196'0,"-11"7"-12"0,11-7-14 0,-7 3-11 0,7-3-17 16,0 0-10-16,-3 12-9 0,3-12-7 0,0 0-4 16,7 14-3-16,-7-14-10 0,3 13-7 0,-3-13-9 15,6 9-5-15,-6-9-9 0,8 14 0 0,-5-10-9 16,-3-4-4-16,7 12 3 0,-6-2-4 0,-1-10-5 16,8 12-3-16,-2-4-7 0,-2-2-1 0,-4-6-3 15,6 11-5-15,-6-11-3 0,9 13-4 0,-7-6-1 16,-2-7-1-16,7 11-2 0,-2-1-4 0,-5-10-3 15,7 10 0-15,-1-4 1 0,0-1-5 0,-6-5 2 16,9 11 1-16,-9-11-3 0,10 7-3 0,-10-7 1 16,9 7-2-16,-4-3 4 0,-5-4-4 0,12 7 1 0,-2-6-1 15,-10-1 3-15,11 4-5 0,-11-4 3 16,16 0-1-16,-4-2 1 0,-12 2-3 0,19-4 0 16,-8 4-3-16,-11 0 0 0,22-9-1 0,-8 4-1 0,-1 1 1 15,2-2-3-15,-2 1-2 0,1-2-3 0,1 1 0 16,-5 2-1-16,2-2 1 0,3 2-4 0,0-2 2 15,1 1 0-15,-4 0-1 0,3 0-3 0,-3-1 0 16,5 1-1-16,-1-1-1 0,0-1 0 0,-2 4 2 16,4-3 0-16,1 2 3 0,0-1-2 0,4-1 3 15,7-1 3-15,-8 0 2 0,5 0-3 0,1-1 1 16,-1-1 0-16,3 2 2 0,1-4-2 0,8 1 4 16,-3-1 1-16,3 1-1 0,-11 0 0 0,5 2 3 15,2-3-1-15,-5 1-1 0,0 3 1 0,1 0 4 0,8-4-4 16,-9 4 4-16,0 0-3 0,-2 1 1 0,1-3 1 15,0 3-1-15,-3 0-2 0,1-2 1 0,-2 2 1 16,2-1 1-16,-2 1-1 0,0 2-2 0,-1 1 2 16,-7-1-1-16,2 3 7 0,-1-2-1 0,1 3 0 15,2 3 3-15,-1-3-2 0,-5 4 1 0,4-4-1 16,-3 4 1-16,1-1 0 0,-4 0 4 0,4 3-1 16,-5 1 1-16,1 1-1 0,0-1 3 0,4 1-2 15,-8 2 2-15,4-3 3 0,-2 2-3 0,-2-1 2 16,-3 0 2-16,1 0 0 0,-1-1 0 0,3 2-1 15,-5-2 1-15,5 1 4 0,-6 0-5 0,5-1-1 0,-8-7 0 16,9 12-2-16,-6-5 0 0,-3-7 2 0,7 13-3 16,-7-13-1-16,3 10 4 0,-3-10-4 15,6 9-3-15,-6-9-1 0,3 9-4 0,-3-9 6 0,0 0-4 16,0 0 1-16,5 7 0 0,-5-7 2 0,0 0-2 16,0 0-1-16,0 0 0 0,0 0-1 0,3 10-2 15,-3-10 1-15,0 0-1 0,0 0 2 0,0 0-1 16,19-19 0-16,-10 12-4 0,-2-4-1 0,5 0-5 15,2 1-3-15,-1-4 2 0,7-1-3 0,5-2-1 16,-3 2 6-16,5-2-3 0,-2-1 3 0,8-1-4 16,3-1 4-16,3 1-2 0,0-3 2 0,-1 2 2 15,4 1 1-15,1-1 1 0,-1-4-1 0,6 3 1 16,1 4 2-16,0-1 1 0,5-3 2 0,-5 7-4 16,3 1-1-16,-2 0 1 0,0-2-1 0,5 6 0 15,-5-3-4-15,2 4 7 0,-4 5-2 0,1-1 1 16,2-2 1-16,-8 6-3 0,-1 0 4 0,-1 0-2 0,1 2-1 15,-2 2-1-15,-11 0 5 0,12 1-5 16,-11-2 6-16,3 1 1 0,0 2 2 0,4-3 0 0,3 1 2 16,2-1 1-16,0 0 0 0,0-2 0 0,-4 2 0 15,3-2-3-15,-2-1-1 0,2-4 2 0,4 3-1 16,-3-2 0-16,0-1-4 0,-5 0 1 0,8-5-2 16,-4-1 1-16,6 1 2 0,-3-2 2 0,1 2-2 15,-5-4-1-15,-1 5 0 0,-12 1-4 0,0-1 1 16,-8 3 2-16,-2-1 2 0,-4 1-3 0,-3 2 3 15,1-1-2-15,-2-1 0 0,-9 5-3 0,9-7 0 16,-9 7-7-16,0 0-11 0,0 0-15 0,0 0-16 16,0 0-20-16,-39 0-31 0,23 5-20 0,-10 2-30 0,1 3-88 15,-8-3-129-15,5 4-397 0,-13 2 175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0:38.0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E15FCD-2D00-47AD-B6AD-2616C56792B8}" emma:medium="tactile" emma:mode="ink">
          <msink:context xmlns:msink="http://schemas.microsoft.com/ink/2010/main" type="inkDrawing" rotatedBoundingBox="5068,1510 7594,1499 7595,1543 5069,1554" shapeName="Other"/>
        </emma:interpretation>
      </emma:emma>
    </inkml:annotationXML>
    <inkml:trace contextRef="#ctx0" brushRef="#br0">0 17 3 0,'0'0'69'0,"0"0"0"0,0 0-5 0,0 0 9 0,0 0-2 16,0 0-1-16,0 0 4 0,0 0-6 0,0 0 2 16,0 0-2-16,0 0 1 0,0 0-4 0,0 0 0 15,0 0-13-15,0 0 0 0,0 0-4 0,0 0 4 16,0 0-3-16,0 0 0 0,0 0-7 0,0 0 0 16,0 0-1-16,0 0-3 0,0 0-5 0,0 0 1 15,0 0-6-15,0 0 1 0,0 0-5 0,0 0-1 16,0 0-2-16,0 0-1 0,0 0-5 0,0 0-1 15,0 0-3-15,0 0 0 0,0 0-1 0,0 0-3 16,0 0 0-16,0 0 1 0,0 0-5 0,0 0 2 16,0 0-1-16,0 0 4 0,0 0-2 0,0 0 0 15,0 0 0-15,0 0-4 0,0 0 2 0,0 0 0 16,0 0 0-16,0 0-2 0,0 0 5 0,0 0 0 16,0 0 1-16,15 2 3 0,-15-2-5 0,0 0-1 15,16 4-2-15,-16-4 2 0,0 0 8 0,15 0-8 16,-15 0 0-16,14 1 1 0,-14-1 0 0,13 1-4 15,-13-1 3-15,15 0 2 0,-15 0 3 0,16 1-4 16,-16-1-1-16,20 0 5 0,-20 0 0 0,16-1-1 0,-6 0 0 16,-10 1-3-16,20-1-1 0,-20 1 4 0,16-4-4 15,-16 4 3-15,20 0-7 0,-10 0 7 16,-10 0-7-16,15-4 4 0,-6 2-2 0,-9 2 1 0,18 0-2 16,-18 0-2-16,18-3 5 0,-9 3-5 0,-9 0 2 15,13-1-2-15,-13 1 0 0,18 0-1 0,-18 0 1 16,13 0 1-16,-13 0-3 0,17 1 8 0,-17-1-8 15,16 0 3-15,-8 2 0 0,-8-2 0 0,15 0 1 16,-15 0 0-16,15 0-2 0,-15 0-1 0,17 1-3 16,-17-1 10-16,15 2-4 0,-7 0 0 0,-8-2-1 15,16 0-3-15,-16 0 1 0,15 2 3 0,-15-2 0 16,20 0-1-16,-12 0 0 0,-8 0-3 0,17 4-1 16,-17-4 5-16,16 1-4 0,-5-1 7 0,-11 0-8 15,16 0 8-15,-16 0-4 0,17 0 4 0,-17 0-9 16,13 1 5-16,-13-1-4 0,12 1 2 0,-12-1 2 0,0 0 1 15,15 0-1-15,-15 0 1 0,12 0-2 16,-12 0-2-16,12 4-1 0,-12-4 6 0,9 3-7 16,-9-3 6-16,0 0-2 0,13 3-1 0,-13-3 0 0,9 4 5 15,-9-4-5-15,12 1 0 0,-12-1 4 0,0 0 0 16,18-1-2-16,-18 1 1 0,13 1 0 16,-13-1 0-16,11 0-1 0,-11 0 4 0,13 0 0 15,-13 0 7-15,18-1-7 0,-18 1 1 0,16-3 3 0,-16 3-1 16,17 0-2-16,-17 0-2 0,19 0 2 0,-19 0-3 15,12-1-2-15,-12 1 5 0,17-1-2 16,-17 1-2-16,17-2 2 0,-17 2 0 0,15 0-2 0,-15 0 1 16,17 0-3-16,-17 0 0 0,13-3 0 0,-13 3 2 15,0 0-1-15,17 3-2 0,-17-3 5 0,14 0-4 16,-3 2 3-16,-11-2-2 0,13 1 0 0,-13-1-2 16,15 0 0-16,-15 0 3 0,17 1-1 0,-7 2 4 15,-10-3-5-15,14 0 0 0,-14 0-1 0,19 0 0 16,-19 0 0-16,19 0 3 0,-11 0-1 0,-8 0 2 15,18-3-5-15,-18 3 4 0,19 0-1 0,-19 0-1 16,16 0 2-16,-16 0-2 0,14 0 1 0,-14 0 0 16,16-2-2-16,-16 2 4 0,17 0-5 0,-17 0 3 15,16-2-2-15,-16 2 4 0,14 0-3 0,-14 0-2 16,14-3 4-16,-14 3-1 0,14 0-1 0,-14 0-1 16,0 0 1-16,18 0 0 0,-18 0 1 0,13 0 0 15,-13 0 0-15,14 0 2 0,-14 0-3 0,16 0 0 16,-16 0 0-16,12-4 1 0,-12 4-1 0,18 0 3 0,-18 0-4 15,15 0 1-15,-15 0 2 0,16-1 0 0,-16 1-4 16,17-1 1-16,-17 1 0 0,13-1 1 0,-13 1 0 16,19-4-2-16,-19 4 3 0,14 0-1 0,-14 0 3 15,15-2 12-15,-15 2-18 0,18 0 2 0,-18 0-1 16,15-2 2-16,-15 2-3 0,16 0 0 0,-16 0 1 16,16 2 3-16,-16-2-2 0,20 0 0 15,-20 0 2-15,13 0 3 0,-13 0-5 0,18 2-2 0,-18-2 3 16,16-2 2-16,-5 4-1 0,-11-2-1 15,19 0-1-15,-19 0 6 0,23 0 1 0,-13-2 3 0,-10 2-5 16,22 0 1-16,-14 0 0 0,-8 0 1 0,25 0 0 16,-16 0 2-16,-9 0-2 0,20-2 2 0,-7 2-2 15,-13 0 0-15,19-2-1 0,-8 4 1 0,-11-2-4 16,22-3 4-16,-13 3-3 0,-9 0-3 0,17-2 5 16,-4 2-1-16,-13 0-1 0,19-1 2 0,-19 1-4 15,17 0 1-15,-17 0-1 0,15 0-2 0,-15 0 3 16,15 0 1-16,-15 0 0 0,15-1 0 0,-15 1 1 15,0 0-2-15,16 0-1 0,-16 0 3 0,13 1-4 16,-13-1 1-16,14 0 5 0,-14 0-2 0,0 0 3 16,18-1-1-16,-18 1 3 0,13 0 2 0,-13 0 0 0,16 0 2 15,-16 0 9-15,17 0-6 0,-17 0-4 16,19 0 0-16,-8 0-1 0,-11 0 0 0,16-3 1 0,-4 3-4 16,-12 0 2-16,22-3 0 0,-8 3 3 15,-14 0-2-15,19 0-2 0,-8-1-3 0,-11 1 5 16,22 1-4-16,-12-1-1 0,5 0 1 0,2 0-1 0,-7 0 1 15,5 3 0-15,-15-3 1 0,23 3 6 0,-10-3-5 16,-3 0-1-16,-10 0 3 0,20 1-1 16,-8 0-2-16,-12-1 3 0,18 2 5 0,-6-2-1 0,-12 0 4 15,16 1-10-15,-16-1 8 0,16 2-3 0,-16-2-1 16,17 2-1-16,-17-2-3 0,13 0 1 0,-13 0-1 16,12 2 5-16,-12-2 4 0,17 4 0 0,-17-4 0 15,13 1 2-15,-4 0-4 0,-9-1-1 0,16 0 1 16,-5 1 0-16,-11-1-1 0,15 0 3 0,-15 0 1 15,19 0-2-15,-12 4 3 0,-7-4 5 0,12 0 0 16,-12 0 3-16,0 0 6 0,17-4 5 0,-17 4 9 16,0 0 8-16,10-1 0 0,-10 1 1 0,0 0-1 15,0 0-2-15,0 0-7 0,0 0-5 0,0 0-7 16,0 0-13-16,0 0-31 0,0 0-40 0,0 0-38 16,0 0-38-16,0 0-43 0,0 0-55 0,-44 15-271 15,24-14-534-15,1 2 237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4:46.940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FEF8098-B124-4DA1-8A94-B2853DDB6DD7}" emma:medium="tactile" emma:mode="ink">
          <msink:context xmlns:msink="http://schemas.microsoft.com/ink/2010/main" type="inkDrawing" rotatedBoundingBox="3389,10099 12782,9999 12784,10205 3391,10304" semanticType="underline" shapeName="Other">
            <msink:sourceLink direction="with" ref="{2E3D6BF3-36AE-4442-AB35-0738D36DE210}"/>
          </msink:context>
        </emma:interpretation>
      </emma:emma>
    </inkml:annotationXML>
    <inkml:trace contextRef="#ctx0" brushRef="#br0">69 248 126 0,'-14'4'130'0,"14"-4"-6"0,-13 3 0 15,13-3-11-15,-17 5 0 0,17-5 0 0,-15 3-10 16,15-3 0-16,0 0 2 0,-13 1-8 0,13-1 0 16,-12 0-12-16,12 0-6 0,0 0-7 0,0 0-6 15,0 0-7-15,0 0-5 0,0 0-7 0,0 0-4 16,0 0-2-16,0 0 2 0,0 0-2 0,0 0-6 16,0 0 5-16,0 0-5 0,0 0-1 0,0 0-5 0,43-5 2 15,-34 1 0-15,-9 4-5 0,20-5 1 0,-8 1 2 16,-3 4-4-16,2-4-3 0,3 2-1 0,-2 1-4 15,1-3 1-15,4 4-1 0,-5-2-1 0,2-1 1 16,0 2-6-16,2 1-1 0,-1 0 0 0,-3 1 1 16,-12-1-7-16,27-2 3 0,-11 3 0 0,2-1 1 15,-3 0-4-15,3 0 0 0,-3 0-4 0,3 0 7 16,1 0-6-16,-2-1 3 0,2 1-1 0,-1-3 1 16,-2 3 0-16,10 0-2 0,-8 0 0 0,3-1 1 15,-2-1-1-15,-1 2-2 0,0-1 0 0,1-2 3 16,0 2 0-16,7-1 2 0,-1 2-6 0,-5-4 2 15,0 3 2-15,0 0-6 0,-4 0 3 0,4-3 1 0,-2 4-2 16,-4-5 4-16,4 4-3 0,-3 0-3 16,3 2 3-16,-4-2 3 0,1 2-5 0,-1-1-1 0,0 0 5 15,2 0 1-15,-1 0-3 0,-1 0 0 0,-1 0 0 16,0 0-1-16,1 0-2 0,2-1 3 0,-1 1-4 16,0-3 6-16,3 2-1 0,-3-1 0 0,3 2 0 15,-2-1 2-15,2 1-2 0,1-3 1 0,-2 2-1 16,1-1 1-16,1 2-4 0,2-1 4 0,-3-2 0 15,3 2-1-15,-2 1-2 0,1 0 2 0,-1 0 0 16,9-1 0-16,-1 1 2 0,-3-3 0 0,-6 6-5 16,0-3 3-16,1 0-1 0,1 0-2 0,-4 0 2 15,3 0 0-15,-1 1-1 0,0-2 2 0,3 1 2 0,-5 0-2 16,4 0-2-16,-1 0 0 0,1 1 2 16,-1-2-1-16,6-2 1 0,-5 3 0 0,-1 0-4 15,4-2 4-15,-4 2-1 0,0 0 1 0,1 0 1 0,5-5-1 16,-7 5-3-16,10 0 0 0,-5 1 3 0,2 3-1 15,-6-8 0-15,1 4-1 0,-4 0-2 0,11 4 3 16,-8-8-1-16,1 4 1 0,-1 0 0 0,-2-1-1 16,2 0 2-16,0 1-4 0,1 1 3 0,-1-1 2 15,1 0-4-15,-1 0 1 0,0 1 1 0,-2-1 2 16,2 0-4-16,-2 0 3 0,2-1-1 0,-3 1 2 16,1 0-2-16,-1 0 2 0,4-1 1 0,-6 0-6 15,3 1 3-15,-1 0-2 0,1 0-1 0,-1 0 6 0,0-3-2 16,1 3 0-16,1-1 1 0,-3 2-4 0,0-1 1 15,2 0 1-15,-2 0 0 0,5 0-1 16,-1 3 1-16,7-3-3 0,0 0 5 0,-11 0-4 0,3-3 5 16,5 6-2-16,-4-6-1 0,0 6 1 15,1-3-1-15,-1-3 4 0,0 3-6 0,7 0 1 0,1 0 0 16,-8 3 0-16,3-6 4 0,-2 6 1 0,-1-3 0 16,7-4 0-16,-6 4 2 0,6 0-1 0,1 0 4 15,-3-2-2-15,2 2 0 0,-2 0 0 0,2 2-3 16,-1-2 2-16,-1 0 1 0,1 1 0 0,-2 2-2 15,2-6 0-15,-6 3-8 0,7 0 10 0,0 0-3 16,-6-1 2-16,2 1-4 0,-2 1 0 0,-1 2 1 16,8-3 0-16,-11 0-2 0,1 0 3 0,5 1-1 15,-3 0-2-15,1 0 1 0,-1 3 2 0,1-4-4 16,5 0 2-16,-6 2-1 0,-2-2 1 0,2 0-2 0,5 0 3 16,-5-2-1-16,-2 4 3 0,5 2-4 0,3-4-1 15,-2 0 0-15,-1 0 0 0,5 1 0 0,-2 2 0 16,-2-2 1-16,1-1-1 0,-2 2-1 0,0-1 4 15,5-1-5-15,-1 3 2 0,-1-2 0 0,-1-1 0 16,-5 3 2-16,10-3-2 0,-7 3 2 0,5-2-1 16,-2 1-1-16,2 2 4 0,-6-4-4 0,-2 0 4 15,8 0-5-15,-2 0 2 0,2 0 0 0,-1 0 1 16,-1 4-1-16,2-2-1 0,-2-1 2 0,2 3 0 0,-2-4-2 16,1 0 0-16,-7 0 1 0,5 0-2 15,1 0 3-15,-5 3-2 0,5 0-3 0,-6-3 6 16,5 1-1-16,-4 2 0 0,5-3-5 0,0 0 6 0,-7 3 0 15,5-3-2-15,-4 0 1 0,0 1 1 0,1-1-2 16,5 0 0-16,-2 1-1 0,-7-1 3 16,11 0-2-16,-8 0 0 0,1 0 3 0,5 3-3 0,0-1 1 15,-1-2 0-15,2 0-3 0,-1 0-3 0,2 0 9 16,-8 4-2-16,0-4-3 0,7 0 2 16,-7 1-3-16,1-1 4 0,3 2-4 0,-3-2 2 0,-1 0-2 15,1 0 4-15,-1 4-4 0,0-4 4 0,1 0-4 16,-1 0 3-16,1-4 1 0,-1 8-2 0,3-8-2 15,1 8 2-15,-1-4 0 0,-1-4-3 0,7 4 4 16,-2 0-2-16,-5 0-2 0,-2 0 5 0,0-1-3 16,1 0 4-16,5 2-3 0,-6-2 2 0,4 1 2 15,-1 0 1-15,-2-5 1 0,0 5-3 0,6 0 0 0,-7 0 0 16,7 0 0-16,-3 0-1 0,-3 0 2 0,2 0 1 16,-2 0-1-16,-1 0-1 0,-3 0-3 0,4 0 0 15,5-2 1-15,-6 2 0 0,2-3-4 0,-3 3 3 16,-1 0 1-16,2-1 1 0,0 2 1 0,1-1-3 15,-1 0-3-15,2 0 5 0,-2 0-1 0,1-2 0 16,1-1-6-16,3 2 5 0,2 1-1 0,-8-2 2 16,8 1-2-16,1 1 4 0,-8 1-3 0,0-1-1 15,7 2 1-15,-5-4 1 0,-2 2-4 0,6-1 2 16,2 2 1-16,-5-1-2 0,4 0 1 0,-7 0 1 16,8-1 2-16,-2-2-2 0,-2 2-3 0,7-1 4 0,-8 2-3 15,3 0-1-15,4-4 0 0,-5 4 4 16,2-1-3-16,0 0 2 0,-1 1-4 0,0 0 4 15,2 0 0-15,-1 0-1 0,-1-1 0 0,2 1 0 0,-5-4 0 16,4 4 2-16,-3 0-3 0,0-4-2 0,2 3 3 16,1 0 1-16,-3 1 1 0,-3-1-7 0,7-2 6 15,-2 2-1-15,0 1 1 0,-5-3 1 0,1 3-1 16,-2-4-2-16,6 4 1 0,-5 1-1 0,-1-1 0 16,9-1 1-16,-8-1 2 0,-1 2-1 0,8-1-1 15,1 1 1-15,-2-3 0 0,-7 3 0 0,2 0 0 16,4 0-4-16,-4-1 2 0,-1 2 2 0,-1-1-2 15,-3-1 1-15,4 0-2 0,-1 1 3 0,1-3 1 16,-1 1-2-16,0 2 0 0,-4-4 2 0,-1 3-3 16,5 0 3-16,-2 1-2 0,-1-1 2 0,2 1-2 0,-5-3 0 15,4 2 0-15,1 1-2 0,-4-2 4 0,3-2-2 16,-2 4-2-16,1-3 5 0,2 3-4 16,-3-1 4-16,1-2-6 0,-2-1 4 0,2 4-1 15,1-1-1-15,2-1-1 0,-4 2 1 0,1 0 2 0,1-4-2 16,-2 3 0-16,0 0 2 0,2 1-1 0,3 0 1 15,-5-2 0-15,3-1-3 0,0 1 2 0,-4 2 1 16,6-2-1-16,-1 1 0 0,1 1 0 0,-4 0 2 16,3-2-3-16,-1 4 1 0,-1-4-1 0,1 2 1 15,1-3-1-15,0 0 4 0,-2 3-2 0,1 0-1 0,-3 0-1 16,4-2 0-16,-4 2 2 0,3 0-1 16,-3-2 0-16,3 2 0 0,-6 0 0 0,4-3-1 15,-3 2 0-15,4 1 3 0,-2 0-2 0,0-3-5 0,1 2 6 16,0 0 1-16,-4 1-3 0,3-2 3 0,3 1-3 15,2 1 3-15,-6-2-2 0,4 0 0 16,-4 0 2-16,2-2-4 0,2 4 1 0,-3-2 1 0,3 1 1 16,-3 1 0-16,3-4-2 0,-3 1-2 0,-2 1 2 15,0 2 2-15,1-1 1 0,-2 0-1 0,0-3 2 16,1 4-7-16,-13 0 4 0,23-2 1 0,-12 1 0 16,3 1 0-16,1-6-2 0,-3 6 1 0,0-2-1 15,-12 2-2-15,21-3 2 0,-10-1 1 0,1 4-3 16,-12 0 1-16,18 0 2 0,-6-2 2 0,-12 2-3 15,21-4 3-15,-13 3-4 0,-8 1 1 0,19-6 3 16,-10 6 2-16,-9 0 2 0,16-3 1 0,-16 3 3 0,14-2 5 16,-14 2-3-16,10-5 0 0,-10 5 1 0,9-3-1 15,-9 3 1-15,0 0 0 0,14-1-2 16,-14 1 3-16,0 0-6 0,0 0 1 0,11-4-2 0,-11 4-1 16,0 0-2-16,9-6 4 0,-9 6 0 0,12-1-3 15,-12 1-1-15,0 0-2 0,12-4-1 0,-12 4 2 16,0 0-1-16,15 0-1 0,-15 0 1 0,0 0-2 15,15 0 0-15,-15 0 1 0,11-2-1 0,-11 2 4 16,0 0-3-16,0 0 1 0,11-5 2 0,-11 5-1 16,0 0-1-16,0 0 1 0,0 0 2 0,11-1 4 15,-11 1 0-15,0 0-1 0,0 0 1 0,0 0 7 16,0 0-5-16,0 0 1 0,9-5-1 0,-9 5-5 0,0 0 0 16,0 0-3-16,0 0 2 0,0 0-1 15,0 0-2-15,0 0 3 0,0 0-2 0,0 0 1 16,0 0-1-16,0 0-1 0,0 0 0 0,0 0 1 0,0 0 0 15,0 0-4-15,0 0 2 0,0 0 0 0,13-2-2 16,-13 2 7-16,0 0-4 0,0 0 0 0,0 0 2 16,0 0-3-16,0 0 1 0,0 0-1 0,0 0 0 15,0 0-5-15,0 0-14 0,0 0-19 0,0 0-17 16,0 0-26-16,0 0-30 0,0 0-21 0,-35 18-33 16,27-17-53-16,-5 4-195 0,13-5-445 0,-26 2 197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0.57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4EF6AC-3637-4F15-A415-641DEBBADF06}" emma:medium="tactile" emma:mode="ink">
          <msink:context xmlns:msink="http://schemas.microsoft.com/ink/2010/main" type="inkDrawing" rotatedBoundingBox="6766,7195 12386,7460 12380,7597 6760,7332" shapeName="Other"/>
        </emma:interpretation>
      </emma:emma>
    </inkml:annotationXML>
    <inkml:trace contextRef="#ctx0" brushRef="#br0">15 0 81 0,'0'0'93'15,"0"0"-7"-15,0 0-9 0,0 0-8 0,0 0-6 16,0 0-9-16,0 0-1 0,0 0-4 0,0 0-2 0,0 0-7 16,0 0-7-16,0 0 1 0,0 0 3 15,0 0-3-15,0 0-7 0,0 0-3 0,0 0 3 16,0 0-5-16,-22 22 2 0,22-22 1 0,0 0-8 0,0 0 8 16,0 0-8-16,0 0-8 0,0 10-1 0,0-10 10 15,0 0-1-15,0 0-7 0,0 0 0 0,0 0 5 16,0 0 3-16,0 0 0 0,4 16-7 0,-4-16 7 15,0 0-19-15,0 0 11 0,0 0 4 0,9 6 8 16,-9-6-16-16,0 0 13 0,6 3-4 0,-6-3-1 16,0 0 3-16,13 4 0 0,-13-4 2 0,0 0-7 15,11 2 2-15,-11-2 0 0,0 0 0 0,12 1-3 16,-12-1 4-16,0 0-6 0,13 2 3 0,-13-2 0 16,0 0-4-16,12 0 1 0,-12 0-3 0,0 0 6 15,17 0-2-15,-17 0-1 0,13 0-4 0,-13 0 1 16,0 0-3-16,13 0 2 0,-13 0-8 0,0 0 10 15,20-2-5-15,-20 2 6 0,9-1-7 0,-9 1 4 16,0 0-1-16,18 0-1 0,-18 0 5 0,0 0-4 16,15 0 0-16,-15 0 0 0,0 0-3 0,16 0 0 15,-16 0 4-15,13 0-4 0,-13 0 0 0,11-2-1 0,-11 2 3 16,0 0-2-16,19-2 0 0,-19 2 0 0,12-2 1 16,-12 2 0-16,14-1 0 0,-14 1-3 15,11-2 2-15,-11 2 1 0,0 0-3 0,17-1 3 0,-17 1 3 16,0 0-8-16,13-4 1 0,-13 4-1 0,8-1 6 15,-8 1-3-15,0 0 3 0,15-2-4 0,-15 2 1 16,0 0-2-16,13-3 3 0,-13 3 0 0,0 0 7 16,0 0-10-16,16 0 1 0,-16 0-1 0,12-1-4 15,-12 1 4-15,0 0-3 0,14-3 3 0,-14 3 1 16,16-2 5-16,-16 2-6 0,11 0 10 0,-11 0-2 16,12-3-5-16,-12 3 1 0,13-2 1 0,-13 2-3 15,0 0-2-15,16 0 4 0,-16 0-3 0,14-2 3 16,-14 2 1-16,12-2-4 0,-12 2 4 0,0 0 0 0,22 0 5 15,-22 0-9-15,11 0-1 0,-11 0 3 0,13 0 1 16,-13 0 2-16,0 0-2 0,18 0-5 0,-18 0 5 16,10 0-3-16,-10 0 6 0,14 0-2 0,-14 0 7 15,13-4-1-15,-13 4-4 0,17 0 6 0,-17 0-5 16,15 0 5-16,-15 0-5 0,13 0-2 0,-13 0 3 16,19 0-7-16,-19 0 2 0,17-1 4 0,-8 2 1 15,-9-1-13-15,19 4 12 0,-8-4 2 0,-1 0-2 16,-10 0-3-16,22 0 3 0,-13 0-1 0,2 2-1 15,-11-2 2-15,22-2-2 0,-11 2-2 0,-11 0-1 16,22 0 1-16,-13 0 9 0,-9 0-10 0,22 0 4 16,-11 0-2-16,-11 0-1 0,22 0 0 0,-12-4 0 15,-10 4-1-15,20-1 3 0,-20 1-1 0,19-1 3 16,-10 1-3-16,-9 0 0 0,20 0-3 0,-20 0 2 16,13-1-16-16,-13 1 20 0,16 1-7 0,-16-1 2 15,17 0 2-15,-17 0 1 0,9 0-8 0,-9 0 4 0,16 0 0 16,-16 0 2-16,14 0-2 0,-14 0 5 0,16 0-7 15,-16 0 6-15,15 0 0 0,-15 0-1 0,16-1-7 16,-5 2 10-16,-11-1-2 0,19-1-1 0,-8 1 5 16,-11 0-5-16,19 1 0 0,-19-1-4 0,16-1 2 15,-4-3 2-15,-12 4-1 0,20 4 0 0,-20-4 0 16,19 0-2-16,-19 0-1 0,16 0 3 0,-7 0-1 16,-9 0 0-16,17 1 0 0,-7 0 0 0,-10-1-1 15,17 1 0-15,-17-1-2 0,16 0 7 0,-16 0-2 16,16 4 3-16,-16-4-11 0,18 0 6 0,-10 0 1 15,-8 0-9-15,13 2 11 0,-13-2-7 0,17 0 8 16,-17 0-3-16,15 2 2 0,-15-2 1 0,16 2-11 16,-16-2 15-16,16 0-7 0,-5 1 3 0,-11-1-1 0,16 0 0 15,-16 0 3-15,18 0-1 0,-18 0 2 0,17 0-3 16,-17 0-2-16,19-1 0 0,-12 2 0 0,-7-1 3 16,17-1-2-16,-17 1-4 0,19 0 0 0,-19 0 1 15,17-2 2-15,-17 2 1 0,19 0 0 0,-10 2-1 16,-9-2-5-16,19 1 3 0,-8-1-1 0,-11 0 6 15,22 0-3-15,-22 0-5 0,20 0 4 0,-7-1 3 16,-13 1-1-16,19 0 2 0,-7 0-6 0,-12 0 2 16,20 0-15-16,-10 1 17 0,-10-1 0 0,19 0-2 15,-5 0-4-15,-5 2 3 0,-9-2 1 0,22 1-2 16,-22-1 0-16,17 0 0 0,-7 0 2 0,-10 0-1 16,22 0 2-16,-10 0-3 0,-1 1-2 0,-11-1 8 15,19 0-5-15,-8 0 5 0,-11 0-5 0,19 0 4 16,-7 0 0-16,-12 0-4 0,21 0-2 0,-12 0 2 15,-9 0 0-15,19 0 2 0,-19 0-2 0,17 3 1 16,-8-3-3-16,-9 0 0 0,16 0-2 0,-16 0 6 0,16 1 0 16,-16-1-4-16,14 0 6 0,-2 3-6 0,-12-3 0 15,10 2 2-15,-10-2 0 0,14 0-1 0,-14 0-3 16,13 1 3-16,-13-1-1 0,0 0 1 0,18 0 0 16,-18 0 1-16,13 0 1 0,-13 0 0 0,14 3 1 15,-14-3-1-15,13 1-9 0,-13-1 7 0,15 1-10 16,-15-1 14-16,13 0 0 0,-13 0-2 0,14 2 3 15,-14-2-5-15,15 1-5 0,-15-1 10 0,13 0-4 16,-13 0 2-16,14 2-1 0,-4 0 2 0,-10-2-3 16,16 2 1-16,-16-2 1 0,15 1-1 0,-15-1-2 0,14 0 2 15,-14 0 2-15,13 0-3 0,-13 0 2 16,17 2-3-16,-17-2 0 0,15 2-2 0,-15-2 1 16,13 1 2-16,-13-1-5 0,16 5 2 0,-7-3 2 0,-9-2 3 15,17 3-6-15,-17-3 3 0,13 1 0 0,-2-1 2 16,-11 0-4-16,19 4 2 0,-10-4 0 15,-9 0 3-15,19 1-3 0,-10 1 0 0,-9-2 5 0,20 1-9 16,-10-1 8-16,1 3 2 0,-11-3-6 0,22 0 2 16,-22 0-4-16,19 0 7 0,-8 0-6 0,-11 0 5 15,19-3-1-15,-7 3 1 0,-12 0-3 0,16 0 3 16,-16 0 1-16,17-1-2 0,-17 1 2 0,19 0-1 16,-19 0-2-16,20-2 9 0,-20 2-8 0,16-1 1 15,-16 1 1-15,13-3-5 0,-13 3 4 0,14-2-2 16,-14 2 3-16,12 0-2 0,-12 0 1 0,13-2-2 15,-13 2 0-15,0 0 0 0,18 0-2 0,-18 0 1 16,0 0-2-16,14 2-1 0,-14-2 2 0,0 0 4 16,13-2 2-16,-13 2-4 0,0 0-2 0,16 0 0 15,-16 0 1-15,0 0-4 0,14 0 5 0,-14 0-2 16,0 0 3-16,13 0-6 0,-13 0 5 0,0 0-1 0,15 0-3 16,-15 0 0-16,0 0 4 0,14 0-1 0,-14 0 1 15,12-1-2-15,-12 1-2 0,0 0 3 16,16 1-7-16,-16-1 9 0,0 0-2 0,16-3 1 15,-16 3-2-15,11-2 5 0,-11 2 1 0,0 0-3 0,19-3-1 16,-19 3-1-16,11 0-2 0,-11 0 1 0,15 3 5 16,-15-3-2-16,0 0-2 0,16 0-1 0,-16 0 5 15,13-3-8-15,-13 3 4 0,14 0-3 0,-14 0-4 16,0 0 9-16,16-1-6 0,-16 1 5 0,12 1-4 16,-12-1 9-16,11 0-6 0,-11 0-1 0,14 0 0 15,-14 0 3-15,14 3-1 0,-14-3 0 0,0 0-2 16,19 0 1-16,-19 0-1 0,14 2 2 0,-14-2-1 15,13 0 1-15,-13 0-2 0,12 0-1 0,-12 0 1 16,10 2 3-16,-10-2-3 0,17 0 4 0,-17 0-2 16,0 0 0-16,13 0 0 0,-13 0-2 0,12 0-2 15,-12 0 4-15,0 0-5 0,0 0 6 0,0 0-3 0,14 1 2 16,-14-1-2-16,0 0 2 0,12 2-3 0,-12-2 1 16,0 0 3-16,0 0-7 0,13 1 4 0,-13-1 1 15,0 0 4-15,9 4-10 0,-9-4 5 0,0 0-3 16,15 1 6-16,-15-1-2 0,0 0 0 0,12 2 0 15,-12-2-4-15,13 0-5 0,-13 0 8 0,14 1 1 16,-14-1 0-16,12 3 0 0,-12-3 1 0,13 3-1 16,-13-3-1-16,13 4 3 0,-13-4-3 0,15 0 2 15,-15 0 2-15,14 5 0 0,-14-5-7 0,12 2 3 16,-12-2 0-16,12 3 0 0,-12-3-3 0,12 3 2 0,-12-3 1 16,13 5 1-16,-7-3-3 0,-6-2 4 0,16 4-3 15,-8-1 3-15,-8-3 2 0,12 5-6 16,-12-5 2-16,15 6-2 0,-15-6 2 0,12 5 1 0,-5-3-3 15,-7-2 2-15,13 7 0 0,-5-3 3 0,-8-4-2 16,16 6-8-16,-10-5 12 0,-6-1-3 16,20 4-1-16,-16-1 2 0,-4-3-2 0,15 5-4 0,-6-4 6 15,-9-1-1-15,15 4 1 0,-6 1-4 0,-9-5 5 16,16 2 0-16,-7 2-4 0,-9-4 1 0,17 2 6 16,-7-2-8-16,-10 0 1 0,16 1 0 0,-16-1 0 15,17 3 3-15,-8-2 0 0,-9-1 2 0,19 2-4 16,-8-1-1-16,-11-1 2 0,19 0 2 0,-7 0 1 15,-12 0-2-15,16 3 0 0,-5-3-2 0,-11 0 6 16,21 1-7-16,-11-1 6 0,-10 0-5 0,18 0 3 16,-8 1-6-16,-10-1 4 0,18 0 1 0,-18 0-3 15,17 3 3-15,-7-3 0 0,-10 0-3 0,15 2 2 0,-15-2 1 16,17 1-2-16,-17-1 2 0,16 0-4 16,-7 3-1-16,-9-3 3 0,19 0 2 0,-19 0 0 0,17 1-3 15,-8-1-3-15,-9 0 5 0,15 0 0 0,-15 0-3 16,17 0-2-16,-17 0 8 0,14 0-7 0,-14 0 0 15,16 0 3-15,-16 0 1 0,12 1-4 16,-12-1 4-16,17 0-1 0,-17 0 0 0,13 0 2 0,-13 0-5 16,13 1-4-16,-13-1 10 0,17 4-2 0,-17-4-2 15,13 0 0-15,-13 0 1 0,14 0 0 0,-14 0 3 16,15 0-2-16,-15 0-2 0,15 0-2 0,-15 0 2 16,13 0-2-16,-13 0 2 0,10 0 0 0,-10 0-1 15,17 0 1-15,-17 0 3 0,15 2-3 0,-5 0 1 16,-10-2 1-16,14 0-2 0,-14 0 2 0,14 2-6 15,-14-2 2-15,15 0 3 0,-15 0-1 0,17 0-3 0,-17 0 6 16,15-2-2-16,-15 2-3 0,16 0 4 16,-16 0 1-16,17 0-2 0,-17 0-1 0,16 2 0 0,-16-2 0 15,16 0-1-15,-5 0 4 0,-11 0-1 16,18 0 0-16,-18 0-2 0,19-2 2 0,-8 2-1 16,-11 0 0-16,17 0 0 0,-17 0 2 0,18 0-3 0,-6 0 1 15,-12 0-2-15,20 2 3 0,-13-1-1 0,-7-1 1 16,22 0 2-16,-22 0-5 0,20 0 4 0,-8 0-3 15,0 0 6-15,-12 0-4 0,18 0-3 0,-8 0 2 16,2 2-3-16,-12-2 1 0,21 0-4 0,-9 1 5 16,-12-1 1-16,18 1 1 0,-6-1-1 0,0 0 4 15,-12 0-6-15,20 0 2 0,-9 0-2 0,-11 0-1 16,19 3 0-16,-10-3 4 0,-9 0-2 0,21 3 1 16,-10-3 4-16,-11 0-9 0,16 1 5 0,-16-1 1 15,18 2-3-15,-9-2 5 0,-9 0-6 0,16 0-2 16,-16 0 5-16,15 1-1 0,-15-1 2 0,15 0 2 15,-15 0-5-15,16 0 6 0,-16 0-1 0,15 0-10 16,-15 0 5-16,15 0 2 0,-15 0 0 0,18-1-1 0,-18 1-1 16,17 0 3-16,-17 0 1 0,19 0 0 0,-9 0 0 15,-10 0-2-15,21-2 4 0,-21 2-2 0,18-1-3 16,-18 1 1-16,15-3 1 0,-6 0 0 0,-9 3 2 16,16 0-2-16,-16 0 3 0,17-1-4 0,-7 0 2 15,-10 1-3-15,15-2 3 0,-15 2 1 0,15 2-4 16,-15-2 4-16,16 0-4 0,-16 0 0 0,14 0 0 15,-14 0-3-15,15 0 11 0,-15 0-7 0,15-2 3 16,-15 2 0-16,13 2 2 0,-13-2-3 0,14 0 4 16,-14 0-3-16,13 0 7 0,-13 0-4 0,18 0-1 15,-18 0 4-15,15-2-5 0,-15 2 1 0,16 2 2 16,-7-2-2-16,-9 0-1 0,15 0 1 0,-15 0 0 16,19-2-1-16,-19 2 0 0,18 0-1 0,-18 0 2 15,20 2-4-15,-11-2 1 0,-9 0 0 0,18 0-2 16,-6 0 2-16,-12 0-2 0,16 0-6 0,-6 0 6 15,-10 0-3-15,17 1 3 0,-17-1 2 0,16 0 0 0,-7 1-4 16,-9-1 1-16,14 0 3 0,-14 0-3 0,14 3 0 16,-14-3-1-16,15 3 1 0,-15-3 2 0,14 3-3 15,-14-3 3-15,10-2 2 0,-10 2 2 0,12 2 1 16,-12-2 3-16,15 1 1 0,-15-1 1 0,0 0 0 16,16 0-2-16,-16 0-2 0,9 3-1 0,-9-3 3 15,12 1-1-15,-12-1 1 0,0 0-4 0,14 1 0 0,-14-1 1 16,0 0-1-16,0 0 1 0,16 0-2 15,-16 0 1-15,0 0 2 0,0 0 0 0,15-1 1 16,-15 1 3-16,0 0 4 0,0 0 6 0,0 0 4 16,0 0 6-16,0 0 4 0,0 0-2 0,0 0 3 15,0 0-6-15,0 0-2 0,0 0-7 0,0 0-1 16,0 0-12-16,0 0-19 0,0 0-22 0,0 0-19 16,0 0-27-16,0 0-27 0,0 0-30 0,0 0-41 0,0 0-245 15,-39 6-456-15,39-6 202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00.838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120E3FB-A660-48FB-9FC9-A8491E904F4C}" emma:medium="tactile" emma:mode="ink">
          <msink:context xmlns:msink="http://schemas.microsoft.com/ink/2010/main" type="inkDrawing" rotatedBoundingBox="924,11724 1002,11686 1024,11731 947,11770" shapeName="Other"/>
        </emma:interpretation>
      </emma:emma>
    </inkml:annotationXML>
    <inkml:trace contextRef="#ctx0" brushRef="#br0">62 58 6 0,'0'0'125'0,"0"0"-12"0,0 0-17 16,0 0-9-16,0-15-6 0,0 15-4 0,0 0-7 15,0 0-14-15,0 0-2 0,0 0-4 0,0 0-14 16,0 0 3-16,0 0-1 0,0 0-13 0,0 0-2 15,0 0 6-15,0 0-1 0,0 0-4 0,0 0 3 16,0 0 1-16,0 0-11 0,0 0 16 0,0-13-6 16,0 13 2-16,0 0 0 0,0 0 8 0,0 0-5 15,2-11 3-15,-2 11-2 0,0 0 2 0,0 0 4 16,4-9-2-16,-4 9 1 0,0 0-3 0,0 0-5 16,0 0 1-16,3-11-5 0,-3 11-1 0,0 0-4 15,0 0-2-15,0 0-12 0,0 0 12 0,0 0-4 0,0 0-1 16,0 0-6-16,0 0 1 0,0 0 1 0,0 0 2 15,0 0 5-15,0 0-1 0,0 0 3 16,0 0 4-16,0 0 0 0,0 0 2 0,0 0-3 0,0 0 1 16,0 0 0-16,0 0 2 0,0 0 1 0,0 0-4 15,0 0 3-15,0 0-3 0,0 0-2 0,0 0-2 16,0 0-2-16,0 0-5 0,0 0 7 0,0 0-2 16,0 0-3-16,0 0-2 0,0 0-6 0,0 0 3 15,0 0 0-15,0 0-2 0,0 0 1 0,0 0 0 16,0 0-4-16,0 0 2 0,0 0-1 0,0 0-2 15,0 0 6-15,0 0-2 0,0 0-1 0,0 0-2 16,0 0 6-16,0 0 0 0,0 0 3 0,0 0 0 16,0 0-4-16,0 0-2 0,0 0 1 0,0 0-2 15,0 0 1-15,0 0-4 0,0 0 1 0,0 0 3 16,0 0-2-16,0 0 0 0,0 0-1 0,0 0 3 0,0 0-1 16,0 0 4-16,0 0-7 0,0 0 3 0,0 0 1 15,0 0 1-15,0 0-2 0,0 0-4 16,0 0 4-16,0 0-4 0,0 0 1 0,0 0-2 0,0 0 4 15,0 0-4-15,0 0 3 0,0 0-2 0,0 0 0 16,0 0-5-16,0 0 4 0,0 0 3 0,0 0-3 16,0 0-1-16,0 0 2 0,0 0 0 0,0 0 3 15,0 0-3-15,0 0 4 0,0 0-2 0,0 0-2 16,0 0 2-16,0 0 0 0,0 0-1 0,0 0-2 16,0 0 1-16,0 0-2 0,0 0 0 0,0 0-1 15,0 0 2-15,0 0-5 0,0 0 1 0,0 0 1 16,0 0-8-16,0 0-2 0,0 0-6 0,0 0-5 15,0 0 1-15,0 0 4 0,0 0-12 0,0 0 14 16,0 0-5-16,0 0 6 0,0 0 3 0,0 0 3 16,0 0 0-16,0 0 1 0,0 0 1 0,-29 12-3 15,29-12 7-15,0 0-3 0,0 0 1 0,0 0 1 0,0 0 2 16,0 0-4-16,0 0 3 0,0 0-1 0,0 0 7 16,0 0-5-16,0 0 3 0,0 0 0 0,0 0 0 15,0 0-6-15,0 0 4 0,0 0 1 0,0 0-1 16,0 0 0-16,0 0 2 0,0 0-5 0,0 0 4 15,0 0 0-15,0 0 0 0,0 0-3 0,0 0-2 16,0 0 5-16,0 0 1 0,0 0 1 0,0 0-3 16,0 0 4-16,0 0-3 0,0 0 0 0,0 0 0 15,0 0 3-15,0 0-3 0,0 0 0 0,0 0 7 16,0 0 0-16,0 0-5 0,0 0 0 0,0 0 3 0,0 0-3 16,0 0-1-16,0 0 4 0,0 0 0 15,0 0 1-15,0 0 0 0,0 0 0 0,0 0-4 0,0 0 5 16,0 0 1-16,0 0-2 0,0 0 0 15,0 0 4-15,0 0-3 0,0 0-4 0,0 0 10 0,0 0 0 16,0 0 5-16,0 0 1 0,0 0-1 0,0 0 2 16,0 0-3-16,0 0-3 0,0 0-4 0,0 0 3 15,0 0 1-15,0 0-3 0,0 0-2 0,0 0-2 16,0 0-1-16,0 0 1 0,0 0-8 0,-9 6-9 16,9-6-7-16,0 0-10 0,-5 9-17 0,5-9-16 15,-6 8-24-15,6-8-28 0,0 0-31 0,-10 9-178 16,10-9-348-16,-12 7 155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1.494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49407CC-1541-4089-8862-6623616240F4}" emma:medium="tactile" emma:mode="ink">
          <msink:context xmlns:msink="http://schemas.microsoft.com/ink/2010/main" type="inkDrawing" rotatedBoundingBox="15025,4582 15031,10105 14903,10106 14897,4583" semanticType="verticalRange" shapeName="Other">
            <msink:sourceLink direction="with" ref="{1AF853A7-3C3E-4766-B013-95A01DFDEBD8}"/>
            <msink:sourceLink direction="with" ref="{658BD370-C0EC-4FD1-9E16-C986D9646574}"/>
          </msink:context>
        </emma:interpretation>
      </emma:emma>
    </inkml:annotationXML>
    <inkml:trace contextRef="#ctx0" brushRef="#br0">25 11 30 0,'0'0'125'0,"0"0"-8"0,0 0-1 16,0 0-3-16,0 0-6 0,0 0-6 0,12-11-8 0,-12 11-6 15,0 0-3-15,0 0-4 0,0 0-11 0,0 0-13 16,0 0 2-16,0 0-14 0,0 0-7 16,0 0 2-16,0 0-13 0,0 0 2 0,0 0 2 0,0 0-2 15,0 0-3-15,0 0-5 0,0 0 1 0,0 0-1 16,-12 31-1-16,12-31 0 0,0 0-4 15,0 15 4-15,0-15-6 0,0 11 4 0,0-11 1 0,1 11-6 16,-1-11 3-16,2 14 0 0,-2-14 8 0,3 16-8 16,-2-10 2-16,-1-6-8 0,0 15 7 0,0-15-15 15,5 13 10-15,-5-13-4 0,-3 18 5 0,3-12-5 16,0-6 8-16,0 18-5 0,0-9 6 0,0-9-8 16,-2 19 7-16,2-8-6 0,0-11 1 0,2 17 0 15,-4-7-5-15,4 1 5 0,-2-11 2 0,0 19-7 0,4-7 4 16,-2-3-6-16,-2 2 2 0,1-2 2 0,-1-9-2 15,3 21-3-15,-3-11 1 0,2 1 4 0,-2-11-1 16,1 20 0-16,-1-9 1 0,0-1 0 0,0-10 1 16,-1 19 2-16,1-6-5 0,0 0 0 0,-2-6 2 15,2-7 0-15,-3 22 2 0,3-9-3 0,0-2-2 16,-1 0-3-16,1-11 3 0,0 21 2 0,0-11-4 16,-2 4-2-16,2-2 6 0,0-12-2 0,0 23-2 15,0-6 0-15,2-6 1 0,-2 2 0 0,0-1-3 16,0 1 0-16,-2 1 3 0,2-2 0 0,0-12 2 15,0 20-2-15,-1-6 5 0,1-1-9 0,-3 2 8 16,1-5-4-16,2 2-2 0,0 3-7 0,0-3 11 0,-1 3-2 16,1 0 2-16,0-3 0 0,3 5-4 15,-3-4-1-15,0 1 0 0,0 1 1 0,0-1 3 0,4 1-1 16,-4 0 1-16,2-2-2 0,-2 3 3 0,1-2-6 16,-1 1 2-16,5-2 0 0,-4 4-2 0,2-3 4 15,-1-3-2-15,-2 4 4 0,1-3-5 0,-1 2 0 16,2-4 1-16,-2 1 3 0,3 0-4 15,-3-11 1-15,1 25 1 0,-1-13 2 0,0-1-2 0,2-2-5 16,-2-9 4-16,3 23 0 0,-6-12 2 0,1-1-1 16,2-10 1-16,-1 21-2 0,1-10 3 0,0-11-4 15,0 22 3-15,0-9 1 0,0-3-3 0,1 0-3 16,1 4 5-16,-4 1 0 0,4-3-2 0,-4 0 0 16,4 1 3-16,1 2-2 0,-3-2 0 0,0-2 0 15,0 5-2-15,1-4 3 0,2 0-3 0,0 3 0 16,0-3-1-16,-3 3 3 0,3-6-4 0,-3 5 3 0,6 0 2 15,-6-5-1-15,0-9-1 0,2 22-1 0,-2-11 3 16,0-2-1-16,1 3-1 0,-1-12-2 16,-1 22 1-16,2-11-5 0,-1-11 11 0,0 20-2 0,-1-9-3 15,1-11 2-15,0 23-2 0,-2-15 3 0,-1 2-1 16,3-10-1-16,0 21 1 0,0-11-2 16,0-10 3-16,0 20-4 0,3-13 1 0,-3-7 2 0,2 18 1 15,-1-10 2-15,4 3-4 0,-4-2-2 0,3 0 3 16,-2 2 1-16,-2-11-3 0,3 15 6 0,1-5-3 15,-2 0-3-15,1-1 4 0,-3-9-3 0,3 18 3 16,-2-9 0-16,2 4 2 0,-3-13-1 0,2 18-1 16,-1-7 2-16,-1 4-1 0,0-15 5 0,-1 22 0 15,-1-10-2-15,-1-4-4 0,3-8 1 0,-3 23 1 0,2-13 2 16,-2 1-3-16,1 3 0 0,1-4 2 16,1-10 1-16,-5 16-2 0,4-5 1 0,-1-2 2 15,2-9-7-15,-3 20 4 0,2-7 3 0,0 0-2 0,1-4-1 16,0-9 2-16,-3 20-2 0,3-5 0 0,0-4-3 15,0-11 2-15,0 24 2 0,-2-11-2 16,1 1 5-16,-1 1 1 0,2 1-1 0,-3-1-1 0,3 1 2 16,-3-3-4-16,0 2 3 0,2 3-2 0,-4-6 0 15,4 4-1-15,-2-1-5 0,0-1 0 0,0 0 2 16,-2 0-1-16,2-1 1 0,0 2 1 0,0-2 2 16,0-2-2-16,2 2 2 0,1-1-1 0,-3 1 3 15,-2-6-7-15,5 8 5 0,-1-2-5 0,-4 2 3 16,5-2-2-16,-1 0 2 0,-4-1-4 0,5 2 5 15,-1-1-3-15,-4-2 2 0,5 3-4 0,0 0 3 16,-1-1-3-16,-1 1-3 0,-1-1 3 0,2 2-2 16,-1-3 3-16,2 3 1 0,-1 0-2 0,1-3 3 0,0 1-5 15,0 0 1-15,-3 2 0 0,3-15 5 16,0 24-5-16,0-12 0 0,-1 1 1 0,1-2 0 16,-2 2 1-16,2-2-1 0,0-11-3 0,-3 25 2 0,3-12-3 15,0-3 5-15,0-10 0 0,0 21-4 0,3-11 2 16,-3 1-1-16,0-11 1 0,0 23 2 0,-3-14-4 15,6 3 5-15,-3-1 0 0,3 1-4 0,-3 2-4 16,3-2 5-16,-3-1 2 0,0 2-1 0,1-1-4 16,-1-1 2-16,2 2 1 0,-2-2 1 0,4 0 0 15,-2 4 1-15,-1-5-2 0,-1 5-1 0,3-2 4 16,-1-2-1-16,-1 2-2 0,2-3 2 0,-1 1-6 16,-1 1 2-16,-1-12-1 0,5 22 3 0,-4-15-3 15,-1 4 3-15,0-11-2 0,2 15 1 0,-2-4 0 0,3 1-2 16,-3-1 2-16,0-11-2 0,-3 21-1 15,6-8 5-15,-2-2-2 0,-1 1 1 0,-1 1-1 16,1 0-1-16,0 0 1 0,0 3 0 0,0-3-5 0,0 1 8 16,0 3-2-16,0-4 0 0,1 3 0 0,-1 1 2 15,2-3-4-15,-1 1 4 0,2 1-5 0,-1-1 1 16,-2-1 2-16,0-1 1 0,0 4-2 0,-2-5 4 16,2 1-2-16,2 1 1 0,-2 0-4 0,1-1 1 15,2 1 3-15,-1-3 0 0,-1 4 2 0,-1-5-2 16,2 2-2-16,1 0 3 0,-2 2 0 0,1 0-1 15,-2-3 2-15,3 0-2 0,-2 3 0 0,1-1 0 16,-1 1-2-16,2 1 4 0,-1-5-5 0,-1 4 3 16,2-1-1-16,0 4 0 0,-3-3-3 0,5 1 3 15,-4 1 1-15,-1-3-3 0,2 5 3 0,1-3 2 16,-3 1 0-16,0-3 4 0,1 4 0 0,-1-4 5 16,0 1-3-16,1 2 3 0,-1-1-2 0,0 1 6 15,0-1 0-15,3 0-4 0,-3 2 1 0,2-9 0 0,-2 7-3 16,0 2 3-16,0-7-5 0,-2 7 3 15,2-6-6-15,2 3 5 0,-1 3-4 0,-1-4 3 0,0 2-8 16,0-1 5-16,0 3-1 0,2-5-1 0,-2 5-1 16,0-4 4-16,3 3-2 0,-6-3-2 0,6 1 1 15,-3 3 4-15,0-4-5 0,-3 1 6 0,1 3 0 16,2-1 0-16,-1-1-2 0,1 1-2 0,-2 2 0 16,2-6 2-16,-3 6 2 0,2-4-5 0,0 1 4 15,2 2-1-15,-1-3 0 0,-1 0 1 0,1 1-1 16,0-3-2-16,0 3 2 0,0 0 3 0,-3-6-3 15,3 3-3-15,0 4 5 0,-2-2-3 0,1-3 4 16,-1 2 2-16,2 0-6 0,-3-2-1 0,3 4 0 16,-1-4-1-16,-1 3 2 0,2-14-2 0,-4 24 3 15,2-13-1-15,2 2 4 0,-6 1 2 0,5 3-8 16,-4 0 5-16,1-2 2 0,1-1 0 0,1 0 3 0,-2-1 2 16,4 2-6-16,-5-2-2 0,1-1 1 15,1 1 0-15,1 1 2 0,1 0-2 0,-4-1 4 16,2 1-8-16,0 3-4 0,0-1 7 0,0-1 1 0,2 1-7 15,-1-1 2-15,-4 1 2 0,5-6 2 0,1 8 2 16,-3-5 2-16,2 2-4 0,1 0-3 0,-2-2 5 16,2 4-8-16,-3-4 4 0,6-5-2 0,-1 6 0 15,-1 0-1-15,2-3-1 0,-3-11-1 0,0 17 3 16,0-8-5-16,3 0 5 0,-3-9 0 0,4 16-1 16,-4-16-2-16,3 11-3 0,-3-11 5 0,5 9-1 15,-5-9 1-15,0 0-4 0,4 11-8 0,-4-11-1 16,0 0-26-16,0 0-26 0,0 0-39 0,0 0-36 15,18-20-37-15,-9 6-46 0,2-7-81 0,1-12-178 0,1-8-515 16,0-2 228-16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3:09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7C493BC-384B-4C73-BF63-F3D4523308CB}" emma:medium="tactile" emma:mode="ink">
          <msink:context xmlns:msink="http://schemas.microsoft.com/ink/2010/main" type="writingRegion" rotatedBoundingBox="725,2082 33699,1375 34059,18127 1084,18835"/>
        </emma:interpretation>
      </emma:emma>
    </inkml:annotationXML>
    <inkml:traceGroup>
      <inkml:annotationXML>
        <emma:emma xmlns:emma="http://www.w3.org/2003/04/emma" version="1.0">
          <emma:interpretation id="{F8D2DA60-55D8-468E-96C4-BF39C2EC9174}" emma:medium="tactile" emma:mode="ink">
            <msink:context xmlns:msink="http://schemas.microsoft.com/ink/2010/main" type="paragraph" rotatedBoundingBox="1551,2510 30673,1219 30737,2654 1614,3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85B865-B26B-4909-A79F-031897C1BD98}" emma:medium="tactile" emma:mode="ink">
              <msink:context xmlns:msink="http://schemas.microsoft.com/ink/2010/main" type="line" rotatedBoundingBox="1551,2510 30673,1219 30737,2654 1614,3946"/>
            </emma:interpretation>
          </emma:emma>
        </inkml:annotationXML>
        <inkml:traceGroup>
          <inkml:annotationXML>
            <emma:emma xmlns:emma="http://www.w3.org/2003/04/emma" version="1.0">
              <emma:interpretation id="{C699EBE8-9BE0-4040-980B-727D5AAF24E8}" emma:medium="tactile" emma:mode="ink">
                <msink:context xmlns:msink="http://schemas.microsoft.com/ink/2010/main" type="inkWord" rotatedBoundingBox="1557,2651 4966,2500 5023,3794 1614,3946"/>
              </emma:interpretation>
            </emma:emma>
          </inkml:annotationXML>
          <inkml:trace contextRef="#ctx0" brushRef="#br0">58 257 41 0,'0'0'50'0,"0"0"-4"0,-5-13-1 15,5 13 5-15,-1-9-3 0,1 9-2 0,0 0 5 16,-2-14 4-16,2 14 0 0,-3-11-1 0,3 11 2 16,0 0-4-16,-6-13 5 0,6 13-4 0,-3-7 1 15,3 7 6-15,0 0-8 0,-6-14 6 0,6 14 1 16,0 0 1-16,-1-10 7 0,1 10 6 0,0 0-2 15,-6-11-2-15,6 11-1 0,0 0-2 0,-4-8-2 16,4 8 1-16,0 0 1 0,-6-10-2 0,6 10-4 16,0 0-1-16,-3-13-1 0,3 13 3 0,0 0-2 15,-6-8 2-15,6 8-2 0,0 0-2 16,0 0-2-16,-2-13-2 0,2 13 0 0,0 0 2 0,0 0-5 16,0 0 0-16,0 0-4 0,-4-10-7 0,4 10-2 15,0 0 1-15,0 0-7 0,0 0 1 0,0 0-5 16,0 0-2-16,0 0-6 0,0 0-1 0,0 0-1 15,0 0 1-15,0 0-4 0,0 0-1 0,0 0-1 16,0 0-4-16,0 0-2 0,0 0 3 0,0 0-5 16,0 0-2-16,0 0 2 0,0 0-3 0,0 0-1 0,0 0 1 15,0 0 0-15,0 0-3 0,0 0 1 0,0 0 1 16,0 0 0-16,0 0 3 0,0 0-2 0,0 0 2 16,0 0 1-16,0 0-1 0,24 24 2 0,-24-24-4 15,8 8 3-15,-2-2 0 0,0 0 2 0,-6-6 0 16,14 10-1-16,-8-4 1 0,-2 1 4 0,5 1-5 15,-1-3 1-15,-1 2-1 0,2 4 2 0,-3-1 0 16,1-2-2-16,2 1 0 0,-4-1-1 0,5 2 6 16,-2 4-3-16,-1-5 3 0,-1-1 0 0,0 2 1 15,3 0-1-15,0 2 2 0,-1-3-1 0,-2 2 3 16,-2-4-3-16,5 3 2 0,-2-1-1 0,-1 2-1 16,0-2-2-16,-1 2 4 0,1-4-1 0,1 2 0 15,-2 0 0-15,2 2 1 0,-1-3-3 0,-1-1-1 16,1 2 1-16,-2-1-1 0,2 0 1 0,0 2-3 15,1-3-1-15,-2 0 3 0,2 1-4 0,-1 1-1 0,-3-2 3 16,3 4-1-16,-6-11 0 0,11 17 1 0,-8-10-1 16,1 0 1-16,2-1-1 0,-3 3 0 15,3-3-3-15,-6-6 3 0,11 15 1 0,-9-9 1 0,-2-6-3 16,11 13 5-16,-8-8-3 0,1 3-2 0,-4-8 2 16,6 14 0-16,-3-8 2 0,2 5 1 0,-1-5 0 15,-1 2 3-15,-3-8-1 0,11 17 7 16,-10-10-8-16,2 3 3 0,2-2-4 0,-1 2 1 0,-4-10 0 15,3 10-2-15,-1 1 2 0,2-5-3 0,-4-6 1 16,6 16 1-16,-4-11-1 0,-2-5 0 0,4 15 1 16,-4-15-1-16,3 10 1 0,-3-10-4 0,4 7 3 15,-4-7-2-15,5 9 1 0,-5-9 0 0,0 0-4 16,4 9 5-16,-4-9-2 0,0 0 1 0,3 11 2 16,-3-11 2-16,0 0-1 0,0 0 7 0,0 0 5 15,0 0 6-15,0 0 5 0,0 0 11 0,0 0 1 16,0 0 11-16,0 0 4 0,0 0 2 0,0 0-8 15,0 0 6-15,0 0-18 0,0 0 1 0,0 0-10 16,15-31-1-16,-10 16-3 0,-1-1-2 0,1 0-5 0,4-8 2 16,3 2-8-16,-2-3-2 0,0 1 0 15,10-7 0-15,-7 7-2 0,4-1 8 0,-7-1-16 16,15-3 11-16,-11 7-11 0,-1-2 4 0,4 0-4 16,-4 0 6-16,-2 2-5 0,2 0 1 0,3-1-3 0,-5 2-4 15,5 0 4-15,-1-1 0 0,-4 6-3 16,-4 1 7-16,2-1-6 0,-2 2 2 0,-1 1 0 0,2-1-5 15,-2 3 8-15,0 0-5 0,-2 4-2 0,-4 7 5 16,8-17 1-16,-7 10-4 0,4-1 2 0,-5 8-4 16,6-13-3-16,-6 13 7 0,3-16 5 15,1 7-5-15,-1 2-6 0,-3 7 2 0,5-17-5 0,-4 10 7 16,-1 7 4-16,6-17-5 0,-4 10-8 0,-2 7 2 16,7-12 12-16,-7 12-10 0,5-11-8 0,-5 11-12 15,4-9-15-15,-4 9-20 0,0 0-15 0,0 0-21 16,1-10-21-16,-1 10-17 0,0 0-3 0,0 0-15 15,0 0-20-15,0 0-26 0,-10 34-40 0,3-19-35 16,-10 2-202-16,-4 1-514 0,3 1 227 0</inkml:trace>
          <inkml:trace contextRef="#ctx0" brushRef="#br0" timeOffset="513.84">392 449 93 0,'-14'2'130'16,"14"-2"-3"-16,-8 4-7 0,8-4-13 0,-14 7 0 0,7-3-2 15,-4-1-9-15,2 2-4 0,-1-3-2 0,10-2 0 16,-17 8-4-16,8-2-4 0,9-6-1 0,-10 7 2 16,10-7-4-16,-7 3 5 0,7-3-19 0,0 0-8 15,-11 6-5-15,11-6-3 0,0 0-4 0,0 0-6 16,0 0-5-16,-7 5-4 0,7-5-5 0,0 0 2 15,0 0-1-15,0 0 1 0,0 0 5 0,0 0 4 16,0 0 5-16,0 0 4 0,32 0-2 0,-17 0 6 16,0-6-5-16,3 1-2 0,2 3-1 0,-3-3-3 15,3-1-6-15,-2 1 0 0,7-2-5 0,-6 5-2 16,-1-4-2-16,2 2-3 0,-4 1-2 0,1 1-2 16,-2-4-1-16,-1 5-1 0,4-2-2 0,-4-1 2 0,-5 3-5 15,-9 1 4-15,21-5-6 0,-11 5 4 16,-10 0-6-16,19 0 0 0,-10-2-10 0,-9 2-9 15,0 0-8-15,20 2-13 0,-14 2-18 0,-6-4-20 16,12 2-21-16,-12-2-23 0,9 5-27 0,-9-5-36 16,7 7-170-16,-7-7-380 0,0 0 169 0</inkml:trace>
          <inkml:trace contextRef="#ctx0" brushRef="#br0" timeOffset="1189.33">1299 420 34 0,'0'0'186'0,"0"0"-11"0,7-8-13 0,-7 8-4 16,0 0-12-16,5-10-6 0,-5 10-10 0,0 0-7 15,0 0-5-15,0 0-2 0,1-12-2 0,-1 12-5 16,0 0-4-16,0 0-7 0,0 0-6 0,0 0-6 15,0 0-2-15,-7-18-8 0,7 18-5 0,0 0-6 16,-12-4-7-16,12 4-7 0,-12-3-3 0,12 3-6 16,0 0-5-16,-23 5-2 0,23-5-2 0,-18 2-5 0,10 5 1 15,8-7-2-15,-20 7-3 0,7-1 0 0,-1 3 1 16,2-3 3-16,-1 4-4 0,1-2-2 16,0 1-3-16,2 0 3 0,-2 0-5 0,3 2 3 0,-3 1 0 15,0-1-3-15,3 0 3 0,-1 0-4 0,2 2 4 16,2-5-4-16,-3 5 5 0,2-2-6 0,2-2-3 15,-1 2 0-15,2-3-1 0,-1 6-2 0,-1 0 2 16,3-6 0-16,2 9-4 0,-1-4 0 0,2-2 0 16,-1 3 0-16,1-1-1 0,1-1 0 0,-1 1 0 15,3 0 0-15,0 2-3 0,-1-3 4 0,-1-3-1 16,5 3-2-16,-1-3-3 0,-2 0 3 0,3-1-2 16,0 3 4-16,0-3-1 0,0-2-2 0,1 0-1 15,1-1 1-15,-3 2 2 0,3-1 0 0,-1-1-3 16,-7-5 2-16,17 7-2 0,-8-5 3 0,-2 2-2 15,-7-4 5-15,18 5-6 0,-9-3 1 0,1 1 3 16,-10-3-2-16,23 1-1 0,-11-2 2 0,-12 1 4 16,22-3-6-16,-5 3 3 0,-3-1-6 0,0-2-5 15,1 0-14-15,-3-1-13 0,0 3-21 0,1-1-19 16,1-2-22-16,-3 1-27 0,-2-1-27 0,8 1-35 16,-4-2-45-16,-5 0-177 0,-1-1-439 0,-7 6 194 15</inkml:trace>
          <inkml:trace contextRef="#ctx0" brushRef="#br0" timeOffset="1938.52">1685 348 71 0,'0'0'187'0,"-8"-4"-15"0,8 4-12 15,0 0-8-15,0 0-10 0,0 0-7 0,0 0-9 16,0 0-7-16,0 0-5 0,0 0-10 0,0 0-7 15,0 0-6-15,0 0-6 0,0 0-10 0,0 0-7 16,0 0-8-16,0 0-5 0,0 0-9 0,0 0-3 16,0 0-2-16,0 0-8 0,0 0 1 0,0 0-6 15,0 0 2-15,0 0-6 0,29 12-3 0,-22-7-2 16,-7-5 1-16,23 4 0 0,-10 2-3 0,0 2-7 16,-4-4 3-16,5 3-4 0,-1-1 3 0,-2-1-2 0,4 1-1 15,-6-1-1-15,7 1 1 0,-7-3-1 16,4 4-1-16,1-3 3 0,-1 2-1 0,-2-6 2 15,4 5 3-15,-4-3-2 0,4 1 0 0,0-2-1 0,-1 2 1 16,2 0 0-16,-1-2-1 0,-2 1 0 0,-1-2-2 16,0 2 3-16,3-2-1 0,-1 2 0 0,-2-1-2 15,-12-1-1-15,20 0 1 0,-8 3-2 0,-3-2-3 16,-9-1 2-16,20 2-1 0,-13 2-2 0,-7-4 1 16,14 1 1-16,-14-1 0 0,12 0-1 0,-12 0 1 15,0 0-3-15,13 2 1 0,-13-2-2 0,0 0 2 16,0 0-1-16,9 4 3 0,-9-4-5 0,0 0 3 15,0 0 0-15,9 4 5 0,-9-4 0 0,0 0 5 16,0 0 6-16,0 0 4 0,0 0 2 0,-6 20-2 16,6-20 5-16,-8 14 1 0,2-6-3 0,-1 3-2 15,-2 2-2-15,0-1-1 0,-1 3 2 0,1-3 1 16,0 3-3-16,-3 0-1 0,0 0 3 0,-2 5 5 16,0-2-6-16,-4 2 0 0,3-3 0 0,-3 1-4 15,3-5 5-15,2 1-6 0,1 1-3 0,-2-3 1 16,1 3 0-16,4-3-4 0,-5 2-2 0,2-3 5 15,2 0-5-15,0-2-3 0,1 5-1 0,0-4 4 16,3-2-5-16,0 2 0 0,0-4 2 0,1 3-5 0,-1 0-8 16,6-9-10-16,-7 13-11 0,2-6-14 0,5-7-11 15,-7 15-18-15,2-8-22 0,5-7-17 16,-2 13-10-16,2-13-27 0,0 11-22 0,0-11-17 0,0 0-45 16,0 0-124-16,0 0-384 0,0 0 169 0</inkml:trace>
          <inkml:trace contextRef="#ctx0" brushRef="#br0" timeOffset="2483.54">2526 679 109 0,'0'0'183'16,"0"0"-18"-16,0 0-16 0,0 0-9 0,0 0-16 15,3 17-12-15,-3-17-8 0,0 0-9 0,3 12-2 16,-3-12-7-16,2 8-3 0,-2-8-6 0,5 8-4 16,-5-8-1-16,6 7 4 0,-6-7-6 0,8 7 0 15,-8-7-5-15,12 5-5 0,-12-5-3 0,10 2-3 16,-10-2-5-16,17 0-2 0,-17 0-5 0,16-1-3 16,-16 1-4-16,22-5-3 0,-13 4-2 0,5-5-4 15,1 1-3-15,1 1 0 0,-1-3-3 0,0 1 0 16,1-1-3-16,-1-4-1 0,0 5 0 0,-1-1-2 15,2-5 2-15,-3 4-7 0,2-3 3 0,-3 0 3 16,2 2 0-16,-4-2 1 0,1-1 2 0,-2 2 5 16,-1 3 3-16,-3-2 3 0,4-2-2 0,-6 0 1 15,1 0 1-15,2 1 3 0,-4 0-7 0,-2 10 4 0,3-18-2 16,-3 18 0-16,3-15-3 0,-3 15 1 0,-3-13-5 16,3 13 4-16,-2-13 2 0,2 13 0 0,-7-16-7 15,7 16 1-15,-8-9 1 0,2 3-4 0,6 6-1 16,-11-9-1-16,3 6-2 0,8 3-5 0,-19-7 4 15,10 3-3-15,9 4 2 0,-24 0-4 0,13-1-2 16,11 1-1-16,-25 1 0 0,7 0 1 0,3 2-3 16,-3 0-1-16,2 2 1 0,-2-2 1 0,3 3-3 15,-4 2 0-15,2-5 5 0,1 7-5 0,0-3 0 16,-1 4 1-16,2-4-1 0,-1 4 1 0,2-4-2 16,1 3-7-16,1-2-4 0,3 2-11 0,0 1-10 15,0 0-9-15,2 1-16 0,-1-1-19 0,1 2-20 16,2-4-10-16,2 0-27 0,0 2-19 0,3-11-27 15,3 21-219-15,-3-21-432 0,6 10 193 0</inkml:trace>
          <inkml:trace contextRef="#ctx0" brushRef="#br0" timeOffset="2820.95">3357 522 140 0,'0'0'200'0,"13"-5"-10"0,-13 5-14 0,17-1-10 15,-17 1-13-15,13 1-7 0,-13-1-7 0,13 4-3 16,-5 1-7-16,-8-5-3 0,9 11 3 0,-5-1 2 15,-2 3-5-15,-1 4 1 0,-1-1-2 0,-3 7-7 16,-3-2-8-16,-1 7 0 0,-1-4-19 0,-4 1-4 16,-2 8-10-16,-4-2-8 0,-2 4-2 0,-1-4-11 15,-4 2-4-15,0-2-14 0,1 3-28 0,-2-2-29 16,-3-1-25-16,5 0-34 0,-3 0-37 0,2-1-32 16,5-7-39-16,2 0-53 0,-3-1-161 0,7-3-432 15,-3-2 191-15</inkml:trace>
        </inkml:traceGroup>
        <inkml:traceGroup>
          <inkml:annotationXML>
            <emma:emma xmlns:emma="http://www.w3.org/2003/04/emma" version="1.0">
              <emma:interpretation id="{1D5715E4-DF0C-4883-8F3D-916A6AEFC5FB}" emma:medium="tactile" emma:mode="ink">
                <msink:context xmlns:msink="http://schemas.microsoft.com/ink/2010/main" type="inkWord" rotatedBoundingBox="5568,2446 6568,2401 6607,3281 5607,3326"/>
              </emma:interpretation>
            </emma:emma>
          </inkml:annotationXML>
          <inkml:trace contextRef="#ctx0" brushRef="#br0" timeOffset="4509.01">4035-65 116 0,'0'0'120'0,"0"0"0"15,-4-7-9-15,4 7-4 0,0 0 0 0,0 0-9 0,0 0-5 16,0 0-6-16,-6-14-5 0,6 14-2 0,0 0 3 16,0 0-2-16,-5-8-1 0,5 8-5 15,0 0-3-15,0 0-1 0,0 0-4 0,0 0-1 0,-1-9-6 16,1 9-1-16,0 0 0 0,0 0-4 0,0 0-3 15,0 0-3-15,0 0-7 0,0 0 5 0,0 0-4 16,0 0-2-16,-8-10-2 0,8 10-5 0,0 0-5 16,0 0-1-16,0 0-7 0,0 0 1 0,0 0-3 15,0 0-1-15,0 0 1 0,20-8-4 0,-11 2-1 16,1 2-1-16,4-3-4 0,-4 4-3 0,7-1 1 16,-1 0 0-16,2-2 1 0,0 3-3 0,0-2 0 15,1 1-4-15,0 2 1 0,2-2-1 0,-1 3 4 16,2-1-7-16,2 2 7 0,-5-4-1 0,7 8-2 15,-7-8 0-15,3 4-2 0,4 0 4 0,-7 0-4 16,-1 0 3-16,3 0-1 0,-6 0-2 0,3 0 0 16,-2 0-3-16,1 0 5 0,-1 0-1 0,3 0 1 15,-5 4-1-15,5-8 0 0,-1 8 1 0,-3-4-1 16,3 1-2-16,-2 0-1 0,2-1 1 0,-3 1 2 16,1 3-4-16,-1-2 6 0,-3 0-4 0,0 0 2 15,-1-1-5-15,1 2 4 0,1 0-4 0,-4 1 5 0,1-1-3 16,-1 2 2-16,2 1-1 0,-2-1 1 0,-2-3-2 15,2 5 3-15,2 0-1 0,-5-2 1 0,0 4 0 16,1-3-1-16,-7-6-1 0,9 11 4 0,-3-4-2 16,1 1 0-16,-7-8 1 0,11 11 0 0,-5-1-4 15,-3-3 5-15,1 0 2 0,2 3 0 0,-3-3 2 16,3 4-2-16,-3 0 0 0,0-2 1 0,2 2-1 16,1 3-2-16,-3-3 1 0,-2 0 1 0,2-3 0 15,3 4-1-15,-3-1-1 0,0-1-1 0,0 4 1 16,1-1 1-16,-2 2-4 0,2-2 5 0,-1 0-2 15,3-1 4-15,-4-1-4 0,2 0 0 0,1 2 2 16,-2 0 2-16,3-1-2 0,-6 0-2 0,1-4 2 16,1 3-3-16,1 0 5 0,-2-1 0 0,2 0 2 15,0 1 0-15,-3-1 1 0,0-10 3 0,3 18-4 0,-3-9 4 16,3 2-1-16,-3-11-1 0,0 18 0 16,2-10 0-16,-2-8 0 0,0 20 1 0,0-10-3 15,0-10 2-15,0 15-2 0,0-5 1 0,0-10-2 0,0 14 4 16,1-3-5-16,-1-11 3 0,-3 17-5 0,3-17 3 15,0 16-2-15,-3-8 3 0,3-8 0 16,0 16 2-16,-3-8 0 0,3-8 2 0,-7 18 2 0,2-11 5 16,1-1-1-16,4-6 2 0,-12 16 4 0,4-11-2 15,-1 3 1-15,2-1 0 0,-5-1 0 0,2 1 2 16,1-2-5-16,-5 4-3 0,4-1 4 0,-2-1-2 16,-2-1 1-16,1-2 6 0,-2 0-7 0,-1 2-2 15,-1-2-5-15,1-1 3 0,-1 1-2 0,1 3 1 16,0-7-6-16,-1 3-1 0,-1-3 1 0,2 0-1 15,1-3 0-15,-3 3 0 0,5 0-2 0,-7 0 0 16,4 0-1-16,-1 3 4 0,-2-6-4 0,4 3 2 16,0 0-2-16,0-2 0 0,-1-1 1 0,3 1-2 0,-4 2-2 15,5-4 3-15,-1 3-2 0,-1 0-4 0,-2 0-1 16,16 1 5-16,-22-4-1 0,10 4-5 0,12 0-7 16,-21-2 1-16,9-2-10 0,-2 3-2 15,14 1-9-15,-23-2-4 0,12 2-7 0,11 0-9 0,-18-4-6 16,18 4-5-16,-13-1-12 0,13 1-9 15,0 0-10-15,-15 0-8 0,15 0-8 0,0 0-20 0,0 0-4 16,0-17-18-16,0 17-56 0,0 0-153 0,22-20-386 16,-13 12 170-16</inkml:trace>
          <inkml:trace contextRef="#ctx0" brushRef="#br0" timeOffset="4964.89">4881 252 140 0,'0'0'161'0,"0"0"-17"16,0 0-8-16,0 0-8 0,0 0-6 0,0 0-6 16,0 0-6-16,0 0 0 0,0 0-8 0,0 0-8 15,0 0-10-15,0 0-5 0,0 0-2 0,0 0-6 16,0 0-2-16,0 0-5 0,0 0-8 0,0 0 2 15,-36 5-2-15,36-5-6 0,-19 2-2 0,7 2 0 16,-2-1-6-16,-2 1 0 0,0 1-5 0,-1-3-8 16,4 2 4-16,4-2-8 0,-6 3 0 0,-1-1-1 15,2-1-6-15,1 1 1 0,-1-1-4 0,-1 1-2 16,5 2-13-16,-1-5-11 0,11-1-6 0,-20 6-14 16,9-6-13-16,11 0-15 0,-13 2-6 0,13-2-18 15,-14 4-13-15,14-4-20 0,0 0-28 0,-18 0-153 16,18 0-321-16,0 0 142 0</inkml:trace>
        </inkml:traceGroup>
        <inkml:traceGroup>
          <inkml:annotationXML>
            <emma:emma xmlns:emma="http://www.w3.org/2003/04/emma" version="1.0">
              <emma:interpretation id="{ADBAA798-A610-4316-8E6B-0D28FBA8BCE2}" emma:medium="tactile" emma:mode="ink">
                <msink:context xmlns:msink="http://schemas.microsoft.com/ink/2010/main" type="inkWord" rotatedBoundingBox="7025,2629 11329,2438 11365,3252 7061,3442"/>
              </emma:interpretation>
            </emma:emma>
          </inkml:annotationXML>
          <inkml:trace contextRef="#ctx0" brushRef="#br0" timeOffset="5895.27">5486 420 122 0,'0'0'168'0,"11"4"-8"0,-11-4-10 15,0 0-15-15,0 0-9 0,0 0-7 0,0 0-10 16,0 0-5-16,-6 20-5 0,6-20 0 0,0 12-7 15,0-12-6-15,3 13 1 0,-3-13-4 0,0 13-4 16,0-4-7-16,0-9-2 0,3 15-11 16,0-5-2-16,-3-10-5 0,0 16-3 0,0-9-3 15,0-7-3-15,0 14-4 0,0-14-1 0,0 18-5 0,0-18-5 16,0 13-1-16,0-13-2 0,0 15-5 0,0-15 2 16,0 0-1-16,0 11-2 0,0-11-4 0,0 0 1 15,0 0-3-15,0 14 1 0,0-14-2 0,0 0 4 16,0 0 8-16,0 0-1 0,-6 10-4 0,6-10 1 15,0 0-2-15,0 0-4 0,0 0-2 0,0 0 1 16,0 0-2-16,-3-35 0 0,3 35-3 0,0-18-1 16,3 7-1-16,3-4 1 0,-6 2 0 0,4-1-4 15,2 1-1-15,0-2 2 0,2-1 0 0,1 1-3 0,-3 1 1 16,1 1-1-16,2-4-1 0,-1 5 2 0,0-1-3 16,1 3 3-16,-1 1-1 0,-2-2-1 15,-2 2 0-15,5 2 0 0,-3-3-3 0,-1 2 3 0,1 1-1 16,3-3 0-16,-9 10 2 0,10-10-1 0,-7 6 0 15,-3 4 0-15,7-13-2 0,-7 13 1 0,9-8 0 16,-9 8 2-16,0 0-4 0,6-9 4 0,-6 9-1 16,5-5 0-16,-5 5 0 0,6-7 1 0,-6 7-4 15,0 0 5-15,12-6-3 0,-12 6 3 0,13-5-4 16,-13 5 5-16,6-2-1 0,-6 2 1 0,14-6-5 16,-14 6 4-16,10-3 1 0,-10 3 0 0,0 0-2 15,0 0 0-15,12-2-6 0,-12 2 3 0,0 0-1 16,13 5 4-16,-13-5-2 0,0 0 1 0,0 0 2 0,6 8 2 15,-6-8 9-15,5 11 4 0,-5-11-4 16,6 12 6-16,-6-4 1 0,0-8 6 0,3 16 0 16,0-7 5-16,-3-9 0 0,0 17-6 0,0-6-3 0,3-6 4 15,-2 8-3-15,-1-13 2 0,6 17-2 0,-6-6-6 16,0-1 5-16,3 0-3 0,0 1-4 0,0-3 2 16,-3-8-3-16,3 23-4 0,2-12 5 0,-5 0-5 15,3-2 2-15,-3-9-1 0,0 16-5 0,3-7 5 16,0 2-6-16,-3-11-9 0,3 18-9 0,-2-10-16 15,0 2-14-15,-1-10-18 0,2 15-21 0,-2-15-25 16,3 15-18-16,0-10-21 0,-3-5-22 0,0 13-15 16,0-13-48-16,6 9-133 0,-6-9-393 0,0 0 174 15</inkml:trace>
          <inkml:trace contextRef="#ctx0" brushRef="#br0" timeOffset="6347.95">5991 661 104 0,'0'0'183'16,"0"0"-11"-16,5 7-12 0,-5-7-8 0,0 0-7 0,3 14-10 15,-3-14-13-15,3 10-6 0,-3-10-7 0,0 0-7 16,5 11 2-16,-4-4-9 0,-1-7-2 0,5 11-10 16,-5-11-1-16,9 11-7 0,-3-9 1 0,-6-2-10 15,10 10 3-15,-1-7-3 0,-1 0-1 0,-8-3-2 16,19 2 1-16,-9 0-8 0,5-2-2 0,2-2-6 15,-4 2-2-15,4 0-6 0,-5-2 0 0,1 4-7 16,3-5-3-16,-2 1 0 0,-2-1-5 0,-2-1-3 16,1 2-2-16,-2-4-2 0,1 1 3 0,-1-1-8 15,0 1 6-15,-9 5 0 0,13-9-1 0,-10 2 4 0,-3 7 3 16,11-10 0-16,-5 3 0 0,-3-2-6 16,-3 9 4-16,1-13-4 0,-1 13 0 0,-1-17 0 15,1 17 0-15,-3-10-3 0,3 10 0 0,-9-15 0 16,1 9-4-16,8 6-1 0,-9-14 3 0,2 10-5 0,7 4 0 15,-15-9 0-15,8 5 1 0,7 4-4 16,-15-4-2-16,4 0 0 0,11 4-4 0,-16-3 2 16,4 3 1-16,-2-1-2 0,14 1 1 0,-26 4-2 0,11-1-8 15,-2-1-4-15,1 0 0 0,-1 1-9 0,1 2-1 16,0 3-9-16,2-3-2 0,-2-2-8 0,1 5-7 16,-2-2-12-16,7 5-11 0,-5-4-11 0,8-1-13 15,-7 3-23-15,5-3-13 0,-1-3-17 0,4 3-24 16,0 1-53-16,6-7-122 0,-10 8-377 0,10-8 167 15</inkml:trace>
          <inkml:trace contextRef="#ctx0" brushRef="#br0" timeOffset="6989.65">6853 43 93 0,'0'0'218'0,"0"-13"-14"16,0 13-11-16,0 0-12 0,0 0-10 0,0 0-13 15,0 0-10-15,0 0-14 0,0 0-17 0,0 0-8 16,0 0-9-16,0 0-10 0,0 0 1 0,-21 24-6 15,12-19-5-15,3 1-8 0,-5 8 3 0,2-2-7 16,-1-1 1-16,1 1-8 0,-1 1-8 0,-4 4-1 16,8-5-4-16,-4 5-5 0,1 0 0 0,0-3-5 0,1 8-2 15,-1-7-3-15,2 3 2 0,1 0-6 16,0-3 0-16,5 1-2 0,-5-1-4 0,3 1-3 0,3 1-3 16,-3-2 3-16,3 0-3 0,0-4-3 0,0 5 0 15,3-2-1-15,-3-3 2 0,6 2-5 0,-3-1 3 16,1-1-2-16,-1-1 0 0,0-3 2 0,3 2-1 15,1-3-2-15,-1 3 4 0,0-6-4 0,2 7 8 16,-2-7-6-16,1 3 5 0,5-1 4 0,-12-5-6 16,17 5 1-16,-11-4-5 0,4 4 7 0,-10-5-2 15,16 4 2-15,-7-4-2 0,-9 0 0 0,17 0 1 16,-7 0-4-16,-10 0 0 0,23 0-2 0,-15-2 1 16,-8 2-2-16,17-2-3 0,-17 2 0 0,16-5 3 15,-5 4-4-15,-11 1-6 0,12 0-12 0,-12 0-19 16,0 0-19-16,16-5-20 0,-16 5-36 0,0 0-34 15,8-3-40-15,-8 3-48 0,0 0-227 0,0-11-490 16,0 11 216-16</inkml:trace>
          <inkml:trace contextRef="#ctx0" brushRef="#br0" timeOffset="7506.37">7378 184 139 0,'0'0'216'16,"0"0"-12"-16,0 0-5 0,0 0-8 0,0 0-11 15,0 0-13-15,0 0-11 0,0 0-11 0,0 0-14 16,0 0-11-16,0 0-17 0,0 0-7 0,-21-15-4 15,21 15-5-15,0 0-6 0,-20 4-4 0,20-4-7 16,-19 5-2-16,10-3-6 0,-5 2-6 0,3 3-5 16,-3 3 0-16,1-2-6 0,1-2-2 0,-2 4-6 15,4-3 1-15,-2 2-3 0,2 2-1 0,1 0-4 16,-5 1-3-16,4 0-1 0,1 0-3 0,-2 1-3 16,2-2 2-16,2 3-5 0,1-3-2 0,0 2-2 15,2 2 3-15,-2-4-5 0,3 2 3 0,0-3-7 16,0 0 4-16,3-10-2 0,0 18 0 0,0-18-3 0,3 14 0 15,0-4 2-15,3-3 4 0,-2 0 3 0,5 1 5 16,-3-2 2-16,7-2 1 0,1 2 9 0,5-2 2 16,-5-2-2-16,5-3 2 0,-1 2-3 0,1-1-2 15,-1 0-4-15,2-1 0 0,-4 0 3 0,2-3-5 16,-5 4-1-16,1 0-3 0,-1-2-3 0,-1 1 1 16,-12 1-5-16,19-4-2 0,-11 2 4 0,-8 2 0 15,18-4-4-15,-18 4-1 0,7-3 1 0,-7 3-1 16,0 0-5-16,0 0-10 0,17-2-17 0,-17 2-20 15,0 0-26-15,0 0-29 0,0 0-30 0,6-8-32 16,-6 8-24-16,0 0-32 0,-3-12-266 0,3 12-521 16,3-13 230-16</inkml:trace>
          <inkml:trace contextRef="#ctx0" brushRef="#br0" timeOffset="8017.86">7701-67 8 0,'0'0'218'15,"0"0"-2"-15,0 0-12 0,-4-5-10 0,4 5-12 16,0 0-12-16,0 0-10 0,0 0-11 0,0 0-11 16,0 0-12-16,0 0-13 0,0 0-10 0,0 0-11 15,0 0-8-15,0 0-11 0,-6-10-7 0,6 10-8 16,0 0-11-16,0 0-1 0,0 0-6 0,0 0-5 16,0 0-3-16,0 0-4 0,0 0-3 0,24 25 0 15,-18-18-2-15,4 3-1 0,2 0 2 0,-2 1 4 16,5 2 2-16,3 3 2 0,-3-1 3 0,4 3 5 15,4 3-1-15,-2-2 0 0,-2 1 1 0,0 1-4 16,-1-1 1-16,2 0 1 0,-5 0-2 0,-3 0-2 16,1 1 0-16,-7-5-1 0,4 6-2 0,-1-2 3 0,-6-4-4 15,2-1 1-15,-2 5 5 0,-3-4-4 16,-2 2 2-16,-4 0-4 0,3 3-6 0,-3-3 0 16,-1 2-3-16,1-2 1 0,-3-1-4 0,2-3-1 0,-2 3-10 15,1-2 10-15,-1-2-1 0,2 3-1 0,-2 0-4 16,6-3-7-16,-2 2-3 0,1-4-8 0,2-1-18 15,2-10-13-15,-3 21-18 0,3-21-13 0,5 17-22 16,-1-10-25-16,-2 0-32 0,7 0-32 0,1-3-38 16,-10-4-239-16,20 3-495 0,-11 0 220 0</inkml:trace>
          <inkml:trace contextRef="#ctx0" brushRef="#br0" timeOffset="9031.99">8436 79 143 0,'0'0'172'0,"0"0"-6"0,-6-5-9 0,6 5-18 16,0 0 9-16,0 0-12 0,-13-3-11 0,13 3-9 15,0 0-9-15,0 0-10 0,-12-4-5 16,12 4-15-16,0 0 5 0,0 0-8 0,0 0 1 16,0 0-10-16,0 0-1 0,-13-3-7 0,13 3-3 15,0 0-7-15,0 0-3 0,0 0-6 0,0 0-2 16,0 0-5-16,0 0-3 0,0 0-2 0,0 0-6 15,0 0-6-15,0 0 5 0,0 0-6 0,0 0 3 0,0 0-5 16,0 0 6-16,0 0-7 0,0 0 4 0,32 21-3 16,-20-17 0-16,5 0 2 0,-1 1-2 0,1 0 0 15,-1 1 2-15,2 1-3 0,1-2 3 0,5 3-3 16,-7 0-2-16,8-1-1 0,-6-2 1 0,-2 1-2 16,2-1 0-16,0 1-3 0,-2-1 5 0,-4 0-3 15,4-2 1-15,-4 4-1 0,2-2 0 0,-2 1-2 16,-1-2 2-16,3-1-2 0,-6 1 1 0,5-3-1 15,-2 5 0-15,-2-6 2 0,-10 0 1 0,22 6-5 16,-13-5 2-16,2-1-3 0,-11 0 4 0,16 4-2 16,-4-4 4-16,-12 0-4 0,20 3 2 0,-13-3-2 0,-7 0 3 15,15 3-3-15,-15-3 1 0,12 1 1 16,-12-1-1-16,12 2-3 0,-12-2 0 0,0 0 3 0,12 1-2 16,-12-1 1-16,0 0-1 0,0 0 0 15,0 0-1-15,0 0 4 0,10 3-2 0,-10-3 1 16,0 0 1-16,0 0 6 0,0 0 7 0,0 0 2 15,0 0 5-15,0 0-2 0,0 0 0 0,-22 25-1 0,14-15 0 16,-4-3-3-16,0-1 2 0,1 5-4 0,-4 0 0 16,-5 3-3-16,-1 0 3 0,0 3-3 0,1-3 2 15,-6 1-1-15,7-1 2 0,-6 2 0 0,2-1-1 16,-1 2-3-16,2 0 4 0,-2 1-4 0,3-5 0 16,0 5-1-16,2-5 0 0,1-1-1 0,5 0-1 15,-1-3-4-15,-1 4 3 0,5-4-1 0,-1 0-3 16,1 2 3-16,1 0-1 0,3-4-1 0,-1 2-7 15,1-5-9-15,6-4-12 0,-12 13-13 0,4-5-9 16,5-1-14-16,3-7-13 0,-10 10-16 0,4-1-17 16,6-9-18-16,-6 12-23 0,6-12-13 0,-6 8-46 0,6-8-162 15,-8 3-397-15,8-3 176 0</inkml:trace>
          <inkml:trace contextRef="#ctx0" brushRef="#br0" timeOffset="9766.85">9266 302 194 0,'0'0'205'15,"0"0"-13"-15,7-4-13 0,-7 4-12 0,0 0-19 16,0 0-12-16,0 0-14 0,0 0-15 0,0 0-10 16,0 0-4-16,0 0-8 0,0 0-8 0,0 0-4 15,0 0-3-15,0 23-6 0,0-23-11 0,0 0 3 16,0 18-2-16,0-18-2 0,0 9-4 0,0-9-3 15,6 17-2-15,-6-17-2 0,5 11 0 0,-1-4 1 16,0 2-2-16,-4-9 2 0,9 10-2 0,-1-2 5 16,-8-8-1-16,16 10 3 0,-7-6 1 0,3-1-2 15,0-2 2-15,-3 3-4 0,4-2 1 0,2-2-1 16,2 0-2-16,-4 0-5 0,7-2-2 0,-6-2-9 0,1 3 6 16,3-1 0-16,2-3-4 0,-5-2-3 15,2 1-1-15,-2 1-4 0,3-1 4 0,-4-1-7 16,1 0 3-16,0 1-2 0,-2-2-6 0,0 0 3 0,1-2 1 15,2 1 0-15,-5 0-1 0,1 0 0 0,1 0 6 16,-3 1-5-16,-2-3 0 0,4 0 6 0,-8 4-2 16,5-4 0-16,-6 2 4 0,5-2-3 0,-4 1 7 15,-1 2 1-15,2-2-5 0,-5 10 2 0,6-20 1 16,-6 12 1-16,0 8-6 0,0-19-3 0,0 19 4 16,-2-18 0-16,-2 10-3 0,2-3 1 0,2 11-5 15,-10-14-5-15,2 7 3 0,5-1 0 0,-6-1-5 16,9 9-1-16,-13-11 2 0,2 8-5 0,6-1-1 15,5 4-5-15,-21-6 7 0,4 5-2 0,2-2-2 16,-1 3 6-16,4-1-8 0,-6 2 11 0,3-1-11 16,2 3 1-16,1 0-3 0,-2-2-3 0,2 2 7 15,12-3-2-15,-14 5 7 0,2 1-14 0,4-4 5 16,-2 3 2-16,1-1-5 0,9-4-7 0,-15 10-4 16,9-4-2-16,6-6-4 0,-18 8 0 0,15-3-10 15,3-5-4-15,-13 9-1 0,4-2-10 0,1-4-5 16,1 4-11-16,-1-2-10 0,-2 1-10 0,2-1-6 0,-1 2-10 15,3-1-14-15,6-6-14 0,-17 7-11 16,8 0-9-16,3-1-21 0,6-6 6 0,-14 11-14 16,5-8-35-16,9-3-140 0,-18 4-379 0,9-1 167 0</inkml:trace>
        </inkml:traceGroup>
        <inkml:traceGroup>
          <inkml:annotationXML>
            <emma:emma xmlns:emma="http://www.w3.org/2003/04/emma" version="1.0">
              <emma:interpretation id="{549D80E5-BDC0-4D9C-B76C-6C1973618880}" emma:medium="tactile" emma:mode="ink">
                <msink:context xmlns:msink="http://schemas.microsoft.com/ink/2010/main" type="inkWord" rotatedBoundingBox="12493,2357 14739,2257 14770,2961 12525,3060"/>
              </emma:interpretation>
            </emma:emma>
          </inkml:annotationXML>
          <inkml:trace contextRef="#ctx0" brushRef="#br0" timeOffset="11769.84">11331-89 30 0,'12'-8'166'0,"-12"8"0"0,12-5-3 0,-12 5 4 16,9-5-9-16,-9 5-2 0,6-6 0 0,-6 6-4 16,0 0 0-16,0 0-8 0,7-5-8 0,-7 5-6 15,0 0-4-15,0 0-14 0,0 0-11 0,0 0-10 16,0 0-13-16,0 0-10 0,-31-2-6 0,31 2-6 15,-34 8-7-15,11 1-2 0,-2 0-3 0,-2 0-8 16,-1 1-1-16,-2 2-3 0,2-1-2 16,2-2-4-16,1 2-5 0,3 0-1 0,4-3-1 0,1-1-3 15,4-2-3-15,-1 2-1 0,4-1 1 0,1-1-5 0,0 1-1 16,0 0 0-16,9-6-2 0,-12 7 0 16,12-7 1-16,-6 7-3 0,6-7 1 0,-3 11-2 15,3-11 1-15,0 11-1 0,0-11 0 0,0 0 0 0,12 13-1 16,-4-9-2-16,-1-1 3 0,2 1-1 15,3-2-2-15,0 0 0 0,3 1-1 0,-2 1 2 16,2-1 0-16,2 0-3 0,-2 0 0 0,2 2 2 0,-2-2-1 16,0 1 0-16,-1-1 0 0,2 2-2 15,-5-3 2-15,2 4-1 0,2-3 0 0,-6 2-1 0,4-1 0 16,-4 2 1-16,2-1-3 0,-2-1 1 0,0 1-1 16,-1-1 2-16,1 2-1 0,0 1-1 0,-1 1 3 15,-1-4-2-15,1 2 2 0,-8-6 3 0,10 14-2 16,-7-7 0-16,2 0-1 0,-5-7 0 0,3 14 0 15,-3-14 2-15,4 11-2 0,-4-11 3 0,-4 14 1 16,4-14-2-16,-8 11 5 0,2-5-5 0,-3 0 1 16,-3 1 1-16,-1-2 2 0,-1 3-1 0,0-3 4 15,-4 1 2-15,3-2 5 0,-5-3 0 0,-1 5 2 16,2-3 3-16,1-2 3 0,-1 0 1 0,2 2 3 0,1-2 2 16,0-1 3-16,-1 0-4 0,2 2 0 15,15-2-3-15,-22-2 2 0,11 1-5 0,11 1-3 16,-19-4-1-16,19 4-1 0,-13-1-5 0,13 1-11 0,-12-2-13 15,12 2-15-15,0 0-19 0,0 0-22 16,-15-3-25-16,15 3-17 0,0 0-19 0,0 0-20 16,0 0-12-16,0 0-25 0,31-11-200 0,-20 7-420 0,3-2 186 15</inkml:trace>
          <inkml:trace contextRef="#ctx0" brushRef="#br0" timeOffset="12080.09">11664 266 144 0,'0'0'155'15,"0"0"-10"-15,0 0 4 0,0 0-4 0,0 0 1 16,7 5-3-16,-7-5 4 0,0 0 4 0,0 0 6 16,0 0-2-16,0 0 1 0,0 0 3 0,0 0-7 15,0 0-12-15,0 0-8 0,0 0-13 0,0 0-4 16,0 0-10-16,0 0-4 0,0 0-5 0,0 0-9 15,-10-30-6-15,10 30-8 0,-8-8-5 0,8 8-9 16,-9-7-5-16,9 7-7 0,-9-6-2 0,9 6-8 16,-7-9-1-16,7 9-7 0,0 0 2 0,-7-3-9 15,7 3 0-15,0 0-22 0,0 0-15 0,-6-10-22 16,6 10-23-16,0 0-15 0,0 0-16 0,0 0-29 0,0 0-19 16,0 0-16-16,0 0-24 0,0 0-19 15,0 0-44-15,0 0-140 0,0 0-415 0,0 0 184 16</inkml:trace>
          <inkml:trace contextRef="#ctx0" brushRef="#br0" timeOffset="12875.96">12066 160 102 0,'-7'6'173'0,"7"-6"-21"16,0 0-6-16,0 0-14 0,0 0-4 0,0 0-4 15,0 0-4-15,0 0-7 0,36-3-1 16,-23-1-10-16,4 1 0 0,0 2-7 0,3-5-4 0,7 2-7 16,1 1-6-16,2-2-8 0,1-1-4 15,-1 0-8-15,0 2-9 0,0-1-1 0,0 2-6 16,-2-1-14-16,-1-2-19 0,0 3-15 0,-1-1-24 0,-6 3-20 15,-1-4-22-15,7 4-32 0,-10-3-28 0,2 2-38 16,-5-2-107-16,1-1-300 0,1 3 133 0</inkml:trace>
          <inkml:trace contextRef="#ctx0" brushRef="#br0" timeOffset="12530.92">12512-315 9 0,'5'-11'212'0,"-5"11"-2"16,0 0-19-16,0 0-17 0,0 0-15 0,0 0-17 15,0 0-14-15,0 0-13 0,0 0-12 0,0 0-10 16,0 0 5-16,0 0-5 0,0 0-4 0,0 0-2 16,0 0 1-16,-17 42-8 0,8-26-3 0,1-1 6 15,-6 6-6-15,4 0-4 0,-4 1-4 0,1-2 0 16,-2 5-4-16,3-1-5 0,0 0 1 0,-1 2-7 0,1 1-3 15,-2-3-4-15,4 1 0 0,-1-1-11 16,2 0-2-16,-1 0-1 0,3-2-5 0,-1 0 1 16,4 1-5-16,2-5-4 0,-4-1-2 0,6 1-2 0,0 2 0 15,0-3-2-15,0-1 0 0,5-1 0 16,-2 0-2-16,0-1 0 0,3-1 1 0,-3-5-1 0,4 5-1 16,-3-5 1-16,4 0 1 0,-2 1 1 15,3-3 0-15,3-1 3 0,0 0-3 0,3 1 3 0,3-3-5 16,1-1 1-16,-3-2-3 0,2 0 3 0,3 0-3 15,-2-2-3-15,1-1-9 0,-1-2-15 0,1-1-19 16,-4 2-27-16,2 1-26 0,0-5-25 0,-2-1-21 16,-2 4-17-16,1-2-30 0,-1-3-35 0,-6 4-187 15,-1-6-437-15,-4 3 194 0</inkml:trace>
          <inkml:trace contextRef="#ctx0" brushRef="#br0" timeOffset="13250.67">13175 198 61 0,'0'0'203'0,"7"6"-1"0,-7-6-6 15,0 0-3-15,0 0 1 0,0 0-5 16,0 0-2-16,0 0-1 0,0 0-4 0,0 0-3 16,0 0-13-16,0 0-7 0,0 0-8 0,19-13-4 0,-19 13-4 15,0 0 1-15,0 0-11 0,2-12-15 0,-2 12-11 16,0 0-8-16,0-11-10 0,0 11-9 16,0 0-7-16,0 0-5 0,0 0-10 0,-8-20-6 15,8 20-5-15,0 0-13 0,0 0-14 0,-1-8-25 0,1 8-24 16,0 0-29-16,0 0-27 0,0 0-17 0,0 0-22 15,0 0-30-15,0 0-28 0,0 0-44 16,0 0-48-16,-27 12-164 0,27-12-473 0,0 0 211 0</inkml:trace>
        </inkml:traceGroup>
        <inkml:traceGroup>
          <inkml:annotationXML>
            <emma:emma xmlns:emma="http://www.w3.org/2003/04/emma" version="1.0">
              <emma:interpretation id="{708ACC95-4E81-469A-B0B9-3A9A004E2A07}" emma:medium="tactile" emma:mode="ink">
                <msink:context xmlns:msink="http://schemas.microsoft.com/ink/2010/main" type="inkWord" rotatedBoundingBox="16317,2425 18089,2347 18112,2858 16340,2937"/>
              </emma:interpretation>
            </emma:emma>
          </inkml:annotationXML>
          <inkml:trace contextRef="#ctx0" brushRef="#br0" timeOffset="15402.2">15170-121 34 0,'0'0'166'0,"6"-10"-4"0,-6 10-12 0,3-7-9 0,-3 7-4 16,0 0-9-16,6-11-7 0,-6 11-1 0,4-10-4 16,-4 10-7-16,0 0-2 0,3-10-9 0,-3 10-3 15,0 0-4-15,2-13-2 0,-2 13-8 0,0 0-6 16,0 0-6-16,0 0-3 0,0 0-11 0,-8-16-2 15,8 16-9-15,-9-3-6 0,9 3-1 0,-14 0-4 16,14 0-5-16,-26-3-2 0,10 6-1 0,1-3-5 16,0 3 0-16,0-3 1 0,-3 4-6 0,3-3 0 15,-1 3-2-15,1-1 1 0,1 1-5 0,3-2 1 16,-1 2-2-16,12-4-3 0,-21 7-1 0,12-5 1 0,-2 3 2 16,2-1 2-16,-1-1-7 0,10-3 4 0,-16 10-4 15,5-3 3-15,7-1 0 0,-7 1 1 0,5 0-4 16,-1-1 1-16,7-6-2 0,-14 15 3 0,7-10-2 15,1 2 5-15,-2 6-3 0,4-8-2 0,-2 5 3 16,-1-1 1-16,4-1-3 0,3-8 4 0,-11 19-1 16,8-11-1-16,-1 3 2 0,-1 0-4 0,2-2 0 15,-1 1-1-15,4-10 1 0,-3 15-4 0,3-15 3 16,-3 17 2-16,3-9-1 0,0-8 0 0,3 21-2 16,-2-14 3-16,4 2 0 0,-2 0 4 0,-3-9-2 15,7 13 2-15,-1-6-2 0,2 1 3 0,-1-2 0 16,2-1 3-16,-9-5-2 0,16 10 6 0,-2-5 0 15,-4 0 8-15,1-2 3 0,-1-1 2 0,2 0 1 16,-12-2 4-16,22 4 3 0,-10-4 0 0,0 0-3 16,-12 0 3-16,23 0-3 0,-11 0-1 0,-12 0-2 15,16-4 2-15,-6 3-7 0,-10 1 2 0,18-1-5 16,-18 1 0-16,18-2-2 0,-18 2 8 0,17-5-1 0,-17 5-8 16,9-2 1-16,-9 2-3 0,0 0 1 0,13-3-1 15,-13 3-5-15,0 0-2 0,0 0-1 0,0 0-3 16,0 0-3-16,12-2 2 0,-12 2-1 0,0 0 3 15,0 0-9-15,0 0-9 0,0 0-12 0,6-8-20 16,-6 8-24-16,0 0-19 0,0 0-26 0,0 0-24 16,12-4-27-16,-12 4-28 0,13-5-29 15,-13 5-216-15,17-9-470 0,-7 5 209 0</inkml:trace>
          <inkml:trace contextRef="#ctx0" brushRef="#br0" timeOffset="15878.92">15474 122 126 0,'0'0'262'0,"0"0"-14"15,0 0-17-15,0 0-23 0,0 0-17 0,0 0-21 0,0 0-15 16,0 0-15-16,0 0-15 0,0 0-11 0,0 0-11 15,0 0-13-15,0 0-7 0,0 0-9 16,0 0-8-16,0 0-6 0,2 10-7 0,-2-10-4 0,0 0-4 16,0 0-3-16,0 0-4 0,0 0-5 0,0 0-2 15,0 0 2-15,0 0 3 0,0 0 6 0,0 0-3 16,0 0 8-16,22-11-1 0,-22 11 0 0,11-7-1 16,-11 7 2-16,0 0-2 0,7-11-2 0,-7 11-6 15,4-8-4-15,-4 8-2 0,0 0-2 0,2-12-4 16,-2 12-9-16,0 0-19 0,0 0-29 0,0 0-39 15,0 0-32-15,0 0-36 0,0 0-36 0,-24-1-58 16,24 1-205-16,0 0-473 0,-24 13 211 0</inkml:trace>
          <inkml:trace contextRef="#ctx0" brushRef="#br0" timeOffset="19766.94">16145-94 90 0,'0'0'110'0,"3"-7"2"0,-3 7-7 0,5-11-5 16,-5 11-9-16,4-9 2 0,-4 9 1 0,5-11 0 15,-5 11-3-15,4-11-5 0,-4 11-2 0,6-8 2 16,-6 8-2-16,3-14 0 0,-3 14 4 0,6-15-1 0,-6 15-2 15,6-13-1-15,-1 8-1 0,-5 5 5 0,6-13-2 16,-6 13-2-16,3-10 0 0,-3 10 1 0,1-8-1 16,-1 8-7-16,0 0-6 0,0 0-6 0,5-10-3 15,-5 10-11-15,0 0-4 0,0 0-10 0,0 0-5 16,0 0-4-16,0 0-1 0,0 0-3 0,0 0-1 16,0 0-3-16,0 0 2 0,0 0-4 0,-2 45-2 15,-2-34-2-15,2 3-1 0,-2 3-3 0,-2-3 1 16,4 0 0-16,-1 3-3 0,-1 1 0 0,2-1-2 15,-2-2-4-15,2-2 6 0,1 5-4 0,-2-4 1 16,3 3-3-16,-2-3 2 0,1-3 1 0,1-11 2 16,0 24-4-16,0-14-2 0,0-10 2 0,0 19 1 15,0-19-2-15,0 15 3 0,0-7-3 0,0-8 1 16,1 14-1-16,-1-14 2 0,2 9-4 0,-2-9 4 16,0 0 0-16,0 0 2 0,4 13-1 0,-4-13 2 15,0 0 10-15,0 0 9 0,0 0-5 0,0 0 1 16,0 0 0-16,0 0-6 0,0 0-2 0,0 0 0 0,0 0 0 15,0 0 2-15,8-32-7 0,-8 32 1 16,1-19-4-16,2 7 2 0,2-2-3 0,-1 0 1 16,2 0-4-16,2 0 2 0,0-3-4 0,4-2-1 0,2-1-1 15,-1 1 1-15,-2 3-5 0,4-2 3 0,-5 3-2 16,3 2 5-16,-2-1-4 0,2 1 3 0,-2 3-4 16,1-1 2-16,-5 4-1 0,1 0 3 0,-1-3-2 15,1 3 3-15,-1 2-3 0,3-1 2 0,-10 6-4 16,12-11 4-16,-4 8-3 0,-8 3-4 0,10-7 5 15,-10 7 1-15,12-6-1 0,-12 6 0 0,14 0-1 16,-14 0 0-16,0 0-2 0,17 3 2 0,-17-3-1 16,12 4 2-16,-12-4-2 0,11 11 5 0,-5-3-3 15,0-1 2-15,-2 0 4 0,1 8 2 0,1-2 6 16,-2 1 2-16,-1 2 3 0,2-1 4 0,-4 2 4 16,2-1 0-16,-1 8 1 0,-1-7 0 0,-2 1-1 15,2 3 3-15,2 0-2 0,-6-4-7 0,6-1 1 16,-6 3-2-16,3 2-3 0,0-7 3 0,0 4-2 0,0-2-6 15,0-1 4-15,0 1-21 0,0-5-26 0,3 4-30 16,-3-5-32-16,0-10-33 0,-3 21-34 16,6-13-52-16,-3-8-272 0,3 13-525 0,-3-13 233 15</inkml:trace>
        </inkml:traceGroup>
        <inkml:traceGroup>
          <inkml:annotationXML>
            <emma:emma xmlns:emma="http://www.w3.org/2003/04/emma" version="1.0">
              <emma:interpretation id="{F712C452-04D2-4C68-8833-D0DFDD9232A6}" emma:medium="tactile" emma:mode="ink">
                <msink:context xmlns:msink="http://schemas.microsoft.com/ink/2010/main" type="inkWord" rotatedBoundingBox="18726,2284 19611,2245 19634,2768 18749,2807"/>
              </emma:interpretation>
            </emma:emma>
          </inkml:annotationXML>
          <inkml:trace contextRef="#ctx0" brushRef="#br0" timeOffset="20637.99">17717-324 151 0,'8'-6'178'15,"-8"6"-7"-15,6-7-10 0,-6 7-6 0,7-7-9 16,-7 7-8-16,0 0-8 0,0 0-12 0,0 0-10 0,0 0-10 16,0 0-15-16,3-10-4 0,-3 10-8 0,0 0-9 15,0 0-3-15,0 0-5 0,0 0 3 16,0 0-5-16,-28 24-3 0,16-17-2 0,-2 6-3 0,-2-4-2 16,-5 8-5-16,-1-4-5 0,-2 6 0 0,0-3-5 15,-1-1-1-15,-8 8-1 0,6-7 4 16,0-1-4-16,3 1 0 0,-4 2-5 0,4-2-2 0,-1 0-2 15,4-2-2-15,-3 2 2 0,2-2-3 0,2-1-2 16,5-2 2-16,2-1-2 0,0-1-3 0,2-1 1 16,2 0-3-16,0-4 3 0,5 2-3 0,4-6-3 15,-11 11-1-15,11-11 2 0,-9 7 0 0,9-7-1 16,0 0 0-16,-3 10-3 0,3-10 8 0,0 0-1 16,0 0-2-16,0 0-1 0,17 14-3 0,-10-14 2 15,-7 0 0-15,15 7 0 0,-4-7-2 0,2 3-1 16,2-2 3-16,0 1 1 0,3 2 1 0,1-4-2 15,1 1 0-15,-4 1 3 0,3-1-1 0,2-1 1 16,2 3 1-16,0 1 1 0,7-3 5 0,-3-1-2 16,1 2 4-16,1 2-6 0,2-2 2 0,-3 2-1 15,5 1-1-15,9-2 0 0,-5 3-2 0,-7-2-3 16,0-3 4-16,1 5-3 0,-4-5 0 0,0 3 3 0,4 0-2 16,-2 1-3-16,-9-2 4 0,1 0-4 15,-3-1-2-15,2 1 2 0,-8-1-2 0,-3-1 2 0,2 0-2 16,-11-1 4-16,17 3-3 0,-17-3-4 0,15 1 2 15,-15-1-4-15,7 2-14 0,-7-2-14 0,0 0-29 16,0 0-38-16,0 0-39 0,0 0-36 0,0 0-229 16,0 0-436-16,0 0 192 0</inkml:trace>
        </inkml:traceGroup>
        <inkml:traceGroup>
          <inkml:annotationXML>
            <emma:emma xmlns:emma="http://www.w3.org/2003/04/emma" version="1.0">
              <emma:interpretation id="{3145C08C-FB6E-42AF-8D89-04BC3A36365A}" emma:medium="tactile" emma:mode="ink">
                <msink:context xmlns:msink="http://schemas.microsoft.com/ink/2010/main" type="inkWord" rotatedBoundingBox="20217,1683 26000,1426 26063,2855 20280,3111"/>
              </emma:interpretation>
            </emma:emma>
          </inkml:annotationXML>
          <inkml:trace contextRef="#ctx0" brushRef="#br0" timeOffset="24959">18866-211 24 0,'0'0'140'16,"0"0"-5"-16,-2-11-4 0,2 11-5 0,0 0-2 16,-3-15-2-16,3 15-15 0,3-12 2 0,-3 12 3 15,0-14-2-15,0 14 2 0,-3-14-3 0,3 14 1 16,-1-11-6-16,1 11-3 0,0 0-1 0,0-16-11 15,0 16 1-15,-2-9-1 0,2 9 1 0,0 0-5 16,-3-13-5-16,3 13-7 0,0 0-10 0,0 0-15 16,0 0 1-16,0 0-6 0,0 0-4 0,0 0-6 15,0 0-6-15,-21 20 1 0,15-13-3 0,-1 4-3 16,1-1-2-16,-2 5-3 0,1-1-1 0,1 0-2 0,-1 0-3 16,-1 1-1-16,1 0 2 0,1 0 1 0,0-1-5 15,0 3 2-15,0-3-1 0,0 3-1 0,3-4 1 16,-3 1-4-16,1 2 2 0,2-5-2 0,-1-1 0 15,2 0 3-15,-2 0-1 0,4-10-1 0,-3 17-1 16,0-10 0-16,3-7-1 0,-3 16 2 0,3-16-1 16,-1 8 0-16,1-8 1 0,0 0-3 0,-3 11 2 15,3-11-2-15,0 0-1 0,0 0 4 0,0 0 2 16,-2 11-3-16,2-11 3 0,0 0 3 0,0 0 0 16,0 0-3-16,0 0-1 0,0 0 0 0,0 0 0 15,0 0-2-15,0 0 2 0,0 0-5 0,6-35-1 16,-3 24-1-16,3-2 4 0,1 2-4 0,-1-6-2 15,6-4-3-15,2 0-2 0,-1 0-10 0,1 3 2 16,4-6-2-16,-5 1 0 0,0 1 2 0,2 4 2 16,3-2-2-16,-3 2 1 0,-1 4 6 0,-4 0-2 15,3 1 0-15,-2-2 2 0,1 4 0 0,0 1 0 16,0-1 0-16,-2-2 4 0,1 6 2 0,-1-4-3 16,-1 8 2-16,4-8-5 0,-4 5 3 0,-1 1-2 15,2-1 2-15,1 1-1 0,-1 3 1 0,-10 2-2 16,19-6 5-16,-10 6-1 0,-9 0-4 0,18-1 2 15,-18 1 2-15,20 1 1 0,-20-1 1 0,15 7-5 0,-8-3 1 16,0-2 1-16,-1 5 0 0,-6-7 0 0,14 13 2 16,-8-5 0-16,1-1 0 0,-2 0-2 0,1 2 0 15,1-1 3-15,-1 0 4 0,-3 0-3 16,2 1 2-16,1 0-3 0,0 0 3 0,-3 1 1 0,2-3 6 16,0 0 1-16,-2 3 1 0,-3-10 3 0,0 15 3 15,0-15 4-15,-3 20 2 0,-2-6 4 16,4-7 3-16,0 7 1 0,-5 1 4 0,0-2 0 0,1-2-3 15,-1 3 0-15,2-2-2 0,-1 0 1 0,-1 1-3 16,0 0 1-16,-1-1-2 0,1-2-1 0,0-1-5 16,4 0 3-16,-2 0-5 0,1-1-2 0,3-8 0 15,-6 16-2-15,4-9-2 0,2-7 2 0,-4 9-6 16,4-9 3-16,0 0-4 0,-3 11 0 0,3-11 1 16,0 0-2-16,-4 12 2 0,4-12-4 0,0 0 2 15,0 0 0-15,0 0-4 0,0 0 3 0,0 0 0 16,-2 11-1-16,2-11-4 0,0 0 5 0,0 0-2 15,0 0-3-15,0 0-1 0,0 0 1 0,0 0 3 16,0 0-1-16,0 0 1 0,0 0-4 0,0 0 2 16,0 0 1-16,0 0-1 0,0 0 1 0,0 0-4 0,0 0-1 15,0 0 1-15,0 0 4 0,0 0 0 16,0 0-14-16,0 0-7 0,0 0-12 0,0 0-18 16,0 0-17-16,0 0-24 0,0 0-25 0,0 12-26 0,0-12-28 15,0 0-55-15,0 0-238 0,0 0-497 16,0 0 221-16</inkml:trace>
          <inkml:trace contextRef="#ctx0" brushRef="#br0" timeOffset="26336.96">19356-811 19 0,'0'0'175'0,"0"0"-10"0,0 0-10 0,0 0-10 16,-1-14-10-16,1 14-8 0,0 0-9 0,0-14-15 16,0 14-7-16,0 0-8 0,0 0-8 0,0-16 0 15,0 16-11-15,0 0-8 0,1-12-5 0,-1 12-5 16,0 0-2-16,2-14-8 0,-2 14-5 0,4-10-2 16,-4 10-4-16,8-11-6 0,-8 11 1 0,7-9-2 15,-7 9-8-15,9-9 2 0,-3 6 1 0,-6 3-4 16,11-8-1-16,-11 8 0 0,11-9 1 0,-11 9-2 15,8-4-4-15,-8 4 0 0,9-7-1 0,-9 7 2 16,12-3-2-16,-12 3-2 0,7-7-1 0,-7 7-2 0,12-4 1 16,-12 4-1-16,12-1 1 0,-12 1-4 15,0 0 6-15,18 0-4 0,-18 0-3 0,12 1 3 0,-12-1 0 16,0 0-1-16,15 4-2 0,-15-4 2 0,12 3-3 16,-12-3 3-16,0 0-4 0,10 7 0 0,-10-7 2 15,6 9-2-15,-6-9 1 0,3 12 0 0,-3-12 1 16,5 10 4-16,-5-10-4 0,0 14 4 0,0-14 2 15,1 17-1-15,-1-17 3 0,-1 16 3 0,1-16 2 16,-5 18 4-16,4-9 9 0,-4 6-8 0,2-7 3 16,-3 7-2-16,0-5 0 0,0 3 2 0,-1 3-4 15,-4-3 2-15,1 4-3 0,-2-3-1 0,-1 1 0 16,-2 3-2-16,-2 1-1 0,2-7 2 0,2 2-1 16,0-4-5-16,1 3 3 0,0-1-3 0,1 0 2 15,-1 3 0-15,-1-5-1 0,0 1 0 0,5-1 0 16,1-2-1-16,-2-1 3 0,1 0 0 0,-1-2 3 15,2 2 1-15,7-7-1 0,-11 11-1 0,11-11-1 0,-6 5 3 16,6-5-2-16,0 0 4 0,-9 8 0 16,9-8 0-16,0 0-1 0,0 0 6 0,0 0-2 15,-7 3 6-15,7-3 1 0,0 0-2 0,0 0-2 0,0 0-3 16,0 0-2-16,0 0 2 0,22-19-5 0,-14 13-1 16,-8 6-3-16,12-10 2 0,-5 2-1 0,4-2-3 15,-4 3 0-15,2 2-1 0,1-1 0 0,-1 0-3 16,-1 1 0-16,2-2 0 0,-4 0 0 0,-6 7-1 15,15-10-2-15,-7 8 3 0,-8 2-2 0,10-5 0 16,-10 5-3-16,11-3-1 0,-11 3 2 0,13-3 0 16,-13 3-2-16,12-1 0 0,-12 1-3 0,0 0 1 15,18 8 3-15,-18-8 0 0,9 6 0 0,-2 2 0 16,-1-5 4-16,0 4-3 0,-6-7-3 0,14 11 4 16,-4-5 1-16,-3 0-2 0,2-1-1 0,-1 1 5 15,4 1 0-15,1-2 1 0,1 1-2 0,-2-4-1 16,2 3 3-16,0-5 0 0,2 0 1 0,2 0 4 0,-1 0 0 15,-1 0 5-15,0-5 3 0,1 0 5 0,-1 2 6 16,-1-1 1-16,-1-1 3 0,-3-2 0 16,-2 1 0-16,2 3-1 0,-4-6-3 0,1 3-3 15,-8 6-5-15,12-13 2 0,-9 6-5 0,-3 7-2 0,10-10-2 16,-7 6-4-16,-3 4-11 0,3-11-17 0,-3 11-25 16,0 0-29-16,0 0-29 0,0 0-11 0,0 0-16 15,0 0-37-15,0 0-20 0,0 0-228 0,0 0-448 16,0 0 199-16</inkml:trace>
          <inkml:trace contextRef="#ctx0" brushRef="#br0" timeOffset="26858.98">19941-232 156 0,'0'0'205'0,"0"0"-15"16,0 0-21-16,0 0-14 0,0 0-22 0,0 0-9 0,0 0-9 16,0 0-8-16,21 3-6 0,-21-3-2 0,16-2-5 15,-16 2-3-15,24-5-6 0,-13 5-9 16,3 0-3-16,4-1-2 0,-1-1-9 0,-1-1-4 16,4-1-4-16,-4 3-5 0,3 0 0 0,1 0-3 0,-1-2-2 15,2 0-3-15,-3 1 1 0,9 0 0 16,-3 4 1-16,-1-2-9 0,-3 0 4 0,-1-2 0 0,7 2 2 15,0-1-5-15,-5 1 3 0,5 0-5 0,-8-3 3 16,8 2-3-16,-6 1 1 0,-1-4-2 0,1 1-2 16,-1 1 0-16,-1 2 2 0,-2 0-6 0,1-5 0 15,-7 4 1-15,1-1-2 0,0-1 0 0,-11 3-2 16,17-2 0-16,-7 0-1 0,-10 2-7 0,14-5 1 16,-14 5-1-16,10-1-1 0,-10 1-2 0,0 0-8 15,11-8-16-15,-11 8-26 0,0 0-25 0,0 0-24 16,0 0-30-16,-2-13-28 0,2 13-25 0,0 0-34 15,-18-9-212-15,8 0-451 0,1 1 200 0</inkml:trace>
          <inkml:trace contextRef="#ctx0" brushRef="#br0" timeOffset="27182.91">20479-501 70 0,'-12'-6'220'0,"12"6"-18"16,0 0-17-16,0 0-17 0,0 0-19 16,0 0-16-16,0 0-15 0,0 0-11 0,0 0-9 0,0 0-8 15,-16 11-5-15,12-2-5 0,4-9 2 0,-6 18-1 16,3-4-4-16,-3 0 2 0,0-1 3 0,3 1 2 16,-3 2-2-16,-3 0-4 0,4 7 1 0,-1-5-2 15,0 0-5-15,2-1-3 0,1 1-2 0,-8 3-5 16,5-3-4-16,2-1-6 0,0 0-5 0,-1-2-4 15,1 2-4-15,-2-3 1 0,1-1-9 0,1 0-1 16,2-2-3-16,-1 0-3 0,-1 3-1 0,2-6 0 16,-2-1-7-16,4-7-16 0,-3 16-14 0,3-16-20 15,-5 15-28-15,5-15-19 0,0 11-28 0,0-11-13 16,0 0-22-16,0 0-32 0,0 0-65 0,0 0-134 16,15 0-406-16,-15 0 181 0</inkml:trace>
          <inkml:trace contextRef="#ctx0" brushRef="#br0" timeOffset="28313.53">22373-75 115 0,'-13'15'232'16,"3"-2"-13"-16,-7 2-11 0,-2 4-16 0,-8 6-17 0,-4 3-10 16,-4-3-21-16,-4 5-12 0,-2-3-15 15,-3 3-9-15,0-2-18 0,-16 10-25 0,23-15-23 16,-6 2-33-16,7-4-24 0,-3 1-28 0,14-6-28 0,-1-2-37 16,5 1-188-16,5-9-321 0,4-1 141 0</inkml:trace>
          <inkml:trace contextRef="#ctx0" brushRef="#br0" timeOffset="29186">23138-403 90 0,'0'0'188'0,"0"0"-12"0,0 0-13 0,0 0-6 15,0 0-5-15,42-7-10 0,-25 3-16 0,4 1-8 16,5-4-7-16,-3 3-14 0,7-2-6 0,-1 0-7 16,3 1-9-16,6-2-8 0,3 1-9 0,-10 2-5 15,11-3-8-15,-9 5-22 0,-5 2-27 0,2-5-26 16,-2 1-34-16,3 4-40 0,-4-3-55 0,-7-1-118 16,-1 0-298-16,-1 4 132 0</inkml:trace>
          <inkml:trace contextRef="#ctx0" brushRef="#br0" timeOffset="28906.79">23240-743 123 0,'-2'-15'243'0,"2"15"-11"0,0 0-19 0,0 0-19 0,0 0-20 16,0 0-23-16,0 0-19 0,-3-9-11 0,3 9-12 15,0 0-14-15,0 0-11 0,0 0-6 0,-13 33-6 16,9-18-7-16,-2 3 0 0,0 2-6 0,6-1-1 16,-8 6-7-16,7 0 1 0,-2 3-3 0,1 7 1 15,-1 2-3-15,5-10 2 0,-2-1 1 0,-2 2 3 16,7 6-6-16,-1-5-1 0,1-8-4 0,1 3 0 16,1-2 2-16,-1-5 0 0,0 5 1 0,1-7-3 15,2 1 4-15,-6 0-4 0,3-5-4 0,8 4 1 16,-8-2-4-16,6-2 3 0,-5-4-6 0,5 2 5 15,-3-1-4-15,0 0 1 0,0-6-2 0,4 5 6 16,-2-4-4-16,-1-2 0 0,7-1-8 0,-3 0 5 0,0-4 0 16,1 1-1-16,-2-2-3 0,4-4-1 15,-1 1-4-15,0-2-6 0,-1-4 2 0,6-4-3 0,-1-2 3 16,-1-4-6-16,3-4 1 0,5-8-2 16,3 2-3-16,1-5 0 0,1-3-1 0,-2 1-3 0,-1-4 2 15,1 2 3-15,1 2-8 0,-5 1 1 0,1 2-4 16,0 3-1-16,-4-2-1 0,-2 9-9 0,-6 3 3 15,2 5-6-15,-4-2-7 0,-4 8-5 0,1 0-5 16,-2 1-16-16,-2 5-15 0,-3 0-22 0,-3 8-31 16,6-11-40-16,-6 11-26 0,0 0-12 0,0 0-22 15,0 0-229-15,0 0-483 0,-33 12 213 0</inkml:trace>
          <inkml:trace contextRef="#ctx0" brushRef="#br0" timeOffset="29609.97">24029-393 144 0,'0'0'171'0,"0"10"-2"0,0-10-18 0,3 15-12 16,0-8-9-16,-3-7-11 0,0 14-6 0,0-4-11 15,0-10-3-15,0 14-9 0,0-14-8 16,0 17-7-16,0-17-6 0,-3 15-8 0,3-15-3 0,0 13-7 15,0-13 1-15,0 11-10 0,0-11-1 0,0 0-5 16,0 0 0-16,0 12-3 0,0-12-6 0,0 0 6 16,0 0 3-16,0 0 6 0,0 0-2 0,0 0-7 15,0 0-1-15,0 0-3 0,0 0-4 0,0 0-4 16,27-26-1-16,-15 14-2 0,-2 3-3 0,2-4-12 16,9-7-3-16,-6 3-7 0,9-3 3 0,-5 2-4 15,2 0 1-15,3 2-1 0,-2 2 2 0,-8 5-2 16,5-2 4-16,-7 4-2 0,1-4 3 0,1 6 4 15,-5-1 2-15,1 0 1 0,-10 6-1 0,16-3-2 16,-10-1-1-16,-6 4 1 0,14 0 3 0,-14 0 1 16,13 4 3-16,-13-4 6 0,12 11-5 0,-4-2 9 0,-2 2 1 15,-3-4 0-15,0 4 1 0,0 5-3 16,4-5 3-16,-4 4-3 0,0-2 0 0,3 1-3 0,-2-2-1 16,-1 4-3-16,3-2 2 0,-3-2-4 0,-1-1 4 15,-1-2 0-15,1 2-7 0,4-2-20 16,-3-2-24-16,-3-7-21 0,4 17-36 0,1-10-12 0,-5-7-33 15,10 4-227-15,-10-4-398 0,0 0 177 0</inkml:trace>
        </inkml:traceGroup>
        <inkml:traceGroup>
          <inkml:annotationXML>
            <emma:emma xmlns:emma="http://www.w3.org/2003/04/emma" version="1.0">
              <emma:interpretation id="{4F956ACC-B39E-4C47-B1D2-E3B8CDBD70E4}" emma:medium="tactile" emma:mode="ink">
                <msink:context xmlns:msink="http://schemas.microsoft.com/ink/2010/main" type="inkWord" rotatedBoundingBox="26268,1746 30688,1550 30732,2556 26313,2752"/>
              </emma:interpretation>
            </emma:emma>
          </inkml:annotationXML>
          <inkml:trace contextRef="#ctx0" brushRef="#br0" timeOffset="30043.81">24855-721 23 0,'0'0'222'16,"0"0"-13"-16,0 0-13 0,0 0-19 0,-3-13-19 0,3 13-18 16,0 0-14-16,0 0-14 0,0 0-10 15,0 0-8-15,0 0-12 0,0 0-7 0,25 6-4 16,-25-6-9-16,20 8-4 0,-13-5-9 0,7 2-5 0,4 0-5 16,-5 3-5-16,3-2-1 0,1-1-2 15,-1 2-1-15,1 1-4 0,5-3-2 0,-3 1-1 16,1 1 0-16,-7 2 3 0,7-3-4 0,-3 1 1 0,4 0-3 15,-6-4 2-15,3 5-4 0,-3-2 3 0,1-2-4 16,-2 1 2-16,-2 4-4 0,4-2 2 0,-2-1-4 16,-7-3-1-16,2 1-1 0,0-2 1 0,1 3-3 15,-10-5-2-15,14 11 1 0,-8-7 1 0,-6-4-3 16,6 6 0-16,-6-6 0 0,7 10 3 0,-7-10 8 16,0 11 10-16,0-11 7 0,-13 15 1 0,7-9 3 15,-8 4 3-15,1 3-4 0,-9 0 1 0,-4 1-5 16,-1-3 1-16,-8 6-9 0,-1-3 1 0,0-1-2 15,-3 4-3-15,2-4-3 0,10-2 0 0,-6-3-4 16,5 2-5-16,1-1-15 0,-1 0-11 0,1 1-15 16,5-2-19-16,-1 5-17 0,1-3-24 0,5 0-15 15,4-5-19-15,4-1-14 0,2 3-18 0,7-7-31 0,-12 6-160 16,12-6-379-16,0 0 168 0</inkml:trace>
          <inkml:trace contextRef="#ctx0" brushRef="#br0" timeOffset="30335.96">25507-315 71 0,'0'0'191'16,"0"0"-14"-16,0 11-13 0,0-11 7 0,0 0 0 15,-20 20-7-15,10-14-6 0,-5 4-7 0,2-1-7 16,-14 2-9-16,4 0-5 0,-8 1-12 0,4 2-6 16,-6-1-13-16,5 2-9 0,-5-6-9 0,8 2-8 15,-2 1-7-15,-1-2-6 0,4 3-4 0,-4-2-9 16,11-4-7-16,-2 1-18 0,2 0-20 0,4-1-18 0,1 2-22 16,-1-3-25-16,2-2-24 0,2-1-25 15,9-3-19-15,-10 8-32 0,10-8-185 0,0 0-376 16,0 0 167-16</inkml:trace>
          <inkml:trace contextRef="#ctx0" brushRef="#br0" timeOffset="31005.73">26190-637 202 0,'0'0'202'0,"0"0"-20"15,0 0-17-15,0 0-21 0,0 0-15 16,0 0-16-16,0 0-8 0,0 0-9 0,0 0-9 15,0 0-9-15,0 0-4 0,0 0-6 0,-6 35 7 0,6-35-3 16,-3 20-3-16,0-7-5 0,0-1 0 0,1 2-9 16,-1 1-2-16,0 1-2 0,0-5-9 15,3 5 6-15,-3-2-7 0,1-2-1 0,2-2-3 16,0-10 0-16,-3 18-6 0,3-8 2 0,0-10-7 0,-5 12 1 16,-1-6-2-16,6-6-4 0,0 0-6 0,0 14 4 15,0-14-2-15,0 0-1 0,0 0 2 0,-3 11 4 16,3-11 8-16,0 0 9 0,0 0 8 0,0 0-6 15,0 0-3-15,0 0-2 0,0 0-11 0,0 0 6 16,17-27-7-16,-12 15 0 0,4 0-6 0,-1-4-6 16,8-1-5-16,-1-1-1 0,3-3-6 0,-6 0-3 0,7-1-14 15,-2 0 1-15,2 3 1 0,4-2-4 16,3-6 2-16,-6 6 2 0,-1 5 5 0,1-3 0 16,-1 4-4-16,-6 3 6 0,5 3-3 0,-4-4 4 0,-4 2-1 15,7 1 1-15,-6 2-4 0,3-1 3 16,-4 3 2-16,-1 1-1 0,0 0 2 0,-9 5-3 15,14-6-1-15,-7 4 1 0,-7 2 3 0,12-4-4 0,-12 4 2 16,0 0 2-16,16 6-3 0,-16-6 4 0,11 8-4 16,-5-3 5-16,-6-5 5 0,3 16 13 0,-3-3 2 15,-3 0 1-15,3 3-1 0,-3-3 4 0,0 4 2 16,0-2 0-16,1 2 2 0,1 1-1 0,-7-3-1 16,6 4 0-16,-1 3-3 0,-5-5-3 0,5 0-1 15,-3 5 2-15,2-5-3 0,-2 4 1 0,0-4 0 16,3-2-4-16,-2 1-3 0,-1-1-18 0,3-2-28 15,0-2-25-15,0-4-26 0,3 7-21 0,0-3-21 16,0-11-30-16,0 13-34 0,0-13-195 0,6 10-422 16,-6-10 186-16</inkml:trace>
          <inkml:trace contextRef="#ctx0" brushRef="#br0" timeOffset="31329.97">26848-429 36 0,'4'9'174'0,"-4"-9"-7"16,0 0-15-16,0 0-14 0,-6 22-10 0,6-22-9 0,0 13-11 16,0-13-5-16,0 13-11 0,0-13-2 0,3 18-10 15,0-8 0-15,0-2-8 0,-3-8-3 0,10 12 3 16,-4-7 1-16,3 1 1 0,5 1-9 0,-1-2-2 16,2 2-7-16,2-6 0 0,-1 3-8 15,0-6 4-15,1 2-6 0,-1-2 2 0,1 0-3 16,2-7 1-16,-3 4 0 0,1 1-3 0,-2-3-1 0,1-3 2 15,-6 3-3-15,4-4-4 0,-5-2-6 0,1-1 2 16,-7-1-8-16,0-4 6 0,3 4-6 0,-9 0-2 16,0 0-3-16,0 0-3 0,-3 4-1 0,-7 0-3 15,2 1-3-15,-5 2-2 0,3-1-10 0,-4 2-14 16,-1 5-11-16,2 0-18 0,0-1-4 0,-1 3-20 16,8 3-15-16,-7-1-18 0,5 0-13 0,1 1-26 15,10-3-19-15,-15 5-182 0,15-5-369 0,-6 8 163 0</inkml:trace>
          <inkml:trace contextRef="#ctx0" brushRef="#br0" timeOffset="32495.92">29023-1058 101 0,'12'11'222'0,"-1"2"-14"0,5 4-13 0,-2-3-15 0,-1 5-8 16,-1 6-7-16,1-1-17 0,1 0 1 16,-7 6-17-16,-4 8-9 0,-6 1-6 0,-4 3-4 15,-13 4-7-15,-17 16-7 0,-15 2-6 0,-9-2-3 0,-45 21-6 16,-9-10-8-16,2-7-20 0,-4-9-37 0,34-19-39 15,-35 14-52-15,35-17-47 0,4-3-55 16,-2 3-204-16,6-7-408 0,8 0 180 0</inkml:trace>
        </inkml:traceGroup>
        <inkml:traceGroup>
          <inkml:annotationXML>
            <emma:emma xmlns:emma="http://www.w3.org/2003/04/emma" version="1.0">
              <emma:interpretation id="{8E352F5B-08CD-41A2-B314-89652484FF5E}" emma:medium="tactile" emma:mode="ink">
                <msink:context xmlns:msink="http://schemas.microsoft.com/ink/2010/main" type="inkWord" rotatedBoundingBox="22529,1826 29989,1495 30024,2282 22564,2613"/>
              </emma:interpretation>
            </emma:emma>
          </inkml:annotationXML>
          <inkml:trace contextRef="#ctx0" brushRef="#br0" timeOffset="32133.97">28294-738 178 0,'-7'-1'234'0,"7"1"-19"16,-20 0-20-16,5 0-10 0,-1 1-9 0,0 2-22 15,-1 1-14-15,1 2-8 0,-8 2-10 0,6 0-9 16,2 2-8-16,-1 0-11 0,1-2-9 0,1 1-7 16,3 1-4-16,0 1-7 0,3-3-4 0,2 2-4 0,1-3-6 15,0-1 0-15,6-6-5 0,-6 18 1 16,4-11 1-16,2 4 5 0,0-11 3 0,3 18 0 0,2-10 11 16,1 1-5-16,3-4 2 0,-2 3-2 0,9-4-6 15,-1 0-8-15,5 2-3 0,-2-6-3 16,1 4-1-16,5-1-9 0,-3 1-5 0,4-2-7 0,2-4-20 15,-2 2-27-15,2 0-34 0,-1-4-38 0,-1 1-32 16,0-1-45-16,-1-6-58 0,-6 2-230 0,6-3-500 16,0 3 222-16</inkml:trace>
          <inkml:trace contextRef="#ctx0" brushRef="#br0" timeOffset="36315.68">28073-1052 73 0,'0'-11'113'15,"0"11"2"-15,0 0-13 0,0 0-1 0,0 0-2 16,0 0 2-16,0 0-5 0,6-10-3 0,-6 10 0 16,0 0 2-16,0 0-5 0,0-14 0 0,0 14 0 15,0 0-11-15,0 0 0 0,0 0-3 0,0 0-2 16,0 0-2-16,0 0-4 0,0 0-6 0,-6-13-7 15,6 13-5-15,0 0-3 0,0 0-8 0,0 0-1 16,-11-1-3-16,11 1-3 0,0 0-2 0,-20 1 2 16,20-1 0-16,-15 4-2 0,15-4-1 0,-18 6-1 15,8-5 1-15,1 1-2 0,9-2-3 0,-19 7-2 0,11-3-4 16,-4 2-1-16,2-2 1 0,-2 0-2 16,0 1-1-16,0 4 0 0,-1-3 4 0,4-2-5 15,-5 2 1-15,2 3-3 0,2-2-1 0,-1 1 0 0,-1 1-3 16,2 0 2-16,-2 2 2 0,-1-1-3 0,2 0-3 15,1 1 2-15,-2 0 2 0,1 0 0 16,-1 2 2-16,3-4-3 0,-2 0 2 0,-1 2-2 16,6-4 11-16,-8 4 1 0,5 0 0 0,-1-3 0 0,-2 3 0 15,4-4 2-15,-2 4-3 0,1-4 3 0,3 3-4 16,-1-3-3-16,-5 2 0 0,4 2 1 0,2-4-6 16,-3 2 1-16,-1 0-1 0,7-1-5 0,-3-1 3 15,-2 3 1-15,8-10-6 0,-10 19 3 0,4-10 1 16,0 1-2-16,3-2 1 0,-4 2-2 0,4 1 0 15,3-11-2-15,-6 20 0 0,3-9 3 0,-2-1-4 16,2 1 4-16,3 4-3 0,-6-2 0 0,3 0 7 16,2-3-1-16,-2-2-2 0,3-8 0 0,-3 19 1 15,0-9 1-15,3 2 1 0,0-1 4 0,0-11 2 16,0 18-2-16,0-4 3 0,0-14 0 0,0 22 1 0,6-13 1 16,-6-9 1-16,3 14-1 0,-2-6 2 15,2-2 4-15,-3-6 3 0,6 17 5 0,-6-17-3 16,8 11 2-16,-5-8 2 0,-3-3-2 0,12 13 6 0,-5-8-2 15,2 2 7-15,-1-1-4 0,0-2-5 0,3 0-2 16,-5 1 4-16,-6-5-5 0,12 5-2 16,-12-5-4-16,10 4-1 0,-10-4-4 0,9 4 2 0,-9-4-3 15,0 0-1-15,0 0-7 0,11 5-11 0,-11-5-19 16,0 0-40-16,0 0-33 0,0 0-45 0,0 0-58 16,-26 8-62-16,10-1-285 0,-1-5-586 0,3 2 260 15</inkml:trace>
          <inkml:trace contextRef="#ctx0" brushRef="#br0" timeOffset="-105508.35">21167-639 53 0,'-31'-12'173'15,"31"12"-7"-15,0 0-5 0,-9-4-3 0,9 4-3 16,0 0-10-16,0 0 2 0,-14 0-5 0,14 0-6 16,0 0-10-16,0 0-8 0,0 0-2 0,0 0-7 15,0 0-10-15,0 0-9 0,-12-6-2 0,12 6-8 16,0 0-2-16,0 0-10 0,0 0-1 0,0 0-9 16,0 0 4-16,0 0-4 0,0 0 0 0,0 0 2 15,0 0-1-15,0 0 2 0,0 0-1 0,0 0-1 16,45 4 0-16,-35-4-2 0,2 0 1 0,-12 0-2 15,27 0-5-15,-12-4 0 0,4 4-6 0,-1 0-5 16,0-2-2-16,-1 0-4 0,1-3-2 0,-2 5-7 16,3 0 4-16,-2-3-7 0,-1 3-4 0,2-2 0 0,-2-2-1 15,1 2-1-15,-5 1-6 0,-3-3 4 16,-9 4-1-16,19 0-3 0,-19 0-2 0,15 0-3 16,-15 0-15-16,11-3-7 0,-11 3-12 15,0 0-18-15,0 0-12 0,14 0-17 0,-14 0-10 0,0 0-12 0,0 0-17 16,6 7-13-16,-6-7-17 0,0 0-23 0,0 0-16 15,0 0-25-15,0 0-186 0,0 0-427 0,0 0 190 16</inkml:trace>
          <inkml:trace contextRef="#ctx0" brushRef="#br0" timeOffset="-104948.08">21189-639 72 0,'0'0'187'0,"-10"7"-4"0,10-7-15 16,-9 6-10-16,9-6-6 0,-11 7-9 0,5 0-8 0,6-7-7 15,-12 11-10-15,5-5-3 0,1 4-9 16,0-2-7-16,-1 5-3 0,-4-3-8 0,2 1 0 16,2-1-7-16,1 1-8 0,-2 2-6 0,2-5-5 15,2 0-8-15,4-8-3 0,-9 15-5 0,5-7-2 0,4-8-5 16,-6 16-2-16,6-7-5 0,0-9 2 0,0 14-4 15,0-14 3-15,3 10-2 0,-3-10 6 0,7 7 0 16,0-2-1-16,-7-5-1 0,20 6 2 0,-7-2-1 16,2-3 2-16,3-2-3 0,1 3-5 0,1-3 1 15,5-4-5-15,-7 5-1 0,7 0-4 0,-7 0 0 16,2 0-5-16,-5 0-1 0,4 0 2 0,-4-2-4 16,-3 2-2-16,-12 0 0 0,19 2-2 0,-10-2-1 15,-9 0 0-15,0 0-3 0,20 0-2 0,-20 0 2 16,10 5-2-16,-10-5 0 0,8 6 1 0,-8-6-2 15,5 6 2-15,-5-6-2 0,6 12-3 0,-6-12 1 16,0 13 0-16,0-13 1 0,2 14 3 0,-2-14 0 0,-2 17-7 16,4-10 6-16,-2-7 0 0,-5 21 0 0,4-8 0 15,-1-5 1-15,2-8 0 0,-7 24 0 16,3-9 3-16,-4-2-2 0,2-1 1 0,-1 1-5 0,-4 2 7 16,2-6 0-16,-3 2 2 0,-1 0 0 0,-1-2-3 15,1-1 2-15,0 2-1 0,-2 0 1 16,1-3 0-16,-4 0-4 0,1 1 4 0,3-5 0 0,-1 4-2 15,-1 0-3-15,-2-1 1 0,3-1-2 0,-3-4 0 16,3 4-9-16,-1-3-7 0,2 0-13 0,-1-1-8 16,3 2-14-16,-1-3-16 0,13 0-27 0,-21-4-16 0,21 4-25 15,-15-7-41-15,12 0-13 0,3 7-63 16,-3-12-147-16,3 12-429 0,3-20 189 0</inkml:trace>
          <inkml:trace contextRef="#ctx0" brushRef="#br0" timeOffset="-104371.34">21605-511 160 0,'3'-11'242'0,"-3"11"-23"16,0 0-18-16,15-6-13 0,-15 6-15 0,8-4-15 15,-8 4-13-15,0 0-18 0,13-1-6 0,-13 1-6 16,0 0-2-16,0 0-3 0,0 0-10 0,14 13-3 16,-14-13 2-16,5 13-4 0,-5-13-4 0,0 11-3 15,0 0-3-15,0 1-11 0,0 2-7 0,-3-2-1 16,2-3-5-16,1-9-5 0,-1 25-4 0,-2-10-3 16,1 0-5-16,1-4-5 0,-1 2-1 0,-2-1-8 15,-1 2 0-15,2-5-4 0,3-9-4 0,-4 18 2 0,2-11-1 16,2-7-7-16,0 0-1 0,-6 15 0 15,6-15 2-15,-1 7-6 0,1-7 1 0,0 0 5 16,0 0-2-16,-2 13-5 0,2-13-1 0,0 0-3 0,0 0-4 16,0 0-3-16,0 0-4 0,14-29 0 0,-10 20-7 15,7-1-5-15,-3-2-2 0,3 0 1 16,2-9-7-16,1 10 1 0,-5-4 2 0,9-1-1 0,-3 1 7 16,-4 1 1-16,3 2 0 0,-2 0 1 0,1 1 3 15,-4 3-3-15,3 1 3 0,0-2 4 0,-1 0 5 16,-1 4 2-16,-3 1 2 0,2 0 5 0,3 1 1 15,-1-3 0-15,-11 6 5 0,19-2-1 0,-19 2 4 16,18 2 5-16,-8 1 3 0,-10-3 3 0,15 11 4 16,-7-4 0-16,1 3 8 0,-5 4 6 0,2 1 0 0,-1-2 6 15,-2 4-13-15,1-2 0 0,-2 2 6 16,1 1-2-16,-3-1-8 0,0 7 1 0,0-10-7 16,0 3 0-16,0-4-4 0,-3 2 0 0,0 1-1 0,0-1-18 15,1 0-19-15,1-7-23 0,-4 5-28 0,2-3-45 16,-3 2-47-16,2-3-57 0,4-9-74 15,-9 11-239-15,9-11-568 0,0 0 251 0</inkml:trace>
        </inkml:traceGroup>
      </inkml:traceGroup>
    </inkml:traceGroup>
    <inkml:traceGroup>
      <inkml:annotationXML>
        <emma:emma xmlns:emma="http://www.w3.org/2003/04/emma" version="1.0">
          <emma:interpretation id="{D30E8F6F-65E6-4984-8EB8-B856B5E80283}" emma:medium="tactile" emma:mode="ink">
            <msink:context xmlns:msink="http://schemas.microsoft.com/ink/2010/main" type="paragraph" rotatedBoundingBox="766,5210 8681,4699 8853,7365 938,78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29C42-F05B-4369-8D4E-7498EF360149}" emma:medium="tactile" emma:mode="ink">
              <msink:context xmlns:msink="http://schemas.microsoft.com/ink/2010/main" type="inkBullet" rotatedBoundingBox="766,5211 2110,5125 2226,6914 882,7001"/>
            </emma:interpretation>
          </emma:emma>
        </inkml:annotationXML>
        <inkml:trace contextRef="#ctx0" brushRef="#br0" timeOffset="43660.77">-755 3191 168 0,'0'0'168'15,"0"0"-20"-15,0 0-13 0,0 0-8 0,0 0-6 16,0 0-4-16,0 0-2 0,0 0-1 0,0 0-7 16,19-24-2-16,-19 24-7 0,12-10-3 0,-6 6-7 15,-6 4-4-15,14-10-7 0,-8 6-3 0,-6 4-5 16,12-6-4-16,-12 6-9 0,9-8-5 0,-9 8-2 15,0 0-5-15,9-3-2 0,-9 3-3 0,0 0-2 16,0 0-3-16,16 2-1 0,-16-2 1 0,0 0-4 16,0 0 2-16,15 1 3 0,-15-1-1 0,13 3 7 15,-13-3 1-15,14 1 0 0,-4 3 1 0,1-4-1 16,-11 0 0-16,25 2-1 0,-12-2-3 0,2 0-2 16,2 0 3-16,-1-2 2 0,2-3-5 0,1 5 0 15,-2-1-4-15,2 1-4 0,-1-2-1 0,0 1-5 16,0-1-1-16,0 2 1 0,0 0 0 0,-3-4-4 0,2 4-1 15,-2 0-4-15,3-1-1 0,-1 2 0 0,-1-1 1 16,-1-1-5-16,0 2 2 0,0-1-3 16,-3-1 2-16,1 2-3 0,-13-1 0 0,20 0 2 15,-9 0-2-15,1 4-3 0,-12-4 2 0,17 0-2 0,-5 2 0 16,-12-2 0-16,15 0-2 0,-15 0 0 0,16 3 0 16,-16-3 3-16,0 0 0 0,16-2-1 0,-16 2 0 15,11 2-3-15,-11-2 2 0,0 0-2 0,9 2 2 16,-9-2 1-16,0 0-2 0,13 6 2 0,-13-6 0 15,0 0 0-15,12 0 1 0,-12 0-2 0,0 0-1 16,0 0-11-16,0 0-12 0,0 0-14 0,12 3-16 16,-12-3-24-16,0 0-42 0,0 0-33 0,0 0-36 15,3-14-34-15,-3 14-221 0,0 0-478 0,-7-26 212 16</inkml:trace>
        <inkml:trace contextRef="#ctx0" brushRef="#br0" timeOffset="43029.97">-728 2794 109 0,'0'0'117'16,"0"0"0"-16,0 0 5 0,0 0-8 0,0 0-1 0,0 0 6 15,-8-18-2-15,8 18-3 0,0 0-2 0,0 0-2 16,0 0-3-16,-10-3-3 0,10 3-5 15,0 0-3-15,0 0-4 0,0 0-9 0,0 0-3 0,0 0-4 16,0 0-1-16,-12-4-7 0,12 4-2 0,0 0-1 16,0 0-5-16,0 0-1 0,0 0-7 0,0 0-2 15,0 0-5-15,0 0-4 0,0 0 1 16,0 0-10-16,0 0-6 0,0 0-1 0,0 0-6 0,0 0 0 16,0 0-2-16,0 0 0 0,0 0-3 0,0 0-2 15,0 0 1-15,0 0-2 0,0 0 0 0,0 0-3 16,0 0 0-16,25 18 1 0,-25-18-4 0,14 4 5 15,-14-4-2-15,16 3 2 0,-5 0 3 0,-2-2 2 16,-9-1-2-16,19 4 1 0,-7-2-4 0,-2-1 3 16,2-1 4-16,0 3-1 0,3-3-1 0,2 1-1 15,-3-2 3-15,-14 1-1 0,26 1 1 0,-10-2 1 16,2-2-5-16,-3 3 4 0,1 3-3 0,-1-6 2 16,2 6-2-16,-1-7-3 0,-1 4 2 0,0 0-2 15,3 1-1-15,-3-1-5 0,3 3 2 0,0-3 1 16,-4 0-2-16,0 0 3 0,1 3-3 0,-3-1-1 15,1 0 2-15,2 0-2 0,-1-1 3 0,-3 1-5 16,3-1 2-16,-2-1 0 0,1 0 0 0,-1 1 3 0,-12-1 5 16,21-2-1-16,-9 2 2 0,-2-2 3 0,-10 2 1 15,23 0-5-15,-13 0 5 0,-10 0-2 0,20-1-4 16,-20 1 4-16,17-2-5 0,-17 2 2 0,17-2-4 16,-17 2 1-16,13-2 0 0,-13 2-4 15,12-6 2-15,-12 6-1 0,0 0 0 0,12-1-1 16,-12 1 1-16,0 0-6 0,0 0 1 0,0 0 3 0,0 0-2 15,0 0-4-15,0 0-7 0,14 0-9 0,-14 0-22 16,0 0-13-16,0 0-23 0,0 0-17 0,0 0-16 16,0 0-17-16,0 0-18 0,0 0-30 0,0 0-42 15,0 0-206-15,0 0-456 0,0 0 203 0</inkml:trace>
        <inkml:trace contextRef="#ctx0" brushRef="#br0" timeOffset="44367.68">71 2563 163 0,'0'0'188'0,"0"0"-7"0,-7-7-1 0,7 7-12 16,0 0-7-16,0 0-9 0,-9-6-8 0,9 6-9 16,0 0-7-16,0 0-10 0,0 0-5 0,0 0-5 15,-11-4-10-15,11 4-7 0,0 0-7 16,0 0-10-16,0 0-1 0,0 0-11 0,-18 0-4 0,18 0-7 15,0 0-3-15,0 0-5 0,0 0-9 0,0 0 0 16,0 0-3-16,-7 10-3 0,7-10-4 0,0 0-3 16,0 0-2-16,5 16 0 0,-5-16-1 0,8 11-3 0,-8-11 0 15,14 11 4-15,-7-7-2 0,5 1 6 16,0-2-2-16,3 4 4 0,-1-1-3 0,0-1-2 16,4-3 3-16,-3 5-5 0,5-4-1 0,-5 2-1 15,2-2-2-15,-2 3-1 0,3 0 0 0,2-2-3 16,-5 1-1-16,2-2-1 0,-2 1 2 0,0 2-3 15,0-1 1-15,-1-1-2 0,-1 1-1 0,0-1 2 0,-2-1-2 16,-1 5 0-16,-1-6 0 0,3 3 4 0,-3-2-6 16,2 0 1-16,-2 1-2 0,-9-4 1 0,16 7 0 15,-9 0 2-15,-7-7-2 0,14 3 1 16,-7 0 0-16,-7-3 2 0,12 4 0 0,-12-4 0 0,11 3 5 16,-11-3-5-16,9 8-1 0,-9-8 4 0,10 0-3 15,-10 0 7-15,0 0-4 0,11 4 1 0,-11-4 2 16,7 6 2-16,-7-6-2 0,0 0 2 0,0 0-1 15,9 4-1-15,-9-4 2 0,0 0 0 0,0 0 0 16,0 0-2-16,9 7 1 0,-9-7 7 0,0 0 7 16,-3 11 0-16,3-11 2 0,-6 17 3 0,3-3-1 15,-5 3 2-15,-3 7-3 0,-4 8-2 0,-9 3-6 16,1 5-1-16,-2 4 1 0,-15 17 0 0,1 0-6 16,-6 4 0-16,2 4-1 0,-3-1-20 0,0 5-20 15,-2-6-19-15,-1 6-20 0,1-3-17 0,3 7-21 16,5-1-17-16,-2 1-17 0,5 0-20 0,4-5-8 0,0 2-16 15,5-10-12-15,1 1-28 0,-4-4-181 16,-4 0-432-16,19-21 192 0</inkml:trace>
      </inkml:traceGroup>
      <inkml:traceGroup>
        <inkml:annotationXML>
          <emma:emma xmlns:emma="http://www.w3.org/2003/04/emma" version="1.0">
            <emma:interpretation id="{B87BC5FA-CCE0-4C21-A31B-08E04F799DFA}" emma:medium="tactile" emma:mode="ink">
              <msink:context xmlns:msink="http://schemas.microsoft.com/ink/2010/main" type="line" rotatedBoundingBox="3372,5042 8398,4717 8455,5591 3428,5916"/>
            </emma:interpretation>
          </emma:emma>
        </inkml:annotationXML>
        <inkml:traceGroup>
          <inkml:annotationXML>
            <emma:emma xmlns:emma="http://www.w3.org/2003/04/emma" version="1.0">
              <emma:interpretation id="{D9C3FE5A-B1F8-4C39-9F85-C29561D993FE}" emma:medium="tactile" emma:mode="ink">
                <msink:context xmlns:msink="http://schemas.microsoft.com/ink/2010/main" type="inkWord" rotatedBoundingBox="3375,5087 5102,4976 5145,5640 3418,5751"/>
              </emma:interpretation>
            </emma:emma>
          </inkml:annotationXML>
          <inkml:trace contextRef="#ctx0" brushRef="#br0" timeOffset="48767.9">2270 2608 36 0,'0'0'155'16,"0"0"-4"-16,0 0-11 0,0 0-10 0,0 0 0 0,0 0-9 16,0 0 1-16,7-6-1 0,-7 6-5 15,0 0-5-15,0 0-1 0,0 0-5 0,0 0-6 0,0 0-5 16,0 0-6-16,0 0-5 0,0 0-6 0,0 0-5 15,0 0-1-15,0 0-8 0,-15-19-3 16,15 19-6-16,0 0-8 0,-15-2 0 0,15 2-2 0,-13 0-5 16,13 0-6-16,-18-4-2 0,18 4-2 0,-15 0-3 15,15 0-2-15,-21 4-3 0,9-3 2 0,0 0-3 16,-3-1 0-16,2 4 0 0,2 0 0 0,-4-1-1 16,7 1 1-16,-4 0-5 0,12-4 3 0,-24 6-3 15,9-1-1-15,6-2 0 0,-2 0 3 0,11-3-3 16,-16 10 2-16,6-5-3 0,1-2 0 0,0 4-1 15,1-1 3-15,1 2-1 0,-1-1-4 0,-4 0-2 16,6 3 1-16,-1-5 3 0,0 4-5 0,-1-2-1 16,4 0 3-16,-5 1-1 0,3 5-2 0,0-3 4 0,0-2-1 15,0 3 2-15,1-2 1 0,1 2-8 0,-2-2 6 16,3-1-2-16,-2 0 4 0,1 2-6 16,4-10 2-16,-2 18-3 0,-2-9 3 0,4-9 0 0,-2 18-1 15,2-18 1-15,-1 15 4 0,1-7-4 0,0-8 1 16,0 19-4-16,0-19 1 0,1 17-3 0,1-11 3 15,-2-6 0-15,4 15 3 0,-2-7-7 0,2 1 2 16,2-1 3-16,0-1-2 0,-3 3-2 0,5-2 2 16,1-1 2-16,-5-1 1 0,5 4-3 0,0-2 4 15,2 2 2-15,-1-3-2 0,3-1-4 16,1 1 6-16,-4 1-5 0,1-2-1 0,4 2 4 0,0-5-2 16,-2 4 0-16,0-3-4 0,-1 2 2 0,2-1 3 15,-4-1-4-15,2 1 1 0,-1-5 4 0,-11 0 2 0,19 5-5 16,-10-2 5-16,3-2 2 0,-12-1 1 15,21 0 4-15,-9 1 0 0,1-1-1 0,-3 0 1 16,-10 0-1-16,24-1 4 0,-12-3-8 0,-1 3 7 0,2-3 1 16,-13 4 0-16,20-5 2 0,-10 1-4 0,-10 4 2 15,16-2 1-15,-16 2-1 0,12-3-1 16,-12 3 10-16,12-2-11 0,-12 2 0 0,0 0 0 0,9-4 1 16,-9 4-2-16,0 0 2 0,0 0-5 0,0 0-3 15,0 0-3-15,0 0 4 0,0 0-3 0,0 0-4 16,0 0-3-16,0 0-3 0,0 0-14 0,0 0-15 15,0 0-19-15,0 0-20 0,0 0-20 0,0 0-25 16,0 0-24-16,0 0-27 0,0 0-25 0,0 0-26 16,0 0-72-16,0 0-152 0,0 0-475 0,0 0 211 15</inkml:trace>
          <inkml:trace contextRef="#ctx0" brushRef="#br0" timeOffset="50505.59">3543 2368 64 0,'0'0'200'0,"0"0"-9"0,0 0-16 0,0 0-8 15,0 0-18-15,0 0-11 0,0 0-13 0,-27-3-14 0,27 3-3 16,0 0-6-16,-16 10-9 0,7-3 1 0,0-4-4 15,2 4-8-15,-7 1-2 0,4 1-2 0,-4-2-3 16,-1 2-1-16,-3 2-3 0,2-3-6 0,0 4-4 16,-1-1-2-16,-2 1-3 0,-2 3-7 0,0-1-2 15,2-1-4-15,-2 2-3 0,4-1-5 0,-2-1 1 16,4-2-6-16,0-1-2 0,2 4 2 0,-4-4-4 16,4 5-2-16,0-5 0 0,1 0 0 0,-2-3-1 15,1 4 1-15,4-5-3 0,-3 5-4 0,0-3 1 16,3-2-3-16,2 0-3 0,-5 3 1 0,0-2 0 15,4 0 0-15,1 0-4 0,-1 3 3 0,2-7-3 16,-1 4-2-16,-1 1 2 0,1-2 1 0,-2 1-4 16,2 0-3-16,-2 0 2 0,1 0-2 0,-1 3 0 0,0-2 0 15,3 1 0-15,-1-4 1 0,1 2-2 16,-2 0 0-16,4 3-1 0,4-10 1 0,-9 9-5 0,9-9 5 16,-6 9-3-16,6-9 6 0,-6 7-2 0,6-7-5 15,0 0 4-15,0 0 1 0,-6 7-5 16,6-7 4-16,0 0-3 0,0 0 5 0,0 0-2 15,0 0 2-15,0 0-4 0,0 0 2 0,0 0-4 0,0 0 4 16,0 0-1-16,0 0 1 0,0 0 1 0,0 0 0 16,0 0-2-16,0 0-2 0,0 0-2 0,0 0 6 15,0 0-1-15,0 0-3 0,0 0-1 0,0 0 5 16,0 0-2-16,0 0-1 0,0 0 2 0,0 0-2 16,0 0-2-16,0 0 2 0,0 0-3 0,0 0 0 15,0 0 3-15,0 0 0 0,0 0 2 0,0 0-3 16,0 0 3-16,0 0-2 0,0 0 0 0,0 0-1 15,0 0-1-15,0 0 1 0,0 0-2 0,0 0 4 16,0 0-1-16,0 0 2 0,0 0-1 0,0 0 1 0,0 0-4 16,36-4 2-16,-36 4 1 0,9 3 0 0,-9-3-4 15,13 4 4-15,-13-4-1 0,9 2 0 16,-9-2-2-16,18 3 4 0,-7 0-2 0,-2 1 0 16,-1-2 0-16,6 2-2 0,-2-4 5 0,-2 6-2 0,4 1-3 15,1-3 5-15,2 0-3 0,-3 2 2 0,-4-2 1 16,7 2 3-16,-4-2 3 0,2 3 0 0,3-4-1 15,-3 1 5-15,0-1-2 0,1-1 6 0,-7 4-2 16,6-3 0-16,-1 1 6 0,2-1-1 0,-7 0-3 16,3 0 4-16,1 1-4 0,-1-3 0 0,-12-1-2 15,21 1 1-15,-14-1-1 0,-7 0-1 0,15 5 0 16,-15-5-5-16,17 5 5 0,-17-5-6 0,9 4 1 16,-9-4-1-16,13 0 4 0,-13 0-4 0,0 0 2 15,12 2 1-15,-12-2-4 0,8 5 3 0,-8-5-2 0,0 0-2 16,0 0 1-16,0 0-4 0,11 2 5 15,-11-2-2-15,0 0-2 0,0 0 0 0,0 0 3 16,0 0-4-16,9 4 2 0,-9-4 3 0,0 0-10 0,0 0 4 16,0 0-1-16,0 0 5 0,0 0-6 0,0 0-1 15,0 0 6-15,0 0 0 0,0 0-7 16,0 0 8-16,9 4-3 0,-9-4-1 0,0 0 1 0,0 0 2 16,0 0-6-16,0 0 4 0,0 0-1 0,0 0-2 15,0 0 2-15,0 0 1 0,0 0 0 0,0 0-1 16,0 0 1-16,0 0 2 0,0 0 5 0,0 0 1 15,0 0-1-15,0 0 8 0,0 0-4 0,0 0 4 16,0 0 2-16,0 0 1 0,0 0 2 0,0 0 5 16,0 0-3-16,0 0 8 0,0 0-2 0,0 0 1 15,0 0-9-15,0 0 6 0,0 0 1 0,0 0 1 16,0 0-5-16,0 0 1 0,0 0-6 0,0 0-7 16,0 0 10-16,0 0-1 0,0 0 5 0,0 0-13 15,0 0 3-15,0 0-6 0,0 0 0 0,0 0-5 0,0 0 4 16,0 0-1-16,0 0-6 0,0 0 2 15,0 0 5-15,0 0-1 0,0 0-8 0,0 0 13 0,0 0 1 16,0 0-7-16,0 0 5 0,0 0 17 0,0 0-12 16,0 0-4-16,0 0 15 0,0 0-17 0,0 0 9 15,0 0-3-15,0 0 6 0,0 0-1 0,0 0-3 16,0 0-2-16,0 0 2 0,0 0-7 0,0 0 4 16,0 0-3-16,0 0 12 0,0 0-15 0,0 0 2 15,0 0-10-15,0 0 7 0,0 0-3 0,0 0 15 16,0 0-23-16,0 0 2 0,0 0 2 0,0 0-4 15,0 0 0-15,0 0 8 0,0 0-4 0,0 0-10 16,0 0 12-16,0 0-3 0,0 0-1 0,0 0 3 16,0 0-10-16,0 0 8 0,0 0-2 0,0 0-2 15,0 0 4-15,0 0-3 0,0 0-1 0,0 0 7 0,0 0 0 16,0 0-9-16,0 0 3 0,0 0 2 16,0 0-3-16,0 0 10 0,0 0-12 0,0 0 7 0,0 0-7 15,0 0 6-15,0 0-6 0,0 0 4 0,0 0 0 16,0 0 2-16,0 0 0 0,0 0-1 0,0 0-5 15,0 0 1-15,0 0-3 0,0 0 3 0,0 0 0 16,0 0 4-16,0 0 0 0,0 0-2 0,0 0 3 16,0 0-1-16,0 0-6 0,0 0-1 0,0 0 2 15,0 0 1-15,0 0 0 0,0 0 0 0,0 0 9 16,0 0-12-16,0 0 0 0,0 0 4 0,0 0 4 16,0 0 4-16,0 0-2 0,0 0-7 0,0 0-11 15,0 0 3-15,0 0-11 0,0 0-8 0,0 0-23 16,0 0-3-16,0 0-12 0,0 0-13 0,0 0-22 0,0 0-28 15,0 0-25-15,0 0-26 0,0 0-26 0,0 0-25 16,0 0-32-16,0 0-295 0,-9-31-605 16,9 31 268-16</inkml:trace>
        </inkml:traceGroup>
        <inkml:traceGroup>
          <inkml:annotationXML>
            <emma:emma xmlns:emma="http://www.w3.org/2003/04/emma" version="1.0">
              <emma:interpretation id="{41FD9A24-ED41-4B4F-AAC8-39A2A9A31FAD}" emma:medium="tactile" emma:mode="ink">
                <msink:context xmlns:msink="http://schemas.microsoft.com/ink/2010/main" type="inkWord" rotatedBoundingBox="5840,4882 8398,4717 8455,5591 5897,5756"/>
              </emma:interpretation>
            </emma:emma>
          </inkml:annotationXML>
          <inkml:trace contextRef="#ctx0" brushRef="#br0" timeOffset="52253.91">4302 2602 184 0,'5'-8'182'0,"-5"8"-4"16,7-17-9-16,-4 11-4 0,-3 6-7 0,8-12-9 15,-4 5-8-15,-4 7-11 0,0 0-6 0,5-11-11 16,-5 11-10-16,0 0-12 0,0 0-7 0,3-9-15 16,-3 9-6-16,0 0-3 0,0 0 9 0,0 0-5 15,0 0-4-15,0 0 0 0,6 31 0 0,-5-20-4 16,-1-2 1-16,2 6-7 0,-2 0-3 0,-2 1-2 16,1-1-2-16,2 1-5 0,-1 0-4 0,0 0-3 0,0 2 0 15,0-1-7-15,2-3-1 0,-4 1 1 16,4 2-4-16,-4 0-4 0,4-5 3 0,-4-1-6 15,2 4 3-15,-1-7-5 0,1-8-1 0,-3 21 0 0,6-12-2 16,-3-9 0-16,-5 17 1 0,5-17 0 0,-1 14 2 16,1-14-5-16,1 11 3 0,-1-11-3 0,0 0 1 15,0 12-4-15,0-12 2 0,0 0 1 0,0 0 0 16,0 0 0-16,0 10 2 0,0-10-3 0,0 0 1 16,0 0-2-16,0 0-1 0,0 0 0 0,0 0-1 15,12-33-4-15,-5 22-1 0,-1-1-2 0,3-5-5 16,2 4-3-16,1-10 0 0,4 6-3 0,1-1 4 15,-1 1-2-15,-1-5 3 0,3 3 1 0,0 0-5 16,-3 0 4-16,-3 8 4 0,1-3-1 0,0 3 3 0,2-3-1 16,-6-1 1-16,3 4 2 0,3 2-3 15,-2-2 3-15,-1 1 3 0,2 3-4 0,-4 0 3 16,2-3-5-16,2 3 3 0,-5 4-1 0,1-1 0 16,-3-3-1-16,2 4 2 0,-9 3-5 0,17-6 7 0,-17 6-4 15,16-2 1-15,-16 2 0 0,14 1 3 16,-14-1 1-16,13 3 2 0,-5 1 1 0,-8-4 5 0,13 10 3 15,-7-4 4-15,-2 2-4 0,-4-8 7 0,8 17-2 16,-5-1 0-16,0-6 4 0,-2 6-1 0,1-2 1 16,-2 1 4-16,3 2 2 0,-6-4 4 0,1 5-7 15,1 4-2-15,-2-6 0 0,1 1 4 0,1 1-5 16,-1-1 1-16,-1-5-3 0,3 5 0 0,-6-3-4 16,5-1 1-16,-1-3 1 0,1 4-6 0,-4-3 3 15,5-11 0-15,-1 17-5 0,-2-10-8 0,3-7-14 16,-3 18-17-16,3-18-17 0,0 11-25 0,0-11-23 15,-4 14-20-15,4-14-23 0,0 11-15 0,0-11-34 16,0 0-70-16,0 0-138 0,0 0-428 0,0 0 190 16</inkml:trace>
          <inkml:trace contextRef="#ctx0" brushRef="#br0" timeOffset="52640.96">5185 2692 121 0,'0'0'208'0,"0"0"-22"0,0 0-13 0,0 0-15 15,0 0-16-15,14 0-15 0,-14 0-10 0,0 0-3 16,0 0-5-16,0 0 0 0,13 4-4 0,-13-4-2 16,0 0-2-16,16 0 0 0,-16 0-6 0,14 0 0 15,-14 0-2-15,22-4 0 0,-13 4-3 0,8 0 3 16,-1-3-4-16,0 3-3 0,4-2-9 0,-4 1-2 15,4 0-2-15,-1-2-6 0,6 0-5 0,-5 2-7 16,-1-5-5-16,0 5-3 0,1-5-6 0,-1 6-2 0,8-7-5 16,-8 4-3-16,1-2 0 0,-4 3-6 15,4 2-3-15,-5 0 0 0,-1-5-1 0,-2 3-4 0,-1 1 0 16,-11 1-3-16,19-6-1 0,-10 6-1 0,-9 0 5 16,17-1-4-16,-17 1-6 0,9-7 5 0,-9 7-3 15,0 0 1-15,10-2-5 0,-10 2 4 0,0 0-6 16,0 0 2-16,0 0-13 0,0 0-10 0,0 0-23 15,0 0-18-15,7-5-26 0,-7 5-12 0,0 0-23 16,0 0-27-16,0 0-18 0,0 0-17 0,0 0-47 16,-34-5-187-16,25-1-449 0,9 6 198 0</inkml:trace>
          <inkml:trace contextRef="#ctx0" brushRef="#br0" timeOffset="52952.88">5552 2469 153 0,'0'0'204'0,"0"0"-15"0,0 0-12 15,0 0-12-15,0 0-14 0,0 0-19 0,0 0-13 0,0 0-13 16,0 0 1-16,0 0-3 0,0 0 2 0,0 0-5 16,0 0 1-16,-12 30 4 0,12-30 0 0,-1 23 1 15,-5-9-6-15,3 3-7 0,0 0-2 0,-3-4-4 16,4 6-5-16,-4 3-3 0,0-6-1 15,3 0-4-15,-1 0-7 0,-2 4-5 0,3-3-8 0,3 1-2 16,-11-5-7-16,8 2 2 0,1-1-8 0,2-3-3 16,-3 3-6-16,3 1-4 0,-5-4 1 0,5-11 0 15,-1 16-4-15,-1-6-6 0,2-10 5 0,-3 14-17 16,3-14-19-16,-3 14-16 0,3-14-27 0,-3 9-25 16,3-9-31-16,-3 12-59 0,3-12-22 0,-4 10-68 15,4-10-174-15,0 0-471 0,0 0 210 0</inkml:trace>
          <inkml:trace contextRef="#ctx0" brushRef="#br0" timeOffset="-95091.18">6466 2228 57 0,'-10'6'213'0,"1"5"-13"0,-2-4-11 15,3 2-12-15,-3 1-6 0,2 0-13 0,-1 3-9 16,1 1-7-16,1 1-9 0,-4 2-5 0,5-3-7 16,1 3-5-16,-3-3-10 0,4 3-8 0,0 1-7 15,2-2-4-15,-5-1-5 0,5 0-8 0,0-3-4 0,3 3-5 16,-6-4-9-16,3 5-3 0,3-7-4 0,0-9-8 15,0 17-1-15,0-17-6 0,3 15-3 16,-3-6-1-16,0-9-1 0,6 11-4 0,-6-11-4 0,6 3-1 16,-6-3 3-16,0 0-5 0,16 7 0 0,-16-7-4 15,20-3 5-15,-20 3-9 0,27-6 3 16,-14 1-4-16,5 0 3 0,-2-4-5 0,1 5-2 0,-1-5 0 16,1 0 4-16,-1 3-3 0,0-4 0 0,1 3-2 15,-1-1-3-15,-1 2 3 0,-1 1-3 0,-1 0-1 16,-4 1 3-16,1 1-4 0,-10 3 2 0,20-1-1 15,-20 1 2-15,16 0-6 0,-16 0 6 0,15 1-5 16,-7 5 3-16,1-2 1 0,-2 3-1 0,-1-1-1 16,4 5 4-16,-4 3 2 0,3-3 0 0,-1 4 2 15,-2 1 1-15,4-2 4 0,-7 0 1 0,3 0 2 16,2 3 0-16,-2 1 4 0,-6 4 3 0,3-6-3 16,-3 6 0-16,-3-4-2 0,-3 2 0 0,1 6 0 0,-7-6-3 15,-1 3 0-15,-1 0-4 0,-2-4 6 0,-3 1-4 16,-4-1-1-16,1-1-2 0,-1-1-3 0,0 0-1 15,0-5-10-15,-2 0-4 0,-1-4-8 16,6-2-15-16,0 3-15 0,1-3-17 0,2-5-24 0,-2-1-26 16,4 2-16-16,-1-5-32 0,5-3-30 0,2-3-75 15,-1 3-138-15,1-8-437 0,6 3 195 0</inkml:trace>
          <inkml:trace contextRef="#ctx0" brushRef="#br0" timeOffset="-95587.14">6489 2169 64 0,'0'0'268'0,"0"0"-16"0,0 0-18 16,-17 3-16-16,17-3-21 0,0 0-17 0,0 0-22 15,0 0-15-15,0 0-19 0,0 0-5 0,0 0-10 16,0 0-7-16,0 0-4 0,0 0 3 0,0 0-7 16,0 0-3-16,0 0 0 0,0 0-2 0,0 0-6 15,42-10-3-15,-29 6-2 0,1 2-9 0,2-3-5 16,1-1-8-16,2 3-7 0,-3-2-1 0,-1 1-7 16,2 2-2-16,2-3-8 0,-2 4-3 0,-1-2 1 15,-3 1-2-15,4-2-8 0,-2 2 2 0,1-1-6 16,-5 2-8-16,2 1-5 0,-13 0-9 0,22-3-12 0,-22 3-12 15,12 0-9-15,-12 0-19 0,14-1-15 0,-14 1-26 16,0 0-15-16,13 4-22 0,-13-4-9 0,0 0-20 16,0 0-14-16,0 0-228 0,0 0-441 0,0 0 195 15</inkml:trace>
        </inkml:traceGroup>
      </inkml:traceGroup>
      <inkml:traceGroup>
        <inkml:annotationXML>
          <emma:emma xmlns:emma="http://www.w3.org/2003/04/emma" version="1.0">
            <emma:interpretation id="{ED413DFE-69F5-49C5-93D2-F1B44A59D6FE}" emma:medium="tactile" emma:mode="ink">
              <msink:context xmlns:msink="http://schemas.microsoft.com/ink/2010/main" type="line" rotatedBoundingBox="3890,6802 8790,6390 8866,7291 3966,7704"/>
            </emma:interpretation>
          </emma:emma>
        </inkml:annotationXML>
        <inkml:traceGroup>
          <inkml:annotationXML>
            <emma:emma xmlns:emma="http://www.w3.org/2003/04/emma" version="1.0">
              <emma:interpretation id="{33ADE44F-D17E-4129-A68B-B7C1A2E42FEC}" emma:medium="tactile" emma:mode="ink">
                <msink:context xmlns:msink="http://schemas.microsoft.com/ink/2010/main" type="inkWord" rotatedBoundingBox="3899,6905 5662,6757 5730,7556 3966,7704"/>
              </emma:interpretation>
            </emma:emma>
          </inkml:annotationXML>
          <inkml:trace contextRef="#ctx0" brushRef="#br0" timeOffset="79606.75">2365 4389 98 0,'0'0'152'0,"0"0"-12"0,0 0-4 0,0 0-9 16,0 0-7-16,0 0-3 0,0 0-8 0,0 0-5 0,0 0-2 15,0 0-3-15,0 0-6 0,0 0-3 0,0 0-3 16,0 0-8-16,0 0-6 0,0 0-5 0,0 0-6 15,0 0-8-15,0 0-2 0,0 0-12 0,0 0-7 16,0 0-1-16,0 0 0 0,0 0-3 0,0 0-3 16,0 0 0-16,0 0-2 0,0 0 1 15,0 0-1-15,-15 31-2 0,15-31 0 0,5 17 1 0,-4-9 2 16,4 9-1-16,-1-4-3 0,-1-1 4 0,3 1 0 16,-2 1 4-16,1 1-2 0,-2-2 1 0,0 2-1 15,0-1 1-15,0-2 0 0,1 4 4 0,-2-3-3 16,-1 4 0-16,-1-6 0 0,0 3 1 0,0-1-2 15,0-1 0-15,0 1-2 0,-1 1-1 0,1-2 0 16,0 3-4-16,-2-6-1 0,2-9-1 0,-4 18-1 16,4-10-4-16,0-8-1 0,-2 14-1 0,2-14 1 15,-1 16-1-15,1-16-7 0,-3 8 6 0,3-8-2 16,0 0-1-16,0 0-2 0,0 15 3 0,0-15-1 0,0 0 3 16,0 0-3-16,0 0 4 0,0 0-1 0,0 0 3 15,0 0-4-15,0 0-1 0,0 0-1 0,0 0 1 16,0 0-3-16,0 0 2 0,0 0-5 0,0 0 3 15,0 0-3-15,0 0 1 0,0 0-3 0,13-39 0 16,-10 30 1-16,2-4 2 0,-1-2-6 0,2 4 5 16,-3-3-2-16,3-1-1 0,0 1-2 0,0 1 1 15,-1-2 2-15,0 1-2 0,-2-3-3 0,2 0 3 16,1 4-2-16,-3-2 4 0,1 1-2 0,-1-2 1 16,3 4-2-16,-1 0 1 0,-2-3-5 0,1 1 6 15,1 7-3-15,-1-8 1 0,1 8 0 0,-1-4 2 16,1 2-4-16,1-2 3 0,0 0-1 0,0 4 1 15,-1-3-1-15,3 3-1 0,-2-3 2 0,1 2 2 16,-1 1-2-16,2 2 0 0,-1-3-2 0,-7 8 0 0,14-13 3 16,-7 5 0-16,2 5-3 0,-1-4 0 15,-1 3 3-15,2-2-1 0,-9 6-1 0,13-8 1 16,-4 4-2-16,-9 4 0 0,11-7 1 0,-11 7 2 0,16-5-1 16,-16 5-3-16,11-3 0 0,-11 3 4 0,13 0-4 15,-13 0 2-15,13 3 0 0,-13-3 2 0,12 2-3 16,-12-2 2-16,14 8-1 0,-14-8 0 0,12 10-1 15,-6-6 4-15,0 3-4 0,-6-7 5 0,10 13-4 16,-5-5 3-16,1 1-1 0,-1 2 3 0,-2-4 0 16,2 4 1-16,1 2 0 0,0-2 4 0,-3 2-3 15,1 2 4-15,-1-1 2 0,2 0 3 0,-1 3 3 16,-1-6 1-16,-1 6-3 0,2-3 3 0,-2 1-4 16,1 3 1-16,-2-2 4 0,2 1-2 0,-3 0 2 15,3-2 4-15,-3 1-4 0,2-1 4 0,-2 0-3 16,1 0 2-16,-1 0 3 0,0-1 1 0,3 1 0 15,-3-1-3-15,2-1-4 0,-2-3 0 0,0-10-2 0,1 18 0 16,-1-11-5-16,0-7 3 0,5 17-3 16,-5-17-5-16,0 11-1 0,0-11 1 0,1 11 5 15,-1-11 1-15,0 0-5 0,5 13-1 0,-5-13-2 16,0 0 0-16,0 9 1 0,0-9 0 0,0 0-1 16,3 10 1-16,-3-10-4 0,0 0-4 0,0 0-15 0,5 8-14 15,-5-8-23-15,0 0-24 0,0 0-29 0,0 0-28 16,0 0-31-16,0 0-30 0,0 0-58 0,0 0-198 15,0 0-489-15,0 0 217 0</inkml:trace>
          <inkml:trace contextRef="#ctx0" brushRef="#br0" timeOffset="80562.62">3464 4200 91 0,'0'0'153'0,"0"0"-9"0,0 0 1 0,0 0-3 0,-13-1-10 16,13 1-8-16,0 0-5 0,0 0-6 15,0 0-11-15,0 0-7 0,0 0-10 0,0 0-11 16,0 0-8-16,0 0-2 0,0 0-10 0,0 0-4 0,0 0-3 16,0 0-2-16,0 0-4 0,0 0-4 0,-3 18 0 15,3-18-1-15,0 0 2 0,0 0-3 0,0 0 1 16,7 20-5-16,-7-20 2 0,9 11-2 0,-3-6 1 15,-6-5-1-15,14 10 1 0,-7-7-2 0,3 5 2 16,-1-6 3-16,8 2-1 0,-1 1 1 0,1 0 0 16,2-1-1-16,-1 0-2 0,1-1-4 0,8-1-3 15,-3 1-2-15,1-1-1 0,-5 2-1 0,-2-1 0 16,8-2-3-16,-6 2-2 0,-2 0-4 0,1 0-2 16,-1-3-1-16,-2 1 1 0,-2 0-1 0,1 1-1 15,0 1 0-15,-6-3-1 0,-9 0-3 0,22 5 3 16,-13-2-4-16,1-1 3 0,-10-2-2 0,14 5 0 15,-5-3-1-15,-9-2 0 0,16 5-2 0,-10-2 4 16,-6-3-1-16,18 4-1 0,-11-1-1 0,-7-3 0 16,15 4-2-16,-6-1 3 0,-9-3-2 0,12 2 4 15,-12-2-4-15,12 5 4 0,-12-5-3 0,15 1-2 0,-15-1 3 16,12 0 2-16,-12 0 0 0,0 0-2 0,13 0 0 16,-13 0 4-16,0 0 4 0,0 0 2 0,14 3 2 15,-14-3 3-15,0 0 4 0,0 0 3 0,0 0 5 16,0 0 1-16,10 0 1 0,-10 0 2 0,0 0-3 15,0 0 3-15,0 0-6 0,0 0 2 0,0 0 0 16,0 0-1-16,0 0-3 0,0 0 1 0,0 0-4 16,0 0-1-16,0 0-1 0,0 0-5 0,0 0-2 15,0 0 1-15,0 0-5 0,0 0 0 0,0 0-4 16,0 0 5-16,0 0-3 0,0 0 0 0,0 0-3 16,0 0-5-16,0 0 4 0,-10 20 1 0,2-9-4 15,-4-1 7-15,2 5-3 0,-5 3 7 0,-1 2-2 16,-10 7-3-16,0-1 4 0,-1 2 6 0,-2-1-8 15,3 1 4-15,-4-2-1 0,0 3-9 0,3 0 6 16,-3-2 1-16,9-6-2 0,0 0-2 0,1 0 2 16,-1-3-6-16,4 3 2 0,-2 0 1 0,5 0-10 0,1-5-12 15,4-2-15-15,-1 1-21 0,2 1-19 0,-1-5-37 16,0 2-15-16,5 0-27 0,-1-3-24 0,1-4-35 16,4-6-251-16,-8 11-497 0,8-11 221 0</inkml:trace>
        </inkml:traceGroup>
        <inkml:traceGroup>
          <inkml:annotationXML>
            <emma:emma xmlns:emma="http://www.w3.org/2003/04/emma" version="1.0">
              <emma:interpretation id="{9F0B57D8-5A26-468B-91E4-AA5A26BF4075}" emma:medium="tactile" emma:mode="ink">
                <msink:context xmlns:msink="http://schemas.microsoft.com/ink/2010/main" type="inkWord" rotatedBoundingBox="6690,6566 8790,6390 8860,7218 6760,7394"/>
              </emma:interpretation>
            </emma:emma>
          </inkml:annotationXML>
          <inkml:trace contextRef="#ctx0" brushRef="#br0" timeOffset="82228.98">5571 4023 87 0,'-6'-9'167'16,"6"9"-8"-16,0 0-9 0,-7-13-4 0,7 13-8 15,-6-7-11-15,6 7-11 0,-13-2-2 0,13 2-11 0,0 0-5 16,-26 4-6-16,17 0 0 0,-1-1-5 0,-4 2-4 16,1 5-2-16,1-2-2 0,-1 0-7 0,-4 3 1 0,2 1-4 15,-1 0-5-15,0 6-3 0,-1-3-2 16,-2 2-4-16,2 1-3 0,4 0-4 0,-6 2-5 16,2 2 1-16,1-5-4 0,1 3-1 0,4-5-4 15,1-1 2-15,-2 7-12 0,2-4 3 0,4-2-2 0,-2 1-3 16,2-1-3-16,3-1-3 0,-3 3 0 15,6-4 0-15,-4 3-3 0,8-3 1 0,-4 4-2 16,6-6 1-16,-3 3-3 0,8-1 3 0,-2-4-5 0,1 2-1 16,2-2 1-16,3 1-1 0,3-3 0 15,-2-4 1-15,4 1 0 0,-1 1-1 0,0-3-5 0,1 2 3 16,7-2-1-16,-11-2 2 0,0-2-4 0,1 4 2 16,1-4 0-16,-5 2-10 0,1 0-13 0,-3-4-15 15,6 3-13-15,-17 1-18 0,19-1-16 0,-5-3-30 16,-14 4-11-16,19-5-33 0,-8 2-57 0,-3-1-160 15,0-3-402-15,7 0 179 0</inkml:trace>
          <inkml:trace contextRef="#ctx0" brushRef="#br0" timeOffset="82547.47">5967 4349 180 0,'10'-6'182'0,"-10"6"-8"0,0 0-9 15,17-3-10-15,-9 0-6 0,-8 3-9 0,20-1-7 16,-10-3 4-16,2 1-5 0,5 1-4 0,-1 0 1 0,3-1-7 16,-2-1-3-16,-1 1-8 0,1-1-10 0,-1 0-7 15,-1 3-9-15,-2-2-8 0,4 1-6 0,-1-1-7 16,-7 0-4-16,-9 3-9 0,24-1-4 0,-15 1-4 15,-9 0-4-15,19-2-4 0,-19 2-2 0,17-2-6 16,-17 2 0-16,16 0-11 0,-16 0-7 0,14-3-18 16,-14 3-14-16,0 0-22 0,14 1-15 0,-14-1-17 15,0 0-19-15,11 2-27 0,-11-2-27 0,0 0-39 16,13-6-189-16,-13 6-408 0,14-12 180 0</inkml:trace>
          <inkml:trace contextRef="#ctx0" brushRef="#br0" timeOffset="-91107">6947 3919 92 0,'-20'15'231'0,"-1"-1"-14"0,2 7-12 15,-1-3-13-15,12-4-19 0,-9 5-13 0,7-3-10 16,-2-1-9-16,4 3-13 0,2-2-8 0,0-3-15 15,2 3-6-15,-2-3-9 0,3-2-8 0,3 0-7 16,0-11-7-16,0 17-6 0,0-7-3 0,0-10-5 16,0 15-5-16,0-15-1 0,6 12-2 0,-6-12-3 15,10 7-2-15,-1-6-5 0,-1 2-2 0,-8-3-4 0,19 0 0 16,-7 0-7-16,1 0-1 0,4-2-3 0,-1 1-1 16,1 0-1-16,-4-2 0 0,5-1-6 0,-5 4 1 15,4-3-2-15,-1 0 2 0,1 3-9 0,-1 0 3 16,0-4-2-16,2 3 2 0,-4 0 0 15,-1 2-2-15,1 4 1 0,-2-5-4 0,1 2-2 0,-3 2 3 16,-1 3-2-16,5 0 5 0,-5 4-4 0,1-1 1 16,-1 4-1-16,2-2-1 0,-8 7 4 0,0-4 0 15,4 2 5-15,-4 4 0 0,3-3 4 0,-6 2 3 16,0 4 7-16,0-7 2 0,-3 2 0 0,3-2 5 16,-3-3 3-16,-4 3 3 0,-2 0-7 0,-2-2 2 0,2 0-5 15,-1 1 1-15,-4-4-6 0,-1 1-2 0,-4-2 0 16,0-1-1-16,-4 4-9 0,-1-7-13 15,8 0-14-15,-9-1-19 0,-1-1-15 0,10-3-21 16,-4-1-31-16,4 2-23 0,0-6-39 0,16 3-40 0,-26-7-246 16,13 0-487-16,2 0 215 0</inkml:trace>
          <inkml:trace contextRef="#ctx0" brushRef="#br0" timeOffset="-91540.98">6914 3830 239 0,'-11'3'237'0,"11"-3"-15"0,0 0-17 0,0 0-19 15,-9 4-17-15,9-4-14 0,0 0-14 0,0 0-10 16,0 0-1-16,0 0-5 0,0 0 0 0,0 0-5 16,0 0-4-16,0 0-1 0,45-4-9 0,-32 1-4 15,4-1-9-15,-1 0-5 0,1 2-7 0,1-3-7 16,-2-1-13-16,3 5-4 0,-2-5-8 0,-1-1-1 15,1 4-10-15,-4 2 1 0,3-2-8 0,2 0-10 16,-4 2-3-16,-4 1-7 0,-10 0-8 0,20-4-12 16,-20 4-13-16,13 0-12 0,-13 0-13 0,0 0-13 15,12 0-10-15,-12 0-14 0,0 0-15 0,10 5-25 0,-10-5-18 16,0 0-28-16,0 0-50 0,0 0-157 16,0 0-406-16,0 0 180 0</inkml:trace>
        </inkml:traceGroup>
      </inkml:traceGroup>
    </inkml:traceGroup>
    <inkml:traceGroup>
      <inkml:annotationXML>
        <emma:emma xmlns:emma="http://www.w3.org/2003/04/emma" version="1.0">
          <emma:interpretation id="{FF9C8323-8CA5-4B9A-AC07-1768CC45E6A0}" emma:medium="tactile" emma:mode="ink">
            <msink:context xmlns:msink="http://schemas.microsoft.com/ink/2010/main" type="paragraph" rotatedBoundingBox="3772,8503 27788,7987 27825,9702 3809,10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E3D6BF3-36AE-4442-AB35-0738D36DE210}" emma:medium="tactile" emma:mode="ink">
              <msink:context xmlns:msink="http://schemas.microsoft.com/ink/2010/main" type="line" rotatedBoundingBox="3772,8503 27788,7987 27825,9702 3808,10218">
                <msink:destinationLink direction="with" ref="{4FEF8098-B124-4DA1-8A94-B2853DDB6DD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C74D11D-7962-4EBB-ABC2-209E99583F47}" emma:medium="tactile" emma:mode="ink">
                <msink:context xmlns:msink="http://schemas.microsoft.com/ink/2010/main" type="inkWord" rotatedBoundingBox="3782,8980 6641,8918 6668,10156 3808,10218"/>
              </emma:interpretation>
            </emma:emma>
          </inkml:annotationXML>
          <inkml:trace contextRef="#ctx0" brushRef="#br0" timeOffset="84686.77">2362 6710 197 0,'0'0'210'15,"0"-14"-9"-15,0 14-10 0,0 0-11 0,-1-11-11 16,1 11-11-16,0 0-17 0,0 0-14 0,0 0-13 15,-2-11-15-15,2 11-8 0,0 0-10 0,0 0-11 16,0 0-2-16,0 0-12 0,0 0 1 0,0 0 0 16,0 0-3-16,3 46-5 0,1-32-1 0,-4 3 0 15,0 0-8-15,0 1-4 0,0-2 2 0,0 6-3 16,0-4 0-16,0 5-1 0,0-7-4 0,0 4 0 16,2 2-2-16,-2-6-2 0,-2 1-2 0,2 1-3 15,0-3-1-15,0 1-3 0,0-3-3 0,-1 2 5 16,-2-3-4-16,3 0-1 0,0-12 0 0,-1 19-2 15,-1-11-2-15,2-8 2 0,0 0-4 0,-3 20 2 0,3-20-3 16,-1 11 3-16,1-11-3 0,0 0 0 0,0 0 5 16,-5 9-6-16,5-9 3 0,0 0-3 15,0 0-5-15,0 0 3 0,0 0-4 0,0 0 0 0,5-38-6 16,1 24-2-16,1-9-9 0,3 1 3 0,1-2-10 16,8-10 0-16,-1-2 1 0,2 0 0 0,-1-1-4 15,5 1 4-15,0-6-2 0,2 5 5 0,0 5 1 16,-4-5 3-16,-2 8 3 0,-3 4-1 0,-3 4 5 15,-1 0 2-15,-2 0 0 0,1 8-1 0,-5-2 3 16,2 1 0-16,-4 4 3 0,1 3-2 0,-2-1 2 16,2 2 1-16,-6 6-4 0,9-13 2 0,-9 13-3 15,10-7 3-15,-10 7 0 0,11-4 0 0,-11 4 0 16,0 0 4-16,19 7 1 0,-11 0 6 0,1-1 7 0,-5 9 2 16,5-5 6-16,-2 6 5 0,-1 2-1 15,2 2 2-15,-2 9 2 0,1-8 0 0,-1 7 1 16,-3-2 1-16,2-2-3 0,-2 2-1 0,1 3 0 0,-2-4-5 15,2-1 1-15,-5 0-2 0,2 0-3 0,1-8 2 16,2 0-8-16,-4 3 5 0,0 3-5 0,0-4 2 16,0-2-1-16,0-1-12 0,0 1-14 0,2-3-16 15,-4 0-16-15,4-2-20 0,-2-11-20 0,-2 20-23 16,-1-14-18-16,3-6-20 0,5 15-13 0,-5-15-22 16,6 5-209-16,-6-5-421 0,0 0 186 0</inkml:trace>
          <inkml:trace contextRef="#ctx0" brushRef="#br0" timeOffset="85023.95">3058 6947 39 0,'11'-4'205'0,"-11"4"-19"0,0 0-18 15,0 0-18-15,0 0-5 0,0 0-11 0,10 7-11 0,-10-7-9 16,5 13-13-16,-5-13 0 0,1 15-14 0,4-8-5 16,-4 0-4-16,-1-7-17 0,11 17 5 15,-7-10-7-15,2 3-6 0,0-3-6 0,0 0 1 0,-1-2 2 16,-5-5-1-16,10 12-5 0,-4-9 1 0,1 2 2 15,-7-5-1-15,14 0-1 0,-14 0-3 0,19 0-4 16,-2-3-2-16,-10-2-1 0,5-1-6 0,-5-1-2 16,4-1-2-16,1-2 0 0,-6 0-1 0,1-1-4 15,-1 0 0-15,2 2-3 0,-5-7 1 0,0 3 3 16,1 0 0-16,-5-1 2 0,1-1 5 0,0 15 1 0,-6-22 1 16,-3 10 2-16,0 0-2 0,0 3-4 0,-2 0 0 15,-4 3-8-15,5 3 1 0,1-4-4 16,-3 6-2-16,12 1 1 0,-25 0-4 0,14 1-1 15,11-1-9-15,-19 8-15 0,12-1-15 0,-2-3-14 0,6 6-14 16,-5-3-18-16,8-7-24 0,-6 17-6 16,6-17-24-16,2 15-20 0,-2-15-44 0,6 13-171 15,1-6-396-15,7-3 175 0</inkml:trace>
          <inkml:trace contextRef="#ctx0" brushRef="#br0" timeOffset="85939">3922 6455 35 0,'0'0'195'0,"0"0"-16"16,-22 5-1-16,22-5-8 0,-18 5-9 0,7-2-6 15,1 2-9-15,-4 1-5 0,-1 1-9 0,2 4-4 16,-3-1-10-16,2 4-3 0,-2 2-8 0,-4 1-6 16,4 1-8-16,4-3-4 0,-1 6-6 0,1 0-4 15,-2 0-8-15,2-3-4 0,3 6-3 0,1-2 3 16,3 1-10-16,1 2-5 0,-1-5-1 0,5-2-9 16,0 0 0-16,0 1-1 0,5-3-2 0,1 2-5 15,2-2-3-15,-2 2 1 0,2-5-1 0,4 1-4 16,-2 1 0-16,4-5 0 0,-1 1-5 0,2-1-2 15,1-3-3-15,1 0 6 0,-4-1-4 0,2-1 1 16,-1-2-3-16,2 1-2 0,0-1-1 0,-5-3-2 16,1 0 0-16,-2 3-1 0,-10-3-2 0,23 0-1 0,-23 0-13 15,19-5-15-15,-10 4-16 0,-9 1-20 16,15-1-28-16,-15 1-19 0,15-3-28 0,-15 3-38 16,12-4-26-16,-12 4-244 0,13-11-473 0,-2 5 210 0</inkml:trace>
          <inkml:trace contextRef="#ctx0" brushRef="#br0" timeOffset="86321.81">4560 6590 163 0,'5'-11'169'0,"-5"11"-10"0,6-9-6 0,-6 9-3 16,0 0-6-16,0 0-1 0,0-15-11 0,0 15-5 16,0 0-8-16,0 0-10 0,0 0-5 0,-14-6-9 0,14 6-4 15,-16 3 3-15,16-3-4 0,-22 7 4 16,8-1-2-16,-1 1-5 0,-3 4 0 0,2 0-3 16,-3 2-2-16,-1 2-5 0,2 2-5 0,2 2-5 0,-2 1-5 15,6-7-2-15,-1 9 0 0,-1-2-8 0,5 0-1 16,2 2-6-16,-2-2-3 0,6-2-8 0,-3-2-4 15,4 0 3-15,2 2-4 0,2-5-5 0,4 3-2 16,-3-2-1-16,1-2 0 0,2-1-8 0,2-4 5 16,-1 0-1-16,4 0-3 0,1 3 0 0,-4-6 0 15,1 0-3-15,8 2 1 0,-5-6-6 0,4 4-10 16,1-4-18-16,2-4-22 0,-3 4-26 0,-1-6-24 16,3 1-38-16,-1-4-28 0,8-6-38 0,-6 2-264 15,4-5-499-15,-1 2 222 0</inkml:trace>
          <inkml:trace contextRef="#ctx0" brushRef="#br0" timeOffset="86671.86">4972 6308 65 0,'4'7'175'0,"-4"-7"-12"0,12 17-2 0,-4-3-8 16,1 1-8-16,0 2-2 0,-2 1 0 0,7 4-5 16,-3 0 0-16,-3 3-10 0,1-1 0 0,0 0-4 15,-5 4-10-15,2-3 0 0,0 12-4 0,-6-8-11 16,0-3-9-16,0 5-5 0,-6 2-10 0,-3 2-3 15,-1-10-7-15,-7 11-6 0,1-4-3 0,-3 1-9 16,-4-4-12-16,4-5-25 0,3 0-24 0,-4-4-28 16,1 3-22-16,-1-5-31 0,1 1-27 0,6-6-35 0,-1-1-64 15,2-5-133-15,5 0-383 0,1-2 170 0</inkml:trace>
          <inkml:trace contextRef="#ctx0" brushRef="#br0" timeOffset="95550.53">2453 7585 4 0,'-19'-7'89'0,"19"7"-9"16,-14 0-18-16,14 0-4 0,-18 3-11 0,8-3-5 15,-4 1-8-15,-2-1-9 0,0 4-19 0,-1-2-14 16,-2 2-27-16,2 1-33 0,-2-3-72 0,-6 4 32 16</inkml:trace>
        </inkml:traceGroup>
        <inkml:traceGroup>
          <inkml:annotationXML>
            <emma:emma xmlns:emma="http://www.w3.org/2003/04/emma" version="1.0">
              <emma:interpretation id="{74998A6A-3A7B-4348-B78B-A9B8F2CF33CC}" emma:medium="tactile" emma:mode="ink">
                <msink:context xmlns:msink="http://schemas.microsoft.com/ink/2010/main" type="inkWord" rotatedBoundingBox="7131,8431 13220,8300 13249,9633 7160,9763"/>
              </emma:interpretation>
            </emma:emma>
          </inkml:annotationXML>
          <inkml:trace contextRef="#ctx0" brushRef="#br0" timeOffset="91106.93">8181 6587 112 0,'0'0'238'16,"0"0"-16"-16,0 0-17 0,0 0-11 0,0 0-14 16,0 0-2-16,12-2-6 0,-12 2 4 0,0 0-8 15,17-1-3-15,-17 1-10 0,16-4-6 0,-2 3-9 16,-1-2-6-16,2 0-10 0,4-1-4 0,5-2-10 15,1 2-3-15,1-2-2 0,-2-1-4 0,1 0-9 16,3 2-4-16,-2-1-10 0,1 1 4 0,-8 3-23 16,0-2-7-16,1 0-2 0,-7-3-2 0,2 5-12 15,0-2-2-15,-6 3-4 0,4-1 2 0,-13 2-7 0,17 0-2 16,-17 0 2-16,13-4-13 0,-13 4-15 0,0 0-12 16,12 0-11-16,-12 0-9 0,0 0-16 15,9 6-14-15,-9-6-24 0,0 0-17 0,0 0-21 0,0 0-28 16,-1 14-23-16,1-14-22 0,0 0-21 0,0 0-238 15,0 0-497-15,0 0 221 0</inkml:trace>
          <inkml:trace contextRef="#ctx0" brushRef="#br0" timeOffset="92303.55">9343 5806 22 0,'0'0'214'0,"0"0"-11"0,0 0-22 0,0 0-15 15,-16 0-15-15,16 0-15 0,0 0-11 0,0 0-14 0,0 0-13 16,0 0-8-16,0 0-11 0,0 0-8 0,-15 2-4 16,15-2-8-16,0 0-2 0,0 0-1 0,0 0 2 0,0 0 0 15,0 0 0-15,0 0 0 0,0 0-3 16,0 0-1-16,46 9-3 0,-28-7-2 0,0-4-2 15,7 4-1-15,5-4-2 0,0 1-6 0,0-2-3 0,1 2-2 16,0 0-2-16,-1-4-7 0,1 1 3 16,-4 4-3-16,2-1-3 0,-2 1-3 0,-2 0-1 15,-6-1-1-15,-1 1-3 0,-1-2-1 0,-1 2 3 0,-6 0-7 16,-10 0 6-16,24 0-1 0,-15 0 1 0,-9 0-3 16,18 0 1-16,-9 2-1 0,-9-2 2 0,18 0-3 15,-18 0-1-15,13 0 1 0,-13 0 3 0,17 1-5 16,-17-1 2-16,10 1-4 0,-10-1 2 0,0 0 1 15,15 4-1-15,-9 1 3 0,-6-5 0 0,12 2-5 16,-12-2 4-16,7 7 0 0,-7-7-4 0,8 11 3 16,-8-11 1-16,9 9 8 0,-6-5 2 0,-3-4-2 15,6 13 7-15,-2-4-1 0,-2-1 4 0,-1 3 7 16,1 3-2-16,-2-1 3 0,3 2 7 0,-6 1 2 0,3 3 0 16,-3 4 1-16,-2 1 5 0,-1 2-3 15,2 3 1-15,-1-1 4 0,-2 10 1 0,0 1-2 16,-2-4-4-16,4 4 10 0,1 1-14 0,-4-3-2 0,2 4-2 15,-1-6-7-15,2 6-1 0,4-3-5 0,2 2-3 16,4 0 4-16,-2 2-8 0,3-3 3 16,4-1-3-16,-1-2-24 0,3 0-20 0,3-3-29 0,-2 5-22 15,-2-11-35-15,-1-5-32 0,1 4-31 0,-4-3-48 16,1-6-48-16,-4 0-255 0,1-3-567 0,2 2 252 16</inkml:trace>
          <inkml:trace contextRef="#ctx0" brushRef="#br0" timeOffset="92960.58">10466 6415 96 0,'-16'0'224'15,"16"0"-18"-15,0 0-15 0,0 0-20 0,0 0-20 16,0 0-14-16,0 0-13 0,0 0-8 0,0 0-6 0,0 0-6 16,0 0-2-16,0 0-1 0,0 0 0 0,0 0-2 15,33 9-6-15,-17-7-3 0,-1-2-1 16,4 0-4-16,1-2-2 0,1 1-8 0,4-4-2 0,-1 0-3 15,1 1-4-15,2-1-9 0,3-1-2 0,-3 1-3 16,-3-1-6-16,-5 3-5 0,6-7-4 0,-7 7-1 16,-1-1-4-16,-1-2-3 0,-1 1-2 0,0-1-6 15,-3 1 2-15,-3-1-4 0,-9 6-1 0,13-3-6 16,-4-2-5-16,-9 5-18 0,7-6-22 0,-7 6-23 16,0 0-25-16,0 0-23 0,0 0-31 0,0 0-22 15,0 0-32-15,-20-18-42 0,9 16-148 0,-1-2-410 16,12 4 181-16</inkml:trace>
          <inkml:trace contextRef="#ctx0" brushRef="#br0" timeOffset="93262.64">10718 6147 143 0,'0'0'231'0,"0"0"-20"0,-4-9-23 0,4 9-18 15,0 0-15-15,0 0-4 0,0 0-6 0,0 0-5 0,0 0 2 16,-2 37 2-16,2-24-5 0,-3 3-4 16,3 3-5-16,-1 3-5 0,-1-1-1 0,1 3-11 15,-2-6-3-15,3 6-6 0,-2 0-3 0,1-2 0 16,-4 0-4-16,7 1-12 0,-5-4-9 0,1-1-2 16,2 1-7-16,-3 1-3 0,2-2-11 0,1-1 0 15,-2-2-10-15,2 1 0 0,0-1-3 0,-3 1-3 0,3-4 0 16,0-12-6-16,0 19-11 0,-1-9-14 0,1-10-25 15,0 16-23-15,0-16-29 0,-2 14-35 0,2-14-30 16,0 11-38-16,0-11-30 0,0 0-65 0,0 0-200 16,0 0-506-16,0 0 224 0</inkml:trace>
          <inkml:trace contextRef="#ctx0" brushRef="#br0" timeOffset="-84534.78">9088 6283 4 0,'0'0'93'0,"0"0"2"0,0 0-16 0,0 0 5 15,0 0-11-15,0 0-2 0,0 0-4 0,0 0 3 16,0 0 1-16,0 0-13 0,0 0 6 0,0 0 2 0,0 0-4 16,0 0 3-16,0 0 2 0,0 0-1 0,0 0 8 15,0 0-5-15,0 0 7 0,0 0-9 0,0 0 0 16,0 0-2-16,0 0-5 0,0 0 0 0,0 0-3 16,0 0-3-16,0 0 0 0,0 0-9 0,0 0 0 15,0 0-4-15,0 0-3 0,0 0-6 0,0 0-1 16,0 0-3-16,0 0-4 0,-19-6 2 0,19 6-4 15,0 0-2-15,0 0 0 0,0 0-4 0,0 0 3 16,0 0-4-16,-8-4 2 0,8 4-3 0,0 0 2 0,0 0 6 16,0 0-3-16,0 0 2 0,0 0 2 15,0 0 1-15,0 0 4 0,0 0 1 0,0 0 0 0,0 0-2 16,0 0 4-16,0 0-1 0,0 0 1 0,-12-7 4 16,12 7 0-16,0 0-3 0,0 0-3 0,0 0-1 15,0 0-2-15,0 0-3 0,0 0-2 0,0 0 3 16,0 0-4-16,0 0 1 0,0 0-2 0,0 0-1 15,0 0-1-15,0 0 2 0,0 0-3 0,0 0-1 16,0 0 3-16,0 0-3 0,0 0 3 0,0 0-3 16,0 0 0-16,0 0 1 0,0 0-2 0,0 0 1 15,0 0-2-15,0 0-2 0,0 0 0 0,0 0-2 0,0 0-3 16,0 0 7-16,0 0-6 0,0 0-2 16,0 0-1-16,0 0 2 0,0 0-3 0,0 0-1 0,0 0 1 15,0 0 0-15,0 0 0 0,0 0 2 0,0 0 1 16,0 0-4-16,0 0-2 0,0 0 7 0,0 0 0 15,0 0-7-15,0 0-2 0,0 0 0 0,0 0 3 16,0 0-3-16,0 0 3 0,0 0-1 0,0 0 0 16,0 0-2-16,0 0 3 0,0 0-1 0,0 0-1 0,0 0 0 15,0 0 2-15,0 0-1 0,0 0 2 16,0 0-1-16,0 0-2 0,0 0 2 0,0 0 0 16,0 0 1-16,0 0 1 0,0 0-3 0,0 0 0 0,0 0 1 15,0 0-1-15,0 0 0 0,0 0 1 16,0 0 1-16,0 0-3 0,0 0 2 0,0 0-1 0,0 0 1 15,0 0-3-15,0 0 2 0,0 0 0 0,0 0 1 16,0 0-1-16,0 0 0 0,0 0-2 0,0 0 1 16,0 0 1-16,0 0-1 0,0 0 1 0,0 0-1 15,0 0 2-15,0 0-1 0,0 0 1 0,0 0-1 16,0 0 2-16,0 0 0 0,0 0 0 0,0 0 2 16,0 0-4-16,0 0 1 0,0 0-1 0,0 0 2 15,0 0 1-15,0 0-6 0,0 0 6 0,0 0-3 16,0 0 0-16,0 0-2 0,0 0 4 0,0 0 0 0,0 0-4 15,0 0 5-15,0 0-5 0,0 0 4 0,0 0 0 16,0 0-5-16,0 0 0 0,0 0 0 16,0 0-1-16,0 0-2 0,0 0 0 0,0 0 0 0,0 0 0 15,0 0 2-15,0 0-2 0,0 0 0 0,0 0-1 16,0 0 0-16,0 0 1 0,0 0-2 0,0 0 1 16,0 0 0-16,0 0-2 0,0 0 7 0,0 0 0 15,0 0-2-15,0 0 0 0,0 0 2 0,0 0 0 16,0 0-1-16,0 0 0 0,0 0 3 0,0 0-3 15,0 0 2-15,0 0 0 0,0 0 2 0,0 0 1 16,0 0-1-16,0 0 0 0,0 0-2 0,0 0 0 0,0 0 2 16,0 0 0-16,0 0 1 0,0 0-1 0,0 0 4 15,0 0 9-15,0 0-5 0,0 0-2 16,0 0 2-16,0 0 3 0,0 0-2 0,0 0 2 0,0 0 1 16,0 0-3-16,0 0 4 0,0 0-4 0,0 0 2 15,0 0-4-15,0 0 1 0,0 0 0 0,0 0-2 16,0 0-2-16,0 0 2 0,0 0-3 0,0 0 3 15,0 0-3-15,0 0 2 0,0 0-3 0,0 0 3 0,0 0-4 16,0 0-2-16,0 0 4 0,0 0-3 0,0 0 2 16,0 0 3-16,0 0-4 0,-3-9 1 0,3 9-2 15,0 0 0-15,0 0 0 0,0 0-2 0,0 0 5 16,0 0-4-16,0 0-1 0,0 0 2 0,0 0 0 16,0 0 3-16,0 0-3 0,0 0 1 0,0 0-2 15,0 0 1-15,0 0-2 0,0 0 1 0,0 0 2 16,0 0 5-16,0 0-2 0,0 0 1 0,-4-9 1 15,4 9 3-15,0 0 1 0,0 0 9 0,0 0-6 16,0 0 2-16,0 0-1 0,0 0 3 0,0 0 1 16,0 0-1-16,0 0 5 0,0 0 0 0,0 0-6 15,0 0 0-15,0 0-3 0,0 0 2 0,0 0 0 0,0 0-4 16,0 0-2-16,0 0 1 0,15-13 0 0,-15 13-2 16,9-4-4-16,-9 4 4 0,10-5 0 0,-10 5-2 15,12-2-1-15,-12 2-4 0,15-1 6 0,-15 1-1 16,16 0 2-16,-16 0-5 0,15-2 4 0,-15 2-2 15,15-2 3-15,-15 2-2 0,18-2 4 0,-18 2-1 16,20-1-2-16,-10-1 1 0,2-2 4 0,0 2-3 16,0 0 3-16,-12 2 1 0,21 0-1 0,-5 0-3 15,0-3-2-15,-1 1-1 0,0 0 0 0,0-2-2 16,2 1 2-16,-5 0 0 0,4-2 1 0,-6 3-5 16,2 0 2-16,-12 2-1 0,18-3-2 0,-9 1 5 0,-9 2-6 15,15 0 4-15,-15 0-1 0,0 0-4 16,0 0 5-16,18 2-2 0,-18-2 0 0,0 0-6 0,0 0 3 15,9-5 5-15,-9 5-4 0,0 0-3 0,0 0-2 16,0 0 5-16,0 0 1 0,0 0-5 0,0 0 3 16,0 0-5-16,0 0-1 0,0 0-8 0,0 0 0 15,0 0-5-15,0 0-7 0,0 0-7 0,0 0-2 16,0 0-9-16,0 0-11 0,0 0-12 0,0 0-20 16,-27 17-16-16,18-13-20 0,9-4-14 0,-15 6-24 15,11-2-30-15,4-4-23 0,-14 3-37 0,14-3-166 16,-16 4-450-16,16-4 199 0</inkml:trace>
          <inkml:trace contextRef="#ctx0" brushRef="#br0" timeOffset="-83252.79">9116 6320 99 0,'0'0'181'0,"0"0"-13"0,0 0-11 15,0 0-21-15,0 0-6 0,0 0-8 0,0 0-9 16,0 0-3-16,0 0-3 0,0 0-7 0,0 0-7 16,0 0-5-16,0 0-8 0,-20 23-5 0,20-23 0 15,0 13-6-15,0-13 0 0,-5 8 1 0,5-8-3 16,3 14-6-16,-3-14-3 0,0 14-1 0,0-14-2 0,0 19-2 16,-3-11-2-16,3-8-6 0,0 19-3 0,3-8 1 15,-3-11-5-15,-6 20 0 0,6-10-1 16,-3 3-4-16,3-13-6 0,0 18 2 0,-3-7-4 0,3-11 1 15,0 14-3-15,0-14-1 0,-1 19-5 0,1-19 0 16,0 15-1-16,0-15 1 0,-3 11-6 0,3-11 0 16,3 14-1-16,-3-14 2 0,0 0-2 0,0 11-3 15,0-11 0-15,0 0-3 0,0 0-2 0,0 10 9 16,0-10-4-16,0 0-2 0,0 0 3 0,0 0-3 16,0 0 0-16,0 0 1 0,15 0-3 0,-15 0 3 15,0 0-1-15,19-12-3 0,-12 6-1 0,1 3 5 16,2-4-4-16,4 0 1 0,-5 3-1 0,3-6 1 15,1 5-5-15,0-3 2 0,-1 1 2 0,-4 2 0 16,1-2 0-16,1 1 0 0,-10 6-7 0,14-6 8 16,-14 6-3-16,12-5 0 0,-12 5-3 0,7-4 3 0,-7 4-1 15,0 0 2-15,15-2-4 0,-15 2 5 0,0 0-2 16,0 0-1-16,0 0-3 0,18 4 1 0,-18-4 2 16,6 7 0-16,1-1 3 0,-7-6-3 0,6 6-3 15,-6-6 5-15,3 7-2 0,-3-7 1 0,11 8 0 16,-11-8 2-16,4 10-3 0,-4-10 3 0,5 10-3 15,1-3-2-15,-6-7 2 0,6 11 6 0,-6-11-6 16,7 14 2-16,-7-8 2 0,6-1 2 0,-3 8 0 16,-3-13 3-16,4 17-3 0,-4-7 4 0,2-2-4 15,2 3 5-15,-4 2-2 0,0-2-1 0,0 1 4 16,0 1 2-16,0-13-1 0,0 25 5 0,0-12-6 16,-4 1 5-16,4 1-4 0,-2-2-3 0,1 0 5 0,-5 2 3 15,0-2-4-15,6-1-1 0,-6 1 2 16,0-2 3-16,2 4-4 0,1-5 5 0,-2 2-4 15,-2 0 1-15,-2 1 0 0,-2 2 0 0,2-5-3 0,0 4-2 16,-3-5 2-16,-1 3-1 0,3-2 1 0,-4-1 1 16,2 2-6-16,-4-3 3 0,4 0-5 0,-1 2 3 15,-4-3 2-15,5-2 0 0,-1-3-2 0,-1 2 3 16,4-2 2-16,10-2-3 0,-19 0 3 0,19 0-3 16,-20 0-3-16,20 0-1 0,-16-6 3 0,7 2-6 15,9 4-7-15,-11-12-13 0,5 4-7 0,0 3-13 16,6 5-20-16,-10-14-21 0,7 6-32 0,3 8-10 15,-6-12-22-15,6 12-41 0,0 0-31 0,-6-11-228 16,6 11-478-16,0 0 211 0</inkml:trace>
          <inkml:trace contextRef="#ctx0" brushRef="#br0" timeOffset="-48236.73">11531 5755 4 0,'4'-12'197'0,"-4"12"-13"0,0 0-3 0,3-11-13 0,-3 11-7 15,0 0-9-15,0-12-13 0,0 12-8 16,0 0-9-16,6-7-9 0,-6 7-1 0,0 0-8 16,0 0-6-16,3-12-9 0,-3 12 0 0,0 0-9 0,0 0 6 15,2-11-5-15,-2 11-2 0,0 0 0 16,0 0-6-16,0 0-2 0,0 0-8 0,0 0-5 16,0 0-6-16,0 0-6 0,0 0-1 0,0 0-2 15,0 0 0-15,-27 28-5 0,17-11-1 0,-4 3 0 16,-5 10 1-16,1 2 8 0,-6 1-1 0,2 6-4 0,-2 3 6 15,-3 3-2-15,0-2 1 0,2 3 1 0,-4 16-5 16,4-14-3-16,4 0-1 0,2-1-3 0,1-3-4 16,3 3 1-16,3-4-2 0,2-3 2 0,4 2-1 15,1-6-9-15,4 1 7 0,-1-2-5 0,4-8 1 16,4-1 1-16,-3-1-7 0,3 1 1 0,1-2 0 16,4-2 1-16,-1-2-3 0,0-5 5 0,2-1-9 15,-1-3 5-15,2 2-1 0,1-6-1 0,4 0 2 16,-1-1 9-16,0-2-13 0,5-1 4 0,-4-3-9 0,7-3-1 15,1-4 0-15,-4 2 5 0,2-3 3 0,1-2-1 16,-4-4-3-16,0 3-2 0,-3-3 3 16,1-1-6-16,2-1-8 0,-4 1 7 0,1-2-3 0,-3-1 2 15,1 1 2-15,-6 1-1 0,1 0-2 0,-2 6 0 16,-3-6-1-16,-2 7 7 0,-1-3-10 0,0 2-4 16,-3 10 4-16,-4-16-2 0,-1 6 3 0,5 10-5 15,-15-10-4-15,0 7-2 0,-3 3-2 0,2 0-16 16,-3 3 1-16,-1 2-15 0,1 2-4 0,-6 5-13 15,-1 0-16-15,2 4-18 0,5-5-21 0,-5 9-29 16,3-3-31-16,2-1-34 0,4-3-65 0,-6 1-227 16,3 3-542-16,0-3 240 0</inkml:trace>
          <inkml:trace contextRef="#ctx0" brushRef="#br0" timeOffset="87415.9">5594 6859 95 0,'0'0'248'0,"27"-2"-9"16,-12 2-9-16,5-4-8 0,9 0-9 0,-4-1-8 15,5-2-12-15,0-1-8 0,9 3-12 0,-1-2-17 16,1-3-9-16,-11 3-12 0,-1 4-18 0,2-5-9 15,-5 6-9-15,1-3-9 0,-6 0-14 0,1 4-3 16,-4 0-14-16,0-2-10 0,-4 2-26 0,2 1-18 0,-14 0-22 16,16-2-29-16,-16 2-24 0,11 2-27 0,-11-2-37 15,12 1-35-15,-12-1-48 0,0 0-182 16,13 0-432-16,-13 0 193 0</inkml:trace>
          <inkml:trace contextRef="#ctx0" brushRef="#br0" timeOffset="87172.8">5633 6585 180 0,'0'0'234'15,"-9"2"-18"-15,9-2-17 0,0 0-18 0,0 0-20 16,-14 3-15-16,14-3-12 0,0 0-4 0,0 0-6 15,0 0-5-15,0 0-7 0,0 0 0 0,36 0-6 16,-17 0-2-16,1-3-2 0,-1 1-3 0,4 1-4 16,3 0-4-16,0-3-2 0,-1 1-5 0,2-1-4 15,0-2-5-15,1-1-6 0,-3 2 1 0,2 0-9 16,2 1-2-16,0-4-7 0,-3 2-6 0,-1 3 4 16,-1-4-10-16,1-1-1 0,-8 6-1 0,-1-3-7 15,4 3 0-15,-7-5-4 0,-4 3-9 0,1 3 8 0,-1-5-9 16,-9 6 4-16,20-4-7 0,-20 4 3 0,10-1 0 15,-10 1-7-15,9-5-8 0,-9 5 3 16,0 0-14-16,0 0-16 0,0 0-17 0,0 0-10 0,0 0-15 16,0 0-22-16,0 0-25 0,0 0-27 0,-16 28-27 15,4-19-27-15,-2 0-42 0,-2-1-196 16,0 1-468-16,1 0 208 0</inkml:trace>
          <inkml:trace contextRef="#ctx0" brushRef="#br0" timeOffset="89023.93">6693 6060 123 0,'0'0'144'0,"0"0"-12"0,0 0-5 0,0 0-8 0,0 0-5 16,0 0-12-16,0 0-2 0,0 0 0 0,0 0-6 15,0 0 3-15,0 0-4 0,0 0-2 0,0 0-4 16,0 0-1-16,0 0-7 0,0 0 2 16,0 0-1-16,0 0 0 0,0 0-2 0,0 0-2 0,0 0-5 15,0 0-6-15,0 0 1 0,0 0-5 0,0 0-6 16,0-17-6-16,0 17-5 0,0 0-5 0,0 0-6 16,0 0-5-16,0 0 3 0,0 0-6 0,0 0-6 15,0 0-1-15,0 0-1 0,0 0-7 0,0 0 5 16,0 0-2-16,0 0 0 0,0 0 0 0,0 0 2 0,0 0-1 15,0 0 5-15,3 38-1 0,-3-38 4 0,3 15 2 16,0-7 1-16,-3-8-1 0,4 19 1 16,-1-9 0-16,0 3 0 0,0 3 3 0,0-1 2 0,-3 3 2 15,2 1-1-15,1-2 1 0,0 5-3 0,-3 1 3 16,0 1-1-16,3-5-3 0,-3 4 1 16,3-1 1-16,-6 1 2 0,3-5-5 0,0 7 1 0,0-4 1 15,0 3 1-15,0-2-1 0,-3 2-4 0,3-3 0 16,-3-2 2-16,3 4 0 0,0-6 4 0,-3 0-3 15,3 2 8-15,0-2-7 0,0 7 6 0,-2-6-8 16,2 0 4-16,0 1-4 0,0-1-4 0,-6 2 8 16,6-3-1-16,-3-2-3 0,0 3-1 0,3 0 6 15,-4-4-1-15,1 4 1 0,0-2-2 0,0-1 1 0,0 1-2 16,0-4-6-16,0-3-4 0,2 2 4 0,-2 3 8 16,3-4-12-16,-3 1-5 0,3-11 0 15,-3 14 0-15,3-14 3 0,0 11-5 0,0-11 0 0,0 0 1 16,-3 13-4-16,3-13-2 0,0 0 8 0,0 0-5 15,3 13-3-15,-3-13 1 0,0 0 0 16,0 0 3-16,0 0 3 0,0 0-2 0,-6 8 1 0,6-8 19 16,0 0-14-16,0 0-1 0,0 0 2 0,0 0 1 15,0 0 4-15,0 0-8 0,0 0 2 0,0 0-17 16,0 0 19-16,0 0-6 0,0 0 0 0,0 0-15 16,0 0 13-16,0 0-2 0,0 0-2 0,0 0-5 15,-5 7 7-15,5-7-2 0,0 0 2 0,0 0-6 16,0 0 1-16,0 0 13 0,0 0 2 0,0 0-23 15,0 0 6-15,0 0 2 0,0 0-1 0,0 0-4 16,0 0-1-16,0 0 1 0,0 0 3 0,0 0 2 0,0 0-3 16,0 0 11-16,0 0-10 0,0 0-5 0,0 0 3 15,0 0-3-15,0 0 2 0,0 0 1 0,0 0 3 16,0 0-4-16,0 0 6 0,0 0-1 0,0 0 8 16,0 0-4-16,0 0 3 0,0 0 5 0,0 0 0 15,0 0 2-15,0 0-7 0,0 0 2 0,0 0-3 16,0 0-1-16,0 0 5 0,0 0-3 0,0 0 0 15,0 0 4-15,0 0-9 0,0 0-1 0,0 0 1 16,0 0-3-16,0 0 2 0,0 0-4 0,0 0 5 16,0 0-3-16,0 0 2 0,0-33 0 0,0 33-4 15,0 0-3-15,0 0-5 0,0 0 9 0,0 0 4 16,0 0-4-16,0 0 10 0,0 0-13 0,0 0 1 0,0 0 2 16,0 0-4-16,0 0-1 0,0 0 1 0,0 0-2 15,0 0 3-15,0 0 0 0,0 0 0 16,0 0 4-16,0 0-2 0,0 0-2 0,0 0 5 0,0 0-8 15,0 0 4-15,0 0-4 0,0 0 6 0,0 0-3 16,0 0 2-16,0 0-10 0,0 0 6 0,0 0 4 16,0 0 0-16,0 0-1 0,0 0 10 0,0 0-10 15,0 0 1-15,0 0-3 0,0 0 0 0,-3-9-3 16,3 9 3-16,0 0-3 0,0 0 4 0,0 0-3 16,0 0 6-16,0 0 0 0,0 0-1 0,0 0-6 15,0 0 3-15,0 0-2 0,0 0 6 0,0 0 1 16,0 0 1-16,0 0-6 0,0 0-2 0,0 0-2 0,-3-14-4 15,3 14-22-15,0 0-26 0,0 0-24 16,0 0-17-16,-12-4-19 0,12 4-28 0,0 0-37 16,-13-4-37-16,13 4-30 0,-11-6-48 0,11 6-314 0,-6-13-659 15,3 2 291-15</inkml:trace>
          <inkml:trace contextRef="#ctx0" brushRef="#br0" timeOffset="89731.95">6787 6003 62 0,'0'0'146'0,"0"0"-8"0,0 0-9 15,0 0-8-15,0 0-11 0,0 0-4 0,0 0-5 0,0 0-5 16,0 0-8-16,0 0 0 0,0 0-1 0,0 0-1 15,0 0-3-15,0 0-1 0,0 0-8 16,0 0 0-16,0 0-4 0,0 0 0 0,0 0-5 0,0 0 3 16,0 0-8-16,0 0-2 0,0 0-6 0,0 0 1 15,0 0-5-15,0 0-2 0,0 0-6 0,0 0-1 16,0 0 0-16,0 0-3 0,0 0-3 0,0 0-5 16,0 0 5-16,0 0-3 0,0 0 3 0,0 0-5 15,0 0 1-15,0 0 0 0,0 0-1 0,0 0 0 0,0 0-3 16,0 0-2-16,0 0-5 0,0 0-1 15,0 0 1-15,0 0-4 0,0 0 0 0,0 0-5 16,0 0 1-16,0 0 0 0,0 0 1 0,0 0-3 0,0 0 9 16,0 0 6-16,0 0 3 0,0 0 4 0,0 0 2 15,30 11-1-15,-30-11 2 0,36-6-6 0,-11 2 1 16,3 0-4-16,2-2-3 0,0 2 2 0,1-1-4 16,2 3-6-16,-5-4 6 0,2 1-7 0,-3-1-9 15,1 2-15-15,-1 1-20 0,-7 0-26 0,-1 1-23 16,-1 0-28-16,-2-2-36 0,1 2-34 0,-7-3-264 15,2 2-480-15,-12 3 213 0</inkml:trace>
          <inkml:trace contextRef="#ctx0" brushRef="#br0" timeOffset="90735.98">7740 6300 159 0,'-9'-6'194'15,"9"6"-5"-15,-10-6-11 0,10 6-10 0,-14-4-8 16,14 4-7-16,-12-3-9 0,12 3-5 0,-13-5-8 16,-1 3-10-16,14 2-6 0,-19-1-6 0,19 1-8 15,-19 0-1-15,19 0-15 0,-20 1-2 0,7 1-2 16,4 2-10-16,1-1-3 0,-4 2-4 0,2-3-3 15,-5 2-7-15,2 3 0 0,-1 0 1 0,-2 4-6 16,-1 0-3-16,4-2 1 0,1 2-6 16,-1 1-6-16,-4 0 1 0,5 1-4 0,-4 0 2 0,-1 5-4 0,4-1 4 15,1 3-6-15,-4-2-2 0,5-2-3 16,2 2 0-16,-1-2-6 0,1 0-1 0,1 0 0 0,3 1 2 16,-1-2-6-16,1 3-3 0,2-2 5 0,3-1-5 15,0-1-1-15,0-3 2 0,0-11 0 16,6 23-2-16,-4-12 3 0,4-1-5 0,-1-1 5 0,3-1-7 15,1 0 5-15,1 0-3 0,2-1 4 0,5-1-1 16,-4 0-2-16,6-1 1 0,-2 1-4 0,2-5 8 16,7 2-4-16,-7 0 0 0,-3-3 0 0,4 0-2 15,2 0 0-15,-2-3 2 0,-4 2 1 0,0-2 0 16,4 0 0-16,-4 0-6 0,1-1 2 0,-1 2 0 16,-1-3-1-16,1 5-1 0,-2-5-5 0,-5 3-13 15,-9 2-12-15,18-6-15 0,-9 5-20 0,-9 1-25 16,16-6-22-16,-6 6-32 0,-10 0-21 0,17-5-29 15,-11 2-57-15,-6 3-181 0,15-8-464 0,-8 7 206 0</inkml:trace>
        </inkml:traceGroup>
        <inkml:traceGroup>
          <inkml:annotationXML>
            <emma:emma xmlns:emma="http://www.w3.org/2003/04/emma" version="1.0">
              <emma:interpretation id="{037F1BE1-2081-4D4C-9A35-DA129A22CBC5}" emma:medium="tactile" emma:mode="ink">
                <msink:context xmlns:msink="http://schemas.microsoft.com/ink/2010/main" type="inkWord" rotatedBoundingBox="16391,8511 19823,8437 19844,9436 16412,9510"/>
              </emma:interpretation>
            </emma:emma>
          </inkml:annotationXML>
          <inkml:trace contextRef="#ctx0" brushRef="#br0" timeOffset="149474.97">14966 6193 37 0,'0'0'128'0,"1"-18"-20"15,-1 18-5-15,0 0-10 0,5-7-11 0,-5 7-6 16,0 0-6-16,0 0-5 0,0 0 3 0,0 0-22 16,6-11 4-16,-6 11 1 0,0 0 2 0,0 0-8 15,0 0 8-15,0 0-2 0,0 0-1 0,0 0-4 16,0 0 1-16,3-10-6 0,-3 10 5 0,0 0-3 16,0 0 8-16,0 0 0 0,0 0-1 0,6-8-3 15,-6 8 4-15,0 0 0 0,0 0-2 0,0 0 0 0,0 0-2 16,0 0 0-16,0 0 0 0,0 0-5 0,0 0-1 15,0 0-2-15,0 0 1 0,0 0-7 16,0 0-5-16,0 0-5 0,0 0-1 0,0 0-6 0,0 0 9 16,0 0-4-16,0 0 7 0,0 0 0 0,0 0 5 15,0 0 2-15,-6 36 5 0,4-26 4 0,-4 4-1 16,5 1-1-16,-5-1-1 0,1 4 5 0,2-1-5 16,-3 7 2-16,0-3-5 0,2 1-1 0,1-6 2 15,-3 7 1-15,1-5-4 0,2 0 3 0,-1 0-5 0,1 3-3 16,-2-4-3-16,4-2 2 0,-5 1-3 15,2-1 3-15,-1 1-8 0,1 0 3 0,-2-3-8 16,3 0 8-16,0 2-7 0,0 0-2 0,-2-3-1 0,1-3-1 16,2 7 0-16,-1-9 2 0,0 6-3 0,2-4-3 15,-1 2-2-15,-1 0 2 0,3-11-3 0,-1 20-1 16,-1-10-1-16,2-1 1 0,0-9-12 0,-1 19-15 16,1-9-16-16,0-10-16 0,0 20-19 0,0-9-22 15,0-11-30-15,0 21-14 0,0-11-25 0,0-10-26 16,1 13-56-16,-1-13-139 0,2 8-415 0,-2-8 184 15</inkml:trace>
          <inkml:trace contextRef="#ctx0" brushRef="#br0" timeOffset="149965.73">15474 6418 202 0,'0'0'200'0,"0"0"-16"16,0 0-13-16,-24 12-9 0,18-5-14 0,0 0-7 15,-1 4-6-15,1 0-11 0,-1 4-9 0,-1 1-8 16,2-2-6-16,-1 3-14 0,-1 1 2 0,4-1-6 16,-4 7-1-16,4-1-6 0,-1-1-8 15,2-5-4-15,2-1-2 0,1 2-7 0,0-2 0 16,1 0-4-16,2 0 0 0,2-2-3 0,4-1-1 0,0 0-3 15,-2-5 2-15,5 1-5 0,6-4 0 0,-2 1-3 16,4-5-3-16,7 1-4 0,-1-2-1 0,1-2-6 0,3-3 2 16,-2-1-6-16,4-4 0 0,-4 0-2 15,0-2-4-15,-1-1 1 0,11-5-3 0,-13 2 1 16,-1-3-2-16,0 2 0 0,7-14 1 16,-13 14-8-16,1-6 4 0,-1 4-1 0,0-2-2 0,-7 0-1 0,0 1 0 15,-6 2-4-15,-2 0 3 0,0 1 1 16,-8 3-5-16,-1-3-2 0,-2 3 2 0,-4 1 3 0,-8-5-1 15,1 6-2-15,-8 0 2 0,0 3 1 0,0-2-1 16,-4 5 0-16,4 2-1 0,-1 3-2 0,-4 1 2 16,3 4-3-16,-4-3 2 0,6 6-13 0,-1 0-13 15,10 0-15-15,-2 0-15 0,2 3-15 0,4 0-16 16,2-5-26-16,0 8-12 0,4-6-28 0,7-3-32 16,-5 3-209-16,6-7-427 0,0 0 190 0</inkml:trace>
          <inkml:trace contextRef="#ctx0" brushRef="#br0" timeOffset="152941.16">15959 6084 6 0,'0'0'199'0,"-13"1"-16"0,13-1-14 0,0 0-16 15,0 0-11-15,0 0-17 0,0 0-11 0,0 0-3 16,0 0-7-16,0 0-4 0,0 0-9 0,0 0-3 15,0 0 1-15,0 0-4 0,37 10-6 0,-25-9-4 16,0-2-6-16,-12 1-8 0,22 1-6 0,-6-1-8 16,-2 0-2-16,1 2-2 0,-2-2-4 0,2 4-6 15,2-8-7-15,-3 4-12 0,1 0-15 0,2 4-16 0,-1-4-18 16,4 2-19-16,-3-4-30 0,3 2-37 16,-1 0-40-16,-4-6-151 0,3 5-338 0,0-5 149 15</inkml:trace>
          <inkml:trace contextRef="#ctx0" brushRef="#br0" timeOffset="153616.81">16834 5916 20 0,'0'0'190'16,"-19"7"-17"-16,9-3-12 0,4 0-12 0,-3 1-13 16,9-5-6-16,-15 11-18 0,6-6-7 0,9-5-11 15,-14 9-10-15,11-4-11 0,-3 1 0 0,6-6-7 16,-6 13-4-16,6-13-8 0,-1 13-2 0,1-13-7 16,1 13-3-16,-1-13-5 0,2 11-3 0,-2-11-4 15,10 12 1-15,-2-6-3 0,5 0-2 0,1 1-6 16,-1 1-1-16,2-2 1 0,3 0 0 0,0-1-3 15,-2 2-5-15,4 0 7 0,-5-1 3 0,8 4 1 0,-8-2-3 16,5-1 2-16,1 7-2 0,-4-7 0 16,-3 2-4-16,1 0-4 0,-2 1 0 0,1 2-2 15,-2-3 2-15,-2 1 1 0,-6-2 1 0,2 7-2 0,-3-6-1 16,-1 1 5-16,-2-10 2 0,-6 21 2 0,-2-7-1 16,-2-4-2-16,0 5-3 0,-7-2 0 0,2-2-2 15,-7-1 5-15,-2 4-7 0,3-3-7 0,3-1-14 16,-4 1-15-16,-2-3-20 0,0 3-20 0,5-2-23 15,1-4-25-15,4 0-43 0,-3-2-181 0,2-2-365 16,3-1 161-16</inkml:trace>
          <inkml:trace contextRef="#ctx0" brushRef="#br0" timeOffset="153242.59">16872 5872 45 0,'0'0'193'0,"13"1"-13"0,-13-1-13 15,14 0-12-15,-14 0-13 0,16 0-11 0,-7 1-13 16,-9-1-8-16,19 0-6 0,-8 1-13 0,-11-1-3 16,18 0-8-16,-6-1-12 0,4 0-4 0,-3 1-4 15,4 0-6-15,-1-1-6 0,-1-2-14 0,1 2-8 16,2-1-22-16,-4 0-15 0,-1 0-31 0,-13 2-21 15,21-4-28-15,-9 3-45 0,-5-2-135 0,-7 3-291 16,12-6 129-16</inkml:trace>
          <inkml:trace contextRef="#ctx0" brushRef="#br0" timeOffset="154319.07">18244 6064 33 0,'0'0'168'0,"0"0"-9"16,12-6-5-16,-12 6-7 0,0 0-5 0,0 0-6 15,12-2-11-15,-12 2-4 0,0 0-8 0,0 0-11 16,0 0-7-16,0 0-2 0,0 0 4 0,0 0 0 16,0 0-3-16,0 0-1 0,-18 22-1 0,9-11-11 15,-3-3-2-15,-2 3-6 0,-5 7-3 0,0 0-10 16,-4 0-3-16,-2-1-5 0,-8 4-3 0,-1 0-4 16,-3 0-4-16,1 0-3 0,-2-1-5 0,3 2 0 0,-3 2-4 15,4-4-3-15,0-2-1 0,8-4-3 0,3 0 1 16,0 0-6-16,-2-3 2 0,4 3-5 0,3-4 2 15,5 1-4-15,-2-4 1 0,3 3 0 0,1-2-4 16,-1-2-2-16,5-1-2 0,-2 1 1 0,2 0 1 16,7-6-2-16,-9 10 2 0,3-5-6 0,6-5 3 15,-8 10-1-15,8-10-2 0,-4 13-1 0,4-13 4 16,-3 11 0-16,3-11 1 0,0 11-4 0,0-11 4 16,0 0-3-16,1 16-4 0,-1-16 4 0,8 8 0 15,-4 0 0-15,2-2 0 0,-6-6 1 0,15 10 2 16,-8-5-4-16,8 4 6 0,3-5-3 0,0 1 6 15,0 0-4-15,7 5 3 0,2-5-4 0,3 1 8 0,0 1-6 16,1 0 2-16,1 0-1 0,5 4 3 16,3-1-2-16,-10-2-2 0,6 2-1 0,-9 0 1 15,-2-3-1-15,-1 1 0 0,-2 0-4 0,2 1-8 0,-8 0-11 16,1-1-14-16,-7 0-25 0,1-2-30 0,-2 1-26 16,-3 3-37-16,-2-7-51 0,-4-3-229 0,0 13-463 15,0-13 206-15</inkml:trace>
        </inkml:traceGroup>
        <inkml:traceGroup>
          <inkml:annotationXML>
            <emma:emma xmlns:emma="http://www.w3.org/2003/04/emma" version="1.0">
              <emma:interpretation id="{C0C7142B-0991-409D-AB77-EEFBFE2408E6}" emma:medium="tactile" emma:mode="ink">
                <msink:context xmlns:msink="http://schemas.microsoft.com/ink/2010/main" type="inkWord" rotatedBoundingBox="20649,8662 23330,8604 23355,9767 20674,9824"/>
              </emma:interpretation>
            </emma:emma>
          </inkml:annotationXML>
          <inkml:trace contextRef="#ctx0" brushRef="#br0" timeOffset="156190.82">19103 6281 28 0,'0'0'176'0,"-9"-7"-4"16,9 7-10-16,0 0-8 0,0 0-8 0,0 0-13 16,0 0-8-16,0 0-7 0,0 0-5 0,0 0-8 0,0 0-9 15,0 0-10-15,0 0-5 0,0 0-3 16,0 0-4-16,0 0-4 0,0 0-2 0,18 26-1 16,-17-18 0-16,-1-8-5 0,5 17-2 0,-2-6-3 0,1-2-10 15,-2 3-2-15,1 2 0 0,-2 0-6 16,-1-1 1-16,0 4-1 0,-4 1-6 0,4-4-3 0,0 1 0 15,-2-1 0-15,1 2-4 0,2-1-2 0,-2-1 0 16,-2-1-3-16,1 1-1 0,2-1 0 0,0-13-4 16,-1 23-1-16,1-12-2 0,0-11-2 0,0 16-3 0,0-16 4 15,0 15-2-15,0-15-1 0,0 11 0 16,0-11-1-16,1 12 0 0,-1-12-1 0,0 0 1 16,-1 12-2-16,1-12 3 0,0 0-3 0,0 0 5 15,0 0-2-15,0 0-1 0,0 0 0 0,0 0 0 16,0 0-4-16,0 0 1 0,0 0 0 0,0 0-1 15,19-25-2-15,-19 25-6 0,8-24-4 0,-2 9-6 0,-1 2-7 16,3-5-2-16,-1-3-7 0,1-2-6 0,2-2-3 16,-1 3-2-16,5-4 1 0,-1 3 1 0,0 6 0 15,-1-5 9-15,-3 2-5 0,-1 6 10 0,7-3-1 16,-8 1 3-16,1 3 3 0,-1 0 3 0,1 2 1 16,-1 1-1-16,-1 0 3 0,1 0 1 0,-1 2 1 15,0 1 5-15,2-3 0 0,-8 10 2 0,13-11 2 16,-7 8 1-16,-6 3 1 0,18-10 2 0,-10 6 4 15,1 3-2-15,1-3 3 0,-1 1 3 0,-9 3 3 16,21-3 1-16,-21 3 1 0,22 0 0 0,-11 0-3 0,-11 0 0 16,22 3 0-16,-9 0 4 0,-4 1-4 15,-1 0 4-15,2 1-1 0,-2 3 0 0,-1 0 2 0,-2-1 3 16,2 5 4-16,-5-2 6 0,-1 3 3 0,-1 4 5 16,0-1 4-16,0 0 10 0,-3 5-6 0,-1-1 2 15,-2 4-5-15,-2-4 1 0,1 0 2 0,-2 2-1 16,0 1-5-16,1-7 1 0,2 0-9 0,-1 2 3 15,1-3-3-15,0 3-2 0,3-5-3 0,-1 3-2 16,1-3-2-16,0-2-5 0,1-1 0 0,1 5 0 16,1-4-3-16,-2 1-4 0,2-12 1 0,3 18-15 15,-1-11-16-15,-2-7-16 0,9 15-21 0,-6-13-24 0,-3-2-21 16,10 8-25-16,-3-4-33 0,-7-4-29 16,20-4-71-16,-20 4-147 0,22-10-442 0,-8-1 196 15</inkml:trace>
          <inkml:trace contextRef="#ctx0" brushRef="#br0" timeOffset="156507.96">19933 6523 197 0,'0'0'185'0,"14"-2"-10"15,-14 2-14-15,13-3-9 0,-13 3-11 0,15-3-3 16,-15 3-9-16,21-2-5 0,-4 0-15 0,-1 1-4 16,2-2-4-16,1 2-5 0,1 1-2 0,6-3-9 15,1 3-10-15,0-3 3 0,-7 2-3 0,6-1-5 16,1-2-11-16,-1 2 1 0,0 0-6 0,3-1-4 16,-10-1-4-16,-1 3-5 0,9 0-3 0,-3-3-6 15,-8 4-2-15,4-1-5 0,-4-1 0 0,0 2-4 0,-5-1 0 16,2 1-10-16,-13 0-10 0,17-3-14 0,-17 3-13 15,15-1-16-15,-15 1-18 0,0 0-30 16,13-2-34-16,-13 2-25 0,6-6-71 0,-6 6-127 0,0 0-376 16,0 0 167-16</inkml:trace>
          <inkml:trace contextRef="#ctx0" brushRef="#br0" timeOffset="157095.59">20330 6235 87 0,'0'0'121'0,"0"0"-7"16,0 0-8-16,14-27-5 0,-14 27-2 0,0 0 1 0,0 0-1 15,0 0-6-15,0 0 6 0,-3-15-22 0,3 15 17 16,0 0-5-16,3-11 0 0,-3 11-4 16,0 0-1-16,0 0-4 0,-5-12 4 0,5 12-3 0,0 0-2 15,0 0 0-15,0 0-8 0,0-13 0 0,0 13-5 16,0 0-3-16,0 0-6 0,0 0-5 0,0-17-3 15,0 17-3-15,0 0-4 0,0 0 1 0,0-13-7 16,0 13 1-16,0 0-2 0,0 0-3 0,0 0-7 16,0 0 2-16,0 0-5 0,0 0 3 0,0 0-9 0,0 0-4 15,0 0-4-15,5-8 1 0,-5 8 2 16,0 0 0-16,0 0-5 0,0 0 4 0,0 0 3 16,-9 32 8-16,6-18 3 0,-3 0-1 0,-2 0-1 0,4 3 3 15,-4 0 2-15,1 6 3 0,1-3 0 0,-3 4-2 16,-1-3-2-16,2 0 5 0,-1 0-8 0,-1 0 2 15,4 1 0-15,-2 1-1 0,-1-2-2 0,5-4 0 16,-1 2-2-16,1-2-1 0,-1-1-9 0,-1 1 8 16,3 1-6-16,-1-3 2 0,0 1-4 0,2 1-2 15,1-1 2-15,-4-1 2 0,4 0-1 0,-4 1-7 16,4-2 6-16,1-3-5 0,0 1-10 0,-2 0-12 16,1-3-11-16,-4 6-18 0,5-15-18 0,-4 16-16 15,1-6-22-15,3-10-24 0,-5 12-23 0,5-12-21 16,-6 13-37-16,6-13-199 0,0 0-439 0,-6 6 195 15</inkml:trace>
          <inkml:trace contextRef="#ctx0" brushRef="#br0" timeOffset="157559.87">20974 6030 213 0,'0'0'219'0,"0"0"-12"0,0 0-14 16,0 0-14-16,-7-21-8 0,7 21-16 0,0 0-13 0,0 0-16 16,0 0-11-16,0 0-15 0,0 0-6 0,0 0-4 15,0 0-2-15,0 0-1 0,-16 27-1 16,13-16-1-16,-2 2-4 0,-1 1 5 0,-1 9-6 0,1 0 1 16,0 1-6-16,-2-9 1 0,5 10-5 15,-6 2-4-15,6 0-2 0,-1-2-3 0,1 0-1 0,0-1-2 16,1 3-4-16,1-2-1 0,1-1-2 0,0 1-4 15,1 0 0-15,-1-1-4 0,2 0-6 0,1-6-1 16,-2 1-4-16,1-1-4 0,1 6 4 0,0-5-5 16,-2-2-3-16,-1 0-1 0,0 1-5 0,-1-2-13 15,1 0-17-15,-3 0-18 0,-2-1-28 0,-1 1-33 16,1-1-31-16,-3-4-43 0,5 4-33 0,-1-9-58 0,-2 1-223 16,6-7-516-16,0 0 228 0</inkml:trace>
          <inkml:trace contextRef="#ctx0" brushRef="#br0" timeOffset="157949.81">21786 6720 161 0,'-8'11'261'0,"1"3"-6"0,-5-1-16 0,-6 5-10 16,-4 3-11-16,2 0-19 0,-2-2-20 0,0 1-16 0,-7 4-14 15,1 1-14-15,-6 1-11 0,-4-2-12 16,1 0-14-16,1 1-12 0,2-1-29 0,-3 2-31 16,4-5-37-16,-2 1-42 0,3 1-48 0,9-6-56 0,2-2-239 15,4-8-427-15,-1 0 190 0</inkml:trace>
        </inkml:traceGroup>
        <inkml:traceGroup>
          <inkml:annotationXML>
            <emma:emma xmlns:emma="http://www.w3.org/2003/04/emma" version="1.0">
              <emma:interpretation id="{C59183DD-010B-43D2-89CA-13FC0E39817C}" emma:medium="tactile" emma:mode="ink">
                <msink:context xmlns:msink="http://schemas.microsoft.com/ink/2010/main" type="inkWord" rotatedBoundingBox="24087,8236 27792,8156 27817,9330 24112,9410"/>
              </emma:interpretation>
            </emma:emma>
          </inkml:annotationXML>
          <inkml:trace contextRef="#ctx0" brushRef="#br0" timeOffset="158708.43">22546 5885 52 0,'0'0'192'0,"0"0"-12"16,0 0-16-16,0 0-6 0,0 0-9 0,-12 18-9 16,12-18-7-16,0 18-5 0,2-4-11 0,-2 3-6 15,0-2-5-15,0 5-6 0,4 2-3 0,-2 4 4 16,-1-1-11-16,-1 0-3 0,3-1-2 0,0 5-3 16,2-5-5-16,-4 3-3 0,4-2-7 0,1-1-1 15,-3 1-5-15,3-1-4 0,0-3 1 0,-2 3 0 16,1-6-10-16,1 3 1 0,0-4-4 0,1 0-5 15,0-2 1-15,2 7-3 0,-1-6-4 0,1-5-2 16,1 2 1-16,-2 2-2 0,1-5 0 0,1 1 2 0,1-1-7 16,-1-1-2-16,3-4 2 0,1 5-4 15,-2-7-1-15,-2 1 1 0,5 0-4 0,0-1 1 0,-6-3-3 16,7 0-6-16,-16 0 3 0,23-3-1 0,-8-1 2 16,-2-2-3-16,5-1-3 0,0-2-3 0,-5 0 3 15,1-4 0-15,1-5-3 0,0 0 1 0,2-3-3 16,-3-3-1-16,1 1 2 0,3-14 1 0,-3 2-2 15,3-3 2-15,1 2-1 0,0-3-6 0,-4-2 1 16,3 6-2-16,0-6 4 0,1 5-5 0,-5 2 0 16,4-2-1-16,0-1-7 0,-5 12-1 0,-1-2-10 15,-2 2-3-15,4 4-8 0,-2-3-2 0,-5 10-6 16,2-3 0-16,-4 4-11 0,2 4-13 0,1-2-11 0,-8 5-20 16,0 6-26-16,8-12-13 0,-8 12-12 15,0 0-29-15,3-6-51 0,-3 6-141 0,0 0-400 16,0 0 177-16</inkml:trace>
          <inkml:trace contextRef="#ctx0" brushRef="#br0" timeOffset="158993.04">22555 6226 95 0,'-6'6'181'0,"6"-6"-11"0,0 0-8 0,0 0-4 16,21 10-12-16,-4-7-10 0,-2-3-8 0,2 1-9 16,9-1-10-16,-2-3-14 0,7 3-5 15,11-1-9-15,-12 1-9 0,11-3-7 0,4-1-8 16,-3 7-7-16,-9-6-8 0,-5 3-24 0,-1 0-24 15,0 3-28-15,-2-6-33 0,0 0-40 0,-7 2-187 16,3-2-318-16,-1 2 141 0</inkml:trace>
          <inkml:trace contextRef="#ctx0" brushRef="#br0" timeOffset="159467.79">23562 6243 11 0,'0'10'216'16,"0"-10"-20"-16,0 0-11 0,6 10-14 0,-6-10-10 0,0 0-14 15,-3 18-7-15,3-18-10 0,-3 16-14 0,3-16-9 16,0 18-1-16,-4-4-11 0,4-5-10 0,-2 2-6 16,-2 1-8-16,2 0-6 0,-2 0-4 0,4-12-2 15,-3 17-8-15,-3-8-2 0,4 0-8 0,2-9 1 16,-6 15-5-16,6-8-5 0,0-7-2 0,0 0-4 15,-6 13-3-15,6-13 1 0,0 0-2 0,-4 11-4 16,4-11 6-16,0 0-1 0,0 0-6 0,0 0-1 16,0 0-3-16,0 0 0 0,0 0-4 0,0 0-4 15,30-28-12-15,-23 17-5 0,5-1-6 0,1-1-12 16,4-4 2-16,2 1-7 0,1-4 0 0,-1 3 1 16,-6 5 7-16,7-7-1 0,-5 6 5 0,-2-1 5 15,1 3 4-15,-1 4 4 0,3-4 6 0,-4 1 5 16,-1 3 6-16,1 2-2 0,-2 1 2 0,-1 1 4 0,-9 3 2 15,22 1 2-15,-22-1 6 0,24 4 4 0,-15-1 0 16,5 4-1-16,-2 0-1 0,0 1 4 16,-4 3 5-16,4-2-3 0,-1 6 2 0,-2-2 0 0,-2 1-6 15,5 3 4-15,-4-3-3 0,4 3 1 16,-5-4-8-16,0 3 3 0,5 3-4 0,-3-5 0 0,-1 2-3 16,2-1-2-16,-7-2-15 0,6 1-23 0,-6 1-26 15,-1-3-24-15,-2-2-30 0,0-10-39 0,0 17-63 16,0-17-181-16,-2 12-419 0,2-12 186 0</inkml:trace>
          <inkml:trace contextRef="#ctx0" brushRef="#br0" timeOffset="160178.82">24690 5980 110 0,'-14'-3'183'0,"14"3"-7"15,0 0-9-15,0 0-12 0,0 0-13 0,-16-5-15 16,16 5-17-16,0 0-8 0,0 0-12 0,0 0-7 0,0 0-9 15,0 0-2-15,0 0-5 0,0 0-10 16,0 0 1-16,0 0-6 0,32 28 1 0,-18-24-6 16,2 3-5-16,4 0-3 0,5 2-1 0,5-1-2 0,-5-1 0 15,2 4-8-15,1-3-1 0,-1-2-2 16,5 4-2-16,-6-3-3 0,6-2 2 0,-2 2-6 16,-4-1 1-16,6 0-3 0,-5 1 3 0,1-2-5 0,-4 1 1 15,-3-2-4-15,-2-1 1 0,-1 2 0 0,-2-3 0 16,2 2 0-16,-1-1 0 0,-4 0 0 0,-2-2-2 15,-11-1 3-15,14 3 2 0,-14-3 3 0,14 3 3 16,-14-3-2-16,0 0-2 0,10 1 1 0,-10-1-5 16,9 1 1-16,-9-1 1 0,0 0-2 15,0 0 0-15,0 0-2 0,0 0-2 0,0 0 2 0,-19 16-3 16,19-16 0-16,-20 10 6 0,4 0-3 0,0-2-4 16,-1-1-4-16,-8 6 6 0,-2-8-5 0,2 5 5 0,-8-2-3 15,5 4 0-15,-11 0 0 0,0-1 1 16,-3-3-4-16,3 4 3 0,4-1-2 0,-4 2-1 15,9-6-4-15,-6 6 1 0,6-4-7 0,5-2-1 0,-2 1-11 16,3 1-4-16,4 0-9 0,0-3-13 0,5 1-16 16,-1 2-15-16,5-5-21 0,2 2-14 0,2-2-26 15,7-4-204-15,-6 10-371 0,6-10 165 0</inkml:trace>
          <inkml:trace contextRef="#ctx0" brushRef="#br0" timeOffset="160571.97">25374 6481 50 0,'0'0'209'15,"0"0"-10"-15,0 0-9 0,0 0-17 0,0 0-11 16,0 0-12-16,0 0-15 0,0 0-11 0,0 0-8 15,0 0-11-15,0 0-11 0,0 0-5 0,0 0-7 16,-36 0-7-16,20 5-5 0,2 1-2 0,-11 2-7 16,-2-1-6-16,-1 4-3 0,-8 1-6 0,-6 3-3 15,7-1-7-15,-10 0 3 0,2 3-11 0,-2-2-11 16,0 5-19-16,2-4-18 0,1 3-25 0,-1-1-25 16,4 0-31-16,0-1-29 0,14-4-73 0,-5-2-114 0,5-3-342 15,-1 0 152-15</inkml:trace>
          <inkml:trace contextRef="#ctx0" brushRef="#br0" timeOffset="-22335.33">26220 5544 163 0,'-17'7'225'0,"-8"4"-10"0,-2 5-11 16,-9 10-9-16,-3 2-7 0,1 5-11 0,-20 13-14 15,5-2-11-15,15-4-12 0,-1-3-11 0,-9 16-7 16,12-11-14-16,9-3-11 0,2 4-3 0,3 1-8 16,8-2-7-16,-2-4-6 0,7 4-2 0,4-7-4 15,2-11-7-15,6 5-4 0,-1-3-1 0,7 0-5 16,-3-3-1-16,7-1-4 0,-2-2-4 0,1-7-3 16,7-2-6-16,-3-4-1 0,11 1-1 0,2-3 0 0,3-3-5 15,10-5-1-15,3-1-5 0,-5-6-5 16,2-6 5-16,3 0-7 0,-7-5 2 0,1-5-5 0,-3 1 4 15,-6-7-4-15,-5 1-3 0,-2-1 1 0,-13 10 3 16,-4-2-2-16,-6 4-2 0,0 3-3 0,-9 3-1 16,-4-2-1-16,-10 3-4 0,-7 0 2 15,2 6-1-15,-11 1 3 0,1 4-2 0,5 6-17 0,0 1-17 16,-3 4-32-16,11 8-24 0,-11 1-33 0,6 10-36 16,2-3-40-16,1 9-262 0,5-4-499 0,-1-3 222 15</inkml:trace>
        </inkml:traceGroup>
      </inkml:traceGroup>
    </inkml:traceGroup>
    <inkml:traceGroup>
      <inkml:annotationXML>
        <emma:emma xmlns:emma="http://www.w3.org/2003/04/emma" version="1.0">
          <emma:interpretation id="{DA8135C1-3BF7-470F-B3B1-A65FDDF190D5}" emma:medium="tactile" emma:mode="ink">
            <msink:context xmlns:msink="http://schemas.microsoft.com/ink/2010/main" type="paragraph" rotatedBoundingBox="15061,10499 30490,10334 30504,11710 15075,118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F76C2E0-1E22-4315-ABA8-60680B5811ED}" emma:medium="tactile" emma:mode="ink">
              <msink:context xmlns:msink="http://schemas.microsoft.com/ink/2010/main" type="line" rotatedBoundingBox="15061,10499 30490,10334 30504,11710 15075,11875"/>
            </emma:interpretation>
          </emma:emma>
        </inkml:annotationXML>
        <inkml:traceGroup>
          <inkml:annotationXML>
            <emma:emma xmlns:emma="http://www.w3.org/2003/04/emma" version="1.0">
              <emma:interpretation id="{5E9D66B4-8395-4FD3-8150-061B9F868258}" emma:medium="tactile" emma:mode="ink">
                <msink:context xmlns:msink="http://schemas.microsoft.com/ink/2010/main" type="inkWord" rotatedBoundingBox="15067,11118 16861,11099 16867,11613 15073,11632"/>
              </emma:interpretation>
            </emma:emma>
          </inkml:annotationXML>
          <inkml:trace contextRef="#ctx0" brushRef="#br0" timeOffset="166604.99">14136 8534 11 0,'0'0'162'0,"0"0"-6"15,0 0-17-15,0-13-9 0,0 13-13 0,0 0-4 16,0 0-15-16,0 0-5 0,0 0-8 0,0 0-1 0,0 0-1 16,6-9 2-16,-6 9 3 0,0 0 1 15,0 0 0-15,0 0-5 0,0 0-3 0,0 0 0 16,0 0-4-16,0 0-6 0,0 0-6 0,0 0-3 16,-14-9-6-16,14 9-3 0,-12-2 1 0,12 2-7 15,-17-1-1-15,17 1-3 0,-16 0-5 0,16 0-3 16,-21 0 1-16,9 0-4 0,-3 1 4 0,-1-1-2 0,1 2-2 15,-3 1 1-15,1 1-3 0,0 3-1 0,0-3 1 16,-1 1-3-16,0 1 5 0,-4 5-5 0,3-4-3 16,-2 6 0-16,-5 1 1 0,2 1 1 0,2 0 3 15,0-3-4-15,-2 5-4 0,4-3 5 0,0 3 3 16,-1 1-1-16,1 0 1 0,1 2-5 0,0-1-1 16,1 4-3-16,3-2 0 0,0-1-3 0,3 2 2 15,0-4-9-15,5 5 6 0,4-8-2 0,-2 2-3 16,4-3-2-16,2 0 7 0,4 0 1 0,-2-1-3 0,8-4 3 15,3 0-4-15,4 0 1 0,4-1 1 16,6 0 2-16,2-4 1 0,3-4-1 0,4 4-2 16,5-4-3-16,-13 0 0 0,2 0-1 0,-1 0 0 0,-1 2-5 15,-2-2 0-15,-9 0 1 0,0 0-1 0,2-2 0 16,-6 2 0-16,-3 0-5 0,-11 0-10 0,21 2-8 16,-12-4-4-16,-9 2-4 0,0 0-9 0,16 2-12 15,-16-2-12-15,0 0-20 0,0 0-22 0,8 5-21 16,-8-5-28-16,0 0-38 0,0 0-36 0,0 0-203 15,0 0-460-15,0 0 203 0</inkml:trace>
          <inkml:trace contextRef="#ctx0" brushRef="#br0" timeOffset="167343.78">14699 8895 53 0,'0'0'222'0,"0"0"-11"15,-6 6-20-15,6-6-11 0,0 0-13 0,0 0-3 16,0 0-4-16,0 0-8 0,0 0-8 0,30 2-7 15,-14-4-8-15,-16 2-7 0,33-4-5 0,-14 3-8 0,5-1-10 16,3-2-8-16,-3-1-8 0,3 5-5 0,-5-5-10 16,3 4-7-16,2-1-7 0,-6 2-4 15,-2-1-6-15,4-2 0 0,-5 6-13 0,1-3 1 0,0 1-5 16,-1-1-6-16,-4 0-11 0,2 2-9 0,-1-2-15 16,-4 0-14-16,0 1-16 0,-11-1-16 0,20 0-17 15,-11 0-20-15,-9 0-21 0,22 0-29 0,-22 0-45 16,21-3-188-16,-12-1-411 0,1 1 183 0</inkml:trace>
          <inkml:trace contextRef="#ctx0" brushRef="#br0" timeOffset="167123.51">14814 8654 142 0,'0'0'209'16,"0"0"-7"-16,0 0-13 0,-9-5-9 15,9 5-8-15,0 0-11 0,0 0-11 0,0 0-10 16,0 0-11-16,0 0-10 0,0 0-12 0,0 0-6 0,0 0-10 16,0 0-7-16,0 0 1 0,0 0 3 0,0 0-1 15,0 0 9-15,0 0-8 0,0 0 3 0,0 0-6 16,50 5 1-16,-32-6-4 0,8-2 1 0,-1 0-2 16,2-1-5-16,0-1-8 0,-1 5-7 0,0-6-3 15,1 5-4-15,-1 0-7 0,-3-4 0 0,-4 5-10 16,2-2-2-16,-1 0 3 0,-1 0-16 0,-1 1 3 15,-3 1-5-15,-2-3-6 0,1 2 6 0,-14 1-3 16,19-2-1-16,-19 2 5 0,13-1-14 0,-13 1 0 16,14-3-3-16,-14 3-3 0,0 0-7 0,12-1-16 15,-12 1-8-15,0 0-14 0,0 0-17 0,0 0-21 16,0 0-24-16,0 0-19 0,0 0-18 0,0 0-26 16,-20 23-18-16,20-23-32 0,-13 8-220 0,1-7-474 15,3 5 210-15</inkml:trace>
        </inkml:traceGroup>
        <inkml:traceGroup>
          <inkml:annotationXML>
            <emma:emma xmlns:emma="http://www.w3.org/2003/04/emma" version="1.0">
              <emma:interpretation id="{0560DE32-5C90-4B55-B610-C6B3BDE1EA32}" emma:medium="tactile" emma:mode="ink">
                <msink:context xmlns:msink="http://schemas.microsoft.com/ink/2010/main" type="inkWord" rotatedBoundingBox="17555,10473 21105,10435 21120,11811 17569,11849"/>
              </emma:interpretation>
            </emma:emma>
          </inkml:annotationXML>
          <inkml:trace contextRef="#ctx0" brushRef="#br0" timeOffset="167900.34">16339 8353 50 0,'5'-11'206'0,"-5"11"0"0,3-7-7 0,-3 7-8 15,0 0-9-15,0 0-8 0,0 0-12 0,4-10-12 16,-4 10-16-16,0 0-12 0,0 0-4 0,0 0-2 16,0 0 5-16,0 0-4 0,0 0-1 0,0 0-4 15,-12 46 0-15,5-30-11 0,-4 5-3 0,2 2-7 16,-3-3 1-16,2 4-7 0,-5-4-1 0,0 4-7 16,0 0-2-16,2 1-5 0,-5-4-10 0,-3 11-4 15,6-8-3-15,2 2-9 0,-5 7-3 0,-2-2 1 16,1 0-6-16,6-8-5 0,-1 5-8 0,-1-6 3 15,3 0-5-15,0 1-13 0,4 0-21 0,2-5-15 16,-2-4-25-16,4 0-29 0,1-2-25 0,-2-3-22 16,4 0-32-16,1-9-25 0,0 0-53 0,6 12-229 0,-6-12-506 15,0 0 224-15</inkml:trace>
          <inkml:trace contextRef="#ctx0" brushRef="#br0" timeOffset="168335.71">16645 8550 178 0,'0'0'207'0,"0"0"-10"0,0 0-15 0,-22 23-20 16,16-15-6-16,0 0-11 0,0 7-9 0,0-1-7 15,0-2-14-15,4 3-4 0,-2 2-8 0,1 1-8 0,-2 0-7 16,4-1-6-16,1 2-1 0,-2-3-8 15,2 2-2-15,2-2-4 0,2 0-9 0,-1-3 6 16,5 2-7-16,-4-5 2 0,4 1-2 0,2-1 1 0,1 1-3 16,5-5-6-16,-1-2 1 0,4 0-3 0,1-4 1 15,7 0-2-15,-8-1-8 0,8-6-1 0,0 1-5 16,-8 1-1-16,5-5-4 0,1 3 3 0,1 1-8 16,-4-2-1-16,2-2-1 0,-9 3-3 0,1-4-6 15,-2 2 5-15,-4 0 1 0,0 0-4 0,-4-1 1 16,0-1-1-16,-1-2 4 0,-5-3 4 0,3 5-6 15,-3 1 0-15,0 10-4 0,-8-24 1 0,-1 9-3 16,0 2 7-16,-5-1-5 0,-4-3-4 0,0 3 2 16,-3-3 1-16,6 6-3 0,-3 2-5 0,-4 1 0 15,-5 1-3-15,9 5 9 0,2 2-5 0,-2-2-12 16,-2 0-7-16,1 6-16 0,2 2-17 0,1 0-14 16,1 1-17-16,2 0-22 0,-2-1-23 0,0 5-25 0,4-3-27 15,1-2-55-15,1-1-189 0,9-5-456 16,-10 6 202-16</inkml:trace>
          <inkml:trace contextRef="#ctx0" brushRef="#br0" timeOffset="168971.49">17179 8120 107 0,'0'0'200'0,"0"0"-15"0,0 0-7 15,36 13-13-15,-24-15-9 0,3 4-11 16,2-2-6-16,3-2-7 0,-2 2-6 0,10-4-7 16,0 1-11-16,-2-1-7 0,-2 3-6 0,4-1-12 15,-4-3-5-15,-5 5-12 0,-1-3-4 0,-2 2-2 16,1-2-12-16,-2 0-2 0,-2 2-6 0,-1 0-10 16,-12 1-11-16,17-2-11 0,-17 2-13 0,16 2-14 0,-16-2-17 15,0 0-21-15,10-3-31 0,-10 3-31 0,0 0-54 16,0 0-161-16,5-9-360 0,-5 9 159 0</inkml:trace>
          <inkml:trace contextRef="#ctx0" brushRef="#br0" timeOffset="169247.05">17558 7875 19 0,'0'0'262'0,"0"0"-26"15,0 0-24-15,0 0-18 0,-23 7-13 0,23-7-19 16,-9 12-9-16,2-3-9 0,1 1-3 0,-1 5-12 0,1 2-3 16,-2 0-5-16,-2 3-10 0,2 2-6 0,-4-2-2 15,2 2-8-15,-1-5-3 0,4 5-8 0,-2-2-2 16,-1-3-5-16,2 0-10 0,1-1-9 0,-1 0 0 16,1-1-4-16,-2-1-6 0,1 1-4 0,1-2-4 15,-2 0-7-15,0 0-1 0,4-5-10 0,0 2-22 16,-1-4-21-16,1 5-23 0,5-11-29 0,-7 12-28 15,5-5-23-15,2-7-37 0,0 0-44 0,-4 8-221 16,4-8-462-16,0 0 204 0</inkml:trace>
          <inkml:trace contextRef="#ctx0" brushRef="#br0" timeOffset="169932.97">18200 7871 185 0,'-16'6'197'0,"1"0"-12"16,0-1-16-16,3 6-5 0,-1-6-11 0,1 1-19 0,-1 4-9 16,7-3-10-16,-2 0-8 0,1-1-13 0,2 2-8 15,5-8-9-15,-6 15-10 0,3-8-2 0,3-7-11 16,0 13-3-16,0-13-2 0,0 0-3 0,2 17-8 15,-2-17-3-15,6 8-4 0,-6-8-1 0,12 10-1 16,-6-8-4-16,-6-2 2 0,13 8-6 0,-4-5-1 16,-9-3-4-16,13 7 2 0,-7-6-4 0,-6-1-2 15,18 7-1-15,-10-4-1 0,-8-3 0 0,16 6-3 16,-8-2 1-16,1-1-4 0,-9-3 1 0,14 8 2 0,-8-3-2 16,2 0 2-16,-1 1-1 0,-7-6-2 0,12 12 4 15,-6-5 3-15,0 0 3 0,2 0 4 0,-2 0 9 16,-3 2 2-16,-3-9 6 0,7 15 5 0,-4-7 5 15,0 0 3-15,-3-8 2 0,3 15 5 0,-3-15 3 16,-3 15 5-16,3-15 0 0,-9 14-7 16,2-8-4-16,-1-1-5 0,-7 5-5 0,0-5-4 0,-1 4-8 15,-3-6-21-15,-5 7-27 0,4-7-29 0,-7 5-33 16,-1-5-45-16,3 1-47 0,5-8-72 0,-5 8-203 16,9-8-482-16,-2 1 213 0</inkml:trace>
          <inkml:trace contextRef="#ctx0" brushRef="#br0" timeOffset="169519.07">18218 7903 156 0,'14'-7'209'0,"2"4"-11"0,-1-4-10 0,3 4-10 15,-2-2-7-15,4 1-13 0,5-3-10 0,-5 4-13 16,5-4-16-16,-9 4-11 0,4 0-11 0,-5 2-6 15,1-2-9-15,-1 0-14 0,-5 2-23 0,-10 1-20 16,23-3-23-16,-16 3-27 0,-7 0-28 16,0 0-25-16,20-3-47 0,-20 3-192 0,6-4-342 0,-6 4 152 15</inkml:trace>
          <inkml:trace contextRef="#ctx0" brushRef="#br0" timeOffset="172240.62">19517 8808 214 0,'0'0'213'0,"0"0"-15"0,5-11-10 0,-5 11-14 16,0 0-13-16,9-8-1 0,-9 8-15 0,0 0-10 16,10-3-9-16,-10 3-13 0,0 0-11 0,0 0-7 15,0 0-5-15,0 0-2 0,15 11-4 0,-15-11-4 16,-6 16-3-16,6-16-3 0,-16 25-10 0,-1-9-2 16,-3 3-7-16,-9 5-1 0,-4 4-10 0,2-7-4 15,-2 6-6-15,0-1-14 0,-5-3-20 0,0-1-19 16,1 2-27-16,3-3-22 0,-4 3-25 0,4-2-25 0,4-2-24 15,6-3-36-15,4-2-193 0,2-6-403 0,1-1 179 16</inkml:trace>
        </inkml:traceGroup>
        <inkml:traceGroup>
          <inkml:annotationXML>
            <emma:emma xmlns:emma="http://www.w3.org/2003/04/emma" version="1.0">
              <emma:interpretation id="{E0D27808-4F40-46A8-885D-EF104B3508A6}" emma:medium="tactile" emma:mode="ink">
                <msink:context xmlns:msink="http://schemas.microsoft.com/ink/2010/main" type="inkWord" rotatedBoundingBox="22178,10780 26231,10736 26238,11424 22186,11468"/>
              </emma:interpretation>
            </emma:emma>
          </inkml:annotationXML>
          <inkml:trace contextRef="#ctx0" brushRef="#br0" timeOffset="172915.67">20660 8336 199 0,'9'-5'191'16,"-9"5"-18"-16,0 0-17 0,0 0-5 0,0 0-4 16,0 0-3-16,0 0-7 0,0 0-11 0,9 24-5 15,-9-24-12-15,-6 26-8 0,6-10-4 0,-6 0-11 16,6 8-6-16,-3-8-6 0,0 6-7 0,3 3-5 16,-3-8-3-16,1 1-6 0,-1 0-6 0,2 3-4 15,-4-1-3-15,4-6-5 0,-1 7-3 0,2-7-1 16,-4 3-5-16,2-6-1 0,2 3-3 0,-1-1 1 15,-2-3-4-15,3-10-3 0,-3 16-3 0,1-6 4 0,2-10-3 16,0 13 0-16,0-13-2 0,0 0 1 0,-3 13-1 16,3-13 2-16,0 0-4 0,0 0-2 0,0 0-10 15,0 0-7-15,0 0-10 0,0 0-4 0,0 0-4 16,0 0-2-16,5-44-4 0,1 30 0 0,1-3 1 16,1-6 0-16,1 0 3 0,0 3 6 0,4 1-1 15,-2-2 5-15,-2 5 1 0,5-4 0 0,-2 0 6 16,-1 5-3-16,5-5 1 0,-2 1 2 0,2 0 1 15,-3 2 8-15,7-1 0 0,-1 5 4 0,-1-4 7 0,3 3 5 16,0 4 4-16,0-4 2 0,-5 6 4 16,1 3 4-16,0-5 0 0,1 4 2 0,-1-1 1 0,-2 4-5 15,-2 2-2-15,-1 1-5 0,-12 0-1 0,21 0 3 16,-11 2 3-16,-1 3 5 0,-9-5-2 0,14 11 4 16,-10-4 0-16,-1 1 5 0,2 3 2 0,-1 1 3 15,-4 6-3-15,0-3 13 0,0 2-8 0,-4 1-2 16,2-2-3-16,-2 1 0 0,2 1-2 0,-4 6-6 15,0-3-6-15,0 0-1 0,3-6-2 0,-1 1-1 16,1 2-2-16,-2-1-2 0,4-1-12 0,-2-1-18 16,3 0-27-16,0 2-21 0,3-2-26 0,0-3-28 15,4 2-29-15,4-3-36 0,2-3-78 0,-5-3-147 16,7 0-440-16,2-2 195 0</inkml:trace>
          <inkml:trace contextRef="#ctx0" brushRef="#br0" timeOffset="173245.7">21446 8705 102 0,'0'0'277'0,"0"0"-23"0,0 0-28 0,0 0-25 0,0 0-20 15,0 0-17-15,9 8-17 0,-9-8-14 0,6 6-14 16,-6-6-6-16,10 10-13 0,-5-4-9 0,5-1-8 16,-3 2-6-16,1 0-8 0,4 0-7 0,0 0-6 15,-2-2-5-15,7 2-6 0,-2-3-2 0,2 1-5 16,-2-3-2-16,3 0-6 0,6-2 0 0,1 0-5 15,-5-1-2-15,-1 0-3 0,1-2 1 0,-4-1-3 16,0-4-1-16,-1 0 2 0,-1 4-4 0,-1-6-1 16,-2 1-2-16,-4 1-2 0,-1-3 1 0,-4-2-3 15,2 2 1-15,-4-4-3 0,0 15 0 0,-10-24-2 0,7 14 0 16,-6-5-1-16,-5 2-3 0,1 2 3 0,-4 2-2 16,-6-2 1-16,-4 5 0 0,4 1-1 15,1 3-6-15,-2 0-16 0,-1 2-10 0,4 2-10 0,1 1-11 16,3 1-13-16,0 2-25 0,1 0-16 0,5 1-15 15,1-2-23-15,2 2-58 0,-2-1-149 0,7 0-380 16,3-6 168-16</inkml:trace>
          <inkml:trace contextRef="#ctx0" brushRef="#br0" timeOffset="173767.17">22652 8193 14 0,'-12'-1'242'16,"0"-1"-14"-16,-7 5-15 0,3 0-14 0,-4 1-6 0,2 2-16 16,-3 8-9-16,-4 0-6 0,3 4-12 0,1 0-7 15,-2 1-11-15,4 1-8 0,3 3-7 16,1-2-8-16,-2 11-11 0,8-10-2 0,3-1-12 0,5 4-7 16,1-3-8-16,1 2-6 0,7 0-6 0,-1-2-2 15,2-1-6-15,-1 0-5 0,-1-4-4 0,7 4-1 16,-5-7-6-16,1 3-1 0,-1-4-4 0,1 2-8 15,-2-4-14-15,-1 2-18 0,1-3-30 0,-1 1-29 16,-2-3-25-16,-2 0-26 0,1-2-25 0,-4-6-28 0,6 13-56 16,-6-13-164-16,0 0-427 0,8 2 190 15</inkml:trace>
          <inkml:trace contextRef="#ctx0" brushRef="#br0" timeOffset="174119.95">23252 8457 14 0,'1'-11'211'0,"-1"11"-7"16,0 0-14-16,-3-15-10 0,3 15-11 0,-6-9-10 15,6 9-11-15,-15-7-13 0,8 5-9 0,7 2-7 16,-19-4-3-16,2 8-8 0,1-4-3 0,-1 3-8 15,1 3 0-15,-3-1-9 0,-7 1 0 0,7 0-5 16,2 2-6-16,-6 3-5 0,8 0 0 0,-2-3-9 16,1 3-9-16,-4 4-1 0,7-2-2 0,0-1-10 15,5 3 2-15,-2 1-4 0,2 1-5 0,2 1-1 16,6-4-7-16,-3 3 0 0,3-3 1 0,6 1-5 0,-1-2 1 16,4 1-4-16,-2 0 1 0,4-4-5 0,5 1 5 15,-1-1-9-15,3-2 5 0,-2-2-7 0,1 1-17 16,-1-3-18-16,-3 2-23 0,5-3-24 0,-6-2-25 15,0 2-26-15,3-6-31 0,0 0-46 0,-3-5-228 16,1 0-463-16,1-1 205 0</inkml:trace>
          <inkml:trace contextRef="#ctx0" brushRef="#br0" timeOffset="174452.13">23611 8137 106 0,'14'-2'137'16,"-14"2"-8"-16,18 0-6 0,-18 0-10 0,23 5 0 16,-9-2-6-16,-2 5-6 0,3-1-11 0,-2 4 0 15,-2-1-7-15,2 4-3 0,0-1 8 0,2 8-7 16,-1-2 3-16,-4 1-7 0,2 3-1 0,-7-1-2 15,-2 2 1-15,-2 4-1 0,-1-2 1 0,-4 1 3 16,-4-3 1-16,-1 5-4 0,-4-5 2 0,-1 0-6 16,-5 1-1-16,-8 1-8 0,6-7-7 0,-6 5-2 15,8-5-8-15,-6-4-6 0,4 2-2 0,0 1-4 16,1-3-12-16,1 1-26 0,6-5-18 0,5 0-30 16,-7-2-24-16,5-1-19 0,4 2-39 0,6-10-30 15,-3 9-205-15,3-9-401 0,0 0 179 0</inkml:trace>
          <inkml:trace contextRef="#ctx0" brushRef="#br0" timeOffset="175095.01">24054 8817 218 0,'30'0'218'0,"1"0"-7"0,10 0-12 0,0-2-12 16,-11-2-13-16,15-1-7 0,-6 2-13 15,-9-1-13-15,2 4-15 0,0-3-12 0,-7 3-12 16,-1-3-10-16,-5 3-10 0,-1 0-9 0,0 0-9 0,-5 0-18 16,-1 0-18-16,-1 3-24 0,-11-3-20 15,15 3-20-15,-15-3-23 0,10 7-29 0,-10-7-27 16,0 0-28-16,3 7-182 0,-3-7-350 0,0 0 155 0</inkml:trace>
          <inkml:trace contextRef="#ctx0" brushRef="#br0" timeOffset="174856.15">24178 8495 12 0,'0'0'263'0,"0"0"-12"0,0 0-19 15,0 0-13-15,0 0-19 0,0 0-15 0,-8-3-16 0,8 3-12 16,0 0-14-16,0 0-9 0,0 0-3 0,0 0-17 15,0 0-4-15,47 3-6 0,-28-3-8 0,1 0-5 16,5-2-4-16,2 2-6 0,-2 0-3 0,8-1-4 16,-8 1-10-16,5 0 0 0,-2-3-7 0,-1 2-6 15,2 1-3-15,-7-2-7 0,-3 2-2 0,5-1-3 16,-7-2-3-16,-1 3-2 0,-1-1-3 0,-2-1-1 16,1 0-6-16,-14 2-2 0,15-2-4 0,-15 2-12 0,15 0-9 15,-15 0-22-15,0 0-23 0,0 0-29 0,0 0-26 16,0 0-31-16,0 0-40 0,0 0-37 15,0 0-238-15,-38 13-489 0,20-12 217 0</inkml:trace>
        </inkml:traceGroup>
        <inkml:traceGroup>
          <inkml:annotationXML>
            <emma:emma xmlns:emma="http://www.w3.org/2003/04/emma" version="1.0">
              <emma:interpretation id="{8AD2BAFD-2BFF-46E7-B211-901419D3A737}" emma:medium="tactile" emma:mode="ink">
                <msink:context xmlns:msink="http://schemas.microsoft.com/ink/2010/main" type="inkWord" rotatedBoundingBox="26684,10541 30491,10500 30503,11550 26695,11591"/>
              </emma:interpretation>
            </emma:emma>
          </inkml:annotationXML>
          <inkml:trace contextRef="#ctx0" brushRef="#br0" timeOffset="-204279.32">25387 8258 36 0,'9'-6'144'0,"-9"6"-3"15,6-11-5-15,-6 11 2 0,3-13-7 0,5 9-1 16,-8 4-6-16,3-14-6 0,-3 14-16 0,6-11-2 0,-6 11-6 16,0-14 0-16,0 14 0 0,3-11-1 15,-3 11-10-15,0 0-2 0,1-16-2 0,-1 16-3 0,0 0-7 16,3-8-6-16,-3 8-6 0,0 0-7 0,0 0-9 16,0 0-3-16,0 0-1 0,0 0 1 15,0 0-5-15,-24 31 2 0,12-15 2 0,-1 4 2 0,-3 0 2 16,-1 5 5-16,-2 6 1 0,-1 5-1 0,4-4-2 15,-3 3-1-15,1-3 3 0,-2 1-2 0,7-2 4 16,0-6-5-16,2 3 2 0,-1-1-6 0,2-5-3 16,4 3-2-16,-2-1-3 0,5 0 0 0,0-3-2 15,-3 2-3-15,3-5-7 0,-1-2 4 0,-2-1-6 16,6 0 2-16,0-4-3 0,-3 2-7 0,3-13-9 16,0 18-19-16,0-7-17 0,0-1-26 0,0-10-22 15,3 15-21-15,3-9-26 0,1 0-32 0,-7-6-31 0,14 4-233 16,-14-4-462-16,28-10 204 0</inkml:trace>
          <inkml:trace contextRef="#ctx0" brushRef="#br0" timeOffset="-203870.75">25692 8438 49 0,'0'0'193'0,"6"-11"-19"0,-6 11-22 0,0 0-14 15,0 0-11-15,0 0 2 0,0 0-4 16,0 0-3-16,0 0 0 0,-17 43-2 0,4-18-5 16,4-1-3-16,-5-1-8 0,3 1-9 0,3-1-6 15,-4 6-8-15,2-2-8 0,-2-1-4 0,4 1-5 16,2-2-6-16,-1 2 1 0,1-2-8 0,6-3-3 0,0-2-3 16,0 1-6-16,0-4 1 0,6 0-6 0,-3-2 0 15,4-1-7-15,2-1 1 0,2-2-4 0,2-4 0 16,2-1-1-16,1-1-4 0,4-2-1 0,-4 0-3 15,4-7 0-15,4-2-2 0,4-1-3 0,-3-4 3 16,-1 0-6-16,4-4 0 0,5-10-1 0,-4 0-2 16,0-3-1-16,-2 2 3 0,-4-5-3 0,-4 0 1 15,-4 5-1-15,-8 1-2 0,-1-4 1 0,-6 5 4 16,-3-2 1-16,-6 0 0 0,-4 1-3 0,-3 5 2 16,-7 0-4-16,-7-2 0 0,2 11 0 0,1-2 2 15,-1 4-6-15,-2 3 5 0,-1 3-2 0,4 3-1 16,-1 0-5-16,4 2-18 0,1-1-13 0,7 5-21 15,-1 2-20-15,1 0-20 0,1-2-16 0,8 5-19 0,-2-4-31 16,4 0-217-16,5-7-411 0,-6 8 183 0</inkml:trace>
          <inkml:trace contextRef="#ctx0" brushRef="#br0" timeOffset="-201078.67">26057 8120 64 0,'-12'-4'230'0,"12"4"-18"0,0 0-12 15,0 0-9-15,-7-8-19 0,7 8-12 0,0 0-24 16,0 0-7-16,0 0-11 0,0 0-16 0,0 0-8 16,0 0-11-16,33-10-9 0,-33 10-6 0,25 2-8 15,-12-1-5-15,4-1-7 0,2 1-2 0,-3 2-6 16,1 0-2-16,2-2-7 0,-2 1-4 0,-1 2-1 0,-1-2-1 15,4 0-8-15,-5 1 0 0,5 1-3 16,-5-3-5-16,2 1-11 0,-4 2-7 0,4-2-11 16,-2 0-7-16,-4-2-12 0,5 3-9 0,-4-3-13 0,-11 0-15 15,19-1-11-15,-7-1-20 0,-12 2-28 16,18-8-178-16,-15 5-339 0,-3 3 151 0</inkml:trace>
          <inkml:trace contextRef="#ctx0" brushRef="#br0" timeOffset="-200799.13">26320 7989 19 0,'0'0'217'16,"0"0"-19"-16,0 0-26 0,0 0-5 0,0 0-20 15,0 0-6-15,0 0 1 0,0 0-8 0,-15 18-9 0,13-12-10 16,2-6 1-16,-12 18-5 0,9-10-7 15,-7 6-9-15,7-4-6 0,-8 2-9 0,2-1-3 16,-1 3-6-16,4-3-7 0,-3-2-4 0,5 2-9 0,-5-2-3 16,1-1-4-16,2 2-5 0,0 1-5 0,-1-1-3 15,1 0-5-15,0-2-13 0,-2 0-19 0,2 2-21 16,3-2-18-16,3-8-14 0,-5 14-24 0,0-4-22 16,2-2-18-16,3-8-18 0,0 0-58 0,0 0-125 15,8 17-351-15,-8-17 155 0</inkml:trace>
          <inkml:trace contextRef="#ctx0" brushRef="#br0" timeOffset="-200110.93">26907 7938 151 0,'-13'1'167'16,"13"-1"-16"-16,-14 2-9 0,14-2-14 0,-9 7-17 15,9-7-4-15,-6 4-7 0,6-4-9 0,-7 10-7 16,7-10-12-16,0 0-3 0,-6 14-9 0,6-14-6 16,0 11 2-16,0-11-8 0,0 0 1 0,0 18-8 15,3-11-5-15,3 1 2 0,-6-8-3 0,0 15 1 16,0-15-4-16,7 14-2 0,-1-7-2 0,-3 0 4 0,3 3-4 15,-1-3 0-15,1 4-7 0,3-2 3 0,-2 3-5 16,4 0 3-16,-5 1 1 0,3-2 0 0,1 2 5 16,-1-1-1-16,-3-4 0 0,4 4-4 0,-2 0 3 15,-2-1 1-15,-3-3-1 0,3 3-5 0,-2 0 0 16,-4-11 7-16,3 15 4 0,-3-6 4 0,0-9 6 16,0 15 9-16,0-15-1 0,-7 15 1 0,-2-11-1 15,-2 1-6-15,2 0-3 0,-1-1-4 0,-4-3-1 16,-5 5-6-16,0 0-4 0,-1-3-6 0,4 2-13 0,-2-2-19 15,2 1-15-15,2 1-25 0,1 0-27 16,-1 0-33-16,-1 0-28 0,5 0-39 0,-2 1-212 16,12-6-423-16,-16 4 188 0</inkml:trace>
          <inkml:trace contextRef="#ctx0" brushRef="#br0" timeOffset="-200470.97">26907 7910 114 0,'0'0'201'0,"0"0"-10"0,18-1-16 0,-18 1-15 16,0 0-15-16,18 0-12 0,-9 0-14 0,-9 0-7 0,22 0-16 15,-8 1-2-15,5-1-13 0,-5 3-9 16,5-2-13-16,-3-1-1 0,2 0-8 0,0 5-5 15,-3-5-9-15,-2 0-6 0,4 1-19 0,-4 2-11 16,-4-2-14-16,2 0-18 0,-11-1-12 0,18 3-26 16,-18-3-24-16,13 0-21 0,-13 0-46 0,0 0-81 0,0 0-263 15,0 0 117-15</inkml:trace>
          <inkml:trace contextRef="#ctx0" brushRef="#br0" timeOffset="-199563.89">27305 8692 188 0,'0'0'225'16,"0"0"-15"-16,0 0-19 0,0 0-9 0,0 0-12 0,0 0-11 16,45-14-12-16,-28 14-15 0,2 2-10 0,6-2-10 15,2 1-11-15,1 2-10 0,2 0-7 0,-1-3-11 16,11 5-5-16,-10-2-7 0,-2 0-8 0,5 2-4 15,-5-5-4-15,1 2-4 0,0 1-4 16,-2 2-5-16,2-3-4 0,-13-1-2 0,5 1 0 0,-6-1-7 16,-2 2-8-16,5-2 0 0,-10-1-8 0,-8 0-15 15,16 0-14-15,-16 0-17 0,0 0-36 0,13-4-17 16,-13 4-21-16,0 0-19 0,0 0-45 0,0 0-154 0,0 0-362 16,-22-21 160-16</inkml:trace>
          <inkml:trace contextRef="#ctx0" brushRef="#br0" timeOffset="-199267.85">27675 8526 157 0,'0'0'222'0,"0"0"-21"15,0 0-18-15,0 0-19 0,0 0-7 0,0 0-9 16,0 0-8-16,0 0-9 0,-13 19-4 0,10-11-7 15,0 2-5-15,-3 1-4 0,-2 2-7 0,2 1-7 16,1 3-3-16,-3-3-6 0,1 4-9 0,1-1 5 16,-3-3-2-16,3 3-6 0,-5 0-7 0,5-3-5 15,-4 2-4-15,4 0-3 0,0-2-13 0,-4 2 0 16,2-3-5-16,2 0-4 0,-1 1-3 0,1 0-2 16,0-4 0-16,3 0-12 0,-2-2-12 0,4 3-20 15,1-11-18-15,-8 17-21 0,8-10-24 0,0-7-20 0,0 17-20 16,0-17-29-16,6 11-42 0,-6-11-226 0,8 5-449 15,-8-5 198-15</inkml:trace>
          <inkml:trace contextRef="#ctx0" brushRef="#br0" timeOffset="618.2">28935 8175 191 0,'0'0'240'0,"-10"-17"-9"0,4 10-14 0,0-1-14 15,-1 2-15-15,7 6-12 0,-15-13-12 0,7 8-17 16,8 5-4-16,-18-2-12 0,5 1-7 0,-2 4-5 16,-3 2-9-16,-4 10-8 0,-5 0-5 0,-6 10-7 15,2 1-7-15,-5 4-7 0,3 5-5 0,-3-1-4 16,2 5-3-16,1 5-10 0,-4 13 3 16,9-15-9-16,2 0-6 0,2 2-6 0,5-2 1 0,1-3-5 15,8-4-1-15,2 0 0 0,-1 2-7 0,6-9-1 16,3-3-3-16,0 0 0 0,0-4-10 0,6-4 3 15,2-3 4-15,-2 0-1 0,3 0 3 0,-2-5-5 16,7 0-2-16,2-6 0 0,0 1 3 0,4-4-3 16,4-4-5-16,2-6 3 0,-3-4 1 0,10-6-5 0,-5-6 0 15,2-1 0-15,-5-2 1 0,-1-5-6 0,-5 0 3 16,-5 8 3-16,-1-6-3 0,-7 6-3 0,-4 3 2 16,1 0-7-16,-6 7-4 0,-2 0-6 0,-5 5-10 15,-4-2-10-15,-1 9-12 0,-5-1-13 0,-6 5-19 16,1 3-22-16,-2 3-20 0,0 8-27 0,-6 5-36 15,8 0-60-15,-8 6-198 0,5-1-477 0,3 1 211 16</inkml:trace>
        </inkml:traceGroup>
      </inkml:traceGroup>
    </inkml:traceGroup>
    <inkml:traceGroup>
      <inkml:annotationXML>
        <emma:emma xmlns:emma="http://www.w3.org/2003/04/emma" version="1.0">
          <emma:interpretation id="{4559853F-C18F-4A61-AB7A-02CDA5FEB519}" emma:medium="tactile" emma:mode="ink">
            <msink:context xmlns:msink="http://schemas.microsoft.com/ink/2010/main" type="paragraph" rotatedBoundingBox="15145,13438 32335,13004 32412,16053 15222,164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82004EE-A320-493B-B761-7E1F784B839F}" emma:medium="tactile" emma:mode="ink">
              <msink:context xmlns:msink="http://schemas.microsoft.com/ink/2010/main" type="line" rotatedBoundingBox="15145,13438 32335,13004 32376,14657 15187,15092"/>
            </emma:interpretation>
          </emma:emma>
        </inkml:annotationXML>
        <inkml:traceGroup>
          <inkml:annotationXML>
            <emma:emma xmlns:emma="http://www.w3.org/2003/04/emma" version="1.0">
              <emma:interpretation id="{39571D39-8ED2-4A3D-B09E-47AF4A562884}" emma:medium="tactile" emma:mode="ink">
                <msink:context xmlns:msink="http://schemas.microsoft.com/ink/2010/main" type="inkWord" rotatedBoundingBox="15147,13497 19340,13391 19376,14827 15183,14933"/>
              </emma:interpretation>
            </emma:emma>
          </inkml:annotationXML>
          <inkml:trace contextRef="#ctx0" brushRef="#br0" timeOffset="-196187.8">13683 11641 202 0,'0'0'205'0,"0"0"-10"0,0 0-9 16,0 0-17-16,0 0-11 0,0 0-11 0,0 0-10 16,14-5-4-16,-14 5-6 0,0 0-10 0,4-7-7 15,-4 7-8-15,0 0-8 0,10-10-11 0,-10 10-4 16,8-9-6-16,-2 4-8 0,-6 5-6 0,7-9-6 16,-7 9-7-16,14-11-4 0,-10 3-3 0,4 1-3 15,-1-2-7-15,5-3-3 0,-2 1-3 16,1-4 1-16,4-4-6 0,-3 6 1 0,3-9 1 15,1 1-5-15,-1 3-5 0,4-1 3 0,-5-3-4 0,1 5 2 16,-3 6-3-16,0-1 0 0,-5 3-1 0,1 2 1 16,-1 0-2-16,-1 3-3 0,-6 4-3 0,7-10 2 0,-7 10-2 15,0 0 5-15,0 0 3 0,12 21 3 0,-16-3 6 16,-4 6 10-16,-1 11-2 0,-4-1 6 16,-3 12 4-16,-4 2 4 0,-7 19 4 0,-1-4-1 0,3 4-3 15,2-19 0-15,-7 12 0 0,10-16 1 0,-1-1 1 16,3-1-3-16,1-3 1 0,0 2-1 0,6-6 0 15,-1-8 3-15,2-1-7 0,2-3-7 0,2-1 3 16,0-5-7-16,2 2-3 0,-2-3-4 0,1 1-1 16,4-6 1-16,1-1-15 0,-2 0-13 0,2-10-27 15,0 16-16-15,0-16-22 0,2 12-30 0,-2-12-28 16,7 7-26-16,-7-7-46 0,21-4-59 0,-9-6-187 16,8-7-490-16,0-2 217 0</inkml:trace>
          <inkml:trace contextRef="#ctx0" brushRef="#br0" timeOffset="-195818.75">14462 11787 213 0,'0'0'262'0,"12"-5"-27"0,-12 5-22 0,0 0-17 16,0 0-13-16,0 0-10 0,0 0-9 0,-11 36-16 15,4-21-9-15,1 8-11 0,-2-2-12 0,1 4-11 0,1 2-9 16,0-2-10-16,3 1-7 0,-2 1-6 0,7-3-10 15,1 5-7-15,0-6-3 0,-2-2-5 16,5-3-7-16,5-1-5 0,-2-3 0 0,4 0-6 0,3-4 3 16,-1 0-4-16,5-5-4 0,-1-2-1 0,8-1-3 15,-2-4 0-15,-1-1-1 0,6-7 1 0,-6 3 0 16,3-7 2-16,-2-2 2 0,0 0-4 0,7-9-1 16,-5-4 0-16,-2 2-5 0,-7 3 1 0,1-10 3 15,-2 2 2-15,-7-7 7 0,1 3-6 0,-5-1 5 16,-6 9 3-16,-5 4-1 0,-2-4-2 0,-2 4 2 15,-8 0-13-15,4 2 8 0,-8 4-10 0,-4 4 2 16,-4 2-3-16,-1 1-3 0,-7 0-1 0,7 10 0 16,2-1-16-16,-3 4-15 0,2 2-15 0,1 3-16 15,1 5-24-15,-3-3-27 0,5 8-25 0,1 1-31 0,3 0-41 16,2-1-55-16,-4 0-182 0,6-3-474 16,0-3 210-16</inkml:trace>
          <inkml:trace contextRef="#ctx0" brushRef="#br0" timeOffset="-195097.09">15057 11144 130 0,'0'0'224'0,"-18"-2"-15"0,18 2-15 0,0 0-11 16,0 0-8-16,0 0-8 0,0 0-9 0,47-4-10 16,-29 0-11-16,8 3-12 0,-2-2-10 0,7 1-13 15,-4-2-7-15,4 3-12 0,-1 0-7 0,1 1-7 0,9-2-7 16,-11 4-6-16,1-1-8 0,-1 0-10 0,-3 3-15 15,1-4-15-15,-8 5-12 0,-1-4-16 0,-3 2-11 16,-2-2-16-16,-1 2-15 0,-4-2-18 0,-8-1-30 16,15 6-10-16,-15-6-30 0,12 1-184 0,-12-1-362 15,0 0 161-15</inkml:trace>
          <inkml:trace contextRef="#ctx0" brushRef="#br0" timeOffset="-194858.8">15564 10855 10 0,'0'0'230'0,"0"0"-9"15,0 0-15-15,-23 19-4 0,16-7-3 0,-4 3-12 16,0 2-10-16,-3 3-10 0,4 2-14 0,-4-1-8 16,2 2-9-16,0 0-10 0,3-1-13 0,0-6-12 15,1 8-11-15,-1-3-7 0,3-3-8 0,-2 3-13 0,2-5-1 16,2-1-6-16,-1 1-5 0,1-1-8 0,1-1-14 15,0-1-23-15,-2-1-32 0,4-2-18 16,-1 0-38-16,2-10-20 0,-3 17-32 0,3-17-37 0,0 0-222 16,3 12-425-16,-3-12 188 0</inkml:trace>
          <inkml:trace contextRef="#ctx0" brushRef="#br0" timeOffset="-194286.4">16241 10889 143 0,'-11'7'206'0,"-1"-3"-13"15,-1 3-16-15,1 2-11 0,-1 0-18 0,4 2-13 16,-2-1-12-16,-1 0-15 0,5 1-6 0,-2 2-12 16,1 0-8-16,3 3-8 0,0-2-8 0,2-2-4 15,0 2-7-15,3 1-6 0,5-4-7 0,1 2 0 0,2-1-4 16,3 0-5-16,-2-2 0 0,4 1-6 16,2-2-3-16,3 2-1 0,7 0-5 0,-4 1-1 15,2-2-3-15,-5-1 0 0,7 3-2 0,-3-1 0 16,2-2 1-16,-1 3-2 0,0-1 0 0,-3 2 2 0,-5-6-3 15,0 6 2-15,1-2 0 0,-6-1-1 16,1-2 6-16,-4 3 6 0,-2-1 4 0,-4 1 7 0,1-1 3 16,-2-10 2-16,-9 22-3 0,-2-11-4 15,0-2 0-15,-3 2-4 0,-2 0-3 0,-2 0 0 16,-5-2-3-16,0 2-5 0,-1 0-11 0,0-2-20 0,1 2-23 16,4-1-28-16,0-4-25 0,-2 2-32 0,4-2-22 15,2-1-66-15,-2-2-147 0,6 0-386 0,1-1 170 16</inkml:trace>
          <inkml:trace contextRef="#ctx0" brushRef="#br0" timeOffset="-194637.22">16199 10876 173 0,'16'-7'217'15,"4"0"-18"-15,-4-1-14 0,1 1-13 0,2 2-15 16,0 0-11-16,-1-2-20 0,-1 3-10 0,1-2-8 16,1 3-11-16,-3 2-10 0,2 1-9 0,2-3-9 15,-1 3-19-15,0 0-20 0,-4 3-19 0,0-2-25 0,2-1-34 16,-7 3-12-16,1-3-31 0,-11 0-40 15,15 4-149-15,-15-4-303 0,0 0 134 0</inkml:trace>
          <inkml:trace contextRef="#ctx0" brushRef="#br0" timeOffset="-193483.81">17668 11545 75 0,'0'0'206'0,"0"0"-9"0,0 0-17 16,0 0 1-16,-30 16-9 0,15-10-12 0,-3-1-8 0,1 0-8 15,-7 3-15-15,-5 2-5 0,7 0-14 0,-6 1-10 16,1 0-10-16,-3-2-2 0,2 2-9 0,-1-1-9 16,1 1-4-16,-6 6-7 0,7-4-6 0,0-2-4 15,0 2-5-15,2-2-2 0,2 1-2 0,0-1-4 16,6-1-3-16,1-3-7 0,1 2 0 0,1-1-4 16,5 0-2-16,0-2-3 0,2 3-2 0,0-3 1 15,7-6-3-15,-6 13 1 0,6-13-3 0,3 13-1 16,-3-13 0-16,10 12 2 0,0-6-4 0,1-2-2 15,5-1-3-15,1 3 3 0,2-1-1 0,6-3-2 16,2 3-1-16,2 1 1 0,0-2-2 0,12 0 1 16,-10 0-2-16,-1-1 3 0,0 4 0 0,0-5 0 0,1 3-2 15,-1-1 1-15,0-1-3 0,-1 0 2 16,1 2-1-16,-3 0 2 0,0 1-1 0,-8-1 2 0,1-1-3 16,1-1 3-16,-4 0-3 0,0 2-1 0,-2 1 3 15,-2-2-4-15,4-1 0 0,-6 0-7 0,-2 1-5 16,-9-4-9-16,14 4-9 0,-14-4-9 0,12 5-3 15,-12-5-10-15,7 2-8 0,-7-2-11 0,0 0-22 16,0 0-30-16,0 0-24 0,0 0-55 0,0 0-134 16,0 0-365-16,0 0 162 0</inkml:trace>
        </inkml:traceGroup>
        <inkml:traceGroup>
          <inkml:annotationXML>
            <emma:emma xmlns:emma="http://www.w3.org/2003/04/emma" version="1.0">
              <emma:interpretation id="{9F3EE83E-9EE1-436B-AD80-6BF4C2B16E48}" emma:medium="tactile" emma:mode="ink">
                <msink:context xmlns:msink="http://schemas.microsoft.com/ink/2010/main" type="inkWord" rotatedBoundingBox="20308,13658 22901,13593 22934,14896 20341,14962"/>
              </emma:interpretation>
            </emma:emma>
          </inkml:annotationXML>
          <inkml:trace contextRef="#ctx0" brushRef="#br0" timeOffset="-187762.15">18867 11349 238 0,'0'0'236'0,"6"-8"-12"15,-6 8-10-15,8-5-9 0,-8 5-7 0,0 0-13 16,6-7-14-16,-6 7-13 0,0 0-14 0,0 0-18 15,0 0-14-15,0 0-6 0,0 0-1 0,0 0-7 16,10 22-4-16,-10-12-5 0,0-10-11 0,-5 27-5 16,1-12-6-16,3 1-2 0,-5 7-5 0,0-6-2 0,0 4-7 15,1-4-5-15,1 8-3 0,-1-6-2 16,-2 1-2-16,1 4-10 0,1-7 1 0,1-3-4 16,-2 10 1-16,0-11-6 0,0 2 0 0,0 1-1 0,3-2-7 15,-3 1 3-15,0-2-4 0,3-1-1 0,-3-4 0 16,2 1-1-16,4-9 9 0,-3 11-14 0,3-11 4 15,-5 11 2-15,5-11-5 0,0 0 2 0,-6 6 0 16,6-6 1-16,0 0-6 0,0 0 1 0,0 0-3 16,0 0-1-16,12-35-5 0,-4 22-9 0,1-5 4 15,2-3-6-15,6 1-3 0,-2-5-7 0,10-7-4 16,-2 0-5-16,2 1-4 0,0-2-1 0,-1 2 3 16,6 1 4-16,-2 3 3 0,-1-1 0 0,1 1 6 15,4 4-1-15,-8 4 5 0,-3 4 1 0,-1-1 2 16,1 3 3-16,-3 6 1 0,-3-4 1 0,0 4 2 15,-2 1-2-15,4 3 8 0,-8 0 3 0,1 2 1 16,-10 1 3-16,20 1 6 0,-20-1-1 0,15 8 1 0,-7 5 8 16,-2-2 9-16,0 5-2 0,-4 1 1 0,1 5-2 15,-6 3 0-15,3-1 0 0,-2 1 4 16,-1 1-7-16,0-1 5 0,2 0-6 0,-4 2-9 0,2-2 8 16,-4 9-2-16,4-5 0 0,-3-5-5 0,5 1 3 15,-2-1-11-15,-2 3-17 0,1-5-25 0,-1 3-32 16,-4-4-37-16,8 3-38 0,-5-7-42 0,3-3-60 15,0-3-198-15,-3-5-483 0,6-6 213 0</inkml:trace>
          <inkml:trace contextRef="#ctx0" brushRef="#br0" timeOffset="-187510.95">19614 11700 64 0,'8'-5'254'0,"1"-1"-24"0,3 1-15 0,3 3-16 0,1-4-11 16,0-2-12-16,4 5-17 0,5-4-7 0,0 3-13 16,4 2-13-16,2-3-13 0,-1 3-12 15,10-3-7-15,2-5-15 0,-12 6-3 0,10 0-7 0,-10 1-4 16,3 0-8-16,7-2-9 0,-13 4-3 0,-3 1-6 16,6-5-5-16,-5 5-5 0,-4-2-13 0,-5 1-16 15,1-2-11-15,-3 2-14 0,-3 1-13 0,-11 0-20 16,15-2-14-16,-15 2-32 0,12-1-40 0,-12 1-37 15,0 0-175-15,0 0-386 0,0 0 172 0</inkml:trace>
          <inkml:trace contextRef="#ctx0" brushRef="#br0" timeOffset="-187251.01">20211 11316 163 0,'0'0'233'0,"0"0"-18"0,-22 6-1 0,22-6-3 0,-21 11-13 16,9 1-4-16,-2 1-9 0,-1 5-8 0,0-1-13 16,2 7-11-16,0 0-13 0,-1 0-8 0,2 3-12 15,0-1-12-15,2-1-7 0,1 12-8 16,1-12-13-16,1 0-4 0,3-3-8 0,2 2-14 0,-1-7 3 16,0 7-5-16,3-1-4 0,0-6-9 0,5 3-4 15,-5-7 0-15,1 1-18 0,-1-3-21 0,5 2-21 16,-4-2-21-16,1-4-23 0,0 4-19 0,-2-11-23 15,3 13-22-15,-3-13-32 0,12 5-34 0,-12-5-222 16,20-5-455-16,-8-2 202 0</inkml:trace>
          <inkml:trace contextRef="#ctx0" brushRef="#br0" timeOffset="-186912.94">20821 11169 38 0,'9'-21'258'16,"0"3"-12"-16,1 5-12 0,-2-4-16 0,2 3-11 16,-2-1-16-16,-1 4-11 0,0-3-12 0,-1 3-11 15,-3 3-5-15,3-1-6 0,-6 9-8 0,8-13-10 16,-4 10-14-16,-4 3-14 0,0 0-8 0,6-11-12 16,-6 11-10-16,0 0-3 0,0 0-11 0,0 0-2 15,0 0 0-15,2 35 2 0,-8-19 1 0,0 7-4 16,-2 4 2-16,-1 1-4 0,-4 6 4 0,3 2-1 15,1 1 0-15,-2-8-7 0,1 6 2 0,-1 0-13 16,-2 3 2-16,4-3-2 0,3-10-2 0,-2 0-5 0,3-2-1 16,-1-1-2-16,0 1 0 0,3 1-5 0,-2-2-2 15,4-5-5-15,-2 1-5 0,0 0-13 16,1-1-14-16,2-3-14 0,0 3-19 0,-3-3-17 0,6-1-23 16,-1-2-26-16,1 2-27 0,1-1-29 0,1-4-33 15,4-5-40-15,-9-3-229 0,25 4-513 16,-9-6 227-16</inkml:trace>
          <inkml:trace contextRef="#ctx0" brushRef="#br0" timeOffset="-186721.45">21332 11610 152 0,'8'6'230'16,"-1"1"-11"-16,-1 0-7 0,-4 8-10 0,2-2-7 15,-4 4-12-15,0-3-6 0,-3 10-14 0,2 0-13 16,-5 0-8-16,3 3-7 0,-8 10-13 0,-2-1-13 15,-2-2-9-15,-4 1-9 0,-7 0-10 0,-2 0-19 0,-5 2-21 16,-1-5-30-16,-3 3-33 0,-2 0-39 0,2-3-42 16,-2-4-41-16,4 1-65 0,-2-5-164 15,4 2-405-15,1-8 179 0</inkml:trace>
        </inkml:traceGroup>
        <inkml:traceGroup>
          <inkml:annotationXML>
            <emma:emma xmlns:emma="http://www.w3.org/2003/04/emma" version="1.0">
              <emma:interpretation id="{CE217B47-10E8-42AF-B9AB-211D3DECE0A9}" emma:medium="tactile" emma:mode="ink">
                <msink:context xmlns:msink="http://schemas.microsoft.com/ink/2010/main" type="inkWord" rotatedBoundingBox="24106,13723 27121,13646 27145,14568 24129,14645"/>
              </emma:interpretation>
            </emma:emma>
          </inkml:annotationXML>
          <inkml:trace contextRef="#ctx0" brushRef="#br0" timeOffset="-185987.75">22549 11219 209 0,'0'0'241'0,"0"-12"-7"0,0 12-9 0,5-11-12 16,-5 11-17-16,0 0-12 0,0 0-24 0,0-12-17 0,0 12-14 15,0 0-6-15,0 0-7 0,0 0-5 0,0 0-11 16,7 37-4-16,-5-19-11 0,4 6-1 16,-5 1-10-16,2 3-1 0,3 7-3 0,-3-4-2 15,5 4-1-15,-4-2-2 0,2 3-6 0,3-11-4 16,-5 3 4-16,5 7 1 0,-1-7-5 0,-2-4-3 0,0 3-3 16,4-2-4-16,2-3-6 0,-4 2-3 0,-1-2 1 15,1 1-6-15,-1-8-3 0,2 2 2 0,-5-7-8 16,2 0 2-16,-1-2-5 0,-1 2 1 0,-1-4-2 0,-3-6 1 15,8 11 7-15,-8-11 0 0,3 7 7 16,-3-7 1-16,0 0 4 0,16-2 5 0,-16 2-13 16,14-12-9-16,-5 2 1 0,1-1-2 0,3-9-3 0,2-1 1 15,5-2 1-15,1-10 3 0,7 0-12 0,0-1 0 16,4-8-2-16,0 0-5 0,12-12 2 0,-12 12-6 16,1 0 0-16,11-13-13 0,-13 17 11 15,0-2 1-15,-1 1-2 0,0 7 7 0,-8 1-11 0,-2 8-11 16,-3 4-13-16,0-2-13 0,-4 7-23 0,-2 1-15 15,-2 4-23-15,-2 1-27 0,-2 4-34 0,-5 4-25 16,7-7-25-16,-7 7-11 0,0 0-257 0,0 0-526 16,0 0 234-16</inkml:trace>
          <inkml:trace contextRef="#ctx0" brushRef="#br0" timeOffset="-185762.7">22734 11497 15 0,'-9'4'233'0,"9"-4"-13"15,-13 3-15-15,13-3-21 0,0 0-17 0,0 0-16 16,0 0-12-16,0 0-12 0,0 0-14 0,40-3-11 16,-14-1-10-16,2 3-8 0,18-3-9 0,-4 3-7 15,3 1-8-15,1-1-16 0,-4-3-16 0,2 4-26 16,-5 0-22-16,1 0-29 0,-11 0-32 0,-2 0-31 15,-2-2-197-15,-4-1-333 0,-3 2 149 0</inkml:trace>
          <inkml:trace contextRef="#ctx0" brushRef="#br0" timeOffset="-185334.75">23695 11550 95 0,'0'0'193'0,"6"6"-10"0,-6-6-13 16,6 11-8-16,-6-11-6 0,1 12-6 0,-1-12-10 15,0 19-4-15,-1-8-4 0,1-11-16 0,-3 17-7 16,1-3-11-16,1-3-5 0,1-11-12 0,-6 21-1 16,3-11-5-16,0 3-10 0,3-13-5 15,-2 18-9-15,-1-11-3 0,3-7-5 0,0 13-5 0,0-13-1 16,-1 12-5-16,1-12-2 0,0 0 2 0,0 0-5 15,0 0-4-15,0 0-2 0,0 0-6 0,0 0 5 16,0 0-8-16,28-21-7 0,-17 11-6 0,1-2-12 16,4-1-9-16,6-5-7 0,5-8-6 0,-4 4 3 0,8 1-5 15,-1-2 7-15,-6 7 0 0,1 1 5 16,0-1 4-16,-2 5 11 0,-1 0 3 0,-4 4 2 0,-3 1 9 16,1 3 0-16,1 1 3 0,-5 2 3 0,-12 0 9 15,23 5 5-15,-11 1 5 0,2 2 7 16,-8 3 7-16,1 0-4 0,2 4 6 0,-1-3-5 0,-2 2-4 15,-3 3-2-15,2 1-3 0,0 6-2 0,-2-6-7 16,1 2 4-16,-1 2-6 0,-3-5-1 16,5 0-17-16,-7 1-22 0,2-1-33 0,2-2-29 0,-4 2-38 15,-1-7-61-15,3 5-235 0,-1-6-451 0,1-9 200 16</inkml:trace>
          <inkml:trace contextRef="#ctx0" brushRef="#br0" timeOffset="-184667.61">24585 11270 19 0,'0'0'195'0,"-15"-1"-13"16,15 1-16-16,0 0-17 0,0 0-13 0,0 0-5 16,0 0-7-16,0 0-8 0,0 0-13 0,0 0-8 15,0 0-7-15,42 19-7 0,-17-13-9 0,5 4-6 16,0-4-6-16,9 6-6 0,0-3-8 0,2 1-4 15,-5 0-4-15,-5-3-5 0,10 4 0 0,-10-5-7 16,9 1-3-16,-4 4 3 0,-5-5-1 0,2-1-6 0,-7 2-4 16,3-1 0-16,-3-3-3 0,-1 3-5 0,-4-2 2 15,-2 0 0-15,-4-1 3 0,-1 1-4 16,2-1 1-16,-3 2 1 0,-1-2-10 0,-1 0 6 0,2 2 0 16,-13-5-4-16,17 5 2 0,-17-5 2 0,12 3-2 15,-12-3 5-15,4 4 5 0,-4-4 5 0,0 0 9 16,0 0 5-16,0 0 3 0,0 0 1 0,0 0 1 15,0 0-2-15,0 0-2 0,-21 20-5 0,9-16 5 16,-1 1-4-16,-4 0-2 0,-5 3-1 0,3-4 1 0,-8 4-6 16,-1 2 2-16,1-3-4 0,-5 0-2 15,-3 6-3-15,5-4-1 0,1 0-1 0,3 2-8 16,-3 0-15-16,-1 2-12 0,5-2-18 0,0-1-19 0,1 0-14 16,1 1-22-16,10-1-26 0,-3 0-24 0,7 1-49 15,-2 0-159-15,8-5-381 0,3-6 168 0</inkml:trace>
          <inkml:trace contextRef="#ctx0" brushRef="#br0" timeOffset="-184391.16">25581 11787 203 0,'0'0'213'0,"0"0"-8"0,0 0-19 16,-16 15-6-16,6-13-5 0,-10 2-9 15,2 1-11-15,-6 0-5 0,-4 2-10 0,-2 0-14 16,0 0-8-16,-7 3-12 0,-3-7-11 0,1 6-7 16,3 0-9-16,5 2-9 0,-8-1-8 0,12-2-4 0,-1 0-19 15,1 1-21-15,5 0-20 0,2-1-30 16,4-1-24-16,0 1-28 0,2 0-29 0,5-3-36 0,0-1-217 15,2 2-397-15,7-6 175 0</inkml:trace>
        </inkml:traceGroup>
        <inkml:traceGroup>
          <inkml:annotationXML>
            <emma:emma xmlns:emma="http://www.w3.org/2003/04/emma" version="1.0">
              <emma:interpretation id="{61D48DC5-832E-4D9B-8225-64C82698A177}" emma:medium="tactile" emma:mode="ink">
                <msink:context xmlns:msink="http://schemas.microsoft.com/ink/2010/main" type="inkWord" rotatedBoundingBox="27941,13115 32335,13004 32370,14405 27976,14516"/>
              </emma:interpretation>
            </emma:emma>
          </inkml:annotationXML>
          <inkml:trace contextRef="#ctx0" brushRef="#br0" timeOffset="-183676.52">26436 11307 191 0,'0'0'224'0,"-3"-13"-10"16,3 13-9-16,0 0-10 0,-6-10-11 0,6 10-12 0,0 0-20 16,0 0-18-16,0 0-16 0,0 0-9 15,0 0-9-15,0 0-8 0,0 0-4 0,-6 28-9 16,6-28 0-16,0 29-7 0,-3-12-5 0,-1 7-6 0,1-7-3 15,3 8-4-15,-3-1-3 0,3 0-1 0,0-2-1 16,0 1-5-16,0 1-4 0,0-2-2 16,3-4-2-16,-3 0-5 0,6-1-1 0,-5 7-8 0,2-11 6 15,0 2-7-15,3 0-12 0,-6-5-15 0,3 0-23 16,1 0-24-16,2-1-26 0,-3 0-24 0,0-2-31 16,-3-7-28-16,11 8-55 0,-11-8-169 0,15-1-418 15,-15 1 185-15</inkml:trace>
          <inkml:trace contextRef="#ctx0" brushRef="#br0" timeOffset="-183240.29">26880 11424 146 0,'0'0'192'15,"8"10"-14"-15,-8-10-13 0,0 0-7 0,-5 26-7 0,2-13-11 16,0 0-10-16,-3 5-8 0,2 0-5 0,2-1-9 15,-2 5-7-15,1 2-7 0,-3 2-10 0,6-3-14 16,-4 3 5-16,4-3-10 0,0 1-5 0,0-1-4 16,4-5-4-16,-4 0-3 0,3-2-4 0,-3-1-3 15,10-1-4-15,-7 1-2 0,6-2-6 0,-3-2 0 16,5-2-3-16,2 2-1 0,1-6-1 0,1-3-4 16,1 4-2-16,3-2-4 0,5-4 1 0,2 1-5 15,-1-1-2-15,3-5-3 0,-4-1-7 0,6-1 0 16,-5-4-6-16,4 1 3 0,-3 0-3 0,0-10 2 15,-2 5-5-15,-3-5 2 0,-4-3 2 0,0 2 5 16,-5-4-2-16,0-1 5 0,-8 2-4 0,-1-4 6 16,-3 7 8-16,0-7 5 0,-7 5 11 0,-5-1 4 0,-5 1 6 15,1 1 2-15,-3 1-7 0,-10-2-5 0,2 9-3 16,-11-4 0-16,9 8-4 0,-7-4-4 16,7 7 2-16,3 5-7 0,1-3-9 0,4 5-19 0,3 5-16 15,3-4-22-15,0 4-25 0,2-2-24 0,4 4-34 16,9-7-23-16,-7 10-75 0,7-10-131 0,0 11-396 15,0-11 175-15</inkml:trace>
          <inkml:trace contextRef="#ctx0" brushRef="#br0" timeOffset="-182688.22">27544 10869 216 0,'0'0'226'0,"12"-7"-18"0,-3 4-19 0,-9 3-10 15,25-2-12-15,-8 0-4 0,-1 1-11 0,3-3-11 0,8 2-7 16,-6 1-8-16,3-3-16 0,7 3-2 0,11 0-14 16,-5 1-10-16,-4-4-7 0,-4 4-7 15,-1 0-8-15,-1-2-6 0,1-1-6 0,-4 2-3 0,-5 1-8 16,4-1-2-16,-7 2-14 0,0-5-14 0,-1 4-16 15,-1 3-14-15,-14-3-13 0,16 0-28 0,-16 0-30 16,14-4-41-16,-14 4-30 0,6-6-214 0,-6 6-406 16,0 0 180-16</inkml:trace>
          <inkml:trace contextRef="#ctx0" brushRef="#br0" timeOffset="-182492.9">27956 10616 119 0,'-15'8'232'0,"15"-8"-14"16,-20 7-12-16,13-3-11 0,-5 4-13 0,-1 4-14 15,2-1-6-15,-4 0-5 0,8 4-12 0,-5-2-10 0,4 1-5 16,-4 0-12-16,2 3-8 0,4-3-17 16,0 3-7-16,-1-2-7 0,1 2-4 0,4 1-11 0,-2-1-3 15,2 3-8-15,-1-4-7 0,0 0 0 0,6 0-7 16,0-2-19-16,-1-2-17 0,-2 2-20 0,1-3-24 15,-1-11-20-15,3 17-31 0,-1-10-23 0,-2-7-26 16,6 12-29-16,-6-12-215 0,9 5-415 0,-9-5 184 16</inkml:trace>
          <inkml:trace contextRef="#ctx0" brushRef="#br0" timeOffset="-181896.94">28661 10479 9 0,'-10'6'167'0,"4"1"-12"0,6-7-17 16,-18 8-8-16,10-2-11 0,2 0-10 0,0 2-4 15,-3-1-10-15,9-7-7 0,-4 12-10 0,1-4-3 16,3-8-5-16,-5 14-8 0,5-14-4 0,2 17-6 16,1-6-6-16,1-3 0 0,2 4-3 0,3 0-5 15,0-1-2-15,2 0-7 0,-1 1 5 0,1 0-6 16,8 6 3-16,-6-1 2 0,8-3-7 0,-7-1 4 15,7 4-1-15,-3 1 4 0,1 3-7 0,-1-6 3 16,1 5 4-16,-1-3-4 0,-3 1 4 0,-3 1-1 16,1-4-2-16,-1 0 4 0,-1-3 3 0,-2 3-6 15,-3 0 1-15,-2-5 0 0,-1 1 7 0,-1-1 14 16,-2-10 2-16,-6 15 2 0,0-9-9 0,-6 0-1 16,4-1-5-16,-8-2-4 0,-2 3-8 0,-9-5-21 15,2 2-29-15,-2 1-35 0,2-3-31 0,-2 1-32 16,6 2-15-16,1-4-24 0,1 2-214 0,3-2-399 15,2 0 176-15</inkml:trace>
          <inkml:trace contextRef="#ctx0" brushRef="#br0" timeOffset="-182234.96">28706 10513 5 0,'18'-1'200'0,"1"1"-8"16,-3-2-13-16,5 2-21 0,2-4-6 0,-1 1-11 15,3 0-10-15,-7 2-13 0,6-5-12 0,-4 5-19 16,6-1 1-16,-8 0-12 0,-3-1-8 0,2-1-9 15,2-2-22-15,3 5-18 0,-2-5-19 0,-7 4-29 16,7-1-32-16,-7-2-32 0,-4-2-62 0,-3 2-92 16,-6 5-267-16,7-13 119 0</inkml:trace>
          <inkml:trace contextRef="#ctx0" brushRef="#br0" timeOffset="-181438.73">29029 11532 108 0,'0'0'290'16,"0"0"-25"-16,0 0-27 0,0 0-16 0,0 0-13 16,23-25-13-16,-5 24-17 0,1-1-9 0,6-1-10 0,4-1-16 15,-1 1-12-15,-1 0-12 0,4 3-11 16,10-1-11-16,-3-3-10 0,-6 4-9 0,-3 0-12 15,3 4-2-15,8-3-3 0,-9-1-10 0,-2 1-8 16,2 6-1-16,-7-5-8 0,1-2-7 0,-4 3-6 16,-1-1-14-16,-1-1-13 0,-4-1-16 0,-3 3-11 15,0-3-18-15,-12 0-16 0,18 1-17 0,-18-1-34 16,9 3-28-16,-9-3-29 0,0 0-49 0,0 0-164 0,0 0-418 16,0 0 186-16</inkml:trace>
          <inkml:trace contextRef="#ctx0" brushRef="#br0" timeOffset="-181120.13">29507 11288 4 0,'0'0'231'0,"0"0"-24"16,0 0-16-16,-21 11-14 0,15-8-5 0,6-3-7 0,-14 12-3 16,7-3-12-16,1 2-4 0,-1 4-5 15,-5 0-1-15,4-1-10 0,-2 8-9 0,1-3-10 16,1-1-8-16,-1 4-8 0,-1-2-11 0,-1-3-8 15,5-2-5-15,1 2-9 0,2 0-3 0,-2-1-10 0,-1 2-3 16,3-2-1-16,-1-2-9 0,2-1-2 0,-2 2-10 16,4 0-20-16,-2-2-19 0,2-2-23 0,0-11-26 15,-1 19-21-15,1-19-24 0,3 12-31 0,-3-12-46 16,4 7-215-16,-4-7-432 0,0 0 192 0</inkml:trace>
          <inkml:trace contextRef="#ctx0" brushRef="#br0" timeOffset="5233.76">30788 10900 130 0,'-5'-16'234'0,"-2"6"-11"0,-1 1-14 15,1-1-12-15,-5 2-14 0,3 4-14 0,-4-2-12 16,-1 4-10-16,-4-1-9 0,0 8-7 0,3 0-9 0,-1 3-11 16,-8 7-6-16,5 1-6 0,-10 10-8 0,3 3-2 15,2 7-15-15,3 0-3 0,-4 3-3 16,4 5-5-16,0-2-12 0,3-2 1 0,9 1-4 0,-3 1-6 16,0-4 0-16,5-1-9 0,1-7 0 0,4-4-5 15,-2 4-3-15,2-6 3 0,4 0-4 16,1-3-1-16,-3 3 5 0,1-8-3 0,7 1-4 0,-7-7 3 15,5 4 0-15,0-7 6 0,0 4 1 16,4-5 7-16,-5-1 1 0,-5-5-2 0,16 2-2 16,-16-2 2-16,21-6-7 0,-9-1-3 0,-1-1 1 0,-1-2-5 15,-4-3 0-15,0 4-2 0,-5-6-2 0,-1 6-1 16,0 9 0-16,-1-22-5 0,-4 14-5 0,5 8-5 16,-14-18-3-16,0 11-11 0,-2 2-7 0,1 4-11 15,-3 1-17-15,2 2-19 0,-4 4-28 0,2 1-31 16,2 2-28-16,2-1-33 0,4 4-49 0,-2 2-247 15,3-2-521-15,3 3 232 0</inkml:trace>
        </inkml:traceGroup>
      </inkml:traceGroup>
      <inkml:traceGroup>
        <inkml:annotationXML>
          <emma:emma xmlns:emma="http://www.w3.org/2003/04/emma" version="1.0">
            <emma:interpretation id="{CCBD24C3-1BDA-4871-9974-CD93BB808AFC}" emma:medium="tactile" emma:mode="ink">
              <msink:context xmlns:msink="http://schemas.microsoft.com/ink/2010/main" type="line" rotatedBoundingBox="23242,15857 26618,15040 26722,15472 23347,16288"/>
            </emma:interpretation>
          </emma:emma>
        </inkml:annotationXML>
        <inkml:traceGroup>
          <inkml:annotationXML>
            <emma:emma xmlns:emma="http://www.w3.org/2003/04/emma" version="1.0">
              <emma:interpretation id="{8B346656-72E3-4C3F-9847-B3E573F28014}" emma:medium="tactile" emma:mode="ink">
                <msink:context xmlns:msink="http://schemas.microsoft.com/ink/2010/main" type="inkWord" rotatedBoundingBox="23242,15857 26618,15040 26722,15472 23347,16288"/>
              </emma:interpretation>
            </emma:emma>
          </inkml:annotationXML>
          <inkml:trace contextRef="#ctx0" brushRef="#br0" timeOffset="-179738.92">21872 13203 215 0,'0'0'249'16,"6"-6"-26"-16,-6 6-21 0,0 0-15 0,0 0-8 16,0 0-6-16,0 0-5 0,0 0-8 0,-7 37-7 0,5-21-11 15,-2 1-8-15,2 0-11 0,-4 7-6 0,2 3-8 16,-2 2-8-16,3-4-8 0,-2 3-1 15,-2-6-7-15,1 3 0 0,0-3-1 0,3 3-6 0,-3-4 1 16,0-4 1-16,0 1-4 0,3-4-3 0,-1 1 1 16,-1 0-5-16,5-4-6 0,-1-2-6 0,1-9-5 15,-2 18 2-15,1-9 4 0,1-9 1 0,4 11 13 16,-4-11 7-16,24 0-15 0,1-5-5 0,14-5-5 16,12-4 9-16,27-14-19 0,7 1 3 0,47-16-14 15,1-2-8-15,10-4 1 0,15-7-14 0,12-7-29 16,12 1-33-16,17-6-27 0,11 4-42 0,8-5-37 15,-4 3-34-15,6 6-12 0,-7 10 3 0,-9 4-10 16,-11 6-13-16,-28 7-293 0,-13 12-555 0,-16 0 245 0</inkml:trace>
        </inkml:traceGroup>
      </inkml:traceGroup>
    </inkml:traceGroup>
    <inkml:traceGroup>
      <inkml:annotationXML>
        <emma:emma xmlns:emma="http://www.w3.org/2003/04/emma" version="1.0">
          <emma:interpretation id="{EFB060BF-6267-48B4-A62F-E5488D13B3FC}" emma:medium="tactile" emma:mode="ink">
            <msink:context xmlns:msink="http://schemas.microsoft.com/ink/2010/main" type="paragraph" rotatedBoundingBox="3490,16117 34020,16302 34005,18784 3475,185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8C566-E2E3-402F-A9E0-02C75EDACD4D}" emma:medium="tactile" emma:mode="ink">
              <msink:context xmlns:msink="http://schemas.microsoft.com/ink/2010/main" type="line" rotatedBoundingBox="3490,16117 34020,16302 34005,18784 3475,18599"/>
            </emma:interpretation>
          </emma:emma>
        </inkml:annotationXML>
        <inkml:traceGroup>
          <inkml:annotationXML>
            <emma:emma xmlns:emma="http://www.w3.org/2003/04/emma" version="1.0">
              <emma:interpretation id="{452AB720-59E7-4E9C-8987-B341FE07EC85}" emma:medium="tactile" emma:mode="ink">
                <msink:context xmlns:msink="http://schemas.microsoft.com/ink/2010/main" type="inkWord" rotatedBoundingBox="3485,16966 5913,16980 5903,18614 3475,18599"/>
              </emma:interpretation>
            </emma:emma>
          </inkml:annotationXML>
          <inkml:trace contextRef="#ctx0" brushRef="#br0" timeOffset="-159682.06">3500 14424 134 0,'-9'-5'194'16,"9"5"-15"-16,-15-5-2 0,15 5-8 0,-13-6-11 15,5 2-5-15,8 4-8 0,-18-11-9 0,9 9-6 0,9 2-10 16,-18-5-9-16,18 5-5 0,-10-7-2 16,1 1-8-16,9 6-7 0,0 0-8 0,-13-5-2 0,13 5-5 15,0 0-8-15,-8-6-8 0,8 6-7 0,0 0-8 16,0 0-4-16,0 0-3 0,0 0-3 0,0 0-7 15,0 0-2-15,0 0-7 0,0 0 5 16,0 0-5-16,0 0-3 0,0 0 1 0,20 31-2 0,-14-22 4 16,2 0 2-16,3 2-2 0,1 2 5 0,-2 2-2 15,8 2 6-15,2 3-5 0,-6-2 5 0,6 0 2 16,1-2 4-16,0-1-2 0,-2 1 2 0,5 1 1 16,-5-2-2-16,2 0 0 0,4-3-4 0,2 1 3 15,-1-3-6-15,-1 0-1 0,-3 2-3 0,1-2 0 16,1-3-4-16,1 4 0 0,-6-5 4 0,5 3-5 15,0 0-1-15,0-3-4 0,1 1 3 0,1 0-3 16,-2-1-2-16,-2 1-2 0,-3-3 3 0,7 3-3 16,-2-3 0-16,-7 3 1 0,1 0-4 0,-1-5 2 15,2 3-3-15,-1-1 4 0,-5-1-4 0,4 3 1 16,-4-2 2-16,7 0 1 0,-10-1 3 0,5-1-6 16,-2 1 11-16,-5 1-14 0,4-2 0 0,-3 4-2 15,1-2-2-15,-10-4 1 0,17 7 2 0,-13-2 0 16,2 2 9-16,-4 4 3 0,2 1 4 0,-8 6-3 15,-4 2 2-15,-1 5-2 0,-13 10 0 0,-1 1-1 0,-5 3 0 16,-17 12-2-16,2 4 0 0,-5-2 4 16,-4-5-6-16,3 8 3 0,-9-4-16 0,-5 5-24 15,-1 2-13-15,3 0-24 0,-3-3-13 0,10 3-21 16,3-7-18-16,4 1-34 0,12-14-26 0,8-2-22 0,7 2-62 16,-9-1-163-16,10 2-461 0,-1-2 205 0</inkml:trace>
          <inkml:trace contextRef="#ctx0" brushRef="#br0" timeOffset="-160331.1">2195 15075 8 0,'0'0'173'0,"-12"6"-8"0,12-6-12 0,-9 1-3 0,9-1-9 15,0 0-4-15,0 0-11 0,-16 2-8 16,16-2-6-16,0 0-7 0,0 0-7 0,0 0-3 16,0 0-7-16,0 0-3 0,0 0-14 0,0 0-3 15,0 0-4-15,-11 2-5 0,11-2 1 0,0 0 1 16,0 0 0-16,0 0-3 0,0 0 2 0,0 0-3 16,41-2 6-16,-25 0-1 0,3 1 0 15,8 1-1-15,0-3-6 0,4 0 1 0,10 3 0 0,3-1-1 0,3 1-3 16,0 1-2-16,4-2-2 0,-2-5-7 15,2 6-5-15,3-4-2 0,-5 4-3 0,2 0-5 16,-2 3 0-16,-3-7-4 0,-1 8-2 0,-1-8-1 16,-14 5-1-16,15 3-2 0,-14-2-3 0,-4-1 2 0,13 3-4 15,-10-5 1-15,-4 5 0 0,6-3-3 0,-2-1-2 16,-1 0 2-16,-3 2-4 0,3-2-1 16,-4-2 0-16,2 1 8 0,-3-3-9 0,-3 0 0 15,-2 2 2-15,5-2-1 0,-6 4-5 0,0 0 4 0,-2 0-4 16,-4-1-1-16,6 0-3 0,-9-1 0 0,-9 2-2 15,18 0-5-15,-18 0-4 0,13 0-9 0,-13 0-3 16,11-3-8-16,-11 3-10 0,0 0-14 0,0 0-14 16,0 0-18-16,12 3-20 0,-12-3-24 0,0 0-15 15,0 0-28-15,0 0-56 0,0 0-130 0,0 0-396 16,0 0 175-16</inkml:trace>
          <inkml:trace contextRef="#ctx0" brushRef="#br0" timeOffset="-160923.78">1922 14907 100 0,'7'-4'151'0,"-7"4"-10"0,9-6-16 0,-9 6-6 15,12-8-7-15,-4 2-5 0,-8 6-8 0,13-7-6 0,-5 2-11 16,-8 5-3-16,12-6-4 0,-5 2-7 16,-7 4-9-16,17-7-5 0,-17 7-5 0,13-4-4 15,-13 4-6-15,15-3 2 0,-8 0-4 0,-7 3-3 16,26-1-1-16,-8-2 0 0,-4 2-4 0,6-1 0 16,5-1-3-16,-1-1 1 0,6-2 3 0,10 1-2 15,-10-1-3-15,9-2 3 0,-8 2-4 0,11-1-1 0,-11 3-4 16,11-7 1-16,-11 5-1 0,1-1-1 0,-4 0-4 15,0 3-1-15,4-1 0 0,-6-1-1 0,0 3 3 16,-1 0-6-16,-7 0 4 0,0 3-7 16,0-1 5-16,-2 1-6 0,1 0 4 0,-7 1-3 0,6 1 0 15,-5-1-1-15,-11-1 1 0,27 3 3 0,-11-2 1 16,-1 1 1-16,3 2 4 0,-3-4 1 0,3 0-2 16,-2 2-1-16,2 0 1 0,3 0-1 0,-3-2-3 15,6 1 7-15,3 3-2 0,-5-4-1 0,2-4 6 16,3 4-5-16,-8 4-4 0,8-9 0 0,-2 3 1 15,-4 0-1-15,-2 0 0 0,-1 2-2 0,0 0 0 0,-3-4-6 16,0 2 4-16,-3 1 2 0,1-2-4 16,-4 2-5-16,-9 1 2 0,17-2-6 0,-17 2-4 0,10 0-2 15,-10 0-4-15,12-5-14 0,-12 5-11 16,0 0-6-16,0 0-14 0,0 0-9 0,0 0-28 16,0 0-11-16,0 0-25 0,0 0-34 0,-30-13-134 15,18 9-323-15,-1 1 144 0</inkml:trace>
        </inkml:traceGroup>
        <inkml:traceGroup>
          <inkml:annotationXML>
            <emma:emma xmlns:emma="http://www.w3.org/2003/04/emma" version="1.0">
              <emma:interpretation id="{4EB84757-5A96-4B1B-A755-2B7E379D0EBC}" emma:medium="tactile" emma:mode="ink">
                <msink:context xmlns:msink="http://schemas.microsoft.com/ink/2010/main" type="inkWord" rotatedBoundingBox="6769,16784 8012,16792 8006,17724 6763,17716"/>
              </emma:interpretation>
            </emma:emma>
          </inkml:annotationXML>
          <inkml:trace contextRef="#ctx0" brushRef="#br0" timeOffset="-149681.02">5692 14352 183 0,'-7'-11'183'0,"7"11"-12"0,-9-10-7 16,3 4-9-16,6 6-6 0,-5-15-11 0,5 15-12 16,-6-12-7-16,0 4-5 0,6 8-14 0,-4-12-7 15,1 1-7-15,3 11-4 0,-6-14-2 0,6 6 0 16,0 8-5-16,-7-16-2 0,7 16-5 0,-3-11-1 15,3 11-11-15,-6-15 0 0,6 15-4 0,-8-11-5 16,8 11 0-16,-3-9-8 0,3 9-1 16,-9-8-6-16,9 8 3 0,-13-1-12 0,13 1-1 0,-15 0-5 15,15 0 3-15,-18 5-6 0,3-1 0 0,5 4-3 16,-4 4 3-16,-2 1-1 0,-1-3 0 0,3 9-1 16,-10-3 4-16,7 1-1 0,5 0 7 0,-7 4-8 15,3 0 2-15,-1-1 1 0,-2 2 0 0,4-3-2 0,0 2 4 16,3 4-2-16,-4-3 3 0,2 0 0 15,2 2-1-15,2-6-3 0,-2 6 0 0,4-6-1 16,2 6-3-16,-3-7 2 0,5 4 0 0,-2 3-4 0,5-7 0 16,-1 6 1-16,2-4-2 0,0-1-1 0,2-1 1 15,5 5-5-15,-4-4 5 0,3 6 0 0,-2-6 0 16,5 3-4-16,-1 0 3 0,1 3-2 0,-3-10-3 16,4 10 0-16,-1-6 4 0,5 6-6 0,-8-10 4 15,1 0-1-15,0 0 0 0,2 0 0 0,-3 0-3 16,-1-6 4-16,1 1 2 0,-3-2-4 0,6 0-2 15,-3 0 9-15,-6-7-3 0,10 7-1 0,-4-3-1 16,-6-4-2-16,15 6 3 0,-15-6-3 0,15-4 7 16,-15 4-7-16,22-2-1 0,-8-5-9 0,-1 1-14 15,1-5-15-15,0 3-19 0,6-2-19 0,1-3-16 16,-3 4-19-16,1-1-18 0,-6 1-28 0,1-1-23 16,2 1-23-16,-4-1-191 0,-1 3-425 0,1-3 187 15</inkml:trace>
          <inkml:trace contextRef="#ctx0" brushRef="#br0" timeOffset="-148327.95">5898 14600 87 0,'0'0'214'0,"0"0"-22"0,0 0-14 0,0 0-8 15,-15 13-12-15,15-13-5 0,-6 14-12 16,5-4-3-16,-2 2-7 0,3 1-7 0,-3 1-6 0,3 3-4 15,0 0-7-15,0 1-6 0,0 4-6 16,0-2 0-16,3-2-9 0,0 6-2 0,-2-2-4 16,1-1-5-16,2-5-3 0,2-1 1 0,-3 1-13 0,0-1-4 15,0 0-2-15,2-3-5 0,-2 2-3 0,2-2-4 16,-2-2-6-16,-1-4-3 0,1 5-1 0,-3-11-3 16,0 14-1-16,3-5-2 0,-3-9-3 15,3 12 0-15,-3-12-3 0,0 0 0 0,3 12-3 0,-3-12 0 16,0 0-3-16,0 0 4 0,0 0-7 0,0 0 1 15,0 0 0-15,0 0-4 0,0 0 3 0,0 0-6 16,0 0-6-16,-19-24-11 0,16 10-3 0,0-2-5 16,6 0-7-16,-3 0-7 0,5-9-3 0,-2 2 0 15,2-2-2-15,1 1-1 0,4-1-5 0,-1-3-1 16,2 2 1-16,1 1 4 0,-2 1-6 0,2-1 5 16,1 1 6-16,1 2 3 0,-2-3 2 0,1 8 1 15,1-5 4-15,-1 3 1 0,2 0 5 0,-5 6 2 16,1-4 2-16,1 5 2 0,1 0 0 0,-2-2 3 15,4 3 0-15,-5 0 7 0,-1-2-2 0,1 6 1 16,-1-3 1-16,-1 3 9 0,1-1 0 0,-2 4-2 16,5-2-2-16,-12 6 3 0,14-4 2 0,-5 3 4 15,-9 1 3-15,0 0 7 0,20 8 7 0,-14-1 3 16,0 7 3-16,0 3 10 0,2-2 2 0,-2 11 4 16,-3 0 4-16,1 0-2 0,-1 10 6 0,3-10-4 0,-6 1 0 15,3 10-6-15,-3-8 2 0,3-4-5 16,2 3 3-16,-2-3-2 0,0 2 0 0,2 1-8 0,-2-2-7 15,2-3 7-15,1-2-7 0,-3-1-3 16,4 2-2-16,-1-7-4 0,0 1 6 0,-1-2-10 0,1 3-22 16,-3-3-24-16,3-2-25 0,-2 1-27 0,2-5-41 15,0 1-38-15,-3-2-52 0,8-2-60 16,-11-5-197-16,19 0-507 0,-19 0 225 0</inkml:trace>
        </inkml:traceGroup>
        <inkml:traceGroup>
          <inkml:annotationXML>
            <emma:emma xmlns:emma="http://www.w3.org/2003/04/emma" version="1.0">
              <emma:interpretation id="{D6EA6A18-5347-419F-A247-D833C6CB8B1F}" emma:medium="tactile" emma:mode="ink">
                <msink:context xmlns:msink="http://schemas.microsoft.com/ink/2010/main" type="inkWord" rotatedBoundingBox="8645,16411 12267,16432 12259,17735 8637,17713"/>
              </emma:interpretation>
            </emma:emma>
          </inkml:annotationXML>
          <inkml:trace contextRef="#ctx0" brushRef="#br0" timeOffset="-147233.86">7691 14316 137 0,'0'0'183'0,"0"0"-12"0,0 0-7 16,0 0-3-16,-33 22-9 0,21-12-11 0,-1 1-6 16,1 1-11-16,-8 4-7 0,1 1-4 0,-2 1-14 15,-1 4-6-15,-1-2-8 0,-4 8-6 0,6-11-9 16,-11 10-5-16,5-3-3 0,4-4-8 16,-2 7 2-16,6-5-13 0,-8 4 1 0,7-6-2 15,1-1-3-15,0 4-5 0,-1-4-3 0,1 2-3 0,0-7-1 16,2 5-1-16,8-4-4 0,-4-1 2 0,2-5-6 15,-1 3-4-15,5-2 1 0,-2-1-3 0,6 0 3 16,-4-1-3-16,1-2-2 0,6-6-2 0,-11 7 1 16,11-7-1-16,-6 8-2 0,6-8 1 0,-6 6-3 15,6-6 4-15,0 0-1 0,-3 10-2 0,3-10-2 16,0 0 2-16,0 0-3 0,0 0-2 0,0 0 3 16,0 0-3-16,0 0 2 0,0 0 1 0,0 0-1 15,0 0-3-15,23 1 4 0,-23-1-2 0,13 0 1 0,-13 0-6 16,19-1 5-16,-19 1 2 0,26 1-1 15,-16 2-4-15,5-3 5 0,5 0-4 0,-4 3 1 16,3 1-1-16,1-1 0 0,4 2 3 0,1 2 1 0,0 3-3 16,-1-7 0-16,1 4 0 0,1 0 1 0,-10 1-2 15,7-2 3-15,3 0-1 0,-6 5-1 16,-1-7-1-16,7 3 2 0,-10 0-1 0,3-2 3 0,1 0-4 16,-4 2 1-16,4-3 3 0,-4-3 1 0,3 2-3 15,1-1 2-15,-1 0-2 0,8 0 0 0,-9-1-15 16,0 2-10-16,1-7-11 0,-4-2-10 15,4 3-11-15,-5 1-13 0,-1-1-18 0,-1 2-15 0,-1-1-16 16,-11 2-23-16,16-1-10 0,-16 1-37 0,15-6-112 16,-15 6-324-16,0 0 143 0</inkml:trace>
          <inkml:trace contextRef="#ctx0" brushRef="#br0" timeOffset="-145275.86">8498 14460 47 0,'0'0'216'16,"0"0"-7"-16,-9 34-12 0,4-19-8 0,1 2-8 15,-4 6-8-15,5 0-11 0,-3 5-9 0,2-1-7 16,-2 1-9-16,3 8-7 0,0-9-6 0,0 1-9 0,0-3-10 15,1 13-6-15,-1-11-8 0,0-4-6 16,3 3-6-16,0-4-6 0,0-2-9 0,3 4-7 16,0-1 5-16,-3-7-11 0,0 2-6 0,2-4-5 0,2 0 5 15,-2 0-10-15,1-1 0 0,-3-2-6 16,0-11 1-16,3 14-8 0,-3-14 1 0,0 11 0 16,0-11-2-16,0 0 0 0,0 0-2 0,0 0 0 0,0 10-6 15,0-10 3-15,0 0-6 0,0 0-4 0,0 0-4 16,10-41-12-16,-8 26-10 0,2-6-10 0,5 0-6 15,-1-10-12-15,2 7-8 0,-4-12 1 16,9 2-5-16,-2 2 0 0,4-1-5 0,-4-4 10 0,1 3 5 16,-2 10 3-16,4 0 6 0,-6-3 0 0,2 5 9 15,2 1 0-15,1 2 3 0,-2 2 3 0,-2 1 5 16,0 3 3-16,0 0 2 0,2-1 6 0,-2 3 0 16,1 5 4-16,1-5 4 0,-4 5 7 0,0 2-5 15,1 0 3-15,-10 4 2 0,18 1 4 0,-10 6 8 16,-1 0 1-16,5 3 4 0,-4 4 11 15,1 7 2-15,-2 1-2 0,-2 0 7 0,0 5 4 0,-2 0 2 16,0 8-2-16,-3-9-1 0,0 9 1 0,-3-6-7 16,3-2-3-16,-3-1 2 0,3 3-1 0,0-6-9 15,-4 1 2-15,4 0-4 0,0-6-1 0,-1 6-1 0,-1-3-5 16,2-7 0-16,-3 4-4 0,3-3 0 16,-3-2-11-16,3-6-13 0,0-7-16 0,0 18-30 15,0-18-14-15,-3 12-22 0,3-12-29 0,0 0-53 16,0 0-54-16,0 0-189 0,0 0-452 0,0 0 199 0</inkml:trace>
          <inkml:trace contextRef="#ctx0" brushRef="#br0" timeOffset="-144715.55">9097 13912 127 0,'11'-7'187'0,"-3"-4"-12"16,-2 4-5-16,-1-3-6 0,5 1-13 0,-1-2-10 15,0 3-8-15,-1 2-7 0,-1 0-8 0,2-3-6 16,-6 6-10-16,-3 3-9 0,15-8-3 0,-15 8-8 16,12-3-10-16,-12 3-7 0,12-3 0 0,-12 3 6 15,0 0-4-15,13 10 2 0,-10-3-3 0,2 2-6 16,-5-9-1-16,0 16 3 0,0-5 0 0,-2 4-6 15,-1 5 0-15,0-7-4 0,3 6-2 0,-1 3-4 16,-5 3-2-16,0-7 0 0,0 6-4 0,-2 0 2 16,-1 0-5-16,1-2-1 0,0-1-3 0,1 2-4 15,-2-4-6-15,0 5 4 0,1-9-6 0,2 5-3 0,3-6-4 16,-1 3 2-16,-2-4-4 0,0-1-2 0,4-1 3 16,-1 0-3-16,3-11 1 0,-3 19-2 15,3-11 0-15,0-8 1 0,8 12-1 0,1-4-1 0,-2-5-2 16,4 1 0-16,7-4 0 0,0 0 6 0,2 0-17 15,-3-3-5-15,1 0-13 0,3 2-13 0,-2-5-17 16,-1 4-16-16,1-2-27 0,-7 3-19 16,5-2-33-16,-2-1-36 0,1 1-42 0,-16 3-198 0,16-4-458 15,-8 3 203-15</inkml:trace>
          <inkml:trace contextRef="#ctx0" brushRef="#br0" timeOffset="-143202.45">9340 14819 71 0,'0'0'192'16,"0"0"-12"-16,0 0-12 0,0 0-18 0,0 0-8 15,0 0-10-15,0 0-5 0,0 0-12 0,0 0-6 16,0 0-6-16,0 0-6 0,0 0 0 0,0 0-7 15,0 0-2-15,0 0-8 0,46 0-3 0,-37 0-1 16,-9 0-5-16,21 0-1 0,-4 0-8 0,-5-3-7 16,4 0-1-16,-3 6-2 0,7-3-5 0,-2-3-1 15,3 6-2-15,4-3-7 0,-3 3-2 0,5-3-3 16,-2-6-5-16,2 6-3 0,-1-1 0 0,-1 1-2 0,-1-3-3 16,1-1-2-16,-5 4-1 0,6-3-4 0,-5 3-5 15,5 0-2-15,-1-3-3 0,-6 1-4 0,2-1-4 16,-1-1-11-16,-1 2 2 0,-2-2-2 0,2 1-2 15,-6 3-7-15,1-7-4 0,-4 4-1 0,1 2-5 16,-11 1-1-16,16-3-5 0,-16 3-10 0,12-1-7 16,-12 1-6-16,0 0-16 0,10-2-7 0,-10 2-20 15,0 0-11-15,0 0-14 0,0 0-35 0,0 0-120 16,0 0-311-16,0 0 139 0</inkml:trace>
          <inkml:trace contextRef="#ctx0" brushRef="#br0" timeOffset="-142890.63">9840 14517 73 0,'0'0'194'15,"0"0"-19"-15,0 0-9 0,0 0-3 0,0 0 6 16,0 0 0-16,0 0-6 0,-6 32-9 0,3-16-5 15,-3-2-4-15,-2 3-8 0,4 4-5 0,-2-4-6 16,2 7-10-16,-5-3-4 0,1 2-9 0,1-1 9 0,1-6-18 16,0 7-10-16,-2-2-8 0,5-6-2 0,-1 2-10 15,-2-3-4-15,3 0-13 0,0 1-4 16,-3-3 0-16,6-1-6 0,-2 3 0 0,2-3-7 0,-4-1-3 16,4-10-14-16,-5 17-12 0,5-6-15 15,0-11-20-15,-4 14-11 0,4-14-21 0,-1 14-26 16,1-14-25-16,-5 11-25 0,5-11-32 0,0 0-21 0,0 0-207 15,0 0-435-15,0 0 193 0</inkml:trace>
          <inkml:trace contextRef="#ctx0" brushRef="#br0" timeOffset="-142310.84">10304 14445 175 0,'18'11'186'0,"-18"-11"-9"16,1 11-9-16,-1-11-10 0,0 21-1 0,1-7-13 16,2 3-1-16,-3 0-10 0,-3 1-5 0,3 3-9 15,-2 2 0-15,0-4-6 0,-2-3-4 0,2 7-3 16,-2 0-4-16,-2-8 1 0,4 2-11 0,-2 1-4 15,2-1-10-15,-2-4-4 0,2-1-8 0,-1 5-4 16,-1-8-7-16,2 2-5 0,-2-3-2 0,4-8-8 16,-3 14-6-16,3-14-1 0,-3 13-2 0,3-13-3 15,0 0-7-15,-3 11 6 0,3-11-1 0,0 0-6 16,0 0 1-16,0 0-13 0,0 0-5 0,0 0-10 0,0 0-11 16,0 0-7-16,7-35-8 0,-1 21-13 15,3-3-7-15,-1-4-10 0,2-4 5 0,2 4-1 16,-2-2-2-16,2-1 4 0,2 2 6 0,-1-1 7 0,-4 4 1 15,8-2 5-15,-8 0-5 0,7 3 15 16,-6 5-2-16,2-1 2 0,-1-1 5 0,-1 1 3 16,4 1 1-16,-2-1 5 0,-1 4 3 0,1-1 6 0,-1 4 3 15,-4 0-1-15,4-1-1 0,-2 5 4 0,3-3-1 16,-2 5 2-16,-10 1 4 0,21-1 1 0,-21 1 6 16,21 5 7-16,-14 1 8 0,5 3 7 0,-4 3 4 15,-2 0 7-15,1 2 1 0,-1 3 7 0,6 7 3 16,-8-2 6-16,2 0 10 0,-1 2-1 0,-4-1 0 15,4 1-4-15,-4-2-4 0,4-5 5 0,-4 8-8 16,1-8-7-16,-2-1-3 0,-2 2-11 0,1 0 4 16,-2 0-4-16,1-2-6 0,2 2 1 0,0-2-5 15,-1-1-6-15,-4 1-27 0,5-3-29 0,-1 1-29 16,-1-4-43-16,2-10-41 0,0 18-45 0,2-8-47 16,-2-10-229-16,0 0-505 0,0 10 223 0</inkml:trace>
        </inkml:traceGroup>
        <inkml:traceGroup>
          <inkml:annotationXML>
            <emma:emma xmlns:emma="http://www.w3.org/2003/04/emma" version="1.0">
              <emma:interpretation id="{3175FD25-E146-4BA9-8A5F-9FB86793E840}" emma:medium="tactile" emma:mode="ink">
                <msink:context xmlns:msink="http://schemas.microsoft.com/ink/2010/main" type="inkWord" rotatedBoundingBox="13960,16427 19825,16462 19817,17793 13952,17757"/>
              </emma:interpretation>
            </emma:emma>
          </inkml:annotationXML>
          <inkml:trace contextRef="#ctx0" brushRef="#br0" timeOffset="-140290.54">12406 14267 14 0,'0'0'207'0,"0"0"-9"16,0 0-10-16,-8-3-9 0,8 3-11 0,0 0-11 15,0 0-11-15,0 0-15 0,0 0-9 0,0 0-10 16,0 0-11-16,0 0-11 0,0 0-11 0,0 0-4 15,0 0-4-15,0 0-6 0,0 0-9 0,0 0 0 16,0 0-1-16,0 0 0 0,26 14-7 0,-20-8 3 16,2 4-3-16,-1 3-7 0,2 1-3 0,2 2 3 15,1 3-2-15,2 1 1 0,-2 4 1 0,2 1 2 16,-4 0 0-16,5 0 0 0,-1-1-4 0,-4 3 1 16,3 1-1-16,-2-7-5 0,1 4 1 0,-2-3-6 15,4-1 0-15,-2-1 1 0,0 3-5 0,-3-7-3 16,1-1 2-16,-1 7-3 0,1-9-4 0,-2 1 1 0,-1-2-2 15,1 2 0-15,1-1-3 0,-3-5-5 0,-2 2 0 16,2-3 3-16,-6-7-1 0,9 14 1 0,-5-10 0 16,-4-4-2-16,8 11-1 0,-2-7 3 0,-6-4-2 15,0 0 1-15,12 3 1 0,-12-3 0 0,0 0-3 16,21-11 0-16,-14 3-3 0,5-2 3 0,-1-3-2 16,2-6 6-16,2-2-6 0,-2 0-4 0,4-13 4 15,1-1-2-15,-5-1-4 0,2-2-7 0,4-7-2 16,-4 0-4-16,3 1-1 0,-3-2-1 0,1-1 1 15,-2 2 5-15,-1-3-1 0,7 2 7 0,-5 8-8 16,-8-4 5-16,2 7 6 0,-3 7-10 0,0 3 4 16,-3-2 0-16,-2 10 1 0,2 0-2 0,-3 1-4 15,3 2 0-15,-3 14-9 0,2-17-11 0,-1 10-18 16,-1 7-20-16,0-14-19 0,0 14-8 0,0 0-2 16,0 0-14-16,0 0-12 0,0 0-24 0,0 0-21 15,0 0-49-15,-19 39-131 0,10-26-378 0,2 3 168 16</inkml:trace>
          <inkml:trace contextRef="#ctx0" brushRef="#br0" timeOffset="-140042.22">12661 14505 45 0,'0'0'205'0,"0"0"-9"0,0 0-12 0,0 0-19 16,35-13 0-16,-22 8-10 0,1 0-12 0,1-1-9 16,2 1-9-16,0 1-13 0,1 0-13 0,0 1-10 15,-3-4-6-15,-1 6-12 0,6-1-4 0,-5 2-8 16,3 0-17-16,-3 0-13 0,4 0-21 0,-3 2-22 16,-1-2-26-16,0 4-29 0,2-3-28 0,-1 2-37 15,-3 0-170-15,-1 0-329 0,2-2 146 0</inkml:trace>
          <inkml:trace contextRef="#ctx0" brushRef="#br0" timeOffset="-139577.65">13439 14502 2 0,'2'11'226'0,"-2"-11"-15"0,3 10-13 16,-3-10-12-16,2 14-16 0,-2-14-7 0,3 17-10 15,0-11-7-15,-2 4-13 0,-1-10-11 0,6 17-8 16,-4-6-10-16,-2-11-8 0,4 19-13 0,-2-9-7 16,-1-3-8-16,2 3-5 0,-3-10-8 0,3 18-3 15,-1-11-7-15,-2-7-5 0,3 15-4 0,-3-15-1 16,3 13-5-16,-3-13-2 0,3 8-3 0,-3-8-2 0,0 0-3 16,0 10 2-16,0-10-2 0,0 0 2 15,0 0-5-15,0 0 0 0,0 0-3 0,0 0-1 0,0 0-3 16,0 0-7-16,0 0-5 0,22-31-9 0,-11 16-6 15,-3 1-4-15,4-7-2 0,2 4 4 0,-2 2 2 16,4-2 3-16,-4 3-2 0,3-3 5 16,-2 3 2-16,1 2 2 0,-1 0 3 0,1 1 11 0,-1 0 7 15,4 1 3-15,-3 2 8 0,0-1 3 0,1 2 4 16,-5 3 5-16,5-2 2 0,0 1 9 0,-2 2 4 16,-1 5 4-16,-12-2 2 0,21 2 6 0,-9 2-2 15,2 3 1-15,-2 2-7 0,-3 1 5 0,1 1-12 16,-1 1-7-16,-2 5 5 0,-1-5-4 0,0 1-4 15,-1 6-5-15,1-1-4 0,-3-4 1 16,-2 4-4-16,2-1-5 0,-1-1-5 0,-1 1-12 0,-1-1-21 16,0 2-23-16,3-2-21 0,-6 0-30 0,3 0-37 15,0-1-32-15,3-1-45 0,-1-3-48 0,-2 1-220 16,6-4-510-16,1 2 225 0</inkml:trace>
          <inkml:trace contextRef="#ctx0" brushRef="#br0" timeOffset="-137535.12">14262 14357 203 0,'0'0'189'0,"-12"2"-20"0,12-2-17 15,0 0-10-15,0 0-12 0,0 0-5 0,0 0-11 16,0 0-4-16,0 0-12 0,37 14-9 0,-23-8-7 16,0-3-10-16,1 2-5 0,5-1-8 0,-5 2-8 15,10 1-5-15,-6 0-2 0,7 1-5 0,-11 2-2 16,4-6-4-16,5 7-6 0,-8-5-2 0,2 1-5 15,-1 3 0-15,1-1 0 0,-4 1-4 0,4-4-1 0,-3 0-2 16,-1 4 0-16,-1-1-2 0,3-3-3 0,-2 0 5 16,-4 4-7-16,7-2 2 0,-4-5 0 15,-4 5-2-15,2-1 0 0,-2-4 0 0,-2 0-1 0,3 1-5 16,-2 1 6-16,-1 0-3 0,-7-5-1 0,12 7 0 16,-9-1-3-16,-3-6 6 0,11 4-2 0,-11-4-3 15,6 5 0-15,-6-5 9 0,0 0 3 0,1 14 4 16,-1-14 3-16,0 0 1 0,-18 13 8 0,9-5-1 15,-3-1 5-15,-3 0-3 0,-2 1 1 0,-6 3 1 16,-2 1 0-16,-1 3-3 0,3-6 1 0,-6 2-2 16,2 3 0-16,4-2-4 0,-3-1-6 0,5 0 0 15,-3 0-2-15,2-2 0 0,6-1-1 0,2 2-6 16,-2-2-11-16,5 2-16 0,-2-2-18 0,6-2-16 16,-1-2-7-16,8-4-13 0,-10 15-26 0,8-8-17 15,2-7-30-15,0 0-37 0,0 0-156 0,11 13-367 16,-11-13 162-16</inkml:trace>
          <inkml:trace contextRef="#ctx0" brushRef="#br0" timeOffset="-137280.82">14927 14816 97 0,'0'0'176'0,"0"0"-7"0,0 0-4 15,-17 24-9-15,9-17-4 0,-3 4-3 0,-2-4-7 16,-4 4-5-16,-2 7-10 0,-3-5-5 0,-4 1-3 16,1-1-6-16,2 4-5 0,-2-2-11 0,3-1-9 15,-4 3-6-15,-6 4-9 0,8-4-7 16,9-8-6-16,-6 5-8 0,0-1-2 0,5-3-7 16,1 2-13-16,0-4-20 0,-2 1-17 0,7 1-24 0,-3 0-28 15,2-3-37-15,4 0-43 0,-1-1-30 0,8-6-178 16,-9 7-377-16,9-7 167 0</inkml:trace>
          <inkml:trace contextRef="#ctx0" brushRef="#br0" timeOffset="-136590.12">15349 14349 26 0,'0'0'209'16,"0"0"-8"-16,-12 19-7 0,12-19-8 0,2 14-12 16,-2-14-11-16,4 16-15 0,-3-3-4 0,4-2-7 15,2 2-13-15,-4 2-7 0,3-1-9 0,-1-1-7 16,-2 5-9-16,3-4-5 0,-2 0-6 0,-1-1-7 16,0 0-7-16,3 3-4 0,-3-9-3 0,0 6-9 15,-1-6-3-15,-1 3-3 0,1 1-4 0,-2-11-5 16,-2 16 1-16,4-8-8 0,-2-8-3 0,0 12-2 15,0-12-2-15,0 0 2 0,0 14-4 0,0-14 0 16,0 0-5-16,0 0 1 0,3 10 1 0,-3-10-3 16,0 0-2-16,0 0-10 0,0 0-10 0,0 0-1 15,0 0-8-15,7-40-8 0,-5 27-5 0,4-5-7 16,-2 1 1-16,5-3-6 0,-2-6 3 0,4 4 2 0,2-3-1 16,-2 0 3-16,-2 2 3 0,1 1 5 15,4 2-1-15,2 0 7 0,-3 0 2 0,-4 6 3 16,3-3-2-16,2-1 6 0,-2 5 3 0,-2 2 6 0,-1-2 3 15,-5 4 5-15,2 2 6 0,0-1 2 0,-1 1 0 16,-5 7-4-16,7-9-2 0,-7 9 0 0,12-7 0 16,-12 7 1-16,8-4-4 0,-8 4 2 0,0 0 0 15,16 9 5-15,-16-9 6 0,9 13 6 0,-6-6 4 16,-1 3 2-16,2 4 1 0,-3 2 4 0,4 3 1 16,-4-5 5-16,5 10 1 0,-1-2-2 0,-2-5 3 15,1 8-1-15,-1 0 0 0,3-4-4 0,-1-1-1 16,-4-2-2-16,4 6-3 0,-4-6-3 0,4-1-2 15,-4 0-1-15,2 0-2 0,0 1-4 0,0-4-5 16,2 0-14-16,-2 0-25 0,1-2-26 0,-2-1-32 16,2 0-23-16,-1-3-32 0,-3-8-39 0,6 16-28 15,-2-9-221-15,-4-7-460 0,8 5 203 0</inkml:trace>
          <inkml:trace contextRef="#ctx0" brushRef="#br0" timeOffset="-136225.38">16029 14700 12 0,'0'0'264'0,"9"8"-22"0,-9-8-12 0,4 7-19 15,-4-7-13-15,9 9-14 0,-4-4-14 0,4 1-12 16,-2-2-12-16,1 3-14 0,5 0-7 0,-4-1-18 0,5-1-9 16,2 1-7-16,-6 1-7 0,7-3-11 15,-2-1-5-15,3 1-8 0,-2-2-8 0,3-2-2 0,-1 0-3 16,-3-2-5-16,3 2-6 0,-1-6-6 0,-1 5-1 15,0-9-2-15,-2 6-5 0,-4 0 0 0,-1-2-5 16,-1-3 10-16,1 1-12 0,-2 0-2 0,-4-3-4 16,1 1 2-16,-2 1-2 0,-1-6-1 0,-1 15 0 15,-1-21 0-15,-2 11-1 0,-2-2 1 0,-2-1-5 16,1 4 6-16,-3-2-7 0,-3 2 2 0,2-1-6 16,1 3-12-16,-5 1-13 0,1-1-11 0,3 3-16 15,-4 1-13-15,5-2-15 0,-3 3-22 0,12 2-18 16,-19 0-26-16,19 0-28 0,-20 2-213 0,20-2-422 15,-19 0 186-15</inkml:trace>
          <inkml:trace contextRef="#ctx0" brushRef="#br0" timeOffset="-135778.71">16825 14115 180 0,'0'0'205'0,"0"-11"-9"16,0 11-5-16,0 0-6 0,0 0-13 0,3-12-8 16,-3 12-10-16,0 0-18 0,0 0-13 0,0 0-5 15,0 0-5-15,0 0 2 0,-25 18-5 0,13-7-2 16,-4 9 0-16,-2-1-2 0,3 2-2 0,-3 3-2 15,-3 7-3-15,8-6-9 0,-2 9-1 0,0-11 1 16,6 7-7-16,0-5-8 0,0 2 0 0,6 2-7 16,2-2-4-16,1 1-5 0,1-4-7 15,5-3 0-15,1 4-4 0,5-7-9 0,2 2 1 0,-4-5-2 16,14 2 0-16,-3-3-6 0,3-3-9 0,-2 0-14 16,-1-2-17-16,3-2-22 0,-3-3-26 0,-2 0-24 15,1-4-34-15,-5 2-40 0,2-1-38 0,0-4-51 16,-1-1-253-16,-2-2-538 0,-1-2 238 0</inkml:trace>
          <inkml:trace contextRef="#ctx0" brushRef="#br0" timeOffset="-135364.72">17579 14279 184 0,'0'0'213'0,"-2"-15"-11"0,2 15-9 0,0 0-8 0,0 0-11 16,-10-13-6-16,10 13-15 0,-8-8-7 0,8 8-6 15,-13-6-8-15,13 6-8 0,-20 3-5 16,5-2-4-16,-1 1-6 0,0 3-3 0,-2 3-3 0,-8 3-4 15,4 0-4-15,-2 0-5 0,3 2-6 16,0 2-4-16,7-5-3 0,-4 7-3 0,3-1-4 16,-2 4-5-16,7-7-5 0,2 4-4 0,-1-2-1 15,6 2-2-15,2-2-2 0,-2 2-3 0,7-4-5 0,-1-1 1 16,2 1-7-16,2 0-1 0,5-2-4 0,2 0 4 16,-1-4-5-16,5-1-3 0,0 1-2 0,6-4-5 15,3-1 0-15,-1 1-1 0,0-6 0 0,1 3-10 16,0-4-24-16,-2 1-14 0,-1 3-19 0,-5-7-23 15,-1-1-20-15,0 5-23 0,-2-5-34 16,1 3-33-16,-4-4-27 0,-2 2-41 0,-4 1-233 0,5-7-521 16,-5 8 231-16</inkml:trace>
          <inkml:trace contextRef="#ctx0" brushRef="#br0" timeOffset="-134964.89">17939 13848 134 0,'0'0'185'0,"0"0"-12"15,0 0-7-15,0 0-11 0,0 0-7 16,0 0-5-16,0 0-11 0,0 0 0 0,26 21-7 16,-13-11-3-16,1 2-8 0,2 2-5 0,5 0 1 0,0 4-6 15,4 10-4-15,4 0-3 0,-10-8-7 16,8 8-4-16,-9-3-6 0,4 2-3 0,-1 5 1 16,-5-8 2-16,-5 1-2 0,-4 2 4 0,2 8-1 0,-3-6-1 15,-3 0 1-15,-4-2 1 0,-4 1-9 0,-4-4 6 16,-1 3-6-16,-11 6-14 0,-1-2 1 0,-4-3-5 15,2-7-6-15,3-4-8 0,-1 7-4 0,-2-8 2 16,5-1-24-16,-2 2-16 0,8-6-32 0,-4 5-31 16,5-3-39-16,5-3-47 0,-2-4-45 0,4 2-58 15,5-8-249-15,-4 9-542 0,4-9 240 0</inkml:trace>
        </inkml:traceGroup>
        <inkml:traceGroup>
          <inkml:annotationXML>
            <emma:emma xmlns:emma="http://www.w3.org/2003/04/emma" version="1.0">
              <emma:interpretation id="{A8D6EF00-936E-4F57-A920-DCE448ABD6FD}" emma:medium="tactile" emma:mode="ink">
                <msink:context xmlns:msink="http://schemas.microsoft.com/ink/2010/main" type="inkWord" rotatedBoundingBox="20690,17468 22750,17480 22745,18383 20684,18371"/>
              </emma:interpretation>
            </emma:emma>
          </inkml:annotationXML>
          <inkml:trace contextRef="#ctx0" brushRef="#br0" timeOffset="-133223.59">19127 15412 58 0,'40'-6'187'0,"-22"2"-10"0,0 3-8 16,3-1-9-16,4-2-7 0,2 4-13 0,1-4-6 16,11 1-5-16,-11-1-7 0,12 4-10 0,4-3-3 15,-2-1-7-15,-4 2-4 0,4-6-8 16,1 11-9-16,1-3-8 0,0 1-2 0,3 3-6 0,-3-4-3 15,4 0-9-15,-2 2-2 0,-3 2-6 0,2-3-4 16,0 2-8-16,-2 0-1 0,2-1 0 16,1 3-4-16,-4 1-2 0,3-1-3 0,1-3-5 0,0-1 2 15,-15 2-5-15,10 1 1 0,-1 0-2 0,-1-4-3 16,-11 1-8-16,3-1-13 0,-2 2-11 0,-1-1-12 16,-1 5-17-16,-8-6-10 0,1 0-17 0,-4 0-26 15,1-3-28-15,-4-1-30 0,-3 2-191 0,-2-4-380 16,-2-1 168-16</inkml:trace>
          <inkml:trace contextRef="#ctx0" brushRef="#br0" timeOffset="-133629.79">19177 15192 14 0,'0'0'200'0,"-10"-3"-8"0,10 3-9 15,0 0-7-15,0 0-9 0,0 0-11 0,-14 0-18 16,14 0-9-16,0 0-15 0,0 0-11 16,0 0-7-16,0 0-5 0,0 0-9 0,0 0-3 15,0 0-8-15,39-6-3 0,-21 2-7 0,8 3-3 0,-9-2-6 16,12 2-4-16,-1-1-5 0,3-3-5 0,11 3-4 15,4-1-1-15,-7-2-1 0,4 2-7 0,4-1-1 16,-1 2-3-16,0 2 0 0,0-5-2 0,2 3-5 16,3 2 0-16,-5-4-2 0,0 3-2 0,-1-4 1 15,-2 7-3-15,0 0-1 0,-2-4 0 0,-8 2-1 16,-5 0 0-16,-1 2 0 0,0-1-4 0,-1-1-4 16,-5 1-4-16,-1 3-8 0,-4-4-4 0,-5 0-8 15,-11 0-6-15,16 0-10 0,-16 0-7 0,10 3-4 16,-10-3-7-16,0 0-21 0,0 0-13 0,0 0-25 15,0 0-25-15,-34 18-31 0,18-14-118 0,-4-2-318 16,-2 4 142-16</inkml:trace>
          <inkml:trace contextRef="#ctx0" brushRef="#br0" timeOffset="-132795.75">20403 14870 115 0,'0'0'188'0,"-13"-4"-10"0,13 4-10 0,0 0-7 15,0 0-14-15,-12-3-12 0,12 3-16 0,0 0-8 16,0 0-17-16,0 0-1 0,0 0-5 0,0 0-4 15,0 0-2-15,0 0-10 0,-5 15-2 0,5-15-3 0,0 0 1 16,18 14 0-16,-10-6-4 0,5-1-4 16,2 0-3-16,-1 3 1 0,8-1-4 0,2 1-3 15,1 2-3-15,2 2-3 0,0-3-2 0,7 6-2 16,3-3-5-16,-2 6-5 0,3-5-2 0,0-3 2 0,4 4-2 16,-4 3 8-16,3-3-9 0,-1 1 0 15,0 1-8-15,-3-1 6 0,1 0-6 0,-3 3 0 0,-3 2-2 16,-8-10-1-16,-3 8 1 0,-4-2 1 0,-2-1 2 15,-3 5-1-15,-4-2 11 0,-8 4-6 0,-5-2-4 16,-5-2 0-16,-7 4-1 0,-11 5 0 0,1-2 0 16,-7-1-3-16,1 0-3 0,-1-3-3 0,-3 0-2 15,5-2 7-15,-1 0-10 0,2 2-6 16,-2-6-16-16,9-3-15 0,-1 2-26 0,4 1-29 0,2-6-31 16,5 3-32-16,2-3-44 0,3 1-70 0,1-3-137 15,5 0-432-15,3-9 191 0</inkml:trace>
        </inkml:traceGroup>
        <inkml:traceGroup>
          <inkml:annotationXML>
            <emma:emma xmlns:emma="http://www.w3.org/2003/04/emma" version="1.0">
              <emma:interpretation id="{4D15144C-2EC4-4F1C-8C6F-4DA472E040FD}" emma:medium="tactile" emma:mode="ink">
                <msink:context xmlns:msink="http://schemas.microsoft.com/ink/2010/main" type="inkWord" rotatedBoundingBox="24170,16877 27590,16833 27605,17975 24185,18019"/>
              </emma:interpretation>
            </emma:emma>
          </inkml:annotationXML>
          <inkml:trace contextRef="#ctx0" brushRef="#br0" timeOffset="-128616.94">22628 14938 123 0,'0'0'233'0,"0"0"-9"0,-6-11-18 0,6 11-12 15,0 0-9-15,-3-10-11 0,3 10-11 0,0 0-10 16,0 0-7-16,0 0-12 0,0 0-15 0,0 0-10 16,6-15-7-16,-6 15-8 0,0 0-5 0,0 0-8 15,0 0-6-15,0 0 4 0,0 0-4 0,23 22-6 16,-22-14-1-16,4 9-4 0,-4-3 0 0,4 3-4 15,-5 0 4-15,4 6-7 0,-1-1-3 0,-3 4-1 16,5 1-8-16,-4 1 0 0,1-3 2 0,-1 1-17 0,-4-2-1 16,6 1-8-16,0-6 1 0,-3-1 2 15,0 0-3-15,2 0-7 0,-2-2 3 0,0-1-1 16,3-2-5-16,-2 1 1 0,1-4-2 0,-2-10 2 0,1 17-3 16,-1-17 3-16,2 10-5 0,-2-10 3 15,0 0 1-15,0 15 0 0,0-15-1 0,0 0 5 16,0 0-1-16,0 0-5 0,0 0-4 0,0 0-4 15,0 0-6-15,14-40-7 0,-9 25-6 0,1-7-11 0,1-2-6 16,2-3-4-16,-6 0-3 0,11-8-3 0,-4-3-2 16,1 3 3-16,1 1-5 0,-5 6 6 0,2 2 5 15,-2 0-1-15,1 2 7 0,1 3 0 16,-3 6 3-16,4-9 1 0,-1 10 7 0,-3 0 0 0,0-1 4 16,2 2-1-16,-2 2 6 0,1 1 1 0,0 0 10 15,4-4-2-15,-4 9 1 0,-1-4 1 0,3 5 2 16,-9 4-1-16,15-7 5 0,-7 4 7 0,-8 3-7 15,16-4 1-15,-16 4 5 0,15 9 6 0,-6-2 5 16,0 4 6-16,1 2-1 0,-5 3-1 0,1-1 3 16,0 3 1-16,-3 6 5 0,1 2-4 0,1-1 12 15,-2 4-9-15,-2-3 1 0,5 0-1 0,-3-2-8 16,-1 0 5-16,0 2-9 0,1-3 1 0,-1-5 0 16,-2 0-4-16,1-1 2 0,-2-1-6 0,1 0 0 15,1-1 1-15,-1-3 0 0,-1 2-6 0,1-2-2 0,0-12-8 16,-5 16-12-16,5-16-22 0,3 14-11 15,-3-14-19-15,-4 11-18 0,4-11-33 0,-3 7-33 16,3-7-33-16,0 0-42 0,0 0-254 0,0 0-517 16,0 0 229-16</inkml:trace>
          <inkml:trace contextRef="#ctx0" brushRef="#br0" timeOffset="-128043.28">23206 14329 205 0,'0'0'197'0,"-8"-8"-17"0,8 8-13 15,0 0-12-15,0 0-11 0,2-14-10 0,-2 14-10 16,0 0-9-16,0 0-12 0,9-13-3 0,-9 13-10 16,7-10-3-16,-1 5-8 0,-6 5-4 0,15-7-1 15,-8 3-6-15,2 1-4 0,-9 3 5 0,20-5-10 16,-10 3 3-16,2 0-5 0,-12 2-5 0,21 2-8 15,-12 0-3-15,1 2-2 0,1-1-5 0,-2 5 1 16,1-1 1-16,-1 0 1 0,-4 6 4 0,1 2-7 16,0-1 0-16,-1 6 3 0,-3-3-2 0,1 6 2 15,-3-4 0-15,-3 3-3 0,1-1 6 0,-1 2 1 16,-1-1 4-16,-2 3-4 0,0-9-2 0,3 1-3 16,-6-2 6-16,5 1-10 0,1-1-2 0,-3-4-6 15,3 0 0-15,-2-3 9 0,4 3-12 0,1-11-6 16,-2 17 3-16,2-17-3 0,-3 13 1 0,3-13-2 15,5 11-2-15,-5-11-1 0,12 6 6 0,-3-3-7 16,4-2 1-16,1-1-1 0,0 0-1 0,4 0-11 0,0 0-18 16,-1-1-22-16,2-1-16 0,-1 1-22 0,-3 1-29 15,4 3-28-15,-5-3-35 0,1 1-24 0,-2 3-54 16,-6 2-177-16,5-2-460 0,-1-2 204 16</inkml:trace>
          <inkml:trace contextRef="#ctx0" brushRef="#br0" timeOffset="-127720.8">23866 15020 113 0,'0'0'258'16,"0"0"-15"-16,0 0-10 0,0 0-12 0,0 0-14 16,0 0-8-16,30 2-12 0,-14-4-10 0,1 0-12 15,8-5-6-15,-2 7-11 0,2 0 1 0,8 0-18 16,-3-5-8-16,11 0-7 0,-8 2-9 0,-2-2-13 16,-1-1-6-16,-3-1-11 0,-1 2-6 0,-1 4-9 15,-6 0-5-15,-2-3-5 0,2 1-6 0,-6-1-6 16,-1 4-3-16,2-4-13 0,-14 4-10 0,19-2-9 15,-13 1-15-15,-6 1-12 0,0 0-21 0,17-3-15 16,-17 3-24-16,0 0-30 0,0 0-13 0,0 0-22 16,0 0-38-16,0 0-2 0,0 0-47 0,0 0-166 15,-42-3-433-15,30-2 192 0</inkml:trace>
          <inkml:trace contextRef="#ctx0" brushRef="#br0" timeOffset="-127251.76">24181 14721 120 0,'-8'-11'257'0,"8"11"-17"0,0 0-23 0,0 0-18 15,0 0-20-15,0 0-6 0,0 0-7 0,0 0-8 0,-19 29-5 16,16-16-8-16,0 5-3 0,-6 2-5 0,5 3-6 16,1 3-1-16,-3-4-3 0,0 3-5 15,0 2-5-15,3-1-3 0,-5 1 0 0,4 1-8 0,-1-4-11 16,5 4-2-16,-1-6-3 0,1 2-15 0,-3-6 2 15,4-2-10-15,-2 2 1 0,1 0-13 16,1-2 7-16,1 3-14 0,-1-9-5 0,1 3-3 16,2-1-3-16,-1 1-7 0,0-6 1 0,-3-7-4 0,3 17-1 15,0-12-8-15,-3-5-9 0,3 12-4 0,-3-12-7 16,5 11-1-16,-5-11-5 0,3 8-2 0,-3-8-5 16,0 0-2-16,0 0 0 0,0 0 0 15,3 11 5-15,-3-11-5 0,0 0 8 0,0 0 0 0,0 0-2 16,0 0 3-16,0 0 2 0,6 7-2 0,-6-7 1 15,0 0 5-15,0 0 2 0,0 0-4 0,0 0 6 16,0 0-7-16,0 0 11 0,0 0 2 0,0 0 2 16,0 0-8-16,19-5 0 0,-19 5 0 0,0 0 6 15,0 0-1-15,14-3 3 0,-14 3-7 0,0 0 0 16,0 0 3-16,0 0-6 0,0 0 4 0,10-4-5 16,-10 4 5-16,0 0-3 0,0 0-4 0,0 0 0 15,0 0-9-15,0 0-9 0,0 0-9 0,0 0-12 16,0 0-16-16,0 0-20 0,0 0-27 0,0 0-27 15,0 0-37-15,0 0-36 0,0 0-39 0,0 0-262 16,-24 18-547-16,24-18 243 0</inkml:trace>
          <inkml:trace contextRef="#ctx0" brushRef="#br0" timeOffset="11168.51">24839 14642 103 0,'0'0'233'15,"0"0"-6"-15,0 0-22 0,0 0-11 0,0 0-10 16,0 0-11-16,0 0-10 0,0 0-13 0,0 0-9 16,0 0-5-16,0 0-6 0,19-28-10 0,-19 28-10 0,0 0-8 15,13-7-6-15,-13 7-9 0,11-4-11 0,-11 4-6 16,12 0-5-16,-12 0-10 0,0 0-3 0,22 0-6 16,-22 0-4-16,14 0 0 0,-1 0-5 0,-13 0-7 15,22 4-5-15,-8-4 3 0,1 0-6 0,-5 3-2 16,10-3-2-16,-7 0 7 0,0-3-10 0,4 6-8 15,-2-3-4-15,1-3-11 0,-16 3-6 0,23-1-9 16,-16-2-9-16,5 2-15 0,-12 1-9 0,19 0-12 16,-11-4-21-16,-8 4-15 0,15-6-24 0,-8 3-20 15,-7 3-29-15,9-7-45 0,-9 7-131 0,0 0-383 16,0 0 170-16</inkml:trace>
          <inkml:trace contextRef="#ctx0" brushRef="#br0" timeOffset="11730.96">24962 14617 69 0,'-10'5'215'0,"-2"0"-12"16,-1-1-15-16,-4-2-10 0,4 3-11 0,-7 5-8 16,6-2-13-16,-4 0-10 0,6 2-14 0,-5 0-10 15,4-1-11-15,-1 2-9 0,2 0-9 0,4-2-7 0,-3 3-10 16,2-2-6-16,-1 1-5 0,1-4-5 15,4-1-3-15,-1 5-6 0,6-11-6 0,-4 16 0 0,-1-11-5 16,5-5 1-16,0 14-1 0,0-14-6 0,6 12 2 16,-6-12-5-16,9 11-3 0,-3-6-1 0,5-2 1 15,-1 0-3-15,5 2-2 0,-2-1-1 16,7-4 0-16,-4 0-2 0,4 2-1 0,-1-2-3 0,6 0 1 16,-4 2 0-16,-4-2 1 0,2 0-8 0,-1 0 7 15,-2 2-3-15,1-2 0 0,2 0-4 0,-5 0 5 16,2 0-2-16,-4 1 1 0,1 1-3 0,-2 0-1 15,1-1 2-15,-12-1-1 0,16 5 2 0,-5-2-2 16,-2 3 2-16,-4-2-4 0,-5-4 3 0,17 7 2 16,-13-3-1-16,5-1 1 0,-9-3 2 0,11 14 0 15,-5-7 0-15,0-3 4 0,-6-4 2 0,10 11 3 16,-10-5 5-16,0-6 5 0,3 17 2 0,-3-17-2 16,-6 14 0-16,2-3 6 0,-2 0-1 0,0 2-4 15,-3-2-2-15,-2-1 2 0,1 2-7 0,-7-3 2 0,6 0-2 16,-6 0-3-16,4 1-2 0,-2-3 4 0,1 0-5 15,-2 2-6-15,9-4-8 0,-10-1-7 16,8 0-16-16,-1-1-16 0,10-3-18 0,-20 5-17 0,11-4-24 16,9-1-22-16,0 0-31 0,0 0-43 0,-16-6-217 15,16 6-445-15,0 0 196 0</inkml:trace>
          <inkml:trace contextRef="#ctx0" brushRef="#br0" timeOffset="12141.21">25523 14871 163 0,'0'0'211'0,"12"-5"-18"0,-12 5-14 15,11-3-21-15,-11 3-18 0,0 0-11 0,0 0-7 16,0 0-10-16,0 0-7 0,0 0-7 0,0 0-8 16,0 20-4-16,0-20-8 0,-6 19-6 0,-5-8-4 15,8 0-3-15,-6 3-7 0,2-7-3 0,1 6-5 16,1 3 2-16,-1-4-1 0,3 2-2 0,-6 1-4 15,8-5 1-15,-5 0-10 0,3-3-1 0,0 4-5 16,3-11-5-16,-7 11-1 0,7-11 0 0,0 11-3 16,0-11-5-16,0 0 2 0,-3 11 0 0,3-11-2 15,0 0 2-15,0 0-7 0,0 0-5 0,0 0-9 16,0 0-8-16,0 0-9 0,0 0-9 0,26-31-5 0,-14 16-4 16,2 3-6-16,2-8-5 0,1-1 7 15,2 7 5-15,-3-10 0 0,4 8 6 0,-4 0-1 16,-1 1 22-16,-2 3 4 0,1-2 10 0,-2 4 8 0,1 2 4 15,1-2 11-15,-4 1 9 0,2 0 5 16,-1 5 8-16,3-1 7 0,0 3 9 0,2-1 7 16,-2 3 1-16,5 0 6 0,0 3 0 0,1-3 11 15,-4 5-9-15,10 1-2 0,-7 1-8 0,-6 0 1 0,10 8-12 16,-7-4-6-16,-2 2-7 0,-2 0 1 0,-2-2-3 16,3 6-5-16,-7-2-3 0,6 1-8 15,-7-1-4-15,-2 2 1 0,0 1-5 0,0-1-6 0,0-3-7 16,-6 3-35-16,3-6-22 0,0 4-31 0,0-1-38 15,-3-6-47-15,0 7-55 0,3-15-74 0,0 10-182 16,0-10-516-16,0 0 229 0</inkml:trace>
        </inkml:traceGroup>
        <inkml:traceGroup>
          <inkml:annotationXML>
            <emma:emma xmlns:emma="http://www.w3.org/2003/04/emma" version="1.0">
              <emma:interpretation id="{20237BDD-37E7-4B79-B85B-9C69BB2915C2}" emma:medium="tactile" emma:mode="ink">
                <msink:context xmlns:msink="http://schemas.microsoft.com/ink/2010/main" type="inkWord" rotatedBoundingBox="27965,16265 34020,16301 34010,17897 27955,17860"/>
              </emma:interpretation>
            </emma:emma>
          </inkml:annotationXML>
          <inkml:trace contextRef="#ctx0" brushRef="#br0" timeOffset="13674.12">26397 14980 185 0,'11'18'209'0,"-1"-16"-5"0,-4 3-9 0,-6-5-10 16,25 1-1-16,-5 1-12 0,-1-4-6 0,0 2-10 16,8 0-11-16,-1 0-11 0,1 0-8 0,-2-1-14 15,3 1-10-15,-11 1-5 0,2-1-15 0,-3 2-8 16,-2-2-6-16,2 0-9 0,-1 3-9 0,-4-3-3 16,-11 0-4-16,22 0-9 0,-15 5-12 0,-7-5-10 15,15 2-9-15,-7 0-13 0,-8-2-18 0,10 8-15 16,-10-8-20-16,9 1-21 0,-9-1-29 0,9 6-23 15,-9-6-30-15,0 0-53 0,0 0-115 0,21-7-363 16,-12 1 161-16</inkml:trace>
          <inkml:trace contextRef="#ctx0" brushRef="#br0" timeOffset="13370.81">26454 14802 230 0,'0'0'226'16,"0"0"-17"-16,0 0-16 0,-11-5-17 0,11 5-16 0,0 0-14 16,0 0-18-16,0 0-9 0,0 0-6 0,0 0-5 15,0 0-10-15,0 0-2 0,0 0-7 0,0 0-3 16,50 8-1-16,-36-5-2 0,6 1-3 0,-4-4 0 15,11 4-9-15,-10-1-1 0,2-3-9 0,3 2-5 16,-2-2-6-16,-4 2-3 0,0-2-4 0,1 3 0 16,-2-1-9-16,1-2-5 0,-2 2-1 0,-1-4 0 15,-13 2-6-15,18 0 3 0,-18 0-4 0,13 2-4 16,-13-2-4-16,11 4-1 0,-11-4-1 0,0 0-1 16,12 0 1-16,-12 0-4 0,0 0-4 0,0 0-8 15,0 0-9-15,0 0-14 0,10 2-20 0,-10-2-28 0,0 0-22 16,0 0-26-16,0 0-15 0,0 0-28 15,0 0-17-15,0 0-32 0,0 0-137 0,-42 4-383 16,42-4 169-16</inkml:trace>
          <inkml:trace contextRef="#ctx0" brushRef="#br0" timeOffset="14254.14">27094 14834 4 0,'0'0'262'0,"-6"-8"-22"0,6 8-22 16,0 0-15-16,0 0-22 0,0 0-17 0,0 0-17 0,-6-10-15 15,6 10-11-15,0 0-8 0,0 0-6 0,0 0-4 16,0 0-9-16,0 0 0 0,0 0-2 0,3 34 1 16,-3-34-3-16,-3 21-3 0,0-10-6 0,3-1-9 15,0-10-2-15,-3 25-3 0,3-11-7 0,0-2-6 16,3-3-7-16,-3-9 2 0,0 22-4 0,3-9-4 15,0-2-6-15,0-3 0 0,1 1-4 0,-1-2 9 16,3 2-12-16,0-3-3 0,4-1-3 0,-10-5 1 16,17 5-4-16,-7 1 1 0,5-6 3 0,-15 0-4 15,27-9-4-15,-12 2-7 0,1-1-2 0,1-1-3 16,2-6-9-16,-5 3 2 0,-1-1-6 0,3-5 0 16,-7 5 0-16,8-9 8 0,-7 5-10 0,-1 4 3 15,-3-2 4-15,3 1-3 0,-4 1-1 0,-2 2 8 16,0 4-1-16,-3 7 2 0,5-14 4 0,-5 14 0 0,5-11-1 15,-5 11-2-15,0-13 1 0,0 13-2 0,0 0-2 16,0 0 0-16,0 0 1 0,0 0 1 16,0 0-2-16,0 0 2 0,0 0 1 0,0 0-3 15,6 38 0-15,-6-28 3 0,3 2-3 0,-2-1-1 0,2 2 5 16,0 0-1-16,0-2-3 0,0-1 4 0,8 4 1 16,-5-1 3-16,4-2-1 0,-1-2 9 15,2 2-2-15,1-2 4 0,1 0 1 0,2-2-3 16,3-3 4-16,1 0-3 0,1-1 2 0,-1-3-1 0,-1 0-4 15,6 4 2-15,-2-8 0 0,-3 4-1 0,-2 0-2 16,-1-6 0-16,10-2-5 0,-13-2-5 0,0-1 11 16,2 1-4-16,-1-1 0 0,-4-5 0 0,5-6 2 15,-7 2-2-15,-2 2 4 0,0 4 5 0,-2-8-7 16,-4-2 0-16,0 2-2 0,-3 6 4 0,3-2-7 16,-1 1 7-16,1 0-6 0,-2 3-1 0,1-1-2 0,1 15-6 15,0-20-11-15,0 20-14 0,1-14-19 16,-1 14-23-16,2-10-25 0,-2 10-26 0,0 0-24 15,0 0-18-15,14 0-27 0,-14 0-24 0,0 0-54 16,23 4-138-16,-23-4-438 0,19 3 194 0</inkml:trace>
          <inkml:trace contextRef="#ctx0" brushRef="#br0" timeOffset="14714.89">28400 14340 39 0,'0'0'155'0,"-1"-16"0"15,1 16-6-15,-5-15-5 0,5 15-4 0,-3-15 5 16,0 5-6-16,3 10-1 0,-3-13-6 0,3 13-5 16,-6-13-8-16,6 13-7 0,-7-10-7 0,7 10-7 15,-11-7-10-15,11 7-4 0,-15-1-2 0,15 1-6 16,-21 7-3-16,4-1 3 0,-3 8-6 0,1 2 3 16,-2 7-6-16,-7 8 2 0,2 0 0 0,4 5 6 15,-5-1-5-15,5 3-9 0,1 4-3 0,0-1-1 16,2 1-5-16,7 0-1 0,3 0-4 0,3 4-4 15,6-7-3-15,-3 2 2 0,6 1-9 0,3-2-2 16,4-1 0-16,5-2-2 0,-2-3-2 0,5-1-5 16,0-2-1-16,-4-7 0 0,5-3-3 0,5 2 1 15,-3-4-3-15,3-2-11 0,1 1-25 0,-1-3-29 16,0 1-37-16,0-3-47 0,-2-2-46 0,6-5-48 0,-5-1-257 16,1-2-523-16,-5-2 232 0</inkml:trace>
          <inkml:trace contextRef="#ctx0" brushRef="#br0" timeOffset="17616.02">28621 14770 129 0,'0'0'213'16,"0"0"-21"-16,0 0-18 0,0 0-20 0,0 0-5 15,0 0-8-15,0 0-14 0,0 0-11 0,0 0 3 16,0 0-9-16,0 0-4 0,0 0-10 0,-15 27-3 16,15-27-5-16,0 0-9 0,4 22 1 0,-4-22-4 15,2 11-2-15,1-1-5 0,-3-10-2 0,4 15-1 0,-2-4-8 16,2-5-7-16,-4-6-4 0,5 14 1 16,-4-4-6-16,-1-10 0 0,6 11-5 0,-6-11-3 15,3 13 3-15,-3-13-9 0,3 11 0 0,-3-11-3 16,0 0-4-16,0 8-1 0,0-8-4 0,0 0 1 0,3 12-2 15,-3-12 1-15,0 0-1 0,0 0-2 16,0 0 3-16,2 8-7 0,-2-8 12 0,0 0-5 0,0 0-9 16,0 0 3-16,0 0 1 0,0 0-4 15,0 0 0-15,0 0-3 0,10-34 0 0,-8 23-4 0,2 0-11 16,-1-2-7-16,6-1-8 0,-5 1 3 0,5-3-8 16,0 3 0-16,-1-2 2 0,2-2 0 15,-1 5-6-15,0-4 1 0,2 1 3 0,-2 2 3 0,1 0 4 16,-3 1-2-16,1 1 3 0,2 1 6 0,-2 3-3 15,-2-2 3-15,0 1 3 0,-2 1 4 0,-4 7-1 16,9-9 0-16,-1 4 3 0,-8 5 2 0,9-7 0 16,-9 7 2-16,10-6 0 0,-10 6-6 0,7-5 9 15,-7 5 0-15,0 0 0 0,14-4-1 0,-14 4 3 16,0 0-3-16,0 0 5 0,0 0 6 0,16 10 2 16,-16-10 1-16,8 6 3 0,-2 0 3 0,-6-6 4 15,6 14 4-15,0-8 2 0,-2 5 3 0,-1-4-1 16,2 2 2-16,-2 0 2 0,0 2 10 0,-1 2 1 15,3 0-2-15,-1 2-2 0,-1-7 1 0,2 5 0 16,-2 0-1-16,0-2-1 0,-3 0 0 0,1 0-2 16,2-2-4-16,-3-9 0 0,3 19-1 0,-1-9-10 15,-2 1 2-15,0 0-4 0,0-11 3 0,0 17-5 16,0-17-1-16,1 20-3 0,-1-9 0 0,0 0 0 16,0-11-10-16,3 14-8 0,-3-14-11 0,0 13-13 0,0-13-16 15,0 13-16-15,0-13-16 0,0 0-19 0,2 15-19 16,-2-15-17-16,0 0-38 0,0 0-35 15,0 0-63-15,0 0-146 0,0 0-446 0,15-28 198 16</inkml:trace>
          <inkml:trace contextRef="#ctx0" brushRef="#br0" timeOffset="17994.16">29201 14383 30 0,'0'0'162'0,"0"0"-13"0,0 0-7 0,0 0-3 15,0 0 0-15,0 0-8 0,28 14-8 0,-22-9-2 16,3 4-4-16,3 1-3 0,2 2 0 0,0 7 4 15,3 4 0-15,2-1 2 0,5 6 5 0,0 1 1 16,-3 2-5-16,0 4-5 0,0-6-1 0,-2 6-6 16,-1-4-7-16,-5-4-8 0,-1 8-4 0,-3-10-2 15,-3 3-7-15,-1-4-8 0,-2 4 4 0,-3-3-11 16,-3 6-7-16,-2-3 1 0,-4 0-9 0,-1-6-1 16,-2 2-7-16,-3 0-4 0,-1-2-2 0,-2-2-13 15,0 0-13-15,1-2-24 0,-2-3-21 0,6-2-21 16,2 0-29-16,1-1-29 0,-2-4-38 0,4 1-25 15,1-6-20-15,7-3-43 0,-12 7-184 0,12-7-457 16,0 0 203-16</inkml:trace>
          <inkml:trace contextRef="#ctx0" brushRef="#br0" timeOffset="18499.2">29954 14591 129 0,'0'0'228'0,"3"-11"-8"0,-3 11-9 15,0 0-10-15,0 0-7 0,0-13-13 0,0 13-19 16,0 0-14-16,0 0-22 0,0 0-9 0,0 0-13 16,0 0-9-16,0 0-10 0,0 0-3 0,0 0-4 15,0 0-1-15,-3 36 2 0,2-18 8 0,-1-5-17 16,-2 6-2-16,-4 2 0 0,4-4-2 16,-4 3-7-16,7 4 0 0,-4-6 0 0,-2 3 4 0,4-1-3 15,-2-2-6-15,2-2-3 0,-1 0-3 0,-1 1 0 16,2 0-4-16,-1-3-6 0,-2 1 1 0,5 2-3 15,-4-3-7-15,4-3-1 0,-2-2-4 0,3-9 2 16,0 17-6-16,0-17 1 0,-3 12 4 0,3-12 7 16,4 11 8-16,-4-11 14 0,19-4-13 0,7-1-4 15,1-4 1-15,8-9-15 0,13-1 6 0,16-17-7 16,9 0 2-16,12-1 3 0,35-27-8 0,0-2-13 16,4-1-11-16,12-5-14 0,12-5-26 0,1 2-23 15,3-7-16-15,6 5-19 0,-7-3-5 0,-7-1-11 16,7 8-11-16,-12 0-11 0,-11 13-9 0,-45 21-13 15,-2-1-25-15,-9 1-36 0,-10 7-202 0,-11 8-461 16,-9 0 204-16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45:12.767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CD2615-267E-40BB-998B-DFC6863F71C9}" emma:medium="tactile" emma:mode="ink">
          <msink:context xmlns:msink="http://schemas.microsoft.com/ink/2010/main" type="writingRegion" rotatedBoundingBox="15595,4397 26773,4242 26813,7109 15635,7265"/>
        </emma:interpretation>
      </emma:emma>
    </inkml:annotationXML>
    <inkml:traceGroup>
      <inkml:annotationXML>
        <emma:emma xmlns:emma="http://www.w3.org/2003/04/emma" version="1.0">
          <emma:interpretation id="{FFA8C7B5-B44D-471A-9D74-6971EDD0FB14}" emma:medium="tactile" emma:mode="ink">
            <msink:context xmlns:msink="http://schemas.microsoft.com/ink/2010/main" type="paragraph" rotatedBoundingBox="15659,4100 18322,4487 18130,5812 15466,54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F853A7-3C3E-4766-B013-95A01DFDEBD8}" emma:medium="tactile" emma:mode="ink">
              <msink:context xmlns:msink="http://schemas.microsoft.com/ink/2010/main" type="line" rotatedBoundingBox="15659,4100 18322,4487 18130,5812 15466,5425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888010E-B318-4EC2-9255-6778D5E2EC5E}" emma:medium="tactile" emma:mode="ink">
                <msink:context xmlns:msink="http://schemas.microsoft.com/ink/2010/main" type="inkWord" rotatedBoundingBox="15659,4100 18322,4487 18130,5812 15466,5425"/>
              </emma:interpretation>
            </emma:emma>
          </inkml:annotationXML>
          <inkml:trace contextRef="#ctx0" brushRef="#br0">14045 1923 28 0,'0'0'144'0,"0"0"-6"0,0 0-11 0,0 0-9 16,0 0-3-16,0 0-4 0,-8-6-8 16,8 6-13-16,0 0 3 0,0 0-12 0,0 0-1 0,0 0-9 15,0 0-6-15,0 0-5 0,0 0-2 0,0 0-12 16,0 0-2-16,0 0-3 0,0 0-3 0,0 0-2 16,0 0 5-16,0 0 2 0,34-6-3 0,-22 6-4 15,4 1-3-15,1-1 4 0,2 2 1 0,9-1 0 16,-2 1-7-16,-1 2-2 0,5-3-2 0,0 2-1 15,1-2-3-15,0 1-4 0,-2-2-7 0,0 5 6 16,1-4-6-16,0 0 4 0,-2-1-4 0,-1 4 2 16,-1-4-2-16,-1 0-1 0,-6-1-3 0,1 1 0 15,-5 0 1-15,0-3-3 0,1 3 2 0,-3-1 1 0,2 0-2 16,-1-4-2-16,-1 3 0 0,-1 1 3 16,-3-3-5-16,3-3 0 0,-3 4 1 0,1-1 0 15,-1-1-2-15,2-5-1 0,-2 5 1 0,1 2-1 16,-10 3 0-16,14-11-4 0,-11 9-3 0,-3 2-3 0,7-10-6 15,-7 10-15-15,9-6-13 0,-9 6-18 16,0 0-18-16,0 0-14 0,0 0-6 0,0 0-11 0,0 0-13 16,0 0-157-16,0 0-303 0,-43 14 134 0</inkml:trace>
          <inkml:trace contextRef="#ctx0" brushRef="#br0" timeOffset="253.72">14600 2080 150 0,'0'16'180'0,"2"-5"-4"16,-2 2-12-16,6-2-10 0,-2 3 1 0,-1-1-21 15,3 4-3-15,0 1-5 0,-1-5-8 0,-2 3-7 0,1 1-10 16,-2 1-8-16,2-1-8 0,-1 0-5 0,-1 0-3 16,2 4-6-16,-4-7-6 0,1 3-6 0,-1-2-7 15,3 2-4-15,-3 0-5 0,0-2-1 0,0-2-6 16,-3 1-4-16,3 1-3 0,0-8 2 0,0 9-9 15,0-16-11-15,-1 19-15 0,-1-12-17 0,2-7-24 16,0 15-13-16,0-15-16 0,2 12-20 0,-2-12-18 16,12 8-29-16,-12-8-198 0,10-4-365 0,-10 4 162 15</inkml:trace>
          <inkml:trace contextRef="#ctx0" brushRef="#br0" timeOffset="652.99">15067 2367 59 0,'0'0'174'0,"12"-3"-12"0,-12 3-12 0,10-6-14 16,-10 6-10-16,11-8-12 0,-1 6-10 0,-2-3-12 15,-8 5-6-15,15-3-12 0,-5-1-8 0,-10 4-3 0,15-6-4 16,-6 5-12-16,1-5 1 0,-10 6-4 0,17-5-7 16,-8-1-5-16,-3 0 0 0,3 1-8 0,-2-2 6 15,-7 7-10-15,8-13 3 0,-2 8-3 0,-6 5-2 16,6-15 6-16,-5 10-5 0,-1 5-4 0,0-17 4 15,0 17-1-15,-1-13-9 0,1 13 7 0,-8-11-3 16,8 11 1-16,-10-11-1 0,1 10-3 0,9 1 1 16,-20-4 0-16,8 4 3 0,-3 4 4 0,4-3-4 15,-3 5 6-15,-1-1-4 0,0 1 1 0,-1 1-1 16,2 0-2-16,1 3 4 0,0 1 1 0,1-4-2 16,1 4 0-16,-1 2 1 0,0-2-2 0,6-4-2 15,0 4 3-15,-1-1-3 0,4 0 0 0,-3-3-1 16,6-7 0-16,-1 18 0 0,1-18 2 0,1 17-2 15,-1-17 2-15,6 14-1 0,1-10 0 0,-1 3-3 0,3-1-1 16,2-2 1-16,-2-1-3 0,6 2 0 0,-3 0-9 16,4-4-15-16,-1 4-16 0,0-3-18 0,-2 0-28 15,2-2-26-15,3-2-26 0,-3 0-75 16,-2-4-107-16,5 4-337 0,-3-6 150 0</inkml:trace>
          <inkml:trace contextRef="#ctx0" brushRef="#br0" timeOffset="1055">15662 2169 141 0,'0'0'161'0,"-18"-3"-15"0,9 1-7 15,9 2-14-15,-18 2-13 0,3-2-13 0,15 0-10 16,-20 3-12-16,8 0-3 0,3 0-4 0,9-3-8 15,-17 5-9-15,11 1-3 0,6-6-1 0,-9 11-11 16,5-8 3-16,4-3-8 0,-3 11-3 0,3-11-1 16,-2 13-6-16,2-13-9 0,3 13 11 0,-3-13-5 15,8 13-3-15,-1-4 0 0,4-5-3 0,-4 4 6 0,7 0 0 16,-7 0 4-16,1-1-1 0,5 1 12 16,0 2-2-16,-2-1-2 0,2 0-1 0,-4-3-4 0,0 1 2 15,0 0-6-15,0-3 0 0,-3 3-4 0,2-1-3 16,-8-6 2-16,11 12-1 0,-6-6 1 15,1-1 4-15,-6-5 6 0,6 10-2 0,-6-10 6 0,0 13 0 16,0-13 6-16,0 0-6 0,-9 13-1 0,9-13-5 16,-14 6 1-16,6-1-6 0,-4-1 0 0,12-4-2 15,-20 4-1-15,8-2-6 0,-3-1-11 0,2-1-12 16,-2 3-16-16,-1-3-15 0,16 0-10 0,-27-4-19 16,18 2-22-16,9 2-16 0,-18-8-31 0,13 2-186 15,1-4-355-15,4 10 157 0</inkml:trace>
          <inkml:trace contextRef="#ctx0" brushRef="#br0" timeOffset="1681.45">15907 2272 220 0,'0'0'228'0,"3"-16"-10"0,-3 16-19 15,0 0-17-15,9-14-8 0,-9 14-19 16,4-8-8-16,-4 8-13 0,9-8-14 0,-1 4-14 0,-8 4-10 16,14-7-10-16,-3 6-6 0,-1-2-7 0,-10 3-10 15,24-3-5-15,-13 3-9 0,5-2-11 0,-1 4-19 16,3 0-19-16,-3-2-21 0,3 4-25 0,1-4-28 16,-1 1-40-16,4-1-55 0,-7 0-169 15,12 0-364-15,-8-4 162 0</inkml:trace>
          <inkml:trace contextRef="#ctx0" brushRef="#br0" timeOffset="1433.97">15960 1758 145 0,'0'0'171'0,"9"13"-12"0,-9-13-12 16,9 11-6-16,-6-2-7 0,3 3-9 0,-1-2-2 15,2 3-6-15,-5 2-6 0,2 2-5 0,-1 4 0 16,2-3-9-16,-2 8-6 0,0-4 0 0,-3 3-3 16,0 1-5-16,0 0 3 0,0 2-5 0,-3 1-4 15,-3-5-6-15,4 6-6 0,-4-1-2 0,3-4-1 0,-1 3-6 16,1-4-6-16,-3 1-6 0,0-1-2 15,1-7-7-15,4 1-1 0,-1-1-2 0,-1 1-3 16,0-5-3-16,2 1-5 0,2 1-1 0,-2-5 1 0,2 1-4 16,-1-11-1-16,2 16-1 0,-1-8 4 0,-1-8-7 15,9 13 3-15,-4-5-7 0,4-6-7 0,-9-2-16 16,16 5-19-16,-5-2-23 0,-1-3-22 0,-10 0-28 16,27-3-25-16,-14-2-28 0,4 0-67 0,-5-6-147 15,-2 3-405-15,2-2 179 0</inkml:trace>
          <inkml:trace contextRef="#ctx0" brushRef="#br0" timeOffset="2169.34">16651 2019 157 0,'-2'-13'237'0,"2"-3"-3"0,-3 3-4 16,3 13-16-16,-3-20-14 0,3 12-8 0,0 8-20 16,-1-16-17-16,1 16-16 0,0 0-19 0,1-16-29 0,-1 16-18 15,0 0-18-15,0 0-24 0,0 0-26 0,0 0-37 16,0 0-34-16,0 0-43 0,0 0-52 16,0 0-163-16,-4 42-349 0,3-31 156 0</inkml:trace>
          <inkml:trace contextRef="#ctx0" brushRef="#br0" timeOffset="2021.04">16669 2312 306 0,'0'0'316'0,"-5"11"-13"0,5-11-28 0,0 0-19 16,0 0-21-16,0 0-17 0,0 0-27 0,0 0-18 0,0 0-19 16,0 0-19-16,0 0-12 0,0 0-13 0,0 0-11 15,0 0-6-15,-1 13-13 0,1-13-12 0,0 0-7 16,0 0 0-16,0 0-8 0,0 0-5 0,0 0-5 15,6 7-2-15,-6-7-5 0,0 0-11 0,0 0-14 16,0 0-14-16,0 0-23 0,0 0-14 0,0 0-17 16,0 0-12-16,0 0-16 0,0 0-25 0,0 0-30 15,0 0-35-15,0 0-32 0,0 0-227 0,0 0-470 16,0 0 208-16</inkml:trace>
          <inkml:trace contextRef="#ctx0" brushRef="#br0" timeOffset="3117.37">14648 2920 73 0,'21'-1'163'0,"-5"1"-12"0,-1-3-15 16,5 1-5-16,-1 1-10 0,0-3-16 0,1 3-10 15,4-2-3-15,1-1-9 0,0 5-11 0,2-4-8 0,-1 3-2 16,-3-4-5-16,6 3-5 0,-5 0-7 0,2 1-3 16,4-4-5-16,-3 4-4 0,0-1-6 0,3 2 1 15,0-2-2-15,-1 1-7 0,3 0-2 0,7 0 5 16,-11-2-2-16,3 2-2 0,11-3 1 0,-2 3 1 15,6-1 2-15,-2-4-2 0,2 3 0 0,-3-3-1 0,0 5 0 16,4-3-3-16,-1-1 0 0,-3 1-2 16,0 2 3-16,-1-1 0 0,-2-4-4 0,1 2 2 15,-3-1-6-15,-6 3 2 0,-2 2-1 0,2 0 1 16,0-1-2-16,-4-2 1 0,2 2 2 0,-3-1 1 0,0 2-5 16,-4 0 5-16,-3-1-2 0,2-2 3 15,-4 2 1-15,2 2 2 0,-1-5-1 0,-1 7 4 0,0-3-5 16,-2 0 2-16,3-3 2 0,-4 6-4 0,2-2 4 15,-2 2 3-15,0-6 2 0,1 3-2 16,-16 0 1-16,21 3 3 0,-6-6-2 0,-5 6 4 0,-10-3-2 16,18-4-1-16,-18 4 6 0,23 1-2 0,-15-1 0 15,-8 0 1-15,15 3 0 0,-15-3 2 0,14 0 5 16,-14 0 1-16,0 0 5 0,15-3-2 0,-15 3 5 16,0 0-2-16,9 4-1 0,-9-4-1 0,0 0 1 15,0 0-4-15,0 0-3 0,0 0-4 0,0 0-2 0,0 0-4 16,0 0-2-16,0 0-3 0,0 0-7 15,0 0-13-15,13-4-19 0,-13 4-30 0,0 0-36 16,0 0-35-16,0 0-50 0,0 0-46 0,0 0-230 0,0 0-483 16,0 0 214-16</inkml:trace>
        </inkml:traceGroup>
      </inkml:traceGroup>
    </inkml:traceGroup>
    <inkml:traceGroup>
      <inkml:annotationXML>
        <emma:emma xmlns:emma="http://www.w3.org/2003/04/emma" version="1.0">
          <emma:interpretation id="{8B7D62E1-7AEF-4A06-89F0-C93FC1D242FF}" emma:medium="tactile" emma:mode="ink">
            <msink:context xmlns:msink="http://schemas.microsoft.com/ink/2010/main" type="paragraph" rotatedBoundingBox="15670,5773 26792,5618 26813,7109 15690,7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8BD370-C0EC-4FD1-9E16-C986D9646574}" emma:medium="tactile" emma:mode="ink">
              <msink:context xmlns:msink="http://schemas.microsoft.com/ink/2010/main" type="line" rotatedBoundingBox="15670,5773 26792,5618 26813,7109 15690,7264">
                <msink:destinationLink direction="with" ref="{749407CC-1541-4089-8862-6623616240F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4ACD93-6BB2-4840-A756-F063144BC11E}" emma:medium="tactile" emma:mode="ink">
                <msink:context xmlns:msink="http://schemas.microsoft.com/ink/2010/main" type="inkWord" rotatedBoundingBox="15670,5773 20259,5709 20280,7200 15690,7264"/>
              </emma:interpretation>
            </emma:emma>
          </inkml:annotationXML>
          <inkml:trace contextRef="#ctx0" brushRef="#br0" timeOffset="5827.62">14567 3886 45 0,'6'-9'191'0,"-6"9"-12"16,0 0-9-16,6-12-10 0,-6 12-11 0,2-10-10 16,-2 10-10-16,0 0-10 0,1-11-3 0,-1 11-8 15,0 0-6-15,-6-16-10 0,6 16-10 0,0 0-7 16,-10-12-6-16,10 12-17 0,-12-3 1 0,0-2-5 15,3 1-6-15,-7 2 3 0,1-2-6 0,-3 3 1 16,0 1-4-16,0 1 1 0,-1 3-2 0,-8-4 4 16,0 2-6-16,6 0 1 0,-3 5-2 0,3-4 3 15,-4 5-4-15,3 3 1 0,4-2-3 0,1 0-4 16,1 0-1-16,1 4-1 0,0-2-4 0,3 4 0 0,-1-1 2 16,2 3-2-16,2-1-5 0,4 1-1 15,2 1-3-15,-2 2 5 0,4-3-2 0,2 1-2 0,4 0 0 16,-1-2 2-16,6 0-2 0,2 3-1 0,-3-2 2 15,6-1-1-15,3-1-1 0,2-1 4 0,-6-3 2 16,10 1 2-16,-1-4 0 0,5-1-4 0,0 0 3 16,-4 0 3-16,2-5-3 0,-1 3 1 0,-6-3-4 15,1 2 1-15,-4-4-5 0,2 0 3 0,-3 3-2 16,-2-2-3-16,-1-1-2 0,-12 0 1 0,20 0-4 16,-13 3-15-16,-7-3-15 0,0 0-21 0,19 0-27 15,-19 0-30-15,9 1-26 0,-9-1-35 0,0 0-42 16,18 0-190-16,-18 0-432 0,0 0 192 0</inkml:trace>
          <inkml:trace contextRef="#ctx0" brushRef="#br0" timeOffset="6190.89">15189 3988 24 0,'0'0'208'0,"0"0"-23"16,0 0-10-16,0 0-21 0,0 0-12 0,0 0-11 16,0 0 1-16,0 0-6 0,0 0-3 0,0 0-3 15,0 0-5-15,0 0 1 0,35 8-4 0,-35-8-4 16,25 0-5-16,-10 0-1 0,3 2-10 0,0-4-1 15,4 0-6-15,2 0-7 0,1-2-5 0,1 0-10 16,1 7-4-16,-2-9-4 0,2 2-12 0,-5 1-1 16,-3 3-5-16,-1-2 1 0,-1 2-7 0,-4 0-2 15,1-2-6-15,-14 2-1 0,19-1-7 0,-9 2-8 0,-10-1-13 16,15 0-12-16,-15 0-12 0,0 0-11 16,14 4-9-16,-14-4-18 0,0 0-26 0,-3 14-26 15,3-14-25-15,0 0-29 0,-18 13-212 0,9-7-418 0,-3-5 185 16</inkml:trace>
          <inkml:trace contextRef="#ctx0" brushRef="#br0" timeOffset="6418.02">15189 4180 129 0,'0'0'189'0,"0"0"-12"16,0 0-5-16,0 0-13 0,0 0-7 15,27 6-13-15,-16-6-6 0,-11 0-9 0,29-4-6 16,-14 4-10-16,3 0-10 0,-1-1-9 0,1 1-10 0,0-1-6 16,-4 2-7-16,1 0-6 0,3 3-7 0,-9-4-13 15,3 4-16-15,-3-2-19 0,2 3-24 16,-3-3-20-16,3 2-21 0,-11-4-41 0,15 7-26 0,-9-5-181 16,-6-2-331-16,13 9 146 0</inkml:trace>
          <inkml:trace contextRef="#ctx0" brushRef="#br0" timeOffset="7045">16174 3735 230 0,'0'0'237'0,"4"-6"-11"16,-4 6-21-16,0 0-14 0,9-6-22 0,-9 6-14 16,0 0-18-16,0 0-7 0,0 0-6 0,0 0-5 15,18 13-4-15,-15-3-5 0,0-3-10 0,-2 5-3 16,1 1-13-16,-2 1-1 0,1 3-10 0,-1 2-5 15,0-1-9-15,3 4-6 0,-3-4-3 0,-3 10-1 16,3-7-9-16,0 2-2 0,0-5-1 0,0 0-4 0,3 0-2 16,-6 0-3-16,3-1-3 0,3 7-12 0,-1-8-14 15,-1-1-28-15,-1-1-24 0,3-3-16 0,-1 2-20 16,-2-2-19-16,4-1-23 0,1-2-27 0,-5-8-72 16,6 10-144-16,-6-10-405 0,13 0 180 0</inkml:trace>
          <inkml:trace contextRef="#ctx0" brushRef="#br0" timeOffset="7504.05">16643 3809 82 0,'0'0'157'0,"0"0"0"0,0 0-4 0,0 0-5 0,0 0-9 15,2 21-8-15,-2-21-8 0,-6 23-5 0,5-11-9 16,-1 3-3-16,-4 1-9 0,5 2-6 16,-4-2-9-16,4 2-4 0,1-1-6 0,0-1-5 0,-3 3-3 15,7-7-6-15,-4 5-5 0,6-3-4 0,-4 3-3 16,4-5 1-16,1 3-2 0,-1-4-2 0,1-2 0 16,7 0-3-16,-2-1-7 0,3-2 0 0,3 1 0 15,-4-4-2-15,4-3-2 0,2 4-1 0,-1-4-4 16,5-4-4-16,-5 1 2 0,7-4-7 0,1 1 2 15,-2 0-4-15,-3-6 2 0,2 1-1 0,-1 0-3 16,-1-4 1-16,-4 2 1 0,-5-1-5 0,5-5 3 16,-7 4-8-16,-4-1 5 0,0 1-6 0,-1-1 2 0,-4 1 0 15,-2-1 4-15,-2 2-4 0,-2 1 0 16,-5-2-1-16,-4 2 0 0,-1 0-3 0,-5-1 1 16,-7 1 0-16,-2 1 0 0,-11 2 0 0,-1-1 1 0,0 1-2 15,8 6 3-15,1-2-3 0,1 2 1 0,1 3 1 16,2 1 1-16,3 1-8 0,-2 1 7 0,7 2 0 15,1 0-5-15,2-1-16 0,-1-1-12 0,4 7-18 16,4-3-16-16,2-1-19 0,-1 2-21 0,8-7-18 16,-9 11-34-16,6-5-211 0,3-6-396 0,0 0 175 15</inkml:trace>
          <inkml:trace contextRef="#ctx0" brushRef="#br0" timeOffset="10365.54">16897 3443 85 0,'0'0'94'0,"0"0"-2"15,0 0-9-15,0 0 6 0,0 0 0 0,0 0-11 16,0 0-1-16,0 0-4 0,0 0-6 0,0 0 5 16,0 0-11-16,-13 0 9 0,13 0-11 0,0 0-1 15,0 0 2-15,0 0-9 0,0 0-1 0,0 0-1 16,0 0-7-16,0 0 4 0,0 0 0 0,0 0-5 16,0 0-3-16,0 0-2 0,0 0-13 0,0 0 11 0,0 0-4 15,0 0 4-15,0 0 0 0,0 0-6 16,0 0 7-16,0 0 5 0,0 0-1 0,0 0 6 15,0 0-5-15,0 0 2 0,0 0-1 0,0 0-3 0,0 0 1 16,0 0 0-16,-3-11 0 0,3 11-6 0,0 0 5 16,0 0-4-16,0 0-3 0,0 0 0 0,0 0-5 15,0 0-1-15,0 0-2 0,0 0-3 0,0 0 0 16,0 0-2-16,0 0-4 0,0 0-4 0,0 0 1 16,0 0-4-16,0 0 2 0,0 0-1 0,0 0-6 15,0 0 7-15,0 0-1 0,0 0-4 0,31 4 2 16,-31-4-1-16,19-1 1 0,-8-2 0 0,-11 3-1 15,27-4-2-15,-12 3 4 0,2-3-1 0,-2 4-2 0,3-1 2 16,-1-1-1-16,-1-2-4 0,-1 3 4 16,-6-2 1-16,3 2-3 0,-12 1-1 0,19 0-1 15,-11-4 4-15,-8 4 0 0,16-2-1 0,-16 2 3 0,8-4 0 16,-8 4 3-16,0 0 2 0,13-5 0 0,-13 5 0 16,0 0 1-16,0 0 1 0,9-3-1 0,-9 3 1 15,0 0-5-15,0 0 1 0,0 0-1 0,0 0-6 16,0 0 2-16,0 0-3 0,0 0-13 0,0 0-15 15,0 0-26-15,0 0-26 0,0 0-30 0,0 0-27 16,0 0-23-16,0 0-49 0,0 0-140 0,10-6-373 16,-10 6 165-16</inkml:trace>
          <inkml:trace contextRef="#ctx0" brushRef="#br0" timeOffset="10735.77">17638 3149 174 0,'0'0'192'0,"0"0"-16"0,0 0-12 16,0 0-12-16,0 0-8 0,21 6-12 0,-21-6-4 16,15-2-8-16,-15 2-10 0,22-4-6 0,-11 2-16 15,5-1 1-15,-1 1-7 0,0-2-7 0,4 4-5 16,-1-2-6-16,-1-1-8 0,1-2-5 0,0 4-2 16,-4-2-6-16,4 1-6 0,-3-2 0 0,0 3-6 15,-4 1-3-15,2-2-4 0,-13 2-3 0,16-4-4 16,-16 4-6-16,14-4-7 0,-14 4-11 0,12 0-18 15,-12 0-16-15,0 0-24 0,0 0-35 0,0 0-23 16,0 0-44-16,0 0-158 0,0 0-350 0,0 0 155 16</inkml:trace>
          <inkml:trace contextRef="#ctx0" brushRef="#br0" timeOffset="11378.29">17558 3206 194 0,'-14'0'202'0,"14"0"-21"0,0 0-20 0,0 0-17 15,0 0-21-15,-6 7-5 0,6-7-11 0,0 0-11 16,0 0-3-16,0 15-9 0,0-15-2 0,-3 9-10 0,3-9-1 16,-3 14 0-16,3-14-9 15,-4 10-5-15,4-10-3 0,-2 11-5 0,2-11-4 0,-6 11-3 0,6-11-4 16,-1 7-5-16,1-7-6 0,0 0 1 0,-5 13-4 15,5-13-1-15,0 0-2 0,-1 9-3 0,1-9 0 16,0 0-4-16,0 0-1 0,0 0 2 0,0 0-4 16,1 15 2-16,-1-15-2 0,0 0 1 0,12 5-6 15,-12-5 2-15,14 2 3 0,-14-2-2 0,19 1 0 16,-7-1-6-16,-1 0-1 0,5 3 2 0,-1-6 3 16,-2 3-7-16,2 0 4 0,-3-1 1 0,-12 1-3 0,24 1 1 15,-9-1 0-15,-2 0-1 0,-1 3-1 16,-12-3 2-16,17-3-2 0,-17 3-4 0,16 0 3 15,-16 0-1-15,11 3-2 0,-11-3 0 0,10 5 3 0,-10-5-4 16,6 9 3-16,-6-9 1 0,6 10-1 0,-6-10 1 16,3 12-3-16,-2-5 3 0,-1-7 3 0,0 16-3 15,3-5 5-15,-3-11 4 0,-3 17 3 0,3-17 3 16,-1 21-2-16,-2-13 6 0,0 2 5 0,0 0 0 16,-2-2 2-16,-1 1 3 0,-2 1-1 0,-4 0-1 15,-2 1 0-15,-1-2-3 0,-3-2-2 0,-4 5-4 16,0-4 1-16,-2 2-14 0,0-3-18 0,5 0-23 15,-5 3-20-15,0-3-26 0,3-1-34 0,3-1-25 16,5-5-54-16,-4 4-173 0,5-4-396 0,12 0 175 16</inkml:trace>
          <inkml:trace contextRef="#ctx0" brushRef="#br0" timeOffset="12409.5">18714 4129 51 0,'0'0'218'16,"0"0"-23"-16,0 0-15 0,0 0-22 0,0 0-14 0,0 0-7 15,0 0-6-15,0 0-1 0,0 0-7 16,-18 28-10-16,12-14-7 0,-5 1-8 0,-1 5-7 0,-3-2-14 16,-4 6-3-16,-6 4-8 0,-7-1-4 0,0 4-19 15,-3 2-25-15,-5-2-35 0,1 4-34 16,-16 8-36-16,13-12-41 0,-4 1-194 0,3-6-350 0,-5 4 155 16</inkml:trace>
        </inkml:traceGroup>
        <inkml:traceGroup>
          <inkml:annotationXML>
            <emma:emma xmlns:emma="http://www.w3.org/2003/04/emma" version="1.0">
              <emma:interpretation id="{91FA08E5-B2D8-4767-8469-04FE71CD7B00}" emma:medium="tactile" emma:mode="ink">
                <msink:context xmlns:msink="http://schemas.microsoft.com/ink/2010/main" type="inkWord" rotatedBoundingBox="21751,6036 24655,5996 24665,6700 21761,6740"/>
              </emma:interpretation>
            </emma:emma>
          </inkml:annotationXML>
          <inkml:trace contextRef="#ctx0" brushRef="#br0" timeOffset="13515.87">20194 3610 7 0,'3'-7'230'0,"-3"7"-11"0,0 0-17 15,0 0-19-15,2-14-21 0,-2 14-15 0,0 0-14 16,0 0-12-16,0 0-8 0,0 0-9 0,0 0-2 15,0 0-9-15,0 0-5 0,3 41-7 0,-3-28-5 16,3 0-4-16,-2 1 3 0,4 3-4 0,-2 0-10 16,1-1-3-16,-2 4-2 0,4-3-7 15,-2-1-4-15,-1 2-8 0,-1 0 1 0,2-1-5 0,2 1-1 16,-4-3-3-16,-1 1-1 0,4-3-4 0,-4-2 0 16,4 5-5-16,-4-3-1 0,1 0-3 0,-2-4 0 15,4-1-3-15,-4-8 1 0,2 14-1 0,-2-14 1 16,4 12-1-16,-4-12-1 0,2 8 1 0,-2-8 2 15,0 0 1-15,0 0-4 0,5 8-1 0,-5-8-1 16,0 0-3-16,0 0 2 0,11-20-3 0,-7 10 0 16,5-1-1-16,0-2-1 0,0-3-11 0,0 2-6 15,2-6-6-15,5 1-6 0,-7-4-7 0,6 0 4 16,-3 0-2-16,3-1 2 0,0 1-1 0,3-2 4 0,-2 4 0 16,-3-1 2-16,7-1 4 0,-7 5 2 15,4-3 1-15,-5 0 5 0,1 6-2 0,-3 2 2 16,-1 3-3-16,3-5 8 0,-3 6-2 0,2-6-1 15,-7 8 3-15,2 0 2 0,3-3-5 0,-9 10 3 0,9-8 1 16,-2 3-3-16,-7 5 4 0,11-5 3 0,-11 5 1 16,0 0 1-16,18 5 1 0,-18-5 6 0,12 12 5 15,-6-4 5-15,1 6 0 0,-2-2 1 0,1 3 3 16,0 1 6-16,-3 0-2 0,-2 2 11 0,3 5 0 16,1-1-2-16,-1-5-2 0,1 7-1 0,-1-8 2 15,-2 4-2-15,-1-3 3 0,5 4-4 0,-1 3-2 16,-4-7 0-16,4 1-5 0,-2 0 0 0,1-1-5 15,-2-3 3-15,-1 4-1 0,4 5-3 0,-5-1-6 16,0-4-19-16,0-2-23 0,1-1-20 0,-2-1-25 16,1 3-25-16,0-4-20 0,0-13-26 0,1 19-25 0,1-12-41 15,-2-7-165-15,9 10-409 0,-9-10 181 0</inkml:trace>
          <inkml:trace contextRef="#ctx0" brushRef="#br0" timeOffset="13870.39">21007 4011 217 0,'14'-3'198'0,"-14"3"-19"0,0 0-20 0,0 0-9 16,0 0-12-16,9 7-11 0,-9-7-6 0,6 8-4 15,0 0-9-15,0-1-10 0,-6-7-6 0,8 12-8 16,-2-5-5-16,5 0-1 0,-4 1-10 0,1-2 1 16,1 1-3-16,1-3-2 0,4 3-4 0,-2-5-4 15,2 3-5-15,3-2 0 0,1 0-7 0,0-1-4 16,-2-2-1-16,3 2-4 0,-2-4-3 0,-2-2 0 0,-2 0-2 15,1-1 1-15,-1-1-5 0,0-1-1 0,-5-1-4 16,-1-5 1-16,-1 6-3 0,-1-3-2 16,-4-1-3-16,-1 11 1 0,0-25-4 0,-6 10 0 15,0 3-5-15,-1-2 0 0,-2 2-2 0,-4 2-5 0,-4 0-8 16,2 2-13-16,-3 2-1 0,-4-2-16 0,3 7-4 16,-2-3-16-16,0 4-12 0,1 0-19 0,1 0-14 15,0 3-14-15,4-1-23 0,1 1-36 0,-2 0-159 16,7-1-363-16,9-2 160 0</inkml:trace>
          <inkml:trace contextRef="#ctx0" brushRef="#br0" timeOffset="14370.68">21990 3422 62 0,'-7'-6'217'15,"7"6"-16"-15,0 0-13 0,-21 2-10 0,21-2-12 16,-17 10-12-16,8-2-5 0,-4 3-6 0,1 4-16 16,-3 5-3-16,2-2-8 0,-1 2-7 0,1 4-5 15,1 1-4-15,0-2-12 0,3 1-5 0,3-2-6 16,0 6-8-16,2-5-2 0,4 4-5 0,-2-3-9 16,4 1-4-16,1-1-5 0,-2 0-2 0,1-7-4 15,2 6 0-15,-1 1-2 0,3-6-6 0,-1-3-3 16,2 1-3-16,2-1 0 0,-3 1-1 0,1-4-6 15,4 2-3-15,-4-5-16 0,4 2-18 0,-7-2-18 0,2-2-23 16,5-3-26-16,-4 3-38 0,2-6-53 16,-9-1-244-16,18 1-458 0,-18-1 203 0</inkml:trace>
          <inkml:trace contextRef="#ctx0" brushRef="#br0" timeOffset="14782.74">22645 3615 16 0,'-3'-11'191'16,"3"11"-13"-16,0 0-4 0,-14-9-9 0,14 9-8 0,-16-3-12 15,4 0-11-15,12 3-6 0,-24 3-2 16,9-2-7-16,0 3-5 0,-3-1-7 0,2 2-6 16,-8 5-2-16,2 1-3 0,-2-1-7 0,2 3-7 0,-2-4-4 15,1 3 0-15,0 3-5 0,3 0-3 16,5-3-8-16,0 1-5 0,-1 5-7 0,2-4-3 0,6-4-4 16,-3 5-3-16,2 0-3 0,5 1-3 0,-2-6-4 15,1 4-2-15,2 2-2 0,3-4-3 0,0 3-1 16,3-3-1-16,0-1-1 0,5 0 0 0,-2 2-3 15,6-2 2-15,-3-1-4 0,4-1 2 0,3-1-5 16,1-4 3-16,2 1-4 0,1-2 1 0,3 3-9 16,-2-6-16-16,-1 1-19 0,-1-1-16 0,5-3-19 0,-5 2-25 15,1-3-22-15,-1 0-27 0,0-2-33 16,-4-2-75-16,-1 0-130 0,-1-4-410 0,1 2 181 16</inkml:trace>
          <inkml:trace contextRef="#ctx0" brushRef="#br0" timeOffset="15166.89">22959 3385 100 0,'0'0'149'0,"0"0"-7"0,0 0-13 0,0 0-5 15,0 0-8-15,27 15-2 0,-21-10-10 16,-6-5-2-16,14 15-1 0,-5-3-1 0,0-1-4 16,-2 4-5-16,2 1 0 0,-3 1-5 0,4 3 2 0,-5-1-8 15,4 1 1-15,0 3-2 0,-8-1 3 0,8-1-5 16,-3 4-5-16,-3-3 4 0,-1 2-5 15,-2-2-1-15,0 0 0 0,-3-3-6 0,-3 4-6 0,0-3-2 16,0 0-5-16,-8 2-2 0,2-2-6 0,2 0-3 16,-6 0-4-16,-1-1-5 0,1-3 0 0,-4 4-15 15,11-5-21-15,-4 0-26 0,1-3-23 0,-1 3-32 16,-1-2-29-16,8 1-31 0,-3-8-30 0,-3 4-217 16,6-4-424-16,6-6 187 0</inkml:trace>
        </inkml:traceGroup>
        <inkml:traceGroup>
          <inkml:annotationXML>
            <emma:emma xmlns:emma="http://www.w3.org/2003/04/emma" version="1.0">
              <emma:interpretation id="{29AF94C5-512B-4C96-8249-248A2C62E07B}" emma:medium="tactile" emma:mode="ink">
                <msink:context xmlns:msink="http://schemas.microsoft.com/ink/2010/main" type="inkWord" rotatedBoundingBox="25190,5783 26794,5761 26807,6671 25202,6694"/>
              </emma:interpretation>
            </emma:emma>
          </inkml:annotationXML>
          <inkml:trace contextRef="#ctx0" brushRef="#br0" timeOffset="15666.76">23643 3709 188 0,'0'0'200'15,"40"7"-10"-15,-40-7-13 0,19 2-13 0,-4-2-16 16,2 1-9-16,-1 0-7 0,3 2-3 0,1-1-13 16,-1 2-7-16,6 1-10 0,-5-3-5 0,4 2-14 15,-5-4 4-15,0 3-5 0,4 1-4 0,1-1-3 16,-3 0-6-16,2 4-1 0,6-6-2 0,-4-1-5 15,-7 4-6-15,3-7-2 0,-5 6-6 0,4-3-3 16,-2 0-3-16,-3 0-6 0,-2 1-2 0,-13-1-1 16,16 0-6-16,-16 0 2 0,14 0-4 0,-14 0-10 15,0 0-13-15,13-1-29 0,-13 1-28 0,0 0-30 0,0 0-32 16,0 0-28-16,0 0-31 0,0 0-202 16,0 0-415-16,0 0 184 0</inkml:trace>
          <inkml:trace contextRef="#ctx0" brushRef="#br0" timeOffset="15934.02">23641 3961 195 0,'10'2'206'0,"8"0"-9"0,0 3-13 0,2-5-6 15,1 2-5-15,7-2-17 0,-1-2-7 16,4 2-12-16,-1-1-9 0,-2 2-10 0,4-1-10 16,-1-1-11-16,-4 1-8 0,1 0-10 0,0-3-8 0,-5 3-9 15,-2 0-3-15,-2-1-10 0,0-1-7 0,-5 2-7 16,1 0-19-16,-15 0-18 0,19 0-26 16,-19 0-22-16,14 2-32 0,-14-2-46 0,11-4-89 0,-11 4-121 15,0 0-364-15,8-9 162 0</inkml:trace>
          <inkml:trace contextRef="#ctx0" brushRef="#br0" timeOffset="-150285.08">25235 3186 63 0,'0'0'215'15,"-7"-11"-7"-15,7 11-14 0,-11-8-10 0,5 5-17 16,6 3-9-16,-10-11-9 0,10 11-12 0,-12-4-16 16,12 4-3-16,-16 4-12 0,16-4-1 0,-26 11-3 15,10-6-5-15,-8 7-2 0,2 6-3 0,-10 4-2 0,0 1-2 16,-1 5-4-16,0 3-8 0,-4 1-2 16,1 2-3-16,-1-2-4 0,5 6 1 0,-1-3-9 15,4 0-4-15,3-1-2 0,-2 2-3 0,7 1-3 0,2 3-5 16,1-8-4-16,4 4 0 0,5 0-7 0,5-11 0 15,-2 3 0-15,3 3-5 0,6-5-1 0,-3 0 0 16,6 2-3-16,-2-6 1 0,5-2-3 0,3 1 4 16,2-5-6-16,-1-1 1 0,7-3-4 0,-1-2 5 15,3 4-5-15,4-6-3 0,3-6-1 0,0-1-3 16,1-2-6-16,2-7-3 0,-2 2-8 0,9-8-4 16,0 0-1-16,-3-3-5 0,-11-1 0 0,5-4 4 15,-11 2-3-15,-1-1 4 0,-4-4-2 0,-4 5 4 16,-4 2-1-16,-3-6-2 0,-6 7 0 0,0 1 4 15,-8 3-4-15,-5-1 2 0,-3-1-1 0,-4 3-4 16,-2 4-6-16,0 2-10 0,1 5-7 0,-2 1-16 0,1 5-29 16,-2 1-23-16,2 5-26 0,0-1-36 0,4 7-27 15,-2 1-231-15,-2 2-464 0,3-2 206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2:17.09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5DEC849-EEB4-473A-A00C-9B458857142A}" emma:medium="tactile" emma:mode="ink">
          <msink:context xmlns:msink="http://schemas.microsoft.com/ink/2010/main" type="writingRegion" rotatedBoundingBox="233,2761 33586,2262 33777,15003 423,15501"/>
        </emma:interpretation>
      </emma:emma>
    </inkml:annotationXML>
    <inkml:traceGroup>
      <inkml:annotationXML>
        <emma:emma xmlns:emma="http://www.w3.org/2003/04/emma" version="1.0">
          <emma:interpretation id="{019B0580-EE91-4BF9-8392-015BD4BE1021}" emma:medium="tactile" emma:mode="ink">
            <msink:context xmlns:msink="http://schemas.microsoft.com/ink/2010/main" type="paragraph" rotatedBoundingBox="1263,2740 33587,2263 33613,4073 1289,4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3DBC78-C9EA-4DD9-B6BE-D3F10060671F}" emma:medium="tactile" emma:mode="ink">
              <msink:context xmlns:msink="http://schemas.microsoft.com/ink/2010/main" type="line" rotatedBoundingBox="1263,2740 33587,2263 33613,4073 1289,4550"/>
            </emma:interpretation>
          </emma:emma>
        </inkml:annotationXML>
        <inkml:traceGroup>
          <inkml:annotationXML>
            <emma:emma xmlns:emma="http://www.w3.org/2003/04/emma" version="1.0">
              <emma:interpretation id="{DB541E18-7174-462D-BDF7-C0593F2F26E2}" emma:medium="tactile" emma:mode="ink">
                <msink:context xmlns:msink="http://schemas.microsoft.com/ink/2010/main" type="inkWord" rotatedBoundingBox="1267,3020 4721,2969 4742,4395 1288,4446"/>
              </emma:interpretation>
            </emma:emma>
          </inkml:annotationXML>
          <inkml:trace contextRef="#ctx0" brushRef="#br0">8 342 144 0,'0'0'176'0,"-6"-9"-6"0,6 9-14 0,0 0-8 16,-3-13-17-16,3 13-12 0,0 0-6 0,0 0-14 15,0-18 7-15,0 18-5 0,0 0-8 0,1-11-2 16,-1 11-8-16,0 0 0 0,0 0-2 0,2-13-7 16,-2 13 0-16,0 0-2 0,0 0-1 0,0 0-5 15,0 0 0-15,0-13-1 0,0 13-7 0,0 0-1 16,0 0-6-16,0 0-3 0,0 0-3 15,0 0-3-15,-3-12-4 0,3 12-3 0,0 0-6 0,0 0-1 16,0 0-3-16,0 0 0 0,0 0-6 0,0 0-3 16,0 0 2-16,0 0-2 0,0 0-3 0,0 0-1 0,0 0-2 15,0 0-2-15,0 0-3 0,0 0-1 16,0 0 1-16,0 0 2 0,0 0-3 0,0 0 0 0,24 14-1 16,-24-14 2-16,16 6-2 0,-8-1 3 15,-8-5-2-15,16 6 3 0,-6-2-1 0,4-1 2 16,-5 3 1-16,1-1 3 0,2 5-3 0,2 1 4 0,-1-1 1 15,2 0 2-15,-2-2-3 0,-1 3-3 0,3-3 0 16,-1 1 4-16,0 2-3 0,-2 0 2 0,2 0-1 16,-2-2 1-16,0 4-1 0,-2 0 0 0,2-2 1 15,-1 0 3-15,-1 1 1 0,-3 1 0 0,4-2 0 16,1-1 2-16,-5 4-1 0,1-7 2 0,1 8-6 16,1-4 8-16,-1 0-2 0,1 0-3 0,1 0-5 15,-1 1 1-15,2-1 0 0,-3 1 2 0,3-1-3 16,-3-3 3-16,2 4-9 0,-3 0 4 0,0-1 1 15,2 1-3-15,-1-2-2 0,2 1 0 0,-2 0-1 16,-2-4 1-16,1 6-2 0,4-2 5 0,-5-4-3 16,-1 3-3-16,1-3 0 0,4 1 3 0,-4-1-1 15,1 0 1-15,-2 2-1 0,1-2-3 0,1-1 2 16,-8-6 2-16,10 10-3 0,-4-4 4 0,-6-6-2 0,9 7 2 16,-9-7 2-16,7 7-1 0,-7-7 3 15,5 4-2-15,-5-4 5 0,0 0-2 16,0 0 9-16,7 6 4 0,-7-6 2 0,0 0 5 0,0 0 6 0,0 0 4 15,0 0 15-15,0 0 2 0,0 0 3 0,0 0 5 16,0 0-5-16,0 0-13 0,0 0 3 0,0 0-3 16,8-26-7-16,-4 15-8 0,-1-1-1 0,2-6-2 15,-1-6-8-15,1-3-2 0,4 0-3 0,0-5 0 16,3-8-3-16,-2 3-2 0,2-7 6 0,1 0 4 16,1 2-18-16,2-3 3 0,-1 2-8 0,-1-1 8 15,-3 2-9-15,-2 0 0 0,3 8 0 0,-4 5 3 16,-4 3 2-16,4 2-15 0,-2 1 9 0,-5 6 2 15,1 0-3-15,2 1 1 0,-2 3-1 0,-4 2 5 0,2 11 0 16,2-16-6-16,-2 16 2 0,1-15 3 0,-1 15-2 16,0-10-10-16,0 10-5 0,0 0-15 0,3-14 3 15,-3 14-9-15,0 0-5 0,0 0-8 0,3-9-4 16,-3 9-9-16,0 0-8 0,0 0-10 0,0 0-11 16,0 0-7-16,0 0-8 0,0 0-15 0,0 0-20 15,0 0-22-15,0 0-30 0,0 0-39 0,0 0-272 16,0 0-547-16,-6 37 243 0</inkml:trace>
          <inkml:trace contextRef="#ctx0" brushRef="#br0" timeOffset="462.67">366 691 139 0,'0'0'167'0,"0"0"-12"0,0 0-10 0,0 0-11 15,0 0-5-15,0 0-10 0,0 0-11 0,0 0-9 16,0 0-9-16,0 0-5 0,0 0-5 0,0 0-2 16,0 0 1-16,0 0 0 0,0 0-1 0,13 6-3 15,-13-6 0-15,15 2 8 0,-15-2-4 0,19-2-1 16,-5 1-11-16,2-3-1 0,-1 3-7 0,2 0-7 15,0-3-7-15,3-2-1 0,-1 3-7 0,1-1 0 0,0 0-5 16,6 0-3-16,-5 0-2 0,1 1-9 16,-3-2-7-16,1 0-15 0,-2-1-14 0,-2 5-17 15,2-2-16-15,0 0-21 0,-5-1-19 0,-2 3-20 16,5-2-27-16,-1 0-44 0,-15 3-148 0,14 0-357 0,-14 0 158 16</inkml:trace>
          <inkml:trace contextRef="#ctx0" brushRef="#br0" timeOffset="986.66">1501 450 12 0,'0'0'209'0,"0"0"-13"0,1-12-12 16,-1 12-9-16,0 0-8 0,0 0-11 0,0 0-8 15,0 0-10-15,0 0-10 0,-9-17-9 0,9 17-11 0,-12-2-9 16,12 2-3-16,-16 0-10 0,-1 6-7 0,4-4 3 16,-3 3-10-16,-2 1-2 0,-8 5-1 0,1-4-1 15,-2 5-4-15,6-2-3 0,-1 0-5 0,-2 3-4 16,8-2-5-16,-2 2-2 0,-2 4-3 0,7-5-3 16,1-1-8-16,-1 4-4 0,7 0-2 0,-3-1 1 15,1 1-1-15,2 3-6 0,2-2-3 0,2 1 0 16,2-1 0-16,2-1 1 0,2 2-5 0,2-1 1 15,0-3-4-15,2 0 3 0,-1 2-2 0,2-4 2 16,3 1-3-16,1-1 1 0,-1-4-1 0,3 1 0 16,2-3 0-16,-2 1-1 0,2-3-3 0,0 1 1 15,-2-4 0-15,1 5 3 0,1-4-4 0,0-1 0 16,-8 3-15-16,3-2-14 0,5-1-23 0,-17 0-26 0,21 0-19 16,-12 0-40-16,3 0-22 0,1-5-37 15,-13 5-229-15,18-7-455 0,-8-2 201 0</inkml:trace>
          <inkml:trace contextRef="#ctx0" brushRef="#br0" timeOffset="1547.24">1774 323 168 0,'0'0'190'0,"-11"-3"-8"0,11 3-9 0,0 0-7 15,0 0-12-15,-12-5-5 0,12 5-12 16,0 0-10-16,0 0-9 0,0 0-11 0,0 0-11 16,0 0-4-16,0 0-15 0,0 0-7 0,0 0-12 15,0 0 2-15,0 0-10 0,0 0 1 0,0 0 2 16,0 0 4-16,12 29-5 0,-4-22-3 0,1 0-1 15,2 3 0-15,3-3 4 0,-1 6-5 0,2-5-4 16,3 0 4-16,3 3-1 0,0 1-5 0,3-1-3 0,-2 0 2 16,2-3-8-16,0 1 0 0,-6-2-2 0,7 1-3 15,-3-1-1-15,-2 3-1 0,4-4-6 0,-5 1 6 16,-3-3-9-16,2 3 3 0,-1-4-5 0,1 3 2 16,0 1-2-16,-2-2-2 0,5-1-1 0,-5 2-3 15,1-3 4-15,-4 1-7 0,4 0 4 0,-7-1-5 16,-1-1 2-16,1 2 0 0,-10-4-1 0,18 5-1 15,-10-3 0-15,-8-2 1 0,10 5-6 0,-5-1 5 16,-5-4-3-16,9 10 0 0,-9-10 1 0,1 10 4 16,-1-10-3-16,0 15 3 0,0-15-2 0,-12 24-1 15,5-11 1-15,-5 1-2 0,-3 2 4 0,-9 3 0 16,-4 5-4-16,5-5 2 0,-1-3-1 0,-5 6 0 16,-3 1 0-16,7-5 2 0,0 0-1 0,1-1 0 15,-8 5-3-15,11-4-2 0,1 0 1 0,-3-3 1 0,7 1 1 16,-4 0-3-16,8-2-1 0,-1-3-11 15,1 0-15-15,3 0-22 0,2-1-25 0,1 0-22 16,1-4-25-16,5-6-18 0,0 16-32 0,0-16-63 0,0 0-168 16,12 9-436-16,-12-9 193 0</inkml:trace>
          <inkml:trace contextRef="#ctx0" brushRef="#br0" timeOffset="1982.72">2595 708 228 0,'0'0'209'0,"0"0"-27"0,0 0-11 15,12-4-13-15,-12 4-11 0,0 0-15 0,0 0-14 16,8 19-6-16,-8-10-7 0,0-9-10 0,1 16-7 16,2-5-6-16,0-1-9 0,2 0-2 0,1-1-6 15,-3-1-4-15,3 1 1 0,1 2-3 0,0-1-5 16,2-4-4-16,-4 2 1 0,5-1-2 0,4-1 2 15,-5-1-2-15,3-3-1 0,3-2-2 0,4 0-4 16,0 0-4-16,7-3-5 0,-4-2-1 0,3-2-5 0,1-2 0 16,-1-2-2-16,2 0-5 0,-5 0 0 0,2-1-2 15,-3-2 1-15,0 2-3 0,-6 0-3 0,1 1 1 16,-4-1-1-16,-1 3 1 0,-5-4-1 16,1 1 0-16,-2 4-2 0,-4-3 2 0,-1 11-1 0,1-17-3 15,-1 17 2-15,-8-19-4 0,-1 8 1 0,-3 5 0 16,-3-2-2-16,-2 1 1 0,-2 1-3 0,0-1 2 15,-8 4-2-15,-2-1 2 0,4 2-1 0,-3 0-2 16,-1 2 0-16,0 0 1 0,0 0 1 0,2 2-4 16,1 3-1-16,-1-1 2 0,1 3 0 0,2-1-1 15,8 0 3-15,-2-1-4 0,3 5-7 0,-3-2-13 16,6 2-17-16,-1-1-14 0,4 0-19 0,0 0-28 16,3 2-29-16,3-4-29 0,3-7-47 0,-3 17-195 15,3-17-431-15,6 11 190 0</inkml:trace>
          <inkml:trace contextRef="#ctx0" brushRef="#br0" timeOffset="2247.06">3445 788 115 0,'5'7'222'0,"-5"-7"-11"0,3 16-8 0,0-5-8 0,0 1-4 16,0 1-10-16,-3 4-13 0,0 1-10 0,-3-1-15 15,0 8-8-15,-5-3-14 0,-2 3-10 0,1 1-13 16,-4 0-8-16,-5 7-8 0,3-2-6 0,-5 1-14 16,2-1-23-16,-1 1-34 0,-3 2-44 0,1 1-39 15,-2-3-48-15,6 0-69 0,-9-3-167 0,10-10-391 16,-2 4 173-16</inkml:trace>
        </inkml:traceGroup>
        <inkml:traceGroup>
          <inkml:annotationXML>
            <emma:emma xmlns:emma="http://www.w3.org/2003/04/emma" version="1.0">
              <emma:interpretation id="{3D0D68C9-D427-466F-B0A3-FF9039FD4AF8}" emma:medium="tactile" emma:mode="ink">
                <msink:context xmlns:msink="http://schemas.microsoft.com/ink/2010/main" type="inkWord" rotatedBoundingBox="5251,2949 11452,2857 11467,3902 5267,3993"/>
              </emma:interpretation>
            </emma:emma>
          </inkml:annotationXML>
          <inkml:trace contextRef="#ctx0" brushRef="#br0" timeOffset="3228.84">3994 169 168 0,'0'0'217'0,"0"0"-14"0,-12-2-20 16,12 2-19-16,0 0-13 0,0 0-22 0,0 0-10 0,0 0-12 16,0 0-11-16,0 0-8 0,35-21-11 0,-18 16-5 15,12-2-8-15,-2 0-5 0,4 0-2 0,9 1-10 16,1-4-3-16,2 2-2 0,-1-2-3 16,-4 5-1-16,1-1-1 0,-9 3-4 0,1-3-3 0,1 2-1 15,-4 1-2-15,0 1-4 0,-2 0-1 0,-3 2-2 16,0 0-1-16,-7 2-4 0,1 0-3 0,-2 0 0 15,1 3 0-15,-3 2 2 0,4-1-1 0,-7 1 2 16,1 3 1-16,1-2-1 0,-2 4 1 0,2 0 1 16,-3 1 1-16,-2-2 0 0,1 0 3 0,-1 3-2 15,1 0 2-15,4 0-4 0,-2 0-1 0,-2 1 1 16,-2 1 0-16,1-1-4 0,-1 2 3 0,7 3-4 0,-4-3 0 16,-1 3-1-16,-2-5 1 0,3 4-3 0,-2-4 1 15,2 5-2-15,-3-2-2 0,0-2 1 0,1 0 4 16,-1 0-3-16,2 2 2 0,-2 4-2 0,1-5-1 15,-1-1-2-15,0-1-1 0,-3 1 4 0,5-1-2 16,-2 1 0-16,0 2 1 0,-2-3 0 0,-1 0 1 16,3-3-4-16,-3 3 4 0,-3-6-1 0,3 4 2 15,-3-2 0-15,0-11 0 0,0 17 7 0,0-17 1 16,-1 19 3-16,-4-8 5 0,2-1-5 0,-3-1 4 16,-4 2-1-16,-1-2-5 0,-4-1 2 0,2 3-3 15,-4-3-4-15,-6 5-1 0,-4 0 3 0,6-2-1 16,-4-2-4-16,-5-1 0 0,0 3-3 0,3-3 2 15,0-2-4-15,-3 1 2 0,-1 1-2 0,4-2 1 16,-4-3-3-16,4-3 6 0,-1 1-5 0,4 2-2 0,4-2-1 16,-2-2 1-16,3-2-4 0,2 0-7 15,1 2-13-15,2-4-4 0,0 0-13 0,3 0-15 0,1-1-16 16,1-1-18-16,1 0-21 0,2-1-22 0,3-3-29 16,3 11-33-16,0-24-210 0,0 8-435 15,0 2 193-15</inkml:trace>
          <inkml:trace contextRef="#ctx0" brushRef="#br0" timeOffset="3522.84">5074 428 166 0,'0'0'183'0,"0"0"-13"0,-25-9-6 0,25 9-7 16,-26 7-12-16,11-6-4 0,0 4-9 0,-4-3-3 15,-11 3-10-15,5 1-6 0,-5 1-3 16,-1 0-5-16,-5 3-12 0,6-1-2 0,0 1-13 16,5-4-8-16,-3 4-5 0,4 0-6 0,-2-2-8 0,0 0-8 15,3 3-4-15,2-1-17 0,2-4-21 16,1 2-22-16,0 0-25 0,3-1-25 0,3 1-28 0,-1-3-38 15,2 1-209-15,-1-2-374 0,12-4 166 0</inkml:trace>
          <inkml:trace contextRef="#ctx0" brushRef="#br0" timeOffset="4121.95">5432 466 111 0,'0'0'217'0,"0"0"-22"0,15 2-16 15,-15-2-14-15,0 0-5 0,3 10-11 0,0-4-11 16,-3-6-3-16,0 16-6 0,1-7-9 0,-1-9-12 15,2 21-9-15,-2-10-5 0,4-1-7 0,-4 3-8 16,3 1-3-16,-3-3-9 0,3 4-3 16,-3-3-9-16,3-1 1 0,-3 0-11 0,3 4-3 15,-3-15-2-15,0 16-5 0,0-5-2 0,2-1-3 0,-2-10-2 16,6 16 0-16,-6-8-8 0,0-8-1 0,0 14-4 16,0-14 3-16,3 10-3 0,-3-10 0 0,0 0-1 15,0 0 0-15,0 0-13 0,0 0-7 0,0 0-3 16,0 0 1-16,0 0-2 0,0 0-7 0,9-39-7 15,-5 26-1-15,2-5-1 0,3-2-5 0,-5-4 1 16,7 3-1-16,1-5 4 0,1 2 1 0,-1-4 5 0,5 3 1 16,-4 3 3-16,-1 0 1 0,1 0-1 15,4 3 2-15,-4 0 2 0,-1 0 10 0,-1 6-1 16,2 2 5-16,-3 0 2 0,2 0 2 0,0 2 2 0,2-1 8 16,-7 0-1-16,2 5 1 0,2-1-1 15,-6 3 1-15,-5 3 1 0,17-4 1 0,-17 4 0 0,13 4-2 16,-1-1 3-16,-7 5 2 0,4 0 1 15,-3 0 6-15,1 3 2 0,2 1-1 0,-4-1 3 0,0 4 5 16,1 1-2-16,-1 1-1 0,-2 1-6 0,3-1 7 16,0 7-6-16,-3-4 5 0,-3 4-7 0,0-1 1 15,4-5-3-15,2 1 0 0,-3-2-4 0,-3-1-1 16,0 7-3-16,0-5 1 0,3-2-16 0,-3 2-23 16,0 2-24-16,3-8-30 0,-3 5-26 0,0-4-27 15,5 2-28-15,1-7-40 0,-3 2-220 0,-3-10-450 16,6 7 199-16</inkml:trace>
          <inkml:trace contextRef="#ctx0" brushRef="#br0" timeOffset="4431.57">6196 665 242 0,'0'0'234'0,"0"0"-18"0,10 7-16 15,-10-7-14-15,0 0-16 0,-3 18-16 0,3-18-14 16,0 13-8-16,0-13-16 0,-2 18-9 0,2-18-12 15,2 17-10-15,1-7-10 0,3 1-6 0,-3-4-4 16,3 4-5-16,-2-4-5 0,2 0 0 16,2 0-8-16,1-2-2 0,0 0-3 0,-9-5-1 0,19 6-1 15,-9-6-4-15,4 2-4 0,-2-2-2 0,1-5 2 16,1 2-2-16,-5 0-4 0,4-4 3 0,-4 0-7 16,-2 0 3-16,2 0-2 0,-1-5-2 0,-2 1-1 15,-3 2-3-15,0-6 0 0,-3 2-4 0,0 13 1 16,-6-24-4-16,-3 14-1 0,1 0 0 0,-1 2-7 15,-4 1-7-15,-3-1-15 0,2 4-11 0,-5 0-14 16,2 0-14-16,3 3-22 0,-3 1-20 0,1 0-15 0,-1 1-34 16,4 2-51-16,-7 0-180 0,1 1-411 0,3-2 183 15</inkml:trace>
          <inkml:trace contextRef="#ctx0" brushRef="#br0" timeOffset="4984.86">7038-15 161 0,'-6'-14'244'0,"6"14"-14"15,-10-7-12-15,10 7-13 0,-9-7-16 0,9 7-15 16,-8-3-16-16,8 3-17 0,0 0-9 0,-25 15-7 0,19-4-10 16,-7 9-8-16,-4 3-3 0,1 8-6 0,-1 0-2 15,1 11-7-15,-3-6-1 0,7 6-10 16,1 4-8-16,2-2-9 0,3-1 3 0,-1 3-10 0,4-5-4 15,3 2-5-15,3-2-2 0,4 1-7 16,2-4-2-16,8 2 1 0,-5-7-2 0,1 2-7 16,6-4 0-16,-2-6 0 0,-1-1-7 0,4-3-1 15,-1 0-9-15,-6-3-18 0,7 1-24 0,-8-6-29 0,1 0-31 16,1-3-45-16,2 1-43 0,-1-1-66 0,-5-8-193 16,-2-1-477-16,4 3 212 0</inkml:trace>
          <inkml:trace contextRef="#ctx0" brushRef="#br0" timeOffset="5677.88">7703 196 110 0,'0'0'239'0,"0"0"-11"0,0-13-9 0,0 13-13 16,0 0-13-16,-7-7-13 0,7 7-15 0,-12-4-13 16,12 4-15-16,-21 4-6 0,3-2-6 0,2 1-6 0,-7 8-7 15,-1 0-5-15,5 4-8 0,-3 0-6 16,-4 3-3-16,7-4-11 0,-5 5-8 0,2-1-4 15,2 2-2-15,-2 0-7 0,6-1-4 0,7-5-5 16,-2 3-8-16,2-1-4 0,2 1-2 0,-2 5-5 0,9-6-4 16,-5 4 2-16,5-3-3 0,3 1-2 0,-1 0-1 15,4 0 1-15,0-3-9 0,4 1 4 0,2 5-3 16,2-8-2-16,-1-1-2 0,3 1 2 0,-1 0-2 16,3-1 5-16,2-1-6 0,-1 0-1 0,0-3 0 15,4-1-2-15,-4-2 0 0,1-1 3 0,-1 0-6 16,0-2 3-16,4-2 0 0,-4 1-10 0,0-2-11 15,1 1-17-15,-1 0-15 0,-2-4-17 0,2 2-20 16,-3-2-25-16,-2-1-24 0,2-1-40 0,-1-2-16 0,-1 2-70 16,-4-5-163-16,2 1-454 0,-5-2 201 0</inkml:trace>
          <inkml:trace contextRef="#ctx0" brushRef="#br0" timeOffset="6077.92">7994-109 119 0,'-9'-5'200'0,"9"5"-15"0,0 0-21 0,0 0-12 0,-10-10-12 15,10 10-14-15,0 0-16 0,0 0-12 0,0 0-9 16,0 0-8-16,0 0-11 0,0 0 0 0,0 0-8 16,0 0-4-16,0 0 3 0,0 0-7 0,39 18 1 15,-26-11-4-15,6 4-2 0,1 2 4 0,2 5 1 16,0-1 0-16,8 8 2 0,-1 6 2 0,-3 0-1 16,6 1-3-16,-11 3 1 0,-2 3-6 0,0 1-3 15,-2-1-3-15,-1 0 0 0,-7 7 1 0,-3-6 4 0,-1 2-1 16,-2-5 5-16,-3-6-5 0,-2 6 2 0,-2-7-3 15,-4-3-1-15,5-4-4 0,-6 2-5 0,2-1 3 16,-2 1-5-16,-5-1-2 0,4-4-4 0,-2 1-3 16,2-3-6-16,2-3-19 0,-4 0-34 15,6 2-35-15,0-2-35 0,-1-5-46 0,4-1-44 0,-3 1-256 16,6-9-487-16,-8 9 216 0</inkml:trace>
          <inkml:trace contextRef="#ctx0" brushRef="#br0" timeOffset="8755.17">8773 99 91 0,'-9'-3'171'16,"9"3"-11"-16,0 0-5 0,-17-7-8 0,17 7-4 15,0 0-5-15,-7-8-6 0,7 8-5 0,0 0-7 16,0 0-9-16,-14-2-3 0,14 2-6 0,0 0-6 16,-9-5-8-16,9 5-5 0,0 0-11 0,0 0-8 15,0 0-5-15,0 0-7 0,0 0-8 0,0 0-1 16,0 0-9-16,0 0-4 0,0 0-1 0,0 0-1 0,0 0-2 16,0 0-6-16,0 0-2 0,23 25-2 15,-10-20 0-15,4 1 1 0,1-2 2 0,5 2-5 0,4-1 3 16,0 4 4-16,0-5-4 0,3 5 1 0,1-4-3 15,9 4 4-15,-11-3-5 0,2 3-1 0,-1-5 3 16,-3 4-2-16,1-2-5 0,2 1 0 0,-3-3 0 16,-3 3 4-16,-1 0-3 0,0 3-3 0,1 1 0 15,-8-5 0-15,-1 1-5 0,1 0 0 0,-1 0 4 16,-1-1-3-16,-4 2 2 0,-1-1 1 0,-1-4-2 16,-2 3 2-16,4 5-2 0,-7-3 0 0,3 6-1 15,-2-2 7-15,-4 0-4 0,-1 3 4 0,-5 1 4 16,1 0-1-16,-4 8 2 0,-4-4 3 0,-3 3-1 15,-4-2-3-15,2 2 6 0,-10 3-3 0,7-4-3 0,-7 3 3 16,-5-1-2-16,0 1 3 0,-1-2-1 16,0 0-5-16,1 0 0 0,-3-2 1 0,2 1-2 15,7-5-2-15,-1-3-1 0,4 3 0 0,0-3-1 0,-3 0 2 16,8 1-5-16,-1-5 1 0,8 0-10 0,0-2-14 16,0-1-21-16,3-1-11 0,2 4-18 0,7-10-11 15,-6 12-10-15,6-12-13 0,0 9-33 0,0-9-28 16,0 0-242-16,0 0-438 0,34-7 194 0</inkml:trace>
          <inkml:trace contextRef="#ctx0" brushRef="#br0" timeOffset="9146.02">9702 463 59 0,'0'0'239'0,"0"0"-12"0,7-11-17 15,-7 11-14-15,0 0-20 0,9-5-19 0,-9 5-16 0,0 0-9 16,0 0-6-16,0 0-10 0,-3 34-7 16,0-21-10-16,3 5-8 0,-9 5-5 0,9 2-12 15,-1 0-5-15,-2-1 0 0,0 1-10 0,0 2-5 0,6-2-5 16,-3-1-4-16,7 0-3 0,-2-4-3 16,-1 0-2-16,5-6 3 0,2 1-6 0,-4-2-1 0,6-2 4 15,-5-4 1-15,7 0-4 0,1-1 4 0,-1-3-6 16,6-1-3-16,4-7 1 0,4-2-6 0,1-4-1 15,5-4 1-15,0-1-5 0,-1-2 1 0,-3-3-6 16,2-3 0-16,-5 0 0 0,-4-4-2 0,-9 5 2 16,3-3-4-16,-9-1-1 0,1-7-3 0,-7-4 0 15,0 12-3-15,-7 1-2 0,-3-1-3 0,-4 6-2 16,-5 1 0-16,-5 0 0 0,-12-2-3 0,6 10-4 16,-3 0-3-16,-10 3-3 0,10 3-7 0,-12 4-4 15,2 4-11-15,3 5-10 0,-2 2-14 0,0 3-11 16,11-2-10-16,1 2-17 0,2 5-23 0,5-5-31 15,1 5-64-15,-2-2-154 0,3-2-404 0,9 0 179 0</inkml:trace>
        </inkml:traceGroup>
        <inkml:traceGroup>
          <inkml:annotationXML>
            <emma:emma xmlns:emma="http://www.w3.org/2003/04/emma" version="1.0">
              <emma:interpretation id="{E55DEE07-F099-4F2D-9EE8-E83C77A10945}" emma:medium="tactile" emma:mode="ink">
                <msink:context xmlns:msink="http://schemas.microsoft.com/ink/2010/main" type="inkWord" rotatedBoundingBox="13286,2998 15785,2961 15799,3924 13300,3961"/>
              </emma:interpretation>
            </emma:emma>
          </inkml:annotationXML>
          <inkml:trace contextRef="#ctx0" brushRef="#br0" timeOffset="10259.84">12394 362 72 0,'-20'2'211'16,"1"-1"-10"-16,0 2-7 0,-2-3-16 0,-6 2-15 0,1 3-13 15,1-1-11-15,7 1-12 0,-1-1-14 0,1 1-11 16,3-3-8-16,-1-1-11 0,8 4-8 0,-2-3-10 16,1 3-6-16,1 2-7 0,8-7-1 0,-9 10-8 15,5-3-5-15,4-7-2 0,-2 11-2 0,2-11-3 16,0 15-8-16,0-15-1 0,12 15-1 0,-4-8 1 15,4 1 0-15,1 2-8 0,1-1 0 0,-4 2-4 16,8 0 3-16,-5-2 0 0,2 4-5 0,2-3 4 16,4 6-3-16,-5-4-1 0,8 5-2 0,-9-5 2 15,1-1-2-15,-1 1 3 0,-3 0 2 0,6 1-8 0,-3 4 5 16,-2-4 1-16,-2-1 0 0,-1 2-3 16,-1-1 2-16,1 1 0 0,-2 1 1 0,-2-2 1 15,-3 1 4-15,3-2 5 0,-6-1 7 0,0 0 0 0,0-11 5 16,-9 22 3-16,1-11 1 0,-7 0-1 0,2-2-2 15,-5 1-2-15,-4 2 0 0,-2-3 0 16,-3-2-2-16,-1 2-3 0,-1-1 1 0,3-1-1 0,-7-7-3 16,6 4-3-16,0-3 2 0,2 0-3 0,5-2 0 15,4 1-6-15,0-5 4 0,-1 3-4 0,7-3-1 16,-1 1-8-16,5-5-18 0,-1 3-26 0,7 6-15 16,1-23-13-16,5 10-25 0,8-7 6 0,1 3-10 15,8-2-8-15,1 2 1 0,8-4 0 0,2 2 4 16,-9 6 11-16,4-1 2 0,0 4 16 0,0-1 3 15,-1 0 8-15,2 2 7 0,0 2 3 0,-3-3 7 16,-1 3 8-16,-6 2 15 0,-1-1 14 0,-1 4 6 16,0-1 12-16,-3-1 8 0,-2 1 7 0,-1 2 3 0,-12 1 2 15,17 0 2-15,-17 0 12 0,16 6-2 0,-7-3 7 16,-3 1 4-16,3 2 2 0,-3 3-3 16,1 0-7-16,-1 4 7 0,5-1 2 0,-5 1-2 0,3 1-3 15,-3 0-3-15,1-1-3 0,1 1-1 0,4 1 0 16,-1-4-3-16,4 0 1 0,-1 0 0 0,1-2-1 15,3 0 3-15,1-2-3 0,-3-2 7 0,4-4-1 16,5-1-3-16,2-1 1 0,-8-4 0 0,7 0-2 16,-1-2-2-16,-3-1 3 0,-2 1 2 0,-2-2 0 15,-3-2 3-15,-2 0-9 0,-1 0-2 0,-5-2 4 16,2 2-17-16,-3-3 5 0,-1-1-19 0,-2 4-10 16,1-4-17-16,-4 4-14 0,0 11-14 15,0-16-25-15,0 16-27 0,2-12-26 0,-2 12-31 0,4-8-25 16,-4 8-15-16,12-11-47 0,-7 6-160 0,5-1-433 15,5 1 191-15</inkml:trace>
          <inkml:trace contextRef="#ctx0" brushRef="#br0" timeOffset="10895.94">13430 536 22 0,'0'0'247'0,"8"-6"0"16,-8 6-6-16,0 0-12 0,6-8-20 0,-6 8-16 15,0 0-19-15,0 0-15 0,0 0-16 0,0 0-13 16,0 0-15-16,0 0-12 0,-35 14-10 0,22-3-12 15,1 3-7-15,-1-2-6 0,-1 7-9 0,4-4-5 16,-4 5-5-16,8-3-8 0,-6 1-3 0,5 0 1 16,2 1-5-16,-1-3-2 0,5 1-9 0,-1 0 2 0,2-1-5 15,2-2 1-15,-1 2-2 0,2-6-1 16,2 3-4-16,-1-5 4 0,5 2-4 0,0-1 0 16,2-1-3-16,2-3 3 0,4 1-3 0,-1-5-3 15,9-1-2-15,2-5 5 0,-1 1-4 0,0-5 1 16,1-2-2-16,11-4-3 0,-4-6-8 0,0-2 1 0,-1-1-5 15,0-6-7-15,-2-3-10 0,0-2-10 16,2-4-2-16,0 1 8 0,-2-4-5 0,1 0 0 0,-6-2 2 16,-2-2 3-16,0 6 3 0,-4-4 4 0,-6 2 4 15,4 4 5-15,-12 2 3 0,-3 9 1 0,2 1 4 16,-4 0 6-16,-1 0 7 0,0 1 6 0,-4 1 2 16,2 7 8-16,2 0-1 0,-3 2-3 0,0 2 3 15,2 5-3-15,1 8 1 0,-6-16-3 0,6 16-7 16,-3-9 3-16,3 9-4 0,0 0-3 0,0 0 0 15,0 0 1-15,-25 26-5 0,14-11 6 0,1 9-5 16,-8 7 2-16,9-3-2 0,-5 10 2 0,3 1-3 0,0 6 0 16,2-3 0-16,-3 3-5 0,6-7 9 0,-3 0-3 15,3 1 0-15,5-3-2 0,-2 1 1 16,1-12-1-16,4 3 2 0,1-4 1 0,0 1-3 0,3-1-1 16,1-2 6-16,-1-4 0 0,2-2-5 15,4-1 3-15,-3-2 1 0,5 0 1 0,0-2-1 16,-1-2 2-16,5-5-3 0,-1 1 2 0,2-3-5 0,2-4 1 15,4-3-2-15,-1-3 1 0,3-1 0 0,1-4 4 16,-5 4-4-16,2-2 2 0,-3-1-5 16,-1 0 9-16,-3 5 10 0,-4-1 14 0,-3 1 6 0,-2 4 6 15,2-2-8-15,-11 5-3 0,13-4-5 0,-13 4-4 16,14 0 2-16,-14 0-2 0,15 4-6 0,-5 1-1 16,-2 1 0-16,-1 1-3 0,6 4 4 0,-1-1-6 15,-1 1 3-15,2 3-2 0,1-5-13 0,1 5-25 16,-1-1-26-16,0 0-33 0,2 3-47 0,-1-1-29 15,0-4-55-15,-6 0-255 0,7 2-510 0,-5-6 226 0</inkml:trace>
        </inkml:traceGroup>
        <inkml:traceGroup>
          <inkml:annotationXML>
            <emma:emma xmlns:emma="http://www.w3.org/2003/04/emma" version="1.0">
              <emma:interpretation id="{BC47FBBE-8224-4299-8184-6406770AE02B}" emma:medium="tactile" emma:mode="ink">
                <msink:context xmlns:msink="http://schemas.microsoft.com/ink/2010/main" type="inkWord" rotatedBoundingBox="16441,2889 19478,2844 19492,3812 16456,3856"/>
              </emma:interpretation>
            </emma:emma>
          </inkml:annotationXML>
          <inkml:trace contextRef="#ctx0" brushRef="#br0" timeOffset="11297.77">15810 253 115 0,'0'0'166'15,"0"0"-5"-15,18 11-5 0,-10-4-3 0,-1 0-10 16,2 6-10-16,2 2-3 0,1-2-9 0,-3 10-8 16,2 0-4-16,3 2-10 0,1 6-6 0,-3-5-3 15,-3-3-10-15,4 5-9 0,-4-3-5 0,-1 1-6 16,-3 2-4-16,-2-3-5 0,2-3-7 0,-4 3-2 0,-2-2-6 15,-4-4-18-15,4-2-18 0,-11-2-23 16,3 1-25-16,-4 1-43 0,-1-4-30 0,-2-5-61 16,-7 0-126-16,-3-2-331 0,-4-3 146 0</inkml:trace>
          <inkml:trace contextRef="#ctx0" brushRef="#br0" timeOffset="12686.84">15224 452 191 0,'-10'-15'228'0,"1"-1"-14"0,1-5-15 0,0 5-11 16,0-10-14-16,7 7-8 0,-1 2-20 0,-1-6-14 15,3 2-13-15,5 3-12 0,-1 4-9 0,1-10-11 16,5 0-6-16,-1 2-12 0,4 0-8 0,1 2-5 16,4 2-7-16,1-1-5 0,2-3-3 0,0 8-3 15,3-3-5-15,1 0-7 0,3 7 2 0,1-1-6 16,1 1 1-16,10-1-3 0,-3 1-6 0,-6 2 0 15,14 3 1-15,-3 0-7 0,3 2 1 0,-2 2-3 16,-1 2 5-16,-2-1-6 0,0 3 4 0,0 4-3 0,-10-1 1 16,9 5-5-16,-9-1 1 0,-3 5-3 0,6 3 4 15,-1 2-3-15,-9 1-1 0,5 4 5 16,-4 2-5-16,-5 5 1 0,1 4 1 0,-5 4-2 0,-2 1 8 16,-5 2 2-16,-3-1-1 0,-3 0-2 0,1-3 4 15,-3 2-7-15,1-3 6 0,1-2-1 0,-2-6-4 16,0-4 1-16,0 0 3 0,0-7-5 0,-2-2 5 15,4-2-3-15,2-2 1 0,-5 2-3 0,1-4 1 16,0-2 1-16,0-9 0 0,4 14-1 0,2-8 3 16,0-1 1-16,-6-5-3 0,21 3 0 0,-1-3 0 15,-3-3-2-15,3-2-8 0,2-4-7 0,4-6-4 16,-1 5-5-16,2-5-5 0,0 2-3 0,-1-7 2 16,-5 3-1-16,3 2 1 0,-1-3 6 0,-6 4 1 0,-2 1 6 15,-1 6 7-15,-2-4 6 0,-5 5 11 16,1 2 3-16,-8 4-1 0,10-8-1 0,-10 8-1 15,8-6-3-15,-8 6 2 0,0 0-4 0,0 0 4 0,13 13-2 16,-13-13 2-16,3 9-4 0,-3-9 3 0,4 18-1 16,-1-9 1-16,3 4-4 0,-1-3 4 0,-1 1-2 15,1-3 2-15,1 4-5 0,1-1 3 0,-1-3-1 16,2 0 2-16,1-1-4 0,0 0 4 0,-2-1-4 16,6 0 2-16,1-3-1 0,-2-1 1 0,-3 0-2 15,7-4 1-15,-2 4-3 0,-14-2 3 0,26-6-1 16,-11 1 1-16,3-3-2 0,-4 1 2 0,1-2 0 15,-2-4-4-15,2 4 2 0,4-6-2 0,-5 6 3 16,-1-1-4-16,-4 2 1 0,-4 1 3 0,3 2-2 16,-8 5-5-16,9-10 0 0,-9 10-1 0,8-2 0 15,-8 2 3-15,0 0-2 0,0 0 0 0,0 0-2 16,0 0 5-16,18 15-5 0,-18-15 4 0,7 7-3 16,-2 0 4-16,-5-7-2 0,9 15 3 0,-5-8-2 15,2 1 3-15,2-1-1 0,-1-2 2 0,0 2-3 16,7 0 3-16,-5-2-2 0,7 1 1 0,-2-5 1 0,2 3-4 15,2-2 4-15,0-4-5 0,-2 2 5 0,2-2 2 16,-1-1-2-16,2-3 0 0,-3 1 0 0,1-2-3 16,-1-1 4-16,-2-3 0 0,-1 0-1 0,-3 0 1 15,1 0-2-15,-2-3 0 0,-5 2 1 0,-1-2-4 16,0 3-1-16,-3-2 5 0,0 13-3 0,-10-24-3 16,-1 13 3-16,1 2-2 0,-5 2 1 0,-4 3 1 15,-5-2-3-15,-5 5 4 0,3 1 0 0,-3 0-4 16,2 5 2-16,-2 2 2 0,5 1-4 0,0 0 2 0,3 6-1 15,3-5 1-15,6 2-4 0,-1 0 3 16,4 0 1-16,0 2-2 0,3-1 0 0,0 1 3 16,4 2-4-16,2-5 2 0,0-10-3 0,3 19-1 0,5-10-4 15,-1-2 3-15,4 1-4 0,-2-2-1 0,3-5-4 16,3 3 2-16,2-2 0 0,-2-4 6 0,5 0-2 16,-2-1 2-16,-2-5 0 0,3 2 2 0,-1-1 0 15,-3-2 1-15,3-2-1 0,-3 0 4 0,4-4 0 16,-1 1 1-16,-3-1-2 0,-1 1 2 0,-1 2-1 15,-1-2 5-15,-3 2 11 0,-2 2 6 0,-1 0-6 16,0 6 5-16,-6 4-4 0,11-11-4 0,-11 11-3 16,4-2-1-16,-4 2-1 0,0 0 0 0,0 0 0 15,0 0 1-15,0 0-3 0,-4 35 2 0,4-22-5 16,-3 2 3-16,0 1 0 0,0-4-3 0,1 5-1 16,2-3 3-16,0 3-3 0,5-4 4 0,-4 2-5 15,4-3 2-15,-1 1 0 0,2-4 4 0,3-4-2 0,5 5 2 16,-4-7-1-16,4-1 2 0,3-2-3 0,9-2 1 15,-5 0 0-15,5-5-2 0,3-2 0 16,1-2-1-16,4-9-4 0,5 0 1 0,-3-4-2 0,1-4-1 16,-1-3-5-16,1-1-4 0,-3-7-2 0,2 1-1 15,10-17-3-15,-3 2-8 0,-1-4-2 0,-10 16-1 16,-4-1-8-16,2-4 11 0,-6 4 4 0,-1 1 5 16,-6 3-1-16,-1 3 3 0,-5-1 3 0,-5 10 6 15,1 2 8-15,-8 2 3 0,1 7 1 0,0 1 5 16,-2 0-3-16,-2 4 0 0,4 10-3 0,-8-11 0 15,1 8-1-15,7 3 2 0,-27 3-2 0,15 6 1 16,-4 0-3-16,-4 12 0 0,-4 4-2 0,-3 5 2 16,5 4 1-16,-2 0 2 0,5 3-3 0,-1 2 4 0,4-1 7 15,0 8 0-15,2-4 0 0,4 2 0 0,-2 2 0 16,4-1 1-16,2-5 2 0,0 2-1 16,2-5-3-16,1-1 0 0,2 1 0 0,3-1 3 0,0-9-3 15,1-2 0-15,-2 3-2 0,5-7 5 0,0 3-3 16,2-7-2-16,-4 1 0 0,1-4-2 0,4 0 3 15,0 1-2-15,0-5-3 0,1 0 2 0,-1-4-3 16,1-1-12-16,-1-2-22 0,-9-3-23 0,21 3-26 16,-4-3-39-16,-4-5-38 0,2 0-71 0,-3-6-151 15,3 3-410-15,-3-5 182 0</inkml:trace>
          <inkml:trace contextRef="#ctx0" brushRef="#br0" timeOffset="12869.08">17722 538 73 0,'0'0'253'0,"0"0"-28"15,0 0-23-15,30-20-15 0,-10 13-24 0,3-3-16 16,4 3-12-16,12-6-14 0,0 0-11 16,1 3-15-16,0 4-13 0,-1-4-31 0,-7 2-41 0,-4 2-47 15,-1-1-53-15,1 3-199 0,-10-2-311 0,-5-1 138 16</inkml:trace>
        </inkml:traceGroup>
        <inkml:traceGroup>
          <inkml:annotationXML>
            <emma:emma xmlns:emma="http://www.w3.org/2003/04/emma" version="1.0">
              <emma:interpretation id="{67603676-7EB8-4814-80E7-772423FA9096}" emma:medium="tactile" emma:mode="ink">
                <msink:context xmlns:msink="http://schemas.microsoft.com/ink/2010/main" type="inkWord" rotatedBoundingBox="21118,2578 24438,2529 24456,3719 21136,3768"/>
              </emma:interpretation>
            </emma:emma>
          </inkml:annotationXML>
          <inkml:trace contextRef="#ctx0" brushRef="#br0" timeOffset="19448.54">19857 312 129 0,'0'0'172'0,"7"-10"-2"0,-7 10-7 15,7-13-6-15,-7 13-4 0,6-8 0 0,-6 8-6 16,5-8-5-16,-5 8-5 0,3-9-8 0,-3 9-8 16,0 0-4-16,9-10-11 0,-9 10-11 0,4-4-10 15,-4 4-7-15,0 0-12 0,0 0-4 0,0 0-10 16,0 0-4-16,0 0-3 0,0 0-5 0,9 21-3 15,-9-4 2-15,0-3-2 0,-3 6-1 0,2-3-6 16,-1 8 0-16,-1-1-4 0,0 0 1 0,5 1-3 16,-4-3-1-16,2 3 1 0,0-2 0 0,0 3-3 0,-1-6 1 15,2 0-6-15,-1-4 3 0,-1 1 0 0,2-4-5 16,-1 2-1-16,0-3 2 0,0-1-6 0,0-11 2 16,-4 16-3-16,4-16 3 0,0 13-1 0,0-13 0 15,-2 10-1-15,2-10 1 0,0 0-1 0,0 0 4 16,0 0 11-16,2 12 10 0,-2-12-1 0,0 0-2 15,0 0-1-15,0 0-5 0,0 0-1 16,0 0-5-16,0 0 1 0,-3-39-3 0,4 27-7 0,1-4-1 16,2-7-6-16,2 0-7 0,2 1-2 0,1 0-1 15,3-4-9-15,1 1-5 0,2-7 0 0,1 9 4 16,1-10-3-16,1 13 2 0,-5-3 5 0,2 3-1 16,1 1-2-16,-1-2 8 0,-3 8-4 0,-3-1 3 15,2 3-2-15,-2-2 5 0,0 1-4 0,1 0 6 16,-1 0-3-16,1 6 2 0,-2-1 1 0,-2 1 1 15,-6 6-1-15,9-11 3 0,-3 6-5 0,-6 5 1 16,10-6-2-16,-10 6 3 0,0 0-3 0,15 2 3 16,-15-2-3-16,12 8 1 0,-6-3 3 0,-2 3 2 15,2 4 4-15,0 1 1 0,0 12 4 0,-1-8 1 16,2 3 2-16,-5 4 4 0,4 3 0 0,0-4 7 0,-3 5-6 16,0-2 0-16,3 0-1 0,-5-2 0 0,2 1-2 15,0-1 2-15,0 0-2 0,0-6 1 0,-1-1-2 16,-1-1-5-16,-1 2 2 0,2-5 0 0,1 1-1 15,-2 1 0-15,-1-2 0 0,0-4-1 0,0-9-1 16,-1 18 4-16,-2-8-6 0,3-10-13 0,-5 16-14 16,-4-7-26-16,2-3-27 0,1 1-30 0,-3-3-29 15,-2 0-39-15,11-4-30 0,-15 0-239 0,15 0-477 16,-16-10 211-16</inkml:trace>
          <inkml:trace contextRef="#ctx0" brushRef="#br0" timeOffset="20181.98">20341-318 170 0,'0'0'181'0,"0"0"-9"0,-3-11-7 16,3 11-8-16,-4-11-11 0,4 11-4 0,-6-10-7 15,6 10-4-15,0 0-9 0,0-14-16 0,0 14-7 16,-2-9-7-16,2 9-13 0,0 0-6 0,3-16-8 15,-3 16-3-15,12-10-12 0,-4 3-1 0,2 4-6 16,4-5-7-16,1 3-3 0,2 1-3 0,3-3-2 16,-2 3-4-16,4 1-1 0,-1 2-2 0,4-3-4 0,-2 4-2 15,-2-1 1-15,-2 2-4 0,-1-1 2 16,-3 4-4-16,-2-1-1 0,4 2 1 0,-8 1 0 16,-2-1-1-16,3 2 2 0,-5 1 6 0,1 3-2 0,0 1-1 15,-2-1 2-15,-2-2 5 0,-4 8 3 16,-1-3 2-16,2 1 3 0,-2-2-1 0,-8 4 2 15,-1-3-1-15,2 6-2 0,-6-3 2 0,-1-1-3 0,5-1-7 16,-6 0 0-16,3 3 2 0,1-5-5 0,0 2 3 16,2-4-1-16,-1 3-2 0,-1-3-1 0,4-1-1 15,1 1-5-15,2-1 2 0,-1-3-2 0,4 0-5 16,-2 1 0-16,6-8 7 0,-3 15-6 0,0-7 3 16,3-8-2-16,0 0 1 0,4 15 0 0,-4-15 2 15,12 9-3-15,-3-5 1 0,3-3-1 0,4 2 1 16,4-2-3-16,2 0-1 0,-5 0 2 0,9-2 2 15,0 1-5-15,2-1 1 0,-4 1-12 0,-3 0-17 0,-2 0-25 16,2 0-21-16,-3-1-25 0,1-2-27 0,1 3-36 16,-4-1-41-16,-2 2-209 0,3-1-443 15,-8 0 197-15</inkml:trace>
          <inkml:trace contextRef="#ctx0" brushRef="#br0" timeOffset="20524.82">20918 380 139 0,'0'0'232'0,"-11"6"-13"0,11-6-14 0,0 0-17 16,0 0-19-16,0 0-18 0,0 0-13 0,0 0-19 15,0 0-3-15,0 0-7 0,38-9-8 0,-20 7-6 16,2-3 0-16,3 4-6 0,7-3-3 0,-1 0-5 16,3 4-6-16,9-7-3 0,-1 6-5 0,-1-3-5 15,2 1-2-15,1-1-6 0,-12 1-4 0,10-3-4 0,-8 4-5 16,8-2-5-16,-9 3 0 0,-4-5-8 0,0 2 0 16,-2 4-3-16,-7-1-2 0,0-1-5 0,1-2 0 15,-5 3-10-15,-5 0-14 0,-9 1-11 0,18 0-15 16,-18 0-28-16,12-5-35 0,-12 5-28 0,0 0-27 15,0 0-32-15,0 0-221 0,-24-29-436 0,13 16 194 16</inkml:trace>
          <inkml:trace contextRef="#ctx0" brushRef="#br0" timeOffset="20770.86">21357 48 4 0,'-21'7'214'0,"21"-7"-15"15,-7 13-13-15,1-7 6 0,0 5-13 0,3 3-14 0,-2 2-6 16,-1 4-7-16,0 1-9 0,3-1-2 0,-3 8-2 16,0 8-9-16,2-12-5 0,1 3-12 15,-2-3-6-15,5 3-9 0,-1-1-9 0,1-1-9 16,1-3-4-16,-2 2-8 0,1-7-7 0,1 5-3 0,-1-6-10 16,0 2-2-16,5-5-5 0,-5 4-2 0,0-6-17 15,1-2-19-15,1 2-25 0,-2-11-22 0,4 15-28 16,-2-8-26-16,-2-7-26 0,10 9-44 0,-10-9-75 15,11-1-142-15,-11 1-416 0,24-10 185 0</inkml:trace>
          <inkml:trace contextRef="#ctx0" brushRef="#br0" timeOffset="21313.71">21871-292 69 0,'-11'-4'235'0,"-1"1"-13"16,12 3-12-16,-15-2-15 0,15 2-20 0,0 0-17 15,-14-5-19-15,14 5-16 0,0 0-11 0,-10-2-11 16,10 2-13-16,0 0-4 0,0 0-8 0,0 0-7 16,0 0-19-16,43 5 4 0,-24-5-5 0,8 2-1 15,0 0-6-15,3-2-2 0,12 4-6 0,-12-1-2 16,13-2-5-16,-13 3 1 0,10-1 0 0,-9 1 3 16,1-1-2-16,-4 0 5 0,0-1 1 0,-1 1 3 15,0 3-7-15,-3 0 3 0,-5-2-6 0,-2 3-1 0,-1-2-2 16,-7-1 4-16,1 3-3 0,-2 0 2 0,1 2 1 15,-2 1 9-15,-4-3-1 0,3 4 5 16,-4 3 2-16,-1 3 1 0,-1-4-1 0,-1 5 6 0,-1-1 1 16,-7 5 0-16,6-2-6 0,-7 2 1 0,2 6-2 15,1-4-2-15,-5-2-7 0,3 6-3 0,-3-4-1 16,0 10 6-16,2 1-9 0,-4 1-5 0,4-1 1 16,-4 0-3-16,7-9-3 0,-2 2 2 0,0-2 1 15,0 9-5-15,-3 3-2 0,3-11 1 0,2 1-2 16,1 0-1-16,-5-2 1 0,5 0-5 0,-1-3-3 0,1 0-16 15,3-4-12-15,-1 4-11 0,1-8-11 16,0-2-17-16,0-2-22 0,-2 2-18 0,5-3-23 16,0-10-15-16,-1 14-14 0,1-14-28 0,0 0-30 0,0 0-239 15,0 0-488-15,0 0 216 0</inkml:trace>
          <inkml:trace contextRef="#ctx0" brushRef="#br0" timeOffset="21950.92">21827 316 94 0,'0'0'210'0,"0"0"-12"0,0 0-3 16,24-20-12-16,-1 15-11 0,3 2-11 0,5-3-11 15,11 2-10-15,0 4-12 0,2 0-12 0,3-5-14 16,-1 3-11-16,2 2-7 0,2 0-7 0,-5 0-8 15,3 0-12-15,-5 0-7 0,0 5-19 0,-10-3-15 16,-5 2-15-16,4-4-10 0,-5 0-4 0,-2 3-1 16,-7-3-6-16,-2 3-1 0,-1-3 0 0,-3 1 6 0,-12-1-3 15,19-1 4-15,-19 1-10 0,14-4 14 16,-14 4 3-16,13-2 10 0,-13 2 5 0,9-4 12 0,-9 4 11 16,0 0 1-16,0 0 2 0,12-2 2 0,-12 2-2 15,0 0-1-15,0 0-7 0,0 0-1 0,12 5-2 16,-12-5-2-16,0 0 8 0,2 14 5 0,-1-7 2 15,-1-7 1-15,0 18 0 0,3-5 1 0,-3 3-1 16,0-1 2-16,-3 0 1 0,6-1 0 0,-6 0-2 16,2 0 0-16,1-3-6 0,0 6 2 0,-2-7-1 0,-1 1-5 15,3-11 1-15,-3 18-3 0,-1-12-5 16,4-6 3-16,0 13-6 0,0-13 0 0,0 0 1 16,-3 13-2-16,3-13 0 0,0 0 2 0,0 0-2 15,0 0-4-15,0 0-1 0,0 0-5 0,0 0-5 0,0 0-7 16,0 0-7-16,15-37-10 0,-9 23-5 0,7-6-4 15,-1-2-2-15,1 2 0 0,2-3-5 0,0 1 8 16,2-1 2-16,-1 0 0 0,5 3 5 0,-3 2 4 16,-6 6 3-16,3 0 5 0,-4 0 8 0,4-1 4 15,-4 6 3-15,-2 0 4 0,1 1 0 0,-2 2 2 16,2 3-1-16,-10 1 3 0,18-3 2 0,-18 3 0 16,15 4 0-16,-6 0 4 0,1 6 6 0,4 0 2 15,-4 3 4-15,-1 2 2 0,-1-1-3 0,1 3 1 16,-2-3 0-16,2 0-4 0,4 7-1 0,-4-5-1 15,-4 1-3-15,-1 1-5 0,4-2 2 0,-2 1 1 16,0 1-4-16,-3-5 2 0,1 5-8 0,2-5-19 16,2 2-26-16,-2-4-34 0,-5 0-31 0,5-2-29 0,-6-9-41 15,7 13-55-15,-7-13-223 0,8 4-487 16,-8-4 215-16</inkml:trace>
        </inkml:traceGroup>
        <inkml:traceGroup>
          <inkml:annotationXML>
            <emma:emma xmlns:emma="http://www.w3.org/2003/04/emma" version="1.0">
              <emma:interpretation id="{7AC17558-A095-4271-A408-7314058FF565}" emma:medium="tactile" emma:mode="ink">
                <msink:context xmlns:msink="http://schemas.microsoft.com/ink/2010/main" type="inkWord" rotatedBoundingBox="25119,2388 29017,2330 29044,4140 25146,4198"/>
              </emma:interpretation>
            </emma:emma>
          </inkml:annotationXML>
          <inkml:trace contextRef="#ctx0" brushRef="#br0" timeOffset="25413.86">26371 156 8 0,'0'0'223'0,"0"0"-16"0,0 0-15 0,0 0-15 0,-22 21-13 15,22-21-16-15,-8 19-5 0,2-7-5 0,3 2-12 16,-1 0-5-16,1 0-6 0,-3 1-3 0,0-2-14 15,-2 0-7-15,8 2-9 0,-6-1-4 0,3 3-5 16,-1-6-7-16,-2 5-4 0,6-7-6 0,-3 2-7 16,0-2 0-16,0-1-5 0,3-8-3 0,-3 18-4 15,3-18-2-15,-1 15-6 0,1-15-3 0,-3 11-2 16,3-11-1-16,0 0 0 0,-3 7-1 0,3-7-1 16,0 0-1-16,0 0 3 0,0 0 4 0,0 0-2 15,0 0-2-15,0 0-2 0,0 0-1 0,0 0-2 16,0 0-4-16,0 0 0 0,22-20-2 0,-12 9-2 15,-1-2-1-15,2 0-6 0,2-2-5 0,4-3-7 16,0-1-3-16,3 3 1 0,-4-2-3 0,5-2 0 0,2-2 3 16,-4 5-2-16,3 0 2 0,1-4 0 0,-1 5 1 15,-3-2 2-15,5 7 2 0,-12 0-1 16,5 1-1-16,-1 0 3 0,0 1-1 0,-2 3-2 16,2 0 5-16,-1 1-2 0,-7-1 1 0,4 1-2 0,-2 3 1 15,-10 2 0-15,19-4-1 0,-13 1 1 16,-6 3 2-16,17 2 0 0,-17-2 3 0,16 5-2 0,-5-3 1 15,-5 3 8-15,5 1 0 0,0 5 4 0,-5-2 7 16,-2 2 3-16,2 2 0 0,0 3 4 0,0 1 3 16,-1 5 3-16,-5 2 2 0,6-3-4 0,-9 3 5 15,3-5 5-15,-3 6 3 0,6-1-2 0,-3-1 2 16,0-6-4-16,0 5-3 0,-3-4-2 0,3-1 0 16,0-1-1-16,-3 1-8 0,1-1 4 0,1-1-9 15,2-2 1-15,-2-3-1 0,1-10-2 0,1 21-2 16,-1-12-3-16,0-9-17 0,2 13-17 0,-2-13-26 0,3 12-25 15,-3-12-38-15,3 11-37 0,-3-11-57 16,13 3-80-16,-13-3-179 0,20-6-503 0,-20 6 222 16</inkml:trace>
          <inkml:trace contextRef="#ctx0" brushRef="#br0" timeOffset="26433.74">27048-619 54 0,'0'0'210'0,"0"0"-10"15,-7-6-6-15,7 6-17 0,0 0-4 0,0 0-10 16,0 0-8-16,-6-8-12 0,6 8-13 0,0 0-9 15,0 0-7-15,-6-10-11 0,6 10-8 0,0 0-7 16,0 0-7-16,0 0-11 0,0 0-8 0,0 0-6 16,13-17-3-16,-13 17-6 0,0 0-8 0,15-5-3 15,-15 5-1-15,16-3-5 0,-2 2-4 0,-5-2-2 16,-9 3-5-16,21 0 0 0,-9-2-2 0,4 4-5 16,-6-2 4-16,-10 0-2 0,26 0-3 0,-14 3-5 15,-5 1 3-15,5-2-4 0,-12-2-1 0,15 7 3 16,-9-4-1-16,0 2-3 0,-6-5 0 0,10 10 1 0,-4-4-2 15,-6-6 2-15,3 10 3 0,-3-10-1 0,8 15 3 16,-8-7-1-16,0-8 5 0,-5 18 3 0,5-18-1 16,-3 15 1-16,3-6-2 0,0-9-2 0,-9 18 4 15,6-11-1-15,-1 3 2 0,-2-3-3 0,6-7-1 16,-9 15 0-16,2-8 3 0,1 0-3 0,-2 0 0 16,-1 0-3-16,5-1-1 0,4-6-2 0,-15 11 4 15,7-5-4-15,8-6-1 0,-12 8-1 0,8-4 0 16,4-4 1-16,-12 6 0 0,12-6-1 0,0 0 0 15,-9 5-1-15,9-5-2 0,0 0 0 0,0 0 0 16,0 0 0-16,-7 6 0 0,7-6 0 0,0 0 1 16,0 0-7-16,0 0 1 0,0 0 0 0,0 0 4 15,0 0-1-15,0 0 2 0,0 0-1 0,0 0 0 16,13 11-2-16,-13-11 2 0,13 6-2 0,-13-6 1 0,15 1 2 16,-15-1-1-16,14 6 1 0,-14-6-4 0,13 1 2 15,-13-1 3-15,15 3-4 0,-15-3 0 0,14 1 0 16,-14-1 0-16,10 2 0 0,-10-2 1 0,9 4-4 15,-9-4 4-15,0 0-4 0,13 2 3 0,-13-2-2 16,6 5 1-16,-6-5-2 0,0 0 2 0,11 7 0 16,-11-7-1-16,6 7 2 0,-6-7 2 0,3 11-3 15,-3-11 3-15,4 11-1 0,-4-11 2 0,3 12-4 16,-3-12 2-16,0 12 1 0,0-12 5 0,0 13-3 16,0-13 9-16,-1 14 2 0,1-14 3 0,-5 15 8 15,-2-6 7-15,4-1 0 0,-8-1 1 0,2 0 0 16,-1 3 6-16,-4-3-9 0,-2-2 1 0,-2 1-5 0,-9 0 3 15,2-2-6-15,3 0-4 0,-5 0-15 16,-5-2-20-16,0-2-25 0,2 0-29 0,-2-2-37 16,0-2-36-16,-7 1-40 0,-1-6-43 0,8 3-238 0,2-3-502 15,5-3 223-15</inkml:trace>
          <inkml:trace contextRef="#ctx0" brushRef="#br0" timeOffset="27048.46">27764 650 222 0,'-11'23'252'0,"3"-13"-8"0,-3 4-11 15,2 0-10-15,-10 3-16 0,2 3-14 0,-2 1-16 16,0 1-12-16,-8 3-19 0,-5 0-15 0,6 1-9 0,-9 5-14 15,-1-5-8-15,-2 1-21 0,2-2-38 16,-3 3-40-16,-1 0-45 0,0 0-43 0,-1-7-55 16,6 4-254-16,-4-8-428 0,10-4 190 0</inkml:trace>
          <inkml:trace contextRef="#ctx0" brushRef="#br0" timeOffset="22491.98">24498-114 33 0,'0'0'184'0,"0"0"-10"0,0 0-6 0,-3 15-6 15,3-15-8-15,0 0-15 0,-11 17-6 16,7-10 1-16,-4 1-8 0,-2 2-5 0,3 0-2 0,-5-1-4 16,4 0-5-16,-7 5-3 0,2-3 0 15,-1 4-2-15,-5-2-2 0,0 4-4 0,-4-1-9 16,-1 2-4-16,-1 0-9 0,3-1-1 0,-11 7-5 0,-1-7-7 15,7-1-7-15,-5 2-2 0,6-2-7 0,-7 6-8 16,7-5-3-16,4-4-4 0,1 1-2 0,-1 1-3 16,2-2-2-16,1 0-3 0,4-2-3 0,2-3 2 15,-1 4-5-15,4-3-6 0,1 1 1 16,1-3 0-16,2 1-5 0,0-2 2 0,6-6-1 0,-3 13 3 16,3-13 0-16,0 0-4 0,9 16 1 0,-3-9 1 15,5-3-1-15,-2-2-3 0,6 5 2 0,3-3 1 16,-2-2-3-16,3 3-2 0,1-2 4 0,4 2-1 0,-2 0-2 15,6-1 4-15,-4 3-1 0,2-2 1 16,0 0-3-16,1 2 6 0,2-3-5 0,-4 1 5 0,6 0-2 16,-8 2 0-16,6-3 0 0,-6-2-1 0,-7 3-5 15,13 1 4-15,-3 1 4 0,-3-2-9 0,2-2 3 16,-6 0 0-16,2 2 1 0,-1-3-14 0,2 4-18 16,-11-2-29-16,3-3-41 0,0 1-44 0,-5 2-51 15,-9-4-68-15,15-3-210 0,-15 3-506 0,0 0 224 16</inkml:trace>
          <inkml:trace contextRef="#ctx0" brushRef="#br0" timeOffset="24490.88">25485 26 56 0,'0'0'191'0,"0"0"-9"0,0 0-4 16,0 0-11-16,0 0-5 0,-6-14-12 0,6 14-8 15,0 0-5-15,-3-10-8 0,3 10-7 0,0 0-5 0,0 0-11 16,-6-13-5-16,6 13-11 0,0 0-6 16,-4-8-5-16,4 8-9 0,-6-6-4 0,6 6-5 15,-11-8-3-15,11 8-6 0,0 0-2 0,-15-7-2 0,15 7-3 16,-13-3-5-16,2 1-2 0,11 2-3 15,-16-2-4-15,4 2 0 0,12 0-3 0,-25 0-3 0,14 0-2 16,-5 1 2-16,3 0-2 0,-7 1 1 0,1 1-4 16,2 1 2-16,-1 1-3 0,2 1 1 0,-3-1-3 15,2 1 2-15,-4 1-4 0,-1 1 1 0,4 0-2 16,0-1-4-16,6 0 5 0,-4 3-5 0,2-1-2 16,0 0 2-16,3 1-3 0,-2-3 0 0,-1 4 0 15,2 2-1-15,3-1 1 0,2 4-3 0,-4-5 2 0,6 4-2 16,-1 0-1-16,0 2 0 0,1 1 1 15,-1-5 1-15,0 7-5 0,3-6 5 0,-1 3-5 16,4 1 7-16,-3 0-3 0,3-1 2 0,0 1-5 16,0-3 1-16,3 1 1 0,0-3 0 0,-2 2-1 0,1-1 1 15,1-1-6-15,4-2 7 0,-1 4 0 16,-3-6-3-16,5 5 1 0,0-2 1 0,3-3 3 0,-2 2-3 16,4-2 5-16,1-1-1 0,2 0 2 0,-1-1-1 15,3-1 7-15,-2-1-5 0,4 1 3 0,-2-2 4 16,1-1 0-16,0-1-2 0,-1-2 1 0,2 1 6 15,8-2-1-15,-9-1 4 0,1-1-2 0,-4-1 0 16,7-7 5-16,-7 6-5 0,0-1 3 0,-4 1-3 16,5-1 0-16,-7 1-1 0,-1-3-1 0,-1 5-2 15,1-3-1-15,-9 6-1 0,10-11-7 0,-4 6-10 16,-6 5-16-16,10-7-15 0,-10 7-27 0,0 0-34 16,9-3-33-16,-9 3-28 0,0 0-16 0,0 0-29 0,0 0-32 15,0 0-222-15,0 0-489 0,0 0 217 16</inkml:trace>
          <inkml:trace contextRef="#ctx0" brushRef="#br0" timeOffset="24790.7">25733 541 143 0,'0'0'266'0,"0"0"-3"0,15-6-9 0,-15 6-13 16,0 0-12-16,0 0-18 0,0 0-13 0,0 0-10 15,0 0-12-15,0 0-6 0,0 0-2 0,0 0 2 16,0 0-11-16,0 0-6 0,0 0 0 0,0 0-6 16,4-10-16-16,-4 10-4 0,0 0 6 0,0 0-14 15,0 0-10-15,0 0-2 0,-3-16-12 0,3 16-7 16,0 0-4-16,0 0-8 0,-7-15-6 0,7 15-7 16,0 0-13-16,0-11 1 0,0 11-3 0,0 0-7 0,-6-14-7 15,6 14-11-15,0 0-20 0,-3-10-19 16,3 10-28-16,0 0-24 0,0 0-24 0,0 0-22 15,0 0-19-15,0 0-20 0,0 0-21 0,0 0-23 0,0 0-39 16,0 0-32-16,0 0-273 0,0 0-587 16,0 0 260-16</inkml:trace>
        </inkml:traceGroup>
        <inkml:traceGroup>
          <inkml:annotationXML>
            <emma:emma xmlns:emma="http://www.w3.org/2003/04/emma" version="1.0">
              <emma:interpretation id="{478B3B10-B9E2-4DA2-B40B-2EB835802A06}" emma:medium="tactile" emma:mode="ink">
                <msink:context xmlns:msink="http://schemas.microsoft.com/ink/2010/main" type="inkWord" rotatedBoundingBox="29454,2779 33593,2718 33609,3775 29469,3836"/>
              </emma:interpretation>
            </emma:emma>
          </inkml:annotationXML>
          <inkml:trace contextRef="#ctx0" brushRef="#br0" timeOffset="27793.91">28189-88 12 0,'0'0'253'0,"-6"-11"-17"16,6 11-20-16,0 0-19 0,0 0-19 0,0 0-19 16,0 0-17-16,0 0-13 0,0 0-17 0,0 0-10 15,0 0-5-15,0 0-5 0,12 30-7 0,-9-17-3 0,0 5-4 16,4 2-9-16,1 4 3 0,-2 0-2 15,0-3-2-15,3 7-3 0,-2-2-3 0,5 10 6 16,-4-10-8-16,2 1 1 0,-1 1-6 0,3-3 1 0,3 10-5 16,-3-10 0-16,0-1-2 0,-5 2-2 0,8-6-4 15,-3-1-2-15,0 2-3 0,-3 0-6 0,1-3 2 16,-2-4 0-16,1 3 2 0,1-5-5 0,-5 3-6 16,3-4 4-16,0 2-2 0,-4-4-3 0,4 0-4 15,-4-3 0-15,1 1 1 0,1 1-3 0,-6-8 2 16,6 10-3-16,-6-10 1 0,7 6 6 0,-7-6-2 15,12 6 3-15,-12-6 0 0,14-3-3 0,-14 3 0 16,16-8-1-16,-6 5-2 0,-1-5 2 0,5-5-4 16,1 2-4-16,1-9 0 0,-1-2-5 0,0-2 5 15,7-6-6-15,-2-2 0 0,1-8 0 0,-1-1-1 16,3-1-2-16,-2 0 0 0,1-2-3 0,3-2-5 16,-2 4-6-16,-4-5-8 0,2 7 5 0,-2-2-11 0,2 3 4 15,-3 3 4-15,2 5 0 0,-7 7 1 0,-1 4 5 16,-5 2-10-16,-1 1-6 0,2 3-16 15,-2 0-9-15,-3 6-28 0,-3 8-34 0,0-13-32 0,0 13-25 16,0 0-22-16,0 0-30 0,-8-10-228 0,8 10-487 16,-15-1 216-16</inkml:trace>
          <inkml:trace contextRef="#ctx0" brushRef="#br0" timeOffset="28037.22">28338 169 3 0,'19'-6'180'0,"8"4"-13"0,2-3-22 15,12 0-7-15,-2 0-17 0,7 0-9 0,-4-1-14 0,3 2-7 16,-5 1-12-16,0-4-8 0,-10 7-12 15,-1-4-9-15,-3 4-35 0,-6 0-41 0,-4-1-36 16,1 1-60-16,-8 1-65 0,-9-1-202 0,19-3 89 16</inkml:trace>
          <inkml:trace contextRef="#ctx0" brushRef="#br0" timeOffset="28464.64">28991 364 81 0,'0'0'195'0,"0"11"-12"15,0-11-8-15,2 15-8 0,-2-15-11 0,3 14-13 16,-3-3-11-16,4-5-9 0,-4-6-15 0,5 16-6 16,-5-16-5-16,3 12-8 0,-3-12-7 0,4 8-9 15,-4-8-6-15,3 9-2 0,-3-9-7 0,6 7-1 16,-6-7 4-16,0 0 9 0,0 0-6 0,0 0-11 15,0 0-2-15,0 0-4 0,0 0-2 0,24-14-9 16,-20 7-1-16,4-6-7 0,1 0-3 0,1-1-2 16,-1-2-2-16,5-3-3 0,-1 0-1 0,1-1-4 0,3 2 1 15,-2-3-4-15,0 3 2 0,2-3-4 0,-7 11 3 16,2-4-5-16,-2 1 2 0,-4 5-4 0,2 1 2 16,1 2 1-16,-3 0-1 0,-6 5-3 15,7-10 2-15,-7 10-5 0,14-3 0 0,-14 3 8 0,0 0-2 16,13 9-3-16,-13-9 0 0,9 18 3 0,-4-3 6 15,-1-2-3-15,-3 1 1 0,4 3 1 16,-2 0-1-16,-2 2 0 0,5-3 1 0,3 3-3 0,-4 3 2 16,4 0-3-16,-6-5 2 0,4 1 2 0,-2-2-18 15,1-1-23-15,-3-1-22 0,3 1-29 0,-3-2-28 16,4-3-40-16,-4-2-48 0,0 0-200 0,-3-8-430 16,9 5 191-16</inkml:trace>
          <inkml:trace contextRef="#ctx0" brushRef="#br0" timeOffset="28941.88">29776 11 130 0,'0'0'216'0,"-3"-15"-11"0,3 15-15 0,0 0-12 16,0 0-16-16,0 0-17 0,-5-11-15 0,5 11-15 16,0 0-11-16,0 0-14 0,0 0-8 0,0 0-11 15,0 0-4-15,0 0-6 0,0 0-4 0,0 0-8 16,0 0-1-16,15 35-3 0,-6-24-2 0,-1 0-4 16,1 1 2-16,1-1-3 0,0-2-1 0,7 6-1 15,2 0-5-15,-2-2 1 0,1-3-1 0,-2-2-1 16,6 4-2-16,1-3 1 0,-5-2-5 0,4 7 0 15,-4-8 2-15,1 2-1 0,-4-1-1 0,0 0 0 16,1 0 2-16,-5 0-8 0,1-3 1 0,-2 2 1 16,-2-6-4-16,-8 0-1 0,13 7-1 0,-7-3-3 15,-6-4 0-15,9 3 1 0,-9-3-4 0,0 0 1 16,8 7 3-16,-8-7 4 0,0 0 8 0,0 0 4 16,-8 17 1-16,8-17 0 0,-12 11 2 0,5-4-3 15,-8-1 3-15,-3 2-6 0,-3 5 2 0,2-6-3 16,-2 5-6-16,-5 0 0 0,6-2-1 0,-6 5-2 0,-1-4-3 15,5 2 1-15,-3-1-2 0,4 1-8 0,-3-2-13 16,1 3-17-16,4 0-21 0,4-2-21 16,-1 0-22-16,1 0-24 0,4-3-24 0,1 2-32 0,4-3-31 15,0-3-203-15,6-5-437 0,-3 11 193 0</inkml:trace>
          <inkml:trace contextRef="#ctx0" brushRef="#br0" timeOffset="29184.96">30231 504 175 0,'0'0'230'0,"0"0"-8"0,0 0-13 0,-24 21-6 16,10-13-9-16,1 1-10 0,-9 5-7 0,-2-3-8 15,-2 6-13-15,-9-2-11 0,0 2-14 0,-1 1-15 16,-1-4-11-16,10-2-9 0,-1 3-11 0,4 0-6 15,-1-2-7-15,1 1-10 0,6-1-11 0,-1-2-18 16,5 0-23-16,2 0-23 0,-1-4-32 0,5 0-31 0,1 1-25 16,1-2-32-16,6-6-35 0,-7 9-227 15,7-9-428-15,0 0 190 0</inkml:trace>
          <inkml:trace contextRef="#ctx0" brushRef="#br0" timeOffset="29898.97">30545 99 52 0,'0'0'210'0,"0"0"-17"0,0 0-15 0,0 0-12 0,0 0-6 15,-16 29-11-15,11-16-11 0,1 2-4 16,4-4-8-16,-2 5-5 0,4 4-6 0,-2 4-7 0,0-8-5 16,0 5 0-16,3-4-6 0,-6 4-8 0,6-1-1 15,-2-3-5-15,1 8-5 0,2-9-7 16,-2 0-6-16,-2 0-3 0,1-1-3 0,2-3-6 0,-3-1-7 15,2-2-3-15,-2-9-2 0,1 19-1 0,-1-19-7 16,0 14 0-16,0-14-1 0,0 9-4 0,0-9 1 16,0 0 6-16,3 11 6 0,-3-11 11 0,0 0-4 15,0 0-3-15,0 0-5 0,0 0-4 0,0 0-6 16,0 0-1-16,0 0-3 0,15-34-10 0,-10 19-9 16,-4-1-5-16,1-6-4 0,2-3-10 0,-1 0-7 15,0-1-4-15,2 3-2 0,5-4-3 0,-2-1-3 16,3 3-1-16,1-2-4 0,-4 0 0 0,2 4 4 15,4-1 2-15,-4-1 7 0,4 2-4 0,-5 7 1 0,1 1 4 16,2-4 3-16,-2 5-2 0,1-2 6 0,-2 1-2 16,1 4 3-16,-1 2 3 0,-1-2 1 0,2 2 0 15,-3 2 0-15,-1 1 2 0,2 1-1 16,-8 5 2-16,13-9 2 0,-5 5-4 0,-8 4 0 16,18-3 2-16,-18 3 0 0,13-6 3 0,-13 6 1 0,15 3-6 15,-15-3 1-15,13 0 2 0,-13 0 2 16,12 8-1-16,-12-8 0 0,12 6-1 0,-7 1 3 0,1 2 5 15,-2-2 6-15,2 1 5 0,-4 3 9 0,-1 4 7 16,4 1-2-16,-4 7 7 0,-1-8 0 16,0 8 2-16,-1 0 1 0,-1-4 1 0,-1 2 0 0,2 2-4 15,-1 1 3-15,-1-4-3 0,2 6-5 0,-1-2-2 16,1-6-3-16,-4 6-1 0,1-3 1 0,1 2-2 16,1-5-3-16,-1-2 1 0,0 1 0 0,0-6-11 15,2 5-18-15,-2-6-20 0,0 5-25 0,3-5-26 16,0-10-24-16,0 18-22 0,3-7-24 0,-2-3-36 15,-1-8-34-15,8 11-209 0,-8-11-464 0,9 4 206 16</inkml:trace>
          <inkml:trace contextRef="#ctx0" brushRef="#br0" timeOffset="30300.1">31069 518 50 0,'0'0'178'0,"-3"13"-10"15,0-6-18-15,3-7-8 0,-3 18-14 0,3-9-4 16,0-9-7-16,0 17-6 0,1-10-5 0,-1-7-9 16,5 18-4-16,-4-10-1 0,-1-8-2 0,6 12-5 15,0-5-3-15,-1-3 5 0,-5-4-14 0,18 10-6 16,-9-9-4-16,-9-1-5 0,25 1-4 15,-9-2-7-15,-1 0-3 0,0-3 3 0,3-2-7 16,-5 2-4-16,4-6 1 0,-1 2-9 0,-1-1 0 0,-1-3 1 16,4-5-4-16,-5 3-4 0,-4 3 2 0,1-6-1 15,-2 3-2-15,-1-1-2 0,1-8 5 0,-7 8-1 16,-1-2-3-16,-1 8-1 0,1 9-4 0,-8-22 3 16,-4 13-7-16,2-2 1 0,-5 5-4 0,0 1 1 15,0 1 1-15,-3 2-5 0,2 2 2 0,-2 0-3 16,0 0 1-16,2 2 4 0,-2 2-11 0,3 1-12 15,1 0-14-15,4-1-13 0,0 3-12 0,1-3-21 16,0 0-14-16,1 2-30 0,8-6-24 0,-10 7-35 16,10-7-175-16,-8 5-383 0,8-5 170 0</inkml:trace>
          <inkml:trace contextRef="#ctx0" brushRef="#br0" timeOffset="30860.96">31721-82 101 0,'0'0'222'0,"-21"2"-13"0,21-2-14 0,-26 8-10 16,10-3-13-16,1 2-13 0,-1 2-5 0,-4 6-9 15,-2 2-6-15,2 1-8 0,1 0-12 0,1 2-9 16,2 2-6-16,-1 0-10 0,4 2-9 0,4 2-5 15,2-1-4-15,-1-3-5 0,4 4-4 0,4-1-7 16,1-4-3-16,4 5-4 0,2-3-3 0,0 0-4 16,7-2-4-16,-4-6-5 0,-1 0-2 0,3 0-2 0,0-2-2 15,2 1-5-15,-1-3 1 0,-1-3-5 0,1 0-1 16,-4-1-20-16,-1-4-17 0,-1 3-26 16,1-1-26-16,-8-5-43 0,10 5-52 0,-10-5-54 15,0 0-207-15,0 0-459 0,0 0 203 0</inkml:trace>
          <inkml:trace contextRef="#ctx0" brushRef="#br0" timeOffset="31287.14">31995 61 111 0,'-30'-7'244'0,"30"7"-17"0,0 0-9 0,-25 3-11 16,10 1-12-16,0 1-9 0,2 1-17 0,-7 1-13 15,2 0-7-15,2 4-9 0,-5-1-12 0,-1 4-12 0,8-5-9 16,-1 6-9-16,2-4-8 0,1 2-7 0,0-1-2 16,3 5-6-16,0-3-7 0,0 3-8 15,2 0-4-15,1-3 0 0,3-3-6 0,0 6-2 16,1-3 0-16,1-3-4 0,1-1-1 0,0-10 0 0,1 20 0 16,1-12 1-16,2 3-3 0,-4-11-2 0,11 11-3 15,-7-5 0-15,-4-6-5 0,12 6-5 0,-2-3-5 16,-10-3-13-16,24 2-22 0,-15 0-23 0,-9-2-27 15,23-4-35-15,-11 2-42 0,1-5-54 0,0-3-49 16,1-2-228-16,5-3-510 0,1 0 226 0</inkml:trace>
          <inkml:trace contextRef="#ctx0" brushRef="#br0" timeOffset="31601.48">32207-151 198 0,'0'0'213'0,"0"0"-11"16,0 0-1-16,7 38 1 0,-1-21-10 0,-1-1-9 15,7 7-11-15,-2 1-6 0,0 4-12 0,7 4-9 16,-7 3-11-16,7 10-13 0,-8-11-11 0,1 6-10 16,-5-3-9-16,-1-1-6 0,-4 5-10 0,-4-3-5 15,-5-1-10-15,-5 0-1 0,-7-2-7 16,-6-1-14-16,-5-3-53 0,-7 3-47 0,-1-1-54 0,-5-4-60 16,3-2-81-16,-4 0-143 0,-6-4-433 0,10 1 192 15</inkml:trace>
        </inkml:traceGroup>
      </inkml:traceGroup>
    </inkml:traceGroup>
    <inkml:traceGroup>
      <inkml:annotationXML>
        <emma:emma xmlns:emma="http://www.w3.org/2003/04/emma" version="1.0">
          <emma:interpretation id="{8395B61D-1FCB-410A-A19C-25D0AF950555}" emma:medium="tactile" emma:mode="ink">
            <msink:context xmlns:msink="http://schemas.microsoft.com/ink/2010/main" type="paragraph" rotatedBoundingBox="564,5313 19973,5022 20003,7020 594,7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2687C-D6CF-4E53-81EA-F031F61CB70E}" emma:medium="tactile" emma:mode="ink">
              <msink:context xmlns:msink="http://schemas.microsoft.com/ink/2010/main" type="line" rotatedBoundingBox="564,5313 19973,5022 20003,7020 594,7310"/>
            </emma:interpretation>
          </emma:emma>
        </inkml:annotationXML>
        <inkml:traceGroup>
          <inkml:annotationXML>
            <emma:emma xmlns:emma="http://www.w3.org/2003/04/emma" version="1.0">
              <emma:interpretation id="{9B8BAD15-EFC0-4BDC-A783-50F4F3CB4AE0}" emma:medium="tactile" emma:mode="ink">
                <msink:context xmlns:msink="http://schemas.microsoft.com/ink/2010/main" type="inkWord" rotatedBoundingBox="570,5759 1934,5738 1950,6823 587,6844"/>
              </emma:interpretation>
            </emma:emma>
          </inkml:annotationXML>
          <inkml:trace contextRef="#ctx0" brushRef="#br0" timeOffset="36456.07">85 2754 22 0,'2'-12'187'0,"-2"12"-6"0,0 0-14 0,0 0-7 16,0 0-14-16,0 0-4 0,0 0-4 0,-18-5-9 16,18 5-11-16,0 0 0 0,0 0-7 0,-14-2-4 15,14 2-4-15,0 0-3 0,0 0-11 0,0 0-1 16,0 0-7-16,0 0-7 0,-14-1-5 0,14 1-4 16,0 0-5-16,0 0-2 0,0 0-7 0,0 0-4 15,0 0-6-15,0 0-3 0,0 0-7 0,0 0-2 0,0 0-4 16,0 0 5-16,0 0-1 0,0 0 2 0,0 0 1 15,0 0-3-15,17 22 2 0,-9-15 5 16,-1-2-2-16,5 4 5 0,-1-1-5 0,2 1-6 0,1 1 0 16,-1-3-4-16,0 4 0 0,4-3-1 0,-4 3 0 15,2-2-4-15,0 1 0 0,3 2 4 0,0-2-7 16,-3-3 1-16,3 2 2 0,0-1-7 0,-2-1 2 16,0 2 0-16,2-1-2 0,-3-4 2 0,2 0-3 15,-2 2 4-15,-7-2-6 0,4-1 4 0,2 3-1 16,-4-1 3-16,-1-2 1 0,5 4 1 0,-4-6-1 15,-1 5 1-15,3-6 0 0,-12 0 4 0,19 1-2 16,-8-1 5-16,-11 0-1 0,24 0 6 0,-15 0-3 16,3 0 3-16,-12 0-6 0,19-1-3 0,-19 1 3 0,18 0 1 15,-18 0-2-15,15-3-7 0,-15 3 1 0,12-3-3 16,-12 3 0-16,10-1-2 0,-10 1 2 16,0 0 2-16,0 0-3 0,12-4 0 0,-12 4 1 0,0 0 4 15,0 0 0-15,0 0-5 0,0 0 4 0,0 0-3 16,0 0 0-16,13 5-5 0,-13-5 2 0,0 0 0 15,-8 22 4-15,0-7-1 0,-5 1-3 0,-5 6-1 16,-3 9 4-16,-9 2-10 0,-3 2 1 0,2-4-10 16,-8 11-12-16,-13 10-30 0,0 0-31 0,-2 8-30 15,0-1-38-15,2 4-39 0,1 4-42 0,1-5-48 16,-10-2-239-16,8 5-558 0,1-4 248 0</inkml:trace>
          <inkml:trace contextRef="#ctx0" brushRef="#br0" timeOffset="35218.78">-669 3026 50 0,'0'0'191'0,"0"0"-8"0,0 0-6 15,0 0-10-15,0 0-12 0,-15-2-5 0,15 2-7 16,0 0-8-16,0 0-8 0,0 0-4 0,0 0-10 15,0 0-6-15,0 0-4 0,0 0-8 0,-14-2-6 16,14 2-5-16,0 0-6 0,0 0-8 0,0 0-2 16,0 0-8-16,0 0-8 0,0 0-5 0,0 0-4 15,0 0-6-15,0 0-1 0,0 0-10 0,0 0-1 16,0 0-2-16,0 0-4 0,0 0-2 0,0 0 0 16,0 0-2-16,0 0-2 0,0 0 1 0,0 0 0 15,0 0-9-15,0 0 5 0,41 4-3 0,-41-4 1 16,23 1-1-16,-6-1 1 0,2 1-2 0,1-1 1 15,-2 0 1-15,1 0-1 0,6 0-3 0,-4 0 3 16,3 0 1-16,-3 0-5 0,-2 3 0 0,1-3 3 0,1 0 0 16,-2 0-4-16,2 0-1 0,-2 0 3 0,-1-3 1 15,-1 2 2-15,2 1-4 0,-1-1 2 16,1-1 1-16,-2 2 3 0,0-2 1 0,-2 1 2 0,0 1-1 16,-1-2 5-16,-14 2-6 0,19-2 7 0,-19 2-6 15,17-2 1-15,-17 2-3 0,13 0 4 0,-13 0-2 16,10-1-3-16,-10 1 1 0,0 0-1 0,17-3-3 15,-17 3 3-15,12-1-1 0,-12 1-3 0,0 0 1 16,0 0 3-16,10-3-3 0,-10 3 1 0,0 0-3 16,0 0 1-16,0 0-6 0,14 0-10 0,-14 0-17 15,0 0-15-15,0 0-16 0,0 0-22 0,0 0-19 16,0 0-29-16,0 0-25 0,0 0-36 0,0 0-213 16,0 0-438-16,0 0 193 0</inkml:trace>
          <inkml:trace contextRef="#ctx0" brushRef="#br0" timeOffset="35789.97">-595 3299 162 0,'0'0'150'0,"-9"4"-3"0,9-4-21 0,0 0-2 15,0 0-6-15,0 0-10 0,0 0-1 0,0 0-13 16,0 0 5-16,0 0-4 0,0 0 2 0,0 0-7 16,0 0-3-16,0 0-4 0,0 0-6 0,0 0-3 15,0 0-6-15,0 0-8 0,0 0-2 0,0 0-6 16,0 0-5-16,0 0 0 0,0 0-7 0,0 0-8 15,27-16 4-15,-27 16-2 0,0 0 0 0,0 0 3 16,0 0-2-16,20 5-4 0,-20-5 6 0,13 5 3 16,-13-5-2-16,13 2 5 0,-4 1-1 0,2-2-1 0,-11-1 6 15,24 4-2-15,-11-3 5 0,-1 1 1 16,6-1 0-16,-3-1 2 0,0 3-5 0,3-2 1 16,-1 1 0-16,3-4-5 0,-4 2-6 0,4-1 1 0,-1-3-2 15,8 2-2-15,-8 1-5 0,7-2 1 0,-7 2-6 16,0 1-4-16,-1-1-5 0,2-2 7 0,-4 1-4 15,-1 2-9-15,-3 0 3 0,3-5-7 0,-3 5 5 16,4-4 0-16,-4 4-3 0,-12 0 1 0,20-1 0 16,-20 1-2-16,17 0-3 0,-17 0 0 0,14-1-1 15,-14 1 3-15,0 0-1 0,13 0-1 0,-13 0 1 16,0 0 1-16,0 0-3 0,0 0 0 0,14-2-3 16,-14 2 1-16,0 0-1 0,0 0 3 0,0 0-2 15,0 0-1-15,0 0 1 0,0 0 0 0,0 0-3 16,0 0-7-16,0 0-13 0,0 0-16 0,9-4-14 15,-9 4-24-15,0 0-18 0,0 0-25 0,0 0-23 16,0 0-26-16,0 0-53 0,0 0-226 0,0 0-485 16,0 0 214-16</inkml:trace>
        </inkml:traceGroup>
        <inkml:traceGroup>
          <inkml:annotationXML>
            <emma:emma xmlns:emma="http://www.w3.org/2003/04/emma" version="1.0">
              <emma:interpretation id="{3D451D6E-16A8-4D67-8F1C-187661A98809}" emma:medium="tactile" emma:mode="ink">
                <msink:context xmlns:msink="http://schemas.microsoft.com/ink/2010/main" type="inkWord" rotatedBoundingBox="2907,5385 5952,5340 5975,6871 2930,6917"/>
              </emma:interpretation>
            </emma:emma>
          </inkml:annotationXML>
          <inkml:trace contextRef="#ctx0" brushRef="#br0" timeOffset="43171.95">2117 2843 146 0,'0'0'149'0,"0"0"-19"0,0 0-3 0,0 0-4 16,0 0-12-16,0 0-8 0,0 0-10 0,0 0-4 16,0 0-6-16,12-8-7 0,-12 8-6 0,0 0 1 0,0 0-2 15,0 0-6-15,0 0-4 0,0 0 0 16,0 0-4-16,7-8 3 0,-7 8 1 0,0 0-3 16,0 0-2-16,0 0-2 0,0 0 1 0,0 0-5 0,0 0-1 15,3-11-6-15,-3 11-3 0,0 0-2 0,0 0-3 16,3-11-2-16,-3 11 0 0,0 0-7 0,0 0 3 15,-3-15-3-15,3 15 1 0,0 0 4 0,0 0-5 16,-3-12 1-16,3 12-2 0,0 0 0 0,-6-9 0 16,6 9-1-16,0 0-2 0,-7-6-3 0,7 6 1 15,0 0-3-15,-12-11-1 0,12 11-3 0,0 0 1 16,-12-5-2-16,12 5-2 0,-11-1 1 0,11 1 0 16,0 0-3-16,-22-3-1 0,22 3 1 0,-15 3-1 15,15-3-2-15,-15 0 0 0,15 0 3 0,-13 1-2 16,13-1 5-16,-17 1 0 0,17-1 3 0,-13 4 0 15,13-4 1-15,-14 0-4 0,14 0 0 0,-10 4 0 16,10-4 4-16,-16 0-4 0,16 0 0 0,-14 2-2 0,7 3-2 16,7-5 2-16,-15 6-2 0,15-6 2 0,-14 9-1 15,7-4-4-15,7-5 4 0,-15 7-3 0,7-3-3 16,1 2 1-16,7-6 2 0,-15 8-5 0,8-4 7 16,-1 3-4-16,8-7 5 0,-15 8-5 0,11-4 2 15,4-4-1-15,-12 9 1 0,6-6 0 0,6-3-2 16,-9 10 1-16,9-10 4 0,-9 7-5 0,9-7 3 15,-9 9-1-15,9-9 0 0,-7 8 1 0,7-8 0 16,-8 8 5-16,8-8-2 0,-6 7-1 0,6-7-3 16,-6 10 1-16,6-10 0 0,-10 7-1 0,7 0 4 15,3-7 1-15,-6 10-4 0,6-10 2 0,-8 11 2 16,2-8-2-16,6-3 2 0,-6 13-4 0,6-13 0 16,-6 11 1-16,6-11 1 0,-7 15 0 0,3-12-2 0,4-3 0 15,-3 13 0-15,3-13-1 0,-6 12-1 16,6-12 2-16,-5 14 3 0,2-9-5 0,3-5 2 15,-1 15 1-15,-4-8-2 0,5-7 1 0,-4 16 0 0,2-7 1 16,2-9-1-16,-1 19 2 0,-4-11-1 0,5-8 0 16,-1 18-2-16,1-10 3 0,0-8 2 0,-5 17-4 15,5-8 1-15,0-9-2 0,0 16 1 16,0-16-2-16,-1 17 3 0,1-17-2 0,0 17-1 0,1-10-3 16,-1-7 7-16,5 14-5 0,-4-4 6 0,-1-10-1 15,5 12 1-15,-2-2-4 0,-3-10 2 0,9 11-3 16,-9-11 5-16,4 13-5 0,2-6 3 0,0-1-3 15,-6-6 2-15,12 11 0 0,-6-6 3 0,0 1-4 16,-6-6 2-16,13 10-1 0,-5-5 4 0,-2 0-5 16,0 2 4-16,-6-7-2 0,15 7 1 0,-6-3 0 0,0 0 0 15,-9-4-1-15,14 4 6 0,-5-3-2 16,-9-1 2-16,18 3-5 0,-9-1 4 0,2 2 4 16,-11-4-1-16,16 0-3 0,-5 2 1 0,-3-1 0 0,3 3 1 15,-11-4 0-15,19-1 1 0,-8 2-6 0,-1 3 3 16,-10-4-3-16,20 0 2 0,-20 0-2 0,20 0-2 15,-11 2 3-15,-9-2 0 0,20-2-2 0,-20 2-1 16,16-2 2-16,-16 2-8 0,15 2 8 0,-15-2-3 16,12-2-2-16,-12 2 0 0,0 0 1 0,15 0 0 15,-15 0-2-15,0 0 1 0,0 0 0 0,13 2 1 16,-13-2-1-16,0 0 1 0,0 0-5 0,14-2 8 16,-14 2-4-16,0 0 0 0,0 0-3 0,0 0 3 15,0 0 1-15,7-6-3 0,-7 6 0 0,0 0 2 16,0 0-6-16,0 0-1 0,0 0-12 0,0 0-18 15,0 0-20-15,0 0-12 0,0 0-20 0,0 0-23 16,0 0-30-16,0 0-35 0,0 0-33 0,-9 28-242 16,9-28-487-16,0 0 216 0</inkml:trace>
          <inkml:trace contextRef="#ctx0" brushRef="#br0" timeOffset="44321.86">2434 2723 21 0,'0'0'134'15,"-6"-8"-2"-15,6 8-15 0,0 0-3 0,0 0-13 16,0 0 0-16,0 0-9 0,-1-15-5 0,1 15 3 0,0 0-10 16,0 0-3-16,0 0-1 0,0 0-2 0,0 0-2 15,0 0-11-15,0 0 5 0,0 0 1 0,0 0-4 16,-5-10-8-16,5 10 7 0,0 0 0 0,0 0-8 16,0 0 0-16,0 0-8 0,0 0-3 0,0 0 3 15,0 0 1-15,0 0-4 0,0 0-7 0,0 0-5 16,0 0 0-16,0 0-5 0,0 0-4 0,0 0 1 15,0 0-5-15,0 0 0 0,0 0 3 0,0 0-2 16,0 0-1-16,0 0-2 0,12 27 1 0,-12-27 2 16,11 9 1-16,-2-1 2 0,-2-5 1 0,2 3-1 15,1-1-1-15,5 3 0 0,-1 1 1 0,1-4 0 16,-2 3 0-16,1 1-6 0,2 0 5 0,-1-4-5 16,-2 3 2-16,5-2-5 0,-4 1 5 0,1-2-5 15,-1 0 2-15,3 4-2 0,-2-4 4 0,0 2-2 16,1-6 2-16,-2 3-4 0,0-1 1 0,1 0 0 0,-1 4-2 15,-2-5 5-15,3 2-1 0,-3 1-2 16,1-3 2-16,-1 2-1 0,3-3 0 0,-5 2-3 16,-1 1 1-16,-9-4-3 0,24 4 0 0,-15-2-1 0,1-1-2 15,-1 2 0-15,0 0 0 0,-9-3-1 0,14 4 4 16,-14-4-3-16,16 3-2 0,-10 1 2 0,-6-4-2 16,14 2-1-16,-14-2 3 0,7 4-3 0,-7-4-1 15,0 0-1-15,15 1 1 0,-15-1 1 0,7 4 2 16,-7-4-4-16,11 6 3 0,-11-6-1 15,0 0 0-15,13 1-2 0,-13-1 5 0,0 0-5 0,9 6-1 16,-9-6 2-16,0 0 1 0,12 0-4 0,-12 0 5 16,0 0-3-16,14 4 0 0,-14-4-2 0,0 0 4 15,8 3-2-15,-8-3 5 0,0 0-4 0,0 0 3 16,9 6-3-16,-9-6 2 0,0 0 2 0,0 0 1 16,0 0-4-16,0 0 10 0,0 0-1 0,0 0 4 15,9 5 2-15,-9-5 2 0,0 0 1 0,0 0 2 0,0 0-5 16,0 0 6-16,0 0-1 0,0 0-3 0,0 0 3 15,0 0-1-15,0 0-2 0,0 0-1 0,0 0-2 16,0 0 1-16,0 0-4 0,0 0-5 0,0 0 2 16,0 0 0-16,0 0-7 0,0 0-3 0,0 0 4 15,0 0 2-15,0 0-2 0,0 0-5 0,0 0-2 16,0 0 7-16,-22 14-5 0,18-8 3 0,4-6-1 16,-14 13 1-16,8-4-2 0,-1-3 0 0,-5 6-1 15,3 4 5-15,-3-1-1 0,3 0-3 0,-4-4-1 16,-4 10 0-16,4-2 6 0,-4 4-3 0,1-4-1 0,-1 1-4 15,0 2 4-15,2-2 0 0,-2 5-1 16,1-1 1-16,-2-4-11 0,-3 12-17 0,2 1-17 16,-2 0-17-16,0-1-26 0,-3 2-36 0,2 5-28 0,-4-3-41 15,4 1-45-15,-8-3-231 0,3 1-505 0,0-1 225 16</inkml:trace>
          <inkml:trace contextRef="#ctx0" brushRef="#br0" timeOffset="47373.8">3450 3172 68 0,'0'0'171'0,"0"0"-8"16,0 0-11-16,0 0-10 0,0 0-14 0,0 0-6 0,0 0-10 15,0 0-4-15,0 0-13 0,0 0 2 0,0 0-8 16,0 0-6-16,0 0-3 0,36-11 0 0,-23 7-2 15,-13 4-5-15,22-3-3 0,-7-1 0 0,0 1-5 16,5-1-3-16,-1 3-1 0,6 0-3 0,1 0-2 16,2-3-8-16,-6 0 2 0,5 3-7 0,3 0-4 15,0 0 0-15,0 1-7 0,-2-3-1 0,3 2-2 16,-1-3-1-16,3 2 1 0,-3 2-8 0,3-1 1 16,-2 2 0-16,-1-2-2 0,1-2-2 0,-1 3-1 0,0 0 1 15,0 0 2-15,1 0-2 0,-3 0-2 0,-1 0-2 16,4 0 2-16,-1 3-3 0,-6-3 0 0,8 0-3 15,-6 1 1-15,-5-1-4 0,6 2 2 0,-5-4-1 16,4 1-2-16,-5-2 1 0,-3 0-1 0,2 3-2 16,0-2 5-16,-2-1-12 0,-3 3 7 0,-3-2 0 15,4-2 1-15,-7 3-5 0,-9 1-6 16,16-1-4-16,-16 1-8 0,17 1-7 0,-17-1-8 16,0 0-18-16,0 0-16 0,9 5-22 0,-9-5-15 15,0 0-13-15,0 0-20 0,0 0-27 0,-32 13-47 0,17-6-115 16,2-2-353-16,-2 2 156 0</inkml:trace>
          <inkml:trace contextRef="#ctx0" brushRef="#br0" timeOffset="46859.68">3957 2393 94 0,'0'0'150'16,"0"0"-10"-16,0 0-2 0,0-14-2 0,0 14-7 15,0 0-3-15,0 0-9 0,0 0-3 0,4-9-8 16,-4 9-2-16,0 0-8 0,5-9-6 0,-5 9-3 16,0 0-4-16,0 0 3 0,3-14-5 0,-3 14 0 0,0 0-5 15,0 0-4-15,0 0 0 0,0 0-10 0,0 0-4 16,0-10-5-16,0 10-3 0,0 0-7 0,0 0-4 15,0 0-6-15,0 0-7 0,0 0-1 0,0 0 0 16,0 0-2-16,0 0-4 0,0 0 4 0,0 0-1 16,0 0-1-16,6 33 4 0,-5-24 2 0,-1 2 6 15,0-11 0-15,-1 27-2 0,2-13 3 0,-1 0-1 16,-1 3-1-16,-1 1 3 0,-1-4 1 0,2 4 0 16,1-3-6-16,0 1 1 0,0-1-5 0,-3 1 0 15,3-2-1-15,0 4-2 0,-3-7-1 0,3 3-1 16,0-1-2-16,0-13-8 0,0 18 1 0,3-11 2 0,0 4-5 15,-3-11 0-15,0 15 1 0,1-6-3 16,-1-9 2-16,5 13 1 0,-5-13-1 0,1 15 3 16,-1-15-5-16,3 11-1 0,-3-11-7 0,3 9 0 15,-3-9-12-15,3 11-10 0,-3-11-15 0,0 0-15 16,-3 15-12-16,3-15-15 0,0 16-20 0,0-16-19 0,-7 11-16 16,2-1-25-16,-2-3-6 0,1 1-42 0,-5 4-166 15,-5-3-405-15,6 2 180 0</inkml:trace>
          <inkml:trace contextRef="#ctx0" brushRef="#br0" timeOffset="48136.12">3861 3469 20 0,'6'16'190'0,"-6"-16"-4"15,0 0-20-15,0 15-1 0,0-15-12 0,0 14-3 16,-1-1-7-16,-2 1-8 0,3-14-5 0,-2 28-4 15,1-11-8-15,-3-3-4 0,4 5-8 0,-6-3-3 16,3-1-8-16,-2 1-7 0,4 1-7 0,-4-3-5 16,-1 1-5-16,3-2-4 0,-3 1-9 0,2-3-2 0,1-1-9 15,-2 0 1-15,5-10-6 0,-3 19-6 16,3-19 0-16,-3 13-1 0,3-13-7 0,-1 9 1 16,1-9-6-16,0 0 1 0,-2 16-4 0,2-16-4 0,0 0-1 15,0 0 4-15,-3 6-5 0,3-6-1 16,0 0 1-16,0 0 3 0,0 0-5 0,0 0-2 15,0 0-5-15,0 0 5 0,0 0-4 0,0 0 3 0,0 0-2 16,0 0-2-16,24-23 0 0,-18 15 2 0,0 2-4 16,3-10-2-16,0 3-1 0,3 0 1 0,4-9-5 15,-1 3 2-15,2 0-4 0,-1 0 3 0,1-3 3 16,0 2 0-16,3 1-2 0,-2 0 3 0,-2 3-2 16,3-1 0-16,-5 6-1 0,1 0 1 0,-5-2-1 15,2 6 4-15,-3-3-5 0,3 0 1 0,-3 5-2 16,-3 2 5-16,1-4-1 0,2 3-2 0,-9 4 3 15,11-7 0-15,-2 4-7 0,-9 3 6 0,0 0-2 16,16-2 0-16,-16 2 3 0,0 0 1 0,14 0 1 16,-14 0-2-16,12 2 0 0,-12-2 4 0,10 7-2 15,-4-4 5-15,-6-3 0 0,10 11 3 0,-7-7 1 16,5 3 5-16,-2 0 0 0,0 1 5 0,-6-8-3 0,10 16-2 16,-4-6 1-16,-1 3 1 0,-1-5 4 15,1 6 6-15,1-5 0 0,-3 5-3 0,-2-5 3 16,2 5 4-16,-2 0 3 0,1 2 0 0,-2-3 2 0,0 5 5 15,0-3-7-15,-2-1 2 0,2-14-6 0,0 22 5 16,-1-9-11-16,-2-2 0 0,3-11-2 0,-1 20-1 16,1-9-7-16,0-11 5 0,0 17-4 0,0-9-2 15,0-8-4-15,0 14 7 0,0-14-5 0,0 13-4 16,0-13 3-16,0 0-4 0,-3 11-2 0,3-11 0 16,0 0-15-16,0 0-5 0,0 0-16 0,3 9-14 0,-3-9-14 15,0 0-20-15,0 0-36 0,0 0-44 16,0 0-48-16,0 0-29 0,0 0-277 0,0 0-554 15,0 0 245-15</inkml:trace>
        </inkml:traceGroup>
        <inkml:traceGroup>
          <inkml:annotationXML>
            <emma:emma xmlns:emma="http://www.w3.org/2003/04/emma" version="1.0">
              <emma:interpretation id="{4A0D7FFC-925A-4A80-9602-ABD0A4F13CA5}" emma:medium="tactile" emma:mode="ink">
                <msink:context xmlns:msink="http://schemas.microsoft.com/ink/2010/main" type="inkWord" rotatedBoundingBox="6478,5353 9368,5310 9396,7179 6506,7222"/>
              </emma:interpretation>
            </emma:emma>
          </inkml:annotationXML>
          <inkml:trace contextRef="#ctx0" brushRef="#br0" timeOffset="48814.59">5217 3126 98 0,'0'0'197'16,"0"0"-10"-16,0 0-8 0,0 0-12 0,0 0-11 16,0 0-12-16,0 0-5 0,0 0-8 0,0 0-3 15,0 0-7-15,0 0-7 0,0 0 0 0,39 5-2 0,-39-5-8 16,19-2 0-16,-7-1-7 0,5 2-5 0,1-1-6 15,-1 2 0-15,3-2-9 0,-2 2-8 0,1 0-4 16,-1-2-9-16,0 2-7 0,1 0-4 0,-1 0-6 16,2 2 2-16,-3 0-8 0,1 0-4 0,-1 2 0 15,2-3-1-15,-5 1-8 0,5 2 3 0,-6-3-4 16,2-1 0-16,-1 3-4 0,-4-2 0 0,5 0-2 16,-15-1 2-16,19 1-2 0,-11 3-4 0,-8-4-1 15,19 0 4-15,-8 0-3 0,-11 0-3 0,15-4 0 16,-15 4 4-16,0 0-4 0,16 4 3 0,-16-4-7 0,0 0 1 15,16-4-4-15,-16 4-13 0,6-3-17 16,-6 3-14-16,0 0-15 0,0 0-18 0,3-14-25 16,-3 14-25-16,0 0-18 0,0 0-29 0,-6-25-33 0,1 22-186 15,-3-7-425-15,2-2 188 0</inkml:trace>
          <inkml:trace contextRef="#ctx0" brushRef="#br0" timeOffset="49152.43">5599 2904 140 0,'0'0'180'0,"-6"-8"-9"16,6 8-10-16,0 0-6 0,0 0-12 0,0 0-12 15,0 0-8-15,0 0-15 0,0 0-6 0,0 0-4 16,0 0 0-16,0 0 3 0,-13 17-5 0,7-8-2 15,1 3-5-15,4-2 4 0,-4 8 0 0,2-1 0 16,-3 4 3-16,0 3-1 0,2-2-4 0,-2 1-10 16,3 0-4-16,-5 0 1 0,2 3-8 0,3-10-2 15,0 1-2-15,-1 1-5 0,-1 4-3 0,1 1-4 0,-2-9-10 16,3 4 2-16,-1-3-2 0,1 0-5 16,0 0-3-16,0 0-10 0,-2-2 2 0,2 1-3 0,0-5-1 15,0 5-6-15,0-5-20 0,3-9-14 0,-3 17-19 16,-3-8-20-16,6-9-27 0,-3 13-29 0,3-13-30 15,-4 12-42-15,4-12-30 0,-6 6-230 0,6-6-480 16,0 0 213-16</inkml:trace>
          <inkml:trace contextRef="#ctx0" brushRef="#br0" timeOffset="51080.93">6218 3319 135 0,'0'0'168'0,"0"0"-3"0,0 0-5 0,0 0-9 16,30 3-7-16,-20-6-4 0,8 1-9 0,-5 0-2 0,10-2-11 15,4 0-2-15,1 0-7 0,2 0-4 0,0-2-8 16,1 4-11-16,8-3-2 0,3 1-9 16,-13 2-6-16,4 4-7 0,9-4-13 0,3 1 2 0,-7-1-4 15,3 2-4-15,0-1-7 0,1 1-4 0,0 0-2 16,1 0-2-16,2 0-3 0,0 0 0 0,7-3-5 16,3 3 0-16,0 0-2 0,3-1-1 0,-2-3-5 15,2 4 1-15,0-3-2 0,-3 0-3 0,17-2 0 16,-17 4 2-16,0-4-4 0,0 5 3 15,-6-3-1-15,-1-1-4 0,-2 2 1 0,-1 0-3 0,-6-1-7 16,-6 1-11-16,-5 1-8 0,-4-3-15 0,-5 7-6 16,1-6-4-16,-4 6-12 0,-4-3-18 0,-1 0-16 15,-11 0-21-15,11 1-1 0,-11-1-24 0,0 0-37 16,0 0-125-16,0 0-328 0,0 0 145 0</inkml:trace>
          <inkml:trace contextRef="#ctx0" brushRef="#br0" timeOffset="51865.91">6698 3802 58 0,'0'0'201'0,"-3"15"-6"0,3-15-16 0,-6 23-9 15,5-10-11-15,-5 3-7 0,3-1-13 0,0 1-3 16,-3 8-4-16,1-9-12 0,2 6-4 0,0-3-12 16,0 1 0-16,-3-2-2 0,2 6-10 0,1-8-4 15,0 3-5-15,0-5-9 0,-2 2-2 0,2 0-7 16,3-1-4-16,-5-7-5 0,5-7-3 15,-3 18-8-15,3-18-1 0,0 12-6 0,0-12-3 0,-3 12-5 16,3-12 1-16,-3 11-3 0,3-11-3 0,0 0-2 16,0 0 2-16,0 0-3 0,0 0-2 0,0 0-2 15,0 0 1-15,0 0-5 0,0 0 0 0,0 0-4 0,0 0 2 16,0 0-2-16,28-28-1 0,-18 17-4 16,-1-5-3-16,2 1-10 0,-2 0 0 0,4 2-4 15,-1-8-6-15,1-3 0 0,1 2-3 0,-1 5-8 16,-4 0 11-16,5-1-2 0,2-3 3 0,-4 3-3 0,-2 4 4 15,4 1 3-15,-2-2 0 0,1 1 2 16,-2 2 2-16,1 2 3 0,-6 1 1 0,4 1-2 0,-1-1 4 16,-2 4 2-16,2 0-2 0,-9 5 2 0,11-11 8 15,-1 7 0-15,-10 4 0 0,15-4 1 0,-7 2 0 16,-8 2 4-16,0 0 6 0,19 6 2 0,-19-6 3 16,12 8 4-16,-8-1 1 0,-1-1 2 0,3 4 1 15,0 1 3-15,-4 3 2 0,4-1 1 0,0 2 5 16,-3 1-8-16,0 0 2 0,1 1 2 0,-1 0 1 15,0-2 0-15,0 1-4 0,-3-1 3 0,3 1 0 16,-3-2-2-16,0 2-2 0,0-5-4 0,0 4 0 16,0-15-6-16,0 16-2 0,0-4-2 0,0-12 0 0,-3 18-2 15,3-18-5-15,0 16-1 0,0-8-9 16,0-8-14-16,-6 11-15 0,6-11-23 0,-6 12-26 16,6-12-28-16,-7 9-31 0,7-9-37 0,-9 8-34 0,9-8-58 15,-14 2-206-15,14-2-507 0,-10 0 225 0</inkml:trace>
          <inkml:trace contextRef="#ctx0" brushRef="#br0" timeOffset="52766.01">7272 3606 146 0,'0'0'234'0,"0"0"-10"0,0 0-17 0,-7-6-10 16,7 6-16-16,0 0-13 0,0 0-13 0,0 0-18 15,0 0-9-15,0 0-13 0,0 0-14 0,0 0-8 16,0 0-13-16,10-18-5 0,-10 18-10 0,14-11-2 16,-5 8-8-16,0-3-3 0,1 0-6 0,-1 2-1 15,-2-1-5-15,10 2 0 0,-4-3-4 0,2 1-1 0,-1-1-4 16,-5 4-2-16,-9 2-1 0,20-2-2 0,-11-1-6 16,-9 3-1-16,17 0-2 0,-17 0 0 15,16 6-4-15,-13-3-1 0,3 5 0 0,-6-8 0 0,14 12-4 16,-11-5 2-16,-3-7-1 0,7 15 2 0,-7-6-1 15,3-1 0-15,-3-8 1 0,0 25-2 0,0-16 2 16,0 4-1-16,0-3-3 0,-3 5 3 0,-1-4 3 16,1 1-2-16,-3-1-3 0,3 3 4 0,0-4-1 15,-5 0-5-15,2 1 0 0,0 0-1 0,-1 0 1 16,1 2-1-16,-2-2 3 0,-1 0-2 0,-1-2-3 16,1-1 3-16,-1 2-4 0,4 0 4 0,-8-3-5 15,2 4 2-15,9-4-1 0,-10-2 3 0,5 3-2 0,-1-1 0 16,-1-2 2-16,1-2-4 0,9-3 3 0,-10 7 2 15,10-7-5-15,-12 7 5 0,12-7-3 16,-8 4 2-16,8-4-2 0,0 0-1 0,0 0-5 0,0 0 3 16,0 0-2-16,0 0 1 0,0 0 1 0,0 0-2 15,0 0 0-15,0 0 4 0,0 0-1 16,0 0-2-16,14-31-3 0,-8 23 2 0,-6 8 0 0,13-7-1 16,-4 1 4-16,-9 6 1 0,10-8-3 0,-1 4-2 15,-9 4-1-15,11-7 3 0,-4 3-2 0,-7 4 1 16,15-2-3-16,-15 2 5 0,17-4-3 0,-17 4 2 15,16 4-1-15,-16-4 3 0,16 2-2 0,-5 2 2 16,4-1 3-16,-2 1 3 0,-2 0 2 0,4 0 3 16,1 0 4-16,0-1 6 0,7 0 5 0,-4-1 2 0,5-2-2 15,-5 0 2-15,4 2 0 0,-4-2-6 16,6-4 1-16,1 4 0 0,-10-3 1 0,-2 1-7 16,5 0 0-16,-6 2-4 0,4-3-1 0,-8-1 3 0,-9 4-4 15,19 0-8-15,-19 0-18 0,11-4-24 16,-11 4-34-16,0 0-56 0,0 0-31 0,9-7-63 0,-9 7-273 15,0 0-536-15,0 0 239 0</inkml:trace>
          <inkml:trace contextRef="#ctx0" brushRef="#br0" timeOffset="50192.92">6336 2397 42 0,'0'0'183'0,"0"0"-6"16,-14-1-7-16,14 1-2 0,0 0-5 0,-13-4-11 16,13 4-10-16,0 0-8 0,-9-3-11 0,9 3-8 15,0 0-9-15,0 0-8 0,0 0-7 0,0 0-8 16,0 0-8-16,-8-7-11 0,8 7-7 0,0 0-2 16,0 0-7-16,0 0-6 0,0 0 0 0,27-7-4 15,-15 6-3-15,2-3 0 0,5 2-4 0,0-5-1 16,8 1-3-16,2 1-3 0,3 1-2 0,-3 1-1 0,14-3-1 15,-12 0-1-15,8 2-4 0,-9 3 2 0,3-2-2 16,-5-1-5-16,2 2 4 0,-11 2-3 16,1-1-5-16,5 1 2 0,-6 0-4 0,-2 1 5 0,-1-1-2 15,-5 2-2-15,1-1 1 0,4 5-2 0,-6-5-4 16,-1 2-2-16,-9-3 5 0,20 3 2 0,-20-3-3 16,13 4 2-16,-7-2-2 0,-6-2 2 0,14 7 0 15,-14-7 2-15,10 4-1 0,-4 1-3 0,-6-5 6 16,9 10 2-16,-9-10-5 0,7 7 4 0,-7-7 2 15,6 10 5-15,-6-10-1 0,6 15-5 0,-4-5 7 16,-2-10 2-16,0 16-1 0,0 0 5 0,0-7-1 16,0-9 1-16,-2 25 2 0,-1-11 1 0,0 4-1 15,3-4 3-15,-6 3 1 0,2 0 1 0,1-3 4 0,-3 3-4 16,0-3-1-16,-1 0-8 0,1 2 3 16,0-1-2-16,1 0-2 0,-1-4 0 0,3 4-6 15,-3-2 6-15,2 1-6 0,-2-2-2 0,3-1 1 0,0 1 0 16,-2 0-3-16,-1 0-2 0,3 1-2 15,-3-2-9-15,6-1-12 0,-4-2-9 0,4-8-16 0,-6 19-12 16,3-8-14-16,0 0-17 0,3-11-15 0,-7 16-19 16,4-8-19-16,0-1-19 0,3-7-27 0,-9 8-60 15,1-4-136-15,8-4-409 0,0 0 181 0</inkml:trace>
          <inkml:trace contextRef="#ctx0" brushRef="#br0" timeOffset="50545.88">6624 2716 53 0,'0'0'180'0,"0"0"-11"0,-11-1-14 0,11 1-10 16,0 0-8-16,0 0-20 0,0 0-9 0,0 0-13 15,0 0-7-15,0 0-1 0,0 0-7 0,0 0 2 16,0 0-7-16,0 0-1 0,0 0 10 0,0 0-1 16,30 12-3-16,-17-11 0 0,-13-1 0 0,26 4-10 15,-7-4 0-15,0 0-1 0,8 2-1 0,-1-4-7 16,2 2-2-16,2-4-6 0,0 2-4 0,-2-1-9 16,14 1 0-16,-3-3-8 0,-10 4-1 0,-2 0-2 15,2-3-2-15,0 0-5 0,0 4 3 0,1 0-12 16,-2-2-9-16,-6-1-18 0,5 3-18 0,-8 0-12 15,1-1-14-15,-4 2-18 0,-7-1-17 0,2 3-14 16,-11-3-13-16,16 2-8 0,-16-2-17 0,6 5-189 16,-6-5-360-16,0 0 160 0</inkml:trace>
        </inkml:traceGroup>
        <inkml:traceGroup>
          <inkml:annotationXML>
            <emma:emma xmlns:emma="http://www.w3.org/2003/04/emma" version="1.0">
              <emma:interpretation id="{564352B6-75F5-48AD-91D8-CED503D8423B}" emma:medium="tactile" emma:mode="ink">
                <msink:context xmlns:msink="http://schemas.microsoft.com/ink/2010/main" type="inkWord" rotatedBoundingBox="10237,5815 11313,5799 11327,6728 10251,6744"/>
              </emma:interpretation>
            </emma:emma>
          </inkml:annotationXML>
          <inkml:trace contextRef="#ctx0" brushRef="#br0" timeOffset="63983.09">9135 2948 53 0,'0'0'89'0,"0"0"-15"15,0 0 3-15,0 0-10 0,0 0-6 0,0 0-15 16,-13-2-3-16,13 2-7 0,0 0-13 0,0 0-3 16,-18 0-24-16,18 0-12 0,0 0-30 0,-15-2-42 15,15 2-94-15,0 0 42 0</inkml:trace>
          <inkml:trace contextRef="#ctx0" brushRef="#br0" timeOffset="66318.11">9110 2913 59 0,'0'0'83'16,"0"0"-6"-16,0 0-4 0,0 0-2 0,0 0-11 16,0 0 2-16,0 0-3 0,0 0 2 0,0 0-5 15,0 0-5-15,0 0 4 0,0 0-9 0,0 0 3 16,0 0-2-16,0 0 6 0,0 0-5 0,0 0-3 15,0 0 1-15,0 0 5 0,0 0-10 0,0 0 2 16,0 0-4-16,0 0 3 0,0 0-5 0,0 0-1 16,0 0 0-16,0 0-1 0,0 0-2 0,0 0-3 15,0 0-1-15,0 0 5 0,0 0-8 0,0 0-2 0,0 0 1 16,0 0-5-16,0 0-1 0,0 0-6 0,0 0 7 16,0 0-3-16,0 0-4 0,0 0 6 15,0 0 0-15,0 0 2 0,0 0-6 0,0 0-1 0,0 0 0 16,13 25 1-16,-13-25-2 0,9 4 5 0,-9-4-2 15,10 6-4-15,-10-6-4 0,12 5 8 0,-7-1 3 16,-5-4-1-16,12 4-6 0,-12-4 2 0,16 3 0 16,-7-2 0-16,-9-1-10 0,18 3 7 0,-10-3-3 15,-8 0 3-15,16 4 0 0,-6-3-12 0,-10-1 13 16,17 0 2-16,-7 3-5 0,-10-3 8 0,20 3-4 16,-10-3 1-16,-10 0 1 0,19 0-1 0,-7 0-2 15,-12 0 1-15,17 0-2 0,-17 0 2 0,19 0-2 16,-7 0 2-16,-12 0-1 0,25 0-1 0,-14 0 3 0,-1 0-5 15,-10 0-4-15,17 0 3 0,-17 0-2 0,19-3 2 16,-19 3 2-16,19-3 0 0,-19 3 1 16,12 0-2-16,-12 0 2 0,0 0-3 0,17 0 1 0,-17 0-3 15,0 0 2-15,15 0-1 0,-15 0 1 0,0 0-4 16,0 0 1-16,0 0-2 0,0 0 4 0,0 0-3 16,0 0-5-16,12 0 4 0,-12 0 2 0,0 0-2 15,0 0-1-15,0 0-3 0,0 0 3 0,0 0 3 16,13 3-4-16,-13-3 4 0,0 0-2 0,0 0 1 15,0 0-1-15,0 0-6 0,0 0 6 0,0 0-5 16,0 0-1-16,0 0-11 0,0 0-10 0,0 0-16 16,0 0-15-16,0 0-17 0,0 0-19 0,0 0-22 15,0 0-35-15,0 0-177 0,0 0-350 0,0 0 155 16</inkml:trace>
          <inkml:trace contextRef="#ctx0" brushRef="#br0" timeOffset="67083.42">8977 3204 53 0,'0'0'135'16,"0"0"-8"-16,0 0-12 0,0 0 1 0,-6 5-11 0,6-5-3 15,0 0-5-15,0 0-3 0,0 0-13 0,0 0 3 16,0 0-2-16,0 0-7 0,0 0-7 16,0 0-2-16,0 0-5 0,0 0-6 0,0 0-6 0,0 0 4 15,0 0 0-15,0 0-2 0,0 0-4 0,0 0 0 16,0 0-2-16,0 0-1 0,25 5 0 0,-25-5-3 16,15 0-1-16,-15 0-1 0,18 4-6 0,-9-2-4 15,3-2 4-15,0 3 0 0,3-3-2 0,-2 2 1 16,2 0-3-16,3 0 1 0,0-2-2 0,-2 1-3 15,4 2 0-15,-2-3-1 0,1 0-1 0,-1-3-5 16,1 6-1-16,5-3-2 0,-4-3-1 0,-5 3-2 0,2-1 1 16,-2 1-2-16,-1 0-2 0,2-2 0 15,1 2 0-15,-4 0 0 0,-1-2-4 0,1 2-2 0,-13 0 5 16,27 0-2-16,-15-2 0 0,-12 2-1 0,18 0-1 16,-18 0-5-16,16 0 5 0,-16 0 1 0,17 2-5 15,-17-2 2-15,13 0 0 0,-13 0 0 0,11 0 2 16,-11 0-4-16,0 0 4 0,16 2-2 0,-16-2-4 15,0 0 6-15,0 0-4 0,14 0 5 0,-14 0-2 16,8 2-3-16,-8-2 2 0,0 0-3 0,0 0 4 16,0 0-3-16,17-2-6 0,-17 2-11 0,0 0-11 15,0 0-13-15,0 0-16 0,0 0-35 0,0 0-35 16,12-4-25-16,-12 4-205 0,0 0-385 0,0 0 172 16</inkml:trace>
          <inkml:trace contextRef="#ctx0" brushRef="#br0" timeOffset="67946.7">9579 2831 2 0,'-6'-6'161'0,"6"6"-9"0,0 0-12 0,-7-6 0 16,7 6-8-16,0 0-8 0,-9-8-7 0,9 8-12 16,0 0-5-16,-10-6-5 0,10 6-8 0,0 0-1 15,-8-5-7-15,8 5 0 0,0 0-5 0,-15-4-5 16,15 4-8-16,0 0-1 0,0 0-4 0,-16-2 0 0,16 2-7 16,0 0 1-16,0 0-8 0,0 0-4 15,-11 0-4-15,11 0-2 0,0 0-2 0,0 0-4 0,0 0-3 16,0 0-5-16,0 0 2 0,0 0-3 0,-9 7-1 15,9-7-2-15,0 0-1 0,0 0 1 0,0 0-3 16,0 0-4-16,14 24 3 0,-14-24 3 0,12 6-6 16,-6 3-1-16,1-3 1 0,1-1 1 0,5 2-2 15,-5-1-2-15,2 1 0 0,3 0 0 0,-4 0 3 16,2 0-4-16,4 1 6 0,-8-4-3 0,5 5 3 16,2-2-2-16,0 0 2 0,-2 0 2 0,2-4 1 15,-1 4-2-15,2 0-3 0,-3 0 0 0,2 0-1 16,-7-4-1-16,8 2 4 0,-3 1-2 0,0-1-1 15,3 3-1-15,-3-4 0 0,0 0 1 0,-1 2-1 0,-2-2 1 16,0 0-1-16,0-1-3 0,-9-3 2 0,17 9-10 16,-7-4 10-16,-4-2-1 0,5 0-5 15,-11-3 5-15,13 5-2 0,-3 1 2 0,-2-2 0 0,-8-4-1 16,12 5-1-16,-12-5 1 0,10 6-2 0,-1-3 1 16,-9-3 1-16,11 3-2 0,-11-3 6 0,10 4-1 15,-10-4-2-15,9 3-1 0,-9-3 2 0,0 0 5 16,10 3 1-16,-10-3 0 0,0 0 0 0,11 4 1 15,-11-4 2-15,0 0-2 0,0 0 1 0,12 1-1 16,-12-1 1-16,0 0-2 0,0 0 1 0,0 0 2 16,12 3 0-16,-12-3-1 0,0 0 5 0,0 0-3 15,0 0 2-15,0 0 0 0,0 0 1 0,0 0-1 16,0 0 5-16,0 0-3 0,0 0-2 0,0 0 1 16,0 0-1-16,0 0 1 0,0 0-1 0,0 0-2 15,-21 18-1-15,7-11 0 0,-2 4 0 0,-6 6-5 16,-8 4 4-16,-1 1-3 0,-2 4 1 0,-3 0-3 0,0 4 1 15,-3-4 0-15,4 0-1 0,-4 3-3 0,0 2-8 16,3-3-12-16,-3 6-21 0,7 1-12 16,-4-2-23-16,2 0-22 0,4 3-22 0,0-2-33 0,5-7-19 15,1 2-74-15,0-8-137 0,7 0-408 0,-2-3 181 16</inkml:trace>
        </inkml:traceGroup>
        <inkml:traceGroup>
          <inkml:annotationXML>
            <emma:emma xmlns:emma="http://www.w3.org/2003/04/emma" version="1.0">
              <emma:interpretation id="{EA938E68-F69F-412C-AA34-94E0051B45AD}" emma:medium="tactile" emma:mode="ink">
                <msink:context xmlns:msink="http://schemas.microsoft.com/ink/2010/main" type="inkWord" rotatedBoundingBox="12161,5299 15215,5253 15233,6469 12180,6515"/>
              </emma:interpretation>
            </emma:emma>
          </inkml:annotationXML>
          <inkml:trace contextRef="#ctx0" brushRef="#br0" timeOffset="70016.81">11348 2714 159 0,'0'0'183'0,"5"-14"-7"0,-5 14-7 0,0 0-12 16,4-8-4-16,-4 8-13 0,0 0-13 15,0 0-6-15,-3-13-6 0,3 13-3 0,0 0-13 16,0 0-4-16,0 0-7 0,0 0-6 0,-3-15-9 0,3 15-8 16,0 0-2-16,0 0-2 0,-7-9-5 0,7 9-3 15,0 0-7-15,-11-4-7 0,11 4 2 16,0 0 0-16,-12-8-3 0,12 8 0 0,-10-1-4 0,10 1 0 16,-12-4 1-16,12 4 0 0,-18-1-6 0,18 1 4 15,-16-4 0-15,16 4-1 0,-18 0-4 0,9-2-1 16,9 2-1-16,-17 0-3 0,17 0 2 0,-20 0-5 15,20 0-3-15,-21 2 3 0,12-2-6 0,-8 4 0 16,4 1-1-16,1-3-1 0,2 2 1 0,-2 2-3 16,-2-1-1-16,1 0-1 0,-2 5 0 0,6-2 2 0,-2-4-2 15,-2 6 2-15,0-2-5 0,1 2 3 16,0-1-4-16,4-4 4 0,1 8-2 0,-1-2-3 16,-1 0 0-16,-1-4 5 0,4 6-3 0,-1-2 4 0,2-1-3 15,-1 2 2-15,0-3-1 0,2 6 0 16,-1-2-1-16,4-4 2 0,-4 6 0 0,1-1 1 15,1 1 2-15,1-1-5 0,2 0 0 0,0-2 2 0,0 0 0 16,3 2-4-16,2-2 3 0,-2 0 2 0,3 2-6 16,0-3 6-16,1 2-4 0,-1-1 1 0,2-1 1 15,2 1 1-15,3-2 2 0,1 3 0 0,-1-4-1 16,1 2 3-16,1-2-4 0,0 0-2 0,1-2 3 16,0-1 5-16,2 1-4 0,0-1-3 0,2 0 5 15,-3 0-6-15,3-2 5 0,-1 2 1 0,1-6 0 16,-1 3 2-16,6-3-5 0,-5 2 1 0,-4 0-1 15,1-4 3-15,2 4-3 0,-4 0 3 0,0-4-3 16,1 2-1-16,-2-2 2 0,-4 0 4 0,-10 2-5 16,18-3-1-16,-9 3-1 0,-9 0 2 0,13-5 4 15,-13 5-2-15,14-2 2 0,-14 2 0 0,10-4-1 16,-10 4-6-16,0 0 6 0,12-7-9 0,-12 7 2 0,9-4-10 16,-9 4-4-16,0 0-16 0,0 0-14 0,9-7-15 15,-9 7-17-15,0 0-22 0,0 0-22 0,10-2-24 16,-10 2-21-16,0 0-30 0,0 0-40 0,0 0-210 15,0 0-477-15,0 0 210 0</inkml:trace>
          <inkml:trace contextRef="#ctx0" brushRef="#br0" timeOffset="70651.75">11822 2944 68 0,'0'0'188'0,"-10"-6"-1"16,10 6-6-16,0 0-10 0,0 0-6 0,0 0-5 16,-9-5-5-16,9 5-8 0,0 0-7 0,0 0-6 15,0 0-9-15,0 0-15 0,0 0-6 0,0 0-12 16,0 0-9-16,0 0-9 0,0 0-7 0,0 0-8 16,0 0-2-16,0 0 0 0,0 0 2 0,0 0-5 0,0 0 2 15,39 5-8-15,-24-5 4 0,3 4-9 16,1-4 4-16,5 0-8 0,6 0-5 0,-3-2 5 0,1 4-8 15,-1-4 1-15,4 2-1 0,-1-2-5 0,0 1-3 16,-2 1-2-16,0-4 0 0,2 2-3 0,-9 2 0 16,3-4-3-16,-6 3-2 0,1-3 1 0,-2 2-2 15,-7 2-3-15,1-4 3 0,-11 4-3 0,16-1-1 16,-16 1 1-16,13-2 0 0,-13 2 0 0,12 0-1 16,-12 0-4-16,0 0-1 0,0 0-3 0,17 0 4 15,-17 0-10-15,0 0-18 0,0 0-18 0,0 0-11 16,0 0-22-16,0 0-19 0,0 0-27 0,0 0-46 15,0 0-11-15,-26 24-58 0,26-24-157 0,-10 1-426 16,10-1 188-16</inkml:trace>
          <inkml:trace contextRef="#ctx0" brushRef="#br0" timeOffset="71598.82">12865 2906 50 0,'0'0'158'16,"0"0"-2"-16,18 9-5 0,-18-9-8 0,13 0-17 16,-13 0-1-16,15 0-6 0,-3 0-5 15,-12 0-11-15,27-2 1 0,-12 0-7 0,10 0-9 0,-4 1-9 16,4-4-1-16,5 4-7 0,-1-1-2 0,-3-2-9 16,3 3-6-16,2-3 3 0,6 1-1 0,-5-1-3 15,8 2 1-15,-9 2-6 0,11 0-3 0,-2 0-3 16,-1 0-4-16,1-4 0 0,-8 3-10 0,-2 1 2 15,1 0-2-15,0 0-4 0,2 1 0 0,-3-1-5 16,1 0 1-16,0 0-6 0,-2-1-3 0,-1 1 4 16,-1-3-2-16,0 3 0 0,-8 0-6 0,-1-1-2 15,-1 1-4-15,-3-1-8 0,-3 2-12 0,-11-1-10 16,19-1-23-16,-19 1-28 0,12-1-23 0,-12 1-36 0,0 0-28 16,0 0-172-16,0 0-367 0,0 0 162 15</inkml:trace>
          <inkml:trace contextRef="#ctx0" brushRef="#br0" timeOffset="71188.42">13305 2249 85 0,'0'0'191'0,"0"0"-7"0,0 0-10 0,0 0-9 15,0 0-13-15,0 0-12 0,0 0-8 0,0 0-15 0,0 0-12 16,0 0-2-16,0 0-1 0,0 0-3 0,0 0-4 16,0 0-2-16,0 0-2 0,-11 37 1 0,9-22-2 15,-1 0-6-15,1 0-5 0,-2 1 1 0,4-1-5 16,-2 5-5-16,2-3-3 0,-3 3-3 0,6 0-5 16,-1-1-6-16,-1-1-2 0,2-1-3 0,-1 1-5 15,1-2-5-15,1 0-1 0,2-1-5 0,0 4 0 16,0-8-6-16,3 3-4 0,3 1 3 0,-5-2-5 15,1-3 1-15,-2 0-5 0,3 1-11 0,-3-3-15 0,-2-3-20 16,2 5-18-16,-6-10-23 0,9 11-24 16,-3-5-17-16,-6-6-26 0,1 13-28 0,-1-13-56 15,0 0-173-15,-15 12-427 0,7-6 190 0</inkml:trace>
          <inkml:trace contextRef="#ctx0" brushRef="#br0" timeOffset="72376.05">13296 3209 59 0,'0'0'218'0,"0"0"-8"0,-6 11-16 0,6-11-11 15,-3 15-11-15,-1-6-3 0,2-2-7 0,2-7-12 0,-4 26-10 16,2-15-11-16,2 4-3 0,-4-1-1 0,1-1-4 16,0 3-10-16,3-2-5 0,-2-4-11 15,1 1-5-15,1-11-7 0,-3 20-4 0,1-13-12 0,2-7-5 16,0 15-6-16,0-15-10 0,2 13 0 0,-2-13 1 16,0 0-9-16,3 14-3 0,-3-14-2 15,0 0-3-15,0 0 1 0,-5 10-4 0,5-10 0 0,0 0 0 16,0 0-3-16,0 0 4 0,0 0-10 0,0 0 1 15,0 0-1-15,0 0-1 0,0 0-4 0,20-22-1 16,-20 22-9-16,10-16-5 0,-5 6-9 0,0-1-6 16,1 0 2-16,2-3 0 0,-1 2-1 0,-1-3 0 15,5 5 1-15,-4-5 1 0,1 5-1 0,-1 0 6 16,1-1-4-16,2 2 4 0,-3 2-3 0,1-2 5 16,-1 1-3-16,4-1 5 0,-4 3-4 0,5 1 2 15,-3-2-1-15,2 1 2 0,2-1 0 0,-4 2 1 16,6-1-1-16,-2 1 4 0,-2 3 1 0,4-6 1 0,-2 5-2 15,-2-1 2-15,-1 0 3 0,2-1 2 16,0 1 3-16,-12 4-2 0,21-3 1 0,-9 0 0 16,-12 3-2-16,13 0 1 0,-13 0 3 0,15 3 0 0,-15-3 3 15,18 2 1-15,-12-1 1 0,-6-1 3 0,13 4 2 16,-7 1 1-16,-6-5-1 0,9 13 1 0,-7-6 1 16,-2-7 10-16,6 12-8 0,-6-2 5 0,0-10-1 15,0 19 3-15,0-8-2 0,0-11 3 0,-2 17 0 16,2-3-2-16,-1-3 0 0,-2 0 3 0,0 0-7 15,3-11-3-15,-5 20 1 0,4-11-3 0,1-9 3 16,-2 17-4-16,-1-9-3 0,3-8 0 0,0 17-1 16,0-17-7-16,-1 13 5 0,1-13-6 0,0 0 6 15,0 18-11-15,0-18 5 0,0 9 0 0,0-9-2 16,4 9 4-16,-4-9-6 0,0 0-7 0,3 10-13 16,-3-10-9-16,0 0-18 0,0 0-18 0,2 11-23 15,-2-11-20-15,0 0-33 0,0 0-53 0,0 0-55 16,0 0-266-16,0 0-554 0,0 0 246 0</inkml:trace>
        </inkml:traceGroup>
        <inkml:traceGroup>
          <inkml:annotationXML>
            <emma:emma xmlns:emma="http://www.w3.org/2003/04/emma" version="1.0">
              <emma:interpretation id="{45890B92-BF73-44AC-B6F4-185ECE62BDDF}" emma:medium="tactile" emma:mode="ink">
                <msink:context xmlns:msink="http://schemas.microsoft.com/ink/2010/main" type="inkWord" rotatedBoundingBox="15699,5086 19973,5022 20000,6782 15725,6845"/>
              </emma:interpretation>
            </emma:emma>
          </inkml:annotationXML>
          <inkml:trace contextRef="#ctx0" brushRef="#br0" timeOffset="74704.48">15239 3041 28 0,'0'0'162'0,"0"0"-4"0,0 0-5 16,0 0-11-16,0 0-11 0,0 0-8 16,41-3-5-16,-41 3-4 0,23-3-1 0,-6 3-7 15,1-4-6-15,1 0-6 0,2 1-2 0,4 1-6 0,2 1-2 16,1-3-8-16,4 2 5 0,8-2-1 16,-1 3-4-16,1-2-6 0,6 3-6 0,-2-1-3 15,0-1-5-15,-2 2-5 0,4 0 0 0,4 0-8 0,-3 2-3 16,2-2-3-16,1 0-5 0,-3 0-4 0,3 0 2 15,0 0-6-15,0-2 0 0,-1 2-6 16,-1-4-1-16,-2 4-4 0,-2 0-5 0,-2-4-3 0,-1 3-14 16,-13-2-16-16,2-1-13 0,-3 0-24 0,-1-1-23 15,-9 2-22-15,-5-1-26 0,0 0-43 0,-5 1-183 16,-7 3-390-16,8-10 173 0</inkml:trace>
          <inkml:trace contextRef="#ctx0" brushRef="#br0" timeOffset="75447.62">15536 3496 143 0,'-4'18'200'0,"2"-11"-7"16,2-7-9-16,-6 20-7 0,5-5-16 0,-2-2-13 15,3 1-11-15,0 2-10 0,-2-2-4 0,2 2-10 16,-1-4-10-16,2 2-5 0,-1-14-4 0,0 22-7 16,0-8-4-16,2-3-5 0,-2-11 3 0,3 17-6 0,-3-7-3 15,0-10-10-15,1 18 0 0,-1-18-7 16,0 9-4-16,0-9-5 0,0 12-3 0,0-12-3 16,0 0-5-16,0 0-1 0,-1 12-1 0,1-12-5 0,0 0-7 15,0 0 2-15,0 0-4 0,0 0 0 0,-3 12-2 16,3-12 1-16,0 0-3 0,0 0 1 0,0 0 0 15,0 0-3-15,0 0-1 0,0 0-10 0,0 0-6 16,0 0-7-16,0 0-7 0,0 0-3 0,0 0 1 16,13-35-14-16,-5 25-3 0,0-3-4 0,0-3-12 15,1-1-7-15,1 3-3 0,1-7-1 0,2 0 10 16,4 1 6-16,-3-1-2 0,0 3 12 0,-1 3 0 16,-1 1 5-16,2 2 4 0,-2 4 3 0,1-3 8 15,-3 3 10-15,4-1 10 0,1 2 3 0,-6 1 9 0,3-3 3 16,3 6 3-16,-2 0-1 0,-1 0 5 0,-12 3-1 15,19-4 0-15,-11 4 3 0,-8 0-3 16,16-3-1-16,-16 3 10 0,17 3 0 0,-10 1 7 16,-7-4-1-16,14 6 1 0,-9 4-2 0,-5-10-1 0,8 13 0 15,-4-2 7-15,-1 0 1 0,2 4-1 0,1-1-3 16,-5-1 3-16,2 4 2 0,-3-1-3 0,3-2 2 16,-1 3-1-16,-1-3-7 0,2 1 1 0,-3-2-1 15,0 2-4-15,2-1 4 0,-1-1-6 0,-1-3 5 16,0 4-5-16,0-14-9 0,-1 18 1 0,1-18-5 15,1 17 3-15,2-10-3 0,-3-7 0 0,0 0-4 16,0 13-7-16,0-13-14 0,0 0-15 0,0 11-16 16,0-11-21-16,0 0-30 0,0 0-28 0,0 0-28 0,0 0-36 15,-16 1-43-15,16-1-242 0,0 0-505 16,0 0 224-16</inkml:trace>
          <inkml:trace contextRef="#ctx0" brushRef="#br0" timeOffset="75997.89">16116 3308 197 0,'11'-9'179'0,"-11"9"-10"0,10-7-9 0,-1 2-9 16,-2 0-10-16,2 2-13 0,3-3-9 0,0-1-3 16,3 2-7-16,-1 1-10 0,4-2-1 0,-5 6-5 15,3-6-3-15,1 3-5 0,-7 3-3 0,7-2-4 16,-4 0-2-16,-13 2-9 0,19 0-1 0,-19 0-8 15,15 4 0-15,-6-2-2 0,-9-2-2 0,14 7-4 16,-8-3 3-16,-6-4-5 0,7 7 2 0,-7-7 3 16,5 11-1-16,-5-11-3 0,0 13-2 0,0-13-2 15,0 0 2-15,-6 22-6 0,3-15 3 0,-3 0-2 16,0 1 1-16,0 1-4 0,1 1 0 0,-4 1-3 16,3-1-1-16,-1-1 1 0,1 0-3 0,0-3-1 15,-3 7-1-15,3-5-3 0,-1 0-3 0,1 1-2 16,0-3-6-16,0 3-2 0,6-9 2 0,-8 13-5 0,8-13 0 15,-4 11 0-15,4-11-4 0,-6 7 4 16,6-7 1-16,0 0-6 0,6 14 4 0,1-10 0 16,-7-4-3-16,17 4-4 0,-4-2 6 0,0-2-4 0,4 0 0 15,-1 1-1-15,4-2-2 0,-4 1-6 0,2 0-18 16,-3 0-8-16,1-6-16 0,1 5-17 0,-2 0-23 16,1-1-21-16,-6 2-27 0,7-1-26 0,-5-3-35 15,1 1-42-15,-4 0-209 0,-9 3-481 0,20-7 213 16</inkml:trace>
          <inkml:trace contextRef="#ctx0" brushRef="#br0" timeOffset="76801.75">17338 2518 190 0,'0'0'204'0,"-11"-6"-13"0,11 6-14 0,0 0-12 16,0 0-20-16,-12-1-8 0,12 1-16 0,0 0-11 15,0 0-13-15,0 0-9 0,0 0-8 0,0 0-6 16,0 0-7-16,0 0-4 0,0 0-10 0,0 0-1 16,29 21-5-16,-22-17-2 0,3 3-6 0,2 3 1 15,2-3-11-15,-4 0 1 0,7 4-2 0,-2-3-1 16,0 1-9-16,7 3 2 0,-4-3-4 0,0-3 1 15,0 5 0-15,1-4 0 0,-3 1-4 0,10 2-1 16,-7-4 1-16,-2-1 0 0,0 0-4 0,3 3 0 0,-2-4 2 16,-3 2-4-16,1-3 0 0,0 2 1 0,-4-1 0 15,2-2-5-15,-5 2 2 0,0 0-2 0,-9-4-1 16,16 2 3-16,-8 3-2 0,-8-5 0 0,8 3 1 16,-8-3 5-16,12 0-4 0,-12 0 11 0,0 0 2 15,0 0 7-15,12 4 3 0,-12-4-1 0,0 0-3 16,0 0 0-16,0 0-6 0,0 0 0 0,0 0-2 15,0 0 2-15,0 0-2 0,-18 18-2 0,8-12 0 16,10-6-1-16,-19 11 0 0,2-5 2 0,4 5-4 16,-8 3 9-16,0-4-3 0,0 6 1 0,-6-1 3 0,2 0-4 15,0-1 4-15,-7 6-1 0,1 0 0 16,-2 2 3-16,2-2-2 0,4-4-3 0,3 1-7 16,0-1 4-16,0 0 2 0,2-1-4 0,-2 1 0 0,5 1-1 15,4-7-2-15,0 2 0 0,2-1 1 0,1-3-1 16,1 0-6-16,1 3-2 0,-1-4-11 0,2-2-11 15,2 1-20-15,1 0-15 0,6-6-14 0,-8 11-9 16,8-11-14-16,-6 7-30 0,6-7-20 16,0 0-32-16,0 0-231 0,0 0-438 0,0 0 193 0</inkml:trace>
          <inkml:trace contextRef="#ctx0" brushRef="#br0" timeOffset="77297.88">18131 2794 102 0,'0'0'208'16,"0"0"-14"-16,-4 15-9 0,4-15-13 0,0 0-9 0,-3 18-10 16,3-18-13-16,-5 14-10 0,5-14-6 0,0 15-8 15,2-7-4-15,1 2-8 0,-3-10-3 0,6 18-8 16,-3-7-3-16,4 1-8 0,-3-3-3 0,4 0-3 16,-1-4-6-16,-1 5-2 0,6-3-2 0,3 0-2 15,-1-1-6-15,2-5-4 0,-1 3 1 16,4-4-8-16,5 0 0 0,-4 0-6 0,6-4 0 0,0 3-5 15,-1-6-1-15,2-1-5 0,-2 1 1 0,4-2-4 16,-2-4 0-16,2 0-4 0,-5 2 1 0,2-5-1 16,-3 1-1-16,1 0 3 0,-4-7 3 0,-1 6-8 15,-3-2 1-15,-1-3-3 0,-6 1 0 0,-1 4-2 16,1-4 6-16,-5-5-6 0,-4 9-5 0,-3-6 0 16,-1-3 0-16,-5 11 1 0,-6-5-4 0,-3 3-3 0,-7 1-3 15,-2 0 0-15,0 4 4 0,-12-3-2 0,12 9-5 16,-1 5-3-16,-12-2-9 0,8 3-6 0,1 1-11 15,0 2-20-15,-7 10-14 0,12-4-17 0,-1 2-32 16,-8 8-29-16,4 2-30 0,6-9-48 16,-8 9-224-16,9-9-480 0,5 5 213 0</inkml:trace>
          <inkml:trace contextRef="#ctx0" brushRef="#br0" timeOffset="73308.77">14455 2856 160 0,'-17'0'217'0,"17"0"-21"0,0 0-18 15,0 0-17-15,0 0-10 0,0 0-9 0,0 0-7 16,0 0-5-16,0 0-7 0,0 0-10 0,51-2-7 16,-37 2-5-16,5 0-6 0,6 0-7 0,-1 2-6 15,-4-2-8-15,6 2-6 0,1 1-4 0,-1-2-7 16,-7 1-6-16,0 3-4 0,7-2-4 0,-7-2-6 16,2 0 1-16,-5 2-6 0,1-3-2 0,-1 1-4 0,2 3 1 15,0-4-3-15,-3 0-3 0,-6 0-5 16,3 2 2-16,-12-2-4 0,19 1-2 0,-10-1-3 0,-9 0 3 15,14 0-3-15,-14 0-8 0,0 0-7 0,16 0-13 16,-16 0-16-16,0 0-11 0,9 3-36 0,-9-3-38 16,0 0-28-16,0 0-52 0,6-11-176 0,-6 11-406 15,6-15 179-15</inkml:trace>
          <inkml:trace contextRef="#ctx0" brushRef="#br0" timeOffset="73913.68">15460 2075 207 0,'-15'-3'215'0,"15"3"-16"16,0 0-15-16,-12-5-23 0,12 5-10 0,0 0-15 0,0 0-13 15,0 0-13-15,0 0-8 0,31-6-8 0,-16 2-10 16,3 8-6-16,8-8-6 0,-3 8-8 16,4 0-3-16,6-4 2 0,-2 3-8 0,11 1 2 0,-3-4-3 15,-9 5-4-15,1-3-5 0,11 5 0 0,-12-1 3 16,-5-2-6-16,2 3 3 0,-2-2-3 16,-5 1 1-16,-1-1-8 0,-3 0-3 0,-5 2 4 0,2-3 1 15,-4 2-3-15,-1 2 10 0,-1 1 0 0,-1-4 4 16,-1 3 2-16,-2 1 3 0,0 1 5 0,-3-10 2 15,0 17-3-15,-5-6 0 0,5-11-4 0,-6 26 0 16,3-11-6-16,-4-3-4 0,-2 5-3 0,1 1-3 16,1-5-4-16,-1 5-4 0,1-7-6 0,-4 6-1 15,3 6-1-15,0-10-2 0,2 5 1 0,5-3-7 16,-4 1 5-16,-1 7-6 0,3-9-4 0,0 3 4 16,2-2 2-16,-4-2-1 0,4 4-7 0,-4-6-8 15,4 6-11-15,-1-6-9 0,1-1-10 0,1-10-8 16,-3 19-15-16,1-8-14 0,-2 1-13 0,4-12-18 0,-3 15-14 15,-2-8-23-15,5-7-15 0,-6 12-25 0,6-12-12 16,-7 10-65-16,7-10-142 0,-10 0-428 0,10 0 189 16</inkml:trace>
          <inkml:trace contextRef="#ctx0" brushRef="#br0" timeOffset="74219.58">15551 2514 186 0,'0'0'195'15,"0"0"-14"-15,0 0-17 0,0 0-19 0,0 0-12 0,0 0-11 16,0 0-7-16,0 0-7 0,0 0-8 16,0 0-7-16,0 0-7 0,48 4-10 0,-30-3 3 15,2-5-10-15,6 3-1 0,2-1 0 0,-1 1-7 0,4-2-6 16,-1 2 0-16,13 1-11 0,-4-2 2 15,1-3-6-15,-10 6-7 0,11-2-4 0,0-1-2 16,-3 0-1-16,-7 2-3 0,2-2-3 0,-2 2 1 0,-1 0-3 16,3 0-4-16,-2 0-8 0,-4 2-12 0,1-2-14 15,-2 4-14-15,-1-4-13 0,-6 4-18 0,1-3-20 16,-5 1-16-16,-2-2-31 0,-1 1-36 0,-12-1-140 16,10 6-334-16,-10-6 147 0</inkml:trace>
        </inkml:traceGroup>
      </inkml:traceGroup>
    </inkml:traceGroup>
    <inkml:traceGroup>
      <inkml:annotationXML>
        <emma:emma xmlns:emma="http://www.w3.org/2003/04/emma" version="1.0">
          <emma:interpretation id="{32D06B2C-E317-4BB6-8D7E-4818643059B7}" emma:medium="tactile" emma:mode="ink">
            <msink:context xmlns:msink="http://schemas.microsoft.com/ink/2010/main" type="paragraph" rotatedBoundingBox="290,8252 25297,6936 25395,8798 388,10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D8678-9103-4E13-9085-9C6E9A4FCB24}" emma:medium="tactile" emma:mode="ink">
              <msink:context xmlns:msink="http://schemas.microsoft.com/ink/2010/main" type="line" rotatedBoundingBox="290,8252 25297,6936 25395,8798 388,10115"/>
            </emma:interpretation>
          </emma:emma>
        </inkml:annotationXML>
        <inkml:traceGroup>
          <inkml:annotationXML>
            <emma:emma xmlns:emma="http://www.w3.org/2003/04/emma" version="1.0">
              <emma:interpretation id="{7A614540-99EA-467E-A25C-40043C505FB9}" emma:medium="tactile" emma:mode="ink">
                <msink:context xmlns:msink="http://schemas.microsoft.com/ink/2010/main" type="inkWord" rotatedBoundingBox="300,8442 1530,8377 1590,9515 360,9579"/>
              </emma:interpretation>
            </emma:emma>
          </inkml:annotationXML>
          <inkml:trace contextRef="#ctx0" brushRef="#br0" timeOffset="89436.48">-854 5857 87 0,'0'0'131'0,"-14"5"0"16,14-5-7-16,-7 3-9 0,7-3-8 0,0 0-14 15,0 0 8-15,-14 4-8 0,14-4-8 0,0 0 4 16,-13 6-9-16,13-6-5 0,-12 1-3 16,12-1-1-16,0 0-1 0,-15 3-4 0,15-3-9 0,0 0-1 15,-7 3 9-15,7-3-4 0,0 0 1 0,0 0-2 16,0 0-7-16,0 0-5 0,0 0 0 0,0 0 2 15,0 0-7-15,-12 4-2 0,12-4 0 0,0 0-5 16,0 0 1-16,0 0-3 0,0 0-1 0,0 0-7 16,0 0 2-16,0 0 3 0,0 0 3 0,0 0-3 15,0 0 5-15,0 0-2 0,0 0-3 0,0 0 4 16,0 0 0-16,0 0-1 0,39-4-3 0,-39 4 2 0,19 0-2 16,-9 0-5-16,7-2 1 0,-4 2-3 15,4-1 1-15,2 1-8 0,-1-3 1 0,-3 2 1 0,3 2-3 16,-3-1-2-16,0 0 3 0,2 4-5 0,1-4 2 15,-1 0-3-15,-2 2 0 0,0-2-2 0,-1-2-1 16,0 4 3-16,-2-1 2 0,3-1-2 0,-2-1-2 16,2 2 1-16,-3-1 0 0,-12 0 1 0,21 3 2 15,-11-3-2-15,-10 0 2 0,20 0 1 0,-11 0-2 16,-9 0 2-16,19 1 3 0,-19-1 0 0,18 0-1 16,-9 0 1-16,-9 0 1 0,15 0-2 0,-15 0 1 15,16-1-3-15,-16 1-6 0,15 1 4 0,-15-1 2 0,12 0-5 16,-12 0-5-16,13 1 5 0,-13-1-4 15,0 0 0-15,15 0 0 0,-15 0 1 0,9 5 2 16,-9-5-2-16,14 0 1 0,-14 0-4 0,0 0 5 0,16 3-4 16,-16-3 2-16,14 0 2 0,-14 0 0 0,13 0-1 15,-13 0 4-15,0 0-6 0,12 2 7 16,-12-2-2-16,0 0-1 0,13 0 0 0,-13 0-3 0,0 0-1 16,0 0 0-16,0 0-1 0,0 0-1 0,0 0 0 15,15-2 4-15,-15 2-6 0,0 0 0 0,0 0 1 16,0 0 1-16,0 0 1 0,0 0-4 0,9 3 1 15,-9-3-7-15,0 0-7 0,0 0-10 0,0 0-17 16,0 0-17-16,6 7-22 0,-6-7-21 0,0 0-19 16,0 0-30-16,0 0-26 0,0 0-34 0,0 0-240 15,0 0-485-15,0 0 214 0</inkml:trace>
          <inkml:trace contextRef="#ctx0" brushRef="#br0" timeOffset="88637.97">-923 5663 122 0,'0'0'147'0,"0"0"-15"0,0 0-4 16,0 0-10-16,0 0-8 0,0 0-8 0,0 0-5 0,-12-4-5 16,12 4-3-16,0 0-4 0,0 0-2 0,0 0-7 15,0 0-2-15,0 0-1 0,0 0-2 16,0 0-1-16,0 0-1 0,0 0 2 0,0 0-8 0,0 0 5 15,0 0-2-15,0 0 0 0,-15 0-5 0,15 0-7 16,0 0 1-16,0 0-9 0,0 0-2 0,0 0-7 16,0 0-5-16,0 0 0 0,0 0-2 0,0 0-6 15,0 0 0-15,0 0-1 0,0 0-2 0,0 0 0 16,0 0 1-16,35-10-5 0,-23 9 2 0,-12 1-2 16,23-3-5-16,-6 0-1 0,-2 2 0 0,0-1-1 15,3 2-3-15,-4-4 0 0,0 3 4 0,4-2-3 16,-2 1-1-16,1 2-3 0,-3-1-4 0,4 2 7 15,-7-2-3-15,5 1 1 0,-5 1-6 0,-11-1 6 0,24-1-4 16,-13 1 4-16,-11 0-2 0,21 1-1 0,-9-1 1 16,-3 2 1-16,-9-2-1 0,20 0 1 15,-11 2-2-15,-9-2 2 0,19 1-1 0,-9 0 5 0,-10-1-1 16,21 3 3-16,-13 0-2 0,-8-3 5 0,18 1-6 16,-11 2 7-16,-7-3 0 0,15 0 0 0,-15 0 3 15,13 0 0-15,-13 0 0 0,17-3 3 0,-17 3-4 16,13-1 0-16,-13 1 0 0,0 0 3 0,17-2-3 15,-17 2 2-15,13 0-4 0,-13 0 3 0,0 0-3 16,13-1-2-16,-13 1-1 0,0 0 1 0,0 0-5 16,14 0 7-16,-14 0-5 0,0 0 4 0,0 0-6 15,0 0 2-15,0 0-3 0,0 0 4 0,0 0-7 16,0 0 2-16,0 0-4 0,0 0 4 0,10-4-6 16,-10 4-1-16,0 0-15 0,0 0-15 0,0 0-15 15,0 0-8-15,0 0-15 0,0 0-21 0,0 0-22 0,0 0-22 16,0 0-23-16,0 0-58 0,0 0-166 0,0 0-415 15,0 0 184-15</inkml:trace>
          <inkml:trace contextRef="#ctx0" brushRef="#br0" timeOffset="90371.85">-319 5407 64 0,'0'-13'144'0,"0"13"-3"0,0 0-1 0,0 0-7 15,0 0-9-15,0 0-3 0,0 0-6 0,0 0-2 16,0 0-12-16,0 0-1 0,0 0-3 0,0 0-7 16,0 0-7-16,0 0 1 0,0 0-5 0,0 0-3 15,0 0-6-15,0 0-4 0,0 0-5 0,0 0-8 16,0 0-4-16,0 0-8 0,0 0-5 0,0 0-2 15,0 0-1-15,0 0-4 0,0 0 1 0,0 0-3 0,0 0-1 16,0 0 4-16,0 0 0 0,0 0 4 16,0 0 1-16,30 13-1 0,-23-9-3 0,-7-4 3 15,20 5-1-15,-7 0 1 0,-2-3-3 0,5 1 0 0,-1 1-2 16,-2 2-5-16,4-1 2 0,-4 1-4 0,1 0-3 16,-1-2-1-16,5 4 1 0,-9-5-5 0,7 2 1 15,-7 2-2-15,3-3 0 0,2 3-3 0,-5-2 3 16,1 1 2-16,0-3-4 0,1 3 1 0,-2-1 1 15,1 2 2-15,4-1 3 0,-7-1-1 0,2-2 2 16,2 2-1-16,0 0 0 0,-3-1 1 0,-8-4 3 16,16 9-10-16,-7-8 2 0,-9-1-2 0,17 5 3 15,-10 0-2-15,4-1-2 0,-4-2 1 0,-7-2 1 16,15 5-4-16,-8 0 3 0,4-1-4 0,-11-4-3 0,12 6 1 16,-12-6 1-16,10 3-1 0,-10-3 3 15,12 3-5-15,-12-3 2 0,11 4-2 0,-11-4 2 16,9 4-2-16,-9-4 1 0,0 0 0 0,13 6-1 0,-13-6 1 15,0 0-2-15,10 4-3 0,-10-4 5 0,0 0 0 16,9 2-1-16,-9-2-2 0,0 0 1 16,9 3-4-16,-9-3 3 0,0 0 0 0,0 0-2 0,0 0 2 15,9 5 0-15,-9-5-3 0,0 0 6 0,0 0-5 16,0 0 4-16,0 0-1 0,0 0 2 0,0 0 5 16,0 0 2-16,0 0 3 0,0 0 0 0,8 4 2 15,-8-4-2-15,0 0 8 0,0 0-6 0,0 0-3 16,0 0 0-16,0 0-3 0,0 0 6 0,0 0-6 15,0 0 2-15,0 0-4 0,0 0 0 0,0 0 0 16,0 0-4-16,0 0 4 0,0 0-4 0,-20 24 7 16,13-13 0-16,-5 3-3 0,-3 5 3 0,-4 4-4 15,-7 7-3-15,-5 5 2 0,-2 1 2 0,-3 5-1 0,-1-2 1 16,-12 14-2-16,1-1 0 0,11-14-1 0,-9 21-15 16,-2-3-25-16,2 3-26 0,5-3-39 15,10-11-37-15,-8 11-40 0,15-17-48 0,-8 3-280 0,5 1-546 16,0-6 241-16</inkml:trace>
        </inkml:traceGroup>
        <inkml:traceGroup>
          <inkml:annotationXML>
            <emma:emma xmlns:emma="http://www.w3.org/2003/04/emma" version="1.0">
              <emma:interpretation id="{BC572CA3-9E2F-4F36-9045-9AD7A1E78F51}" emma:medium="tactile" emma:mode="ink">
                <msink:context xmlns:msink="http://schemas.microsoft.com/ink/2010/main" type="inkWord" rotatedBoundingBox="2347,8204 4988,8065 5060,9429 2419,9568"/>
              </emma:interpretation>
            </emma:emma>
          </inkml:annotationXML>
          <inkml:trace contextRef="#ctx0" brushRef="#br0" timeOffset="96990.22">1611 5341 30 0,'7'-6'140'0,"-7"6"-4"0,0 0-17 16,0 0 3-16,0 0-6 0,0 0-15 0,0 0 11 16,0 0-2-16,8-5-4 0,-8 5-5 0,0 0-7 15,0 0 5-15,0 0-8 0,0 0-4 0,0 0-1 16,0 0 0-16,6-9-6 0,-6 9 0 0,0 0 0 16,0 0-9-16,0 0-3 0,0 0-1 0,0 0-8 0,0 0-3 15,0 0-2-15,-11-18-1 0,11 18-8 0,0 0-3 16,-13-8-8-16,13 8-1 0,-10-6-5 0,10 6-1 15,-20-3-1-15,10 3-5 0,10 0-1 0,-21 0-3 16,7 0-2-16,1-4 1 0,-2 8-1 0,-3-1 3 16,3 0-4-16,-3 1 5 0,3 3-3 0,-1-3 3 15,1 1-2-15,-1 2 1 0,-1-2 0 0,2 1 0 16,1-1-1-16,0 2-1 0,1-1-2 0,1 1-1 16,0-1 0-16,3 1 1 0,-2-2-6 0,4 5 6 15,-2-3-4-15,0-2-2 0,0 5 1 0,5-3-1 16,-2 0 0-16,-3 3 3 0,3-3 0 0,0 6 1 15,-3-2 1-15,4 2 3 0,-2 2 0 0,2-1-2 16,-3 0 1-16,2 3 2 0,-2 1 0 0,-1 2 6 0,0 0-5 16,2 2 1-16,4-2-2 0,-5 0 1 0,4-3-2 15,-2 8 1-15,1-2-6 0,4-5 3 16,-1 2-3-16,1-5 4 0,2 2-7 0,-1 0 3 0,0 0-3 16,6-5 1-16,0 5 1 0,5-6 3 0,-2 3 0 15,1-3-4-15,2 0 3 0,0 1 4 0,1-5-4 16,4 0-2-16,7-2 3 0,-5 1 2 0,6-6-1 15,2 2-4-15,0-1 2 0,0-1-1 0,-6-1-1 16,4-1-4-16,-5 2 0 0,-2 0 5 0,-1 0-2 16,-3 0-2-16,-2 0-3 0,0 0 4 0,-12 0-3 15,19-4-3-15,-19 4-15 0,15 4-6 0,-15-4-12 16,12 0-9-16,-12 0-15 0,9 3-19 0,-9-3-20 16,4 7-23-16,-4-7-25 0,0 0-23 0,3 11-27 0,-3-11-67 15,0 0-149-15,6 7-442 0,-6-7 196 16</inkml:trace>
          <inkml:trace contextRef="#ctx0" brushRef="#br0" timeOffset="97522.13">2118 5617 16 0,'-12'1'245'15,"12"-1"-13"-15,0 0-12 0,0 0-16 0,-10 4-21 16,10-4-19-16,0 0-13 0,0 0-17 0,0 0-3 16,0 0-4-16,0 0-11 0,0 0-2 0,0 0 1 15,0 0-9-15,0 0 1 0,19 19-5 0,-10-15-6 16,-2-1-2-16,-7-3-7 0,18 5-2 0,-6-1-6 0,-1-2-7 15,8-1 1-15,-1 3-11 0,-2-2-1 0,7 2-5 16,1-4-3-16,-2 0-6 0,-4 2-2 0,4-2-4 16,2 1-6-16,0-1-3 0,-3-1-4 0,-2 1-3 15,-1 0-1-15,-1 0 0 0,1 1-6 0,-4-1 3 16,1-1-6-16,2-1-1 0,-2 2 1 0,-2 0-6 16,-13 0 1-16,19 0-6 0,-19 0-8 0,15-4-14 15,-15 4-13-15,14-1-14 0,-14 1-19 0,0 0-17 16,12-1-20-16,-12 1-32 0,0 0-30 0,0 0-40 15,0 0-24-15,0 0-210 0,0 0-474 0,0 0 209 16</inkml:trace>
          <inkml:trace contextRef="#ctx0" brushRef="#br0" timeOffset="98243.27">2946 5749 134 0,'0'0'191'0,"0"0"-18"16,-11 3-14-16,11-3-12 0,0 0-6 0,0 0-8 16,0 0-6-16,0 0-7 0,0 0-2 0,0 0-3 15,0 0 0-15,39-2-6 0,-22 2 3 0,-1-4-9 16,2 1 0-16,3-1-3 0,4 3-4 0,3-5-6 15,-1 1-7-15,2 3-2 0,2-2-4 0,-3 2-12 16,2-3-3-16,-2 3-12 0,2-3 1 0,0 1-5 0,0 2-5 16,0-4-4-16,0 2-3 0,-1 3-2 15,-2-1-4-15,3-2-5 0,-6 3-4 0,1 2-12 16,-5-1-18-16,-2 3-16 0,-8-3-16 0,8 1-17 0,-5 1-11 16,-1 2-19-16,-12-4-24 0,17 2-22 0,-11 3-22 15,-6-5-55-15,10 5-154 0,-10-5-397 16,0 0 176-16</inkml:trace>
          <inkml:trace contextRef="#ctx0" brushRef="#br0" timeOffset="97923.8">3284 5109 88 0,'0'0'171'0,"6"-9"-7"16,-6 9-7-16,6-10-6 0,-6 10-4 0,0 0-9 15,3-7 0-15,-3 7-8 0,0 0-4 0,0 0-8 16,0 0-4-16,0 0-8 0,0 0-6 0,0 0-9 0,5-10-5 16,-5 10-10-16,0 0 2 0,0 0-2 0,0 0-2 15,0 0-2-15,0 0 2 0,0 0-5 0,0 35-3 16,0-25-3-16,0 1-3 0,1 3-3 0,-1 1-4 16,5-2-9-16,-5 1-2 0,1 3-2 0,1-3-5 15,2 1-1-15,-1 1-2 0,0-5-5 0,3 6 0 16,-3-4-3-16,2 5-5 0,0-5-2 0,-2 2-9 15,2-1-18-15,-2 1-20 0,1-2-20 0,-2 1-24 16,1 1-26-16,-6 3-23 0,1-2-39 0,-2-2-17 0,1 0-232 16,-7-3-445-16,1 3 197 0</inkml:trace>
          <inkml:trace contextRef="#ctx0" brushRef="#br0" timeOffset="98813.92">3366 5944 135 0,'-3'9'212'0,"-3"-1"-17"0,0 1-11 16,2 5-12-16,1 1-12 0,-1 1-8 0,1 1-13 0,0-3-7 16,1 4-11-16,-1-3-7 0,3 8-5 15,0-4-9-15,-4-2-9 0,4-1-5 0,-5 2-3 16,5-1-7-16,0-2-3 0,0-2-8 0,3 3-7 0,-3-3-4 16,0-13-3-16,-3 18-5 0,3-18-2 0,3 16-7 15,-3-8 2-15,0-8-8 0,0 10 0 0,0-10-6 16,0 0 1-16,0 0-4 0,-3 15 2 0,3-15 0 15,0 0-3-15,0 0-3 0,0 0 1 0,0 0-7 16,0 0 2-16,0 0 1 0,0 0-2 0,9-33-4 16,-9 33-3-16,3-21 2 0,3 8-5 0,-2-2 0 15,1-2-3-15,1 3-2 0,-2-3 0 0,4 3-1 16,-1-3 5-16,1 1-5 0,-2 2 1 0,1-2 0 16,2 2 0-16,0 1 1 0,-1 1-1 0,3-1 2 15,-2 3 1-15,2 0 0 0,1 1 0 0,-2 1 4 16,7-1 3-16,-2 0 1 0,2 1 6 0,0 1 0 15,-1 0 0-15,-2 0 4 0,2 3 2 0,-1 1 3 16,3-1 2-16,-3 0 2 0,-2 2-1 0,1 1 4 16,-14 1 2-16,24 3-3 0,-16-3 0 0,3 4 0 0,1-2-1 15,-5 3 5-15,2 1-4 0,-1-1 3 0,1 4 7 16,-5-1-3-16,2 6 5 0,-1-3 3 0,-2 4 2 16,0-1-1-16,-2 3 0 0,-2 3-2 0,1-6 1 15,-6 4 3-15,1 5-9 0,-1-1-2 0,2-2-6 16,-1-2 2-16,-2 2-3 0,-4 0-7 0,8-1-2 15,-3-1 10-15,0-1-17 0,0-2-11 0,0 1-18 16,0-1-20-16,5 0-28 0,-2-3-21 0,0-1-24 16,3 3-29-16,0-14-32 0,0 17-37 0,0-17-45 15,6 9-277-15,1-7-571 0,-7-2 253 0</inkml:trace>
        </inkml:traceGroup>
        <inkml:traceGroup>
          <inkml:annotationXML>
            <emma:emma xmlns:emma="http://www.w3.org/2003/04/emma" version="1.0">
              <emma:interpretation id="{439AB2C6-8407-4FFE-B49A-5E5F28DBAAAD}" emma:medium="tactile" emma:mode="ink">
                <msink:context xmlns:msink="http://schemas.microsoft.com/ink/2010/main" type="inkWord" rotatedBoundingBox="5564,7996 7469,7896 7566,9737 5661,9837"/>
              </emma:interpretation>
            </emma:emma>
          </inkml:annotationXML>
          <inkml:trace contextRef="#ctx0" brushRef="#br0" timeOffset="99498.8">4328 5617 143 0,'-3'6'195'0,"3"-6"-13"0,0 0-7 16,0 0-5-16,0 0-2 0,0 0 2 0,0 0-5 15,30 6-6-15,-18-6-1 0,6 2-3 0,-2-4-9 16,4 4-7-16,7-4-6 0,-1 1-15 0,4-1-8 15,-1 2-11-15,-4-3-8 0,2 3-8 0,-2 3-8 16,-5-6-10-16,0 3-2 0,-3 0-9 0,5-1-5 16,-2 1-6-16,-5 4-3 0,-5-2-4 0,6-2-6 15,-7 1-1-15,-9-1-4 0,18 0-8 0,-18 0-3 0,15 4-11 16,-7-3-8-16,-8-1-7 0,12 5-14 0,-12-5-19 16,0 0-19-16,5 7-12 0,-5-7-28 0,0 0-23 15,0 0-22-15,8 6-29 0,-8-6-242 0,0 0-454 16,0 0 201-16</inkml:trace>
          <inkml:trace contextRef="#ctx0" brushRef="#br0" timeOffset="101081.99">5204 4937 197 0,'-20'0'225'0,"20"0"-11"0,-13 0-11 0,13 0-12 16,0 0-19-16,-15 0-11 0,15 0-13 0,0 0-17 15,0 0-14-15,0 0-13 0,-10 2-13 16,10-2-7-16,0 0-10 0,0 0-4 0,0 0-10 0,0 0-5 16,0 0-1-16,38 1-8 0,-21-1-3 0,-1 0-7 15,4 0-1-15,9-1-6 0,0 1-2 0,-1 1-1 16,5-1-1-16,-3 0-3 0,0-1-9 0,4 1 3 16,-4 3-1-16,1-3-4 0,-4 2 1 0,-2 4-2 15,2-2-5-15,-8 0 4 0,1-1 1 0,-4-2-1 16,4 3-3-16,-6 2 1 0,0-5 0 0,-1 3-3 15,-1-2 3-15,-4 1-3 0,1 1 1 0,1 0 0 16,-4 2 2-16,2-2 0 0,0 2 8 0,-8-6 1 16,6 9 9-16,-1-3 2 0,-5-6 7 0,3 17 6 0,0-10 3 15,-3-7 1-15,3 20 1 0,-6-9-1 16,0 1-2-16,3 1-7 0,-8 4 3 0,2-4-5 16,3 2-2-16,1 2 1 0,-1 1 0 0,-3-1-5 15,1-6-1-15,2 4-4 0,0-1-1 0,0 3-4 0,-1-3-1 16,2-2 0-16,1 2-3 0,1-2-3 15,-3-2 0-15,3 4 4 0,0-14-4 0,-3 19-3 0,3-10-2 16,-3 1-9-16,3-10-4 0,-5 21-16 0,1-14-15 16,4-7-22-16,-2 19-18 0,-4-10-21 15,6-9-26-15,-6 16-20 0,0-8-25 0,6-8-18 0,-7 12-76 16,1-6-134-16,6-6-430 0,-7 6 190 0</inkml:trace>
          <inkml:trace contextRef="#ctx0" brushRef="#br0" timeOffset="101914.53">5134 5914 121 0,'16'-1'185'0,"3"-2"-7"15,10-1-6-15,-4-2-6 0,2 2-13 0,4-3-7 16,-1 1-8-16,9-1-3 0,3-1-3 0,-2 2-11 15,-12 1-3-15,14-1-10 0,-9 4-5 0,6-3-9 16,-8-1-6-16,9 2-9 0,-11 3-8 0,3-1-6 0,-3 1-7 16,3 1-3-16,-5-3-7 0,12 3-1 15,-9-1-6-15,-2-2-3 0,1 3-5 0,-3 0-4 16,3 0-1-16,-5-1-5 0,-2-1 0 0,-3 4-7 0,1-2 3 16,-1 0-3-16,-2-2-3 0,-1 4 1 0,0-4-2 15,-1 2 2-15,2 0-7 0,-1-2-4 0,-2 2-12 16,-14 0-13-16,16-2-16 0,-16 2-12 0,19 0-13 15,-19 0-14-15,12-1-21 0,-12 1-21 0,0 0-25 16,8-5-40-16,-8 5-167 0,0 0-381 0,0 0 168 16</inkml:trace>
          <inkml:trace contextRef="#ctx0" brushRef="#br0" timeOffset="101402.67">5317 5359 143 0,'0'0'196'0,"0"0"-14"0,0 0-8 15,0 0-11-15,0 0-15 0,0 0-9 0,0 0-3 16,49-7-7-16,-26 5-4 0,2 2-6 0,2-2-6 16,-2-1-11-16,5 0 0 0,9 2-10 15,-9-3-6-15,10 1-10 0,-10 0-7 0,9 0-9 0,4 1-3 16,-15 0-5-16,-1-1-7 0,4 1-1 0,-1 0-6 16,1 2-5-16,2-4-3 0,-3 4-6 0,-5-1-5 15,5 1-12-15,-10 0-22 0,-1-1-21 0,0 2-15 16,-2-1-16-16,-2 1-21 0,-5 3-26 0,4-4-21 15,-14 0-13-15,14 2-52 0,-14-2-109 0,0 0-333 16,0 0 147-16</inkml:trace>
          <inkml:trace contextRef="#ctx0" brushRef="#br0" timeOffset="102639.52">5418 6361 22 0,'-5'20'215'0,"3"-13"-15"15,-1 4-12-15,0 2-15 0,-1 0-14 0,4 2-6 16,-2-3-9-16,2 3 0 0,-3 0-13 0,2 1-6 16,1-1-3-16,0 4-8 0,0-2-13 0,0 0 0 15,0-4-4-15,0 5-6 0,0-5-4 0,0 2-2 16,1-1-6-16,-2-5-3 0,1 6-7 0,0-15-1 16,0 20-8-16,-3-10-7 0,3-10-5 0,-3 17 3 15,3-7-7-15,0-10-4 0,-3 14-5 0,3-14-2 0,-3 13-2 16,3-13-4-16,0 0-3 0,-3 15 0 0,3-15-4 15,-5 4-4-15,5-4 2 0,0 0-1 16,0 0-1-16,-6 6-3 0,6-6 1 0,0 0-2 0,0 0 0 16,0 0-4-16,0 0-4 0,0 0-2 0,0 0-9 15,-16-18-6-15,16 18-8 0,3-17-6 0,-3 17-6 16,4-27-5-16,-1 10-6 0,6 2-7 0,-1 0-2 16,1-7-2-16,-3 7-7 0,4-7 3 0,5 2 6 15,-3-2 4-15,3 2 4 0,-2 3 7 0,1-2 4 16,-2 6 5-16,-2-1 1 0,5 2 6 0,-5-1 3 15,4 3 10-15,-4-4 5 0,5 4 7 0,-7 2 4 16,4-3 8-16,-2 4-2 0,-1 1 5 0,-3-1 0 16,1 2 0-16,2 0 3 0,-1 1 0 0,-8 4 0 15,16-10 0-15,-7 9-3 0,-9 1 6 0,14-6-3 16,-8 2 5-16,-6 4-4 0,16 0-2 0,-16 0 1 16,16 0 3-16,-16 0 0 0,11 4-5 0,-11-4 3 0,15 6 2 15,-12-1 0-15,-3-5 3 0,13 10 5 16,-8-3 2-16,1 2-2 0,-6-9 2 0,5 12 5 15,-5 1 6-15,3-5 1 0,-3 2 1 0,0-10-7 0,3 22 1 16,-3-9 4-16,-3-2-9 0,3 4 4 0,-3-5 1 16,3-10-7-16,-2 21-3 0,2-11-2 0,0-10-1 15,0 17-3-15,-3-7-11 0,3-10 11 0,0 14-5 16,0-14-3-16,0 13-3 0,0-13-2 0,0 0 2 16,0 18-11-16,0-18-12 0,0 0-17 0,0 0-20 15,0 11-18-15,0-11-25 0,0 0-16 0,0 0-22 16,-5 10-24-16,5-10-41 0,0 0-51 0,0 0-230 15,0 0-510-15,0 0 226 0</inkml:trace>
          <inkml:trace contextRef="#ctx0" brushRef="#br0" timeOffset="103177.96">6018 6228 85 0,'9'-4'199'0,"-9"4"-19"0,6-10-11 0,-6 10-13 16,10-7-8-16,-10 7-11 0,14-5-6 0,-14 5-7 15,12-7-8-15,-8 5-3 0,-4 2-2 0,18-7-9 16,-7 4-1-16,-11 3-12 0,13-5-6 0,-13 5-7 16,13-3-7-16,-13 3-3 0,15-3-3 0,-15 3-5 0,0 0-3 15,14 6-3-15,-14-6 1 0,9 1 2 16,-9-1-3-16,7 7 4 0,-7-7-1 0,6 9-4 16,-6-9 2-16,6 12 1 0,-6-12-3 0,0 13 3 0,0-13-2 15,0 16-5-15,0-16 4 0,-3 20-11 0,0-12 10 16,0 5-5-16,-7-2 1 0,7 2-2 0,-3 0 2 15,-3 2-2-15,1-4-3 0,-1 4 6 0,2-3-7 16,-2-4-4-16,3 4-9 0,-1 0 4 0,1-2 4 16,0-2-13-16,1 0 2 0,-1-1-11 0,6-7 7 15,-7 12-7-15,7-12 1 0,-3 12-1 0,3-12 2 16,-3 9-3-16,3-9 2 0,0 0-1 0,13 10-8 16,-13-10 8-16,14 0-2 0,-2 1-3 0,-12-1-3 15,19 3 2-15,-19-3 2 0,19 0-3 0,-5-3 2 16,-1 2-4-16,-1 1-8 0,2-1-14 0,-14 1-14 15,22-2-13-15,-15 4-11 0,-7-2-17 0,17 0-20 16,-8 1-26-16,-9-1-15 0,13 4-23 0,-13-4-33 16,9 1-28-16,-9-1-258 0,0 0-513 0,0 0 227 15</inkml:trace>
        </inkml:traceGroup>
        <inkml:traceGroup>
          <inkml:annotationXML>
            <emma:emma xmlns:emma="http://www.w3.org/2003/04/emma" version="1.0">
              <emma:interpretation id="{13603495-D9BA-45A5-A304-CA0D9130D566}" emma:medium="tactile" emma:mode="ink">
                <msink:context xmlns:msink="http://schemas.microsoft.com/ink/2010/main" type="inkWord" rotatedBoundingBox="8130,8503 10939,8355 10979,9104 8170,9252"/>
              </emma:interpretation>
            </emma:emma>
          </inkml:annotationXML>
          <inkml:trace contextRef="#ctx0" brushRef="#br0" timeOffset="103929.61">6861 5551 208 0,'0'0'212'16,"0"0"-15"-16,0 0-18 0,0 0-21 0,0 0-13 16,0 0-11-16,0 0-12 0,0 0-2 0,0 0-5 15,0 0-5-15,0 0-3 0,0 0-2 0,41-4-7 16,-24 8-2-16,-1-4-6 0,1 2-3 0,1-2 0 15,5 0-5-15,3 0-5 0,-7 4-2 0,4-3-6 16,-4-1-3-16,0 0-4 0,8-1 0 0,6 1-6 16,-8 0-2-16,5-2-4 0,-5 2-5 0,4 0-2 15,-10 2-4-15,1-4-6 0,0 2 0 0,-2 0-3 16,0-2-2-16,-3 2-1 0,-1 0-3 0,-1 0-2 16,-13 0 0-16,19 0-3 0,-19 0-3 0,20-2-4 0,-20 2 0 15,9 0 0-15,-9 0-1 0,0 0-2 0,16 2 2 16,-16-2-4-16,0 0-4 0,0 0-10 0,0 0-10 15,0 0-19-15,0 0-12 0,0 0-10 0,14 0-18 16,-14 0-21-16,0 0-27 0,0 0-19 0,0 0-28 16,0 0-22-16,0 0-226 0,-42 8-453 0,31-8 201 15</inkml:trace>
          <inkml:trace contextRef="#ctx0" brushRef="#br0" timeOffset="104237.8">6983 5707 23 0,'0'0'194'0,"-9"7"-12"0,9-7-13 0,0 0-8 16,0 0-5-16,0 0-6 0,0 0-5 0,0 0-5 16,16 12-3-16,-16-12-6 0,15 3-2 0,-7 0-8 15,-8-3-2-15,19 5-8 0,-5-3-1 0,1 2-9 16,-2-2 1-16,3-1-13 0,4-1-2 0,8 4-3 15,-1 2-8-15,-8-5-6 0,1-1 2 0,5 0-6 16,-1 0-3-16,1 4-7 0,1-4-9 0,-7 2-4 16,0-2-5-16,-2 0-1 0,-1 4-4 0,1-4-5 15,-7-3-3-15,2 0-1 0,-12 3-7 0,22 2-20 16,-14-1-18-16,-8-1-19 0,13 0-24 0,-13 0-25 16,0 0-27-16,15 3-29 0,-15-3-26 0,14-4-53 0,-14 4-187 15,0 0-444-15,10-10 196 0</inkml:trace>
          <inkml:trace contextRef="#ctx0" brushRef="#br0" timeOffset="104699.6">7696 5542 157 0,'0'0'205'0,"0"0"-18"15,0 0-10-15,0 0-11 0,16 5-12 0,-16-5-7 16,6 8-9-16,-6-8 0 0,5 10-11 0,-5-10-5 0,3 14-2 16,0-6-5-16,-3 4-5 0,0-12-7 15,3 18-10-15,-3-4-7 0,6 0-7 0,-6-4-1 16,4 1-6-16,-1 0-3 0,0-1-3 0,4 4-4 16,-1-3-2-16,-3 2-7 0,3-6-3 0,5 4-5 0,-2 2-1 15,1-2-1-15,2-4-7 0,-1 2 5 0,-1-4-7 16,2-1-1-16,1-1-3 0,4 0-3 0,-2-2-2 15,0 0-1-15,3-2 1 0,-5 1-8 0,6-4 1 16,-2 0-2-16,-1-4 0 0,1 4 1 0,-1-4-6 16,0 1 2-16,2-1-3 0,-4-3-2 0,2 2-1 15,0-1 3-15,-2-4-3 0,-1 3-1 0,-1-3 0 16,-3-1-1-16,-1 2 3 0,-2-1-2 0,4 0 0 16,-7-2-4-16,0 1-1 0,0-3-6 0,-9 4 7 15,3-3-2-15,-1 3-3 0,-5-1 5 0,-3 2-5 16,-2 2 1-16,-5-6 1 0,-2 7 1 0,-4 0-4 15,-4-1 3-15,3 4-7 0,-13 0-10 0,9 7-6 16,-10 0-7-16,10 0-6 0,3 3-8 0,-4 0-11 16,7 2-11-16,-2 1-15 0,4 2-18 0,3-1-15 0,-4 3-24 15,10-1-23-15,-4-1-32 0,1 1-213 0,3-2-440 16,1 2 195-16</inkml:trace>
          <inkml:trace contextRef="#ctx0" brushRef="#br0" timeOffset="105379.98">8674 5600 31 0,'0'0'220'0,"0"0"-15"0,0 0-9 0,0 0-10 15,0 0-11-15,0 0-5 0,30 2-12 0,-20-2-6 0,-10 0-8 16,26-3-12-16,-7 3-12 0,1-6-2 0,-1 5-13 16,0 0-5-16,2-3-13 0,5 3-5 15,-7 1-8-15,3-2-1 0,5 4-10 0,-1-4-5 0,-7 0-4 16,0 2-4-16,1-3-5 0,-1 3-1 15,0-3-6-15,1 2 1 0,-4 1-10 0,2-4 4 0,-4 4-4 16,1 0-4-16,-4 0 3 0,-11 0-3 0,17 0-4 16,-17 0-2-16,19 0-2 0,-13 0-1 0,-6 0-2 15,0 0-1-15,21 0 3 0,-21 0-5 0,0 0-1 16,12 0 2-16,-12 0-3 0,0 0 0 0,0 0-9 16,0 0-11-16,0 0-15 0,15 0-25 0,-15 0-22 15,0 0-24-15,0 0-33 0,0 0-13 0,0 0-26 16,0 0-45-16,0 0-177 0,-37-14-422 0,23 14 187 0</inkml:trace>
          <inkml:trace contextRef="#ctx0" brushRef="#br0" timeOffset="105730.35">8674 5732 25 0,'-1'11'158'16,"1"-11"0"-16,0 0-8 0,0 0-11 0,18 7-3 16,-11-5-7-16,-7-2-5 0,16 1 0 0,-4 2-8 15,2-2-3-15,2-2-7 0,1 2 0 0,-2-1-5 16,4 4-1-16,0-7-2 0,-1 2-5 0,2 2 0 16,-1-1-2-16,0 0-5 0,7 0-7 0,-7-1-3 15,6 1-6-15,-1-4-5 0,-1 4-3 0,-4 0-2 0,6-3-6 16,-4 2-4-16,-1 1 0 0,-2-4-7 0,1 4-4 15,-3-2-2-15,-2 2-3 0,2-4-1 0,1 3-7 16,-5 0 0-16,-12 1-5 0,20-1-3 0,-11 1-1 16,-9 0-1-16,17 1-5 0,-17-1-1 0,15 0-7 15,-15 0-11-15,0 0-17 0,12-5-8 0,-12 5-12 16,0 0-15-16,0 0-27 0,12-3-31 0,-12 3-23 16,0 0-32-16,0 0-49 0,3-8-151 0,-3 8-403 15,0 0 179-15</inkml:trace>
          <inkml:trace contextRef="#ctx0" brushRef="#br0" timeOffset="106235.99">9275 5369 80 0,'0'0'139'0,"0"0"0"0,0 0-16 16,0 0-3-16,0 0-9 0,0 0-4 0,0 0-6 15,-16-1-2-15,16 1-4 0,0 0 0 0,0 0-7 16,0 0-7-16,0 0-7 0,0 0-1 0,0 0-5 16,0 0-10-16,0 0 5 0,0 0-4 0,0 0 3 15,0 0 2-15,0 0-1 0,0 0 2 0,0 0-4 16,0 0-3-16,28 16-1 0,-28-16-2 0,11 3 1 15,-1 0-4-15,-10-3 2 0,15 4-4 0,-5 1 2 16,1-3-6-16,-2 7-4 0,6-4 0 0,-2-1 1 16,1 2-4-16,-1 0 1 0,2-1-4 0,0 2-2 0,0-1 0 15,-2-1-1-15,1 1-3 0,0-1 1 0,0 2-1 16,-1-1 0-16,5-4-3 0,-4 3 2 16,-7 1-1-16,4-1 0 0,-3 1-6 0,3-3 4 0,-2 3-4 15,4-1 1-15,1 1-3 0,-2-1 2 16,-2 1-4-16,-4-2-1 0,-6-4-3 0,13 10 5 0,-7-2 0 15,-6-2 0-15,0-6 6 0,6 15 3 0,-9-5 1 16,3-10-2-16,-10 21 2 0,-2-7-7 0,-1 3 3 16,-7 4-6-16,-2 0 0 0,2 0 2 0,-6 7-6 0,-6 0-1 15,5-1-4-15,-1-1-10 0,-2 2-18 16,3-2-16-16,1 3-25 0,-1 2-23 0,4-2-29 16,-2 1-19-16,1-1-24 0,8-8-42 0,-4 0-38 0,2 0-208 15,2 0-478-15,3 0 211 0</inkml:trace>
        </inkml:traceGroup>
        <inkml:traceGroup>
          <inkml:annotationXML>
            <emma:emma xmlns:emma="http://www.w3.org/2003/04/emma" version="1.0">
              <emma:interpretation id="{2EF5A7FF-B9BC-457F-AC4D-D59DA7FEA4B0}" emma:medium="tactile" emma:mode="ink">
                <msink:context xmlns:msink="http://schemas.microsoft.com/ink/2010/main" type="inkWord" rotatedBoundingBox="11703,7856 14930,7686 14979,8612 11752,8782"/>
              </emma:interpretation>
            </emma:emma>
          </inkml:annotationXML>
          <inkml:trace contextRef="#ctx0" brushRef="#br0" timeOffset="108672.93">10913 5280 129 0,'0'0'184'0,"-3"-16"-8"0,3 16-7 0,0 0-9 15,0 0-9-15,0 0-5 0,-2-15-8 0,2 15-6 16,0 0-8-16,-7-9-4 0,7 9-7 0,0 0-7 15,-6-6-7-15,6 6-7 0,0 0-6 0,-8-10-5 16,8 10-7-16,0 0-9 0,-7-9-5 0,7 9-4 16,0 0 1-16,-13-6-9 0,5 4-1 0,8 2-2 15,-15-5-4-15,15 5-1 0,-16 0 2 0,16 0-2 16,-18-2 1-16,7 0-6 0,11 2 2 0,-28 0-6 0,15 0 3 16,13 0-3-16,-24 0-3 0,7 2 2 15,2 0-1-15,4-1 0 0,11-1-1 0,-21 4-1 16,9-4-7-16,12 0-3 0,-20 6 3 0,10-6 1 15,-1 3 0-15,3 1-5 0,8-4 2 0,-18 10-2 16,12-6-2-16,-2 0 0 0,1 5 0 0,-1-5-2 0,2 3-1 16,-1 3-2-16,-1 1-1 0,1-4 1 0,1 3-4 15,0 5 3-15,-1-3 2 0,1 0 0 0,1 1 1 16,-2 2-5-16,2-4 2 0,2 5 1 0,-1-1 8 16,-4 1-4-16,8-1 0 0,-3-1 0 0,-1 3-1 15,-1-4-1-15,5 5 4 0,3-5 0 0,-3-1 0 16,2 5-4-16,2-4-1 0,-1-2 8 0,3 2 1 15,0-1-7-15,2 1 2 0,1-5 5 0,1 0-1 16,3 2 4-16,1-3 9 0,4 0-17 0,-2-1 9 16,-2 3-4-16,4-7-4 0,1 3 4 0,0 1-2 0,-2-6-3 15,-1 6-1-15,1-2 0 0,0-1-3 0,-2 1 0 16,-3-4-3-16,-3 3 5 0,8-2-6 16,-10 2-6-16,-7-3 8 0,16 1 1 0,-7 0-1 0,-9-1-5 15,15 1 3-15,-15-1 2 0,14 0 1 0,-14 0-10 16,12 4-7-16,-12-4-18 0,15-4-14 0,-15 4-18 15,19-1-24-15,-10 0-19 0,-9 1-17 0,24-5-29 16,-12 2-25-16,1-4-24 0,1-3-24 0,-1 4-260 16,-3-6-520-16,4-1 230 0</inkml:trace>
          <inkml:trace contextRef="#ctx0" brushRef="#br0" timeOffset="109312.34">11211 5457 64 0,'2'-10'248'0,"-2"10"-16"0,0 0-5 0,1-11-14 16,-1 11-12-16,0 0-22 0,0 0-17 0,0 0-17 0,0 0-18 16,0 0-12-16,0 0-10 0,0 0-12 0,0 0-5 15,0 0-9-15,0 0-3 0,0 0-6 16,19 20 0-16,-14-13-4 0,-5-7 1 0,3 18-1 0,0-8-1 16,-2-2 0-16,-1-8-2 0,2 21-6 0,-1-12 4 15,-1 2-10-15,0-11 5 0,3 20-9 0,-3-9 2 16,0 4-4-16,0-4-3 0,0-1-11 0,0-10 6 15,0 16-7-15,0-16 0 0,0 15-6 0,0-5-1 16,0-10 2-16,0 11-4 0,0-11-6 0,0 11 5 16,0-11-6-16,0 0 0 0,0 0-4 0,0 14-1 15,0-14 3-15,0 0 0 0,2 10-4 0,-2-10 4 16,0 0 3-16,0 0-5 0,0 0 1 0,0 0-2 0,0 0-3 16,0 0-1-16,0 0-3 0,25-24-6 15,-19 14-3-15,2-2-4 0,-1 2-6 0,0-5 0 16,1 5-5-16,4-3 2 0,-5-1 0 0,4-1 2 0,-2 4 4 15,1 2 1-15,-2-5 0 0,1 3 4 0,-2-2-2 16,0 3 2-16,2-2-1 0,-1 5 1 0,-1-5 2 16,-1 7-1-16,2-5 1 0,-2 3 2 0,1 4 3 15,-7 3-1-15,14-15 0 0,-7 12 5 16,-1-3-1-16,-6 6 3 0,13-8 1 0,-2 4 0 0,-11 4 1 16,13-6 1-16,-13 6 0 0,11-5 1 0,-11 5 1 15,16-1 2-15,-16 1-5 0,15-2 5 0,-15 2-3 16,15 0 4-16,-15 0-7 0,16 2 6 0,-8 0 0 15,-1 4-5-15,-7-6 7 0,14 11 1 0,-7-3 3 0,1-2 1 16,-4 4 1-16,-1-2 7 0,3 2 6 0,-1 1-2 16,-2-2 3-16,2 3 2 0,-2 1 2 0,0 2 7 15,-1-2-2-15,1 0 1 0,-2-2 2 0,1 0-3 16,1 0-2-16,-2-3 0 0,1 4-2 16,-2-12-2-16,1 18 0 0,2-9-6 0,-1-1-2 15,-2-8-8-15,4 12 8 0,-4-12-5 0,2 13-2 0,-2-13-5 16,4 7 20-16,-4-7-19 0,0 0-2 0,3 11-9 15,-3-11 0-15,0 0-26 0,5 10-10 0,-5-10-24 16,0 0-20-16,0 0-32 0,0 0-31 0,0 0-31 16,0 0-39-16,15-23-46 0,-15 23-60 0,1-18-211 15,2 5-567-15,-3-3 252 0</inkml:trace>
          <inkml:trace contextRef="#ctx0" brushRef="#br0" timeOffset="110128.43">11715 4880 47 0,'0'0'190'16,"0"0"-14"-16,-4-13-4 0,4 13-14 0,0 0-6 0,-5-7-5 15,5 7-4-15,0 0-5 0,0 0-8 0,0 0-8 16,-1-14-8-16,1 14-4 0,0 0-9 0,0 0-10 16,0 0-6-16,0-15-10 0,0 15-8 0,0 0-6 15,0 0-3-15,10-9-9 0,-5 3-6 0,-5 6-3 16,13-8-3-16,-4 5-3 0,-2-2-7 0,1-1 3 15,1 4-6-15,1-3 1 0,-10 5-3 0,17-6 2 16,-7 5 1-16,2-3-2 0,-12 4-2 0,16-6-1 16,-4 5 1-16,-12 1 3 0,20-2-4 0,-11 2 1 15,-9 0-6-15,18 2 0 0,-9-1-4 0,-9-1 3 0,13 2-4 16,-13-2 1-16,13 5-4 0,-13-5 2 0,11 10-4 16,-5-5 1-16,-3 1 2 0,-3-6 1 15,3 13-1-15,-2-5 5 0,-1-8 2 0,0 19 1 0,-1-8 4 16,1-11-2-16,-5 18-1 0,5-7 3 0,-1-1-4 15,-4 0 2-15,4 4-8 0,-4-4 5 0,2 1-1 16,-3 0-2-16,-1 2 1 0,1-4-1 0,2-1 1 16,-4 7 0-16,2-7-3 0,0 5 0 0,-1-2 0 15,1-4-2-15,3 3 0 0,-2-2-3 0,-1-2-4 16,6-6 2-16,-7 17 4 0,4-13-3 0,3-4 2 16,-9 10-2-16,9-10-3 0,-5 11 0 0,5-11 0 15,0 0 1-15,-4 13-2 0,4-13 5 0,0 0-3 16,0 0 0-16,0 0 3 0,7 11-1 0,-7-11 0 15,12 2 0-15,-12-2 1 0,14 1-3 0,-14-1-1 16,19 0 4-16,-19 0-5 0,20 0 4 0,-7 0 0 0,2 0-1 16,0 0-2-16,1-1 1 0,-16 1 0 0,24 0-1 15,-12 0 0-15,0 0-2 0,-12 0 3 16,19-1-1-16,-19 1 0 0,17 0 0 0,-5 1-1 0,-12-1-14 16,18 0-14-16,-10 1-11 0,-8-1-22 0,14 4-13 15,-14-4-25-15,0 0-22 0,12 2-29 0,-12-2-35 16,0 0-253-16,13-2-473 0,-13 2 211 0</inkml:trace>
          <inkml:trace contextRef="#ctx0" brushRef="#br0" timeOffset="113907.4">12265 5533 55 0,'0'0'114'0,"0"0"-11"0,0 0-8 15,0 0-1-15,0 0-1 0,0 0-7 0,0 0 2 16,0 0-8-16,0 0 0 0,0 0-7 0,0 0-4 15,0 0-2-15,0 0 0 0,0 0-9 0,0 0-2 16,0 0-3-16,0 0 3 0,0 0-6 16,0 0-1-16,0 0-4 0,0 0 2 0,0 0-3 0,0 0-7 15,0 0 5-15,0 0-4 0,0 0-3 0,0 0 0 16,0 0 0-16,0 0-4 0,0 0 0 0,0 0 0 16,0 0-6-16,0 0 2 0,0 0-1 0,0 0 3 15,0 0-2-15,0 0 2 0,0 0 0 0,0 0 4 16,0 0 1-16,0 0-1 0,0 0 0 0,0 0 1 0,0 0 1 15,0 0-3-15,0 0 2 0,0 0 1 16,0 0-7-16,0 0 2 0,0 0 1 0,0 0 0 16,0 0 1-16,0 0-1 0,0 0 1 0,0 0-3 0,0 0 3 15,0 0-2-15,0 0 5 0,0 0 1 0,0 0-7 16,0 0 0-16,0 0-2 0,0 0-1 0,0 0-4 16,0 0-1-16,0 0-4 0,0 0 0 0,0 0-3 15,0 0 2-15,0 0-1 0,0 0 0 0,0 0-3 16,0 0-3-16,0 0 1 0,0 0 1 0,0 0 1 15,0 0-3-15,0 0 0 0,0 0-2 0,0 0-1 16,0 0 0-16,0 0-3 0,0 0 0 0,0 0 5 16,0 0-1-16,0 0 5 0,0 0 1 0,24 18 2 15,-24-18 3-15,0 0 0 0,17 0 1 0,-17 0 2 16,13 0-3-16,-13 0 1 0,20 0-2 0,-12 0 0 16,-8 0 0-16,21 0 0 0,-21 0-4 0,20-4 2 0,-8 4-4 15,-12 0-2-15,21 0 4 0,-13 0-2 0,-8 0-5 16,23 0 5-16,-14 0-4 0,-9 0 4 0,19 0-2 15,-10-1 1-15,-9 1 3 0,18 0-3 0,-18 0-3 16,18 0 6-16,-18 0-9 0,16 0 3 0,-16 0 1 16,18 0 6-16,-18 0-7 0,18-1 0 0,-18 1 2 15,15 0 2-15,-15 0-2 0,12 0-1 0,-12 0 2 16,13-3 5-16,-13 3-1 0,0 0 1 0,15 0-4 16,-15 0 3-16,0 0 0 0,15-2-8 0,-15 2 5 0,0 0 0 15,14 0 1-15,-14 0-6 0,0 0 2 16,0 0-2-16,16 0 1 0,-16 0 2 0,0 0-4 15,13 0 1-15,-13 0 6 0,0 0-11 0,0 0 2 16,15 0 1-16,-15 0 5 0,0 0-10 0,0 0 4 0,14 0 1 16,-14 0 6-16,0 0-7 0,0 0-3 0,0 0 3 15,12 0-3-15,-12 0 2 0,0 0-1 0,0 0 0 16,0 0-4-16,10 2 4 0,-10-2 0 0,0 0-1 16,0 0 1-16,0 0-3 0,0 0 6 0,0 0-4 15,0 0 0-15,0 0-3 0,0 0-9 0,0 0-12 16,0 0-14-16,0 0-12 0,0 0-20 0,0 0-21 15,0 0-32-15,0 0-31 0,0 0-27 0,0 0-38 16,0 0-268-16,0 0-525 0,0 0 233 0</inkml:trace>
          <inkml:trace contextRef="#ctx0" brushRef="#br0" timeOffset="115418.98">13150 5343 48 0,'0'0'176'0,"-5"-9"-16"0,5 9-5 15,0 0-5-15,0 0-3 0,0 0-8 0,0 0-2 16,0 0-5-16,11-15-8 0,-11 15-7 0,0 0-10 16,0 0-6-16,0 0-5 0,0 0-5 0,6-7-3 15,-6 7-12-15,0 0-6 0,0 0-7 0,0 0-3 16,0 0 1-16,0 0-1 0,0 0 1 0,0 0-3 16,0 0-4-16,10 25-4 0,-10-25 3 0,5 11-2 15,-5-11-3-15,4 15-3 0,-4-15-2 0,8 13 3 0,-2-4-4 16,-3 0 1-16,3-2-7 0,-1 3-3 15,0-2-8-15,-1 2 3 0,1-3-2 0,1 0-4 16,-3 3 1-16,1-2-3 0,2-1 2 0,-3 3-5 0,-3-10 0 16,9 10-1-16,-9-10-3 0,3 14-1 0,2-11 0 15,-5-3-1-15,3 11-4 0,-3-11 2 0,6 7 1 16,-6-7-4-16,0 0-1 0,4 10 1 0,-4-10-1 16,0 0 5-16,0 0 0 0,0 0 2 0,6 7 2 15,-6-7 5-15,0 0-6 0,0 0 11 0,0 0 1 16,0 0 6-16,0 0-2 0,0 0 1 0,0 0-2 15,0 0-4-15,0 0 1 0,0 0 0 0,0 0-8 16,0 0-1-16,0 0-2 0,9-20 0 0,-9 20 1 0,7-16-5 16,-4 8-4-16,-1-3 2 0,1 0-13 0,3 0 1 15,1-2-9-15,-1-1-4 0,5 1-4 16,-4-3 5-16,2 1-11 0,3-1 10 0,0 3-2 0,-5 0-1 16,5 0 2-16,-4 2 3 0,1 2 1 0,1-2-3 15,-2 1 5-15,-2 3 0 0,0-1-2 16,1 2 7-16,-7 6 0 0,12-13-1 0,-6 6 1 0,-6 7 1 15,10-11 3-15,-5 6 2 0,2 0-5 0,-7 5 4 16,9-7 0-16,-9 7-2 0,12-11-2 16,-6 8 2-16,-6 3 2 0,8-6 0 0,-8 6 1 0,10-5 1 15,-10 5-4-15,9-4 2 0,-9 4 1 0,0 0-2 16,12-10 4-16,-12 10-5 0,7-6 4 0,-7 6-1 16,0 0-1-16,12-4 3 0,-12 4 0 0,0 0-3 15,14-4 2-15,-14 4 4 0,0 0 0 0,15-1 1 16,-15 1 1-16,0 0-3 0,0 0 0 0,13 0 1 0,-13 0 3 15,0 0 0-15,11 3-4 0,-11-3 2 16,7 5 4-16,-7-5-5 0,0 0 1 0,7 8 2 16,-7-8 4-16,3 11 3 0,-3-11-1 0,6 9-2 0,-6-9 4 15,3 15-4-15,-3-6 3 0,0-9 1 0,0 16 0 16,0-16 9-16,0 16-5 0,0-1-1 0,0-6-1 16,0-9 1-16,0 22-2 0,-3-10 1 0,3-12 2 15,-1 19 3-15,1-9-2 0,0-10-3 0,0 21 0 16,0-11 0-16,0-10-1 0,0 22-2 0,0-12 1 15,1-2-1-15,-1-8 2 0,3 18-9 0,-3-10 11 16,0-8-8-16,0 18 0 0,0-11 2 0,0-7 1 16,2 14-11-16,-1-4 9 0,-1-10-8 0,0 13 5 15,0-13 3-15,3 12-6 0,-1-2 1 0,-2-10-9 0,1 13 8 16,-1-13 2-16,5 11-4 0,-5-11 2 0,1 8-3 16,-1-8 2-16,0 0 2 0,2 12-4 15,-2-12 1-15,0 0-5 0,0 0-10 0,4 10-10 0,-4-10-13 16,0 0-9-16,0 0-13 0,6 6-16 0,-6-6-22 15,0 0-21-15,0 0-23 0,8 7-19 0,-8-7-26 16,0 0-26-16,0 0-70 0,0 0-161 0,0 0-476 16,19-7 210-16</inkml:trace>
        </inkml:traceGroup>
        <inkml:traceGroup>
          <inkml:annotationXML>
            <emma:emma xmlns:emma="http://www.w3.org/2003/04/emma" version="1.0">
              <emma:interpretation id="{1A1F29EA-B2A7-4D53-A82C-59648F27D709}" emma:medium="tactile" emma:mode="ink">
                <msink:context xmlns:msink="http://schemas.microsoft.com/ink/2010/main" type="inkWord" rotatedBoundingBox="15528,8026 19771,7803 19808,8504 15565,8727"/>
              </emma:interpretation>
            </emma:emma>
          </inkml:annotationXML>
          <inkml:trace contextRef="#ctx0" brushRef="#br0" timeOffset="116288.25">14277 5416 24 0,'0'0'177'0,"0"0"-5"0,0 0-13 16,0 0 1-16,0 0-10 0,0 0-1 0,0 0-8 0,0 0-1 15,0 0-13-15,0 0-3 0,0 0-13 0,0 0-3 16,0 0-9-16,0 0-11 0,0 0-4 0,0 0-5 16,0 0-12-16,0 0-8 0,0 0 0 0,0 0-7 15,0 0-2-15,0 0 3 0,0 0 0 0,0 0 4 16,0 0-3-16,0 0-1 0,0 0 2 0,32 9-10 0,-32-9 4 16,21 0-4-16,-7-2-5 0,4 2-4 15,-1 0-2-15,2 2-3 0,1-2 0 0,-3-2-3 16,10 4-3-16,-7-4-1 0,3 2-5 0,3-2 0 0,-7 2-6 15,2 0 1-15,-1 0-1 0,-3-2 1 0,0 2-3 16,1 0 1-16,-3-1-5 0,-3 1 1 0,-12 0 1 16,20-2-2-16,-20 2 0 0,14 2 0 0,-14-2 6 15,12 1 5-15,-12-1 4 0,0 0 3 0,13-4-2 16,-13 4-3-16,0 0 2 0,0 0-1 0,0 0-8 16,11-4-1-16,-11 4-1 0,0 0-1 0,0 0 4 15,0 0-4-15,0 0-2 0,0 0 3 0,0 0-10 16,0 0-6-16,0 0-12 0,0 0-14 0,0 0-14 15,0 0-23-15,0 0-23 0,0 0-27 0,0 0-34 16,0 0-46-16,-9-19-266 0,9 19-502 0,0 0 222 16</inkml:trace>
          <inkml:trace contextRef="#ctx0" brushRef="#br0" timeOffset="117245.69">14932 4999 193 0,'0'0'183'15,"0"0"-7"-15,-12-7-4 0,12 7-10 0,0 0-8 0,-10-6-8 16,10 6-12-16,0 0-4 0,0 0-9 0,0 0-5 16,-9-2-4-16,9 2-6 0,0 0-6 0,0 0-8 15,0 0-10-15,0 0-10 0,0 0-3 0,0 0-13 16,0 0-3-16,0 0-5 0,0 0-3 0,0 0-5 16,0 0-3-16,0 0-3 0,28-7-3 15,-28 7-7-15,24 0 0 0,-8 0-4 0,2-3 4 0,0 6-6 16,6-6 1-16,6 2-5 0,-6 1 3 0,-2-1-5 15,2-2 1-15,6 3 0 0,-5-1-1 0,3 1 0 16,-5 0 2-16,4 1 1 0,-9-1 2 0,1 0-3 16,0 0-2-16,-2 3 0 0,-4-3-3 0,-1 0-1 15,0 0-2-15,-12 0 1 0,19 2 0 0,-11-2-4 16,-8 0 2-16,0 0 2 0,19 3 0 0,-19-3-5 0,8 2 2 16,-8-2 2-16,0 0 2 0,10 5 1 0,-10-5 4 15,0 0-2-15,5 6 6 0,-5-6-3 0,9 7 2 16,-9-7-2-16,0 0 2 0,3 14-3 0,-3-14 2 15,1 12 1-15,-1-12-2 0,0 16 2 0,0-8 6 16,0-8-5-16,0 22 5 0,0-13 0 0,-3 7 5 16,-1-2 4-16,2 3 1 0,-4 0-3 0,3-3-3 15,-3 4 5-15,2-1 2 0,-4 0 6 0,2 2 2 16,0-2-1-16,-1 0 3 0,1 2 7 0,0 1-8 16,-2-3 0-16,2 0-1 0,3-3 1 0,-1 4 6 15,1-1-12-15,-1-5 1 0,-1 4-2 0,4-1-3 16,-1 0-1-16,-1-2 5 0,3 1-4 0,3-4-7 15,-3 4 1-15,2-3-4 0,-2-11 3 0,4 19-7 16,-1-12 2-16,0 1-3 0,-3-8-7 0,5 14 6 16,-1-8-1-16,-4-6 6 0,6 9-16 0,-6-9-2 15,6 11 4-15,-6-11-11 0,6 7-16 0,-6-7-16 0,4 7-16 16,-4-7-14-16,0 0-16 0,5 9-14 0,-5-9-23 16,0 0-18-16,6 7-19 0,-6-7-14 0,0 0-14 15,0 0-24-15,0 0-30 0,0 0-238 0,0 0-516 16,0 0 229-16</inkml:trace>
          <inkml:trace contextRef="#ctx0" brushRef="#br0" timeOffset="117553.66">15178 5300 110 0,'0'0'199'15,"0"0"-15"-15,0 0-7 0,0 0-6 0,0 0-3 16,0 0-6-16,0 0-4 0,0 0-6 0,0 0-6 16,42 0-2-16,-27-1-9 0,-2-2-7 0,4 3-7 15,-1-1-7-15,2 1-8 0,1-3-9 0,1 0-7 16,-4 0-10-16,6-1-6 0,-5 4-11 0,2-2-2 15,-1 1-10-15,-3 1-13 0,3-4-19 0,-2 4-24 16,-2-4-27-16,2 8-27 0,-16-4-27 0,21-4-42 16,-10 3-35-16,-11 1-250 0,22-5-447 0,-15 4 198 15</inkml:trace>
          <inkml:trace contextRef="#ctx0" brushRef="#br0" timeOffset="118239.69">15994 5195 76 0,'0'0'167'0,"0"0"-10"0,0 0-8 0,49-2-6 16,-37 2-8-16,3-2-8 0,-15 2-6 0,30-3-4 0,-14 3-9 15,4 0-1-15,-3-3-5 0,3 3 0 0,1-1-5 16,-2-1-5-16,8 2 0 0,-2-1-5 16,-1-2-8-16,2 2-6 0,-1 1-4 0,0-1-8 0,-1-1-7 15,-4 2-3-15,-3-1-5 0,3-1-2 0,-4-2-4 16,2 3-9-16,-3 1 1 0,1 0-4 0,-5-3 0 15,5 3-5-15,-16 0-3 0,21-2 3 0,-12 2-5 16,-9 0-1-16,14-3-1 0,-14 3-3 0,11-2 1 16,-11 2-6-16,0 0 3 0,12-2-2 0,-12 2-1 15,0 0 0-15,0 0-1 0,0 0-1 0,0 0-6 16,0 0-12-16,0 0-15 0,0 0-16 0,0 0-13 16,0 0-13-16,0 0-25 0,0 0-20 0,0 0-18 15,0 0-40-15,0 0-178 0,0 0-379 0,0 0 168 16</inkml:trace>
          <inkml:trace contextRef="#ctx0" brushRef="#br0" timeOffset="118597.69">16095 5335 156 0,'0'0'174'0,"0"0"-6"0,0 0-7 0,0 0-6 16,0 0-9-16,26 7-4 0,-17-6-3 0,-9-1-2 15,20 2-6-15,-2 1-4 0,2-1-6 0,-1-2-6 16,8 2-6-16,-2-2-6 0,4 7-5 0,-1-7-6 16,-1-4-7-16,3 4-3 0,-2 0-8 0,0 0-5 15,1 0-8-15,-1 0-3 0,-3 0-8 0,4 0-6 16,-4-1-2-16,-8-1-6 0,0 2-3 0,1 2 0 15,-3-2-10-15,0-2 5 0,-15 2-6 0,21 0-3 16,-11-2 1-16,-10 2-4 0,15-2-2 0,-15 2 0 0,14 0-2 16,-14 0-2-16,0 0-1 0,0 0-5 0,16 2-13 15,-16-2-17-15,0 0-14 0,0 0-16 0,0 0-17 16,0 0-18-16,0 0-26 0,14-2-36 0,-14 2-24 16,0 0-222-16,9-7-432 0,-9 7 193 0</inkml:trace>
          <inkml:trace contextRef="#ctx0" brushRef="#br0" timeOffset="119101.93">17162 5135 146 0,'0'0'203'0,"0"0"-13"16,0 0-15-16,0 0-11 0,0 0-6 0,0 0-12 0,0 0 0 16,0 0-6-16,0 0-6 0,-3 31-6 0,3-31-6 15,-5 16-3-15,2-5-1 0,3-11-8 16,-1 20 0-16,-4-7-10 0,5-2-9 0,0 3-4 0,0-3-8 16,0-11-8-16,0 24-4 0,3-15-2 0,-1 2 0 15,2-4-6-15,4 3 4 0,-1 2-4 0,-1-5 0 16,5-1-7-16,0 1 2 0,0-1-4 0,2-2-2 15,2-1 1-15,0-2-8 0,2 3-3 0,-1-3 2 16,3-1-5-16,-1-4-3 0,3 3-6 0,-2-3 4 16,7-2-7-16,-4-1-5 0,2 0 2 0,-2 0 1 0,4-3 1 15,-4-1-12-15,2-2 3 0,-3 1 0 16,1 1-2-16,-2-2 2 0,-1-5-1 0,-1-1-5 16,-3 1 2-16,-3 0-4 0,-3 1 2 0,1 2 0 0,-7-2 1 15,2 3-5-15,-5-3 2 0,-2 2 0 0,-4-2-1 16,-1 3-5-16,-4-3 0 0,-5 0 0 15,-3 3 1-15,-7-1 0 0,-1 1 2 0,2 4 2 0,-2 1-4 16,-4-2 1-16,4 7-2 0,0-1-2 0,3-1 4 16,-1 3-4-16,-2 3 3 0,2 3 1 0,1 1-8 15,6-2-12-15,-7 4-10 0,7-1-22 0,3 0-19 16,0 3-19-16,-2 0-31 0,4 3-33 0,4-1-42 16,-3 0-63-16,-1 1-228 0,1 0-526 0,0-3 233 15</inkml:trace>
          <inkml:trace contextRef="#ctx0" brushRef="#br0" timeOffset="126644.55">18514 5077 87 0,'0'0'111'0,"0"0"-1"0,0 0-7 0,0 0 2 16,0 0-8-16,0 0 3 0,0 0-6 0,0 0-4 16,0 0-4-16,0 0-4 0,0 0-4 0,0 0 0 15,0 0-7-15,0 0-1 0,0 0-4 0,0 0 1 16,0 0-1-16,-9-19-4 0,9 19-1 0,0 0 2 15,0 0-6-15,0 0-3 0,0 0 4 0,0 0-3 16,0 0 0-16,0 0-6 0,0 0 2 0,0 0-4 16,0 0 4-16,0 0-4 0,0 0-4 0,0 0-3 15,0 0-1-15,0 0 4 0,0 0 0 0,0 0 5 16,0 0-2-16,0 0 1 0,0 0 2 0,5 36-10 16,-7-22 8-16,-1-1-6 0,2 5-3 0,-5-1-4 0,0 8 1 15,-4-1-6-15,-7 2-7 0,-5 5-23 0,-5 2-32 16,-7 3-35-16,-5-2-36 0,-1-4-44 0,2 0-70 15,-5-1-179-15,4 1-431 0,2-3 191 0</inkml:trace>
        </inkml:traceGroup>
        <inkml:traceGroup>
          <inkml:annotationXML>
            <emma:emma xmlns:emma="http://www.w3.org/2003/04/emma" version="1.0">
              <emma:interpretation id="{15FFAFF5-FC72-4F3E-8717-2F1DC09918C5}" emma:medium="tactile" emma:mode="ink">
                <msink:context xmlns:msink="http://schemas.microsoft.com/ink/2010/main" type="inkWord" rotatedBoundingBox="20722,7573 23168,7444 23221,8444 20775,8572"/>
              </emma:interpretation>
            </emma:emma>
          </inkml:annotationXML>
          <inkml:trace contextRef="#ctx0" brushRef="#br0" timeOffset="128765.05">19470 4658 87 0,'0'0'174'0,"0"0"-12"0,0 0-11 0,-3-11-7 16,3 11-9-16,0 0-6 0,0 0-8 0,0 0-2 15,0 0-7-15,0 0 2 0,0 0-5 0,0 0-4 0,0 0-2 16,-3-10-12-16,3 10-1 0,0 0-8 0,0 0-4 15,0 0-13-15,0 0-7 0,0 0-4 0,0 0-4 16,0 0-1-16,0 0-5 0,-7 27-3 0,7-27 1 16,0 24-2-16,1-9-2 0,-1-1-3 0,5 3-3 15,-5-3 0-15,4 3-10 0,-1-2 2 0,0 2 1 16,3-2-1-16,2 5 2 0,-2-3-6 0,4-2 3 16,-1 1-4-16,-4-3-1 0,2 2 0 0,-6-1-1 15,5 1-2-15,-1-2 9 0,-4-2-12 0,2 0 0 16,0 2-2-16,-1-6 3 0,2 1-2 0,-2 3-1 15,-2-11-2-15,1 16 7 0,-1-16-7 0,0 12 1 16,0-12-2-16,0 0-2 0,-1 15 1 0,1-15 1 16,0 0-1-16,0 11 7 0,0-11-7 0,0 0-1 15,-5 8 4-15,5-8 3 0,0 0 4 0,0 0-1 16,0 0-1-16,0 0 0 0,0 0-4 0,0 0 4 0,0 0-4 16,0 0 1-16,0 0-5 0,0 0 1 0,0 0-2 15,-3-34 1-15,3 34-5 0,0-22-5 0,2 13 0 16,-2-3-3-16,4-2 0 0,-4-4-3 0,2 4-2 15,-1-1 3-15,1-3 3 0,4 5-3 0,-6-3-1 16,3 2 2-16,0 0-2 0,-5 1 3 0,7-3 1 16,-2 4 0-16,-3-2 0 0,4 1 0 0,-1-2 2 15,2 4-1-15,-4-4 1 0,4 5 3 0,-4-3-3 16,4 1 3-16,-5 12-2 0,4-17 5 0,-1 7-7 0,0 0 5 16,2-1-3-16,0 4 0 0,1 0-1 15,0-4 4-15,-1 1-4 0,1 4 4 0,0-5-6 16,0 4 6-16,-6 7 0 0,12-14-3 0,-5 9 4 15,-7 5-5-15,9-10 1 0,-3 5 3 0,-6 5-2 0,12-9-1 16,-6 3 1-16,-6 6 1 0,12-4 4 0,-12 4-5 16,9-5 0-16,-9 5-2 0,9-2 1 15,-9 2-1-15,0 0 1 0,12-5 2 0,-12 5-3 0,0 0 2 16,13 0-1-16,-13 0 2 0,0 0-1 0,18 5 2 16,-18-5-2-16,12 5-1 0,-8 0 0 0,-4-5 2 15,14 11-2-15,-8-7-2 0,3 0 7 0,-5 2 0 16,2 1 2-16,0 2-1 0,0-1 2 0,0 0 4 15,-3 2 3-15,3-3 3 0,-1 6-1 0,-2-1 3 16,1 0 6-16,-3 0-3 0,2 2 7 0,-3 0 0 16,0-4 1-16,2 4 0 0,-2 0-1 0,-2 0 3 15,4 1 0-15,-2 0-4 0,-2 0 3 16,2 0-1-16,-3-2 5 0,3 2-7 0,0-3 3 0,0 4-2 16,-1-3-4-16,1 0-3 0,0 0 6 0,-1 3 4 15,1-16-7-15,0 20-3 0,0-12-4 0,0-8-2 0,0 21 3 16,0-11-3-16,0-10 0 0,-3 19-2 0,3-19 2 15,3 16-3-15,-3-8 3 0,0-8-2 0,1 13 2 16,-1-13-10-16,1 15 5 0,-1-15 5 0,3 14-7 16,-3-14 3-16,2 11-4 0,-2-11 0 0,0 0 2 15,1 12 0-15,-1-12 4 0,0 0-7 0,5 12-2 16,-5-12 3-16,0 0-3 0,3 9-2 0,-3-9-1 16,0 0-12-16,4 8-19 0,-4-8-9 0,0 0-14 15,0 0-16-15,0 0-24 0,5 7-18 0,-5-7-25 16,0 0-24-16,0 0-45 0,0 0-43 0,0 0-217 15,0 0-503-15,0 0 223 0</inkml:trace>
          <inkml:trace contextRef="#ctx0" brushRef="#br0" timeOffset="129370.88">20174 5041 126 0,'0'0'186'0,"0"0"-7"0,0 0-12 0,0 0-15 16,-4-17-11-16,4 17-12 0,0 0-8 0,3-9-10 16,-3 9-5-16,3-11-1 0,-3 11-10 0,6-11-1 0,-6 11-4 15,6-9 1-15,-6 9-5 0,4-12-7 16,-4 12-4-16,3-11-2 0,-3 11-6 0,5-8-2 0,-5 8-2 16,0 0-1-16,6-11-3 0,-6 11 3 0,0 0-1 15,0 0-6-15,1-12 3 0,-1 12-3 0,0 0-3 16,0 0-1-16,0 0-3 0,0 0-3 0,0 0-9 15,6-8 0-15,-6 8-3 0,0 0-8 0,0 0 1 16,0 0-5-16,0 0-3 0,0 0-1 0,0 0 0 16,0 0-3-16,0 0-2 0,0 0 5 0,0 0 0 15,0 31 7-15,0-31 2 0,0 16-3 0,0-16 9 16,-3 17 2-16,2-6 3 0,1-11 3 0,-2 20-9 16,1-6 2-16,-2-4-2 0,3-10 0 0,-2 22 7 15,2-8-6-15,0-1-1 0,0-2-4 0,0-11-6 16,-1 19 5-16,1-10-3 0,1 1-8 0,-1-10 5 15,0 17-1-15,2-7 0 0,-2-10-4 0,0 12 1 16,0-12 1-16,0 20-10 0,0-20 6 0,0 7 4 0,0-7-7 16,3 10 1-16,-3-10-3 0,0 0 11 0,0 12-14 15,0-12 4-15,0 0-9 0,0 12 1 0,0-12-14 16,0 0-11-16,0 0-16 0,-9 16-23 0,9-16-21 16,-8 6-29-16,8-6-23 0,-7 8-35 0,7-8-26 15,0 0-28-15,0 0-32 0,-9 2-199 0,9-2-494 16,0 0 218-16</inkml:trace>
          <inkml:trace contextRef="#ctx0" brushRef="#br0" timeOffset="129673.68">20507 5198 136 0,'0'0'211'0,"0"0"-7"0,0 0-4 16,-5 17-5-16,5-17-12 0,-1 15-8 0,1-15-9 15,-3 17-2-15,0-7-11 0,0-2-6 16,-2 7-2-16,2-3-11 0,-3 2-8 0,1-1-7 0,0-1-13 16,-1 2-6-16,2 0-9 0,-2-4-9 0,0 5-6 15,1-4-5-15,-1 1-13 0,3 0 0 0,-3-1-7 16,2-2-5-16,-2-1-6 0,1 1-11 0,5-9-21 15,-9 17-16-15,6-9-26 0,-1-1-20 0,-2 1-27 16,6-8-32-16,-9 13-27 0,9-13-26 0,0 0-57 0,-7 4-187 16,7-4-443-16,0 0 197 0</inkml:trace>
          <inkml:trace contextRef="#ctx0" brushRef="#br0" timeOffset="130630.65">20811 4979 63 0,'0'0'168'0,"0"0"-2"0,0 0-9 0,0 0-8 16,0 0-8-16,0 0-7 0,0 0-7 15,0 0-10-15,0 0-16 0,0 0-8 0,0 0-5 0,0 0-7 16,0 0-12-16,0 0-6 0,13-22-9 0,-13 22 2 16,12-10-5-16,-6 5-5 0,-6 5-1 0,15-12-5 15,-7 8-5-15,-1-3 2 0,1 3-2 0,-1-2-2 16,-7 6 1-16,15-7-6 0,-15 7 1 15,15-5-3-15,-8 1-1 0,-7 4-2 0,14-2 1 0,-5-1 0 16,-9 3-2-16,15-3-5 0,-15 3 0 0,0 0-3 0,15-1-1 16,-15 1 0-16,12 2 1 0,-12-2 3 15,8 7 1-15,-8-7 1 0,6 11 1 0,-3-3-2 0,-3-8 3 16,5 15-2-16,-4-7 7 0,4 0-3 0,-5-8-1 16,1 21 0-16,-1-8 0 0,-1 0 3 15,1 1 1-15,-2 3-3 0,-1-4 2 0,2 0-2 0,-4 3 2 16,4-3 0-16,-2 1 0 0,-2 0-2 0,1 1 6 15,0 0-4-15,-1 0-2 0,-1-3-1 0,0 4-2 16,0-4 0-16,3 4-1 0,-4-5-3 0,2 0-1 16,-2 2 2-16,1 2 0 0,0-8-1 0,-2 6-1 15,1-2-4-15,1-4 3 0,0 3-4 0,0-2 2 16,-1-2 1-16,-1 1 0 0,8-7-5 0,-12 13 4 16,12-13-6-16,-9 6 3 0,9-6-1 0,-10 7 2 15,10-7-5-15,-11 4-3 0,11-4 5 0,-9 5 0 16,9-5-3-16,0 0 0 0,0 0 3 0,-13 0-1 0,13 0 0 15,0 0-2-15,0 0 2 0,0 0-5 0,0 0-1 16,-6-16 2-16,6 16-5 0,0 0 2 0,0 0-1 16,0 0 4-16,10-20-4 0,-10 20 4 0,9-10-7 15,-9 10 5-15,11-6-2 0,-4 3 0 0,-7 3 0 16,12-8 4-16,-4 4-8 0,-8 4 4 0,13-4 2 16,-13 4-3-16,14-2-5 0,-14 2 6 0,13-4 1 15,-13 4 1-15,13 4-3 0,-13-4 5 0,14 6-3 16,-14-6 0-16,15 3 1 0,-9 1 0 0,-6-4-3 15,16 5 1-15,-8 1 0 0,-8-6 0 0,13 7 2 16,-6-5 3-16,-7-2 4 0,15 5 0 0,-15-5 2 16,12 2 1-16,-12-2-1 0,12 4 3 0,-12-4 0 0,9 5-5 15,-9-5 4-15,11 3-7 0,-11-3 2 0,0 0 4 16,15 0-5-16,-15 0-2 0,0 0-3 0,11 4-14 16,-11-4-16-16,0 0-16 0,0 0-21 0,9 6-22 15,-9-6-22-15,8 2-24 0,-8-2-39 0,0 0-38 16,16-2-217-16,-16 2-464 0,11-5 206 0</inkml:trace>
          <inkml:trace contextRef="#ctx0" brushRef="#br0" timeOffset="131625.43">21424 5055 100 0,'0'0'181'0,"0"0"-10"16,0 0-14-16,-7 4-4 0,7-4-8 0,0 0-17 15,0 0-11-15,0 0-9 0,0 0-6 0,0 0-9 16,0 0-10-16,0 0-2 0,0 0-3 0,0 0-7 16,0 0-6-16,0 0-4 0,0 0 3 0,0 0-5 15,31 6-3-15,-24-2-6 0,-7-4 1 0,15 0-4 16,-15 0-2-16,17 3-9 0,-8-3 4 0,1 4-4 15,-10-4-1-15,21 1-7 0,-9-1 3 0,-2 1-6 16,-10-1 1-16,24 2-4 0,-10 1 0 0,-2-3-1 16,2 4 1-16,-2-4-4 0,2 0 3 0,1 0-4 15,0 1 1-15,1-1 1 0,-1 0-3 0,-3 0-1 16,3 0 0-16,-2 0-4 0,-1 0 5 0,2 0-4 0,-14 0 5 16,20 0-2-16,-8 0 2 0,-12 0-1 15,17 0 0-15,-17 0 3 0,18-1-4 0,-18 1 0 0,15-4 2 16,-15 4 1-16,16 0 2 0,-16 0-4 0,13 0 1 15,-13 0-5-15,14 0 4 0,-14 0-4 0,0 0 5 16,0 0-4-16,13 0-6 0,-13 0 4 16,0 0 0-16,0 0 1 0,11-3-4 0,-11 3 1 0,0 0-1 15,0 0-2-15,0 0 2 0,0 0-5 0,0 0 0 16,0 0-5-16,0 0-10 0,0 0-13 0,0 0-13 16,0 0-18-16,0 0-14 0,0 0-13 0,0 0-16 15,0 0-23-15,0 0-23 0,0 0-14 0,0 0-52 16,-35 8-146-16,35-8-387 0,-15 1 171 0</inkml:trace>
          <inkml:trace contextRef="#ctx0" brushRef="#br0" timeOffset="132083.94">21554 5265 53 0,'0'0'135'0,"0"0"-10"0,-12 6-15 16,12-6-1-16,-8 8-10 0,8-8-13 15,0 0-3-15,-7 7-2 0,7-7-10 0,0 0-4 16,-8 3-3-16,8-3-7 0,0 0 1 0,0 0-3 0,-8 7-3 15,8-7 5-15,0 0 0 0,0 0-1 0,0 0-3 16,0 0 6-16,0 0 2 0,0 0 0 16,0 0 6-16,22 10-1 0,-22-10-1 0,15-2 4 0,-15 2 5 15,21-1 3-15,-21 1 3 0,21 0 0 0,-5-4 1 16,-6 4-11-16,4 0 0 0,-1-3-5 16,4 2 1-16,-4 1-4 0,2 0-2 0,3 1 0 0,-6-2-2 15,3 1-6-15,0-2-2 0,-2 2-6 0,-1 2-3 16,3-2-7-16,-15 0 1 0,19-2-6 0,-7 2-5 15,-12 0 1-15,20-1 0 0,-20 1-5 0,21 1-4 16,-13 1-3-16,-8-2 3 0,14 0-4 0,-14 0-1 16,13 1-13-16,-13-1-15 0,17 4-16 0,-17-4-24 15,9 3-19-15,-9-3-27 0,0 0-29 0,12 4-38 16,-12-4-50-16,0 0-200 0,0 0-454 0,9 3 201 16</inkml:trace>
        </inkml:traceGroup>
        <inkml:traceGroup>
          <inkml:annotationXML>
            <emma:emma xmlns:emma="http://www.w3.org/2003/04/emma" version="1.0">
              <emma:interpretation id="{26D2038B-FB8A-461D-81FE-EA411EB36F72}" emma:medium="tactile" emma:mode="ink">
                <msink:context xmlns:msink="http://schemas.microsoft.com/ink/2010/main" type="inkWord" rotatedBoundingBox="24023,7003 25297,6936 25335,7662 24061,7729"/>
              </emma:interpretation>
            </emma:emma>
          </inkml:annotationXML>
          <inkml:trace contextRef="#ctx0" brushRef="#br0" timeOffset="137037.09">22771 4383 134 0,'0'0'201'0,"0"0"-8"16,0 0-13-16,0 0-6 0,0 0-7 0,0 0-11 15,0 0-9-15,0 0-7 0,0 0-8 0,0 0-4 0,9-5-4 16,-9 5-4-16,0 0-4 0,7-6-8 16,-7 6-4-16,0 0-10 0,0 0-4 0,9-5-8 15,-9 5-4-15,0 0-9 0,11-8-6 0,-11 8-3 0,6-5-6 16,-6 5-9-16,4-10-5 0,-4 10-3 15,9-8-4-15,-9 8-2 0,7-12-5 0,-4 3 0 16,3 3-3-16,0-4-3 0,0 1-3 0,2-2 0 0,-1-2-4 16,1 0 0-16,-2 2-1 0,1-3-4 0,-1 0 0 15,0 4 1-15,0-4-4 0,1 4 0 0,-5-1 6 16,2 1-5-16,1 0 0 0,-5 10-6 0,3-17 7 16,0 10-4-16,-3 7 2 0,4-13-3 0,-4 13 3 15,3-13-2-15,-3 13-2 0,3-7-1 0,-3 7 2 0,0 0 0 16,0 0-1-16,0 0-7 0,5-14 6 15,-5 14-2-15,0 0 1 0,0 0-1 0,0 0 0 16,0 0 1-16,0 0-2 0,0 0 0 0,0 0 2 0,0 0-3 16,1 31 3-16,-1-31-1 0,-3 18-1 0,-1-7 0 15,4 2-1-15,-5 3 2 0,4-1 2 0,-2 1-1 16,0 0 7-16,-3 9 1 0,3-8 8 0,-2 5-1 16,-2-1-1-16,-1 2 1 0,4-1 7 0,-2 1 0 15,3-5-4-15,-3 0 5 0,2-4 5 16,-1 3-3-16,1 1 2 0,2 0-1 0,-2-2-1 0,2 0 2 15,-1-2-3-15,2-1 0 0,-1 4 6 0,2-3 0 16,0 1-7-16,-1-1 5 0,1-14 4 0,0 17-8 16,0-17 4-16,0 14-6 0,0-14-2 0,0 12 0 0,0-12 1 15,3 12-3-15,-3-12 0 0,0 0 2 16,6 10-3-16,-6-10-5 0,0 0 8 0,7 4-7 16,-7-4-2-16,8 5 2 0,-8-5 7 0,9 5-12 15,-9-5 2-15,0 0-8 0,10 6-16 0,-10-6-12 16,0 0-14-16,10 3-21 0,-10-3-21 0,0 0-27 15,9 8-21-15,-9-8-22 0,0 0-24 0,0 0-35 0,5 8-60 16,-5-8-198-16,0 0-508 0,0 0 225 0</inkml:trace>
          <inkml:trace contextRef="#ctx0" brushRef="#br0" timeOffset="137602.66">23266 4501 135 0,'0'0'193'0,"0"0"-9"0,0 0-15 15,0 0-9-15,0 0-8 0,0 0-11 0,0 0-1 16,0 0-10-16,0 0-8 0,42 0-7 0,-42 0-6 16,22-4-6-16,-12 4-3 0,7-1-1 0,-1-1-5 15,2 1-5-15,3-2-1 0,-2 0-4 0,1 2 0 16,7 1-5-16,-2 0-6 0,-4-1-2 16,-2-1-5-16,1 1-3 0,1-1-6 0,-2 2-2 0,0 0-4 15,-2-2-8-15,-1 2-4 0,-1 0-4 0,0 0-2 16,-3 0-3-16,1 0-4 0,-13 0-2 0,21 0-3 15,-10 0 1-15,-11 0-7 0,21-2 4 0,-21 2-6 0,14-4-1 16,-6 4 3-16,-8 0-7 0,0 0 2 16,18-1 1-16,-18 1-2 0,0 0-6 0,13-1 2 0,-13 1-12 15,0 0-9-15,0 0-14 0,0 0-12 0,0 0-27 16,14-4-33-16,-14 4-27 0,0 0-25 16,0 0-29-16,0 0-36 0,0 0-189 0,0 0-442 0,-14-25 195 15</inkml:trace>
          <inkml:trace contextRef="#ctx0" brushRef="#br0" timeOffset="137935.97">23651 4268 90 0,'0'0'230'0,"0"0"-10"0,-6-5-16 0,6 5-14 0,0 0-14 15,0 0-19-15,0 0-14 0,0 0-16 16,0 0-19-16,0 0 0 0,0 0-7 0,0 0-1 0,0 0-1 16,0 0-7-16,-9 28-1 0,9-28-1 0,-3 18 1 15,1-7 3-15,2 2 5 0,-1 1-6 16,1 0 0-16,-2 0-14 0,2 3 8 0,2-3-3 16,-4 3-8-16,4-1 0 0,-2-1-3 0,0 0-8 0,0-1-7 15,0 3-1-15,1-5-6 0,-1 5-6 0,2-4-2 16,1-2-10-16,-2 0 3 0,1 3-7 0,1-4-1 15,0 0-1-15,0-2-1 0,0 2-6 0,-3-10-15 16,6 15-18-16,-2-9-26 0,-1 3-27 0,-3-9-28 16,5 11-36-16,-5-11-37 0,9 6-52 0,-9-6-292 15,7 5-555-15,-7-5 246 0</inkml:trace>
          <inkml:trace contextRef="#ctx0" brushRef="#br0" timeOffset="168861.93">23403 3981 32 0,'0'0'168'0,"0"0"0"16,0 0-9-16,0 0-13 0,0 0-9 0,0 0-5 0,0-17-7 16,0 17-8-16,0 0-9 0,0 0-5 0,0 0-7 15,0 0-6-15,-12-5-2 0,12 5-6 0,0 0-3 16,0 0-5-16,0 0-5 0,0 0-1 0,0 0-6 15,0 0-5-15,-12-3-2 0,12 3-7 0,0 0-3 16,0 0-2-16,0 0-2 0,0 0-5 0,0 0 0 16,0 0-1-16,0 0-3 0,0 0 2 0,0 0-3 0,0 0 1 15,0 0-3-15,0 0-2 0,0 0-3 16,0 0-1-16,0 0 2 0,0 0-4 0,0 0 1 0,0 0-3 16,0 0 4-16,0 0-4 0,0 0-5 15,0 0 3-15,0 0-1 0,0 0-5 0,0 0 3 16,0 0 5-16,0 0 0 0,0 0 1 0,0 0 5 0,0 0 3 15,0 0 0-15,0 0 1 0,0 0 5 0,39 4-1 16,-39-4-2-16,9 3-1 0,4-2 1 0,-13-1-4 16,20 2 3-16,-10-2-4 0,-10 0-3 0,26-2-3 15,-17 2 3-15,2 2-5 0,4-2 2 0,-3 0-2 16,3 0 2-16,0 1 1 0,2-1-6 0,-1-1 4 16,-3 1 1-16,1 0-7 0,1-2 2 0,1 2 2 15,-2-1 0-15,-14 1-1 0,25 0-3 0,-9 0 1 16,-5-3 1-16,1 2 0 0,-12 1 2 0,21 0-4 15,-13-2 2-15,-8 2 1 0,18 2-7 0,-18-2 6 16,17-2 1-16,-17 2 6 0,15-1-3 0,-15 1-4 16,13-3-2-16,-13 3 4 0,15 0 2 0,-15 0-2 15,9-1-4-15,-9 1 0 0,0 0-4 0,19 0 5 0,-19 0-2 16,17 0 2-16,-7-3-4 0,-10 3 1 0,17 0 3 16,-17 0-6-16,17 3 3 0,-17-3-10 15,21-3 10-15,-12 3 1 0,-9 0-2 0,17 0 0 0,-17 0 3 16,13-1-6-16,-13 1 4 0,12 4 4 0,-12-4-2 15,0 0 8-15,0 0 1 0,16 0 6 0,-16 0 4 16,0 0 1-16,0 0 3 0,0 0 0 0,0 0-6 16,0 0 6-16,0 0-1 0,0 0-12 0,0 0-1 15,0 0-1-15,0 0-9 0,0 0-15 0,0 0-27 16,0 0-19-16,0 0-24 0,0 0-23 0,0 0-22 16,0 0-34-16,-44 12-31 0,32-6-40 0,1-4-52 15,-5 3-281-15,-3-1-602 0,-4 5 267 0</inkml:trace>
        </inkml:traceGroup>
      </inkml:traceGroup>
    </inkml:traceGroup>
    <inkml:traceGroup>
      <inkml:annotationXML>
        <emma:emma xmlns:emma="http://www.w3.org/2003/04/emma" version="1.0">
          <emma:interpretation id="{368CB2FC-FCC3-469A-9DE4-EDF6A990C94C}" emma:medium="tactile" emma:mode="ink">
            <msink:context xmlns:msink="http://schemas.microsoft.com/ink/2010/main" type="paragraph" rotatedBoundingBox="13592,10287 22689,9531 22907,12154 13810,12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4107CDB-5D26-49EE-85E0-03DB807A62E7}" emma:medium="tactile" emma:mode="ink">
              <msink:context xmlns:msink="http://schemas.microsoft.com/ink/2010/main" type="line" rotatedBoundingBox="13592,10287 22689,9531 22859,11569 13762,12326"/>
            </emma:interpretation>
          </emma:emma>
        </inkml:annotationXML>
        <inkml:traceGroup>
          <inkml:annotationXML>
            <emma:emma xmlns:emma="http://www.w3.org/2003/04/emma" version="1.0">
              <emma:interpretation id="{8EB14174-9AB5-4F13-844E-02DCD571A8E7}" emma:medium="tactile" emma:mode="ink">
                <msink:context xmlns:msink="http://schemas.microsoft.com/ink/2010/main" type="inkWord" rotatedBoundingBox="13623,10048 17412,9993 17442,12057 13653,12111"/>
              </emma:interpretation>
            </emma:emma>
          </inkml:annotationXML>
          <inkml:trace contextRef="#ctx0" brushRef="#br0" timeOffset="-208502.84">12361 7772 149 0,'1'-12'181'0,"-1"12"-14"15,0 0-6-15,5-10-14 0,-5 10-9 0,0 0-8 16,0 0-8-16,1-11-4 0,-1 11-4 0,0 0-4 16,2-11-3-16,-2 11-1 0,0 0-4 0,0 0-5 15,0 0-10-15,4-9 1 0,-4 9-7 0,0 0-10 16,0 0-17-16,0 0 3 0,0 0-9 0,0 0-5 15,0 0 1-15,0 0-4 0,0 0 0 0,0 0 1 16,12 23 2-16,-12-23 4 0,6 15-5 0,-3-5-2 16,2 1 1-16,-2 3 4 0,0-3-1 0,3 1-4 0,-3 2-8 15,1 1 0-15,2-5-3 0,-3 4-3 0,3 0 2 16,-5 0-1-16,4 0-3 0,-5-4 1 0,4 4-5 16,-2 2 1-16,-1-2-1 0,1-6-5 0,1 3-2 15,-2 1 1-15,1-1 3 0,-2-2-7 0,0-9 2 16,0 21-3-16,3-14 2 0,-3-7-3 0,0 13 1 15,0-13-3-15,0 0-2 0,-3 18 2 0,3-18 0 16,0 0 3-16,0 11 0 0,0-11-4 0,0 0 0 16,0 0 4-16,0 0-2 0,-2 13 1 0,2-13 2 15,0 0 1-15,0 0-3 0,0 0 2 0,0 0-2 16,0 0-2-16,0 0 2 0,0 0-4 0,0 0 2 16,0 0 3-16,0 0-4 0,0 0-2 0,-13-35 1 15,13 35-2-15,-2-20 2 0,2 9-6 0,0 11 0 0,0-25 2 16,0 9-6-16,3 1 0 0,-3 3-1 0,6-3-4 15,-4-1 2-15,4 3 1 0,-2 0 0 16,2-2 1-16,2 1 0 0,-2 7 1 0,0-7 1 0,1 2-2 16,1 0 2-16,-2-1 0 0,1 2 1 0,0 1 0 15,-1 2 3-15,2 1 1 0,-2 1-7 0,-6 6 3 16,9-13 4-16,-3 8-3 0,-6 5 3 0,10-7-4 16,-10 7 1-16,8-10 4 0,-8 10-5 0,7-5 3 15,-7 5-3-15,8-6 3 0,-8 6-4 0,0 0 7 16,12-7-7-16,-12 7 3 0,0 0-2 0,11-2 2 15,-11 2-3-15,0 0 2 0,14 0 1 0,-14 0 1 16,0 0-2-16,13 7 1 0,-13-7 2 0,9 6 3 0,-9-6-3 16,11 5 4-16,-11-5-1 0,9 9 1 0,-3-5-3 15,-6-4 1-15,9 11 3 0,-3-4 0 16,-6-7 0-16,8 12 5 0,-5-4 2 0,3 3 4 0,-1-3 0 16,-4 1 4-16,5 5 0 0,-4-3-1 0,2 1-1 15,-2-1-1-15,-1-1 3 0,1 4 2 0,-2 1 1 16,3 1-3-16,-3-4-1 0,1 3 4 0,-1-3-3 15,2 2-4-15,-2-4 2 0,0-10-7 0,0 21 0 16,0-9 6-16,0-1-3 0,0-11 1 0,0 16-15 16,3-6 8-16,-3-10 0 0,0 14 0 0,0-14 3 0,0 15-2 15,0-15-3-15,0 14-4 0,0-14-12 16,0 13-14-16,0-13-18 0,0 13-23 0,0-13-24 16,0 11-24-16,0-11-25 0,-5 13-32 0,5-13-25 0,0 0-28 15,2 13-51-15,-2-13-148 0,0 0-455 16,0 13 202-16</inkml:trace>
          <inkml:trace contextRef="#ctx0" brushRef="#br0" timeOffset="-208111.28">12884 8222 92 0,'0'0'204'0,"0"0"-14"0,18 0-15 15,-18 0-14-15,11 2-8 0,-11-2-10 0,7 5-9 16,-7-5-8-16,9 8-12 0,-9-8-5 0,8 9-7 15,-5-3-1-15,-3-6-3 0,6 10-10 0,-6-10 0 16,5 10-10-16,0-3-2 0,-5-7-6 0,6 11-6 16,-6-11-6-16,4 7-4 0,-4-7-2 0,6 6-2 15,-6-6-1-15,0 0 3 0,12 4-9 0,-12-4-1 16,14-3-4-16,-14 3-1 0,15-7-4 0,-5 2-2 0,-10 5-7 16,16-9 2-16,-5 2-4 0,-2-3 1 0,1 0-8 15,-2 2 2-15,-2-3 0 0,0-2-3 16,0 3-3-16,-3-4 1 0,-2 2-3 0,2 4-2 0,-3 8-1 15,2-18 3-15,-2 18-2 0,-6-21 5 0,3 11-2 16,-3 4 3-16,6 6 1 0,-12-10 0 0,1 4-3 16,2 2 2-16,9 4-3 0,-19-6 0 0,7 2-1 15,12 4 0-15,-21 0-2 0,9 0 2 0,-1 3-2 16,13-3 1-16,-23 1-4 0,14 0 0 0,-2 6-3 16,0-2-8-16,2-1-17 0,2 3-13 0,-4-3-14 15,4 2-20-15,-1 2-27 0,8-8-21 0,-13 10-19 16,8-5-27-16,5-5-50 0,-8 11-179 0,8-11-428 15,0 0 190-15</inkml:trace>
          <inkml:trace contextRef="#ctx0" brushRef="#br0" timeOffset="-206515.29">13606 7564 51 0,'0'0'187'16,"0"0"-16"-16,0 0-13 0,0 0-5 0,0 0-8 16,0 0-7-16,0 0-8 0,-21 22-2 0,15-15-2 0,0 3-8 15,6-10-4-15,-12 17-6 0,8-6 1 16,-5 3 0-16,-3 0-2 0,6 3-8 0,-3-1-1 16,-4 3-2-16,-1 2-2 0,7-6-6 0,-1 6-2 0,-4 2-7 15,5 0-6-15,1-7-3 0,-1 8-5 0,2-7-6 16,4 8-2-16,-2-6-5 0,3 4-1 0,0-2-1 15,6 3-9-15,0-3-2 0,-2-4 0 0,2 1-5 16,0-1 0-16,-2 1 0 0,1-4-9 0,2 0 0 16,-2-1-5-16,2-2-2 0,-4-1 1 0,3 1-5 15,-1-6 1-15,1 5-13 0,-6-10-11 0,6 14-23 0,-3-7-17 16,-3-7-22-16,3 13-21 0,-3-13-23 16,0 11-33-16,0-11-32 0,0 0-61 0,0 0-192 15,-11 7-467-15,11-7 207 0</inkml:trace>
          <inkml:trace contextRef="#ctx0" brushRef="#br0" timeOffset="-206102.79">14043 7768 71 0,'0'0'188'0,"8"-11"-12"0,-8 11-4 16,7-10-6-16,-7 10-5 0,3-8-9 0,-3 8-5 15,5-9-7-15,-5 9-10 0,0 0-7 0,0 0-12 16,0 0-1-16,-15-12-7 0,15 12-4 0,-14 0 0 16,14 0-6-16,-19 3 3 0,7 1-7 0,-3-1 1 15,-3 5-4-15,3-2-1 0,-3 1-3 0,2 1-5 16,-8 3-5-16,5 5-4 0,-2-4-4 0,7 1-2 15,-1-2-9-15,3 3 9 0,1-1-7 0,-1 1-6 16,3 7-7-16,1-4-3 0,1-3 2 0,2 1-6 0,1 2 1 16,4 0 1-16,0 1-8 0,0-2 0 0,4 0 4 15,2-1-5-15,0 1-6 0,3-2 3 16,2-1-1-16,-1-2 0 0,3-1-5 0,-1-2 10 0,2 0-17 16,-2 0 6-16,1-1-9 0,1-3 9 0,-2 0-11 15,-1-1-19-15,4-3-15 0,-6 0-22 16,-9 0-23-16,21-2-29 0,-9 1-40 0,-1-3-41 0,-1-2-42 15,-4 1-290-15,6-5-555 0,-3-4 246 0</inkml:trace>
          <inkml:trace contextRef="#ctx0" brushRef="#br0" timeOffset="-205785.25">14227 7627 87 0,'0'0'191'0,"13"-10"-10"0,-13 10-16 15,10 0-4-15,-10 0-10 0,0 0-13 0,17 0-8 16,-17 0-5-16,12 6-2 0,-5-1-1 0,2 2 2 16,0 3-3-16,3 4 0 0,-4 0 0 0,5 5 0 15,-4-1-4-15,1 2-3 0,2 3-10 0,-4 2 3 16,-1-1-8-16,-1 0-4 0,-6 1-6 0,-3-1-6 15,0 4-7-15,-7-1-8 0,2-2-2 0,-2 3-15 16,-7 4-2-16,4-8 1 0,-8 6-6 0,6-5-6 0,-1-1-14 16,1-1-18-16,0-6-20 0,-3 3-22 0,5-5-32 15,1 2-21-15,3-3-35 0,-2-1-30 16,7-2-30-16,-2-4-61 0,6-7-180 0,-6 11-461 0,6-11 205 16</inkml:trace>
          <inkml:trace contextRef="#ctx0" brushRef="#br0" timeOffset="-205142.8">14644 8154 107 0,'0'0'232'0,"0"0"-5"0,0 0-8 0,0 0-12 16,0 0-7-16,32 8-11 0,-18-13-9 0,3 6-10 15,-1-1-10-15,2 0-16 0,9-1-7 0,-8 1-13 16,8-1-10-16,0-3-9 0,0 3-9 0,1-1-12 16,-1 0-8-16,0 2-7 0,-2-5-7 0,1 3-2 15,-7 2-10-15,0 1-7 0,-4-2-13 0,3-3-20 16,-1 4-23-16,-5 4-34 0,-12-4-35 0,17 1-36 16,-9 0-36-16,-8-1-54 0,0 0-205 0,13 2-446 15,-13-2 198-15</inkml:trace>
          <inkml:trace contextRef="#ctx0" brushRef="#br0" timeOffset="-183647.11">15436 7132 83 0,'30'4'181'16,"-30"-4"-13"-16,0 0-15 0,0 0-11 0,0 0-5 15,10 4-5-15,-10-4-4 0,0 0-10 0,0 0-7 16,0 14-11-16,0-14-2 0,2 11-5 0,-2-11-6 0,1 13-5 15,-1-13-1-15,2 18-6 0,-2-12 1 16,3 4-6-16,0 0-6 0,0 3-8 0,0 2 6 16,3-1-9-16,-2-1 1 0,2 0-3 0,-1 3 0 0,1-1-4 15,-2 1 0-15,-1-1-7 0,2 2 0 0,1 1-1 16,-1-2-3-16,-2 0-10 0,3 1 7 0,-1 0-3 16,-2-1 0-16,1 2-6 0,-2 0 3 0,1 0-3 15,0-2-3-15,-2 2-1 0,2 0 0 0,-3-4-2 16,2 3 1-16,-2 0-1 0,1-2-3 0,-2 1 3 15,-1-1 1-15,2 1-2 0,-3 0 4 0,3 2 2 16,0-3-3-16,-3 1 3 0,2-1-4 0,1-2-6 16,-5 4 6-16,5-3-2 0,-1 0 0 0,-2 3-2 0,1-3 0 15,1 1 2-15,1 2 1 0,-2-4-5 0,-1 1 2 16,2 1-2-16,1-4 0 0,0 4 0 0,0-3 0 16,0 3-4-16,-2-1 5 0,2-14 0 0,0 24 0 15,0-11-3-15,0 1 3 0,2 0-2 0,-4 2-3 16,-1-5 6-16,3 2-5 0,0 2 2 15,-1-3 1-15,-1 2-2 0,2 1 1 0,-2 0-2 0,2-3 3 16,-2 3-2-16,1 0 0 0,-1 0-3 0,-1-1 0 16,3 0-1-16,-1 2 5 0,-1-2-2 0,-1 1-2 15,2-2 4-15,1 1 1 0,1-1 5 0,-1 2-8 16,0-4-3-16,0 3 6 0,0-14 5 0,0 22-5 16,0-9 4-16,3 0-3 0,-1 2-1 0,-2-6 2 15,1 3-2-15,2-1 0 0,-1-1 3 0,-1 0-9 16,-1 7 14-16,2-6-15 0,-2-11 1 0,2 20 3 15,0-8 4-15,2-1-2 0,-2 4 5 0,-2-3-1 0,1-2 1 16,-1-10 2-16,3 20-3 0,-1-11 3 0,-1 4-8 16,1-3 11-16,1 1-10 0,-3-11 5 0,3 18-3 15,0-11 2-15,-3-7-4 0,3 20 9 0,-2-9-3 16,2-1 2-16,-1-2-3 0,-2-8 0 0,1 19 1 16,2-10-2-16,0 1 3 0,-1 1-4 0,1-1-5 15,-2-3 13-15,1 4 0 0,-2-11 2 0,4 22 1 16,-2-13-1-16,-2 1 4 0,0-10-6 0,1 19 5 15,2-10 2-15,-3-9 5 0,2 21 3 0,-2-12-4 16,0-9 1-16,0 19 0 0,1-9 2 0,-1-10-3 16,3 17-7-16,-1-9 1 0,-2-8-6 0,0 17 10 0,1-10-6 15,-1-7 3-15,5 17-2 0,-5-17-3 0,3 9-6 16,-3-9 2-16,4 11-6 0,-4-11 3 0,0 0-5 16,2 13 4-16,-2-13-4 0,0 0 1 0,0 0-2 15,4 6 1-15,-4-6 8 0,0 0-6 0,0 0-3 16,0 0 3-16,0 0-2 0,0 0-4 0,0 0-28 15,0 0-43-15,0 0-36 0,0 0-37 0,0 0-37 16,0 0-47-16,7-34-44 0,-2 22-57 0,-5-3-347 16,1 0-723-16,2 1 321 0</inkml:trace>
          <inkml:trace contextRef="#ctx0" brushRef="#br0" timeOffset="-205375.27">14652 7950 113 0,'0'0'247'0,"0"0"-16"0,0 0-22 15,0 0-5-15,0 0-5 0,16 2-8 0,-16-2-7 16,0 0-5-16,12 8-7 0,-12-8-8 0,15 5-6 0,-6-5-5 16,-9 0-7-16,25 5-7 0,-10-3-7 0,-1-2-7 15,3 0-1-15,1 1-7 0,2-2-9 0,-2 1 1 16,1-2-11-16,-1 2 1 0,1-5-3 0,1 0-4 15,1 5-9-15,-2 2-2 0,0-5-14 0,-2 1-2 16,1 2-8-16,1-2-3 0,-3 2-2 0,1-3-14 16,-4 3-1-16,-13 0-3 0,21-2-7 0,-13 1 4 15,-8 1-9-15,0 0-16 0,19-4-19 0,-19 4-24 16,7-3-29-16,-7 3-5 0,0 0-14 0,0 0-15 16,0 0-25-16,0 0-31 0,0 0-25 0,-22 23-25 15,12-18-25-15,10-5-51 0,-24 7-200 0,7-3-522 16,2 1 231-16</inkml:trace>
          <inkml:trace contextRef="#ctx0" brushRef="#br0" timeOffset="-184714.16">15376 7025 22 0,'0'0'188'0,"0"0"-14"0,0 0-3 0,-11-2-5 16,11 2-10-16,0 0-6 0,0 0-5 0,0 0-9 0,0 0-6 15,0 0-8-15,0 0-3 0,0 0-10 0,0 0-6 16,0 0-2-16,0 0-11 0,0 0-8 16,0 0-6-16,0 0-7 0,0 0-8 0,0 0-4 0,0 0-4 15,0 0-6-15,0 0 0 0,28-3-4 16,-13 2 0-16,4-1-2 0,8-2 0 0,-2 4-2 15,2-3-3-15,6 3-2 0,7-5-4 0,4 1-3 0,-4 2 0 16,3-3-3-16,3 4-3 0,-2-3 3 0,-4 1-6 16,-10 2-2-16,1 1 0 0,-4 1-4 0,3-2-4 0,-8-2 3 15,-1 3-4-15,-3 0 1 0,-2 3 1 16,1-2-4-16,-4 1 0 0,-1-1-2 0,-12-1-5 16,18 3-7-16,-9-2-2 0,-9-1-6 0,10 1-1 15,-10-1-3-15,12 5-6 0,-12-5-6 0,8 2-7 16,-8-2-10-16,0 0-8 0,0 0-11 0,10 5-9 15,-10-5-18-15,0 0-13 0,0 0-31 0,0 0-36 0,0 0-186 16,0 0-391-16,0 0 173 0</inkml:trace>
        </inkml:traceGroup>
        <inkml:traceGroup>
          <inkml:annotationXML>
            <emma:emma xmlns:emma="http://www.w3.org/2003/04/emma" version="1.0">
              <emma:interpretation id="{03B6A2B6-97D7-4626-9EA9-7EBB5936EB4D}" emma:medium="tactile" emma:mode="ink">
                <msink:context xmlns:msink="http://schemas.microsoft.com/ink/2010/main" type="inkWord" rotatedBoundingBox="17809,10216 22712,9808 22807,10952 17904,11360"/>
              </emma:interpretation>
            </emma:emma>
          </inkml:annotationXML>
          <inkml:trace contextRef="#ctx0" brushRef="#br0" timeOffset="-194847.93">18754 7557 11 0,'0'0'190'0,"0"0"-14"0,8-8-8 0,-8 8-13 16,6-5-9-16,-6 5-9 0,0 0-9 0,0 0-8 16,0 0-8-16,0 0-9 0,0 0-17 0,0 0-5 15,0 0 9-15,0 0 1 0,0 0-2 0,0 0 4 16,1 21-4-16,-1-21 2 0,-9 24 8 0,3-7 2 0,-1 0-8 15,0 5-2-15,-4 1-4 0,4 1-1 16,-1 0-1-16,1-1-4 0,-2 3-7 0,1 0-1 16,1-1-5-16,1-1 0 0,0 0-3 0,3 0-1 0,1-5-8 15,-2 4 1-15,2-1-7 0,0-8-5 16,0 4-4-16,2 2-5 0,-1-3-3 0,1 0-2 0,0 6-5 16,-3-6 4-16,3-3-7 0,0-4-6 0,0 3-15 15,-2-3-18-15,2-10-23 0,2 19-24 0,-2-19-25 16,0 14-26-16,0-4-27 0,0-10-25 0,0 0-27 15,3 10-91-15,-3-10-155 0,0 0-477 0,0 0 211 16</inkml:trace>
          <inkml:trace contextRef="#ctx0" brushRef="#br0" timeOffset="-194531.07">18972 7857 210 0,'0'0'206'0,"11"1"-13"0,-11-1-8 0,13 3-8 16,-3 0-6-16,-10-3-12 0,20 1-7 0,-7 2-6 16,2-3-10-16,-1 0-9 0,5 1-4 0,-1-1-8 15,1 0-11-15,2 2-4 0,-1 2-10 0,6-4-4 16,-6 1-10-16,1-1-2 0,4-1-5 0,-1-3-6 15,-5 4-10-15,1 0-2 0,5-3-5 0,-4-1-6 16,-6 1-2-16,3 2-4 0,0-2-2 0,-3-1-2 0,-4 4-4 16,-2-2-5-16,2-3-16 0,-11 5-10 15,15-1-22-15,-15 1-17 0,12-5-22 0,-12 5-25 16,7-6-27-16,-7 6-27 0,2-11-33 0,-2 11-233 0,0 0-445 16,-6-18 197-16</inkml:trace>
          <inkml:trace contextRef="#ctx0" brushRef="#br0" timeOffset="-194251.94">19285 7679 171 0,'0'0'237'0,"0"0"-12"15,-4 13-8-15,4-13-9 0,-2 18 3 0,1-9-14 16,1-9-7-16,-3 24-4 0,3-10-7 0,0 10-8 15,-2-6-11-15,1-2-13 0,-1-1-10 0,-2 2-6 0,0 1-10 16,1-1-11-16,-2 0-3 0,-1 4-9 0,3-6-12 16,-1 2-8-16,-2-3-9 0,0 6-7 15,3-5-2-15,-2-1-8 0,-1 3-6 0,3-6-3 0,-1 2-10 16,-2-2-18-16,3-2-17 0,-2 0-27 0,-1 0-22 16,3-1-30-16,-3-1-32 0,6-7-28 0,-5 13-37 15,5-13-41-15,0 0-271 0,0 0-529 0,0 0 235 16</inkml:trace>
          <inkml:trace contextRef="#ctx0" brushRef="#br0" timeOffset="-193532.8">19710 7593 107 0,'0'0'207'0,"6"-12"-17"0,-4 6-13 15,-2 6-15-15,12-13-8 0,-9 6-15 0,3 1-12 16,-6 6-11-16,12-12-5 0,-5 6-11 0,1 1-9 15,1 1-6-15,0 0 0 0,-9 4-5 0,20-9-10 16,-12 5 3-16,4 2-10 0,-2-1-1 0,-10 3-2 16,18-2-5-16,-7 2-4 0,-11 0-5 0,17-3-3 15,-17 3-8-15,15 3-1 0,-15-3-1 16,15 5 0-16,-9 0 2 0,-6-5-1 0,9 14 0 0,-3-7 0 16,-1 3 2-16,-1 0 0 0,-1 2 1 0,-1 2 1 0,-2-1 5 15,0 2 0-15,0-1-4 0,0 0 2 16,0 0 1-16,-3 2-6 0,-2-3 0 0,2 3-2 0,-3-2-3 15,0 1-1-15,-1 2-1 0,-1-3-2 0,-2 1-3 16,1 0-3-16,-8 3-1 0,3 0-1 0,-4 0-2 16,1-1-1-16,4 0-2 0,-5-3-3 0,-1 4 2 15,5-5-3-15,1-2 1 0,-1 3-5 0,-1-3 3 16,0-1-2-16,4 1 2 0,-1-4-1 0,3-1-2 16,0 1 1-16,9-7-2 0,-11 5-2 0,4 1-4 15,7-6-1-15,-9 6 0 0,9-6 0 0,0 0-3 16,0 0-9-16,-14 1-5 0,14-1-2 0,0 0-5 15,0 0-3-15,0 0-1 0,0 0 1 0,0 0 3 16,0 0-1-16,20-28 0 0,-13 24 1 0,4-2 4 16,1 2-1-16,-2 2 4 0,4-3 2 0,-1 1 5 0,3-1-3 15,-1 1-2-15,0 0 5 0,3 3 1 16,-3-1-1-16,3 1 4 0,-3 1 2 0,1 0-3 0,1 1 3 16,-2 1 0-16,1-1 2 0,-3 2 2 0,2 1 4 15,-3-1 4-15,2 2 1 0,-1-2 2 0,-1 1 2 16,-2-3 0-16,1 4 4 0,1-3-1 0,-3 2-1 15,-9-4-1-15,19 7 2 0,-10-2-1 0,2-5-3 16,-11 0 1-16,19 3-3 0,-7 0 3 0,-12-3-2 16,21 1 1-16,-11 0-6 0,-10-1-17 0,23 0-13 15,-13 0-20-15,3-1-28 0,-13 1-29 0,23 0-26 16,-14-4-34-16,-2-1-71 0,4-1-176 0,-2-1-443 16,-2 0 197-16</inkml:trace>
          <inkml:trace contextRef="#ctx0" brushRef="#br0" timeOffset="-192945.73">20580 7539 132 0,'0'-13'218'0,"0"13"-12"16,0 0-19-16,-9-18-11 0,9 18-17 0,-13-8-3 15,2 6-14-15,-4-1-5 0,0 0-9 0,-3 3-7 16,-1 1-11-16,-6 4-7 0,-1-3-9 0,-1 3-6 0,1 2-10 16,2-1-3-16,1 0-7 0,4 1-6 15,4 0-8-15,-1 1-6 0,-1 0-4 0,5 0-4 16,2 1-7-16,2-1-1 0,-1-1-5 0,6 2 0 16,3-9-6-16,-4 18 4 0,4-7-6 0,0-11 1 0,7 19-1 15,-1-7-5-15,5-1-3 0,2 2 2 16,-1-2-2-16,2 3-1 0,1-3-4 0,5 0 2 0,-5 1 1 15,3-3 0-15,0 1 1 0,-3 0 3 0,3 1 0 16,-3-4 4-16,1 6 3 0,-2-7-2 0,2 1 2 16,-2 2 3-16,0 0-8 0,-2 2 9 0,0 0 0 15,-1-4-4-15,-2-1-1 0,-5 1 0 0,2-2 1 16,0 1-2-16,0 1 0 0,-6-7 2 0,2 13 9 16,-2-13-7-16,0 11 3 0,0-11-1 0,-8 13-4 15,1-6-1-15,-5-2 1 0,3-2-4 0,-9 1 1 16,3 1-3-16,-3-1 0 0,2-6-1 0,-4 0-5 15,4 2 8-15,-1-1-7 0,4-3 1 0,1 0-4 16,12 4-1-16,-19-10-2 0,13 2-6 0,0-2-13 16,4-3-1-16,2-1-10 0,2-1-11 0,4-3-1 15,6-6-6-15,1-1-6 0,11-7-5 0,-3-1-4 0,6 1 4 16,1-3 5-16,-1 5 3 0,3 1 4 0,-3 4 6 16,-7 5 8-16,-3 1 10 0,2 1 7 0,-1 0 9 15,-4 7 5-15,-3 1 7 0,3-1 0 0,-7 4 6 16,1 0-6-16,-1 2 1 0,-7 5-6 0,6-9-2 15,-6 9-1-15,0 0-7 0,0 0-13 0,0 0-14 16,0 0-24-16,0 0-32 0,-1 28-33 0,1-28-39 16,-6 14-249-16,6-14-444 0,-6 14 196 0</inkml:trace>
          <inkml:trace contextRef="#ctx0" brushRef="#br0" timeOffset="-192491.08">21115 7539 131 0,'0'0'260'0,"0"0"-11"0,0 0-19 15,0 0-21-15,0 0-19 0,0 0-8 0,0 0-14 0,0 0-14 16,0 0-7-16,0 0-10 0,-43 8-6 16,30 0-5-16,-2 1-8 0,-8 2-6 0,4 2-6 15,0 3-13-15,-2-3-4 0,3 4-4 0,-2 1-4 0,7-5-5 16,-2 6-4-16,3-7-6 0,2 3-9 0,1 0-3 15,3 1-4-15,0-1-1 0,0 1-1 16,3-1-3-16,4-1-4 0,1-2-5 0,2 1 3 0,5 0-4 16,2-2-1-16,1-1 6 0,3 0-8 0,2-5-6 15,1 1 1-15,5-6-6 0,-4 4 1 0,2-2-3 16,4-1-2-16,-1-1-2 0,-3-1-2 0,-2-1-13 16,-1-2-10-16,0 0-19 0,-4 2-24 0,-4 1-26 15,2-3-27-15,-12 4-35 0,13-6-35 0,-13 6-37 0,0 0-51 16,8-5-214-16,-8 5-516 0,0 0 229 15</inkml:trace>
          <inkml:trace contextRef="#ctx0" brushRef="#br0" timeOffset="-191271.19">20833 6873 20 0,'0'0'168'0,"0"0"-8"0,0 0-4 16,0 0-9-16,0 0-11 0,0 0-6 0,-9-7-9 15,9 7-3-15,0 0-12 0,0 0-6 0,0 0-4 16,0 0-8-16,0 0-2 0,0 0-6 0,0 0-7 16,0 0-2-16,0 0-5 0,0 0-3 0,0 0-4 15,0 0 1-15,0 0-4 0,0 0-3 0,0 0 0 16,0 0-1-16,0 0 0 0,-4-10-4 0,4 10 0 16,0 0-4-16,0 0-2 0,0 0-6 0,0 0-3 0,0 0-2 15,0 0-3-15,0 0-5 0,0 0-3 0,0 0-4 16,0 0 1-16,0 0-3 0,0 0 2 0,0 0-5 15,0 0 3-15,0 0-1 0,0 0 1 0,0 0-3 16,0 0 4-16,37 7 1 0,-37-7-1 0,20 0 0 16,-7 0-6-16,2 0 1 0,-2 1 0 0,5-1 0 15,-3 0-2-15,3-4-1 0,-1 4-1 0,0 0 7 16,1-1-9-16,-3 2-2 0,0-1 7 0,0 3-1 0,3-3-6 16,-3 0-1-16,1-3 2 0,-2 2-1 0,-4 0 0 15,-10 1 2-15,29-2-3 0,-16 1 2 16,-3-1-1-16,4 4-2 0,-14-2 3 0,22-4 0 0,-7 2-3 15,-3-2 1-15,-2 3-2 0,-10 1 2 0,23-1 1 16,-13 0-2-16,1-3 2 0,-11 4-2 0,21 0 1 16,-12-2 1-16,-9 2-1 0,22-3-1 0,-13 3-3 15,-9 0 3-15,18-1 0 0,-18 1-2 0,15-4 4 16,-15 4-4-16,9-1 4 0,-9 1-1 0,0 0 0 16,0 0 0-16,16 0 5 0,-16 0 3 0,0 0 4 15,0 0 7-15,0 0 2 0,0 0 3 0,10-2 1 16,-10 2 1-16,0 0-5 0,0 0-4 0,0 0-1 0,0 0-4 15,0 0-4-15,0 0 2 0,0 0 1 0,0 0-1 16,6 10-2-16,-6-10 0 0,0 0 0 0,0 0 1 16,-1 18 0-16,1-18-5 0,0 16 2 0,0-16 1 15,0 15-1-15,0-8-1 0,0-7-1 0,-2 17-24 16,-1-6-31-16,3-11-38 0,-1 18-42 0,-1-4-57 16,2-3-84-16,0-11-170 0,0 13-477 0,0-13 211 15</inkml:trace>
          <inkml:trace contextRef="#ctx0" brushRef="#br0" timeOffset="-198448.86">17848 7718 133 0,'0'0'211'0,"3"-17"-12"0,-3 17-16 0,0 0-11 16,0 0-14-16,0 0-11 0,0 0-15 0,0 0-8 16,0 0-2-16,0 0-6 0,0 0-1 0,0 0-7 15,0 0-4-15,0 0-3 0,16 25-2 0,-14-15-4 16,2 0 4-16,-2 1-1 0,2 4-8 16,-3-2-5-16,5 4-6 0,-1-3 6 0,2 6-4 0,-1 4-4 15,0-8-1-15,2 0-3 0,1 9 3 0,-2-9-5 16,5 6 7-16,-3-1-15 0,3-1-2 0,-2-4-6 15,-1-1-3-15,2 1-2 0,-1 1-1 0,1-3-3 16,-4-1-3-16,2-1 0 0,-3 0-7 0,2-1-2 16,-3-3-4-16,1 2-3 0,0-3 3 0,-1-2-5 0,-2 5 7 15,-3-10-7-15,6 9-5 0,-6-9 4 0,4 7 0 16,-4-7 5-16,0 0 4 0,8 9 0 0,-8-9 10 16,0 0-4-16,0 0 8 0,0 0-1 15,0 0-5-15,0 0-6 0,0 0 1 0,0 0-9 0,0 0-3 16,0 0 2-16,0 0 4 0,7-22-15 0,-7 22 0 15,2-23-1-15,1 7-10 0,1 2-9 0,2-10-8 16,-1 3-18-16,2-3-4 0,1-5-8 0,2 3-5 16,-1-2-4-16,1 2 9 0,1 0-8 0,2-6 5 15,-2 3 2-15,-2 8 4 0,-2-6 1 0,-1 6 2 16,1-1 6-16,2 0 3 0,-6 3 2 0,2 3 2 16,-4-7 4-16,1 6 1 0,1 0 4 0,-3 2-2 0,1-2 0 15,-1-1 3-15,-1 1 4 0,1 0-1 0,0 5-1 16,-3-7 6-16,3 1-3 0,3 7 3 0,-3-6 1 15,-3-1 0-15,3 5-1 0,0-2 0 0,4 0 1 16,-2-1 2-16,2 2-4 0,-1 0 6 0,2 0 1 16,1-1-6-16,0 3 3 0,-3 4-2 15,3-3 2-15,-2 3 1 0,-1 0 1 0,0-3-3 0,-3 11 1 16,8-15 2-16,-7 5 0 0,-1 10 0 0,5-13 2 16,-4 4-1-16,-1 9 2 0,3-15 0 0,-3 15-5 15,3-16 13-15,-2 7-12 0,-1 9 2 0,0-15 0 16,0 15 2-16,5-13-3 0,-5 13 4 0,1-14-1 15,-1 14 1-15,3-10-4 0,-3 10 1 0,5-14-1 0,-5 14 2 16,-2-12-1-16,2 12 4 0,0-11 0 0,0 11-5 16,2-12 0-16,-2 12 4 0,4-9-2 15,-4 9 4-15,0 0 1 0,3-9-7 0,-3 9 9 16,0 0-3-16,5-11 5 0,-5 11-2 0,0 0-2 16,0 0 2-16,0 0-2 0,1-13-3 0,-1 13 3 15,0 0-1-15,0 0-5 0,0 0 3 0,0 0 2 0,0 0-5 16,0 0 0-16,12-8 3 0,-12 8-2 0,0 0 0 15,9-1-1-15,-9 1 0 0,0 0 1 0,18 0-2 16,-18 0 7-16,14-2-5 0,-14 2-1 0,17 0-1 16,-17 0 0-16,18-1 1 0,-7 2-1 0,-11-1 1 15,22 0 1-15,-10 0 0 0,1-1-3 0,2 1 6 0,2 1 1 16,-4-1-8-16,2 0 3 0,0 3-1 16,-3-3 1-16,3 1 0 0,1 2 2 0,-16-3-4 15,27-3 3-15,-13 6-1 0,0-3-1 0,6-4 1 0,-2 4 4 16,-3 0-3-16,3-1-1 0,-2 1 1 0,2-2-3 15,-2 1 0-15,2-3 1 0,2 4-1 0,-1-2 4 16,-1-2-3-16,0 3 0 0,4 0 0 0,-4-4-2 16,1 5 3-16,4 0-1 0,-5-5 4 0,1 4-2 15,3 0-3-15,-5-2 5 0,2 0-5 0,-4-2 2 16,3 5-2-16,-3-2 3 0,1-2 1 0,-1 4-2 16,-3-1 2-16,3 1 6 0,-3 1-10 0,-12-1 2 15,25-1-6-15,-14 0 4 0,-11 1 5 0,21 0 2 0,-6 0-3 16,-5-3-6-16,3 3 12 0,4-2-9 0,-2 2 1 15,0 0-2-15,-2-4 1 0,4 8-2 16,-3-4 4-16,1-4-3 0,2 4-2 0,-2 0 0 0,1-1 5 16,-4 1 0-16,4 1 0 0,-1-1 1 0,2 0-2 15,-2 0 0-15,-2 0 3 0,-2 0-1 0,5-1-5 16,-1 0 3-16,-3 2-3 0,-12-1 2 0,27 0-3 16,-12-1 7-16,-2 0-3 0,-13 1-1 0,21 0 4 15,-9 0-3-15,-12 0 2 0,21-4 5 0,-9 4-6 16,-3-3 3-16,4 3-4 0,-13 0 2 0,27-3-1 15,-11 3-2-15,-1-1 2 0,-1-2 7 0,-3 0-13 16,4 3 2-16,-1-1 2 0,2 1-1 0,-16 0 0 16,24-3 1-16,-12 3 2 0,0-1-3 0,-12 1 1 0,22-2 1 15,-10 2 1-15,3 0 0 0,-3 0-2 16,-12 0 3-16,21-4-4 0,-8 3 4 0,-13 1-1 0,21 0-2 16,-9 0-2-16,-12 0 2 0,26-1 2 15,-15 0-4-15,0 1 3 0,5 1-1 0,-1-2 2 16,0 1-2-16,-1 0 2 0,2 0-4 0,-1 0 8 0,0 0-5 15,3-3-1-15,-5 3 0 0,1-1 4 0,0-1-2 16,3 2 1-16,-2-1-2 0,-3 2-2 16,1-1 3-16,-13 0 0 0,23-1-4 0,-10-3 6 0,0 0-5 15,-1 4 4-15,-12 0-4 0,24-2 3 0,-13 2-3 16,-11 0-2-16,23 0 6 0,-11-1-2 0,-12 1-1 16,21-4-1-16,-12 4 4 0,-9 0-6 0,21-2 4 15,-10 2 1-15,-11 0-2 0,19 0 4 0,-6 2-6 16,-13-2 1-16,27-6 3 0,-12 10 1 0,-3-4-3 0,6 0 5 15,-3-5-4-15,1 6 3 0,-2-2-4 16,4-2 0-16,-1 3 0 0,-2-3 3 0,3 3-4 0,-1-2 11 16,1 2-15-16,-4-2 7 0,4-4-2 0,-3 9-1 15,0-6 3-15,2 3 2 0,-2 0-4 0,-4 3-2 16,3-7 0-16,-2 2 4 0,-2-2 0 0,-10 4-1 16,18 3 2-16,-18-3-3 0,15-3-1 0,-15 3 0 15,13-3 1-15,-13 3 4 0,14 0-1 0,-14 0 2 16,12-1-3-16,-12 1 4 0,0 0-5 0,18-3-9 15,-18 3-23-15,0 0-27 0,9-2-29 0,-9 2-36 16,0 0-41-16,0 0-50 0,0 0-66 0,0 0-220 16,0 0-542-16,0 0 240 0</inkml:trace>
          <inkml:trace contextRef="#ctx0" brushRef="#br0" timeOffset="-200948.69">16634 7833 115 0,'0'0'187'15,"0"0"-6"-15,0 0-10 0,0 0-9 0,0 0-5 0,0 0-10 16,0 0-4-16,0 0-9 0,0 0-4 0,0 0-9 16,0 0-4-16,0 0-4 0,0 0-5 0,0 0-8 15,0 0-9-15,0 0-11 0,0 0-6 0,0 0-8 16,0 0-7-16,0 0-4 0,0 0-5 0,0 0-7 15,21-28-4-15,-15 25-3 0,0-7-1 0,-1 3-5 16,4 0-1-16,0-4-5 0,0 0 2 0,2-2-7 16,-4 4 0-16,2-4-3 0,2 3-2 0,-2-1-1 15,-2 1-2-15,-1-1 2 0,0 4-5 0,-6 7 2 16,6-17 0-16,0 10-2 0,-6 7 4 0,6-10-1 0,-6 10 1 16,4-10-3-16,-4 10-2 0,0 0-4 15,0 0 0-15,5-8 0 0,-5 8 2 0,0 0-5 16,0 0 3-16,0 0 3 0,0 0 2 0,0 0 6 0,-9 35-1 15,4-25 4-15,-1 4 4 0,3 1 0 16,-1 1 4-16,-1 2 4 0,-2 0-1 0,1 3 3 0,-1 3 1 16,1 0-4-16,-2-3 5 0,5 8 0 0,-3-2 9 15,0-1-8-15,0 1 2 0,2-2-2 0,1 1 1 16,-2-1 0-16,-1-1-4 0,5-1 4 0,-1-4-7 16,-2-1-1-16,2-1-5 0,-2-3 2 0,1 4-3 15,-1-4 0-15,1-2-4 0,0-1 0 0,0-2 0 16,-2 1-13-16,5-10 8 0,-6 18-2 0,3-11-15 15,3-7-9-15,-6 13-20 0,6-13-19 0,-7 8-19 16,7-8-32-16,-6 10-33 0,6-10-40 0,0 0-48 16,0 0-284-16,0 0-552 0,0 0 245 0</inkml:trace>
          <inkml:trace contextRef="#ctx0" brushRef="#br0" timeOffset="-200482.68">17051 7903 160 0,'0'0'204'0,"0"0"-19"0,0 0-15 16,0 0-4-16,0 0-10 0,0 0-1 0,0 0-9 16,0 0-2-16,20 4-9 0,-5-4-3 0,-3 0-7 15,2-1-5-15,3 1-7 0,-1 0 0 0,2-3-5 0,2 2-7 16,-1 1-3-16,0-2-6 0,2 1-3 0,5-3-8 15,-7 1 0-15,3 0-9 0,-2 2 1 0,-1-3-11 16,0 2-5-16,-2 2-1 0,1 0-13 0,-3 0 3 16,-2-4-8-16,4 1-3 0,-7 3-3 0,-10 0-2 15,22 0-8-15,-13-4 4 0,-9 4-8 0,15 0-2 16,-15 0 2-16,12 0-7 0,-12 0-2 0,0 0-8 16,18-2-8-16,-18 2-11 0,0 0-16 0,0 0-12 15,0 0-17-15,10 2-14 0,-10-2-22 0,0 0-32 16,0 0-27-16,0 0-20 0,0 0-56 0,0 0-182 0,0 0-451 15,0 0 200-15</inkml:trace>
          <inkml:trace contextRef="#ctx0" brushRef="#br0" timeOffset="-200197.94">17348 7669 197 0,'0'0'189'0,"0"0"-2"16,0 0-5-16,9 31-7 0,-9-20-3 0,0-11-8 15,-1 25-6-15,-4-11-5 0,4 3-2 0,-5 5-1 16,0-2-4-16,-2 4-10 0,7 0-10 0,-5 1-11 16,1-4-7-16,1 2-5 0,-5 1-7 0,4-2-9 0,-1 0-6 15,0 3-9-15,2-7-6 0,-4 5-7 0,6-2-1 16,-4-3-19-16,1-1 6 0,1-2-14 15,-1 1-11-15,1-5-26 0,-1 6-24 0,4-4-31 0,-2-1-33 16,-2-1-33-16,1-2-42 0,4-9-56 0,-3 11-201 16,3-11-461-16,0 0 204 0</inkml:trace>
        </inkml:traceGroup>
      </inkml:traceGroup>
      <inkml:traceGroup>
        <inkml:annotationXML>
          <emma:emma xmlns:emma="http://www.w3.org/2003/04/emma" version="1.0">
            <emma:interpretation id="{CBC15516-F819-46DB-9158-08D5D6CEA575}" emma:medium="tactile" emma:mode="ink">
              <msink:context xmlns:msink="http://schemas.microsoft.com/ink/2010/main" type="line" rotatedBoundingBox="19516,11866 20964,11848 20970,12328 19522,12346"/>
            </emma:interpretation>
          </emma:emma>
        </inkml:annotationXML>
        <inkml:traceGroup>
          <inkml:annotationXML>
            <emma:emma xmlns:emma="http://www.w3.org/2003/04/emma" version="1.0">
              <emma:interpretation id="{CDCD21C5-BCD5-451E-962A-F58E3CA33A8F}" emma:medium="tactile" emma:mode="ink">
                <msink:context xmlns:msink="http://schemas.microsoft.com/ink/2010/main" type="inkWord" rotatedBoundingBox="19516,11866 20964,11848 20970,12328 19522,12346"/>
              </emma:interpretation>
            </emma:emma>
          </inkml:annotationXML>
          <inkml:trace contextRef="#ctx0" brushRef="#br0" timeOffset="-187910.28">18323 9034 97 0,'0'0'212'15,"3"-10"-19"-15,-3 10-15 0,6-10-13 0,-6 10-12 16,11-9-8-16,-5 1-8 0,3 1-10 0,-2 0-11 16,10-1-4-16,-4-1-8 0,2 0-10 0,-2 2-1 15,2-4-11-15,-1 1-4 0,2 2-3 0,1-2-4 16,0 3-9-16,-2-2 0 0,-1 1-4 0,2 0-5 15,-2 2-7-15,-1 0-6 0,-3 2 3 0,2-3-9 16,-1 4-1-16,-11 3-2 0,15-5-8 0,-15 5-3 16,15 0-1-16,-15 0-2 0,0 0-3 0,13 1-1 15,-13-1-1-15,8 6 3 0,-8-6 7 0,2 12 1 0,-2-12-2 16,-4 17-3-16,0-6 1 0,1 4 0 0,-2-3 2 16,-2 5-4-16,4 0 1 0,-8 4-1 0,5-5-1 15,-1 7 0-15,-7 0 4 0,5-1-1 0,-3 0-7 16,-1 2 2-16,-2 0 0 0,0-6-1 0,2 2-2 15,-4 0 3-15,4-5-1 0,0-3-1 0,-1-2-4 16,-2 1-2-16,2 0 5 0,-1-1-3 0,0 0-4 16,4 0 6-16,2-3-4 0,-3-4 1 0,-2 3-2 15,1-1 5-15,-4 2-3 0,8-4-2 0,2 0 0 0,7-3-2 16,-18 1 0-16,18-1 5 0,-15-1-4 16,15 1 1-16,0 0-4 0,-15-6-1 0,15 6-1 15,-9-7-1-15,9 7-6 0,-4-10 1 0,4 10-2 0,0 0-1 16,0 0-1-16,4-21 2 0,-4 21-1 0,12-10 2 15,-4 5-1-15,2 0 7 0,-4 0-5 0,3-1 2 16,2 1-2-16,3 2 1 0,0 0-2 0,-5 1 8 16,4 0-6-16,4-1 5 0,-7 3-3 0,3 2 5 15,4-4-2-15,-5 4 0 0,3 1 0 0,0-1 8 16,-2 5 1-16,3-1-1 0,-1 1 4 0,0-3 3 16,-1 1 3-16,2 3 7 0,-1-1-4 0,1-3 9 15,4 1 2-15,-4 1 5 0,1 1 3 0,2-4-3 0,0 1 6 16,1 0-6-16,-2-1-8 0,3 0 2 15,-6 0 3-15,2-2 2 0,0-1-12 0,1 3-1 16,0-3 1-16,-3 0-4 0,-1-3-2 0,3 3-2 0,-4-1-15 16,2 1-15-16,-3-2-19 0,-12 2-22 15,15-1-27-15,-15 1-27 0,15-3-33 0,-15 3-31 16,12 3-29-16,-12-3-48 0,0 0-202 0,0 0-489 0,0 0 216 16</inkml:trace>
          <inkml:trace contextRef="#ctx0" brushRef="#br0" timeOffset="-187502.66">19611 8988 39 0,'5'-6'222'0,"-5"6"-18"15,12-11-11-15,-12 11-6 0,5-10-7 0,-5 10-11 16,9-5-8-16,-9 5-9 0,0 0-9 0,3-13-14 0,-3 13-9 16,0 0-11-16,0 0-5 0,-21-8-4 0,21 8-5 15,-21 0-4-15,5 0-2 0,-1 5-2 16,-2-4-3-16,-5 8-3 0,-3-3 1 0,3 4-4 0,-1 1-7 16,0 0 2-16,2 0-4 0,-1 4-3 15,3-2-3-15,1 5 1 0,0-2-8 0,5 1-2 0,-3 1 1 16,8-2-1-16,0-3-3 0,4 4-3 0,0-3-2 15,4 3 5-15,-1-5-4 0,6 7-2 0,0-7-2 16,5 3-12-16,2 0 11 0,3-6 4 0,2 0-3 16,6 5 0-16,5-4-4 0,0 1-6 0,6-5-3 15,8-1 4-15,-9 1-6 0,-1-5-1 0,0-5-4 16,-2 4-9-16,1-3-14 0,-4-1-23 0,-7 3-20 0,-3-1-27 16,3-2-28-16,-9-1-38 0,-2-1-48 0,-7 6-40 15,12-13-66-15,-12 13-247 0,-6-18-582 0,6 18 258 16</inkml:trace>
        </inkml:traceGroup>
      </inkml:traceGroup>
    </inkml:traceGroup>
    <inkml:traceGroup>
      <inkml:annotationXML>
        <emma:emma xmlns:emma="http://www.w3.org/2003/04/emma" version="1.0">
          <emma:interpretation id="{AAC34063-A8F0-47B1-AA9F-50573B02A39D}" emma:medium="tactile" emma:mode="ink">
            <msink:context xmlns:msink="http://schemas.microsoft.com/ink/2010/main" type="paragraph" rotatedBoundingBox="12054,13972 12904,15232 12396,15574 11546,14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9147F7-4595-46FF-ADCE-FF6E9BC2A48D}" emma:medium="tactile" emma:mode="ink">
              <msink:context xmlns:msink="http://schemas.microsoft.com/ink/2010/main" type="line" rotatedBoundingBox="12054,13972 12904,15232 12396,15574 11546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1FB40BA6-3857-4087-920F-E8144C50AD32}" emma:medium="tactile" emma:mode="ink">
                <msink:context xmlns:msink="http://schemas.microsoft.com/ink/2010/main" type="inkWord" rotatedBoundingBox="12054,13972 12904,15232 12396,15574 11546,14314"/>
              </emma:interpretation>
            </emma:emma>
          </inkml:annotationXML>
          <inkml:trace contextRef="#ctx0" brushRef="#br0" timeOffset="-175178.25">10582 11138 131 0,'-14'-3'196'0,"14"3"-25"0,0 0 1 16,0 0-15-16,0 0-7 0,0 0-7 0,0 0-12 0,0-14-5 16,0 14-5-16,0 0-3 0,0 0-3 0,0 0-1 15,0 0-8-15,0 0 2 0,9-19-7 0,-9 19 2 16,0 0-4-16,0 0-5 0,0 0-9 0,5-9 1 16,-5 9-10-16,0 0 0 0,0 0-11 15,0 0-3-15,0 0-6 0,0 0-5 0,0 0-2 16,0 0-6-16,0 0-7 0,0 0-3 0,0 0-3 0,0 0 0 15,0 0-9-15,0 0-1 0,0 0-1 0,0 0-4 16,0 0 1-16,0 0 1 0,0 0-3 0,0 0 0 16,0 34-1-16,6-26 2 0,1-3 2 0,1 2 0 15,5 1-2-15,0-1 4 0,5 2-2 0,-1-2-3 16,2-1 3-16,0 0-3 0,5 1 0 0,-3 4-1 16,-1-4 2-16,-4 3-4 0,9-3-3 0,-5 0 2 15,-4 0 0-15,1-1-10 0,-1 2 6 0,0-1 2 0,-2 3-2 16,-2-3-2-16,-2 3 1 0,2-2-3 0,-6 3-2 15,2-3 3-15,-3 1 3 0,-2 0-2 16,2-3-1-16,1 3 0 0,-6-9-5 0,4 14 4 16,-2-6 2-16,-2-8 4 0,3 13-2 0,-3-13 0 0,0 0 2 15,-2 14 2-15,2-14 11 0,-1 14-7 0,1-14 6 16,-6 10-10-16,6-10 11 0,-12 15-4 0,9-9-3 16,-6 1 1-16,-4 1-3 0,-1 3 0 0,-1-1 3 15,-3 0-4-15,-4 2-3 0,-2 3 0 0,0 0-5 16,3-1 5-16,-4 0 4 0,4 1-8 0,-1 0 0 15,1 1 0-15,0-2-1 0,3 3 4 0,5-6-12 16,-1 2-17-16,5 0-20 0,-1-2-23 0,2 3-26 16,2-1-24-16,2-1-31 0,0 2-32 0,2-6-41 15,-1 4-80-15,3-12-162 0,3 18-498 0,-1-9 220 16</inkml:trace>
          <inkml:trace contextRef="#ctx0" brushRef="#br0" timeOffset="-174625.18">10983 11983 119 0,'0'0'257'15,"0"0"-19"-15,0 0-18 0,0 0-20 0,0 0-16 16,0 0-8-16,0 0-9 0,0 0-8 0,0 0-10 16,10 13-7-16,-10-13-6 0,0 14-8 0,0-14-3 15,0 18-8-15,2-8-13 0,-4 3-3 0,-2-1-8 0,1 3-4 16,0-1-6-16,0-1-5 0,1-2-8 0,-1 2-4 16,2 0-8-16,-1-2-2 0,2-11-7 15,-3 17-6-15,2-9-3 0,1-8-1 0,-5 15-6 0,5-15-1 16,-1 8-3-16,1-8-1 0,0 0-1 0,-6 12-6 15,6-12 5-15,0 0-12 0,0 0 5 0,0 0-6 16,0 0-8-16,0 0-3 0,0 0-9 0,25-25-19 16,-14 12-7-16,-2-2-17 0,4-6-14 0,1-2-14 15,1-1-4-15,10-9 2 0,-7 9 7 0,3-6 6 16,0 1 8-16,-8 8 4 0,6-2 10 0,1 2 9 16,-1 3 12-16,-2 2 6 0,-1-1 13 0,-1 8 13 15,-2-2 8-15,2 0 8 0,-1 4 8 0,0 1 4 16,-3 2-2-16,1 1 7 0,-12 3-3 0,19 3 4 15,-10 1 12-15,-3 2 2 0,2 0 5 0,-2 4 2 16,0 3-1-16,-2 0 9 0,-1 5 7 0,0 0-1 16,0-2-7-16,-2 10 0 0,4-3-14 0,-5 1 1 0,1 1 7 15,2-3-19-15,-1 3-3 0,-1-2-2 16,4-2-3-16,-4-2-11 0,4 0-5 0,2 3-18 16,-1-1-30-16,0-5-27 0,2 2-42 0,-1-3-45 0,1 1-46 15,-1-2-60-15,1-2-83 0,3-1-200 0,1-6-573 16,-3 5 254-16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1.19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3BF09F-05BB-4B81-956E-4C880666B3D6}" emma:medium="tactile" emma:mode="ink">
          <msink:context xmlns:msink="http://schemas.microsoft.com/ink/2010/main" type="inkDrawing" rotatedBoundingBox="24034,8198 32242,7842 32245,7910 24037,8267" shapeName="Other"/>
        </emma:interpretation>
      </emma:emma>
    </inkml:annotationXML>
    <inkml:trace contextRef="#ctx0" brushRef="#br0">0 366 98 0,'0'0'179'0,"0"0"-14"0,0 0-7 15,0 0-18-15,0 0-22 0,0 0-2 0,0 0-6 0,0 0-10 16,0 0-12-16,0 0-8 0,0 0-7 0,0 0-4 15,0 0-5-15,0 0-6 0,0 0-5 0,0 0-3 16,42-4-4-16,-42 4 0 0,13 0-6 0,-13 0-4 16,18 0 0-16,-6 0-2 0,-12 0 2 0,21 0-5 15,-6-2-6-15,1 2 1 0,0-1-4 0,4 1-2 16,-7-3-10-16,5 2 11 0,-3-1-3 0,3 2-4 16,1 0 0-16,-2-1-1 0,2 2-2 0,-1-1-2 15,-2 0 2-15,4-1-3 0,-1 2-2 0,10-1 1 16,-7 2-5-16,-6-2 6 0,10 1-5 0,-1-1 2 15,3 3-3-15,-1-3-6 0,0 0 8 0,-3 1 3 16,4-1-4-16,-1-1 2 0,0 2-7 0,4-1 4 16,-2 2-2-16,-4-4 3 0,2 2-3 0,1 0 2 0,-1-1 1 15,3 1 3-15,1 0-7 0,-4 0 2 0,1 0-3 16,2 0 7-16,1 1-6 0,-4-2 2 0,5-2 0 16,-7 3 0-16,5-1-1 0,-5-1 4 0,2 2-6 15,0-1 2-15,-8 1 0 0,5-4-2 16,0 3 4-16,3 1-4 0,-2-2-2 0,-3 1 5 0,-2-1 0 15,4 0 0-15,3 0-4 0,-1 2 6 0,-6-1-3 16,5-2 0-16,2 1 3 0,-5 2 1 0,4-1-4 16,1-1 0-16,-8 0-1 0,8 4 3 0,-8-4-2 15,10-1 0-15,-4 3 2 0,-6 1-5 0,2-1 1 16,-1-1-1-16,0 1 2 0,1 0 1 0,5 1 0 16,-7-2-3-16,6-1 4 0,-5 4 0 0,-1-2-2 15,1 0 1-15,-1 0 0 0,2 1-2 0,4-4 5 0,-1 5 0 16,-5-4-4-16,7 2 1 0,-1-1 3 15,-1 2-3-15,1-2 3 0,1 1-5 0,-1-1-2 16,2-2 4-16,-8 3 2 0,8 0-1 0,-1-1-1 0,-1 1-5 16,-3 1 5-16,-5-2-1 0,12 1 2 0,-6 0 1 15,2-2-2-15,2 2-2 0,-2 0-5 16,-8-1 9-16,8-2-3 0,2 3 3 0,-8 0 0 0,7-3-3 16,-7 3 2-16,1 0-5 0,2 0 1 0,5-1 5 15,-8 0-9-15,1 1 8 0,5-2 5 0,2 1-5 16,-8-1 1-16,6 0-4 0,2 0 2 0,2 2 0 15,-4 0-3-15,2 0 4 0,-8 0-2 0,10-4 3 16,-3 3 2-16,0 1-3 0,-7-1 1 0,8 1 0 16,-5-4 0-16,1 4-2 0,2-1-1 0,-1-1 1 15,-5 2 0-15,7 0-1 0,-1-3 1 0,-6 3-1 16,2-1 1-16,-4 1 0 0,5-1 1 0,-3-2-4 16,1 2 0-16,5-1 0 0,-5 2 1 0,-1-1 3 15,0 1 1-15,8-3-1 0,-7 2-1 0,2-1 1 0,-3-2-4 16,4 4 4-16,-1-1-4 0,-3-1 3 0,5-2 0 15,-4 4 1-15,5-3-3 0,-6 1 0 16,7 1 3-16,-7-3-4 0,8 3 2 0,-8-1-1 0,4 1 7 16,-1 1-6-16,2-3 2 0,4 3 0 0,-2-3-2 15,-2 3-2-15,4 0 4 0,-9 0 1 0,8-4 0 16,-1 3-4-16,0-2 1 0,3 2 3 0,1-1-2 16,-2 2-3-16,-1 0 2 0,1 0 1 15,-1 0-2-15,-2-4 4 0,7 4-3 0,-6 0 1 0,3-1 1 16,-2 1 1-16,4-1-7 0,-4 1 8 0,1-1-1 15,2 1-1-15,-3 0-2 0,1 0-2 0,0 0 5 16,2 0-3-16,-3 0 1 0,1-3 2 0,2 3-2 0,-1 0 1 16,3 0-1-16,-2-1 0 0,-4-1 0 15,3 2 0-15,0-1-1 0,-1-2 2 0,2 2-4 16,-3 1 6-16,1-2-1 0,-3 2-10 0,-1-1 8 0,5 1 0 16,-2 0-5-16,-5-3 8 0,9 2 0 0,-11-2 1 15,6 3-6-15,1 0 2 0,-1-1-4 16,-7-1 3-16,3 2 1 0,7 0-4 0,1-4 2 0,-4 4 9 15,3-2-8-15,-4 2 2 0,2-2-3 0,-8 2 0 16,8-2-1-16,0 1 2 0,-9-1 2 0,4 0 2 16,-2 0-3-16,7-2 0 0,-8 4 0 0,6-3 1 15,1 3 0-15,-6-1 0 0,0-2 1 0,7 2 2 16,-9 1-5-16,1 0 1 0,3 0-2 0,-5-2 4 16,10 1-3-16,-6 1 2 0,4 0-2 0,-1 0-2 15,-5 0 5-15,-2-4-3 0,9 3-1 0,-5-1 1 16,-1 1 2-16,2 1-4 0,-4-2 3 0,4 2-1 15,1 0 2-15,2 0-1 0,-6-2 0 0,1 2 4 16,4-4-5-16,1 3 3 0,0-2-2 0,-4 3-2 16,5-1 2-16,-1 2-5 0,-1-2 7 0,4 1-1 0,-11-2-2 15,9 0 1-15,3 0 3 0,-10 1 1 0,6-2-6 16,2 2 0-16,3-2 1 0,-2 3-1 0,-1-1-4 16,2-1 5-16,-4 1 2 0,0-2 1 15,1-1-4-15,-2 3 4 0,-5 1-2 0,8-2-1 0,-8 1 4 16,4-1-3-16,-1 0 2 0,-1 0-2 0,4-1-1 15,-5 3 3-15,-1-2 0 0,0 1-1 0,5 0 0 16,-6-3-3-16,1 2 2 0,1 1-1 0,-1-2-3 16,1 2 6-16,3 1 1 0,-5-3-8 0,2 2 7 15,-1-1-1-15,-2 1-1 0,2-3-5 0,-1 4 5 16,0-6 1-16,-2 6-1 0,4-1 3 0,-1 0-4 0,0 1 2 16,1-3-4-16,-4 1 0 0,2 2 0 15,1 0 4-15,1 0 0 0,-4 0-3 0,4-3 5 16,2 3-1-16,0 0 1 0,-2-2-2 0,1 1-1 15,4 0-2-15,-6 1 4 0,1-3-2 0,7 3-2 0,-8 0 0 16,-3 0 0-16,4 0-1 0,-1-1 2 0,1 1 5 16,-1 1-5-16,6-2-4 0,-5-1 7 0,-2 1-6 15,7 2 3-15,2-2 2 0,-8-2-1 0,2 3-3 16,-2 0 0-16,2 0 1 0,-3-1 5 0,3 1-1 16,-3-2 2-16,-2 2-3 0,4 0-1 0,-1 0-2 15,1-5 3-15,-1 6 2 0,-6-4 0 0,2 5-7 16,2-4 3-16,-2 2 1 0,-3 2 3 0,1-4-3 15,-13 2 2-15,22-2 0 0,-11 0-3 0,-11 2 10 16,16 0-1-16,-16 0 3 0,17 0 6 0,-17 0 4 0,10-4-1 16,-10 4 4-16,10-3-2 0,-10 3-5 0,0 0-1 15,9-6-2-15,-9 6-10 0,0 0-10 16,0 0-17-16,0 0-24 0,0 0-13 0,0 0-35 0,0 0-26 16,0 0-48-16,0 0-156 0,-23-18-350 0,23 18 155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38.03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584374-0600-44AE-89E4-3994EAA93C7A}" emma:medium="tactile" emma:mode="ink">
          <msink:context xmlns:msink="http://schemas.microsoft.com/ink/2010/main" type="inkDrawing" rotatedBoundingBox="25461,6284 31582,4961 31911,6481 25789,7804" semanticType="callout" shapeName="Other"/>
        </emma:interpretation>
      </emma:emma>
    </inkml:annotationXML>
    <inkml:trace contextRef="#ctx0" brushRef="#br0">0 1449 38 0,'0'0'206'15,"15"-20"-4"-15,-15 20-7 0,0 0-8 0,8-5-10 0,-8 5-7 16,0 0-6-16,0 0-11 0,10-6-10 0,-10 6-9 15,0 0-13-15,0 0-12 0,0 0-13 0,0 0-8 16,0 0-11-16,0 0-4 0,0 0-6 0,0 0-4 16,0 0 0-16,0 0-6 0,12 20 0 0,-9-13-3 15,-3-7-4-15,6 17-4 0,-2-8 5 0,-1-1 0 16,6 4-4-16,-4 1 0 0,1 2-4 0,4-2 1 16,-1 0 0-16,-3 2-1 0,2 1-3 0,1-2-2 15,-1 1-4-15,0-3-1 0,-1 1-5 0,5-2 0 16,-6 4 1-16,5-2-4 0,-2-2-2 0,1-1-1 15,-7 0-5-15,5 1 6 0,-3 2-1 0,1 0-2 0,2-6-1 16,-5 1-2-16,3 0 0 0,0 0 0 16,-6-8 3-16,4 16-4 0,2-9 0 0,-6-7 0 15,6 13-2-15,-6-13-5 0,3 11 1 0,-3-11-1 0,3 10-1 16,-3-10 1-16,8 8-1 0,-8-8 1 0,3 8 2 16,-3-8-4-16,0 0-3 0,0 0 6 15,0 0-2-15,3 10 1 0,-3-10 1 0,0 0 3 0,0 0 8 16,0 0-3-16,0 0 2 0,9 4-5 0,-9-4 5 15,0 0-2-15,0 0-5 0,0 0 1 16,14-16-3-16,-8 7-2 0,-6 9 7 0,9-15-2 0,-4 4-5 16,1-2-1-16,3-1-1 0,-5 0-2 0,5-1 0 15,-3-1-2-15,0 1-9 0,5-8-2 0,-2 1-2 0,-2-1-2 16,2 3-5-16,1-4-5 0,-2 7 2 16,4-6 5-16,-6 2-10 0,1 5 0 0,-1-8-2 15,5 6 6-15,-5 3-2 0,0-3 4 0,1 3 1 16,2-1 2-16,-5-2 2 0,2 3-2 0,3-2 1 0,-1 3 3 15,1-3-3-15,-5 3 4 0,1-3 3 0,5 1-2 16,-5 1 1-16,-2-3 3 0,6 0-3 0,-4-3 2 16,3 3-2-16,-5-3 1 0,3 4 6 0,1 0-7 15,-1-6 2-15,0 0 0 0,0 6 3 0,-1 0 0 16,1-1 2-16,-2 3 1 0,-1-1 1 0,3 1-5 16,0 1 3-16,-3 1-1 0,2 0-2 0,0 1 1 15,-2-3 1-15,0 5 1 0,2 3 0 0,-2-7 2 16,3 4-5-16,-6 10 7 0,6-14-2 0,-6 4 2 0,1-1-2 15,4 3-3-15,-5 8 4 0,4-15-3 16,-4 15 0-16,3-17 1 0,0 8-3 0,-3 9 4 16,0-17 1-16,0 7 0 0,3-1-1 0,-3 11 0 0,2-15-2 15,-1 4 3-15,4 0-2 0,-5 11 4 16,6-22-2-16,-6 13-1 0,3-5 1 0,-3 2-1 16,4 0 1-16,-2 3-1 0,2-2 0 0,-1 0 0 0,0-2-5 15,0 3 7-15,0 2-2 0,-3 8-3 16,3-19 6-16,1 10-2 0,-1 0-2 0,-3 9 4 0,3-16-2 15,0 6-5-15,-3 10 6 0,0-14-3 0,0 14 3 16,5-13 1-16,-4 4-3 0,-1 9 1 0,8-12 1 16,-8 4 0-16,0 8-5 0,6-11 5 0,-6 11-2 15,7-13 4-15,-4 4-7 0,-3 9 4 0,6-11-2 16,-6 11 4-16,5-15-4 0,1 9 5 0,-6 6-7 16,9-14 6-16,-6 9-5 0,-3 5 3 0,10-15 0 15,-7 8 1-15,-3 7 3 0,7-15-4 0,-1 9 1 16,-6 6 0-16,6-12-1 0,-3 3 0 0,-3 9-4 15,11-10 7-15,-8 3-5 0,-3 7-3 0,6-12 5 0,-6 12 1 16,7-14 2-16,-4 9-4 0,-3 5-2 0,9-9 1 16,-9 9 1-16,3-14 2 0,-3 14-2 0,5-8 1 15,-5 8-3-15,3-9 1 0,-3 9 4 0,0 0-2 16,3-11-3-16,-3 11 2 0,0 0 0 0,6-13-1 16,-6 13 2-16,0 0 3 0,4-8-4 0,-4 8 2 15,0 0-1-15,3-8-2 0,-3 8 1 0,0 0 1 16,6-8-2-16,-6 8 1 0,0 0 1 0,6-9 1 15,-6 9-2-15,0 0 3 0,4-9 0 0,-4 9-1 16,0 0 1-16,0 0-2 0,6-11 3 0,-6 11 3 16,0 0-4-16,0 0 0 0,6-9 2 0,-6 9-2 15,0 0-8-15,5-8 12 0,-5 8-6 0,0 0 5 16,6-11-1-16,-6 11-7 0,0 0 7 0,3-8-2 16,-3 8 1-16,0 0 0 0,6-12 4 0,-6 12-1 0,0 0 1 15,0 0 0-15,0 0-1 0,0 0 2 0,0 0-1 16,3-8-1-16,-3 8-1 0,0 0 4 0,0 0-6 15,0 0-1-15,0 0-2 0,0 0-4 0,0 0 3 16,0 0 2-16,0 0-5 0,0 0 1 0,0 0-4 16,0 0 8-16,0 0-2 0,0 0-1 0,0 0 1 15,0 0-2-15,0 0 4 0,0 0-1 0,0 0-1 16,24 10-3-16,-24-10 2 0,9 4 3 0,-9-4 0 0,7 7-1 16,-7-7 0-16,12 6-7 0,-12-6 6 15,16 4 3-15,-10-3-1 0,8 1 1 0,-14-2-1 16,16 5-1-16,-7-2 1 0,4 0 0 0,1-1 0 0,-1 1-5 15,2-1 3-15,-1 0 4 0,2 0-1 16,0-2-4-16,-2 0-1 0,5 3 8 0,1-3-4 16,-1 0-2-16,-6 3 0 0,5-6-3 0,-1 3 7 0,-4 0-13 15,4 0 7-15,-1 0 3 0,-3 0 0 0,5 0 2 16,0-3-4-16,-6 3 1 0,5-1-1 0,-4 1 5 16,2 0-3-16,3 0-1 0,-3 0-2 0,1 0 4 15,1 0-1-15,-1-1 6 0,0 2-8 0,1-2-3 16,-2 2 5-16,1-1 5 0,-3-1-8 0,4 3 4 15,-5-2-5-15,-12 0 7 0,21-1-8 0,-9 2 1 16,-2-1 2-16,-10 0 1 0,22 3-3 0,-11-3 3 16,-11 0 0-16,19 0-5 0,-10 0 6 0,-9 0-3 0,20 0 3 15,-13 3-1-15,-7-3-2 0,19-3 2 16,-19 3-4-16,18 4 2 0,-10-2 1 0,-8-2 0 16,19 0 2-16,-10 2 0 0,-9-2 0 0,24 0 0 0,-15 0-1 15,10 2 4-15,-5-1-5 0,-1-1 7 0,7 3-3 16,-6-6-4-16,3 3 4 0,-1 0-1 0,-2 3-3 15,2-3-3-15,1 1 1 0,-3-1 3 0,3 2 0 16,2-2 0-16,-5 0-1 0,-1 0 1 0,3 0-1 16,1 0 5-16,-2 0-6 0,1 2 0 0,1-2 4 15,-4 2-2-15,3-1-2 0,1-1 0 0,-5 0 1 16,4 0-2-16,-2 3 5 0,2-3 0 0,-1 0 2 16,-5 0-7-16,7-3 0 0,2 6 1 0,-5-6-6 15,2 3 1-15,2 3 2 0,0-6 6 0,-3 2-5 16,1 1 1-16,0-2-2 0,4 2 9 0,-1 0-11 15,1 2 1-15,-4-2 4 0,3-2-6 0,-2 0 4 16,-1 0 3-16,1 1-2 0,2 1-1 0,0 0-2 0,-2-3 0 16,2 3-1-16,1 0-2 0,-4-1 0 0,2-1 3 15,1 0 1-15,1 2 1 0,-4-2-1 0,3 1 1 16,1-2-3-16,1 3-1 0,-2-3 4 0,1 3-1 16,-1 0 2-16,6-1 0 0,-5 0-2 0,7 1 5 15,-8-2-6-15,0 0 2 0,7 1 0 0,-1 1 1 16,-6 0 0-16,2 0-2 0,-1 0-2 0,2 0 4 15,-6 0 1-15,4-2 5 0,-1 0-6 0,7 4 6 16,-7-2-3-16,0-2 3 0,1 2-3 0,-1-2 0 16,3 2 3-16,-5 0-6 0,2 0-3 0,-2-1 3 15,2 1 4-15,-3-3-4 0,4 3 4 0,-1-1 0 16,-2 1-2-16,-1 0 2 0,3 0 0 0,1-2-1 16,-4 2-3-16,1 0 3 0,-1 0-5 0,2-2 5 0,-5 0 0 15,1 2-3-15,-1-1 2 0,5-2 2 0,-1 3-6 16,-3 0 5-16,4 0-1 0,0-1 1 0,-3-3 0 15,2 2 0-15,-1 2-2 0,3-1-2 0,1 1 2 16,-1 0 3-16,-2 0-3 0,2-3 1 0,-3 3 2 16,4-3 1-16,-1 3-4 0,3 0 4 0,-2-1-4 15,4 1 3-15,-5 0-3 0,6-1 2 0,-5-1-2 16,5 2 3-16,-5 0-2 0,0-2-1 0,-5 2 0 16,5 0 7-16,4-1-3 0,-6 1-3 0,1 0-1 15,-1 0 1-15,1-2-3 0,2 2 5 0,-2 0 0 16,1-2 2-16,-1 0-4 0,1 1 1 0,-1-2 0 15,-1 2 1-15,-2-2-5 0,1 2 5 0,2-1-3 0,0-2-3 16,-1 4-1-16,2-1 4 0,-4-2 3 16,4 2-1-16,-1-1-2 0,-4 2 1 0,4-1-1 15,-1-1-1-15,8-2 1 0,-10 4 3 0,0-2-1 0,1 2 0 16,-1-2-2-16,1 2 4 0,2-3 3 0,-4 3-3 16,4 0-6-16,-1-3 5 0,-3 6-5 0,4-9 4 15,-1 6 1-15,-3 0 2 0,3-4-4 0,2 3-1 16,0 1 2-16,-3 0-3 0,2-3 4 0,-1 3 1 15,1-1-3-15,-2 1-1 0,2-2 1 0,1 2 4 16,-5-1-9-16,1 1 6 0,3-3 0 0,-2 2 4 16,-1-1-6-16,1 0 1 0,-1 2 1 0,0-2 0 15,1 1-2-15,-2-1 1 0,0 2-1 0,3-2 5 16,-4 2-4-16,1-4 0 0,-4 4 3 0,5-2-1 16,1 0-3-16,-2 2 0 0,-1-1 3 0,3 1-2 15,-17 0 1-15,22-3-3 0,-8 3 3 0,2-1 1 16,-3-1-2-16,-13 2-2 0,27 0 6 0,-16-1 3 0,5 1-3 15,-5-3 1-15,5 3 0 0,0 0-1 16,-4 0-2-16,-12 0 1 0,27-1 0 0,-15 2-2 16,0-2 0-16,-2-1 2 0,-10 2 4 0,23-2-3 15,-13 2-2-15,-10 0-1 0,24 0 0 0,-15 0 2 0,-9 0-1 16,21 0 0-16,-11-2-1 0,-10 2 1 0,21-1-1 16,-10-2 3-16,-11 3 0 0,16 0-3 0,-5-1 2 15,-11 1 0-15,19 0-2 0,-19 0-3 0,16-2 2 16,-4 2 0-16,-12 0 5 0,21-2-4 0,-9 2-3 15,0-2 4-15,-12 2-1 0,22-1-1 0,-8-1 1 16,-2 0-1-16,-12 2 0 0,25-1 0 0,-16 1 0 16,-9 0 1-16,21-1-1 0,-5-1 2 0,-16 2-3 15,17 0 1-15,-7-2-1 0,-10 2 3 0,17 2-1 16,-5-2-1-16,-12 0 2 0,17-4-1 0,-17 4-2 0,15 0 2 16,-15 0 4-16,15-1-4 0,-15 1 4 15,0 0-2-15,14-3-1 0,-14 3 4 0,0 0-3 16,0 0 4-16,12-1-6 0,-12 1 1 0,0 0 3 15,0 0 1-15,0 0-5 0,0 0 1 0,0 0-2 16,0 0 2-16,15-2-6 0,-15 2-12 0,0 0-21 16,0 0-20-16,0 0-27 0,0 0-22 0,0 0-27 15,0 0-40-15,0 0-36 0,0 0-244 0,0 0-491 0,-41 6 216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4:43.67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02E0EC-A44F-42FD-AFAE-1533684222ED}" emma:medium="tactile" emma:mode="ink">
          <msink:context xmlns:msink="http://schemas.microsoft.com/ink/2010/main" type="writingRegion" rotatedBoundingBox="26852,6788 30412,6522 30472,7319 26912,7586"/>
        </emma:interpretation>
      </emma:emma>
    </inkml:annotationXML>
    <inkml:traceGroup>
      <inkml:annotationXML>
        <emma:emma xmlns:emma="http://www.w3.org/2003/04/emma" version="1.0">
          <emma:interpretation id="{42D7AA4F-68EE-42FD-BDAE-BDD2FA2B1C20}" emma:medium="tactile" emma:mode="ink">
            <msink:context xmlns:msink="http://schemas.microsoft.com/ink/2010/main" type="paragraph" rotatedBoundingBox="26852,6788 30412,6522 30472,7319 26912,7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F92CDA-C726-4BAE-8214-843A1BB62377}" emma:medium="tactile" emma:mode="ink">
              <msink:context xmlns:msink="http://schemas.microsoft.com/ink/2010/main" type="line" rotatedBoundingBox="26852,6788 30412,6522 30472,7319 26912,7586"/>
            </emma:interpretation>
          </emma:emma>
        </inkml:annotationXML>
        <inkml:traceGroup>
          <inkml:annotationXML>
            <emma:emma xmlns:emma="http://www.w3.org/2003/04/emma" version="1.0">
              <emma:interpretation id="{58784197-98E4-4FBB-972D-EE2A07E1F664}" emma:medium="tactile" emma:mode="ink">
                <msink:context xmlns:msink="http://schemas.microsoft.com/ink/2010/main" type="inkWord" rotatedBoundingBox="26852,6788 30412,6522 30472,7319 26912,7586"/>
              </emma:interpretation>
            </emma:emma>
          </inkml:annotationXML>
          <inkml:trace contextRef="#ctx0" brushRef="#br0">43 327 75 0,'0'0'164'0,"0"0"-9"0,0 0-8 16,0 0-11-16,0 0-11 0,30-5-5 0,-30 5-3 0,0 0-10 16,0 0-4-16,0 0 0 0,0 0-6 15,9-7-3-15,-9 7-4 0,0 0-9 0,0 0-8 0,0 0-5 16,0 0-1-16,3-10-4 0,-3 10-3 0,0 0-5 16,0 0-2-16,4-17-5 0,-4 17-5 0,0 0-2 15,0-11-2-15,0 11-3 0,0-12-4 0,0 12-1 16,9-15 1-16,-6 6-7 0,2 0 0 0,-2-1-4 15,0-1 0-15,3-3-5 0,-2 2 0 0,2-1 1 16,0 0-6-16,0 0 3 0,-2 0 0 0,5 2-6 16,-6-4 1-16,5 5 3 0,-5 1 0 0,3 1 1 15,-2-1-2-15,-4 9-1 0,6-14 2 0,-6 14 0 0,3-15-2 16,-3 15-1-16,6-9 3 0,-6 9-1 0,3-10 0 16,-3 10 0-16,0 0-2 0,5-11 2 15,-5 11-2-15,0 0-1 0,0 0 0 0,0 0-3 0,0 0 1 16,3-12-2-16,-3 12-1 0,0 0 2 0,0 0-2 15,0 0 1-15,0 0-5 0,0 0 1 0,0 0-3 16,0 0 3-16,0 0 0 0,0 0-1 0,0 0 2 16,0 0 4-16,0 0 0 0,0 0-1 0,0 0 2 15,-3 40 8-15,3-40 6 0,-5 21 2 16,-1-5 5-16,0-2-4 0,3 1 3 0,-1 1-1 0,1-1 3 16,-3-1 0-16,-2 4 3 0,2 3 2 0,0-4-1 15,-1 3-4-15,1-2 1 0,3-5-6 0,0 2 5 16,-3 0-3-16,-1 2-3 0,1-4 1 0,6-1 2 15,-8 3-7-15,5-3 2 0,0 2-1 0,-3-1 0 16,2-4 9-16,-5 4-4 0,3-1 1 0,-2 0-4 16,5 0-2-16,-3 1 2 0,3-2-3 0,-1 2 0 15,1-4-3-15,0 0 3 0,-3 1 3 0,6 4 2 16,0-14 1-16,-3 17-4 0,0-6 6 0,3-11-4 0,-1 15 1 16,1-5-4-16,0-10 4 0,-3 13-6 0,3-13 4 15,0 14-4-15,0-14 3 0,-3 10 1 0,3-10 1 16,0 11-8-16,0-11 3 0,3 10-2 0,-3-10 3 15,0 0 1-15,0 15-5 0,0-15 1 0,0 0-9 16,-3 11 9-16,3-11-6 0,0 0 2 0,0 10-2 16,0-10 5-16,0 0-6 0,0 0-1 0,0 0 5 15,0 16 0-15,0-16-1 0,0 0 2 0,0 0 0 16,3 11 2-16,-3-11-1 0,0 0 14 0,0 0-18 16,0 0-1-16,0 0 6 0,3 9-4 0,-3-9 4 0,0 0 3 15,0 0-7-15,0 0 5 0,0 0 14 16,0 0-17-16,0 0-1 0,0 0 1 0,0 0 2 0,0 0 10 15,0 0-6-15,0 0 1 0,0 0-8 0,0 0 7 16,0 0-5-16,0 0-1 0,0 0 4 16,0 0-10-16,0 0-15 0,0 0-29 0,0 0-37 15,0 0-36-15,0 0-45 0,0 0-42 0,0 0-54 0,0 0-65 16,-15-26-267-16,15 26-633 0,-11-11 280 0</inkml:trace>
          <inkml:trace contextRef="#ctx0" brushRef="#br0" timeOffset="3006.84">407 445 51 0,'0'0'172'0,"0"0"-9"0,0 0-5 0,0 0-4 0,0 0-7 16,0 0-3-16,0 0-10 0,0 0-9 15,0 0-2-15,-8 10-8 0,8-10-5 0,0 0-8 16,0 0-3-16,0 0 0 0,0 0-6 0,0 0-6 15,0 0-4-15,0 0-4 0,0 0-8 0,0 0-7 0,0 0-5 16,0 0-2-16,0 0-9 0,0 0 2 0,0 0-9 16,0 0-1-16,0 0-3 0,0 0-6 0,0 0-2 15,0 0-3-15,0 0-2 0,0 0 1 0,0 0-5 16,0 0 1-16,0 0 0 0,0 0-6 0,0 0-1 16,0 0 0-16,0 0-1 0,0 0-2 0,0 0 1 15,0 0 3-15,0 0-1 0,0 0 2 0,0 0 3 16,0 0 1-16,0 0-1 0,0 0 1 0,0 0-2 15,23 3 5-15,-23-3-3 0,13 3 2 0,-2-2-2 16,-11-1 1-16,19 0-2 0,-7 4 1 0,-12-4-1 16,21-4 0-16,-6 4-2 0,-2 0 3 0,4 0-4 15,-1 0 2-15,-3 0-5 0,7 0 3 0,-8-1-2 0,4 2 1 16,1-1-4-16,-17 0 2 0,22 0-4 16,-12-1 3-16,-10 1 0 0,23-3 0 0,-13 3 1 15,-10 0 1-15,18 4-4 0,-7-4-3 0,-11 0 7 0,16 0-2 16,-16 0-1-16,16 4 2 0,-16-4 0 0,12-4-1 15,-12 4-2-15,14 0 4 0,-14 0-1 0,13-1 1 16,-13 1 0-16,0 0 0 0,17 0 1 0,-17 0-3 16,14-3 4-16,-14 3-7 0,0 0 16 0,14-3-3 15,-14 3 4-15,0 0-6 0,13 0 2 0,-13 0 6 16,0 0-5-16,14 0 2 0,-14 0 4 0,0 0-2 16,0 0-4-16,0 0 3 0,9-5-3 0,-9 5-1 15,0 0-3-15,0 0-2 0,0 0-6 0,0 0 6 0,0 0-4 16,0 0 3-16,0 0-2 0,0 0-5 15,0 0-2-15,0 0 7 0,0 0-7 0,0 0-2 16,0 0 1-16,0 0-9 0,0 0-9 0,0 0 7 0,0 0-15 16,0 0-10-16,0 0-13 0,0 0-16 0,0 0-23 15,0 0-22-15,0 0-28 0,0 0-30 16,0 0-29-16,0 0-38 0,0 0-54 0,0 0-200 0,0 0-523 16,0 0 233-16</inkml:trace>
          <inkml:trace contextRef="#ctx0" brushRef="#br0" timeOffset="7531.9">686 258 100 0,'0'0'127'0,"0"0"-5"0,0 0-4 16,0 0-7-16,0 0-4 0,0 0-8 0,0 0-4 16,0 0 0-16,0 0-3 0,16-23-4 0,-16 23-16 15,0 0 7-15,0 0-4 0,0 0-3 0,0 0-5 16,0 0 3-16,0 0-3 0,3-10-5 0,-3 10 1 16,0 0-3-16,0 0 2 0,0 0-4 15,0 0-3-15,0 0-4 0,0 0-4 0,0 0 1 0,0 0-8 16,0 0-5-16,0 0-6 0,0 0-1 0,0 0 0 15,0 0 6-15,0 0 3 0,0 0 1 0,-19 28 3 16,14-16-2-16,-1 3-4 0,0-1 1 0,-1 7-3 16,-2 2-3-16,2-1-3 0,-2 0-1 0,-2-2-3 15,2 2 1-15,-1 2-3 0,1-3-2 0,-5 2-1 16,5-3-3-16,-1 2-4 0,1-2-13 0,-1-5-24 16,1 7-26-16,-2-7-26 0,2 1-28 0,2-4-25 15,4-3-36-15,-6 2-212 0,4-4-408 0,2 3 181 16</inkml:trace>
          <inkml:trace contextRef="#ctx0" brushRef="#br0" timeOffset="8473.2">1200-6 113 0,'0'0'158'15,"0"0"-27"-15,0 0 6 0,0 0-9 0,0 0-8 16,0 0-12-16,0 0-7 0,0 0-13 0,0 0 4 0,0 0-2 15,0 0-2-15,0 0-4 0,0 0-3 16,0 0-1-16,0 0-10 0,0 0 3 0,0 0-8 0,-16 31-2 16,13-21-2-16,3-10-5 0,-6 15 1 0,3-5-9 15,3-10 2-15,-5 15-2 0,5-9-13 0,0-6 4 16,-5 21-3-16,5-14-1 0,-3 3-1 0,0 4-2 16,3-3-5-16,-3 0-2 0,-2 2 0 0,5-13-3 15,0 22 1-15,-6-8-2 0,6-4-3 0,-3 1-4 16,0 3 1-16,2-1 1 0,-2-2-2 0,0-1-2 15,3-10-2-15,0 21 2 0,0-10-5 0,0-11 0 16,0 18 2-16,0-11-4 0,0-7-5 0,0 17 8 16,0-17-2-16,0 18 0 0,0-8-1 0,0-10 1 15,0 14 0-15,-3-4 1 0,3-10-8 0,-3 14 5 16,3-14-2-16,0 11 2 0,0-11-2 0,-3 13 2 16,3-13-3-16,0 0 4 0,0 12-3 0,0-12 1 15,0 0 0-15,-3 12 0 0,3-12 2 0,0 0-1 0,0 0-2 16,0 0-2-16,0 0 3 0,6 8 2 0,-6-8-2 15,0 0-2-15,12 3 0 0,-12-3 4 16,0 0-4-16,21-4 3 0,-21 4-3 0,19-2 2 0,-4-6-2 16,3 5 1-16,4-2 0 0,3 0-2 0,2 4 2 15,2-6-2-15,-2 3 1 0,1-5 1 0,0 4 0 16,-1 2 0-16,-2-2-1 0,2-3-1 0,-1 7 0 16,-7-1 1-16,6 1-2 0,-2-2 0 0,-7 3 2 15,3-1 2-15,-5-2-3 0,5 0 0 0,-2 2-1 0,-1 0-1 16,-2 1-3-16,-14 0-4 0,25-2-10 15,-15 2-3-15,-10 0-7 0,17-1-12 0,-17 1-5 16,15 0-13-16,-15 0-9 0,10-2-18 0,-10 2-12 0,0 0-23 16,0 0-27-16,14-6-196 0,-14 6-372 0,0 0 165 15</inkml:trace>
          <inkml:trace contextRef="#ctx0" brushRef="#br0" timeOffset="8854.98">1667 64 32 0,'3'-10'165'0,"-3"10"-13"0,0 0-9 0,0 0-15 16,0 0-8-16,0 0-7 0,0 0-4 0,0 0 5 0,0 0-8 16,0 0-3-16,0 0 0 0,0 0 3 0,-16 26 2 15,10-15-7-15,0 2-3 0,-2 2-3 16,-1-1-3-16,-1 7 0 0,1 0-5 0,-1 4-1 0,-1-3-3 16,-1 1-1-16,-1 1-3 0,1 1-6 0,-2-1-2 15,1 0-3-15,4-2-9 0,-4 1-5 0,2 1-4 16,-1-2-4-16,2 0-4 0,-4-4-5 0,2 6-1 15,2-6-4-15,1-1-2 0,2 0-6 0,-5 3-18 16,6-2-17-16,-2-4-24 0,-1 1-23 0,-1-1-26 16,4-1-28-16,-5 2-32 0,5-5-33 0,0 0-241 15,2-4-452-15,-5 1 201 0</inkml:trace>
          <inkml:trace contextRef="#ctx0" brushRef="#br0" timeOffset="10363.86">2514 19 27 0,'0'0'150'16,"-13"-5"-6"-16,13 5-4 0,0 0-7 0,0 0-15 16,-11-5 0-16,11 5-11 0,-9-5-9 0,9 5-7 0,0 0-10 15,-10-6-5-15,10 6-2 0,0 0-4 0,-13-4-4 16,13 4-4-16,0 0 1 0,-15-3-5 16,15 3 1-16,-14-4-2 0,14 4 0 0,-7-4-6 0,7 4 0 15,-12-5-3-15,12 5-3 0,0 0 2 0,-20-5-4 16,20 5-3-16,-13 0-2 0,13 0 1 0,0 0-4 15,-19-1-4-15,19 1 0 0,-12 0-1 0,12 0-1 16,-17 0 0-16,17 0-2 0,-18 4 1 0,18-4-4 16,-16 0-2-16,16 0 3 0,-16 2 3 0,8 1-5 15,8-3-4-15,-16 2 7 0,16-2-2 0,-15 4-2 16,15-4-1-16,-12 4-4 0,12-4 2 0,-11 1-6 16,11-1 3-16,0 0-5 0,-11 6 0 0,11-6-3 15,-9 2 1-15,9-2-2 0,0 0-2 0,-12 5 1 16,12-5 2-16,-9 10-4 0,3-3 4 15,6-7 2-15,-6 12-1 0,-2-6 0 0,8-6-1 0,-6 14 0 0,0-7-2 16,2 3 0-16,4-10 2 0,-9 17-1 0,4-9 2 16,-1 2-2-16,4-1 5 0,2-9-4 0,-6 18 5 15,1-7-4-15,2-5 0 0,3-6-1 0,-6 19-1 16,0-13-1-16,5 4 4 0,-4-2 0 0,5-8 0 16,-7 18-3-16,7-8 4 0,0-10-6 15,-3 17 4-15,0-10-4 0,3-7 1 0,-2 13 0 0,2-13 1 16,-4 18-1-16,2-11 1 0,2-7-2 0,-6 15 2 15,6-15-2-15,0 16 4 0,0-16-1 16,0 16-5-16,-3-8 5 0,3-8-3 0,0 12 0 0,0-12 0 16,0 15 3-16,0-15-4 0,0 19 1 0,0-19 2 0,0 12-4 15,0-12 6-15,3 15-3 0,-3-8-2 16,0-7 0-16,0 13 4 0,0-13-2 0,6 13 4 0,-6-13-7 16,2 11 6-16,-2-11-3 0,6 13 2 0,-3-8-3 15,-3-5 4-15,6 10 0 0,-6-10 1 0,9 9 3 16,-8-4 0-16,-1-5-2 0,9 7 2 0,-9-7 0 15,14 6 2-15,-9-4 1 0,-5-2 1 0,17 3-6 16,-8-1 1-16,-9-2-1 0,19 5 4 0,-8-5-5 16,2 1-2-16,4-1 3 0,-1-1-2 0,-16 1-3 15,22-1 5-15,-7-3-5 0,2 2 1 0,-2 1-2 16,-4-2 5-16,6-2-5 0,-5-1-1 0,3 3 1 16,-6-2 1-16,1-1-6 0,2 1 5 0,-2 0-4 15,-1 1 2-15,-9 4 1 0,14-14-4 0,-5 11 1 16,-3-3 3-16,-6 6-4 0,10-8 0 0,-10 8-1 0,9-10-9 15,-9 10-1-15,5-11-10 0,-5 11-6 0,3-6-1 16,-3 6-13-16,0 0-12 0,0 0-16 16,6-8-18-16,-6 8-30 0,0 0-20 0,0 0-17 0,0 0-21 15,0 0-33-15,0 0-202 0,0 0-445 0,0 0 197 16</inkml:trace>
          <inkml:trace contextRef="#ctx0" brushRef="#br0" timeOffset="11645.72">3002-64 25 0,'-11'2'151'0,"11"-2"-4"0,0 0-6 16,0 0-3-16,0 0-11 0,0 0-1 0,0 0-7 15,-19-2-9-15,19 2-3 0,0 0-7 0,0 0-3 0,-10-4-5 16,10 4-1-16,0 0-7 0,0 0-8 0,-12-2-9 16,12 2 0-16,0 0-7 0,0 0-4 0,0 0-6 15,0 0-4-15,-15-3-3 0,15 3 2 0,0 0-2 16,0 0 1-16,0 0-13 0,0 0 4 16,0 0 0-16,0 0-5 0,0 0 2 0,0 0-2 15,-14-2-4-15,14 2-2 0,0 0-2 0,0 0 3 0,0 0-5 16,0 0-3-16,0 0 0 0,0 0 0 0,-9-5-5 15,9 5 2-15,0 0-8 0,0 0 6 0,0 0-2 16,0 0-1-16,0 0 1 0,0 0-3 0,0 0 3 16,0 0-2-16,0 0-1 0,0 0 2 0,0 0-2 15,38 5 1-15,-38-5-2 0,27 2 0 0,-11-4-1 0,3-3 1 16,1 4 1-16,7 1 0 0,-1-2-3 0,-2 2 1 16,-4 2-3-16,5-9 6 0,-4 7-5 15,-2-2 3-15,1 2-2 0,-2-3 1 0,-2 4-3 16,0-2 1-16,-2 1 0 0,-14 0-3 0,19 1 1 0,-19-1 1 15,14-1 0-15,-14 1 1 0,13-2 1 16,-13 2-5-16,0 0 1 0,13 0 0 0,-13 0 1 0,0 0 1 16,0 0-2-16,12 2 2 0,-12-2-3 0,0 0 5 15,0 0-6-15,0 0 1 0,0 0 0 0,0 0-1 16,9 3-1-16,-9-3 1 0,0 0 2 0,0 0-2 16,0 0 1-16,0 0-1 0,0 0 1 0,5 9-1 15,-5-9 5-15,0 0 2 0,-3 17 2 0,3-17 3 16,-3 18 4-16,-2-10 3 0,2 0 0 0,-1 3 2 15,-4 1 2-15,1 4 7 0,1-2 0 0,-1-1 1 16,1 4-2-16,-5 1 2 0,2-4 1 0,5 3 1 16,-8 4 0-16,3 0-1 0,1-4 1 0,1 1 1 0,-5-1-6 15,6-2 3-15,0 2-3 0,-1 0-2 0,-1 4 3 16,1-3-2-16,-1 3-6 0,2-7 5 0,-1 3-1 16,2-3 2-16,1 1-3 0,-1 4-3 0,-1-7 1 15,3 5-5-15,2-4 2 0,-2-1-1 0,0 0-5 16,2-1 4-16,1-11-5 0,-5 18-2 0,5-11 3 15,0-7-2-15,0 17 1 0,0-17-1 0,-3 12-7 16,3-12 9-16,0 15-6 0,0-15 2 0,0 0-7 16,6 12 11-16,-6-12-2 0,6 10-6 0,-6-10 2 15,7 7-8-15,-7-7-19 0,9 5-18 0,-3 0-22 16,-6-5-20-16,14 5-25 0,-14-5-28 0,15 3-25 16,-15-3-45-16,18-3-58 0,-18 3-184 0,9-6-483 0,-9 6 215 15</inkml:trace>
          <inkml:trace contextRef="#ctx0" brushRef="#br0" timeOffset="12069.97">2957 216 42 0,'0'0'195'0,"0"0"-15"0,-9-5-3 0,9 5-13 16,0 0-7-16,0 0-6 0,0 0-10 0,0 0-12 15,0 0-10-15,0 0-7 0,0 0-12 0,0 0-6 16,0 0-4-16,0 0 1 0,0 0 2 0,0 0 2 16,0 0-1-16,33-4 2 0,-15 4-3 0,1 1 0 15,8-1-1-15,3 0-3 0,10-4-6 0,2 4 1 16,-2-1-13-16,2 1 2 0,-2-3-2 16,1-1-9-16,-1 1-7 0,-12 2-6 0,1-1 1 0,-3 2-10 15,-6 0-3-15,-1 0-5 0,-2-4-8 0,-3 3-18 16,-14 1-19-16,20 0-31 0,-20 0-35 0,12 1-53 15,-12-1-59-15,0 0-74 0,0 0-185 0,0 0-488 16,0 0 216-16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00.8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BDB8416-1106-48A9-98B0-46E3F5E14BBA}" emma:medium="tactile" emma:mode="ink">
          <msink:context xmlns:msink="http://schemas.microsoft.com/ink/2010/main" type="writingRegion" rotatedBoundingBox="27786,8925 24327,11602 23638,10712 27097,8035"/>
        </emma:interpretation>
      </emma:emma>
    </inkml:annotationXML>
    <inkml:traceGroup>
      <inkml:annotationXML>
        <emma:emma xmlns:emma="http://www.w3.org/2003/04/emma" version="1.0">
          <emma:interpretation id="{65AE67D4-3095-47D3-9421-9712F0DA35CD}" emma:medium="tactile" emma:mode="ink">
            <msink:context xmlns:msink="http://schemas.microsoft.com/ink/2010/main" type="paragraph" rotatedBoundingBox="27786,8925 24327,11602 23638,10712 27097,8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8D47DE-AE1C-4612-BA97-F0F97A248C16}" emma:medium="tactile" emma:mode="ink">
              <msink:context xmlns:msink="http://schemas.microsoft.com/ink/2010/main" type="line" rotatedBoundingBox="27786,8925 24327,11602 23638,10712 27097,8035"/>
            </emma:interpretation>
          </emma:emma>
        </inkml:annotationXML>
        <inkml:traceGroup>
          <inkml:annotationXML>
            <emma:emma xmlns:emma="http://www.w3.org/2003/04/emma" version="1.0">
              <emma:interpretation id="{3EC8ADA9-B065-41BE-8AFD-C8214FADAEAE}" emma:medium="tactile" emma:mode="ink">
                <msink:context xmlns:msink="http://schemas.microsoft.com/ink/2010/main" type="inkWord" rotatedBoundingBox="27786,8925 26568,9868 25879,8978 27097,8035"/>
              </emma:interpretation>
            </emma:emma>
          </inkml:annotationXML>
          <inkml:trace contextRef="#ctx0" brushRef="#br0">24965 5738 146 0,'0'0'200'16,"-11"-1"-7"-16,11 1-14 0,0 0-10 0,-13-1-7 15,13 1-14-15,0 0-11 0,0 0-9 0,0 0-5 16,0 0-6-16,-12-4-6 0,12 4-6 0,0 0-6 0,0 0-5 15,0 0-4-15,0 0 3 0,0 0-11 0,0 0-9 16,0 0-5-16,0 0-6 0,0 0-6 16,0 0-8-16,0 0-4 0,3-18-5 0,-3 18-3 0,0 0-4 15,15-13-6-15,-5 8 2 0,-2 0-7 0,6 1 0 16,-3-3-3-16,2 0 0 0,2 0-3 0,2 1-4 16,-1-1-2-16,0 2 3 0,1-1-1 0,-4 3-3 15,2-2-1-15,2 0 1 0,-4 2-4 0,3-1 6 16,-7 0-8-16,2 3 3 0,-11 1-4 0,19-6 1 15,-11 6 1-15,-8 0-3 0,18-1 1 0,-18 1 1 16,16-2-2-16,-16 2 6 0,16 3-5 0,-16-3 0 16,14 0-4-16,-14 0 4 0,13 7-1 0,-7-3 0 15,-6-4 3-15,12 9-3 0,-7-5 3 0,-5-4-1 16,6 13 1-16,-3-4-3 0,0 0-1 0,-3-9 2 16,0 24-3-16,0-17 3 0,-6 8-3 0,3-1 2 0,-3-1 0 15,1 4 3-15,-1-4-3 0,-4 1 3 0,1 2-4 16,-5 3 5-16,1 0-7 0,1 1 5 15,2-5-3-15,-10 1 3 0,1 3-2 0,2-2 2 0,0 0 1 16,-1-2-2-16,3 2-2 0,-5 1 1 0,4-1 0 16,-3-2 0-16,2-1 1 0,4-2 3 0,-2 0-1 15,0 1-1-15,0-2 0 0,2 0-2 0,-4 2 1 16,2-1-2-16,2-3 0 0,-4 2 2 0,4 0 1 16,0-3-2-16,-2 1 0 0,4-2 5 15,-2 1-5-15,7-3 1 0,-5 1 0 0,5-1 1 0,6-5 0 16,-15 6 0-16,15-6 1 0,-10 3 3 0,10-3-6 15,0 0 2-15,0 0 1 0,0 0-4 0,0 0-6 16,0 0 0-16,0 0-5 0,-13-13 1 0,13 13-3 0,0 0-1 16,10-21 3-16,-10 21 3 0,12-15 0 15,-6 7-1-15,4 1 3 0,-2 0 0 0,4-4-2 16,1 1 5-16,-4 5-1 0,5-4 0 0,-1 2 1 0,-1 1 1 16,1-3-3-16,1 3 2 0,-2 2 1 0,-2 0 2 15,7-2-8-15,-9 4 6 0,-8 2-1 16,18-5 2-16,-9 5-4 0,-9 0 5 0,20 0-2 0,-10 0 0 15,-10 0-1-15,0 0 0 0,21 3-1 0,-21-3 3 16,13 3-2-16,-5-2 4 0,-8-1 0 0,13 7 5 16,-4-1-3-16,0-2 1 0,-9-4 4 0,17 7 4 15,-7-2-5-15,-1-4 5 0,4 4 0 0,4-5 9 16,-4 3-3-16,4 0 4 0,1-3-3 0,-5 0 5 0,6 0-4 16,-5 0 0-16,5-4 5 0,-5 2-4 15,2-2 0-15,-1 0 4 0,-5 4 3 0,7-3 3 16,-8-2 1-16,4 3 1 0,-13 2 0 0,17-6 3 0,-8 2 4 15,-9 4-4-15,13-4 3 0,-13 4-5 16,9-5-2-16,-9 5-4 0,10-9-1 0,-10 9-3 16,8-2-3-16,-8 2 0 0,0 0-3 0,0 0-1 0,9-7-5 15,-9 7-12-15,0 0-13 0,0 0-15 0,0 0-16 16,0 0-25-16,0 0-29 0,0 0-26 0,0 0-31 16,0 0-36-16,6-7-51 0,-6 7-218 0,0 0-498 15,3-16 221-15</inkml:trace>
          <inkml:trace contextRef="#ctx0" brushRef="#br0" timeOffset="728.83">26277 5617 13 0,'0'0'173'0,"0"0"-10"16,0 0-8-16,0 0-11 0,-3-15-7 0,3 15 0 15,0 0-11-15,0 0-6 0,0 0-12 0,-10-9-3 0,10 9-3 16,0 0-6-16,-17-2-2 0,17 2-2 0,-16 1-1 16,16-1 1-16,-23 7-5 0,14-6 1 15,-7 1-7-15,3 2-2 0,-4 0-3 0,4 1-5 0,-2 1-4 16,-2-1 1-16,1 0-9 0,0 2 2 15,-1-3-3-15,1 3 0 0,-1 3-7 0,-2-3-1 16,7 4-4-16,-4-1-2 0,-4-1-2 0,7 2-1 0,2-3-6 16,-3 2 4-16,0 2-3 0,1 1-6 0,-1-2-1 15,2 2-1-15,5-4-3 0,-2 0 0 0,3 4-3 16,-1-3-2-16,1-2 0 0,0 0-3 0,1 3-1 16,5-11-1-16,-3 20 0 0,-3-10-1 0,6 0 1 15,-6-3 3-15,6-7-9 0,0 24 5 0,0-15 4 16,0-9-8-16,-3 19 3 0,6-8 0 0,-3-11 1 0,3 14 3 15,0-7-3-15,0 0 4 0,0 3-1 16,5-5 3-16,-8-5 3 0,12 15 5 0,1-8 0 16,-4-5 8-16,7 2 1 0,1-1 4 0,-1 0-3 0,9-3 3 15,-1 0 5-15,5 0-1 0,-2 0-4 16,7-3 1-16,-4 0 5 0,-1 2 3 0,3-2-2 16,-2-1-3-16,-1 1-2 0,3-5-4 0,-10 3-3 0,5 3-8 15,-8-1 2-15,1 1-2 0,-7 1 0 0,2-3-6 16,1 1-5-16,-5 2 5 0,-2-2-3 0,-9 3-4 15,16-3 2-15,-16 3 1 0,11-1-1 0,-11 1-5 16,0 0 4-16,13 0-4 0,-13 0-3 0,0 0-17 16,0 0-7-16,0 0-37 0,12-4-30 0,-12 4-27 15,0 0-31-15,0 0-32 0,0 0-37 0,0 0-45 16,0 0-66-16,-39-4-243 0,29 2-609 0,-5-1 269 16</inkml:trace>
        </inkml:traceGroup>
        <inkml:traceGroup>
          <inkml:annotationXML>
            <emma:emma xmlns:emma="http://www.w3.org/2003/04/emma" version="1.0">
              <emma:interpretation id="{64E2783A-A106-475F-A26E-483406068083}" emma:medium="tactile" emma:mode="ink">
                <msink:context xmlns:msink="http://schemas.microsoft.com/ink/2010/main" type="inkWord" rotatedBoundingBox="25298,10849 24327,11602 23711,10805 24682,10053"/>
              </emma:interpretation>
            </emma:emma>
          </inkml:annotationXML>
          <inkml:trace contextRef="#ctx0" brushRef="#br0" timeOffset="85703.98">23591 7679 25 0,'0'0'291'0,"0"-14"-16"0,0 14-15 0,0 0-22 16,0-17-15-16,0 17-17 0,4-18-12 0,-1 8-12 16,-1 1-13-16,4 1-11 0,-3-3-13 0,-3 11-11 15,4-19-8-15,1 4-13 0,2 4-6 0,-4-2-19 16,2 1-1-16,-1-2-8 0,1 1-6 0,1-1-3 15,-5 3-12-15,2-3-2 0,0 4-4 0,0 0-1 16,-3-1 8-16,0 11-9 0,6-18 0 0,-6 18 2 16,0-11-3-16,0 11-8 0,2-9 1 0,-2 9-4 15,0 0-5-15,0 0 1 0,4-11-11 0,-4 11-4 0,0 0 1 16,0 0-4-16,0 0 0 0,0 0-4 16,0 0-3-16,0 0 0 0,0 0-2 0,0 0-8 15,0 0 12-15,-9 36 2 0,6-23-8 0,2 1 16 0,-5 3-7 16,3 3 4-16,-3-3 6 0,1 3 10 0,-1 5 3 15,3 1 4-15,-3-2-5 0,0 1 10 0,-1 0-4 16,1 3 7-16,0-2 1 0,1 0 15 0,0-1-9 16,0 2-3-16,2-1 3 0,0-2 4 0,-1 1-5 15,2-1 0-15,2-2-1 0,0 2 3 0,-6 2-8 16,6-8 8-16,0 6-13 0,-1-6-2 0,1-1 0 16,-3 1-3-16,6-2 0 0,-3 0 0 0,0-4 1 15,0 2-8-15,1-3-1 0,2 0 1 0,-3-11-5 0,3 17 2 16,-3-17-4-16,2 11-3 0,-2-11 1 0,1 10-5 15,-1-10 2-15,3 8-1 0,-3-8-3 0,0 0-6 16,3 10-9-16,-3-10-33 0,0 0-49 0,0 0-57 16,0 0-66-16,18-4-72 0,-18 4-73 0,0 0-419 15,12-16-832-15,-8 8 368 0</inkml:trace>
          <inkml:trace contextRef="#ctx0" brushRef="#br0" timeOffset="84815.4">22452 7791 56 0,'0'0'267'16,"0"0"-18"-16,0 0-22 0,-14 1-16 0,14-1-22 16,0 0-18-16,0 0-15 0,0 0-7 0,0 0-8 15,0 0-6-15,0 0-9 0,0 0-4 0,0 0-7 16,37 7-8-16,-25-4-1 0,2-2-8 0,-1 0-6 15,4 0-5-15,1 3-7 0,1-4 0 0,0 0-6 0,2 2-5 16,5 2-3-16,0 0-1 0,1-7-2 0,2 6-8 16,-1-3-2-16,-3 1-5 0,2-1-2 0,0 0-5 15,3 0-3-15,-6-1-4 0,5 1-3 0,-3-3-1 16,-2 2-2-16,-3-3-5 0,-4 2 0 0,3 2-1 16,-2-5-3-16,3 4 0 0,-6-3-1 0,-2 3-1 15,0-2-5-15,-1-1 0 0,-12 4 0 0,15-2-6 16,-7-2-3-16,-8 4-12 0,13-5-22 0,-13 5-19 15,9-6-22-15,-9 6-29 0,0 0-25 0,0 0-31 16,0 0-35-16,0 0-35 0,-18-20-57 0,18 20-157 16,-18-7-477-16,6 2 211 0</inkml:trace>
          <inkml:trace contextRef="#ctx0" brushRef="#br0" timeOffset="85182.12">22908 7498 184 0,'0'0'246'0,"0"0"-20"0,0 0-15 16,0 0-9-16,0 0-6 0,0 0 0 0,0 0-10 16,4 39-3-16,-7-25-8 0,3 4-6 0,-1 5 0 15,1 2-8-15,-5-1-7 0,5 1-11 0,-1 3-2 0,1-4 4 16,-2 4 0-16,2-4-10 0,-1 4-9 15,1-3 6-15,0 3-9 0,0-4-1 0,1-3-12 16,1 1-5-16,-4 1-3 0,4-5-7 0,-1 0-6 0,-1-1-11 16,3 1-5-16,-3-5-9 0,2 0-2 0,-2-2-10 15,0 3-11-15,0-14 2 0,1 17 0 0,-1-17-8 16,0 14-17-16,0-14-32 0,3 8-35 0,-3-8-27 16,3 9-20-16,-3-9-25 0,0 0-39 0,5 9-48 15,-5-9-54-15,0 0-57 0,0 0-278 0,0 0-645 16,25-28 287-16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8.21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7D5C7D-B760-46E1-91A3-82A7A9FA2A70}" emma:medium="tactile" emma:mode="ink">
          <msink:context xmlns:msink="http://schemas.microsoft.com/ink/2010/main" type="inkDrawing" rotatedBoundingBox="4038,11116 4197,16635 4046,16640 3888,11121" semanticType="verticalRange" shapeName="Other"/>
        </emma:interpretation>
      </emma:emma>
    </inkml:annotationXML>
    <inkml:trace contextRef="#ctx0" brushRef="#br0">30 28 64 0,'0'0'157'0,"0"0"-10"0,-4-10-9 15,4 10-8-15,0 0-12 0,-8-8-3 0,8 8-7 16,0 0-7-16,0 0-4 0,0 0-3 0,-12-6-8 15,12 6-3-15,0 0 1 0,0 0-13 0,0 0-4 16,0 0-3-16,-7-5-4 0,7 5-7 0,0 0-2 16,0 0-6-16,0 0-3 0,0 0-7 0,0 0 10 0,0 0-5 15,0 0 1-15,0 0 2 0,0 0-1 0,0 0-1 16,0 0-3-16,0 0 1 0,13 33-2 16,-13-33-1-16,2 12-1 0,2-6-1 0,-4-6-1 0,2 18 0 15,-2-7 2-15,4 1-3 0,-2 2-3 0,-2-3 2 16,1 0-2-16,-1 2-3 0,3-1 1 0,-3 0 0 15,0 3-3-15,0 0 0 0,0-2-1 0,0 0 4 16,0 3-3-16,0-1-4 0,2 0-4 0,-2 1 4 16,1-3-2-16,-1 0-1 0,3 4 1 0,-3-5-3 15,1 1-1-15,1 1 0 0,2 0 2 0,-4 0-6 16,2 0-2-16,2-2 6 0,-4 0-4 0,2 1 2 16,-1-4-6-16,4 3 6 0,-4-2-7 0,1 3 1 15,-2-2 1-15,3-2-1 0,-2 6-3 0,1-1 3 16,-2-1 0-16,1 1 3 0,-1 1-2 0,0-2 2 0,0 5-1 15,-1-2 3-15,-1-2-3 0,1 0 5 16,-2 4-5-16,1-2 1 0,1 2-2 0,-4-4 2 0,4 1 0 16,-4-1-3-16,4 3-3 0,-1-3 2 0,-1 3 3 15,2-4-3-15,1-2-1 0,-2 0 1 0,2-11-1 16,2 24 2-16,-2-15-4 0,1 2 3 0,2-2 1 16,0 2-1-16,2-2-2 0,1 3 0 0,0 1 2 15,-3-5-1-15,3 3-1 0,0 2 2 0,-3-4-5 16,3 0 3-16,1 1 0 0,-4 4 2 0,3-4-2 15,-3 4-3-15,3 0 1 0,0-4 4 0,-2 5-3 16,-1-4-2-16,2 5 3 0,-2-4 0 0,0 1-2 16,0 1-1-16,-2 1 2 0,2-2-3 0,-1 0 2 15,-1 0-2-15,-1-2 2 0,0 1 2 0,3-1-1 16,-3-11 0-16,3 20 1 0,-1-10 1 0,-2-1 3 16,0-9 4-16,0 16-5 0,3-6 1 0,-3-10 5 15,1 20-3-15,1-12 1 0,-2-8 3 0,0 18-6 16,3-10 4-16,-2 5-6 0,-1-13 7 0,0 17-8 0,0-8 1 15,2 2 3-15,-2-11 1 0,3 19-4 0,-3-8 1 16,0 1-3-16,0-12 2 0,-3 19-3 0,3-7 4 16,0 2-3-16,0-3 0 0,-2 0-3 0,2-11-2 15,0 21 3-15,-1-7 2 0,-2-3 0 0,3-11-3 16,0 18 3-16,-2-5 1 0,2-2-6 0,0-11 7 16,0 20-2-16,-1-9-3 0,1-11 2 0,0 17-2 15,1-9 2-15,-1-8-1 0,0 19-2 0,0-8 0 16,2 0 2-16,-2-11 1 0,0 18-3 0,3-4 7 15,-3-4-5-15,0 4 0 0,1-4-1 0,-2 4 0 16,1-3 0-16,0 6 3 0,0-5-4 0,0 0 0 16,0 2 0-16,3 1 1 0,-3-6 0 0,0 6-1 15,0-1-2-15,3 0 5 0,-2-2-1 0,-1-2-1 16,0-10-2-16,2 21 3 0,-1-10-5 0,2 3 7 0,0-3-4 16,0-2 1-16,0 1 0 0,-1 0 2 15,2 1-1-15,-2 0-1 0,2-1-4 0,-2 4 9 16,-1-3-7-16,4 2-1 0,-5 1 3 0,1 0 2 0,2 0 1 15,-2 0 1-15,-1 0-1 0,2 3-4 0,-2-2 2 16,0 2-2-16,0-3 1 0,-2 3 1 0,2 0-3 16,-1 1 3-16,1-1 0 0,-3-2 5 0,2 1-2 15,-1-1 2-15,2 1-3 0,-3 2 2 0,2-4 4 16,2 1-5-16,-1-1 3 0,-1-1-4 0,1 2 5 16,-2-2-2-16,1 0-5 0,2-1 5 0,-1 2 3 15,2 1-3-15,-2-6-4 0,1 5 5 0,-1 0-5 16,3 0 6-16,-3 0-7 0,2-1 4 0,-1-1-2 15,-1 3 3-15,-1-1-3 0,2 2-2 0,-2-1 1 16,2 1-2-16,-2-1 0 0,1-2 2 0,0 1-6 16,-2 2 9-16,2-1-2 0,-3 0-1 0,2-2 1 15,-1 5-3-15,2-4-3 0,-4 0 8 0,7 3-7 0,-6-4 2 16,0-1 0-16,0 5-1 0,6-4 2 0,-3-1-1 16,-3 1-2-16,3 0 0 0,0-13 6 15,0 24-6-15,0-9 3 0,0-1-1 0,0-3-1 0,0-11 0 16,0 21 4-16,0-7-3 0,3 0 0 0,-3 1-3 15,0-2 2-15,-3 0 0 0,6 3 6 0,-6-3-9 16,1 1 3-16,2 0 3 0,0 2 1 0,-1-2-2 16,1 1 5-16,-2-2-3 0,2 1-3 0,-3 1-1 15,2 1 0-15,-1-1 0 0,-1-1 0 0,3 0 4 16,-1 1 0-16,-1 0 2 0,1 0-2 0,1 0-3 0,-3-2 1 16,1-2 2-16,1 3-4 0,-2-1 5 15,3 2-4-15,0-1 4 0,-3-4-4 0,3 5-6 16,0-5 5-16,-3 7 1 0,3-5-2 0,0 1 3 0,3 1-1 15,-6 3 3-15,3-6-1 0,0 2-4 0,0 1 4 16,-2-3-3-16,4 6 2 0,-4-5 2 16,2 0-5-16,2 0 2 0,1 1-1 0,-2 2 4 0,-1-1-2 15,2-1-1-15,-2-3 5 0,0 5-1 0,3 0 0 16,-2-2-1-16,-1 0 1 0,0 3 1 16,0-4-3-16,0 2 4 0,2 0-9 0,-2-2 7 15,-2-1 9-15,2-11-5 0,2 23 4 0,-4-10-7 0,2-3 3 16,-1 1-1-16,1-11 4 0,0 25-9 0,0-14 6 15,-3-1 1-15,3-10-4 0,0 16-3 0,0-1 5 16,0-3 2-16,0-12-4 0,3 23 0 0,-3-8 8 16,0-2-11-16,0-3 3 0,3 2 2 0,0 1 0 15,-3-2 0-15,1 0-1 0,-1 0-3 0,2 5 2 16,-1-3 3-16,-1-2-2 0,3 3-7 0,-3-3 11 0,0 0 1 16,0-11 10-16,2 20-15 0,-2-5 2 0,0-2-4 15,0 0 1-15,0-13 4 0,0 23-1 16,0-13-1-16,0 6-2 0,0-1 4 0,1-4 1 0,-1 3 12 15,0-14-16-15,-1 17-3 0,2-7 3 0,-1 1 5 16,0-1-11-16,0-10 9 0,-1 21-5 0,2-11-4 16,-1-10 2-16,3 18-2 0,-3-7 8 0,0 2-6 15,0-13 4-15,3 17-9 0,-1-3 7 0,-2-4 4 16,3-2 10-16,-3-8-17 0,1 21 1 16,1-10-1-16,1-2-1 0,-2 0-2 0,-1-9 8 0,0 24 4 15,0-10 2-15,2-3-2 0,-2 4-4 0,0-6-2 16,1 2 4-16,-1-11 1 0,-1 20 6 0,-1-6-3 15,2 1-2-15,0-4-2 0,0 0-3 0,2 4 3 16,-2-2 0-16,1 1 0 0,-1-14 4 0,-3 21-7 16,3-6 0-16,0 0 22 0,-1 0-26 0,2 1 10 15,1-4 1-15,-2 3-2 0,1-1 0 0,2-2-1 16,-6 1 13-16,6 0-15 0,-1 2 0 0,-2-2 0 0,1-4-5 16,-1 5 5-16,-1-1-3 0,2 0-3 15,-1-13 7-15,0 21-2 0,0-10 3 0,0 3-3 16,0-1 4-16,-1-1 1 0,1 3 1 0,-2-4 7 0,2 7 1 15,-3-11 3-15,3 8-6 0,0-1 6 0,-1-2 7 16,1 3-5-16,1 0 4 0,-2-2 6 16,2 2-6-16,-1-2-6 0,0 1 5 0,3-4-6 0,-1 4 1 15,-1 0 5-15,3 0 3 0,-2-5-1 0,-1 6 7 16,4-3-5-16,-4-1-4 0,2 2 0 0,-1-3-1 16,-1 4-1-16,2-3 1 0,0 3 1 0,-1-3 2 15,1-5-9-15,-3-6 0 0,3 26-1 0,0-17 5 16,-2 2-5-16,1-1-2 0,-2-10-2 0,4 14 3 15,-2-7-2-15,-2-7-1 0,4 12 3 0,-4-12-6 16,3 10-2-16,-3-10 1 0,0 0-4 0,5 10 3 16,-5-10-1-16,0 0-3 0,1 10 4 0,-1-10 0 15,0 0-5-15,0 0-5 0,0 0-18 0,0 0-37 0,0 0-49 16,0 0-36-16,0 0-38 0,0 0-47 0,-19-39-58 16,10 16-61-16,-3-3-369 0,0-10-770 0,3-7 341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1.52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962BC8-040C-4E20-8956-22B507BF3151}" emma:medium="tactile" emma:mode="ink">
          <msink:context xmlns:msink="http://schemas.microsoft.com/ink/2010/main" type="writingRegion" rotatedBoundingBox="13338,7261 13318,8949 12583,8941 12603,7253"/>
        </emma:interpretation>
      </emma:emma>
    </inkml:annotationXML>
    <inkml:traceGroup>
      <inkml:annotationXML>
        <emma:emma xmlns:emma="http://www.w3.org/2003/04/emma" version="1.0">
          <emma:interpretation id="{6B14947E-026D-42AB-8FF7-1C20B14128FA}" emma:medium="tactile" emma:mode="ink">
            <msink:context xmlns:msink="http://schemas.microsoft.com/ink/2010/main" type="paragraph" rotatedBoundingBox="13338,7261 13318,8949 12583,8941 12603,7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6A633-3D78-4130-AE47-B1195F3B2ACC}" emma:medium="tactile" emma:mode="ink">
              <msink:context xmlns:msink="http://schemas.microsoft.com/ink/2010/main" type="line" rotatedBoundingBox="13338,7261 13318,8949 12583,8941 12603,7253"/>
            </emma:interpretation>
          </emma:emma>
        </inkml:annotationXML>
        <inkml:traceGroup>
          <inkml:annotationXML>
            <emma:emma xmlns:emma="http://www.w3.org/2003/04/emma" version="1.0">
              <emma:interpretation id="{BFCA45CF-70D9-4EE6-8C63-A3AE3AB75635}" emma:medium="tactile" emma:mode="ink">
                <msink:context xmlns:msink="http://schemas.microsoft.com/ink/2010/main" type="inkWord" rotatedBoundingBox="13338,7261 13318,8949 12583,8941 12603,7253"/>
              </emma:interpretation>
            </emma:emma>
          </inkml:annotationXML>
          <inkml:trace contextRef="#ctx0" brushRef="#br0">0 97 76 0,'6'-6'164'0,"-6"6"-10"0,0 0-13 0,0 0-10 0,0 0-4 16,8-5-13-16,-8 5-10 0,0 0-9 0,0 0-7 15,0 0-8-15,0 0-6 0,0 0-4 16,0 0-5-16,0 0 0 0,0 0 1 0,0 0 3 0,20 7 0 16,-20-7-6-16,6 11-3 0,-6-11 10 0,4 9-7 15,-4-9-5-15,6 10 5 0,-3-3 1 0,-3-7 1 16,11 16-3-16,-10-9-7 0,4 2-1 0,-2 1 2 15,3 2-9-15,0-2-1 0,-3-1-5 0,3-1 3 16,-2 3-7-16,-1-1-1 0,1-3-3 0,2 3-1 16,-1-2-4-16,-2-2 1 0,-3-6-4 0,7 15-3 15,-2-9-2-15,1-1-1 0,-6-5-2 0,7 9 0 16,-7-9-3-16,8 7-1 0,-8-7 0 0,6 9 1 16,-6-9-3-16,0 0 2 0,0 0 0 0,7 2 4 0,-7-2 2 15,0 0 9-15,0 0 5 0,0 0 1 0,0 0-5 16,0 0-1-16,0 0-3 0,0 0-2 15,0 0-5-15,0 0 0 0,0 0-3 0,0 0 1 0,0 0-8 16,-6-35 4-16,6 35-5 0,-1-18-2 0,1 7-3 16,0 11 0-16,3-20-5 0,0 10 2 0,-2-2-6 15,1 3 2-15,-2 9 1 0,4-22 0 0,1 13-2 16,-2-2 2-16,2 1-1 0,0 2 0 0,-2-2 4 16,4 2-4-16,-2 0 0 0,1 0 2 0,0 0-2 15,-2 0 4-15,-4 8-3 0,11-15 3 0,-5 10 0 16,0-1-3-16,1 1 1 0,-7 5 3 0,9-13-2 15,-4 8 1-15,2-1-2 0,-7 6 2 0,9-9-6 16,-9 9 6-16,10-4-3 0,-10 4 5 0,12-5-5 16,-12 5 0-16,9-3 3 0,-9 3 0 0,11-6 0 15,-11 6-1-15,10-5 0 0,-10 5 4 0,12 0-5 16,-12 0 0-16,12-4 0 0,-12 4 3 0,0 0-1 16,16 0-4-16,-16 0 3 0,0 0-3 0,18 3 2 15,-18-3-1-15,14 2 1 0,-8 2 4 0,-6-4-2 16,12 3-2-16,-12-3 3 0,9 10 2 0,-5-6 2 15,-4-4 7-15,9 9-2 0,-5-4 2 0,-4-5 5 0,8 14-1 16,-7-7 6-16,4 1-2 0,-5-8 6 0,3 20-2 16,1-10 4-16,-2 4 1 0,-1-4 4 0,4 4-1 15,-4 1 0-15,-1-6-1 0,3 3-2 0,-1 0-4 16,2 4 3-16,-1-9-9 0,-1 7 7 0,2-4-11 16,-2-1 5-16,-2-9-4 0,4 16-6 0,-2-10 4 15,-2-6 3-15,6 17-3 0,-2-13 0 0,-4-4 2 16,8 8-6-16,-8-8 9 0,7 8-6 0,-7-8 2 15,13 5-5-15,-4-5 2 0,-9 0-11 0,24-3-19 16,-15-1-33-16,8 0-32 0,-8 1-45 0,1-3-41 16,-10 6-52-16,15-4-96 0,-15 4-170 0,6-9-529 15,-6 9 233-15</inkml:trace>
          <inkml:trace contextRef="#ctx0" brushRef="#br0" timeOffset="8543.75">-27 764 142 0,'0'0'184'0,"0"0"-15"0,0 0-11 0,0 0-14 16,0 0-15-16,0 0-9 0,0 0-16 0,0 0-10 16,0 0-3-16,0 0 1 0,12 5-7 0,-12-5-3 0,0 0 0 15,7 8-7-15,-7-8 2 0,6 7-9 16,-6-7 5-16,6 10-7 0,-3-3 2 0,-3-7-1 15,7 10-2-15,-2-2-8 0,-5-8 0 0,9 14 1 0,-5-8-2 16,2 1 1-16,0 0-5 0,-3 3-1 16,2 1 1-16,-1-4-3 0,-1 0-2 0,-1 4-3 0,4-3 1 15,-3 1-5-15,-3-9-3 0,7 16-4 0,-1-10-2 16,-6-6 0-16,5 13-3 0,-5-13-5 0,4 10-4 16,2-6 0-16,-6-4 4 0,6 7-5 15,-6-7-2-15,3 10-3 0,-3-10-2 0,4 8 2 0,-4-8-1 16,0 0-2-16,8 5 3 0,-8-5-7 0,0 0 4 15,0 0-1-15,0 0 1 0,0 0-2 0,10 5-1 16,-10-5-2-16,0 0 5 0,0 0-3 0,0 0 1 16,0 0 1-16,18-10 0 0,-18 10-6 0,5-8 5 15,-5 8-3-15,4-13-2 0,1 3-5 0,-5 10 7 16,3-15-9-16,-2 4-6 0,-1 11 2 0,5-19-1 0,-4 10-1 16,-1 9 0-16,2-24 3 0,-2 14 2 15,3 2-2-15,-3 8 1 0,3-20 1 0,-2 10-1 16,2-1-4-16,0 0 4 0,-3 11-2 0,6-16 1 0,-5 9 4 15,5-2 0-15,-6 9-4 0,8-13 5 0,-4 6-3 16,1-3 2-16,-5 10-2 0,9-9 2 0,-3 2-1 16,1-1 0-16,-7 8 1 0,12-8-1 0,-6 4 2 15,-6 4-4-15,11-10 3 0,-6 3 5 0,-5 7-4 16,14-5-1-16,-7 3 0 0,-7 2 2 0,12-7-2 16,-12 7 2-16,12-7-2 0,-12 7 2 0,14-2-2 15,-14 2 3-15,12-2-4 0,-12 2 1 0,10-3 3 16,-10 3-1-16,0 0-1 0,16-1 0 0,-16 1 0 15,0 0 3-15,14 4-3 0,-14-4-2 0,12 4 3 16,-12-4 1-16,9 3-3 0,-9-3 7 0,7 6-6 16,-7-6 5-16,11 5 3 0,-11-5 2 0,9 6-1 15,-9-6 5-15,7 8-1 0,-1-4 3 0,-6-4 1 0,12 10 4 16,-6-3-2-16,-6-7 3 0,9 13 2 16,-3-8 1-16,1 2-1 0,-1 3 4 0,-1-3 6 0,1 4 1 15,-3-4-2-15,3 3 2 0,0-2-4 0,-3 1-1 16,7 2 1-16,-7 0-4 0,3-1-1 0,-2-3-1 15,2 2 0-15,-3 0-5 0,2-2-3 0,1 3 3 16,-6-10-3-16,6 14 1 0,-3-7-4 0,1-1 1 16,-4-6-2-16,8 13 3 0,-4-6-2 0,-4-7-9 15,5 9 4-15,-5-9-14 0,10 10-12 0,-4-3-21 16,-6-7-29-16,12 6-42 0,-8-1-44 0,5-2-37 16,-9-3-51-16,17 7-259 0,-5-6-544 0,0 1 242 15</inkml:trace>
          <inkml:trace contextRef="#ctx0" brushRef="#br0" timeOffset="12705.82">-66 1415 9 0,'0'0'157'0,"0"0"-6"15,0 0-11-15,10-6-6 0,-10 6-16 0,0 0-3 16,0 0-5-16,0 0-9 0,0 0-7 0,8-8-1 16,-8 8-9-16,0 0-2 0,0 0-1 0,0 0-2 15,0 0-1-15,9-4-6 0,-9 4 0 0,0 0-2 0,0 0-1 16,0 0-9-16,0 0 3 0,0 0-8 0,0 0-1 16,18 8 1-16,-18-8 3 0,7 8-8 0,-7-8 7 15,8 8-3-15,-8-8-3 0,10 11-3 0,-7-4 5 16,1 0-3-16,-4-7-1 0,6 13-3 0,-3-4-2 15,2 0-2-15,-2 2 0 0,1-4-6 0,1 3-3 16,-2-3-4-16,1 4 1 0,-4-11 0 0,8 12 1 16,-4-4-3-16,-4-8 2 0,5 15-6 0,-2-8-2 15,-3-7 1-15,7 13-3 0,-7-13-5 0,6 8 3 16,-6-8-3-16,2 8-4 0,-2-8 0 0,6 9 0 0,-6-9-2 16,0 0 2-16,3 9-4 0,-3-9 2 15,0 0 0-15,4 6 0 0,-4-6-4 0,0 0 4 16,0 0 0-16,0 0 0 0,0 0 0 0,0 0-2 0,0 0-4 15,0 0 6-15,0 0-2 0,0 0 2 16,0 0-4-16,0 0 1 0,0 0-3 0,0 0 3 0,0 0-2 16,9-21 2-16,-9 21-5 0,4-14 4 0,-4 14-3 15,6-14-4-15,-6 14 2 0,5-18-5 0,-4 7-4 16,1 1 4-16,-2 10-2 0,6-21-3 0,-5 11-4 16,4 3 8-16,-2-4-2 0,1 1-1 0,1 1 0 15,-1-1 2-15,1 2-2 0,-1-3 3 0,1 4 0 16,-1-3 2-16,2 2-1 0,0-2 0 0,-6 10 0 15,9-13 2-15,-3 6-1 0,-6 7 1 0,12-12-1 16,-6 4 1-16,1-1-2 0,1 3-1 0,-2 1 3 16,3-2 1-16,0 3-4 0,0-2 6 0,-9 6-2 15,14-12 2-15,-6 10-4 0,1-3 2 0,-9 5-2 0,15-6 3 16,-15 6 0-16,12-5 0 0,-12 5-4 16,7-2 5-16,-7 2-3 0,0 0 3 0,12-3-3 0,-12 3 0 15,0 0 1-15,0 0 2 0,14-1-3 0,-14 1 1 16,0 0 0-16,10 8 0 0,-10-8 0 0,6 5-1 15,-6-5 6-15,7 9 0 0,-7-9 4 16,9 7 3-16,-9-7 1 0,8 8-1 0,-5-3 4 0,-3-5 3 16,10 11 1-16,-10-11 2 0,8 9-2 0,-5-3 2 15,3 3-1-15,-6-9-1 0,10 11 4 0,-7-6-1 16,-3-5 0-16,9 12 1 0,-6-7-1 0,-3-5-1 16,6 14 4-16,-2-7-6 0,-1-1 6 0,-3-6-2 15,6 15 1-15,-1-8 1 0,-2 0-2 0,1 1-6 16,-4-8 5-16,2 16 3 0,2-6-6 0,-2 0 8 15,-1 0 3-15,-1-10-1 0,5 19 1 0,-2-6 0 16,0-2-2-16,0-3 0 0,0 7-3 0,-2-5-4 16,1-1 3-16,-1 1-7 0,-1-10 7 0,6 18 0 0,0-11-3 15,-1 3 3-15,-5-10-2 0,6 10 1 16,-2-1-6-16,0-3 0 0,-4-6-1 0,8 10 4 0,-8-10 1 16,10 10-12-16,-7-6 3 0,-3-4 1 0,14 2 1 15,-14-2-15-15,16 5-34 0,-16-5-39 0,15-4-57 16,-15 4-69-16,15-1-90 0,-15 1-303 0,12-8-644 15,-12 8 285-15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1.0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BCE1E1-098B-4693-9282-970CD9A350D9}" emma:medium="tactile" emma:mode="ink">
          <msink:context xmlns:msink="http://schemas.microsoft.com/ink/2010/main" type="inkDrawing" rotatedBoundingBox="1205,14664 12065,14326 12069,14442 1208,14781" semanticType="underline" shapeName="Other">
            <msink:sourceLink direction="with" ref="{D8A553CD-29E8-4B8E-A8CD-3D0A5D297E3A}"/>
          </msink:context>
        </emma:interpretation>
      </emma:emma>
    </inkml:annotationXML>
    <inkml:trace contextRef="#ctx0" brushRef="#br0">0 426 20 0,'0'0'129'0,"0"0"2"16,0 0-15-16,0 0-3 0,0 0-11 0,0 0-4 16,0 0-18-16,0 0 13 0,0 0-9 0,0 0-5 15,0 0-5-15,0 0-3 0,0 0-11 0,0 0 3 16,0 0 1-16,0 0-3 0,0 0-6 0,0 0-1 15,0 0-5-15,0 0-1 0,27 17-6 0,-27-17 1 16,0 0-7-16,11 0-3 0,-11 0-1 0,0 0-5 16,20-2 0-16,-20 2 0 0,16 0-5 0,-16 0-3 15,20-3-1-15,-10 2-3 0,-10 1-1 0,21-4-3 0,-12 3 0 16,3 1-1-16,3-4-3 0,-3 4 1 0,1-1-1 16,2 0-6-16,-15 1 6 0,22-1 0 0,-11-2-3 15,5 2 2-15,-5-3-4 0,-11 4 5 0,25-2-3 16,-9 1 0-16,-1-3-2 0,-6 0 3 0,8 1 4 15,-2-1-3-15,0 1 4 0,1 0 0 0,0 0 4 16,-1-1-5-16,2 1 0 0,-1-5-1 0,0 6 0 16,1-2-2-16,1 1 2 0,-3-1-5 0,1 3 1 15,0-3-1-15,1 2 1 0,-1-2 0 0,-1 1 0 16,3-1 1-16,0 2-1 0,-2 1-2 0,2-3 1 16,-3 1 1-16,2 0-1 0,-1 2 0 0,2-2-2 15,1 2 0-15,-2-1-1 0,-1-2 2 0,2 4-7 0,-2-1 6 16,-1-5-2-16,3 6 2 0,-3-2 3 15,5 2-1-15,-1 0-3 0,-4-2-3 0,3 0 3 16,-2 1-3-16,2-2 7 0,1 3-5 0,-1-1 2 0,-1 1-2 16,1 0 1-16,-2 0-1 0,2-2 3 0,3 2-3 15,-3 0 1-15,3 0 0 0,-4-1 0 0,0 2 3 16,1-2-1-16,-2 1-1 0,4 0-4 0,-3 0 3 16,1 0-2-16,-1 1 5 0,1-1-4 0,3 0-1 15,-7 0 2-15,7-1 1 0,-1 1 0 0,-1 0 0 16,6 0 0-16,-2-3-9 0,-1 3 8 0,2 3 5 15,4-3 2-15,-1 1-6 0,-4-2 3 0,3-2-1 16,1 3-2-16,-1 0 1 0,1 3 3 0,-1-3-2 16,0 1-1-16,1 1 1 0,-1-1-2 0,-5-1-2 15,6 0 0-15,-2 4 1 0,1-4 0 0,-1 2-1 16,2 0 1-16,-3 0 3 0,3-2-3 0,-2 6-3 16,0-5 5-16,4-1-1 0,1 4 1 0,-4-4-3 15,1 2 3-15,3-1-2 0,-3-1 3 0,1 0-4 16,2 3 2-16,10-3 2 0,-8 0 0 0,-4 1-7 15,3-1 4-15,8 3 3 0,-9-3-5 0,1 1 2 16,-2-2 1-16,2 1-1 0,0 0-1 0,-1 1 3 0,0-1-4 16,-2 0 3-16,4 0-2 0,-4-1-2 0,0 1 1 15,2 0 1-15,-2 1 3 0,4 1-1 0,-5-2-4 16,-1 1 4-16,1-2-2 0,0 1-2 0,0 0 7 16,1 0 0-16,-2 1-6 0,-1 2 3 0,0-3-5 15,-1-3 4-15,2 3 2 0,-7-1-2 0,6 1 1 16,-5 0-2-16,-1 0-1 0,2 0 2 0,-5 0 0 15,7 0-6-15,-4 0 11 0,-1 0 1 0,1 0-8 16,1 1-1-16,-2-2 5 0,7 1-3 0,-9 0 1 16,2 0 2-16,2 0 1 0,-1 0-5 0,5-2 2 15,1 2 4-15,-5 0-4 0,-1 0 5 0,2 2-4 16,-3-2-1-16,1 0 1 0,1 0 1 0,7-2-2 16,-8 1 0-16,-1-2-3 0,1 3 3 0,1-1-2 15,-1 1-1-15,0-3 6 0,2 3-1 0,-1-1 1 16,-1 1 0-16,2-2-4 0,-2 2 1 0,1 0 1 15,-1-4 1-15,8 3 1 0,-9 1-6 0,0-2 5 16,1-2-7-16,0 4 8 0,1 0-3 0,-2 0-1 0,3-2 0 16,-2 2 1-16,0-2-3 0,2 4 4 0,-1-4-4 15,-1 2 7-15,0 0-5 0,-2-2 0 16,4 1 1-16,-2 1 0 0,4-3 0 0,-6 3-4 0,6-1 7 16,-4-1 0-16,1 1-5 0,-1-2 2 0,0 3 0 15,1-1 4-15,-1-1-5 0,-2 1 0 16,2-2-1-16,-3 3 2 0,4 0 0 0,-1 0 2 0,-4-1-1 15,3 1-4-15,-3-6 0 0,4 6 9 0,-4 0-6 16,3-2 0-16,0 0-2 0,-3-1 3 0,4 3 1 16,-2-3 2-16,-1 2-3 0,6-1-3 0,-2 2 1 15,-1 0 3-15,1-2 0 0,5 2 0 0,-6-2-2 16,1-1 3-16,-2 3-4 0,10-4-2 0,-4 3 6 16,-6 1-5-16,1 0 4 0,2 1-5 0,1-2 3 0,7 1-2 15,-8 0 0-15,-2 0 0 0,5-3 1 16,3 2 2-16,-4 1 0 0,3 0-2 0,-1 0 1 15,-2 0 0-15,-1 1 3 0,2-2-3 0,1 1-2 0,-2 0 2 16,-4 0 1-16,6 0 1 0,2 1-3 0,-8-1-2 16,1-1 1-16,-1 1 5 0,5 0-4 0,-2 0 3 15,-4 0-12-15,2 0 13 0,-2 0-4 0,1-2 4 16,0 4-2-16,-2-2-2 0,1 0-1 0,0 0 2 16,-2 1 3-16,2-2-3 0,-2 1 0 0,1 0 0 15,-1 0-1-15,4 0 2 0,-7 0-10 0,3-2 15 16,1 2-5-16,1 0 1 0,-2 0-1 0,-2 0-2 15,5-4 4-15,-6 3-1 0,4 1-2 16,-1 0-1-16,2 0 3 0,1 0-3 0,-2 0-1 0,-1 0 2 16,4 0 0-16,-1 0 5 0,2 0-4 0,-2-3 0 0,7 0-2 15,-4 3 2-15,-6 0-2 0,4 0 0 16,-1 0 0-16,1-2 2 0,5 2-2 0,-6 0-4 16,2-2 5-16,-1 1 2 0,-1-1-2 0,6 2 0 0,-5 0-2 15,-1-3 3-15,0 3 0 0,1 0-2 16,-1 1 2-16,1-2-5 0,5 0 1 0,-1 1 6 15,-5 0 0-15,7-4-6 0,-7 4 3 0,5 0-3 0,1 0 4 16,-2 0-4-16,2-5 5 0,-3 4-2 0,2-2-1 16,-1 3-1-16,3-1 3 0,-6 1-2 15,5 0 1-15,0 0 0 0,2 0 0 0,-7-4-2 0,2 4 2 16,3-4 0-16,-1 4 2 0,5-2 1 0,-7 1-2 16,5 2-2-16,-2-1 4 0,-5 0-7 0,-1 0 6 15,8-1-7-15,-2-2 8 0,1 3-1 0,-4 0 0 16,2-1-5-16,-2 2 0 0,3-2 6 0,2 1-5 15,2 0 1-15,-4 0 0 0,-1-1-4 0,4-4 4 16,-1 5-2-16,1 0-1 0,-4-3 4 0,5 1-2 16,0 2 1-16,0-1 0 0,-2 1-2 0,-2-1 1 0,5-2-1 15,-5 3 2-15,3 0-1 0,-1 0-3 16,2-3 4-16,0 3-1 0,0-1 2 0,-5-3 0 16,4 4 0-16,-1-2-2 0,1 2 1 0,2-1 2 15,-5 1 1-15,2-3-3 0,2 0-1 0,-3 1-2 0,3 0 3 16,1-2 0-16,-2 4 1 0,-3-1 4 15,2 0-6-15,1 1 1 0,-4-5 1 0,5 5-1 0,0-3 1 16,-6 3-2-16,4-4 5 0,1 4-3 0,-3-4-2 16,2 2 1-16,-1 2-1 0,3 0-2 0,0-4 6 15,1 7-2-15,-5-3-2 0,5-3 2 0,-2 3 0 16,-1-3-2-16,1 2 2 0,2-3 3 0,-14 4-6 16,13-1 3-16,-1 1-4 0,-4 0 3 0,3 0 3 15,1 1-1-15,-5-2-4 0,3 0 3 0,0-3 2 16,2 4-1-16,-4 0-2 0,4-4 3 0,-1 4-6 15,-1 0 4-15,-4-2-6 0,8 4 5 0,-5-4-3 16,3 1-1-16,-4 1 2 0,2 1 3 0,-1-8-2 16,-4 7 1-16,4 2-5 0,1-4-1 0,-3 2 7 15,3-1-4-15,1 2 2 0,-8-2 5 0,6 1-5 16,1-3 2-16,-5 6 2 0,4-6-4 0,0 0 4 16,-4 3-2-16,6 0-5 0,-6-1 2 0,4-3-5 0,2 4-1 15,-2-1-2-15,4 1 2 0,-2-5-3 0,4 5-1 16,-4 0 1-16,0-5-1 0,-2 4 4 0,-3 0-2 15,-2 1 3-15,7-4-1 0,-4 4 0 0,1 0 2 16,2-3-4-16,-7 0 4 0,6 2 0 0,-5-2 1 16,-1-1 1-16,-1 4-2 0,9-3 3 0,-9 0 2 15,1-1 0-15,2 4-2 0,-2-1 2 0,1 1-1 16,-1-3 1-16,1 0-2 0,-4 3 4 0,3-2 0 16,1 2-3-16,-2-2-2 0,1 1 3 0,1-1 4 15,-4 2-8-15,2-2 6 0,-2 1-5 0,4 1 7 16,-2-1-1-16,2 1 0 0,-2-3-2 0,-1 3 1 15,2-3 0-15,0 3 4 0,2-1-1 0,-1-1-3 16,-2 1-2-16,3 1 6 0,-2-3-8 0,0-1 2 0,1 3 1 16,2-3 0-16,-1 2 0 0,-3-2-2 15,3 3 4-15,0-1-6 0,-2 2-10 0,0 0-14 16,-1-2-22-16,-18 2-4 0,33-2-27 0,-21-1-40 16,-5 3-147-16,-7 0-290 0,0 0 128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6.14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F437BD-99C5-49B2-A90E-CB44B3AB6E8B}" emma:medium="tactile" emma:mode="ink">
          <msink:context xmlns:msink="http://schemas.microsoft.com/ink/2010/main" type="inkDrawing" rotatedBoundingBox="2511,12073 7420,10925 8392,15083 3483,16231" shapeName="Other"/>
        </emma:interpretation>
      </emma:emma>
    </inkml:annotationXML>
    <inkml:trace contextRef="#ctx0" brushRef="#br0">0 554 70 0,'0'0'120'0,"0"0"-7"0,0 0-5 15,0 0-10-15,0 0 3 0,0 0-13 0,0 0-4 16,0 0-3-16,0 0-5 0,3-14-7 0,-3 14-6 0,0 0-13 16,0 0-1-16,0 0-9 0,0 0-3 15,0 0 0-15,0 0-5 0,0 0-1 0,0 0 4 0,0 0-11 16,0 0 4-16,0 0-8 0,0 0 4 0,0 0-7 16,0 0 0-16,0 0-1 0,0 0 10 0,0 0-16 15,0 0 2-15,0 0 0 0,0 0 0 0,17 25 2 16,-17-25-1-16,1 11-5 0,-1-11 3 0,6 9-7 15,-6-9 5-15,4 15 1 0,-1-8 0 0,-1 1-3 16,-2-8 6-16,6 16-3 0,-2-9 4 0,-1 3-3 16,3-1 0-16,-1 0-4 0,1 0-2 0,-5-1 1 15,5 0 4-15,-1 2-8 0,-2-3 5 0,3 3 1 16,-2 0 1-16,1-1 0 0,-1-2 1 0,2 4-3 0,-3-3 6 16,3 0 1-16,-2 2-4 0,-2 0-2 15,2-2 2-15,-1 2 0 0,-3-10 2 0,5 16 0 0,-2-5 2 16,0-4 6-16,-2 4 1 0,1 0-5 0,2-2 0 15,-4-9 0-15,5 17-1 0,-4-8-4 16,2-3 1-16,0 5-2 0,-3-11-1 0,3 15 4 0,0-3-4 16,-1-4 1-16,-2-8 2 0,3 15-7 0,0-6 3 15,-2-1 1-15,4 1-1 0,-5-9 2 0,7 17-3 16,-5-9-2-16,4 2-2 0,-5-3 0 0,-1-7-1 16,7 18 4-16,-2-11-3 0,-4 4-3 0,4-1 6 15,-4-1-6-15,4 0-11 0,1 1 14 0,-3 0 0 16,-2-1-2-16,4 0 2 0,1 2-7 0,-3-1 8 0,3-3-2 15,0 6 0-15,-2-4 1 0,-2 0-1 16,2 2 2-16,2-4-3 0,-4 3 1 0,4-1 1 16,-3 1 2-16,1-2-3 0,-1 3 2 0,1-4-2 15,1 4 6-15,-2-1-8 0,1 0 4 0,-1 1 1 0,2-2-1 16,-2 3-1-16,1-4-1 0,2 4 0 16,-1-2-2-16,-1-1 1 0,1 2 0 0,-1-1 0 15,-1-1 2-15,2 0 0 0,-4 1-2 0,5 0 1 0,-3 0-2 16,2-2 1-16,-1 3 0 0,0-3 0 0,1 3-2 15,2 0 2-15,-1 0 2 0,-1-1-1 0,1 3-2 16,-3-5 5-16,3 5 2 0,0-2-1 0,0 3 1 16,-3-2-1-16,1 0-7 0,2-1 7 0,-3 0-4 15,3 1-5-15,0 0 10 0,-2 0-4 0,-1-3 3 16,5 5-4-16,-2 0 5 0,-2-5-5 0,2 2 8 16,-3 2-6-16,2 0-6 0,-2-1 7 0,1-1 2 15,-2 2 1-15,1-2-1 0,0-3 2 0,-2 4 0 16,4-1-1-16,-4 2 1 0,2 0-1 0,-3-2-2 15,3-2-2-15,2 3 5 0,-4-2-6 0,4 3 0 16,-2-2 3-16,0 3-1 0,0-7-1 0,-2 4-1 16,3-1-2-16,1 1-1 0,-1 3 1 0,1-3 4 15,1 0-2-15,-3-2 1 0,1 0-3 0,2 3-3 0,2 0 2 16,-4 1 2-16,-1-3-1 0,2 0-1 0,1 1 3 16,-3 0-1-16,1-1 1 0,-1 0-2 0,3 3 4 15,-1 2-1-15,-2-4-3 0,1 3 1 0,0-3 2 16,1 4-1-16,-2-1 1 0,3 1-1 0,-5-4-1 15,5 5 3-15,-3-3-2 0,0 0 1 0,0 1 2 16,2 1 0-16,-2-2 0 0,0 1 2 0,3 0-5 16,-3 0 4-16,1 0 0 0,-2-2 0 0,4 2 1 15,-3-2 2-15,0 2-3 0,3-3-2 0,-3 3 0 16,2-3 1-16,-5 0 0 0,5-2 0 0,1 5-4 16,-3-5 3-16,1 2-1 0,2 1 0 0,-3-4 0 15,2 4-4-15,1 2 3 0,-3 0-2 0,1-5 2 16,2 6 4-16,0-6-6 0,-3 1 0 0,3 3 0 15,-1-3 4-15,2 2-4 0,-4-1-1 0,3 1 0 16,-2 0 2-16,-1 1 1 0,3-3-3 0,-1 4 2 0,1-1-4 16,-5-1 2-16,2 1 3 0,0-2-6 0,3 2 3 15,0 0-1-15,-3-1 1 0,2-1-1 16,-4-3 3-16,4 2-2 0,-4 0 0 0,2-3 1 0,2 3 1 16,1 1-1-16,0-4 1 0,-3 0-1 0,-3-7-1 15,10 20 2-15,-7-13-1 0,3 2-4 0,-2 0-1 16,-1 1 5-16,3-3 3 0,0 4-3 0,5 0-3 15,-4 2 1-15,2-2 1 0,-3-4-1 0,0 3 3 16,0 0-3-16,0-2 2 0,0-1 0 0,3 6 1 16,-2-4-2-16,1 1 1 0,-2 0 0 0,1-3 1 15,1 0-2-15,-2 3-4 0,-2-3 7 0,4 0-2 16,-1 3-3-16,1-2 2 0,0-2 0 0,-5 1 3 16,3 4-3-16,-6-11-1 0,12 13-1 0,-6-4 2 0,2 0 0 15,-2-5 3-15,-3 5-3 0,4-1 2 16,-1 0-2-16,-1-2 0 0,2 1 0 0,-1 1 2 15,0-2-1-15,1 2-1 0,-1-2 0 0,0 1 2 0,2 0-1 16,1 4 0-16,1-4-2 0,-4-1 1 0,2 2 0 16,-1 1-3-16,2-1 3 0,-3 0 0 15,0-1 0-15,1-1 1 0,-1 1 0 0,2 3-5 0,-4-3 6 16,2 0 1-16,0 0-1 0,-1 2-2 0,1-1 1 16,-6-8-1-16,10 15 1 0,-2-7 0 0,-2 1-3 15,0-3 5-15,-3 2-1 0,2 0-7 0,0 2 6 16,1-5 3-16,-2 1-2 0,-4-6-1 0,11 16 1 15,-7-8 0-15,4-1 0 0,-5-1 0 0,4 1 1 16,-1 1 0-16,0-2-4 0,0 3 5 0,0-3-3 0,2 1 2 16,-1 0 0-16,0 1-2 0,2-3-2 0,-4 2 3 15,4 1 0-15,-5-1 1 0,7-1-7 16,-2 1 7-16,-2 3-2 0,-1-3 2 0,3 0-3 0,-1-2-2 16,-3 4 4-16,0-1 1 0,5-1-3 0,-2-1 0 15,-2 2 3-15,0-2-4 0,1 1 1 16,1 3 3-16,-1-3-5 0,-1 1 2 0,0-1 1 0,0 0 0 15,0 2-1-15,3 0 5 0,-3 0-3 0,4 2 3 16,-2-4-2-16,1 7 2 0,1-2 1 0,1-1-1 16,-1-3-2-16,1 0 1 0,-1-2 1 0,2 4 2 15,-3-2-2-15,3-1 0 0,1 0 1 0,2 1-5 16,-3-1 3-16,0 5-1 0,1-4-1 0,1 2 1 16,-2-3-2-16,1 2 4 0,1-3-4 0,-4 5 4 15,0-6-3-15,2 4 4 0,2 0-9 0,-7-2 7 16,4 3-3-16,-2-5 1 0,0 1-1 0,3 1 2 15,-3 4-3-15,-2-5 1 0,3 1-1 0,2-1 5 16,-4 3-3-16,2-3 2 0,2 4-2 0,-4-4 3 16,2-1-2-16,-2 2 1 0,5 1 1 0,-4-1 2 15,1-1-5-15,-2 2 1 0,5-2 2 0,-1 0 0 16,-3-1 2-16,3-2-1 0,-3 1-2 0,6 4 0 0,-5-3-1 16,1 1 2-16,-2-2 0 0,6-3 0 0,-5 3-1 15,3 3-3-15,1-1 1 0,-1-1-1 0,1 1 2 16,-1-3-2-16,2 3 0 0,-1-1 4 0,-1-1-4 15,-3 2 2-15,5-3 0 0,-3 5-2 0,2-3 2 16,-1-2-3-16,0 3 1 0,2-2 0 0,-1-1 0 16,-1 3-1-16,1-1-2 0,-4-1 2 0,-1 2 1 15,4-3-2-15,-1-1 3 0,2 3 1 0,-2-3-3 16,1 0 0-16,-4-2 1 0,-9 0 2 0,24 3-3 16,-11 1 3-16,-4 0 0 0,-9-4 1 0,20 2-7 15,-8-2 6-15,-12 0-4 0,19 1 2 0,-7-1 2 16,-12 0-2-16,19 3 3 0,-10-3-4 0,-9 0 0 15,20 0 1-15,-8 0-1 0,-2 0 4 0,-10 0-5 16,19-3 8-16,-19 3-3 0,20-1 0 0,-8 1 4 16,0-2-4-16,-12 2-1 0,19-4 0 0,-7 0 3 15,-12 4-5-15,19-3 0 0,-10-1 1 0,2-1 0 16,-1 3 3-16,-1-4-1 0,5 1-2 0,-2-1-4 16,-2 2 7-16,0-4-3 0,4 2-4 0,-2-1 3 15,-5 0-3-15,1 3 3 0,2-3-1 0,1 1 0 16,1 1 0-16,-2-1-1 0,-4-1 2 0,4-3-1 0,1 6 5 15,-2-2-5-15,-2 1 2 0,5-8-1 0,-6 9-1 16,2-3-1-16,-1 1-1 0,0 1 0 0,4-1 2 16,-5 1 2-16,1-1 1 0,1 1-2 15,-8 5-3-15,15-9 0 0,-11 5 1 0,-4 4-1 0,12-11 0 16,-6 8-1-16,-6 3 2 0,9-6-4 0,-2-1 1 16,-7 7 5-16,8-11-5 0,-2 5 2 0,-6 6-2 15,10-7 3-15,-4-2-3 0,-6 9 0 0,9-8 1 16,-9 8 1-16,8-11 2 0,-2 8-2 0,0-6 1 15,-6 9 0-15,9-9 0 0,-5 3 2 0,4-2-2 16,-8 8-2-16,11-14 2 0,-8 8 0 0,2-2-1 0,-5 8 2 16,12-12 1-16,-6 7-2 0,0-6 1 15,-6 11 2-15,10-13-1 0,-4 9-2 0,2-5 1 16,-8 9-2-16,10-11 2 0,-7 2 0 0,3 3 3 0,-6 6-6 16,10-10 3-16,-4 5 0 0,0-1 1 0,-6 6-1 15,8-15 2-15,-5 8-2 0,3 1-2 0,-6 6 1 16,9-13 1-16,-2 5-2 0,-7 8 4 15,9-15 0-15,-6 9 2 0,5-1-7 0,-8 7 10 0,9-14-9 16,-3 6 4-16,-2-1-1 0,0 2-1 0,-4 7-1 16,12-15 2-16,-4 8 0 0,-2-3 0 15,-3 2 1-15,3 2-1 0,-6 6-3 0,10-14 0 0,-4 4 2 16,-1 3 2-16,1-3 0 0,3 3-1 0,-2-1-1 16,2 0 0-16,-3-1-2 0,3-1 0 0,-5-1 3 15,2 3-1-15,0 2 1 0,2-3-4 0,-5 0-1 16,6 2 9-16,-2-5-4 0,-1 4-1 0,-1-2 2 15,1 3-3-15,0 0 1 0,-6 7 5 0,5-15-5 16,0 5 2-16,-2 0-2 0,3-1-1 0,-2 1 0 0,-1 0 1 16,3 1 0-16,-3 0 1 0,0-1-1 15,-1-3 1-15,2 3-1 0,-1-6 3 0,2 8-4 16,-5 8 3-16,6-20-3 0,0 9 2 0,-3 0-1 16,1-2 2-16,1 7-2 0,-2-5 0 0,3-5-1 0,-1 3 0 15,-2 0 2-15,2-1-3 0,-1 4 2 16,1-5 2-16,1 1-2 0,-2-4 1 0,2 8 2 15,-3 0-4-15,3-4 0 0,-3-3 0 0,-1 6 4 0,1 0-3 16,3-2 3-16,-3-1 5 0,-2 1-1 16,2-2-1-16,0 6-2 0,0 0 3 0,-3 9-2 15,3-18 1-15,0 7 2 0,0 0 4 0,0 3-1 0,-3 8-1 16,4-16 1-16,-1 7-3 0,-3 9 1 0,6-21 0 16,-3 14-2-16,0 0-2 0,-3 7 2 0,6-18 2 15,-1 10-2-15,-2-2 0 0,1 1-1 0,1-3-1 16,-1 2 0-16,2 0 0 0,2-3-2 0,-2 5 1 15,-3-6-2-15,3 1 2 0,0 1 1 0,1-1-2 16,-3 6 0-16,1-4 2 0,-1-3 2 0,2 8-2 16,-1-5-2-16,-2 0-1 0,3 3 2 0,0-2 11 15,-6 10-5-15,3-15 5 0,0 7-4 0,1-1 2 16,-4 9-3-16,9-18 5 0,-6 10-3 0,0-2 3 16,2 3-3-16,-5 7 0 0,6-15 1 0,-3 5-3 15,3 2 0-15,-5-3-1 0,5 0 0 0,0 2-1 16,-3-3 1-16,3 0 0 0,1-2-1 0,-2 0-2 0,1 1 3 15,0-1 0-15,0 1 1 0,-3-2-3 16,4 1-1-16,-1 1-3 0,0-2-2 0,2 1 6 16,-2-1-5-16,-5 2 2 0,5 0-2 0,0-3-2 0,-3 3 1 15,0 2 2-15,3 1 0 0,1-4 0 16,-4 4 1-16,0-5-1 0,2 2-3 0,-2 2 1 0,3 2 2 16,0-4-1-16,-5 0-1 0,4 1 3 0,2 0-4 15,-4 0 0-15,2-4 5 0,-1 5-6 0,3-4 3 16,-4 2-1-16,2-1-2 0,1-3 2 0,0 3-4 15,0 0 0-15,-3-4 3 0,4 2 0 0,-1 1-2 16,-1-1 1-16,1 1 1 0,0 1 0 0,-3 0 3 16,4 0-1-16,-1 3-1 0,-1-3-1 0,0 2-2 15,-2 2 1-15,3 1 3 0,-1-1-4 0,-4-1 3 16,-1 11-2-16,8-21 4 0,-5 15-4 0,3-5-1 16,-6 11 1-16,4-14 2 0,2 4-1 0,-3 3 3 15,0-3 1-15,-3 10 1 0,8-15-5 0,-2 4 0 16,-3 1 0-16,3-4 0 0,-3 6 0 0,0-2 0 15,1 0-1-15,-1-3 2 0,3 1-3 0,-2-1 4 16,-1-1-5-16,3 4 8 0,-1-5-3 0,1 6-2 16,-3-2 2-16,3 4-1 0,-3-4-3 0,1 0 0 0,2 1 3 15,-3 0 0-15,0 3-4 0,3-4 6 0,-3 3 0 16,2-1-2-16,1 0 1 0,-2 1-2 16,2 0 0-16,-3-3 2 0,3 1 0 0,-6 10 0 0,10-14-3 15,-4 1 1-15,-1 6 3 0,1-4-2 0,0-2 1 16,0 2-3-16,0 0 1 0,1 0 1 0,-4 2 2 15,5-6-3-15,-2 4 2 0,0 0-1 0,1-2-1 16,2 0 0-16,-5-2 3 0,2 4-2 0,0-4 0 16,2 2 6-16,-2-4-4 0,3 4-3 0,-5-1 2 15,2-1 0-15,0 1 1 0,-3 1 2 0,0-4-1 16,0 5 4-16,5-5 6 0,-3 4-3 0,-2-1 3 16,5-1-5-16,-5 2 5 0,3-1 3 0,-3 3-8 15,-2-3 5-15,2-1 1 0,0-1-5 0,0 6 1 16,3-6-2-16,-1 1-2 0,-2 0 4 0,-3 1-6 0,6 0 1 15,0-1-2-15,1-1 1 0,-1 1 0 16,0-6 2-16,-1 7-2 0,0-6 0 0,1 2-3 16,-1-6-4-16,4 7 6 0,-6-1-3 0,3 1 4 0,1 3-2 15,-1 0-6-15,-3-2 1 0,8 2 4 0,-8 1-2 16,-3 13 1-16,10-18 1 0,-7 7-2 16,3 2 3-16,-2-1-3 0,-4 10 0 0,9-14 0 0,-6 8 5 15,-3 6-7-15,6-15 1 0,-1 12-1 0,-5 3 3 16,12-15 0-16,-6 10-2 0,1-3 0 0,-1 1 1 15,0 0 0-15,2 2-1 0,-8 5-1 16,9-15 1-16,-2 7 0 0,-1 1 5 0,-2 0-3 0,5 3-2 16,-9 4 2-16,6-16 1 0,-1 10 1 0,-5 6-3 15,9-13 8-15,-9 13-2 0,9-7 6 0,-9 7 6 16,7-6-3-16,-7 6 5 0,6-7-3 0,-6 7 2 16,0 0-2-16,3-12-4 0,-3 12 0 0,0 0 1 15,0 0-3-15,8-10 3 0,-8 10-2 0,0 0 4 16,6-9-6-16,-6 9-1 0,9-7 1 0,-9 7-5 15,4-9 4-15,-4 9-4 0,12-9-2 0,-8 3 3 16,-4 6-3-16,12-9 4 0,-12 9-2 0,11-9 2 16,-5 4-4-16,-6 5-5 0,9-11 5 0,-9 11 2 0,10-8-2 15,-10 8-1-15,9-11 4 0,-9 11-3 16,8-12 2-16,-3 9 1 0,-5 3 1 0,8-12-1 16,-8 12 1-16,6-15-3 0,-6 15-5 0,6-9 5 15,-6 9 1-15,3-13-3 0,1 3 2 0,-4 10 7 0,3-15-9 16,0 5-2-16,0 3 2 0,-3 7-1 15,3-18-2-15,-1 9 5 0,4-2 0 0,-6-3-2 0,6 0-6 16,-3 1 6-16,0 1-4 0,1 2 5 0,-1 0 3 16,-3 10-4-16,6-18-2 0,-3 12-1 0,-3 6-1 15,3-17-2-15,-3 17 5 0,5-11 0 0,-5 11 13 16,2-11-7-16,-2 11 0 0,3-10-1 0,-3 10 1 16,0 0 3-16,0 0-5 0,3-11 3 0,-3 11-1 15,0 0-1-15,0 0-6 0,0 0-2 0,0 0 6 16,0 0-2-16,0 0-9 0,0 0-8 0,0 0-17 15,0 0-18-15,0 0-18 0,0 0-23 0,0 0-27 16,0 0-34-16,0 0-41 0,-13 32-51 0,1-22-72 16,5 1-203-16,-11-1-563 0,-3 1 249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37.42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D3D643-048F-4461-8A5A-1F9134513B03}" emma:medium="tactile" emma:mode="ink">
          <msink:context xmlns:msink="http://schemas.microsoft.com/ink/2010/main" type="writingRegion" rotatedBoundingBox="4069,14956 3066,16048 2482,15511 3484,14419"/>
        </emma:interpretation>
      </emma:emma>
    </inkml:annotationXML>
    <inkml:traceGroup>
      <inkml:annotationXML>
        <emma:emma xmlns:emma="http://www.w3.org/2003/04/emma" version="1.0">
          <emma:interpretation id="{5739EE28-9DE8-4CA4-A318-501EDC57F002}" emma:medium="tactile" emma:mode="ink">
            <msink:context xmlns:msink="http://schemas.microsoft.com/ink/2010/main" type="paragraph" rotatedBoundingBox="4069,14956 3066,16048 2482,15511 3484,14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E96444-FED9-4F25-86D8-1C6B1A135FD4}" emma:medium="tactile" emma:mode="ink">
              <msink:context xmlns:msink="http://schemas.microsoft.com/ink/2010/main" type="line" rotatedBoundingBox="4069,14956 3066,16048 2482,15511 3484,14419"/>
            </emma:interpretation>
          </emma:emma>
        </inkml:annotationXML>
        <inkml:traceGroup>
          <inkml:annotationXML>
            <emma:emma xmlns:emma="http://www.w3.org/2003/04/emma" version="1.0">
              <emma:interpretation id="{9D30FBF5-2A98-4F74-B1CA-77B261636DA7}" emma:medium="tactile" emma:mode="ink">
                <msink:context xmlns:msink="http://schemas.microsoft.com/ink/2010/main" type="inkWord" rotatedBoundingBox="3767,14679 2765,15771 2482,15511 3484,14419"/>
              </emma:interpretation>
            </emma:emma>
          </inkml:annotationXML>
          <inkml:trace contextRef="#ctx0" brushRef="#br0">-2719 139 55 0,'0'0'159'0,"0"0"-10"16,0 0-9-16,-2-15-7 0,2 15-7 0,0 0-13 15,0 0-4-15,0 0-9 0,0 0-9 0,0 0 0 16,0 0-12-16,0 0-3 0,0 0-8 0,0 0-9 16,0 0 1-16,0 0-8 0,0 0-3 0,0 0 0 15,0 0-3-15,0 0 0 0,2-11 4 0,-2 11-5 16,0 0 3-16,0 0 0 0,0 0-2 0,0 0 3 15,0 0 2-15,0 0-6 0,0 0 5 0,0 0-2 0,0 0 0 16,0 0-5-16,0 0 2 0,0 0-6 16,0 0 1-16,0 0-8 0,19 22 5 0,-19-22-4 0,12 7-2 15,-12-7 2-15,8 6 1 0,-8-6 2 0,8 4-4 16,-8-4 1-16,12 3-2 0,-12-3 0 0,14 0-1 16,-14 0-4-16,12 0 3 0,-12 0-4 0,12-3 3 15,-12 3-5-15,10-6-3 0,-10 6 4 0,6-8-1 16,-6 8-7-16,12-14 4 0,-10 11-2 0,-2 3 4 15,4-17-2-15,-4 17-6 0,3-15 0 0,-3 15 3 16,-6-16-2-16,6 16-2 0,-3-15 4 0,-1 7 4 16,-2-2 1-16,6 10-3 0,-14-6-2 0,14 6 5 15,-15-8-2-15,15 8-7 0,-18 0 5 0,18 0-1 0,-18 3-3 16,10 3-3-16,0 1-2 0,-1 1-4 16,2 0 9-16,-2 3-4 0,1 2 0 0,2 1 4 15,5 0-6-15,-2 0 4 0,0 0-6 0,1 0 3 0,4 0 1 16,1-3-1-16,-2 2-5 0,1-3 0 0,-1 0 2 15,-1-10-1-15,5 19 4 0,1-14-1 0,-3 0-2 16,3 3 0-16,-6-8 2 0,10 6 3 16,-10-6-2-16,14 3-1 0,-14-3 2 0,14-3-3 0,-14 3 0 15,15-11 0-15,-9 5 1 0,5 1 0 0,-5-5-4 16,1 3 2-16,-4 0-1 0,3-3 3 0,-3 1-5 16,-3 9 1-16,3-18 5 0,-1 9 3 0,-2 9-5 15,0-15 20-15,0 15 5 0,-3-15-5 0,3 15-7 16,-8-7 7-16,8 7-13 0,-12-3 4 0,12 3-3 15,-13 0 2-15,13 0-5 0,0 0 0 0,-18 7-3 16,18-7-3-16,-9 10 3 0,-1-7-4 0,5 4 4 16,5-7 0-16,-9 18-4 0,9-11-18 0,-1 4-15 0,1-11-24 15,-2 19-37-15,1-7-50 0,-2-1-50 0,3-11-64 16,-3 15-303-16,3-15-601 0,-5 11 266 16</inkml:trace>
          <inkml:trace contextRef="#ctx0" brushRef="#br0" timeOffset="919.19">-3681 891 101 0,'7'19'231'16,"-7"-19"-19"-16,2 17-10 0,-2-11-11 0,0-6-16 15,0 15-8-15,0-15-6 0,3 21-14 0,-3-10-6 16,3 2-14-16,-3-2-11 0,3-1-7 0,-3-10-8 15,3 17-8-15,-3-11-5 0,0-6-9 0,4 15-3 16,-2-7-9-16,-2-8-1 0,4 10-7 0,-4-10-1 16,3 9-6-16,-3-9-6 0,0 0-9 0,3 11 3 15,-3-11-1-15,0 0-2 0,0 0-2 0,2 9 3 16,-2-9 4-16,0 0 5 0,0 0-6 0,0 0-2 16,0 0-9-16,0 0 2 0,0 0-6 0,6-27-1 0,-3 17-5 15,1-3-3-15,-2 1 2 0,3-4-2 16,0 1-3-16,-1 2 0 0,2-5-2 0,0 1-6 0,5-4 3 15,-4 0-2-15,1 3 1 0,-1 0-5 0,1-1 3 16,-1 7-2-16,2-1-1 0,0-4 0 0,-2 4-3 16,4 1 2-16,-4-2-2 0,-1 5 6 0,2-2-6 15,-1 4-2-15,-1 0 3 0,2 1-2 0,-8 6-1 16,12-7 1-16,-5 3 1 0,-7 4-1 0,12-4-2 16,-12 4 1-16,0 0 1 0,19 3 2 0,-19-3 1 15,11 7 4-15,-11-7-1 0,13 10 4 0,-7-3 8 16,2 1-1-16,-4-2 10 0,2 8-2 0,0-3 0 15,-3 2 3-15,3 2 12 0,-2-1 2 0,-2-3 0 16,-1 2 0-16,4 0 8 0,-4 2-3 0,1 1-2 16,2-1-4-16,-4-4 2 0,2 0 1 0,1-1-11 0,-2 0-3 15,1 6-1-15,-2-16-2 0,4 15-3 16,-2-4-3-16,-2-1 19 0,0-10-22 0,4 14-12 0,-2-7-25 16,-2-7-25-16,1 11-25 0,-1-11-25 0,5 10-29 15,-5-10-32-15,0 0-40 0,3 8-40 16,-3-8-78-16,0 0-200 0,0 0-555 0,16-19 246 0</inkml:trace>
        </inkml:traceGroup>
        <inkml:traceGroup>
          <inkml:annotationXML>
            <emma:emma xmlns:emma="http://www.w3.org/2003/04/emma" version="1.0">
              <emma:interpretation id="{5558CB91-8ED7-4C80-9919-06DF13B5DB4D}" emma:medium="tactile" emma:mode="ink">
                <msink:context xmlns:msink="http://schemas.microsoft.com/ink/2010/main" type="inkWord" rotatedBoundingBox="3451,15628 3255,15843 2985,15595 3181,15381"/>
              </emma:interpretation>
            </emma:emma>
          </inkml:annotationXML>
          <inkml:trace contextRef="#ctx0" brushRef="#br0" timeOffset="1180.95">-3079 867 225 0,'9'-10'281'0,"-9"10"-21"0,0 0-27 0,0 0-23 16,0 0-20-16,0 0-1 0,0 0-7 0,18 11-9 15,-18-11-5-15,3 10-7 0,2-3-4 0,-1 6-7 16,-1-4 4-16,2 6-9 0,-2 0 3 0,0 2-4 16,-2 1-1-16,4 4-4 0,-5 2-1 0,2-1-9 15,-2-2-13-15,2 1-3 0,1 0-16 0,-3 2-12 16,0-4-6-16,0-3-2 0,0 1-9 0,0-4-5 16,0 7-8-16,0-5-23 0,3-1-34 0,-3-1-43 0,3-5-34 15,-2 0-33-15,1 4-50 0,-2-13-59 0,6 13-64 16,-2-6-315-16,-4-7-650 0,0 0 288 15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26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D1C5F2-60DE-4C8A-92C1-7E96357FA516}" emma:medium="tactile" emma:mode="ink">
          <msink:context xmlns:msink="http://schemas.microsoft.com/ink/2010/main" type="writingRegion" rotatedBoundingBox="3624,11002 4264,11002 4264,11443 3624,11443"/>
        </emma:interpretation>
      </emma:emma>
    </inkml:annotationXML>
    <inkml:traceGroup>
      <inkml:annotationXML>
        <emma:emma xmlns:emma="http://www.w3.org/2003/04/emma" version="1.0">
          <emma:interpretation id="{57C7A81B-DFC7-4067-A57E-2365AD8279D7}" emma:medium="tactile" emma:mode="ink">
            <msink:context xmlns:msink="http://schemas.microsoft.com/ink/2010/main" type="paragraph" rotatedBoundingBox="3624,11002 4264,11002 4264,11443 3624,11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AD5DF2-492B-4BFE-8173-BE9B8C0211A7}" emma:medium="tactile" emma:mode="ink">
              <msink:context xmlns:msink="http://schemas.microsoft.com/ink/2010/main" type="line" rotatedBoundingBox="3624,11002 4264,11002 4264,11443 3624,11443"/>
            </emma:interpretation>
          </emma:emma>
        </inkml:annotationXML>
        <inkml:traceGroup>
          <inkml:annotationXML>
            <emma:emma xmlns:emma="http://www.w3.org/2003/04/emma" version="1.0">
              <emma:interpretation id="{F8F13C49-F94F-4F9B-B42B-4C016843A6DC}" emma:medium="tactile" emma:mode="ink">
                <msink:context xmlns:msink="http://schemas.microsoft.com/ink/2010/main" type="inkWord" rotatedBoundingBox="3624,11002 4264,11002 4264,11443 3624,11443"/>
              </emma:interpretation>
            </emma:emma>
          </inkml:annotationXML>
          <inkml:trace contextRef="#ctx0" brushRef="#br0">2482 8112 78 0,'6'-7'149'0,"-6"7"-8"0,7-11-5 15,-7 11-10-15,8-10 1 0,-8 10-6 0,7-15-6 16,-1 9-2-16,-1-1-5 0,1-4 1 0,0 4-5 16,-6 7-7-16,9-12-1 0,-3 5-8 0,-6 7-6 15,7-11 0-15,-7 11-1 0,9-7-4 0,-5 1-6 16,-4 6-4-16,0 0-8 0,0 0-7 0,6-7-6 15,-6 7-2-15,0 0-2 0,0 0 7 0,0 0 4 0,0 0 2 16,0 0 1-16,-13 44-1 0,7-31 1 0,-1 5 0 16,-1 3-1-16,-2-6-1 0,1 8-6 0,-2-9-2 15,2 4 2-15,-1 1-4 0,1 4-3 16,0-2-6-16,-1-7-4 0,-2 8-4 0,4-7-1 0,-4 1 2 16,5-3-5-16,-1 4 0 0,1-3-3 0,-1 1-2 15,1-2-2-15,1-1-3 0,0-2-2 0,0-3 3 16,0 0 0-16,6-7-8 0,-7 13 3 0,2-8 2 15,5-5-5-15,-3 11 3 0,3-11 1 0,-4 8-2 0,4-8 1 16,0 0-3-16,0 0 7 0,0 0-1 16,0 0-1-16,0 0-2 0,0 0-1 0,0 0 2 15,0 0-3-15,0 0-1 0,0 0 2 0,16-38-2 0,-13 26 0 16,5-2-11-16,-1-1 2 0,-1-1-4 0,6-4-5 16,-5 3-1-16,1-4 3 0,2 0-3 0,-1 1-1 15,2-2 0-15,-4 7 3 0,-1-3 5 0,0 3-2 16,2 1-1-16,-1-3 3 0,-1 5-3 0,-3 5 3 15,3-8-2-15,-3 7 5 0,0 0 1 0,-3 8-2 16,6-17 3-16,-5 10-2 0,-1 7 1 0,6-11-1 16,-6 11 5-16,5-10 0 0,-5 10-9 0,0 0 7 15,6-7 1-15,-6 7-2 0,0 0-2 0,0 0 2 16,6-7 2-16,-6 7-4 0,0 0 6 0,0 0-6 16,0 0 4-16,0 0 4 0,28 7 7 0,-21-3-3 15,2-1 3-15,3 3 6 0,0 1-2 0,3 1 2 0,2 0 0 16,-2-2 3-16,-1 1 3 0,4 0-3 0,-3 0 11 15,5 0 0-15,-5 0-1 0,2 0-2 0,1 0-1 16,-3 0-5-16,0-3 3 0,3 6 0 0,-3-7-1 16,1 2-3-16,-2 0 1 0,-1 0 1 0,1 4-7 15,-7-7 2-15,4 3-1 0,-11-5-1 0,16 5-1 16,-9-1-5-16,-7-4 4 0,12 4-8 0,-12-4 5 16,9 5-4-16,-9-5 0 0,11 3 1 0,-11-3-6 15,9 1 3-15,-9-1-1 0,0 0 1 0,0 0-14 16,15 3-5-16,-15-3-14 0,0 0-18 0,0 0-11 15,9 4-15-15,-9-4-18 0,0 0-22 0,0 0-32 16,0 0-28-16,0 0-30 0,0 0-28 0,0 0-259 16,0 0-527-16,0 0 233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17.60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E97B466-80A8-4240-A0DD-3391FE3737C9}" emma:medium="tactile" emma:mode="ink">
          <msink:context xmlns:msink="http://schemas.microsoft.com/ink/2010/main" type="inkDrawing" rotatedBoundingBox="18139,11555 22281,11291 22286,11369 18144,11634" semanticType="strikethrough" shapeName="Other"/>
        </emma:interpretation>
      </emma:emma>
    </inkml:annotationXML>
    <inkml:trace contextRef="#ctx0" brushRef="#br0">0 328 81 0,'9'-1'86'16,"-9"1"-3"-16,0 0 4 0,12-2-16 0,-12 2-4 15,0 0-5-15,0 0-2 0,18 2-1 0,-18-2-23 16,0 0 5-16,0 0-2 0,16-2-14 0,-16 2 4 16,10 2 2-16,-10-2-6 0,0 0-3 0,17-4-6 15,-17 4 5-15,13 0 0 0,-13 0-11 0,14-2 3 16,-14 2-7-16,12 2 7 0,-12-2-7 0,0 0 6 0,19-2-6 15,-19 2 10-15,13-1 5 0,-13 1 10 16,14-2 0-16,-14 2 6 0,15-1-4 0,-15 1 7 16,19-3-3-16,-8 2-2 0,-11 1 4 0,16-4-4 0,-16 4-2 15,13-2 1-15,-2 1-8 0,-11 1 2 0,18-4-3 16,-18 4-4-16,16-4-3 0,-8 2-2 16,-8 2-1-16,18-2 2 0,-10 0-5 0,-8 2 1 0,23-3-2 15,-23 3 1-15,18-3-1 0,-2 3 0 0,-5-1 1 16,-11 1 1-16,19-4-9 0,-7 4 7 0,3-2-3 0,-3 1-2 15,4-1 4-15,-1 2-4 0,0-1-4 16,4 0 0-16,-1-2 6 0,2 2-2 0,-4-1-5 16,3 1 5-16,1-2-5 0,-2 3 2 0,0-1-2 0,1-1 6 15,0-2-5-15,-1 4 5 0,-1-1-6 0,1-3 5 16,0 2-6-16,1 2 3 0,-4-3 6 16,0 1-3-16,1 1-3 0,-7 0 0 0,6 1-1 0,-2-4-1 15,-1 2 2-15,-12 2 2 0,21 0 0 16,-10-4-4-16,-11 4 1 0,22-1-1 0,-12-2-2 0,1 2 3 15,-11 1 1-15,19-2 1 0,-7 2-1 0,-12 0-1 16,18 0-2-16,-18 0 2 0,17-4 0 0,-17 4 2 16,11 0-7-16,-11 0 7 0,14 0-1 0,-14 0 2 0,0 0 7 15,0 0 6-15,0 0 2 0,13-1 6 16,-13 1 3-16,0 0 8 0,0 0 6 0,0 0 1 16,0 0 2-16,0 0 0 0,0 0 2 0,0 0-5 0,5-8 4 15,-5 8-7-15,0 0-2 0,0 0-3 16,0 0-9-16,0 0-2 0,0 0 0 0,10-8-3 15,-10 8-1-15,12-2-3 0,-12 2-4 0,14-1 1 0,-14 1-1 16,16 0-3-16,-16 0-1 0,16-1-2 0,-16 1 2 16,15 0-2-16,-15 0 0 0,23 0 0 15,-23 0-1-15,19 0-1 0,-10 0-2 0,-9 0-1 0,19 0 0 16,-4-3-2-16,-3 3 2 0,3 0 2 0,-1 0 0 16,2-1-3-16,-3-1 1 0,4-2 3 0,-4 4-4 15,4 3 1-15,2-6 0 0,3 3 0 0,-2 0 0 16,-1 3 1-16,-2-6 0 0,0 3-3 0,-2-1 3 15,5 1-9-15,-4 0 9 0,-1 0-2 0,-3-2 3 16,-2 1-4-16,7 1 2 0,-1-3 2 0,-2 6-2 0,-14-3-4 16,24-3 5-16,-13 3-6 0,4-1 3 0,0 1-1 15,-15 0 4-15,30 0-5 0,-16-1 0 16,2-2 1-16,-1 3 3 0,1-2-2 0,-2 2-2 16,1 0 4-16,0 0-4 0,1 0 4 0,-3 0 0 15,2 0-1-15,-1-4 0 0,1 8-1 0,1-4 1 0,-4 0 0 16,4 0-5-16,-1 0 6 0,3 0-2 0,-3 0 2 15,-1 0-2-15,3 0-2 0,-2 2 4 0,3-4-1 16,0 2-1-16,-1 0 2 0,0 0-3 0,3 2-1 16,-4-2 7-16,2-2-5 0,3 2 1 0,-2 0-3 15,2 0 3-15,5 0-1 0,-6 0 0 0,7 0-1 16,-3 0 2-16,-3-4 0 0,-2 8-2 0,8-8-1 0,-7 4 5 16,5-1-1-16,-7 0-3 0,1 0 0 15,1 1 2-15,5 0-1 0,0 0 5 0,-8-4-8 16,2 4 3-16,7 1 0 0,0-2 0 0,0 1-3 0,-5-2 6 15,-6 2-3-15,4 0 0 0,0 0 0 0,2-1-1 16,-1 1 2-16,-1-3 0 0,0 2-2 0,1-1 2 16,-2 2-1-16,3 0 1 0,-1 0-1 0,-2-1 2 15,-1 1 0-15,1-3-2 0,3 3-3 0,-2-1 3 16,-1-3 1-16,0 4 3 0,0 0-5 0,1-2-1 16,6-2 0-16,-4 3 2 0,5-1 2 0,-7-2 0 15,-1 2-1-15,7 0-1 0,-5 0-2 0,8-3 4 16,-3 5-4-16,-4-2 2 0,5-2 0 0,0 3-2 15,0-2 4-15,1 0-1 0,-2 1-2 0,0-1 3 16,-4 1-2-16,2-2 0 0,2 4 0 0,3-3 3 16,-4 0-3-16,-3 2 3 0,6-3-5 0,-8 2 3 0,1 1 2 15,8-2-8-15,-4 2 5 0,-3-3 2 0,-3 1-2 16,2-3 2-16,-3 4-6 0,2-3 5 0,-1 3 3 16,0 0-1-16,-2-1-1 0,2 0 2 0,2-2-1 15,1 2 0-15,-1 0-1 0,-5 2 2 0,8-3-1 16,-8 1 4-16,1 1 2 0,0-2 0 0,-1 0-3 15,0 3 1-15,-1-5-2 0,-4 3 2 0,2 1 1 16,-12 2-2-16,21-1-2 0,-12 1 5 0,-9 0-3 16,19-4-2-16,-11 3-2 0,-8 1 1 0,16-2 0 15,-16 2 1-15,14-5 0 0,-14 5-1 0,9 0-2 16,-9 0 5-16,0 0-6 0,0 0 2 0,0 0-2 16,17 0 4-16,-17 0-5 0,0 0 0 0,0 0-8 15,0 0-10-15,0 0-10 0,0 0-19 0,0 0-27 16,0 0-22-16,0 0-34 0,0 0-40 0,0 0-219 15,-47 4-422-15,30-3 187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5:40.9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D807EB-8F57-49B9-A39C-A6803552A367}" emma:medium="tactile" emma:mode="ink">
          <msink:context xmlns:msink="http://schemas.microsoft.com/ink/2010/main" type="writingRegion" rotatedBoundingBox="6215,16327 5902,14601 6767,14444 7080,16170"/>
        </emma:interpretation>
      </emma:emma>
    </inkml:annotationXML>
    <inkml:traceGroup>
      <inkml:annotationXML>
        <emma:emma xmlns:emma="http://www.w3.org/2003/04/emma" version="1.0">
          <emma:interpretation id="{5E2A9D8B-A1C5-4D6F-9EA6-E55ABB74D951}" emma:medium="tactile" emma:mode="ink">
            <msink:context xmlns:msink="http://schemas.microsoft.com/ink/2010/main" type="paragraph" rotatedBoundingBox="6215,16327 5902,14601 6767,14444 7080,16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82760-4701-4562-BA36-AE85362F5D8E}" emma:medium="tactile" emma:mode="ink">
              <msink:context xmlns:msink="http://schemas.microsoft.com/ink/2010/main" type="line" rotatedBoundingBox="6215,16327 5902,14601 6767,14444 7080,16170"/>
            </emma:interpretation>
          </emma:emma>
        </inkml:annotationXML>
        <inkml:traceGroup>
          <inkml:annotationXML>
            <emma:emma xmlns:emma="http://www.w3.org/2003/04/emma" version="1.0">
              <emma:interpretation id="{761F0012-D612-4EAE-9F93-D231FA2E918F}" emma:medium="tactile" emma:mode="ink">
                <msink:context xmlns:msink="http://schemas.microsoft.com/ink/2010/main" type="inkWord" rotatedBoundingBox="6215,16327 6104,15716 6969,15559 7080,16170"/>
              </emma:interpretation>
            </emma:emma>
          </inkml:annotationXML>
          <inkml:trace contextRef="#ctx0" brushRef="#br0">4855 12698 106 0,'0'0'220'0,"0"0"-14"0,0 0-8 0,0 0-6 0,9 13-5 16,-9-13-8-16,6 7-9 0,-6-7-6 16,0 15-12-16,0-15-2 0,0 20-7 0,4-8-1 0,-2 1-7 15,-1 4-7-15,1-3-4 0,2 1-12 16,-1 1-3-16,-1 3 5 0,-2-2-17 0,1 2-5 15,1 1-8-15,-1-2 3 0,-1 1 2 0,3-1-9 16,-3-3-7-16,2 1-8 0,-2 1-3 0,2-3-6 0,-2 1-6 16,0-4-5-16,0-11 4 0,0 13-13 0,0-13-2 15,3 12 2-15,-3-12-6 0,0 9 0 0,0-9 6 16,0 0 4-16,0 0-3 0,0 0-1 0,0 0-5 16,0 0-4-16,0 0 0 0,0 0-3 0,0 0-4 15,8-29-8-15,-7 14 5 0,4-3-20 0,-2 0-11 16,3-4-3-16,-2 0-10 0,2-1 8 0,0 0-6 15,0 1 1-15,2 1-1 0,-2 2 5 16,-2 3 5-16,2-2-2 0,0-1 3 0,-1 7 0 0,2-5 0 16,0 4 3-16,1-1 8 0,-4 3-10 0,4-2 3 0,-4 2-4 15,1 4 4-15,-5 7-2 0,10-17 1 16,-7 10 3-16,-3 7 3 0,14-11-1 0,-11 7 2 16,-3 4-2-16,7-5 4 0,-7 5-9 0,13-4 5 0,-13 4 2 15,0 0 5-15,0 0-4 0,18 8 0 16,-13-3-1-16,-5-5-3 0,12 10 1 0,-9-2 10 0,4 3 3 15,-4-2 5-15,3 4 0 0,-3 2 2 0,0-2 15 16,2 1-9-16,-2 1 5 0,-3 1-1 0,0 3 8 16,3-3-3-16,-3 0 9 0,3 1-3 0,-3 0-5 15,0-3-1-15,0 4 3 0,0-1-6 0,0-1-1 16,0-1 3-16,0 1-9 0,0-4-1 0,0 3 0 16,0-3 0-16,0-12-12 0,0 19-23 0,-3-13-22 15,3-6-26-15,0 17-23 0,0-17-31 0,0 15-43 16,0-15-49-16,-3 10-57 0,3-10-314 0,0 0-630 15,0 0 279-15</inkml:trace>
          <inkml:trace contextRef="#ctx0" brushRef="#br0" timeOffset="561.07">5363 12921 61 0,'0'0'216'0,"12"-10"-11"0,-12 10-15 16,8-11-6-16,-2 6-4 0,-6 5-17 0,10-8-8 15,-4 4-9-15,-6 4-8 0,11-8-3 0,-11 8-10 16,11-7-7-16,-11 7-6 0,14-7-7 0,-14 7-6 15,9-6-5-15,-9 6-3 0,13-2-4 0,-13 2-8 16,9-4-3-16,-9 4-4 0,0 0-6 0,0 0-1 16,21 4-2-16,-21-4-1 0,9 7-1 15,-3 1 0-15,-2 0-3 0,2-1 6 0,-3 0-6 0,5 5 1 16,-2 1-4-16,0 0 2 0,-2 4 1 0,-2-3-1 16,-1 3-2-16,2 1-1 0,0-1-6 0,-3-2 1 15,-3 2-8-15,0 0 7 0,0 1-2 0,-1-4-8 16,-2 1 3-16,-2 2-2 0,2-4-1 0,0 1-4 15,-3-1 1-15,5-4 3 0,-3-2-7 0,1 6-3 16,3-8-5-16,3-5 7 0,-12 12-9 0,12-12 4 0,-8 7-5 16,8-7 8-16,-12 4-4 0,12-4-6 0,0 0 0 15,0 0-8-15,0 0 4 0,-18-4-2 16,18 4-9-16,0 0 1 0,0 0 1 0,5-19 2 0,-5 19 2 16,0 0 0-16,9-18-12 0,-3 13 0 0,-6 5-6 15,13-11 18-15,-2 5-8 0,4 3 9 0,-4-6-12 16,7 1 1-16,-1 3-2 0,-1-1 1 0,8 1-2 15,-5 0 2-15,-1 1 2 0,-1 1 0 0,2 0-3 16,-2 2 5-16,-1-3-8 0,3 4-10 0,-5 3-22 16,1-3-31-16,1 1-34 0,-3 0-41 0,-4 3-52 15,-9-4-47-15,18 2-56 0,-18-2-284 0,9 4-631 16,-9-4 280-16</inkml:trace>
        </inkml:traceGroup>
        <inkml:traceGroup>
          <inkml:annotationXML>
            <emma:emma xmlns:emma="http://www.w3.org/2003/04/emma" version="1.0">
              <emma:interpretation id="{D8A553CD-29E8-4B8E-A8CD-3D0A5D297E3A}" emma:medium="tactile" emma:mode="ink">
                <msink:context xmlns:msink="http://schemas.microsoft.com/ink/2010/main" type="inkWord" rotatedBoundingBox="6254,14734 6220,14543 6392,14512 6427,14702">
                  <msink:destinationLink direction="with" ref="{E8BCE1E1-098B-4693-9282-970CD9A350D9}"/>
                </msink:context>
              </emma:interpretation>
            </emma:emma>
          </inkml:annotationXML>
          <inkml:trace contextRef="#ctx0" brushRef="#br0" timeOffset="4542.64">5049 11643 118 0,'0'0'112'0,"0"0"-6"0,0 0-12 16,0 0-11-16,0 0-5 0,0 0-3 0,0 0-4 16,0 0-3-16,0 0 1 0,0 0-3 0,0 0 1 15,0 0-8-15,0 0 3 0,0 0 1 0,0 0-1 16,0 0-9-16,0 0 5 0,0 0-7 0,0 0 7 16,0 0-7-16,0 0-4 0,0 0-1 0,0 0 0 15,0 0-6-15,0 0-1 0,0 0 0 0,0 0-3 16,0 0-7-16,0 0 1 0,0 0-3 0,0 0-1 0,0 0-1 15,0 0-3-15,0 0 3 0,0 0-8 16,0 0 6-16,0 0-2 0,0 0 5 0,0 0 0 16,0 0 1-16,0 0 8 0,0 0 4 0,0 0 2 15,0 0 9-15,0 0 3 0,0 0 3 0,0 0 4 0,0 0 4 16,0 0-2-16,0 0 3 0,0 0-3 0,0 0 0 16,0 0-4-16,0 0-6 0,0 0 1 0,0 0-10 15,0 0-4-15,0 0-1 0,0 0-6 0,0 0-6 16,0 0 1-16,0 0-4 0,0 0-2 0,0 0-2 15,0 0-2-15,0 0 0 0,0 0-1 0,0 0-2 16,0 0-8-16,0 0 3 0,0 0-2 0,0 0 0 16,0 0-1-16,0 0 3 0,0 0-2 0,0 0 1 15,0 0-2-15,19 4-1 0,-19-4 3 0,0 0-3 0,0 0 0 16,16 1 0-16,-16-1-1 0,0 0-2 0,0 0 2 16,0 0 3-16,12-1-1 0,-12 1 3 15,0 0 11-15,0 0-1 0,0 0 9 0,0 0 2 16,0 0-4-16,0 0-3 0,0 0 2 0,8-10-7 0,-8 10-1 15,0 0 2-15,0 0-1 0,0 0-4 16,0 0-3-16,0 0-1 0,-2-13 1 0,2 13-1 0,0 0-9 16,0 0 8-16,0 0 0 0,0 0 0 0,0 0 0 15,0 0 0-15,0 0-5 0,0 0 2 0,0 0 1 16,0 0-4-16,0 0 3 0,-12-12-6 16,12 12 6-16,0 0-1 0,0 0-7 0,0 0 10 0,0 0-4 15,0 0 3-15,0 0-8 0,0 0 2 0,0 0 1 16,0 0 0-16,-15 22-3 0,15-22 1 0,0 0-6 15,0 0 9-15,-4 10-4 0,4-10 3 0,0 0 0 16,0 0-1-16,4 17-2 0,-4-17 2 0,0 0 1 16,0 0 2-16,6 7 0 0,-6-7 1 0,0 0-3 15,9 10 3-15,-9-10-8 0,0 0 9 0,11 1 0 16,-11-1 0-16,0 0 0 0,0 0 5 0,13 0-4 16,-13 0-3-16,0 0 5 0,0 0 2 0,0 0-6 15,18-7 3-15,-18 7 1 0,0 0 1 0,8-6-1 0,-8 6-2 16,3-8 0-16,-3 8-2 0,0 0 1 0,0-17-1 15,0 17-1-15,0-15 10 0,0 15-12 16,-8-13 2-16,8 13 0 0,-6-7 0 0,6 7-7 0,-9-7 7 16,9 7-5-16,-13-7 1 0,13 7 2 15,-17-3-4-15,17 3 3 0,0 0-8 0,-16 5 9 0,16-5-1 16,-13 5-1-16,13-5 3 0,-9 10-6 0,1-6 5 16,8-4-2-16,-9 11 5 0,9-11-7 0,-7 13-1 15,7-13 4-15,-5 11-4 0,5-11 6 0,-3 13-3 16,3-13 0-16,-4 11-1 0,4-11 2 0,0 0 0 15,3 11 3-15,-3-11-3 0,4 9 4 0,-4-9-2 16,0 0 0-16,12 8 1 0,-12-8 2 0,0 0-2 16,9 3-4-16,-9-3 7 0,11 4-2 0,-11-4 0 0,0 0 5 15,16-4-9-15,-16 4 4 0,0 0 7 0,16-6-4 16,-16 6-5-16,8-5 6 0,-8 5 1 16,6-7-9-16,-6 7 10 0,6-7 3 0,-6 7-3 0,3-12 3 15,-3 12-8-15,0 0 2 0,0-18 6 0,0 18-7 16,0 0 1-16,-8-18-3 0,8 18 0 0,-7-10-4 15,2 6 4-15,5 4 3 0,-10-10-2 0,10 10 7 16,-12-7-9-16,12 7-2 0,-16-2 7 0,16 2-5 16,-14-2-5-16,14 2 2 0,-15 4-2 0,15-4 2 15,-13 7-2-15,5-3 7 0,8-4-5 0,-12 9-2 16,12-9 2-16,-7 9-3 0,7-9 4 0,-6 9-1 16,6-9 0-16,-3 10 3 0,3-10-8 0,-3 12 4 15,3-12 3-15,0 0 0 0,0 0-1 0,3 15 5 16,-3-15 5-16,0 0-3 0,8 9-4 0,-8-9 1 15,0 0-4-15,11 3 4 0,-11-3 4 0,11 0-2 16,-11 0 9-16,0 0-10 0,0 0 1 0,25-7-12 0,-25 7 16 16,9-7-6-16,-9 7-2 0,11-6 4 0,-11 6-4 15,7-12 4-15,-7 12-2 0,2-11-6 16,-2 11 7-16,0 0 3 0,-3-15-1 0,3 15 10 0,-6-11-2 16,6 11 1-16,-8-7-5 0,8 7 24 0,0 0-26 15,-18-4-3-15,18 4 1 0,0 0-3 16,-13 0 8-16,13 0-15 0,0 0 4 0,0 0-2 0,-21 6 6 15,21-6-9-15,-7 7-27 0,7-7-23 0,-5 11-20 16,5-11-37-16,-6 11-37 0,6-11-47 0,-1 14-51 16,1-14-75-16,0 0-255 0,0 0-621 0,0 0 274 15</inkml:trace>
          <inkml:trace contextRef="#ctx0" brushRef="#br0" timeOffset="-1079.08">4990 11686 141 0,'0'0'210'0,"0"0"-17"16,-1-14-10-16,1 14-14 0,0 0-10 0,0 0-10 15,0 0-13-15,0 0-2 0,0 0-7 0,0 0-9 16,0 0-11-16,0 0-8 0,0 0-11 0,0 0-3 16,0 0-5-16,0 0-2 0,0 0-6 0,0 0-4 15,0 0-5-15,0 0-5 0,0 0 1 0,0 0-5 16,0 0 1-16,0 0-4 0,0 0-3 0,19 7-2 15,-19-7-3-15,12-7-5 0,-4 1-1 0,-8 6-3 16,10-7-1-16,-4 2-5 0,2-2-2 0,-8 7-1 16,9-11 5-16,-8 3-6 0,-1 8 7 0,9-12-1 0,-9 12 4 15,0-17-3-15,0 17 0 0,0-10 3 16,0 10 2-16,0 0-2 0,0 0-1 0,-9-15-4 16,9 15-2-16,-7-4-3 0,7 4-1 0,0 0-7 0,-14-6-1 15,14 6 4-15,0 0-4 0,-18 4-2 0,18-4-1 16,-13 7-2-16,13-7 2 0,-9 11-3 0,9-11-1 15,-11 13-4-15,10-7 3 0,1-6 3 0,-6 12-3 16,5-5 2-16,1-7-4 0,-2 13 0 0,2-13-1 16,0 14 1-16,0-14 3 0,5 8 1 0,-5-8 5 15,8 9-3-15,-8-9 2 0,9 4-1 0,-9-4-2 16,11 6 0-16,-11-6-2 0,15-4 2 0,-15 4 0 16,21-6-3-16,-15 4 3 0,7-5-6 0,-6 0 2 15,-2-1 0-15,5 1-4 0,-4 0 3 0,0 0 1 0,2-4 0 16,-4 4-3-16,-2-3 2 0,-2 10-2 0,4-14-3 15,-4 14 1-15,-3-13-2 0,3 13 1 16,-3-18 1-16,3 18-2 0,-7-14 9 0,7 14 2 0,-11-7-4 16,11 7 10-16,-13-5-5 0,13 5 4 0,-12-3-4 15,12 3 1-15,-19 3-2 0,19-3 1 0,-14 5-5 16,5-1-3-16,0 0 5 0,5 5-1 0,-5-2-2 16,3 0 3-16,1 3-5 0,-1 2-3 0,5-2 7 15,-3 0 5-15,4-10-7 0,-2 17-2 0,2-6 6 16,0-11-7-16,0 17 4 0,4-10-5 0,-4-7 6 15,6 14 0-15,-3-8 1 0,3 2 0 0,-6-8 0 16,14 7 1-16,-8-6 2 0,-6-1 6 0,19-1-12 16,-19 1-1-16,20-7 2 0,-10 4 12 0,0-4-14 0,-1 1 4 15,2-1-9-15,-2 0 5 0,-5-1 4 16,2 0-1-16,-3-4-2 0,3 0-3 0,-3 2 1 16,-3 10 0-16,0-20 0 0,0 20 2 0,-9-19 1 0,6 11-3 15,-4-5 8-15,-2 8-10 0,1 0 4 0,2-1-1 16,6 6 1-16,-19-9 0 0,10 7-2 15,-1-2 0-15,10 4-3 0,-17 4-9 0,17-4-17 16,-13 6-25-16,7-1-23 0,-2 2-18 0,2 2-30 16,0 2-41-16,0 4-37 0,5-2-61 0,-6 3-291 0,5-1-598 15,-1 3 265-15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24.96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535071-474E-4315-A266-E9E55E22116A}" emma:medium="tactile" emma:mode="ink">
          <msink:context xmlns:msink="http://schemas.microsoft.com/ink/2010/main" type="writingRegion" rotatedBoundingBox="22721,9505 23367,9505 23367,12334 22721,12334"/>
        </emma:interpretation>
      </emma:emma>
    </inkml:annotationXML>
    <inkml:traceGroup>
      <inkml:annotationXML>
        <emma:emma xmlns:emma="http://www.w3.org/2003/04/emma" version="1.0">
          <emma:interpretation id="{EB5AE9CA-3248-4C87-84AA-CCC155B5E26E}" emma:medium="tactile" emma:mode="ink">
            <msink:context xmlns:msink="http://schemas.microsoft.com/ink/2010/main" type="paragraph" rotatedBoundingBox="22721,9505 23367,9505 23367,12334 22721,12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6764B4-ACA3-4C6F-90F2-4C56A46F29E6}" emma:medium="tactile" emma:mode="ink">
              <msink:context xmlns:msink="http://schemas.microsoft.com/ink/2010/main" type="line" rotatedBoundingBox="22721,9505 23367,9505 23367,12334 22721,12334"/>
            </emma:interpretation>
          </emma:emma>
        </inkml:annotationXML>
        <inkml:traceGroup>
          <inkml:annotationXML>
            <emma:emma xmlns:emma="http://www.w3.org/2003/04/emma" version="1.0">
              <emma:interpretation id="{8C07FFE9-FF67-4B5F-B8E9-2F3EE3F1173F}" emma:medium="tactile" emma:mode="ink">
                <msink:context xmlns:msink="http://schemas.microsoft.com/ink/2010/main" type="inkWord" rotatedBoundingBox="22721,9505 23367,9505 23367,12334 22721,12334"/>
              </emma:interpretation>
            </emma:emma>
          </inkml:annotationXML>
          <inkml:trace contextRef="#ctx0" brushRef="#br0">0 47 79 0,'0'0'164'0,"0"0"-16"0,0 0-10 16,0 0-11-16,0 0-10 0,0 0-5 0,0 0-4 15,0 0-8-15,0 0-4 0,33-11-4 0,-33 11-5 16,15-3-3-16,-15 3 0 0,18-4-6 0,-10 1 1 15,-8 3-6-15,20-3-4 0,-13-1 2 0,5 3-4 16,-12 1-6-16,20-2-4 0,-13-1 0 0,5 2-4 16,0-1 1-16,-12 2-3 0,21-4-1 0,-11 4-10 15,-10 0 0-15,29-1-7 0,-19 1-1 0,6 0-9 16,-5-2 6-16,5 4-6 0,-1-2 1 0,0 1-6 16,2-2 0-16,-3 1-2 0,1 1 1 0,2-2-5 15,-17 1 2-15,24 1-1 0,-8 1 0 0,-6-2-2 16,2 0-1-16,-12 0-1 0,20 0 2 0,-20 0-1 15,18 0 2-15,-18 0 1 0,10 0-2 0,-10 0-2 0,17 0 3 16,-17 0-3-16,0 0 1 0,0 0-5 0,10 0 0 16,-10 0 0-16,0 0 1 0,0 0-1 0,10 4 0 15,-10-4-1-15,0 0-1 0,12 5 2 0,-12-5-2 16,11 2-1-16,-11-2 0 0,12 7-3 0,-6 0 5 16,-6-7-3-16,12 8 0 0,-9-2 4 0,-3-6 2 15,7 14-6-15,-2-3 5 0,0-3 4 0,-3 3-3 16,2 0-1-16,-1 1 13 0,0-2-2 0,0 3 3 15,0 1-2-15,-3-1 4 0,2 2 0 0,-1 1 3 16,4-1-1-16,-5 1 1 0,0-2-1 0,0 3-1 16,1-3-1-16,1 3 0 0,1 0-1 0,-2-3 1 0,-2 3 3 15,2 4-5-15,-2-6 1 0,2 3-2 0,-1 6-3 16,3-6 1-16,0-1 0 0,-3 0-1 0,3 0 0 16,0 0 0-16,-1 0-6 0,-1-2 6 15,-1 6-4-15,5-4-2 0,-5-1 6 0,1 4-4 0,-1-1 3 16,2-3 0-16,-4 2-2 0,2-3 1 0,-1 4 3 15,1-3 5-15,-3-1 0 0,3 2-2 0,0 0-4 16,0 1 2-16,0-1 0 0,-2-1 2 0,1 2-2 16,-1-1-2-16,2 3-2 0,-3-3 0 0,3 1-1 15,-1-1 4-15,-1 0 0 0,-1 1-4 0,3-1-1 0,0 7 4 16,-1-9-2-16,2 2-2 0,-2-2 0 0,1 2-1 16,0-3 0-16,1 3 0 0,-2 0 1 0,1 1 1 15,-2-5-4-15,2 5 4 0,0-5-3 0,-1 2 1 16,1 1 0-16,-3-2-6 0,1 1 3 0,4-1 2 15,-4 0 2-15,-2 0-2 0,2 0-1 0,1-3 0 16,1 6-2-16,-2 1 2 0,-1 0 0 0,0 1 5 16,0-3-5-16,2 3 5 0,-5 1-3 0,3 0-1 15,-1 4 0-15,-2-3 5 0,3-4-6 0,0 0 5 16,1 2-5-16,-2-2-1 0,2 3 1 0,1-2-4 16,-1 0 2-16,-1-1-3 0,2 0-3 0,-4 1 9 15,2 2 1-15,-1-3-4 0,1 1 6 0,-2 0-4 16,4-1-1-16,-4 1 1 0,4-1 4 0,-4-1-4 15,5 7 0-15,-1-5 0 0,-2-2 6 0,0 2-4 16,3 0 3-16,-3-1 4 0,0 1-1 0,1 6 0 0,1-8-5 16,-2 7 12-16,1-4 1 0,-1 4-3 0,1-6-3 15,-1-2-9-15,0 3 11 0,1-3 2 16,1 3-1-16,1-2 1 0,0-3-1 0,0 3 1 0,1-2-4 16,-2 0-6-16,-1 0 5 0,4 1-2 0,-7-2-3 15,10 0-7-15,-4-2 1 0,1 2 8 0,-2 3-4 16,0-2-1-16,3 2 8 0,-3-1-7 0,1-1 5 15,1-1-6-15,-2 1 4 0,0 2-5 0,0-3 9 16,0 1-3-16,-2 0-4 0,4 3 5 0,0-3-4 16,0 2-3-16,-1 1 4 0,-2-2-4 0,2 1 5 15,1-1 6-15,-2-3-9 0,3 1-1 0,-3 2-4 16,1-2 1-16,1-1 2 0,-2 1-1 0,3-2-2 0,-3-11 16 16,1 20-12-16,-1-9 0 0,2-2 4 15,-2-9 2-15,3 19 0 0,-2-5-3 0,1-4 1 16,2-2 0-16,2 5 6 0,-3-4-4 0,2-1 4 0,1 0-3 15,-6-8 0-15,9 15 1 0,-5-9 0 0,1 1-4 16,-5-7 3-16,10 14 0 0,-4-10-3 0,-6-4-1 16,7 10 3-16,-7-10 2 0,8 3 3 0,-8-3 0 15,6 10 1-15,-6-10 1 0,0 0-3 0,0 0 1 16,6 4 2-16,-6-4-1 0,0 0-5 0,0 0-3 16,0 0-20-16,0 0-34 0,0 0-40 0,9-17-47 15,-9 17-51-15,3-21-53 0,-3 12-58 0,4-13-81 16,-7-3-359-16,3 3-788 0,0-5 348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7:10.260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5E0B8B-BD13-4742-AE57-6C164258ED6E}" emma:medium="tactile" emma:mode="ink">
          <msink:context xmlns:msink="http://schemas.microsoft.com/ink/2010/main" type="inkDrawing" rotatedBoundingBox="9649,1967 15017,1685 15020,1746 9653,2028" semanticType="underline" shapeName="Other">
            <msink:sourceLink direction="with" ref="{F6C62796-C58F-4013-90CF-FF0E61AA1588}"/>
            <msink:sourceLink direction="with" ref="{AA8005BD-8EDF-4CC4-AD26-FACD05C74FC0}"/>
          </msink:context>
        </emma:interpretation>
      </emma:emma>
    </inkml:annotationXML>
    <inkml:trace contextRef="#ctx0" brushRef="#br0">0 337 168 0,'0'0'189'0,"0"0"-14"15,0 0-9-15,36-10-11 0,-22 5-10 0,-14 5-12 16,17-2 0-16,-6-1-17 0,-2 0-10 0,4 2-13 15,-2-2-6-15,2 2-2 0,2-2-16 0,-1 4-1 16,-14-1-8-16,25-5-4 0,-12 5-3 0,1-3-7 16,-4 2-2-16,5 2-1 0,-2-2-6 0,4-1-1 15,2 2 0-15,-4 0-4 0,5 0 2 0,-1-4 0 16,5 3-3-16,4 0-1 0,-4 0 1 0,-2-3-2 16,7 1-4-16,-4 0 3 0,6 2-1 0,-2-2-5 15,-1-4 2-15,2 4 2 0,3 3-4 0,-3-5-1 0,1 2-1 16,0 0 0-16,2-2-5 0,-6 3-1 0,3-1-2 15,-2 2-3-15,0-1 4 0,-1-2-5 0,0 4 2 16,-6-1-4-16,-2 1 2 0,1-2-3 0,-4 2 1 16,6 0 2-16,-7 0-5 0,2-1 1 0,-1 1 1 15,-1 0-1-15,-3 0-1 0,3 0-1 0,3 1-1 16,-2-1-1-16,2 2 5 0,-3-2-3 0,1-2-2 16,4 2 2-16,8 0 3 0,-2 0-3 0,0 0-1 15,1-1 1-15,-7 1-1 0,6-3-1 0,1 3 0 16,-3-1 0-16,2 0 0 0,-1 1 3 0,-1 0-1 15,3 0-4-15,-4-2 5 0,1 4-3 0,-1-2 0 16,2 1 0-16,-6-2 2 0,2 1-2 0,5 0 1 16,2 0-1-16,-6 0 0 0,2 0-1 0,3 0 2 0,0 0-4 15,-2-2 4-15,2 1 0 0,0 2-1 16,-2-2-5-16,4-1 8 0,-10 2-4 0,8 0 4 0,0-2-2 16,-5-1-1-16,0 3 0 0,4-1 1 0,1-1-3 15,0 2 2-15,-8-2 1 0,2 1-1 0,-2-1-1 16,1 0 1-16,5 2 3 0,-1 0 0 0,-5-2 0 15,4 1 0-15,0-1-4 0,4 2 2 0,-7-1-1 16,5-3 3-16,0 3-1 0,4-1 1 0,-4 1 0 16,0 1 2-16,1-3 4 0,-8 3 1 0,4-3-4 15,2 1 2-15,1 0-3 0,1 1 0 0,-7-1 3 16,6 0-2-16,-7 2 0 0,8 0 2 0,0-2-5 16,-6 2-2-16,-1 0 1 0,7-1 0 0,-9-2 1 15,4 2-3-15,3 0 3 0,-4 2-4 0,2-2 1 16,-1 0 1-16,4-3-1 0,-4 4 3 0,-2-2-5 0,8 2 1 15,-3 0 4-15,3-1 0 0,1-2-1 16,-1 3-1-16,-3 0 1 0,1 0-3 0,-5 0 1 0,7-4-4 16,-8 3 6-16,8-1-2 0,0 2 3 15,-2 0-1-15,2-1-4 0,-8-2 6 0,1 2-2 16,8 1-1-16,-1-2-2 0,-8 2 0 0,10 0 1 0,2 0 3 16,-6 0-5-16,2-4 2 0,4 4 1 0,-4-1 1 15,2 1-2-15,-1-1 3 0,2-2-4 0,-6 1 3 16,1-1-1-16,2 3 2 0,0-2-2 0,-2 1 4 15,2-4-5-15,-2 2 1 0,-5 0-2 0,6 2 1 16,0-1-1-16,1-2 1 0,-4 3 1 0,3-2 2 16,-1 3-5-16,2-3 4 0,0-1-3 0,0 2 4 15,0 1-4-15,2-3 2 0,-2 4-3 0,2-3 3 16,2-4-2-16,-4 4 2 0,1 2 0 0,0-3-2 16,2 2 1-16,-1-3 0 0,2 5-1 0,-4-3 1 15,1 0-1-15,2 3 2 0,-2 0-2 0,4-4 0 16,-6 2 0-16,1 1-1 0,0-2 2 0,0 0 0 15,6 2 1-15,-6 1-6 0,2 0 8 0,12-3-1 16,-11 2-1-16,-1-2 3 0,4 0-3 0,-2 2 5 0,-2 1-1 16,2-1 1-16,-4-2 5 0,0 3-4 15,0-2 12-15,-6-2-2 0,4 3 5 0,-7 0 1 0,1 1-4 16,-2-1 3-16,-1-2 8 0,-1 0 2 0,0 1 0 16,-5 2 5-16,-10 0-7 0,20-3 2 0,-20 3-5 15,13-2 2-15,-13 2-6 0,14-2 2 0,-14 2-5 16,8-3-7-16,-8 3 4 0,0 0-6 0,11-4-11 15,-11 4-20-15,0 0-28 0,0 0-35 0,0 0-31 16,0 0-40-16,0 0-44 0,0 0-46 0,-42-2-211 16,26 2-492-16,-4-1 218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6:56:56.1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B601B1-47B6-4A54-B5D3-6AFEECC0BD7F}" emma:medium="tactile" emma:mode="ink">
          <msink:context xmlns:msink="http://schemas.microsoft.com/ink/2010/main" type="writingRegion" rotatedBoundingBox="750,588 28136,-243 28321,5841 935,6673"/>
        </emma:interpretation>
      </emma:emma>
    </inkml:annotationXML>
    <inkml:traceGroup>
      <inkml:annotationXML>
        <emma:emma xmlns:emma="http://www.w3.org/2003/04/emma" version="1.0">
          <emma:interpretation id="{A762B744-2AB2-42BA-958B-027813061B59}" emma:medium="tactile" emma:mode="ink">
            <msink:context xmlns:msink="http://schemas.microsoft.com/ink/2010/main" type="paragraph" rotatedBoundingBox="752,349 17988,201 18010,2836 774,29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9AAA6-24E6-4F9F-B01D-F84C8ACDC97A}" emma:medium="tactile" emma:mode="ink">
              <msink:context xmlns:msink="http://schemas.microsoft.com/ink/2010/main" type="line" rotatedBoundingBox="752,349 17988,201 18010,2836 774,2984"/>
            </emma:interpretation>
          </emma:emma>
        </inkml:annotationXML>
        <inkml:traceGroup>
          <inkml:annotationXML>
            <emma:emma xmlns:emma="http://www.w3.org/2003/04/emma" version="1.0">
              <emma:interpretation id="{A9303F73-FC55-4FEC-BEA7-AF9B74B2FDD9}" emma:medium="tactile" emma:mode="ink">
                <msink:context xmlns:msink="http://schemas.microsoft.com/ink/2010/main" type="inkWord" rotatedBoundingBox="754,570 2833,552 2845,1963 766,1981"/>
              </emma:interpretation>
            </emma:emma>
          </inkml:annotationXML>
          <inkml:trace contextRef="#ctx0" brushRef="#br0">523 201 166 0,'0'0'244'16,"0"0"-5"-16,2 14-4 0,-2-14-1 0,4 17-4 15,-2 1-5-15,-2 4-2 0,1 2-3 0,-2 3-16 16,2 2-8-16,-4 12-6 0,-1 1-9 16,2-4 0-16,-1 3-4 0,2-1-3 0,-1-2-11 0,1 3-10 15,-2-5-15-15,1-8-11 0,1-1-9 0,2-3-14 16,-1 4-9-16,-4-4-8 0,4-3-9 0,0 4-3 16,-2-8-8-16,2 1-5 0,0-1-13 0,0-2-34 15,-1 1-36-15,1-5-32 0,-2 4-26 0,-1-6-36 16,3-9-47-16,-1 22-47 0,-1-15-51 0,2-7-54 15,0 0-260-15,0 0-620 0,0 0 275 0</inkml:trace>
          <inkml:trace contextRef="#ctx0" brushRef="#br0" timeOffset="854.73">1527 451 134 0,'-13'-3'296'0,"13"3"-17"0,0 0-26 16,-20 1-22-16,20-1-25 0,-16 3-19 0,7 4-21 15,9-7-12-15,-11 6-16 0,2 0-16 0,9-6-11 16,-10 9-12-16,4-3-10 0,6-6-7 15,-10 10-13-15,10-10-5 0,-5 10-4 0,5-10-8 0,0 12-3 16,0-12-8-16,0 13-2 0,0-13-4 0,0 0-2 16,5 14 2-16,-2-6-2 0,-3-8-1 0,8 13-2 15,-2-8 1-15,-6-5 5 0,12 6 3 0,-4 1 1 16,-1-5 0-16,5 3 5 0,2 5-2 0,1-7 3 16,-3 2-5-16,2 1-2 0,-3-1-4 0,-2 0-6 15,4 3 0-15,-1 0-3 0,-4 1 2 0,2 0-3 16,-5 0 2-16,-1 6 1 0,0-5-1 0,-2 2 1 0,-1-1 0 15,-2 5-3-15,-4-1-1 0,0 1 6 16,-6 4-2-16,-1-3 0 0,0-5-1 0,-4 4-2 16,-1-6 3-16,3 3-4 0,0-2-4 0,2-4-2 0,-1-1 0 15,4-1 2-15,-3-1-3 0,12-4 1 0,-18 6-16 16,18-6-23-16,-15-3-23 0,15 3-17 16,-12-10-27-16,9 2-25 0,-1-5-25 0,4-1-35 15,1-4-38-15,5-10-27 0,2 1-39 0,1-1-193 0,-1-8-509 16,10-2 226-16</inkml:trace>
          <inkml:trace contextRef="#ctx0" brushRef="#br0" timeOffset="1178.03">1766 154 249 0,'0'0'297'0,"1"-13"1"16,-1 13-11-16,0-12-11 0,0 12-17 0,0 0-10 15,5-13-17-15,-5 13-27 0,0 0-23 0,0 0-14 16,0 0-24-16,0 0-10 0,4-7-12 0,-4 7-9 15,0 0-4-15,0 0 5 0,10 20 10 0,-4-8 6 16,0 5 11-16,0-3 3 0,-3 3 3 0,3 8 6 16,2-4-1-16,-5 8-3 0,0-3-3 0,3 13-6 15,-3-1-4-15,-2-4-8 0,1 2 0 0,-4 1-1 16,4 2-2-16,-4-12-4 0,1 0-6 0,2 8-11 16,-2-5-8-16,2-6-11 0,-2 3-4 0,1-1-11 15,0-1-4-15,0-3-6 0,0-2-6 0,0-3-6 16,0 1-5-16,0-5-7 0,0 1-2 0,1-1-7 15,1-1-17-15,-2-1-15 0,0-11-24 0,4 16-26 16,-2-9-23-16,-2-7-23 0,1 11-31 0,-1-11-25 16,6 5-30-16,-6-5-30 0,0 0-34 0,15-2-44 15,-15 2-45-15,18-14-51 0,-12 4-329 0,1-2-780 0,1 0 345 16</inkml:trace>
          <inkml:trace contextRef="#ctx0" brushRef="#br0" timeOffset="1412.91">1719 626 12 0,'0'0'313'0,"-12"-4"-11"0,12 4-11 0,-10-7-23 16,10 7-24-16,0 0-20 0,0 0-21 0,-9-6-21 16,9 6-8-16,0 0-6 0,0 0-5 0,0 0-7 15,30-7 1-15,-15 3-4 0,0 3-2 0,3 1-10 16,1-3-3-16,0 3-14 0,1-3-14 0,-1 2-9 15,1-2-12-15,-4 2-9 0,3 1-21 0,-1-2-33 16,-1 2-48-16,1 0-38 0,-4 0-44 0,0 0-46 16,-2 2-63-16,-12-2-65 0,19 0-256 0,-19 0-578 0,18-2 256 15</inkml:trace>
          <inkml:trace contextRef="#ctx0" brushRef="#br0" timeOffset="2583.06">620 1405 57 0,'0'0'154'0,"0"0"-10"0,0 0-4 0,0 0-13 15,0 0-2-15,-16 6 0 0,16-6-1 0,0 0-4 16,0 0 4-16,0 0-2 0,0 0-2 0,0 0 2 0,0 0-7 16,0 0-2-16,0 0-3 0,0 0-2 0,-11 3-6 15,11-3 1-15,0 0-3 0,0 0-4 0,0 0-8 16,0 0-3-16,0 0-9 0,0 0-7 0,0 0-7 15,0 0-5-15,0 0-4 0,0 0-7 0,0 0-7 16,0 0 0-16,0 0-5 0,0 0-3 0,0 0 1 16,0 0-4-16,44 0-5 0,-32 0 0 0,2 0-2 15,3-2-1-15,2 2-3 0,1-1 1 0,5-2-4 16,0 2 2-16,-5-1 1 0,8-2-2 0,0 0 0 16,2 3 3-16,-1-1 1 0,2-4 3 0,-3-1 5 15,4 2 4-15,-4-2-3 0,0 0 4 0,2 2-2 16,-2 2-3-16,2-5-1 0,-6 1-4 0,-5 2 0 15,1 2-2-15,5-2-3 0,-5 2 0 0,-1 0-5 16,-4-2 2-16,0 5 5 0,1-3-13 0,-1 3 6 0,3-2-6 16,-5 0-2-16,-13 2 0 0,27 0 1 0,-10 0-1 15,-1 0 0-15,-1 2-1 0,0-2 0 0,1 0 0 16,-1 2 2-16,0-4-2 0,3 4 1 0,-3-2-3 16,3 1-1-16,-3-1 3 0,0 2 1 0,1 0-3 15,0-2 2-15,2 6-2 0,0-5-1 0,-9-1-2 16,6 0 7-16,2 0-2 0,-7 0-2 0,2 2 1 15,-12-2-2-15,25-2 0 0,-16 2-2 0,3 3 6 16,-12-3-1-16,21 0-4 0,-11 0 2 0,-10 0 1 16,21-1-1-16,-9 1 7 0,-1-2-8 0,-11 2 2 15,25 0 11-15,-10-4-2 0,3 1 6 0,-3 3 5 16,-2-1 5-16,4 0 5 0,-2 1 8 0,-1 0 1 16,4-2 8-16,-4 2 0 0,-2-1 4 0,-12 1 2 0,19-4-7 15,-10 4 2-15,-9 0 25 0,15-2-18 16,-15 2 2-16,0 0 3 0,16-1-4 0,-16 1-3 15,0 0-3-15,11 1-7 0,-11-1-1 0,0 0-4 0,0 0 2 16,0 0-10-16,0 0-4 0,0 0-3 0,16-1-2 16,-16 1-3-16,0 0-11 0,0 0-16 15,0 0-21-15,0 0-34 0,0 0-22 0,0 0-17 0,0 0-32 16,0 0-29-16,0 0-38 0,0 0-46 0,0 0-49 16,0 0-66-16,0 0-215 0,0 0-623 0,-40 5 276 15</inkml:trace>
          <inkml:trace contextRef="#ctx0" brushRef="#br0" timeOffset="-274.96">0 210 156 0,'0'0'266'16,"0"0"-20"-16,0 0-16 0,0 0-19 0,0 0-15 16,0 0-15-16,0 0-15 0,0 0-10 0,0 0-10 0,0 0-8 15,0 0-9-15,0 0-5 0,0 0-4 0,0 0-6 16,0 0-9-16,0 0-2 0,0 0-7 15,0 0-12-15,0 0-8 0,0 0-10 0,0 0-8 16,0 0-6-16,15-27-7 0,-15 27-6 0,0 0 0 0,0 0-7 16,24 3 0-16,-14-5-4 0,-10 2 5 0,30 0-7 15,-14 2 2-15,10-5 1 0,2 2-1 16,2-3 0-16,9-3-1 0,1-1 8 0,6-3-4 0,-3 0 10 16,2-3-6-16,0 1 5 0,-2 1-6 0,2 0 2 15,-3 0-3-15,-4-1 5 0,-8 5-2 0,0-3-8 16,-5 4-1-16,2 1-2 0,-9 1-3 0,1-1-7 15,-2 1 0-15,-4 0 2 0,1 1-4 0,-2 3 0 16,-12 1-8-16,18-4 4 0,-18 4-3 0,13-2-3 16,-13 2-3-16,10 0 2 0,-10 0-2 0,0 0 0 15,14 1-8-15,-14-1-14 0,0 0-9 0,12 5-10 16,-12-5-11-16,0 0-16 0,7 7-18 0,-7-7-17 16,0 0-21-16,0 14-19 0,0-14-35 0,-9 13-30 15,2-8-29-15,7-5-44 0,-18 14-154 0,4-7-472 0,0-2 209 16</inkml:trace>
          <inkml:trace contextRef="#ctx0" brushRef="#br0" timeOffset="434">872 745 138 0,'0'0'259'0,"0"0"-23"16,0 0-22-16,0 0-17 0,0 0-9 16,9 6-12-16,-9-6-13 0,0 0-10 0,27-6-7 15,-14 1-9-15,2-1-8 0,0 1-13 0,3-3-9 16,5-4-11-16,-1 0-9 0,0 0-5 0,-1-1-9 0,2 0-9 16,-6 0-5-16,0 2-5 0,5-3 0 0,-8 3-14 15,-2 2-1-15,0-5-2 0,-4 4-5 16,0 0-5-16,-2 2-1 0,-2-3-4 0,-4 11-4 0,8-16-5 15,-8 8-2-15,0 8-1 0,0 0-6 0,-12-19 1 16,4 15 1-16,8 4-4 0,-20 2-2 0,2 0 1 16,3 4 3-16,-5-3 0 0,-2 7 4 0,-6-2 7 15,5 2 5-15,2 1 4 0,-2 3 8 0,0 3 1 16,4-4 6-16,1-1 0 0,1 5 2 0,0 3 1 16,3-7-4-16,5 0-1 0,-1 5-7 0,2-3 9 15,2-3-2-15,3 3-5 0,-1 0 3 0,4-1 1 16,0 1 11-16,1-2 5 0,5 0 0 0,0-1 2 15,2 1 3-15,4-2 5 0,-3-6-2 0,3 3-7 16,-1-1-2-16,4-2-7 0,-1-1-2 0,2-2-19 16,-2 3-25-16,1-5-49 0,-3 3-42 0,-2 0-46 15,2-3-57-15,3-3-68 0,-15 3-69 0,19-3-222 16,-7-2-600-16,-1 2 266 0</inkml:trace>
        </inkml:traceGroup>
        <inkml:traceGroup>
          <inkml:annotationXML>
            <emma:emma xmlns:emma="http://www.w3.org/2003/04/emma" version="1.0">
              <emma:interpretation id="{F6C62796-C58F-4013-90CF-FF0E61AA1588}" emma:medium="tactile" emma:mode="ink">
                <msink:context xmlns:msink="http://schemas.microsoft.com/ink/2010/main" type="inkWord" rotatedBoundingBox="5251,561 11199,509 11220,2894 5272,2945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4455.01">4511 677 98 0,'0'0'249'0,"0"0"-19"0,0 0-21 0,0 0-8 15,-9 18-14-15,9-8-10 0,0-10-8 0,5 25-7 16,-1-8-1-16,4 5-8 0,2-1-5 0,-1 2-4 16,3 0-13-16,3 0-2 0,0 2-10 0,-3-1-4 15,1-1-9-15,1-1-8 0,-1 0-15 0,0 2-2 16,-1-4-9-16,2 2-8 0,-7-8-4 0,1 3-4 15,1 0-4-15,-5-6-2 0,7 3-7 16,-10-3-10-16,1 2 2 0,2-6 1 0,-4-7-4 0,2 17-4 16,1-12 2-16,-3-5-12 0,0 14 1 0,0-14 4 15,-6 10-7-15,6-10 1 0,-6 11-4 0,6-11 3 16,-8 6 0-16,8-6-4 0,-12 1 2 0,12-1 3 16,0 0-7-16,-19-7-3 0,19 7-3 0,-17-13-4 15,7 2-3-15,4-1-5 0,0-4-1 0,0 0-10 16,3-9-3-16,0 2 0 0,2-2-12 0,5-1 14 0,-1-3 0 15,6 4-1-15,-5-1 4 0,8 0 2 0,-1 1 1 16,-2-2 0-16,6 5 0 0,-3-1 3 0,0 3 2 16,1 1-1-16,-4 2 3 0,-2 6-2 0,4-3 1 15,-2 2 6-15,0 5-3 0,-2-6 2 0,2 8 0 16,-4-1 2-16,-5 6 3 0,9-11 2 0,-9 11-3 16,10-4-2-16,-10 4 0 0,0 0 5 0,16 2 6 15,-16-2 0-15,8 11 4 0,-1-3 5 0,-2 5 7 16,2 1-2-16,4 4 3 0,-4 5 8 0,2 2 2 15,-3 0 7-15,5-1 5 0,-4 5 0 0,0-5 1 16,1 4-6-16,2-2 4 0,-1-1-8 0,-1 0-6 0,2-1 6 16,-2 0-4-16,-1 4-6 0,-2-3 1 15,-1-1-10-15,6-2-13 0,-7-2-28 0,-3 4-30 16,3-1-39-16,-3 1-45 0,-6 0-55 0,2 1-56 0,1-8-57 16,-6 5-254-16,0-4-600 0,3-5 266 0</inkml:trace>
          <inkml:trace contextRef="#ctx0" brushRef="#br0" timeOffset="4809.87">5190 1354 242 0,'0'0'273'0,"9"3"-7"15,-9-3-21-15,13 6-17 0,-4-3-20 0,2 4-17 16,-2-2-19-16,4-2-15 0,0 2-16 0,-1-1-9 15,2 0-14-15,2-2-8 0,-2 2-6 0,5-4-9 16,-6 1-7-16,4-2-5 0,-2 1-5 0,1-4-5 16,0 2-10-16,-2-3 0 0,1 2-5 0,-2-4-4 15,4-2-1-15,-7 4-2 0,1-1-3 0,-3 1 1 16,-2-5 5-16,2 0-4 0,-2 0 4 0,0-1-10 16,-6-2 3-16,0 1-7 0,-3-2-4 0,-2-1 0 15,-4 6-8-15,0-5 0 0,2 4-6 0,-5-1-5 16,-1 0 3-16,-1 3-4 0,-1 3-4 0,2-1 1 15,-1 2 0-15,1 1-3 0,-5 2-5 0,-1-2 1 16,2 6-9-16,4-2-16 0,-3 2-13 0,2 3-14 0,4-2-16 16,-2 2-14-16,1 1-23 0,2-2-25 0,2 2-22 15,-2 3-28-15,1-3-24 0,1-4-30 16,0 5-237-16,-2-1-503 0,9-7 222 0</inkml:trace>
          <inkml:trace contextRef="#ctx0" brushRef="#br0" timeOffset="5486.05">6003 601 28 0,'3'-10'296'16,"-3"10"-12"-16,0 0-18 0,0 0-19 0,4-11-25 15,-4 11-25-15,0 0-17 0,0 0-12 0,0 0-4 16,0 0 3-16,-13 40 1 0,5-24-7 0,2 9-6 15,-7 2-6-15,1 8 0 0,3 0-9 0,1 3-7 16,-2-2 0-16,4 6-11 0,-1-7-8 0,2 2-6 16,1-2-10-16,4 0-17 0,0-8 2 0,3-1-12 15,1-3-11-15,5 1 7 0,-3-2-14 0,7-4 2 16,-7 0-7-16,8 2-4 0,-1-9-6 0,-1 4-2 0,-1-6-16 16,1 1-22-16,-1-2-32 0,-2-2-34 15,2 0-34-15,-2-1-36 0,0 0-41 0,-9-5-56 16,16 2-57-16,-16-2-285 0,14 0-623 0,-14 0 276 0</inkml:trace>
          <inkml:trace contextRef="#ctx0" brushRef="#br0" timeOffset="5840.68">6563 838 36 0,'3'-10'287'15,"-3"10"-14"-15,0 0-16 0,0 0-23 0,-13-10-20 16,13 10-17-16,-18 2-7 0,18-2-9 0,-24 11-3 16,8-4-11-16,1 3-6 0,-5 4-4 0,0-1-7 15,0 5-9-15,1-2-8 0,-1 6-10 0,3-2-7 0,3 0-9 16,1-2-8-16,4 3-3 0,-2-4-11 15,2 3-10-15,5-2 1 0,-2-1-8 0,3-2-4 16,6 2-7-16,-3 0-4 0,0-3-2 0,0 3 5 0,3-5-15 16,3 3-3-16,1-2-9 0,-1-6 7 0,5 6-8 15,1-6-2-15,-2 0-10 0,4 1-18 16,-1-1-23-16,-1 0-27 0,-3-4-32 0,1 0-34 0,4-3-39 16,-2 0-43-16,4-3-49 0,0-5-41 0,1 2-231 15,-4-2-562-15,-1-3 249 0</inkml:trace>
          <inkml:trace contextRef="#ctx0" brushRef="#br0" timeOffset="6123.06">6774 591 178 0,'1'-11'252'0,"-1"11"-24"0,0 0-21 16,0 0-23-16,0 0-18 0,0 0-9 0,0 0-7 0,31 18-13 15,-20-6-6-15,1 0-1 0,7 7-5 0,-2 4-5 16,2-4-1-16,-3 6-4 0,4-1-1 16,2 9 2-16,-2-1-6 0,-1 3-3 0,-6 2 6 15,1-1-3-15,-1 2-12 0,-7-2 6 16,-3 1-10-16,-3-3-2 0,-9 1-9 0,2 1-11 0,-2-1-3 16,-5 0-8-16,-5-4-4 0,-3 0-11 0,-4-2-24 0,2-1-27 15,5-8-25-15,0-3-35 0,-1 2-38 0,-2-2-42 16,2 0-42-16,7-9-40 0,1 2-70 0,-4-7-171 15,5 1-507-15,5-1 224 0</inkml:trace>
          <inkml:trace contextRef="#ctx0" brushRef="#br0" timeOffset="6477.06">7393 1155 248 0,'0'0'293'16,"0"0"-18"-16,0 0-9 0,0 0-12 0,0 0-11 0,0 0-9 16,0 0-10-16,0 0-2 0,23 11-4 15,-8-11-4-15,-1 4-11 0,5-3-11 0,-2 1-13 16,2-1-14-16,3-1-8 0,5 3-6 0,-7-3-12 0,-4 1-13 15,9-1-8-15,1 2-10 0,4-2-10 16,-11 0-9-16,6-2-3 0,-4 2-10 0,-1-1-3 16,-1-2-14-16,6-1-7 0,-5 0-2 0,-4 1-5 0,3 2-5 15,-2-5-3-15,-1 3-10 0,-4-1-9 0,2 0-24 16,-1 1-21-16,-4 0-26 0,1-2-23 16,-10 5-27-16,15-6-23 0,-15 6-33 0,11-5-40 0,-11 5-37 15,0 0-42-15,0 0-34 0,0 0-256 0,0 0-614 16,0 0 271-16</inkml:trace>
          <inkml:trace contextRef="#ctx0" brushRef="#br0" timeOffset="6760.17">7351 1432 238 0,'-12'7'252'0,"12"-7"-17"0,-5 7-17 15,5-7-17-15,0 0-14 0,-3 10-4 0,3-10 0 0,0 0 0 16,0 0 1-16,0 0-2 0,0 0 6 0,8 14-6 16,-8-14 2-16,15 3-3 0,-15-3-5 0,16 4-3 15,-5-1-9-15,5-1-6 0,0 1-14 0,4-6-13 16,-1 3-12-16,1-1-10 0,11-3-9 0,-7 3-11 16,18 1-9-16,-17-3-10 0,5-1-6 0,9 1-10 15,-14 0-11-15,5 1-31 0,-5-3-39 0,2 1-33 16,1 2-32-16,-2 1-32 0,-6 1-37 0,0-3-41 15,-4 3-39-15,10-3-50 0,-10 3-288 0,-4-1-626 16,-12 1 278-16</inkml:trace>
          <inkml:trace contextRef="#ctx0" brushRef="#br0" timeOffset="7945.13">9373 291 33 0,'0'0'150'0,"0"0"2"0,0 0-9 0,0 0-7 0,0 0-8 16,0 0-11-16,0 0-5 0,0 0-8 0,0 0-5 15,0 0 2-15,0 0-3 0,0 0 6 0,0 0-7 16,0 0-7-16,-6-16-4 0,6 16-4 0,0 0 3 0,8-9 2 15,-8 9 0-15,0 0 0 0,0 0-3 16,0 0-1-16,0 0-3 0,7-7-1 0,-7 7-1 16,0 0-7-16,0 0-7 0,0 0-6 0,0 0-8 15,0 0-7-15,0 0 1 0,0 0 0 0,0 0 2 16,0 0 7-16,2 42 3 0,-4-24 9 0,1 7 4 16,-4 2 8-16,2 0 0 0,-3 9 3 0,2 1-6 0,-5-2 0 15,0 4-2-15,4-11 5 0,-1 0-9 0,-3 10-4 16,2-11-3-16,-2-1-9 0,5 1-5 0,-1-1-5 15,-5 1 4-15,4-2-8 0,-5-2-3 0,5 0 2 16,-4-3-7-16,7-3 2 0,-3 3-5 0,-2-5-6 16,2 1-19-16,0 0-22 0,-1-6-23 0,1 6-26 15,0-4-29-15,-1-2-37 0,-1 1-36 0,2-1-38 16,0-3-40-16,6-7-48 0,-10 7-218 0,10-7-557 16,0 0 247-16</inkml:trace>
          <inkml:trace contextRef="#ctx0" brushRef="#br0" timeOffset="8293.35">9773 741 196 0,'0'0'232'0,"15"-1"-7"16,-15 1-14-16,19 0-9 0,-8-1-7 16,-11 1-11-16,28 0-5 0,-15 0-8 0,5 1-7 0,-3-2-5 15,2 1-5-15,2 1-12 0,-3-1-7 0,4 0-8 16,-1 1-9-16,-2-1-5 0,2 0-5 0,0 0-5 16,1-1-13-16,-1 2-8 0,0-2-8 0,8 0-1 15,-7 2-10-15,-4-1-10 0,5-1-4 0,1-1 1 16,-4 2-5-16,8-3-5 0,-7 3-4 0,0 0-5 15,-2-2 0-15,2 0-17 0,-1 1-14 0,0-1-17 16,-3-1-24-16,-2 2-22 0,1 1-24 0,-1-2-26 16,-1-2-34-16,-12 4-42 0,15-7-44 0,-5 5-261 15,-10 2-534-15,2-13 237 0</inkml:trace>
          <inkml:trace contextRef="#ctx0" brushRef="#br0" timeOffset="8592.74">10155 412 123 0,'0'0'228'0,"0"0"-24"0,0 0-17 15,0 0-5-15,0 0 0 0,0 0-6 0,3 25-6 16,-3-25-6-16,-11 32-4 0,8-16-4 0,2 0-3 0,-4-1-11 15,-1 9-3-15,3-8-2 0,3 8-8 0,-4 0-3 16,-1 1-14-16,5-4-3 0,-1 0-10 0,1 1-12 16,-3-2-6-16,-2-3-6 0,1 5-5 0,1 2-8 15,-5 0-7-15,4 0-6 0,-2-4 4 0,3-1-24 16,-6 3-23-16,2 1-31 0,-2 0-31 0,4-7-37 16,-4-1-36-16,2 1-38 0,1-2-49 0,0-1-53 15,-2-1-180-15,2-2-485 0,0-7 214 0</inkml:trace>
          <inkml:trace contextRef="#ctx0" brushRef="#br0" timeOffset="17630.88">8329-16 92 0,'5'-8'201'0,"-5"8"-4"0,0 0-7 16,0 0-6-16,0 0-11 0,0 0-6 0,6-10-7 16,-6 10-10-16,0 0-9 0,0 0-10 0,0 0-7 15,0 0-11-15,0 0-8 0,0 0-10 0,0 0-10 16,0 0-11-16,0 0-5 0,0 0-9 0,0 0-15 15,0 0-5-15,0 0-5 0,0 0-3 0,0 0-6 16,0 0-4-16,0 0-4 0,0 0-1 0,0 0-1 16,0 0-5-16,0 0 0 0,0 0 1 0,0 0 0 15,6 24 2-15,-6-24 2 0,3 13-1 0,-2-6 1 16,-1-7-2-16,3 12 3 0,0-2-3 0,-3-10 3 16,3 16 0-16,0-7 4 0,0 1-1 0,-2 1 0 0,2-1 5 15,0 1 0-15,-3 4 4 0,0-6 8 16,0-9-14-16,0 22-1 0,0-9-2 0,0 1-1 0,3 3 1 15,-3-6 0-15,-3 2-6 0,6-1 0 16,-6 1-2-16,3 1 3 0,0 2-3 0,0-5 0 16,0 1-1-16,0 3 0 0,-3-2-2 0,3-2 2 15,0-11-5-15,3 23 2 0,0-9-3 0,-3-2 2 0,3 1 0 16,-3-2 5-16,3-2-6 0,0 4 2 0,-1 2 2 16,1-3 1-16,0 3-1 0,0-3 3 15,0 4-1-15,-3 0 3 0,0-3-1 0,3 1-3 0,-3 1 3 16,0-1 1-16,0-1 2 0,0 2-5 0,4-1 1 15,-2-1 12-15,-2 1-15 0,0 0 1 0,0-1 1 16,1-4-3-16,2 4 0 0,-3 0 1 0,0-2-3 16,0 3 8-16,3 0-7 0,-3-6 1 0,3 6 0 15,0-2 0-15,-3 0 4 0,0 1-7 0,2-2 3 16,1 2-1-16,0-1 4 0,0 1-9 0,0-2 2 16,0 2 6-16,1 2-4 0,-1-2-1 0,-3-1-2 15,3 1 4-15,0 1-2 0,0 0-4 0,-3-3-1 16,3-4-4-16,1 6 6 0,-4-1 3 0,2-1-2 15,-1-2-1-15,-1 6-2 0,3-2 5 0,-3 1 2 16,0-2 5-16,-3 3-6 0,3-4 7 0,0 4 16 16,-3-5-18-16,2 1 1 0,-2 3 0 0,0-1 1 15,3 2-5-15,-3-5 1 0,0 3 2 0,3-2-2 16,0-11-3-16,0 24 1 0,0-9-1 0,0-2 2 16,0 0-6-16,0-2 1 0,0-11 1 0,-3 20-1 15,3-6 2-15,0-2-4 0,0-12 6 0,0 23-4 16,0-14-5-16,0 5 9 0,-3 1-8 0,3-2 2 15,0 4-1-15,-4-4 3 0,1 1 1 0,3 1-9 16,0-6 11-16,-3 7-3 0,0-7-6 0,3-9 6 0,0 22-1 16,-3-9 1-16,3 4-4 0,-3-5 2 0,3 5-7 15,-2-4 10-15,-1-2-4 0,0 2 6 16,3-2-7-16,0-11 5 0,-3 25 3 0,3-11 9 16,0 1-7-16,-4-2 11 0,4 4-7 0,-6-3 3 0,6-1-8 15,-3 0 0-15,3 3 0 0,-3-1-9 0,0-1 6 16,3-1 9-16,0 4 4 0,-3-5-7 0,1 1-3 15,2 2-1-15,0-1 1 0,0-14-5 16,0 20 4-16,0-8 1 0,0 3-1 0,0-5 5 0,2 1-3 16,-2 0 3-16,0-11 5 0,-2 26-5 0,2-17 13 15,0-9-17-15,2 21 10 0,1-7-8 0,-3-7 2 16,0-7 3-16,3 22-2 0,-6-9-3 0,9-1 2 16,-6-12 2-16,-3 23-7 0,3-13 2 0,0 1-2 15,3 0 4-15,-3-11-4 0,0 20 6 0,0-10 9 16,0-1-18-16,3 1 21 0,-3 2-10 0,0-12-7 15,4 16 4-15,-1-7 0 0,0 0 1 0,-3-9-3 16,0 19 2-16,3-12-4 0,-3 4-4 0,0-11 5 16,6 14-2-16,-4-4 0 0,1-3 1 0,-3-7-12 15,3 11 11-15,-3-11-2 0,3 13 5 0,-3-13-3 16,3 11 2-16,-3-11-3 0,0 0 1 0,3 7-11 0,-3-7 10 16,0 0 1-16,0 0-4 0,0 0 1 15,0 0 5-15,3 11 0 0,-3-11-10 0,0 0-22 16,0 0-47-16,0 0-38 0,0 0-62 0,0 0-56 0,-15-25-60 15,4 10-83-15,8-5-246 0,-7-4-664 16,-2-4 294-16</inkml:trace>
          <inkml:trace contextRef="#ctx0" brushRef="#br0" timeOffset="18598.71">8425 8 65 0,'0'0'90'0,"-11"-5"-12"0,11 5 0 15,0 0-9-15,0 0-10 0,0 0-4 0,0 0-9 16,-13-2-4-16,13 2-3 0,0 0 2 0,0 0-1 0,0 0-4 16,0 0 12-16,-15 0-9 0,15 0 3 0,0 0 6 15,0 0-4-15,0 0-7 0,0 0 3 16,0 0-2-16,0 0-4 0,-14-4 0 0,14 4 0 0,0 0-3 16,0 0-1-16,0 0 4 0,0 0-6 0,-13-3 2 15,13 3-2-15,0 0 3 0,0 0 2 0,0 0-4 16,-12-2-1-16,12 2 1 0,0 0 9 0,0 0-1 15,0 0 3-15,0 0 3 0,0 0 2 0,-16 0 2 16,16 0 8-16,0 0-2 0,0 0 0 0,0 0 4 16,0 0 1-16,0 0 1 0,0 0 0 0,0 0-2 15,0 0-4-15,0 0-7 0,0 0-2 0,0 0 0 16,0 0-6-16,0 0-4 0,0 0-7 0,0 0-1 16,0 0-4-16,0 0 1 0,0 0 0 0,0 0 4 15,0 0 1-15,0 0 2 0,0 0-1 0,0 0 8 16,44 0-8-16,-32 2 0 0,-12-2-4 0,27 0-1 15,-13 3-2-15,2-3-1 0,2 0-2 0,-2 4 1 16,1-3-3-16,2 0-3 0,0 0 0 0,-2 2-1 16,-1-2 0-16,1 3-1 0,-1-4-3 0,3 0-1 0,-2 0 1 15,-1 0 3-15,-1 0-4 0,-1 0 0 16,-1 0-11-16,-13 0-14 0,19 2-25 0,-5-2-22 16,-14 0-33-16,15-2-29 0,-15 2-48 0,16-4-75 15,-16 4-134-15,8-6-414 0,-8 6 184 0</inkml:trace>
        </inkml:traceGroup>
        <inkml:traceGroup>
          <inkml:annotationXML>
            <emma:emma xmlns:emma="http://www.w3.org/2003/04/emma" version="1.0">
              <emma:interpretation id="{AA8005BD-8EDF-4CC4-AD26-FACD05C74FC0}" emma:medium="tactile" emma:mode="ink">
                <msink:context xmlns:msink="http://schemas.microsoft.com/ink/2010/main" type="inkWord" rotatedBoundingBox="11463,257 17988,201 18008,2602 11483,2658">
                  <msink:destinationLink direction="with" ref="{D85E0B8B-BD13-4742-AE57-6C164258ED6E}"/>
                </msink:context>
              </emma:interpretation>
            </emma:emma>
          </inkml:annotationXML>
          <inkml:trace contextRef="#ctx0" brushRef="#br0" timeOffset="15020.06">12161 1646 235 0,'0'0'254'0,"0"0"-23"16,0 0-19-16,0 0-15 0,16-15-20 0,-16 15-19 16,10-8-15-16,-2 5-13 0,-8 3-8 15,13-9-11-15,-2 4-10 0,-2-1-11 0,3-2-2 0,1 4-9 16,-4-2-5-16,4-1-7 0,4 5-1 0,-4-5-5 16,1 5-3-16,1-4-4 0,-4 5-3 0,-2-2-5 15,3-1-3-15,-12 4-5 0,23-3 1 0,-11 2-8 16,0-1-2-16,-12 2-7 0,16 2-5 15,-16-2 1-15,16 4-1 0,-13 3-2 0,3 0 1 0,-6-7-1 16,8 18-3-16,-5-4 2 0,-2 1 0 0,-1 1-6 16,0-2 2-16,-1 3-3 0,-5-2 3 0,1 2-1 15,-2 1 0-15,-5 2-1 0,3-6-1 0,-4 9-1 0,-1-1 1 16,1-5 0-16,-5 2-4 0,1-2 1 0,1 3 5 16,-3-3-5-16,-1 5 2 0,2-6-5 0,-4 2 2 15,1-1 0-15,2-2 1 0,-1 1-3 0,4 0 2 16,-2-6 0-16,3 2 0 0,-4 1-1 0,4-2-1 15,3-1 1-15,-2-3 3 0,4-4-3 0,3 3 2 16,-1-1 2-16,8-5 8 0,-12 7-1 0,12-7 5 16,-10 3-1-16,10-3 2 0,0 0-4 0,-12 1-1 15,12-1-3-15,0 0 1 0,0 0-4 0,0 0-1 16,0 0-3-16,0 0 5 0,15-31-7 0,-8 23 1 16,5-1-1-16,2 0-2 0,-1-1 4 0,2 0-5 15,1 5 1-15,7-7 2 0,-7 5-4 0,0 3 2 16,-1-1-2-16,2-1-1 0,-2 1-2 0,0 3 4 15,1 2-3-15,-7-3 0 0,-9 3 1 0,24 3 3 0,-15-1-5 16,3 0 2-16,0 5 2 0,-3-4 0 0,1 4-1 16,0 1 0-16,-2-2 3 0,2 0 3 15,-2-2-6-15,-1 3 8 0,-7-7 3 0,17 7 5 0,-8-2 0 16,-2 1 1-16,4-3 0 0,-1 0 4 0,2-2-1 16,3 3-2-16,3-4-1 0,-3 2-1 0,2-4 7 15,-3 2-11-15,4 0 3 0,-3-4-6 0,-2 3-11 16,1 0-15-16,0-4-17 0,0 5-22 0,-14 0-26 15,19 0-22-15,-19 0-29 0,20 3-31 0,-20-3-24 16,12 0-41-16,-12 0-206 0,0 0-472 0,9 2 209 16</inkml:trace>
          <inkml:trace contextRef="#ctx0" brushRef="#br0" timeOffset="15778.06">13310 1612 255 0,'0'0'273'0,"0"0"-9"0,5-10-8 0,-5 10-4 15,0 0-18-15,0 0-23 0,0 0-14 0,0 0-22 16,0 0-17-16,0 0-16 0,-18-16-17 0,18 16-9 16,-19 0-12-16,19 0-8 0,-30 7-13 0,10-3-6 15,-5 3-5-15,0 6-6 0,-2-3-4 0,-9 1-3 16,0 6-6-16,12 0-3 0,0-4-1 0,-1 1-7 15,3 5 3-15,-1-1-5 0,4 3-9 0,0 0 2 16,1-1-14-16,0-2 7 0,7 2-2 0,1-3-2 16,2 1 0-16,3-5-5 0,2 5 0 0,0-2 0 0,3-3 3 15,4 0-12-15,1 2 6 0,2 1 4 0,2-1-6 16,4-1 0-16,5-3 1 0,3 0 3 16,6 0 1-16,0-2-6 0,1-1-2 0,3-2 3 0,1-5 0 15,1 1-8-15,-4-2 4 0,12-2-3 0,-11 1 1 16,-1-3 0-16,-2 1-10 0,2-4-15 0,-12 4-12 15,3-1-23-15,-2 0-24 0,-3 1-27 0,1-3-38 16,-3-1-37-16,-5 2-43 0,-1-2-80 0,-1 1-172 16,-6 6-514-16,6-17 227 0</inkml:trace>
          <inkml:trace contextRef="#ctx0" brushRef="#br0" timeOffset="10300.51">10714 500 9 0,'0'0'295'0,"6"-10"-22"0,-6 10-27 16,0 0-25-16,0 0-27 0,0 0-13 0,0 0-10 0,0 0-4 16,0 0-5-16,10 28-1 0,-5-11-19 0,1-5-5 15,-3 4-2-15,3 1-2 0,1 5 2 0,-1 2-6 16,0 0-2-16,0-2-9 0,-1 3-3 0,2-1-9 15,-1 0-2-15,0 0 3 0,1 0-6 0,-4 0-9 16,2-3-4-16,-4-3-10 0,4 6 2 0,-4-6-14 16,4 5 0-16,-2-11-7 0,-2 3 6 0,2-6-19 15,-1 7 3-15,-1-8-9 0,2 0-3 0,-3-8-1 16,5 17-2-16,-5-17-10 0,1 11 2 0,-1-11-3 16,5 10 3-16,-5-10-2 0,0 0 10 0,0 0-9 15,0 0 7-15,6 7 10 0,-6-7-6 0,0 0-4 0,0 0-3 16,0 0-2-16,4-35-8 0,-2 21 0 15,-1-3-9-15,1-5-9 0,1-5-4 0,-2-1-18 0,5-8-9 16,-2-1-12-16,2 1 9 0,2-1-11 16,-1 0 2-16,1 0 2 0,1-1 9 0,1 0 3 15,-1 3 0-15,-3 10 5 0,-1 1 1 0,1-5-1 0,1-5 7 16,-4 9 1-16,3 0 4 0,0-2-4 0,0 6 4 16,4-3 0-16,-7 6 0 0,2 0 4 0,-4 3-3 15,4-3 0-15,-2 1 8 0,-2 3-2 0,2 5-8 16,-1-8 8-16,-2 6-2 0,7-3-3 0,-5 3 0 15,-2 11 4-15,3-17 2 0,-3 8-6 0,0 9 9 16,1-17 0-16,-1 17 5 0,2-12-7 0,-2 12 2 16,0-14-5-16,0 14 4 0,3-12-1 0,-3 12 0 15,0 0-2-15,0-16 4 0,0 16 0 0,0 0 3 16,-3-13 0-16,3 13 5 0,0 0-5 0,0 0 2 16,4-10 1-16,-4 10 1 0,0 0 4 0,0 0 0 15,0 0 0-15,0 0-1 0,0 0 5 0,0 0-2 16,0 0-2-16,-1-16 1 0,1 16 0 0,0 0-1 15,0 0-5-15,0 0 2 0,0 0 1 0,0 0-1 0,0 0-8 16,0 0 2-16,0 0 3 0,0 0-2 0,0 0-3 16,0 0-2-16,0 0 0 0,0 0 2 0,0 0-3 15,0 0 0-15,0 0 1 0,0 0 2 0,0 0-4 16,0 0 4-16,0 0-4 0,0 0-2 0,0 0 0 16,0 0 6-16,0 0-8 0,0 0 5 0,0 0-1 15,19 4 4-15,-19-4 0 0,0 0 0 0,22 1 3 16,-22-1 0-16,18 3-6 0,-7-3 3 0,1 0 8 15,-12 0-9-15,26 0-1 0,-8 0 5 0,-1 0-4 16,1 0 3-16,0-2-2 0,-1 2 7 0,1-1-6 16,3 0 1-16,-4 1 1 0,-1 0-3 0,-3-4 2 15,7 2-2-15,1-1 0 0,-3 2 4 0,1 1-2 16,-3-1 1-16,2 1-2 0,0-3-4 0,-3 0 6 0,-1 0-4 16,3 1 6-16,-2 0-1 0,0 1-7 0,-1-3 4 15,-2 3-4-15,3 1-1 0,-2-1-1 16,0-3 11-16,-1 4-9 0,-12 0 1 0,24-5 1 15,-13 5 2-15,2-2 5 0,3-1-10 0,-2 2 4 0,1-1-2 16,3 1 0-16,-3-2 3 0,2 2 3 0,0 1-4 16,-1 0-5-16,1-2 6 0,2 1 2 0,-1 1-5 15,1-3 13-15,-1 3-12 0,2-3 2 0,-1 3-3 16,-1 0-4-16,0-4 4 0,-2 4 0 0,2 0 1 16,-1-4 5-16,-1 2-3 0,-3 2 2 0,2-1-1 15,0-3-7-15,2 4 0 0,-4-2 4 0,-3 1 5 16,7-2-1-16,-2 2-5 0,0 1 3 0,1-2-4 15,-1 2-1-15,0-1 5 0,1 1-3 0,-2-3 4 16,2 3-1-16,2-1 3 0,0-2-7 0,-3 2 2 0,1-1 2 16,2 2 0-16,0-4-6 0,-3 8 2 0,3-4 0 15,-3-4 4-15,3 4-2 0,-3 0 4 16,-1-2-7-16,4 3 6 0,-1-1-4 0,-4-1 4 0,4 2-5 16,-1-2 12-16,-3 1-11 0,4 0-3 0,-2-1 4 15,-2 1 2-15,5 0-6 0,-2 0 8 0,2-4-5 16,-3 4 1-16,2 0-4 0,-4-2 3 0,2 2-3 15,1-2 4-15,2 2 4 0,-3 0-6 0,2 0 0 16,-1-2 3-16,0 4-1 0,-2-4-3 0,-4 1 3 16,7-2-2-16,-1 3-1 0,1-1 13 0,-1 2-10 15,0-2 0-15,-1 1-2 0,0 0 1 0,2 0-1 16,-2-2 0-16,-1 2 1 0,3 0 2 0,-2 0-1 16,0 0-1-16,1 2-4 0,0-4 6 0,-1 2-8 15,3 0 1-15,0 0 0 0,-3 2 2 0,3-2 2 16,-2 0-3-16,-2 1-3 0,4-1 6 0,-3-1 2 15,0 1-3-15,1 4-3 0,-1-4 8 0,0 1-7 16,-3-1 3-16,4 0-2 0,-5 0 3 0,-11 0 3 16,23 0-3-16,-8-1-1 0,-6 2-5 0,-9-1 2 15,24-1-4-15,-9 1-5 0,-2 0 5 0,4 1-4 16,-2 1 1-16,-15-2-1 0,22 0-1 0,-10 0-1 0,0 2 0 16,-12-2 3-16,22 0-1 0,-10 0 3 15,0 0-1-15,0 2 5 0,3-2-4 0,-15 0 2 16,25 0 2-16,-16 0-3 0,3 0 0 0,-12 0 2 0,21-2 3 15,-9 2-2-15,2-2 1 0,0 2 5 0,-14 0-7 16,26 2 6-16,-14-2-1 0,3 0-1 0,-3 2 1 16,-12-2 3-16,28-2-2 0,-13 2-1 0,3 0 5 15,-5 2-2-15,5-4-5 0,-3 2 3 0,0 0 3 16,4-2 3-16,-1 2-1 0,-1 0-5 0,0 0 2 16,1-2 1-16,3 2-4 0,-1-1 2 0,1 2 1 15,-2-2 1-15,0 1 3 0,7-3-6 0,-8 3 4 16,7 0 2-16,-4 4-3 0,-2-4-3 0,8 0 0 15,0-4 0-15,0 4 1 0,-2-1 3 0,0 1-4 16,2-2-1-16,-1 2 6 0,0-1-6 0,0-2 3 16,1 3-1-16,0-1 3 0,-2-1 0 0,-1 2 3 15,3 0-2-15,-2 0 2 0,-6 0-2 0,7-4 0 16,-7 3 3-16,2 1-3 0,-3 1-1 0,0-1 1 16,4 0 9-16,-6 4-7 0,4-8 2 0,-1 8-3 15,1-4 4-15,-5 0 2 0,2 0-1 0,0 0 0 0,2 0 0 16,-2 0-3-16,-4 0 0 0,3 0 4 15,-4 0-9-15,3 0 9 0,-15 0-7 0,18 0 4 0,-10 2-1 16,-8-2-7-16,0 0 0 0,18-2-16 0,-18 2-24 16,0 0-32-16,0 0-39 0,0 0-50 0,0 0-71 15,0 0-67-15,0 0-250 0,0 0-594 0,-51-4 263 16</inkml:trace>
          <inkml:trace contextRef="#ctx0" brushRef="#br0" timeOffset="20748.71">15160-336 64 0,'0'0'186'15,"0"0"-10"-15,0 0-10 0,0 0-12 0,0 0-5 16,0 0-15-16,0 0-7 0,0 0-14 0,0 0-6 0,0 0-7 16,0 0-6-16,-8-7-2 0,8 7-3 0,0 0-7 15,0 0-3-15,0 0-3 0,0 0-6 16,0 0-6-16,0 0-8 0,0 0-4 0,0 0-2 0,0 0-7 15,0 0-4-15,0 0-4 0,0 0-6 0,0 0 0 16,0 0-4-16,0 0 2 0,0 0-6 0,0 0-1 16,0 0-2-16,0 0-3 0,0 0-3 0,46 3 3 15,-38-1-2-15,1 1-1 0,1 2-1 0,2-5 1 16,-1 5-1-16,5-3-1 0,1 2 0 0,-1-2-1 16,0 1-1-16,4-1-1 0,-2 0 1 0,-2-2-1 15,3 1-2-15,-1 2-1 0,-3-3 3 0,-1 1-3 16,2-1 3-16,-6 0-4 0,7 1 2 0,-17-1 1 15,18 0 0-15,-18 0 4 0,16-1 1 0,-16 1-3 16,15 1-4-16,-15-1 6 0,12-1-5 0,-12 1 0 16,12 1-4-16,-12-1 2 0,0 0 1 0,15-1 1 15,-15 1-4-15,12 1 2 0,-12-1-2 0,0 0 1 16,13 0 0-16,-13 0-3 0,9 5-3 0,-9-5 7 0,0 0-4 16,14 0 0-16,-14 0-1 0,0 0-1 15,7 5 4-15,-7-5-3 0,0 0 2 0,9 5-3 16,-9-5 0-16,0 0 6 0,3 8-7 0,-3-8 2 0,4 9 0 15,-4-9 2-15,0 0 5 0,2 15-6 0,-2-15 3 16,0 10-2-16,0-10 0 0,1 16 1 0,-1-16-2 16,3 16 3-16,-3-6 1 0,2 0 0 15,-2-10-3-15,0 20 3 0,0-5 0 0,1-4 2 0,1 0-7 16,-2-11 5-16,4 21-1 0,-5-11 3 0,4 3-1 16,-3 1 1-16,0-3-1 0,3 0 2 0,0 2-2 15,-3 2 1-15,4-2 1 0,-4 1 0 0,0-3-1 16,2 4 1-16,2-2 3 0,-4 0-2 0,2 3 2 15,-2-1 0-15,1 0-2 0,-1 0 1 0,2 2-1 16,1-3 0-16,-3 7-2 0,-3-5 2 0,3 0 2 16,0 0 3-16,0 2 0 0,0 6 1 0,0-8-4 15,-2 0 0-15,4 2 1 0,-4-1 1 0,2 0-1 16,0 0 7-16,2-2-4 0,-2 3-4 0,3-3 4 16,-3 7-4-16,0-5 0 0,1-1 1 0,1 2-3 0,2 4 1 15,-2-4-3-15,2-1 2 0,-1-3-1 0,2 3 0 16,-4 0-2-16,5 2 4 0,-1-2-3 15,-4 1-1-15,5 0 0 0,-5-2 5 0,1 2 6 16,-2 0-4-16,3 0 1 0,-2 0 1 0,4-2 2 0,-5 1 3 16,3 0 0-16,-3 1-1 0,1-4 0 15,-1 3-5-15,0 0 3 0,3 1 0 0,-1-4-1 16,-2 4 2-16,1-1-3 0,-1-2 3 0,0-1-3 0,0 3 4 16,0-3-4-16,0 3-4 0,-1-3 2 0,2 0 1 15,-1 0 1-15,0-1 0 0,0 0 3 0,0 2 1 16,0 0-5-16,-1-1 3 0,1-2 2 0,-2 4 2 15,2-2-2-15,-4-1 0 0,2 1 4 0,1 0 3 16,-2 1-7-16,0 2 1 0,-3-4-5 0,2 1 6 16,2 2-4-16,-2-1 2 0,2 0-1 0,-1-4 0 15,-3 3-1-15,3 1 1 0,0-2 3 0,-1 1 3 16,1-4-2-16,0 2 2 0,-3 1-2 0,4 0-3 16,1 0 3-16,-1-4-4 0,-1 1 5 0,2 4-8 15,-1-5 7-15,2-9-8 0,-4 24 4 0,4-24 1 16,0 25 0-16,0-25 0 0,0 18-3 0,1-3 8 15,-1-15-5-15,0 24-5 0,0-13-1 0,0-11 2 16,3 20 5-16,-3-20-1 0,2 25 8 0,-1-13-2 16,2 0-2-16,-3-12 6 0,-3 22 2 0,6-9-5 0,-6-2 4 15,6 2-4-15,-3-4-1 0,0 4 8 16,0-2 5-16,2 0-10 0,-2-11-3 0,-2 20 2 16,2-20 4-16,0 18-4 0,0-9 1 0,-3 2 1 15,3-11-1-15,0 18 4 0,3-7-5 0,-3-11 4 0,-3 19 2 16,2-12-1-16,1-7 1 0,0 18 1 0,0-18 4 15,0 19-1-15,0-9-3 0,1-1-5 16,-1-9 4-16,-1 14-3 0,1-14-3 0,-2 16 1 0,4-8-4 16,-2-8 4-16,0 14-7 0,0-14 1 0,0 0-3 15,1 11-4-15,-1-11 3 0,0 0 0 0,0 0 0 16,3 13-1-16,-3-13-2 0,0 0 10 0,0 0-6 16,0 0 2-16,0 0 1 0,0 0-2 0,0 0 1 15,0 0-4-15,0 0-7 0,0 0-22 0,0 0-52 16,24-22-62-16,-15 16-61 0,-1-7-79 0,-8 13-75 15,7-23-423-15,-4 7-829 0,1-1 367 0</inkml:trace>
          <inkml:trace contextRef="#ctx0" brushRef="#br0" timeOffset="21358.89">16180 926 192 0,'0'0'213'15,"0"0"-14"-15,0 0-12 0,0 0-12 0,0 0-14 16,0 0-13-16,0 0-12 0,0 0-10 0,0 0-11 15,0 0-3-15,0 0-10 0,0 0-3 0,-8 6-6 16,8-6 3-16,0 0-4 0,0 0 0 0,0 0-2 16,0 0 2-16,14 15-6 0,-14-15 2 0,9 6 1 15,-3-2 0-15,-6-4 0 0,19 5-8 0,-10-3 3 16,9 2-2-16,-3-1-5 0,3 0-9 16,1-2 5-16,2 2-21 0,4-3 6 0,2 0-4 0,-7 1-4 0,8-1-2 15,-3-1-6-15,1 1-5 0,0 0-3 16,-6-3-2-16,4 2-3 0,1 0-3 0,0-1-3 15,-8-1-2-15,5-1-1 0,-5 4-7 0,-4-1 5 0,5-1-3 16,-5-2 1-16,2 4-13 0,-15 0 6 0,18-2 6 16,-18 2-3-16,12-2 0 0,-12 2-2 0,11-2 6 15,-11 2-6-15,10-3 3 0,-10 3-3 0,0 0-1 16,0 0-2-16,0 0-3 0,12-2-20 0,-12 2-26 16,0 0-21-16,0 0-29 0,0 0-33 0,0 0-24 15,0 0-30-15,-28-15-28 0,19 10-24 0,9 5-66 16,-20-9-161-16,7 1-495 0,1 0 220 0</inkml:trace>
          <inkml:trace contextRef="#ctx0" brushRef="#br0" timeOffset="21696.62">16508 755 234 0,'0'0'276'0,"0"0"-13"0,0 0-20 15,0 0-19-15,0 0-16 0,0 0-20 0,0 0-18 16,0 0-19-16,0 0-17 0,0 0-15 0,0 0-11 0,-8 10-11 16,8-10-7-16,0 0-3 0,0 18 0 15,0-18-6-15,0 20 2 0,-1-5 2 0,1 0 4 16,0 1-3-16,-2 2-1 0,2 0 4 0,0 5 2 16,0 1 1-16,0 1 1 0,0-3-1 0,-3 3-1 0,6-2 5 15,0-2-4-15,-3-2-2 0,0-1-4 0,2 0 2 16,-2 0-12-16,3 0-2 0,-3-3-9 0,1 2-5 15,1-3-2-15,1-1-7 0,-2-2-1 0,-1 2 2 16,0-13-15-16,0 21-4 0,0-13 1 0,2 0 0 16,-2-8-11-16,0 15-19 0,0-15-40 0,0 11-25 15,0-11-34-15,0 0-30 0,0 0-34 0,-3 14-51 16,3-14-61-16,0 0-74 0,0 0-245 0,0 0-639 16,0 0 283-16</inkml:trace>
          <inkml:trace contextRef="#ctx0" brushRef="#br0" timeOffset="22165.88">17104 796 168 0,'0'0'299'0,"3"-17"-17"0,0 10-17 0,-3 7-18 0,12-14-11 15,-4 3-17-15,-1-2-12 0,4 0-16 0,-1 0-10 16,-1-2-17-16,-1 3-9 0,-1-5-17 0,0 5-10 16,1-4-13-16,-2 2-5 0,1 2-4 0,-1 0-6 15,-1 4-4-15,-2-2 2 0,-3 10-8 0,6-11-9 16,-6 11 2-16,7-10-10 0,-7 10-12 0,0 0-1 15,3-6-12-15,-3 6-9 0,0 0-8 0,0 0-1 16,0 0-6-16,0 0 1 0,0 0 3 0,-10 44-9 16,7-30 11-16,-2 11 5 0,-1-2 8 0,0 1 2 15,-1 2 13-15,1 2-1 0,3 7 1 0,-2 0-1 16,0-6-7-16,2 1-1 0,0-3 8 0,1 1-11 0,2 1 2 16,-1-4-4-16,1 4-4 0,-3-5-3 15,3 0 3-15,0-2-7 0,0-4 1 0,4-1-2 16,-2-1-5-16,1 1-1 0,-2-4-3 0,1 2 0 0,2-1-2 15,-1-7 0-15,0 4-4 0,-2-1-25 16,2 0-37-16,2-3-46 0,-5-7-47 0,6 14-43 16,-5-7-51-16,-1-7-49 0,8 8-58 0,-8-8-317 0,0 0-710 15,0 0 314-15</inkml:trace>
        </inkml:traceGroup>
      </inkml:traceGroup>
    </inkml:traceGroup>
    <inkml:traceGroup>
      <inkml:annotationXML>
        <emma:emma xmlns:emma="http://www.w3.org/2003/04/emma" version="1.0">
          <emma:interpretation id="{DE99B0EE-443B-4974-8D91-C76B9816B279}" emma:medium="tactile" emma:mode="ink">
            <msink:context xmlns:msink="http://schemas.microsoft.com/ink/2010/main" type="paragraph" rotatedBoundingBox="873,4158 28245,3326 28321,5841 949,6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FCBBC7-0E1A-4DF3-8A6D-8B7EB4DF9F8D}" emma:medium="tactile" emma:mode="ink">
              <msink:context xmlns:msink="http://schemas.microsoft.com/ink/2010/main" type="line" rotatedBoundingBox="873,4158 28245,3326 28302,5223 931,6056"/>
            </emma:interpretation>
          </emma:emma>
        </inkml:annotationXML>
        <inkml:traceGroup>
          <inkml:annotationXML>
            <emma:emma xmlns:emma="http://www.w3.org/2003/04/emma" version="1.0">
              <emma:interpretation id="{FA44FF96-FFAC-47B0-9547-56CDFFACC59F}" emma:medium="tactile" emma:mode="ink">
                <msink:context xmlns:msink="http://schemas.microsoft.com/ink/2010/main" type="inkWord" rotatedBoundingBox="879,4346 4643,4231 4677,5328 912,5443"/>
              </emma:interpretation>
            </emma:emma>
          </inkml:annotationXML>
          <inkml:trace contextRef="#ctx0" brushRef="#br0" timeOffset="71216.67">2165 4304 124 0,'0'0'207'16,"0"0"-14"-16,0 0-11 0,0 0-11 0,39 11-3 16,-33-3-3-16,-2 1-5 0,-1 1-4 0,3 4-5 0,-1 0-4 15,-2 3 1-15,3 1-5 0,0 2-3 16,-2 2-5-16,1-4-11 0,1 6-7 0,-2-7-9 15,-1 1-9-15,2 3-3 0,-4 2-11 0,2-4 2 16,-3-3-17-16,2 4-3 0,-1-5-8 0,2 3-4 0,-3-4-8 16,-3 4-1-16,3 0-5 0,0-5 1 15,0 2-11-15,0-2-2 0,0-13-15 0,-1 22-18 0,1-12-21 16,0-10-27-16,-2 17-27 0,2-17-30 0,-3 14-31 16,3-14-33-16,5 7-20 0,-5-7-77 0,0 0-157 15,0 0-464-15,0 0 206 0</inkml:trace>
          <inkml:trace contextRef="#ctx0" brushRef="#br0" timeOffset="71702.95">2654 4476 8 0,'0'0'265'0,"0"0"-19"0,0 0-26 0,0 0-23 16,0 0-21-16,0 0-19 0,0 0-17 0,0 0-9 15,0 0-16-15,0 0-3 0,0 0-4 0,11 20-6 0,-10-7-7 16,1-2-3-16,-1-1-7 0,2 5-6 16,0-1-8-16,2-1 1 0,-2 1-8 0,0-3-7 15,0 6-2-15,1-8 1 0,2 3-8 0,0-2 3 0,-1-1 1 16,4 2 0-16,-2-2-4 0,0-3 0 16,2-1-1-16,3 2-3 0,0-4-1 0,0 1-3 15,3-2-1-15,3-2-4 0,0 0-5 0,1-2 2 0,8-1-3 16,-7 2-9-16,5-6 1 0,-6 3 2 0,1 0-7 15,5-6 2-15,-1 4-4 0,0-2-1 0,-5 1 1 16,-2-3 1-16,0 3-7 0,1 0 0 0,-1 0 0 16,-4-1-1-16,-1-5 0 0,0 6 2 0,-3-2-4 15,1-1 1-15,-1-1-2 0,-4 6 3 0,1-6-1 16,-5-2-4-16,-1 13 1 0,6-17 1 0,-6 6 2 16,0 11-10-16,-4-18 7 0,2 9-4 0,-5-6 4 15,1 5 1-15,-2 0-4 0,-2-2 8 0,-2 1-8 16,-1 2 2-16,2-1-4 0,-7 2-4 0,0 4 7 0,1 0 3 15,-1 1-5-15,-3-3 0 0,-5 6 1 16,7 0 3-16,-8 3-5 0,2 0 1 0,-4 0-2 16,3 1 1-16,0 3-10 0,1 0-7 0,9 1-11 0,-2-2-12 15,-2 2-13-15,1-1-13 0,4-1-18 0,-3 3-19 16,2-1-19-16,-1-1-26 0,4 0-24 0,-2-2-34 16,3 1-212-16,2-1-454 0,-1-1 200 0</inkml:trace>
          <inkml:trace contextRef="#ctx0" brushRef="#br0" timeOffset="73387.86">3006 3906 22 0,'0'0'143'0,"0"0"4"15,0 0-12-15,0 0-1 0,0 0-6 0,0 0 2 16,0 0-6-16,0 0-4 0,0 0-6 0,-25 11-5 16,25-11 1-16,0 0-10 0,0 0-6 0,0 0-7 15,0 0-4-15,0 0-2 0,0 0-11 16,0 0-6-16,0 0-6 0,0 0-7 0,0 0-4 0,0 0-5 16,0 0-1-16,0 0 5 0,0 0-1 0,0 0 2 15,0 0 3-15,0 0 4 0,0 0-2 0,0 0-2 16,40 6-2-16,-28-5 0 0,2-1 0 0,4 3-4 0,-2 0-3 15,2-3-2-15,-3 0 0 0,3 0-3 16,-3 0-5-16,3 0-3 0,-7 1 0 0,4-2-6 16,-15 1-1-16,21 1-6 0,-9 0 2 0,-12-1-1 0,20 0-2 15,-13 2-5-15,-7-2 4 0,15 4-3 16,-15-4 0-16,10 5-1 0,-10-5-3 0,0 0-1 0,14 1 1 16,-14-1-3-16,0 0 3 0,9 2-3 0,-9-2 2 15,0 0-1-15,0 0 0 0,12 2-12 0,-12-2-11 16,0 0-18-16,0 0-21 0,0 0-22 0,0 0-21 15,0 0-24-15,0 0-35 0,15-4-48 0,-15 4-194 16,0 0-435-16,0 0 192 0</inkml:trace>
          <inkml:trace contextRef="#ctx0" brushRef="#br0" timeOffset="74254.53">3613 3762 36 0,'0'0'196'0,"-16"7"-12"0,9-3-15 16,7-4-14-16,-14 12-6 0,8-5-14 0,6-7-13 16,-9 9-12-16,3 1-6 0,2-3-10 0,4-7-4 0,-6 13-10 15,6-13-10-15,-6 12-7 0,6-12-4 16,-2 14-11-16,2-14-1 0,0 0-4 0,0 14-1 15,0-14-3-15,5 9-8 0,-5-9 3 0,7 9-1 16,-7-9-1-16,12 7-2 0,-4-3-4 0,-8-4 4 0,15 4-8 16,-5-2 2-16,-1 1-2 0,-9-3-5 0,21 2-4 15,-9-1 7-15,-3-1 1 0,7 5-1 0,-7-3-8 16,2-1 3-16,-1 1 0 0,2-1-6 0,-12-1 7 16,18 4-4-16,-18-4-4 0,15 5-2 0,-8-3 0 15,-7-2 3-15,17 7 4 0,-10-4-2 0,2 1-5 16,-3 1 2-16,-6-5-5 0,13 8 0 0,-2-4 3 15,-4 3 3-15,-7-7-2 0,14 7 1 0,-8-1-2 0,-6-6 4 16,10 11-2-16,-2-4 3 0,0-2-2 0,-5 2 2 16,5-1 0-16,-8-6 1 0,9 11-2 15,-9-11 4-15,3 10-3 0,-3-10-1 0,4 10 6 0,-4-10-1 16,0 0-6-16,-6 17 6 0,6-17-1 16,-13 11-5-16,3-7 4 0,-1 3-2 0,-2 0-1 0,-4-2-5 15,1 1-13-15,-1-1-17 0,3 0-15 0,-4-1-14 16,1 4-19-16,-1 1-25 0,3-7-26 0,0-1-27 15,4 1-65-15,-3-1-125 0,-2 0-369 0,7 2 164 16</inkml:trace>
          <inkml:trace contextRef="#ctx0" brushRef="#br0" timeOffset="73771.72">3601 3714 127 0,'0'0'229'0,"0"0"-9"0,0 0-14 0,0 0-13 16,0 0-8-16,20 0-13 0,-20 0-7 0,16-4-12 0,-5 2-9 15,-1 1-8-15,4-1-9 0,-2 0-11 16,4-4-5-16,-6 5-11 0,4-2-4 0,2 0-12 16,-2 2-8-16,1-3-7 0,-7 2-1 0,9-3-13 15,-8 5-3-15,3-2-5 0,0-1-5 0,-12 3-11 16,16 0-2-16,-16 0-18 0,16 0-20 0,-16 0-18 15,0 0-24-15,17-3-26 0,-17 3-19 0,0 0-25 0,12 4-34 16,-12-4-25-16,0 0-208 0,0 0-421 16,0 0 186-16</inkml:trace>
          <inkml:trace contextRef="#ctx0" brushRef="#br0" timeOffset="69751.53">619 4218 38 0,'0'0'183'0,"0"0"-7"16,0 0-11-16,0 0-13 0,0 0-10 0,0 0-12 15,7-10-9-15,-7 10-6 0,0 0-8 0,0 0 4 16,5-6-8-16,-5 6-4 0,0 0-8 0,0 0 1 15,0 0-7-15,0-15-9 0,0 15 2 0,0 0-6 16,0 0-6-16,1-14-4 0,-1 14-2 0,0 0-7 16,0 0-4-16,0 0-9 0,-6-19-2 0,6 19 0 15,0 0-3-15,-7-11-3 0,7 11-6 0,-6-10-3 16,6 10 1-16,-8-11-3 0,8 11 3 0,-9-8-8 16,9 8 7-16,-7-9-4 0,7 9-1 0,-11-11 0 0,5 6 0 15,6 5 0-15,-13-8-1 0,13 8-2 16,-13-9-1-16,5 7-3 0,8 2-2 0,-12-3 2 15,12 3 0-15,-15-8-4 0,15 8 1 0,-18-2-6 0,18 2 1 16,-14 2-1-16,14-2 3 0,-21 4 1 0,10 0 0 16,1-2-5-16,-4 2 5 0,4 1-2 15,-4 0 5-15,3 0-3 0,2 0-2 0,-6 2 2 0,3 2 2 16,-3-4-1-16,4 0-2 0,-2 5 0 16,1-3 2-16,-1 3 1 0,2 1 1 0,-1-3 0 0,2 2-1 15,-1-1 3-15,1 2-1 0,1 0-3 0,2-4 5 16,1 0-4-16,1 3-1 0,-1-2 1 0,0 2 1 15,6-10-3-15,-9 17 3 0,5-10-3 0,4-7-2 16,-6 16 1-16,3-7-3 0,1 1 1 0,2-10 1 16,-4 16 0-16,4-16-1 0,-5 16-1 0,5-16 3 15,0 18-2-15,-3-5 1 0,2-2 3 0,1 2 3 16,-3-2 1-16,3-11-3 0,-2 20 1 0,2-4 2 0,0-6 1 16,2 4-4-16,-2-14 0 0,-3 22 4 15,3-11-2-15,-3 4-2 0,1-4 4 0,2-11 2 0,0 21-4 16,0-11 0-16,0-10 0 0,0 18-3 0,0-18 2 15,2 19-3-15,1-9-2 0,-2-1 2 0,4 1 3 16,-4-3-3-16,2 3 5 0,-3-10-2 0,9 15 0 16,-4-9-1-16,1 5 0 0,3 0 0 0,-5-1-1 15,1-5-3-15,1 5 3 0,3-4-1 0,-3 4 0 16,5-2 2-16,-2-1-4 0,2 5 4 0,-2-3 0 16,-2-2-4-16,5 0 2 0,-1 0-3 0,4-1 5 15,-2 4-5-15,-1-3-4 0,-3-3 11 0,1 1-5 16,1-2 1-16,-1 3-1 0,-1-4-2 0,3 0 5 15,0 1-2-15,-12-3 5 0,22 2 0 0,-10 0 0 16,6-4 0-16,-3 2 1 0,0-2-1 0,-2-1 0 16,4-1 1-16,-2 1 2 0,0-1-6 0,-2 2 3 0,3-3 11 15,-1-1-19-15,-6 2 1 0,3-1 7 0,-3 3-7 16,-9 2 4-16,17-7-4 0,-17 7-2 0,12-4-3 16,-12 4-12-16,8-6-2 0,-8 6-11 0,0 0-10 15,0 0-19-15,0 0-19 0,0 0-22 0,0 0-17 16,0 0-19-16,0 0-28 0,0 0-27 0,0 0-29 15,0 0-230-15,-22 24-481 0,22-24 214 0</inkml:trace>
          <inkml:trace contextRef="#ctx0" brushRef="#br0" timeOffset="70418.9">1048 4518 160 0,'0'0'220'0,"0"0"-20"0,0 0-12 16,0 0-15-16,0 0-8 0,0 0-8 0,-10 6-10 15,10-6-8-15,0 0-10 0,0 0-13 0,0 0-7 0,0 0-11 16,0 0-7-16,0 0-1 0,0 0-9 0,0 0-2 16,0 0-3-16,0 0-5 0,0 0-3 0,27 0-7 15,-27 0 1-15,18 3-3 0,-18-3-2 0,19 0-4 16,-4 2 3-16,-2-2-4 0,4 0 1 0,-1-5-6 15,2 5 1-15,3 0-5 0,-3 0 1 0,-2-4-4 16,4 3-3-16,-1-1-2 0,0-1 0 0,-4 2-3 16,3-3-6-16,-6 2-3 0,4 1 3 0,-2-2-3 15,2 2-3-15,-7-2-4 0,-9 3-3 0,21 0 2 16,-21 0-3-16,18-1-1 0,-6 1-4 0,-12 0 2 0,15 0 0 16,-15 0-6-16,12-2 3 0,-12 2 4 15,0 0-5-15,15 0 1 0,-15 0-8 0,0 0 8 16,13 3-1-16,-13-3-3 0,0 0-6 0,14-1-11 0,-14 1-9 15,0 0-5-15,0 0-10 0,11 1-15 16,-11-1-6-16,0 0-9 0,0 0-18 0,0 0-19 16,0 0-32-16,0 0-19 0,0 0-25 0,0 0-55 0,-29 21-167 15,21-17-437-15,-2-4 194 0</inkml:trace>
          <inkml:trace contextRef="#ctx0" brushRef="#br0" timeOffset="70736.32">1193 4706 200 0,'0'0'197'0,"22"0"-11"0,-14 0-13 15,-8 0-7-15,19 0-10 0,-5 0-10 0,3 0-1 16,-3-1-7-16,2 1-11 0,2 0-5 0,-3 0-11 0,3 1-7 15,1 0-4-15,-4 3-9 0,2-4-6 0,-1 1-4 16,2-1-8-16,-5 4-9 0,-1-4-4 16,-12 0-6-16,18 2-4 0,-7-1-7 0,-11-1-4 0,16 4-5 15,-7 0-3-15,-9-4-3 0,15 3-1 0,-15-3-3 16,12 8-5-16,-6-3-13 0,1-1-23 0,-7-4-22 16,11 11-21-16,-5-9-30 0,-6-2-31 0,12 4-33 15,-12-4-85-15,0 0-121 0,20-3-390 0,-20 3 172 16</inkml:trace>
        </inkml:traceGroup>
        <inkml:traceGroup>
          <inkml:annotationXML>
            <emma:emma xmlns:emma="http://www.w3.org/2003/04/emma" version="1.0">
              <emma:interpretation id="{B2DA9943-A55F-4709-9673-ACF686E19D21}" emma:medium="tactile" emma:mode="ink">
                <msink:context xmlns:msink="http://schemas.microsoft.com/ink/2010/main" type="inkWord" rotatedBoundingBox="5369,5072 5733,5061 5754,5756 5391,5768"/>
              </emma:interpretation>
            </emma:emma>
          </inkml:annotationXML>
          <inkml:trace contextRef="#ctx0" brushRef="#br0" timeOffset="75370.98">4927 4541 26 0,'0'0'184'0,"9"-7"-8"0,-9 7-9 0,11-10-6 16,-8 6-11-16,-3 4-11 0,10-6-7 0,-10 6-9 15,0 0-10-15,9-7-6 0,-9 7-6 0,0 0-11 16,8-8-6-16,-8 8-4 0,0 0-7 0,0 0-6 15,0 0-5-15,0 0-6 0,0 0-6 0,0 0-6 16,0 0-5-16,0 0-7 0,0 0 12 16,0 0 4-16,0 0 2 0,0 0-2 0,-3 30 4 0,-2-15-4 15,-2-4 7-15,-1 6 1 0,-2 8 1 0,2-10-6 16,-5 18-3-16,-1-1-6 0,0 7-2 0,0-6-5 16,-4 3-4-16,0 5-3 0,3-5 0 0,-4 2-11 15,-2 1-27-15,0 1-37 0,-3 2-36 0,5 0-42 16,0-5-56-16,-5 1-251 0,-2-3-467 0,4-2 207 15</inkml:trace>
        </inkml:traceGroup>
        <inkml:traceGroup>
          <inkml:annotationXML>
            <emma:emma xmlns:emma="http://www.w3.org/2003/04/emma" version="1.0">
              <emma:interpretation id="{E6C06B74-557F-458A-A8BD-753F75452E36}" emma:medium="tactile" emma:mode="ink">
                <msink:context xmlns:msink="http://schemas.microsoft.com/ink/2010/main" type="inkWord" rotatedBoundingBox="7076,4494 10185,4400 10211,5257 7102,5352"/>
              </emma:interpretation>
            </emma:emma>
          </inkml:annotationXML>
          <inkml:trace contextRef="#ctx0" brushRef="#br0" timeOffset="76593.09">6331 4285 59 0,'0'0'228'0,"12"6"-9"0,-12-6-13 16,13 13-21-16,-10-6-7 0,7 7-15 0,-4-1-5 15,0 2-19-15,2 1-2 0,1-2-13 16,1 6-7-16,-1 0-10 0,-1-3-5 16,4 3-11-16,-9-4-7 0,4 0-11 0,-1-1-5 0,1 2-6 15,-1-4 0-15,0 0-10 0,-1-2-6 0,4 1-3 0,-6-2-4 16,4 4-5-16,-4-8 0 0,0 2-3 0,-3-8-4 15,9 11-5-15,-9-11 1 0,3 10-3 0,-3-10-1 16,5 7 1-16,-5-7-1 0,3 7-4 0,-3-7 2 16,0 0 1-16,0 0-1 0,0 0-2 0,0 0-2 15,0 0-3-15,0 0 2 0,0 0-1 0,0 0-2 16,0 0-2-16,0 0-1 0,-9-36-6 0,7 23-4 16,4-1-5-16,1-3-1 0,0 0-6 0,0-2 0 0,3-4-4 15,0 1-2-15,-2-2-1 0,5-1 0 16,-6 4 1-16,1-2 3 0,2 1-2 0,-3 5 7 15,3-1-3-15,2 2 8 0,-2 4-4 0,-3-5-3 16,1 4 7-16,2-2 0 0,-3 7 0 0,3-2 2 0,-3 0 2 16,2 0-5-16,-5 10 8 0,9-16 1 0,-6 10-2 15,-3 6 3-15,4-13 5 0,2 8-3 0,-6 5 8 16,10-7 2-16,-10 7 0 0,9-6 2 0,-9 6 2 16,14-6-2-16,-14 6 6 0,15 2 0 0,-15-2 3 15,19 4 4-15,-8 1 2 0,2 3 4 0,-1 3 6 16,-2 2 2-16,10 3 0 0,-13 1 1 0,8 3-2 15,-5 7 5-15,2-4-6 0,-4 4 3 16,-2 2-6-16,1-4-2 0,-4 2 2 0,0 1 1 0,0 1-6 16,0-3-3-16,-3-4-4 0,0 4-1 0,0 0 2 15,0-5-9-15,-3 0 2 0,3 0-5 0,-3-3-7 16,3 0-20-16,0-1-24 0,-3-2-28 0,3 0-33 16,-3-4-25-16,3-1-33 0,-1 5-35 0,1-15-24 15,4 11-251-15,-4-11-505 0,9 6 224 0</inkml:trace>
          <inkml:trace contextRef="#ctx0" brushRef="#br0" timeOffset="76936.98">7205 4612 160 0,'0'0'217'15,"0"0"-18"-15,0 0-19 0,0 0-18 0,0 0-13 0,-6 30-16 16,6-30-13-16,0 14-8 0,0-14-13 0,6 14-4 15,-2-8-9-15,-4-6-4 0,12 12-11 0,-7-6-1 16,3-4-14-16,1 3 3 0,-9-5-3 0,17 8-1 16,-7-6-6-16,7-2-4 0,-5-2 0 0,7 2-1 15,-3-3-4-15,1-2-5 0,2-1-1 0,4-2-6 16,-10-2-2-16,3 3-2 0,1-4-5 0,-7 1 3 16,-1-4-1-16,0 7-2 0,-4-6-4 0,1 2-1 15,-6 4-3-15,0 7 3 0,0-21-6 0,0 21 2 16,-14-17-3-16,5 9-2 0,-1 1-2 0,-10 1 3 0,4 2 2 15,-3 0-5-15,-1 3 3 0,-5 1-2 0,5 2 2 16,1 1 1-16,0 1-4 0,2 2 0 16,-2-1-8-16,5 1-8 0,1-1-17 0,1 3-16 0,5-4-21 15,-5 3-28-15,6-3-22 0,6-4-33 0,-8 7-221 16,8-7-401-16,0 0 177 0</inkml:trace>
          <inkml:trace contextRef="#ctx0" brushRef="#br0" timeOffset="77444.68">8050 4094 88 0,'0'0'212'0,"-18"-5"-15"16,18 5-13-16,-16-1-14 0,16 1-11 0,-16 0-5 15,16 0-9-15,-20 3-2 0,4-1-7 0,7 3-11 16,-5 0-5-16,-2 3-10 0,3 0-9 0,1 4-3 16,-2 0-10-16,1 2-1 0,-1 6-8 0,2 5-2 15,-1-7-4-15,3 8 0 0,1 1-1 0,-5-3-5 16,5 2-6-16,-1 8 2 0,4-4-5 0,0-6-3 16,4 1-5-16,4 0-2 0,-2-1-3 0,3 0-2 15,0-9-4-15,6 10-3 0,1-3-4 0,-1-6 5 0,5-2-8 16,2-1 9-16,0 1-4 0,7-4 2 0,-1-3-1 15,5 2 4-15,-2-6-4 0,2-1-2 0,-1-2-5 16,2 0 3-16,-4-3-9 0,1 3-2 0,-3-2 0 16,-5 0-6-16,2-5-23 0,-2 4-17 0,-1-4-20 15,-2 5-25-15,-3-3-36 0,0 2-26 0,-2 0-22 16,-2-4-30-16,-7 7-21 0,12-12-262 0,-12 12-505 16,0-10 225-16</inkml:trace>
          <inkml:trace contextRef="#ctx0" brushRef="#br0" timeOffset="77902.98">8748 4135 57 0,'-4'-13'226'0,"4"13"-14"0,0 0-15 0,0 0-18 16,-12-3-15-16,12 3-7 0,0 0-6 0,0 0-8 0,-23 12-5 15,13-3-3-15,-3-4-7 0,1 4-5 16,-2 4-4-16,-1 2-2 0,2 5-7 0,-6-2-3 16,5 6-6-16,-2-3-3 0,-1 0-7 0,4 3-2 15,-2-4-9-15,5 3-5 0,1-2-7 0,1-4-11 16,2 6-3-16,2-7-1 0,1 1-8 0,0 0-4 16,3-3-3-16,0 0-1 0,3 1-3 0,1-2-4 0,-1-4-1 15,6 3-3-15,-1-4-5 0,3-2 1 0,3 0-1 16,-1 1-1-16,4-4-4 0,-1 2-2 0,2-2-13 15,-5-2-21-15,7-1-28 0,-4 0-37 0,1-1-40 16,-1-6-38-16,0 4-53 0,4 0-52 0,-5-8-183 16,0 7-486-16,0 1 215 0</inkml:trace>
          <inkml:trace contextRef="#ctx0" brushRef="#br0" timeOffset="78282.4">9063 3858 103 0,'0'0'217'15,"0"0"-22"-15,0 0-17 0,0 0-16 0,0 0-18 16,0 0-10-16,0 0-10 0,19-9-3 0,-19 9-5 16,20 8-7-16,-5-5-3 0,0 8-5 0,8-1 3 15,-2 8-5-15,5 0-8 0,-1-1-5 0,5 4-2 16,0 7-9-16,-2-3 0 0,0 5-5 16,-4-1 1-16,-1 2-7 0,-4 2-5 0,-9-7-3 0,1 1-3 15,-4 8-1-15,-2-8-4 0,-5-1-6 0,-3 1 0 16,-2-1-5-16,-1 1-2 0,-3-2-5 0,-4-1 3 0,1-2-8 15,-4 2-6-15,-2 0-20 0,1-3-32 16,-1-4-22-16,2 3-35 0,0-5-27 0,4-4-44 16,0 0-22-16,-3-1-237 0,4-5-455 0,2 1 201 0</inkml:trace>
        </inkml:traceGroup>
        <inkml:traceGroup>
          <inkml:annotationXML>
            <emma:emma xmlns:emma="http://www.w3.org/2003/04/emma" version="1.0">
              <emma:interpretation id="{93EC35E1-0139-4635-BE19-73A4AC1640E1}" emma:medium="tactile" emma:mode="ink">
                <msink:context xmlns:msink="http://schemas.microsoft.com/ink/2010/main" type="inkWord" rotatedBoundingBox="10795,4618 15623,4471 15657,5608 10830,5755"/>
              </emma:interpretation>
            </emma:emma>
          </inkml:annotationXML>
          <inkml:trace contextRef="#ctx0" brushRef="#br0" timeOffset="79214.02">10056 4457 224 0,'0'0'223'0,"-4"8"-7"0,4-8-6 15,0 0-11-15,0 0-7 0,0 0-6 0,25 2-8 16,-14-2-11-16,5 4-6 0,0-4-10 0,2 1-4 15,8-2-11-15,-7 1-6 0,5 0-12 0,1 0-10 16,2 0-5-16,-2-4-14 0,2 4-9 0,-3-2-6 16,-5 2-6-16,-2 0-7 0,1 0-4 15,-3 0-10-15,0-1-1 0,-3 1-10 0,-12 0-13 0,20 0-22 16,-9 0-23-16,-11 0-25 0,15 0-31 0,-15 0-28 16,12 3-40-16,-12-3-32 0,9 5-54 0,-9-5-205 15,0 0-474-15,0 0 209 0</inkml:trace>
          <inkml:trace contextRef="#ctx0" brushRef="#br0" timeOffset="78932.95">10077 4217 246 0,'-12'-2'258'0,"12"2"-11"0,0 0-19 16,0 0-16-16,0 0-17 0,0 0-16 0,0 0-16 0,0 0-17 15,0 0-16-15,0 0-9 0,0 0-5 16,0 0-7-16,0 0-4 0,0 0-1 0,0 0-3 16,0 0-9-16,0 0-1 0,51 5-12 0,-36-2-3 15,9-3-2-15,-2 0-7 0,3-4-4 0,2 4-8 16,2 0-1-16,-3-1-2 0,1 1-8 0,0-1-2 16,0 1-6-16,3-2-2 0,-6 2-1 0,-5-2-4 0,2-2-1 15,-2 3 0-15,-1 0-5 0,0-4 1 0,-5 5-7 16,1 0 0-16,-5-6-2 0,-9 6-1 0,19-1 0 15,-19 1 3-15,14 0-10 0,-14 0 0 0,0 0 3 16,15-2 3-16,-15 2-18 0,0 0-10 0,0 0-21 16,13 0-11-16,-13 0-24 0,0 0-26 0,0 0-28 15,0 0-39-15,0 0-31 0,0 0-34 0,0 0-244 16,0 0-510-16,0 0 226 0</inkml:trace>
          <inkml:trace contextRef="#ctx0" brushRef="#br0" timeOffset="-188775.79">14835 4374 89 0,'6'-13'163'0,"-6"13"-12"0,7-8-9 0,-3 0-11 0,-4 8 0 16,5-7-7-16,-5 7-5 0,6-11-5 0,-6 11-4 15,6-12-5-15,-6 12-2 0,4-7-3 0,-4 7 1 16,0 0-6-16,0 0-10 0,6-9-7 0,-6 9-9 16,0 0-10-16,0 0-6 0,0 0 1 0,0 0 8 15,0 0 8-15,0 0 3 0,-4 43-1 0,-4-18-3 16,-4 0-5-16,-2 12-5 0,-7 1-5 0,-5 9-5 16,-2-2-10-16,-18 19-30 0,-6 4-46 0,-26 26-67 0,23-28-77 15,-36 22-232-15,30-26-446 0,0 1 197 16</inkml:trace>
        </inkml:traceGroup>
        <inkml:traceGroup>
          <inkml:annotationXML>
            <emma:emma xmlns:emma="http://www.w3.org/2003/04/emma" version="1.0">
              <emma:interpretation id="{696BABAC-09A4-4270-B5C1-3D31D5F22462}" emma:medium="tactile" emma:mode="ink">
                <msink:context xmlns:msink="http://schemas.microsoft.com/ink/2010/main" type="inkWord" rotatedBoundingBox="16554,4044 20987,3909 21024,5126 16591,5261"/>
              </emma:interpretation>
            </emma:emma>
          </inkml:annotationXML>
          <inkml:trace contextRef="#ctx0" brushRef="#br0" timeOffset="-176100.64">15916 4116 105 0,'0'0'225'0,"0"0"-12"0,0 0-24 16,0 0-18-16,0 0-13 0,0 0-5 0,0 0-13 16,-14 20-6-16,14-20-5 0,-1 15-1 0,-2-4-9 15,1 2-2-15,1 1-2 0,-1 1-3 0,-1 0-4 16,3 3-4-16,0-1-2 0,-1 2 0 15,-3-2-9-15,2 3 0 0,-1-3-8 0,3 8-4 0,-3-8-9 16,2 5-9-16,-1 5-4 0,-1-9-5 0,0 0-2 16,0 5-4-16,3-5-8 0,-3 5-2 0,-1-7-2 15,-2 5-6-15,3-3-3 0,1 1 2 16,-1-1-11-16,2-5 5 0,-1-2-6 0,-1 4 5 0,3-5-8 16,-3 1 2-16,3-11-2 0,0 15-3 0,0-15-2 15,0 14 4-15,0-14 0 0,0 0 1 0,0 0-3 0,0 0 1 16,0 0-1-16,0 0-2 0,0 0-2 0,0 0-4 15,0 0-2-15,23-29-11 0,-16 16-9 0,-1-5-10 16,5-6-7-16,-4 2-9 0,0-3-9 0,4-3-6 16,2-6-3-16,2-5-2 0,-1 8 0 0,-1-2 4 15,-1 4 5-15,-3 7 6 0,1-5 2 0,-1 3 8 16,-1 0 5-16,-2 1 3 0,1 0 5 0,1 7 9 16,-2 3 6-16,-2-2 9 0,2 3-2 0,-3 4 7 15,2-1-2-15,-5 9 5 0,7-13-3 0,-1 10 4 16,-6 3-2-16,7-7 0 0,-7 7 3 0,11-4-2 15,-11 4 5-15,0 0 4 0,0 0 4 0,22 12 4 16,-16-4 3-16,0 6 6 0,-3 3 3 0,3-3 1 16,2 8 5-16,-5 1 2 0,3 1 2 0,-2 2 4 0,-4 0 2 15,3 2 0-15,-6-1 1 0,6 0 0 0,-2-1 3 16,-2 0 0-16,1-5-2 0,3 2-1 16,-3 0-3-16,3-4-5 0,-2-1-2 0,1-4-7 0,2 4 1 15,-4-3-2-15,0-2-4 0,2 0-6 0,-1-6 1 16,-1-7-3-16,5 19-14 0,-4-14-17 0,1 6-25 15,-2-11-32-15,0 0-42 0,3 11-35 0,-3-11-56 16,0 0-91-16,0 0-246 0,0 0-582 0,0 0 257 16</inkml:trace>
          <inkml:trace contextRef="#ctx0" brushRef="#br0" timeOffset="-173321.18">16295 3533 104 0,'13'-11'205'15,"0"6"-13"-15,4-4-9 0,-1 3-12 0,2 0-7 16,-1 1-7-16,5-2-5 0,-4-1-9 0,7 5-8 15,1-1-5-15,0-2-9 0,-6 3-2 0,-1 3-10 16,-2 0-9-16,2 0-7 0,-1 3-4 0,0 0-7 16,-3 2 6-16,-2 0-8 0,1 3-4 0,-3 5-5 15,-3-5 3-15,-1 5-4 0,-1 2-1 0,-3-1-5 16,0 3 1-16,-1-3-3 0,-4 7-1 0,-4-1-7 0,0 2-1 16,-1 2 1-16,-4 1-6 0,3-1-3 15,-6 1-2-15,2-1-5 0,-1 0-2 0,-1 1-7 16,1-1-4-16,1-3-1 0,2-1 0 0,1-5-6 0,1-1-3 15,1 3-1-15,1-6-1 0,3 1 0 0,0 0-2 16,1-2 5-16,2-10-5 0,2 16-4 0,-2-16-3 16,12 11-19-16,-2-9-11 0,7 5-20 0,-1-6-20 15,2 1-31-15,0 1-34 0,3-3-41 0,4-2-44 16,3 1-57-16,-4-1-191 0,2-3-503 0,-3 5 223 16</inkml:trace>
          <inkml:trace contextRef="#ctx0" brushRef="#br0" timeOffset="-173319.19">17227 4314 41 0,'0'0'257'0,"10"13"-4"16,-10-13-5-16,12 3-11 0,-12-3-10 0,20 2-12 0,-9 1-18 16,4 1-8-16,6-2-11 0,5-1-13 0,2 2-8 15,2-3-14-15,10 0-15 0,-10 0-5 0,9-4-9 16,-7 2-7-16,-3 1-11 0,13-2-12 0,-11 0-5 16,0 1-12-16,0-1 0 0,-1-1-18 0,2 0 3 15,-4-1-4-15,-3 2-8 0,2 2-3 0,-9-1-14 16,-2-3-18-16,2-1-16 0,-4 2-22 0,-4 1-25 0,-1-1-38 15,-9 4-35-15,14-7-44 0,-10 1-47 0,-4 6-262 16,0 0-523-16,-9-22 231 0</inkml:trace>
          <inkml:trace contextRef="#ctx0" brushRef="#br0" timeOffset="-173317.19">17701 4069 177 0,'0'0'323'0,"-9"-2"-24"15,9 2-27-15,0 0-23 0,0 0-9 0,0 0-13 16,-13 16-6-16,10-8-19 0,3-8 0 0,-5 25-12 16,1-1-5-16,-1-2-25 0,2 0-10 0,3 2-9 15,-1 2-10-15,-4 1-17 0,4-2-7 0,-4 3-11 16,4-1-16-16,-2-1-6 0,0 1-1 0,1-3-18 16,-2 4-18-16,2-3-38 0,2-1-35 0,-3 1-30 15,6-1-40-15,-3-8-37 0,0 3-47 0,0-6-54 16,0 2-293-16,2-4-581 0,4-1 257 0</inkml:trace>
          <inkml:trace contextRef="#ctx0" brushRef="#br0" timeOffset="-173313.22">18296 3663 293 0,'0'0'323'0,"0"0"-20"0,-16-1-19 16,16 1-24-16,0 0-25 0,0 0-22 15,0 0-25-15,0 0-15 0,0 0-12 0,0 0-17 0,0 0-9 16,50 3-12-16,-21 0-14 0,4 3-10 0,10-4-9 16,5 7-6-16,1-4-13 0,-5 6-4 0,10-2-4 15,0 2-7-15,-2 4-5 0,-4-2-4 0,-5 5-10 16,-3 2-6-16,1-2 0 0,-18-1 1 0,9 3-1 16,-10-2-3-16,-5 4 8 0,-4 0 10 0,-3 1 0 15,-7-2 14-15,0 5 15 0,-6-3 13 0,-3 1 18 16,-3 0 5-16,0 0-6 0,-7 0-4 0,0-2-3 15,-1 3-6-15,-7 6-4 0,7-10-7 0,-3 2-12 16,2-1-5-16,2 0-6 0,2-1-9 0,1 0 0 0,6-7-8 16,1 9-4-16,-5-4-5 0,5-2-5 0,0-3-10 15,5 3-25-15,-2-4-20 0,0 3-33 16,1-3-27-16,1 0-39 0,1-13-30 0,1 18-30 0,-1-7-38 16,0-11-44-16,0 17-42 0,0-17-336 0,-4 8-700 15,4-8 310-15</inkml:trace>
          <inkml:trace contextRef="#ctx0" brushRef="#br0" timeOffset="-173310.22">18514 4327 211 0,'10'-12'305'15,"4"7"-18"-15,2-2-20 0,6-5-11 0,5 6-10 16,11-6-18-16,5 4-20 0,3 0-19 0,0 0-17 15,4-3-15-15,-3 4-20 0,-4 2-10 0,4 2-17 0,-3-3-8 16,-3 4-20-16,-10 0-24 0,-3-2-34 0,2 2-33 16,-9 2-39-16,-4-1-44 0,0 1-48 15,1-4-57-15,-7 4-250 0,-1-3-484 0,-1-1 214 0</inkml:trace>
          <inkml:trace contextRef="#ctx0" brushRef="#br0" timeOffset="-173306.23">19610 3948 275 0,'0'0'274'15,"0"0"-26"-15,0 0-13 0,7 13-10 0,-7-13-9 16,-1 18-15-16,-2-2-9 0,1-4-13 0,-1 6-20 16,-1 4-6-16,-2 0-12 0,0 0-12 0,-1 1-13 0,-1 3-11 15,1-5-11-15,-1 0-7 0,2 1-8 16,-1-6-9-16,1 1-2 0,0-4-6 0,-2-1-9 15,4 3-5-15,-2-7-5 0,3-2-4 0,3-6-1 0,-6 13-3 16,6-13-4-16,-4 7 1 0,4-7 1 16,0 0-10-16,0 0-8 0,0 0-5 0,0 0 2 15,23-34-13-15,-8 14-6 0,3-2-11 0,3-9-5 0,6 0-7 16,0-2-1-16,0 2-4 0,7-6 7 0,0 6 0 16,2 0 0-16,-2 4 6 0,-1 5 6 0,-10 4 1 15,3 5 9-15,0 2 12 0,-7 3 8 0,7 3 4 16,-7 3 5-16,0-2 0 0,2 4 14 0,-4 4 1 15,0-2-5-15,-2 5 11 0,3 4 4 0,2 8-1 16,-4-1-6-16,-3 0 6 0,4 6-4 0,-4-10 2 16,1 11-16-16,-2 0 3 0,-2 1-1 0,2-3-5 15,-2 3-1-15,-1-3-16 0,3 4-43 0,-4-1-41 16,-5 0-49-16,3-2-72 0,-2-6-72 0,-5 0-298 16,1 0-613-16,-3-2 271 0</inkml:trace>
        </inkml:traceGroup>
        <inkml:traceGroup>
          <inkml:annotationXML>
            <emma:emma xmlns:emma="http://www.w3.org/2003/04/emma" version="1.0">
              <emma:interpretation id="{449DA4E6-0C11-4326-AA68-A77127A9E602}" emma:medium="tactile" emma:mode="ink">
                <msink:context xmlns:msink="http://schemas.microsoft.com/ink/2010/main" type="inkWord" rotatedBoundingBox="21905,4195 22716,4170 22739,4925 21928,4949"/>
              </emma:interpretation>
            </emma:emma>
          </inkml:annotationXML>
          <inkml:trace contextRef="#ctx0" brushRef="#br0" timeOffset="-172810.01">21780 3641 25 0,'0'0'237'0,"0"0"-8"16,0 0-12-16,12-5-12 0,-12 5-18 0,7-5-14 16,-7 5-10-16,8-5-9 0,-8 5-9 0,0 0-4 15,10-6-10-15,-10 6-5 0,0 0-8 0,0 0-5 16,0 0-11-16,8-7-12 0,-8 7-6 0,0 0-13 15,0 0-8-15,0 0-6 0,0 0-4 0,0 0-1 16,-24 23-3-16,3-9-5 0,-4 1-1 0,-8 6-6 16,-4 3 0-16,-5 4-3 0,0-3-2 0,0 8-3 15,-1-3-1-15,6-3 0 0,-5-2-3 0,6-1 0 16,3 1-2-16,2-4 2 0,7-3-4 0,0 0 3 16,3-5-3-16,6-2 1 0,-1-2-3 0,7 0 1 15,-3-4-6-15,5 2 0 0,-1-4 3 0,8-3-3 0,-13 8-3 16,13-8 1-16,-8 7-2 0,8-7-1 15,0 0 1-15,-10 6-2 0,10-6 3 0,0 0-1 16,0 0 5-16,0 0-9 0,0 0 6 0,0 0 0 0,0 0 0 16,0 0 2-16,0 0 1 0,0 0 3 15,0 0 1-15,0 0-6 0,0 0-1 0,0 0-2 16,0 0-3-16,-7 7 1 0,7-7-6 0,0 0 3 0,0 0-3 16,0 0-4-16,0 0 3 0,0 14-1 0,0-14 7 15,0 0-7-15,7 18 5 0,0-7 0 0,5-1 4 16,9 8-8-16,0-5 13 0,6 5-1 0,10-1-1 15,4 2 4-15,0-2-2 0,4-3 0 0,6-1-5 16,-4 4 0-16,6-5 4 0,-1 1-3 0,2 1-5 16,-5-7-14-16,-2 6-19 0,0-5-29 0,-6-2-25 15,-12-2-31-15,-2 3-37 0,-2-2-46 0,-6-3-60 16,-8 2-262-16,-2-4-562 0,-9 0 249 0</inkml:trace>
        </inkml:traceGroup>
        <inkml:traceGroup>
          <inkml:annotationXML>
            <emma:emma xmlns:emma="http://www.w3.org/2003/04/emma" version="1.0">
              <emma:interpretation id="{CB291107-5852-4541-8413-ED287B43408B}" emma:medium="tactile" emma:mode="ink">
                <msink:context xmlns:msink="http://schemas.microsoft.com/ink/2010/main" type="inkWord" rotatedBoundingBox="23557,3469 26372,3383 26422,5021 23607,5107"/>
              </emma:interpretation>
            </emma:emma>
          </inkml:annotationXML>
          <inkml:trace contextRef="#ctx0" brushRef="#br0" timeOffset="-171386.82">23009 3602 183 0,'4'-7'239'0,"-4"7"-11"0,0 0-23 0,0 0-13 15,0 0-17-15,0 0-24 0,0 0-7 0,0 0 5 16,0 0 2-16,0 0-1 0,0 0 3 0,-4 41-4 15,-1-19-5-15,-4 1 2 0,2 3-8 0,-2 9-5 16,2-10-7-16,-5 9-17 0,1-6-3 16,2 1-9-16,-3 4-9 0,0 0-9 0,3-6-6 0,-2 6-14 15,3-7-1-15,2-1-7 0,-1-2-1 0,1 0-3 16,-2 1-8-16,4 1-7 0,1-4-12 0,-2-1-15 16,2-7-24-16,0 5-29 0,3-2-29 0,-1-3-27 15,1 0-32-15,0-13-27 0,4 13-28 0,-1-8-58 16,-3-5-232-16,18 0-520 0,-18 0 231 0</inkml:trace>
          <inkml:trace contextRef="#ctx0" brushRef="#br0" timeOffset="-171019.66">23432 3797 42 0,'6'-5'260'0,"-6"5"-23"0,0 0-19 0,0 0-8 0,0 0-4 16,14 17-5-16,-14-8-12 0,0 11-13 0,0 0-12 15,-3 3-11-15,0 5-8 0,6 0-12 0,-6-2-14 16,3 1-2-16,0-1-15 0,0 4-9 0,6-4-10 16,-6 2-3-16,6-3-12 0,0-3-6 0,-2-4-1 15,5-1-3-15,-1 0-8 0,4-1-8 0,1-7 5 16,0 2-6-16,2-2-4 0,5-4 3 0,-1-5-11 16,12-1-2-16,-2-3 0 0,2-2-4 0,6-8-2 15,2-1 0-15,-12 5 1 0,7-12-5 0,-8 3-2 16,3-6 0-16,-2-5-9 0,-3 1 8 0,0 0-8 15,-11-2 6-15,-4 6-8 0,-3-1 5 0,2 1-4 0,-10 0 2 16,-4 1-2-16,-3 0-1 0,-4 5-2 16,-6-1 1-16,-4 3-3 0,-5 4 0 0,-8-2 0 15,-4 4 3-15,0 4-8 0,-1 6 4 0,10 2 1 0,-9-1 0 16,10 4-16-16,2 5-16 0,1-4-12 0,-2 5-21 16,7-3-21-16,-2 7-31 0,9 0-23 0,0-7-30 15,6 0-41-15,2 0-72 0,4 0-145 0,3-7-461 16,0 0 204-16</inkml:trace>
          <inkml:trace contextRef="#ctx0" brushRef="#br0" timeOffset="-170699.66">24205 3129 294 0,'15'0'287'16,"-15"0"-23"-16,0 0-16 0,0 0-17 0,0 0-13 0,16-2-8 15,-16 2-16-15,17-2-16 0,-4 1-10 0,2 2-19 16,3-1-9-16,3-1-13 0,1-2-16 0,5 3-10 15,-3-3-9-15,1 3-10 0,2-1-4 0,-2 1-13 16,-7 0-21-16,9-4-25 0,-7 0-32 16,-1 4-37-16,-3-4-39 0,1 1-42 0,-4 2-59 0,1-6-93 15,0 2-141-15,-3-3-460 0,-2-1 204 0</inkml:trace>
          <inkml:trace contextRef="#ctx0" brushRef="#br0" timeOffset="-170436.09">24827 2867 61 0,'12'0'237'0,"-12"0"-10"0,13-7-7 15,-2 6-20-15,-11 1-7 0,22-4-17 0,-7 1-15 16,0 0-10-16,6 2-13 0,-5 0-14 0,4 1-10 15,-3-3-13-15,-2 3-8 0,2-2-14 0,-1 2-5 16,-4 0-7-16,3 0-6 0,0-4-7 0,-15 4-9 16,19 0-20-16,-8 0-16 0,-11 0-23 0,13 2-27 15,-13-2-25-15,15 2-27 0,-15-2-31 16,13 0-60-16,-13 0-164 0,0 0-377 0,0 0 166 0</inkml:trace>
          <inkml:trace contextRef="#ctx0" brushRef="#br0" timeOffset="-170111.77">24910 2894 91 0,'0'0'226'15,"-15"5"-14"-15,15-5-15 0,-13 5-26 0,13-5-10 0,-10 7-16 16,10-7-13-16,-8 10-9 0,8-10-12 0,-6 9-8 16,6-9-12-16,-6 11-9 0,6-11-5 15,0 12-6-15,0-12-7 0,0 13-8 0,0-13-2 0,3 15-6 16,0-8-4-16,-3-7 0 0,11 15-7 0,-5-5 0 15,-2 0-2-15,8 1-3 0,-5-1 1 0,2 2-2 16,0-1-1-16,2 1 0 0,-1-1 0 0,-1 4-2 16,3-2 1-16,0 0-4 0,3 5 3 0,-3-1 0 15,0-3 1-15,3 6 0 0,-9-4-2 0,4-1-1 16,-2 1 1-16,1 0-1 0,-4 0-3 0,1 0 0 0,-6-1 1 16,2 1-4-16,-4-1 5 0,-1 2-3 15,0-3-4-15,-7-3 1 0,1 2-2 0,-4-2-2 16,-5 0-15-16,-5-4-23 0,3 7-28 0,-3-4-33 0,7-3-43 15,-7 2-36-15,7-4-59 0,-3-2-184 0,2 4-441 16,1-3 195-16</inkml:trace>
          <inkml:trace contextRef="#ctx0" brushRef="#br0" timeOffset="-169672.65">25104 4032 267 0,'0'0'279'0,"0"0"-15"0,0 0-23 0,0 0-20 16,0 0-12-16,0 0-7 0,0 0-10 0,17 15-9 0,-4-10-18 16,-4 2-12-16,6 3-7 0,3-5-9 0,1 8-3 15,2 0-8-15,-6-2-4 0,9 3-11 16,-2 1-3-16,4-1-12 0,-4 3-7 0,-3-4-4 15,4 5-4-15,-2-5-15 0,-2-1 1 0,3 5-7 16,-5-10-6-16,-2 4-10 0,3-1-3 0,-3-2-3 0,-2 0 3 16,-1 0-6-16,-2 0-7 0,-1-4-11 0,2 2-18 15,-7-3-22-15,-4-3-19 0,12 5-30 0,-12-5-49 16,11 1-51-16,-11-1-54 0,0 0-77 0,11-11-221 16,-11 11-568-16,0-15 252 0</inkml:trace>
          <inkml:trace contextRef="#ctx0" brushRef="#br0" timeOffset="-169438.41">25649 3900 158 0,'0'0'284'0,"-9"0"-22"0,9 0-13 16,-20 4-7-16,8 3-8 0,-1 2-11 0,2 3-18 15,-5 4-14-15,-3-1-9 0,2 6-13 0,-1 0-7 16,0 1-9-16,-4 8-4 0,0 1-19 0,2-8-7 15,-2 9-11-15,0 0-13 0,-2-1-11 0,1-2-3 16,1 2-7-16,6-9-7 0,-1 1-21 0,1-2-13 16,1 0-28-16,1 0-29 0,1-3-33 0,0 2-43 15,1-6-45-15,-2 0-50 0,7-3-68 0,-5-1-239 16,3-4-539-16,4 2 239 0</inkml:trace>
        </inkml:traceGroup>
        <inkml:traceGroup>
          <inkml:annotationXML>
            <emma:emma xmlns:emma="http://www.w3.org/2003/04/emma" version="1.0">
              <emma:interpretation id="{11FF88DF-586A-4590-83F3-17EFCEF992CB}" emma:medium="tactile" emma:mode="ink">
                <msink:context xmlns:msink="http://schemas.microsoft.com/ink/2010/main" type="inkWord" rotatedBoundingBox="27018,3557 28251,3519 28294,4957 27062,4995"/>
              </emma:interpretation>
            </emma:emma>
          </inkml:annotationXML>
          <inkml:trace contextRef="#ctx0" brushRef="#br0" timeOffset="-168760.72">26369 3941 187 0,'6'-6'271'15,"-6"6"-17"-15,0 0-21 0,0 0-23 0,0 0-22 16,7-5-17-16,-7 5-2 0,0 0 2 0,0 0-5 0,-4 25-12 16,4-8-7-16,0-4-1 0,-6 6-9 15,3 3-8-15,-3-1-7 0,-1 4-3 0,1 1-8 16,0-4-12-16,1 3 3 0,-1-3-21 0,-3 0-7 0,6-4-7 16,2 1-3-16,-2-1-8 0,0-3-4 0,0-1-7 15,3-1-4-15,-3-2-6 0,0-1-4 16,3-10-3-16,-2 15 2 0,2-15-4 0,0 10-7 0,0-10 2 15,0 0-2-15,0 0-5 0,0 0-11 0,0 0-9 16,0 0-8-16,0 0-8 0,21-22-10 0,-15 3-7 16,3-3-3-16,5 1-5 0,5-10-7 0,-3 6-2 15,7-10-3-15,1-2 9 0,-2 5-1 0,3 0 8 16,-2-3 1-16,4 9 6 0,-8 4 5 0,0 0 11 16,1 5 7-16,-1-6 0 0,-6 12 9 0,2 0 2 15,-1-1 6-15,2 4 5 0,1-3 1 0,-4 10 7 16,5-3 1-16,-5 4-1 0,-2 0 1 0,2 5 3 0,2 2 1 15,-4 1 6-15,1 4-4 0,-5 5 14 16,6 5 2-16,-4 2 4 0,-3 5-2 0,-1-1 7 16,-2 8-5-16,0-10 0 0,-3 12-3 0,0-10 1 0,0 0-4 15,3 7-4-15,-3-7-6 0,-3-3 1 0,3 1-3 16,-6-8-1-16,6 4 0 0,-5-5 1 0,2 1-21 16,0-5-7-16,0 1-18 0,0-4-23 0,3-3-33 15,0-7-30-15,-4 18-43 0,4-18-46 0,-6 6-69 16,6-6-282-16,0 0-590 0,0 0 262 0</inkml:trace>
          <inkml:trace contextRef="#ctx0" brushRef="#br0" timeOffset="-168081.16">27253 2994 81 0,'0'0'251'0,"-6"-7"-28"16,6 7-12-16,0 0-18 0,0 0-18 0,0 0-16 15,17-15-14-15,-8 13-12 0,-9 2-14 0,19-4-7 16,-2 2-10-16,-1 1-13 0,-3 1-4 0,2 1-9 16,-1-1-9-16,5 2-4 0,0 4-8 0,-5-1-7 15,-4-1-5-15,-1 0-3 0,0 4-2 0,2-3-1 16,-8 5-3-16,1-4 0 0,-1 3 2 0,0 2 3 0,-3-11 3 16,-3 17-1-16,0-7 3 0,-4 0-4 0,1 2-3 15,-2-1-5-15,-1-3-3 0,3 0 0 16,-1 0-4-16,-2-1-5 0,6 3-1 0,-5-3 0 0,0-1 0 15,8-6-4-15,-8 10 0 0,8-10-5 0,-6 9 0 16,6-9 1-16,0 8 0 0,0-8-4 16,0 0 2-16,-3 12-2 0,3-12 0 0,9 10 0 0,-9-10-2 15,11 8-2-15,-6-2 0 0,9 1 0 0,-5 1-1 16,-2-3 0-16,7 4-2 0,-8-2 3 0,6 1 2 16,-8 3 2-16,8 0-1 0,-8-4 4 0,2 4 4 15,0 2 3-15,-1-4 3 0,-2 2-2 0,-3 0 3 16,3 0 2-16,-3-11 6 0,-3 17 5 0,0-7 1 0,-5-2-4 15,5-1-3-15,-10 1-2 0,-3 1-3 0,-4-4 1 16,-2 2-22-16,2-3-26 0,1 3-35 0,-3-5-49 16,2 4-55-16,1-2-63 0,0-3-276 0,-1 3-542 15,7-4 240-15</inkml:trace>
        </inkml:traceGroup>
      </inkml:traceGroup>
      <inkml:traceGroup>
        <inkml:annotationXML>
          <emma:emma xmlns:emma="http://www.w3.org/2003/04/emma" version="1.0">
            <emma:interpretation id="{18EB25E9-A658-4AA4-BFD4-92ECC0D4B6D8}" emma:medium="tactile" emma:mode="ink">
              <msink:context xmlns:msink="http://schemas.microsoft.com/ink/2010/main" type="line" rotatedBoundingBox="16611,5707 21222,5772 21217,6154 16606,6090"/>
            </emma:interpretation>
          </emma:emma>
        </inkml:annotationXML>
        <inkml:traceGroup>
          <inkml:annotationXML>
            <emma:emma xmlns:emma="http://www.w3.org/2003/04/emma" version="1.0">
              <emma:interpretation id="{0BA897DD-BD37-4548-83CB-7996492917C6}" emma:medium="tactile" emma:mode="ink">
                <msink:context xmlns:msink="http://schemas.microsoft.com/ink/2010/main" type="inkWord" rotatedBoundingBox="16611,5707 21222,5772 21217,6154 16606,6090"/>
              </emma:interpretation>
            </emma:emma>
          </inkml:annotationXML>
          <inkml:trace contextRef="#ctx0" brushRef="#br0" timeOffset="-162861.72">15861 5235 20 0,'0'0'178'0,"0"0"-13"0,0 0-1 0,-5-14-7 16,5 14-5-16,0 0 0 0,0 0-11 0,0 0-2 0,0 0-2 16,0 0-12-16,-1-11-5 0,1 11-11 15,0 0-7-15,0 0-11 0,0 0-10 0,0 0-4 0,0 0-17 16,0 0 1-16,0 0-12 0,0 0-4 0,0 0-5 16,0 0-8-16,0 0 0 0,0 0-2 0,0 0-3 15,0 0-2-15,0 0-4 0,0 0-5 0,9 31 1 16,-5-22 0-16,-4-9-5 0,8 14 1 0,-4-6-5 15,-1-1 2-15,3 2-2 0,0 1-2 0,0-2 1 16,0-1 0-16,-2 3-2 0,5-3 3 0,-1-1 0 16,-1 2 1-16,1 0-4 0,4-2-1 0,-5 3 1 15,1-4 0-15,2 1-3 0,-1-1 1 0,4 1 4 16,-1-3-2-16,0 1-2 0,3-2 2 0,-15-2-5 16,25 2 4-16,-10-2-1 0,3-2 1 0,-1 0-3 15,-2-2 4-15,2 1-2 0,-2 0 0 0,5-1-2 0,5-2 3 16,-7 1-4-16,-2-3 1 0,8 1 1 15,2-1-4-15,-10 0 2 0,3 2 3 0,5-5-3 0,-1 0 2 16,1 2-1-16,-2 1-2 0,3-3 1 0,-2 4-2 16,-5 2 2-16,7-4 0 0,-9 3-5 0,10 1 5 15,-8-1-1-15,1-1-4 0,3 0 0 0,1 0 4 16,1 0-2-16,-5 4 1 0,6-6-4 0,-2 2 0 16,2 2-3-16,0 0 1 0,2-4-2 0,0 5 3 15,0 1-7-15,0-1 5 0,1 2-11 0,2 2 7 16,-2-1 0-16,1-2-4 0,-3 6-4 0,4-6 8 15,-1 3-2-15,2 4 0 0,-3-5 0 0,4 2 5 16,-4 1-2-16,12-2 0 0,-13 4 3 0,3-2 3 0,-2 1 0 16,3 3 3-16,-4-3-2 0,9 4-3 0,-9-2 5 15,13 4-3-15,-8-2 1 0,6-1 2 16,-9 3 0-16,2 0 1 0,8 4-3 0,-11-4 6 0,11 7-4 16,-5-6 3-16,-5 2-2 0,9 2-4 0,-12-1 10 15,2 4-3-15,0-5 2 0,1 4 1 0,-5-4-1 16,2 1 4-16,1 1 0 0,-1 0 1 0,-3 0-2 15,0-1 2-15,-2-2 0 0,-3 0 1 0,-4-1-6 16,3 1 5-16,-2-1-2 0,-2-1-1 0,2-1 1 16,-3-1 0-16,-4 0-1 0,-1 0 4 0,3-2-9 15,-2 0 4-15,-8-5 1 0,12 5 7 0,-12-5 6 16,9 5 16-16,-9-5-9 0,0 0 1 0,13-3-2 16,-13 3-4-16,0 0-2 0,14-13-2 0,-8 6 0 15,4-3-3-15,0 1-2 0,-2-6 0 0,2 4-2 16,2-3-1-16,2 3-1 0,-1 0-6 0,1-3 6 15,-1 1-2-15,2-5-2 0,0 5 2 0,4-2-5 0,1-2 5 16,-4 5-4-16,5-1 0 0,1-1 1 16,-1 1 4-16,3 3-5 0,1 2-5 0,-1-3 7 15,6 5-1-15,-5-3-3 0,5 1 6 0,-3 1-6 0,13 0 1 16,4 3 1-16,-4 0-2 0,-7 3-2 0,8-3 6 16,1 4-3-16,4 0 1 0,5 2-1 0,-5 0 2 15,4-1-3-15,0 5 0 0,4-2 0 0,-2 1-2 16,2 2 3-16,0 1 1 0,-1-3-2 0,4 2 2 15,-2 3 1-15,20-1-3 0,-25 0 2 0,4-2-1 16,-3-1-1-16,2 3 0 0,0-3 1 0,0 1 2 16,1 0-3-16,-9-1 1 0,-3-1-2 0,2 1 4 15,-3-3 1-15,-12-1-3 0,3 0 0 0,-4 2 4 16,2-4-2-16,-6-3 5 0,-5 7 4 0,-1-8 5 0,0 3 7 16,-5-5 8-16,-4 5 0 0,0-5-2 15,-9 6-1-15,15-9-6 0,-12 3 0 0,-3 6-3 16,5-14-4-16,-5 14-17 0,-3-12-19 0,3 12-29 0,-8-12-33 15,8 12-47-15,-13-14-53 0,-1 9-259 0,2-5-477 16,-1 4 212-16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3-08-02T07:01:56.4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68535C-B04F-4713-98F0-D16575AAF9CE}" emma:medium="tactile" emma:mode="ink">
          <msink:context xmlns:msink="http://schemas.microsoft.com/ink/2010/main" type="writingRegion" rotatedBoundingBox="17028,15132 17043,15132 17043,15147 17028,15147"/>
        </emma:interpretation>
      </emma:emma>
    </inkml:annotationXML>
    <inkml:traceGroup>
      <inkml:annotationXML>
        <emma:emma xmlns:emma="http://www.w3.org/2003/04/emma" version="1.0">
          <emma:interpretation id="{327E317C-CFDA-43D7-8C22-5B8FA1983E9C}" emma:medium="tactile" emma:mode="ink">
            <msink:context xmlns:msink="http://schemas.microsoft.com/ink/2010/main" type="paragraph" rotatedBoundingBox="17028,15132 17043,15132 17043,15147 17028,15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64DAF9-D1BA-4A02-93C2-9E4D063F6791}" emma:medium="tactile" emma:mode="ink">
              <msink:context xmlns:msink="http://schemas.microsoft.com/ink/2010/main" type="line" rotatedBoundingBox="17028,15132 17043,15132 17043,15147 17028,15147"/>
            </emma:interpretation>
          </emma:emma>
        </inkml:annotationXML>
        <inkml:traceGroup>
          <inkml:annotationXML>
            <emma:emma xmlns:emma="http://www.w3.org/2003/04/emma" version="1.0">
              <emma:interpretation id="{98CA1103-FC9D-4076-A8B1-25F8571860EC}" emma:medium="tactile" emma:mode="ink">
                <msink:context xmlns:msink="http://schemas.microsoft.com/ink/2010/main" type="inkWord" rotatedBoundingBox="17028,15132 17043,15132 17043,15147 17028,15147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05:39:49.0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F9E42F-06B7-456C-B987-9516259181BF}" emma:medium="tactile" emma:mode="ink">
          <msink:context xmlns:msink="http://schemas.microsoft.com/ink/2010/main" type="inkDrawing" rotatedBoundingBox="7098,7949 12188,8109 12183,8268 7093,8108" shapeName="Other"/>
        </emma:interpretation>
      </emma:emma>
    </inkml:annotationXML>
    <inkml:trace contextRef="#ctx0" brushRef="#br0">0 34 109 0,'0'0'102'0,"0"0"-1"0,0 0-7 16,0 0-1-16,0 0-7 0,0 0-5 0,0 0-7 15,16-24-7-15,-16 24 3 0,0 0-5 0,0 0-6 16,0 0-4-16,0 0 0 0,0 0 4 0,0 0-6 15,0 0-4-15,0 0-6 0,0 0-2 0,0 0-6 16,0 0 1-16,0 0-1 0,0 0-5 0,0 0 0 16,0 0-6-16,0 0-5 0,0 0 6 0,0 0-8 15,0 0 0-15,0 0 2 0,0 0-1 0,0 0 7 16,0 0-10-16,8-6 7 0,-8 6-1 0,0 0-3 0,11-1 2 16,-11 1-4-16,0 0-1 0,0 0-3 0,14-3 4 15,-14 3-14-15,0 0 11 0,0 0 0 0,13 0-2 16,-13 0-6-16,0 0 2 0,0 0-1 0,0 0 1 15,15 3-1-15,-15-3-1 0,0 0 2 0,11 5-5 16,-11-5-2-16,0 0 6 0,9 2-3 0,-9-2 0 16,0 0-3-16,13 3 4 0,-13-3 3 0,0 0-1 15,10 3 6-15,-10-3-4 0,12 1-3 0,-12-1 1 16,11 3-3-16,-11-3 4 0,0 0-2 0,16 3 5 16,-16-3-7-16,12 1 1 0,-1 3 0 0,-11-4-2 15,12 2 2-15,-12-2-2 0,10 1 1 0,-10-1 2 16,13 4-4-16,-13-4 6 0,12 2-3 0,-12-2 1 15,17 2 2-15,-10 0 0 0,-7-2-1 0,15 0-5 0,-15 0 14 16,18 3 1-16,-18-3-7 0,16-2 5 16,-4 2-4-16,-12 0 0 0,14-1 2 0,-14 1-3 15,15-2 0-15,-15 2-2 0,16-2 2 0,-16 2 0 0,16-2 0 16,-16 2-5-16,14-1 2 0,-14 1-1 16,16-4-2-16,-16 4-3 0,14-3 6 0,-14 3-1 0,15-3-3 15,-15 3 1-15,13-1 2 0,-13 1-1 0,13 1-1 16,-13-1 2-16,14-1-3 0,-14 1-1 0,15-2-2 15,-15 2 3-15,10 2-1 0,-10-2 2 0,0 0-2 16,20-2-2-16,-20 2 1 0,13 0 3 0,-13 0-3 16,0 0 2-16,15 0-2 0,-15 0 1 0,13 0 1 15,-13 0-2-15,14 2 1 0,-14-2 1 0,0 0-2 16,16-2 3-16,-16 2-7 0,14 0 5 0,-14 0-8 16,12 2 7-16,-12-2 2 0,0 0-2 0,19 0-6 15,-19 0 6-15,13 1 0 0,-13-1 0 0,12 3 0 16,-12-3-1-16,17 1-1 0,-17-1 0 0,13 2 4 0,-13-2-1 15,17 1-7-15,-17-1 10 0,13 3-3 0,-13-3 4 16,15 3 0-16,-8-1-6 0,-7-2 0 16,12 2 4-16,-12-2 0 0,18 0 2 0,-18 0-5 15,15 0 0-15,-15 0 1 0,14 1 0 0,-14-1-2 0,16 2 2 16,-16-2 0-16,16-2 2 0,-16 2 0 16,14 0-4-16,-14 0 3 0,18-1-1 0,-18 1 4 0,13-2-3 15,-13 2-2-15,19 0-2 0,-19 0 3 0,14-2 3 16,-14 2-5-16,13-2 1 0,-13 2 0 0,12-1 3 15,-12 1-1-15,0 0 1 0,20-3-4 0,-20 3 2 16,10-1-2-16,-10 1 2 0,13 0 3 0,-13 0 0 16,0 0-2-16,20 0 0 0,-20 0-4 0,12 0 2 15,-12 0 1-15,13 0-6 0,-13 0 2 0,14 0 4 16,-14 0 1-16,15 1-2 0,-15-1 3 0,16 0-4 0,-16 0 1 16,13 3-2-16,-13-3 4 0,14 3-4 0,-5-1 0 15,-9-2 7-15,13 0-6 0,-13 0 2 16,11 5-1-16,-11-5 1 0,15 2 4 0,-8-1-7 0,-7-1 4 15,12 1-2-15,-12-1-3 0,16 4 3 0,-16-4 0 16,11 2 0-16,-11-2-2 0,13 4 3 16,-13-4-2-16,12 1 2 0,-12-1-2 0,14 4 3 0,-14-4-4 15,9 2 2-15,-9-2 4 0,10 1-5 0,-10-1 3 16,0 0-2-16,13 4 1 0,-13-4 3 0,9 2-3 16,-9-2 0-16,0 0 1 0,0 0-3 0,17 1 4 15,-17-1-3-15,9 4-1 0,-9-4 2 0,0 0 0 16,13 1 1-16,-13-1-4 0,8 5 4 0,-8-5-3 15,11 0 0-15,-11 0 0 0,0 0 1 0,17 0-8 16,-17 0 8-16,0 0-2 0,16 2 2 0,-16-2 3 16,14 1 0-16,-14-1-4 0,12 0 0 0,-12 0 4 15,0 0-3-15,19 3 2 0,-19-3-3 0,10 1 0 16,-10-1 1-16,14 0 0 0,-14 0-9 0,0 0 13 0,12 4-1 16,-12-4-3-16,0 0-2 0,10 3 3 15,-10-3 0-15,0 0-1 0,12 3-1 0,-12-3 4 16,0 0-2-16,11 1 2 0,-11-1-2 0,10 3 0 0,-10-3-1 15,0 0 1-15,0 0 0 0,18 3 3 0,-18-3-3 16,10 0 2-16,-10 0-3 0,0 0 2 0,11 1 0 16,-11-1 2-16,0 0-4 0,16 0 1 0,-16 0 2 15,0 0-1-15,0 0-2 0,15 0 3 0,-15 0-2 16,0 0 0-16,11 0-5 0,-11 0 3 0,0 0 4 16,0 0-2-16,0 0 0 0,0 0-2 0,13 1 0 15,-13-1-1-15,0 0 5 0,0 0-3 0,0 0 0 16,12 2-2-16,-12-2 1 0,0 0 2 0,0 0-2 15,0 0 4-15,10 3-8 0,-10-3 4 0,0 0 4 16,0 0-2-16,0 0 1 0,12 5 0 0,-12-5-3 16,0 0 2-16,0 0-4 0,14 1 4 0,-14-1-1 15,0 0-4-15,10 1 3 0,-10-1 3 0,0 0-4 16,0 0 3-16,9 6-2 0,-9-6-1 0,11 4 2 16,-11-4 0-16,0 0 2 0,0 0 0 0,12 0-1 0,-12 0-1 15,0 0 2-15,0 0-3 0,10 3-5 16,-10-3 5-16,0 0 2 0,10 5 1 0,-10-5-4 0,0 0 6 15,9 1-2-15,-9-1 2 0,0 0-5 0,12 3 3 16,-12-3-3-16,0 0 5 0,11 3-2 16,-11-3-1-16,0 0-2 0,0 0 2 0,13 3 0 0,-13-3 1 15,0 0-3-15,14 1 3 0,-14-1-2 0,0 0 1 16,11 0-2-16,-11 0 3 0,0 0-2 0,14 1 1 16,-14-1 1-16,0 0-2 0,0 0-3 0,13 0 1 15,-13 0 3-15,0 0 3 0,0 0-2 0,12 0-3 16,-12 0 1-16,0 0 0 0,0 0 0 0,11 1 0 15,-11-1-2-15,0 0 2 0,0 0 1 0,0 0-2 16,0 0-1-16,13 0 0 0,-13 0-1 0,0 0 4 16,0 0-2-16,0 0 0 0,0 0-2 0,15 4 7 15,-15-4-1-15,0 0-2 0,0 0-2 0,0 0 1 16,0 0-1-16,10 2 1 0,-10-2 1 0,0 0-2 0,0 0-1 16,0 0 4-16,0 0-1 0,0 0-2 15,14 0 0-15,-14 0 1 0,0 0 3 0,0 0 0 16,0 0-3-16,0 0-1 0,0 0-2 0,0 0 6 0,12 2-2 15,-12-2 1-15,0 0-6 0,0 0 2 0,0 0 3 16,0 0-2-16,0 0 2 0,0 0-1 16,0 0-3-16,0 0 5 0,0 0 0 0,0 0-2 0,0 0 1 15,0 0-1-15,0 0 1 0,0 0 1 0,0 0 0 16,0 0-1-16,0 0 2 0,0 0-1 0,10 2-2 16,-10-2-2-16,0 0 2 0,0 0-1 0,0 0 4 15,0 0-3-15,0 0 2 0,0 0 1 0,0 0-5 16,9 3 0-16,-9-3 4 0,0 0-2 0,0 0 0 15,0 0 0-15,0 0 3 0,0 0-3 0,0 0 2 16,14 2-2-16,-14-2-2 0,0 0 8 0,0 0 1 16,13 0 0-16,-13 0-5 0,0 0 8 0,19-1-4 15,-19 1 0-15,0 0-1 0,15 0 0 0,-15 0-2 0,14 0 1 16,-14 0 0-16,0 0-5 0,19 0 6 16,-19 0 1-16,0 0-6 0,17 0 1 0,-17 0 0 0,10 1 1 15,-10-1 1-15,13 0-1 0,-13 0-2 16,0 0 0-16,12 3 0 0,-12-3 3 0,0 0-5 0,14 3 2 15,-14-3 3-15,0 0 0 0,15 3-1 0,-15-3-2 16,10 0 1-16,-10 0 1 0,14 1 1 16,-14-1-2-16,13 3 0 0,-13-3 0 0,9 1-3 0,-9-1 3 15,13 0 1-15,-13 0-4 0,15 1 4 0,-15-1 1 16,0 0-3-16,18 0 0 0,-18 0 1 0,12 2 1 16,-12-2-2-16,14 1-1 0,-14-1 2 0,10 2 3 15,-10-2-3-15,0 0-3 0,12 2 3 0,-12-2-1 16,0 0-2-16,0 0 4 0,16 2-2 0,-16-2 1 15,0 0 1-15,14 1-5 0,-14-1 3 0,0 0 2 16,0 0-2-16,16 2 3 0,-16-2-3 0,0 0-1 16,15 0 2-16,-15 0-1 0,10 3-2 0,-10-3 1 15,14 0 2-15,-14 0 1 0,0 0-1 0,19-3 4 0,-19 3-5 16,12 0 0-16,-12 0 0 0,0 0 0 0,17 0-1 16,-17 0 1-16,10-2-2 0,-10 2 0 15,0 0 4-15,15-3-2 0,-15 3 0 0,0 0 3 16,13 0-4-16,-13 0 2 0,0 0-3 0,14 0 4 0,-14 0-2 15,0 0 1-15,13 2 1 0,-13-2-2 0,14 0 0 16,-14 0 1-16,0 0 1 0,19-4-3 0,-19 4 2 16,12 0 1-16,-12 0 1 0,0 0-2 0,19-2-2 15,-19 2 2-15,14 0-3 0,-14 0 5 0,15-1-5 16,-15 1 3-16,15-2 1 0,-15 2 1 0,15-2-2 16,-15 2 1-16,16-4 0 0,-3 2 0 0,-4 1-1 15,-9 1 5-15,23-6-3 0,-16 5 1 0,10 0-4 16,-7-1 4-16,2-1-2 0,-12 3 2 0,19-4 0 15,-8 0 0-15,1 3-3 0,-2 0 3 0,1-3-1 16,-11 4-2-16,19-6 3 0,-10 4 0 0,1-1-3 16,-10 3 2-16,20-4 0 0,-11 1-1 0,1 0-1 15,-10 3 1-15,12 0-2 0,-12 0 2 0,16-4-2 0,-16 4 0 16,14-1 0-16,-14 1-3 0,12-1 2 16,-12 1 2-16,7-5-3 0,-7 5 6 0,0 0-2 0,20 0-1 15,-20 0-2-15,0 0 4 0,18 0-1 0,-18 0-2 16,0 0-2-16,16-3 3 0,-16 3 0 0,10-2-1 15,-10 2 0-15,0 0 1 0,17 0-1 16,-17 0 2-16,16-1 0 0,-16 1 2 0,0 0-5 16,17-1 2-16,-17 1 1 0,15 0-2 0,-15 0-3 0,13 0 6 15,-13 0-7-15,10-6 4 0,-10 6 3 0,15 0-2 16,-15 0-1-16,17 0 1 0,-17 0-2 0,0 0-1 16,18 0 3-16,-18 0-1 0,12 2 1 0,-12-2-4 15,16-2 4-15,-16 2 0 0,13 0-1 0,-13 0-1 16,15 0 0-16,-15 0 1 0,15 0 0 0,-15 0 2 15,18-4-2-15,-9 4 1 0,-9 0 2 0,18 3-2 16,-18-3-1-16,19-3 2 0,-7 2-2 0,-12 1 4 16,18 0-3-16,-6-2-3 0,-12 2 2 0,19 0 1 15,-7 0 1-15,-12 0-2 0,21 0 1 0,-9 0-1 0,-12 0 0 16,21 0 3-16,-12-4-2 0,-9 4 1 0,22 0-2 16,-11 0 2-16,-11 0-4 0,19 0 3 15,-7 4-1-15,-12-4 1 0,20-4 2 0,-20 4-4 0,16 0 3 16,-6 4-2-16,-10-4 2 0,20 0 2 0,-20 0-4 15,19-4 1-15,-10 3-2 0,-9 1 3 0,18 0 0 16,-9-3-3-16,-9 3 2 0,16-1-2 16,-16 1 2-16,17 1 1 0,-17-1-6 0,18 0 3 0,-18 0 3 15,13-1-2-15,-13 1 0 0,14 1 0 0,-14-1-1 16,13 0 2-16,-13 0 0 0,13 0 1 0,-13 0-4 16,15-1 4-16,-15 1-3 0,17 0 4 0,-17 0-3 15,13 0 3-15,-13 0-4 0,17 0 1 0,-17 0-1 16,17-2 3-16,-17 2-1 0,17 0 1 0,-5 0-1 15,-12 0-1-15,15 2-2 0,-15-2 2 0,19 0 0 16,-11 1 1-16,-8-1-1 0,19 3 1 0,-10-3-2 16,-9 0-3-16,22 1 1 0,-10-1 2 0,0 4 1 15,-12-4 1-15,18 2-2 0,-8-1 0 0,4 2-1 0,-2 0 2 16,-2-3-3-16,-10 0 3 0,20 4-2 16,-8-4 2-16,-5 1 0 0,6 0 1 0,-13-1-2 0,20 5 4 15,-14-5-1-15,-6 0-4 0,19 6 1 0,-10-1 2 16,-9-5-1-16,19 0-1 0,-8 3-2 0,-2 0 2 15,-9-3 1-15,18 7 1 0,-12-6-1 0,7 5 0 16,-4-2 2-16,2-3-5 0,-3 5 2 0,1-4 6 16,2 3-3-16,-2-2 0 0,1 4-2 0,-1-4 2 15,3 2 0-15,-3-4-1 0,-9-1 1 0,19 7 0 16,-11-5 0-16,4 1 0 0,-2 1-2 0,-10-4 2 16,20 4-1-16,-11-4 1 0,-9 0-4 0,18 3 5 15,-18-3-1-15,14 0-1 0,-5 2 1 0,-9-2-10 16,17 1 9-16,-17-1-2 0,16 1 3 0,-16-1 1 15,20 0-2-15,-13 3 1 0,5-2-2 0,-12-1 5 16,19 0-6-16,-7 0 4 0,-12 0 1 0,17 2-2 16,-5-4-3-16,-12 2 5 0,21 0-3 0,-11 2 0 15,2-2 0-15,-12 0 0 0,21 0-4 0,-11-2 6 0,-10 2 3 16,24 2-1-16,-13-2-7 0,-11 0 7 0,22-2 1 16,-10 4 1-16,-12-2 2 0,21-3 1 15,-9 4-5-15,-12-1 3 0,21-1-2 0,-13-2 3 0,-8 3-1 16,21-2 4-16,-10 0-7 0,-2 1 3 0,-9 1-2 15,21 0 0-15,-11-2-1 0,-10 2-2 0,19-4-1 16,-11 3 2-16,-8 1 2 0,18-3 0 0,-18 3-4 16,16-3-3-16,-5 3 4 0,-11 0 3 0,15-2-5 15,-15 2 1-15,17 0-2 0,-17 0 5 0,15 0-6 16,-15 0 2-16,17 0 2 0,-17 0-2 0,16 0 0 16,-16 0 0-16,15-2-1 0,-15 2 2 0,18 0 0 15,-18 0 2-15,16 0-1 0,-16 0-3 0,14-2 3 16,-14 2-1-16,19 0-1 0,-19 0-1 0,17-1 0 15,-17 1 0-15,15 0-1 0,-15 0 2 0,13-2 0 16,-13 2-1-16,15 0-1 0,-15 0 3 0,12 2-1 16,-12-2-4-16,0 0 5 0,15 1-3 0,-15-1 3 15,0 0-2-15,12 0-1 0,-12 0 4 0,0 0-4 0,0 0 5 16,12 2-3-16,-12-2 3 0,0 0 3 0,0 0 0 16,13 4-2-16,-13-4 2 0,0 0 0 0,0 0 2 15,7 3 0-15,-7-3-1 0,0 0-1 0,0 0 1 16,9 4-1-16,-9-4 0 0,0 0 0 0,0 0 2 15,0 0-3-15,11 4 0 0,-11-4-4 0,0 0 7 16,0 0-1-16,0 0-1 0,0 0-5 0,12 2 3 16,-12-2 0-16,0 0-1 0,0 0 2 0,0 0-7 15,0 0-16-15,0 0-19 0,0 0-17 0,0 0-24 16,0 0-35-16,0 0-42 0,0 0-54 0,-20 15-196 16,20-15-437-16,-12 1 194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23.19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69DBDE-7727-4288-9385-ECB2727DCA3D}" emma:medium="tactile" emma:mode="ink">
          <msink:context xmlns:msink="http://schemas.microsoft.com/ink/2010/main" type="inkDrawing" rotatedBoundingBox="28998,6808 30611,6339 30687,6597 29073,7067" semanticType="callout" shapeName="Other">
            <msink:sourceLink direction="with" ref="{B3E1B522-8AC0-4AEF-9E99-083A7C122487}"/>
          </msink:context>
        </emma:interpretation>
      </emma:emma>
    </inkml:annotationXML>
    <inkml:trace contextRef="#ctx0" brushRef="#br0">55 326 47 0,'6'-10'187'0,"-6"10"-8"0,0 0-7 0,0 0-9 16,0 0-11-16,0 0-8 0,0 0-9 0,0 0-11 0,0 0-12 16,1-11-12-16,-1 11-10 0,0 0-14 15,0 0-3-15,0 0-11 0,0 0-6 0,0 0 0 16,0 0-5-16,0 0 1 0,0 0 2 0,0 0-11 16,0 0 1-16,-13 35-9 0,13-35 11 0,-3 13-2 15,0-6-9-15,3-7-3 0,-3 14-1 0,-2-4-4 16,5 1-1-16,0-11-1 0,-3 16 2 0,-1-5-3 15,3 0-1-15,1-11 0 0,-5 22-6 0,2-12 0 0,0 1-5 16,0 0 2-16,0-1 1 0,0 3-5 16,3-13 2-16,-4 19-4 0,1-9 6 0,3-10-3 15,0 13-4-15,0-13 1 0,-3 14-1 0,3-14-1 0,0 13 0 16,0-13 0-16,0 0 4 0,-3 12 0 0,3-12 13 16,0 0 4-16,6 7 13 0,-6-7-4 0,0 0-5 15,24-3-1-15,-5-1-4 0,6-4-4 0,7-3-2 16,8-2-1-16,12-7-3 0,-1 2-6 0,20-6-9 15,1-4-6-15,1 1-7 0,0 0-11 0,8 0-10 16,4-1-13-16,3-1-2 0,-2 3-8 0,1-5 1 16,-5 0-8-16,-5 2 3 0,-7 1-17 0,-17 6 5 15,-4-2 4-15,1 0-5 0,-9 6-9 0,0 0 15 16,-3 2-12-16,-11 3 12 0,-5 0-23 0,-4 7 5 0,-5-1-8 16,1 0-22-16,-7 1-34 0,-2 1-109 15,-5 5-278-15,6-7 123 0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6:13.74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F4263A-1395-4598-AFF8-62094112379E}" emma:medium="tactile" emma:mode="ink">
          <msink:context xmlns:msink="http://schemas.microsoft.com/ink/2010/main" type="writingRegion" rotatedBoundingBox="544,4600 28476,4371 28560,14567 628,14797"/>
        </emma:interpretation>
      </emma:emma>
    </inkml:annotationXML>
    <inkml:traceGroup>
      <inkml:annotationXML>
        <emma:emma xmlns:emma="http://www.w3.org/2003/04/emma" version="1.0">
          <emma:interpretation id="{3E7D65A0-998E-4E6F-B50A-C2472F88333B}" emma:medium="tactile" emma:mode="ink">
            <msink:context xmlns:msink="http://schemas.microsoft.com/ink/2010/main" type="paragraph" rotatedBoundingBox="11771,4486 15299,4706 15256,5395 11729,5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137BCE-FD79-41FF-AABB-A110CFEB78CF}" emma:medium="tactile" emma:mode="ink">
              <msink:context xmlns:msink="http://schemas.microsoft.com/ink/2010/main" type="line" rotatedBoundingBox="11771,4486 15299,4706 15256,5395 11729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8676EC9-0865-4DC6-AB3F-08F06AA717D1}" emma:medium="tactile" emma:mode="ink">
                <msink:context xmlns:msink="http://schemas.microsoft.com/ink/2010/main" type="inkWord" rotatedBoundingBox="11771,4486 15299,4706 15256,5395 11729,5176"/>
              </emma:interpretation>
            </emma:emma>
          </inkml:annotationXML>
          <inkml:trace contextRef="#ctx0" brushRef="#br0">10983-4461 65 0,'7'-12'106'0,"-2"8"-2"16,-5 4-10-16,7-11-11 0,-7 11 2 0,6-8-4 15,-6 8-7-15,3-9-9 0,-3 9-3 0,0 0-6 16,6-10-12-16,-6 10-3 0,0 0 1 0,0 0-8 16,0 0-3-16,0 0-5 0,5-8-7 0,-5 8-6 15,0 0-6-15,0 0-1 0,0 0 8 0,0 0-5 16,0 0 2-16,0 0-2 0,0 0-8 0,3-10 2 16,-3 10-1-16,0 0 0 0,0 0 5 0,0 0 7 15,1-7-5-15,-1 7 5 0,0 0 3 0,0 0 2 0,0 0-3 16,0 0 21-16,5-13-2 0,-5 13 0 0,0 0 8 15,0 0-6-15,0 0 5 0,0 0-5 16,0 0 0-16,0 0-15 0,0-15 9 0,0 15 1 16,0 0-6-16,0 0 1 0,4-8-5 0,-4 8 1 0,3-10 2 15,-3 10-7-15,0 0 1 0,11-10 2 0,-5 6-2 16,-6 4 3-16,7-13-3 0,-1 6 5 0,-6 7-2 16,9-13 5-16,-3 4-3 0,0 2-3 0,0-3-4 15,-3 3 0-15,-3 7 0 0,13-17 2 0,-7 10-3 16,0 0-1-16,0-2-3 0,0 0 2 0,0 2-3 15,-6 7 9-15,9-13-2 0,-8 5 3 0,-1 8-7 16,9-10 4-16,-9 10-4 0,5-5 4 0,-5 5-4 16,0 0 1-16,4-9-3 0,-4 9-1 0,0 0 2 15,0 0-15-15,0 0 6 0,0 0-2 0,0 0 1 16,0 0 4-16,0 0 0 0,0 0 2 0,0 0 5 16,0 0 2-16,0 0 0 0,0 0 2 0,-15 35-1 0,8-21 0 15,1 0 6-15,-3 0 2 0,2 4 1 0,-7 5-2 16,4-2-1-16,-2 1-3 0,0 3 2 0,0-1-1 15,-1-1 1-15,2 2-2 0,-4-1 3 0,0 0-2 16,2 3-3-16,-2-3 1 0,3-2-3 0,0 0-1 16,2 0 2-16,-2-2-4 0,4-2 1 0,-2-4-3 15,1 3-2-15,1-2 3 0,-2 1-2 0,3 0-1 16,-1-1-3-16,4 0 1 0,-4-4 1 0,5-1-1 16,-3 0-1-16,0 1-11 0,2 0-8 0,-4-5-9 15,8-6-12-15,-3 14-15 0,-3-10-14 0,6-4-13 16,-9 13-14-16,9-13-14 0,-3 11-18 0,3-11-7 15,0 0-11-15,0 0-7 0,0 0-35 0,0 0-115 16,0 0-320-16,0 0 141 0</inkml:trace>
          <inkml:trace contextRef="#ctx0" brushRef="#br0" timeOffset="686.74">11271-4366 39 0,'6'-7'97'0,"1"-1"0"0,2 3 2 0,-9 5-6 0,11-13-2 16,-4 8-3-16,-7 5-8 0,10-11 2 0,-7 5-7 15,-3 6 1-15,0 0-4 0,11-11 4 0,-11 11-2 16,7-7-1-16,-7 7-2 0,0 0 3 0,5-7-1 15,-5 7-17-15,0 0 11 0,0 0-6 0,0 0-5 16,6-8-6-16,-6 8-8 0,0 0-2 0,0 0-4 16,0 0 2-16,0 0 3 0,0 0 1 0,0 0 2 15,-12 31-1-15,6-18-1 0,-5-2-2 0,7 5-2 16,-5 1-4-16,-4 1 3 0,2 3-7 0,1 0 0 16,2-3-6-16,1-1 0 0,1 0 0 0,-2-2-1 15,2 1-5-15,0-2-4 0,1 1 0 0,5-5 0 0,-2 4-1 16,1-4-1-16,1 5 0 0,0-15-1 0,0 17-3 15,0-17 3-15,1 14-4 0,1-8 1 16,-2-6 0-16,5 11-1 0,-5-11-1 0,12 9 5 0,-3-9-1 16,-9 0-2-16,20 0 0 0,-8-1-2 0,3 0 0 15,2-6 2-15,-2 3-6 0,2-4 2 0,-2 3-4 16,4-5-2-16,-4 2 5 0,3-3-4 0,-3-2-6 16,6-2 5-16,-2-1 0 0,-1 1 1 0,-5 1-1 15,1 1-1-15,-2-2 1 0,-3 1 1 0,0 1 1 16,0-4 0-16,-2 3-2 0,1-1-1 0,-3 1 2 15,1 1 1-15,-4-1 0 0,2 3 2 0,-1 1-2 16,2 1 3-16,-5 9-2 0,3-16-3 0,1 6 3 16,-4 10-2-16,2-16 1 0,-2 16 5 0,0-15-2 0,0 15 3 15,0-12-3-15,0 12 1 0,0 0 3 16,-3-17-4-16,3 17-1 0,-6-10 0 0,6 10 2 16,-6-9 6-16,6 9-2 0,-6-10-2 0,6 10 0 0,0 0-1 15,-12-6-2-15,12 6-3 0,-7-6 3 0,7 6-2 16,-14-1-1-16,14 1-2 0,-15 0 1 0,15 0 0 15,-22 1-7-15,22-1-8 0,-18 6-3 16,8-4-4-16,1 1-8 0,9-3-2 0,-17 6-4 0,10-2-9 16,7-4-7-16,-14 7-8 0,7-1-7 0,1 1-6 15,6-7-5-15,-6 11-14 0,6-11-4 0,-2 11-14 16,2-11-18-16,0 0-38 0,9 14-88 0,-3-8-276 16,-6-6 122-16</inkml:trace>
          <inkml:trace contextRef="#ctx0" brushRef="#br0" timeOffset="1400.29">11894-4394 3 0,'0'0'149'0,"5"-9"-12"0,-5 9-10 0,0 0-4 16,1-11-3-16,-1 11-7 0,0 0-7 0,0 0-5 15,0 0-4-15,0-16-13 0,0 16-5 0,0 0-1 16,0 0-5-16,0 0-14 0,0 0 3 0,0 0-2 15,0 0-6-15,0 0-9 0,0 0-11 0,0 0 6 16,0 0-9-16,0 0 1 0,5-8-3 0,-5 8-4 16,0 0-7-16,0 0 6 0,0 0 5 0,0 0 4 15,0 0 3-15,0 0 2 0,-17 31 1 0,14-23-3 0,-4 3 4 16,-1 4 3-16,-2-1-5 0,2-3-4 16,1 6 0-16,-3-3-5 0,2 4-2 0,-1-4-2 15,2 5-2-15,-2-4-1 0,4 1 0 0,-1-3-5 16,0 4 0-16,2-4 0 0,2-3-8 0,1-1 5 0,1-9 0 15,-5 17-7-15,5-17 0 0,0 13 5 16,0-13-2-16,0 12 2 0,0-12-1 0,6 10 2 16,-6-10 0-16,12 7-3 0,-3-7 1 0,-9 0-6 0,29 0 5 15,-12 0-2-15,1-5-2 0,2 0 2 0,7-2-1 16,-5-1 0-16,5-3-4 0,-3 1 1 0,2-1-2 16,-2-2-4-16,0 0 3 0,-3-2-4 0,3 3 3 15,-5-4-1-15,-1 2 0 0,2-2 1 0,-4-3 1 16,-3 8-4-16,-4-6 3 0,2 6 0 0,-1-3 0 15,-1-1-1-15,-1 3-1 0,-5-2 0 0,1 0 4 16,-1 7-2-16,2-9 3 0,-4 8-4 0,2-3-1 16,-3 11 2-16,2-21 3 0,-1 14-6 0,-1 7 6 15,-6-21-6-15,5 13 2 0,1 8-2 0,-8-16 4 16,4 10-3-16,4 6 2 0,-11-11-4 0,1 5 2 16,10 6-2-16,-20-5 2 0,5 1-2 0,2 1 0 15,-3 3 0-15,1 0-1 0,0 0-3 0,0 3-3 16,-1 1-8-16,-1-4-4 0,1 4-5 0,1 3-3 0,0-2-12 15,1 1-12-15,-2 0-2 0,3 2-16 0,2 0-7 16,1 1-17-16,2 1-6 0,1 0-17 0,-1-3-5 16,-1 4-41-16,5 2-105 0,-1-7-292 0,1 4 129 15</inkml:trace>
          <inkml:trace contextRef="#ctx0" brushRef="#br0" timeOffset="9991.95">12667-4421 27 0,'0'0'119'0,"0"0"-9"0,0 0-3 0,0 0-9 15,0 0-8-15,0 0-3 0,0 0-13 0,0 0-2 16,0 0-7-16,0 0-2 0,0 0-11 16,0 0-8-16,0 0 2 0,0 0 1 0,0 0-4 0,0 0 11 15,-23 17-5-15,20-13 3 0,3-4-7 16,-12 19 5-16,5-8 3 0,-2 1 0 0,3 2-3 0,0 0-1 15,-4-1-4-15,1 2-5 0,1-5-3 0,2 7-2 16,0-2-1-16,0-2-6 0,-1 1-2 0,5 0-3 16,-1 0 0-16,2-3-3 0,-1-1 1 0,2-10-4 15,-3 21-6-15,3-14 3 0,0-7 3 0,5 16-5 16,-5-16 0-16,7 15-4 0,-1-9-3 0,-6-6-5 16,11 10 8-16,-2-5 1 0,-2-2-1 0,4-1 2 15,-1 0-2-15,2-1 0 0,-12-1-5 0,25-1 2 16,-10 1 2-16,2-3-3 0,-1-4-4 0,2 5 5 15,-2-3-6-15,4 0 4 0,5 0-7 0,-7-2 0 16,4-4 0-16,-7 2 0 0,3-1-3 0,2-2 5 0,-1-2-1 16,-3 4-1-16,-2-5 0 0,5 1-1 0,-5 1 1 15,-2 1 4-15,-1-2-4 0,-2 2 2 16,3-3 0-16,-1 1 3 0,-7 1 2 0,5 2-3 16,-1-3-1-16,-5 1 1 0,1 4 4 0,-1-6-8 0,2 7 4 15,-5-3 0-15,1-3-1 0,2 5-1 0,-3 9-2 16,-3-16-13-16,3 16 17 0,-6-18 1 0,5 10 0 15,1 8-3-15,-8-12 1 0,2 4 0 0,6 8 3 16,-13-9-4-16,4 1 0 0,-2 5 1 0,11 3-5 16,-16-4 7-16,4-2-2 0,-3 5-1 0,15 1 3 15,-30 0 2-15,15-2-1 0,0 5 1 0,-2 3-8 16,-1-4 4-16,1 1-2 0,-1 5-1 0,0-4-5 16,5 3-4-16,0-2-14 0,-2 2-3 0,1 1-7 0,5-3-2 15,-4 3-9-15,2 1-3 0,-2 0-7 16,6-1-1-16,1 0-9 0,0-2-16 0,0 3-4 15,6-9-27-15,-6 9-100 0,6-9-232 0,0 11 103 0</inkml:trace>
          <inkml:trace contextRef="#ctx0" brushRef="#br0" timeOffset="10611.82">13363-4302 15 0,'0'0'173'0,"0"0"-21"0,-19 2 0 0,19-2-5 0,-17 3-7 16,17-3-8-16,-15 5-14 0,8-1-7 0,7-4-10 15,-18 10-10-15,12-7-9 0,-1 6-5 16,7-9-9-16,-14 12-6 0,8-4-5 0,3-1-7 0,-1 4-7 16,4-11-1-16,-3 15-3 0,3-6-10 0,0-9 5 15,1 17 0-15,4-10-3 0,-2 3 5 16,3-1-4-16,0-4-5 0,3 1-1 0,3 2-1 0,-3-1-3 15,5-2-2-15,0 1 2 0,1-1-8 0,1 0-1 16,1-5 2-16,2 0-3 0,-3 0 2 0,2 4-10 16,2-8 9-16,-5 4-2 0,4 0-4 0,0 0-1 15,-1-5-2-15,-1 0-1 0,-4 1-1 0,5 0-1 16,-3-3 1-16,-2 1-2 0,1-5 2 0,-1 5 0 16,-1-2-3-16,0-4 3 0,-3 2-3 0,1 0 2 0,-2-1-3 15,-2 1 3-15,-3-1 2 0,-2-1-3 16,4-2 0-16,-1-1 0 0,-4 15 0 0,0-17 4 15,0 3-6-15,0 14 3 0,-4-18 0 0,-2 8-3 0,0 3 2 16,-3-4 1-16,-1 2-6 0,1 0 6 0,0 0-4 16,-3 4 2-16,0 0-1 0,-3 0 2 15,-2 2 2-15,-2 0-4 0,3 3 2 0,-4-1-4 0,1 1 0 16,1-2 2-16,0 4 3 0,0-1-2 0,0 2-1 16,2 2-8-16,-1-1-10 0,1 0-9 0,3 1-12 15,-1 2-5-15,1-1-13 0,5 1-13 0,-1-3-9 16,2 3-28-16,7-7-9 0,-11 11-41 0,7-5-101 15,4-6-281-15,0 0 125 0</inkml:trace>
          <inkml:trace contextRef="#ctx0" brushRef="#br0" timeOffset="11222.51">14110-4421 118 0,'-26'-2'145'0,"11"2"-11"16,1 0-11-16,-1 3 0 0,15-3-10 0,-27 5-12 15,11-2-5-15,6 1-11 0,-2-3-4 0,-2 5-6 16,-1-1-4-16,5 2-10 0,1-2-5 0,3 3-3 16,-1-1-7-16,1 3-7 0,0-3-4 0,6-7-6 15,-8 15-3-15,5-5 5 0,3-10-6 0,3 19-1 16,-1-8-3-16,4 1-2 0,1-4 0 0,-1 1-3 16,3 2-2-16,1 2-5 0,2-3 5 0,-1 1-2 15,2-3 4-15,4 3 3 0,-3-1-2 0,1 0 1 16,-1 0-3-16,2 1 0 0,-2-4-4 0,-5 7 3 15,-2-2-4-15,-1-3 0 0,0-2 2 0,-2 3 1 0,-2 1-5 16,-2-11 5-16,0 17 2 0,0-7 0 16,0-10 2-16,-6 19 6 0,2-9-4 0,-4-3 4 0,1 3 1 15,-1-2-6-15,1-1 3 0,-4 3 0 0,2-8 0 16,-1 3 1-16,-1-1-3 0,1 2-3 0,-2-3 2 16,3-1 2-16,0 1-1 0,9-3 0 0,-22 6-1 15,13-6 2-15,9 0-3 0,-18 0 2 0,18 0-4 16,-15-6 1-16,15 6 2 0,-15-5-4 0,9-1-3 15,-1-1 0-15,7 7-2 0,-9-14-1 0,6 4 0 16,1-1-5-16,2 11-2 0,3-25-16 0,5 7 1 0,1 1-1 16,4-4-10-16,1 1-3 0,6-1-4 15,7-7-3-15,2 4 4 0,2-2 0 0,3 3-2 16,-1 3-3-16,-5 5-1 0,2 1 9 0,4 1-7 0,-7 1-7 16,0 1-4-16,1 0-11 0,-8 3-5 0,-2 1-18 15,-2 2-16-15,1-2-10 0,-4 0-20 16,-1 4-130-16,-3-1-277 0,0-1 123 0</inkml:trace>
        </inkml:traceGroup>
      </inkml:traceGroup>
    </inkml:traceGroup>
    <inkml:traceGroup>
      <inkml:annotationXML>
        <emma:emma xmlns:emma="http://www.w3.org/2003/04/emma" version="1.0">
          <emma:interpretation id="{EF89E0A2-E639-4CBD-84B1-384C5B4FE8C5}" emma:medium="tactile" emma:mode="ink">
            <msink:context xmlns:msink="http://schemas.microsoft.com/ink/2010/main" type="paragraph" rotatedBoundingBox="907,9037 28513,8810 28537,11722 931,11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EAD99-7902-4B54-9FF2-D7843AE63F09}" emma:medium="tactile" emma:mode="ink">
              <msink:context xmlns:msink="http://schemas.microsoft.com/ink/2010/main" type="line" rotatedBoundingBox="907,9037 24517,8842 24528,10172 918,10366"/>
            </emma:interpretation>
          </emma:emma>
        </inkml:annotationXML>
        <inkml:traceGroup>
          <inkml:annotationXML>
            <emma:emma xmlns:emma="http://www.w3.org/2003/04/emma" version="1.0">
              <emma:interpretation id="{B0CAA439-514C-4571-AB23-824EF2318E82}" emma:medium="tactile" emma:mode="ink">
                <msink:context xmlns:msink="http://schemas.microsoft.com/ink/2010/main" type="inkWord" rotatedBoundingBox="908,9231 3877,9206 3886,10321 917,10345"/>
              </emma:interpretation>
            </emma:emma>
          </inkml:annotationXML>
          <inkml:trace contextRef="#ctx0" brushRef="#br1" timeOffset="133747.96">476 164 19 0,'3'-11'148'0,"-3"11"-11"16,0 0-8-16,0 0-2 0,0 0-13 0,0 0-6 16,0 0-6-16,0 0-5 0,0 0-3 0,0 0-9 0,-3-14-6 15,3 14-7-15,0 0-3 0,0 0 5 16,-1-13-7-16,1 13-2 0,0 0-5 0,0 0-4 15,0-17-8-15,0 17-4 0,0 0 0 0,-2-12 1 0,2 12 0 16,0 0-2-16,-4-12-4 0,4 12 1 16,-6-11 2-16,6 11-9 0,-8-8 0 0,8 8-4 0,-9-12 2 15,3 3-2-15,-1 2 0 0,7 7-2 0,-14-9-3 16,4 3 5-16,1 1-2 0,-1 1-1 0,-5 1-2 16,1-3 1-16,-1 2 2 0,-1 4-6 0,1-1 4 15,-3 1 2-15,2 1 1 0,-4-1 1 0,-5 2-5 16,6 2 3-16,-1 0 0 0,4 3-6 0,-2-4 4 15,0 5-6-15,-1-2 2 0,4 1-9 0,0 4 4 16,1-4 1-16,2 4-4 0,1-1-5 0,0 2 6 16,-1 3-5-16,5-4 3 0,-2 5-2 0,4-1 1 15,-1 1-4-15,0 2 4 0,5-2-1 0,-2 7-2 16,3-5-3-16,4 0 2 0,-4 6 1 0,3-3-2 16,3 2 0-16,0 1 1 0,2-2-4 0,-2 2 2 15,0-8 1-15,-2 2-1 0,7 2 1 0,-1 0-1 0,-3-3-4 16,1 1 5-16,2-5-5 0,-1 10 1 15,5-10 2-15,4 5-2 0,-8-7 1 0,5-1 3 16,0-3-5-16,1-1 3 0,4 1-2 0,-4-3 1 0,8-1-1 16,1 1 3-16,-5-4-4 0,5-2 7 0,-6 2-5 15,-2 2 5-15,1-6-11 0,-3 4 6 0,1-3 0 16,-8 1 1-16,-8 2-3 0,16-2 1 0,-16 2-3 16,12-7 2-16,-12 7-3 0,10-3-10 0,-10 3-3 15,8-5-6-15,-8 5-23 0,0 0-6 0,0 0-11 16,0 0-16-16,0 0-19 0,0 0-20 0,0 0-18 15,0 0-22-15,3-9-20 0,-3 9-177 0,0 0-383 16,0 0 169-16</inkml:trace>
          <inkml:trace contextRef="#ctx0" brushRef="#br1" timeOffset="134215.97">921 342 154 0,'0'0'162'0,"0"0"-8"16,0 0-11-16,0 0-4 0,-9-7-6 0,9 7-8 15,0 0-7-15,0 0-5 0,0 0-4 0,0 0-10 16,-11-4-9-16,11 4-8 0,0 0-8 0,0 0-6 16,0 0-4-16,0 0-2 0,0 0-4 0,0 0 3 0,0 0 3 15,0 0-6-15,0 0 5 0,0 0-1 16,23 22 3-16,-16-19 5 0,-7-3-6 0,24 5-1 16,-8-3-3-16,1 4-1 0,1-5-6 0,7 2-4 0,-6-2-4 15,5-1 0-15,-1 2-3 0,3-1-3 0,-2-1-1 16,2 3-1-16,-6-3-6 0,6-3 0 15,-7 3-5-15,1 0-4 0,-1-1-3 0,-3 1 1 16,1 0-3-16,-5 0-2 0,-12 0-2 0,21-2-1 0,-12 2-1 16,-9 0 5-16,16 2-7 0,-16-2 1 0,0 0-3 15,13-2-5-15,-13 2-4 0,0 0-3 0,0 0-15 16,0 0-16-16,0 0-13 0,11-1-19 0,-11 1-14 16,0 0-23-16,0 0-12 0,0 0-20 0,0 0-27 15,0 0-7-15,-36 4-36 0,24-1-140 0,12-3-377 16,-19 0 167-16</inkml:trace>
          <inkml:trace contextRef="#ctx0" brushRef="#br1" timeOffset="134515.54">944 507 150 0,'0'0'176'0,"-4"10"-13"0,4-10-8 15,0 0-3-15,0 0-5 0,0 0-4 0,21 7 1 16,-11-5-9-16,-10-2-3 0,23 4-4 0,-10 0 0 16,3-3-11-16,1 2-3 0,2 1-6 0,8-1-8 15,-8-3-6-15,1 3-7 0,-1-3-8 0,7 2-4 16,-7 0-5-16,5-2-6 0,-2 2-13 0,-4-2 3 16,-1 4-8-16,-1-4-3 0,2 1-5 0,0-2-4 15,-8 1-5-15,-10 0-4 0,20 0-4 0,-20 0-6 0,19-3-11 16,-12 2-7-16,-7 1-19 0,18 1-11 15,-18-1-15-15,14 0-18 0,-14 0-18 0,13-3-22 16,-13 3-27-16,12-4-34 0,-3-1-44 0,-9 5-147 0,15-8-389 16,-3 4 172-16</inkml:trace>
          <inkml:trace contextRef="#ctx0" brushRef="#br1" timeOffset="135013.04">1789 385 138 0,'0'0'182'0,"0"0"-10"0,0 0-19 0,11-4-7 16,-11 4-18-16,8-5-3 0,-8 5-5 0,7-9-6 15,-7 9-2-15,12-11-5 0,-4 4-4 0,1-4-12 0,1-2-3 16,2 2-3-16,2-2-3 0,0-5 2 0,1 0-10 15,-1-1-6-15,2-3-5 0,-1 3-2 16,-1-2-2-16,0 1-8 0,-2-1-3 0,2 0-6 0,-1-3-6 16,1 0-1-16,-4 4-3 0,-2-2 3 0,-1 8 2 15,-1 1 0-15,1 1 3 0,-1 2-4 16,-3 1 5-16,-3 9 1 0,5-13-5 0,-4 4-5 0,-1 9-2 16,0 0-6-16,5-11-2 0,-5 11-8 0,0 0 3 15,0 0-1-15,0 0-3 0,0 0-3 0,0 0 3 16,0 0 2-16,-14 38-1 0,7-23 7 0,1 3 1 15,-4 6 2-15,1 2 0 0,-2-1 2 0,4 4 9 16,-1 8-1-16,-1-2-1 0,3-2-6 0,-1 1 9 16,1-10-5-16,0 4 0 0,4-4 6 0,-2 1-6 15,-1 0 0-15,4-1 3 0,-2-2-1 0,3-5-1 16,0 7-1-16,0-6-3 0,1-4 1 0,1 3 4 0,-1-3-9 16,2 0-5-16,-1-1-1 0,-1-3-7 15,4 1 5-15,-4 0 0 0,-1-11-4 0,6 15-14 16,-4-5-15-16,-2-10-6 0,6 13-17 0,-3-5-17 0,1-2-23 15,-4-6-23-15,12 11-32 0,-4-7-34 0,-2 2-29 16,4-2-38-16,-10-4-239 0,16 7-512 0,-5-3 227 16</inkml:trace>
          <inkml:trace contextRef="#ctx0" brushRef="#br1" timeOffset="135378.94">2968 488 11 0,'0'0'214'0,"0"0"-9"15,0 0 5-15,0 0-2 0,2 25 2 0,-2-25 0 0,-8 28-6 16,2-14-12-16,-1 10-9 0,-7 2-15 0,2-1-8 16,-1 1-18-16,-3 5-15 0,-1-7-10 15,-2 10-12-15,-5-4-12 0,0 1-9 0,6-7-16 0,-9 3-24 16,5 2-23-16,-3-3-29 0,-8-1-31 0,12-9-33 15,-10 9-37-15,8-9-38 0,2 0-43 16,2 0-213-16,-2-4-434 0,2 2 192 0</inkml:trace>
        </inkml:traceGroup>
        <inkml:traceGroup>
          <inkml:annotationXML>
            <emma:emma xmlns:emma="http://www.w3.org/2003/04/emma" version="1.0">
              <emma:interpretation id="{54D39922-B21A-4676-B382-F4000E91B5A5}" emma:medium="tactile" emma:mode="ink">
                <msink:context xmlns:msink="http://schemas.microsoft.com/ink/2010/main" type="inkWord" rotatedBoundingBox="5627,9109 8502,9086 8511,10140 5636,10163"/>
              </emma:interpretation>
            </emma:emma>
          </inkml:annotationXML>
          <inkml:trace contextRef="#ctx0" brushRef="#br1" timeOffset="136529.78">4774 143 144 0,'0'0'196'0,"0"0"-13"0,0 0-16 0,0 0-2 16,0 0 3-16,0 0-12 0,0 0-9 0,0 0-12 15,0 0 2-15,-6 41-12 0,5-26-6 0,-5 7-4 0,6-2-9 16,-3 2-7-16,0 2-11 0,-3 1-5 0,4-3-6 15,-1 0-7-15,3 4-2 0,-3-1-8 0,-4-3-5 16,6 0-7-16,-1-4-5 0,2-1 0 0,0-3-5 16,-3 3 0-16,3-3-7 0,-1-2-4 0,1-12 1 15,-2 19-7-15,2-8 3 0,0-11-3 0,0 17-5 16,0-17 3-16,0 11-2 0,0-11-4 0,0 0-1 16,-3 14 4-16,3-14-3 0,0 0 0 0,0 0 2 15,0 0-6-15,0 0 3 0,0 0-8 0,0 0-4 16,0 0-8-16,12-43 2 0,-5 29-7 0,-1-9 1 0,2 1-7 15,2 1-5-15,5-2 2 0,-4 1-1 0,-2-2 0 16,4-1 0-16,2 4 5 0,1 0 0 16,-2-1 3-16,-4 7 1 0,1 0 2 0,1 1-6 15,-2 1 6-15,2 1 3 0,-2-1 1 0,-1 3 2 0,5 0-1 16,-10 2 2-16,4 4-1 0,1-3-2 16,-9 7 4-16,15-7 2 0,-15 7-2 0,9-3 4 0,-9 3 4 15,14 3 4-15,-14-3 0 0,9 11 4 0,-3-4 7 16,-3 4 2-16,2 6 2 0,-1-4-1 0,1 5-5 15,-2 2 4-15,-3 2-1 0,4 3 0 0,-1-2-3 16,-3-5 0-16,0 4-2 0,3-2-2 0,-1-3 1 16,-1-2-2-16,2 8-4 0,0-5 4 0,-3-5-5 15,2-2 2-15,4 4-5 0,0-5 4 0,0 0 0 16,0-2-2-16,1-2-2 0,0 0-2 0,1 1 0 16,8-3 1-16,-2 1-4 0,-5-5 1 0,4 0-5 15,3 4 1-15,1-8-9 0,-1 0 1 0,1-1-3 16,2-2 3-16,-3 1-4 0,-1 0 2 0,-1-1 1 0,2-1 3 15,-2-2 0-15,-7 5 3 0,5 3-1 16,-12 2 7-16,12-7-9 0,-5 3 7 0,-7 4-1 0,8-7-3 16,-8 7 5-16,0 0-4 0,0 0 0 0,15 0 4 15,-15 0-4-15,0 0 5 0,6 12-2 16,-6-12 2-16,7 13-1 0,-4-6 2 0,3 0-1 0,-3 3-3 16,-3-10 7-16,12 13-2 0,-6-4 1 0,0-3 2 15,0-1-3-15,0 4-1 0,1-4 2 0,1 1 2 16,1-1-2-16,1-4 1 0,-10-1-1 0,21 1 1 15,-7 3-1-15,-14-4 0 0,26-8 0 0,-17 6 2 16,8-1-3-16,-8-1 1 0,1-4 0 0,-1 2 2 16,5-3-5-16,-10-1 2 0,5 1 0 0,-6-2-1 15,1-1 1-15,-1 1 1 0,0-4-2 0,-3 4 5 16,0-2-5-16,-3-3 1 0,0-1 0 0,-1 7 1 16,-2-4-3-16,0 4 4 0,2 0-3 0,-8-1 0 15,1 3-3-15,1 2 3 0,1-1-3 0,-3 1 2 16,4 1-6-16,-5 2-5 0,13 3-6 0,-18-4 0 0,18 4-14 15,-15 3-9-15,15-3-15 0,-18 1-12 0,18-1-4 16,-10 4-6-16,10-4-13 0,-9 6-10 0,9-6-21 16,0 0-21-16,-2 11-25 0,2-11-171 0,0 0-366 15,0 0 163-15</inkml:trace>
          <inkml:trace contextRef="#ctx0" brushRef="#br1" timeOffset="137099.14">6313-19 209 0,'0'0'216'0,"0"0"-16"0,0 0-20 16,0 0-6-16,-13-9-10 0,13 9-7 0,0 0 1 15,-25 10-5-15,11 1-7 0,-8 7-13 0,2 0 1 0,-5 7-5 16,-2 6-11-16,2 0-10 0,3 6-4 0,-2-2-9 15,1 0-7-15,4 5-10 0,0 0-8 0,-1-4-3 16,10 2-10-16,-2 1 0 0,0-1-6 0,7 1-7 16,2 3-3-16,3-4-4 0,0-11 2 0,0 3-11 15,3-6-2-15,6 3-9 0,-4 1 4 0,1-3-6 16,4-1-13-16,-1-7-10 0,-3-1-12 0,2 0-18 16,-1-5-10-16,-1 1-13 0,6-4-16 0,-6 0-21 15,4 0-26-15,-2-3-23 0,1-4-26 0,4 1-44 16,-13-2-168-16,25-7-415 0,-8 1 184 0</inkml:trace>
          <inkml:trace contextRef="#ctx0" brushRef="#br1" timeOffset="137562.54">6861 153 149 0,'4'-13'187'0,"-4"6"-3"0,0 7-6 15,0 0-4-15,0-17-11 0,0 17-10 0,0 0-8 16,-7-14-11-16,7 14-8 0,-9-5-2 0,9 5-4 15,-20-6-6-15,7 8-2 0,13-2-8 0,-33 5-9 16,14 1 1-16,-7 2-3 0,4 2-5 0,-5 5-3 16,2-1-9-16,5 3-6 0,-5 3-2 0,4-3-3 15,-4 9-8-15,-2 1 7 0,6-6-8 0,8 3-4 16,-4 2-11-16,4 5 2 0,0-10-4 0,4 5-4 0,3-2-3 16,4-1-4-16,1-2-1 0,-1-4-1 0,5 8-10 15,2-4 8-15,4 2-4 0,1 0-5 16,0-10 0-16,8 5-3 0,-4-8 0 0,8 3 2 0,-3-5-2 15,8-4-1-15,2 6-7 0,0-9-3 0,0 1-1 16,-5-2-1-16,4 0-10 0,-3 0-7 0,2-3-9 16,-1-4-6-16,0 1-10 0,-6 1-11 0,-4 1-17 15,4-2-11-15,-5 4-22 0,1-3-21 0,-3-2-9 16,-4 0-22-16,8 0-16 0,-7 0-48 0,-1 0-165 16,2-6-417-16,-3 4 185 0</inkml:trace>
          <inkml:trace contextRef="#ctx0" brushRef="#br1" timeOffset="137920.57">7374-178 46 0,'-6'-7'175'16,"6"7"-16"-16,0 0-12 0,0 0 4 0,0 0-8 15,0 0 4-15,0 0-3 0,31 16 2 0,-17-7-6 16,-1 6-6-16,-1 5 1 0,4 4-4 0,4 7 2 16,-1 5-12-16,8 1-5 0,-8 2-7 0,-7 3-10 15,-1 0-9-15,2 0-5 0,-4 1-7 0,0 1-7 16,-7 1-6-16,-2 0-5 0,-5-5-9 0,-1 2-3 15,-3-1-5-15,-1-2-2 0,-4-3-2 0,-2 0-6 0,-4 0-3 16,6-12-2-16,-7 7-19 0,-5-2-17 16,-2-1-16-16,9-8-25 0,-5 1-25 0,-5 3-33 0,7-3-32 15,3-6-27-15,-2-4-52 0,-2 4-176 0,4-7-426 16,6 0 188-16</inkml:trace>
        </inkml:traceGroup>
        <inkml:traceGroup>
          <inkml:annotationXML>
            <emma:emma xmlns:emma="http://www.w3.org/2003/04/emma" version="1.0">
              <emma:interpretation id="{3DD95D6E-EF51-4044-8287-FBFD37376CC8}" emma:medium="tactile" emma:mode="ink">
                <msink:context xmlns:msink="http://schemas.microsoft.com/ink/2010/main" type="inkWord" rotatedBoundingBox="9084,9421 11059,9405 11064,10025 9089,10042"/>
              </emma:interpretation>
            </emma:emma>
          </inkml:annotationXML>
          <inkml:trace contextRef="#ctx0" brushRef="#br1" timeOffset="139254.31">8184 427 116 0,'0'0'166'0,"0"0"-11"0,0 0-10 0,0 0-13 15,0 0-7-15,0 0-4 0,0 0-9 0,0 0-9 16,0 0-9-16,0 0-5 0,-9-4-8 0,9 4-5 15,0 0-3-15,0 0-14 0,0 0-5 0,0 0-4 0,0 0-5 16,0 0-6-16,0 0 1 0,0 0-3 16,0 0 0-16,0 0-2 0,0 0-13 0,44 0 17 0,-32 1-8 15,6 2-3-15,-1-1-2 0,2 0-2 16,6 4-5-16,1-5 4 0,1 0-4 0,1 4 1 16,5 0 3-16,5-3-8 0,4 4-5 0,-3-2 10 0,-6-3-3 15,15 5-1-15,-8-3-1 0,-1-3-1 0,2 7-1 16,-9-5-2-16,0-1-1 0,-5 4 2 0,6-5-2 15,-5 2-2-15,-2-1-7 0,-2 2 7 0,-5-3-8 16,-3 0 7-16,1 0-8 0,-8 0 7 0,-9 0-1 16,19 1 0-16,-19-1 0 0,14-1-4 0,-14 1 2 15,0 0 2-15,13-3-2 0,-13 3-2 0,0 0 1 16,0 0-1-16,0 0-2 0,0 0-3 0,6-9-11 16,-6 9-11-16,0 0 1 0,0 0-8 0,0 0-7 0,-24-10-15 15,24 10-15-15,-16-5-14 0,16 5-18 0,-18-1-21 16,12-2-37-16,6 3-131 0,-24-6-314 15,18 2 138-15</inkml:trace>
          <inkml:trace contextRef="#ctx0" brushRef="#br1" timeOffset="139664.41">8363 696 140 0,'0'0'145'0,"0"0"-8"0,0 0-12 16,0 0-2-16,0 0-5 0,0 0-5 15,0 0-14-15,0 0-4 0,0 0-2 0,0 0-4 16,0 0-12-16,0 0-3 0,0 0 0 0,0 0-2 0,28 0 3 16,-28 0-6-16,16 0 3 0,1 3-4 0,-4 1 0 15,12-4 1-15,4 1-7 0,1 4-2 16,2-5-7-16,0 3 1 0,14 1-2 0,3 0-2 0,-1 3-6 16,0-4-2-16,-2 1-8 0,-1-4-5 0,1 2-1 15,-7 2-2-15,7-4-5 0,-6 5 3 0,-13-3-5 16,0 2-3-16,-2-2-1 0,-5-2 2 0,-4 0-6 15,-3 0-8-15,-13 0 9 0,20-2-6 0,-11 2-5 16,-9 0-8-16,12 2-13 0,-12-2-16 0,0 0-20 16,0 0-21-16,0 0-14 0,0 0-26 0,0 0-20 15,0 0-35-15,0 0-156 0,0 0-353 0,-39 8 157 16</inkml:trace>
          <inkml:trace contextRef="#ctx0" brushRef="#br1" timeOffset="177962.07">9662 171 15 0,'0'0'106'0,"0"0"-14"15,0 0-5-15,0 0 0 0,0 0-6 0,0 0-4 0,0 0-3 16,0 0-6-16,0 0 7 0,0 0-7 0,0 0 9 15,0 0-4-15,0 0 8 0,0 0-4 0,0 0 2 16,0 0 2-16,0 0 0 0,0 0 7 0,0 0-5 16,0 0 2-16,0 0 1 0,0 0-2 0,0 0-4 15,0 0-6-15,0 0 2 0,0 0 1 0,0 0-5 16,0 0-4-16,0 0-8 0,0 0-4 0,9-14-5 0,-9 14 1 16,10 0-3-16,-10 0 2 0,19-4-4 15,-2 4 1-15,5 0-1 0,-2-3-4 0,9 4-3 0,0-1-2 16,-1 2-2-16,2-2-1 0,10 0-6 0,-15 0-1 15,-2 0-6-15,2 0-1 0,2 0-3 0,-5 0 2 16,4 0-5-16,-8 4 0 0,-3-4-2 0,-4 1 0 16,1 0-6-16,-12-1-1 0,15 0-4 0,-15 0 3 15,14 0-9-15,-14 0-5 0,0 0-12 0,0 0-15 16,0 0-18-16,0 0-14 0,0 0-21 0,0 0-10 16,0 0-14-16,0 0-16 0,0 0-9 0,0 0-15 15,-33-16-36-15,25 12-148 0,1-2-363 0,7 6 161 16</inkml:trace>
          <inkml:trace contextRef="#ctx0" brushRef="#br1" timeOffset="178545.18">9651 161 152 0,'-9'5'162'0,"2"2"-14"0,-2-1 1 0,1-1-10 16,1 1-10-16,-1 1-9 0,8-7-7 0,-6 9-4 0,6-9-5 16,-7 10-10-16,7-10-1 0,-6 11-5 0,6-11-1 15,-4 8-2-15,4-8-2 0,0 0-7 0,0 0-8 16,0 17-2-16,0-17-3 0,0 0-3 0,10 6-5 16,-10-6-6-16,0 0-9 0,7 7-2 0,-7-7-1 15,9 4-2-15,-9-4-6 0,11 3-3 0,-11-3 2 0,13 4-9 16,-13-4 1-16,15 2-1 0,-4-1-3 15,-11-1 0-15,19 4-2 0,-9 0-1 0,2-3-6 16,2 0 3-16,1 4 1 0,-2-2 0 0,4 1-1 16,-1 3 4-16,0-3-2 0,1-2 0 0,1 3-4 15,-5 3 3-15,5-4-4 0,-6 3 1 0,3-2-1 16,-6 1-1-16,6 1 1 0,-3 0-2 0,-2 0-2 0,-1 3 4 16,1-1-1-16,1 2 0 0,-5-4-1 0,0 1 5 15,1 3-6-15,-4 1 4 0,5-3-2 0,-5 1 6 16,-2-2-3-16,2 5 2 0,-1-3-6 0,-2 5 5 15,0-6 0-15,0 5 4 0,0 2 1 0,-2-4-1 16,-2 3-5-16,2 2 3 0,-4-6 7 0,3 3 3 16,-1 0-2-16,-4-3 7 0,1-4-3 0,2 3 5 15,-2-2 3-15,-4 1 5 0,1-1 1 0,0-5-3 16,-5 5 1-16,3-2-4 0,0-3-1 0,0-3 1 16,-5 0-4-16,3-2 1 0,-4 1-1 0,3-2-7 15,1 2 0-15,14 1 7 0,-21-6-13 0,10 2-3 16,3 1 5-16,8 3-2 0,-15-11-11 0,11 7 1 15,4 4-10-15,-12-10-12 0,12 10-8 0,-3-11-6 0,3 11-10 16,3-16-13-16,-3 16-15 0,7-12-12 0,-1 3-16 16,0 4-7-16,3-1-18 0,-1 2-12 0,2-2-11 15,2-2-31-15,-3 4-22 0,1-2-186 0,-1 2-416 16,5-3 184-16</inkml:trace>
        </inkml:traceGroup>
        <inkml:traceGroup>
          <inkml:annotationXML>
            <emma:emma xmlns:emma="http://www.w3.org/2003/04/emma" version="1.0">
              <emma:interpretation id="{206B3A3F-0414-4675-80A0-A1042638A191}" emma:medium="tactile" emma:mode="ink">
                <msink:context xmlns:msink="http://schemas.microsoft.com/ink/2010/main" type="inkWord" rotatedBoundingBox="14241,9796 14720,9793 14723,10253 14245,10257"/>
              </emma:interpretation>
            </emma:emma>
          </inkml:annotationXML>
          <inkml:trace contextRef="#ctx0" brushRef="#br1" timeOffset="179737.13">13808 520 73 0,'0'0'216'0,"-12"11"-7"0,12-11-8 0,-6 10-11 16,6-10-8-16,-6 14-9 0,3-4-7 0,-3 2-8 15,0 3-13-15,-2-2-14 0,-2 5-10 0,-5 2-11 16,2 0-9-16,-1 1-8 0,-1 4-12 0,-7-7-8 16,7 2-5-16,-4 1-9 0,-2-1-11 0,-6 5-16 15,3-5-20-15,-6 4-27 0,-3-1-39 0,8-7-24 16,-6 6-38-16,7-8-17 0,-2 4-55 0,3-5-155 15,0 0-373-15,5-5 165 0</inkml:trace>
        </inkml:traceGroup>
        <inkml:traceGroup>
          <inkml:annotationXML>
            <emma:emma xmlns:emma="http://www.w3.org/2003/04/emma" version="1.0">
              <emma:interpretation id="{2E800F85-7AF2-46A9-88CB-81A3C09B0858}" emma:medium="tactile" emma:mode="ink">
                <msink:context xmlns:msink="http://schemas.microsoft.com/ink/2010/main" type="inkWord" rotatedBoundingBox="15816,9217 19453,9187 19460,10032 15823,10062"/>
              </emma:interpretation>
            </emma:emma>
          </inkml:annotationXML>
          <inkml:trace contextRef="#ctx0" brushRef="#br1" timeOffset="180839.78">15025 382 62 0,'0'0'180'15,"0"-13"-14"-15,0 13-4 0,0 0-8 0,0 0-11 16,0 0 3-16,-6-11-8 0,6 11-7 0,0 0-10 15,0 0-11-15,0 0-13 0,0 0-7 0,0 0-11 16,0 0-10-16,0 0-3 0,0 0 6 0,0 0-1 16,0 0-8-16,0 0-2 0,-9 31-7 0,7-20-1 15,-2 1-6-15,-1 7 0 0,2-1-5 0,-3-2-3 16,-1 5 2-16,-1-3-6 0,1-2-4 0,-5 7-3 0,8-7-2 16,-2 1-4-16,-2-3 1 0,1 0-1 15,1 1-5-15,3-3-2 0,-2 4-1 0,4-7 1 16,-2 2-3-16,3-11-1 0,0 17 0 0,0-17-4 0,3 14 1 15,-3-14 1-15,-5 11 2 0,5-11-3 0,0 0 1 16,2 11 5-16,-2-11-6 0,0 0 2 0,0 0-1 16,0 0-2-16,0 0-2 0,0 0 1 0,0 0 0 15,0 0 1-15,27-28-11 0,-11 17-1 0,-3-7-2 16,1 4-4-16,-5-3 2 0,9 1-1 0,-3-3-3 0,1-2 2 16,0 3 0-16,-1 1 1 0,-4 2 5 15,1 1-4-15,1 1 3 0,-2 0-1 0,0-3 0 16,3 4 1-16,-2 3 0 0,-3-2 8 0,3 0-4 0,0 0-4 15,0 3 5-15,-2 2 3 0,-1-3-5 16,4 1 3-16,-4 4-2 0,-1-3-1 0,2 2 3 16,-1 2 0-16,2-3-1 0,-11 6 1 0,16-4 3 0,-6 1-2 15,-10 3-3-15,15-3 4 0,-15 3-1 0,15-1 0 16,-15 1 0-16,14 1 3 0,-14-1 2 0,16 6 0 16,-11-2 4-16,-5-4 4 0,9 16 4 0,-6-8 3 15,1 1 0-15,-3 3-1 0,-1 6 5 0,-1-2 1 16,1 0 1-16,-3 0-1 0,0 5-2 0,3 0 1 15,-1 0-2-15,-2 0-1 0,0 1-4 0,-2 1 1 16,4 0-1-16,-1-5-5 0,4-3-1 0,-4 2 5 16,-1-3-3-16,3 1-1 0,3-2-3 0,-3-2-1 0,0-11-1 15,2 19-3-15,-1-11-6 0,-1-8-7 0,2 12-10 16,-2-12-16-16,3 12-13 0,-3-12-11 16,1 9-12-16,-1-9-23 0,0 0-31 0,0 0-25 0,0 0-32 15,0 0-57-15,27-15-133 0,-20 4-399 0,4-4 176 16</inkml:trace>
          <inkml:trace contextRef="#ctx0" brushRef="#br1" timeOffset="181465.94">15764-28 150 0,'0'0'177'0,"0"0"-16"0,0 0-12 16,0 0 2-16,2-11-7 0,-2 11-6 0,0 0-3 0,0 0-7 15,0 0-10-15,0 0-10 0,0 0-5 0,0 0-5 16,0 0-10-16,0 0-11 0,0 0-7 0,0 0-5 15,1-13-9-15,-1 13-7 0,0 0-2 0,12-5-4 16,-12 5-9-16,12-2 0 0,-12 2-1 0,20 0-4 16,-20 0-1-16,17-4 1 0,-5 8-5 0,-12-4 1 0,20 0-2 15,-7 0-1-15,-1 4-5 0,-3-2 0 16,1 1-2-16,-10-3-1 0,15 6-2 0,-15-6-1 16,12 9-1-16,-6-7 1 0,-6-2-5 0,8 10 3 0,-8-10 1 15,6 12 4-15,-6-12 1 0,3 11 4 16,-3-11-1-16,0 12-1 0,0-12 2 0,-3 17-1 15,-2-8 1-15,2 0 2 0,-6 0-4 0,5 2 9 16,-5 0-6-16,1 2 1 0,-1-2 1 0,2-1-6 0,-2 0 1 16,0 1 0-16,2 3-5 0,-4-3 1 0,4-1-3 15,-1 1 3-15,-1-1-7 0,0 0 3 0,5-1-1 16,-2-1 0-16,0 0-1 0,2 0 0 0,4-8-3 16,-6 15 3-16,4-7 0 0,2-8 0 0,-1 14-2 15,1-14 2-15,0 0 1 0,3 18-1 0,-3-18 0 16,9 9 2-16,-5-5-3 0,5 0 2 0,0 0-2 15,-9-4-1-15,19 6 3 0,-7-1-3 0,-3-4-2 16,-9-1 1-16,26 5 1 0,-18-3-3 0,4-2-5 16,2 2-5-16,1-4-17 0,1 2-8 0,-5 2-10 15,-11-2-23-15,23 0-11 0,-11 0-17 0,-3 2-23 16,3-1-16-16,-12-1-17 0,20 2-29 0,-8 2-200 16,-3-3-409-16,2 2 181 0</inkml:trace>
          <inkml:trace contextRef="#ctx0" brushRef="#br1" timeOffset="181742.49">16419 543 74 0,'0'0'192'0,"0"0"-20"0,0 0-11 0,15 0-12 16,-15 0-5-16,9 2-4 0,-9-2-12 0,0 0-5 15,22-3-4-15,-22 3-4 0,20 0-11 0,-8 0-5 16,2-1-6-16,3-2-6 0,-2 6-9 0,3-6-3 16,-2 3-9-16,2 4-1 0,3-4-7 0,-2 0-8 15,1 1-3-15,1 1-2 0,-2-2-9 0,0 3-3 16,1-3 0-16,-1 2-5 0,-2 2-1 0,0-3-5 16,1 3-2-16,-3 2-2 0,0-5-4 0,0 1-5 0,-3-1-12 15,-2 2-10-15,-10-3-15 0,15 2-14 0,-7 0-13 16,-8-2-14-16,12 3-21 0,-12-3-18 0,0 0-26 15,0 0-36-15,16-7-149 0,-16 7-345 0,5-7 152 16</inkml:trace>
          <inkml:trace contextRef="#ctx0" brushRef="#br1" timeOffset="182013.53">16796 325 86 0,'0'0'196'15,"-10"-4"-14"-15,10 4-18 0,-12-2-5 16,12 2-4-16,0 0-6 0,-15 10-10 0,9-5-10 16,6-5-3-16,-12 15-11 0,5-4-5 0,1 2-11 0,-2-2-2 15,1 2-10-15,-2 2 0 0,6 0-3 0,-3 2-9 16,1 0-7-16,2 0-3 0,2 1-10 0,-3-1-3 16,-1 7-7-16,2-7-4 0,0 1-2 0,3-5-2 15,-3 3-6-15,3-2-2 0,-1-1-5 0,1 0-12 16,-3-4-6-16,3-9-10 0,3 20-18 0,-3-20-16 15,0 14-12-15,1-6-16 0,-1-8-17 0,3 12-32 16,-3-12-19-16,11 5-36 0,-11-5-174 0,0 0-372 16,19-4 165-16</inkml:trace>
          <inkml:trace contextRef="#ctx0" brushRef="#br1" timeOffset="182477.6">17286 45 135 0,'5'-13'152'0,"-5"13"-17"0,14-9-8 0,-8 4-12 15,1-1-6-15,-7 6-3 0,18-9-5 0,-10 6-7 16,7-3-10-16,0 4-1 0,-4 0-6 0,1 1-2 15,5-5-4-15,1 6 0 0,0 0-4 0,-4-1-2 16,6 0-8-16,-1 2 0 0,1 4-5 0,-1-3-4 16,-4-1-1-16,3 1-7 0,-2 3 2 0,-1-2-5 15,2 0 2-15,-3 2 0 0,-3 1-3 0,-2-2-2 0,3 3 3 16,-5 3-3-16,2-2 0 0,-3 3-1 16,0 1 3-16,-1 2 1 0,-4-1 1 0,5 3 1 0,-7 3-2 15,1-3 1-15,-3 8 1 0,1-2 3 0,-2-4 2 16,-4 5-5-16,2 0 3 0,-1-1 1 0,-5-1 5 15,3 3-8-15,-3 1 4 0,6-10-2 0,-3 8-2 16,-3-2-5-16,0-4 3 0,2 0-2 0,-1 2-3 16,2 4-4-16,-1-8 0 0,1 2-4 0,-1 0 0 0,2 1-6 15,1-1 2-15,4-5-4 0,-3 7-4 16,0-5-1-16,0-1-4 0,1 0-7 0,5 1-13 16,-3-3-16-16,2 0-16 0,1-11-15 0,-5 15-15 0,5-15-21 15,5 16-19-15,-5-16-35 0,4 8-31 16,-4-8-62-16,11 1-153 0,-11-1-427 0,0 0 190 15</inkml:trace>
          <inkml:trace contextRef="#ctx0" brushRef="#br1" timeOffset="183148.29">17379 384 119 0,'0'0'207'0,"-5"-8"-23"16,5 8-21-16,0 0-11 0,0 0-9 0,0 0-11 16,0 0-3-16,25-10-7 0,-15 10-10 0,-10 0-7 0,29-3-4 15,-14 1-5-15,4 2-6 0,0 0-8 16,7 0-16-16,1 2-2 0,1 1-3 0,-3-3-10 16,4 3-6-16,0-3 0 0,0 5-6 0,-1-3-5 15,3-2-3-15,-2 1-3 0,1-1-3 0,-2 0-3 16,-1 3-2-16,0-3 0 0,-7 0-2 0,0 0-7 15,5 0 4-15,-7 0-2 0,-2 0-5 0,2-3 1 0,0 2-2 16,-4-1 1-16,-4 1 0 0,-10 1 1 0,21-4 1 16,-11 4 4-16,-10 0 7 0,14 0 1 0,-14 0 8 15,0 0-6-15,13-2 0 0,-13 2-4 0,0 0-2 16,0 0-1-16,0 0-2 0,12 2-1 0,-12-2 5 16,0 0-5-16,0 0 4 0,-6 16-1 0,6-16 4 15,-10 15-4-15,5-7 2 0,-1-1-3 0,0 2 0 16,-1 4-3-16,-2-1 2 0,2 0-4 0,1-4 1 15,1-2-5-15,-1 5 1 0,0-5-5 0,0 2 4 0,0 2 2 16,6-10-3-16,-6 10 0 0,6-10 0 16,-7 10 0-16,7-10 1 0,-5 8-3 0,5-8 1 15,0 0 2-15,0 0 1 0,0 0 2 0,0 0-1 16,0 0-2-16,0 0-2 0,0 0-1 0,0 0 3 0,0 0-1 16,0 0-2-16,32-15-3 0,-19 9-1 15,-1-4-3-15,3-2 0 0,-2 3-5 0,4-2 2 0,1-3-4 16,4 0 5-16,0 0-7 0,-1 3 5 0,2-3-1 15,-7 4 5-15,5-3-5 0,-2 2 2 0,1 4 0 16,-5-2 1-16,1 2 1 0,-1 1 2 0,0 0-6 16,3 2 8-16,-5 3-4 0,2-2-3 0,-1 3 3 15,2-2 4-15,-3 0-2 0,-13 2 3 0,20 2 0 16,-10 0 3-16,1 1 1 0,-4 2 3 0,2 1-1 16,0-1 3-16,-2 1 0 0,-1 4 5 0,2 1 0 15,-5 1 1-15,3 4-3 0,-2 1 3 0,-2-2-1 16,-1-2-1-16,2 6-1 0,-1 5 0 0,-4 0-6 15,2-4 3-15,0 2-2 0,0-4-2 0,-3 1-25 16,2 0-14-16,-2 2-31 0,0-4-33 0,0 0-41 16,0-2-50-16,0 3-266 0,-2-6-491 0,4-4 218 15</inkml:trace>
        </inkml:traceGroup>
        <inkml:traceGroup>
          <inkml:annotationXML>
            <emma:emma xmlns:emma="http://www.w3.org/2003/04/emma" version="1.0">
              <emma:interpretation id="{B9ED1194-A70F-4476-9F17-64B1A7EA0264}" emma:medium="tactile" emma:mode="ink">
                <msink:context xmlns:msink="http://schemas.microsoft.com/ink/2010/main" type="inkWord" rotatedBoundingBox="20183,9531 20913,9525 20918,10065 20187,10071"/>
              </emma:interpretation>
            </emma:emma>
          </inkml:annotationXML>
          <inkml:trace contextRef="#ctx0" brushRef="#br1" timeOffset="191217.57">19807 270 100 0,'0'0'210'0,"0"0"-14"0,0 0-15 0,0 0-7 0,0 0-11 16,0 0-5-16,0 0-10 0,-1-16-11 0,1 16-9 16,0 0-10-16,0 0-10 0,0 0-9 0,0 0-9 15,0 0-12-15,0 0-6 0,0 0-8 0,0 0-9 16,0 0-5-16,0 0-8 0,0 0-8 0,0 0-1 15,0 0-7-15,0 0-1 0,0 0-7 0,0 0 0 16,0 0-2-16,0 0 3 0,-28 18 11 0,11-11 3 0,-2 3 0 16,-5 1-3-16,-1 1-5 0,-2 1 0 15,1-3-4-15,0 4 0 0,0-2 2 0,-1 1-6 0,5-2 0 16,-2 4-4-16,-1-3-1 0,2 0 2 0,0 1-5 16,2-1 0-16,6-3 2 0,0 1-3 15,-2-3 0-15,4 0-2 0,3 3 0 0,-2-2-1 0,0-1 0 16,4-1 2-16,1 0-1 0,7-6-7 0,-12 9 7 15,7-2-2-15,5-7-1 0,-7 7 1 0,7-7-1 16,-6 6-4-16,6-6 5 0,0 0-2 0,-6 7 2 16,6-7-3-16,0 0 6 0,-4 7-4 0,4-7 1 15,0 0 0-15,0 0 0 0,0 0 3 0,0 0 1 16,0 0-2-16,0 0 3 0,0 0-3 0,0 0 2 16,0 0-4-16,19 7 0 0,-19-7 1 0,15 0-1 15,-15 0 1-15,21 3 1 0,-9-2-2 0,3 0 1 16,2 4-2-16,3 0-1 0,4 1 1 0,1 1 0 15,2 1 0-15,-2 2-1 0,4-2 1 0,0 0 0 16,-5 4-1-16,5-1 0 0,-3 0 2 0,1-3-1 16,3 3-2-16,-3-3 3 0,3 2-2 0,-3-1 0 0,1-1 0 15,-3 0 1-15,1-1-1 0,-4 1 3 0,-4-3-9 16,-2 1 2-16,1-5-9 0,-4 5-12 0,-2-1-16 16,-1-2-19-16,-2 0-17 0,-1 3-24 0,-7-6-27 15,16 7-31-15,-8-5-38 0,-8-2-198 0,9 6-424 16,-9-6 189-16</inkml:trace>
        </inkml:traceGroup>
        <inkml:traceGroup>
          <inkml:annotationXML>
            <emma:emma xmlns:emma="http://www.w3.org/2003/04/emma" version="1.0">
              <emma:interpretation id="{3E29CAD0-46FF-412E-8022-59FB9BA29ACA}" emma:medium="tactile" emma:mode="ink">
                <msink:context xmlns:msink="http://schemas.microsoft.com/ink/2010/main" type="inkWord" rotatedBoundingBox="21751,8865 24517,8842 24526,9928 21760,9950"/>
              </emma:interpretation>
            </emma:emma>
          </inkml:annotationXML>
          <inkml:trace contextRef="#ctx0" brushRef="#br1" timeOffset="185747.96">20845 294 76 0,'0'0'172'0,"0"0"-7"15,0 0-4-15,0 0-3 0,0 0-5 16,0 0-12-16,0 0-4 0,0 0-8 0,0 0-12 0,0 0-9 16,0 0-15-16,0 0-6 0,0 0-5 0,0 0-7 15,0 0-6-15,0 0-4 0,30-16-10 0,-24 11-2 16,-6 5-10-16,18-8-3 0,-10 2-3 0,-1-1-9 15,5 0 2-15,-3-4-1 0,4 0-9 0,1 1-4 16,-1 0 4-16,5-3 0 0,-4 2-5 0,6-4-1 16,0-2-3-16,1-1 2 0,-2 5 3 0,-1-1-5 15,1-3-2-15,-8 5-2 0,2-1 0 0,-1 0 11 0,0 1 5 16,0 1 6-16,-5 1-5 0,1 3 5 16,-2 1 0-16,-6 6 2 0,7-8-7 0,-7 8 0 15,0 0-6-15,9-4 0 0,-9 4-2 0,0 0-5 0,0 0 3 16,0 0 5-16,0 0 7 0,0 0 5 0,-13 32 3 15,5-15 0-15,-5 5-1 0,-2 3 4 0,-9 6-3 16,3 6 2-16,5-2-7 0,0-6 0 0,2 0-3 16,4-3 0-16,-1 2-3 0,-1 4-1 0,2 3-4 15,4-7 4-15,1-7-6 0,-1 2-1 0,3 0 1 16,-1-5-4-16,1-5 0 0,0 4-3 0,2-4-1 16,-1 1 3-16,-2-3-2 0,4-11-10 0,-2 14-11 15,2-14-18-15,2 14-15 0,-2-14-13 0,0 14-18 16,0-14-13-16,0 0-10 0,1 9-23 0,-1-9-31 15,0 0-23-15,13 1-46 0,-13-1-161 0,17 1-414 16,-17-1 183-16</inkml:trace>
          <inkml:trace contextRef="#ctx0" brushRef="#br1" timeOffset="192237.91">21537 482 182 0,'0'0'203'0,"-8"4"-15"0,8-4-12 0,-11 7-13 0,11-7-18 16,-7 6-17-16,7-6-10 0,-8 7-6 0,8-7-8 16,-4 7-7-16,4-7 1 0,0 0-1 0,0 0 2 15,0 0 3-15,7 17-6 0,-7-17 7 0,11 4-11 16,-11-4 1-16,0 0-8 0,19 0-7 0,-10 0-9 16,-9 0 3-16,0 0 0 0,21-6-5 0,-21 6 2 0,12-5-4 15,-12 5 0-15,7-10-2 0,-1 7-10 16,-6 3 3-16,6-10-6 0,-6 10-1 0,6-12-8 15,-6 12-7-15,3-8-2 0,-3 8 1 0,0 0-5 16,6-10-6-16,-6 10-2 0,0 0 1 0,0 0-11 0,3-12-9 16,-3 12-19-16,0 0-10 0,0 0-13 15,0 0-18-15,0 0-17 0,0 0-11 0,0 0-23 16,0 0-18-16,0 0-11 0,0 0-12 0,0 0-4 16,0 0-28-16,-19 24-37 0,19-24-140 0,0 0-389 0,0 0 172 15</inkml:trace>
          <inkml:trace contextRef="#ctx0" brushRef="#br1" timeOffset="193599.54">22417 307 157 0,'0'0'185'15,"0"0"-4"-15,0 0-9 0,3-10-10 0,-3 10-10 0,0 0-15 16,0 0-15-16,0 0-11 0,0 0-9 16,0 0-8-16,0 0-9 0,0 0 7 0,0 0-4 15,0 0 1-15,0 0-8 0,-21 28-2 0,14-18-12 0,-3 5-1 16,-1 1-2-16,-1-2-2 0,0-3-10 15,-1 7-2-15,4-1-7 0,-5-4-4 0,4 3-2 16,1-2-3-16,-1 3-4 0,2-3 2 0,-1-1-2 0,3 4-4 16,-1-5 0-16,1 0-5 0,0-4 1 0,0 6-4 15,0-5-1-15,3 0-1 0,3-9-1 0,-10 17-4 16,7-10 4-16,3-7-3 0,-6 13-1 0,0-5-4 16,6-8 0-16,-5 10 2 0,5-10-2 0,-3 11 1 15,3-11-1-15,0 0-1 0,0 0 2 0,-9 7-2 16,9-7 3-16,0 0 5 0,0 0-3 0,0 0 1 15,0 0-1-15,0 0-2 0,0 0-2 0,0 0 2 16,0 0-3-16,0 0-1 0,0 0-1 0,17-39 1 16,-11 30-3-16,0-3-1 0,4-1 0 0,3-4-7 0,4-1-4 15,-1 2-4-15,8 1 0 0,-3-2-6 0,10-8-4 16,-7 8 3-16,2-2-7 0,-3 2 4 16,-2 0 1-16,2-1 3 0,3 1 0 0,0 2 6 0,-2-1-6 15,0 0 8-15,-1 2-2 0,0 1 1 0,1 0 4 16,-3 2 1-16,-7 0-3 0,4 4 5 0,-1-3-1 15,7 1 0-15,-9 2 2 0,1 2 2 0,-1-2 2 16,3 1-2-16,-5 0 2 0,1 1 2 0,-4 1 2 16,3 1 0-16,1-3 0 0,-4 4 0 0,2-1 4 15,-12 3-1-15,18-7-1 0,-18 7 4 0,18 0-6 16,-8 0 1-16,-10 0 1 0,0 0 1 0,18 3-2 16,-9-2 0-16,-9-1-1 0,9 8 4 0,-9-8 3 15,6 13 4-15,-1-6 3 0,-4 8 5 0,-1-1 1 16,0 2 1-16,-4-2 0 0,-4 10 1 0,2-4 2 15,-1 3 8-15,-1 1-1 0,2-7 0 0,-1 6-6 16,-3-3 1-16,1 3-1 0,-2-2-2 0,4-3-5 0,-1-1-4 16,1 0 1-16,-1-2 2 0,2-1-5 15,0 0 2-15,0-1-1 0,0 0-5 0,3-5-1 16,-1 2 1-16,4-10-5 0,-6 15-8 0,6-15-14 0,-3 7-13 16,3-7-19-16,-4 11-13 0,4-11-12 0,0 0-19 15,0 0-32-15,0 0-40 0,0 0-27 0,0 0-51 16,0 0-144-16,0 0-418 0,26-33 185 0</inkml:trace>
          <inkml:trace contextRef="#ctx0" brushRef="#br1" timeOffset="194464.11">23254-366 123 0,'0'0'154'0,"3"-13"-1"0,-3 13-15 15,0 0 6-15,0 0 1 0,3-11-9 0,-3 11-9 16,0 0-6-16,0 0-4 0,0 0-7 0,1-11-9 16,-1 11-8-16,0 0-10 0,0 0-4 0,6-6-9 0,-6 6-8 15,0 0-4-15,9-5-5 0,-9 5-4 0,6-6-8 16,-6 6-3-16,14-7-4 0,-14 7-4 16,25 0-3-16,-11-1-2 0,3-1-3 0,1 4-3 0,2-2 2 15,-4 1-7-15,5 2-3 0,-2 1 2 16,-1-3 1-16,0 4-6 0,3-3-1 0,-3 1 0 0,-3 2 3 15,-2 0-4-15,-2-3 4 0,-2 2-11 0,1 1 6 16,-2 2-2-16,-1-1 0 0,-7-6 0 0,11 10 2 16,-10-2-2-16,-1-8 1 0,0 0 8 0,-7 18 3 15,7-18 3-15,-18 16 2 0,12-9-4 0,-6 0-1 16,-2 1 0-16,4-2-2 0,-4 1-5 0,1 0 5 16,1 0-1-16,0-3-4 0,-1 2 2 0,4-2 1 15,9-4-3-15,-18 9-2 0,10-5-2 0,8-4 2 16,-14 8-3-16,5-5 4 0,9-3-3 0,-9 9-3 15,9-9 3-15,-6 7-1 0,6-7-2 0,-5 8 4 16,5-8-2-16,0 0 1 0,0 12 2 0,0-12 0 0,0 0-3 16,12 11 2-16,-12-11-5 0,12 7 6 15,-4-5-5-15,-1 5 2 0,2-4-3 0,0 2 6 16,-9-5-6-16,19 3 0 0,-10 0-2 0,-1 0 3 0,-8-3 0 16,18 5 1-16,-9-3-3 0,1 3 0 0,-3-1-2 15,-7-4 3-15,14 6-3 0,-14-6 0 0,12 7-2 16,-6-1 3-16,-6-6 1 0,9 11 1 0,-5-4 0 15,-4-7 4-15,0 13 3 0,0-13 4 0,-4 18 1 16,-4-12 5-16,8-6-3 0,-7 16 7 0,2-10-1 16,-5 2 4-16,-1-2-4 0,2-2 4 0,-2 1-4 0,-3 3-3 15,1-7-3-15,-5 2 2 0,-3-3-1 16,-4 0-3-16,4 1-15 0,-6 3-14 0,4-4-26 16,-2 0-18-16,0-4-24 0,-1 4-19 0,7-1-20 0,0 1-29 15,-1-1-33-15,4-1-190 0,-2-1-407 16,5-1 180-16</inkml:trace>
        </inkml:traceGroup>
      </inkml:traceGroup>
      <inkml:traceGroup>
        <inkml:annotationXML>
          <emma:emma xmlns:emma="http://www.w3.org/2003/04/emma" version="1.0">
            <emma:interpretation id="{6CE7EA34-6398-44C2-83A9-70D019F2C3BB}" emma:medium="tactile" emma:mode="ink">
              <msink:context xmlns:msink="http://schemas.microsoft.com/ink/2010/main" type="line" rotatedBoundingBox="15565,10445 28534,11335 28480,12111 15512,11221"/>
            </emma:interpretation>
          </emma:emma>
        </inkml:annotationXML>
        <inkml:traceGroup>
          <inkml:annotationXML>
            <emma:emma xmlns:emma="http://www.w3.org/2003/04/emma" version="1.0">
              <emma:interpretation id="{36B986A5-1585-40DA-B3E9-1FAAEFC0DBD6}" emma:medium="tactile" emma:mode="ink">
                <msink:context xmlns:msink="http://schemas.microsoft.com/ink/2010/main" type="inkWord" rotatedBoundingBox="15550,10665 19313,10923 19296,11164 15534,10905"/>
              </emma:interpretation>
            </emma:emma>
          </inkml:annotationXML>
          <inkml:trace contextRef="#ctx0" brushRef="#br1" timeOffset="198997.43">14631 1502 16 0,'0'0'101'0,"21"-20"-13"0,-21 20 3 16,0 0-13-16,0 0-2 0,0 0 0 0,0 0-4 0,0 0 1 16,0 0-10-16,0 0 2 0,0 0-3 0,0 0-3 15,0 0-1-15,0 0 1 0,0 0-5 0,0 0 1 16,0 0-3-16,0 0-4 0,0 0-11 16,0 0 0-16,0 0 1 0,0 0-3 0,0 0-9 0,0 0-2 15,0 0 0-15,0 0-4 0,0 0-5 16,0 0 11-16,0 0-3 0,0 0 2 0,12 15-1 0,-12-15 3 15,0 0-6-15,1 11 0 0,-1-11-1 0,0 0 4 16,5 7-1-16,-5-7-8 0,0 0 5 0,3 14-6 16,-3-14-1-16,6 8 2 0,-6-8 1 0,7 6-1 15,-7-6 2-15,10 7 2 0,-5-5-2 0,-5-2 0 16,10 8-3-16,-10-8 1 0,12 7-4 0,-12-7 3 16,8 4 2-16,-8-4-18 0,12 5 16 0,-12-5-6 15,9 5 4-15,-9-5-2 0,13 6-1 0,-5-1 2 0,2-5-2 16,-10 0-1-16,13 3 0 0,-2 0-5 0,-11-3 1 15,18 1 0-15,-3-1 4 0,-15 0-8 0,22 0 5 16,-7-1-3-16,4-2-2 0,-4 2 3 0,0-1-8 16,2 2 7-16,-3-5 1 0,1 3 1 0,2-2-2 15,-2-1-1-15,3 3-1 0,-3-2 0 0,-2 2 0 16,0-3-2-16,-1 3 8 0,3-2-6 0,0 3 3 16,-1-3-8-16,2 2 7 0,-6 2-2 0,-10 0-3 15,26-6 5-15,-16 5-1 0,1-2 2 0,1 2-3 16,-12 1 0-16,19-3 0 0,-7 0 2 0,-3 2-3 15,1-2 0-15,1-1 2 0,-11 4-3 0,22-4 3 16,-13 2-5-16,3 2 8 0,-12 0-6 0,19-4 1 0,-8 4-2 16,-11 0 1-16,22 4 3 0,-11-4 1 15,-11 0-3-15,25 0 0 0,-13 0 0 0,3 0-2 16,-2 2 5-16,4-2-5 0,-7 1 1 0,8 3-1 0,-3 0 2 16,3-2 8-16,0 2-10 0,0-1 4 0,4 1-2 15,-4-2 1-15,1 3 2 0,7-3-1 0,-7 2 1 16,0 0-4-16,1-1 0 0,-4 2 1 0,6-2 1 15,-2 2 1-15,2 0 1 0,-2 1-4 0,-1-1 0 16,0-2 5-16,-2 4-2 0,1-3 2 0,0 0-1 16,-2 2-3-16,2 1-2 0,-2-1 7 0,1-2-6 15,-4 3-3-15,2-4 2 0,-4-2 5 0,2 6 0 16,-6-4-3-16,2-1 1 0,-9-2 4 0,15 5-1 16,-9-1-2-16,-6-4 1 0,11 6 1 0,-11-6 1 15,9 4-3-15,-9-4 2 0,0 0 4 0,7 8-2 16,-7-8 5-16,5 10-5 0,-5-10 4 0,0 0-2 15,0 0-3-15,0 12 2 0,0-12 2 0,0 0-10 0,-2 13 8 16,2-13 2-16,0 0-2 0,0 0 0 16,0 0 0-16,-4 14-1 0,4-14 4 0,0 0 2 15,0 0 1-15,0 0 6 0,0 0 6 0,0 0 4 0,0 0 0 16,0 0 3-16,0 0 0 0,0 0-3 0,0 0-4 16,0 0-2-16,0 0-1 0,13 0-1 0,-13 0-5 15,0 0 3-15,13-14-4 0,-5 7-1 0,1 2 0 16,0-1-4-16,3-1-3 0,3 1 2 0,3-2-3 15,-4 3 0-15,1 0-2 0,2-3-4 0,-2 3 0 16,4-2-4-16,0 5-1 0,5-4 1 0,-4 1 1 0,2 1-4 16,2-5 2-16,1 4 1 0,1 3 0 15,0-4 3-15,0 1-2 0,-4-1-1 0,8 2 2 0,-3 3 0 16,1-5-1-16,1 5 2 0,0 1-1 0,-2-1 0 16,0 1 0-16,1 1 0 0,4-2 2 15,-2 2 2-15,-4-1-2 0,4 0-6 0,-3 1 9 16,0 3-2-16,1-4-1 0,-1 2 0 0,-2 2-3 0,1-4 2 15,-7 1-1-15,8 5 4 0,-2-1-4 0,-1-3 3 16,2 4-3-16,-3-1 2 0,1-1-1 0,3 1 2 16,-3-1-3-16,-5 0 2 0,10 3-3 0,1 0 5 15,-2-3 3-15,3 3-4 0,-2-3 1 0,-1 2 1 16,2-1 0-16,0 2-4 0,1-1 2 0,8-1-3 16,1 2 0-16,0-1 3 0,-8-3 2 0,-1 4-4 15,8-4 1-15,-8 0 1 0,9 5 1 0,0-6-1 16,-1 3 0-16,3-2-1 0,-12-3 0 0,3-3 1 15,7-2 2-15,-10 4 0 0,10 0 0 0,-10-3-3 0,0-2 4 16,-1-1-1-16,0 2-2 0,-2-2 2 16,-3 4 3-16,-7 0 3 0,1-2-2 0,-3 1 5 15,2-1 1-15,-4-1 4 0,2 1-5 0,-3 2 7 0,-3-2 1 16,1 2 5-16,-10 3-3 0,14-6-1 0,-14 6-3 16,13-2-6-16,-13 2 1 0,0 0 0 0,9-5-5 15,-9 5-15-15,0 0-4 0,0 0-8 0,0 0-8 16,0 0-3-16,0 0-23 0,0 0-20 0,0 0-20 15,0 0-38-15,0 0-28 0,0 0-199 0,0 0-388 16,0 0 172-16</inkml:trace>
        </inkml:traceGroup>
        <inkml:traceGroup>
          <inkml:annotationXML>
            <emma:emma xmlns:emma="http://www.w3.org/2003/04/emma" version="1.0">
              <emma:interpretation id="{27B50240-2F54-445D-A197-76ECEA84A9E1}" emma:medium="tactile" emma:mode="ink">
                <msink:context xmlns:msink="http://schemas.microsoft.com/ink/2010/main" type="inkWord" rotatedBoundingBox="20958,10825 21950,10894 21898,11660 20905,11591"/>
              </emma:interpretation>
            </emma:emma>
          </inkml:annotationXML>
          <inkml:trace contextRef="#ctx0" brushRef="#br1" timeOffset="212696.43">20483 1637 102 0,'8'-7'103'0,"-8"7"-13"16,0 0-6-16,0 0 2 0,4-7 0 0,-4 7-9 15,0 0 0-15,0 0-11 0,7-6 2 0,-7 6-2 16,0 0-8-16,0 0 1 0,9-8-3 0,-9 8 2 16,0 0-4-16,0 0 1 0,6-7-7 0,-6 7-10 15,0 0 1-15,0 0-4 0,11-4 4 0,-11 4 3 0,0 0 6 16,0 0-9-16,7-6 0 0,-7 6-2 0,0 0 7 16,0 0-2-16,0 0 0 0,0 0-1 0,0 0-2 15,0 0 1-15,8-5 3 0,-8 5-4 0,0 0-2 16,0 0-4-16,0 0-4 0,0 0 0 0,0 0 3 15,0 0 8-15,0 0 0 0,0 0 4 0,0 0 1 16,0 0 0-16,-27 25-1 0,18-19-1 0,-2-1-6 16,0 4 0-16,-3-1-3 0,-1 0 0 0,0 0-2 15,-1 1-4-15,1 0-2 0,0-1 1 0,-3 1-3 0,3 3-7 16,-1-4 3-16,-1 3-4 0,0-1 2 16,0 0-1-16,-1-3 0 0,5 3-3 0,-5-3 1 15,3 0-1-15,0 0-2 0,2 0-2 0,-4 0-2 0,8 0 0 16,-3-4 0-16,3 3 0 0,-1-5-3 0,1 5 5 15,2-1-6-15,7-5 4 0,-17 7-5 16,10-3 2-16,7-4-2 0,-14 6 0 0,14-6-1 0,-12 4 1 16,12-4 0-16,-9 3 2 0,9-3-4 0,0 0 2 15,-14 6-2-15,14-6 1 0,-11 5-2 0,11-5 4 16,0 0-3-16,0 0-1 0,-13 2 1 0,13-2 4 16,0 0-8-16,0 0 3 0,0 0 0 0,-8 5 1 15,8-5-1-15,0 0 4 0,0 0-4 0,0 0 4 16,0 0-4-16,0 0 2 0,0 0 1 0,0 0-1 15,0 0-1-15,0 0 2 0,0 0-4 0,0 0 2 16,0 0 1-16,0 0 2 0,0 0-1 0,0 0-2 0,0 0 0 16,0 0 5-16,0 0-1 0,0 0 1 0,0 0-4 15,0 0-1-15,0 0 1 0,0 0 4 0,0 0 4 16,0 0 3-16,33 7-2 0,-24-3 3 0,4 4 3 16,5 1-1-16,2-2 6 0,2 7 0 0,3-6 4 15,5 5 0-15,6 1 0 0,-2 3-1 0,-8-3-2 16,8 4-7-16,0 2 1 0,-1 1-2 0,0-1-2 15,3-3 5-15,-4 5-7 0,-5-8 0 0,-3 1-2 16,2-1 1-16,-3 3-4 0,0-4-3 0,1 3-9 16,-2-1-10-16,2 0-12 0,-2 3-11 0,1-4-17 15,-1-1-4-15,-3 0-13 0,-1 2-10 0,5-1-9 16,-8-1-21-16,5 0-2 0,1 0-26 0,-3-3-20 16,5 0-50-16,0 1-162 0,0-4-404 0,7 0 180 15</inkml:trace>
        </inkml:traceGroup>
        <inkml:traceGroup>
          <inkml:annotationXML>
            <emma:emma xmlns:emma="http://www.w3.org/2003/04/emma" version="1.0">
              <emma:interpretation id="{B7D2C2EF-9476-4770-9FB9-CBD401616E63}" emma:medium="tactile" emma:mode="ink">
                <msink:context xmlns:msink="http://schemas.microsoft.com/ink/2010/main" type="inkWord" rotatedBoundingBox="22873,11045 25290,11211 25250,11792 22833,11626"/>
              </emma:interpretation>
            </emma:emma>
          </inkml:annotationXML>
          <inkml:trace contextRef="#ctx0" brushRef="#br1" timeOffset="213445.36">21960 1793 78 0,'4'-9'160'0,"-4"9"-10"16,0 0-15-16,0 0-3 0,6-11-11 15,-6 11 1-15,0 0-9 0,0 0-2 0,0 0-9 0,0 0 0 16,0 0-12-16,0 0 0 0,0 0 1 0,0 0 1 16,0 0-1-16,0 0-2 0,0 0-3 0,12 20-5 15,-12-20-3-15,1 18 1 0,2-3-4 0,-3-2-4 16,0 1-3-16,2 5 0 0,-2-1-4 0,-2 0-4 16,2 3-6-16,0 4-4 0,-3-1-3 0,3 0-1 15,-1-1-7-15,-1 1-2 0,-2-4-4 0,5 0-1 16,-1-4-4-16,-1-1-3 0,1 2-2 0,-2 1 2 15,1-3-4-15,-2 1-1 0,3-1-4 0,-2 0-2 16,2-6-3-16,-1 3 5 0,2 2-7 0,-1-14-4 16,-4 21-10-16,2-14-11 0,2-7-15 0,-5 14-12 15,2-7-13-15,3-7-16 0,-6 16-17 0,1-11-21 16,5-5-6-16,-6 10-24 0,6-10-11 0,0 0-14 0,0 0-46 16,-3 9-114-16,3-9-350 0,0 0 155 0</inkml:trace>
          <inkml:trace contextRef="#ctx0" brushRef="#br1" timeOffset="214163.56">22404 1983 123 0,'4'-7'134'0,"5"2"-6"16,-9 5-9-16,17-13-11 0,-10 7-5 0,5 1-1 16,-1-2-3-16,-1 1-2 0,0 0-4 0,4-3-7 15,1 2-3-15,-3-2 0 0,3 5-6 0,-2-2-4 16,1 1-3-16,-1-1-1 0,3 1-5 0,-2 2-1 0,-5 1 4 16,0-2-7-16,-9 4-5 0,19-2-5 0,-9 0-3 15,-10 2-7-15,15 0-10 0,-15 0 2 16,12 2 0-16,-12-2 1 0,8 5-3 0,-8-5 0 0,4 14-2 15,-2-6 1-15,-2-8-1 0,-5 21-1 0,-1-7-1 16,2 2-6-16,-2 1 8 0,-2-2-3 0,-2 6-5 16,1 0 3-16,-3 3-1 0,5-8-4 0,-7 6 1 15,1-4-2-15,1 3 0 0,-2-4-6 0,0 4 1 16,-3-3-1-16,7 2 2 0,-7-2 1 0,1-1-2 16,2 0-7-16,1-5 7 0,-5 5-4 0,3-3 1 15,-1-3 0-15,-1 1-2 0,4-2 2 0,-5-1-1 16,5 2-1-16,-2-2 1 0,1-1-2 0,1-3 1 15,-1-3-3-15,4 4 1 0,10-6 0 0,-15 4 1 16,8-3 0-16,7-1 0 0,-18-1-3 0,18 1 2 16,-18-3-1-16,18 3 3 0,-9-3-2 0,9 3-2 15,0 0-2-15,-8-11 2 0,8 11-5 0,2-15 2 0,-2 15-7 16,6-14-2-16,0 6-7 0,-6 8 7 0,12-12-2 16,-5 4 0-16,5 2 4 0,-4-1-1 15,1 2 0-15,4-2 0 0,-3 3 3 0,5-3-1 0,0 5 4 16,-1-2-3-16,2 2-2 0,-1 1 4 0,0-2-1 15,3 6 2-15,-3-2-4 0,0 1 4 0,0 2-1 16,1 0-5-16,-1 1 4 0,3 2 1 0,0 1 0 16,-5 0 1-16,2-4 3 0,3 3 4 0,-5 3 0 15,4-4 3-15,-1 2 1 0,1 2 6 0,0-3-2 16,3-1-1-16,-4 1-7 0,4 1 9 0,-1-5-2 0,0 2 0 16,-1 1 1-16,-1 1-2 0,1-4-4 0,-2 0 2 15,2-2 0-15,-5-1-2 0,5 4 0 0,-1-2-1 16,-1-2 0-16,0 0-1 0,2 0 0 0,-6 1-1 15,-12-1-4-15,20 0-3 0,-20 0-8 0,16-1-12 16,-16 1-10-16,14 0-18 0,-14 0-17 0,10-6-22 16,-10 6-20-16,0 0-26 0,10-7-18 0,-10 7-34 15,6-6-151-15,-6 6-367 0,9-12 164 0</inkml:trace>
          <inkml:trace contextRef="#ctx0" brushRef="#br1" timeOffset="214501.39">23528 1912 92 0,'0'0'186'0,"14"-4"-17"0,-14 4-4 16,13-5-11-16,-2 5-5 0,-11 0-11 0,19-5-1 16,-8 5-13-16,-11 0-5 0,22-1-15 0,-10 1-2 15,3 0-4-15,-5-2-7 0,7 2-10 0,-4 0-5 16,2 0-8-16,0 2-8 0,1-2-5 16,-16 0-5-16,17 0-5 0,-17 0-2 0,18 0-7 0,-18 0-6 15,13 1-3-15,-13-1-9 0,12 0-11 0,-12 0-20 16,0 0-24-16,15 1-16 0,-15-1-29 0,0 0-14 15,0 0-23-15,0 0-16 0,0 0-38 0,0 0-113 16,0 0-311-16,0 0 138 0</inkml:trace>
          <inkml:trace contextRef="#ctx0" brushRef="#br1" timeOffset="-214527.73">23549 1898 158 0,'-10'5'165'0,"10"-5"-7"0,-22 0-6 0,8 5-7 16,4-4-13-16,-2 2-9 0,0-1-13 0,-2 1-9 16,4 1-4-16,-1 2-14 0,-2 1-3 0,4-4-3 15,-1 1-11-15,1 3-4 0,0 0-6 0,1-1-2 16,2 2-9-16,6-8 0 0,-10 13-7 16,5-6 0-16,5-7-5 0,-3 13-6 0,3-13 0 0,-1 12 4 15,1-12-6-15,3 14 0 0,0-7 0 16,6 1-4-16,-5-2-3 0,7 0-1 0,-2 1-1 0,4 0 3 15,1-1-4-15,2 3-5 0,-1-3 3 0,1 4-2 16,1-4-1-16,-2 1 0 0,1-1 0 0,2-1-2 16,-2 2 1-16,4-2-2 0,-1-1-3 0,-5 4 9 15,0-5-3-15,3 3 2 0,-7 0-2 0,4 1-1 0,-2-2-1 16,0 1 1-16,-2-2-2 0,2 3-4 16,-5 0 0-16,-1-2 3 0,0 0-1 0,-6-5-2 15,8 10 3-15,-2-4 1 0,-2 3 0 0,-4-9 2 0,2 13 5 16,-2-13 0-16,-6 14 6 0,6-14 7 0,-9 15 0 15,3-8 5-15,0 0-3 0,-8 0 0 0,1-3 1 16,-3 3-4-16,-4-1 0 0,4 0-2 0,-4-3 1 16,-3 2-5-16,5-4-3 0,-8 6 0 0,1-3-4 15,4-2-2-15,2-1 0 0,2 1-1 0,1 0-10 16,-2 1-8-16,2-1-15 0,-1 1-15 0,7-2-13 16,-2-1-15-16,12 0-19 0,-18 4-18 0,18-4-15 15,-10 5-12-15,10-5-22 0,0 0-47 0,0 0-127 16,0 0-352-16,0 0 156 0</inkml:trace>
          <inkml:trace contextRef="#ctx0" brushRef="#br1" timeOffset="-214003.03">24323 2082 45 0,'0'0'99'0,"9"-2"-10"0,-9 2-7 0,0 0-7 16,14-3-12-16,-14 3-2 0,0 0-12 0,0 0-7 16,0 0-10-16,16 0 0 0,-16 0-7 0,0 0-16 15,0 0 2-15,0 0 1 0,0 0-13 0,6 7-2 16,-6-7 3-16,0 0-13 0,0 0-4 0,0 0-19 15,0 0-26-15,0 0-37 0,0 0-108 0,0 0 48 16</inkml:trace>
        </inkml:traceGroup>
        <inkml:traceGroup>
          <inkml:annotationXML>
            <emma:emma xmlns:emma="http://www.w3.org/2003/04/emma" version="1.0">
              <emma:interpretation id="{B3E1B522-8AC0-4AEF-9E99-083A7C122487}" emma:medium="tactile" emma:mode="ink">
                <msink:context xmlns:msink="http://schemas.microsoft.com/ink/2010/main" type="inkWord" rotatedBoundingBox="26788,11216 28534,11336 28498,11856 26753,11736">
                  <msink:destinationLink direction="with" ref="{A269DBDE-7727-4288-9385-ECB2727DCA3D}"/>
                </msink:context>
              </emma:interpretation>
            </emma:emma>
          </inkml:annotationXML>
          <inkml:trace contextRef="#ctx0" brushRef="#br1" timeOffset="-212778.64">25977 2300 6 0,'0'0'89'0,"0"-14"-3"0,0 14-5 16,3-14 1-16,-3 14-5 0,0-17-11 0,0 17 2 15,3-12-3-15,-3 12 0 0,0-13 2 0,0 13-10 16,0 0 0-16,0-17-3 0,0 17-4 0,0 0 3 15,0-14 2-15,0 14-2 0,0 0 1 0,0 0 0 16,0-11-1-16,0 11 3 0,0 0-5 0,0 0-12 0,0 0 12 16,0 0-3-16,-6-14 0 0,6 14-3 15,0 0-9-15,0 0-1 0,0 0-3 0,0 0-1 0,0 0-8 16,0 0-3-16,0 0-2 0,0 0-5 0,0 0 5 16,0 0 1-16,0 0 3 0,0 0-2 0,0 0-3 15,0 0 9-15,-16 31-6 0,11-20 3 0,-1-3-2 16,0 3 0-16,2 1 1 0,-5 2-1 0,2-3 2 15,1 3-3-15,-3-3 1 0,3 0-2 0,1 4 1 16,-1-3-2-16,-1 0-2 0,4-3 3 0,-3 2-5 16,0-1-5-16,3-2 1 0,-2 1 5 0,0-1-6 15,5-8-1-15,-6 14 3 0,6-14-4 0,-5 10 5 16,5-10-8-16,-3 9 3 0,3-9-8 0,0 0 9 16,0 15 0-16,0-15-10 0,0 0 8 0,0 0 2 0,0 0 5 15,0 0-4-15,5 14 7 0,-5-14-3 16,14 0-2-16,-14 0-7 0,21-5 9 0,-1 4-3 15,8-4-5-15,0-1 1 0,13-1-1 0,0-4-2 0,1 4-1 16,7-4 1-16,2 2-4 0,1-2 1 0,29-6-15 16,-2-1-12-16,7 4-6 0,-4 0-11 0,2-1-7 15,1-5-2-15,-2 3-1 0,2-1-10 0,-7 1 8 16,-3 0-1-16,-4 2 4 0,-16-1 5 0,-4 4 6 16,1-1 2-16,-6 2 14 0,-4 0-7 0,-3 1 8 15,-8 0 2-15,-4 0 3 0,0 2 5 0,-5 1 3 16,-4 3-3-16,-1-3 1 0,-1 1 5 0,-5 2 1 15,0-1-3-15,0 4 4 0,-11 1-3 0,13-5 7 16,-13 5-13-16,9-6 1 0,-9 6-1 0,0 0 1 16,0 0-12-16,0 0-8 0,0 0-7 0,0 0-11 15,0 0-17-15,0 0-28 0,0 0-108 0,0 0-223 16,0 0 98-16</inkml:trace>
        </inkml:traceGroup>
      </inkml:traceGroup>
    </inkml:traceGroup>
    <inkml:traceGroup>
      <inkml:annotationXML>
        <emma:emma xmlns:emma="http://www.w3.org/2003/04/emma" version="1.0">
          <emma:interpretation id="{1857CF2A-66AE-4F44-9D99-746F4234AD20}" emma:medium="tactile" emma:mode="ink">
            <msink:context xmlns:msink="http://schemas.microsoft.com/ink/2010/main" type="paragraph" rotatedBoundingBox="618,13631 18866,13472 18876,14645 628,14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51CD3-3C4A-4D6F-B104-E184F3AD605F}" emma:medium="tactile" emma:mode="ink">
              <msink:context xmlns:msink="http://schemas.microsoft.com/ink/2010/main" type="line" rotatedBoundingBox="618,13631 18866,13472 18876,14645 628,14803"/>
            </emma:interpretation>
          </emma:emma>
        </inkml:annotationXML>
        <inkml:traceGroup>
          <inkml:annotationXML>
            <emma:emma xmlns:emma="http://www.w3.org/2003/04/emma" version="1.0">
              <emma:interpretation id="{C9B41475-B069-455C-9E35-7C0E26CBBAB0}" emma:medium="tactile" emma:mode="ink">
                <msink:context xmlns:msink="http://schemas.microsoft.com/ink/2010/main" type="inkWord" rotatedBoundingBox="618,13651 5153,13612 5161,14566 627,14605"/>
              </emma:interpretation>
            </emma:emma>
          </inkml:annotationXML>
          <inkml:trace contextRef="#ctx0" brushRef="#br1" timeOffset="-210809.52">-10 4720 22 0,'0'0'186'0,"-15"6"-12"15,3-3-11-15,2 3-16 0,-1 2-4 0,1 0-7 16,1 1-8-16,-3 1-6 0,0 1-8 15,-1-2-1-15,1 1-5 0,-2 2-3 0,1 0-9 0,2 1 1 16,-1 0-8-16,-1 0-2 0,-2 7-7 0,-1-2-3 16,4-2-6-16,3-2 0 0,-3 6-5 0,3-5-4 15,-2 6-8-15,8-1 0 0,-2-3-6 0,3 1 3 16,-1 2-11-16,2-2 4 0,7-1-4 0,1-1-1 16,0 1-4-16,7 1 6 0,2-1-2 0,1-3-2 15,4 3-6-15,2-3 1 0,12 1-3 0,-1 2 0 16,5-3-6-16,0-8 1 0,1 5-7 0,5-6 2 15,-4 5-3-15,0-4 4 0,-1-2-4 0,-10 2-4 16,-2-5-2-16,-1 3-3 0,-2 2-8 0,-5-6-9 16,-4 4-15-16,2-3-8 0,-5-1-13 0,-4 3-14 15,3-3-17-15,-12 0-11 0,15 4-20 0,-15-4-25 16,12-2-19-16,-12 2-19 0,0 0-58 0,0 0-127 0,0 0-385 16,10-10 171-16</inkml:trace>
          <inkml:trace contextRef="#ctx0" brushRef="#br1" timeOffset="-210141.59">633 4711 39 0,'-12'1'165'15,"12"-1"-10"-15,0 0-10 0,0 0-22 0,0 0 0 0,-14 3-4 16,14-3-6-16,0 0-9 0,0 0 3 0,0 0-4 16,0 0-3-16,0 0-6 0,0 0-5 15,23 21-5-15,-13-17-3 0,4 2-10 0,1-1 0 0,2 1-1 16,9-3-2-16,-7 1-3 0,5 2-3 0,3-1-6 15,3-2-2-15,-2 1-7 0,3-2 1 0,-1 3-11 16,1-4-1-16,-4 4-3 0,2-5-7 0,1 5 0 16,-2-5-1-16,-1 2-8 0,-3 1 5 0,-5-2-6 15,2-1-1-15,-5 2-2 0,4-1-1 0,-7 2-2 16,5-3-5-16,-9 1-2 0,3 1-5 0,-12-2-5 16,19 0-5-16,-19 0-8 0,12 0-13 0,-12 0-16 15,0 0-14-15,11-6-21 0,-11 6-18 0,0 0-12 16,0 0-9-16,0 0-28 0,0 0-165 0,0 0-341 0,-30-17 150 15</inkml:trace>
          <inkml:trace contextRef="#ctx0" brushRef="#br1" timeOffset="-209790.33">694 4974 8 0,'-5'8'191'0,"5"-8"-6"16,0 0-6-16,0 0-6 0,0 0-6 0,0 0-3 15,14 16-7-15,-5-13-7 0,1 0-10 0,7-2 0 16,-1 1-9-16,5-1-4 0,4 3-11 0,2-4-2 16,3 4-11-16,-2-4-3 0,4 2-10 0,-3-2-3 15,3 5-5-15,-1-4-8 0,-3-1-10 0,1 0-3 16,1 0-5-16,-7 1-7 0,-3-1-6 0,-1 4-1 15,1-4-8-15,-1 0-1 0,0 2-11 0,-4 0-7 0,2-2-13 16,-7 2-13-16,2-2-6 0,-12 0-13 16,18 1-13-16,-18-1-15 0,13 2-16 0,-13-2-20 0,0 0-12 15,15 0-15-15,-15 0-22 0,0 0-13 0,14 2-40 16,-14-2-146-16,0 0-370 0,0 0 164 0</inkml:trace>
          <inkml:trace contextRef="#ctx0" brushRef="#br1" timeOffset="-206686.77">1730 4844 106 0,'0'0'135'0,"0"0"-11"16,0 0-1-16,0 0-5 0,0 0-4 0,0 0-7 16,0 0-7-16,0 0-10 0,0 0-4 0,0 0-1 15,33-10-15-15,-21 6-2 0,-6-5 3 0,8 1-6 16,-3 1-9-16,0-4 2 0,2 0-15 0,1 2-1 15,-1-2-3-15,2-3 1 0,3-3-4 0,-5 4-4 16,1-2 1-16,4-5-8 0,-3 1-4 0,3 2 0 16,-1-3-1-16,-3 0-3 0,-4 1-6 0,4-4 4 15,-1 0-7-15,-1 3 4 0,0 0-2 0,-3 4 5 0,1-8 4 16,-4 10-2-16,0 0-1 0,-3 0 3 16,3 0 5-16,-1 7-1 0,-4-1 3 0,-1 8 1 15,3-13-4-15,-3 13-2 0,5-11 1 0,-5 11-7 0,0 0-2 16,0 0-1-16,1-11-6 0,-1 11 4 0,0 0-2 15,0 0 4-15,0 0-4 0,0 0-1 16,0 0 1-16,-9 36 11 0,5-19-3 0,1-2 3 0,-5 6 2 16,4 2 0-16,-5 1 4 0,0 5 1 15,1-2 0-15,0-1-1 0,-6 12 1 0,1-2 2 0,-5-1 0 16,4 0-2-16,2-2-1 0,-2 2 2 0,0-3-1 16,2-5 2-16,2-1 2 0,-1 1 0 0,2-2 0 15,-3-1-5-15,2-3 1 0,1 7-2 0,0-3 1 16,0-1-5-16,2-4-3 0,-1-5-1 0,1 2-3 15,2-4 2-15,2 2-1 0,-3-4-3 0,5 4 0 16,-2-6-9-16,3-9-9 0,-2 17-13 0,2-17-11 16,-4 14-11-16,4-14-14 0,-2 14-13 0,2-14-6 0,0 0-9 15,0 10-15-15,0-10-22 0,0 0-26 0,0 0-16 16,24-7-38-16,-24 7-126 0,18-14-354 16,-3 3 158-16</inkml:trace>
          <inkml:trace contextRef="#ctx0" brushRef="#br1" timeOffset="-206141.01">2261 4795 118 0,'9'-11'177'16,"-9"11"-5"-16,3-7-15 0,-3 7-13 0,0 0-14 16,0 0-19-16,0 0-6 0,0 0 1 0,0 0 4 15,0 0 2-15,0 0-6 0,0 0-4 0,0 0-5 16,-12 42 2-16,5-27-7 0,-1 1-3 0,1 4-5 15,-1 0-3-15,-2 2-7 0,4-6-10 0,2 7-4 16,-5-1-1-16,6-4-8 0,1-2-3 0,-1 2-3 16,3 0-4-16,0-1-3 0,-1 1-4 0,2 0-6 15,4-5 0-15,-2 1-3 0,3 0 0 0,0-3-1 16,-2-4-2-16,4 3 3 0,-1-2-4 0,2-2-3 16,1-6 3-16,-2 6-4 0,-8-6-4 0,21 1 1 0,-3 2 0 15,-5-6-5-15,5 2 0 0,0-1-1 0,0-8 0 16,3-2 1-16,-2 4-1 0,-4-3-5 15,7-9-1-15,-5 0-4 0,-4 10-1 0,5-9-8 0,1-4-4 16,-5 4 0-16,-5-5 5 0,3 4-3 0,0 0-2 16,-3-4 1-16,-2 0 3 0,2 1-1 0,-5-1 3 15,1-1 0-15,-1 2 3 0,-4 5-2 0,2-4 3 16,-4-2-3-16,-1 3 2 0,0 4 1 0,-1-3 4 16,-2 4 3-16,0 3 0 0,-1-1 1 0,-1 2-1 15,1-1 4-15,1 6-3 0,-3 0-1 0,-2 1 4 0,2 2-6 16,-3 2 2-16,12 2-4 0,-26 0 5 15,8 0-1-15,3 2 1 0,0 6-5 0,1-2 2 16,-2 1 1-16,1 4 1 0,-4 2 0 0,-1 2-2 16,4 1-1-16,4 0 1 0,-4 4 2 0,2-3-3 0,1 3 2 15,2 3-1-15,1 0 0 0,2-2 0 0,2-4-9 16,0 3-5-16,3-2-14 0,1 1-18 16,2-2-8-16,2 2-9 0,1 6-12 0,3-9-11 0,0 1-7 15,6-3-19-15,2 1-15 0,1-7-19 0,3 1-19 16,7-2-152-16,-9-1-343 0,11-4 152 15</inkml:trace>
          <inkml:trace contextRef="#ctx0" brushRef="#br1" timeOffset="-205683.75">2898 4805 138 0,'6'-6'208'0,"-6"6"-16"15,5-15-11-15,-5 15-19 0,3-9-13 0,-3 9-16 0,0 0-10 16,0 0-15-16,0 0-6 0,0 0-2 15,0 0-3-15,0 0-6 0,0 0 0 0,0 0-7 16,0 0-4-16,-14 31-5 0,10-17-5 0,-2 2-5 16,0-2 0-16,3-1-10 0,0 2 0 0,1 1-11 15,-1 0-1-15,3-1-3 0,0 3 1 0,3 0-9 16,0-6-2-16,-1 2-2 0,1 0-2 0,3 3 1 16,0-4-3-16,1 2-7 0,1-3 3 0,1 0 0 0,2-5 0 15,3 1-1-15,-1-4-1 0,2 2-4 0,5-2-1 16,-2-2-1-16,7-4 2 0,3-1-5 0,-1-4 1 15,4 0-3-15,-2 0 3 0,9-11-2 0,-3 3 1 16,-8 2-4-16,-1-5 1 0,0 0-3 0,1-8 2 16,1 2-1-16,-3-5 1 0,-7 5-5 0,-1-5 6 15,-5 2-3-15,0-8 0 0,-5 0 1 0,-6 7-3 16,-1 3 6-16,-1-2 0 0,-5-10 3 0,0 14 2 16,-1-4-5-16,-7 2 5 0,2 4-5 0,-3 0 0 15,-3 1 3-15,-2 2 1 0,-1 5-3 0,1-3-2 16,-5 8-1-16,3 0-4 0,2 1 1 0,-7 6 0 0,2-1-2 15,0 5-2-15,7-1-12 0,-2 4-4 16,-2 3-14-16,0 2-10 0,1 2-11 0,0 1-19 0,3 3-9 16,0 1-15-16,5 0-25 0,-2 6-28 0,3-4-11 15,3-2-58-15,-3 6-129 0,4-8-376 0,1 0 167 16</inkml:trace>
          <inkml:trace contextRef="#ctx0" brushRef="#br1" timeOffset="-203885.35">4237 4744 101 0,'0'0'250'0,"0"0"-20"0,8-8-12 0,-8 8-18 16,0 0-19-16,0 0-14 0,0 0-18 0,0 0-11 15,0 0-18-15,0 0-8 0,0 0-8 16,0 0-8-16,0 0-3 0,0 0-3 0,0 0-15 0,-23 34 1 16,6-22-8-16,3 1-9 0,-5 0-4 15,-1 5-8-15,2-1-4 0,-1 3-3 0,0-2-6 16,-5 1-4-16,7 0-2 0,-3 0-5 0,-3-1-8 0,4 0-8 16,1 1-15-16,-1 3-9 0,1-4-11 0,4-4-12 15,-1 9-16-15,-1-5-22 0,2 3-13 0,6-6-13 16,-3-1-17-16,4-1-20 0,1-3-17 0,3 1-177 15,-3-4-362-15,6-7 160 0</inkml:trace>
        </inkml:traceGroup>
        <inkml:traceGroup>
          <inkml:annotationXML>
            <emma:emma xmlns:emma="http://www.w3.org/2003/04/emma" version="1.0">
              <emma:interpretation id="{3D85C5B9-D760-482C-9DC2-E077C41F2549}" emma:medium="tactile" emma:mode="ink">
                <msink:context xmlns:msink="http://schemas.microsoft.com/ink/2010/main" type="inkWord" rotatedBoundingBox="5579,13588 8268,13565 8276,14455 5587,14478"/>
              </emma:interpretation>
            </emma:emma>
          </inkml:annotationXML>
          <inkml:trace contextRef="#ctx0" brushRef="#br1" timeOffset="-202911.13">4752 4535 76 0,'0'0'177'16,"0"0"-3"-16,0 0-10 0,0 0-12 0,0 0 0 15,6 24 0-15,-6-15-10 0,0-9-8 0,-5 24-16 16,5-7-1-16,-4 1-12 0,2-1-10 0,2 2-6 15,-3-1-8-15,-2 3-5 0,-1 3-2 0,1-6-9 16,2 2-5-16,0-2 0 0,-4-1-9 0,4-1-6 16,-2-1-1-16,1-2-6 0,1-1 0 0,-2-2-6 15,2 3-3-15,3-13 5 0,-6 15-2 0,6-8-6 16,0-7-1-16,-7 12-2 0,7-12-3 0,-3 13 0 16,3-13 1-16,0 0-3 0,0 0 2 0,0 0 8 0,-3 10-4 15,3-10-3-15,0 0-1 0,0 0-4 16,0 0 1-16,0 0-5 0,0 0-1 0,16-39-10 15,-7 24-1-15,-1-1-8 0,8-2-3 0,-4-3-9 0,6-3-8 16,-2 3 4-16,7-9-2 0,-7 6 1 0,2 1-1 16,6-7-1-16,1 3 4 0,-1 7 0 0,-5 1 2 15,10-10 4-15,-7 11-1 0,1 0 0 0,-3-1-5 16,1 1 13-16,0 5 0 0,2-2 0 0,-1-1 0 16,-3 4 3-16,-2 2-1 0,-4 1 3 15,4 0-1-15,-3 0 6 0,1 4 1 0,0 1-1 0,-6-2 3 16,5 2 2-16,-8 1-1 0,-6 3-3 0,16-2 5 15,-16 2 0-15,16 4 2 0,-16-4 8 0,11 8 2 16,-8 2 5-16,0-3 4 0,0 6 3 0,-3-2 4 16,-3 4-1-16,0 9 1 0,0 1-1 0,0-1-5 15,-5 1 0-15,2 2 0 0,1-6-6 0,-4 4-3 16,4-3 1-16,-2 2-3 0,2-1-3 0,-2 0-2 16,2 0 0-16,1-7-1 0,-1 2-4 0,2-3 0 15,0 1-12-15,3-3-10 0,0 2-13 0,-3-7-6 16,3-8-9-16,0 19-6 0,0-19-5 0,3 13 0 0,-3-13 0 15,8 7-2-15,-8-7-2 0,18 2-10 0,-18-2-1 16,22-6 0-16,-9 3-7 0,4-3 5 0,-1-1 1 16,-2-1 0-16,4 0 11 0,-3-2 5 0,-1-1 3 15,-3 4 6-15,2-3 6 0,-1 2 16 0,-4 2 7 16,1-1 5-16,-3 1 21 0,4-1 5 0,-10 7 16 16,9-11-3-16,-9 11 5 0,6-5-6 0,-6 5-3 15,0 0-8-15,12-6 2 0,-12 6 1 0,0 0 2 16,0 0-1-16,0 0-9 0,0 0 8 0,9 17 2 15,-9-17-10-15,3 11 5 0,0-4 4 0,-3-7 0 0,6 12-2 16,1-7 3-16,-1-1-2 0,2 3 3 0,5 1-2 16,-1-2 0-16,0 0-1 0,1-3 0 0,4 2-4 15,-1-2 0-15,1 1-1 0,2-1-4 0,0-2-1 16,-2-2 0-16,-2 1 0 0,0 0 2 0,-1-4-5 16,0 1 4-16,-4-1-1 0,-1-2-1 0,-3 1 2 15,-6 5-8-15,11-13 9 0,-8 6-3 0,-3 7 1 16,3-17 2-16,-3 17 2 0,-6-18 0 0,1 7-1 15,-1 2 2-15,-7-4 4 0,1 2 0 0,-2 0-1 16,1 0-3-16,1 4 0 0,-4-3-3 0,-4 7 0 16,4-4-2-16,0 3 2 0,-1 0-3 0,-1 2 0 15,3 4-2-15,-3-2-8 0,5 2-7 0,-3 0-11 0,5 2-12 16,2 1-14-16,-1 0-16 0,4-1-10 0,6-4-10 16,-12 13-12-16,9-6-17 0,3-7-26 15,0 11-30-15,0-11-145 0,0 0-337 0,1 17 149 0</inkml:trace>
          <inkml:trace contextRef="#ctx0" brushRef="#br1" timeOffset="-202494.96">6352 4314 144 0,'0'0'196'0,"0"-12"-10"15,0 12-17-15,0 0-7 0,0 0-9 0,0 0-6 16,0 0-6-16,-22-1-6 0,22 1-3 0,-29 16-4 0,16-6-5 15,-6 1-2-15,-5 9-3 0,3 2-4 0,-3 3-2 16,-7 6-11-16,7 1-5 0,2-1-8 0,-1 0-2 16,2 5-13-16,2-2-5 0,7 4-7 0,-1-13-4 15,1 10-7-15,4-7-1 0,5 5-7 0,0-4-2 16,3-2-7-16,0-1 1 0,6-4-4 0,-1 1-4 16,-2-4-2-16,3-3 0 0,1 1-7 0,2-3 0 15,0 0-12-15,-2-3-8 0,2-3-17 0,-1 1-16 16,1-2-17-16,-2-1-22 0,2-1-17 0,-9-5-21 15,17 4-24-15,-9-4-25 0,-8 0-23 0,20-9-220 16,-13 3-438-16,7-2 194 0</inkml:trace>
          <inkml:trace contextRef="#ctx0" brushRef="#br1" timeOffset="-202074.18">6780 4610 155 0,'0'0'178'16,"8"-10"-13"-16,-5 2-7 0,-3 8-12 0,6-13-14 16,-6 13 3-16,0-12-8 0,0 12-5 0,0 0-2 15,-6-19-10-15,-2 14-1 0,8 5-5 0,-13-13 1 16,1 9 0-16,3 2-12 0,9 2 2 0,-24-1-6 15,11 2-4-15,-4 3-3 0,-1 2-5 0,2-3 1 16,-1 7-7-16,1-2-5 0,-6 4-1 0,-1 4-1 16,2-1-5-16,2 1-3 0,1 4 0 0,-1-4-7 15,5 5-6-15,1-1-1 0,3-3-5 0,1 3-2 0,1 3-6 16,2-8 3-16,0 3-6 0,3 6-2 16,-1-6-1-16,5-1 0 0,2 1-4 0,3-6 1 15,-3 3-5-15,5-2 2 0,4 3-1 0,1-6 1 0,0 1-3 16,4 1-2-16,5-3 2 0,4-1-4 0,0-5-1 15,3 1-10-15,-4-2 0 0,2-2-13 16,-8 0-8-16,1 0-10 0,-1-3-12 0,-3-3-13 0,4 2-14 16,-7 0-17-16,4 1-14 0,-5-3-19 0,-2 1-21 15,-1-1-7-15,-3-1-16 0,4 0-23 0,-10 7-202 16,6-13-422-16,-4 6 187 0</inkml:trace>
          <inkml:trace contextRef="#ctx0" brushRef="#br1" timeOffset="-201740.1">7211 4302 114 0,'8'-6'181'15,"-8"6"-16"-15,0 0-6 0,0 0-4 0,18 11-6 16,-8-4-3-16,0 7-1 0,-4 2-5 0,11 6 1 16,-5 1 2-16,-2 3-2 0,4 12-7 0,-2-3 0 15,1 1-11-15,-7 1 2 0,-2-8-9 0,-1 8-11 16,3 1-3-16,-9-12-9 0,0 3-8 0,-4 4-6 16,1-2-8-16,-7 1-7 0,4-5-5 15,-5-2-2-15,-2 0-4 0,-7 7-8 0,1-6-6 0,-5 0 0 16,5-5-9-16,-10 6-24 0,3-2-20 0,-1 2-27 0,-1-7-33 15,4-4-30-15,-2 9-31 0,5-10-52 16,2-3-65-16,-3-2-171 0,8-1-456 0,4-7 202 16</inkml:trace>
        </inkml:traceGroup>
        <inkml:traceGroup>
          <inkml:annotationXML>
            <emma:emma xmlns:emma="http://www.w3.org/2003/04/emma" version="1.0">
              <emma:interpretation id="{EC515CE0-BB4C-4CC7-9D08-D3DE8D4F93C0}" emma:medium="tactile" emma:mode="ink">
                <msink:context xmlns:msink="http://schemas.microsoft.com/ink/2010/main" type="inkWord" rotatedBoundingBox="9198,13773 11239,13755 11245,14349 9203,14367"/>
              </emma:interpretation>
            </emma:emma>
          </inkml:annotationXML>
          <inkml:trace contextRef="#ctx0" brushRef="#br1" timeOffset="-200665.77">8300 4981 95 0,'-9'4'166'0,"9"-4"-14"0,0 0-7 16,0 0-5-16,0 0 2 0,0 0-5 0,19 9-4 0,-7-5 0 16,2-1-11-16,5 1 3 0,5 2-2 0,4-1-2 15,2 1-6-15,9 1-8 0,-6-5-2 16,7 3-7-16,0-1 0 0,2 3-5 0,-3 0-1 16,3-6-7-16,-1 4-6 0,0-1-8 0,-3-4-2 15,-9 2-2-15,-2-4 3 0,4 2-12 0,-12 2-4 16,-2-4-13-16,-1 4 1 0,-6-2-3 0,4 1-5 0,-14-1-2 15,18 0-4-15,-18 0-8 0,13 0-13 0,-13 0-16 16,0 0-22-16,14 0-19 0,-14 0-17 0,0 0-24 16,0 0-19-16,0 0-34 0,0 0-25 0,0 0-48 15,0 0-175-15,0 0-425 0,0 0 189 0</inkml:trace>
          <inkml:trace contextRef="#ctx0" brushRef="#br1" timeOffset="-201038.46">8369 4753 96 0,'0'0'175'16,"0"0"-12"-16,0 0-21 0,0 0 0 0,0 0-7 0,0 0-11 16,0 0-6-16,0 0 0 0,0 0-7 0,19 24-2 15,-9-20 0-15,2-1-4 0,5 2-3 0,-1 1-4 16,3-1-3-16,7 0-4 0,-2 2-7 0,1-3-2 16,5 1-5-16,-8-2-3 0,7 3-6 0,0-5-3 15,1 4-6-15,-1-2-3 0,-3-1-2 0,-2 4-3 16,6-3-4-16,-3-2-5 0,-5 2-2 0,-2-3-6 15,-1 0-2-15,1 0-1 0,-1 0-4 0,-6 0-4 16,2 1-1-16,-4-1 1 0,-11 0-4 0,16-1-1 0,-16 1-4 16,13 1-1-16,-13-1-2 0,0 0-14 15,14-4-13-15,-14 4-15 0,0 0-14 0,0 0-19 16,0 0-4-16,0 0-15 0,0 0-17 0,0 0-10 16,0 0-1-16,-30-12-12 0,30 12-19 0,-22-3-12 0,8-1-188 15,-2 4-370-15,2-1 164 0</inkml:trace>
          <inkml:trace contextRef="#ctx0" brushRef="#br1" timeOffset="-175994.91">9498 4686 83 0,'0'0'152'0,"0"0"-18"15,0 0-6-15,0 0-14 0,0 0-9 16,0 0-5-16,0 0-7 0,0 0-3 0,0 0-2 0,0 0 0 16,0 0 0-16,0 0-3 0,0 0 0 0,0 0 3 15,0 0-12-15,0 0 7 0,0 0 1 0,0 0-6 16,0 0-3-16,0 0-1 0,0 0-4 0,0 0-4 0,0 0-3 16,0 0-1-16,-8-10-3 0,8 10 2 15,0 0-3-15,0 0 0 0,0 0-5 0,0 0 2 16,0 0-5-16,0 0 2 0,-4-10-10 0,4 10 4 15,0 0-5-15,0 0-2 0,0 0-5 0,1-17 0 0,-1 17-7 16,0 0-2-16,6-15-1 0,-6 15-2 16,6-13-7-16,-6 13 1 0,10-12-1 0,-7 6-3 0,5-1-1 15,1 0 1-15,-2-3-1 0,2 3-2 0,3-4-3 16,-1 4 1-16,4 0-3 0,-7 1 2 0,7-1-1 16,2-1-4-16,-4 2 2 0,2 2-1 0,-1-3 1 15,-3 4 0-15,4 1 2 0,-3-3 0 0,-4 1-4 16,4 3 3-16,-12 1-5 0,19-2 4 0,-10-2-3 15,-9 4-3-15,13 0 2 0,-13 0 2 0,14 1-1 16,-14-1 2-16,10 5-3 0,-4 3 3 0,-6-8-2 16,14 11 2-16,-11-1-4 0,0-3 4 0,0 3-1 15,1 1 4-15,-4 3 0 0,0-3-1 0,-3 3 1 16,3 1 1-16,-1 3-1 0,-1-3 1 0,1-1 1 16,-5 4 0-16,3-3-2 0,-5 1 0 0,2 5 0 0,0-3-1 15,-1-1 0-15,-4-4 5 0,0 1-4 0,-3 7 3 16,1-2-3-16,-4-6 0 0,-1 7-1 0,-1-5 5 15,-5 2-4-15,2-1 1 0,-4-1-3 0,7 1 3 16,-3-2 0-16,-2-2 1 0,3 2-7 0,0-3 6 16,2 0-3-16,-1-2 0 0,-2 2 0 0,5 0 2 15,4-7-4-15,0 1 2 0,-2 0 0 0,1 2-3 16,5-3-1-16,9-4 7 0,-13 3-4 0,13-3 2 16,-11 3-2-16,11-3 6 0,-8 4-5 0,8-4-1 15,0 0-2-15,0 0 5 0,0 0-9 0,0 0 0 0,0 0 3 16,25-22 0-16,-15 15-7 0,5 1 7 15,3-1-3-15,-1 1 1 0,6-3-2 0,1 2 6 16,-4 0-4-16,-1 1 0 0,5-1 1 0,-2-3 0 0,1 6 2 16,-5 0-2-16,-1 1 1 0,3 0 1 0,-1 3 0 15,-4-5-2-15,5 5 2 0,-6-2-4 0,1 2 4 16,-3 2 3-16,2-3-4 0,-4 2 1 0,4 0-2 16,-1 3-2-16,-4 1 2 0,7-3 8 0,-7 4-3 15,2-2 0-15,2 0 0 0,2 1 2 0,-2 0 1 16,1 5-3-16,-1-2 3 0,2-2 2 0,3 1-1 15,-3 0 0-15,9 3 1 0,3-3 2 0,-8-2-1 16,2 3 1-16,10-5 0 0,-14 1-1 0,10 4 1 16,-2-7 2-16,-6 1-3 0,2 0 2 0,-3-2 1 15,1 0 1-15,-4-2 2 0,0 2 3 0,-1 2 0 16,-2 0 2-16,-12-2-4 0,19-4-1 0,-19 4-1 0,15 0-2 16,-15 0-2-16,12-2 1 0,-12 2-5 0,0 0-2 15,13-1-16-15,-13 1-9 0,0 0-17 0,0 0-15 16,12 5-19-16,-12-5-22 0,0 0-17 0,0 0-24 15,0 0-23-15,0 0-28 0,0 0-38 0,0 0-207 16,14-8-466-16,-14 8 206 0</inkml:trace>
        </inkml:traceGroup>
        <inkml:traceGroup>
          <inkml:annotationXML>
            <emma:emma xmlns:emma="http://www.w3.org/2003/04/emma" version="1.0">
              <emma:interpretation id="{26F4E47D-4FB5-45E1-9A32-57716D718833}" emma:medium="tactile" emma:mode="ink">
                <msink:context xmlns:msink="http://schemas.microsoft.com/ink/2010/main" type="inkWord" rotatedBoundingBox="13475,14221 13910,14218 13914,14688 13480,14692"/>
              </emma:interpretation>
            </emma:emma>
          </inkml:annotationXML>
          <inkml:trace contextRef="#ctx0" brushRef="#br1" timeOffset="-175239.72">12998 4945 54 0,'0'0'229'0,"0"0"-17"15,0 0-10-15,0 0-13 0,0 0-10 0,0 0-14 16,0 0-10-16,0 0-10 0,0 0 4 0,0 0 4 16,0 0-2-16,0 0 1 0,0 0-7 0,0 0-6 15,-3 24-8-15,3-24-6 0,-12 18-5 0,4-5-3 16,1-1-14-16,-5 5-5 0,2-4-11 0,-2 7-7 16,-6-1-11-16,3 1-3 0,0-1-6 0,-3-1-9 15,-1 5-4-15,2-1-2 0,-2-4-18 0,-4 2-18 16,6 1-25-16,-7 0-27 0,-8 3-26 0,9-7-24 15,-1 1-26-15,7 0-30 0,-5-1-17 0,4-3-34 16,3-1-40-16,5 2-187 0,-2-5-462 0,4 0 204 16</inkml:trace>
        </inkml:traceGroup>
        <inkml:traceGroup>
          <inkml:annotationXML>
            <emma:emma xmlns:emma="http://www.w3.org/2003/04/emma" version="1.0">
              <emma:interpretation id="{6B8A29EC-E2B8-4BB6-B515-3B2D71F4DFC1}" emma:medium="tactile" emma:mode="ink">
                <msink:context xmlns:msink="http://schemas.microsoft.com/ink/2010/main" type="inkWord" rotatedBoundingBox="15367,13521 18866,13491 18874,14410 15375,14440">
                  <msink:destinationLink direction="with" ref="{4389CF78-C04E-4B25-AED1-453F76056ED1}"/>
                </msink:context>
              </emma:interpretation>
            </emma:emma>
          </inkml:annotationXML>
          <inkml:trace contextRef="#ctx0" brushRef="#br1" timeOffset="-173411.35">14467 4722 173 0,'4'-6'225'0,"-4"6"-12"0,0 0-20 16,0 0-18-16,0 0-14 0,0 0-18 0,0 0-11 15,0 0-14-15,0 0-6 0,0 0-3 0,0 0 0 16,0 0-7-16,0 0-6 0,0 0-7 0,0 0-6 15,0 0-5-15,-4 37-7 0,4-30 1 0,0-7-1 16,-3 21-10-16,0-12 1 0,3 6-4 0,0-1-7 16,0 1-1-16,3-2-6 0,-3 5-4 0,-3-5 0 15,6-2-7-15,0 3-2 0,-3-3-3 0,1 3-3 16,2 1-2-16,-1-6-3 0,-2-9 2 0,1 21-2 0,2-13-3 16,-3-8-1-16,3 13-5 0,-1-6 3 0,-2-7-4 15,0 0 0-15,4 17-3 0,-4-17 1 0,2 6-1 16,-2-6 4-16,0 0-1 0,0 0 1 0,6 9 0 15,-6-9-2-15,0 0-2 0,0 0 1 0,0 0-3 16,0 0 3-16,0 0-6 0,0 0 1 0,19-21-5 16,-14 14 1-16,2-5 0 0,-1 0-5 0,0 0 0 15,3-1 1-15,0-4-7 0,0 3 0 0,4-10-1 16,1 8-1-16,-4-6-3 0,3 3 5 0,1-1-1 0,-2 4-2 16,4-2 1-16,-5-1 1 0,5-1 0 15,-6 5 3-15,2 1 0 0,0 0 3 0,-3 0-2 16,3 0 2-16,0 0 3 0,-3 3-2 0,2 1-2 0,-5 3 4 15,4-3-3-15,-4 2 6 0,1 2-4 16,-1 0 3-16,-6 6-3 0,12-11 4 0,-12 11 0 16,9-7-2-16,-9 7-1 0,6-7 0 0,-6 7-1 0,0 0 2 15,14-1 1-15,-14 1 1 0,0 0-1 0,0 0 2 16,13 10 3-16,-10-2 1 0,-3-8 5 0,4 16 2 16,2-3 1-16,-1 2 4 0,-5 3 5 0,1 0-3 15,-1 4 2-15,2 3-1 0,-2-2-5 0,-2 1 7 16,1-3-5-16,-4 5 4 0,5-3-3 0,-6 1 1 15,5-2 1-15,2 0-2 0,-2-3-2 0,1-5-1 16,-1 4-2-16,-1 0 6 0,2-2-8 0,0 2 3 16,-3-4-4-16,2 0 2 0,1-3-3 0,0-11-1 15,1 23-2-15,-1-15 1 0,0-8-7 0,3 14-9 0,-3-14-12 16,2 14-16-16,-2-14-13 0,1 9-21 0,-1-9-22 16,0 0-27-16,12 5-30 0,-12-5-34 15,0 0-38-15,21-15-190 0,-8 9-446 0,-1-5 198 0</inkml:trace>
          <inkml:trace contextRef="#ctx0" brushRef="#br1" timeOffset="-172644.91">15238 4302 141 0,'0'0'144'16,"-3"-13"-5"-16,3 13-2 0,0 0-5 0,0 0-3 15,-5-11-9-15,5 11-1 0,0 0-6 0,0 0 5 16,-7-10-9-16,7 10-7 0,0 0-3 0,0 0-8 16,-8-7-5-16,8 7-7 0,0 0-7 0,0 0-5 15,0 0-9-15,0 0-5 0,0 0-4 0,0 0-2 16,0 0-6-16,0 0-3 0,0 0-3 0,0 0-3 15,12-13-1-15,-12 13-6 0,17 0-1 0,-7-3-3 16,5 3-2-16,0 0 1 0,1-1-4 0,-1 1 6 16,0-3-3-16,2 3 4 0,-1 0-5 0,1 0 4 0,-3 3-5 15,-2-3 0-15,-1 1-2 0,-11-1-2 16,19 6 0-16,-11-5-7 0,2 5 0 0,-10-6 2 16,9 10-1-16,-4-6 4 0,-1 6 4 0,-4-10 0 0,1 14-1 15,-1-14 1-15,-5 17 1 0,0-3 3 0,-1 1-4 16,3-2 1-16,-4 1 0 0,-1 1 7 0,-4 1-6 15,2 0 3-15,1 0-4 0,1-1 0 0,-2 0-3 16,1 1-1-16,-3 1-1 0,0 4 1 0,-1-7-3 16,2 0 3-16,1 1 0 0,-7 2-3 0,7-3-5 15,1-1 6-15,-1 2-7 0,1-5 6 0,-3 2-3 16,3-2-1-16,3-4-1 0,-2 4 6 0,-1-3-6 16,9-7 3-16,-7 11-4 0,7-11-1 0,-6 7 2 0,6-7 0 15,0 0 0-15,-6 7 2 0,6-7-1 16,0 0 2-16,0 0-4 0,0 0 0 0,0 0-5 15,0 0 5-15,0 0-2 0,0 0 1 0,31-13-1 0,-31 13 3 16,18-7-3-16,-9 5 3 0,2-1-5 0,-1 0 1 16,4-1 0-16,3 1-2 0,-3-1 3 0,1 4 0 15,3 0-4-15,-3-3 4 0,1 6-1 0,0 0-4 16,1-3 2-16,-1 1-5 0,-1 1-6 0,1-1-6 16,-2 3-14-16,1-1-14 0,0-2-7 0,0 3-14 15,0 2-21-15,-2-1-24 0,2-3-20 0,-2 3-30 16,1 0-61-16,-4-2-142 0,5 1-395 0,-6-1 175 15</inkml:trace>
          <inkml:trace contextRef="#ctx0" brushRef="#br1" timeOffset="-172340.73">15939 4805 175 0,'0'0'209'16,"0"0"-13"-16,19 0-16 0,-10 3-11 0,-9-3-10 15,23 1-17-15,-9 2-12 0,1-3-9 0,5 0-9 16,7 0-10-16,-1 1-4 0,1 1-6 0,3-1-6 16,-3-1-6-16,1 4-5 0,-1-3-6 0,-2 2-8 15,2-3-6-15,0 2-4 0,-1-2-7 0,-7 0-2 16,2 0-4-16,-2 4-6 0,-2-4-2 0,0 0-8 15,-2 0-2-15,-4 0-9 0,-11 0-10 0,19-4-16 0,-19 4-10 16,15 4-24-16,-15-4-30 0,0 0-22 16,12-4-19-16,-12 4-18 0,0 0-23 0,3-10-158 15,-3 10-347-15,0 0 154 0</inkml:trace>
          <inkml:trace contextRef="#ctx0" brushRef="#br1" timeOffset="-172057.82">16350 4535 54 0,'-7'-5'212'0,"7"5"-11"0,0 0-11 16,-18 0-11-16,18 0-6 0,-15 7-14 0,8 0-3 16,-1 3-6-16,-1 2-9 0,2 1-6 0,1 4-5 15,-3 3-5-15,1-2-7 0,-2 3-7 0,0 4-6 16,4-3-9-16,1 2-8 0,-1 1-6 0,-1-1-6 15,5 0-12-15,1-2-3 0,1 1-7 0,3 1-3 16,-3-4-4-16,1-3-7 0,2-2-7 0,0 8 1 16,3-7-13-16,-1-5-13 0,1 6-22 0,-3-6-14 15,-3 2-17-15,4-6-16 0,-1 4-22 0,1-4-24 0,2 3-34 16,-6-10-22-16,9 3-41 0,-9-3-171 16,0 0-406-16,24-11 180 0</inkml:trace>
          <inkml:trace contextRef="#ctx0" brushRef="#br1" timeOffset="-171007.55">16689 4726 23 0,'-6'-6'230'0,"6"6"-13"0,-9-9-15 0,9 9-17 0,-6-7-18 15,6 7-19-15,0 0-11 0,0 0-16 0,0 0-10 16,15-13-11-16,-15 13-13 0,25 0-6 0,-7 0-11 16,3 0-4-16,-1-2-8 0,6 2-7 0,7 0-5 15,-4 0-4-15,3 2-2 0,9-2-5 0,-10 0-6 16,2 3 2-16,-3-1-2 0,1-1-8 0,-3 0 2 15,2 2-4-15,-6-2-4 0,1 1 8 0,-1 2 3 16,-7-4 1-16,0 0 5 0,-3 1 2 0,1-1 2 16,-3 2-2-16,-3-1-5 0,-9-1-2 0,16 3 1 15,-16-3 0-15,13 3 5 0,-13-3 2 0,8 8 5 16,-2-5 3-16,-6-3-3 0,0 0-2 0,1 17 1 16,-1-17-3-16,2 12 4 0,-2-12-9 0,-2 13 2 15,2-13-2-15,0 13-3 0,0-13 0 0,0 16-6 16,0-16-1-16,-1 15-2 0,1-15-1 0,0 11-4 15,0-11 1-15,0 0-3 0,1 18 0 0,-1-18-3 16,5 7 2-16,-5-7 0 0,0 0 0 0,3 10-2 16,-3-10 2-16,0 0-5 0,13 2 2 0,-13-2 1 15,14-1-9-15,-14 1-8 0,21-7-8 0,-5 3-2 0,-1-3-2 16,6-3-6-16,3 0-3 0,-8-1-4 16,6-1 1-16,1-1 5 0,-2 0-2 0,2 2 5 0,-2-3 1 15,0-1 2-15,-6 6 6 0,3-1-2 0,-3 2 0 16,1 1 5-16,-1 0-1 0,0 2 0 0,-1 0 7 15,-2 2 3-15,2 2 2 0,0-1 7 0,2 4 5 16,-1-1 7-16,0 3 5 0,-1 2 0 0,-1-1 5 16,3 3 3-16,-1 3 7 0,-3 1 5 0,2 0-2 15,-5 2 1-15,3 2 0 0,-2-1 3 0,3 3 3 16,-5 0-9-16,-2-2 0 0,3 5-3 0,-3 3-5 16,-3-8-5-16,3 4-5 0,-2-2 1 0,-2-2-11 15,1 2-5-15,-2 0-20 0,-1 0-24 0,0 0-34 16,-6 5-35-16,2-2-43 0,-5-3-53 0,1-4-59 15,-4-1-212-15,0 2-513 0,-3-4 227 0</inkml:trace>
          <inkml:trace contextRef="#ctx0" brushRef="#br1" timeOffset="-171624.79">16689 4327 112 0,'7'-7'164'0,"-7"7"-15"15,12-6-20-15,-4 4-7 0,-8 2-8 0,18-5-12 16,-6 5-9-16,3 0-1 0,1 0-1 16,3 0-4-16,1 0-2 0,1 3-2 0,4-1-5 0,0 0 6 15,-5 2-6-15,7-1-5 0,-8 3 0 0,6 0-2 16,-8-1 0-16,2 2 1 0,-1-1-3 0,-3 1-8 16,-2 4-1-16,2-5 1 0,-4 5-5 0,-4 1 1 15,2 1 0-15,-3 2-1 0,0-1 1 0,-6 3 8 16,-1 3-1-16,-1-3 2 0,-1 1-3 0,-4 6-5 15,-1 1 4-15,1-3 0 0,-5 0-5 0,-2 2 0 16,1 1-4-16,4-3-4 0,-4 0-2 0,-1 2-2 16,1 0-5-16,-2-4-2 0,1 3-7 0,1-3-1 15,0 3-3-15,-1-1-1 0,7-8-11 0,-5 7 6 16,3-5-1-16,1-1-4 0,1-3-1 0,1 5-1 16,0-4-1-16,1 1-4 0,2-3-10 0,0-1-12 15,0 1-12-15,-1-1-12 0,4-10-14 0,-1 18-8 0,-1-11-17 16,2-7-14-16,3 14-16 0,1-5-24 15,-4-9-27-15,6 7-24 0,-6-7-36 0,0 0-197 0,0 0-447 16,23-13 199-16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3.8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89CF78-C04E-4B25-AED1-453F76056ED1}" emma:medium="tactile" emma:mode="ink">
          <msink:context xmlns:msink="http://schemas.microsoft.com/ink/2010/main" type="inkDrawing" rotatedBoundingBox="15433,14895 18706,15114 18689,15355 15417,15136" semanticType="underline" shapeName="Other">
            <msink:sourceLink direction="with" ref="{6B8A29EC-E2B8-4BB6-B515-3B2D71F4DFC1}"/>
          </msink:context>
        </emma:interpretation>
      </emma:emma>
    </inkml:annotationXML>
    <inkml:trace contextRef="#ctx0" brushRef="#br0">0 41 150 0,'0'0'139'0,"6"7"-10"0,-6-7-10 0,4 10-9 16,-4-10-6-16,5 7-5 0,-5-7-3 0,9 11-3 0,-9-11-6 15,7 7 0-15,-7-7-5 0,9 6-2 0,-9-6-1 16,11 5-3-16,-11-5-5 0,10 3-4 15,-10-3-3-15,12 7-2 0,-12-7-10 0,14 3-4 16,-7-2-2-16,-7-1-8 0,12 3-3 0,-12-3-1 0,13 3-6 16,-13-3 0-16,15 0-5 0,-15 0-1 0,17-3-4 15,-7-1 1-15,-10 4-7 0,25-6 0 0,-7 5 0 16,-1-3 2-16,-1 1-7 0,1-1 0 0,-1 1-1 16,3 0-1-16,2-3-2 0,-4 1 3 0,2-1-1 15,0 2-2-15,7-1 1 0,1 0 1 0,-1 1-4 16,0 2 5-16,1-3-5 0,0 1 4 0,-2 1-4 15,-6 0 2-15,2-1-1 0,-4 0 1 0,5 1 0 16,-6 0-3-16,4 2 0 0,-2-2 2 0,-2 0-1 16,2 3 2-16,-3 0 0 0,1-4 0 0,-5 3 2 15,-11 1-2-15,25-2-3 0,-15 0 0 0,1 1-2 0,-11 1 3 16,24 1 4-16,-11-2 1 0,-1 1 1 0,2 1 1 16,-1 1 2-16,2 5-3 0,0-7 1 0,1 3 3 15,-1 0 4-15,0 1 3 0,1 0-2 0,-2 4 3 16,1 1-2-16,0-5 0 0,1 3 0 0,-1 0 2 15,1 0-4-15,-2 1 2 0,2 1-3 0,-1-3-3 16,0 2 3-16,-5-1-1 0,4 3-3 0,-7-5 2 16,5 3 1-16,-3 0-2 0,2-4-4 0,-2 6-1 15,-2-6 3-15,-1 3-5 0,2 0 2 0,-8-7-1 16,11 10 4-16,-5-6-4 0,-6-4-1 0,9 11 0 16,-4-6-3-16,-5-5 5 0,6 11-1 0,-6-11-3 15,7 5 1-15,-7-5 0 0,6 10 0 0,-6-10 0 0,12 3-2 16,-12-3 3-16,9 7 2 0,-9-7-6 15,12 3 4-15,-3-1-4 0,-9-2 2 0,19-5 1 16,-2 5-6-16,-2-2-5 0,1 0-1 0,3-1-2 16,1 0-8-16,5-1-12 0,-5-3-1 0,5 0-13 0,2 0 7 15,12-6 0-15,-10 6-2 0,10-4 8 16,-2 0 0-16,-8 4 6 0,-1 0 4 0,3 0 2 0,-1-3 1 16,0 4 4-16,0 1-3 0,9-8 6 0,-1 5-1 15,-9 3 0-15,2 0 5 0,-3-1 1 0,2 3 2 16,-3-2 5-16,2-1 2 0,-3 5-2 0,0-2 7 15,1 3 4-15,-8-1 0 0,8 1-2 0,-9 0 5 16,1 1-3-16,-3-1 6 0,4 3 0 0,-2-2 5 16,-2 2-2-16,1 3 1 0,-3-1 3 0,4 3 1 15,-3-3 1-15,0 1 2 0,3 2-3 0,-1-1 1 16,0 1 0-16,1 1 4 0,3 2-7 0,-6 0 0 16,9-1-1-16,-8 0-1 0,10 2 0 0,-4 0-5 15,0 2 2-15,1-2-4 0,1 1-1 0,-2-4 0 16,2 3-1-16,-3-1-4 0,1-1 1 0,-4-3 1 15,7 0 0-15,-1-1-1 0,8-1-3 0,-6 1 2 0,3-2-8 16,2-3 9-16,-4 3-4 0,0-4 0 0,-2 2-4 16,0-2 3-16,2-2 0 0,-1 0 0 0,-2 0-1 15,-5 1 2-15,0-3-3 0,-1 4 6 0,-1-2 1 16,-1-2 3-16,-3 0 0 0,-4 0-3 0,2 0-1 16,-11 4-2-16,16-4 1 0,-10-2-3 0,-6 6-7 15,12-7-11-15,-12 7-20 0,3-7-8 16,-3 7-21-16,0 0-18 0,0 0-27 0,0 0-28 0,0 0-27 15,-16-13-56-15,16 13-137 0,-17-4-385 0,17 4 171 16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49.14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FE5CC7-1870-43E0-B829-D89DA9A7FE97}" emma:medium="tactile" emma:mode="ink">
          <msink:context xmlns:msink="http://schemas.microsoft.com/ink/2010/main" type="inkDrawing" rotatedBoundingBox="22423,15652 24874,15901 24868,15967 22417,15719" semanticType="underline" shapeName="Other">
            <msink:sourceLink direction="with" ref="{A441518D-7449-4E45-952A-8066C87B2A92}"/>
          </msink:context>
        </emma:interpretation>
      </emma:emma>
    </inkml:annotationXML>
    <inkml:trace contextRef="#ctx0" brushRef="#br0">0 17 115 0,'0'0'145'0,"0"0"-14"0,0 0-12 0,0 0-15 16,0 0-8-16,0 0-13 0,0 0-4 0,0 0-12 15,0 0-6-15,0 0-8 0,0 0-2 0,0 0-3 16,0 0-7-16,0 0-1 0,0 0-3 0,0 0-10 15,0 0 3-15,0 0-5 0,0 0 4 0,0 0-5 16,0 0-5-16,0 0 3 0,0 0 1 0,0 0 2 0,0 0-4 16,0 0 1-16,0 0 0 0,0 0 0 0,0 0-1 15,0 0 1-15,0 0-3 0,0 0-3 16,0 0 3-16,0 0-5 0,0 0-4 0,0 0 2 0,0 0 0 16,0 0-1-16,0 0 0 0,0 0-2 0,0 0-2 15,0 0 0-15,0 0 3 0,0 0-1 0,0 0 4 16,0 0 5-16,0 0-1 0,0 0 3 0,0 0 5 15,0 0-1-15,0 0 3 0,0 0-2 0,0 0-1 16,0 0 0-16,0 0-3 0,0 0-2 0,0 0-1 16,0 0-2-16,0 0 2 0,0 0-8 0,0 0 2 15,0 0-2-15,0 0-2 0,0 0 1 0,0 0 0 16,0 0-1-16,0 0-1 0,0 0-1 0,0 0 0 16,0 0-3-16,0 0 3 0,0 0-2 0,0 0-3 0,0 0-2 15,0 0 3-15,0 0 3 0,0 0-2 16,0 0-2-16,0 0 0 0,0 0 0 0,0 0 2 15,0 0-4-15,0 0 2 0,0 0 3 0,0 0-3 16,0 0-3-16,0 0 4 0,0 0-1 0,0 0 3 0,0 0-3 16,0 0 3-16,0 0-3 0,0 0 2 15,0 0-5-15,0 0 4 0,0 0-2 0,0 0 2 0,0 0-2 16,0 0-1-16,0 0 0 0,37-7 4 0,-37 7-2 16,0 0 0-16,0 0 0 0,0 0 3 0,16 3-2 15,-16-3-1-15,0 0-1 0,12 0 3 0,-12 0-5 16,0 0 2-16,15 0 1 0,-15 0-2 0,14 2 1 15,-14-2 0-15,16-2 4 0,-16 2-4 0,16 0-1 16,-16 0 1-16,17-2 3 0,-17 2 1 0,18 0-5 16,-9-1 5-16,-9 1-5 0,22 0 2 0,-10 0 0 15,1-2-3-15,-13 2 2 0,27-2 1 0,-15 2-2 16,3 0 0-16,-3-2 4 0,3 1-2 0,0-2-1 16,3 3 5-16,-3 3 0 0,3-2-1 0,-1-1 1 0,0 0-2 15,1 0 0-15,1 2 1 0,1 2-1 16,-3-3-2-16,6 1 4 0,-1 2-6 0,5 0 1 15,-9-2 2-15,1-1-1 0,2 3 1 0,5-1-1 16,-3 1 1-16,-3 0-3 0,7 2 3 0,-2-3-1 0,-1-1 0 16,0 0 1-16,1-1-1 0,5 3 1 0,-12-3 1 15,9 0-3-15,-8-1 3 0,8 0-3 16,-8 0 5-16,1 2-1 0,-1 0 4 0,0 0 3 0,7-2 2 16,-7 1 1-16,1-1-1 0,0 0 3 0,0 3-1 15,-4-3-2-15,2 3-2 0,-4-3-2 0,3 0 4 16,-2 0-3-16,0 1-5 0,2-1 2 0,-1 4 4 15,-3-4-6-15,5 4 0 0,-3-2 2 0,3-1-4 16,-3 2 0-16,3-2-1 0,-2 1 0 0,1-2-1 16,-2 4 4-16,1-1-6 0,1 0 1 0,-1-2 0 15,3 2 1-15,1 1 0 0,-2-2 2 0,-3-2-3 16,4 5-1-16,0-1 3 0,-1-2 0 0,0 2-1 16,1 0 2-16,4-2 0 0,1 3-3 0,1 0-2 15,-6-1 3-15,1 0-2 0,-4-1 1 0,4 1 0 0,-1 0 2 16,0-2-2-16,7 1 1 0,-7-1 0 0,-2 2-1 15,11-2-1-15,-10 1 0 0,0 1 0 0,1-3 3 16,0 1 0-16,1 2-1 0,-4-4 3 0,10 0 2 16,-7 1 0-16,8 2-1 0,-8-2 1 15,8-1 0-15,-8 1 2 0,1-1 0 0,-7 2-1 16,7-1 1-16,-4 2-1 0,2-3 2 0,0 3 2 0,-2-2-3 16,2 1 0-16,2 2 2 0,-6-1-4 0,4-1 1 15,-1-1-3-15,-4 3 1 0,4-1-4 16,-7 0 3-16,6-2-1 0,-1 0-2 0,-1-1-1 0,-2 2-2 15,-12-2-7-15,19 4-10 0,-19-4-11 0,14 1-18 16,-14-1-13-16,8 3-18 0,-8-3-22 0,0 0-33 16,0 0-23-16,0 0-187 0,0 0-370 0,0 0 163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39:42.48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C7D2F3-200C-4264-BF16-977ADE3F8DD1}" emma:medium="tactile" emma:mode="ink">
          <msink:context xmlns:msink="http://schemas.microsoft.com/ink/2010/main" type="writingRegion" rotatedBoundingBox="16166,11392 17665,11392 17665,12236 16166,12236"/>
        </emma:interpretation>
      </emma:emma>
    </inkml:annotationXML>
    <inkml:traceGroup>
      <inkml:annotationXML>
        <emma:emma xmlns:emma="http://www.w3.org/2003/04/emma" version="1.0">
          <emma:interpretation id="{3F0943AB-E22C-4440-B3CB-9FD0F92512ED}" emma:medium="tactile" emma:mode="ink">
            <msink:context xmlns:msink="http://schemas.microsoft.com/ink/2010/main" type="paragraph" rotatedBoundingBox="16166,11392 17665,11392 17665,12236 16166,122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27B48-FE48-433C-BFB9-3B5211FA4A2B}" emma:medium="tactile" emma:mode="ink">
              <msink:context xmlns:msink="http://schemas.microsoft.com/ink/2010/main" type="line" rotatedBoundingBox="16166,11392 17665,11392 17665,12236 16166,12236"/>
            </emma:interpretation>
          </emma:emma>
        </inkml:annotationXML>
        <inkml:traceGroup>
          <inkml:annotationXML>
            <emma:emma xmlns:emma="http://www.w3.org/2003/04/emma" version="1.0">
              <emma:interpretation id="{5BE1CFD9-8686-4A0B-B667-FC6818857345}" emma:medium="tactile" emma:mode="ink">
                <msink:context xmlns:msink="http://schemas.microsoft.com/ink/2010/main" type="inkWord" rotatedBoundingBox="16166,11392 17665,11392 17665,12236 16166,12236"/>
              </emma:interpretation>
            </emma:emma>
          </inkml:annotationXML>
          <inkml:trace contextRef="#ctx0" brushRef="#br0">15609 2119 50 0,'0'0'138'0,"0"0"-3"0,0 0-14 0,0 0-5 0,0 0-18 16,0 0-5-16,0 0 0 0,0 0-10 0,0 0-2 15,0 0 0-15,0 0-9 0,0 0-14 0,0 0 6 16,0 0-3-16,0 0-3 0,0 0 2 0,0 0-5 16,0 0 2-16,0 0-7 0,0 0 1 0,0 0-2 15,0 0-7-15,0 0 3 0,0 0 0 0,0 0-2 16,0 0-3-16,0 0 0 0,0 0-6 0,0 0 2 15,0 0-7-15,0 0-3 0,0 0 3 0,0 0-7 16,0 0 6-16,0 0 4 0,0 0-4 0,0 0 10 0,9 24 1 16,-18-16 0-16,2-2 4 0,-5 7-1 0,3-2 1 15,-5 1-1-15,1 0-6 0,-2 7 0 0,2-6-4 16,-4 5 0-16,-2 1-6 0,4 0-3 0,0 2-1 16,-1 0 1-16,1-1-4 0,0 2-1 0,1-2-4 15,-2-1-2-15,6 4 2 0,-4-3-2 0,2 2 0 16,0-1-1-16,3 1-4 0,-1 1 3 0,-1 0-3 15,0-3 2-15,3 4-2 0,1-2 1 0,1 2-2 16,0-2-1-16,1-2-1 0,4-4 2 0,-4 5-2 16,2-2 2-16,5-2-4 0,-4-6 7 0,4 7-8 15,2-2 4-15,-1 5-3 0,2-8 2 0,1 2-1 16,1-5 3-16,2 7-1 0,3-6 0 0,0-2-2 16,-2 1 2-16,7-1-2 0,-1-2 2 0,1 0-4 0,2-4 2 15,5 2 0-15,-6-2 3 0,0-3-4 16,5 0 3-16,-3 3-4 0,1-4 4 0,-3 1-2 15,1-2 3-15,-1-4-3 0,-2 1-3 0,2 1 1 0,2-3 3 16,-4 1-6-16,2-5 4 0,-3 5-6 0,1-5 6 16,1 1-7-16,-1-1-3 0,-6 0 1 0,2-2 3 15,-3-3 0-15,2 4-2 0,-4 0 1 0,1-1 2 16,-1 0 0-16,-2 0-1 0,-1 1 2 0,-2-2 2 16,-1-2-1-16,-1 1-2 0,0 15-4 0,-3-25 7 15,-1 14 0-15,-2 0-3 0,0-2 1 0,0 6 1 16,-2-4-3-16,-1 1 3 0,-1 0 0 0,-1 3 0 15,0-3-1-15,-3 3 3 0,-4 0-2 0,3 2-3 16,-6-1 3-16,4 4 1 0,-3-2-5 0,4 3 6 16,-4-3-5-16,1 4 4 0,0 1-4 0,4 3 2 0,-5-3-4 15,2 4 7-15,3 0-5 0,-4-3 2 16,3 5 1-16,-1-1-10 0,4 1-10 0,-1 1-5 0,4-1-15 16,1-4-3-16,-1 4-6 0,-1 1-12 0,4-2-13 15,1 1-11-15,0 0-4 0,6-7-10 16,-8 13-5-16,8-13-7 0,0 15-10 0,0-15-6 0,0 0-42 15,11 13-113-15,-2-12-308 0,0 2 137 0</inkml:trace>
          <inkml:trace contextRef="#ctx0" brushRef="#br0" timeOffset="517.79">16054 2621 110 0,'0'0'166'0,"0"0"-9"0,9-3-22 16,-9 3-6-16,0 0-16 0,0 0 0 15,0 0-6-15,0 0-8 0,0 0 2 0,0 0-2 16,0 0 1-16,-20 24-4 0,14-17-1 0,6-7-7 0,-7 14-6 16,1-4-3-16,0 1-4 0,4 3-3 15,-4-3-7-15,2 2-3 0,1-2-5 0,0 3-2 16,1-1-5-16,2 5-2 0,2-4 2 0,1 0-1 0,0-1 0 15,1-1-1-15,2 0-2 0,-1 0-5 0,1-1 1 16,4-1-3-16,-1-3-2 0,5 0-2 0,-1 0 2 16,0 0-8-16,4-3-1 0,-1 3-1 0,2-4-3 15,8 0-5-15,-3-1 0 0,-3 0-1 0,7-2-5 16,2-2 0-16,-5 0-2 0,5 2-3 0,-1-7 3 0,-1 3-4 16,0 1 1-16,0-5 0 0,-1-1 0 15,1-2 0-15,-1 0-3 0,0-2-1 0,0 0 0 16,-1-1 0-16,-3-1-1 0,-2 1 1 0,1 1 1 0,-3-3-3 15,-2-1 1-15,2-2-3 0,-3 1 1 0,-8 0 1 16,7 0 1-16,-8 1-2 0,0 3 2 16,0-4-5-16,-2 1 3 0,-4 0-1 0,0 3 1 0,0-3 0 15,-4 5-1-15,-2-3-2 0,0 0 4 0,-2 4-4 16,-4-1 1-16,-3 3-1 0,0 1 2 0,-2 1-3 16,-9 4 3-16,4-5-6 0,-4 2 5 0,0 6-3 15,-1 0-7-15,-2 0-5 0,3 4-7 0,-1 2-15 16,-3-1-4-16,2 1-14 0,-1 1-15 0,1 2-16 15,0 0-16-15,1-2-8 0,1 3-24 0,4 1-11 16,-2-4-34-16,8-1-169 0,-2 2-378 0,9-5 168 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55.7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658F73E-5AD3-4486-AD8E-A4EFE47B2A64}" emma:medium="tactile" emma:mode="ink">
          <msink:context xmlns:msink="http://schemas.microsoft.com/ink/2010/main" type="writingRegion" rotatedBoundingBox="22603,13837 29160,14244 28938,17821 22381,17414"/>
        </emma:interpretation>
      </emma:emma>
    </inkml:annotationXML>
    <inkml:traceGroup>
      <inkml:annotationXML>
        <emma:emma xmlns:emma="http://www.w3.org/2003/04/emma" version="1.0">
          <emma:interpretation id="{46AB76D1-EB5D-4F59-8B43-408E92AD7021}" emma:medium="tactile" emma:mode="ink">
            <msink:context xmlns:msink="http://schemas.microsoft.com/ink/2010/main" type="paragraph" rotatedBoundingBox="22603,13837 29160,14244 29092,15340 22535,14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6725FE-333F-4DA4-98E0-A416380824F2}" emma:medium="tactile" emma:mode="ink">
              <msink:context xmlns:msink="http://schemas.microsoft.com/ink/2010/main" type="line" rotatedBoundingBox="22603,13837 29160,14244 29092,15340 22535,14933"/>
            </emma:interpretation>
          </emma:emma>
        </inkml:annotationXML>
        <inkml:traceGroup>
          <inkml:annotationXML>
            <emma:emma xmlns:emma="http://www.w3.org/2003/04/emma" version="1.0">
              <emma:interpretation id="{A441518D-7449-4E45-952A-8066C87B2A92}" emma:medium="tactile" emma:mode="ink">
                <msink:context xmlns:msink="http://schemas.microsoft.com/ink/2010/main" type="inkWord" rotatedBoundingBox="22603,13837 24746,13970 24678,15066 22535,14933">
                  <msink:destinationLink direction="with" ref="{49FE5CC7-1870-43E0-B829-D89DA9A7FE97}"/>
                </msink:context>
              </emma:interpretation>
            </emma:emma>
          </inkml:annotationXML>
          <inkml:trace contextRef="#ctx0" brushRef="#br0">22174 5155 94 0,'0'0'165'0,"0"0"-3"0,6-11-9 16,-6 11-7-16,3-7-15 0,-3 7-1 0,5-14-11 16,-5 14-9-16,6-11-1 0,-6 11-7 15,3-11-4-15,0 2 0 0,-3 9-6 0,0-17-10 0,0 17-2 16,1-17-10-16,-1 17-3 0,2-15-6 0,-2 15-2 15,-6-14-9-15,3 8-3 0,3 6-2 0,-6-11-4 16,6 11-11-16,-14-8 4 0,8 2-2 0,-3 1-4 16,-1-1-5-16,-3 4 2 0,13 2-6 0,-26 0 0 15,10-3-1-15,-2 6 1 0,3-6 0 0,-3 8 2 16,2-5-2-16,-4 5-1 0,2 0 1 0,-1-1 0 16,0 2-7-16,2 2 8 0,-2-5-3 0,-5 8-1 15,0 0 3-15,2 2 2 0,-1-2-6 0,4 5 4 16,0 0-5-16,2-1 1 0,-2 2 0 0,1-2-1 0,3 4-1 15,2 3 2-15,1-2-3 0,0 1-2 0,3 0 4 16,1-4-6-16,-1 7 3 0,6-2 1 16,-1-1-1-16,2-1-5 0,2-3-1 0,2 5 4 0,2-4-1 15,-1-2 0-15,8 5 0 0,-8-4 1 0,7-3-1 16,-1-3 0-16,3 2-1 0,1 2 4 0,2-7-5 16,2 2 0-16,-1-3 1 0,1 2-1 15,2-4 0-15,-4-1-1 0,3 2-1 0,-3-6 6 0,0 5-2 16,-3-5-5-16,-1 0-3 0,-11 0-9 0,17 1-14 15,-17-1-17-15,19 0-24 0,-19 0-19 0,15-6-24 16,-15 6-36-16,14-4-29 0,-5 2-31 0,-9 2-177 16,14-4-412-16,-6 0 182 0</inkml:trace>
          <inkml:trace contextRef="#ctx0" brushRef="#br0" timeOffset="323.77">22311 5615 209 0,'0'0'198'0,"0"0"-16"15,0 0-18-15,0 0-11 0,0 0-10 0,0 0-10 16,9 4-11-16,-9-4-8 0,0 0-3 0,0 0-3 0,0 0-3 16,0 0-4-16,0 0-4 0,0 0-10 0,0 0-6 15,21-9 1-15,-21 9 3 0,12-5-1 16,-12 5 8-16,8-11 0 0,-8 11 3 0,7-6-10 15,-2-2 0-15,-5 8-6 0,3-12-10 0,-3 12-7 0,6-9-1 16,-6 9-10-16,3-11-6 0,-3 11 2 16,0 0-10-16,0-16-5 0,0 16-7 0,0 0-1 0,0 0-15 15,-9-11-10-15,9 11-8 0,0 0-9 0,-11-4-16 16,11 4-16-16,0 0-4 0,0 0-18 0,0 0-18 16,-25 10-14-16,25-10-22 0,-9 5-15 0,9-5-21 15,-5 7-20-15,5-7-27 0,0 0-141 0,0 0-379 16,0 0 168-16</inkml:trace>
          <inkml:trace contextRef="#ctx0" brushRef="#br0" timeOffset="888.01">22899 5311 123 0,'0'0'194'0,"0"0"-19"0,0 0-11 0,0 0-13 16,0 0-10-16,-3 27-16 0,3-27-5 0,-10 23-9 0,4-7 1 15,-2 0-11-15,-1 4-2 0,-1 4-4 16,1-6-4-16,-3 6-4 0,0 0 0 0,3-6-9 0,-3 6-4 16,2-6-6-16,-1-1 1 0,-1 3-4 0,3-2-5 15,-1-6-5-15,1 1-3 0,2 1-6 0,-4 0-3 16,4-3-5-16,-1-4-2 0,4 2-4 0,1-3-4 15,3-6 0-15,-8 13-4 0,8-13 2 0,-6 9-3 16,6-9 0-16,0 0-1 0,0 0-5 0,0 0-3 16,0 0 1-16,0 0-8 0,0 0-4 0,17-30-6 15,-5 18-6-15,0-1-7 0,3-11-6 0,4 3 0 16,6-6-4-16,2-3-2 0,-2 0-2 0,2 5 4 16,2-4 4-16,-3 3 4 0,-5 8 0 0,-1-3 0 15,4 1 0-15,-5 2 9 0,2 3-3 0,-8 2 4 16,7-1 3-16,-7 1 3 0,4 5 3 0,-6 0 1 15,3-2 6-15,-2 3 0 0,-3 2 0 0,1 3-2 16,-10 2 1-16,18-7 3 0,-9 5-4 0,-9 2 2 16,18 5 1-16,-18-5-1 0,15 8 4 0,-8-1 2 15,1 4 6-15,-1 2 2 0,-1 1 4 0,-1 1-2 16,2 1-4-16,-2 6 6 0,-1 2 8 0,-1-4-6 16,0 2-1-16,-3 2-3 0,0 0 3 0,4-2-7 15,-4 2 0-15,2-10-3 0,-2 4 2 0,0-5-4 16,0 5-1-16,0-4 3 0,-2-4-6 0,2-10 1 0,2 20 1 15,-2-11-10-15,0-9-15 0,-2 17-15 16,2-17-20-16,-4 11-19 0,4-11-22 0,-6 6-24 0,6-6-34 16,0 0-39-16,0 0-55 0,0 0-133 0,0 0-402 15,-16-16 178-15</inkml:trace>
          <inkml:trace contextRef="#ctx0" brushRef="#br0" timeOffset="1628.7">23660 4698 146 0,'0'0'184'0,"0"0"-10"0,0 0-10 15,0 0-13-15,0 0-16 0,0 0-12 0,0 0-12 16,0 0-14-16,0 0-5 0,9-9-13 0,-9 9-7 15,0 0-6-15,19 0-6 0,-19 0-4 16,19 2-6-16,-19-2 2 0,20 0-6 0,-10 3-2 16,1 0-2-16,-1-2-1 0,1 2-2 0,2 0-4 15,-4 2 0-15,1 1-5 0,-4-3-3 0,2 1 0 16,-8-4-3-16,12 13-3 0,-11-8-1 0,-1-5 0 0,3 13 3 16,-3-13 1-16,-6 16 3 0,2-10 2 0,-4 3-1 15,1-3-1-15,-1 3-1 0,1-3 2 0,-5 2-4 16,-1-1-2-16,2-1 2 0,-1 2-4 0,3-3-2 15,2-1 0-15,-2 0 1 0,9-4-6 0,-17 10 0 16,11-6 1-16,6-4-2 0,-10 4-4 0,10-4 3 16,-7 5-2-16,7-5-5 0,0 0 0 0,0 0 2 0,-9 8 2 15,9-8 0-15,0 0-2 0,0 0-3 16,0 0 5-16,0 0-3 0,12 12-1 0,-12-12 2 16,10 4-1-16,-10-4-4 0,10 6 0 0,-10-6 0 0,14 5-3 15,-8-2 4-15,-6-3-2 0,13 6 1 0,-13-6-2 16,14 5 4-16,-8-3-3 0,-6-2-3 15,13 7 1-15,-13-7 1 0,8 10 1 0,-8-10-2 0,7 7-2 16,-4 4 3-16,-3-11 0 0,3 17-2 0,-3-9 2 16,0-8-1-16,-3 20 8 0,-3-6 0 0,0 0 2 15,0-1 9-15,-1-2 5 0,-1 0 4 0,-1-2 0 16,-1-1 13-16,-5 6-1 0,1-8 1 0,-2-1 2 16,-3 0-5-16,-1-3 1 0,-7 2-3 0,1-4 0 15,-1-5-1-15,3-1-7 0,-4 4-2 0,4-3-3 16,-2 1-7-16,4-6-1 0,-2 2-11 0,3-2-15 15,3 0-19-15,2 2-22 0,2-3-22 0,-2 2-25 16,4-2-24-16,5 0-24 0,2-3-39 0,1 3-55 16,4-2-143-16,0 13-418 0,6-26 185 0</inkml:trace>
        </inkml:traceGroup>
        <inkml:traceGroup>
          <inkml:annotationXML>
            <emma:emma xmlns:emma="http://www.w3.org/2003/04/emma" version="1.0">
              <emma:interpretation id="{8BBD1123-48DB-4A89-8D8A-EB7869A1DC78}" emma:medium="tactile" emma:mode="ink">
                <msink:context xmlns:msink="http://schemas.microsoft.com/ink/2010/main" type="inkWord" rotatedBoundingBox="26949,14732 29122,14867 29104,15144 26931,15009"/>
              </emma:interpretation>
            </emma:emma>
          </inkml:annotationXML>
          <inkml:trace contextRef="#ctx0" brushRef="#br0" timeOffset="3517.41">26180 5528 135 0,'0'0'177'0,"3"-11"-11"0,-3 11-3 0,0 0-7 0,0 0-7 16,5-6-9-16,-5 6-2 0,0 0-12 0,0 0-14 15,0 0-9-15,0 0-11 0,0 0-12 0,0 0-11 16,0 0-7-16,0 0-6 0,0 0-6 0,0 0-5 16,0 0-3-16,0 0 0 0,-20 21-4 0,13-15-1 15,1 4-3-15,-8-1-1 0,2 3-7 0,5 3-3 16,-5-5 4-16,2 1-14 0,-1 3 0 0,-1-7 9 15,-1 7-4-15,2-7 5 0,2 3-10 0,3-2 5 16,2 0-4-16,-2 1 5 0,3-2-2 0,3-7 5 16,-3 13 3-16,3-13 5 0,0 0 4 0,6 17 0 15,1-12 2-15,2-2-5 0,8 1 1 0,5 0-2 0,11-1-2 16,6 4-6-16,13-6 2 0,0 2-3 0,21 3-2 16,12-1 1-16,-1-3-5 0,1 2-2 0,9-4-4 15,0 0-9-15,3 0-11 0,29-7-7 16,-38 3-13-16,9-5-13 0,-7 4-15 0,5-5-13 0,-5 3-8 15,1-3-14-15,-3-1-8 0,-3 0-9 0,-8-3 3 16,1 0-2-16,-23 3-4 0,-4 0-4 16,-2 3-4-16,-1-1 1 0,-8 2-5 0,-12 0-23 0,-1 1-76 15,-9 0-243-15,0 1 108 0</inkml:trace>
        </inkml:traceGroup>
      </inkml:traceGroup>
    </inkml:traceGroup>
    <inkml:traceGroup>
      <inkml:annotationXML>
        <emma:emma xmlns:emma="http://www.w3.org/2003/04/emma" version="1.0">
          <emma:interpretation id="{AC7B2891-E7DB-41F7-B15A-0C78A0657410}" emma:medium="tactile" emma:mode="ink">
            <msink:context xmlns:msink="http://schemas.microsoft.com/ink/2010/main" type="paragraph" rotatedBoundingBox="22505,16286 24930,16052 25040,17195 22615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ED38BA-0621-4276-A923-4DC6BDB3E502}" emma:medium="tactile" emma:mode="ink">
              <msink:context xmlns:msink="http://schemas.microsoft.com/ink/2010/main" type="line" rotatedBoundingBox="22505,16286 24930,16052 25040,17195 22615,17429"/>
            </emma:interpretation>
          </emma:emma>
        </inkml:annotationXML>
        <inkml:traceGroup>
          <inkml:annotationXML>
            <emma:emma xmlns:emma="http://www.w3.org/2003/04/emma" version="1.0">
              <emma:interpretation id="{AC1E75F7-600B-4BDC-9E92-3FE168DA0DBE}" emma:medium="tactile" emma:mode="ink">
                <msink:context xmlns:msink="http://schemas.microsoft.com/ink/2010/main" type="inkWord" rotatedBoundingBox="22505,16286 24930,16052 25040,17195 22615,17429"/>
              </emma:interpretation>
            </emma:emma>
          </inkml:annotationXML>
          <inkml:trace contextRef="#ctx0" brushRef="#br0" timeOffset="-5718.86">22760 7209 57 0,'0'0'233'0,"-9"-2"-18"0,9 2-4 0,0 0-3 0,-22 3-9 15,10 1 3-15,-6 7-9 0,-1 3-4 0,-5-2-6 16,2 8-3-16,-8 2-4 0,-2 3-16 0,0 4-7 16,-3-5-12-16,1 6-16 0,-5 1-2 0,-1-1-9 15,1 7-14-15,0-2-15 0,1 4-2 0,0-4-12 16,0 0-6-16,-1 2-7 0,2 3-3 0,1-2-8 15,1 0-7-15,-2 0-12 0,7-4-20 0,-5-2-12 16,5 0-15-16,3-2-17 0,-3 0-12 0,3-3-22 16,8-9-19-16,-1 2-20 0,3-1-23 0,-1-2-22 15,4 0-31-15,2-6-16 0,0-2-61 0,2 0-138 0,4 1-431 16,0-3 191-16</inkml:trace>
          <inkml:trace contextRef="#ctx0" brushRef="#br0" timeOffset="-6012.42">22394 6936 126 0,'7'8'194'0,"-7"-8"-11"0,3 8 0 0,-3-8-7 16,1 17-6-16,-1-17-9 0,-6 18-7 15,-1-5-7-15,0-1-6 0,-4 1-6 0,-1 4-9 0,2 3-10 16,-7-4-5-16,7 1-5 0,-8 1-7 0,5 2-7 15,-1 1-3-15,-1-3-8 0,3-5-5 0,0 1 0 16,3-3-6-16,-1 6-6 0,1-5-5 0,2 0-4 16,2-2-2-16,1 0-5 0,1 1-9 0,1-2 0 15,2-9-4-15,0 20-3 0,5-13 3 0,1 0-6 16,4 4-2-16,2-1-4 0,1-2-3 0,2-2 0 16,3 1-1-16,5 3-6 0,-4-5-1 0,8-2-7 15,0 3-8-15,-8-1-12 0,3-2-14 0,1 0-16 16,-5 1-15-16,1-1-20 0,0-3-13 0,-1 0-23 15,0 0-21-15,-3-1-23 0,2-1-21 0,-4 2-35 16,-1-4-168-16,-12 4-416 0,21-9 184 0</inkml:trace>
          <inkml:trace contextRef="#ctx0" brushRef="#br0" timeOffset="-4971.75">22948 7336 196 0,'0'0'226'0,"0"0"-14"0,-27 18-14 16,17-7-13-16,1-1-14 0,-1 1-9 0,1 4-18 16,-2-3-11-16,2 2-9 0,2 0-11 0,-1-1-9 15,-1 2-11-15,2-1-7 0,4-1-10 0,0-2-5 16,0 1 2-16,3-1-3 0,0-11-3 0,3 16-1 16,0-6-1-16,1-4-6 0,2 2-5 0,6-1-14 15,0-1-4-15,2-2-2 0,1 0-2 0,4-2-6 0,0-2-3 16,1-1 1-16,5 0-6 0,-1-5 2 0,-5 4-5 15,5-5-1-15,-3-6-2 0,-3 8-5 16,3-10-7-16,-6 4 2 0,4-4-1 0,-5 1-2 16,-1-6-1-16,-1 6 5 0,-5 0-6 0,1-4 4 0,-2 4 0 15,0-3-2-15,-5 4 3 0,1-2 5 0,-4 1-5 16,2 14 0-16,-6-22 0 0,0 8-3 0,-1 4 4 16,-3 0 4-16,-7 2-4 0,4-1-3 0,-4 1 3 15,-1 1 3-15,-1 1-1 0,-3 2 1 0,2 4 2 16,1 0-5-16,-2 4 1 0,2-3 6 0,-1 5-9 15,1 0-2-15,-2 4 0 0,5-1-3 0,1 2-8 16,0-1-16-16,1 2-14 0,4 0-17 0,1 1-15 16,-2 1-18-16,8-4-11 0,3 2-22 0,-3-2-21 15,6 4-8-15,3-6-27 0,5 5-170 0,1-3-379 16,3-2 169-16</inkml:trace>
          <inkml:trace contextRef="#ctx0" brushRef="#br0" timeOffset="-4609.77">23439 7492 148 0,'13'-2'250'0,"-13"2"-21"0,0 0-19 0,12-2-25 15,-12 2-17-15,0 0-15 0,0 0-17 0,0 0-13 16,0 0-8-16,0 0-5 0,0 0-13 0,0 0-12 0,0 0 3 16,-22 27-7-16,16-19-10 0,6-8-6 0,-3 16-6 15,-3-9-5-15,5 5-5 0,1-12-5 0,1 16-2 16,-1-16-3-16,2 18-6 0,2-9-1 0,2 5-4 15,1-5 1-15,7 1-3 0,-1-2-5 16,14 0 1-16,-2 0 2 0,8-1-6 0,8-1-1 0,-10-6-8 16,12 3 6-16,-3-6-3 0,1-2 0 0,-1-4-2 15,0-1 3-15,-1-1-7 0,-12-1 4 0,7-7-3 16,-9 2 1-16,7-9-4 0,-5-1 4 0,-11 6 7 16,2-5 7-16,-5 3 3 0,-7-5 2 0,0 3-1 15,-6-2 0-15,-6-9-3 0,-1 10-1 0,-8 3-5 16,-3-1 0-16,-1 0 7 0,-13 3-12 0,5 4-4 15,-5 0-8-15,3 6-12 0,-6 0-14 0,-4 4-20 16,7 4-21-16,1 0-16 0,3 6-28 0,-5 0-25 16,2 1-24-16,1 2-15 0,2 1-42 0,-2 1-149 15,10-2-397-15,-5 5 175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2T18:40:39.64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3B7A9F-DEA0-465D-8E0D-9CAA44A8DCF7}" emma:medium="tactile" emma:mode="ink">
          <msink:context xmlns:msink="http://schemas.microsoft.com/ink/2010/main" type="writingRegion" rotatedBoundingBox="15961,15674 21411,14154 21681,15121 16231,16641"/>
        </emma:interpretation>
      </emma:emma>
    </inkml:annotationXML>
    <inkml:traceGroup>
      <inkml:annotationXML>
        <emma:emma xmlns:emma="http://www.w3.org/2003/04/emma" version="1.0">
          <emma:interpretation id="{57427219-D999-4F6F-98A4-61BCD2B16ECF}" emma:medium="tactile" emma:mode="ink">
            <msink:context xmlns:msink="http://schemas.microsoft.com/ink/2010/main" type="paragraph" rotatedBoundingBox="15961,15674 21411,14154 21681,15121 16231,16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F7008D-7402-4C35-8F4A-AA19C4D0292A}" emma:medium="tactile" emma:mode="ink">
              <msink:context xmlns:msink="http://schemas.microsoft.com/ink/2010/main" type="line" rotatedBoundingBox="15961,15674 21411,14154 21681,15121 16231,16641"/>
            </emma:interpretation>
          </emma:emma>
        </inkml:annotationXML>
        <inkml:traceGroup>
          <inkml:annotationXML>
            <emma:emma xmlns:emma="http://www.w3.org/2003/04/emma" version="1.0">
              <emma:interpretation id="{09517339-90E9-441E-A1DE-05CC6E811315}" emma:medium="tactile" emma:mode="ink">
                <msink:context xmlns:msink="http://schemas.microsoft.com/ink/2010/main" type="inkWord" rotatedBoundingBox="15961,15674 17279,15306 17502,16107 16184,16474"/>
              </emma:interpretation>
            </emma:emma>
          </inkml:annotationXML>
          <inkml:trace contextRef="#ctx0" brushRef="#br0">20010 5377 81 0,'0'0'83'0,"0"0"-3"16,0 0-9-16,0 0-15 0,0 0-5 0,0 0 5 16,0 0-19-16,0 0 4 0,0 0-9 0,0 0 2 0,0 0 2 15,0 0-7-15,0 0-1 0,0 0-3 16,0 0 4-16,0 0 3 0,0 0-3 0,0 0 4 0,0 0-1 15,0 0 2-15,0 0-8 0,0 0 9 0,0 0-1 16,0 0 3-16,0 0-2 0,11-2-2 16,-11 2-5-16,0 0-3 0,0 0-7 0,0 0 6 0,0 0 1 15,0 0-10-15,0 0 3 0,0 0 0 0,0 0-3 16,0 0 2-16,0 0-12 0,0 0 7 0,0 0-3 16,0 0 3-16,0 0-4 0,0 0-4 0,0 0 3 15,0 0-3-15,0 0 3 0,0 0-5 0,0 0 5 16,0 0-9-16,0 0 0 0,10-4-6 0,-10 4-14 15,0 0 0-15,0 0-11 0,0 0-4 0,0 0 1 16,0 0-4-16,0 0-5 0,0 0-5 0,0 0-12 16,0 0-17-16,0 0-84 0,0 0-174 0,0 0 77 15</inkml:trace>
          <inkml:trace contextRef="#ctx0" brushRef="#br0" timeOffset="226.6">20109 5330 28 0,'0'0'50'15,"9"-5"-8"-15,-9 5-7 0,0 0 0 0,0 0-4 16,9-5-8-16,-9 5 3 0,0 0-3 0,0 0-7 15,13-4-16-15,-13 4-14 0,0 0-36 0,12-1-53 16,-12 1 24-16</inkml:trace>
        </inkml:traceGroup>
        <inkml:traceGroup>
          <inkml:annotationXML>
            <emma:emma xmlns:emma="http://www.w3.org/2003/04/emma" version="1.0">
              <emma:interpretation id="{0654D26F-2391-4146-A158-E8614B99B1A8}" emma:medium="tactile" emma:mode="ink">
                <msink:context xmlns:msink="http://schemas.microsoft.com/ink/2010/main" type="inkWord" rotatedBoundingBox="20680,14526 21455,14311 21681,15121 20906,15337"/>
              </emma:interpretation>
            </emma:emma>
          </inkml:annotationXML>
          <inkml:trace contextRef="#ctx0" brushRef="#br0" timeOffset="609.79">20444 5106 85 0,'0'0'87'0,"0"0"-9"0,0 0-14 0,0 0-3 16,0 0-14-16,0 0 4 0,0 0-15 0,0 0-8 15,0 0-2-15,0 0-8 0,0 0-15 16,0 0-19-16,0 0-79 0,0 0-103 0,0 0 46 16</inkml:trace>
          <inkml:trace contextRef="#ctx0" brushRef="#br0" timeOffset="1690.55">20522 5060 11 0,'0'0'129'0,"0"0"-12"0,7-6 2 0,-7 6-2 0,0 0-8 15,6-8-10-15,-6 8-1 0,0 0-5 0,8-8-6 16,-8 8 3-16,0 0-2 0,0 0-4 0,0 0-6 16,0 0-7-16,0 0-3 0,0 0-6 0,0 0-3 15,0 0-8-15,0 0 5 0,0 0-6 0,0 0 4 16,0 0 0-16,0 0 1 0,-45 17 0 0,29-12-8 15,-2 5 5-15,-3 0-3 0,-3 2-5 0,2-2-5 16,-4 5 0-16,4-2 3 0,-4-1 0 0,4-1-2 16,-2 2-1-16,-1 0-1 0,0 0-8 0,1-2 3 15,3 1-3-15,-8 1-2 0,7 1 0 0,1-4-2 16,-3 3-2-16,2-4-2 0,1 5 1 0,5-6-8 16,1 0 1-16,1 3-1 0,-4-4 3 0,5 0-7 15,0 2-1-15,-2 0 1 0,3-3-4 0,-2-1-1 0,1 2 0 16,5-1 1-16,0 0 0 0,-1-5-2 15,9-1-2-15,-15 7 1 0,9-3 1 0,6-4 1 16,-14 6-1-16,14-6 1 0,-9 5 0 0,9-5-2 0,0 0 3 16,-10 6 2-16,10-6 3 0,0 0 0 0,0 0-5 15,-9 3 3-15,9-3 4 0,0 0-2 0,0 0-1 16,0 0-2-16,0 0 2 0,0 0-5 0,0 0 0 16,0 0-1-16,0 0 1 0,0 0-2 0,0 0 2 15,0 0-7-15,0 0 3 0,0 0 0 0,21 11-1 16,-8-5 0-16,5-1-1 0,-1 5 1 0,9-2 2 15,4 5-1-15,5 8 0 0,3-1-1 0,-2 2 1 16,4 1-4-16,-1-2 4 0,1 1 0 0,-2-1 2 16,2 3-1-16,-1-3-4 0,-3 0-1 0,-2-1 1 0,-7-5-2 15,10 1-5-15,-15-4-8 0,4 2-11 16,-1-3-10-16,-7-1-10 0,4 2-12 0,-7-3-14 16,2-2-5-16,-1 3-16 0,0 4-11 0,-1-8-27 0,0 2-32 15,3 0-40-15,-3 1-124 0,3-3-354 0,1-1 157 16</inkml:trace>
          <inkml:trace contextRef="#ctx0" brushRef="#br0" timeOffset="-2667.56">15521 6280 51 0,'0'0'162'16,"8"-2"-9"-16,-8 2-2 0,7-7-11 0,-7 7-3 0,0 0-5 15,11-3 0-15,-11 3-4 0,0 0 1 0,0 0-8 16,9-8-11-16,-9 8-4 0,0 0-8 16,0 0-10-16,0 0-1 0,0 0 6 0,0 0 4 15,0 0 3-15,0 0 1 0,0 0-4 0,-15 29-3 0,9-18-1 16,-3 3 1-16,-5 6-1 0,1-1-4 0,-4 1 3 15,1 1-7-15,-2 0-6 0,-1 3-9 0,-7 3 0 16,6 2-3-16,0-5-8 0,4-7-6 0,-1 6-4 16,2-3-6-16,-2 2-2 0,2-1-7 0,1-2 1 15,1 2-6-15,4-8-4 0,-3 2-2 0,0 0 1 16,4 0-5-16,-2-4-2 0,6 5-9 0,-5-4-22 16,1-1-18-16,2-3-17 0,3 2-23 0,3-10-21 15,-7 14-19-15,2-7-15 0,5-7-16 0,0 0-16 16,0 0-12-16,0 0-42 0,12 15-223 0,-12-15-472 15,21-5 209-15</inkml:trace>
          <inkml:trace contextRef="#ctx0" brushRef="#br0" timeOffset="-2050.42">16203 6400 177 0,'0'0'195'0,"-18"-13"-12"0,9 10-6 15,9 3-11-15,-18-4-9 0,3 4-7 0,-1 0-9 16,1 0-3-16,-5 3-5 0,1-2-10 0,-2 2-8 16,3 5-5-16,-6-1-9 0,5 1-5 0,0-3-8 15,1 5-4-15,-5-2-8 0,2 9-10 0,2-4-2 16,6-1-4-16,1 0-11 0,0 2 1 15,0 1-11-15,4-1-2 0,2 3-3 0,5-4-3 0,1 5-5 16,4-4-1-16,2 4 0 0,2-3-3 0,5-2-2 16,4 5-2-16,5 0-5 0,0-2 2 0,5-1-4 15,-1 0 3-15,8 5-3 0,-7-7 5 0,0 1-9 0,11 2 3 16,-11-4 0-16,0-1 3 0,-2 2 2 16,1-2 0-16,-4-1 0 0,-2-3-1 0,-7 0-2 15,0 2 2-15,-5-4 0 0,-1 4 1 0,2-3 8 16,-3 0-1-16,-6-6 1 0,2 9 6 0,-2-9 6 15,0 0 3-15,-12 15-5 0,12-15-3 0,-15 8 1 0,-2-5-3 16,1 4 2-16,-2-4-6 0,-1-3-3 16,-1 0 0-16,-3 0 2 0,3 0-9 0,-1 0 0 0,-3 0 0 15,4-3 0-15,2-1-6 0,-2 2 5 16,4-2-2-16,-1 1-1 0,2-2-4 0,7 1 10 0,8 4-13 16,-14-12-1-16,5 5-9 0,9 7-5 0,-3-18-4 15,6 2-7-15,3-3-9 0,2 6-3 0,8-7 4 16,-1-1 0-16,4-2 2 0,1 3 4 0,7-5 5 15,1-4-3-15,-3 12 5 0,7-5 1 0,-10 6 2 16,2 1 1-16,0-1 1 0,1 2 2 0,-4 2 4 16,-3 5-3-16,6-5 6 0,-9 5-2 0,1-2 2 15,-1 2 0-15,-2 3 0 0,1-5-1 0,-5 6 1 16,0-3-4-16,1 1 5 0,-2 1-13 0,-8 4-14 16,14-6-21-16,-14 6-12 0,14-1-15 0,-14 1-18 15,16-6-17-15,-16 6-22 0,11 0-25 0,-11 0-26 16,15 0-213-16,-15 0-430 0,0 0 190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37:43.4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665134-31DC-4129-AAD1-094050780F52}" emma:medium="tactile" emma:mode="ink">
          <msink:context xmlns:msink="http://schemas.microsoft.com/ink/2010/main" type="writingRegion" rotatedBoundingBox="12320,743 15227,863 15199,1537 12292,1417"/>
        </emma:interpretation>
      </emma:emma>
    </inkml:annotationXML>
    <inkml:traceGroup>
      <inkml:annotationXML>
        <emma:emma xmlns:emma="http://www.w3.org/2003/04/emma" version="1.0">
          <emma:interpretation id="{C33C8679-70AB-4B5B-B9C2-1D0788DB520C}" emma:medium="tactile" emma:mode="ink">
            <msink:context xmlns:msink="http://schemas.microsoft.com/ink/2010/main" type="paragraph" rotatedBoundingBox="12320,743 15227,863 15199,1537 12292,1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005808-6E6C-42E9-815B-BE9BC8234604}" emma:medium="tactile" emma:mode="ink">
              <msink:context xmlns:msink="http://schemas.microsoft.com/ink/2010/main" type="line" rotatedBoundingBox="12320,743 15227,863 15199,1537 12292,1417"/>
            </emma:interpretation>
          </emma:emma>
        </inkml:annotationXML>
        <inkml:traceGroup>
          <inkml:annotationXML>
            <emma:emma xmlns:emma="http://www.w3.org/2003/04/emma" version="1.0">
              <emma:interpretation id="{58BCFF32-BD53-4D58-B95C-0FA9BD2CC73F}" emma:medium="tactile" emma:mode="ink">
                <msink:context xmlns:msink="http://schemas.microsoft.com/ink/2010/main" type="inkWord" rotatedBoundingBox="12320,743 15227,863 15199,1537 12292,1417"/>
              </emma:interpretation>
            </emma:emma>
          </inkml:annotationXML>
          <inkml:trace contextRef="#ctx0" brushRef="#br0">142 23 111 0,'0'0'120'0,"0"0"-1"0,0 0-7 15,0-14 1-15,0 14-5 0,0 0-6 0,0 0-1 16,0 0-2-16,0 0-2 0,0 0-2 0,0 0 0 0,4-11 2 16,-4 11-5-16,0 0-4 0,0 0-3 15,0 0-3-15,0 0-8 0,0 0-6 0,0 0-2 16,0 0-6-16,0 0-7 0,0 0-5 0,0 0-5 0,0 0-4 15,0 0-5-15,0 0-5 0,0 0-1 0,0 0 6 16,0 0-2-16,0 0 5 0,0 0 3 0,0 0 6 16,0 0 2-16,-10 31-4 0,10-31 2 0,0 17 4 15,0-8 3-15,-3 2-6 0,-2 1 1 0,5 5-5 16,-6-2 3-16,2 8-4 0,-1-6 1 0,0-3-1 16,-1 3-5-16,0 4 0 0,3-3 2 0,-5 3-3 15,2-4 2-15,0 0-4 0,0-4-1 0,2 6 2 16,-1-2-4-16,-1-3 0 0,0 1-1 0,5 0-3 15,-4-2-2-15,-1 0-3 0,5 0-2 0,-4-1 1 16,4-2-4-16,1-10 1 0,-6 13-3 0,5-5-7 16,1-8 6-16,0 0-1 0,-3 16-3 0,3-16-4 15,-2 8 1-15,2-8 2 0,0 0-3 0,-6 7-1 16,6-7-1-16,0 0 2 0,0 0 1 0,0 0-1 16,-3 15-3-16,3-15 2 0,0 0 2 0,-3 9-12 15,3-9-11-15,0 0-18 0,-1 11-16 0,1-11-19 16,0 0-23-16,-2 11-21 0,2-11-17 0,0 0-15 0,0 0-30 15,0 0-14-15,3 13-33 0,-3-13-182 0,0 0-437 16,0 0 194-16</inkml:trace>
          <inkml:trace contextRef="#ctx0" brushRef="#br0" timeOffset="566.22">434 256 155 0,'0'0'211'16,"0"0"-13"-16,0 0-8 0,0 0-17 0,0 0-11 0,0 0-17 16,0 0-14-16,0 0-9 0,0 0-11 0,0 0-10 15,0 0-7-15,0 0-7 0,0 0-9 16,0 0-6-16,0 0-8 0,0 0-2 0,0 0-8 0,0 0-2 16,0 0-5-16,0 0-6 0,0 0 1 0,0 0 1 15,0 0 0-15,0 0-1 0,0 0 4 0,20-11-5 16,-9 10-1-16,3-3 0 0,1 1-5 0,1-1-2 15,4 1-2-15,-6 0-2 0,6-1-3 0,-5 1-5 16,4 0-1-16,-1-1-4 0,1 0 2 0,-2 1-4 16,1-2 1-16,-5 3-2 0,2-5-2 0,0 1-1 15,1 5-1-15,-4-1 1 0,-1-3-4 0,1 2 1 16,-3 2 3-16,0-7-6 0,-9 8 3 0,16-2-2 16,-16 2 0-16,0 0 2 0,18-3-5 0,-18 3-1 15,0 0 0-15,13 0 1 0,-13 0-1 0,0 0-1 16,0 0 4-16,12 3-2 0,-12-3-1 0,0 0-1 15,0 0 0-15,14 2 1 0,-14-2-1 0,0 0 1 0,7 5 1 16,-7-5-1-16,0 0 2 0,9 5-2 16,-9-5 0-16,0 0-8 0,0 0-10 0,12 5-14 15,-12-5-9-15,0 0-16 0,0 0-13 0,9 0-16 16,-9 0-14-16,0 0-28 0,0 0-20 0,0 0-41 0,0 0-181 16,9-14-398-16,-9 14 177 0</inkml:trace>
          <inkml:trace contextRef="#ctx0" brushRef="#br0" timeOffset="965.12">829-69 108 0,'0'0'192'16,"0"0"-17"-16,-4-10-17 0,4 10-14 0,0 0-15 15,0 0-12-15,0 0-14 0,0 0-12 0,0 0-8 16,0 0-6-16,0 0-9 0,0 0 2 0,0 0 5 0,0 0 0 16,0 0 2-16,0 0 2 0,-9 25 7 0,9-12-4 15,-5-2 7-15,2 6-2 0,-3 0-2 0,2 1 2 16,-2 6 1-16,-1 0-7 0,-1 1-2 16,-1 1-1-16,0-1-3 0,2-1-4 0,-1-2-4 0,1-1-3 15,-1 3 0-15,4-7-5 0,-5 8-3 16,3-9-2-16,2 0-4 0,-2-1-3 0,3 0-6 0,-2-1-2 15,2-1-2-15,-3 0-5 0,2-2-2 0,4-11 2 16,-3 16-9-16,0-6 0 0,3-10 0 0,-3 18 2 16,1-11-8-16,2-7 0 0,-3 13-2 0,3-13-1 15,-1 10-3-15,1-10 2 0,0 0-3 0,0 0 0 16,-5 11-9-16,5-11-6 0,0 0-12 0,0 0-13 16,0 0-26-16,0 0-44 0,0 0-41 0,0 0-34 15,0 0-38-15,17-27-53 0,-14 19-181 0,4-5-484 16,2-1 214-16</inkml:trace>
          <inkml:trace contextRef="#ctx0" brushRef="#br0" timeOffset="1670.61">1260 55 87 0,'0'0'229'0,"0"0"-21"0,0 0-17 0,0 0-21 16,0 0-15-16,0 0-17 0,0 0-13 0,0-26-12 15,0 26-13-15,0 0-9 0,20-15-8 0,-13 10-8 16,1-3-7-16,5 1-7 0,-1 1-7 0,3-2-8 16,-2-3-2-16,4 5-4 0,-2-1-4 0,1-1 1 15,0 3-3-15,-1-1-4 0,-1 3 1 0,1-3-5 16,-3 4-4-16,-12 2-2 0,19 0-3 0,-7 0 0 16,-12 0-3-16,15 8-1 0,-8-5 9 0,-1 6 8 15,-1 3 1-15,-4-1 4 0,-1 5 1 0,-1 6 2 16,-4 2 1-16,-2 0-1 0,-2 1-1 0,-5 10 4 0,3-9 3 15,-1 0-6-15,-3 9-1 0,-2-14-1 16,4 3-4-16,-2-2 0 0,3 2 2 0,-3-4 0 16,0 1-2-16,2-3 6 0,-1-4-8 0,2 1-5 0,0-2-1 15,1 0-1-15,2-2 1 0,-3 0 0 0,3-1-8 16,1-3 4-16,-1-3 0 0,6 2-3 0,3-6-2 16,-10 11-5-16,5-6 2 0,5-5 0 0,-10 5 0 15,10-5-1-15,0 0-1 0,-9 3 0 0,9-3 0 16,0 0-5-16,0 0 3 0,0 0 0 0,-19-9-4 15,19 9 7-15,0 0-5 0,-8-8-6 0,8 8 2 16,0 0-1-16,0 0-1 0,0 0-2 0,0 0-1 16,2-14 2-16,-2 14-3 0,0 0 6 0,19-6-6 15,-19 6-1-15,16-2 7 0,-2-3-4 0,4 5 1 16,-3-4-1-16,3 3 0 0,0 0 1 0,2 0-2 16,0-2 2-16,7 3-1 0,-4-3-1 0,0 3 2 15,-7 0 0-15,2-2 0 0,-4 2 0 0,-2 0-1 16,-12 0 3-16,20 0-4 0,-20 0 1 0,15-2-1 15,-15 2 3-15,14 0 2 0,-14 0-8 16,0 0 3-16,10 7 4 0,-10-7-13 0,0 0-16 0,8 10-16 16,-8-10-20-16,3 7-24 0,-3-7-32 0,4 13-26 15,-4-13-24-15,5 7-24 0,-5-7-32 0,4 8-159 0,-4-8-416 16,0 0 185-16</inkml:trace>
          <inkml:trace contextRef="#ctx0" brushRef="#br0" timeOffset="2313.58">2064 89 144 0,'0'0'200'0,"-7"-13"-16"0,7 13-19 15,-5-11-17-15,5 11-12 0,0 0-10 0,-7-7-15 16,7 7-6-16,0 0-14 0,-9-4-11 0,9 4-5 15,0 0-8-15,0 0-7 0,-24 4-1 0,17 1-3 16,7-5 1-16,-14 7-7 0,14-7-6 0,-13 6-1 16,5-4-5-16,8-2-3 0,-12 12-6 0,6-2 1 15,3-3-5-15,3-7-1 0,-6 17-2 0,2-5 1 16,2 0-4-16,2 0 3 0,0 3-2 0,0-1 3 16,5 2 2-16,-4-2 2 0,1-4 0 0,4 1 7 0,-2 2-1 15,1-3-1-15,1 2 1 0,1 1 9 0,4 0-4 16,-2-1 2-16,3 0 2 0,-2 0 1 15,0-1-4-15,2 0-3 0,-4-3-3 0,4 1-1 16,0 2-1-16,-2-4-5 0,2 4 1 0,0-2-2 0,1-2-3 16,-4 1-3-16,2 2-3 0,-4-6 1 15,-1 2-4-15,2-1 1 0,-2 1-3 0,-6-6 3 16,9 7-4-16,-9-7 0 0,6 7 0 0,-6-7 0 0,0 0 1 16,6 10 3-16,-6-10 4 0,0 0 0 0,0 0-3 15,0 0 0-15,0 0 1 0,-23 7-2 0,11-7-2 16,-3 0 0-16,-4 0-2 0,1-4 2 0,-1 3-2 15,2-1-1-15,-2-2-1 0,1-2-2 0,0 3-2 16,2-2 3-16,-1-1-4 0,7 0 1 0,-1-3 0 16,4 4-4-16,7 5-1 0,-12-15-5 0,10 8-3 15,2 7 2-15,2-21-1 0,4 9-2 0,0 3 1 16,4-6 9-16,-1 4-7 0,0 1 2 0,5 0-3 16,-2-1 5-16,4 1-5 0,-3 0 4 0,-4-1 2 15,5 4 0-15,-1 0-1 0,-5 1 0 0,2 1 0 16,-2-1 1-16,-8 6-2 0,11-10 6 0,-8 6-4 15,-3 4 2-15,8-6 0 0,-8 6 3 0,0 0-2 16,9-11 0-16,-9 11 0 0,0 0-7 0,7-7-3 16,-7 7-5-16,2-11-16 0,-2 11-12 0,0 0-11 0,1-11-16 15,-1 11-18-15,0 0-18 0,0-15-24 16,0 15-28-16,0 0-24 0,0-12-53 0,0 12-125 16,0 0-388-16,-6-15 172 0</inkml:trace>
          <inkml:trace contextRef="#ctx0" brushRef="#br0" timeOffset="2968.96">2767 65 128 0,'0'0'222'0,"0"0"-19"0,0 0-19 16,0 0-16-16,0 0-10 0,0 0-12 0,0 0-10 0,0 0 0 16,0 0-7-16,0 0-5 0,0 0-1 15,-42 0-8-15,42 0-7 0,-14 4-7 0,14-4-8 16,-13 9-8-16,3-2-3 0,1 2-6 0,-5-1-1 15,-2 3-6-15,2 1-2 0,1-1-7 0,-3 6-5 0,2-6-1 16,1 4-6-16,-1-3-3 0,2 5 0 16,-4 1-1-16,1-4-4 0,6 1-6 0,-1 0-1 15,1 0-4-15,-3-1-1 0,3-1-1 0,0-1-4 0,4 1-2 16,-1 2-6-16,0-2-1 0,1-2 3 16,3 0-2-16,-1-1-2 0,3-10 0 0,5 24 0 15,-4-16-2-15,5 6 1 0,0-2 1 0,1-1 0 0,-1-3 5 16,8 2 1-16,-1-3 0 0,2 4 9 0,3-4 0 15,4 0-5-15,-2-3 7 0,7 2-1 0,-2-5 4 16,2-1-1-16,0 1 1 0,0-2 1 0,-2 0 0 16,-4-3-8-16,-2 4 7 0,1 0-10 0,0-5 5 15,-3 4-8-15,-4-3 5 0,2 3-13 0,-6-1 6 16,-9 2-3-16,18-1 2 0,-18 1-6 0,12-4-11 16,-12 4-18-16,0 0-21 0,12-3-26 0,-12 3-34 15,0 0-34-15,0 0-49 0,9-4-64 0,-9 4-300 16,0 0-590-16,0 0 262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72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74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7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3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53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4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5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99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99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46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DA1B-035B-41D9-A001-812BD93931C4}" type="datetimeFigureOut">
              <a:rPr lang="tr-TR" smtClean="0"/>
              <a:t>20.10.2023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72967-D8C0-409D-AD72-C432346B84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82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2.emf"/><Relationship Id="rId18" Type="http://schemas.openxmlformats.org/officeDocument/2006/relationships/customXml" Target="../ink/ink95.xml"/><Relationship Id="rId3" Type="http://schemas.openxmlformats.org/officeDocument/2006/relationships/image" Target="../media/image87.emf"/><Relationship Id="rId21" Type="http://schemas.openxmlformats.org/officeDocument/2006/relationships/image" Target="../media/image96.emf"/><Relationship Id="rId7" Type="http://schemas.openxmlformats.org/officeDocument/2006/relationships/image" Target="../media/image89.emf"/><Relationship Id="rId12" Type="http://schemas.openxmlformats.org/officeDocument/2006/relationships/customXml" Target="../ink/ink92.xml"/><Relationship Id="rId17" Type="http://schemas.openxmlformats.org/officeDocument/2006/relationships/image" Target="../media/image94.emf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1.emf"/><Relationship Id="rId5" Type="http://schemas.openxmlformats.org/officeDocument/2006/relationships/image" Target="../media/image88.emf"/><Relationship Id="rId15" Type="http://schemas.openxmlformats.org/officeDocument/2006/relationships/image" Target="../media/image93.emf"/><Relationship Id="rId23" Type="http://schemas.openxmlformats.org/officeDocument/2006/relationships/image" Target="../media/image97.emf"/><Relationship Id="rId10" Type="http://schemas.openxmlformats.org/officeDocument/2006/relationships/customXml" Target="../ink/ink91.xml"/><Relationship Id="rId19" Type="http://schemas.openxmlformats.org/officeDocument/2006/relationships/image" Target="../media/image95.emf"/><Relationship Id="rId4" Type="http://schemas.openxmlformats.org/officeDocument/2006/relationships/customXml" Target="../ink/ink88.xml"/><Relationship Id="rId9" Type="http://schemas.openxmlformats.org/officeDocument/2006/relationships/image" Target="../media/image90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1.emf"/><Relationship Id="rId18" Type="http://schemas.openxmlformats.org/officeDocument/2006/relationships/customXml" Target="../ink/ink24.xml"/><Relationship Id="rId3" Type="http://schemas.openxmlformats.org/officeDocument/2006/relationships/image" Target="../media/image16.emf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21.xml"/><Relationship Id="rId17" Type="http://schemas.openxmlformats.org/officeDocument/2006/relationships/image" Target="../media/image23.emf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customXml" Target="../ink/ink20.xml"/><Relationship Id="rId19" Type="http://schemas.openxmlformats.org/officeDocument/2006/relationships/image" Target="../media/image24.emf"/><Relationship Id="rId4" Type="http://schemas.openxmlformats.org/officeDocument/2006/relationships/customXml" Target="../ink/ink17.xml"/><Relationship Id="rId9" Type="http://schemas.openxmlformats.org/officeDocument/2006/relationships/image" Target="../media/image1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32.emf"/><Relationship Id="rId18" Type="http://schemas.openxmlformats.org/officeDocument/2006/relationships/customXml" Target="../ink/ink35.xml"/><Relationship Id="rId3" Type="http://schemas.openxmlformats.org/officeDocument/2006/relationships/image" Target="../media/image27.emf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customXml" Target="../ink/ink32.xml"/><Relationship Id="rId17" Type="http://schemas.openxmlformats.org/officeDocument/2006/relationships/image" Target="../media/image34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customXml" Target="../ink/ink31.xml"/><Relationship Id="rId19" Type="http://schemas.openxmlformats.org/officeDocument/2006/relationships/image" Target="../media/image35.emf"/><Relationship Id="rId4" Type="http://schemas.openxmlformats.org/officeDocument/2006/relationships/customXml" Target="../ink/ink28.xml"/><Relationship Id="rId9" Type="http://schemas.openxmlformats.org/officeDocument/2006/relationships/image" Target="../media/image3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43.xml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1.emf"/><Relationship Id="rId14" Type="http://schemas.openxmlformats.org/officeDocument/2006/relationships/customXml" Target="../ink/ink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50.emf"/><Relationship Id="rId18" Type="http://schemas.openxmlformats.org/officeDocument/2006/relationships/customXml" Target="../ink/ink53.xml"/><Relationship Id="rId3" Type="http://schemas.openxmlformats.org/officeDocument/2006/relationships/image" Target="../media/image45.emf"/><Relationship Id="rId21" Type="http://schemas.openxmlformats.org/officeDocument/2006/relationships/image" Target="../media/image54.emf"/><Relationship Id="rId7" Type="http://schemas.openxmlformats.org/officeDocument/2006/relationships/image" Target="../media/image47.emf"/><Relationship Id="rId12" Type="http://schemas.openxmlformats.org/officeDocument/2006/relationships/customXml" Target="../ink/ink50.xml"/><Relationship Id="rId17" Type="http://schemas.openxmlformats.org/officeDocument/2006/relationships/image" Target="../media/image52.emf"/><Relationship Id="rId2" Type="http://schemas.openxmlformats.org/officeDocument/2006/relationships/customXml" Target="../ink/ink45.xml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5" Type="http://schemas.openxmlformats.org/officeDocument/2006/relationships/image" Target="../media/image51.emf"/><Relationship Id="rId23" Type="http://schemas.openxmlformats.org/officeDocument/2006/relationships/image" Target="../media/image55.emf"/><Relationship Id="rId10" Type="http://schemas.openxmlformats.org/officeDocument/2006/relationships/customXml" Target="../ink/ink49.xml"/><Relationship Id="rId19" Type="http://schemas.openxmlformats.org/officeDocument/2006/relationships/image" Target="../media/image53.emf"/><Relationship Id="rId4" Type="http://schemas.openxmlformats.org/officeDocument/2006/relationships/customXml" Target="../ink/ink46.xml"/><Relationship Id="rId9" Type="http://schemas.openxmlformats.org/officeDocument/2006/relationships/image" Target="../media/image48.emf"/><Relationship Id="rId14" Type="http://schemas.openxmlformats.org/officeDocument/2006/relationships/customXml" Target="../ink/ink51.xml"/><Relationship Id="rId22" Type="http://schemas.openxmlformats.org/officeDocument/2006/relationships/customXml" Target="../ink/ink5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61.emf"/><Relationship Id="rId18" Type="http://schemas.openxmlformats.org/officeDocument/2006/relationships/customXml" Target="../ink/ink64.xml"/><Relationship Id="rId26" Type="http://schemas.openxmlformats.org/officeDocument/2006/relationships/customXml" Target="../ink/ink68.xml"/><Relationship Id="rId3" Type="http://schemas.openxmlformats.org/officeDocument/2006/relationships/image" Target="../media/image56.emf"/><Relationship Id="rId21" Type="http://schemas.openxmlformats.org/officeDocument/2006/relationships/image" Target="../media/image65.emf"/><Relationship Id="rId7" Type="http://schemas.openxmlformats.org/officeDocument/2006/relationships/image" Target="../media/image58.emf"/><Relationship Id="rId12" Type="http://schemas.openxmlformats.org/officeDocument/2006/relationships/customXml" Target="../ink/ink61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56.xml"/><Relationship Id="rId16" Type="http://schemas.openxmlformats.org/officeDocument/2006/relationships/customXml" Target="../ink/ink63.xml"/><Relationship Id="rId20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60.emf"/><Relationship Id="rId24" Type="http://schemas.openxmlformats.org/officeDocument/2006/relationships/customXml" Target="../ink/ink6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10" Type="http://schemas.openxmlformats.org/officeDocument/2006/relationships/customXml" Target="../ink/ink60.xml"/><Relationship Id="rId19" Type="http://schemas.openxmlformats.org/officeDocument/2006/relationships/image" Target="../media/image64.emf"/><Relationship Id="rId4" Type="http://schemas.openxmlformats.org/officeDocument/2006/relationships/customXml" Target="../ink/ink57.xml"/><Relationship Id="rId9" Type="http://schemas.openxmlformats.org/officeDocument/2006/relationships/image" Target="../media/image59.emf"/><Relationship Id="rId14" Type="http://schemas.openxmlformats.org/officeDocument/2006/relationships/customXml" Target="../ink/ink62.xml"/><Relationship Id="rId22" Type="http://schemas.openxmlformats.org/officeDocument/2006/relationships/customXml" Target="../ink/ink66.xml"/><Relationship Id="rId27" Type="http://schemas.openxmlformats.org/officeDocument/2006/relationships/image" Target="../media/image6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73.emf"/><Relationship Id="rId5" Type="http://schemas.openxmlformats.org/officeDocument/2006/relationships/image" Target="../media/image70.emf"/><Relationship Id="rId10" Type="http://schemas.openxmlformats.org/officeDocument/2006/relationships/customXml" Target="../ink/ink73.xml"/><Relationship Id="rId4" Type="http://schemas.openxmlformats.org/officeDocument/2006/relationships/customXml" Target="../ink/ink70.xml"/><Relationship Id="rId9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79.emf"/><Relationship Id="rId18" Type="http://schemas.openxmlformats.org/officeDocument/2006/relationships/customXml" Target="../ink/ink82.xml"/><Relationship Id="rId26" Type="http://schemas.openxmlformats.org/officeDocument/2006/relationships/customXml" Target="../ink/ink86.xml"/><Relationship Id="rId3" Type="http://schemas.openxmlformats.org/officeDocument/2006/relationships/image" Target="../media/image74.emf"/><Relationship Id="rId21" Type="http://schemas.openxmlformats.org/officeDocument/2006/relationships/image" Target="../media/image83.emf"/><Relationship Id="rId7" Type="http://schemas.openxmlformats.org/officeDocument/2006/relationships/image" Target="../media/image76.emf"/><Relationship Id="rId12" Type="http://schemas.openxmlformats.org/officeDocument/2006/relationships/customXml" Target="../ink/ink79.xml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2" Type="http://schemas.openxmlformats.org/officeDocument/2006/relationships/customXml" Target="../ink/ink74.xml"/><Relationship Id="rId16" Type="http://schemas.openxmlformats.org/officeDocument/2006/relationships/customXml" Target="../ink/ink81.xml"/><Relationship Id="rId20" Type="http://schemas.openxmlformats.org/officeDocument/2006/relationships/customXml" Target="../ink/ink8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6.xml"/><Relationship Id="rId11" Type="http://schemas.openxmlformats.org/officeDocument/2006/relationships/image" Target="../media/image78.emf"/><Relationship Id="rId24" Type="http://schemas.openxmlformats.org/officeDocument/2006/relationships/customXml" Target="../ink/ink85.xml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10" Type="http://schemas.openxmlformats.org/officeDocument/2006/relationships/customXml" Target="../ink/ink78.xml"/><Relationship Id="rId19" Type="http://schemas.openxmlformats.org/officeDocument/2006/relationships/image" Target="../media/image82.emf"/><Relationship Id="rId4" Type="http://schemas.openxmlformats.org/officeDocument/2006/relationships/customXml" Target="../ink/ink75.xml"/><Relationship Id="rId9" Type="http://schemas.openxmlformats.org/officeDocument/2006/relationships/image" Target="../media/image77.emf"/><Relationship Id="rId14" Type="http://schemas.openxmlformats.org/officeDocument/2006/relationships/customXml" Target="../ink/ink80.xml"/><Relationship Id="rId22" Type="http://schemas.openxmlformats.org/officeDocument/2006/relationships/customXml" Target="../ink/ink84.xml"/><Relationship Id="rId27" Type="http://schemas.openxmlformats.org/officeDocument/2006/relationships/image" Target="../media/image8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CMPE371/CMSE371</a:t>
            </a:r>
            <a:br>
              <a:rPr lang="tr-TR" sz="3600" dirty="0"/>
            </a:br>
            <a:r>
              <a:rPr lang="tr-TR" sz="3600" dirty="0"/>
              <a:t>Analysis of Algorithms</a:t>
            </a:r>
            <a:br>
              <a:rPr lang="tr-TR" sz="3600" dirty="0"/>
            </a:br>
            <a:r>
              <a:rPr lang="tr-TR" sz="3600" dirty="0"/>
              <a:t>Exercises I</a:t>
            </a:r>
            <a:br>
              <a:rPr lang="tr-TR" sz="3600" dirty="0"/>
            </a:br>
            <a:r>
              <a:rPr lang="tr-TR" sz="3600" dirty="0"/>
              <a:t>Solutions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385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/>
              <p14:cNvContentPartPr/>
              <p14:nvPr/>
            </p14:nvContentPartPr>
            <p14:xfrm>
              <a:off x="3475308" y="609014"/>
              <a:ext cx="1931400" cy="121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068" y="602534"/>
                <a:ext cx="1942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2" name="Ink 41"/>
              <p14:cNvContentPartPr/>
              <p14:nvPr/>
            </p14:nvContentPartPr>
            <p14:xfrm>
              <a:off x="272388" y="81254"/>
              <a:ext cx="9902880" cy="212328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88" y="75134"/>
                <a:ext cx="991728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6130308" y="5447774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2028" y="5439494"/>
                <a:ext cx="16920" cy="169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5978247" y="2342813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10002300120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4981" y="2342813"/>
            <a:ext cx="223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10002400192.005121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10467588" y="2326934"/>
              <a:ext cx="566280" cy="215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61108" y="2324414"/>
                <a:ext cx="5752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2" name="Ink 51"/>
              <p14:cNvContentPartPr/>
              <p14:nvPr/>
            </p14:nvContentPartPr>
            <p14:xfrm>
              <a:off x="225228" y="1622414"/>
              <a:ext cx="10047600" cy="366732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748" y="1614134"/>
                <a:ext cx="10058760" cy="36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/>
              <p14:cNvContentPartPr/>
              <p14:nvPr/>
            </p14:nvContentPartPr>
            <p14:xfrm>
              <a:off x="5553228" y="5395574"/>
              <a:ext cx="1177920" cy="1148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0708" y="5389814"/>
                <a:ext cx="1186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Ink 103"/>
              <p14:cNvContentPartPr/>
              <p14:nvPr/>
            </p14:nvContentPartPr>
            <p14:xfrm>
              <a:off x="8070348" y="5652974"/>
              <a:ext cx="883800" cy="856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64948" y="5647214"/>
                <a:ext cx="8949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7" name="Ink 106"/>
              <p14:cNvContentPartPr/>
              <p14:nvPr/>
            </p14:nvContentPartPr>
            <p14:xfrm>
              <a:off x="5819628" y="4101374"/>
              <a:ext cx="540360" cy="3038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3148" y="4095614"/>
                <a:ext cx="5536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8" name="Ink 107"/>
              <p14:cNvContentPartPr/>
              <p14:nvPr/>
            </p14:nvContentPartPr>
            <p14:xfrm>
              <a:off x="8120028" y="5026574"/>
              <a:ext cx="2364480" cy="12484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13188" y="5021894"/>
                <a:ext cx="2373840" cy="12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4" name="Ink 113"/>
              <p14:cNvContentPartPr/>
              <p14:nvPr/>
            </p14:nvContentPartPr>
            <p14:xfrm>
              <a:off x="5787948" y="5152574"/>
              <a:ext cx="1990440" cy="6825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80748" y="5147534"/>
                <a:ext cx="20005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4425708" y="288974"/>
              <a:ext cx="1049040" cy="22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18508" y="283934"/>
                <a:ext cx="1063440" cy="2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74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831" y="458711"/>
            <a:ext cx="5452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Ex1: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A(A[1,..,n])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for i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to 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min=i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	for 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i+1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		if A[i] &lt; 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		min=j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	temp=A[i]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	A[i]=A[min]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A[min]=temp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097228" y="1154414"/>
              <a:ext cx="2836440" cy="8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4348" y="1148294"/>
                <a:ext cx="28461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035908" y="1048574"/>
              <a:ext cx="3815280" cy="1548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9788" y="1040654"/>
                <a:ext cx="3830760" cy="15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2068068" y="1431254"/>
              <a:ext cx="2949480" cy="87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3028" y="1426214"/>
                <a:ext cx="2960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884908" y="1701254"/>
              <a:ext cx="2112840" cy="84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79868" y="1695854"/>
                <a:ext cx="2125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/>
              <p14:cNvContentPartPr/>
              <p14:nvPr/>
            </p14:nvContentPartPr>
            <p14:xfrm>
              <a:off x="3805068" y="2070974"/>
              <a:ext cx="1100520" cy="43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0028" y="2065214"/>
                <a:ext cx="11124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" name="Ink 65"/>
              <p14:cNvContentPartPr/>
              <p14:nvPr/>
            </p14:nvContentPartPr>
            <p14:xfrm>
              <a:off x="3909108" y="2360054"/>
              <a:ext cx="1109160" cy="522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4788" y="2356454"/>
                <a:ext cx="11203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6" name="Ink 75"/>
              <p14:cNvContentPartPr/>
              <p14:nvPr/>
            </p14:nvContentPartPr>
            <p14:xfrm>
              <a:off x="2437068" y="2617454"/>
              <a:ext cx="2008080" cy="910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33108" y="2613854"/>
                <a:ext cx="20188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4531548" y="2613134"/>
              <a:ext cx="266760" cy="6091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28668" y="2605934"/>
                <a:ext cx="2728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9" name="Ink 78"/>
              <p14:cNvContentPartPr/>
              <p14:nvPr/>
            </p14:nvContentPartPr>
            <p14:xfrm>
              <a:off x="2554788" y="2874134"/>
              <a:ext cx="1826280" cy="78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1548" y="2869094"/>
                <a:ext cx="1836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/>
              <p14:cNvContentPartPr/>
              <p14:nvPr/>
            </p14:nvContentPartPr>
            <p14:xfrm>
              <a:off x="2732988" y="3143774"/>
              <a:ext cx="1683360" cy="698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30468" y="3137654"/>
                <a:ext cx="16930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8444388" y="4390094"/>
              <a:ext cx="1068480" cy="208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39348" y="4382894"/>
                <a:ext cx="1081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6" name="Ink 155"/>
              <p14:cNvContentPartPr/>
              <p14:nvPr/>
            </p14:nvContentPartPr>
            <p14:xfrm>
              <a:off x="6844188" y="4403054"/>
              <a:ext cx="1067040" cy="327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39508" y="4395134"/>
                <a:ext cx="1079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4" name="Ink 203"/>
              <p14:cNvContentPartPr/>
              <p14:nvPr/>
            </p14:nvContentPartPr>
            <p14:xfrm>
              <a:off x="4464588" y="5957894"/>
              <a:ext cx="1185840" cy="612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9188" y="5950334"/>
                <a:ext cx="1198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554268" y="3990494"/>
              <a:ext cx="9923760" cy="218376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7428" y="3986894"/>
                <a:ext cx="9937800" cy="21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9" name="Ink 218"/>
              <p14:cNvContentPartPr/>
              <p14:nvPr/>
            </p14:nvContentPartPr>
            <p14:xfrm>
              <a:off x="4991988" y="5636414"/>
              <a:ext cx="604440" cy="6372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83708" y="5628854"/>
                <a:ext cx="620640" cy="6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20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32" y="449618"/>
            <a:ext cx="2972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Ex2:  Show that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-3n </a:t>
            </a:r>
            <a:r>
              <a:rPr lang="tr-TR" dirty="0">
                <a:effectLst/>
                <a:latin typeface="Matura MT Script Capitals" panose="0302080206060207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≠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0" name="Ink 49"/>
              <p14:cNvContentPartPr/>
              <p14:nvPr/>
            </p14:nvContentPartPr>
            <p14:xfrm>
              <a:off x="5168748" y="1237214"/>
              <a:ext cx="2341080" cy="22140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508" y="1229654"/>
                <a:ext cx="2351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6268188" y="1524134"/>
              <a:ext cx="400680" cy="263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3148" y="1515854"/>
                <a:ext cx="4140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/>
              <p14:cNvContentPartPr/>
              <p14:nvPr/>
            </p14:nvContentPartPr>
            <p14:xfrm>
              <a:off x="6421188" y="1585334"/>
              <a:ext cx="16200" cy="1270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5068" y="1579214"/>
                <a:ext cx="30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" name="Ink 53"/>
              <p14:cNvContentPartPr/>
              <p14:nvPr/>
            </p14:nvContentPartPr>
            <p14:xfrm>
              <a:off x="6822948" y="1287254"/>
              <a:ext cx="2081160" cy="2628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8268" y="1279694"/>
                <a:ext cx="20937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9" name="Ink 138"/>
              <p14:cNvContentPartPr/>
              <p14:nvPr/>
            </p14:nvContentPartPr>
            <p14:xfrm>
              <a:off x="2123508" y="4448054"/>
              <a:ext cx="16920" cy="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169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7" name="Ink 196"/>
              <p14:cNvContentPartPr/>
              <p14:nvPr/>
            </p14:nvContentPartPr>
            <p14:xfrm>
              <a:off x="1284348" y="5300174"/>
              <a:ext cx="1514880" cy="28620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228" y="5296934"/>
                <a:ext cx="152892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8" name="Ink 207"/>
              <p14:cNvContentPartPr/>
              <p14:nvPr/>
            </p14:nvContentPartPr>
            <p14:xfrm>
              <a:off x="5461788" y="2231534"/>
              <a:ext cx="126360" cy="41018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59268" y="2226854"/>
                <a:ext cx="136080" cy="41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5" name="Ink 234"/>
              <p14:cNvContentPartPr/>
              <p14:nvPr/>
            </p14:nvContentPartPr>
            <p14:xfrm>
              <a:off x="2792388" y="2940374"/>
              <a:ext cx="203760" cy="10764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86628" y="2932454"/>
                <a:ext cx="21852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6" name="Ink 235"/>
              <p14:cNvContentPartPr/>
              <p14:nvPr/>
            </p14:nvContentPartPr>
            <p14:xfrm>
              <a:off x="2130348" y="3071054"/>
              <a:ext cx="1028160" cy="1231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24588" y="3064214"/>
                <a:ext cx="10407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6" name="Ink 245"/>
              <p14:cNvContentPartPr/>
              <p14:nvPr/>
            </p14:nvContentPartPr>
            <p14:xfrm>
              <a:off x="385428" y="2000054"/>
              <a:ext cx="4868280" cy="429012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1108" y="1995374"/>
                <a:ext cx="4880880" cy="42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6" name="Ink 275"/>
              <p14:cNvContentPartPr/>
              <p14:nvPr/>
            </p14:nvContentPartPr>
            <p14:xfrm>
              <a:off x="929028" y="697934"/>
              <a:ext cx="11196360" cy="59022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3988" y="691454"/>
                <a:ext cx="11210040" cy="59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35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91423"/>
            <a:ext cx="53876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Ex3: Given the algorithm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Q(A[1,...,n],B[1,...,n])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M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for i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to 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	L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	while A[i] &gt; B[j] and j&lt;=n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	L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L+A[i]+B[j]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		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	M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M+L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return M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the running time complexity of this algorithm.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419708" y="955694"/>
              <a:ext cx="3159000" cy="5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5388" y="949574"/>
                <a:ext cx="3169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1972668" y="1238654"/>
              <a:ext cx="2563560" cy="385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8708" y="1234334"/>
                <a:ext cx="2574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/>
              <p14:cNvContentPartPr/>
              <p14:nvPr/>
            </p14:nvContentPartPr>
            <p14:xfrm>
              <a:off x="1865388" y="1501454"/>
              <a:ext cx="2775960" cy="35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2508" y="1496054"/>
                <a:ext cx="2785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Ink 25"/>
              <p14:cNvContentPartPr/>
              <p14:nvPr/>
            </p14:nvContentPartPr>
            <p14:xfrm>
              <a:off x="1907148" y="1737974"/>
              <a:ext cx="2742120" cy="35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108" y="1732214"/>
                <a:ext cx="2753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Ink 26"/>
              <p14:cNvContentPartPr/>
              <p14:nvPr/>
            </p14:nvContentPartPr>
            <p14:xfrm>
              <a:off x="4799748" y="1130294"/>
              <a:ext cx="1309680" cy="18943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4708" y="1124534"/>
                <a:ext cx="132336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3701388" y="2016254"/>
              <a:ext cx="1206720" cy="403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8868" y="2008334"/>
                <a:ext cx="1217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/>
              <p14:cNvContentPartPr/>
              <p14:nvPr/>
            </p14:nvContentPartPr>
            <p14:xfrm>
              <a:off x="3758988" y="2288414"/>
              <a:ext cx="1248840" cy="410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54668" y="2282294"/>
                <a:ext cx="12596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Ink 47"/>
              <p14:cNvContentPartPr/>
              <p14:nvPr/>
            </p14:nvContentPartPr>
            <p14:xfrm>
              <a:off x="2957268" y="2615294"/>
              <a:ext cx="1847880" cy="608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53668" y="2608814"/>
                <a:ext cx="1857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" name="Ink 60"/>
              <p14:cNvContentPartPr/>
              <p14:nvPr/>
            </p14:nvContentPartPr>
            <p14:xfrm>
              <a:off x="2337708" y="2900774"/>
              <a:ext cx="2817000" cy="80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3388" y="2895014"/>
                <a:ext cx="2827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348708" y="3699254"/>
              <a:ext cx="10613520" cy="25970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1868" y="3695294"/>
                <a:ext cx="10623600" cy="26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3" name="Ink 72"/>
              <p14:cNvContentPartPr/>
              <p14:nvPr/>
            </p14:nvContentPartPr>
            <p14:xfrm>
              <a:off x="4789308" y="833294"/>
              <a:ext cx="54360" cy="2394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2828" y="826454"/>
                <a:ext cx="67320" cy="2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00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988" y="28219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Ex4: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89308" y="877214"/>
              <a:ext cx="9171360" cy="71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548" y="868934"/>
                <a:ext cx="9185760" cy="73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/>
              <p14:cNvContentPartPr/>
              <p14:nvPr/>
            </p14:nvContentPartPr>
            <p14:xfrm>
              <a:off x="2198028" y="1968734"/>
              <a:ext cx="1632240" cy="778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068" y="1961534"/>
                <a:ext cx="16405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6" name="Ink 95"/>
              <p14:cNvContentPartPr/>
              <p14:nvPr/>
            </p14:nvContentPartPr>
            <p14:xfrm>
              <a:off x="4144908" y="1741574"/>
              <a:ext cx="3481560" cy="49068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028" y="1734734"/>
                <a:ext cx="34927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2" name="Ink 111"/>
              <p14:cNvContentPartPr/>
              <p14:nvPr/>
            </p14:nvContentPartPr>
            <p14:xfrm>
              <a:off x="383268" y="1883774"/>
              <a:ext cx="2370960" cy="6008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428" y="1877654"/>
                <a:ext cx="238572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" name="Ink 113"/>
              <p14:cNvContentPartPr/>
              <p14:nvPr/>
            </p14:nvContentPartPr>
            <p14:xfrm>
              <a:off x="1977348" y="3723734"/>
              <a:ext cx="524520" cy="223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508" y="3715094"/>
                <a:ext cx="540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" name="Ink 137"/>
              <p14:cNvContentPartPr/>
              <p14:nvPr/>
            </p14:nvContentPartPr>
            <p14:xfrm>
              <a:off x="370668" y="2243414"/>
              <a:ext cx="9202680" cy="429336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548" y="2236214"/>
                <a:ext cx="9216361" cy="43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" name="Ink 149"/>
              <p14:cNvContentPartPr/>
              <p14:nvPr/>
            </p14:nvContentPartPr>
            <p14:xfrm>
              <a:off x="415308" y="3572174"/>
              <a:ext cx="1140120" cy="277920"/>
            </p14:xfrm>
          </p:contentPart>
        </mc:Choice>
        <mc:Fallback xmlns="">
          <p:pic>
            <p:nvPicPr>
              <p:cNvPr id="150" name="Ink 14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9188" y="3564614"/>
                <a:ext cx="1152360" cy="28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36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399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Ex5: Show that if f(n)=n+n.lg n, g(n)=n.lg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4385388" y="2071694"/>
              <a:ext cx="1710720" cy="119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1068" y="2064494"/>
                <a:ext cx="17218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6" name="Ink 105"/>
              <p14:cNvContentPartPr/>
              <p14:nvPr/>
            </p14:nvContentPartPr>
            <p14:xfrm>
              <a:off x="3854748" y="1538174"/>
              <a:ext cx="2310480" cy="1158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7908" y="1531694"/>
                <a:ext cx="232560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7" name="Ink 106"/>
              <p14:cNvContentPartPr/>
              <p14:nvPr/>
            </p14:nvContentPartPr>
            <p14:xfrm>
              <a:off x="2422308" y="2076374"/>
              <a:ext cx="1198080" cy="266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6188" y="2069174"/>
                <a:ext cx="1211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7" name="Ink 126"/>
              <p14:cNvContentPartPr/>
              <p14:nvPr/>
            </p14:nvContentPartPr>
            <p14:xfrm>
              <a:off x="8538348" y="3588734"/>
              <a:ext cx="173880" cy="1659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0788" y="3581534"/>
                <a:ext cx="1875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9" name="Ink 128"/>
              <p14:cNvContentPartPr/>
              <p14:nvPr/>
            </p14:nvContentPartPr>
            <p14:xfrm>
              <a:off x="8669388" y="1819694"/>
              <a:ext cx="143640" cy="24202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65788" y="1814294"/>
                <a:ext cx="156960" cy="24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Ink 130"/>
              <p14:cNvContentPartPr/>
              <p14:nvPr/>
            </p14:nvContentPartPr>
            <p14:xfrm>
              <a:off x="8174388" y="3298574"/>
              <a:ext cx="3697560" cy="23256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9348" y="3291374"/>
                <a:ext cx="37098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6" name="Ink 135"/>
              <p14:cNvContentPartPr/>
              <p14:nvPr/>
            </p14:nvContentPartPr>
            <p14:xfrm>
              <a:off x="8229828" y="1746614"/>
              <a:ext cx="629280" cy="6087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2988" y="1740854"/>
                <a:ext cx="641160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3" name="Ink 152"/>
              <p14:cNvContentPartPr/>
              <p14:nvPr/>
            </p14:nvContentPartPr>
            <p14:xfrm>
              <a:off x="8708628" y="2272214"/>
              <a:ext cx="1797120" cy="6451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02508" y="2266094"/>
                <a:ext cx="181116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6" name="Ink 155"/>
              <p14:cNvContentPartPr/>
              <p14:nvPr/>
            </p14:nvContentPartPr>
            <p14:xfrm>
              <a:off x="11708148" y="3577214"/>
              <a:ext cx="153360" cy="11484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02748" y="3569654"/>
                <a:ext cx="167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7" name="Ink 156"/>
              <p14:cNvContentPartPr/>
              <p14:nvPr/>
            </p14:nvContentPartPr>
            <p14:xfrm>
              <a:off x="421068" y="661214"/>
              <a:ext cx="11706480" cy="59454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5668" y="654374"/>
                <a:ext cx="11719440" cy="59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8" name="Ink 157"/>
              <p14:cNvContentPartPr/>
              <p14:nvPr/>
            </p14:nvContentPartPr>
            <p14:xfrm>
              <a:off x="3629028" y="3000854"/>
              <a:ext cx="6675480" cy="54468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6868" y="2995814"/>
                <a:ext cx="668016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593" y="166283"/>
            <a:ext cx="6014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Ex6: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+n, g(n)=lg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5" name="Ink 144"/>
              <p14:cNvContentPartPr/>
              <p14:nvPr/>
            </p14:nvContentPartPr>
            <p14:xfrm>
              <a:off x="349068" y="546734"/>
              <a:ext cx="7263360" cy="582624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668" y="540614"/>
                <a:ext cx="7276680" cy="58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6" name="Ink 145"/>
              <p14:cNvContentPartPr/>
              <p14:nvPr/>
            </p14:nvContentPartPr>
            <p14:xfrm>
              <a:off x="8540868" y="2081054"/>
              <a:ext cx="144000" cy="197280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788" y="2074934"/>
                <a:ext cx="160560" cy="19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9" name="Ink 148"/>
              <p14:cNvContentPartPr/>
              <p14:nvPr/>
            </p14:nvContentPartPr>
            <p14:xfrm>
              <a:off x="7715388" y="3525374"/>
              <a:ext cx="4092480" cy="20124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10708" y="3517094"/>
                <a:ext cx="4105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" name="Ink 153"/>
              <p14:cNvContentPartPr/>
              <p14:nvPr/>
            </p14:nvContentPartPr>
            <p14:xfrm>
              <a:off x="7899348" y="3175814"/>
              <a:ext cx="471960" cy="8809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93948" y="3170414"/>
                <a:ext cx="48168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6" name="Ink 155"/>
              <p14:cNvContentPartPr/>
              <p14:nvPr/>
            </p14:nvContentPartPr>
            <p14:xfrm>
              <a:off x="8514948" y="2028134"/>
              <a:ext cx="2653560" cy="126756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8828" y="2023094"/>
                <a:ext cx="2662560" cy="12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3" name="Ink 172"/>
              <p14:cNvContentPartPr/>
              <p14:nvPr/>
            </p14:nvContentPartPr>
            <p14:xfrm>
              <a:off x="2185428" y="1941734"/>
              <a:ext cx="879480" cy="309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0388" y="1934534"/>
                <a:ext cx="890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2574588" y="1660214"/>
              <a:ext cx="1305000" cy="8960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6308" y="1653014"/>
                <a:ext cx="1321560" cy="9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/>
              <p14:cNvContentPartPr/>
              <p14:nvPr/>
            </p14:nvContentPartPr>
            <p14:xfrm>
              <a:off x="3708228" y="1901414"/>
              <a:ext cx="969120" cy="8892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04268" y="1898534"/>
                <a:ext cx="979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9" name="Ink 178"/>
              <p14:cNvContentPartPr/>
              <p14:nvPr/>
            </p14:nvContentPartPr>
            <p14:xfrm>
              <a:off x="8599908" y="1442414"/>
              <a:ext cx="2703960" cy="18226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94868" y="1436294"/>
                <a:ext cx="2715120" cy="18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3" name="Ink 182"/>
              <p14:cNvContentPartPr/>
              <p14:nvPr/>
            </p14:nvContentPartPr>
            <p14:xfrm>
              <a:off x="11763948" y="3764414"/>
              <a:ext cx="154440" cy="145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754588" y="3755774"/>
                <a:ext cx="1728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7" name="Ink 216"/>
              <p14:cNvContentPartPr/>
              <p14:nvPr/>
            </p14:nvContentPartPr>
            <p14:xfrm>
              <a:off x="4736028" y="5502854"/>
              <a:ext cx="6756840" cy="113256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3868" y="5497454"/>
                <a:ext cx="6765840" cy="11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2" name="Ink 241"/>
              <p14:cNvContentPartPr/>
              <p14:nvPr/>
            </p14:nvContentPartPr>
            <p14:xfrm>
              <a:off x="2182188" y="3680894"/>
              <a:ext cx="1580040" cy="25740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77868" y="3674054"/>
                <a:ext cx="15912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4" name="Ink 243"/>
              <p14:cNvContentPartPr/>
              <p14:nvPr/>
            </p14:nvContentPartPr>
            <p14:xfrm>
              <a:off x="1825068" y="540254"/>
              <a:ext cx="909360" cy="15840"/>
            </p14:xfrm>
          </p:contentPart>
        </mc:Choice>
        <mc:Fallback xmlns="">
          <p:pic>
            <p:nvPicPr>
              <p:cNvPr id="244" name="Ink 24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20388" y="534494"/>
                <a:ext cx="92160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51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860" y="269314"/>
            <a:ext cx="597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Ex7: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+5n, g(n)= n,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8" name="Ink 77"/>
              <p14:cNvContentPartPr/>
              <p14:nvPr/>
            </p14:nvContentPartPr>
            <p14:xfrm>
              <a:off x="1226388" y="3600614"/>
              <a:ext cx="3375360" cy="9432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988" y="3593414"/>
                <a:ext cx="3387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0" name="Ink 79"/>
              <p14:cNvContentPartPr/>
              <p14:nvPr/>
            </p14:nvContentPartPr>
            <p14:xfrm>
              <a:off x="335748" y="4208294"/>
              <a:ext cx="25560" cy="212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868" y="4202174"/>
                <a:ext cx="34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" name="Ink 81"/>
              <p14:cNvContentPartPr/>
              <p14:nvPr/>
            </p14:nvContentPartPr>
            <p14:xfrm>
              <a:off x="5367108" y="1650134"/>
              <a:ext cx="39960" cy="19886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188" y="1645814"/>
                <a:ext cx="53640" cy="20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2" name="Ink 251"/>
              <p14:cNvContentPartPr/>
              <p14:nvPr/>
            </p14:nvContentPartPr>
            <p14:xfrm>
              <a:off x="289308" y="543854"/>
              <a:ext cx="11958480" cy="6156000"/>
            </p14:xfrm>
          </p:contentPart>
        </mc:Choice>
        <mc:Fallback xmlns="">
          <p:pic>
            <p:nvPicPr>
              <p:cNvPr id="252" name="Ink 2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828" y="538454"/>
                <a:ext cx="11967840" cy="61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2" name="Ink 261"/>
              <p14:cNvContentPartPr/>
              <p14:nvPr/>
            </p14:nvContentPartPr>
            <p14:xfrm>
              <a:off x="5619468" y="1573814"/>
              <a:ext cx="4027320" cy="10216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788" y="1571294"/>
                <a:ext cx="4034520" cy="10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61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581" y="398103"/>
            <a:ext cx="6016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Ex8: Show that if f(n)=n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+7n, g(n)= 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then f(n)=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(g(n) or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16868" y="843014"/>
              <a:ext cx="11980080" cy="467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48" y="836534"/>
                <a:ext cx="11992680" cy="46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" name="Ink 117"/>
              <p14:cNvContentPartPr/>
              <p14:nvPr/>
            </p14:nvContentPartPr>
            <p14:xfrm>
              <a:off x="8652828" y="2823734"/>
              <a:ext cx="2944800" cy="1321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8148" y="2820134"/>
                <a:ext cx="2955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9249708" y="2127494"/>
              <a:ext cx="2177640" cy="666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7188" y="2119934"/>
                <a:ext cx="218772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5" name="Ink 124"/>
              <p14:cNvContentPartPr/>
              <p14:nvPr/>
            </p14:nvContentPartPr>
            <p14:xfrm>
              <a:off x="9684228" y="2402894"/>
              <a:ext cx="1276560" cy="2872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0988" y="2396414"/>
                <a:ext cx="128664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5" name="Ink 134"/>
              <p14:cNvContentPartPr/>
              <p14:nvPr/>
            </p14:nvContentPartPr>
            <p14:xfrm>
              <a:off x="8541588" y="3098054"/>
              <a:ext cx="1433520" cy="92916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35828" y="3093374"/>
                <a:ext cx="144828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" name="Ink 142"/>
              <p14:cNvContentPartPr/>
              <p14:nvPr/>
            </p14:nvContentPartPr>
            <p14:xfrm>
              <a:off x="1400268" y="4004174"/>
              <a:ext cx="95040" cy="1982160"/>
            </p14:xfrm>
          </p:contentPart>
        </mc:Choice>
        <mc:Fallback xmlns="">
          <p:pic>
            <p:nvPicPr>
              <p:cNvPr id="143" name="Ink 1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94508" y="3998414"/>
                <a:ext cx="111600" cy="19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5" name="Ink 144"/>
              <p14:cNvContentPartPr/>
              <p14:nvPr/>
            </p14:nvContentPartPr>
            <p14:xfrm>
              <a:off x="435108" y="5159414"/>
              <a:ext cx="3909240" cy="15408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28" y="5154734"/>
                <a:ext cx="39182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7" name="Ink 146"/>
              <p14:cNvContentPartPr/>
              <p14:nvPr/>
            </p14:nvContentPartPr>
            <p14:xfrm>
              <a:off x="905268" y="4151774"/>
              <a:ext cx="1817280" cy="154296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1668" y="4142774"/>
                <a:ext cx="1829880" cy="15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4" name="Ink 153"/>
              <p14:cNvContentPartPr/>
              <p14:nvPr/>
            </p14:nvContentPartPr>
            <p14:xfrm>
              <a:off x="924708" y="5238974"/>
              <a:ext cx="394200" cy="46512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2548" y="5231414"/>
                <a:ext cx="40356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6" name="Ink 165"/>
              <p14:cNvContentPartPr/>
              <p14:nvPr/>
            </p14:nvContentPartPr>
            <p14:xfrm>
              <a:off x="1304868" y="3960974"/>
              <a:ext cx="230760" cy="1591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97308" y="3954854"/>
                <a:ext cx="2462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/>
              <p14:cNvContentPartPr/>
              <p14:nvPr/>
            </p14:nvContentPartPr>
            <p14:xfrm>
              <a:off x="6532068" y="4066454"/>
              <a:ext cx="1489320" cy="11772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529908" y="4059974"/>
                <a:ext cx="1497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6" name="Ink 185"/>
              <p14:cNvContentPartPr/>
              <p14:nvPr/>
            </p14:nvContentPartPr>
            <p14:xfrm>
              <a:off x="2206308" y="5229974"/>
              <a:ext cx="340560" cy="61416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2708" y="5221334"/>
                <a:ext cx="34884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6" name="Ink 195"/>
              <p14:cNvContentPartPr/>
              <p14:nvPr/>
            </p14:nvContentPartPr>
            <p14:xfrm>
              <a:off x="8179788" y="3420974"/>
              <a:ext cx="232920" cy="1019880"/>
            </p14:xfrm>
          </p:contentPart>
        </mc:Choice>
        <mc:Fallback xmlns="">
          <p:pic>
            <p:nvPicPr>
              <p:cNvPr id="196" name="Ink 1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5828" y="3414854"/>
                <a:ext cx="244440" cy="10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55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D0F126-2A6A-4D2F-9BC2-B2D4C225F97C}"/>
</file>

<file path=customXml/itemProps2.xml><?xml version="1.0" encoding="utf-8"?>
<ds:datastoreItem xmlns:ds="http://schemas.openxmlformats.org/officeDocument/2006/customXml" ds:itemID="{8DC020D4-0502-47DE-846C-4EDB74BF170C}"/>
</file>

<file path=customXml/itemProps3.xml><?xml version="1.0" encoding="utf-8"?>
<ds:datastoreItem xmlns:ds="http://schemas.openxmlformats.org/officeDocument/2006/customXml" ds:itemID="{F3E0D864-EAA0-4580-BEB0-77AE281A31C6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401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Matura MT Script Capitals</vt:lpstr>
      <vt:lpstr>Office Theme</vt:lpstr>
      <vt:lpstr>CMPE371/CMSE371 Analysis of Algorithms Exercises I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CMPE371/CMSE371 Analysis of Algorithms Exercises I Solutions</dc:title>
  <dc:creator>ACAN</dc:creator>
  <cp:lastModifiedBy>Ahmet UNVEREN</cp:lastModifiedBy>
  <cp:revision>14</cp:revision>
  <dcterms:created xsi:type="dcterms:W3CDTF">2023-08-02T05:28:35Z</dcterms:created>
  <dcterms:modified xsi:type="dcterms:W3CDTF">2023-10-20T07:53:12Z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