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6.xml" ContentType="application/inkml+xml"/>
  <Override PartName="/ppt/ink/ink32.xml" ContentType="application/inkml+xml"/>
  <Override PartName="/ppt/theme/theme1.xml" ContentType="application/vnd.openxmlformats-officedocument.theme+xml"/>
  <Override PartName="/ppt/ink/ink23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4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22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31.xml" ContentType="application/inkml+xml"/>
  <Override PartName="/ppt/ink/ink30.xml" ContentType="application/inkml+xml"/>
  <Override PartName="/ppt/ink/ink29.xml" ContentType="application/inkml+xml"/>
  <Override PartName="/ppt/ink/ink28.xml" ContentType="application/inkml+xml"/>
  <Override PartName="/ppt/ink/ink27.xml" ContentType="application/inkml+xml"/>
  <Override PartName="/ppt/ink/ink26.xml" ContentType="application/inkml+xml"/>
  <Override PartName="/ppt/ink/ink25.xml" ContentType="application/inkml+xml"/>
  <Override PartName="/ppt/ink/ink24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2" r:id="rId5"/>
    <p:sldId id="261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59:01.4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E599DC-075E-47C1-B6B1-9C387FB14C5A}" emma:medium="tactile" emma:mode="ink">
          <msink:context xmlns:msink="http://schemas.microsoft.com/ink/2010/main" type="writingRegion" rotatedBoundingBox="551,1366 25988,230 26726,16772 1289,17908"/>
        </emma:interpretation>
      </emma:emma>
    </inkml:annotationXML>
    <inkml:traceGroup>
      <inkml:annotationXML>
        <emma:emma xmlns:emma="http://www.w3.org/2003/04/emma" version="1.0">
          <emma:interpretation id="{BA4FAB38-8CB3-4ACE-A5B1-A6CE36DB34BF}" emma:medium="tactile" emma:mode="ink">
            <msink:context xmlns:msink="http://schemas.microsoft.com/ink/2010/main" type="paragraph" rotatedBoundingBox="1327,1226 26039,909 26062,2698 1350,3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207DC-D930-4C53-8645-2534FC2690BD}" emma:medium="tactile" emma:mode="ink">
              <msink:context xmlns:msink="http://schemas.microsoft.com/ink/2010/main" type="inkBullet" rotatedBoundingBox="1333,1642 2349,1629 2357,2254 1341,2267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>334 66 39 0,'0'0'122'0,"0"0"1"0,0 0-11 0,6-7-15 16,-6 7-7-16,0 0-4 0,0 0-1 0,0 0-5 0,0 0-3 0,0 0-6 15,0 0-6-15,4-8 0 0,-4 8 0 0,0 0 0 16,0 0-2-16,0 0-3 0,0 0 4 0,0 0-4 15,2-9-4-15,-2 9-2 0,0 0 2 16,0 0-6-16,0 0 2 0,0 0-3 0,0 0-3 16,0 0 2-16,0 0-6 0,0 0 1 0,-2-16-1 15,2 16-3-15,0 0-2 0,0 0-3 0,-11-8-2 0,11 8-1 0,-5-7-2 0,5 7-3 16,0 0-4-16,-12-4-1 0,12 4 1 0,-12-5-4 16,12 5-5-16,-19-1 2 0,10-1-1 0,-5 2-1 15,-3 2-2-15,2-1-1 0,-6 1 2 0,1 1 0 16,6 1 2-16,-3 0-4 0,1 1 7 0,2-2 0 15,-2 2-4-15,0 2 6 0,2-5 4 0,4 6-4 16,-2-2-4-16,1 0-2 16,5 0 1-16,-1 0-4 0,1 1 6 15,-1-1 1-15,-1 0-3 0,6 0 3 0,-2 3-3 0,4-9 0 16,-5 12 0-16,2-6 2 0,3-6-7 0,-1 15 2 16,1-15 0-16,1 13-2 0,-1-13 3 0,3 14-3 15,-1-8-1-15,-2-6 3 0,9 13-3 0,-3-9-1 16,0 0 3-16,2 1-2 0,-8-5-1 15,17 5 0-15,-9-1 5 0,2-4-9 0,-1 3 2 0,6-3 1 0,-2 0 0 16,4-1 6-16,0-1-5 0,-4-1-4 0,4 0-3 16,-4-1 8-16,1 2-5 0,-2-1-3 0,1 0 2 15,-4 0 4-15,1 2-2 16,-10 1-1-16,15-3 2 0,-15 3 3 0,11-6 1 16,-11 6 10-16,9 0-6 0,-9 0 3 0,0 0 0 15,0 0-4-15,0 0 1 0,0 0-3 0,0 0-1 16,0 0 8-16,0 0-11 0,0 0 1 0,0 0-3 0,0 0 3 15,-25 13-1-15,15-7 1 0,-4 0-1 0,3 3-2 16,-2-2-3-16,3 4 5 0,-1-3-5 0,-1 3 0 16,0-4 7-16,2 4-6 0,2-1-3 0,-4-1 4 15,6 3-2-15,-4-1-1 0,4-1 2 0,-2 2-1 16,3-2-3-16,4-1 4 0,-5-1-2 0,1 7 3 16,2-5-3-16,3-10 8 0,-1 16-6 0,0-4-1 0,1-4 3 15,0-8-2-15,1 16 0 0,0-7-1 0,3 0 2 0,0-1-1 16,-2 1-1-16,2-1 3 0,-1-3 0 0,-3-5 2 15,8 14-6-15,-1-11 7 0,-2 2-1 0,2 1-2 16,-7-6 4-16,13 7 3 0,-7-5 2 16,-6-2 1-16,12 1 1 0,-3 3 7 0,-9-4-8 0,13 0-1 15,-13 0-1-15,18 0-5 16,-18 0 3-16,11-1-6 0,-11 1 9 0,12-3-10 16,-12 3-7-16,10-1-9 0,-10 1-22 0,0 0-22 0,0 0-29 15,12-2-31-15,-12 2-26 0,0 0-29 0,9-7-36 16,-9 7-39-16,9-6-138 0,-9 6-417 0,8-8 186 15</inkml:trace>
        <inkml:trace contextRef="#ctx0" brushRef="#br0" timeOffset="431.66">564 119 162 0,'0'-10'199'16,"0"10"-9"-16,0 0-9 0,0 0-21 0,0 0-16 0,0 0-15 15,0 0-14-15,0 0-7 0,0 0 2 16,0 0-1-16,0 0-5 0,0 0 3 0,0 0 8 15,20 17-6-15,-11-6-4 0,-1-2 1 0,1 2-1 0,3-1 0 16,2 5-12-16,-3-3-2 0,2 0 1 16,4 2-4-16,0 3-5 0,-1-1-4 0,2-1-5 15,-4 0-3-15,3 1 3 0,-1-1-14 0,1-3-6 0,0 3 0 16,-4-5-8-16,-1 1 0 0,0-1-5 16,1 0-5-16,0 1-2 0,-2-3-4 0,-1 0-5 0,0 1 2 0,0 0-3 15,-2-2-1-15,3-2-3 0,-5 0-3 0,3 1-2 16,-2-1-1-16,-2-2 0 0,-5-3-1 0,8 7-9 15,-3-2-11-15,-5-5-13 0,7 3-16 0,-7-3-6 16,0 0-21-16,6 6-11 0,-6-6-11 0,0 0-12 16,0 0-27-16,0 0-28 0,0 0-46 0,0 0-17 0,0 0-45 15,0 0-146-15,7-22-439 0,-8 10 195 0</inkml:trace>
        <inkml:trace contextRef="#ctx0" brushRef="#br0" timeOffset="826.15">1013 70 61 0,'0'0'158'0,"2"-11"-5"0,-2 11-5 15,0 0-7-15,0 0-10 0,0 0-6 0,0 0-1 16,0-11-8-16,0 11-6 0,0 0-13 0,0 0-6 15,0 0-6-15,0 0-14 0,0 0-4 0,0 0 0 0,0 0 1 0,0 0 13 16,-14 21 5-16,8-8 2 0,-5 4 5 0,1 5 3 16,-3 6-1-16,-4-2 6 0,1 5-2 15,-4-2 1 1,2 2-4-16,1-4-3 0,-5 0-1 0,2 4-4 0,1-4 14 16,-1-2-20-16,-1 2-1 0,7-9-13 0,-3 1-4 0,0-1-3 15,4 0 2-15,-2-2-12 0,6-4 2 0,-1-1-11 16,0 1 4-16,3-2-5 0,1-3 5 0,0 2-10 15,-1-3-6-15,2 0-5 0,0 0 0 0,5-6-6 16,-7 10-2-16,7-10-14 0,-5 6-12 0,5-6-14 16,0 0-19-16,0 0-10 0,-6 6-26 0,6-6-23 15,0 0-28-15,0 0-49 0,0 0-45 0,0 0-44 16,0 0-212-16,0 0-520 0,0 0 231 0</inkml:trace>
      </inkml:traceGroup>
      <inkml:traceGroup>
        <inkml:annotationXML>
          <emma:emma xmlns:emma="http://www.w3.org/2003/04/emma" version="1.0">
            <emma:interpretation id="{D158B572-FD2C-4BE6-9ACB-C983D87F9088}" emma:medium="tactile" emma:mode="ink">
              <msink:context xmlns:msink="http://schemas.microsoft.com/ink/2010/main" type="line" rotatedBoundingBox="2928,1205 26039,909 26062,2698 2951,2994"/>
            </emma:interpretation>
          </emma:emma>
        </inkml:annotationXML>
        <inkml:traceGroup>
          <inkml:annotationXML>
            <emma:emma xmlns:emma="http://www.w3.org/2003/04/emma" version="1.0">
              <emma:interpretation id="{F8C4E371-7857-4D34-97D4-FAFE7999E857}" emma:medium="tactile" emma:mode="ink">
                <msink:context xmlns:msink="http://schemas.microsoft.com/ink/2010/main" type="inkWord" rotatedBoundingBox="2934,1681 3430,1674 3435,2136 2940,2142">
                  <msink:destinationLink direction="with" ref="{A2234032-9ED7-4F21-9411-9B6259290C6B}"/>
                </msink:context>
              </emma:interpretation>
            </emma:emma>
          </inkml:annotationXML>
          <inkml:trace contextRef="#ctx0" brushRef="#br0" timeOffset="6255.3">1864 59 5 0,'0'0'154'16,"0"0"-7"-16,0 0-11 0,0 0-9 0,-33-8-9 16,33 8 0-16,0 0-8 0,-14-6-6 0,14 6-7 15,-13 0 0-15,13 0-4 0,-13-2-5 0,13 2-3 16,-16 0-4-16,16 0-3 0,-16 0-7 0,16 0-5 15,-18 2-4-15,10-2 5 16,-4 4-6-16,1-2-8 0,0 2-3 0,-1 1-3 16,3 0-1-16,1-1-3 0,1 3-5 0,-3-5-6 15,10-2-4-15,-15 6 0 0,11-2-5 0,-1 1-6 16,5-5 5-16,-11 10-4 0,6-7-1 0,5-3-2 16,-7 9-3-16,7-9 3 0,-4 9-1 0,4-9-5 0,-1 13-5 15,1-13 4-15,0 11 2 16,0-11-2-16,5 13-2 0,-5-13 4 0,8 9-1 15,0-4-2-15,0-1 0 0,2 0 0 0,3 2-5 16,-1-1 4-16,4 1-1 0,1-2 2 0,0-1-3 0,4 2 0 16,0-3 3-16,1 3 0 0,1-1-9 0,-6-4 3 15,4 4 2-15,-4 0 0 0,2-2 0 0,2 0 1 16,-4 2 1-16,-3-3-5 0,3 5-1 16,-3-4 5-16,-1 3-1 0,3-2 4 0,-4 1-1 0,1 2 5 15,-3 0-2-15,2 0 2 0,-3 0 1 0,0 0-1 16,-2 1 3-16,-1-1 5 0,1 0 1 0,-2 1 1 15,0-3-1-15,2 2 3 0,-7-6-3 0,5 15 7 16,-1-9-1-16,-4-6 3 0,0 13 4 0,0-13-1 16,-4 14 1-16,3-7-2 0,1-7-6 0,-9 13 4 15,1-6-5-15,1-1-2 0,-3 2-8 16,-2 0 4-16,-1-1-3 0,1 1 0 0,-2-2-1 0,0 1 2 0,-2-2-4 0,3 0-3 16,-3 1 3-16,3 0-2 0,-3-1-2 0,2 2-2 15,-3-4-1-15,1 1 4 0,1-2-5 0,2 2-2 16,-2-4 3-16,3 2 1 0,2-2-2 0,10 0 0 15,-21 0-6-15,12 0 9 0,9 0-8 0,-17-5-1 16,17 5-6-16,-14-6 1 0,7 2-3 0,7 4 0 16,-10-12 0-16,7 6 2 0,-1 0-3 0,4 6-3 0,-1-22 3 15,2 10 6-15,2 2-9 0,-2-4 1 0,4 1 1 0,0 1 0 32,3-2 0-32,0 1 2 0,5-6 2 0,-1 1-1 0,1 2 0 15,1 1 3-15,2-2 0 0,0 2 0 0,1-1 4 16,-2 1-2-16,2 1 0 0,0 0 2 0,-5 5-3 15,0-4 1-15,4 0 2 0,-3 2-1 16,2 1-1-16,-3-1 1 0,0 1 1 0,-2 2-2 0,0-1 10 16,1-2-9-16,-2 2 1 0,-2 3 1 0,-2 0 2 15,2 1-2-15,-7 5 1 0,10-10 1 0,-7 4-1 16,-3 6-1-16,5-4-1 0,-5 4-7 0,5-6-7 0,-5 6-10 16,0 0-12-16,0 0-18 0,0 0-21 0,0 0-21 15,0 0-25-15,0 0-18 0,0 0-18 16,0 0-31-16,0 0-170 0,0 0-388 15,-36 8 173-15</inkml:trace>
        </inkml:traceGroup>
        <inkml:traceGroup>
          <inkml:annotationXML>
            <emma:emma xmlns:emma="http://www.w3.org/2003/04/emma" version="1.0">
              <emma:interpretation id="{AE917BA3-4DE7-480C-8BD3-17115728FB3A}" emma:medium="tactile" emma:mode="ink">
                <msink:context xmlns:msink="http://schemas.microsoft.com/ink/2010/main" type="inkWord" rotatedBoundingBox="4387,1187 8104,1139 8122,2526 4404,2573"/>
              </emma:interpretation>
            </emma:emma>
          </inkml:annotationXML>
          <inkml:trace contextRef="#ctx0" brushRef="#br0" timeOffset="26468.05">3118 339 157 0,'0'0'149'0,"0"0"-15"0,-4-9-6 16,4 9-19-16,0 0-6 0,0 0-6 0,0 0 4 16,0 0 1-16,0 0-3 0,0 0-3 0,0 0-2 15,0 0-9-15,0 0 5 0,30 11 3 0,-21-7 7 16,-1-2-2-16,7-1-2 0,1 2-6 0,1-3 4 15,-1 0-5-15,10 0-3 16,-1 0-9-16,0-3-9 0,-1 2-3 0,0-1-11 16,-1 2 0-16,-3-3-7 0,-3 3-8 0,0-1-17 15,0-1-20-15,-3 0-24 0,3 2-28 16,-1-2-21-16,0-1-21 0,-3 2-28 0,0-1-26 0,1-3-26 16,-2 1-170-16,-4 0-369 0,0-2 165 15</inkml:trace>
          <inkml:trace contextRef="#ctx0" brushRef="#br0" timeOffset="26121.3">3106-169 64 0,'0'0'66'0,"-9"-1"-5"0,9 1-2 0,0 0-7 15,0 0-11-15,0 0 2 0,-15 5-8 0,15-5 4 16,0 0-7-16,-10 3-6 0,10-3 0 0,0 0-6 0,-7 8 0 0,7-8-4 15,0 0-6-15,0 0 1 0,0 0-2 0,-9 3 0 16,9-3-7-16,0 0 6 0,0 0 13 0,0 0 4 16,0 0 3-16,0 0 3 0,0 0 8 0,0 0 1 15,0 0 13-15,0 0 5 16,0 0 3-16,0 0 6 0,0 0 10 0,0 0 0 16,0 0 6-16,0 0-4 0,0 0-3 0,0 0 4 0,0 0 3 0,0 0-2 0,26-15 1 0,-26 15 0 15,13-9-2-15,-4-1-5 0,1 5-2 0,0-2-4 16,-2-2-6-16,4 3-4 0,-3-3-5 0,1-2-7 15,-1 3-4-15,2-4-4 0,-1 3-5 0,2-2 0 16,-1 1-4-16,0-3-4 0,-3 1-3 0,4 0-2 16,-3-1 0-16,-1 2-5 0,1-2-4 0,-2 4 4 15,-1-1-3-15,-1 1-2 16,1 1 1-16,-4 0-2 0,2 0 2 0,-4 8-1 16,3-13-6-16,-3 13 2 0,4-8 2 0,-4 8 1 15,1-10-2-15,-1 10-5 0,0 0 0 0,1-11-3 16,-1 11 0-16,0 0 0 0,0 0 1 0,0 0-3 15,-15-6 1-15,15 6-3 0,0 0-1 0,-23 6 1 16,14-1 19-16,3-2-6 16,-6 5 1-16,-1-1-1 0,2 2-5 0,0-2 0 15,-1 4-1-15,0-3 0 0,2 0-1 0,2 3-2 0,-1 3 2 0,2-6 0 16,-1 3-4-16,4-1 1 0,-1 1-2 16,0 1 3-16,4 0-4 0,-1 1 4 0,4 4 2 15,-1-4-3-15,3 7 1 0,0-6 3 0,2 4-7 16,1-3 2-16,1 1 4 0,1 5-1 0,1 0-2 0,-1-1 11 15,3 1-8-15,0 2-1 0,-2-2 4 16,3 8-1-16,-3-8 2 0,-4 1 3 0,5-1 1 16,-5 12 13-16,2 1-2 0,-3-3 2 0,2 2 1 15,-3-2-1-15,-3-7 0 0,3 1-3 0,-3 0 5 0,6 8-7 16,-5-8 1-16,1 6 8 0,-2-7-1 0,5-1 0 16,-3 2-1-16,1-2 2 0,0 0-5 15,-1-1-1-15,0 3-2 0,0-2 1 0,0-2 3 16,1-1-3-16,0-1-3 0,-3 2-1 0,1-6 2 15,3-3 1-15,-5 10-3 0,5-7-1 0,-2 6 0 16,-1-5-1-16,0-1-3 0,-2 0 0 0,3-3 1 0,-1 2-2 16,-1 1-1-16,-1-3 6 0,3 0-4 15,1 0-1-15,-4-12-3 0,2 15 1 0,-2-15-2 16,2 15-4-16,1-9-12 0,-3-6-13 0,-5 11-15 0,5-11-17 16,-4 10-13-16,4-10-23 0,0 0-26 15,0 0-24-15,-10 10-39 0,10-10-36 0,0 0-232 16,0 0-484-16,-18-26 214 0</inkml:trace>
          <inkml:trace contextRef="#ctx0" brushRef="#br0" timeOffset="26754.18">3921 109 95 0,'0'0'211'15,"0"0"-13"-15,0 0-13 0,0 0-14 0,0 0-14 0,0 0-9 16,0 0-12-16,0 0-4 0,0 0 6 0,0 0 0 15,-10 31-6-15,3-20-1 0,-4 6-2 0,-1 3-10 16,0-2-9-16,4 3-6 0,-3 0-10 16,0-2-9-16,3 1-7 0,-1 1-9 0,1 0 0 0,0-2-10 15,6-3-3-15,-2 0-6 0,3 4-5 0,-3-5-4 16,4 0 1-16,2 0-9 0,-2-2-1 0,2 2-2 0,2-3-10 16,-1 1-11-16,1-7-21 0,2 4-24 0,0-3-19 15,3-3-25-15,-1 2-18 0,5-2-30 0,2-3-19 0,3-3-24 16,4-5-33-16,-1 1-183 0,-5-1-417 15,3-7 185-15</inkml:trace>
          <inkml:trace contextRef="#ctx0" brushRef="#br0" timeOffset="27208.34">4195 316 65 0,'0'0'257'0,"0"0"-16"0,0 0-22 16,6-6-19-16,-6 6-24 0,0 0-22 0,0 0-14 15,0 0-15-15,0 0-14 0,0 0-12 0,0 0-6 16,0 0-8-16,15 16-8 0,-15-16-2 0,1 13-3 15,0-5-2-15,3 1 0 16,-3 2-8-16,1 0-4 0,-2-11-4 0,4 16-6 16,-3-4-3-16,-1-4-6 0,0-8-2 0,4 20-4 15,-4-14-2-15,0-6-1 0,3 12-7 0,-3-3-1 16,0-9-3-16,2 10-1 0,-2-10-2 16,3 7 0-16,-3-7-1 0,0 0-1 0,0 0 2 15,0 0 0-15,2 10-4 0,-2-10 0 0,0 0-7 16,0 0-4-16,0 0-3 0,16-23-4 0,-5 13-4 0,-6-1-7 0,1-2 0 0,0 2-7 15,0-3 4-15,1 3 2 0,0-2 3 0,0 4-2 16,0-4 2-16,-1 4 5 0,1-1 1 0,-2 1 5 16,1 3-3-16,-2-2 6 0,2 1 1 0,0 1 4 15,2 0 5-15,-2 4 3 0,2-5-3 16,-8 7 5-16,12-6 9 0,-4 3-8 0,2 3 2 0,-10 0 2 16,15-3 3-1,-2 6 0-15,-5-1-5 0,-8-2 2 0,15 6 3 16,-6-2 1-16,-2 2 0 0,2 3 1 0,-2-3 0 15,-1 3-5-15,5 0-2 0,-3 1-1 0,1-1-1 16,-3 0 0-16,-1 3-3 0,3-3 1 0,-2-1 0 0,-3 0 0 16,0 1-9-16,1-3-14 0,1 2-16 0,-5-8-19 15,4 11-17-15,-4-11-19 0,3 11-26 0,-3-11-21 16,0 0-18-16,1 8-31 0,-1-8-39 0,0 0-157 0,0 0-404 16,0 0 179-16</inkml:trace>
          <inkml:trace contextRef="#ctx0" brushRef="#br0" timeOffset="27493.22">4735 45 95 0,'0'0'213'0,"0"0"-3"0,13 6-13 0,-13-6-8 0,14 10-4 0,-5-4-13 0,-1 0-7 31,4 3-3-31,0 2-13 0,-5 2-6 0,9 1-7 15,-8 0-9-15,2 1-12 0,-3 0-1 0,1 5-9 16,0-4-3-16,-4 4-9 0,-1 1-6 0,1 0-4 0,-4 1-1 0,0-1-8 16,-4 0-8-16,1-2-8 0,-1-1-4 0,-2 1-2 15,-4 2-5-15,3 0-5 0,-2-9-4 0,3 2-3 16,-1 1 1-16,-3-4-19 0,3 1-22 16,-1-2-19-16,2-4-25 0,3 3-25 15,-3-2-29-15,0-2-25 0,6-5-24 0,-6 6-23 0,6-6-45 16,0 0-200-16,0 0-453 0,0 0 202 0</inkml:trace>
          <inkml:trace contextRef="#ctx0" brushRef="#br0" timeOffset="27840.79">5259 320 247 0,'0'0'247'0,"0"0"-22"0,0 0-22 16,0 0-20-16,0 0-16 0,12 4-11 0,-12-4-3 16,0 0-5-16,11 0 3 0,-11 0-6 0,0 0-1 15,17 2-6-15,-17-2-4 0,17-2-3 0,-5 2-6 16,-12 0-2-16,22 0-9 0,-7 0-8 0,-6-1-3 0,7 2-8 0,-3-2-7 16,-2 1-3-16,5-3-7 0,-2 3-17 0,1 3 2 15,-1-3-5-15,-1 0-1 0,-2 0-6 0,2 0-10 16,-3 1 1-16,-10-1-7 0,19 2 2 0,-19-2-10 15,17 0 2-15,-11 0 2 0,-6 0-6 0,0 0-16 16,16 0-12-16,-16 0-20 0,12 0-25 0,-12 0-24 16,0 0-22-16,10 0-5 15,-10 0-13-15,0 0-13 0,0 0-36 0,0 0-34 16,0 0-13-16,-22 21-23 0,14-17-33 0,-6 1-140 16,-1-1-436-16,1 3 193 0</inkml:trace>
          <inkml:trace contextRef="#ctx0" brushRef="#br0" timeOffset="28104.77">5242 548 145 0,'0'0'226'0,"0"0"-17"16,0 0-9-16,0 0-2 0,0 0-2 0,0 0-1 16,0 0 0-16,23 4 0 15,-23-4-10-15,17 1-9 0,-5-2-8 0,0-1-8 16,-2 0-6-16,5 1-14 0,-5 0-10 15,2-1-9-15,2-1-9 0,1 3-10 0,-6-1-12 0,-9 1-10 16,22-3-11-16,-8 1-7 0,-4 3-5 0,-10-1-7 16,14 0-10-16,-14 0-13 0,16 0-28 0,-16 0-20 15,11 1-18-15,-11-1-20 0,0 0-21 0,11 4-23 16,-11-4-28-16,0 0-20 0,0 0-12 0,14 5-26 16,-10-3-45-16,-4-2-185 0,0 0-453 0,0 0 201 0</inkml:trace>
          <inkml:trace contextRef="#ctx0" brushRef="#br0" timeOffset="28896.71">5916 508 139 0,'-7'6'162'15,"7"-6"-10"-15,0 0-10 0,0 0-10 0,0 0-8 16,0 0-7-16,0 0-9 0,0 0 3 0,0 0 0 0,0 0 4 16,0 0 4-16,0 0 1 0,27 2-3 0,-27-2-1 15,25-6 0-15,-11 5-2 0,3 0 0 0,9-4-8 0,-2 0-1 16,1 1-5-16,0-1-2 0,3 2-11 15,-4-1-5-15,12-1-5 0,-9 1-6 0,0 2-8 16,-1-2-1-16,11 1-11 0,-12 0-1 0,3 3-4 16,-1-4-2-16,9 2-10 0,-10 2 0 15,2-4-3-15,-5 3-5 0,5-1-3 0,-5 0 0 16,2 1-1-16,-1 0-4 0,-2 2-1 16,-8-1-2-16,3 1-4 0,0 1-3 15,0-4-8-15,-5 4-20 0,-12-2-20 0,17-2-16 0,-17 2-17 16,12 0-18-16,-12 0-19 0,10 2-15 0,-10-2-21 15,0 0-28-15,7 4-25 0,-7-4-218 0,0 0-451 16,0 0 199-16</inkml:trace>
          <inkml:trace contextRef="#ctx0" brushRef="#br0" timeOffset="29497.14">6311 695 112 0,'-2'10'200'0,"2"-10"-20"0,0 0-16 16,-3 10-8-16,3-10-12 0,0 0-8 0,0 0-12 0,5 15-2 16,-5-9-7-16,0-6 1 0,3 12-4 0,-1-2-11 15,-2-10-1-15,0 11 0 0,0-1-5 0,0-10-7 16,3 17-6-16,-3-9-8 0,0 2-4 0,0-10-3 0,1 16-5 15,-1-16-3-15,-1 14-3 0,1-14-5 0,1 14-5 16,-1-14 0-16,0 13-8 16,0-13-2-16,2 9-5 0,-2-9-3 0,0 0-4 0,0 0 4 15,0 0-3-15,-2 12 2 0,2-12-5 0,0 0-2 16,0 0 6-16,0 0 1 0,0 0 1 0,0 0 4 0,0 0-2 0,0 0-3 16,0 0-5-16,0 0-1 0,28-25-5 0,-23 19-7 15,7-5-9-15,0 1-13 0,-3-1-5 0,4 1 2 16,-1 0-2-1,-3-3 0-15,4 3 4 0,-1 2-2 0,-2-1 4 16,2-1 1-16,-1 3 2 0,-3 0-2 0,4-2 0 0,-7 3 2 16,4 1-2-16,-1-2 4 0,1 4 2 0,3-1 0 15,0-2 8-15,-4 4 6 0,1-2 3 0,-1-1 4 16,4 0-1-16,-2 4 4 0,-1-3 2 0,0 2 1 16,-9 2-1-16,20-4 6 0,-10 4 0 0,2 0 5 15,-12 0-4-15,20 0 5 0,-11 0-5 0,0 3 4 16,2-2-1-16,-2 0-4 0,1 3-2 15,-3-2-2-15,1 3 1 0,1-2 0 0,-1 3-1 0,-8-6 3 16,9 12 1-16,-9-12-12 0,8 12 2 0,-8-12-3 0,5 12-1 0,-5-12 0 16,4 19-4-16,-4-19 9 0,-3 15-8 0,3-15 0 15,-4 21 0-15,4-21 1 0,-8 14-5 0,6-6-17 16,2-8-17-16,-6 14-17 0,6-14-20 0,-6 10-17 16,6-10-27-1,-5 10-30-15,5-10-22 0,0 0-16 0,0 0-10 0,0 0-24 16,0 0-223-16,0 0-468 0,0 0 208 0</inkml:trace>
          <inkml:trace contextRef="#ctx0" brushRef="#br0" timeOffset="28511.19">6374-266 78 0,'0'0'249'0,"0"0"-13"0,3-10-15 15,-3 10-17-15,0 0-14 0,0 0-21 0,0 0-14 16,0 0-15-16,0 0-17 0,0 0-13 0,0 0-12 15,0 0-6-15,0 0 2 0,0 0 3 0,0 0-2 0,0 0 0 16,5 33-5-16,-5-18-6 0,0-5-1 0,2 4-8 0,1 0-7 16,0 1 3-16,-2 0-4 0,-1-3-3 0,3 3-6 15,-3 1-7-15,2 0-6 0,1-1 1 0,-3 0-6 16,4 1-6-16,-3-1-2 0,6 4 1 0,-5-3-6 16,-2-3-13-16,3 1-21 15,-3 0-24-15,0 1-20 0,0-3-33 0,-3 3-32 16,1-2-31-16,-1 0-31 0,0-2-28 0,1 1-48 15,-7 1-139-15,2-2-425 0,-1-1 188 0</inkml:trace>
        </inkml:traceGroup>
        <inkml:traceGroup>
          <inkml:annotationXML>
            <emma:emma xmlns:emma="http://www.w3.org/2003/04/emma" version="1.0">
              <emma:interpretation id="{8FE6ABAB-B4B6-4CD7-B6CE-697BCA258980}" emma:medium="tactile" emma:mode="ink">
                <msink:context xmlns:msink="http://schemas.microsoft.com/ink/2010/main" type="inkWord" rotatedBoundingBox="8723,1987 8938,1984 8943,2375 8729,2378"/>
              </emma:interpretation>
            </emma:emma>
          </inkml:annotationXML>
          <inkml:trace contextRef="#ctx0" brushRef="#br0" timeOffset="29797.9">7578 345 28 0,'0'0'208'16,"0"0"-8"-16,14 3-5 0,-14-3-2 0,6 9-4 0,-6-9 0 0,2 15-2 16,-1-9-5-16,2 5-11 0,-3 1-10 0,0 2-6 15,0-1-9-15,-3 3-11 0,0-2-12 0,-3 6-11 16,-2 0-12-16,2 2-7 0,-6-2-14 0,-1-1-31 15,-1 2-30-15,-3 7-39 0,-2-3-46 0,-3-1-47 16,8-3-53-16,-3-2-79 0,-3-5-138 0,1 0-414 16,2-1 184-16</inkml:trace>
        </inkml:traceGroup>
        <inkml:traceGroup>
          <inkml:annotationXML>
            <emma:emma xmlns:emma="http://www.w3.org/2003/04/emma" version="1.0">
              <emma:interpretation id="{61C85E64-6DFF-42E2-9AB3-0D4C5B71CC8D}" emma:medium="tactile" emma:mode="ink">
                <msink:context xmlns:msink="http://schemas.microsoft.com/ink/2010/main" type="inkWord" rotatedBoundingBox="9921,1685 13399,1640 13415,2860 9936,2905"/>
              </emma:interpretation>
            </emma:emma>
          </inkml:annotationXML>
          <inkml:trace contextRef="#ctx0" brushRef="#br0" timeOffset="31463.48">8811 115 94 0,'6'-3'147'0,"-1"-3"-8"0,-5 6-7 16,10-9-2-16,-5 4-10 0,-5 5 2 0,9-8-1 0,-9 8 2 15,8-6-9-15,-8 6-11 0,5-6-8 0,-5 6-7 16,7-5-12-16,-7 5-14 0,0 0-5 0,0 0-4 15,0 0 3-15,0 0 0 0,10 15-7 0,-10-15-1 16,0 16 1-16,0-7 2 0,0 4-3 0,-3 1 3 0,1-3-3 0,-1 2-2 16,-1 2-7-16,3 1-1 0,-6 2-4 15,0-2-2-15,-3 0-2 0,-1 1-3 0,3-1-1 16,-1-1-8-16,-3 0 2 0,1-3 2 0,-6 3-5 0,8-5-1 16,0 2 0-16,-4-1-1 0,1-1-5 0,-1-4 1 31,0 0-2-31,3 0-4 0,-2-1-3 0,0 0-4 15,2-2-3-15,1 0-1 0,9-3 0 0,-20 0-1 0,20 0-2 16,-14-5-6-16,6 1-2 0,8 4-2 0,-9-15-1 16,6 7 0-16,0-2 1 0,1-1 0 0,2 11 3 15,5-24-1-15,-2 11 2 0,2 2 1 16,-1-2 2-16,4-1 1 0,1 3 6 0,0 0-3 16,1-1 1-16,2-1 3 0,1-1 4 0,5 4 2 0,-2-1 3 15,2-1 3-15,-3 3-1 0,4 1 6 0,1-2-3 0,-6 4-3 0,3 1-3 16,0 2 4-16,-2 0-4 0,-1 3-1 0,-2 0 0 15,1 2 0-15,-1 2-3 0,2 2 0 0,1 3 2 16,-4 0-1-16,6 5 0 0,-4 3 1 0,2 5-1 16,-1 5 2-16,1 4-2 0,-1-1 4 0,-1 4-4 15,1-3 4-15,-2 2-1 0,0 3 0 0,0-2 3 16,-7 3-4-16,4 0-1 16,-1-1 2-16,0 4-1 0,-2-6 5 0,-3 3-1 15,3 1 1-15,-3 0-4 0,-3 2 1 0,0-4 0 16,-1 1 2-16,-5-1-2 0,4-1-1 0,-7-4 2 15,-3-1 1-15,-1 0-2 0,4-8 2 0,0-1-3 16,-7 1 0-16,4-1 2 0,-5 0 1 0,5-4 3 16,-1 0 2-16,-4-2 1 0,0-2-1 0,2-3 5 15,-2 1 2-15,2-5-2 0,-2 0 3 0,-5-1-1 0,5-1-2 16,4-4 0-16,-3-4 0 0,-1 2-3 0,0-3 1 0,-2-2-4 16,-1-6 2-16,3 1-2 0,0-3 0 0,5 3-11 15,1-6 13-15,0-4-10 0,-1 0 1 0,7-3-3 16,1-11 5-16,4 3-1 0,3-1-2 0,1 2-3 15,4-2-1-15,1 2 2 0,5-1-1 0,0 3-6 16,6 2 3-16,-6 6 0 0,1 3-11 0,2 0-5 0,2 2-8 0,-6 2-14 16,-1 3-13-16,0 2-12 0,-3-1-36 15,4 1-25-15,-1 0-11 0,0 2-24 0,1-5-24 16,-3 7-143-16,-2-5-355 0,5 1 158 0</inkml:trace>
          <inkml:trace contextRef="#ctx0" brushRef="#br0" timeOffset="31748.5">9405 127 183 0,'0'0'203'0,"0"0"-25"15,0 0-8-15,0 0-9 0,0 0-8 0,-17 19-10 16,11-10-12-16,-1 0-3 0,-3 6-10 0,3-4-3 16,2 3-13-16,-3 1-9 0,3 0-8 0,-1 2-14 15,0-2-2-15,2 0-4 0,3 1-8 0,-3-2 1 16,2 1-14-16,-4-2-1 0,6 1-7 16,0 1 0-16,0-3-3 0,0 2-2 0,0-2-6 15,3-3-20-15,0 0-29 0,-3-9-25 0,5 16-23 0,-4-10-16 16,4-1-17-16,-5-5-35 0,15 5-39 0,-7-5-135 15,-8 0-339-15,23-10 151 0</inkml:trace>
          <inkml:trace contextRef="#ctx0" brushRef="#br0" timeOffset="32201.88">9637 245 91 0,'0'0'241'0,"0"0"-31"0,0 0-20 0,0 0-24 16,0 0-17-16,0 0-17 0,0 0-12 0,0 0-14 0,0 0-6 15,0 0-10-15,13 15-10 0,-12-8 2 0,-1-7-4 16,3 16-6-16,-3-7-8 0,-3 2-3 0,3 0-8 0,0-11-4 16,-2 17-4-1,0-7-5-15,2-10-4 0,-4 16-3 0,4-9-1 0,0-7-6 16,-2 14-2-16,2-14-1 0,0 9-1 0,0-9-2 16,-3 8-6-16,3-8 1 0,0 0 6 0,0 0-6 15,0 0-6-15,0 0-6 0,0 0-8 0,0 0-4 16,0 0-4-16,0 0-17 15,20-21 7-15,-11 11-6 0,-3-3-6 0,4-1 4 0,-3 1 8 16,0-1-1-16,5-4 2 0,-3 7 3 0,-1-3 2 16,2 1 3-16,-3 3 7 0,3-1 5 0,-3 1 11 15,4 1 2-15,-3 2 5 0,0 1-1 0,4-1 5 16,-6 1-2-16,2 2 1 0,1 2 3 0,-9 2-3 0,14-3-2 16,-5-1 0-16,-9 4-2 0,15 4-1 0,-15-4 5 0,16 9-2 15,-8-5 2-15,1 5 4 0,2 0 0 0,-5 0 0 0,5 3-1 16,-8-3-2-16,5 4-6 0,-5-4 3 0,1 6-1 15,1-5 0-15,-2 1-6 0,1 1 5 0,-3 1-1 16,-1-1-3-16,1-2-12 0,-1 1-19 0,0-11-16 16,-1 16-16-16,-3-8-17 0,4-8-10 0,-4 10-33 15,4-10-12-15,-5 7-25 0,5-7-34 0,0 0-130 16,-15-2-339-16,15 2 151 16</inkml:trace>
          <inkml:trace contextRef="#ctx0" brushRef="#br0" timeOffset="32477.53">10241 24 152 0,'0'0'169'15,"8"8"-17"-15,-2-1-8 0,-1-1-6 0,1 3-5 0,0 2-4 16,-2 0-12-16,1 0-4 0,2 1-3 0,-5 2-7 15,4 7 2-15,-2-6-9 0,-4-1-5 0,2 9-5 16,-2-3-10-16,-2-6-1 0,2 6-9 0,-2-4-2 0,0 0-7 0,-1-1-8 0,-2 1 1 16,0 1-5-16,1-6-3 0,-2 5-9 0,3-4-21 31,-3 1-23-31,1-4-22 0,1-1-24 0,-2 0-24 16,6-8-18-16,-3 10-28 0,3-10-20 0,0 0-162 15,-5 5-335-15,5-5 148 0</inkml:trace>
          <inkml:trace contextRef="#ctx0" brushRef="#br0" timeOffset="32733.88">10630 216 181 0,'12'0'221'0,"-12"0"-12"15,12 0-9-15,-12 0-10 0,14 1-18 0,-5-1-7 0,-9 0-8 0,17 2-9 0,-9-1-8 16,4 2-12-16,-12-3-3 0,24 2-3 0,-9-2-19 15,-2 0-8-15,3-2-2 0,-3 4-11 0,3-2-3 16,-3 0-12-16,3 0-5 0,-3 0-8 0,0 1-3 16,1-1-1-16,-1 0-11 0,0 1-8 0,2 1 2 15,-15-2-14-15,14 0-13 0,-5 0-20 0,-9 0-24 16,12 2-21-16,-12-2-17 16,8 4-11-16,-8-4-23 0,0 0-19 0,-2 11-27 15,2-11-27-15,0 0-179 0,-18 13-392 0,6-10 173 16</inkml:trace>
          <inkml:trace contextRef="#ctx0" brushRef="#br0" timeOffset="32934.4">10647 444 78 0,'0'0'174'0,"0"0"-1"0,8 11-1 16,-8-11-10-16,13 1 1 0,-13-1-7 0,17 0-6 15,-2-1-7-15,-2 1-11 0,4-4-16 16,-4 3-8-16,2-3-10 0,2 3-9 0,-1-2-4 0,1 1-15 15,0 1-15-15,0 1-31 0,-2-3-18 0,-4 1-30 16,4 2-26 0,-1-4-27-16,0 2-15 0,3-2-25 0,-1 3-45 15,-2-2-110-15,-2-3-295 0,3 1 130 0</inkml:trace>
          <inkml:trace contextRef="#ctx0" brushRef="#br0" timeOffset="33420.7">11424 170 157 0,'0'0'190'0,"0"0"-18"0,0 0-15 0,0 0-14 16,0 0-7-16,14 12-5 0,-11-8-1 0,-3-4-9 16,4 10 0-16,-4-10-10 0,5 13-2 0,-2-6-5 15,-3 3-3-15,0-10-5 0,-2 20-5 0,2-10-7 0,0 1-7 0,0 3-8 0,-1-5-5 16,1-9-7-16,-3 21-7 0,2-8 2 0,0-5-6 15,1-8-6-15,-3 16-7 0,3-16 2 0,-1 12-7 16,1-12-2-16,-3 12-3 0,3-12-1 0,0 0-2 16,0 10-1-16,0-10 1 0,0 0 0 0,0 0-3 15,0 0 0-15,0 0-7 0,0 0-9 0,0 0-7 16,0 0-5 0,0 0-9-16,25-25-5 0,-18 16-6 0,2-3-3 0,0 0 0 15,5-3 0-15,-5 3 1 0,2-2 3 0,-1 2 6 16,1 0-1-16,-2-1 4 0,1 2 2 0,2 2 0 15,-1-3 4-15,-1 2 2 0,-2 2 6 0,0 1 4 16,5 0 6-16,-7 4 4 0,2-3 0 0,1 2 2 16,-1 2 3-16,-8 2 4 0,16-4-1 15,-10 2-2-15,-6 2 3 0,17-3 2 0,-17 3 2 16,15 0 0-16,-9 4 3 0,-6-4 1 0,16 2 1 16,-9 3-2-16,-1-1 4 0,3 2-5 0,-2 1 1 15,1 1-2-15,-3-1 1 0,1 2-3 0,0 0 1 16,-1-1-4-16,-1 0 2 0,-2 5-3 0,2-1 2 15,0 2-2-15,-2-1-4 0,-2-2-19 0,-2 5-18 16,0-4-22-16,0-1-39 0,1 3-26 0,-2-2-22 0,3-1-16 16,0-11-42-16,-1 16-179 0,1-16-403 0,1 13 178 15</inkml:trace>
          <inkml:trace contextRef="#ctx0" brushRef="#br0" timeOffset="33984.33">12070 428 45 0,'0'0'284'0,"0"0"-19"0,0 0-24 15,0 0-20-15,0 0-18 0,0 0-19 0,0 0-17 0,-2 10-8 0,2-10-17 16,0 0-12-16,0 0-11 0,0 0-2 0,0 0-10 0,0 0-3 31,0 0-4-31,0 0-3 0,0 0-3 0,0 0-3 16,0 0 0-16,0 0-6 0,0 0 5 0,0 0-1 0,0 0 12 15,0 0 11-15,0 0 1 0,0 0-1 0,0 0-11 16,0 0-10-16,0 0-13 0,0 0-8 0,0 0-9 16,0 0-7-16,0 0-8 0,2-35-22 0,-2 35-1 15,-3-10-13-15,3 10-25 0,-4-13-16 0,4 13-12 16,-1-8-13-16,1 8-19 0,0 0-21 0,-4-9-29 16,4 9-29-16,0 0-33 0,0 0-5 0,0 0-23 15,0 0-27-15,0 0-223 0,0 0-504 0,0 0 223 16</inkml:trace>
        </inkml:traceGroup>
        <inkml:traceGroup>
          <inkml:annotationXML>
            <emma:emma xmlns:emma="http://www.w3.org/2003/04/emma" version="1.0">
              <emma:interpretation id="{50503D5A-507E-491E-B615-3097CB58FE3A}" emma:medium="tactile" emma:mode="ink">
                <msink:context xmlns:msink="http://schemas.microsoft.com/ink/2010/main" type="inkWord" rotatedBoundingBox="14189,1294 16530,1264 16540,2075 14199,2105"/>
              </emma:interpretation>
            </emma:emma>
          </inkml:annotationXML>
          <inkml:trace contextRef="#ctx0" brushRef="#br0" timeOffset="34530.69">13085 98 174 0,'0'0'247'0,"-1"-12"-18"0,1 12-11 15,0 0-15-15,-10-13-16 0,10 13-16 0,-11-6-11 16,3 4-10-16,8 2-11 0,-17-2-16 0,7 0-7 0,10 2-13 15,-24 2-10-15,14 0-9 0,1-1-9 0,-2 2-10 16,0 0-3-16,1 1-6 0,1-1-9 16,0 2-5-16,3 2-2 0,-1-1-4 0,2 0-2 15,5-6-9-15,-11 12 1 0,9-6-5 0,2-6 2 0,-3 15-7 0,2-8 1 16,1-7-3-16,4 15 2 0,1-9-4 0,1 3 2 16,0-3-2-16,5 3-1 0,-1-2-3 0,1 2-1 15,0-1-2-15,5-3 2 0,-5 4 0 0,2-2 2 16,0 0-5-16,-2 3 2 0,2-6-1 0,-1 4-4 15,2 1-1-15,-2 1 4 0,0-4-3 0,-5 0 5 16,5 4-5-16,0-2 2 16,-7 1 0-16,7-3-1 0,-3 0-3 0,-1 4 1 15,-1-4 0-15,-4 2 2 0,4-1-2 0,-6 2 3 16,3-3 1-16,-4-6 2 0,0 16-1 0,0-16 1 16,-6 13 0-16,-1-6 0 0,-5 0-4 0,2-1 12 15,-3 1-14-15,-3-2-7 0,-1 1-8 16,-2 0-8-16,2-1-15 0,0-3-11 0,-6 1-16 15,1 0-28-15,0-3-19 0,-2 0-30 0,7-3-3 16,3 3-22-16,-2-5-26 0,3-1-165 0,-2-2-387 16,1 0 172-16</inkml:trace>
          <inkml:trace contextRef="#ctx0" brushRef="#br0" timeOffset="35468.35">13149-330 36 0,'8'-7'196'0,"-8"7"-14"0,9-7-21 16,-9 7-13-16,12-5-7 0,-12 5-9 0,11-1-12 16,-11 1-9-16,0 0-8 0,17 3-8 0,-17-3-2 0,13 9 2 0,-5-5-8 15,1 6-8-15,2 1 0 0,3 4-4 16,-1 1-4-16,-2 0-2 0,2 2-3 0,-1 3 5 15,3 6-3-15,-6-2-6 0,4 4-3 0,-1-1-3 16,-2 4 3-16,-5-9-7 0,2 2-1 0,-2 0-3 0,-2-5-4 16,1 1-1-16,-3 2-5 0,3 2 0 0,-3-4-6 15,-1 1-8-15,0-1 0 0,0 0-2 0,1-3-2 0,-3-2 1 16,-1 1-3-16,3-2 0 0,-1-1-3 0,1 1-2 0,-1 0 0 16,2-2 0-16,-1 1 1 0,0-4-4 0,1 2 0 15,2-6 2-15,-3-6 1 0,1 16-4 16,-1-7-4-16,0-9-6 0,3 11-4 0,-3-11-4 15,4 10 3-15,-4-10-4 0,6 4-4 0,-6-4-4 0,15-2-10 16,-15 2-1 0,19-7 3-16,-8 2-6 0,0-4 0 0,2 3-6 15,-1-2-5-15,1-1 4 0,2-1 5 16,-2 1 3-16,-1 1 3 0,-2 0 3 0,0 0 10 0,-2 2 7 16,1-1 11-16,-5 1 5 0,-4 6 5 0,11-6 5 15,-11 6 3-15,9-6-5 0,-9 6 1 0,0 0-3 16,7-2-6-16,-7 2-1 0,0 0 2 0,0 0-2 15,0 0 1-15,0 0-5 0,14 6 9 16,-14-6-4-16,8 8 3 0,-6 1 2 0,2-2 0 16,2-1-5-16,-3 2 2 0,5 3 3 0,-1-2 0 15,-5-1-2-15,8 1 1 0,-3 1-5 0,0-4 5 0,1 2-1 16,0-3 1-16,3 3 2 0,-4-4-3 0,3 0-4 16,2-2 3-16,-4 2-1 0,1-1-3 0,2-2 2 15,2 2 1-15,-2-6-2 0,-11 3-2 0,25-4-1 16,-10 0 1-16,-4 0 0 0,3-5 0 0,1 3-5 15,-3-4 2-15,1 2-7 0,0-1 2 0,-1-1-3 16,2 2 0-16,-2-1-2 0,0-1 4 0,-3 3-4 16,0 2 3-16,-2-1-1 0,-1 3 4 0,1-1-4 15,-7 4 2-15,9-7-2 0,-9 7-3 0,8-5 2 16,-8 5 0-16,0 0 1 0,14 0-1 0,-14 0 2 16,0 0-2-16,12 4 3 0,-12-4-1 0,12 6 0 0,-8 0 3 0,-4-6-1 15,13 9 1-15,-6-1 1 0,1-4 0 0,0 2 1 16,-1-1 2-16,1-1-1 0,2 2 3 0,-2 0-6 15,6-1 4-15,-5 0 0 0,2-2 3 0,-2-1 0 16,-1 2 2-16,2-4 0 0,2 3-2 0,2 0-1 16,1-3 1-16,-1-3 4 0,2 2-5 0,1-1-2 15,0-1 2-15,-4-2 1 16,3-1 1-16,-3 1-7 0,0 3 7 0,1-4-4 16,-6 2 4-16,1-1 2 0,0-2 8 0,-3 0-5 15,0 4 1-15,-2-5-2 0,-4 8 0 0,4-12-1 16,-4 12-2-16,-4-13-4 0,-5 7 1 0,2-1-2 15,-2-2 0-15,-5 3-1 0,-1 1 4 0,0-2-6 16,-2 2-3-16,-3 1-4 0,-2 0-7 0,5 2-5 0,1 2-10 16,-1 0-5-16,-1 3-7 0,1-1-9 0,0 1-12 15,4 1-18-15,-2-1-10 0,1 3-8 0,2-2-15 16,-1 0-21-16,7-2-29 0,-1 3-10 0,-2 0-162 16,9-5-363-16,-12 8 162 0</inkml:trace>
          <inkml:trace contextRef="#ctx0" brushRef="#br0" timeOffset="36098.54">14580 219 39 0,'0'0'305'0,"0"0"-26"0,0 0-21 0,0 0-33 15,0 0-27-15,0 0-19 0,0 0-18 0,0 0-17 16,0 0-17-16,0 0-6 0,1 12-15 0,-1-12-10 16,-1 13-8-16,1-13-4 0,0 12-12 0,0-12-6 15,-2 16-4-15,2-7-9 0,0-9-1 0,0 16-5 16,0-8-5-16,0-8-3 0,3 15-2 0,-3-15-4 16,3 12 4-16,-3-12-8 0,2 10-3 0,2-4 0 0,-4-6 2 0,9 5-5 15,-9-5-2-15,12 4 5 0,-12-4-7 0,21-1-3 16,-9-2-1-16,3-2 6 0,-2 2-7 0,3-6-2 15,2-1-3-15,-3 0 0 0,-1 3 1 0,1-7 2 16,-1 3-3-16,-2 3-1 0,-1-2 1 0,-3 0 6 16,1 4 4-16,-2 0 10 0,-2-1 0 0,-5 7 17 15,8-8-13-15,-3 5 2 16,-5 3 0-16,0 0-2 0,7-10-5 0,-7 10 2 16,0 0-13-16,0 0-1 0,6-4-10 0,-6 4-1 15,0 0-4-15,0 0-4 0,0 0-4 0,0 0 0 16,0 0-8-16,0 0 5 0,0 0 2 0,0 0 1 15,0 0 1-15,7 21 4 0,-7-21 1 0,0 13-1 16,3-6-4-16,-3-7 5 0,0 0 0 0,-3 18-1 16,6-11 1-16,-1 2 6 0,-2-9-5 0,4 15 3 0,-1-9-3 15,-3-6 8-15,8 12-9 0,-5-6 1 0,9-1-1 16,-3 0 1-16,4 0-1 0,3-1-2 0,-3-1 2 0,3 0 6 16,2-1-12-16,-1-2 2 0,1 0-2 0,6 0 2 15,0-5 1-15,-7 2-2 0,0 0 3 0,0-2 1 16,-1-1 0-1,-2-2 2-15,1-1-2 0,-3 0 5 0,0-1 8 0,0 2 3 16,-6-3-8-16,1-3 4 0,-6 2-8 0,3-3-1 16,-3 5 2-16,-1-2-2 0,-1 0-2 0,-3 1-5 15,4 11-15-15,-7-17-27 0,0 12-28 0,-3-1-17 0,-3 0-22 16,2 1-18-16,-3 2-17 0,-1 1-9 0,4-1-19 16,11 3-18-16,-19 0-15 0,10 2-161 0,9-2-401 0,-12 0 179 15</inkml:trace>
        </inkml:traceGroup>
        <inkml:traceGroup>
          <inkml:annotationXML>
            <emma:emma xmlns:emma="http://www.w3.org/2003/04/emma" version="1.0">
              <emma:interpretation id="{02887AE5-074B-4539-B1CC-AA856987DBD7}" emma:medium="tactile" emma:mode="ink">
                <msink:context xmlns:msink="http://schemas.microsoft.com/ink/2010/main" type="inkWord" rotatedBoundingBox="17073,1290 19509,1259 19518,1940 17082,1971"/>
              </emma:interpretation>
            </emma:emma>
          </inkml:annotationXML>
          <inkml:trace contextRef="#ctx0" brushRef="#br0" timeOffset="36433.51">16300-189 197 0,'0'0'205'16,"0"0"-25"-16,6-5-18 0,-6 5-22 0,0 0-10 15,0 0-10-15,0 0 0 0,14 18-6 0,-8-8-7 16,-1 2-3-16,-1 2-3 0,4 3 1 0,-1 2-5 16,-3 1-1-16,1 1-8 0,-1 4-7 0,0-3-8 15,0 2-4-15,-1-2-8 0,-3 3-6 0,4-2-5 16,-4-2 0-16,3-1-7 0,-6 1-4 15,2 1-3-15,1-2-1 0,-3 2-3 0,3-3-3 0,-2-5-7 16,-5 2-17-16,5-3-21 0,-2-1-22 0,-3 0-31 16,1 0-35-16,0-5-30 0,3-2-36 0,-4 1-199 0,7-6-400 0,-13 4 177 15</inkml:trace>
          <inkml:trace contextRef="#ctx0" brushRef="#br0" timeOffset="37911.5">15742-77 129 0,'5'-15'150'0,"2"0"-13"15,0 1-16-15,5 2-7 0,3-4-6 0,-4-1-9 16,6 2-14-16,-2 5 1 0,6-5 0 0,-2 3-7 0,3-3-15 15,2 3-3-15,-2 2-5 0,2-2-4 0,-1 3-9 16,2 0 13-16,1-3-9 0,-2 2-5 16,1 2-5-16,-1-1 8 0,0 3-14 0,-2-1 0 15,-1 1-2-15,3 2-2 0,-7 0-2 0,1 2-3 16,-4 1-1-16,6-1-10 0,-4 2 4 0,-1 2 0 16,1-1-2-16,-2 2 0 0,2 0 8 0,1 4-6 0,-4-1-3 0,-1 3 2 15,0 0 11-15,-1 0 14 0,1 7-1 0,0 3 2 0,0 0 2 16,-1 0-2-16,1 3-4 0,-3 7 6 0,-3 5 10 15,0-10-5-15,1 5-6 0,-1 4-1 0,-2-8 2 16,1-3-6-16,3 10-2 0,-4-9-5 0,1-2-1 16,-3-2-4-16,0 0 0 0,2 1-3 0,0-4-5 15,-3-2 1-15,1 1 0 16,2-1-1-16,-4-2 0 0,0-5-3 0,2 3-1 16,1-2-3-16,-1 1 5 0,-2-9-4 15,4 10 0-15,-4-10 0 0,6 7 3 0,-6-7-4 16,7 5 2-16,-7-5-5 0,16-1 1 0,-4-4-9 0,-3-1 2 15,5 0-5-15,0-4 2 0,-1 3-8 0,1-2 0 16,0-2 1-16,1 3 2 0,-2-4-4 16,0 4 3-16,-1 1 2 0,-2-5-1 0,-1 9 1 0,-2-1 2 0,-1-1 0 0,-6 5 2 15,11-5-5-15,-11 5 0 0,8-2-1 16,-8 2 0-16,0 0 0 0,10-3 5 0,-10 3-2 16,0 0 0-16,12 13-1 0,-7-10 6 0,-5-3 2 15,8 11 1-15,-4-2 3 0,1-2 4 0,2 2 5 0,-2 1-4 16,4-3 3-16,-4 1 3 0,4 1-2 0,-1 0-1 15,3 0 0-15,-1-3 0 0,-3-2-2 0,-1 2 0 0,2-1-2 16,1-1 3-16,-1-1-1 0,4-2 0 0,-3 1-2 16,-9-2 1-16,24-2-1 0,-11-1-4 0,0-2 0 31,1-1 2-31,-1 0-3 0,0 1-2 0,2-4-5 16,-2 1 0-16,2 0-8 0,2-6 3 0,-5 6 0 0,1-4 1 15,-1 5-3-15,-2-4 1 0,0 4 4 0,1-1-1 16,0 2-3-16,-6 1 5 0,-5 5-1 0,9-7-3 0,-9 7-3 15,9-4 3-15,-9 4 0 0,0 0-4 0,9 0 4 16,-9 0 2-16,0 0 0 0,0 0-1 0,13 6 5 16,-13-6-3-16,6 10 0 0,-1-5 4 0,-5-5 0 15,8 9 0-15,-3-5 0 0,2 2 1 16,-2 0 4-16,1-3-4 0,1 2 3 0,2-1 0 0,3 0-1 16,-2-2 1-16,-1 1 3 0,6-2-4 0,-1-1 6 0,1-1-3 0,-4 1-3 15,4 0 1-15,-1-3-1 0,-1-3 1 0,3 2-2 16,-3-2 5-16,0 0-5 0,-1-2 2 0,-2-1-9 15,2-1 1-15,-2 0-7 0,-3-1-2 0,1 0 7 16,-4-1-3 0,-2-1 1-16,-2 3 0 0,-2-2-1 0,-5 2 5 15,-2-1-7-15,-3 3 2 0,-1 1 3 0,-5-1 0 0,-4 2-4 16,-2 3 3-16,6 1 1 0,1 2 2 0,-7 3-2 16,3 0 0-16,4 0-5 0,3 3 8 0,-2 3-4 15,5-1 3-15,-4 0-2 0,5 1 2 0,-1 5 4 16,1-3-3-16,2 1 3 0,1 0-1 0,2 0 1 15,0-3 2-15,1 3-2 0,4 3-1 0,3-2 4 16,-2-4 0-16,3 4 1 0,-3-6-1 16,7 1 0-16,-3-2 3 0,0 2-3 0,1-4-1 0,2 0 6 0,-8-4-3 0,17 3-4 15,-8-3 5-15,4-1-1 0,-1-2-1 0,1-3 3 16,4 0-1-16,-6 0-1 0,1-5-2 0,3 0-5 16,4 0 9-16,-1-2-3 0,-2-2-4 15,-3 1-6-15,3-2 1 0,-3 6 2 0,-3-2 0 0,1 0 0 16,1 2 1-16,-7 1 0 0,1 3 0 0,0 2-1 15,-6 4-2 1,7-9-3-16,-1 5 0 0,-6 4 0 0,8-5-2 16,-8 5 0-16,0 0 3 0,0 0-1 0,0 0 2 0,10 13 0 15,-10-13-1-15,0 15 3 0,1-6 2 0,-1 1-5 16,3 2 8-16,-2 0-1 0,3 1 1 16,-1-1-4-16,1 3 3 0,1-4 3 0,1 1-1 15,0-1 0-15,0 0 3 0,-1-4-2 0,3 2 5 0,-1 0-3 16,-1-4 2-16,4-2 0 0,-3 1 1 0,3-1-2 15,-1-2-1-15,5-1 3 0,-1 0 2 0,-13 0-4 16,24-6-2-16,-10 1 6 0,-1 0-5 0,0-5-9 16,-1-1-3-16,5-3 1 0,-1-4-4 0,-3 1-10 15,0-5-9-15,4-6 4 0,1-2-9 0,-4-2-8 16,-2 0 5-16,1-2 0 0,-1 1 0 0,-1-2 4 16,0 2-1-16,0-3 4 0,-3 7 13 0,-3 5 7 0,1 3 18 0,0 0 8 0,-3 8 5 15,0 1 5-15,-2 0-4 0,2 4 5 0,0 0-1 16,-3 8-4-16,2-11 12 0,-2 11-12 0,3-9-2 15,-3 9-4-15,0 0-2 0,0 0 2 0,0 0-3 16,0 0-2-16,0 0-1 0,0 0 0 0,-11 34-1 16,9-20-2-16,-2 7 2 0,1 0 3 0,-1 1 3 15,3 3 2-15,-4 5-4 16,0 3 0-16,-1-2 0 0,5-6-2 0,0-1 0 16,2 1 2-16,0-3-3 0,-1 2-1 0,3-2 3 15,0 2-3-15,-2-6 1 0,-1-2-1 16,-1 5 1-16,1-6-3 0,1 1 2 0,-1-4-2 0,0 0-16 15,0-2-15-15,0 1-19 0,0-1-16 0,0-10-21 16,0 15-23-16,0-15-23 0,0 10-20 0,0-10-24 16,0 0-161-16,0 0-360 0,0 0 160 0</inkml:trace>
          <inkml:trace contextRef="#ctx0" brushRef="#br0" timeOffset="38096.53">17801 69 139 0,'0'0'232'0,"25"-6"-14"0,-14 3-13 16,5 2-19-16,8 1-15 0,-2-4-16 0,1 0-17 15,3 4-10-15,2 0-13 0,1-2-13 0,-2 4-22 16,-1-2-29-16,2 0-37 0,-5 0-44 0,-1 3-45 16,2-6-55-16,-12 3-154 0,1-2-307 0,-13 2 137 0</inkml:trace>
        </inkml:traceGroup>
        <inkml:traceGroup>
          <inkml:annotationXML>
            <emma:emma xmlns:emma="http://www.w3.org/2003/04/emma" version="1.0">
              <emma:interpretation id="{9923B9DA-A70D-459C-897E-2307BB4C7276}" emma:medium="tactile" emma:mode="ink">
                <msink:context xmlns:msink="http://schemas.microsoft.com/ink/2010/main" type="inkWord" rotatedBoundingBox="20629,1114 22239,1093 22252,2119 20642,2139"/>
              </emma:interpretation>
            </emma:emma>
          </inkml:annotationXML>
          <inkml:trace contextRef="#ctx0" brushRef="#br0" timeOffset="40130.49">19303 127 145 0,'19'-2'178'0,"-6"3"0"0,2 0-14 0,2-2-6 15,6 2-7-15,3 2-12 0,-2-2-8 0,2 2-10 0,3-3-9 16,-2 3-13-16,1 0-9 0,-2-1-8 0,0-1-12 16,-2-1-5-16,-1 3-17 0,-1-1-24 0,-1-1-27 0,-5 1-21 15,1-1-25-15,-3-1-30 0,1 3-32 0,-2-6-44 0,-3 2-101 16,2-5-277-16,1 1 123 0</inkml:trace>
          <inkml:trace contextRef="#ctx0" brushRef="#br0" timeOffset="39842.23">19539-185 1 0,'6'-5'191'0,"0"0"-16"0,1-1-7 16,2 1-10-16,-9 5-10 0,18-12-4 16,-6 6-12-16,0-4-12 0,1 1-10 0,-2-1 2 0,0-2-3 0,1 1-8 0,-4 1-13 15,2-2-4-15,-1 0-5 0,0-1-3 0,0 2-9 16,-2-4-3-16,0 5-9 0,-2-4 1 0,1 1-3 16,0-1-6-16,-3 2-4 0,-1 1 0 0,0 1-6 15,-2-2-1-15,0 12-5 0,0-18-1 0,-1 9-7 16,1 9-2-1,-8-18-3-15,3 11-1 0,0 1-4 0,-7 0-3 16,4 1 0-16,-5-1 0 0,1 2-4 0,-1 1 1 0,-1 2-1 16,-1 1-3-16,2-2-1 0,-2 4 15 0,0-1-4 15,4 0 1-15,-4 2 0 0,2 2-6 0,5-1-4 16,-2 4 4-16,-1-2 0 0,1 3-2 0,1 1-1 16,-2 0-2-16,2 1-1 0,1 1 4 0,2 1-6 15,-1-1 4-15,3 0-2 0,-1 1-2 0,2 1 0 16,-2 0 0-16,1 2 6 0,3 0-5 0,1-1 1 0,-1 1-2 0,1-1 2 15,1 1 1-15,-1 5-3 0,1-3 3 0,1 4-3 16,0-2 1-16,0 1 4 0,-1 2-3 0,3-1 6 16,-3-1 10-16,0 0-1 0,5 1 0 0,-4 0-1 15,0-1 0-15,0 0-1 0,-2 1 3 0,3 0-5 16,-2-2 7-16,0 1-6 0,3 2-1 0,0-4 2 16,-2 3 5-16,-1-3-3 15,0 0-1-15,3 2 2 0,1-1-3 0,-5-1-2 16,2-3 3-16,3 3-4 0,-5-3 0 0,1-2 1 0,2 1 1 15,-2-2-8-15,0-1 1 0,3 1 2 0,-4-1-2 16,2-1 2-16,-1 1-1 0,-1-12-2 0,-1 15 4 16,1-6-4-16,0-9 1 0,0 13-3 0,0-13-11 15,1 14-20-15,-1-14-6 0,-5 11-15 0,2-5-25 16,3-6-26-16,-12 15-31 0,6-11-30 0,-3 2-26 16,-2-4-25-16,2 2-175 0,9-4-418 15,-17-4 185-15</inkml:trace>
          <inkml:trace contextRef="#ctx0" brushRef="#br0" timeOffset="40389.27">19983-47 3 0,'-7'9'205'0,"-1"0"-14"0,0-2-10 0,2 4-6 16,-3-1-13-16,1 0-11 0,1 3-9 0,2 1-10 15,1-2-10-15,0 0-9 0,3 0-6 16,-2 0-9-16,1 1-8 0,-1-3-6 0,3 2-5 0,0 0-12 0,3-1-4 16,-2 2-7-16,-1-5-2 0,1 4-4 0,2-4-5 15,2 3-3-15,-2-4-8 16,1 1-15-16,2-1-21 0,1 0-26 0,1-3-30 15,3 0-20-15,0-2-36 0,4-1-31 0,0-1-36 0,1-3-130 16,0-1-334-16,7-6 147 0</inkml:trace>
          <inkml:trace contextRef="#ctx0" brushRef="#br0" timeOffset="40816.78">20317 65 7 0,'0'0'229'0,"0"0"-28"0,0 0-20 0,0 0-18 16,0 0-18-16,0 0-10 0,8 11-8 0,-8-11-8 15,4 10-10-15,-4-10-3 16,5 11-12-16,-4-4-7 0,-1-7-8 16,6 11-4-16,-5-5-8 0,3 3-8 0,-4-9-4 0,3 12-5 15,-3-12-4-15,3 13-4 0,-3-13-3 0,2 7-7 16,-2-7 0-16,1 7-2 0,-1-7 5 0,0 0-11 16,4 10-1-16,-4-10 2 0,0 0-2 0,0 0 0 15,0 0-2-15,0 0-6 0,0 0-13 0,0 0-8 16,0 0-6-16,0 0-12 0,16-22-7 0,-14 13 4 0,5-2-14 15,-1 0-1-15,0 0 2 0,0 0 6 0,3-1-2 16,-2 2 8-16,-1 0 2 16,0-1 2-16,-1 1 11 0,1 2 10 0,-2 2-2 15,-4 6 7-15,9-11 6 0,-3 8 2 0,-6 3 7 16,9-5 3-16,-9 5-6 0,6-4 1 0,-6 4 1 0,0 0-2 16,11-3-5-16,-11 3 7 0,0 0 7 15,13 9 0-15,-7-5 2 0,1 2 2 0,-2 0 2 0,4 3 2 16,-1 1-3-16,3-2 5 0,-6 1-4 15,1 1-2-15,1 1 1 0,-2-1-7 0,2 0 2 16,-2-3-4-16,1 3 2 0,0 0-1 0,-2-2 0 16,-2 0-9-16,0 0-21 0,-2-8-24 0,5 11-16 15,-5-11-18-15,2 9-22 0,-2-9-25 0,0 0-24 16,0 0-26-16,0 0-171 0,0 0-364 0,0 0 161 0</inkml:trace>
          <inkml:trace contextRef="#ctx0" brushRef="#br0" timeOffset="41063.88">20875-119 25 0,'3'6'201'16,"1"6"-3"-16,-1-1-10 0,0 2-14 0,3 1-11 15,-5 1-10-15,4 1-4 0,-1-1-10 0,-1 0-11 16,1 1-10-16,-3 2-12 0,-1 1-7 0,0-3-9 15,0-1-10-15,-1 2-5 16,-6 3-7-16,3 1-5 0,-4-6-9 0,-1 0-30 16,1-1-27-16,-1 2-34 0,1-4-42 0,2 1-48 15,-2-4-38-15,0 3-149 0,4-4-341 16,3-2 151-16</inkml:trace>
        </inkml:traceGroup>
        <inkml:traceGroup>
          <inkml:annotationXML>
            <emma:emma xmlns:emma="http://www.w3.org/2003/04/emma" version="1.0">
              <emma:interpretation id="{68D9C1C6-9E8D-4A4E-B064-B835CCE4F963}" emma:medium="tactile" emma:mode="ink">
                <msink:context xmlns:msink="http://schemas.microsoft.com/ink/2010/main" type="inkWord" rotatedBoundingBox="22644,1107 26041,1064 26058,2393 22661,2437"/>
              </emma:interpretation>
            </emma:emma>
          </inkml:annotationXML>
          <inkml:trace contextRef="#ctx0" brushRef="#br0" timeOffset="42219.08">21317 48 102 0,'0'0'205'0,"0"0"-9"16,0 0-6-16,0 0-6 0,0 0-7 0,0 0-7 15,0 0-8-15,0 0-11 0,0 0-8 0,0 0-11 16,0 0-12-16,0 0-14 0,0 0-7 0,0 0-12 15,0 0-11-15,0 0-8 0,0 0-9 0,0 0-8 16,0 0-3-16,0 0-4 0,0 0-1 0,0 0-1 0,0 0-5 0,0 0-1 16,0 0 4-16,0 0 1 0,33 11-1 0,-23-10-3 15,1 0 1-15,2 1-3 0,1 0-1 0,1-1-3 16,-1 0 2-16,0-1-1 0,-2 0-2 16,1 2 3-16,-1-2-4 0,-2 0 2 15,-10 0 0-15,24 0 0 0,-14 0-3 0,1-2 1 0,-1 1 3 0,-10 1-6 16,17 0 2-16,-17 0-2 0,13 0-4 0,-13 0-2 0,12-1-1 0,-12 1 2 15,0 0-2-15,12 0-5 0,-12 0-1 0,0 0 0 16,0 0-5-16,0 0-7 0,0 0-13 0,0 0-7 31,10 1-19-31,-10-1-20 0,0 0-18 0,0 0-23 0,0 0-21 16,0 0-23-16,0 0-22 0,0 0-21 0,0 0-31 16,0 0-193-16,0 0-445 0,-32 4 197 0</inkml:trace>
          <inkml:trace contextRef="#ctx0" brushRef="#br0" timeOffset="42519.59">21326 207 207 0,'24'2'218'0,"-10"-1"-9"0,-1 1-8 15,0-2-9-15,3 2-9 0,2-2-8 0,-1 0-9 0,0 0-7 16,0 2-11-16,0-2-10 0,-4 1-13 16,4-1-11-16,-5 0-8 15,0 2-8-15,-3-2-12 0,-9 0-6 0,13 0-8 16,-13 0-6-16,12 0-7 0,-12 0-6 0,0 0-5 16,10 1-6-16,-10-1-3 0,0 0-13 0,10 3-19 15,-10-3-17-15,0 0-20 0,0 0-20 0,0 0-17 16,0 0-21-16,0 0-28 0,0 0-34 0,0 0-33 15,7-9-40-15,-7 9-127 0,0 0-380 0,0 0 169 16</inkml:trace>
          <inkml:trace contextRef="#ctx0" brushRef="#br0" timeOffset="43036.12">21989 63 119 0,'0'0'272'15,"0"0"-19"-15,0 0-21 0,0 0-24 0,0 0-19 16,0 0-23-16,0 0-15 0,0 0-16 15,0 0-16-15,0 0-15 0,0 0-5 0,4 13-9 0,-4-13-6 16,0 0-6-16,-4 15-4 0,4-15-6 0,-2 9-1 16,2-9-8-16,-4 15-5 0,8-6-1 0,-4-9-5 15,0 16 0-15,0-10 1 0,0-6-2 0,0 16-2 16,2-10-2-16,-2-6-4 0,4 14-3 0,0-8 3 0,-4-6-4 0,9 12 4 16,-4-8 6-16,2 1-8 0,-1-1 0 0,5-1-1 15,-11-3-4-15,17 7 0 0,-4-7-2 0,-1 0 1 16,2 2-8-16,-1-2 1 0,0-6-5 0,-2 3-2 15,2 0-2-15,1-1 0 0,-1-1 2 0,-2-1-1 16,0-2 0-16,-1 4-4 0,-1-5-2 0,1 0-4 16,-5 3 4-16,5-1-5 15,-8-2 5-15,1 3-5 0,-3 6-1 0,6-15-1 16,-3 8 0-16,-3 7-1 0,3-14 0 0,-3 14-4 16,-7-12-1-16,7 12-1 0,-6-13-3 0,-1 10-1 15,0-3-6-15,7 6-2 0,-18-5-10 0,4 1-2 16,2 3-3-16,0 0-8 0,-2-1-9 0,-2 4-7 15,-2-2-13-15,1 1-16 0,3 0-12 0,-10 5-21 0,6-4-19 16,-2 1-31-16,-1 1-27 0,4-2-36 0,-2 2-151 0,2-4-412 16,3 0 182-16</inkml:trace>
          <inkml:trace contextRef="#ctx0" brushRef="#br0" timeOffset="43599.14">22716-423 98 0,'0'0'180'0,"0"0"-16"0,0 0-10 16,-20 11 3-16,11-6-9 0,-1 2-7 0,-5 3-10 15,-2 1-6-15,0 3-3 0,0 1-11 0,0 3-5 0,3 1-6 16,-3 1-6-16,0 8-8 0,4 3-6 0,1-1-8 15,3 0-5-15,0 0-4 0,4 2-4 0,2-1-3 16,3 1-3-16,0 1-4 0,3-9-2 0,-1 7-7 0,1-9 1 16,3 10-6-16,0-7-4 0,0-3 4 0,2-1-7 15,-3-3-4-15,2 3 4 0,-2-8-4 0,2 3-10 16,-2-5-23-16,0 2-26 0,-5-6-31 0,4 1-34 16,-3 1-26-16,-1-9-40 0,7 13-212 0,-2-11-408 15,-5-2 182-15</inkml:trace>
          <inkml:trace contextRef="#ctx0" brushRef="#br0" timeOffset="44467.6">23091-93 152 0,'0'0'216'0,"0"0"-11"15,0 0-18-15,0 0-23 0,0 0-15 0,0 0-16 0,5-5-13 16,-5 5-15-16,0 0-13 0,0 0-8 15,0 0-4 1,0 0-9-16,0 0 1 0,7 29-4 0,-7-23 2 16,0-6 0-16,0 16-10 0,3-7 1 0,-3-9-7 0,0 16 2 15,-3-1-4-15,3-7 0 0,0 2-2 0,-5-1-1 16,-1-1-2-16,3 0 1 0,-7 1-6 0,3 0 4 16,-4-2-6-16,-1 1-6 0,-2-1-4 0,-3-1 4 15,3-1-6-15,-3-1 0 0,-7-1-3 0,7 0-2 0,0-2-3 16,0 0 3-16,0-1-8 0,0-1-8 15,3-4-5-15,-1 3-4 0,5-3-7 16,1 1-10-16,4-2-16 0,5 6-13 0,-14-10-7 0,13 1-7 0,1 9-3 0,0-16-4 16,3 4-9-16,2 1 1 0,2-2 8 0,0 4 7 15,5 0 7-15,-3 1-3 0,2 1 14 0,0-3 3 16,4 5 4-16,-1-1 3 0,1 1 7 0,-4 3-1 16,5-2 6-1,-3 1 5-15,0 1 8 0,4 2 3 0,-5 0 0 0,2 0 6 16,1 2-1-16,-3-2 2 0,3 4 0 0,0 0 3 15,-4 1 1-15,2-2 3 0,0 6 3 0,1 0-2 16,0-1 2-16,0 2 3 0,1-1 1 16,-1 4-6-16,3 2-1 0,-4 0 2 0,2 1-1 0,-1 3 2 15,-2-1-5-15,5 3 3 0,0 6-1 0,0 4 1 0,-6 0-3 16,4 0 2-16,-2 1 1 0,-1 4-2 0,-3-3-7 16,0 0 6-16,-1 1 0 0,0 1 4 0,-4-3-4 15,1-2 0-15,0-5 3 0,-2 6-2 0,-1-12-4 0,2 1 3 16,-4 3-4-16,3-2 4 0,-6-5-3 0,1 1 5 15,-1-2-4-15,-1 1 8 0,4-4 0 0,-5 0 11 16,-2-1 22-16,2-2 9 0,-4-3 2 0,-2 0-2 16,-3-4 2-16,2 1-3 0,-2 2-3 0,-3-5-8 15,0 3-1-15,-5-6-4 0,-2-1-6 0,2 0-2 16,-3-4 1-16,2 0-4 0,-10-7-1 0,9 0-3 0,-4 3-11 0,3-2-1 31,6 0-3-31,1 1 0 0,1-4 0 0,1 4-3 0,3-5-13 16,4 1-5-16,7 0-7 0,-2-4-18 0,8-1-3 15,-2 0 0-15,7-8-12 0,8-3-19 0,3 5-6 16,2-2 3-16,2-1 5 0,3 3 4 0,-1 3 8 16,-2 2 6-16,1 1 5 0,1 2 6 0,-8 4 2 15,3 1-3-15,-1 5 14 0,-1-2-7 0,-7 4-29 16,2-1 4-16,-3 2-15 0,1-3-35 0,-3 3-43 16,-4 1-103-16,0 1-278 0,2-1 123 0</inkml:trace>
          <inkml:trace contextRef="#ctx0" brushRef="#br0" timeOffset="44780.33">23568-149 76 0,'0'0'204'16,"0"0"-17"-16,0 0-11 0,0 0-9 0,0 0-2 0,0 0-4 16,-17 24-8-16,12-18-10 0,0 1-11 15,0 4-10-15,1-3-6 0,-2 3-6 0,1 0-6 0,1 1-9 16,-1 0-10-16,3 0-6 0,-4 0-9 0,5 4-5 16,-2-4-9-16,1 1-2 0,-1-2-2 0,6 2-4 15,-3-1-4-15,2 0-3 0,-2-2-5 0,3 5-3 0,-2-3-13 16,2-3-16-16,2-2-17 0,-2 0-22 0,-1 3-28 15,5-4-23-15,-2 0-18 16,0 1-25-16,-5-7-31 0,17 1-21 0,-10-1-158 16,-7 0-365-16,22-10 162 0</inkml:trace>
          <inkml:trace contextRef="#ctx0" brushRef="#br0" timeOffset="45223.62">23740 9 186 0,'0'0'196'0,"0"0"-18"0,0 0-23 16,0 0-15-16,0 0-17 0,0 0-16 0,0 0-13 15,0 0-11-15,0 0-4 0,0 0-6 0,0 0-10 16,0 0-3-16,9 20 1 0,-9-20 2 0,1 13 5 16,-1-13-9-16,4 9-2 15,-4 0-7-15,0-9-7 0,3 10-5 0,-3-10 0 16,5 12-5-16,-5-12-1 0,0 0-3 16,0 9-5-16,0-9 1 0,0 7-4 0,0-7 1 0,0 0 3 15,0 0 7-15,0 0 11 0,0 0 15 0,0 0 6 16,0 0-10-16,0 0-6 0,0 0-5 0,0 0-8 15,22-16 1-15,-15 10-7 0,0-1-5 16,3-3-7-16,-4-1-1 0,5-1-6 0,-4 0-2 0,5 3-2 0,-3-1 2 0,-1 0-3 16,4 2 0-16,-7-1-1 0,7-1 0 15,-7 8 1-15,-5 2 1 0,9-13 9 0,-6 10 0 16,-3 3 0-16,6-6-3 0,-6 6-2 0,0 0-1 0,8-9-7 16,-8 9-2-16,0 0-4 0,0 0 4 0,0 0 1 15,0 0-3-15,0 0 0 0,15 12 0 0,-10-6 1 16,0 1-1-1,-4 1 3-15,7 2-4 0,-5-3 6 0,0 3 1 16,0 0-3-16,3-1 2 0,-4-1-1 0,4 0 4 0,-3 3-2 16,0-3 1-16,2 0 1 0,0 1-1 15,-1-2-1-15,-1 2 1 0,2-3-27 0,-2 0-21 16,-3-6-22-16,4 12-21 0,-4-12-18 0,2 7-10 0,-2-7-6 16,0 0-19-16,0 0-38 0,8 2-162 0,-8-2-365 15,0 0 162-15</inkml:trace>
          <inkml:trace contextRef="#ctx0" brushRef="#br0" timeOffset="45455.42">24171-107 129 0,'9'-4'172'0,"-9"4"-8"0,0 0-5 16,13 9-9-16,-13-9-19 0,15 10-8 0,-9-4-5 15,2 3-21-15,1 0 5 0,-1 3 0 0,1 1 1 16,-1 1-6-16,1-2-7 0,-1 1-11 0,-2 0-9 15,0 2-4-15,-4-2-3 0,1 1-7 0,-2 1-4 0,-2-2-4 16,1 2-3-16,-5-2-3 0,-1 4-8 16,-3-5-21-16,-1 0-20 15,1 1-26-15,0-5-32 0,-2 2-17 0,-1-1-33 16,2-2-22-16,-2-2-40 0,6-1-105 0,6-4-305 16,-13 2 136-16</inkml:trace>
          <inkml:trace contextRef="#ctx0" brushRef="#br0" timeOffset="45843.49">24571-574 39 0,'9'19'237'0,"-1"1"-13"0,8 9-13 16,-6 2-3-16,7 1-24 0,-5 5-14 0,2 4-10 0,-1-1-15 0,3 15-13 16,-6 3-11-16,-3-15-10 15,-2 0-9-15,0 14-10 0,-10-15-10 0,0 3-6 16,-7-2-34-16,-2 2-41 0,-10 7-43 0,0-12-40 16,-5-7-51-16,-16 12-55 0,7-18-128 0,2-1-341 15,-3-4 150-15</inkml:trace>
        </inkml:traceGroup>
      </inkml:traceGroup>
    </inkml:traceGroup>
    <inkml:traceGroup>
      <inkml:annotationXML>
        <emma:emma xmlns:emma="http://www.w3.org/2003/04/emma" version="1.0">
          <emma:interpretation id="{32E3653B-56A3-4597-AC0A-C484A2D1CBCA}" emma:medium="tactile" emma:mode="ink">
            <msink:context xmlns:msink="http://schemas.microsoft.com/ink/2010/main" type="paragraph" rotatedBoundingBox="1187,3536 22622,2579 22678,3850 1243,4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372BDD-389B-4DC1-AF9F-26DBF341ADEE}" emma:medium="tactile" emma:mode="ink">
              <msink:context xmlns:msink="http://schemas.microsoft.com/ink/2010/main" type="inkBullet" rotatedBoundingBox="1195,3714 1650,3694 1676,4283 1221,4304"/>
            </emma:interpretation>
          </emma:emma>
        </inkml:annotationXML>
        <inkml:trace contextRef="#ctx0" brushRef="#br0" timeOffset="49248.35">19 2572 78 0,'0'0'214'16,"0"0"-6"-16,0 0-7 0,0 0-15 0,0 0-9 16,0 0-11-16,0 0-7 0,0 0-8 15,0 0-10-15,0 0-9 0,0 0-13 0,0 0-8 0,0 0-12 0,0 0-6 0,0 0-9 16,-18-21-10-16,18 21-9 0,0 0 0 0,0 0-15 16,0 0-2-16,0 0-6 0,0 0-5 0,-21 12-4 15,21-12-4-15,-8 5-5 0,8-5 1 16,-9 7-8-16,9-7 2 0,-8 9-5 0,4-4 1 0,4-5 0 15,-6 7-6-15,6-7 2 0,0 0-2 0,-5 6 3 16,5-6-5-16,0 0 4 16,-3 9-3-16,3-9 0 0,0 0-1 0,0 0-1 15,0 0 5-15,0 0-5 0,-9 5 2 16,9-5 6-16,0 0 4 0,0 0 3 0,0 0 3 0,0 0-1 16,0 0-4-16,0 0 8 0,0 0-7 0,0 0 4 15,0 0 6-15,10-27-4 0,-10 27 2 16,4-9 8-16,-4 9-9 0,5-8 9 0,-5 8 7 15,0 0-3-15,3-9 2 0,-3 9-2 0,0 0-6 16,0 0 1-16,0 0-9 0,0 0-3 0,1-10-5 0,-1 10-1 16,0 0-4-16,0 0-3 0,0 0 2 15,0 0-3-15,0 0 2 0,0 0-5 0,-23 19-1 16,19-16 0-16,4-3-2 0,-13 9-3 0,13-9-14 0,-8 6-10 16,8-6-13-16,-7 11-16 0,4-5-14 0,3-6-22 15,-6 9-26-15,6-9-25 0,-1 10-20 16,1-10-29-16,-1 8-30 0,1-8-225 0,0 0-481 15,0 0 213-15</inkml:trace>
        <inkml:trace contextRef="#ctx0" brushRef="#br0" timeOffset="48545.27">-45 2079 64 0,'0'0'167'0,"0"0"-8"16,0 0-9-16,0 0-6 0,0 0-4 0,0 0-10 15,0 0-9-15,0 0-4 0,0 0-8 0,0 0-5 16,0 0-6-16,0 0-5 0,0 0-11 0,0 0 5 16,0 0-8-16,0 0 0 0,0 0-9 0,0 0-4 0,0 0-1 15,0 0-9-15,0 0-4 0,0 0-2 0,0 0-6 16,0 0-6-16,0 0-3 0,0 0-9 0,0 0 1 15,0 0-3-15,0 0-6 0,0 0-1 0,0 0-3 0,0 0 0 16,0 0-8-16,0 0 2 0,0 0-2 0,0 0 0 16,0 0 1-16,0 0-1 15,0 0-2-15,0 0-2 0,0 0 2 0,0 0 1 16,2 10-2-16,-2-10 0 0,0 0 0 0,6 6 1 16,-6-6-3-16,0 0 3 0,0 0 0 0,8 5 1 15,-8-5-2-15,0 0 1 0,0 0-2 0,6 4-3 0,-6-4 5 0,0 0-1 0,0 0 3 0,0 0 1 16,0 0-2-16,0 0 1 0,0 0 4 0,0 0 0 15,0 0-1-15,0 0 6 0,17-8 5 0,-17 8 4 32,0 0 2-32,7-8 13 0,-7 8-1 0,0 0 9 15,3-6 0-15,-3 6 2 0,0 0-4 0,0 0-2 0,0 0-7 16,0 0-3-16,0 0-5 0,0 0-3 0,0 0-8 16,0 0-4-16,0 0-3 0,0 0 2 0,0 0 3 15,0 0-3-15,0 0-2 0,0 0-2 0,0 0-2 16,0 0-2-16,0 0-3 0,-10 26 2 0,10-26 2 15,-3 7-1-15,3-7-1 0,-2 10 8 0,2-10-12 16,0 0 3-16,0 12-3 0,0-12 0 16,0 0-1-16,0 0 3 0,0 0 0 0,0 0-1 0,2 10 1 15,-2-10 3-15,0 0 1 0,0 0 2 0,0 0-1 0,0 0-1 0,0 0-2 0,0 0 11 16,0 0-5-16,13-22 2 0,-13 22-4 16,7-12 3-16,-5 5-2 0,-2 7 1 0,5-14 1 15,-2 10-1-15,-3 4-1 0,5-10 0 0,-5 10-3 16,0 0-4-16,1-11-14 0,-1 11-24 0,0 0-19 0,0 0-29 15,0 0-29-15,0 0-7 0,0 0-10 0,0 0-22 16,0 0-39 0,0 0-22-16,0 0-180 0,-9 31-426 0,6-23 189 15</inkml:trace>
        <inkml:trace contextRef="#ctx0" brushRef="#br0" timeOffset="49846.79">269 2605 162 0,'0'0'203'0,"0"0"-11"0,0 0-12 0,0 0-5 15,0 0-10-15,0 0-10 0,0 0-17 0,0 0-11 16,0 0-14-16,0 0-13 0,0 0-6 0,0 0-15 15,-1 11-6-15,1-11-3 0,0 0-10 0,0 0-7 0,-3 10-4 0,3-10-5 0,0 0-4 16,0 0-6-16,0 0 1 0,0 10-6 16,0-10-1-16,0 0-2 0,0 0-2 0,0 0 3 15,0 0 6-15,4 11 1 0,-4-11 9 0,0 0 7 16,0 0 15-16,13-2-10 0,-13 2 4 0,0 0-2 0,12-11 4 16,-12 11 2-16,10-6 2 0,-4 2 0 0,-6 4-3 15,6-8-1 1,-6 8 7-16,5-11-2 0,-5 11-3 0,7-9-1 15,-7 9-5-15,4-10 2 0,-4 10-8 0,1-11-1 16,-1 11-5-16,5-9 1 0,-5 9-6 0,0 0-1 16,0-9-10-16,0 9-5 0,0 0-4 0,0 0-11 0,0 0-21 15,0 0-20-15,0 0-19 0,0 0-26 0,0 0-19 16,0 0-17-16,0 0-39 0,0 0-38 0,0 0-37 16,-13 23-74-16,13-23-154 0,-8 13-492 0,8-13 218 0</inkml:trace>
      </inkml:traceGroup>
      <inkml:traceGroup>
        <inkml:annotationXML>
          <emma:emma xmlns:emma="http://www.w3.org/2003/04/emma" version="1.0">
            <emma:interpretation id="{851D7D0F-9467-4F3A-B72F-D402006AAAEA}" emma:medium="tactile" emma:mode="ink">
              <msink:context xmlns:msink="http://schemas.microsoft.com/ink/2010/main" type="line" rotatedBoundingBox="2702,3468 22622,2579 22678,3850 2759,4739"/>
            </emma:interpretation>
          </emma:emma>
        </inkml:annotationXML>
        <inkml:traceGroup>
          <inkml:annotationXML>
            <emma:emma xmlns:emma="http://www.w3.org/2003/04/emma" version="1.0">
              <emma:interpretation id="{4FDAA8A3-5DBD-43FE-ACF0-9783AC0A992A}" emma:medium="tactile" emma:mode="ink">
                <msink:context xmlns:msink="http://schemas.microsoft.com/ink/2010/main" type="inkWord" rotatedBoundingBox="2702,3468 5399,3348 5442,4302 2745,4422"/>
              </emma:interpretation>
            </emma:emma>
          </inkml:annotationXML>
          <inkml:trace contextRef="#ctx0" brushRef="#br0" timeOffset="-170573.03">1384 2103 51 0,'0'0'204'0,"0"0"-12"0,0-8-6 0,0 8-10 16,0 0-13-16,0 0-9 0,-4-13-6 0,4 13-7 0,0 0-11 0,0 0-3 0,0-12-7 16,0 12-1-16,0 0-9 0,0 0-7 0,-2-11-5 15,2 11-1-15,0 0-6 0,0 0-7 0,0 0-6 16,0 0-1-16,0-11-11 0,0 11-10 0,0 0-4 16,0 0-5-16,0 0-5 0,0 0-6 0,0 0-7 15,0 0-6-15,0 0-3 0,0 0-1 0,0 0-3 16,0 0-1-16,0 0-2 15,0 0 0-15,0 0-2 0,0 0-1 0,6 28-2 16,-6-28 2-16,1 15 5 0,1-6 0 0,3 1-2 16,-4 3 2-16,3 1-1 0,1-1 2 15,1-1-1-15,-1 3 0 0,-1 0-2 0,5-2 3 16,-4 4-6-16,0 2 3 0,1-5-2 16,-2 1 1-16,3 5 2 0,0-5-5 0,-2 0-1 0,2 1 6 15,-2-1-6-15,0-2 2 0,2-1 0 0,-5 1-2 0,4 2 1 0,-1-3 0 0,1-1-1 16,0-1 0-16,-3-1-2 0,0 0 1 0,1 0-1 15,-3 1-1-15,5-3-2 0,-4-1 3 0,2 2-5 16,0 0 4-16,-4-8 4 0,5 11-5 0,-5-11 0 16,4 8-1-1,-4-8 3-15,5 7 0 0,-5-7 0 0,0 0 2 16,4 8 9-16,-4-8-4 0,0 0 8 0,0 0 2 0,5 4 7 16,-5-4 13-16,0 0-4 0,0 0 7 0,0 0 1 15,0 0-3-15,0 0-1 0,0 0-12 0,0 0 3 16,15-16-7-16,-10 7 2 0,4 0-10 0,-4-4 1 15,5-4-4-15,0-2 1 0,-2 0-2 0,6-10-13 16,1-3-11-16,0 0-9 0,1-1-8 0,0-4 4 16,1 2-9-16,-2-1 1 0,2-1-2 15,-1 0-3-15,-3 4 5 0,0-4 3 0,0 6 5 0,0 0 3 0,-5-1-6 0,0 10 7 16,0 1 0-16,-2 2 5 0,-3 5-1 0,1-3 5 16,-3 5-6-16,5-3 4 0,-5 8 5 0,3-2-3 15,-4 9-1-15,1-16-8 0,-1 16-10 0,1-9-12 16,-1 9-21-16,0 0-16 0,0 0-11 0,0 0-3 15,0 0-1-15,0 0-8 0,0 0-13 0,0 0-13 16,0 0-9-16,0 0-17 16,-18 29-14-16,15-21-11 0,-3 1-25 0,-2 3-130 15,-1 0-359-15,2-1 159 0</inkml:trace>
          <inkml:trace contextRef="#ctx0" brushRef="#br0" timeOffset="-170089.37">1489 2255 10 0,'-9'2'157'0,"9"-2"-12"15,0 0-11-15,-8 6-3 0,8-6-13 0,0 0-9 16,-11 5-7 0,11-5-6-16,-8 4-11 0,8-4-7 0,-5 6-10 15,5-6 0-15,0 0-8 0,-6 8-5 0,6-8-2 0,0 0-5 16,-8 4-6-16,8-4-2 0,0 0-9 15,0 0-3-15,0 0-1 0,0 0-1 0,0 0 5 16,0 0 3-16,0 0 6 0,0 0 2 0,0 0 0 16,0 0 5-16,22 7-1 0,-12-7 1 0,-10 0-3 0,24-3 0 15,-11 2-4-15,4 0-4 0,0-2 4 0,1 0-6 0,-1-1-1 16,6 0-3-16,-6 1-2 0,-3 0-4 0,2 1 1 16,-3 1-7-16,1 0 0 0,-5 1-7 0,-9 0-10 0,20 0-8 15,-12 1-11-15,-8-1-16 0,11 3-6 0,-5 0-15 16,-6-3-13-16,8 7-19 0,-8-7-20 15,5 7-15-15,-5-7-20 0,5 5-156 0,-5-5-322 0,0 0 142 16</inkml:trace>
          <inkml:trace contextRef="#ctx0" brushRef="#br0" timeOffset="-169541.24">2192 2214 168 0,'0'0'198'0,"0"0"-12"0,0 0-12 0,0-13-10 15,0 13-5-15,0 0-6 0,0 0-12 0,0 0-9 16,0 0-10-16,0 0-11 16,0 0-15-16,0 0-10 0,-16-8-10 0,16 8-7 15,0 0-8-15,-19 7-7 0,19-7-2 16,-23 8-5-16,13-2 2 0,-2 0-5 15,0 2 1-15,1-1-5 0,-1 3-1 0,0-2 1 0,0 3-5 0,2-3-6 16,2 1-3-16,-2 0-3 0,1 0-1 16,-1 1-2-16,4 2-4 0,-2 3-1 0,1-5 1 15,2 2-3-15,0-1-1 0,1-1 1 0,0 0 0 0,4-2 0 0,-1 1-5 0,1 4 1 16,2-2 1-16,1-2-1 0,0-2 0 0,2 1 3 16,1-1-3-16,1-1-1 0,3 2 1 0,2-2 1 15,-1-1-1-15,2-2 3 0,-2 1 2 0,4 1-5 16,-1 0 1-16,-1-3 2 0,2-2-4 0,-2 2 1 15,-1-2-4-15,-2 0 8 0,3-2-6 0,-1 2-4 16,-2-1-2-16,-10 1-8 16,17-1-17-16,-17 1-17 0,17 0-18 0,-17 0-25 15,11-4-29-15,-11 4-18 0,13-4-43 0,-13 4-217 16,8-3-423-16,-8 3 186 0</inkml:trace>
          <inkml:trace contextRef="#ctx0" brushRef="#br0" timeOffset="-168902.13">2566 2088 212 0,'0'0'204'16,"0"0"-14"-16,0 0-15 0,0 0-16 0,0 0-15 15,0 0-18-15,0 0-14 0,0 0-9 0,0 0-14 0,0 0-7 16,0 0 0-16,0 0-2 0,0 0-2 0,0 0-3 15,0 0-4-15,30 10-4 16,-21-8-8-16,0 1-2 0,3 0-4 0,2 0 0 16,-1 2-12-16,3 0-3 0,-3-1-2 0,3 2 1 0,-3 0-7 15,4 0-3-15,-4 0-5 0,0-1 1 0,1 2-4 0,-2 1-4 0,0-2-2 16,0 1 2-16,0-1-2 0,-2 3-3 0,-2-4 2 16,2 1-3-16,-2 2-3 0,-1-5 8 0,2 2-7 0,-1 2-3 15,0-2 4-15,-5-1-1 0,5 1-2 0,-1-1 0 16,-7-4-1-16,9 9-1 0,-4-6 3 0,-5-3-3 15,7 10 1-15,-7-10 0 0,9 7-4 0,-9-7 3 16,6 6 0-16,-6-6-3 16,4 5 6-16,-4-5-6 0,0 0 4 15,6 10-3-15,-6-10 3 0,-3 9 1 0,3-9 3 16,0 0 3-16,-9 18-1 0,4-12 1 0,-3 0-1 0,-1 3 1 16,-2-1 0-16,-2 2 1 0,1-4-4 0,-2 4 4 15,1 1-1-15,1-1 0 0,-1 0-4 16,-1-1 1-16,-1-1 0 0,-2 1 1 15,2-1-1-15,1 1-2 0,-1-1 1 0,2 2 0 0,0-1-5 16,-2 0 2-16,2 0 0 0,1 0 0 0,1 0-2 16,-1 0 0-16,1-2-9 0,4-1-8 0,-3 3-14 15,3-3-22-15,0 0-14 0,1 1-23 0,-2-1-22 16,8-6-18-16,-7 8-15 0,7-8-17 0,0 0-19 16,-1 9-149-16,1-9-355 0,0 0 157 0</inkml:trace>
          <inkml:trace contextRef="#ctx0" brushRef="#br0" timeOffset="-168405.05">3248 2339 160 0,'0'0'165'0,"0"0"-21"16,0 0-14-16,0 0-17 0,0 0-6 0,0 0-20 0,0 0 4 15,0 0-10-15,0 0-8 0,12 12 0 0,-12-12-1 16,4 10-6-16,-4-10-4 0,1 6 0 16,-1-6-1-16,4 11-7 0,0-5-3 0,-4-6-1 0,4 10-2 15,0-4 1-15,-4-6-1 0,5 9-3 0,-5-9 5 0,11 6-2 0,-5-5 5 16,-6-1 3-16,15 3-1 0,-5-1 0 0,-10-2-1 16,18-4-4-16,-2 3-4 0,1-3-6 0,0 1-1 0,3-3-5 15,2-3-1-15,-5 5-5 0,2-3-3 16,4-1 0-16,-8 2-1 0,0 1-7 0,-1-1 2 15,-2-1-1-15,-3-2-3 0,-1 6 1 0,-2-3-3 0,2-1-1 16,-3 0 0 0,1-1 4-16,-6 8 0 0,4-14-3 0,-3 3-2 15,-1 11 0-15,-1-14 0 0,1 14-6 16,-10-15 1-16,4 11 0 0,-3-6-2 0,-3 2-1 16,0 1 1-16,0 1 2 0,-1 0-2 0,0 1 6 0,-2 0 1 15,2-1 0-15,-3 4-6 0,-1-1 4 16,0 0-3-16,3 0-2 0,-2 3 0 0,4-3-1 15,-5 3 0-15,0 0 0 0,3 3 0 0,-2 0-7 0,0 0-1 0,2 1-6 0,-2 1-6 16,4-1-6 0,-1 2-10-16,2 0-5 0,-1-1-9 0,0 1-9 15,3 0-14-15,1 0-12 0,-1 4-19 0,1-1-9 16,0-1-11-16,3 0-16 0,0 0-29 0,0 2-150 0,-2-1-343 16,3 3 152-16</inkml:trace>
          <inkml:trace contextRef="#ctx0" brushRef="#br0" timeOffset="-166481.51">4077 2272 37 0,'0'0'169'0,"0"0"-7"0,1-9-3 0,-1 9-8 0,0 0-4 15,0 0-1-15,6-8-1 0,-6 8-5 0,0 0-4 16,0 0-7-16,5-8-1 0,-5 8-1 0,0 0-6 16,0 0-8-16,0 0-3 0,0 0-12 0,0 0-12 0,0 0-10 15,0 0-11-15,0 0-8 0,0 0-6 0,0 0-2 16,0 0 0-16,0 0-6 0,0 0-1 0,-11 39-1 16,5-26-3-16,-2 3-2 0,-4 5-3 0,-1-4-4 15,1 6-2-15,-7 4-2 0,0 1-5 0,-3 1-18 16,-1-2-31-16,-1 2-38 0,-3 0-45 0,3 1-43 0,1-4-37 15,-1 3-214 1,1-7-439-16,0 3 195 0</inkml:trace>
        </inkml:traceGroup>
        <inkml:traceGroup>
          <inkml:annotationXML>
            <emma:emma xmlns:emma="http://www.w3.org/2003/04/emma" version="1.0">
              <emma:interpretation id="{28DD6C7E-460C-4A01-A1DF-ABE0CC971120}" emma:medium="tactile" emma:mode="ink">
                <msink:context xmlns:msink="http://schemas.microsoft.com/ink/2010/main" type="inkWord" rotatedBoundingBox="5926,3506 8784,3379 8811,3992 5953,4119"/>
              </emma:interpretation>
            </emma:emma>
          </inkml:annotationXML>
          <inkml:trace contextRef="#ctx0" brushRef="#br0" timeOffset="-165016.38">4595 1945 24 0,'0'0'179'0,"2"-16"-10"0,-2 16-4 16,0 0-23-16,0 0-3 0,0 0-9 0,0 0-12 0,0 0-15 15,0 0 6-15,0 0-9 0,0 0-6 0,0 0-11 16,0 0-5-16,0 0-8 0,0 0-7 0,0 0-3 16,0 0-7-16,13-9-4 0,-13 9-4 0,0 0-1 15,7-5-4-15,-7 5-4 0,9-1-4 0,-9 1-2 16,12-3 0-16,-12 3-2 0,14-3-3 0,-3 3 0 16,-2-3-3-16,1 1-1 0,1 0 1 0,2 0-2 0,0-2-1 15,3 2 1-15,1 0-7 0,2-2 0 0,3 1-5 16,-3-1 3-16,3 1 1 0,0-1-3 0,-4 2 1 15,5-1-2-15,-6-1-2 0,0 2 3 0,0-2-4 16,-2 2 4-16,1 0-7 0,1 0 0 0,-5 0 2 16,1 2 0-16,1-3 1 0,1 3 3 0,-4-1-6 0,4 1 4 0,-2 1-3 15,-5-1 4-15,-8 0-6 0,21-1 3 0,-14 2-1 16,3 0 2 0,-1 1-2-16,-9-2 0 0,15 3-3 0,-8 0 0 0,-7-3 3 15,17 6-3-15,-12-6 0 0,-5 0-1 0,12 6 2 16,-12-6 1-16,10 5-3 0,-3-1 0 0,-7-4 11 15,10 8-9-15,-6-2-3 0,-4-6 0 0,8 7 3 16,-5 0-2-16,3-1-1 0,-3 1 2 0,0 1 2 16,-3-8 0-16,5 14 0 0,-1-7 4 0,-2 1-6 15,-2-8 2-15,3 14 1 0,-2-5 2 0,1-3 1 16,-2 6-3-16,0-12 3 0,4 16-2 0,-3-3 2 16,3-5-1-16,-2 3 0 0,-2 2 3 0,3-5 3 15,-2 2 1-15,1-2-2 0,-2-8 11 0,4 19-10 0,-3-11 4 16,0 3-5-16,4-1-2 0,-5-10 0 0,2 16 1 0,0-7-3 15,0-3 0-15,-1 5 1 16,1 0-1-16,-2-11-1 0,2 15 1 0,-2-6-1 16,0 0 0-16,1 0 0 0,-1-9-1 0,0 17 5 15,0-10-5-15,0-7 1 0,0 18-1 0,0-18-2 16,0 14 1-16,0-7 0 0,0-7 0 0,-1 11 0 0,1-11-1 16,-4 14 3-16,4-7-1 0,0-7 1 0,-5 15 2 0,5-15-2 0,-4 12 2 0,0-4 1 15,3-1-1-15,1-7 2 0,-7 10 2 0,4-4 0 16,3-6-1-16,-11 10 6 0,11-10-5 0,-11 8-1 15,5-2 3-15,0-3-2 0,6-3 0 0,-13 10 0 16,5-5 4-16,2-1-6 0,-5-1-2 0,5 2-1 16,6-5 1-16,-17 7-1 0,6-5 0 0,4 0 2 15,7-2-3-15,-20 5 3 16,12-1 0-16,-1-4-4 0,-3 2 0 0,12-2 4 16,-19 3-6-16,4-3 3 0,2 0 5 0,-1 2-7 15,14-2 5-15,-26-2-7 0,9-1 2 0,2 1-3 16,-2-2 0-16,-1 4 0 0,-4-5 1 15,1 0-2-15,0 0 3 0,3 2-2 0,-3-3 3 16,1 0-3-16,6 3 0 0,-3-2 0 0,4 3 0 16,-3-3-1-16,3 1 0 0,0 1 0 0,1 0-1 0,3 0-7 0,0 2-10 0,9 1-5 15,-16-2-16-15,16 2-12 0,-12 0-16 0,12 0-15 16,0 0-18-16,0 0-18 0,-15 1-16 0,15-1-21 16,0 0-18-16,0 0-27 0,0 0-128 0,0 0-354 15,0 0 157-15</inkml:trace>
          <inkml:trace contextRef="#ctx0" brushRef="#br0" timeOffset="-164546.33">5299 2135 104 0,'0'0'181'16,"0"0"-9"-16,0 0-18 0,0 0-12 0,0 0-11 15,0 0-13-15,0 0-10 0,0 0-3 0,-28-1-6 0,28 1-8 16,-19 3-7-16,6 1-6 0,-2 0-10 15,-1-2-2-15,0 3-10 0,0-1-5 16,1-2-3-16,-2 2-5 0,5 0-5 0,-2-2 1 16,-2 4-15-16,4-1-14 0,0 0-21 0,1 0-22 0,3-2-28 0,8-3-27 0,-9 3-29 15,9-3-26-15,-12 3-117 0,12-3-281 0,0 0 125 16</inkml:trace>
          <inkml:trace contextRef="#ctx0" brushRef="#br0" timeOffset="-163807.08">5711 2131 36 0,'0'0'199'0,"0"0"-23"16,0 0-13-16,0 0-9 0,0 0-13 0,0 0-9 16,0 0-7-16,8 6-4 0,-8-6-8 0,4 9-6 15,-4-9-6-15,3 10-6 0,-3-10-4 0,1 12-13 16,-1-12-2-16,1 11-5 0,0-4-3 0,-1-7-4 15,2 14-5-15,-2-14-6 0,-2 17-4 0,2-9-5 16,0 4-2-16,0-12-6 0,-2 16-1 0,2-6-6 16,-4-3-1-16,4-7-3 0,-4 16 0 0,3-10-2 15,1-6-3-15,-2 11-2 0,2-11-1 0,0 11 3 16,0-11-6-16,0 0-1 0,-5 11 0 16,5-11 1-16,0 0-5 0,0 0 2 0,0 8 1 0,0-8 0 15,0 0-1-15,0 0-1 0,0 0 1 0,0 0 1 0,0 0-1 16,0 0-4-16,0 0-1 0,0 0-2 15,0 0-5-15,0 0-6 0,0 0-4 0,-5-30-1 0,5 30-2 16,3-13 0-16,-1 4-3 0,-2 9 2 0,5-22-1 16,2 13 3-16,-4 2-1 0,-1-2 4 0,1 1-1 0,3 2 3 0,0-6 2 15,-4 4 0 1,-2 8 0-16,9-14 2 0,-3 8 6 0,-4 0 2 16,-2 6 2-16,4-13 1 0,1 8 1 0,-5 5 0 0,9-9 2 15,-9 9-1-15,6-7 1 0,-6 7 1 0,5-6-2 16,-5 6 4-16,6-6-6 0,-6 6 5 0,6-6-2 15,-6 6 0-15,6-6-4 0,-6 6 1 0,0 0-2 16,13-3-1-16,-13 3 0 0,5-4 2 0,-5 4-4 16,0 0 0-16,12-3 3 0,-12 3-6 0,0 0 1 0,0 0 1 15,12 4-4-15,-12-4 7 0,0 0-5 16,10 12 1-16,-7-9 0 0,-3-3 8 0,7 15 4 16,-7-8 8-16,2 2-2 0,-2-9 0 0,3 17-1 15,-1-7-3-15,1 2 0 0,-3-3-2 0,4 3 1 16,-1-3-2-16,-3 1 2 0,4 2-4 0,-3-4 0 0,-1 1 1 0,0-9 0 15,4 17-2-15,-3-9 1 0,-1-8-7 0,0 16-19 16,0-16-17-16,1 14-20 16,2-8-18-16,-3-6-24 0,3 11-25 0,-3-11-25 15,6 9-26-15,-1-7-53 0,-5-2-123 0,10 4-377 16,-10-4 167-16</inkml:trace>
          <inkml:trace contextRef="#ctx0" brushRef="#br0" timeOffset="-163414.92">6086 2348 56 0,'3'9'176'0,"-3"-9"-12"16,5 7-14-16,-5-7-14 0,4 5-8 0,-4-5-6 0,5 9-7 16,-5-9-11-16,6 6-5 0,-6-6-4 0,9 6-8 15,-9-6-4-15,8 4-2 0,-8-4-2 0,14 3-7 16,-8 0-5-16,-6-3-4 0,14 0-9 0,-14 0-3 15,20-3-6-15,-6 0-6 0,-1 3-3 16,1-6-3-16,-1 2-3 0,1 2-3 0,-2-4-1 16,1-1 0-16,-1 5-4 0,-3-4 0 0,0 1 2 0,-1 1 3 0,-3-2 0 0,2 2 4 15,-7 4-1-15,10-11-4 0,-6 6 7 0,-4 5-2 16,6-11 0-16,-6 11 1 0,2-9-2 0,-2 9-5 16,0 0-2-16,-6-16-4 0,6 16-4 0,-11-8-2 15,6 4 0 1,5 4-3-16,-17-6 0 0,8 2 0 0,-6 2-6 15,2 0 2-15,0 1-3 0,-1 1 1 0,1-4-2 0,13 4 1 16,-24 3-6-16,13-2-11 0,-3 0-8 0,0 1-12 16,2 1-9-16,2 0-13 0,10-3-11 0,-18 4-13 15,10-2-6-15,-1 2-7 0,3 1-20 0,6-5-11 16,-14 6-17-16,6-3-18 0,8-3-131 0,-14 4-313 16,14-4 139-16</inkml:trace>
          <inkml:trace contextRef="#ctx0" brushRef="#br0" timeOffset="-162806.79">6660 2003 29 0,'0'0'183'0,"0"0"-18"0,0 0-15 0,0 0-9 16,0 0-18-16,0 0-6 0,0 0-2 0,0 0-13 15,0 0-8-15,0 0-1 0,0 0-11 0,0 0-12 0,0 0-6 16,-17 0-5-16,17 0-8 0,0 0-1 0,0 0-4 15,0 0-1-15,0 0-4 0,0 0 3 16,0 0-1-16,0 0 0 0,15 24-5 0,-9-19 0 16,-1 0-3-16,3 0-1 0,-8-5-3 15,12 9 0-15,-3-5-3 0,-1 0 0 0,0 0-1 0,1 3-1 16,-1-2-3-16,4 2 0 0,-1-4-2 0,0 3-3 16,-2-1-2-16,0-1 1 0,2-1 3 0,-5 2-4 15,5 0-4-15,0-3 1 0,1 4 0 0,-1-4-1 16,-5 0-1-16,2 2-1 0,4-2-1 0,-4 1-3 15,1 0 1-15,0 0 0 0,-9-3-1 0,17 5-3 16,-9-4 0-16,-2 3 1 0,-6-4-1 0,13 3 1 0,-13-3-2 0,9 3 0 16,-9-3-4-16,6 5 4 0,-6-5 1 0,0 0-5 15,0 0 4-15,6 7-1 0,-6-7 3 0,0 0 0 16,-1 11 4-16,1-11 5 0,-11 14-3 0,5-9 1 16,-5 2 0-16,2 2-1 0,-5-1 1 0,1-1-2 0,-2 2 1 15,-5 0-2-15,3 3 0 0,-3-2-3 0,6-1 0 16,-3 2 1-1,-3-1 1-15,3-4-3 0,0 2 1 0,3-1-5 0,2-1-11 16,4-1-13-16,-4 0-19 0,2 1-19 0,3-2-26 16,-1 1-25-16,2 0-22 0,6-5-30 15,-8 5-41-15,8-5-104 0,-7 6-334 0,7-6 148 0</inkml:trace>
          <inkml:trace contextRef="#ctx0" brushRef="#br0" timeOffset="-162390.01">7152 2247 24 0,'0'0'198'0,"5"9"-19"0,-5-9-9 15,4 7-18-15,-4-7-6 0,10 9-11 16,-6-6-7-16,-4-3-11 0,13 11-6 0,-9-8-4 0,4 1-8 15,-1 0-5-15,0-1-6 0,1 0-5 0,1 0-4 16,-9-3-6-16,17 5-4 0,-9-5-1 0,1 2-7 16,1-1-6-1,3-1-5-15,-2 0-3 0,1-3-6 0,0 1 0 0,4-1-7 16,-5 0 0-16,4 3-5 16,-6-6-2-16,4 3-4 0,-1-4-1 0,0 2 0 0,-1-2-2 0,-3 0-3 0,1 2-2 15,-3-3 0-15,-1 0-1 0,1 2-3 0,0-3-1 0,-4 2 2 16,-2 7-4-1,3-19 0-15,-1 12-2 0,-2 7-1 0,0-19-2 16,-2 11 1-16,-1-2-2 0,-2 4-3 0,-4-4 2 0,1 1 0 0,-1 3-3 0,-2 3 2 16,-3-4-3-16,-3 1 3 0,3 1-4 0,-6-1-3 15,-4 5-6-15,2-2-7 16,5 3-9-16,0 0-6 0,0 2-13 16,3-1-12-16,-3 2-13 0,2-1-15 0,1 3-18 0,2-4-18 0,-2 1-24 0,4 3-19 0,0-1-138 15,0 0-331-15,1-2 146 0</inkml:trace>
        </inkml:traceGroup>
        <inkml:traceGroup>
          <inkml:annotationXML>
            <emma:emma xmlns:emma="http://www.w3.org/2003/04/emma" version="1.0">
              <emma:interpretation id="{BA9A3244-64ED-489E-BC61-2D2F5C7946F2}" emma:medium="tactile" emma:mode="ink">
                <msink:context xmlns:msink="http://schemas.microsoft.com/ink/2010/main" type="inkWord" rotatedBoundingBox="10048,3302 11430,3240 11458,3872 10076,3933"/>
              </emma:interpretation>
            </emma:emma>
          </inkml:annotationXML>
          <inkml:trace contextRef="#ctx0" brushRef="#br0" timeOffset="-161477.97">9101 1899 71 0,'0'0'241'0,"-22"2"-30"0,9 2-13 0,-1-1-16 0,0-1-13 16,0 0-15-16,1 3-13 15,-2-2-12-15,0 0-11 0,-1 0-12 16,0 2-8-16,-1-2-9 0,2 1-7 0,0-1-8 0,3 3-7 0,-2-2-11 0,4 0-2 0,0 0-8 15,3 0-7-15,7-4-2 0,-10 9-1 0,10-9-5 16,-9 6-4-16,9-6-2 0,-8 6-3 0,8-6-2 16,-2 6-1-16,2-6 1 0,0 0-3 0,0 0 0 0,0 0-3 31,0 0 1-31,10 19-1 0,-3-17 2 0,-7-2 0 16,12 3-4-16,-12-3-1 0,15 3 0 0,-8-2-1 15,5 1 1-15,-12-2-2 0,18 1-1 0,-8 2 0 0,1-3 0 0,-3 2-2 16,1-1-1-16,1 3-2 0,-3-2-1 15,-7-2-1-15,17 4 2 0,-9-2-2 0,-2 3 0 16,5-1 2-16,-5-1-1 0,3 1-4 0,-1-1 3 0,-1 2-2 16,-2-1 4-16,5 2-2 0,-10-6 0 0,9 9-2 15,-3-4 2-15,-1-1 0 0,-5-4-5 16,9 9 4-16,-4-6 1 0,-5-3-4 16,3 10 2-16,-3-10 2 0,0 0-1 0,4 10 1 0,-4-10 5 15,0 0 4-15,0 0 4 0,-5 14 4 0,5-14 4 16,-12 8-5-16,12-8 3 0,-15 7-2 0,9-3 4 15,-7 1-5-15,-1 0 4 0,-1 2-5 0,-2-6-4 0,3 4 0 16,-3-4 0-16,0 3 1 0,-5-2-2 16,5 1 0-16,0-3 1 0,2 0-2 15,-2 4 2-15,3-2-1 0,-1-2 4 0,4 3-7 16,-1-2-1-16,12-1-2 0,-18 0 3 0,6-1-3 0,12 1 1 0,0 0-4 16,-17 0-10-16,17 0-8 0,-9-3-13 0,9 3-16 15,0 0-18-15,-6-9-19 0,6 9-21 16,0 0-18-16,0 0-31 0,0 0-15 0,0 0-43 0,16-13-151 15,-9 11-390-15,2-2 173 0</inkml:trace>
          <inkml:trace contextRef="#ctx0" brushRef="#br0" timeOffset="-161171.97">9300 2174 92 0,'0'0'276'0,"11"0"-14"0,-11 0-8 15,0 0-12-15,0 0-6 0,15-1-5 0,-15 1-5 16,0 0-2-16,13-2 1 0,-13 2 1 0,6-4-4 0,-6 4-2 16,0 0-5-16,6-6-7 0,-6 6-7 0,0 0-7 15,9-9-13-15,-9 9-22 0,0 0-19 0,0-11-4 0,0 11-18 16,0 0-14-16,-3-13-9 0,3 13-13 0,0 0-11 15,-9-9-7-15,9 9-19 0,-8-6-21 0,8 6-24 16,-12-5-14-16,12 5-35 0,-11-2-23 0,11 2-25 16,-12-3-21-16,12 3-14 0,-17 1-26 0,17-1-17 15,-12 4-30-15,12-4-27 0,-13 2-29 0,13-2-25 16,0 0-243-16,-12 0-574 0,12 0 254 0</inkml:trace>
          <inkml:trace contextRef="#ctx0" brushRef="#br0" timeOffset="-160323.98">9493 1968 6 0,'0'0'261'0,"0"0"-24"0,0 0-22 0,0 0-10 16,0 0-8-16,33-12-5 0,-18 7-4 0,8 5-8 16,4-3-10-16,8 2-8 0,6-1-12 0,-2-2-9 15,-2 3-13-15,3-3-10 0,-1 3-13 0,-1-2-9 0,2 2-12 16,-5 1-6-1,-8-2-10-15,-2 2-28 0,1-3-27 0,-3 3-43 16,-6 0-52-16,-2 0-56 0,1 0-65 0,-4 0-228 16,-12 0-466-16,14 0 207 0</inkml:trace>
          <inkml:trace contextRef="#ctx0" brushRef="#br0" timeOffset="-160639.96">9820 1651 128 0,'8'-4'228'0,"-8"4"-13"0,8-11-9 0,-8 11-13 16,3-10-9-16,4 7-5 0,-7 3-6 0,5-7-10 15,-5 7-9-15,0 0-15 0,0 0-15 0,8-5-9 16,-8 5-12-16,0 0-15 0,0 0-11 0,0 0-12 16,0 0-5-16,0 0-11 0,0 0-2 0,0 0-2 0,0 0-4 15,0 0-2-15,-17 30-4 0,11-20-2 0,0 2 3 31,-2 3 1-31,2 6 4 0,-5-2-3 0,2 3-2 16,1-1 1-16,-3 0 0 0,2 3-1 0,-2-1 1 0,2 0-2 16,-2 1 0-16,4-2-1 0,-2 0-5 0,-1 0 1 15,5-1-2-15,-1 0-2 0,-2 0-1 16,0-1-2-16,4-3 0 0,-1-2-3 0,2 1 3 0,-1-2-4 0,3 1-2 16,-6-2 0-16,7 1 4 0,-2 0-4 0,2-1-3 15,-2-3 3-15,2 2-3 0,4-4 2 0,-4-8-4 16,0 18 7-16,3-11-12 0,1 2 11 0,-4-9-8 0,8 11 0 15,-3-7 2-15,3-1 0 0,-2 2 6 0,-6-5-9 16,17 4 3-16,-7-4 0 16,4 0 1-16,0 2-5 0,2-4 0 0,-4 2-2 15,5-2-3-15,5-2-8 0,-8 0-9 0,1 1-18 0,0-2-19 16,2-2-16-16,0 1-24 0,-1 4-21 0,-4-4-21 0,0-1-29 0,-2 4-37 16,-2-2-41-16,-2-2-224 0,-6 7-503 0,6-12 222 15</inkml:trace>
        </inkml:traceGroup>
        <inkml:traceGroup>
          <inkml:annotationXML>
            <emma:emma xmlns:emma="http://www.w3.org/2003/04/emma" version="1.0">
              <emma:interpretation id="{660429C4-8287-43E2-8400-23896052E6D9}" emma:medium="tactile" emma:mode="ink">
                <msink:context xmlns:msink="http://schemas.microsoft.com/ink/2010/main" type="inkWord" rotatedBoundingBox="12609,3138 14145,3070 14186,3979 12649,4047"/>
              </emma:interpretation>
            </emma:emma>
          </inkml:annotationXML>
          <inkml:trace contextRef="#ctx0" brushRef="#br0" timeOffset="-154009.92">11296 1987 128 0,'0'0'201'0,"18"-9"-5"0,-18 9-16 0,14-4-4 16,-6 3-4-16,-8 1-9 0,24-1-8 0,-9-3 0 16,2 4-11-16,0-1-11 0,0-4-8 0,-1 4-11 15,6-1-8-15,2-1-10 0,-7 2-8 0,0-3-6 16,1 1-13-16,-1 2-7 0,-1-1-11 16,-2 2-21-16,1-3-21 0,-4 1-25 0,-11 2-24 0,23 0-31 15,-14 1-30-15,5-1-31 0,-1-1-37 0,-5-1-182 16,-8 2-381-16,24-4 168 0</inkml:trace>
          <inkml:trace contextRef="#ctx0" brushRef="#br0" timeOffset="-154344.44">11493 1730 71 0,'0'0'213'0,"13"6"-16"15,-13-6-8-15,0 0-13 0,13-2-10 0,-13 2-7 16,0 0-5-16,16-5-9 0,-16 5-9 0,12-5-3 15,-12 5-6-15,10-6-6 0,-3 1-7 0,-7 5-13 0,14-7-3 0,-9 2-5 0,3 1-6 16,-8 4-7-16,12-10-9 0,-4 5-5 0,-3 1-4 16,3-1-4-16,-2-2-9 0,1 3-2 15,-2-1-10-15,2-1 2 0,-2-3-6 0,1 3-3 0,1 0-1 16,-2-3-5 0,3 2-1-16,-3-2-3 0,1 3-1 15,-1-3-5-15,0 1 2 0,0 0-2 0,-2 0-4 0,1 1-8 16,-4 7-2-16,5-14 6 0,-4 8-8 0,-1 6 1 0,2-12-2 15,-2 12 5-15,0-12-7 0,0 12 10 16,-3-11-10-16,3 11 0 0,-7-8-1 0,7 8 1 16,-10-7-3-16,3 3 0 0,-2 1-2 0,9 3 2 15,-19 0 0-15,4 0 0 0,2 1 5 16,1-1-3-16,-3 2-2 0,0-2 4 0,2 0-1 0,-1 4 2 0,6-1 0 16,-4-1 0-16,3 0-3 0,0 1 0 0,9-3 1 0,-17 8-2 15,12-3 1-15,-2-1 0 0,7-4 2 0,-10 9 0 0,5-3-3 16,5-6 4-16,-11 8-3 0,10-2 1 0,1-6 0 15,-5 14 2-15,5-14 5 0,-2 15-5 16,1-6-1-16,1-9 4 0,0 20-2 0,0-12 8 0,0 2-7 16,1-1 2-1,1 3-2-15,2 3 3 0,-2-4-2 0,2 0 3 0,-1 3-1 0,1-1 3 0,0 2 1 0,-2-5 6 16,2 4 1-16,-1-1 0 0,-3 2 1 0,4 1 7 31,-3-1 3-31,0 1-5 0,-1 1 1 0,0-2-5 16,3 1 3-16,-6 5 3 0,6-2-1 0,-3-7 6 15,0 10-5-15,-4-5 7 0,4 2-2 0,0-2 0 0,-1-1-4 16,-1 4 1-16,0 0 0 0,0-1-1 0,1-4-3 16,-3 4 0-16,3 0 1 0,0-5-2 0,1 2-2 15,-4-2 1-15,4-1 0 0,0 2-7 0,0 0-1 16,-4-3 1-16,4 3 2 0,-2-2 9 0,2 0-14 16,-2 0-3-16,2 0 13 0,-3-2-11 0,3 0 2 15,-2-2-5-15,-1 1 0 0,2-1 0 0,-2-2-15 16,3-7-14-16,-9 15-13 0,4-9-15 0,-2 2-18 15,-1 0-25-15,-4-2-26 0,2 1-31 0,1-3-25 0,2 0-17 0,7-4-29 0,-13 0-201 16,13 0-460-16,-10-10 203 0</inkml:trace>
          <inkml:trace contextRef="#ctx0" brushRef="#br0" timeOffset="-153673.22">12041 1745 210 0,'-13'7'215'0,"13"-7"-10"0,-13 5-15 0,8 0-10 16,-2 0-9-16,2 1-5 0,-6 3-9 0,1 2-10 16,2 0-1-16,-4-1-10 0,3 3-9 15,1-3-11 1,0 5-10-16,-1-5-5 0,1 2-10 0,-1 1-10 16,3-1-8-16,-1 3-8 0,2-3-4 0,0 0-4 15,-1-2-6-15,4 3-6 0,-2-5-6 0,1 1-2 16,1 3-3-16,0-3-2 0,2-9-7 0,2 18 0 15,-2-10-3-15,0-8-7 0,0 13-15 0,2-6-11 0,-2-7-18 16,3 12-14-16,-3-12-13 0,6 10-17 0,1-7-20 16,-7-3-21-16,10 5-15 0,1-5-18 15,-11 0-12-15,22-2-15 0,-9-4-176 0,0 4-379 0,2-4 167 16</inkml:trace>
          <inkml:trace contextRef="#ctx0" brushRef="#br0" timeOffset="-153242.53">12213 1893 55 0,'0'0'233'0,"0"0"-9"0,0 0-16 0,0 0-20 16,0 0-20-16,8-2-18 0,-8 2-15 0,0 0-18 15,0 0-9-15,0 0-5 0,0 0-4 0,0 0-9 16,-1 21-6-16,1-21-5 0,-1 12-5 0,1-12-13 16,-7 16 3-16,7-9-7 0,0-7-5 0,-5 16-5 15,4-10-4-15,-3 3-5 0,4-9-4 16,-2 16-1-16,-2-11-7 0,4-5 0 15,0 12-3-15,0-12-4 0,0 0-9 0,-1 13-6 0,1-13-4 0,0 0 0 16,0 0 5-16,0 9-9 0,0-9-2 0,0 0-6 0,0 0-5 0,0 0-5 16,0 0-4-16,30-19-5 0,-21 10-5 0,1-2-2 15,-1 1-1-15,2 2-1 0,1-2 10 0,0-1 3 16,-2 1-4-16,2 0 3 0,0-1 7 0,-3 2 9 16,2 0 8-16,-1 1 13 0,-2 2 9 0,-2 3 5 15,4-8 8-15,0 4 3 16,-3 1 7-16,-7 6 1 0,13-6 2 0,-8 1-1 15,-5 5-1-15,13-4-7 0,-8 1 1 0,-5 3-2 0,13 0 2 0,-13 0-3 0,15 5 0 0,-9-3-1 16,2 3 2-16,0 1 0 0,-2 0-1 16,4 3-4-16,-3-2-1 0,3 1-1 0,-1 2 2 0,-1-1-7 15,1 3-1-15,-4-6 0 0,1 4-1 0,1-1 0 16,-4 1-4-16,2 1 0 0,-1-5-4 0,0 3-16 31,-3-1-19-31,-1-8-17 0,0 14-25 0,0-14-25 0,-5 17-20 16,1-12-39-16,4-5-28 0,-7 8-18 0,7-8-190 0,-13 3-417 15,13-3 185-15</inkml:trace>
          <inkml:trace contextRef="#ctx0" brushRef="#br0" timeOffset="-152957.9">12744 1626 217 0,'9'6'211'0,"-3"-1"-16"0,0 4-7 0,-3-2-11 15,6 3-6-15,-1 1-4 0,-3 1-11 16,1 2-7-16,0-1-9 0,-1 4-10 0,0-4-10 16,-1 1-10-16,0 0-6 0,0 2-8 0,-3-2-6 15,2 0-7-15,-3 0-6 0,0 0-12 0,-3 1-2 16,-2 3-5-16,2-3-10 0,-2-1 2 0,-1-1-4 15,-4 0-8-15,4-2-22 0,-5 2-20 0,2-1-26 16,-2-1-24-16,-1-2-39 0,-3-2-26 0,6 2-39 0,0-3-42 16,-1-4-185-16,2 1-417 0,8-3 186 0</inkml:trace>
        </inkml:traceGroup>
        <inkml:traceGroup>
          <inkml:annotationXML>
            <emma:emma xmlns:emma="http://www.w3.org/2003/04/emma" version="1.0">
              <emma:interpretation id="{588D1A6A-DF02-442E-B93B-2AA78C4F9085}" emma:medium="tactile" emma:mode="ink">
                <msink:context xmlns:msink="http://schemas.microsoft.com/ink/2010/main" type="inkWord" rotatedBoundingBox="14621,3229 15254,3201 15274,3628 14640,3656"/>
              </emma:interpretation>
            </emma:emma>
          </inkml:annotationXML>
          <inkml:trace contextRef="#ctx0" brushRef="#br0" timeOffset="-152394.15">13640 1574 29 0,'0'0'204'0,"0"0"-11"0,0 0-17 0,0 0-15 15,0 0-12-15,0 0-13 0,0 0-18 0,0 0-5 16,0 0 1-16,0 0 4 0,0 0 1 0,0 0 1 16,0 0-8-16,-9 25-7 0,3-15-3 0,1-2-2 0,-1 4-3 15,-5 0-6-15,3-2 1 0,-4 1-10 0,3 1 0 16,-4 2-6-16,-2 3-6 0,-2-1-5 0,0-1 1 15,0-1-9-15,1 1-4 0,-1-1-4 0,3-1-7 16,0-4 2-16,3 0-9 0,-2 3 10 0,-2-3-18 16,2 1 1-16,1-1-3 0,2-1-2 0,1-1-5 15,1 1-1 1,0-4 0-16,3-1-3 0,-2 4 0 0,7-7-4 0,-6 6-3 16,6-6 2-16,-7 6-2 0,7-6-3 0,-5 6 1 15,5-6 1-15,0 0-3 0,-4 9 1 0,4-9 9 16,0 0-8-16,0 0 4 0,13 6-1 0,-13-6 0 15,22 3-2-15,-5 0 12 0,7-3-10 0,1 3 2 16,2-3 1-16,9 3-1 0,-1-1 1 0,4-2 3 16,0 1-3-16,-1 2 1 0,1-3-6 0,-3 2 1 0,-1 0 1 0,-6 1-1 15,-2 0-7-15,-2 2-23 0,-1-2-25 0,-2 0-28 16,0 1-39-16,-8 1-46 0,-2 0-41 0,3 0-52 16,-8-1-206-16,3-2-497 0,-4 2 219 0</inkml:trace>
        </inkml:traceGroup>
        <inkml:traceGroup>
          <inkml:annotationXML>
            <emma:emma xmlns:emma="http://www.w3.org/2003/04/emma" version="1.0">
              <emma:interpretation id="{A96D240A-8FE3-4C21-9AF8-992F7F721BE1}" emma:medium="tactile" emma:mode="ink">
                <msink:context xmlns:msink="http://schemas.microsoft.com/ink/2010/main" type="inkWord" rotatedBoundingBox="15643,3055 18782,2915 18832,4021 15692,4161"/>
              </emma:interpretation>
            </emma:emma>
          </inkml:annotationXML>
          <inkml:trace contextRef="#ctx0" brushRef="#br0" timeOffset="-151025.99">14597 1476 171 0,'5'-9'198'0,"-5"9"-2"16,0 0-10-16,2-9-13 0,-2 9-8 0,0 0-8 0,4-10-4 16,-4 10-7-16,0 0-5 0,2-11-13 0,-2 11-7 0,0 0 3 15,0-10-1-15,0 10-8 0,0 0-7 0,0 0-3 16,0 0-7-16,0-12-6 0,0 12-9 0,0 0-4 0,0 0-11 16,0 0-6-16,-8-11-9 0,8 11 0 0,0 0-9 15,-11 0 0-15,11 0-10 0,0 0-3 16,-22 0-3-16,22 0-1 0,-18 3-6 0,6 0 1 0,0 0-6 15,-3-1-1-15,3 4 0 16,-1-2-3-16,0 1 1 0,-2 2-4 16,6-1 2-16,-3 3-3 0,-9-3-3 0,10 4 4 15,-1-3-5-15,4 1 1 0,0-2-1 0,0 3 1 16,1 0-2-16,-1-1-1 0,1-3 1 0,2 6-1 0,2-3 2 16,-2-1 0-16,1 4-2 0,2-3 11 0,-2 4-15 15,1 0 2-15,0 1 11 0,3-5-8 0,-1 3-4 16,1-11 2-16,0 17 2 0,1-4 7 0,5-4-9 0,-6 0 1 15,5 4 2-15,-1-1-4 0,-2-3 0 0,2 3 8 16,3-2-8-16,-1 2 2 0,1-1 2 0,0-1 1 16,0 2-2-16,-3-6 0 0,4 1 3 0,0 2 2 0,-1-6 3 15,-1 6 9-15,2-7-7 0,-2 6-3 16,-6-8 8-16,13 6 9 0,-5-4 2 0,-8-2 6 16,12 7 6-16,-3-7 6 0,-9 0-3 15,17 0 4-15,-17 0 4 0,19 0-4 0,-12-2 15 0,3 0-3 16,-3-2 2-16,-7 4-5 0,20-6-8 15,-12 4 4-15,0-2-17 0,1 1 8 0,1 1-7 16,-2-4-6-16,1 2 2 0,0-2-7 0,3 0 0 16,-1 3-4-16,-2-3-3 0,-1 4-8 0,-1-1 3 15,-7 3-19-15,12-7-20 0,-3 3-33 0,-9 4-23 16,8-6-23-16,-8 6-34 0,9-1-31 0,-9 1-19 16,0 0-26-16,0 0-23 0,0 0-23 0,0 0-273 0,3 14-575 15,-3-14 255-15</inkml:trace>
          <inkml:trace contextRef="#ctx0" brushRef="#br0" timeOffset="-150791.49">14909 1792 92 0,'7'-8'345'0,"-1"3"-5"16,-1-1-11-16,-5 6-11 15,13-8-19-15,-7 1-13 0,-1 4-10 0,-5 3-26 16,8-10-6-16,-3 7-25 0,-5 3-6 0,6-8-29 15,-6 8-20-15,6-9-18 0,-6 9-18 16,4-7-3-16,-4 7-17 0,0 0-16 0,0 0-28 0,0 0-35 16,6-6-35-16,-6 6-33 0,0 0-26 15,0 0-22-15,0 0-18 0,0 0-24 0,0 0-34 16,0 0-34-16,0 0-39 0,0 0-35 0,0 0-222 0,0 0-532 16,-23 13 235-16</inkml:trace>
          <inkml:trace contextRef="#ctx0" brushRef="#br0" timeOffset="-149971.57">15645 1507 244 0,'0'0'243'0,"0"0"-30"0,0 0-17 16,0 0-25-16,0 0-16 0,0 0-9 0,10 5-14 15,-10-5 3-15,0 0-13 0,4 10-5 0,-2-3-4 16,-2-7-8-16,0 11-4 0,0-11-2 0,-4 16-9 16,1-7 0-16,1-2-11 0,-2 5-5 0,-4-1-4 15,1-1-3-15,-1 5-2 0,-3-6-4 16,0 0-6-16,-6 6-6 0,4-6-5 0,-5-2-6 15,2 2 0-15,-1-3 0 0,-1 6-9 0,-3-5 1 0,1-1-4 0,-3 3-4 16,2-3-2-16,6-3 0 0,-2-1-4 0,4-2-1 0,-2 0-4 16,3-2-3-16,-4-1-7 0,5 0-4 0,1-1-11 15,3-4-4-15,-1 2-9 0,2 0-14 0,3-3-9 0,1-1-13 16,4-5-5-16,0 3-1 0,5-1 5 0,1 1 1 16,-1 0-3-16,5 0 9 0,0 0 4 0,1 2 6 15,0 1 0-15,1-2 6 0,1 4 9 0,-3-3 4 16,3 2 13-16,-2 2 4 0,3-1 4 0,1 1 6 15,-3 2 5 1,2 2 5-16,-2-4 4 0,1 6 1 0,-2-3 0 16,0 3 0-16,1 0 2 0,-1 3 7 0,0 0-3 15,2 2-1-15,-3 1 1 0,-1 1-5 0,2 1 4 0,-1 0-2 16,0 4 5-16,-2 0-1 0,6 5-2 16,-3 0 2-16,0 1-3 0,3 2-4 0,1 6 3 15,0 4-3-15,-5-8 1 0,1-1 0 16,3 11-3-16,-3-2 0 0,-2 3-1 0,2 1 3 0,-1-1-7 15,0 0 3-15,0-1-4 0,-6 4 2 0,3-2 4 16,-3 0-4-16,-5 2-3 0,0-2 1 0,-1-7 0 16,0 4 2-16,-2-6-1 0,-4-3-2 0,1-1 2 15,0 0 0-15,-6 1 1 0,0-2 2 0,-2-1 2 16,0-1 0-16,-6-2 1 0,0-4-4 0,-2 3 0 16,-1-2 0-16,-1-2 0 0,0-2 3 0,-1 1-4 15,-1-4 0-15,-1-1 5 0,3-3-4 0,0 3-5 16,0-5 6-16,5 0-1 0,3-1 4 0,-2-3 0 15,0 0 2-15,2-2-3 0,2-3-1 0,-2-1-1 16,2-6 2-16,3 5-1 0,3-10 3 0,-1-3-5 16,8-1-2-16,-1-5-3 0,2 6 2 0,4-9-4 15,5 1 0-15,1-2 0 0,5 1 0 0,0 2-2 16,2-3 3-16,2 4-1 0,1-1-4 0,2 1 1 0,-1 3 7 0,-5 7-6 16,4-7-2-16,-5 10 0 0,1-2 1 0,0 3-4 15,-3 1-12-15,2-1-13 0,-3 1-26 0,-2 6-30 16,-4-3-26-16,4 4-33 0,-2-2-32 0,0 0-25 15,0 7-214-15,-2-5-448 0,5 2 198 0</inkml:trace>
          <inkml:trace contextRef="#ctx0" brushRef="#br0" timeOffset="-149665.63">16092 1499 6 0,'0'0'242'0,"0"0"-19"15,0 0-18-15,0 0-14 0,0 0-14 0,0 0-8 16,-31 11-8-16,23-5-6 0,1 2-9 0,1 3-4 16,-1 0-5-16,-1 0-7 0,-1 0-6 0,3 3-11 15,1-3-12-15,-2 1-8 0,2 0-9 0,0 3-9 16,2-4-3-16,-1 3-4 0,0 1-5 15,1-5-9-15,2 4 1 0,1-4-11 0,0 5-1 16,0-5-5-16,0 3-3 0,0-13-5 0,3 14-17 0,-2-5-15 16,2-3-18-16,-3-6-25 0,8 14-19 0,-3-9-33 15,-5-5-18-15,12 6-26 0,-5-4-20 0,-7-2-21 16,23-5-35-16,-14 2-141 0,0-7-388 0,3 1 173 16</inkml:trace>
          <inkml:trace contextRef="#ctx0" brushRef="#br0" timeOffset="-149203.81">16237 1616 1 0,'0'0'274'0,"0"0"-9"16,0 0-11-16,9-5-16 0,-9 5-20 0,0 0-23 15,0 0-10-15,0 0-29 0,0 0-18 0,0 0-18 16,0 0-9-16,0 0-10 0,0 0-12 0,0 0-5 0,0 0-3 0,10 15-9 16,-10-15-2-16,2 11-2 0,-2-11-6 0,3 11-6 15,-2-5 0-15,-1-6-6 0,3 12-4 16,-3-3-5-16,0-9-3 0,2 9 1 0,1 0-8 15,-3-9-6-15,0 0-2 0,0 13 2 0,0-13-4 0,0 0-2 16,3 7-2-16,-3-7-1 0,0 0-1 0,0 0 4 16,0 0-3-16,0 0 9 0,0 0 0 0,0 0-1 0,0 0-6 15,0 0 4-15,13-1-3 0,-13 1-5 0,9-12 0 0,-9 12-2 32,10-13 5-32,-5 6-21 0,5-1 0 0,-1-4-5 0,2 3 8 15,-1 4-4-15,-3-4-2 0,0 1 3 16,0 2 10-16,-2 0-6 0,3 3-3 0,-8 3 0 15,11-9-2-15,-5 6 7 0,-6 3 1 0,6-5-6 0,-6 5 5 16,9-7-3-16,-9 7 3 0,12-1-3 0,-12 1-1 16,12 0 2-16,-12 0 0 0,12 0-5 15,-12 0 10-15,11 4-5 0,-4 2 2 0,2-2-1 16,-1 2-1-16,0-1 1 0,0 2 3 0,1-2-3 0,0 1 1 16,-3 0-3-16,5 4 1 0,-3-4 1 0,-2 2 3 15,1-1 1-15,1-1-8 0,-4-1-12 0,1 1-16 16,-5-6-19-16,5 10-18 0,-5-10-16 0,4 9-11 0,-4-9-24 0,0 0-12 15,0 0-25-15,0 0-11 0,0 0-26 0,0 0-33 16,0 0-136 0,0 0-392-16,0 0 173 0</inkml:trace>
          <inkml:trace contextRef="#ctx0" brushRef="#br0" timeOffset="-149020.21">16752 1427 246 0,'0'0'229'0,"16"4"-6"16,-7-1-15-16,-1 0-19 0,4 3-8 0,-1 0-9 16,1 2-10-16,3 3-10 0,-2 0-10 0,-2-1-12 0,1 2-10 15,1 5-10-15,-1 0-10 0,-3-5-12 0,-4 3-7 16,2 7-5-16,-3-3-9 0,-4 4-4 0,-5-3-21 0,-3 2-49 16,-8 7-50-16,-1-1-58 0,1-10-55 0,-3 7-236 15,-1-9-439-15,2-2 195 0</inkml:trace>
          <inkml:trace contextRef="#ctx0" brushRef="#br0" timeOffset="-148056.65">17445 1680 168 0,'0'0'195'0,"0"0"-2"0,7-6-5 0,-7 6-8 15,6-5-4-15,-6 5-4 0,0 0-1 0,0 0-8 16,7-4-8-16,-7 4-12 0,0 0-15 0,0 0-15 16,0 0-12-16,0 0-13 0,0 0-7 0,0 0-4 15,0 0-6-15,0 0-6 0,1 22-6 0,-1-22-4 0,-4 20-2 16,0-6-2-16,-4 5-8 0,1-4-4 15,-1 3-3-15,-3 1-2 0,2-2-8 0,0 1-22 16,-4-2-21-16,2-1-27 0,0 1-21 0,3-3-25 0,-1-2-26 16,2 1-32-16,2-5-18 0,1-1-30 0,0 0-169 15,4-6-394-15,0 0 174 0</inkml:trace>
        </inkml:traceGroup>
        <inkml:traceGroup>
          <inkml:annotationXML>
            <emma:emma xmlns:emma="http://www.w3.org/2003/04/emma" version="1.0">
              <emma:interpretation id="{90D200F7-3A56-428C-9874-47DBEBFE8EF6}" emma:medium="tactile" emma:mode="ink">
                <msink:context xmlns:msink="http://schemas.microsoft.com/ink/2010/main" type="inkWord" rotatedBoundingBox="19350,2807 22078,2685 22111,3421 19383,3542"/>
              </emma:interpretation>
            </emma:emma>
          </inkml:annotationXML>
          <inkml:trace contextRef="#ctx0" brushRef="#br0" timeOffset="-147517.35">18020 1274 67 0,'4'-2'248'0,"-4"2"-15"0,8-6-17 0,-8 6-15 16,0 0-21-16,0 0-16 0,9-3-18 0,-9 3-5 15,0 0-7-15,0 0-7 0,17 9-12 0,-13-1-9 16,1-3-5-16,3 5-10 0,-1 0-5 0,1 2 6 0,-2 3-4 16,3 4 5-16,0-1 2 15,-1 1-9-15,-1 0-12 0,1 1 0 0,-2 1-11 0,1-1-3 16,-1 0-5-16,-1 2-4 0,2-1-6 0,-2-5-3 16,0 2-6-16,1 1 1 0,-4-4-11 0,4 1 0 15,-1-2-2-15,-4-2-1 0,3 1-2 0,0-2-3 0,-1 2-3 16,-2-7 1-16,1 4 1 0,1-4-4 0,1 1-4 0,-4-7 0 0,3 10 4 15,-3-10-3-15,0 0 1 0,7 8 1 0,-7-8-1 16,0 0-3-16,2 9 3 0,-2-9 1 0,0 0-4 0,0 0 10 16,6 6 1-16,-6-6 3 0,0 0-2 0,0 0-2 15,17-16 15-15,-10 10-21 0,3-3 1 0,-2 0 3 16,7-7-8-16,-2-3 2 0,-2 1 1 16,2 0-7-16,10-9 8 15,-5-3-8-15,-2 1 1 0,1-1-6 0,0 2-2 0,4-5-1 16,-4 2-1-16,5-2 4 0,-7 0-4 15,5 5-4-15,-3-3 1 0,-6 9-6 16,2 1 12-16,-2 3-5 0,-4 3 5 0,2 2-1 0,-2 1-3 16,-1-2 1-16,-1 7-4 0,-1-1-9 0,0 0-12 15,-4 8-10-15,5-10-23 0,-5 10-20 0,6-8-30 16,-6 8-24-16,0 0-18 0,0 0-6 0,0 0-17 0,0 0-24 0,0 0-43 16,0 0-151-16,0 0-429 0,-25 15 189 0</inkml:trace>
          <inkml:trace contextRef="#ctx0" brushRef="#br0" timeOffset="-147259.52">18165 1485 88 0,'20'-3'219'0,"-7"0"-12"0,3-1-18 16,-1 3-23-16,0 0-8 0,3-1-17 0,-1 0-14 15,-2 0-12-15,-1 2-15 0,-2 0-27 0,-2-3-26 16,3 3-34-16,-13 0-26 0,20 0-46 0,-12 3-18 16,-8-3-49-16,13 0-102 15,-13 0-247-15,11-4 109 0</inkml:trace>
          <inkml:trace contextRef="#ctx0" brushRef="#br0" timeOffset="-146775.25">18657 1593 71 0,'0'0'210'16,"0"12"-17"-16,0-12-12 0,0 15-14 0,0-15-11 0,-1 17-6 16,1-6-4-16,-2-2-17 0,2-9-11 0,-2 16-9 15,-1-9-6-15,3-7-15 0,-4 17-1 0,4-17-11 16,-2 10-5-16,-1-2-6 16,3-8-8-16,-5 10-6 0,5-10-5 0,-2 9-3 0,2-9-4 15,0 0 2-15,-2 9-3 0,2-9 2 0,0 0 9 16,0 0 9-16,0 0-7 0,0 0-4 0,0 0 1 15,0 0-12-15,0 0-9 0,0 0-7 0,12-31-6 16,-7 19-10-16,1 0-11 0,3-4-8 0,6-2-6 0,-2 1 1 16,-1 1 2-16,3 0-1 0,0 1 1 15,0 1 2-15,-3 4 2 0,1 0-1 0,2-1 6 16,-4 1 8-16,3 2 5 0,-3 1 4 0,1-1 7 16,0 2 0-16,0 1 4 0,-3 0 8 0,-1 1-2 0,-1 2-4 0,-7 2 5 15,16-5-6-15,-5 5-4 0,-11 0 3 0,18 3 0 16,-10-2 2-16,-8-1-2 0,15 6 0 0,-7-2 2 15,1 1 2-15,2 3-1 0,-3-1 1 0,2 3-2 16,-3-4-1-16,1 5-2 16,-1 0-4-16,0-2 2 0,1 1-3 0,-3-2 3 15,0-2-5-15,0 3-19 0,-3 0-26 0,2-3-20 0,-4-6-33 16,1 12-30-16,-1-12-31 0,0 11-33 0,0-11-46 16,0 0-159-16,0 0-417 0,0 0 185 0</inkml:trace>
          <inkml:trace contextRef="#ctx0" brushRef="#br0" timeOffset="-146353.19">19192 1345 85 0,'0'0'281'0,"0"0"-29"0,5-6-27 0,-5 6-23 0,0 0-17 16,0 0-19-16,0 0-13 0,0 0-16 0,21 3-9 15,-21-3-13-15,13 4-14 0,-5-2-11 0,2 2-5 16,2-1-10-16,0 2-10 0,-1 1-3 0,3 0-5 16,1-1-8-16,1 0-3 0,2 4-4 0,2-1-4 15,-5-2-4-15,1 2-2 0,-1-6-4 0,7 7-2 16,0-2-2-16,-5-2-2 0,-3 2 0 0,3-2-6 0,0-1 1 0,0 1-1 16,-1 0-6-16,5 2 4 0,-5-3-3 0,-3-1 0 15,1 3-4-15,-1-3 1 0,-1 0-1 0,0-1 0 16,-6 2 0-16,3-3-1 0,-9-1 0 0,12 4-3 15,-12-4 0-15,8 5-3 0,-8-5 3 0,9 3 1 16,-9-3 0-16,3 6 3 0,-3-6 1 0,0 0 5 16,0 0-2-16,-16 19 5 15,10-16-3-15,-6 5 0 0,-5-4-1 0,2 5 1 16,-2-3-6-16,-5 0 6 0,-1 0-2 0,0 0-4 16,3 1 1-16,-5 1 1 0,4-1-1 0,-1-1-6 15,-1 1-18-15,1-1-21 0,5-1-22 0,1 1-25 16,1-1-33-16,2 1-28 0,2-1-35 0,2-2-37 15,0 0-168-15,9-3-415 0,-12 3 184 0</inkml:trace>
          <inkml:trace contextRef="#ctx0" brushRef="#br0" timeOffset="-146072.13">19766 1641 140 0,'0'0'180'0,"0"0"-8"0,0 0-8 0,0 0-2 15,-15 18-1-15,15-18-3 0,-14 14-3 0,3-8-9 16,-3 1-8-16,-6 1-8 0,-1 3-9 0,-1-3-3 16,-4 2-8-16,1-2-9 0,-2 3-10 0,6-2-8 15,-7 1-6-15,4 0-7 0,1 1-8 0,1 1-6 0,2-2-5 16,0-4-7-16,5 0-7 0,-1-1-11 15,3 0-23-15,3 0-17 0,1-2-22 0,1-2-23 16,8-1-18-16,-11 6-21 0,11-6-15 0,-6 5-14 16,6-5-35-16,0 0-183 0,0 0-374 0,0 0 165 0</inkml:trace>
          <inkml:trace contextRef="#ctx0" brushRef="#br0" timeOffset="-145134.37">20015 1458 195 0,'3'31'205'0,"-3"-31"-14"0,0 9-8 0,0-9-11 15,2 17-11-15,-2-17-9 0,2 14-7 0,-1-8-15 16,-1-6-7-16,4 17-13 0,-3-10-2 0,1 0-10 15,-2-7-5-15,5 16-12 0,-3-11-6 16,-2-5-5-16,3 12-9 0,-3-12-4 0,1 12-7 0,-1-12-4 16,3 10-7-16,-3-10-3 15,0 0 0-15,0 0-5 0,3 9-4 16,-3-9 1-16,0 0-3 0,0 0 0 0,0 0 3 16,2 7-1-16,-2-7 3 0,0 0-4 0,0 0 0 0,0 0-6 15,0 0 0-15,0 0-8 0,8-23 0 0,-4 17-3 16,-4 6-6-16,6-21-2 15,1 10-5-15,0-3-1 0,2 2-7 0,-3-3-1 16,1 0 2-16,1 5-3 0,1-5 7 0,-1 2-3 0,3-6-1 0,-1 5 1 0,-3 2 2 0,4 0 1 16,-5 0 6-16,5 2-4 0,-3 0 2 0,1-1 4 15,0 1 5-15,-4 4-2 0,4 0 5 16,-2 1-1-16,-1 1 5 0,0-2 1 0,-6 6 5 0,10-7-6 16,-10 7-1-16,12-6 1 0,-12 6 2 0,8-5-4 15,-8 5 0-15,9-1-4 0,-9 1 3 0,0 0 1 16,16 4 3-1,-11 0-2-15,-5-4 4 0,9 12 0 0,-6-4 3 0,4 3 1 16,-4-3 6-16,1 4 0 0,-1 0-1 0,-1 1 0 16,-1-2 2-16,1 4-5 0,-2-2 4 0,1 1-7 15,-1 2 1-15,0-3-2 0,0 1-2 16,0-2-5-16,0 3 3 0,-1-2-22 0,1 0-20 16,-3 0-37-16,-1-1-36 0,3 3-31 0,-4-5-33 15,3-3-42-15,2-7-50 0,-2 10-149 0,2-10-439 16,-2 10 195-16</inkml:trace>
          <inkml:trace contextRef="#ctx0" brushRef="#br0" timeOffset="-144813.26">20528 1582 132 0,'0'0'205'16,"0"0"-10"-16,1 13-14 0,-1-13-15 0,1 13-13 15,2-7-7-15,-3-6-10 0,2 15-9 0,2-8-12 16,0 0-6-16,-4-7-8 0,7 14-3 0,-5-9-6 16,4 1-4-16,-6-6 0 0,10 10-6 0,-3-4 0 15,-1-4-2-15,6 2-10 0,-3-1-2 0,4 0-9 0,-2-2-6 16,2-2-1-16,4 1-5 0,-2-3-2 0,-1 0 3 16,-1-3-6-16,-2 2-5 0,1-3 2 0,-1-1-8 0,-4 0-2 15,4-3-3-15,-5-3-3 0,2 6-5 0,-6-6 2 0,-1 3-10 16,0-1-8-16,-3 1-10 0,2 11-8 0,-7-16-15 15,-1 8-19-15,-4-1-21 0,-1 3-10 0,-1 2-33 16,-7 3-28-16,3 0-28 0,2-1-32 0,-2 4-167 0,-4-2-399 31,5 1 177-31</inkml:trace>
        </inkml:traceGroup>
        <inkml:traceGroup>
          <inkml:annotationXML>
            <emma:emma xmlns:emma="http://www.w3.org/2003/04/emma" version="1.0">
              <emma:interpretation id="{2F34AD68-67E3-42A1-A04B-EF5436EF41B8}" emma:medium="tactile" emma:mode="ink">
                <msink:context xmlns:msink="http://schemas.microsoft.com/ink/2010/main" type="inkWord" rotatedBoundingBox="22558,3162 22648,3159 22650,3213 22561,3217"/>
              </emma:interpretation>
            </emma:emma>
          </inkml:annotationXML>
          <inkml:trace contextRef="#ctx0" brushRef="#br0" timeOffset="-143209.1">21231 1552 135 0,'0'0'267'0,"0"0"-14"16,0 0-10-16,0 0-19 0,0 0-18 0,0 0-13 0,0 0-16 15,0 0-14-15,0 0-12 0,0 0-16 0,0 0-14 16,0 0-16-16,0 0-9 0,0 0-9 0,0 0-11 15,0 0-5-15,0 0-9 0,0 0-6 0,0 0-6 16,0 0-2-16,0 0-3 0,0 0-5 0,-5 14-4 16,5-14-3-16,0 0 0 0,0 0-5 15,0 0-2-15,0 0-1 0,0 0 1 0,0 0-2 16,0 0-2-16,0 0 2 0,0 11 7 0,0-11 8 0,0 0 9 16,0 0 7-16,0 0 10 0,0 0 3 0,0 0-4 15,0 0-3-15,0 0-13 0,23-11-8 16,-23 11 2-16,16-7-4 0,-8 2-15 0,1 1-21 0,-1-1-39 15,-2-1-32-15,-6 6-40 0,11-7-54 0,-6 4-59 0,-5 3-66 0,1-10-216 16,-1 10-544-16,0 0 242 0</inkml:trace>
        </inkml:traceGroup>
      </inkml:traceGroup>
    </inkml:traceGroup>
    <inkml:traceGroup>
      <inkml:annotationXML>
        <emma:emma xmlns:emma="http://www.w3.org/2003/04/emma" version="1.0">
          <emma:interpretation id="{9F75240E-B5D8-4489-B592-348FE964C537}" emma:medium="tactile" emma:mode="ink">
            <msink:context xmlns:msink="http://schemas.microsoft.com/ink/2010/main" type="paragraph" rotatedBoundingBox="721,5350 6657,4985 6726,6108 790,6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3D93AC-7443-426B-93D5-45B692A3CBE9}" emma:medium="tactile" emma:mode="ink">
              <msink:context xmlns:msink="http://schemas.microsoft.com/ink/2010/main" type="line" rotatedBoundingBox="721,5350 6657,4985 6726,6108 790,6473"/>
            </emma:interpretation>
          </emma:emma>
        </inkml:annotationXML>
        <inkml:traceGroup>
          <inkml:annotationXML>
            <emma:emma xmlns:emma="http://www.w3.org/2003/04/emma" version="1.0">
              <emma:interpretation id="{91287EDC-2CCC-4C6E-BD01-AE68AC6593BE}" emma:medium="tactile" emma:mode="ink">
                <msink:context xmlns:msink="http://schemas.microsoft.com/ink/2010/main" type="inkWord" rotatedBoundingBox="735,5571 1662,5514 1709,6280 782,6337"/>
              </emma:interpretation>
            </emma:emma>
          </inkml:annotationXML>
          <inkml:trace contextRef="#ctx0" brushRef="#br0" timeOffset="-141463.58">-586 4155 181 0,'0'0'230'0,"0"0"-16"16,0 0-21-16,0 0-14 0,0 0-11 15,0 0-13-15,0 0-7 0,0 0-7 0,0 0-7 0,0 0-11 16,0 0-3-16,0 0-5 0,0 0-8 0,18-22-7 16,-18 22-7-16,10-5-10 0,-10 5-5 0,11-2-5 15,-11 2-8 1,19-1-6-16,-9 0 0 0,2 1-11 0,1-2-3 0,0 4-10 0,3 0 0 15,2-2-4-15,-2 0 4 0,5 2-8 0,-4-2-4 16,5 2-1-16,-4 0-2 0,4-1 1 0,-5 1-3 16,7-2-2-16,-6 0-1 0,4-2-3 15,-2 1 1-15,0-1-4 0,-5 2 3 0,2-4-4 0,-1 2 2 16,0 0-3-16,-3-1 1 0,2 2-4 0,-3 0 0 16,-3 1-1-16,-9 0-1 0,20-3-6 0,-12 1-2 15,-8 2-7-15,11-1-10 0,-11 1-8 0,11-1-9 16,-11 1-10-16,0 0-10 0,0 0-13 0,0 0-15 15,13 1-15-15,-13-1-15 0,0 0-9 16,0 0-23-16,0 0-16 0,0 0-20 0,0 0-159 16,0 0-372-16,0 0 166 0</inkml:trace>
          <inkml:trace contextRef="#ctx0" brushRef="#br0" timeOffset="-141071.56">-474 4363 171 0,'0'0'217'0,"21"-5"-10"0,-13 5-17 15,-8 0-10-15,19-3-16 0,-9 2-12 0,-1-1-9 0,0 0-8 0,6 1-6 16,-2 0-10-16,0 1-5 0,3-2-7 0,-3 0-10 16,1 0-4-16,-1 1-8 0,3 1-6 0,-3-4-10 15,4 3-6-15,-3 0 2 0,2-1-11 0,-3 2-7 16,3 0-4-16,-3-2-4 0,1 2-3 0,-1-1-3 16,2 0-4-16,-1 1-4 15,-1-2-2-15,-1 2 0 0,1 0-4 0,1 0 1 16,-1 0-6-16,-13 0 2 0,22 0-6 0,-14 0-10 0,3-2-9 15,-11 2-12-15,21-2-14 0,-13 4-16 0,-8-2-16 16,17-2-16-16,-17 2-18 0,11-1-19 0,-11 1-18 16,12-1-26-16,-12 1-53 0,0 0-117 0,13-6-363 15,-13 6 161-15</inkml:trace>
          <inkml:trace contextRef="#ctx0" brushRef="#br0" timeOffset="-140494.52">-128 3911 94 0,'-6'-8'176'0,"6"8"-8"0,0 0-9 0,0 0-2 15,0 0-3-15,0 0-7 0,0 0-6 0,0 0-8 16,0 0-11-16,0 0-6 0,0 0-16 0,0 0-11 16,0 0-9-16,0 0-7 0,0 0-6 0,0 0-8 15,0 0-2-15,0 0 1 0,0 0-6 0,0 0 2 16,0 0 1-16,0 0-4 0,24 17-2 15,-19-14-5-15,-1 5-4 0,1-3-4 0,2 3-2 16,1-4-3-16,-1 6-4 0,4-3-3 0,-5 0-1 0,5 3-1 16,-2 0-4-16,2-2-3 0,-1 2 2 0,3 2-3 15,-2-3 0-15,0 0 1 0,1 1-2 0,0-2-3 16,1 2 0-16,-1 0 1 0,2-3 0 0,-1 0 2 16,0 2 5-16,3 0 3 0,0-3 4 0,-3 0 3 15,2-2-8-15,0 3 4 0,0-2-2 0,0 0 1 16,0-3-2-16,1 4 0 0,-4-1-3 0,1 0-2 15,0-1-1-15,-4-1 0 0,0 1-2 0,1 2-4 16,-3-2-2-16,3 0 0 0,-5 0-1 0,3 3 2 16,-4-1 3-16,-2 2-2 0,-2-8-1 0,3 21 4 15,-6-9-3-15,1 5 3 0,-9 1-2 0,-2 3-2 16,-3-3 3-16,-3 8-4 0,-7 2 0 0,1-5-10 16,0 4-19-16,-3-2-26 0,-2-1-25 0,2 2-26 0,1 1-24 0,1 2-28 15,-1-7-41-15,3 5-44 16,-3 0-156-16,3-4-424 0,5-8 188 0</inkml:trace>
        </inkml:traceGroup>
        <inkml:traceGroup>
          <inkml:annotationXML>
            <emma:emma xmlns:emma="http://www.w3.org/2003/04/emma" version="1.0">
              <emma:interpretation id="{C9813DC2-3F92-4115-A8F4-934D2B9FA02F}" emma:medium="tactile" emma:mode="ink">
                <msink:context xmlns:msink="http://schemas.microsoft.com/ink/2010/main" type="inkWord" rotatedBoundingBox="2833,5220 4706,5105 4775,6228 2902,6344"/>
              </emma:interpretation>
            </emma:emma>
          </inkml:annotationXML>
          <inkml:trace contextRef="#ctx0" brushRef="#br0" timeOffset="-136297.5">1538 4126 12 0,'0'0'190'0,"0"0"-11"0,0 0-9 16,-6 7-13-16,6-7-12 0,0 0-16 0,0 0-1 0,0 0-5 16,0 0 4-16,0 0 0 0,0 0-6 0,0 0-2 0,0 0-8 0,32 0-1 0,-32 0-4 15,24-5-4-15,-11 3-4 0,0 2-7 0,4-1-3 16,0 1-6-16,5-3-2 0,3 0-8 0,-1 2-7 15,-1-5-3-15,3 4-7 0,-1-1-5 0,4 3-1 16,-4-2-8-16,1-2-5 0,-2 3-1 0,0-2-3 16,0 3-2-16,2-2-4 0,-5 1-3 0,5-2-4 15,-2 1 0-15,-1 2 0 16,-6 0-5-16,0-2 1 0,0-2-5 0,-1 4 0 16,3-2 1-16,-4 2-4 0,1-2 1 0,-2 2 0 15,0-1-4-15,-1 1 4 0,0-3-3 0,-2 3-7 16,2 0 1-16,0 0-6 0,-4 3-5 0,-9-3-5 15,18 0-3-15,-2 1-4 0,-7-1-2 16,-9 0 0-16,20 0-11 0,-8 1-6 0,-12-1-10 16,18 0-9-16,-11 0-11 0,-7 0-8 0,14 1-15 0,-14-1-13 0,12 0-13 0,-12 0-15 15,0 0-19-15,9 2-27 0,-9-2-158 0,0 0-368 16,0 0 163-16</inkml:trace>
          <inkml:trace contextRef="#ctx0" brushRef="#br0" timeOffset="-135495.5">1800 4376 123 0,'0'0'223'0,"0"0"-14"0,0 0-13 16,6 9-13-16,-6-9-13 0,4 8-8 0,-4-8-9 16,4 8-9-16,-4-8-4 0,0 18-8 15,0-11-12-15,0-7-12 0,0 19-5 0,-2-9-3 16,0 4-8-16,-2-3-4 0,3 4-4 15,-4-5-7-15,2 5-1 0,-2-3-11 0,4 0-5 0,-5 2-2 16,1 0-5-16,1-3-5 0,2 0-3 0,-4 1-2 16,3-1-7-16,0-4-1 0,-1 2-3 0,0 0-7 15,1-2-1-15,3-7 0 0,-5 11-3 0,5-11-2 16,-4 10-3-16,4-10 0 0,-4 10-3 0,4-10-1 0,-4 8 0 0,4-8 0 16,0 0-3-16,0 0 3 0,-3 6-4 0,3-6 3 15,0 0-5-15,0 0-2 0,0 0-16 0,0 0-3 16,0 0-4-16,0 0-1 0,0 0-5 0,9-30-5 15,-7 20-4-15,4-2-1 0,-1 0-2 0,5-1 1 16,-3 2 0-16,6-7 4 0,-1 2 4 0,-1 1 2 16,2 0 3-16,-3 5-1 0,5-6 2 15,-3 5 5-15,1-3 1 0,-1 3 2 0,0 0 1 16,-1 0 2-16,1 0 6 0,0 1 2 0,0 0 3 0,-1 5 2 16,0-5 2-16,-2 4-4 0,-2 0 4 0,0 0-1 15,3 1 3-15,-4 1 0 0,2 0 0 0,1-1 0 16,-9 5-1-16,12-6 0 0,-4 0 0 0,-3 3 0 15,4 0 2-15,-9 3-2 0,13-4-6 0,-6 0 5 16,-7 4-2-16,13-2 0 0,-13 2 1 0,14-2 0 0,-14 2-2 16,12 0 3-16,-12 0 2 15,0 0 4-15,17 0-3 0,-17 0 1 0,12 2 2 0,-12-2 0 16,11 2 6-16,-5 2-1 0,-6-4-1 0,9 7 0 16,-5-4 3-16,-4-3 1 0,10 12-3 0,-7-5 5 15,1-2-2-15,-4-5 1 0,8 13 6 0,-7-4 1 16,2 3 4-16,-1-3 0 0,-2-9 4 0,0 16-4 0,-1-5-3 0,1-11 5 0,0 22-7 15,-1-13 6 1,1-1-7-16,0-8 0 0,0 19-3 16,0-12-5-16,-3 4-5 0,2-1 3 0,1-10 2 0,-2 16-2 0,2-16-4 15,0 13 3-15,0-13-6 0,-1 15 3 0,1-15-3 16,-3 11-4-16,3-11-8 0,0 11-11 0,0-11-12 16,-2 7-9-16,2-7-19 0,-5 12-15 15,5-12-22-15,-6 7-20 0,6-7-30 0,-5 6-22 16,5-6-27-16,0 0-49 0,-10 2-175 0,10-2-450 15,0 0 199-15</inkml:trace>
          <inkml:trace contextRef="#ctx0" brushRef="#br0" timeOffset="-136798.17">2089 3627 41 0,'1'-12'219'0,"-1"12"-11"0,0 0-18 0,5-10-12 15,-5 10-12-15,4-9-14 0,-4 9-10 0,0 0-3 16,5-12-6-16,-5 12-4 0,4-8-9 0,-4 8-9 16,0 0-8-16,4-7-7 0,-4 7-2 0,4-8-2 0,-4 8-5 0,0 0-7 0,7-6-1 15,-7 6-5-15,0 0-4 0,5-6-5 0,-5 6-1 16,0 0-5-16,0 0-3 0,0 0-10 0,3-7-4 15,-3 7-3-15,0 0-5 0,0 0-2 0,0 0-5 16,0 0-8-16,0 0-1 0,0 0 2 0,0 0-4 16,0 0 3-16,6 17 2 0,-6-17-4 0,0 15 4 15,4-7 4-15,-4-8-1 16,0 18 3-16,0-6 2 0,0-3-3 0,0 2 2 16,1 2-3-16,-2-4 9 0,0 6-12 0,-2-1 1 0,3-2 0 15,-1-1-2-15,-1-1-1 16,2 0-4-16,0 1 0 0,-2-2 1 0,2-9-3 15,-1 16 1-15,1-16-1 0,-2 15-1 0,1-8 1 0,1-7-5 16,-4 14-2-16,4-7-13 0,0-7-18 0,-1 12-16 16,-3-4-19-16,4-8-22 0,-3 13-25 0,-1-3-22 0,-1-5-34 0,2 4-25 15,-2-2-27-15,5-7-56 0,-10 15-148 0,3-5-451 16,-2-3 200-16</inkml:trace>
          <inkml:trace contextRef="#ctx0" brushRef="#br0" timeOffset="-19990">3248 3848 132 0,'0'0'148'0,"0"0"-14"0,-18-10-15 0,18 10-9 0,0 0-9 15,0 0-12-15,0 0-4 0,0 0-6 0,0 0-10 0,0 0-2 16,0 0 0-16,0 0-10 0,0 0-5 0,0 0-2 0,0 0-2 16,0 0-8-16,0 0-1 0,-1-10-8 0,1 10 1 15,0 0-2-15,0 0-2 0,0 0-10 0,0 0 9 16,0 0-4-16,0 0 2 0,0 0 2 0,0 0-3 16,0 0-3-16,0 0 3 0,10-17 4 0,-10 17-3 15,0 0 6-15,0 0 0 16,5-10-7-16,-5 10 20 0,0 0 1 0,0 0-1 15,4-6-4-15,-4 6 9 0,0 0-3 16,8-6-3-16,-8 6 3 0,0 0-6 0,0 0-5 16,0 0 3-16,0 0-4 0,0 0-2 0,0 0 0 0,0 0-3 15,0 0-6-15,0 0 1 0,0 0 1 0,0 0-5 16,0 0 5-16,0 0 0 0,7-3-3 0,-7 3-3 16,0 0 2-16,0 0-4 0,0 0 3 0,0 0-3 0,0 0 0 0,0 0-3 15,0 0 0-15,0 0 4 0,0 0 8 0,0 0 4 16,0 0 5-16,0 0 2 0,0 0 0 15,-12 25 3-15,12-25 5 0,-11 9 1 0,7-3-3 0,1 0 0 16,3-6-3-16,-11 12-5 0,5-5-1 0,0-1-5 16,1 0 3-16,-4 0-2 0,2 0 1 0,0 3-3 15,0-6 1-15,-3 6 1 16,-1-2-5-16,1 1-2 0,1-4-6 0,-3 4 5 16,1 1 3-16,0-2-6 0,0 1-1 0,1-4 1 15,2 1-1-15,-3 0-2 0,2 3 2 0,0-4-4 16,1 2-3-16,3 0-3 0,-2-1 0 0,0 0-2 15,0 0 3-15,2 1-3 0,5-6 0 0,-9 9 3 16,9-9 1-16,-11 5-3 0,11-5-3 0,-9 5 2 0,9-5 2 16,-4 6-8-16,4-6 1 0,0 0 5 0,-5 5-4 0,5-5 1 15,0 0-1-15,-12 5 1 0,12-5 1 0,-6 5 4 16,6-5 0-16,-10 4-3 0,10-4 4 0,-7 5-6 16,7-5 1-16,0 0 0 0,-10 7-4 0,10-7 6 15,0 0 0-15,-6 5-3 0,6-5-2 0,0 0 2 0,0 0 1 16,0 0-2-16,0 0 0 0,-7 3-6 15,7-3 8-15,0 0-2 0,0 0 2 0,0 0-3 0,0 0 1 0,0 0 1 16,0 0 3-16,0 0-7 0,0 0 4 0,0 0-2 0,0 0-1 16,0 0-2-16,-5 8 2 0,5-8 4 15,0 0-9-15,0 0 3 0,-8 3 4 0,8-3-1 16,0 0-8-16,0 0 8 0,0 0 0 0,0 0 0 0,-8 6 4 16,8-6-7-16,0 0 6 0,0 0-2 0,0 0 3 15,0 0-5 1,0 0 4-16,0 0-2 0,0 0-2 0,0 0 3 0,0 0-4 15,0 0 7-15,0 0-14 0,0 0 4 16,0 0 10-16,0 0-4 0,0 0 4 16,0 0-5-16,0 0 2 0,0 0-3 0,0 0-5 0,0 0 17 15,0 0-2-15,0 0 1 0,0 0-5 0,0 0 5 16,0 0-4-16,0 0 0 0,0 0-1 0,0 0 2 16,16 11-4-16,-16-11 3 0,7 5-1 0,-7-5-2 0,9 7 6 0,-5-5-5 0,-4-2-5 15,10 6 1-15,-10-6 1 0,15 6 1 0,-9-4 0 16,2 4 4-16,-2-1-1 0,4 1-2 0,-3-4-1 15,4 3 8-15,-1 1-10 0,-2-1 7 0,4-1 0 16,-3 3 1-16,-1-5-1 0,4 4 2 0,-2-3-1 16,-2 2 0-16,1-3-4 0,3 3 2 0,-4 0 2 15,2-2-7-15,-2 2 8 16,1-2-6-16,2 0-4 0,-3 0 3 0,1 2-4 16,-1-1 7-16,-1 0-2 0,3 2 3 15,-3-6-6-15,0 5-1 0,2-2 7 0,-2 4-5 0,3-5 1 16,-5 3-2-16,3 0 0 0,-8-5 2 0,13 6-7 15,-5 0 7-15,-1-1 0 0,-1-1-3 0,1 1 0 16,-1 0-1-16,1 1-1 0,2-4 3 0,-9-2 1 16,12 9 6-16,-7-5-5 0,1 2 7 0,1-4 1 0,-7-2 0 0,13 6 8 15,-5-4 4-15,-8-2-10 0,8 8-1 0,-2-6 2 16,-6-2-6-16,12 3 6 0,-12-3 4 0,7 5-10 16,-7-5 4-16,9 5-3 0,-9-5-2 0,6 4 2 15,-6-4 3-15,0 0-5 0,7 4-3 0,-7-4 9 16,0 0-9-16,0 0-1 0,9 2 5 0,-9-2-6 15,0 0 1-15,0 0 4 0,7 6 2 0,-7-6-6 0,0 0 5 0,0 0-6 16,0 0 3-16,0 0 2 0,0 0 0 0,7 3-4 16,-7-3 2-16,0 0 2 0,0 0 3 0,0 0-4 15,0 0 16-15,0 0-17 0,0 0 4 0,0 0-9 16,0 0 8-16,0 0-7 0,0 0-12 0,0 0-25 0,0 0-38 16,0 0-44-16,0 0-44 0,0 0-58 15,0 0-57-15,0 0-61 16,0 0-240-16,0 0-625 0,-24-17 277 0</inkml:trace>
        </inkml:traceGroup>
        <inkml:traceGroup>
          <inkml:annotationXML>
            <emma:emma xmlns:emma="http://www.w3.org/2003/04/emma" version="1.0">
              <emma:interpretation id="{9AEBE5E5-0F84-429F-8A6A-711B95616EF5}" emma:medium="tactile" emma:mode="ink">
                <msink:context xmlns:msink="http://schemas.microsoft.com/ink/2010/main" type="inkWord" rotatedBoundingBox="5231,5354 6674,5265 6705,5764 5261,5853"/>
              </emma:interpretation>
            </emma:emma>
          </inkml:annotationXML>
          <inkml:trace contextRef="#ctx0" brushRef="#br0" timeOffset="-133258.55">4247 3751 146 0,'0'-12'208'0,"0"12"-13"0,0 0-10 16,0 0-2-16,-3-13-7 0,3 13-11 0,0 0-7 15,-5-10-9-15,5 10-11 0,0 0-10 0,-6-10-8 16,6 10-8-16,-11-4-11 0,11 4-6 0,-10-2-9 16,10 2-2-16,-16-4-5 0,16 4-3 0,-16 1-2 15,6 2-6-15,10-3-5 0,-21 2 2 0,12 2-5 16,-6-1-4-16,4 0-6 15,-2 4 1-15,2-3-6 0,1-1-1 0,-2 4-5 16,3-1-3-16,-3 1-5 0,2 0 1 0,-1-1-5 16,5-1 1-16,-5 3-7 0,3 0-1 0,2-2 7 15,-3 3-8-15,2 0-4 0,0-2 1 0,1 4-3 16,-1-1-5-16,0 0 2 0,4 1 2 0,-1-1-5 16,-1 0 4-16,1-2-4 0,0 5 0 0,-1-2-1 0,1-3 1 15,2 1-5-15,1 3 4 0,0-2 0 0,1-10-3 0,-3 17 3 16,3-7-1-16,-1 1-2 0,1 2 2 0,0-13-1 15,0 16 0-15,0-5-1 0,1-2 2 0,-1-9-1 0,3 16-1 16,-3-8-2-16,1 1 2 0,-1-9-1 16,1 14 0-16,1-7 3 0,-2-7-2 0,4 15-2 15,0-8 4-15,-2 0-1 16,-2-7 1-16,7 11-6 0,1-6 7 0,-4 2-3 0,1-2 3 0,-5-5-1 0,15 5-2 0,-7-5 1 16,3 4 0-16,-1-2 0 0,-10-2 3 0,24 2 1 15,-11-1-4-15,1-2-4 0,-2-3 0 0,1 3 2 0,0-2 4 16,-1 1-5-16,-2 0 2 0,1-2 3 0,-2 2 10 15,0-2-8-15,-9 4 3 0,16-5-4 0,-10 2 2 32,-6 3 4-32,12-1 2 0,-12 1-2 0,8-5-5 0,-8 5 4 15,0 0-1-15,9-5-1 0,-9 5-3 0,0 0-10 16,0 0-11-16,7-3-13 0,-7 3-17 0,0 0-26 16,0 0-23-16,0 0-28 0,0 0-27 0,0 0-22 0,0 0-21 15,0 0-19-15,0 0-40 0,0 0-171 0,0 0-454 16,0 0 201-16</inkml:trace>
          <inkml:trace contextRef="#ctx0" brushRef="#br0" timeOffset="-132904.44">4446 4052 193 0,'10'2'215'0,"-10"-2"-13"0,0 0-12 0,0 0-5 0,5 4-11 16,-5-4-5-16,0 0-4 0,0 0-3 16,0 0 1-16,0 0-7 0,8 4-1 0,-8-4-7 15,0 0-1-15,0 0-7 0,0 0-1 0,0 0-5 16,0 0-6-16,0 0-4 0,0 0-1 0,0 0 9 0,0 0-6 16,0 0 10-16,0 0 1 0,0 0-3 0,0 0-16 15,0 0-10-15,0 0-10 0,0 0-21 0,0 0 0 0,4-16-6 0,-4 16-10 16,0 0-1-16,0 0-5 0,0 0-9 0,0 0-5 15,-1-13-5-15,1 13-13 0,0 0-17 0,0 0-21 16,0 0-15-16,0 0-27 0,0 0-11 0,0 0-20 16,0 0-14-16,0 0-18 0,0 0-21 0,0 0-19 15,0 0-15-15,-26 7-23 0,26-7-15 0,0 0-21 16,-9 7-37-16,9-7-210 0,-10 5-520 0,10-5 231 0</inkml:trace>
          <inkml:trace contextRef="#ctx0" brushRef="#br0" timeOffset="-132171.91">5004 3909 130 0,'8'-4'249'0,"-8"4"-24"0,0 0-17 0,0 0-21 0,0 0-20 0,0 0-14 16,0 0-8-16,0 0 1 0,0 0-8 0,0 0 0 15,4 18-5-15,-4-18-2 0,0 11-9 0,0-11-10 16,0 14-5-16,0-14-2 0,-3 15-7 0,2-5-2 16,1-10-11-16,0 22 0 0,-5-13-8 0,2 1-11 15,0 1 1-15,3-3-2 0,-4 2-11 0,2-1-8 16,2-9-3-1,-5 15-3-15,2-7-6 0,0-2-1 0,3-6-2 0,-5 14-7 16,5-14 1-16,-5 11 2 0,5-11-7 0,-1 10 0 16,1-10-8-16,0 0 4 0,-6 8 3 15,6-8-3-15,0 0 2 0,0 0 2 0,-4 6-3 16,4-6-6-16,0 0-3 0,0 0-4 0,0 0-2 0,0 0-4 16,0 0-7-16,10-32-4 0,-5 19-10 0,1 1-5 15,1 0-2-15,3-7-5 0,2 2 1 0,1-2-1 0,3 1-3 0,-3 0 1 16,1-2 3-16,1 3 6 0,-2-1-2 0,2 4 9 15,-2-1-2-15,-1 4 4 0,0-2 2 0,-3 1 1 16,2 3 3-16,0-2 5 0,-3 1 0 0,-1 4 3 16,2-3 5-16,-1 4 1 0,-3-2 4 0,2 3-2 15,-7 4 4-15,11-12 1 0,-5 8 1 0,-6 4 0 0,7-5-3 16,-7 5-3 0,8-4 5-16,-4-2-2 0,-4 6-4 0,13-2 1 15,-13 2-1-15,0 0 4 0,12-3-3 0,-12 3 1 16,0 0-5-16,16 3 3 0,-16-3-1 0,10 0-1 15,-10 0 0-15,7 3 2 0,-7-3-2 0,10 5 2 16,-10-5-3-16,7 6 3 0,-3 1 1 0,-4-7 0 16,6 7 6-16,-3-2 5 0,-3-5 4 0,1 15 1 0,0-5 3 15,-1 0 6-15,2-2-3 0,-1 4 2 0,-1-12 1 0,-3 21-2 16,5-8-1-16,-4-4-1 0,1 4 5 0,1-2-3 16,-1-2 2-16,-2-1-10 0,-1 4 8 0,2 1 4 15,2-1-4-15,-2 0-1 0,2-12 4 16,0 15-8-16,-2-7 4 0,2-8-4 15,-2 16 0-15,2-16-9 0,-1 12 2 0,1-12-1 0,1 13-1 16,-1-13-3-16,2 12 0 0,-2-12-6 0,0 11-17 0,0-11-21 0,-3 10-23 0,3-10-32 16,-4 13-32-16,4-6-38 0,0-7-43 0,-5 13-39 15,0-6-276-15,1 1-561 0,0-2 249 0</inkml:trace>
        </inkml:traceGroup>
      </inkml:traceGroup>
    </inkml:traceGroup>
    <inkml:traceGroup>
      <inkml:annotationXML>
        <emma:emma xmlns:emma="http://www.w3.org/2003/04/emma" version="1.0">
          <emma:interpretation id="{2D9C141D-36D6-4908-B475-5939478D4E40}" emma:medium="tactile" emma:mode="ink">
            <msink:context xmlns:msink="http://schemas.microsoft.com/ink/2010/main" type="paragraph" rotatedBoundingBox="3014,6663 5872,6606 5895,7729 3037,77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63BBE5-E2BA-41CF-89FA-4C20946087B1}" emma:medium="tactile" emma:mode="ink">
              <msink:context xmlns:msink="http://schemas.microsoft.com/ink/2010/main" type="inkBullet" rotatedBoundingBox="3023,7105 3417,7097 3425,7481 3031,7488"/>
            </emma:interpretation>
            <emma:one-of disjunction-type="recognition" id="oneOf1">
              <emma:interpretation id="interp1" emma:lang="tr-TR" emma:confidence="0">
                <emma:literal>↳</emma:literal>
              </emma:interpretation>
            </emma:one-of>
          </emma:emma>
        </inkml:annotationXML>
        <inkml:trace contextRef="#ctx0" brushRef="#br0" timeOffset="-109440.88">2060 5487 156 0,'0'0'167'0,"0"0"-18"15,0 0-8-15,-7-9-10 0,7 9-3 0,0 0-14 16,0 0 3-16,0 0-5 0,0 0-9 0,0 0-3 0,-5-8-1 0,5 8-7 16,0 0-6-16,0 0 1 0,0 0-8 0,0 0-4 15,-6-8-3-15,6 8-8 0,0 0-1 0,0 0-6 16,0 0-1-16,-10-3-4 0,10 3-1 0,0 0-6 16,0 0-1-16,0 0-7 0,-14 0 0 0,14 0-4 15,0 0 2-15,-14 0-2 0,14 0 1 0,0 0-3 16,-16 2 6-16,16-2-5 0,-14 4 1 0,7-1-1 0,7-3 0 0,-16 2 0 15,16-2 0-15,-14 4-6 0,5-3 4 0,1 2-1 32,8-3-10-32,-17 6 2 0,11-6 4 0,6 0-4 15,-17 5-2-15,6 1 0 0,5-3 1 0,-1 1-5 0,7-4 1 16,-13 9-2-16,4-6 3 0,2 0-1 0,7-3-1 16,-13 10 5-16,8-3-1 0,-2-3-6 0,0 0 3 15,-1 5 0-15,3-3 4 0,-2 1-3 0,2-1 0 0,-2 2 1 16,1-2 2-16,-3 4-2 0,1-1 1 0,1-1-4 15,2 2-1-15,0-3-1 16,-1 0 2-16,1 3-6 0,4-2 2 0,-3 1-3 0,1 1-2 16,-1-2 1-16,2 1-2 0,2-9 2 0,-3 17 1 15,2-10-2-15,1-7-5 0,0 15 4 0,0-15 3 16,1 17-4-16,-1-9 1 0,4 1-3 0,-3-2 1 0,3 2-2 0,-1-4 3 0,-3-5-3 16,8 13 4-16,-2-7-4 0,1-1 1 0,-1 2 7 15,2-4-4 1,1 2-2-16,2-1 5 0,-3-3 0 0,1 4-3 15,4-3 3-15,0 2-2 0,3-3 1 0,-5 2-3 0,4-3 2 16,-1 2 2-16,-1-2-6 0,0 0 5 0,2 0-2 16,-1 0 2-16,1 0-3 0,-2 0 7 0,-3-2-3 15,2-1 0-15,-3 2 4 0,1-1-3 0,2-1-7 16,-1 2 9-16,0-4-1 0,-3 4 2 0,-8 1-1 16,20-4-2-16,-14 2-2 0,-6 2 0 0,11-1-1 15,-11 1-2-15,8-2 1 0,-8 2 3 0,0 0-9 16,10-6 6-16,-10 6-2 0,0 0-9 0,0 0-2 15,0 0-8-15,8-3-12 0,-8 3-10 0,0 0-12 16,0 0-8-16,0 0-22 0,0 0-20 0,0 0-17 0,0 0-24 0,0 0-23 16,0 0-25-16,0 0-21 0,0 0-233 0,0 0-479 15,0 0 212-15</inkml:trace>
      </inkml:traceGroup>
      <inkml:traceGroup>
        <inkml:annotationXML>
          <emma:emma xmlns:emma="http://www.w3.org/2003/04/emma" version="1.0">
            <emma:interpretation id="{2AB028DE-C5FD-41ED-9192-BF7CC69A83EA}" emma:medium="tactile" emma:mode="ink">
              <msink:context xmlns:msink="http://schemas.microsoft.com/ink/2010/main" type="line" rotatedBoundingBox="3897,6645 5872,6606 5895,7729 3919,7769"/>
            </emma:interpretation>
          </emma:emma>
        </inkml:annotationXML>
        <inkml:traceGroup>
          <inkml:annotationXML>
            <emma:emma xmlns:emma="http://www.w3.org/2003/04/emma" version="1.0">
              <emma:interpretation id="{5F0793A0-55A4-4E99-9D49-EE5F63FD4517}" emma:medium="tactile" emma:mode="ink">
                <msink:context xmlns:msink="http://schemas.microsoft.com/ink/2010/main" type="inkWord" rotatedBoundingBox="3897,6645 5872,6606 5895,7729 3919,7769"/>
              </emma:interpretation>
            </emma:emma>
          </inkml:annotationXML>
          <inkml:trace contextRef="#ctx0" brushRef="#br0" timeOffset="-106134.79">3389 5532 123 0,'0'0'127'0,"0"0"-1"0,-9 4-13 0,9-4-5 16,0 0-13 0,0 0-5-16,0 0-7 0,0 0-8 0,0 0-7 15,0 0-4-15,-6 3-7 0,6-3 0 0,0 0-3 16,0 0-1-16,0 0-3 0,0 0 3 0,0 0 2 0,0 0 3 15,0 0-8-15,0 0 1 0,0 0-3 0,0 0 4 16,0 0 0-16,0 0-12 0,0 0 5 16,23 5 2-16,-23-5-4 0,0 0 3 0,0 0-2 15,17-2-2-15,-17 2-3 0,0 0-3 0,12 0-1 16,-12 0-10-16,0 0 4 0,16-3-4 0,-16 3-1 16,8 0-3-16,-8 0-7 0,0 0 3 0,11-1-3 15,-11 1 2-15,0 0-6 0,12-2-3 0,-12 2 1 0,0 0 2 0,17 0-3 0,-17 0 2 16,11 0 0-16,-11 0-3 0,9-3-7 0,-9 3 7 15,11-1 2 1,-11 1-2-16,12-5 0 0,-12 5 0 0,11-2-1 16,-11 2-5-16,14-4 2 0,-14 4-4 0,12-1 5 0,-12 1 0 15,12-3 0-15,-12 3-3 0,11-2 0 0,-4-1-2 16,-7 3 5-16,0 0-2 0,14-1-3 0,-14 1 4 16,11-3-2-16,-11 3-2 0,10-2 3 0,-10 2 0 15,12-4 5-15,-12 4-4 0,12-1-1 0,-12 1-8 16,13-5 11-16,-13 5-6 0,15-1 3 0,-8-4 2 15,1 3-3-15,-8 2 1 0,17-4 0 0,-8 4 2 16,-1-3-3-16,-8 3 1 0,18-3-2 0,-9 3 2 16,-9 0-1-16,19-3-2 0,-10 2 4 0,-9 1 0 15,15-3-1-15,-7 2 1 0,0-1-4 0,-8 2 3 0,13-3 1 0,-13 3-2 16,16 0 0-16,-16 0-1 0,16-3 2 0,-10 2 2 16,-6 1-6-16,15 0 0 0,-15 0 1 0,14 0 1 15,-5 1 4-15,-9-1-3 16,16-3-1-16,-16 3 1 0,15-6 4 0,-7 6-7 15,-8 0 6-15,17-3-6 0,-9 1 2 0,-8 2-1 0,17-1 0 16,-8 1 3-16,-9 0 0 0,15-4-1 0,-15 4 3 0,17-1-3 0,-8 1-1 0,-9 0-3 0,18-1 3 16,-10-3 2-16,-8 4-4 0,17-3 2 15,-7 1 0-15,1 1-3 0,-11 1 2 0,22-5-4 16,-13 3 1-16,0 1-3 0,2 0 7 0,-2-1-3 0,5-1 2 16,-6 0 0-16,3 2-2 0,-11 1 1 0,17-3 4 15,-10 3-4-15,-7 0 1 0,19-5-1 16,-9 5 1-16,-10 0 0 0,17-4 3 15,-9 4-4-15,1-4 3 0,-9 4-3 16,15-2 0-16,-15 2 3 0,14-3 4 0,-14 3-5 16,14 0 3-16,-6-3-3 0,-8 3 0 0,12-2 0 0,-12 2 4 15,14-2-5-15,-14 2 2 0,13-2 3 0,-13 2-9 16,15 0 9-16,-15 0-4 16,14-3-3-16,-5 3 5 0,-9 0-5 0,15-2 6 15,-15 2-4-15,17 0 2 0,-17 0 3 0,17-2 0 0,-11 0-1 0,-6 2-3 0,17 0 1 0,-6-1 2 16,-11 1-1-16,13-3 0 0,-13 3-2 15,14 0-2-15,-14 0 5 0,9-3-1 0,-9 3-2 0,0 0 2 16,0 0 1-16,13 0 1 0,-13 0-2 0,0 0 1 16,0 0-1-16,0 0-4 0,0 0-4 0,0 0-8 15,0 0-11 1,0 0 5-16,0 0-13 0,0 0-6 0,0 0-9 16,0 0-12-16,0 0-6 0,0 0-17 0,0 0-13 0,0 0-17 15,0 0-35-15,0 0-130 0,0 0-301 0,0 0 133 16</inkml:trace>
          <inkml:trace contextRef="#ctx0" brushRef="#br0" timeOffset="-104862.98">3695 5786 82 0,'0'0'205'0,"0"0"-5"16,0 0-11-16,0 0-9 0,0 0-9 0,0 0-10 15,11 23-7-15,-11-23-9 0,-2 11 1 0,2-11-6 16,-3 16-9-16,3-6-5 0,-3 3-9 0,-1-3-5 16,3 0-9-16,-3 5-5 0,1-1-5 0,-1-1-7 15,-1-1-8-15,-2 1-5 0,4-1-6 0,-1 3-2 16,-2-2-8-16,3-4-4 0,-4 7-6 0,2-5-1 15,3-1-5-15,-1 1-5 0,0-4-5 0,3-7-1 0,-4 13-2 0,0-5 1 16,4-8-7-16,-6 11-3 0,4-7-2 0,2-4 1 16,0 0-4-16,-1 13-1 15,1-13 0-15,0 0-3 0,-5 10 1 0,5-10 0 16,0 0 1-16,0 0 1 0,0 0-2 0,0 0 1 16,0 0-6-16,0 0 3 0,0 0-3 0,0 0-2 0,0 0-6 15,0 0-4-15,0 0-4 0,0 0 1 0,0 0-3 0,17-23-5 0,-12 14-6 0,1-3-4 16,1 2-13-16,1-1-12 0,1-3-8 0,1 0-5 15,0-8-2-15,5 4 2 0,1 0-1 0,-2-1 5 0,2 2 7 16,-4 0 2-16,2 3 6 0,-3 1 5 16,0 4 3-16,0-1 3 0,-1-2-1 0,-1 4 15 15,1-2 6-15,0 0 7 0,-3 2 2 0,-1 3 9 0,-1-2 7 16,2-3 5 0,-1 2 3-16,0 2 0 0,-6 6 3 0,10-10 3 15,-3 4-1-15,-7 6 3 0,7-8-4 0,-1 4 4 16,-6 4-7-16,9-4 1 0,-9 4-3 15,8-7-1-15,-8 7 0 0,9-5 2 0,-9 5-3 16,9-3-1-16,-9 3-2 0,9-3 7 0,-9 3-3 0,0 0 4 16,12-3 1-16,-12 3 0 0,0 0 3 0,12 6-3 15,-12-6 4-15,8 6 0 0,-8-6 2 0,6 10 3 0,-2-7 2 0,-4-3 1 16,7 11 0-16,-6-4 2 0,3 2-2 0,-3-2 6 0,-1 4 1 16,0 2 3-16,0-1-1 0,0-1 3 15,0 3 0-15,-1-3-3 0,-3 2-2 0,1-1-3 16,-1 1-3-16,2-1 4 0,-2 3 2 0,0-4-6 0,3 2-2 15,-2-1 2-15,-2 0-13 0,1 1 8 0,2-3-5 16,-3-4 2 0,4 5-4-16,1-11-4 0,-4 14-1 0,1-7-3 15,3-7 2-15,-2 11-1 0,2-11-2 0,-3 11 0 0,3-11 0 16,0 0-7-16,-4 9-3 0,4-9-9 0,0 0-14 16,0 0-15-16,0 0-13 0,0 11-16 15,0-11-18-15,0 0-24 0,0 0-27 0,0 0-27 0,0 0-36 16,0 0-37-16,0 0-72 0,0 0-166 0,0 0-510 15,0 0 227-15</inkml:trace>
          <inkml:trace contextRef="#ctx0" brushRef="#br0" timeOffset="-107490.34">3677 5064 173 0,'0'0'178'0,"0"0"-11"0,0 0-12 0,0 0-5 16,5-13-5-16,-5 13-3 0,0 0-8 0,5-11-4 16,-5 11-4-16,0 0-7 0,6-8-8 0,-6 8-6 15,0 0-3-15,1-10-5 0,-1 10-2 0,0 0-5 0,1-10-6 0,-1 10-3 0,0 0-7 16,3-8 2-16,-3 8-4 0,0 0-1 15,0 0-9-15,0 0 2 0,3-10-4 0,-3 10-4 16,0 0-2-16,0 0-6 0,0 0-4 0,0 0-2 16,0 0-4-16,0 0-2 0,0-11-6 0,0 11-1 15,0 0-2-15,0 0-8 0,0 0-2 0,0 0-2 0,0 0-4 16,0 0 0 0,0 0-1-16,0 0-2 0,0 0-1 0,0 0 4 15,1 32 5-15,-1-32 0 0,-1 14-1 0,2-4-3 0,-2 2 8 16,2-1-4-16,-2 3 1 0,-1-1 0 0,2 1 4 15,-1-2 2-15,1 3-2 0,-3-3-3 0,3 3 2 16,-1-3-1-16,-3 3-5 0,4-4 1 0,0 2 0 16,0 2 2-16,0-5-4 0,-3 2 0 0,3 0-4 15,0-12 2-15,0 16-2 0,2-10 3 0,-2-6-2 0,0 17-2 0,0-10-5 16,0-7-4-16,1 15-15 0,-1-15-13 0,4 10-18 16,-4-10-16-16,4 9-24 0,-4-9-20 0,0 9-25 15,0-9-28-15,0 0-23 0,3 8-22 0,-3-8-65 16,0 0-143-16,0 0-448 0,0 0 199 0</inkml:trace>
          <inkml:trace contextRef="#ctx0" brushRef="#br0" timeOffset="-103660.88">4189 5590 60 0,'0'0'203'15,"0"0"-13"-15,0 0-6 0,0 0-10 0,0 0-8 16,0 0-6-16,0 0-6 0,0 0-8 0,0 0-2 15,0 10-2-15,0-10-9 0,0 0-4 0,0 0-3 0,0 0-8 0,0 0-10 16,0 0-4-16,0 0-6 0,0 0-5 0,0 0-11 16,0 0 0-16,0 0-11 0,0 0-4 0,0 0-6 15,0 0 2-15,0 0-10 0,0 0-8 0,0 0 2 16,0 0-10-16,0 0-3 0,0 0 0 0,0 0-3 16,0 0-4-16,0 0-2 15,23-12-4-15,-23 12-2 0,6-7 0 0,-6 7-8 16,11-6 5-16,-11 6-6 0,11-4 2 0,-11 4-1 0,12-2-1 15,-12 2-2-15,12-5 2 0,-12 5-2 0,12-4 1 16,-12 4-3-16,13-3 4 0,-13 3-3 0,10-4 0 16,-10 4 0-16,12-2-4 0,-12 2 0 0,0 0 3 15,11-3-2-15,-11 3-1 0,0 0-1 0,0 0 0 16,13 3-1-16,-13-3-1 0,0 0 5 0,10 3-5 16,-10-3 0-16,0 0 4 0,5 7-2 15,-5-7 3-15,3 8 0 0,-3-8 4 0,4 6-1 0,-4-6-2 0,0 0-1 16,1 16-1-16,-1-16 3 0,3 9 3 0,-3-9-1 15,2 9 1-15,-2-9-1 0,0 0-2 0,-2 16 2 16,-1-8 0-16,3-8 3 0,-5 15-4 0,4-8 4 16,-2 0 1-16,-2 3 1 0,1-1-3 0,-1-3 10 15,-1 4-7-15,2 0-5 0,-1-1-2 0,0-3 4 0,-2 0-2 0,2 3-3 16,-1 1-1-16,0-4 6 0,1-1-6 0,0 2-1 0,0 2 7 16,-2-3-8-16,1 0 3 0,0 0-4 0,0 1 0 15,6-7 3-15,-9 9-3 0,6-3-2 0,3-6 3 16,-9 5-1-16,9-5 2 0,-7 7-2 0,7-7-2 15,-6 6 0-15,6-6 4 0,0 0 0 0,0 0 2 16,-7 4-9 0,7-4 3-16,0 0 4 0,0 0-1 0,0 0 0 0,0 0 0 15,0 0-4-15,0 0 3 0,0 0 1 0,0 0-2 16,0 0-2-16,0 0 0 0,0 0-2 16,19-21-1-16,-14 15-4 0,0 2 4 0,-5 4-1 0,9-9 1 15,-3 3-1-15,-6 6-2 0,11-8 6 0,-5 4 1 16,0 0-3-16,-6 4-1 0,11-6 4 0,-11 6-2 15,9-3-3-15,-9 3 1 0,0 0-2 16,9-3 2-16,-9 3 0 0,0 0 5 0,0 0-6 16,14-3 5-16,-14 3-4 0,0 0-1 0,0 0 2 0,0 0 0 15,13 4-1-15,-13-4 0 0,0 0 1 0,0 0 0 16,7 5 0-16,-7-5 6 0,5 7-8 0,-5-7 4 16,5 6 0-16,-5-6 0 0,0 0 3 0,7 5 1 15,-7-5-2-15,6 6 9 0,-6-6-2 0,11 8 4 16,-11-8 5-16,12 1-1 0,-12-1 0 0,13 1-1 15,-13-1-3-15,15 0-1 0,-15 0 8 0,17-2-9 16,-10-2 4-16,-7 4-1 0,17-4-10 0,-11 4 4 0,-6 0-2 16,16-3-17-16,-9-3-14 0,-7 6-15 0,7-5-24 15,-7 5-28-15,0 0-37 0,10-6-38 0,-10 6-49 16,0 0-39-16,0 0-253 0,0 0-552 0,0 0 245 16</inkml:trace>
          <inkml:trace contextRef="#ctx0" brushRef="#br0" timeOffset="-17546.61">2582 5437 17 0,'0'0'122'0,"0"0"-11"0,0 0-12 0,0 0-6 16,0 0-12-16,0 0-1 0,0 0-5 0,0 0 1 15,-3-11-3-15,3 11-4 0,0 0-1 0,0 0 5 16,0 0-1-16,0 0 1 0,0 0 0 0,0 0-1 0,0 0-1 15,0 0-3-15,0 0 6 0,-1-10-1 0,1 10 1 16,0 0-8-16,0 0 3 0,0 0 1 0,0 0 0 16,0 0 0-16,0 0 1 0,0 0-6 0,0 0 0 15,0 0 1-15,0 0-3 0,0 0 0 16,0 0 2-16,0 0-6 0,0 0 2 0,0 0-5 0,0 0-2 16,0 0-4-16,0 0 1 0,0 0-3 0,-4-10-1 0,4 10-5 15,0 0-1-15,0 0-5 0,0 0-2 0,0 0-3 16,0 0-1-16,0 0-1 0,0 0-1 0,0 0 0 15,0 0 2-15,0 0-2 0,0 0 0 0,0 0-1 16,0 0 3-16,0 0 0 0,0 0 7 0,0 0-7 16,0 0 0-16,0 0 2 0,-4-8-3 15,4 8 3-15,0 0-1 0,0 0-3 0,0 0-11 0,0 0 9 16,0 0 3-16,0 0-5 0,0 0-4 16,0 0 2-16,0 0-5 0,0 0-3 0,0 0-2 15,0 0-2-15,0 0 0 0,0 0-4 0,0 0 4 0,0 0-1 16,0 0 0-16,0 0-1 0,0 0-2 0,0 0-7 15,0 0 8-15,0 0-3 0,0 0 2 16,0 0-2-16,0 0-8 0,0 0 6 0,0 0-1 0,0 0-2 16,0 0 2-16,0 0-2 0,0 0 2 0,0 0-7 15,0 0 12-15,0 0-6 0,0 0-9 0,0 0 11 16,0 0-4-16,0 0 5 0,0 0-6 0,0 0 2 16,0 0-3-16,0 0 4 0,0 0 3 0,0 0-3 15,0 0 2-15,0 0 0 0,0 0 0 0,0 0 0 16,0 0-10-16,0 0 13 0,0 0-1 0,0 0-5 0,0 0 4 0,0 0-3 15,0 0 6-15,0 0-11 16,0 0 5-16,0 0-1 0,0 0 3 0,0 0-10 16,0 0 11-16,0 0 0 0,0 0-1 0,0 0-2 15,0 0-2-15,0 0 1 0,0 0-2 0,0 0 7 0,0 0-4 16,0 0-3-16,0 0 0 0,0 0 11 0,0 0-7 16,0 0-3-16,0 0 5 0,0 0-5 0,0 0 3 0,0 0 1 0,0 0 0 0,0 0-1 15,0 0-4-15,0 0 3 0,0 0-1 0,0 0 1 16,0 0 4-16,0 0 2 0,0 0 0 0,0 0 5 15,0 0-3-15,0 0-2 0,0 0 2 0,0 0-4 16,0 0-2-16,0 0 3 0,0 0 0 0,0 0 0 16,0 0 1-16,0 0-4 0,0 0-2 0,0 0 2 15,0 0-1-15,0 0 0 16,0 0 3-16,0 0 2 0,0 0-10 0,0 0 3 16,21 15-1-16,-21-15 3 0,10 7-3 0,-10-7 4 15,11 3 1-15,-11-3-2 0,10 5-2 0,-6-1 6 16,-4-4-5-16,10 6 3 0,-10-6-3 0,11 9 3 15,-5-8-3-15,1 2 3 0,-7-3-1 0,9 8 1 16,-2-5 1-16,-7-3-2 0,11 7-2 0,-4-5 0 0,-7-2 7 16,12 4-5-16,-6 2 11 0,-6-6 8 0,16 6-10 0,-10-3-3 15,1 3 3 1,0-1-5-16,2-4 5 0,-9-1 9 0,13 6-22 0,-4-2 9 16,-3-1-1-16,-6-3-3 0,14 8 2 0,-8-6-3 15,1 2 7-15,-7-4-2 0,11 7-6 0,-3-4 0 16,-8-3 0-16,12 5-1 0,-12-5 2 0,9 7 1 0,-4-5-1 15,-5-2-1-15,11 7 2 0,-5-3-2 16,-6-4 5-16,11 5 1 0,-6-3-7 0,-5-2 7 16,9 4 0-16,-9-4-3 0,11 6 6 0,-6-2 1 15,-5-4 0-15,6 5 3 0,-6-5 2 0,11 5-9 16,-11-5 7-16,8 2 0 0,-8-2 0 0,9 3 1 16,-9-3-2-16,0 0 9 0,10 3-15 0,-10-3 4 15,0 0 0-15,0 0 0 0,8 3-1 0,-8-3 0 0,0 0 0 16,0 0 0-16,0 0-6 0,0 0 6 0,8 2-10 0,-8-2 5 15,0 0-2-15,0 0 5 16,0 0-4-16,0 0-2 0,9 3-4 0,-9-3 5 16,0 0 0-16,0 0-2 0,0 0 1 0,0 0-3 15,0 0 1-15,0 0 3 0,8 4-1 0,-8-4 3 0,0 0-9 16,0 0 4-16,0 0 5 0,0 0 0 0,0 0-5 16,0 0-2-16,0 0-1 0,0 0 1 0,0 0 5 0,0 0 3 0,0 0-7 0,0 0 0 15,0 0 4-15,0 0-2 0,0 0-3 0,0 0 5 16,0 0 0-16,0 0-4 0,0 0-2 0,0 0 6 15,0 0-8-15,0 0 4 0,0 0 4 0,0 0-4 16,0 0-4-16,0 0 6 0,0 0-2 0,-14 20 4 0,14-20 3 16,-10 10-8-16,5-6 4 0,-1 5 0 0,1-3-4 15,-2 2 2 1,0-1 4-16,0 1-3 0,-1 4-4 0,0 0 4 16,-3-1 1-16,4-5-2 0,-3 7-4 0,3-1 8 0,-3-1-2 15,4 3 3-15,-2-2-9 16,-1 3 1-16,0-5-1 0,2 3 5 0,-2 1 0 15,1-6 1-15,0 6-7 0,2-5-1 0,-1 1 6 0,2 3 8 16,-1-6-11-16,0 2 2 0,0 3 4 0,3-3 4 16,-2-3-11-16,5-6 11 0,-9 15-13 0,2-5 13 0,6-5-8 0,1-5 3 15,-7 11 1-15,5-5-4 0,2-6-4 0,-5 8 9 0,5-8-4 16,-4 8 6-16,4-8-10 0,0 0 12 16,0 0-4-16,-3 10-1 0,3-10-1 0,0 0-10 0,0 0 14 15,0 0 6-15,0 0-10 0,-5 7 6 0,5-7 0 16,0 0-2-16,0 0-1 0,0 0 4 0,0 0-5 15,0 0 2 1,0 0-5-16,0 0-8 0,0 0-18 0,0 0-19 0,0 0-20 16,0 0-26-16,0 0-27 0,0 0-36 0,0 0-41 15,0 0-43-15,0 0-40 0,-8 8-291 0,8-8-615 16,-10 5 272-16</inkml:trace>
        </inkml:traceGroup>
      </inkml:traceGroup>
    </inkml:traceGroup>
    <inkml:traceGroup>
      <inkml:annotationXML>
        <emma:emma xmlns:emma="http://www.w3.org/2003/04/emma" version="1.0">
          <emma:interpretation id="{C6552D3B-0758-4C24-9410-D2DFEF48B761}" emma:medium="tactile" emma:mode="ink">
            <msink:context xmlns:msink="http://schemas.microsoft.com/ink/2010/main" type="paragraph" rotatedBoundingBox="2926,8369 12881,7660 12938,8469 2983,91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F14C10-66B8-4A9D-A238-C8A6EB88261A}" emma:medium="tactile" emma:mode="ink">
              <msink:context xmlns:msink="http://schemas.microsoft.com/ink/2010/main" type="line" rotatedBoundingBox="2926,8369 12881,7660 12938,8469 2983,9178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B9F1124-87EB-4212-ACB9-8051551DCE17}" emma:medium="tactile" emma:mode="ink">
                <msink:context xmlns:msink="http://schemas.microsoft.com/ink/2010/main" type="inkWord" rotatedBoundingBox="2929,8419 6705,8151 6758,8903 2983,9172"/>
              </emma:interpretation>
            </emma:emma>
          </inkml:annotationXML>
          <inkml:trace contextRef="#ctx0" brushRef="#br0" timeOffset="-73145.46">1827 6884 59 0,'0'0'112'0,"0"0"-6"0,0 0-23 16,0 0 17-16,0 0-7 0,5-5-16 0,-5 5-1 16,0 0-6-16,0 0-3 0,0 0-3 0,0 0-6 0,0 0-8 0,0 0 2 0,0 0-8 15,0 0-7-15,0 0 0 0,0 0 4 0,0 0 6 16,0 0 5-16,0 0 2 0,0 0 1 0,0 21-4 15,0-21 4-15,-6 18-1 0,1-8-4 0,-1 5 5 16,0-3 1-16,1 3-1 0,-4 4-4 0,1-1 0 16,-3-1-3-16,2 2 0 0,0 0-3 0,2-6 1 15,1 7-5-15,-3-4 2 16,0 1-3-16,-1 3-5 0,4-8 0 0,-3 6-4 16,2-4-1-16,1 0-1 0,-1-2-3 0,2-2 0 15,0 4-1-15,-1-4-3 0,4-1-1 0,-2-2-3 16,1 1-3-16,3-8 1 0,-6 13-3 0,6-13 3 15,-4 11-7-15,4-11 0 0,-4 6-1 0,4-6 1 16,0 0 0-16,-1 10-2 0,1-10-5 0,0 0-11 0,0 0 0 16,-6 8-6-16,6-8-11 0,0 0-1 0,0 0-11 15,0 0-9-15,0 0-8 0,-2 8-11 0,2-8 3 0,0 0-16 16,0 0-11-16,0 0-16 0,0 0-10 0,0 0-18 16,0 0-159-16,0 0-316 0,0 0 140 0</inkml:trace>
          <inkml:trace contextRef="#ctx0" brushRef="#br0" timeOffset="-72681.51">1814 6958 132 0,'0'0'149'0,"5"-9"-14"0,-5 9 2 0,0 0-11 0,0 0-7 16,0 0-5-16,0 0-15 0,0 0 9 0,0 0-6 15,0 0-7-15,0 0-5 0,0 0-8 0,0 0-5 16,0 0-5-16,0 0-9 0,0 0-1 0,0 0 3 0,0 0-3 16,0 0 0-16,0 0-1 0,0 0-1 0,10 19 6 0,-7-11-3 0,-1-2 2 15,-1 3-3-15,4 3-5 0,1-2-1 0,0 5-2 16,1-3-1-16,0 1 0 0,1-1-6 0,-1 4 0 15,-1-5-8-15,2 5 3 0,0-1-9 0,0-2 1 16,1 2-2-16,-1-2-1 0,1-1-4 0,-2-1-1 0,0 0-7 16,4 0 7-16,-5 0-4 0,1 0-2 15,-2-3 2-15,4 0-4 16,-2-1-1-16,-1 3-1 0,1-4-2 0,-2 0-1 16,0 2 1-16,1-3-5 0,-6-5-2 0,7 8 4 15,-1-4 0-15,-6-4-3 0,11 6-2 0,-5-2 3 16,-6-4-3-16,6 5-1 0,-6-5-10 0,0 0-10 15,12 0-9-15,-12 0-15 0,0 0-13 0,0 0-13 0,16-4-14 16,-16 4-14-16,0 0-8 0,6-6-12 0,-6 6-10 16,5-6-16-16,-5 6-28 15,2-9-34-15,-2 9-135 0,-2-15-364 0,2 15 161 0</inkml:trace>
          <inkml:trace contextRef="#ctx0" brushRef="#br0" timeOffset="-72258.86">2206 6817 170 0,'3'-9'185'0,"-3"9"-9"0,0 0-18 0,0-9-8 15,0 9-13-15,0 0-15 0,0 0-8 0,0 0-10 0,0 0-10 16,0 0-9-16,0 0-12 0,1-11-1 0,-1 11-7 0,0 0-6 15,0 0-6-15,0 0 4 16,0 0 0-16,0 0 8 0,0 0 0 0,0 0-3 0,0 0 6 16,0 0-2-16,-5 29 0 0,1-19-1 0,2 5-4 15,-2-3-1-15,2 2-3 0,-3 5-1 0,1-3-1 16,2-1 0-16,-4 4-5 0,1 2 6 0,0 0-6 0,0 1 0 16,1-8-2-16,0 5-4 0,-3 3-2 0,2-1-1 0,0-2-1 0,0-4 0 15,2 2-2-15,-1-3 1 0,0 3-6 0,0-4-1 0,2 2-2 16,0-4-5-16,-3 3 1 0,2-2-8 15,1 1 2-15,0-5-1 0,1 1-3 0,1-9-2 16,-4 16-1-16,4-16 1 0,0 12-2 0,0-12-1 0,-1 10-3 16,1-10-11-16,1 9-10 0,-1-9-10 0,0 0-18 15,2 10-14 1,-2-10-19-16,0 0-26 0,10 2-26 0,-10-2-15 16,0 0-15-16,18-2-17 0,-18 2-23 0,16-8-35 0,-13 3-141 15,4 2-402-15,-7 3 177 0</inkml:trace>
          <inkml:trace contextRef="#ctx0" brushRef="#br0" timeOffset="-71824.01">2298 7187 70 0,'0'0'185'0,"14"4"-4"16,-14-4-4-16,8 5-16 0,-8-5-11 15,5 7-13-15,-5-7-8 0,4 9-12 0,1-6-8 0,-5-3-11 16,7 7-8-16,-7-7-7 0,10 9 0 0,-4-6-6 15,-6-3-1-15,10 5-5 16,-3-2 1-16,-7-3-4 0,15 1-5 0,-15-1-7 16,15-4-1-16,-15 4-6 0,17-2-4 15,-4 0-8-15,-1-5-1 0,-1 1-5 0,4 2-1 16,-2-2-4-16,-1 0-4 0,-1-2-1 0,1 1-2 0,-3 3-3 16,-2-2 2-16,3-3-2 0,-6 3-2 0,1-1-2 15,-5 7 1-15,11-9-4 0,-7 3 0 0,-4 6 2 16,6-10 3-16,-6 10-5 0,2-8 5 0,-2 8-1 0,0-11 4 0,0 11-5 15,0 0 1 1,-6-15-4-16,6 15 0 0,-6-10 0 0,-1 6 0 0,7 4-2 16,-11-8 4-16,1 5 1 0,4-1 4 0,6 4 0 15,-15-6 4-15,15 6-1 0,-15-2 2 16,15 2-3-16,-16 0 2 0,8-1-2 0,8 1-3 0,-15 1-1 16,15-1-5-16,-17 6-3 0,9-2 3 0,8-4-1 0,-16 7 2 0,8-3-4 0,2 2-4 15,-1 0 1-15,-2 0 3 0,2 3-9 0,2-3-9 0,0 0-15 16,-2 0-16-16,4 3-18 0,3-9-12 0,-4 16-23 15,1-10-27-15,3-6-22 0,-1 12-29 0,1-12-59 32,6 11-125-32,-6-11-387 0,11 4 170 0</inkml:trace>
          <inkml:trace contextRef="#ctx0" brushRef="#br0" timeOffset="-71166.48">2775 7047 118 0,'0'0'264'0,"0"0"-21"15,0 0-21-15,0 0-24 0,0 0-19 0,0 0-20 16,0 0-14-16,0 0-14 0,0 0-4 0,0 0-1 16,0 0-4-16,0 0-9 0,8 12-7 0,-8-12-5 15,0 15-10-15,0-15-10 0,0 13-4 0,0-5-9 16,0-8-8-16,4 16-6 0,-4-10-1 0,0-6-8 15,5 12-2-15,-4-5-5 16,-1-7-1-16,7 9-1 0,-2-4-7 0,-5-5-1 16,9 6-1-16,-9-6-3 0,13 3-3 0,-2-5 0 15,-11 2-4-15,26-4 0 0,-12-1-4 0,1 1-1 16,0-2-1-16,0 0 3 0,-1-3-5 0,-1 3-1 16,-1-3 0-16,0 2 1 0,-2-2 0 0,1 1-4 15,-5-1 0-15,5 2 3 0,-7 1-1 16,-1-3-1-16,3 5-1 0,-4-5 1 0,-2 9-2 0,6-10 0 0,-6 10-4 0,3-8 3 15,-3 8 6-15,0 0-2 0,2-10 7 0,-2 10-6 16,0 0 5-16,0 0-2 0,0 0-1 0,0 0 0 16,0 0-2-16,0 0-2 0,0 0 2 0,0 0-3 15,0 0 3-15,0 0 1 0,0 0-5 0,-25 18 4 16,20-12-5-16,1 1 2 0,1 1 1 0,-1 0-3 16,2 2 1-16,-2-1-5 15,4-9 6-15,-2 17-2 0,1-10 2 0,1-7-10 16,0 15 9-16,0-15 1 0,0 12 0 15,0-12 1-15,3 13 0 0,-3-13-1 0,6 8 1 0,1-5-1 16,1 0 0-16,-8-3 2 0,14-2-10 0,-14 2 11 16,24-3-3-16,-10 0-3 0,-1 0 0 0,1-3-5 15,2 0 6-15,1 1-2 0,0 0 2 0,1-3 1 16,-2 0-4-16,-2 1-1 0,-2-3-1 0,4 4 0 0,-3-4 3 0,-1 4-2 16,-1-3-2-16,-4 3 0 0,1-2 3 0,-2-3 0 15,2 1 0-15,-4 2-2 0,-1 1 4 0,-3 7 1 16,5-14-3-16,-2 8 1 0,-3 6-2 0,2-13 2 15,-2 13-2-15,0 0-1 0,0-12 1 0,0 12 0 16,0 0-1-16,0 0-12 0,-2-12-6 0,2 12-16 16,0 0-16-16,0 0-19 0,0 0-16 15,0 0-24-15,0 0-26 0,-16 1-22 16,16-1-30-16,0 0-13 0,0 0-218 0,0 0-454 0,0 0 200 16</inkml:trace>
          <inkml:trace contextRef="#ctx0" brushRef="#br0" timeOffset="-70960.47">3554 7017 179 0,'0'0'249'0,"5"11"-13"0,-5-11-14 0,6 12-8 16,-6-5-9-16,-3 5-12 0,3-12-8 0,-7 21-19 15,-2-2-19-15,-1-1-12 0,-1-1-11 0,-8 9-11 16,-6 1-20-16,0-2-27 0,-2 0-32 0,1 2-41 0,-3-2-39 0,0-1-47 15,2 1-44-15,2-2-67 0,-5 2-142 0,1-6-374 16,11-3 165 0</inkml:trace>
          <inkml:trace contextRef="#ctx0" brushRef="#br0" timeOffset="-68911.63">3961 7004 18 0,'-6'-6'248'0,"0"-1"-10"0,-1-2-13 0,2 3-12 15,-1 0-18-15,6 6-22 0,-10-16-14 0,9 7-15 16,-3 1-12-16,4 8-15 0,-2-14-11 0,2 14-12 15,0-17-8-15,2 8-10 16,2-3-12-16,1 2 0 0,1-2-6 0,0 3-5 16,2-2-6-16,2 1-5 0,1-2-2 0,3-2-4 15,3 0-6-15,0 1-4 0,2 2 0 0,2 1-4 16,1-5 0-16,-1 3 0 0,2 1-2 0,-1-3-4 16,1 2-1-16,-1 1 2 0,3-3 2 0,-3 3-3 15,1 1 2-15,0-2 0 0,-9 4 1 0,7 0-2 16,-8 1 3-16,0 0-3 0,2 1 3 0,-4 0 2 15,-2 1 0-15,2 2-2 0,-5 1-2 0,-6 2-3 16,15-4 0-16,-15 4-4 0,8-2 3 0,-8 2 0 0,0 0 2 0,18 6 6 16,-14-3 5-16,2 4-1 0,-6-7 1 0,7 15-2 15,-2-1 0-15,0-5-2 0,-3 7 3 0,2-1-1 16,-2 0-1-16,3 2-1 0,-1 3 0 0,-2-4-3 16,2 3 3-16,-2 1-6 0,2 1 6 15,0 0-2-15,-1 0-2 0,2 1-4 0,-1-3 4 16,0 3-1-16,-4-1-5 0,0-5 2 0,4-1-1 0,-4 6-3 0,1-9 2 0,-1 4-3 15,0-2-2-15,0 2 0 0,3-2-3 0,-2-5 3 16,0-1-3-16,3 1-5 0,-4-9 14 0,3 13-6 16,1-8-6-16,-4-5 5 0,2 9 0 0,-2-9-2 15,9 6 2 1,-9-6-4-16,11 1-2 0,-11-1-11 0,14-2-4 16,-14 2-9-16,16-10-8 0,-6 4-5 0,2-7-7 15,0 4-12-15,2-6-1 0,2-2-2 0,-4 4 3 0,5-1 2 16,-2-2 0-16,-5 5 6 0,0-1 8 0,2 2 1 15,-6 1 6-15,1 1 0 0,-3 2 5 0,1-2 3 0,-5 8 7 16,9-7 2-16,-9 7 3 0,5-8 2 16,-5 8 4-16,0 0-2 0,7-5-1 0,-7 5 3 15,0 0 1-15,5-7 1 0,-5 7 2 0,0 0 7 0,0 0 1 16,0 0 3-16,0 0 4 0,0 0-3 16,11 16 7-16,-11-16-2 0,4 12 0 0,-4-12-7 0,2 13 8 15,1-5 0-15,-3-8-3 0,4 14 0 0,-2-7 2 16,1-1-5-16,2 2 5 0,0-2 0 0,-5-6-1 15,12 7 1-15,-7 1 3 0,-5-8-7 0,17 2 2 16,-6-1 0-16,1-1-1 0,2-1-1 0,2-1-1 16,1-1 0-16,6 0-2 0,-4-5-1 15,3 2-1-15,1 1-2 0,-3-5 3 0,1-1-3 16,1 5 3-16,2-3-2 0,-6 0-3 0,0-1 4 0,-2 1-2 16,-2 1-2-16,1-1 2 0,-4 1-2 0,-1 0-2 15,0-2-2-15,-2 1 0 0,1 3 1 0,-5-2 3 16,0 2-2-16,-2-7-1 0,0 7-3 0,-2 6 1 15,0-13-2-15,0 13-4 0,-5-10 3 0,5 10 2 16,-10-6-3-16,10 6 0 0,-14-2-1 0,2 2 1 0,-1 0 0 16,13 0 1-16,-26 2 1 15,13-1 2-15,0 4-3 0,-2-1 4 0,4 5-2 0,-2-5 0 0,0 4 4 16,1 1-1-16,0-1 4 0,0 0-2 16,3 3 0-16,1 0-1 0,2 0 3 0,1-3-1 0,-1 6 2 15,6-2 6-15,-4 0 0 0,4 0 3 0,4-3 8 16,-1 2 0-16,0-2 4 0,4 2 6 0,3-4 2 0,1 2 11 0,4-3 2 15,2-3 2-15,4 2-4 0,-1-2-1 0,4-2-7 0,-2 1-5 32,2-2 0-32,-1 0-6 0,0-3-1 0,1 3-19 15,-3-3-24-15,-4 1-21 0,0-1-24 0,-2 2-30 16,0-1-33-16,0-1-31 0,-1 2-30 0,-2-3-39 0,-2 2-262 16,-1 0-530-16,2-1 235 0</inkml:trace>
          <inkml:trace contextRef="#ctx0" brushRef="#br0" timeOffset="-69906.99">4297 6726 30 0,'14'6'269'16,"-14"-6"-20"-16,0 0-8 0,0 0-14 0,0 0-19 16,1 12-16-16,-1-12-12 0,4 19-11 0,-4-7-9 0,0 3-12 15,0-1-9-15,0 3-9 0,2-4-12 0,0 1-1 16,-4 7-12-16,4-6-10 0,-2-1-9 0,-2 3-4 0,2-4-6 0,2 2-9 0,-4 1-7 15,2-3-6-15,0 2-5 0,-3-1-1 0,0-2-8 16,3 1-4-16,-1-1-4 0,-2 1-12 0,1-2-20 16,-1 0-14-16,1-3-23 0,-5 3-26 0,2-1-24 15,-3 1-26-15,1-1-31 0,-3-4-43 0,3 1-35 16,-4-1-205-16,-2 0-462 0,1-3 204 0</inkml:trace>
        </inkml:traceGroup>
        <inkml:traceGroup>
          <inkml:annotationXML>
            <emma:emma xmlns:emma="http://www.w3.org/2003/04/emma" version="1.0">
              <emma:interpretation id="{3E701F14-2B16-47ED-BE02-5C68FF859A11}" emma:medium="tactile" emma:mode="ink">
                <msink:context xmlns:msink="http://schemas.microsoft.com/ink/2010/main" type="inkWord" rotatedBoundingBox="7083,8073 10510,7829 10567,8638 7141,8882"/>
              </emma:interpretation>
            </emma:emma>
          </inkml:annotationXML>
          <inkml:trace contextRef="#ctx0" brushRef="#br0" timeOffset="-68120.8">5783 6775 185 0,'-7'-14'230'0,"5"9"-15"0,2 5-16 0,-3-9-22 0,3 9-16 15,0 0-16-15,3-18-18 0,-3 18-7 16,2-10-12-16,2 4-7 0,-4 6-10 0,8-12-3 0,-4 8-5 15,-4 4-4-15,11-11-2 0,-5 9-5 0,2-4-5 16,1 0 0-16,4 0-4 0,-5 0 1 0,4 1-4 16,2-1-2-16,1 2-9 0,-5-1 3 0,6 0-8 15,-2 2 0-15,1 0-4 0,-2 3-6 0,4 0-6 0,-6 0 2 16,1 0-4-16,1 0 2 0,-1 2-5 0,0 0 3 0,-6 0-1 16,7 0 0-16,-5 2 2 0,1 1 1 0,-2 1-7 0,1-1 1 15,0-2-1-15,-2 5 4 0,-1-2-1 0,3-1 2 16,-1 1 0-16,-7-6-3 0,5 14 1 0,-4-8 2 15,-1-6-1 1,5 14-2-16,-5-5-1 0,0-9 0 0,0 16 1 16,-5-9-4-16,1 5 2 0,-1-1 0 0,-3-1-3 0,2-1 4 15,-5 0-10-15,2 1 3 0,0-1 4 0,-4-1-5 16,-2 2-4-16,4-1-7 0,-1 0-3 0,0-2-8 16,2 2-20-16,-2-1-14 0,0 0-22 0,7-3-22 15,-5 1-29-15,3 0-28 0,7-6-31 0,-10 6-21 16,10-6-28-16,-4 6-214 0,4-6-471 0,0 0 209 15</inkml:trace>
          <inkml:trace contextRef="#ctx0" brushRef="#br0" timeOffset="-68568.05">6043 6753 127 0,'0'0'244'16,"0"0"-13"-16,0 0-25 0,0 0-5 0,0 0-5 0,0 0-6 16,0 0-10-1,0 0-4-15,-13 29-4 0,8-18-1 0,1 1-4 16,-4 2-6-16,-1 5-7 0,4 0-9 0,-4 0-2 16,-1 1-14-16,3 0-8 0,1 1-5 0,-1 2-13 0,0-3-4 15,2 1-9-15,0-6-9 0,1 6-9 0,-4-2-3 16,4 2-7-16,-1-2-11 0,-1 2 0 0,0-6-8 15,3-2-3-15,-5-1-13 0,6 1-27 0,-2-2-6 16,-1 2-28-16,2-4-26 0,-1-3-29 0,-1 2-27 0,0-1-33 16,5-7-37-16,-7 10-32 0,7-10-31 0,-8 5-237 0,8-5-525 15,0 0 232-15</inkml:trace>
          <inkml:trace contextRef="#ctx0" brushRef="#br0" timeOffset="-67481.52">6271 6796 65 0,'0'0'268'0,"0"0"-26"0,9-4-20 0,-9 4-15 15,0 0-14-15,0 0-14 0,0 0-12 0,14 6-15 0,-14-6-5 16,8 7-10-16,-8-7-12 0,4 9 3 0,-4-9-12 16,5 11-9-16,-2-3-8 0,-3-8-8 0,2 13-10 15,1-8-6-15,-3-5-10 0,3 13-3 0,-2-7-8 16,-1-6-9-16,5 14 0 0,-5-14-2 0,0 10-8 16,0-10 3-16,0 0-10 0,0 12-6 15,0-12-8-15,0 0-9 0,3 9-8 0,-3-9 1 0,0 0-11 16,0 0-14-16,0 0-9 0,0 0-9 0,0 0-11 0,0 0-9 15,14-19-12-15,-9 12-14 0,5-1-7 0,-1-5-8 16,1 1-7-16,5-5-2 0,-6 5 2 0,4-2 17 16,-1 3 1-16,-2 1 11 0,2-2 13 0,-6 3 16 15,6 3 12-15,-2 0 11 0,-4 0 19 0,-6 6 12 16,14-5 7-16,-9 4-4 0,-5 1 21 0,9-6 2 0,-9 6 9 16,0 0 2-16,12 1 2 0,-12-1 4 0,0 0 1 0,0 0 8 15,12 6-6-15,-12-6-1 0,5 8-1 0,-5-8 4 16,8 12-3-16,-7-9-1 0,-1-3 2 0,6 13-3 15,-1-7 1-15,0 0 1 0,-1-1 2 0,4 1-1 16,-3-1 0-16,-5-5-3 0,14 5-6 0,-4 1 0 16,-3-4-6-16,3 0 0 15,4 0-3-15,3 1-4 0,-3-6-2 0,-3 3 1 16,6 0-4-16,0 0 3 0,-3-2-9 0,1 1 5 16,2-2-6-16,-3-3 1 0,-2 3-2 0,1 0 2 0,0-3-4 15,0 2 4-15,-7-1-2 0,2 1 1 16,-1-2 9-16,3-2-3 0,-7 4-2 0,-3 4 4 15,9-13-6-15,-6 5-1 0,-3 8-1 0,0-12 0 0,0 12-4 16,0-15 4-16,0 15-5 0,-9-13 0 0,1 7-4 0,0 0 3 16,1 2-5-16,-4 2 5 0,-3 0-5 0,0 0 4 15,-3 2-3-15,3-2-6 0,-3 5 0 0,0-3-2 0,-4 4-11 16,1 1-1-16,3 1-5 0,0-2-8 0,0 2-12 16,3-1-11-16,-1 1-15 0,5 0-14 15,1 1-14-15,-3-1-16 0,7-3-9 0,0 2-14 0,5-5-13 16,-10 6-24-1,10-6-178-15,0 0-381 0,0 0 169 0</inkml:trace>
          <inkml:trace contextRef="#ctx0" brushRef="#br0" timeOffset="-66950.33">7113 6454 20 0,'5'-11'324'0,"-5"11"-22"0,2-5-25 16,-2 5-24-16,0 0-27 0,0 0-26 0,0 0-16 16,0 0-21-16,0 0-18 0,0 0-14 0,0 0-8 15,0 0-10-15,10 27-7 0,-8-15-1 0,-2-1-10 16,0 5-7-16,0 3-4 0,0-4-11 0,-2 7 3 0,-2-3-12 0,4 2-3 0,-3 0-6 31,0 1-2-31,1-3-15 0,2-2 4 0,-3-1-7 0,1-4 0 16,2 3-2-16,-4-2-9 0,1 0 4 0,0-2-6 15,3-2 1-15,0-9-2 0,-2 12-5 0,2-12-2 16,-3 12-6-16,3-12-5 0,-6 7 4 0,6-7-6 16,0 0-5-16,0 0-9 0,0 0-6 0,0 0-1 15,0 0-6-15,0 0-5 0,0 0-8 0,0 0-6 16,0 0-5-16,0-30 6 0,0 30 0 0,9-18 6 0,-7 10 1 16,4 2 7-16,0-2 3 0,-1 2 4 15,1-2 1-15,3 3 4 0,-3-4-2 0,2 5 1 0,1 0 8 16,-1-3 6-16,4 5 1 0,-2-4 3 0,2 0 2 15,0 2 3-15,-4-2 1 0,-8 6 6 0,17-2 1 16,-17 2 7-16,17 4-3 0,-17-4 3 0,11 4 0 0,-5-2-2 16,-6-2-2-16,14 4 5 0,-10 1-3 0,-4-5 3 0,10 7-4 15,-10-7 9 1,7 10 8-16,-2-5 7 0,-5-5-5 0,0 12 1 16,0-12 10-16,0 10-3 0,0-10-5 0,-12 12-4 0,1-4-2 0,0-1-3 15,-1-1-6-15,-5 1 3 0,6 1-5 16,-6 0 1-16,2-1-5 0,-2-1-14 0,0 0-3 15,3 0-14-15,1-2-15 0,-1 2-15 0,4-3-24 16,3 1-23-16,-3-2-20 0,10-2-31 0,-14 0-27 16,14 0-30-16,0 0-41 0,0 0-208 0,-10-6-486 15,10 6 215-15</inkml:trace>
          <inkml:trace contextRef="#ctx0" brushRef="#br0" timeOffset="-65528.45">7469 6802 42 0,'0'0'267'0,"0"0"-17"15,0 0-19-15,0 0-13 0,10 0-16 0,-10 0-13 16,0 0-11-16,0 0-15 0,17-6-7 0,-17 6-11 0,11-6-10 0,-11 6-10 16,12-6-13-16,-4 1-3 0,0 1-12 0,1-2-8 15,0-2-10-15,4 0-6 0,-1-1-8 0,0 0-9 16,5-3-1-16,0-1-9 0,2-2-2 0,-2-2-3 15,15-1-10-15,-6-5-7 0,1 4-11 0,-1 1-12 16,2-6-10-16,1 2-14 0,-6 0-10 0,2 1-2 16,-4 4-7-16,-4 3 0 15,-1-3 3-15,-2 0-1 0,0 0 6 0,-5 5 4 16,-1-2 3-16,-1 1 2 0,-2-1 9 0,0 3 6 16,-1-1 7-16,-1 5 2 0,-3-2 1 0,0 9 0 15,-3-16 2-15,3 16-4 0,-6-15 2 0,3 9-2 16,3 6 2-16,-14-9-1 0,8 5-5 15,6 4 2-15,-17-7 5 0,8 6-8 0,-5 1 7 16,1 0 5-16,1 1 3 0,-2 1 3 0,2 1 8 0,-2 3-3 0,3-4 4 0,-6 2 0 16,5 4-1-16,-2 1 3 0,0-2 1 0,3 2-1 15,-3 1 3-15,2-1-2 0,0 1-2 0,2 2 1 16,-7 2 2-16,8-2-2 0,-1 1 0 0,-3 4-2 16,4-3 2-16,-1-1-4 0,6 2 1 0,-4 2-4 15,1-1-3-15,2 3-1 0,3-4 3 0,-1-2-5 0,0 2 1 16,3-3 1-1,0 3-5-15,0-2 3 0,0 1 1 0,0 3-1 16,3-3 0-16,2-4-1 0,0 3 0 0,-1-1-7 16,2-1 10-16,1-1-4 0,0 0-3 0,-2-1 3 15,2-1 1-15,1-2-3 0,-1-1 1 0,3 0-1 0,1-2-5 16,0 2 3-16,1-1 3 0,2-1-1 16,-5-1 0-16,4 1 1 0,2-6-4 0,-4 3 2 0,1 0-3 15,3-4 1-15,-2 4 3 0,1-2-4 0,-2-2 4 0,2 0-4 16,0 1 1-16,1-3-1 0,-2 1-2 0,4-3 4 0,-3 3-4 15,1-2-1-15,-1-3-1 0,0 4 3 16,-2-2-1-16,1 0-2 0,-1-1 0 0,-3 1-1 16,2-1 4-16,-5 2-3 0,2-4 1 0,-1 3-3 0,-2 2-3 15,-3 0-2-15,-2 6 5 16,6-11-3-16,-6 11 2 0,0-10 0 0,0 10-3 16,0 0-4-16,-13-12 6 0,13 12-5 0,-15-3 3 15,6 3 2-15,9 0-1 0,-27 0 1 0,12 3 3 0,3 0-4 16,-2 2 1-16,2 0 3 0,-1 1 0 15,-1 2 3-15,2-1-3 0,0 0-2 0,4 1 3 16,2 4 0-16,-2-2 0 0,-1-1-1 0,6 1 3 0,-2 1 2 16,2-4 1-16,3 2-4 0,0-9 4 0,-1 17-3 15,1-7 5-15,0-10 1 0,7 15 1 0,-2-11-4 0,1 4 1 16,5-2-3-16,1 0 3 0,-1-1 2 0,4-3 0 16,1 0-2-16,-1 0 0 0,2-4-3 15,3 4 5-15,-3-4-6 0,0 2 4 0,5-1-6 0,-5-2 1 16,-3-2-5-16,3 3 5 0,7-7-2 0,-8 2-6 15,-2 3 0-15,3-3 0 0,-3 0 0 0,1 0 0 16,6-4 0-16,-8 5-1 0,-1-1 0 16,-2-4 3-16,2 3-5 0,-3 1 8 0,-1 3 0 15,-2-2 2-15,2 2-2 0,-3-2 0 0,-5 6-2 0,10-6 5 16,-10 6 2-16,9-7 6 0,-9 7-3 0,7-5 6 16,-7 5-1-16,0 0-2 0,8-5 4 0,-8 5-4 15,0 0 0-15,0 0 1 0,0 0 2 0,9-2 0 16,-9 2 0-16,0 0 3 0,0 0-3 15,7 16 9-15,-4-11-1 0,-3-5 6 0,0 10-5 0,0-10-2 16,5 10 3-16,-5-10-1 0,0 17 3 0,2-11-1 16,-2-6 3-16,3 16 4 0,-3-10-11 0,0-6 1 15,1 13 4-15,-1-13-2 0,3 10-4 0,-3-10-4 16,0 8 2-16,0-8-3 0,3 10 0 0,-3-10 5 16,0 0-5-16,0 0 0 0,0 8 0 0,0-8-3 15,0 0 3-15,0 0 0 0,0 0-6 0,0 0-4 16,24-9-9-16,-17 3-7 0,3 0 0 0,2-4-9 15,3 2-11-15,-1 0-4 0,3-6-7 0,3 2-2 16,-1 0-3-16,3-1 2 0,-3 1 5 0,3 3 5 0,-5-3-1 16,3 3 10-16,-9 3 1 0,0 0 9 0,1 3 11 15,-1-2 11-15,-5 1 4 0,-6 4 5 0,9-3 1 16,-9 3-5-16,9-4 5 0,-9 4 9 0,0 0 0 0,0 0 12 0,10 7-3 0,-10-7 4 16,0 11-4-16,0-11 5 0,0 0 0 0,-8 18-4 15,7-8-2 1,1-10-1-16,-5 15 6 0,2-9-10 15,-2 2 2-15,5-8-1 0,-3 12-1 0,3-12-5 0,-1 12-5 16,1-12 5-16,-2 9-4 0,2-9 3 0,-6 10-8 0,6-10 0 16,0 0 3-16,0 0-6 0,0 0 3 15,0 0 2-15,0 0-3 0,12 6-10 0,-12-6-6 0,0 0-1 16,20-10-6-16,-14 6 0 0,7-4-11 0,2 1-1 16,8-6-5-16,-1 2-4 0,3 1-2 0,-1-3 2 15,-2 1 0-15,9-6 5 0,-10 11 3 16,0-1 7-16,-2-1 1 0,-2 5 10 0,0-2 6 0,-3 2 11 15,0 1 6-15,-6 2 5 0,3-2 6 0,-11 3 8 16,17 3-1-16,-17-3 3 0,11 2 7 0,-4 0 3 0,-7-2-1 0,12 10 3 16,-7-2-5-16,0 1 4 0,-1 3-13 0,4 0 6 15,-2 1-9-15,1 1-5 0,-1-3-17 0,4 1-23 16,1 6-32-16,0-1-45 0,-1-1-59 0,5 2-74 16,-6-6-343-1,3-2-615-15,7-1 273 0</inkml:trace>
        </inkml:traceGroup>
        <inkml:traceGroup>
          <inkml:annotationXML>
            <emma:emma xmlns:emma="http://www.w3.org/2003/04/emma" version="1.0">
              <emma:interpretation id="{24EB39DA-92AD-42C9-869A-08F50A5800A4}" emma:medium="tactile" emma:mode="ink">
                <msink:context xmlns:msink="http://schemas.microsoft.com/ink/2010/main" type="inkWord" rotatedBoundingBox="11089,7979 11630,7941 11663,8405 11123,8444"/>
              </emma:interpretation>
            </emma:emma>
          </inkml:annotationXML>
          <inkml:trace contextRef="#ctx0" brushRef="#br0" timeOffset="-64416.79">9839 6527 138 0,'0'0'310'16,"0"0"-11"-16,6-6-16 0,-6 6-18 0,0 0-17 0,0 0-32 15,0 0-17-15,0 0-12 0,0 0-5 0,0 0-3 0,0 0-3 16,0 0-12-16,4 22-7 0,-4-22-2 0,-2 20 5 16,1-8-16-16,-3 0-11 0,1 2 0 0,1-1-17 15,-1 0-2-15,1 0-17 0,-1 2 1 0,-1-2-11 16,1 2-15-16,1-2 2 0,-2-2-12 0,1 3-9 15,1-6 1-15,-4 1-8 0,6-9-2 0,-1 17-3 0,-3-9-5 16,4-8-5-16,-4 13-2 0,4-13-19 16,-2 11-16-16,2-11-16 0,-3 9-22 0,3-9-19 15,0 0-25-15,0 0-16 0,-3 8-25 0,3-8-46 16,0 0-43-16,0 0-43 0,0 0-34 0,0 0-270 16,0 0-612-16,0-39 272 0</inkml:trace>
          <inkml:trace contextRef="#ctx0" brushRef="#br0" timeOffset="-64213.4">9977 6353 86 0,'-4'-9'294'0,"4"9"-19"0,0 0-23 0,-3-10-24 0,3 10-23 15,0 0-23-15,-5-9-24 0,5 9-25 0,0 0-28 16,0 0-16-16,0 0-17 0,0 0-27 0,0 0-22 15,0 0-23-15,0 0-25 0,0 0-25 0,0 0-23 0,0 0-31 16,22 19-47-16,-15-14-140 0,-7-5-315 16,9 6 139-16</inkml:trace>
          <inkml:trace contextRef="#ctx0" brushRef="#br0" timeOffset="-63792.33">10290 6421 14 0,'0'0'248'0,"-1"13"-12"0,1-13-12 0,0 0-13 0,-13 12-12 0,7-9-11 16,-5 5-15-16,1 1-9 0,-2-2-9 0,0 2-15 15,0-3-6-15,-1 2-10 0,3 1-14 0,-2-2-9 16,0 2-12-16,2-3-6 0,2-1-13 0,1 2-2 16,-2-1-6-16,3 1-7 0,1-2-7 0,5-5-6 15,-8 11-4-15,2-5-2 0,6-6-4 0,-3 11-3 0,3-11-5 16,0 11-2-1,0-11-2-15,0 0-8 0,6 11 3 0,-1-6-3 16,-5-5 0-16,16 3-4 0,-9 0 1 0,0 3-1 16,-7-6 2-16,20 0-3 0,-6 4 2 0,-2-4-5 0,2 3-2 15,-2-2 2-15,1 2 0 16,-2-1-3-16,-3 1-1 0,5 0 2 0,-4 3 3 16,1-4-3-16,-2 2 0 0,-1-1-3 0,-1 1 5 15,-6-4-3-15,11 6 2 0,-7 0 1 0,-4-6 3 16,5 6-1-16,-5-6 6 0,0 11-1 0,0-11 1 0,-11 10-3 15,5-6 4-15,-5 4-2 0,0 0-3 0,-6-3 0 0,5 3-1 16,-5-4-4-16,0 2 3 0,2-1-5 16,-1 1-3-16,-1 0-15 0,1-2-9 15,1 0-13-15,1-2-12 0,2-2-16 0,1 4-25 0,11-4-37 16,-17 0-18-16,17 0-26 0,-10-4-42 0,3-2-191 16,7 6-439-16,0 0 193 0</inkml:trace>
        </inkml:traceGroup>
        <inkml:traceGroup>
          <inkml:annotationXML>
            <emma:emma xmlns:emma="http://www.w3.org/2003/04/emma" version="1.0">
              <emma:interpretation id="{FABBB296-CEB7-4AD0-823B-5FC59E44AB49}" emma:medium="tactile" emma:mode="ink">
                <msink:context xmlns:msink="http://schemas.microsoft.com/ink/2010/main" type="inkWord" rotatedBoundingBox="12111,7805 12887,7749 12926,8302 12150,8358"/>
              </emma:interpretation>
            </emma:emma>
          </inkml:annotationXML>
          <inkml:trace contextRef="#ctx0" brushRef="#br0" timeOffset="-62792.01">10828 6502 115 0,'-16'0'258'0,"16"0"-23"0,0 0-21 15,-12-3-25-15,12 3-17 0,0 0-16 0,0 0-14 16,0 0-16-16,0 0-14 0,0 0-10 0,0 0-10 0,0 0-12 0,30 19-4 0,-15-16-11 16,-2 3 0-16,10-2-10 0,-6-3-6 0,8 3-5 0,3-2-1 15,0-1-4-15,-1 0-3 0,0-1-5 0,8 0 1 16,-7 0-6-16,-3 3 4 0,-1-6 4 16,0 3 5-16,2 0 0 0,-2-1 6 0,-2 1 7 0,-5-2 3 15,-1 2 3-15,1-1 3 0,0 1 6 0,0-3-1 16,-2 2-4-1,-2-2-2-15,3 3-8 0,-3-2 6 0,-3 2-9 0,1-2-3 16,2 0-2-16,-3 0-6 0,-10 2 0 16,20-3-6-16,-8 2-4 0,-2-3 5 0,2 3-7 15,-1-1-3-15,-2 0-9 0,1-1 4 0,2 0 2 0,-6-3 0 16,4 3-3-16,-4-2-1 0,2 1-4 0,-8 4-1 16,10-11-3-16,-4 6 5 0,-1 0-1 0,-5 5 0 0,3-10-3 15,-3 10-5 1,0-13 2-16,0 13-9 0,0 0 5 0,-12-14-1 0,5 8-2 15,-3 2-2-15,-2-1 14 0,0 1-11 0,-2 2-1 16,-2 2-4-16,-1-2 4 0,0 6-3 0,0-4-2 0,-4 6-18 16,6-3-11-16,-1-2-13 0,0 6-19 0,-5-1-23 15,6 2-24-15,0 0-32 0,0 0-34 0,1-1-42 16,3 0-68-16,-2-1-153 0,2 2-479 16,-2 0 212-16</inkml:trace>
          <inkml:trace contextRef="#ctx0" brushRef="#br0" timeOffset="-63291.8">11011 6154 78 0,'4'-6'257'0,"-4"6"-16"0,0 0-20 16,0 0-18-16,0 0-18 0,0 0-18 15,0 0-16-15,0 0-19 0,0 0 1 0,0 0 2 0,0 0-5 16,0 0-4-16,0 0 0 15,-2 26-7-15,2-26-6 0,-7 25-4 16,4-11 2-16,-2 0-8 0,1 1-6 0,1 6 4 16,-3-1-8-16,-2 2 1 0,1-2 0 0,1-1-6 0,3 2-4 15,-5 3-4-15,2-3-5 0,-1-1-3 16,2-1-6-16,-2-1-4 0,2 0-11 0,3 3-2 16,-4-6-3-16,4 1-3 0,-1-3 4 15,2 2-7-15,-3-1-9 0,4 0 0 0,-4-4-3 16,4 3 17-16,0-2-20 0,0-11-1 0,4 19-6 0,0-11 5 15,-3 0-6-15,0 0 6 0,-1-8-3 0,10 10-1 16,-8-5-2-16,5 2-6 0,-7-7-17 0,14 4-12 16,-6-1-19-16,1-1-17 0,-9-2-21 0,20 3-23 15,-10-2-28-15,-2-1-35 0,-8 0-21 0,22-4-30 0,-10-2-30 16,1 3-60-16,-4 2-189 0,3-7-531 16,-4 3 236-16</inkml:trace>
        </inkml:traceGroup>
      </inkml:traceGroup>
    </inkml:traceGroup>
    <inkml:traceGroup>
      <inkml:annotationXML>
        <emma:emma xmlns:emma="http://www.w3.org/2003/04/emma" version="1.0">
          <emma:interpretation id="{F89AECDA-1A45-41EC-AC0C-F0775179781F}" emma:medium="tactile" emma:mode="ink">
            <msink:context xmlns:msink="http://schemas.microsoft.com/ink/2010/main" type="paragraph" rotatedBoundingBox="2725,9436 14001,9050 14049,10458 2773,108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1CEDA4-9B92-4F78-8365-229A246977F0}" emma:medium="tactile" emma:mode="ink">
              <msink:context xmlns:msink="http://schemas.microsoft.com/ink/2010/main" type="line" rotatedBoundingBox="2725,9436 14001,9050 14049,10458 2773,10844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71C35CB-62DE-4EEF-B653-939EA64D1506}" emma:medium="tactile" emma:mode="ink">
                <msink:context xmlns:msink="http://schemas.microsoft.com/ink/2010/main" type="inkWord" rotatedBoundingBox="2728,9510 4510,9449 4540,10342 2758,10403"/>
              </emma:interpretation>
            </emma:emma>
          </inkml:annotationXML>
          <inkml:trace contextRef="#ctx0" brushRef="#br0" timeOffset="-60625.22">1426 8509 147 0,'0'0'229'0,"-11"-2"-24"16,11 2-21-16,0 0-18 0,0 0-16 0,0 0-15 16,0 0-12-16,0 0-15 0,0 0-10 0,29-14-10 0,-17 11-6 15,-2 0-9-15,6-1-12 0,5 0-4 0,1 0-9 0,1 0-3 16,1-1 1-16,-1 1-4 0,-1 2 1 0,1-4 3 15,0 6 1-15,-8-3 0 0,2 0-1 0,0 3-2 32,0 0 1-32,-4 2-1 0,-2-1 1 0,-1 2 6 0,-2 0 0 15,-8-3 2-15,17 8 0 0,-8-2-2 0,-4-1 1 16,2 1-2-16,-2-1-3 0,0 1-1 0,-5-6-5 16,8 10-5-16,-3-6-2 0,-5-4-4 0,7 11 0 0,-3-6-3 15,-4-5-3-15,6 9-2 0,-3-4-5 0,-3-5 3 16,9 8 1-16,-9-8-2 0,9 4 0 0,-1 0-5 15,-8-4 3-15,15 1-3 0,-15-1-7 0,18-3 0 16,-8 1-3-16,2 0-7 0,0-2-5 0,0 0-4 16,-2-1-6-16,1-2 0 0,-4 1-3 0,4 3 1 15,-5-6-2-15,1 3 2 0,0 1 6 0,-7 5-1 0,9-11-1 0,-9 11-6 16,2-6-15-16,-2 6-11 0,0 0-16 0,0 0-21 16,0 0-22-16,-15-9-22 0,15 9-29 0,-16 3-30 15,16-3-200-15,-18 4-420 0,7-4 186 0</inkml:trace>
          <inkml:trace contextRef="#ctx0" brushRef="#br0" timeOffset="-61157.66">1695 8082 128 0,'4'9'203'0,"-4"-9"-12"0,0 0-12 0,8 2-11 16,-8-2-13-16,0 0-11 0,16-2-11 0,-16 2-5 15,13-4-9-15,-7-1-4 0,-6 5-14 0,16-7-6 16,-6 3-4-16,1-4-8 0,1 0-7 0,-1 0 1 16,-3-1-6-16,3-2 0 0,-1 3-1 0,2-4-5 0,-4 3 0 15,2-4-2-15,-2 2 0 0,-3 0 2 0,2 0-8 16,-3 4 0-16,1-5-7 0,0 1-1 15,-5 2-9-15,3-3 0 0,-3 12-4 0,1-16-5 0,2 11-4 0,-3 5-3 0,-5-14-4 16,5 14-1 0,-7-8-7-16,7 8-2 0,-12-4-1 0,12 4-1 0,-17 0-3 15,17 0 1-15,-18 4-4 0,7-2-2 0,1 1 1 16,-2 3-2-16,-1 0-3 0,3 0 3 0,-1 1 0 16,0 2 1-16,3 1-1 0,-3 1 0 0,3-1 0 15,-2 2 3-15,1-3-3 0,2 3 0 0,1 1 1 0,0-2 0 0,1 3-3 0,0 0 3 0,2 0 0 31,2 1 0-31,-2-3-2 0,2 3 2 0,0-2 1 16,-2 4 4-16,2-3-2 0,1 3 5 0,-1-1-4 16,1 0 7-16,0 4 3 0,0-5 2 0,0 1 0 0,0 4 4 15,-2 1 1-15,2-5 5 0,0 6 0 0,-2-1 5 16,0-5 1-16,2 2-4 0,0-3 4 0,-1 4-2 16,-3 1 0-16,3 0 0 0,1-3-4 0,-1-1 0 15,-2-1 0-15,3 6-1 0,0-8-8 0,-1 2 2 16,2-1 3-16,-1-1-4 0,0 0-3 0,0-1 1 0,3 0-2 15,-2 1-5-15,0-7 1 0,0 6-4 0,-1 0 4 16,3-3 0-16,-2 0-1 0,-1-9-9 0,4 13 11 16,-4-4-5-16,0-9-11 0,3 15-10 0,-2-8-13 15,-1-7-16-15,-2 15-20 0,2-15-18 0,-4 15-23 0,2-9-29 0,1 3-32 16,1-9-16-16,-5 10-24 0,5-10-56 16,-7 10-171-16,7-10-467 0,-6 4 207 0</inkml:trace>
          <inkml:trace contextRef="#ctx0" brushRef="#br0" timeOffset="-59868.16">1940 8549 84 0,'-7'6'175'0,"7"-6"-13"0,0 0-12 0,0 0-2 16,0 0-6-16,0 0 2 0,0 0-3 16,0 0-9-16,0 0-2 0,0 0-7 0,0 0-4 15,35-7-8-15,-35 7 0 0,15-5-5 0,-7 2-10 0,-2-3-8 31,3 2-4-31,3-3-4 0,-5 2-5 0,0 1-3 16,3-1 4-16,-4-1-10 0,2 1-1 0,2-2-4 0,-3 3-1 16,-2-2-4-16,-5 6-2 0,11-11-3 0,-6 6-4 0,-5 5 0 15,6-11-7-15,-2 5-8 0,-4 6 3 0,3-9-1 16,-3 9 1-16,5-7-4 0,-5 7 1 0,0 0-4 16,4-9-4-16,-4 9-2 0,0 0-4 0,0 0-10 15,0 0 4-15,0 0 3 0,0 0 3 0,0 0 2 16,0 0 8-16,0 0-8 15,0 0 4-15,-16 31 3 0,10-19 0 0,2 1 0 0,-1-1 3 0,2 1 0 0,1 1-7 16,-2 1 4-16,0-1 0 0,0-3 4 0,1 1-7 16,3 0 0-16,0 1-3 0,-1-5 3 0,1-8-4 0,1 19-3 15,-1-10-3-15,0-9 1 0,3 13 8 0,-1-7-11 16,-2-6-7-16,3 11 2 0,-3-11-21 0,5 7-12 16,-5-7-17-16,7 5-26 15,-7-5-24-15,0 0-30 0,15-2-35 16,-15 2-34-16,0 0-19 0,16-12-56 0,-15 4-199 0,6 1-503 15,-2-5 223-15</inkml:trace>
          <inkml:trace contextRef="#ctx0" brushRef="#br0" timeOffset="-59670.03">2246 8258 294 0,'-4'-13'286'0,"2"6"-11"0,2 7-21 0,-5-11-17 0,5 11-21 15,0-11-17-15,0 11-22 0,-2-9-19 0,2 9-15 16,0 0-17-16,0 0-13 0,-3-11-15 16,3 11-24-16,0 0-27 0,0 0-26 0,0 0-18 0,0 0-17 15,0 0-30-15,0 0-32 0,0 0-29 0,0 0-31 0,0 0-38 0,0 0-188 0,9 32-393 16,-8-23 174-16</inkml:trace>
          <inkml:trace contextRef="#ctx0" brushRef="#br0" timeOffset="-59237.91">2311 8527 223 0,'4'12'262'0,"-4"-12"-7"0,2 9-21 16,-2-9-17-16,3 13-12 0,-3-13-19 0,1 9-11 16,-1-9-12-16,2 10-15 0,-2-10-12 0,4 11-12 15,-4-11-11-15,2 7-9 0,-2-7-12 0,4 8-8 0,-4-8-10 16,0 0-6-16,4 10-3 0,-4-10-6 0,0 0-7 15,0 0-5-15,0 0-5 0,0 0-12 0,4 7-4 0,-4-7-9 16,0 0-1-16,0 0-18 0,0 0-12 0,0 0-6 16,0 0-8-16,0 0-6 0,16-13-2 0,-11 4-10 15,0 3 6-15,0-3-7 0,3-1 2 0,-1-2 3 16,3-1 6-16,-2 2 2 0,6-1 3 0,-2-2-1 0,0 2 16 16,-2 1 9-16,0 2 13 0,1-1 12 15,-1 4 10-15,-3 2 3 16,4-2 9-16,-3 1 0 0,1 2 4 0,-9 3-1 15,14-4 3-15,-5 3-4 0,-9 1 4 0,13 1-1 16,-13-1 5-16,16 4-1 0,-11-1 0 0,-5-3-5 16,9 9 0-16,-3-3 0 0,-2 0-1 15,0 4-2-15,-1-2-2 0,3 4-3 0,-1-2 1 0,0 1-9 0,-4-2-3 16,3 0-5-16,-1-2 1 0,1 3-11 0,1-1-13 16,0-2-21-16,-2 1-24 0,1 0-26 0,-1-1-27 0,2 0-28 15,0 0-25-15,0-1-19 0,-5-6-30 0,13 5-58 16,-5-4-164-16,-8-1-459 0,21-7 203 0</inkml:trace>
          <inkml:trace contextRef="#ctx0" brushRef="#br0" timeOffset="-57466.26">3060 8162 105 0,'0'0'302'0,"1"-8"-22"0,-1 8-30 0,0 0-27 15,0 0-21-15,0 0-24 0,0 0-12 0,0 0-22 0,0 0-11 16,15 20-13-16,-14-9-8 0,2-1-16 0,-1 4-5 16,1-2-4-16,1 4-6 0,-2-2-8 0,4 7-1 0,-4-5-9 15,3-1-3-15,-3 1-10 0,0-1 1 0,2-2-8 0,2 5-5 16,-4-3 0-16,3-3-5 0,-2 2-5 16,-2-6-4-16,2 1-1 0,-3-9 1 0,4 12-4 0,-3-4-1 15,-1-8-1-15,3 11-4 0,-3-11-1 0,2 8 0 16,-2-8-4-16,0 0 3 0,4 9 2 0,-4-9 0 15,0 0-3-15,0 0 6 0,0 0-5 0,0 0-3 0,0 0 2 0,0 0-3 32,0 0-3-32,0 0 4 0,0 0-6 0,0 0 2 0,-32-9-4 15,32 9 0-15,-24 1 0 0,10 2 2 0,-6 0 5 16,-1 3 5-16,-2 0 7 0,-1-4 0 0,3 8 0 16,-1-1 3-16,4-2-2 0,2-1 1 0,3 2-6 0,0 1-1 15,2-1 2-15,4 0-3 0,1-1-3 0,1 0 1 16,1 1-1-16,4-8 0 0,-2 14 1 0,2-14 3 15,9 11-4-15,-1-5-1 0,3-6 1 16,2 3-3-16,6-3 2 0,-2-1 0 0,8-1-13 16,-2-1-6-16,3 0-10 0,0 0-15 0,-1-4-26 15,0 1-34-15,-1 0-43 0,-2 0-40 0,1-2-61 0,-4 0-263 16,3 0-542-16,-9 4 240 0</inkml:trace>
        </inkml:traceGroup>
        <inkml:traceGroup>
          <inkml:annotationXML>
            <emma:emma xmlns:emma="http://www.w3.org/2003/04/emma" version="1.0">
              <emma:interpretation id="{9D2CA232-41BE-447B-8D8C-D9B8727941F1}" emma:medium="tactile" emma:mode="ink">
                <msink:context xmlns:msink="http://schemas.microsoft.com/ink/2010/main" type="inkWord" rotatedBoundingBox="5340,9857 6437,9819 6444,10041 5348,10078"/>
              </emma:interpretation>
            </emma:emma>
          </inkml:annotationXML>
          <inkml:trace contextRef="#ctx0" brushRef="#br0" timeOffset="-56749.65">4077 8289 235 0,'0'0'254'0,"0"0"-17"0,0 0-17 0,0 0-20 15,0 0-17-15,0 0-13 0,0 0-10 0,0 0-12 16,0 0-1-16,0 0-8 0,0 0-8 16,0 0-6-16,-10 30-7 0,4-23-12 0,6-7-11 15,-6 12-5-15,5-6-7 0,-5 3-10 0,2-2-7 16,4-7-3-16,-2 14-7 0,-1-7-7 0,3-7-2 0,0 15-2 16,0-15-2-16,-1 11-8 0,1-11-3 0,4 11-3 0,-2-6-1 0,6 1-6 15,-8-6 1-15,12 4-1 0,-3-2-1 0,0-2 0 16,3 0-1-16,0 0-6 0,2 0 5 0,3-2-5 15,-1-2-4-15,2 1 5 0,-2-2-2 0,1 1-4 16,2-6 1-16,-3 4-1 0,1 1-1 0,-4-4 3 16,4 2 1-16,-5 1-4 0,0 0-4 0,-2-3 3 15,-2 3-5-15,1 0 2 16,-5-3 5-16,4 5-3 0,-5-2 0 0,3-1 4 16,-6 7-1-16,5-14-2 0,-1 8 3 0,-4 6-2 15,2-13-1-15,-2 13 4 0,-2-14-12 0,2 14 5 16,-5-13 3-16,5 13-4 0,-6-12 1 0,2 6 1 15,4 6-4-15,-12-6-1 0,7 1 1 0,5 5-6 16,-13-8 5-16,6 5 1 0,-3 0-3 0,10 3 3 16,-20-5 0-16,8 4-1 0,12 1-2 0,-21-2 0 0,13 2 4 0,8 0 0 15,-21 0 1-15,21 0-5 0,-18 2 1 0,9-1 1 16,9-1 0-16,-14 3-7 0,7-1 7 0,7-2 3 16,-17 6-3-16,11-6 2 0,-2 6 1 0,8-6-7 15,-19 10 0-15,13-7 3 0,-2 5 0 0,-1-4-2 16,-2 5 3-16,5-3-3 0,-2 0 1 0,-2 4 3 15,4-3-1-15,0 1-2 0,-1-2 1 0,2 2 1 0,0-1-1 0,-2 3 3 16,2-4-8-16,2 3 4 0,0-2 1 0,1 2-3 16,2-9 5-16,-4 14-1 0,3-6 0 0,1-8 2 15,-1 11-2-15,1-11 1 0,2 10 2 0,-2-10 5 16,6 12-4-16,-1-7 1 0,-5-5-11 0,12 6 5 16,-5-6-4-16,-7 0-2 0,20 4 0 0,-7-4-9 15,0-1 1-15,4-2-1 16,-1 1-4-16,-2-2 1 0,8-1 3 0,1 0-8 15,-4-2 4-15,2 0-3 0,-6 2-2 0,0-2 6 16,-2 0 5-16,3 1-4 0,-3-3 9 0,1 3-2 16,-2-2 1-16,0 0 1 0,0 1 3 0,0-1-4 0,-1-1 5 15,-3 3 0-15,1-4 0 16,-4 2-1-16,3 2 6 0,-1 2-3 0,-1-1 1 0,-6 5 1 16,10-10 2-16,-8 4-1 0,-2 6 4 0,7-6-1 0,-7 6 1 0,0 0 2 15,9-9-3-15,-9 9 2 0,0 0 4 0,6-3-4 16,-6 3-3-16,0 0-2 0,0 0-1 0,0 0 1 15,0 0-6-15,0 0 5 0,0 0 2 0,0 0 4 16,0 0-2 0,11 12 0-16,-11-12 2 0,2 9 0 0,-2-9 2 15,4 12-3-15,-4-5 3 0,0-7-1 0,4 12-2 0,-4-12 4 16,4 12-1-16,-1-6 0 0,-3-6-2 0,2 13 1 16,-2-13-1-16,6 8 2 0,-2-2 4 0,-4-6-3 15,6 7 1-15,-6-7-3 0,0 0 6 0,7 7-4 0,-7-7-2 16,6 3-3-16,-6-3 5 0,12 2-1 0,-12-2-5 15,12-2 3-15,-12 2 3 0,15-4-2 16,-7-1-2-16,4 1-2 0,-4-1-1 0,0-1-2 16,4 2 4-16,-2-6 3 0,-1 3-2 0,-1 2-2 0,-2-2-4 0,1 2 4 15,0-1 1-15,-1 0-1 0,-6 6 1 0,11-10-4 16,-6 6 0-16,-5 4 1 0,6-6-1 0,-6 6-1 0,0 0-8 16,0 0 8-16,7-5 1 0,-7 5 2 0,0 0-4 15,0 0 6-15,0 0-4 0,9 15 9 0,-9-15 2 16,0 12-7-16,0-12 0 15,1 13 3-15,-1-13-2 0,0 15 0 16,2-9 1-16,-2-6-2 0,0 14-2 0,2-7 7 0,-2-7-5 16,2 13-1-16,-2-13 2 0,3 12 1 0,-3-12-2 15,3 11 3-15,-3-11-7 0,4 7 5 0,-4-7-1 16,0 0 1-16,7 4-3 0,-7-4-4 0,0 0-6 16,13 0-5-16,-13 0-6 0,15-5-4 0,-15 5-2 0,17-11-4 0,-8 5-5 15,3-2-1-15,0-1 6 0,2 1 0 16,-2 0 2-16,1-3 0 0,0 2 5 0,2 1-2 15,-4-1 7-15,1 2-1 0,0 1 6 0,-4-3 10 0,1 7 7 16,-3-2-1-16,-6 4 6 0,14-6 1 0,-14 6 1 16,9-4 3-16,-9 4 7 0,0 0-2 0,14 4-1 15,-14-4-5-15,9 3 2 16,-9-3 1-16,12 5 2 0,-5-1-9 0,-1 2 5 0,2 0-5 16,0-2 2-16,1 1-14 0,0 1-18 0,4-2-25 0,-4 2-35 0,3 0-40 0,0-1-40 15,0 1-49-15,1-2-83 0,-7-2-147 0,5 2-477 16,-4 0 210-16</inkml:trace>
        </inkml:traceGroup>
        <inkml:traceGroup>
          <inkml:annotationXML>
            <emma:emma xmlns:emma="http://www.w3.org/2003/04/emma" version="1.0">
              <emma:interpretation id="{067240D4-82D6-4C77-AC56-C19A316F3AFF}" emma:medium="tactile" emma:mode="ink">
                <msink:context xmlns:msink="http://schemas.microsoft.com/ink/2010/main" type="inkWord" rotatedBoundingBox="7325,9557 9256,9490 9273,9970 7341,10036"/>
              </emma:interpretation>
            </emma:emma>
          </inkml:annotationXML>
          <inkml:trace contextRef="#ctx0" brushRef="#br0" timeOffset="-55476.17">5999 8065 58 0,'0'0'223'0,"0"0"-17"16,-4-15-12-16,4 15-9 0,0-8-14 0,0 8 0 15,0 0-11-15,1-10-7 16,-1 10-8-16,3-10-7 0,-3 10-10 0,0 0-11 16,0 0-5-16,0 0-8 0,2-11-12 0,-2 11-10 15,0 0-10-15,0 0-3 0,0 0 0 0,0 0 2 16,0 0-4-16,8 24 3 0,-5-15-5 0,1 2 2 16,-4 3-7-16,5 1-4 0,-2-1-5 0,-1 1-6 15,-1-1 2-15,5 4-7 0,-4 0-5 0,1-2-3 16,-2 2-1-16,-1-3-3 0,4-3-1 0,0 3-4 0,-1-3-1 0,-3 1 5 15,2-5-12-15,-2 2-1 0,3 0-4 0,-3-10 2 16,1 15 0-16,-1-9-4 0,0-6 0 0,3 11 1 16,-3-11-1-16,1 12 4 0,-1-12-4 0,0 0 1 15,0 0 2-15,0 0-3 0,-1 11 1 0,1-11-4 16,0 0 0-16,0 0-3 16,0 0-3-16,0 0-4 0,0 0-5 0,0 0 0 0,0 0-1 0,0 0-2 0,0-38-6 0,2 26 0 15,4 0-8-15,-1-3 3 0,-1-1-4 0,4 1 2 16,-2 0 0-16,5-2 3 0,-1-2 0 0,-1 6 3 15,3-2 0-15,0-3 3 0,-2 3 2 0,2 5-1 16,-3-3 2-16,3 1 2 0,-2 2 3 0,1-1 2 16,-2 3 1-1,3 0 6-15,-4 1-1 0,1 0 7 16,-1 1-3-16,-3 3 6 0,1-2-1 0,4 1 6 0,-10 4-3 0,11-7 1 16,-11 7 0-16,8-6 1 0,-8 6-2 0,9-3-2 15,-9 3 4-15,0 0 5 0,17 10-4 0,-13-4 4 16,0 0 3-16,1 3 3 0,1-3 0 0,-2 6-4 15,-2 3 8-15,1-4 6 0,-1 3-9 0,1 1 7 0,0-1-4 16,-2 0-3-16,2 1 6 16,-1-3 3-16,-2 4-3 0,0-3-1 0,3 2-4 15,-6-1-4-15,6 2-1 0,-3-3-2 0,0 0-2 0,0 0 8 16,0 0-14-16,0 2-7 0,0-9-7 0,0-6-20 16,2 15-22-16,0-8-16 0,-2-7-16 0,1 9-29 15,-1-9-18-15,3 13-14 0,-3-13-14 0,4 8-10 16,-4-8-12-16,9 0-9 0,-9 0-16 0,13 0-24 15,-13 0-163-15,17-6-416 0,-11 1 185 0</inkml:trace>
          <inkml:trace contextRef="#ctx0" brushRef="#br0" timeOffset="-55161.87">6503 8316 15 0,'0'0'155'0,"9"-3"14"0,-9 3 1 0,0 0-5 0,0 0-2 16,0 0-3-16,0 0-9 0,0 0 3 0,0 0-2 16,15 4-8-16,-15-4-8 0,5 5-6 0,-5-5-10 15,4 10-5-15,-4-10-13 0,8 8-2 0,-3-4-7 16,-5-4-2-16,9 10-9 0,-9-10-4 0,9 6-5 0,-3-3-4 0,3-1-9 15,-9-2-3 1,13 4-6-16,-7 0-2 0,7-3-11 0,-3 0 0 16,-10-1-2-16,23-1-4 0,-10 0-4 0,-1-3-1 15,-3 3-4-15,4-4-3 0,-1 2-1 0,-4 0-1 16,1-1-3-16,-3 0 0 0,2-3 0 0,-2 1-1 16,-6 6-3-16,9-12 2 0,-7 4-5 0,-2 8 1 0,3-12-5 15,0 5 2-15,-3 7-1 0,0-15-3 0,0 15 2 16,-6-10 2-16,6 10-4 0,-9-8-2 15,9 8 0-15,-14-5 3 0,6 4-4 0,8 1 0 0,-17 0-5 16,5 0-6-16,0 1-9 0,2 0-4 0,10-1-11 16,-17 4-8-16,5-3-18 0,12-1-11 0,-12 2-9 15,12-2-16-15,-13 4-14 0,13-4-10 0,-6 1-8 0,6-1-11 16,0 0-16-16,0 0-27 0,0 0-168 0,0 0-380 0,0 0 168 16</inkml:trace>
          <inkml:trace contextRef="#ctx0" brushRef="#br0" timeOffset="-54603.03">7024 7900 22 0,'0'0'234'0,"0"0"-9"0,0 0-8 0,-3-9-14 16,3 9-6-16,0 0-12 0,0 0-7 0,0 0-9 15,0 0-6-15,-5-9-11 0,5 9-1 0,0 0-16 16,0 0-12-16,0 0-11 0,0 0-14 16,0 0-5-16,0 0-14 0,0 0-4 0,0 0-8 0,0 0-4 15,0 0-6-15,0 0-5 0,0 0-2 0,0 0-7 0,-3 30 0 16,3-30 0-16,8 12-4 0,-3-3-6 0,2-2-2 0,-2 2 3 15,7 1-5-15,-3 1 2 0,4-3-2 0,-4-1-3 16,6 3 1-16,-2-3-10 0,2 1 0 0,2-2 0 16,0 1 1-16,3 2-5 0,-6-3 1 0,1 0-9 15,2-1 7 1,-4 0-5-16,4 0-3 0,-6-1 2 0,4 1 3 16,-1-2-2-16,3 1-2 0,-6-4 2 0,3 2-2 0,-5 1-1 15,-1-1-1-15,-8-2 0 0,17 2 1 0,-5-2-2 16,-3 3 1-16,-9-3-1 0,8 4-4 0,-8-4 0 0,9 2 1 15,-9-2 0-15,0 0 3 0,10 5-5 16,-10-5 5-16,3 7-1 0,-3-7 6 0,0 0 1 16,-5 16 0-16,5-16-1 0,-12 14 4 0,2-3-1 0,0-3 2 15,0 4-1-15,-4-3 0 0,-3 7-6 0,-3-5 7 16,3 3-4-16,0-2-1 0,-1 0 0 0,1 1 1 0,-3-2-5 16,3 1-6-16,-3 0-5 0,6-3-17 0,0-2-17 15,-1 2-15-15,2-3-23 0,2 3-18 0,1-3-26 16,-1 0-26-16,5-2-20 0,-1 2-24 0,7-6-27 15,-7 3-222-15,7-3-477 0,0 0 211 16</inkml:trace>
          <inkml:trace contextRef="#ctx0" brushRef="#br0" timeOffset="-54212.93">7587 8127 166 0,'0'0'241'16,"0"0"-16"-16,3 8-21 0,-3-8-13 0,0 0-17 0,0 14-10 15,0-14-12-15,2 14-8 0,1-7-12 16,-3-7 0-16,0 15-15 0,0-6-3 0,3-1-10 16,-3-8-8-16,3 16-5 0,0-10-5 0,0 2-6 0,-3-8-3 15,8 11-5-15,1-5-4 16,-7-1-5-16,7 1-1 0,-1-1-10 0,1-3-2 0,2 2-5 0,3-3-5 0,-2 1-2 15,2-2-3-15,3 0-1 0,0 0-3 0,0-3-6 16,0-1-2-16,6-2-2 0,-6 3 1 0,2-6-6 16,-4 3 4-16,-1 1 1 0,-2-5 3 0,-1 3 4 15,4-2 5-15,-7-6-3 0,1 3 2 0,-1-1 1 0,-3 1-2 16,-1 0-2 0,-4-1-6-16,0-1-1 0,-1 1 1 0,-2 3-1 15,-5 2-9-15,-1-2-2 0,-4 1-1 0,-2 4-19 0,1-1-7 16,-3 2-15-16,-4 2-18 0,-4 2-17 0,3 0-19 15,-1 2-25-15,0 5-19 0,9-1-30 16,-8 2-37-16,5-4-39 0,2 2-217 0,1 0-489 0,2 0 217 16</inkml:trace>
        </inkml:traceGroup>
        <inkml:traceGroup>
          <inkml:annotationXML>
            <emma:emma xmlns:emma="http://www.w3.org/2003/04/emma" version="1.0">
              <emma:interpretation id="{5ECF8AD9-8E07-4627-8BF8-8A3B75CC3B62}" emma:medium="tactile" emma:mode="ink">
                <msink:context xmlns:msink="http://schemas.microsoft.com/ink/2010/main" type="inkWord" rotatedBoundingBox="10314,9176 11635,9131 11665,10003 10344,10048"/>
              </emma:interpretation>
            </emma:emma>
          </inkml:annotationXML>
          <inkml:trace contextRef="#ctx0" brushRef="#br0" timeOffset="-51724.92">9118 7769 198 0,'0'0'215'0,"0"0"-11"0,0 0-8 0,0 0-1 0,0 0-14 0,0 0-6 0,23 12-10 31,-23-12-8-31,16-1-10 0,-2-4-7 0,1 3-15 16,-1-2-2-16,3 0-13 0,-2-1-7 0,7-2-7 0,-3 4-6 15,4-6-9-15,-8 6-3 0,2-6-9 0,-2 2-6 16,0 2-3-16,-2-4-5 0,3 2-2 0,-4-2-5 16,0 1-6-16,1 0-2 0,-4-3-7 0,-3 5-2 0,5-4-1 15,-5-1-2-15,0 4 0 0,-1-4-5 0,-2 2-1 16,-2-1-4-16,3 3-3 0,-4 7 0 0,1-18-3 16,-1 9-6-16,0 9 3 0,-5-15 0 15,2 8-1-15,3 7-3 0,-10-10-1 0,5 5-1 0,5 5 2 16,-15-3-4-16,5-1-2 0,10 4 0 0,-17-1 0 15,5 1-4-15,12 0 7 0,-17 5 1 0,3-3-4 16,0 2-1-16,5-1 2 0,-2 4 0 0,-1-2-1 0,1 3 4 0,0 0-2 16,4 6-2-16,-3-6-1 0,0 6 5 0,5-3 0 15,-3 0 1-15,6 4 0 0,-5 0 2 0,5 1 4 16,2-2-11-16,-3 1 7 16,0 4 1-16,3 3 4 0,0-4 4 0,0 1 7 15,3 3 2-15,-3-1-1 0,0 0 3 0,3 0 6 16,-3 4-1-16,0-4 1 0,2 1 1 0,2 1 4 15,-4 0-4-15,4-2 0 0,-4 0 1 0,0 1-1 16,1 0 0-16,-1-1-6 0,3 0 4 16,-4 0-5-16,1 0 2 0,-2-5-6 0,2-1-6 0,-2 4 7 15,-1 0-6-15,-1 1 3 0,2-4 3 0,-1-1-10 16,3 0 0-16,0-2 10 0,0 2-19 0,-3-3 7 16,2 3 2-16,0-6-10 0,-3 1-14 0,4-10-13 15,0 16-8-15,0-16-16 0,-3 12-14 0,3-12-10 0,0 13-10 0,0-13-22 16,-2 7-19-16,2-7-15 0,0 0-20 0,0 0-19 15,0 0-30-15,0 0-31 0,0 0-236 0,0 0-512 16,0 0 226-16</inkml:trace>
          <inkml:trace contextRef="#ctx0" brushRef="#br0" timeOffset="-51174.52">9002 8189 73 0,'0'0'226'0,"0"0"-23"0,0 0-16 16,0 0-11-16,0 0-20 0,0 0-6 0,22-13-12 16,-22 13-8-16,22-1-10 0,-6 0-5 0,-1-1-9 15,4 0-11-15,3 0-4 0,1 0-8 0,-2 2-4 16,3-4-8-16,-1 2-4 0,2 2-5 15,0-3-4-15,-1 0-6 0,-1 3-3 0,-1-3-1 16,-5 1-6-16,0 1-2 0,7-1 1 0,-11 2-2 0,4 0-4 0,-5 0 0 0,2 0-5 16,-14 0 0-16,20 2-5 0,-12-1 1 0,1 2-3 15,-9-3-1-15,14 2-2 0,-9 1 1 0,-5-3-6 16,17 3 4-16,-9-1 0 0,1-1 0 0,0 2 2 0,-9-3 2 16,17 0-3-16,-6 2-2 0,-11-2-3 0,22-2-1 15,-9 2-1-15,2 0 1 0,-5-4-6 16,4 2 3-16,1-1-3 15,-2 0 6-15,-1 0-9 0,-5 0 5 0,4 0-3 16,-3 0-4-16,-2-4 5 0,-6 7 6 0,13-10-6 16,-10 4-4-16,-3 6 5 0,5-15-3 0,-4 9 1 15,-1 6-4-15,-2-17 0 0,2 17 3 0,-7-16-8 0,-2 6 4 16,1 2 1-16,-3-1 2 0,-1 3 0 16,-3 0 0-16,0 1-3 0,0 1 4 0,1 3-2 15,-3-2-4-15,0 3 4 0,0 3-1 0,3-2 0 0,-1 3 1 0,-2 1-4 0,4-2 4 16,-1 6-5-16,2-3-4 0,4 0-14 0,-1 0-10 15,1 1-16-15,2 1-17 0,0-2-17 0,3 3-17 16,3-9-19-16,-6 16-28 0,6-16-18 0,0 11-26 16,0-11-216-16,4 10-436 0,-4-10 194 0</inkml:trace>
          <inkml:trace contextRef="#ctx0" brushRef="#br0" timeOffset="-50831.02">9845 8090 174 0,'0'0'242'0,"0"0"-17"15,11 1-18-15,-11-1-17 0,10 5-14 16,-5-2-11-16,-5-3-9 0,16 6-13 0,-13 0-8 0,7 0-9 16,-5 0-10-16,1-2-9 0,1 1-7 0,-7-5-11 15,10 12-10-15,-4-8-6 0,-1 2-2 0,-5-6-11 16,6 9-7-16,-6-9-3 0,7 7-2 0,-7-7-8 15,6 6-2-15,-6-6-2 0,0 0-1 0,4 7 1 0,-4-7 8 16,0 0-3-16,0 0-4 0,0 0-1 0,0 0 1 0,0 0-2 16,0 0 3-16,0 0-5 0,0 0 1 0,0 0-3 15,-17-29-5-15,17 29 1 0,3-15-4 0,2 3-1 0,0-3-3 16,1 2-3-16,5-5-3 0,1 3 1 0,1-2 2 16,2 0-9-1,2 4 5-15,-6 1-6 0,8 1-8 0,0 1-11 16,-3 4-10-16,8-2-17 0,-1-1-17 0,-1 4-23 0,1 2-26 15,0 3-24-15,-3 0-35 0,-3 0-25 16,0 0-62-16,0 0-162 0,0 3-447 0,0 0 198 16</inkml:trace>
        </inkml:traceGroup>
        <inkml:traceGroup>
          <inkml:annotationXML>
            <emma:emma xmlns:emma="http://www.w3.org/2003/04/emma" version="1.0">
              <emma:interpretation id="{75EA0579-BBB4-42BE-90FA-FA7A7525682B}" emma:medium="tactile" emma:mode="ink">
                <msink:context xmlns:msink="http://schemas.microsoft.com/ink/2010/main" type="inkWord" rotatedBoundingBox="12138,9560 14016,9495 14049,10458 12171,10522"/>
              </emma:interpretation>
            </emma:emma>
          </inkml:annotationXML>
          <inkml:trace contextRef="#ctx0" brushRef="#br0" timeOffset="-49120.63">10922 8035 152 0,'0'0'249'0,"2"9"-16"0,-2-9-20 0,3 9-14 15,-3-9-17-15,3 8-11 0,-3-8-19 0,5 10-10 16,0-4-11-16,-5-6-13 0,7 10-9 0,-2-6-6 15,-5-4-8-15,12 5-8 0,-6-2-7 0,-6-3-5 16,17 5-5-16,-6-5-4 0,-1 0-8 0,3 0-5 16,3-2-7-16,-2-2-4 15,3 2-5-15,0-1-3 0,-1 0-1 0,-2-5-3 16,1 1-5-16,-2 0 0 0,0-1-3 16,0-2-6-16,0 4-1 0,0-6-1 0,-5 2-5 0,-2 1-2 15,0 3 0-15,-1-2-4 0,-5 8 0 0,5-15-1 16,-5 8-2-16,0 7 3 0,-6-16-3 0,0 10 0 15,-1 0 0-15,7 6 2 0,-23-8-1 0,9 4 4 16,-2 2 2-16,-5 1 0 0,-2 2 1 0,-2 1 4 0,1 1-1 0,1 0 1 16,-3 3-1-16,4 0-2 0,1-2 1 0,0 8 3 15,1-3-6-15,2 1 3 0,3 1-4 0,2-2 0 16,2 3-2-16,-1 0 3 0,1-2-2 0,4 2 0 16,-3 0-2-16,4 0-1 0,-1 0-1 0,3-2 6 15,2-1-3-15,2-9-2 0,0 14 4 0,0-14-3 16,2 16-6-16,4-11-2 15,-1 1-4-15,1-1-6 0,4-2-9 0,-1 0-2 16,5-3-16-16,0 3 0 0,-2-3-1 0,5 0-5 16,0-4 0-16,1 2 4 0,3-6-1 0,-6 5 8 15,7-4 3-15,-6 0 3 0,2-3 1 0,-2 3 7 0,-2-3-1 16,0 0 5-16,5-4 5 0,-7 4 9 0,2 1 8 16,-2-2 12-16,-1 1 9 0,0 4 14 0,-1 0 7 15,-4 0 13-15,0-1 1 0,-2 1 12 0,-4 6 1 0,8-9 2 16,-8 9-1-16,6-6-2 0,-6 6-4 0,0 0-3 15,6-6-9-15,-6 6-10 0,0 0-6 0,0 0-5 16,10-2 1-16,-10 2-2 0,0 0-4 0,0 0 0 0,5 17-3 16,-2-11-7-16,-3-6-2 0,4 14 2 0,-2-9-1 15,4 4 1-15,-4-2-2 0,2-1-5 0,1 0-2 16,1 0 5-16,-1-1-6 16,1 1-1-16,1-1 0 0,-7-5-5 15,16 8-4-15,-10-6-7 0,5-1-2 0,-1 2-4 16,-10-3-2-16,20-3 3 0,-7 1-9 0,1-2 8 0,-1 1 2 15,-1-1-2-15,4-2 0 0,-3 1-3 16,-1-4 5-16,1-1 3 0,1 4 0 0,-1-3 3 0,0 3-3 16,-1-1 6-16,0 1-2 0,-3 0 5 0,-3 1 4 15,1 1 3-15,-7 4-1 0,10-7 0 0,-4 3 2 0,-6 4 0 0,0 0-1 16,9-5-5-16,-9 5-2 0,0 0 0 16,0 0 3-16,0 0 2 0,0 0-4 0,10 10 6 0,-10-10-1 15,0 0 1-15,0 15-4 16,0-15 5-16,0 16-2 0,-1-8 3 0,1-8-9 15,0 19 4-15,-1-12-2 0,1-7 0 0,0 15 0 0,-3-6 4 16,3-9-4-16,0 12 1 0,0-12-3 0,-1 12 2 0,1-12 0 0,-2 11-10 16,2-11 1-16,0 0 0 0,0 0-5 0,0 11 8 0,0-11-5 15,0 0-5-15,0 0-8 0,0 0 2 0,0 0 3 16,0 0-5-16,0 0-6 0,19-18 4 0,-13 10-7 16,1 0-3-16,2-4-2 0,-1-1-6 0,1 2 0 15,0-1 5-15,3-1 4 0,0 0 2 0,-3 1 2 16,4 0 3-16,-3 0 7 15,-2 3 11-15,3 2 8 0,-2-4 8 0,-5 4 7 16,3 1 6-16,0 0 3 0,-2 0 5 0,-5 6 3 16,8-7 0-16,-8 7-1 0,7-5-8 0,-7 5-2 15,0 0-1-15,0 0 0 0,10 0 0 0,-10 0 4 16,0 0 0-16,0 0-2 0,7 11 1 0,-7-11-3 16,5 12-6-16,-1-6 14 0,-4-6-18 15,2 13 2-15,0-3-1 0,2-1-2 0,-3-2-2 0,4 1 4 0,-1-1-1 0,1 1 0 16,1 1 0-16,-3-3-2 0,7 0-2 0,-3-2-3 15,3 2-3-15,1-2-6 0,0 1-4 0,2-3-5 16,-1-2-6-16,1 0-1 0,2-1-2 0,2-3 2 16,-2 1 1-16,0-2 2 0,-1-3 1 0,0 1-1 15,6-4 3-15,-2-1 0 0,-1-2 1 0,-4 4-3 16,4-5 1-16,-7 2 3 16,2 2 5-16,-3 1-2 0,3 1-2 0,-4 0 3 15,0-1 5-15,0 7 2 0,-3-4 8 0,-5 7-1 16,8-8 6-16,-3 3 1 0,-5 5-4 0,0 0-2 15,8-6 0-15,-8 6 0 0,0 0-1 0,0 0 5 16,0 0 0-16,0 0-3 0,0 0 1 0,2 23 1 16,-2-23-2-16,-2 12 1 0,2-2-4 0,0-10 1 0,2 16 2 15,-2-6 1-15,2 0-3 0,-1-2 3 0,-1-8 0 0,6 13 0 16,-2-6-1-16,-4-7-1 0,6 12 1 0,-1-9-4 16,-5-3 1-16,13 6 4 0,-5-5-3 0,2 1-4 0,-10-2-1 15,21-2-4-15,-9-1-3 0,1 0-4 16,-1 0-1-16,3 1 0 0,-1-6-4 0,2 2-6 15,-2-3 3-15,1-1-1 16,0 4-11-16,4-6-4 0,0 2 0 0,-5 1-1 0,-2 3 7 0,-1 1-1 0,-1 0 3 0,-4 0 2 16,1 2 3-16,-7 3 1 0,10-6-4 0,-10 6 7 15,7-3 2-15,-7 3 1 0,0 0 1 0,0 0 2 0,13 11 7 16,-9-5 9-16,0 4 5 0,-2 5-4 0,0-2 9 16,1 9 5-16,-3 2 5 0,4 0-3 15,-2 9 5 1,-1 2-7-16,0 2 0 0,2 2 0 0,-7-3 0 15,4 5-3-15,-3-2 1 0,1 1 0 0,-1 0-2 0,-1-2-4 16,-2 0 3-16,-2 0-7 0,3-1 2 0,-1 1 5 0,-3-4 7 16,3-2 0-16,-1-9-3 0,-3 8 10 15,3-9-4-15,-1 0 3 0,-1-2 0 0,-3-1 10 0,-1-3 3 16,0-1 1-16,-2-2 4 0,-6 1-2 0,6-8 4 16,-7 3-6-16,-3-3-6 0,-2 0 2 15,-2-4-5-15,-6-3 2 0,-5 1-4 0,0-11-4 16,-1 5-4-16,2-5 1 0,0 1-6 0,0-10 0 0,7 4 1 15,9 6-3-15,2-8-6 0,7 1 3 0,2 0 1 16,7-6-5-16,5 1-11 0,5-8-6 16,8-2-18-16,4-4-14 0,8 5-13 0,17-14-16 0,5 1-10 15,1 5-10-15,7 0 1 0,4 3 5 0,-16 13 9 16,13-5 5-16,-10 7 4 0,-2 5 8 0,-1 1 6 16,3-1 3-16,-4 5 3 0,1-1 3 0,-2 2 4 15,-5 1-11-15,-8 3-12 0,-9 0-24 0,-2 2-19 16,-4 2-29-16,-2-2-23 0,-5 1-28 0,-6 3-207 15,6-5-426-15,-6 5 189 0</inkml:trace>
        </inkml:traceGroup>
      </inkml:traceGroup>
    </inkml:traceGroup>
    <inkml:traceGroup>
      <inkml:annotationXML>
        <emma:emma xmlns:emma="http://www.w3.org/2003/04/emma" version="1.0">
          <emma:interpretation id="{D343E723-997A-455D-98A4-EE3D279DA0DB}" emma:medium="tactile" emma:mode="ink">
            <msink:context xmlns:msink="http://schemas.microsoft.com/ink/2010/main" type="paragraph" rotatedBoundingBox="2936,10940 13166,10463 13200,11190 2970,116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7D318D-803F-4C70-BE91-F72C1C95EAC0}" emma:medium="tactile" emma:mode="ink">
              <msink:context xmlns:msink="http://schemas.microsoft.com/ink/2010/main" type="inkBullet" rotatedBoundingBox="2947,11180 3276,11165 3290,11463 2961,11478"/>
            </emma:interpretation>
            <emma:one-of disjunction-type="recognition" id="oneOf2">
              <emma:interpretation id="interp2" emma:lang="tr-TR" emma:confidence="0">
                <emma:literal>•</emma:literal>
              </emma:interpretation>
            </emma:one-of>
          </emma:emma>
        </inkml:annotationXML>
        <inkml:trace contextRef="#ctx0" brushRef="#br0" timeOffset="-47363.72">1940 9539 129 0,'0'0'180'0,"0"0"-2"0,0 0-13 0,0 0-5 0,0 0-4 0,0 0-10 15,0 0-5-15,0 0-5 0,0 0-4 0,0 0-5 16,0 0-4-16,0 0-3 0,0 0-4 0,0 0-10 16,0 0-7-16,0 0-9 0,0 0-9 0,0 0-5 15,0 0-8-15,0 0-10 0,-19-12 1 16,19 12-11-16,0 0-5 0,0 0-1 0,-14 0-6 16,14 0-9-16,0 0 3 0,-16 5 0 0,16-5-1 0,-13 2-1 15,13-2 3-15,-14 4-2 0,7-2 1 0,7-2-1 0,-13 5 1 16,4-1-2-16,0-1 3 0,0 3-2 0,-3-3-1 15,-1 3 2-15,1 1 1 0,-3 2-3 16,3-1 1-16,-1 0-4 0,0 2 2 0,1 0-2 0,-3 1-6 16,5 1-2-16,-2-1 2 0,3 1 0 0,-1 0-1 15,2-3-7-15,-1 1-1 16,3 2 6-16,0 0 0 0,2 0-5 0,3-3 1 0,-1-1-4 0,2-8 2 16,0 17-3-16,3-6 4 0,1-1-1 15,1-4-6-15,0 1 3 0,3-2 7 0,4 0-8 0,2 3-1 16,-1-5 4-16,4 0-1 0,2-1-6 0,3-1 6 15,0-1-3-15,-1 0-1 0,0-3 0 0,-4 3 3 16,0-4-4-16,-1 2 3 0,-1-1-4 0,-2 1 6 16,-1-3-2-16,-1 3-3 0,-2-1-2 0,-9 3 1 15,13-1 1-15,-13 1 2 0,0 0-1 0,13-3-2 16,-13 3-5-16,0 0 0 0,9-2-13 0,-9 2-13 16,0 0-14-16,0 0-18 0,0 0-15 0,0 0-19 15,0 0-21-15,1 12-22 0,-1-12-19 0,0 0-21 16,0 0-24-16,0 0-46 0,-10 15-152 0,10-15-432 15,0 0 191-15</inkml:trace>
      </inkml:traceGroup>
      <inkml:traceGroup>
        <inkml:annotationXML>
          <emma:emma xmlns:emma="http://www.w3.org/2003/04/emma" version="1.0">
            <emma:interpretation id="{19F5BAC1-22D1-483F-8101-0332E50C0EE9}" emma:medium="tactile" emma:mode="ink">
              <msink:context xmlns:msink="http://schemas.microsoft.com/ink/2010/main" type="line" rotatedBoundingBox="3585,10910 13166,10463 13200,11190 3619,11636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1D7D2FE-BCB5-46F4-803D-B76920FF36AB}" emma:medium="tactile" emma:mode="ink">
                <msink:context xmlns:msink="http://schemas.microsoft.com/ink/2010/main" type="inkWord" rotatedBoundingBox="3597,11178 4672,11127 4693,11586 3619,11636"/>
              </emma:interpretation>
            </emma:emma>
          </inkml:annotationXML>
          <inkml:trace contextRef="#ctx0" brushRef="#br0" timeOffset="-46522.83">2297 9580 109 0,'0'0'178'0,"0"0"-4"0,0 0-13 0,-6-8-4 0,6 8-10 0,0 0-9 16,0 0-11-16,0 0-8 0,0 0 1 0,-6-6-2 16,6 6-2-16,0 0-5 0,0 0-6 0,-5-7 0 15,5 7-4-15,0 0-2 0,0 0-4 0,0 0-3 16,0 0-6-16,-6-8-8 0,6 8 1 0,0 0-1 15,0 0-8-15,0 0-2 0,0 0-5 0,0 0-6 16,-9-6-2 0,9 6-2-16,0 0-4 0,0 0-1 0,0 0-5 0,0 0-2 15,0 0-1-15,0 0-4 0,0 0-2 0,-2-7 0 16,2 7 3-16,0 0-5 0,0 0-1 0,0 0-5 16,0 0 3-16,0 0-5 0,0 0-6 0,0 0-2 0,0 0-3 15,0 0 0-15,0 0-4 0,0 0-1 0,0 0-1 16,0 0 4-16,0 0-3 0,0 0-1 0,0 0-1 0,23 17 4 15,-16-13 0-15,0-2-10 0,5 2 5 0,3-2 3 16,-4 3-1-16,4 0 2 0,0 0-2 0,1-1-1 16,-1 2-1-16,2 0-2 0,0-1 7 0,-4-1-9 15,4-1 2-15,0 0-2 0,-3 0-1 0,0 0 3 16,2 0-2-16,-2 0 3 0,1 0 4 0,-3-1-7 16,-3 0 2-16,5 1 0 0,-3-2 0 0,-4 1-5 0,-7-2 2 15,20 3-3 1,-11 0 2-16,-9-3-1 0,15 4 1 0,-8 0 0 15,-7-4 1-15,8 4-1 0,-8-4 3 0,11 3-2 0,-11-3-2 16,6 3 2-16,-6-3 0 0,0 0-4 0,7 7-1 16,-7-7 2-16,4 8 1 0,-4-8 1 0,0 0 2 15,1 8 1-15,-1-8 6 0,0 0-8 0,0 11 3 16,0-11-3-16,0 0 4 0,-8 12-6 0,3-7 5 16,0 2-2-16,5-7 2 0,-13 13-2 0,5-7 0 0,-1 0-1 15,-6 4 6-15,2-2-2 0,0 1 3 0,-3 1-2 0,-1 1 1 16,0 2-5-16,-2-1 3 15,-2 2 2-15,3-1-2 0,-6-3 3 0,2 6 2 16,2-2-6-16,-1-1-3 0,3 2-2 0,4-6 0 0,-1 1-10 16,5-2-7-16,1 2-17 0,-3 0-15 0,1-3-14 15,5-1-18-15,1 0-16 0,-2 2-17 0,7-8-20 0,-6 9-17 0,6-9-21 16,0 0-19-16,0 0-49 0,0 0-170 0,0 0-445 0,0 0 196 31</inkml:trace>
          <inkml:trace contextRef="#ctx0" brushRef="#br0" timeOffset="-46030.33">2955 9677 115 0,'0'0'250'0,"0"0"-13"16,0 0-16-16,0 0-19 0,0 0-11 0,0 0-10 0,0 0-7 15,-10 25-8 1,10-25-14-16,-3 15-10 0,1-8-14 0,2-7-7 15,0 15-6-15,0-5-7 0,0-10-7 0,4 17-10 16,0-7-6-16,-2-3-5 0,3 3-2 0,-1 0-4 16,3-4-4-16,-1 3-5 0,2-3-2 0,3-2-5 15,-1 1-1-15,3-1-7 0,0-1-2 0,4-2-8 0,6-1-2 16,0 0-3-16,-1-3-4 0,1 2-6 0,-1-4 9 16,-1 0-8-16,2 2-4 0,-1-8-1 0,-5 6-3 0,3-4-3 15,-6 1 1-15,-1-2 1 0,1-1-1 0,-3 1-4 0,-2-5 8 16,2 2-10-16,-3-6 0 0,-7 6 1 0,4-1-3 15,-5-3-2-15,-1 4-3 0,-4-1 7 16,2 4-8-16,-2-3-4 0,-4 2 4 16,1 1-1-16,-3 3-1 0,-2 1-13 0,-4 1-8 0,2 1-15 15,-2 2-22-15,-4 4-22 0,1 2-21 0,3 1-15 0,-1 2-31 0,1 0-25 16,5 1-44-16,-1 0-60 0,-3 0-163 0,3 3-477 0,0-1 211 16</inkml:trace>
        </inkml:traceGroup>
        <inkml:traceGroup>
          <inkml:annotationXML>
            <emma:emma xmlns:emma="http://www.w3.org/2003/04/emma" version="1.0">
              <emma:interpretation id="{E9BEB9BE-139C-4A10-99A3-5433EC870C32}" emma:medium="tactile" emma:mode="ink">
                <msink:context xmlns:msink="http://schemas.microsoft.com/ink/2010/main" type="inkWord" rotatedBoundingBox="5495,10821 9256,10645 9288,11321 5526,11496"/>
              </emma:interpretation>
            </emma:emma>
          </inkml:annotationXML>
          <inkml:trace contextRef="#ctx0" brushRef="#br0" timeOffset="-42955.04">4356 9340 27 0,'0'0'120'0,"0"0"-8"0,0 0-11 0,0 0 0 15,0 0-13-15,0 0 4 0,0 0-8 0,0 0-4 16,0 0-4-16,0 0-3 0,0 0 5 16,0 0-4-16,0 0-2 0,0 0 2 0,0 0-1 0,0 0 2 0,0 0 0 15,0 0-2-15,0 0-2 0,0 0 2 16,0 0 0-16,0 0 1 0,0 0-1 0,0 0-5 15,0 0-4-15,-27 13-1 0,27-13-3 0,-9 2 3 0,9-2-4 16,-14 5 0-16,7-3-3 0,-3 2-4 0,10-4 0 16,-16 5-4-16,6-1-2 0,1-4-5 0,1 5-5 0,8-5 0 15,-19 6-4-15,13-2-2 0,-2-2-2 0,8-2-4 0,-13 5-4 16,13-5-2-16,-8 5 2 0,8-5-5 16,-8 6 0-16,8-6-6 0,-4 6 3 0,4-6 0 15,0 0-4-15,-5 10 4 0,5-10-8 0,-3 9 1 0,3-9 3 16,0 0 0-16,0 0 0 0,3 14-2 0,-3-14-1 15,0 0-1 1,5 8 2-16,-2-1 0 0,-3-7-1 0,5 7 1 0,-5-7-3 16,11 6 2-16,-11-6 1 0,9 5-1 0,-1-2 4 15,-8-3-4-15,13 6-1 0,-5-4-3 0,2 2 0 16,-10-4 1-16,17 2 2 0,-8 1-3 0,0-1 1 16,6 2-3-16,-4-3 2 0,1 1 1 0,1 1-3 15,0 1 0-15,-2-2 6 0,1 2-4 0,-2-2 3 16,0 1-4-16,0 0-3 0,-1 1 0 0,0 0 7 0,-1 2-6 0,-8-6 0 15,13 7 0-15,-7 0 2 16,-4-1 0-16,3-3-2 0,-5-3-1 0,10 13 5 16,-8-8-4-16,2 2 3 0,-4-7-2 0,2 16 5 15,2-9-3-15,-4 1-4 0,0-8 5 0,1 15 1 0,-2-7-6 16,1-8 4-16,-4 17 0 0,4-17-1 0,-2 16 5 16,-2-9 6-16,2 0 0 0,-3 0 7 0,0-1 4 0,5-6-8 0,-9 12 7 0,1-7 0 15,1-1-5-15,1 2 3 0,-2-4-1 0,-1 4 2 16,1-2 0-16,8-4 3 0,-17 5 0 0,8-1-3 15,0-3-3-15,9-1 8 0,-17 2 0 0,8 1-6 16,9-3 3-16,-17 2-2 0,9-2 5 0,8 0 1 16,-16 0-1-16,16 0 2 0,-13-5-3 0,13 5-4 15,-12-3 2-15,7-2-9 16,5 5 2-16,-12-8-2 0,12 8-2 0,-6-6 5 16,6 6-4-16,-7-6-2 0,7 6-3 15,0 0 2-15,-5-8-3 0,5 8-1 0,0 0-8 16,-7-8-9-16,7 8-5 0,0 0-14 0,0 0-9 0,0 0-9 15,0 0-12-15,0 0-10 0,0 0-18 0,10-11-15 16,-10 11-15-16,10-3-23 0,-10 3-22 16,16-3-25-16,-8 3-46 0,-8 0-176 0,18-5-445 0,-6 1 198 0</inkml:trace>
          <inkml:trace contextRef="#ctx0" brushRef="#br0" timeOffset="-42623.15">4716 9691 12 0,'0'0'232'16,"0"0"-5"-16,0 0-5 0,8 2-5 0,-8-2-4 0,0 0 3 15,0 0-1-15,0 0 4 0,0 0-13 16,0 0-5-16,0 0-9 0,0 0-5 0,0 0-4 0,-5-20-10 0,5 20 0 15,0 0-13-15,0 0-4 0,0 0-12 0,-4-17-5 16,4 17-8-16,0 0-14 16,-4-10-13-16,4 10-9 0,0 0-10 0,-4-10-9 15,4 10-7-15,0 0-13 0,0 0-4 0,0 0-11 16,-2-7-15-16,2 7-24 0,0 0-24 0,0 0-19 0,0 0-14 16,0 0-14-16,0 0-20 0,0 0-23 0,0 0-22 0,0 0-18 0,0 0-11 0,0 0-20 15,0 0-8-15,0 0-22 0,0 0-17 0,0 0-252 16,0 0-521-16,0 0 231 0</inkml:trace>
          <inkml:trace contextRef="#ctx0" brushRef="#br0" timeOffset="-41775.53">4984 9555 209 0,'0'0'204'0,"0"0"-14"0,0 0-11 16,-10-4-19-16,10 4-5 0,0 0-14 0,0 0-6 16,0 0-8-16,0 0-8 0,0 0-2 0,0 0-6 15,0 0 1-15,0 0 4 0,0 0-2 0,0 0-3 16,22-11 0-16,-22 11-3 0,17-2-7 0,-6 2-5 15,2-1-4-15,2-2-10 16,2-1-8-16,0 1-4 0,-2 3-6 0,8-8-6 16,-1 7-7-16,-2-4-7 0,-2 3-9 15,-2-2-2-15,1-1-13 0,0 0-17 0,-3 5-17 16,1-2-27-16,-2 2-28 0,-13 0-28 0,17-1-24 16,-7 1-36-16,-10 0-26 0,15 0-58 0,-15 0-163 0,10 3-437 15,-10-3 194-15</inkml:trace>
          <inkml:trace contextRef="#ctx0" brushRef="#br0" timeOffset="-42137.51">5183 9258 160 0,'0'0'182'15,"4"-3"-12"-15,-4 3-6 0,0 0-13 0,0 0-16 16,3-9-9-16,-3 9-18 0,0 0-4 0,0 0-8 0,0 0-9 16,0 0 4-16,0 0 0 0,0 0-5 15,0 0 4-15,0 0-4 0,0 0-3 0,0 0-5 16,-10 30-5-1,6-23-3-15,1 1-1 0,-1 2 1 0,1 0-2 0,0 1-1 16,-1 2 0-16,-1 2-3 0,3 0 5 0,-1-3-2 16,-4 7-2-16,1-1 1 0,2-2 0 0,-4 2-7 15,3 0-1-15,1-1-2 0,0 2-8 0,-1-3 2 0,0 3-1 16,1-5-2-16,-2 6-7 0,3 0 1 0,-1-3-6 16,4-3-2-16,-4 2-3 0,2-1 4 0,1 1-10 15,2-2 3-15,-2 2-4 0,2-3 1 0,-1-1-12 16,2-3 9-16,4 3-6 0,-4-2 5 15,-1-3-7-15,1 2 0 0,-2-9-1 0,10 12-4 0,-9-6 4 16,4 1 2-16,3-3-2 0,-8-4-1 0,9 6 1 16,-1-3-1-16,-8-3-2 0,17 3-2 0,-10-3-2 15,-7 0-11-15,17-4-9 0,-7 2-12 16,-10 2-15-16,17-6-13 0,-7 3-17 0,-2-1-18 0,1-2-22 16,-1 1-19-16,1 1-18 0,-1-2-23 15,-1 0-21-15,-1 0-46 0,2 0-187 0,-4-3-460 16,1 2 203-16</inkml:trace>
          <inkml:trace contextRef="#ctx0" brushRef="#br0" timeOffset="-41463.24">5582 9712 93 0,'0'0'277'0,"0"0"-5"15,0 0-8-15,0 0-9 0,15-5-14 0,-15 5-13 16,0 0-8-16,10-5-13 0,-10 5-10 0,0 0-9 16,7-9-13-16,-7 9-4 0,6-3-4 0,-6 3-7 0,0 0-4 15,0 0-6-15,0-13-10 0,0 13-18 0,0 0-8 16,0-11-13-16,0 11-11 0,0 0-5 0,0 0-9 0,-6-13-9 16,6 13-5-16,0 0-6 0,0 0-9 0,-2-12-5 15,2 12-18-15,0 0-16 0,0 0-26 0,-5-7-19 16,5 7-19-16,0 0-20 0,0 0-19 0,0 0-27 15,-12-2-24-15,12 2-31 16,0 0-32-16,0 0-23 0,0 0-34 0,0 0-238 0,0 0-545 16,0 0 241-16</inkml:trace>
          <inkml:trace contextRef="#ctx0" brushRef="#br0" timeOffset="-40071.62">6129 9497 123 0,'-6'-8'258'0,"1"0"-17"0,5 8-16 16,-3-15-20-16,0 6-20 16,3 9-15-16,6-19-18 0,-4 6-14 0,1 2-5 0,3-1-7 15,2 2-12-15,-1-1-6 0,3-1-5 0,-1 2-7 16,1-2-6-16,3-1-3 0,1 0-8 0,3-3-2 0,3 2-10 16,-3 3-5-16,4-4-9 0,-2 5 0 0,3-5-8 0,1 3 2 15,0 0-7-15,1-1-4 0,-2 3-6 0,0-1 2 16,-1-1-5-16,1 3-3 0,3 1-2 0,-5-3-3 15,1 0-1-15,1 4-2 0,-3-1 1 0,1 0-1 16,-6 2-5-16,7-1-3 0,-1-1 0 16,-3 4 4-16,5-1-1 0,-7 0-3 0,-1 3-3 0,3-3 1 15,-3 2 0-15,1 1-2 0,-2 0 1 0,-1 2 0 16,-12 0-3-16,18 0 0 0,-8 1-1 0,-10-1 1 16,17 3-7-16,-5 1 6 0,-7 2 2 0,2 0 0 15,1 2 0-15,-3 1 2 0,1 3 0 0,0-2 7 16,-4 3 2-16,1 1 8 0,0 2-3 15,-2-1 2-15,1 1 4 0,-2 5-5 0,0-1 5 16,0 0 1-16,3 1-1 0,-6 0 5 0,1 0 2 16,2-2-2-16,-4 1-1 0,4-4 0 0,-5-1 4 15,5 4-13-15,-6-1 6 0,4-5-1 0,1 2-6 16,-5 0 4-16,4-1-4 0,-1 0-2 0,-1-1 0 16,3-1-2-16,0-3-2 0,1 2-4 0,0-11 8 15,-3 16-4-15,3-7-5 0,0-9 1 0,0 13-7 16,0-13 9-16,3 9-6 0,-3-9 0 0,6 8-7 15,-6-8-4-15,11 1-9 0,-11-1-10 0,14 0-5 0,-14 0-10 16,23-4-6-16,-11-1-9 0,4-1-10 0,-4-2-3 16,5 0-4-16,-3-1-1 0,0 3-3 0,6-5 0 15,-8 1 3-15,2 0 10 0,6-2 1 0,-8 3 7 16,-2 1 5-16,2-2 8 0,-4 0 0 0,1 4 10 0,-1 0 15 0,-2 1 11 16,-6 5 13-16,12-5 13 0,-12 5 9 15,8-8 12-15,-8 8-1 0,6-3 2 16,-6 3-8-16,0 0-4 0,8-5 2 0,-8 5 4 0,0 0-1 15,0 0-2-15,0 0 4 0,0 0-4 0,3 21 0 16,-3-21-6-16,2 14 4 0,-2-8-5 16,0-6-6-16,0 13 7 0,0-13-7 0,3 15-1 0,-2-9 2 0,2 1-8 0,2-1 2 0,-5-6 3 15,5 9-6-15,2-4 4 0,-7-5 2 0,13 7-9 32,-1-3 7-32,-3-3-7 0,3-1 1 0,1 4-2 15,4-7 2-15,-3 6-10 0,3-8 3 0,-3 1-7 0,3 2-1 16,3-2-6-16,1-2-4 0,-1 0-4 0,-1-3 1 15,1 2-3-15,1-2-2 0,1 0 1 0,-5-3 1 16,0 5 2-16,0-4 1 0,-3 5 2 0,1-1 0 0,-5 0 7 16,2-1-2-16,0 1-1 0,-7 1 9 0,0-1 7 0,2 1-3 15,-2 1 6-15,-5 5 4 16,6-9-1-16,-6 9 0 0,0-13-2 0,0 13 0 16,0 0-3-16,-3-12 3 0,3 12-3 0,-14-6 0 0,14 6 0 15,-11-4-3-15,11 4 0 0,-17-1 3 0,8 0-3 16,9 1 2-16,-20 2-1 0,12-1-4 0,-4 4 5 0,3-1 4 0,-1 3-4 15,-2-2 1-15,3 4-4 0,1-4 1 0,1 2 2 0,0 3-1 16,-1-4-4-16,4 4 5 0,-1-3-2 0,-1 6-1 16,6-5 5-16,-2 3 0 0,2-11 0 15,5 22 5 1,0-16-1-16,4 4 4 0,2-2 3 0,3-1 8 16,6-1 1-16,6-1 11 0,-1 1-11 0,1-1 0 15,14 1-12-15,-3-4 5 0,-3 3 0 0,0-4-5 0,-9-1 4 0,1 3-4 16,0-7-8-16,-4 2-7 0,3 2-12 15,-4 0-10-15,-7 0-10 0,3-4-20 0,-6 5-18 0,-2-2-24 16,-9 1-24-16,14-1-32 0,-14 1-37 0,14-1-31 16,-14 1-58-16,0 0-190 0,0 0-505 0,0 0 223 15</inkml:trace>
          <inkml:trace contextRef="#ctx0" brushRef="#br0" timeOffset="-41104.49">6586 9280 19 0,'0'0'255'0,"6"12"-10"0,-6-12-13 0,0 13-7 15,0-13-5-15,0 18-12 0,-2-8-9 0,2 1-5 16,0 1-8-16,-6 3-16 0,4-2-9 0,0 2-12 16,0 0-11-16,-3 0-12 0,5-3-7 0,-6 2-14 0,6 1-11 15,-1 2-9-15,-4-3-6 0,2-2-5 16,1 2-9-16,-5-1-5 0,7-2-7 0,-5 2-6 16,0-6-17-16,5 5-19 15,-7 0-19-15,2-4-22 0,-2 2-23 0,5-2-30 16,-4-1-34-16,1 0-24 0,5-7-29 0,-12 9-17 15,12-9-28-15,-9 8-210 0,9-8-459 0,-8 3 204 0</inkml:trace>
        </inkml:traceGroup>
        <inkml:traceGroup>
          <inkml:annotationXML>
            <emma:emma xmlns:emma="http://www.w3.org/2003/04/emma" version="1.0">
              <emma:interpretation id="{17A1DE5A-7604-4108-9A56-DD4C60DECEA6}" emma:medium="tactile" emma:mode="ink">
                <msink:context xmlns:msink="http://schemas.microsoft.com/ink/2010/main" type="inkWord" rotatedBoundingBox="9957,10683 13170,10533 13193,11038 9980,11188"/>
              </emma:interpretation>
            </emma:emma>
          </inkml:annotationXML>
          <inkml:trace contextRef="#ctx0" brushRef="#br0" timeOffset="-38929.9">8643 9347 113 0,'0'0'279'0,"0"0"-27"0,0 0-23 15,0 0-15-15,0 0-13 0,0 0-14 0,0 0-18 16,-5 15-10-16,5-15-10 0,0 0-13 0,0 15-15 16,0-15-5-16,0 0-8 15,8 14-8-15,-4-9-6 0,-4-5-4 0,10 6-8 16,-2-3-6-16,-4 2-3 0,8-4-6 0,-12-1-3 16,19 3-6-16,-4-3-8 0,-2 0-2 0,4-3-1 15,-3 0-9-15,5-1-6 0,-6-1 1 0,6 3-8 16,-4-3-3-16,2-1 1 0,-6 0 0 0,1-2-6 15,-4 1-2-15,-1 1-7 0,0-5-4 0,-4 5-7 16,4-2 7-16,-5-4-8 0,1 3-4 0,-3 0 5 0,0 9-3 0,0-18-1 16,-4 12 0-16,4 6 4 0,-8-16-3 0,3 10 1 15,-2 3 2-15,-6-2-1 0,-1 1 0 0,-1 2 1 16,4 2-3-16,-6 0 1 0,0 2 2 0,5 2-1 16,-4 1 5-16,-1 1-1 0,3-3-1 0,-1 5-1 15,4-2 4-15,-4 2-2 0,6 1 3 0,-4-2-4 0,7 4 1 16,-5-2-1-16,6-2-5 0,1 2 6 0,1-3 3 0,3-6-1 15,-5 16 3-15,5-10-2 0,0-6-2 0,0 14 2 16,0-14 3-16,8 11-5 0,-3-6 6 0,-5-5-2 0,12 3-3 16,-4 0 1-16,1-1 2 0,0-1-3 0,5-2-2 15,2-1 3-15,0-2-5 0,-2-1 1 16,2 2 0-16,1-3-4 0,4-3-1 0,-2 0-2 0,-2-2-4 31,-2 3 3-31,-1-4 2 0,-1 2-5 0,-1 1 7 16,0 0-4-16,-4-1 4 0,-2 3-3 0,-1 0 2 0,3 1 4 15,-4 1-1-15,-4 5 2 0,8-9-3 0,-8 9-5 16,0 0 3-16,7-6-2 0,-7 6 2 0,0 0-1 16,0 0 3-16,0 0 0 0,11 17-1 0,-11-17 4 15,2 12-2-15,-1-1 3 0,-1 0 4 0,3 0-5 16,-1 2 2-16,3-1-2 0,1 3 0 16,-2-2-1-16,-2 1 2 0,7-1-12 0,-6-1-15 0,5 0-17 0,-2-2-23 15,-3 2-30-15,2-5-17 0,0-1-25 0,1-1-25 16,-6-5-42-16,9 6-205 0,-9-6-443 15,9 3 196-15</inkml:trace>
          <inkml:trace contextRef="#ctx0" brushRef="#br0" timeOffset="-38430.03">9300 9013 3 0,'0'0'229'0,"10"-2"-10"0,-10 2-16 0,0 0-14 0,0 0-5 16,7 18-15-16,-5-6-5 15,1 1-14-15,-2 4-6 0,2 1-8 0,-1 1-6 16,-2 3-9-16,0-3 1 0,6 2-13 0,-9 1-13 0,3 0-8 16,-3-2-8-16,3 1-3 0,0-5-8 0,0 3-9 15,0 2-6-15,0-7-5 0,0 0 0 16,0 1-5-16,0 0-4 0,0-7-9 0,-2 1 0 15,2-9-3-15,0 13-2 0,0-13-5 0,2 15 0 16,-2-15-4-16,0 10 0 0,0-10-4 0,0 0 2 16,3 7-4-16,-3-7 1 0,0 0-9 0,0 0-3 0,0 0-8 15,0 0-4-15,27-14-1 0,-20 7-4 0,5-1-6 16,-2-2-2-16,2 2-1 0,5-4 4 0,-5 1 3 16,1 0 2-16,2 5-1 0,-3-4 3 0,-1 1 1 15,0 3 0-15,1 0 4 0,-4 0 0 16,2 1-1-16,-3 1 8 0,3 1-3 0,-3-1 2 15,3 2 3-15,-10 2 0 0,14-3-1 0,-14 3-2 0,10 0 3 16,-10 0 1-16,14 3 1 0,-14-3-1 0,12 6 5 16,-8-3 1-16,-4-3-3 0,8 9 2 0,-4-5 2 15,-4-4 5-15,4 11 0 0,-4-11 4 0,0 11 2 16,0-11 5-16,2 11 5 0,-2-11 0 0,-5 16 5 0,3-10 0 0,-5 3 0 0,-2-3-3 16,-2 3-6-16,-3 0-1 0,0-3 1 0,-1 0-3 15,-2 1-2-15,-2-2-2 0,-1 2-2 0,0 1-3 0,3-4-4 16,2 1-8-16,2-1-14 0,-2-3-8 0,7 1-18 15,-3-1-19-15,11-1-25 0,-12 3-24 0,12-3-35 16,0 0-19-16,0 0-32 0,-8-9-233 0,8 9-462 16,0 0 205-1</inkml:trace>
          <inkml:trace contextRef="#ctx0" brushRef="#br0" timeOffset="-38103.22">9753 9393 78 0,'0'0'233'0,"11"5"-18"16,-11-5-18-16,13 4-17 0,-7-2-15 0,6 2-17 0,1-4-13 15,-2 2-12-15,4-2-15 0,2 1-10 0,-2 2-7 16,3-3-11-16,-1 0-4 0,3-3-9 0,0 2-7 16,0-1-7-16,-4-1-4 0,-1 0-9 0,2-1-3 15,-1-2 0-15,-3 1-6 0,0-2 0 0,-1 2-5 16,-5-1-3-1,2-3-1-15,1 2-2 0,-7-4-3 0,1 2-2 16,-2 1-3-16,-2 8 0 0,-1-17 0 0,1 17 3 0,-7-16 1 16,1 10 2-16,-1 0-4 0,-4 2 4 0,-2-3 1 15,-2 3 2-15,-4 2 1 0,-2 0 0 0,0 2 1 16,2 0-2-16,2 0-4 0,0 2 1 0,3 0-5 16,-2 4 2-16,2-1-3 0,0-1-3 15,2 2-1-15,0 0 1 0,2 2-11 0,0-3-13 0,0 3-11 16,3-2-20-16,2 2-8 0,1-2-18 0,-1 0-20 15,5-6-26-15,-3 11-26 0,3-11-45 0,0 0-152 16,3 11-369-16,-3-11 164 0</inkml:trace>
          <inkml:trace contextRef="#ctx0" brushRef="#br0" timeOffset="-37321.42">10232 9291 143 0,'0'0'292'0,"0"0"-29"0,0 0-25 0,10-1-25 16,-10 1-15-16,0 0-12 15,0 0-11-15,7 12-12 0,-7-12-7 0,2 9-13 16,-2-9-13-16,3 12-9 0,1-3-8 0,-2-3-11 16,2 0-9-16,-2 3-9 0,4-2-8 0,-6-7-3 15,9 15-11-15,-2-6-2 0,-5-2-8 0,4 0-4 16,0-3-4-16,2 2-8 0,-1 0 2 0,0-3-7 15,3 0-2-15,-1 4-7 0,0-4-5 0,1 0-6 16,0-3-7-16,0 0-5 0,-10 0-4 0,22-2 1 0,-13 1-7 0,4-4 0 16,-5 0 1-16,3 2 0 0,-1-6 0 0,-1 3 0 15,0-4 0-15,3 1 0 0,-4 1 0 0,1-6-2 0,0 6 5 16,1-3 0-16,-3 2 2 0,3-2 2 16,-4 5 1-16,-1-2 3 0,1 4 3 0,-6 4 6 15,6-9 2-15,-6 9-6 0,5-9 0 0,-5 9-1 0,6-6-4 16,-6 6 3-1,0 0-3-15,0 0 0 0,0 0 4 0,0 0 0 16,0 0 2-16,0 0-3 0,14 12 3 0,-14-12-1 16,4 12 1-16,-3-5 2 0,-1-7 1 0,7 11 1 0,-6-4-4 15,-1-7 1-15,9 11 3 0,-4-4-1 16,2-1 1-16,-1-3 2 0,6 3-1 16,-1-2-6-16,0 1 9 0,2-1-8 0,4-2 0 0,-3-2 2 15,3 4-9-15,0-4 7 0,5-1 0 0,0-2 0 16,0 3-2-16,-1-2 0 0,1-4 1 0,2-2-3 15,-6 3 0-15,3-1-10 0,1-2-2 0,-2 0-4 0,-2-3 2 16,1 1 0-16,-5 1-1 0,-4 2 1 0,2-4-3 16,0 3 4-16,-4-3 1 0,-3 5-2 0,0 0 8 15,-2-3-7-15,-3 9 1 0,0 0-2 0,-1-16 5 16,1 16-3-16,-11-2 8 0,11 2-4 16,-21-4-1-16,7 4 4 0,-3 1-2 0,0 2 1 0,1-1-2 15,0 4 4-15,-5 0-1 0,6 1-4 0,3-1 4 16,-1 0-3-16,4 2 3 0,2-1-2 0,-2 1 5 15,4-2-4-15,2 4-1 0,3-10 3 0,0 13 4 16,0-13-2-16,13 16 0 0,4-3 6 0,2-5 17 0,15 2 7 16,5 1 2-16,3-5-1 0,5 1-5 0,17 5 7 15,-16-9-1-15,19 2 0 0,-3-1-9 16,1-1 0-16,-18 0-9 0,4-3 5 0,-2 0 1 0,-2-3-8 16,-2 0 7-16,-3 3 3 0,-2-3-7 0,-6 0 4 15,-7-1 8-15,-3-1 11 0,-10 3 5 0,0-3 5 16,-1 2 14-16,0-3-16 0,-3 6-4 0,-3-5-5 15,-7 5-17-15,10-7 9 0,-10 7-10 0,0 0-27 16,0 0-26-16,0 0-30 0,0 0-34 16,-28-10-39-16,15 9-40 0,-3 2-44 0,1-2-34 0,-2 2-285 15,1-1-583-15,-1 4 259 0</inkml:trace>
        </inkml:traceGroup>
      </inkml:traceGroup>
    </inkml:traceGroup>
    <inkml:traceGroup>
      <inkml:annotationXML>
        <emma:emma xmlns:emma="http://www.w3.org/2003/04/emma" version="1.0">
          <emma:interpretation id="{EAA0D22B-EA90-4477-A01D-617A3D00964F}" emma:medium="tactile" emma:mode="ink">
            <msink:context xmlns:msink="http://schemas.microsoft.com/ink/2010/main" type="paragraph" rotatedBoundingBox="3197,12094 11967,11625 12027,12758 3258,132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F77891-C39C-4350-8823-DBAB57834811}" emma:medium="tactile" emma:mode="ink">
              <msink:context xmlns:msink="http://schemas.microsoft.com/ink/2010/main" type="line" rotatedBoundingBox="3197,12094 11967,11625 12027,12758 3258,13227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53A93FC-60A7-4147-81F4-5420A834E1DA}" emma:medium="tactile" emma:mode="ink">
                <msink:context xmlns:msink="http://schemas.microsoft.com/ink/2010/main" type="inkWord" rotatedBoundingBox="3198,12109 8049,11850 8109,12967 3258,13227"/>
              </emma:interpretation>
            </emma:emma>
          </inkml:annotationXML>
          <inkml:trace contextRef="#ctx0" brushRef="#br0" timeOffset="-35892.45">1883 10550 27 0,'-3'-16'268'0,"1"10"-18"0,2 6-19 0,-8-15-15 0,8 15-17 15,-2-10-19-15,2 10-19 0,-2-10-14 0,2 10-14 16,0 0-17-16,0 0-15 0,-2-12-23 0,2 12-18 16,0 0-19-16,0 0-20 0,0 0-23 0,0 0-20 15,14-2-29-15,-14 2-27 0,0 0-19 0,19 7-32 0,-19-7-180 0,11 6-334 16,-3-1 148-16</inkml:trace>
          <inkml:trace contextRef="#ctx0" brushRef="#br0" timeOffset="-36118.58">1903 10675 25 0,'-1'-9'326'0,"1"9"-16"0,0 0-17 0,0 0-23 16,0 0-26-16,0 0-24 0,0 0-19 0,0 0-23 15,0 0-19-15,0 0-14 0,0 0-13 16,0 0 4-16,0 0-8 0,0 0-7 0,12 23-5 15,-11-13 4-15,-1 0-18 0,4-1 3 0,-4-9-9 0,1 18-9 0,-1-7-8 16,1-3 2-16,-1 5-16 0,0-1-6 0,2-4-9 16,-2-8-4-16,0 15 1 0,0-6-10 0,0-9 0 0,0 13-4 15,0-13-4-15,-2 14 0 0,2-14-2 0,0 11-12 16,0-11-7-16,0 0-18 0,0 11-18 0,0-11-22 16,0 0-26-16,-1 10-18 0,1-10-23 0,0 0-19 15,0 0-40-15,0 0-47 16,0 0-44-16,0 0-230 0,0 0-538 0,0 0 238 15</inkml:trace>
          <inkml:trace contextRef="#ctx0" brushRef="#br0" timeOffset="-35408.42">2111 10669 198 0,'0'0'228'0,"3"12"-15"0,-1-4-14 0,1 0-12 16,1 0-13-16,-3 1-7 0,0 1-11 0,2 0-7 16,-2 1-16-16,1-1-9 0,-1 2-11 0,1-1-10 15,0 2-8-15,-1-4-8 0,-1 3-12 0,3-2-3 16,-3-10-10-16,1 16-4 0,-2-8-7 0,1-8-4 15,0 15-5-15,0-15-4 0,1 12-2 0,-1-12-5 0,-1 13-5 0,1-13 0 16,0 0-3-16,-3 9-5 0,3-9-1 16,0 0 3-16,0 0-9 0,0 0-11 15,0 0-15-15,0 0-9 0,0 0-5 0,0 0-6 16,0 0-5-16,0 0 0 0,9-31-4 0,-6 19 3 0,-1 0 4 16,4 0 7-16,-4-1-1 0,2 1 5 0,1 0 0 15,-1-1 2-15,2 1 4 0,-1 0 5 0,-1 0 2 0,2 1 7 0,1 0 6 0,-1 2-2 31,1 2 8-31,-2 0 4 0,0-1 2 0,2 0 7 16,-2 2 1-16,0 0 5 0,3-7 3 0,0 7 3 0,-4 3 0 16,-4 3 2-16,13-12 2 0,-9 9 4 15,4-1-4-15,-8 4 1 0,9-5-5 0,-9 5 1 0,0 0 0 0,12 0-3 16,-12 0 3-16,0 0-1 0,21 5-2 0,-16 1 9 16,4 4-4-16,-4-4-1 0,0 3-2 0,2 2-6 15,-3 0 2-15,-1 0-4 0,2 1-3 0,0-2-2 0,2 5-5 0,-4-2-4 16,3-1-18-16,-4 1-24 0,1-2-32 0,0 3-32 15,0-3-17-15,-1-2-33 0,2-2-24 0,-4-7-44 16,9 11-199-16,-5-7-447 0,-4-4 199 0</inkml:trace>
          <inkml:trace contextRef="#ctx0" brushRef="#br0" timeOffset="-34390.55">2613 10806 39 0,'6'-3'261'0,"-6"3"-22"16,10-8-16-16,-10 8-17 0,11-6-19 16,-3 2-16-16,-1 0-13 0,3-1-18 0,2 1-13 15,0-1-12-15,1-2-9 0,0 0-15 0,1 1-8 16,-2 0-7-16,1-2-5 0,1 2-10 0,-2-1-4 16,-4 1-7-16,3 0-3 0,-4 1-7 0,4-5-4 15,-5 3-4-15,0 2-4 0,-1-1-6 0,0-3-6 16,-5 9-6-16,1-13-5 0,-1 13-2 0,-1-15-3 15,1 15-9-15,-10-13 7 0,4 11-3 0,6 2 1 0,-18-6 0 0,5 6 2 16,0 2-3-16,-1 0 8 0,2 2-3 0,-3 3 3 16,1-4 2-16,0 6 5 0,-1-3 1 0,6 4-1 15,-1 1 0-15,-1 1 0 0,3 1 1 0,-1 0-3 16,4-2 0-16,0 3-1 0,3-3 0 0,1 3 1 16,2-1 0-16,1-3 1 15,2 2-6-15,1 0 3 0,0-3 1 0,2 1-2 16,3 1-1-16,-1-3 3 0,6-2-3 0,-1-1 4 15,2-1-3-15,1-2 0 0,6 1 1 0,2-3-3 0,-1-3 3 16,2 1-4-16,-1-1 1 0,-1-1 0 0,3-2 0 16,-5 3 1-16,-3-6 1 0,-3 3-5 0,-3 0 3 15,3 1 0-15,-4 0-1 0,-1-1 4 0,-3 3 8 16,-1 0 8-16,-7 3 4 0,12-6 6 0,-12 6-6 16,10-5 3-16,-10 5-13 0,7-2 3 0,-7 2-5 0,0 0-1 15,10-5-1-15,-10 5-5 0,0 0 2 0,0 0 0 16,12 0 0-16,-12 0 1 0,0 0-5 0,0 0-1 15,17 6 1-15,-17-6 0 0,10 1-2 0,-10-1 3 0,15 2 1 16,-6-5-1-16,-9 3 1 0,25-1-1 0,-14-1-5 16,5-1 5-16,1 1-6 15,-1-2 1-15,5 2 2 0,2-4 1 0,-7 4-2 0,0-2-2 0,-1-3 3 0,4-3-4 16,-5 4-1-16,-5-3-6 0,2 2-1 0,-2-5-8 16,-7 3 0-1,2-1 0-15,-2 1 3 0,-2 9-3 0,-4-18 1 16,1 12 1-16,3 6 0 0,-7-11 4 0,-2 4-2 0,1 4 1 15,-2-1 3-15,10 4-1 0,-22-2 0 0,5 2 2 16,-2 1 1-16,-3 4 3 0,-3 1-4 0,2 0 2 16,1 0 2-16,2 4-3 0,2-1 2 0,-2 3-1 15,8-2 3-15,-1 1 2 0,3-5-4 0,-1 7-2 16,4-3 1-16,0 1 0 0,2 0 6 0,0 0-4 16,2-3 2-16,3 3 2 0,0 0-4 0,3 0 2 0,2 0 0 15,-1-3-1-15,-2-2 3 0,5 1 0 0,-7-7-3 16,14 7 2-16,-1-5 2 0,-2 2 1 15,1-4-1-15,2 0 0 0,2-1-5 0,-1-3 6 16,0 2 0-16,0-3 2 0,0-1-1 0,0-2 1 0,-2 3 1 16,4-1 4-16,-2 0 3 0,-3 0 8 0,-3 0-2 0,0 2 2 15,3-1 0-15,-6 2 10 0,-6 3-3 0,11-7-1 16,-11 7-2-16,8-4-5 0,-8 4-3 16,9-4-1-16,-9 4-7 0,0 0 8 0,0 0-3 0,13 13-2 15,-8-5 4-15,2 3 4 0,-2 0 0 0,0 3 13 0,0 1 0 0,-1 9 4 16,4-5-6-1,-1 13-2-15,-2-9 6 0,-1 11-6 0,-4-1-2 16,7-9 1-16,-4 2 3 0,1-2 3 0,-1 0-10 0,-1-1 7 16,0 0-12-16,-1-3 0 0,1-1 0 0,1 0 4 15,-4 2-14-15,1-5 2 0,0-1-1 0,0-3 5 16,0 4 0-16,-2-1-7 0,0-9-16 0,1 3-11 16,1-9-19-16,-2 15-16 0,2-15-20 0,0 11-20 0,0-11-10 15,-4 8-14-15,4-8-30 16,0 0-26-16,0 0-24 0,0 0-43 0,0 0-183 0,0 0-460 15,0 0 204-15</inkml:trace>
          <inkml:trace contextRef="#ctx0" brushRef="#br0" timeOffset="-33067.1">3635 10748 265 0,'0'0'273'16,"0"0"-16"-16,0 0-21 0,0 0-20 0,-5-7-26 15,5 7-17-15,0 0-18 0,0 0-6 16,0 0-11-16,0 0-14 0,0 0-7 0,0 0-6 0,0 0-4 16,0 0-5-16,10 31-7 0,-7-23-4 0,2 1-2 15,-1-1-5-15,1 3-11 0,1-4 1 0,-2 3-10 0,3 1-1 16,-3-3 2-16,4-2-5 0,-4 2-3 15,4-2-6-15,-2 0 0 0,1 0-3 0,1-4 0 0,0 2-8 0,1 0 5 16,0-4 2-16,-9 0-10 0,18-3-6 0,-7 2 3 16,-2-3-3-16,3-2-1 0,-3 1-8 0,-1-1 2 15,1-4-2-15,1-1-5 0,2-5-1 0,-4 5 0 16,2 1-6-16,0-8 7 0,-1 5-17 0,1-5-16 16,-3 5-10-16,-1 1-9 0,1 3-11 0,-1-6-10 15,-2 8-8-15,1 0-14 16,-5 7-19-16,7-10-20 0,-7 10-13 0,5-6-2 15,-5 6 0-15,0 0-6 0,0 0-1 0,0 0-3 16,13 12-5-16,-13-12 11 0,7 10-1 0,-3-3 9 16,-2-1 7-16,2 2 12 0,1 1 0 0,1-2 14 0,-1 1 13 15,-1 0 10-15,4 1 9 0,-2-1 6 0,2 0 17 16,1-1 12-16,0 0 10 0,3 1 10 0,1-4 5 16,-1 3 7-16,0 0 16 0,1-3 7 0,0 1 0 0,1-1 6 15,1-2 0-15,2 1 2 0,0 0 2 0,0-1 6 16,0-2 0-16,5 0 8 0,-6 0-3 15,3 0 7-15,2-7-3 0,0 4-5 16,-3 0 3-16,-1 0 3 0,0-2-9 0,0 1-3 0,3-2 6 0,-4 2-1 16,-3-2 1-16,0-2 0 0,0 4-6 15,-4-3 0-15,-3 1 1 0,4 1-2 0,-4-2 2 0,1 0-2 0,-2 1-7 0,-5 6-2 16,5-14-2-16,-5 14-4 0,-1-15-4 0,1 15-2 16,-8-15 2-16,5 10-4 0,3 5 2 0,-10-12-3 15,3 7 7-15,0 1-2 0,-3-1 6 0,-1 3 5 0,11 2 5 16,-24-4 1-16,7 7 3 0,4-2-2 0,-1 4-3 15,-1-2 0-15,-2 3-4 0,6 2-3 16,-5 2 0-16,4-2-2 0,0 2-3 16,3 0 0-16,-1 1-4 0,1 1 0 15,-1 1-1-15,3-1-1 0,3 1 3 0,0-3-4 16,2 0-3-16,0 1-2 0,2-11 1 0,0 16-4 0,0-16 0 16,2 14 0-16,1-5-1 0,1-3 3 15,2-2-2-15,-6-4 0 0,16 6 1 0,-4-6 1 16,1 0-12-16,3-1-1 0,-2-2-8 0,3 0-8 0,0-2 0 15,3-2-3-15,1-1-2 0,-3-6 3 0,4 3 2 0,-2-1-3 16,-1-4-4-16,1 6-9 0,2-5 3 0,-2 0 0 16,-3 3 2-16,-2-3-1 0,-1 5 4 0,-1 0 2 0,-2 3 7 15,-2-3 8-15,-2 6 5 0,0-2 5 0,-1 1-3 16,-6 5 0-16,8-6-1 0,-8 6-2 16,0 0 3-16,8-3-1 0,-8 3 0 0,0 0 0 0,0 0 11 15,8 14-4-15,-8-14 4 16,4 10 4-16,-3-4 2 0,3 4-4 0,1 1 1 15,-2-2-1-15,2 1 4 0,-3-1-4 16,1-2 1-16,4 5 3 0,0-3 0 0,3 2-3 0,-4-6-1 16,2 0 1-16,5 4 3 0,-1-3-5 15,2-1 1-15,2 0-1 0,0-3 1 0,1-1-3 0,6-1-2 16,-2 0 1-16,3-1 2 0,-2-1 1 0,4-2-5 0,-3-1-1 16,5-1-1-16,-3-1 1 0,0-2 4 0,-1-2-5 15,1-1-9-15,-4-2-6 0,1 1-2 0,7-8-12 0,-9 5-5 16,6-7-7-16,-3 1-5 0,-8 3-6 0,6-7-3 15,-2-1 3-15,-7 7 5 0,-1 1 5 0,0-1 6 16,-7 4 6-16,-1-4 16 0,1 4 4 0,-3 1 7 16,-2-1 9-16,-1 4 8 15,-1-3 7-15,-3 3 13 0,1 1 2 0,-1 0 2 0,0 0-1 0,-3 3-4 0,-1 1-1 16,-1 5 2-16,0-2-4 0,-5 2 4 0,3-2-2 0,-2 4-4 16,1-1 1-16,0 6 4 0,-3 1-4 0,1-2 0 15,-2 7 0-15,-3-1 2 0,4 6 3 0,1 2-1 16,2 0-1-16,-1 0-3 0,1 4-6 0,5-2 4 15,-2 2-4-15,5 2-2 0,-2-1 0 0,5 7-2 16,-1-8-1-16,3 2-5 16,1-3 6-16,5-2-9 0,1 1-4 0,0-4 9 15,2 0-6-15,4-4-5 0,2 3 8 0,3 0 0 16,-3-7-4-16,9 0 2 0,-2-4-9 0,2-1-3 16,-2-1-3-16,6-4 3 0,-3 2-8 0,-3-4-1 15,4 0-2-15,-3-5 0 0,2 3 3 0,-2 0 2 16,-1-5-4-16,1 3 5 0,-3-5-3 15,4 3 0-15,-5-4 0 0,2 3-2 0,-7 3 2 0,1-2 3 16,-2 0 5-16,-7 5 3 0,7-5 8 0,-7 7-3 16,0-3 7-16,-5 6-2 0,11-3-4 0,-11 3-1 15,8-6-7-15,-8 6 4 0,0 0-4 0,0 0 3 16,0 0 3-16,17 9-3 0,-12-3 3 0,-3 1 1 16,1 2-3-16,-3-9 3 0,9 12-1 0,-2 0-3 15,-1-2 1-15,1 1-3 0,-2-1 7 0,2 0-3 16,0 1 2-16,3 1-9 0,-4-2 10 0,-1-5-4 15,1 4-9-15,-1-1-16 0,0-2-19 0,2-1-21 16,-7-5-27-16,6 11-29 0,-3-7-31 0,-3-4-39 16,0 0-60-16,10 7-267 0,-10-7-555 0,0 0 245 15</inkml:trace>
          <inkml:trace contextRef="#ctx0" brushRef="#br0" timeOffset="-32868.17">5692 10436 84 0,'0'-9'368'16,"0"9"-22"-16,-3-15-24 0,3 15-30 0,0-13-26 15,0 13-33-15,5-12-19 0,-4 4-21 0,-1 8-26 0,7-10-18 0,2 6-28 0,-9 4-24 16,8-13-28 0,0 11-30-16,-2-3-23 0,-6 5-31 0,10-6-27 0,-10 6-25 15,9-1-18-15,-9 1-24 0,0 0-29 0,13-3-20 16,-13 3-39-16,9-3-165 0,-9 3-390 0,8-3 173 15</inkml:trace>
          <inkml:trace contextRef="#ctx0" brushRef="#br0" timeOffset="-32603.87">5888 10259 39 0,'7'-5'254'0,"-7"5"-21"15,0 0-12-15,0 0-6 0,0 0-8 0,0 0-8 16,10 16-7-16,-10-16-5 0,2 19-11 0,0-7-7 15,-2 0-9-15,2 4-15 0,1 0-7 0,-3 4-11 0,0-1 1 0,-3 5-11 16,2-4-6-16,1 3-9 0,0-2-9 0,1 1 1 16,2 2-11-1,-2 0-7-15,0-2-4 0,-1 0-6 0,3-1-8 16,2 0-6-16,-2 1-5 0,3-2-8 0,-3-1 4 0,0-4-10 16,-1 1-3-16,2-2-11 0,1-1-9 0,-2-3-9 0,0 0-21 15,-2-3-19-15,2 1-16 0,-3-8-20 0,2 15-15 16,3-11-17-16,-5-4-20 0,0 11-25 15,0-11-25-15,6 10-20 0,-6-10-51 0,0 0-194 0,2 3-479 16,-2-3 213-16</inkml:trace>
          <inkml:trace contextRef="#ctx0" brushRef="#br0" timeOffset="-31650.93">5702 10639 78 0,'0'0'272'0,"0"0"-28"16,-4-10-22-16,4 10-24 0,0 0-16 0,0 0-20 15,0 0-18-15,17-6-13 0,-17 6-10 0,18-4-11 16,-5 2-8-16,1 2-7 0,5-3-8 15,-3 3-3-15,9 3-2 0,-3-7-6 0,-1 4 5 0,1 0-5 0,-2 1-2 16,2 2-4-16,1-3 1 0,0 0-6 0,-1 2-4 16,-5-2-4-16,-3 0-4 0,3 4-2 0,-1-2-3 0,-2 0-1 15,2-1-4-15,-4 0-4 0,-1 2-7 0,-3-2 3 16,-8-1-4-16,20-1-5 0,-11 1-1 0,2 0-6 16,-11 0 1-1,17 0-2-15,-17 0 1 0,18-4-4 0,-9 4-2 16,-1-5-4-16,-8 5 1 0,19-4 1 0,-11 2-6 15,1-2-8-15,3-3-6 0,-3 2-10 0,4-1-6 0,-3-2-4 16,0-1-6-16,2 1-3 0,-6 2 0 0,2 1 3 16,-3-3 3-16,1 3 2 0,-6 5 4 15,11-9 6-15,-8 3-1 0,-3 6 2 0,9-6 3 16,-9 6-1-16,5-6 3 0,-5 6 0 0,0 0 2 16,0 0 1-16,0 0 3 0,0 0-3 0,0 0 8 15,0 0-2-15,20 9 2 0,-16-1 7 0,4-1 3 0,1 5 2 16,0-2 2-16,2 8 3 0,3-1 0 0,-2-3 3 15,1 7-1-15,-2 0 2 0,4 6 0 0,-5-2-2 16,2 3 4-16,-3 3-4 0,0-1 1 0,2 1 0 0,-5-1 0 16,0 0-2-16,-1 1-1 0,0-6 4 0,-1 8 1 15,-1-10 2-15,2 0 8 0,-3-1-5 16,1 1 1-16,-3 2 3 0,1-6 4 0,5 3-3 16,-6-1 5-16,-6-1 1 0,5-5-8 0,-4 3 10 15,0-3 2-15,-5 0 3 0,0-1-1 0,1 0 2 16,-8-3-9-16,0 4 4 0,-3-7 3 0,-1 3-3 15,-1-2-6-15,-4-3-1 0,-1 3-12 0,-7-9 3 16,-4 8 5-16,1-3-10 0,-2 3-1 0,0-8 13 16,5 0-21-16,10 2 4 0,-1-4-2 0,4-3 4 0,2 3 3 0,7-3-4 15,-4-1-7-15,7-1 5 0,1-1-7 0,2-1 1 16,3-3 1-16,3-3 0 0,3 0-7 0,2-7-5 16,7-3-14-16,5-4-11 0,5-1-13 0,0-3-17 0,4 0-8 15,3-1-9-15,-1 3 2 0,2 1 0 16,2 2 6-16,0-1 8 0,-1 3 1 0,-2 4 6 15,0 4 6-15,-2 0 2 0,-3 5 8 16,-5 1 3-16,2-2 4 0,-3 2-3 0,3 2 2 16,-6 2-2-16,4-2-1 0,-2 1-4 0,3-1 0 15,-8 3-2-15,2 1-3 0,-4 0-8 0,2 0-3 0,0-1-6 16,-2 3-4-16,2-1-7 0,-3 0-18 0,3 2-7 16,1 0-20-16,-4-3-15 0,-1 2-32 15,1-1-190-15,0 2-384 0,2-2 171 0</inkml:trace>
        </inkml:traceGroup>
        <inkml:traceGroup>
          <inkml:annotationXML>
            <emma:emma xmlns:emma="http://www.w3.org/2003/04/emma" version="1.0">
              <emma:interpretation id="{092FF231-D339-47E3-BBD9-1EBA2A92838A}" emma:medium="tactile" emma:mode="ink">
                <msink:context xmlns:msink="http://schemas.microsoft.com/ink/2010/main" type="inkWord" rotatedBoundingBox="8568,11946 9054,11920 9077,12350 8591,12376"/>
              </emma:interpretation>
            </emma:emma>
          </inkml:annotationXML>
          <inkml:trace contextRef="#ctx0" brushRef="#br0" timeOffset="-31244.94">7263 10528 22 0,'0'0'332'0,"0"0"-8"0,0 0-20 15,-9 18-13-15,9-18-17 0,0 13-7 0,0-13-15 16,-6 14-14-16,6-7-13 0,0-7-15 0,3 12-27 0,-3 2 4 15,0-14-2-15,0 17-16 0,0-8-11 16,0-9-19-16,3 15-8 0,-3-9-15 0,0-6-5 0,4 13-12 16,-2-7-7-16,-2-6-4 0,0 9-6 0,0-9-18 0,0 0-6 0,5 12 1 15,-5-12-23-15,6 6-21 0,-6-6-21 16,6 5-21-16,-6-5-25 0,0 0-25 0,8 1-27 0,-8-1-34 16,0 0-36-16,0 0-35 15,14-12-26-15,-8 6-37 0,0 0-68 0,-1-6-174 16,5-1-555-16,-3 1 246 0</inkml:trace>
          <inkml:trace contextRef="#ctx0" brushRef="#br0" timeOffset="-31056.78">7404 10346 13 0,'0'-6'322'16,"0"6"-3"-16,-5-11-7 0,5 11-10 0,-3-10-16 0,3 10-19 15,0 0-28-15,-2-12-14 0,2 12-27 0,0 0-11 16,-3-9-33-16,3 9-13 0,0 0-18 0,0 0-12 0,0 0-22 15,0 0-13-15,0 0-18 0,0 0-24 0,0 0-18 16,0 0-22-16,0 0-17 0,0 0-25 0,0 0-15 16,25 19-20-16,-19-13-30 0,0-3-13 15,-1 3-21-15,1 1-24 0,0-2-12 0,1-1-49 16,0 2-148-16,-7-6-411 0,20 6 182 0</inkml:trace>
          <inkml:trace contextRef="#ctx0" brushRef="#br0" timeOffset="-30684.45">7601 10392 221 0,'0'0'231'15,"11"0"-9"-15,-11 0-5 0,0 0-7 0,0 0-6 16,0 0-13-16,0 0-12 0,0 0-20 0,0 0-10 16,12 1-15-16,-12-1-13 0,0 0-5 0,0 0-2 15,0 0-4-15,0 0-6 16,0 0-6-16,0 0-6 0,-9 19-11 0,9-19-2 16,-11 11-10-16,7-3-7 0,-1 1-2 0,2-1-6 0,-2 1-8 0,1-1-3 15,2 6-3-15,-1-6-6 0,-2 3-2 16,5-3-1-16,0-8-5 0,-3 16-2 0,3-8-2 0,0-8-1 15,3 13 4-15,2-4-6 16,-2 0-5-16,0-5 4 0,-3-4-2 0,11 15-5 16,-6-9-1-16,2-2-2 0,1 4 0 0,3-4 3 0,-2 1-1 0,-1 0 3 15,0 0 5-15,1-1 1 0,0 0-1 0,2 3 1 16,-2-5 4-16,-1 3 6 0,1-4-1 0,-9-1-2 16,12 7-2-16,-12-7 2 0,10 1 5 0,-10-1 3 15,7 2 0-15,-7-2-3 0,0 0-4 0,5 6 8 16,-5-6 2-16,0 0-7 0,0 0 0 0,0 0-2 15,-22 15-1-15,13-11-8 16,-3-1-7-16,-3 2-19 0,2-1-17 0,-1 1-22 16,2 0-20-16,-5-3-25 0,6 3-33 0,-4 1-36 15,2-2-43-15,-1 0-40 0,2-2-63 0,0-4-210 16,12 2-559-16,-22-1 247 0</inkml:trace>
        </inkml:traceGroup>
        <inkml:traceGroup>
          <inkml:annotationXML>
            <emma:emma xmlns:emma="http://www.w3.org/2003/04/emma" version="1.0">
              <emma:interpretation id="{B6BE78F0-5D8E-4998-BB47-0DB88ABF0B58}" emma:medium="tactile" emma:mode="ink">
                <msink:context xmlns:msink="http://schemas.microsoft.com/ink/2010/main" type="inkWord" rotatedBoundingBox="9784,11742 11967,11625 11998,12216 9815,12333"/>
              </emma:interpretation>
            </emma:emma>
          </inkml:annotationXML>
          <inkml:trace contextRef="#ctx0" brushRef="#br0" timeOffset="-15059.27">8486 10186 106 0,'0'0'189'0,"0"0"-12"16,-7-4-2 0,7 4-11-16,0 0-4 0,0 0-11 0,-6-6-4 15,6 6-8-15,0 0-11 0,0 0-4 0,-9-8-7 16,9 8-8-16,0 0 1 0,0 0-7 0,-5-6-1 0,5 6-6 16,0 0-2-16,0 0-5 0,0 0-6 0,0 0-1 15,0 0-1-15,0 0-4 0,-7-5-1 0,7 5-6 16,0 0-5-16,0 0-6 0,0 0-8 0,0 0 3 15,0 0-5-15,0 0-1 0,0 0-3 0,0 0-7 16,0 0-6-16,0 0-1 0,0 0-2 0,0 0 0 16,21-6-3-16,-21 6 0 0,20 0-1 0,-10-2 1 15,6 1-2-15,-3-1 0 0,2 1-6 0,4-1 6 16,2 2-6-16,1 0 1 0,1-3-1 0,0-1-4 0,2 2 4 0,-2-3-3 16,2 3-4-16,1-2-2 0,2 1 3 0,-5-3-4 15,4 4-1-15,-3-2 3 0,3-1 2 0,-5 4-5 16,1-2-1-16,-4 0-1 0,2 0 3 0,1 3-1 15,-5-2-4-15,-3 1-1 0,3 1 2 0,0 1-6 16,-5-1 10-16,2 0-6 0,1 2-2 0,-2-4 1 16,-2 2 1-16,-11 0-4 0,21 0 8 15,-13 0 5-15,-8 0-6 0,20 0-4 0,-20 0 7 16,14-1-7-16,-3 2 2 0,-11-1 2 16,14-1 2-16,-14 1-1 0,12-3-4 0,-12 3 6 15,12-2-4-15,-12 2 1 0,10-3-1 0,-10 3 3 0,9-4-7 16,-9 4-6-16,7-6 2 0,-7 6-9 0,0 0-9 15,8-3-12-15,-8 3-5 0,0 0-21 16,0 0-18-16,0 0-22 0,0 0-22 0,0 0-22 0,0 0-21 0,0 0-16 0,-24-9-11 16,24 9-38-16,-18 4-167 0,3-3-431 15,6 3 192-15</inkml:trace>
          <inkml:trace contextRef="#ctx0" brushRef="#br0" timeOffset="-14731.89">8910 10182 154 0,'0'0'197'16,"0"0"-6"-16,-5 6-12 0,5-6-11 0,-5 9-7 0,5-9-12 15,-7 12-3-15,2-2-7 0,0 0-4 0,3 1-5 0,-3 2-4 16,-3-1-5-16,6 3 2 0,-5-2-7 0,2 2-7 15,-4 3-8-15,-2 1-1 0,5 1-7 16,-2-6-6-16,4 2-9 0,-7 1-4 0,6-1-6 16,-1-2-4-16,0-1-7 0,4 2-4 0,-3-3-5 15,1 3-6-15,-2-3-2 0,1 3-4 0,1-3-8 0,-1 0 2 16,2-1 0-16,2-3-7 0,0 2-4 0,-2-1-3 0,3-9-9 16,-4 16-16-16,2-8-24 0,2-8-16 0,-3 13-21 15,3-13-17-15,3 12-20 0,-3-12-26 0,2 12-24 0,-2-12-37 16,9 3-240-16,-9-3-469 0,14 0 208 0</inkml:trace>
          <inkml:trace contextRef="#ctx0" brushRef="#br0" timeOffset="-14081.22">9115 10423 233 0,'0'0'269'0,"0"0"-28"0,0 0-22 0,5-6-24 0,-5 6-14 16,0 0-18-16,0 0-4 0,0 0-10 0,15 14-7 0,-15-14-6 0,9 11-8 16,-8-5-2-16,3 1-7 0,-4 3-6 0,0-10-11 15,5 16-8-15,-5-5-3 0,3-2-9 0,-3-1 0 16,0-8-6-16,3 19-12 0,-3-7-4 0,1-4-4 16,-1-8-11-16,0 17 2 0,0-6-5 0,0-11-4 15,-4 16-5-15,1-8-2 16,3-8-3-16,0 14-6 0,0-14-2 0,-2 11 5 15,2-11-6-15,0 0 3 0,-3 9-7 0,3-9 8 0,0 0 1 16,0 0 8-16,0 0-1 0,0 0-6 0,0 0 5 16,0 0 4-16,0 0-12 0,0 0-3 0,0 0-10 15,0 0 6-15,0 0-3 0,5-39-4 0,1 24 6 16,-2 4 1-16,3-3 0 0,1-5-7 0,1 1 0 16,3-1-8-16,0 2 7 0,-4 5-4 15,9-4-2-15,-8 4-2 0,5-3-6 0,-2 4-6 16,-1 1-12-16,2-1-9 0,-2 3-15 0,-1 0-10 0,1 2-18 0,-5 1-17 15,5 2-21-15,-2-2-11 0,-9 5-15 0,17-4-10 16,-9 4-6-16,-8 0-6 0,17 0 5 16,-9-2 8-16,1 0 1 0,-9 2 6 0,15-1 16 0,-7-2 10 15,-8 3 12-15,15-2 15 0,-15 2 10 0,11 0 19 16,-11 0 14-16,13 0 20 0,-13 0 16 0,10-2 13 0,-10 2 10 0,0 0 21 16,11-3 11-16,-11 3 6 0,0 0 12 0,13 0 2 15,-13 0 4-15,0 0 4 0,11-1 0 0,-11 1 4 16,0 0 3-16,12 5 8 0,-12-5 8 0,7 7 5 0,-5-1 1 15,4 1 0-15,-1-1 3 0,0 1-8 0,2 2 3 16,-3 0-2-16,-3-2-4 0,3 6-7 16,-2-1-7-16,1-4-6 15,-3 4-10-15,5-3-6 0,-3 4-2 0,-1-2-2 16,0 1-6-16,-1 1-11 0,0-13 5 0,0 18-11 16,-1-11-11-16,0 2-12 0,1-9-21 0,-2 21-19 15,-3-17-21-15,5-4-11 0,-3 17-25 0,1-12-20 0,2-5-25 16,-7 11-26-16,7-11-19 0,-5 4-23 0,5-4-57 15,0 0-156-15,0 0-450 0,0 0 199 16</inkml:trace>
          <inkml:trace contextRef="#ctx0" brushRef="#br0" timeOffset="-13759.26">9731 10369 215 0,'9'-3'210'0,"-9"3"-18"0,0 0-16 16,13 0-12-16,-13 0-12 0,0 0-9 16,12 6-16-16,-7-2-8 0,-5-4-7 0,7 8-16 15,-7-8-6-15,8 11-6 0,-5-7-5 0,3 5 0 0,-6-9-6 16,5 9-2-16,-4-2-4 0,4 2-2 0,-5-9-3 16,0 15-3-16,0-8-3 0,0-7-1 0,0 15-6 15,-1-6 1-15,-3 3-6 0,-1-4-2 0,-2 0 1 16,2 0-3-16,-4 2-5 0,1-1-1 0,-2 2 0 15,-3 0-3-15,1-4 1 0,-1-1 3 0,-3 3-2 16,3-4 2-16,-1 2 0 0,-1-2-2 0,2 1-3 0,-1-1-2 16,2-1 0-16,0-1-5 0,-2 1 0 0,6-2-3 15,-1-2 1-15,9 0-2 0,-17 2-6 16,17-2 1-16,0 0-12 0,-12 2-14 0,12-2-23 0,0 0-19 0,0 0-29 0,0 0-25 0,-10-6-21 31,10 6-25-31,0 0-31 0,0 0-47 0,17-16-165 16,-9 13-430-16,3-6 191 0</inkml:trace>
          <inkml:trace contextRef="#ctx0" brushRef="#br0" timeOffset="-13316.82">9994 10501 152 0,'14'-8'230'0,"-7"3"-16"0,-1 2-15 16,5-2-20-16,2 1-14 0,-3-2-12 0,2-3-12 15,0 3-7-15,1-1-12 0,-1-2-9 0,6 1-11 16,-2 1-2-16,-2-1-4 0,0 1-6 0,9-5-7 0,-12 5-3 0,4-2-6 16,0 1-2-16,-3 0-5 0,0-1-3 0,-2-1-5 15,-3 2-5-15,3-1-1 0,-4 3-3 0,-4-3-8 16,3 2-2-16,-3-2-4 0,-2 9-3 0,4-9-6 16,-4 9-1-16,0-12-2 0,0 12-5 0,0 0-1 15,-17-12-4-15,11 9 0 0,6 3-2 0,-13-3 0 16,13 3-2-16,-21 2 1 15,10-4-3-15,-4 4 0 0,3 2 5 0,-3-1 1 16,2-1-1-16,-3 4-1 0,3-2 2 0,-1 3-4 16,1 1 5-16,-1-5 0 0,3 6 1 0,-1-2-5 15,0 4 9-15,2-2-5 0,1 1 5 0,-1 0 1 16,1 1-1-16,3-1 0 0,-1 4 5 0,2-2 1 16,2-1-2-16,1-1-1 0,0 2 3 0,-3-1 2 15,5 3 0-15,0-6 4 0,4 1-2 0,-1 2 0 0,1-1-2 0,-2-4 0 16,2 5-2-16,3-3-6 0,-1 0 4 0,1-1-3 15,3-1-6-15,2 3 7 0,-2 0-12 0,4-5-13 16,0 1-27-16,-1 1-25 0,-1 0-37 0,0-2-40 16,1 0-43-16,2-2-35 0,-2 4-69 0,2-4-212 15,-1-2-529-15,4 0 234 0</inkml:trace>
          <inkml:trace contextRef="#ctx0" brushRef="#br0" timeOffset="-12992.86">10578 10548 129 0,'0'0'310'0,"0"0"-14"15,0 0-18-15,0 0-16 0,12 0-16 0,-12 0-12 16,0 0-12-16,9-3-7 0,-9 3-8 0,9-3 1 0,-9 3-10 16,11-5 0-16,-11 5-1 0,7-6-11 15,-7 6-4-15,12-3 0 0,-7-1-7 16,-5 4-1-16,6-10-8 0,-6 10-19 0,6-11 1 15,-6 11-16-15,4-9-15 0,-4 9-9 0,0 0-12 0,0-9-13 16,0 9-9-16,0 0-16 0,0 0-30 0,0 0-35 0,0 0-42 0,-9-9-34 0,9 9-30 16,0 0-39-16,0 0-34 0,0 0-50 0,-26 15-47 15,22-9-55-15,-3-2-298 0,2 4-687 0,0-2 305 16</inkml:trace>
        </inkml:traceGroup>
      </inkml:traceGroup>
    </inkml:traceGroup>
    <inkml:traceGroup>
      <inkml:annotationXML>
        <emma:emma xmlns:emma="http://www.w3.org/2003/04/emma" version="1.0">
          <emma:interpretation id="{AACB98C2-A549-40CA-9321-A1A7A55751E5}" emma:medium="tactile" emma:mode="ink">
            <msink:context xmlns:msink="http://schemas.microsoft.com/ink/2010/main" type="paragraph" rotatedBoundingBox="2838,13527 13331,12978 13401,14306 2907,148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296FF0-1B93-4C43-91AF-CB58E31010BF}" emma:medium="tactile" emma:mode="ink">
              <msink:context xmlns:msink="http://schemas.microsoft.com/ink/2010/main" type="line" rotatedBoundingBox="2838,13527 13331,12978 13401,14306 2907,14854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89BC56E-464D-45C6-90CD-03F2254D9A27}" emma:medium="tactile" emma:mode="ink">
                <msink:context xmlns:msink="http://schemas.microsoft.com/ink/2010/main" type="inkWord" rotatedBoundingBox="2850,13767 3850,13715 3891,14485 2890,14537"/>
              </emma:interpretation>
            </emma:emma>
          </inkml:annotationXML>
          <inkml:trace contextRef="#ctx0" brushRef="#br0" timeOffset="-10197.82">1588 12306 88 0,'-12'-3'161'0,"12"3"-3"0,0 0-6 0,0 0-20 16,-14-1 7-16,14 1-7 0,0 0-10 0,0 0 1 16,0 0-1-16,-14 0-4 0,14 0-6 0,0 0-13 15,0 0 3-15,0 0-7 0,-15 1-3 0,15-1-7 16,0 0 0-16,0 0-9 15,0 0-7-15,0 0-5 0,0 0-5 0,0 0-7 16,0 0-4-16,-8 5-5 0,8-5-6 0,0 0-1 16,0 0 4-16,0 0-1 0,0 0 3 0,0 0 2 15,0 0 3-15,28 6 0 0,-19-6 1 0,5 3-3 16,-2-3 2-16,2 1-5 0,3 1-1 0,0-2-5 16,-1 0-3-16,2 0-3 0,5 0 0 0,-1 3-7 0,1-3 2 15,-2 1-3-15,-4 1-4 0,0-4-1 0,0 4 1 0,2-2-6 16,-2 2 0-1,-2-2-1-15,2 0-3 0,-4 0 4 0,4 0-1 16,-2 1-3-16,-1-1 1 0,0 0-3 0,1 1-1 0,-2-2 1 16,0 1-1-16,3-3-5 0,-3 1 9 0,2 1-4 15,-3-2 0-15,1 1-3 0,3-2 1 0,-4 2 3 16,-4 2-3-16,1-4 0 0,-9 4-2 0,18-5 2 16,-11 4 1-16,-7 1-2 0,13-4 1 0,-13 4 0 15,10-2 1-15,-10 2-3 0,0 0-4 0,9-4-7 16,-9 4-7-16,0 0-9 0,0 0-7 15,0 0-18-15,0 0-17 0,0 0-21 0,0 0-17 0,0 0-16 16,0 0-23-16,0 0-10 0,0 0-20 0,0 0-42 16,-26 14-163-16,18-8-412 0,-1-4 182 0</inkml:trace>
          <inkml:trace contextRef="#ctx0" brushRef="#br0" timeOffset="-9758.52">1574 12589 84 0,'0'0'205'0,"0"0"-5"16,-13 0-8-16,13 0-12 0,0 0-11 0,0 0-11 0,0 0-15 15,0 0-7-15,0 0-8 0,0 0-12 0,0 0-3 0,0 0-14 16,0 0 6-16,0 0-1 0,0 0-4 0,0 0-5 0,0 0-1 16,0 0-6-16,39-8-3 15,-29 6-4-15,2 0 0 0,1-3-5 0,3 5-6 16,-3 0-6-16,4-5-1 0,0 5-6 0,0-1 0 16,2 2-6-16,4-2 0 0,-6 0-5 0,4 1-3 0,-2 0-5 15,-2 0-4-15,-2 0-8 0,3 0-2 0,-1 0 0 0,-1 2-4 0,-2-2-2 16,2 0 1-16,-1 1-3 0,-2 2-2 0,3-2-1 15,-3-1-1 1,3 0-7-16,-2 1 4 0,-1 0 2 0,3-1-2 16,-3 3-3-16,1-3 5 0,-2 0-2 0,0-5-4 15,-2 5-4-15,-10 0-10 0,19 1-8 0,-19-1-11 0,17-1-11 16,-11 0-10-16,-6 1-18 0,13-3-18 0,-13 3-19 16,0 0-25-16,13-1-23 0,-13 1-40 0,10-8-44 15,-10 8-190-15,1-7-460 0,-1 7 203 0</inkml:trace>
          <inkml:trace contextRef="#ctx0" brushRef="#br0" timeOffset="-9094.67">2097 12129 85 0,'0'0'204'0,"-6"-10"-6"16,6 10-9-16,0 0-5 0,-6-6-11 0,6 6-11 15,0 0-6-15,0 0-2 0,-5-7-12 0,5 7-2 16,0 0-4-16,0 0-9 0,0 0-7 0,0 0-10 15,0 0-8-15,0 0-13 0,-4-8-8 0,4 8-10 0,0 0-12 16,0 0-1-16,0 0-5 0,0 0-4 0,0 0-8 0,0 0-1 16,0 0 3-16,0 0-5 0,24 19 6 15,-18-15-3-15,0 3-5 0,1-1 3 0,2-2-2 0,-1 3-6 16,2 0 3-16,1 2 0 0,0 0-3 0,-1-2-9 16,0 3 4-16,1-2-1 0,-1 0-5 0,-1 2-3 15,3-2-1-15,-2-1-2 0,1 3 1 0,1 0-2 0,-2-2 0 0,3-2 0 16,-2 2-7-16,0 0 7 0,-2-1-4 0,2 1-1 15,-1-2 1-15,1 3-4 0,-2-3 3 0,-2-2-4 16,2 1 2-16,2 0 1 0,-3 0-1 0,1-2-2 16,2 0 2-16,-5 3 2 0,2-1-3 0,3-1 1 15,-11-4-4-15,15 3 0 0,-7 2 0 0,-1-1 1 16,-7-4-2-16,13 1 3 16,-13-1-1-16,9 3-8 0,-9-3 7 0,0 0 3 15,13 3-5-15,-13-3 4 0,0 0-5 0,11 3-2 16,-11-3 3-16,0 0-2 0,0 0-1 0,0 0 2 0,0 0-2 15,11 0 5-15,-11 0 2 0,0 0-6 16,0 0-4-16,0 0 7 0,7 8 1 16,-7-8 3-16,0 0 2 0,0 0 3 0,-1 13 7 15,1-13 9-15,-4 12-1 0,4-12 0 0,-10 15-5 0,3-7 0 0,0 5 4 0,-2-3-6 16,0 4-2-16,-7 3 2 0,0 0-1 0,-4 0-4 16,-3 8-2-16,5-8 0 0,-2 8 1 0,-3-1-9 0,3-5-22 15,3 1-23-15,-4 6-14 0,4-5-27 16,-5 6-25-16,4-9-29 0,-3 9-33 0,1-2-28 15,7-6-21-15,-1 1-267 0,1-3-526 0,2 0 233 0</inkml:trace>
        </inkml:traceGroup>
        <inkml:traceGroup>
          <inkml:annotationXML>
            <emma:emma xmlns:emma="http://www.w3.org/2003/04/emma" version="1.0">
              <emma:interpretation id="{0EFEAD4D-DFF8-4EE7-AAE1-7FB43322B33A}" emma:medium="tactile" emma:mode="ink">
                <msink:context xmlns:msink="http://schemas.microsoft.com/ink/2010/main" type="inkWord" rotatedBoundingBox="4516,13819 6038,13739 6071,14374 4549,14453"/>
              </emma:interpretation>
            </emma:emma>
          </inkml:annotationXML>
          <inkml:trace contextRef="#ctx0" brushRef="#br0" timeOffset="4289.77">3235 12203 115 0,'-12'-3'180'0,"12"3"-19"0,0 0-5 0,0 0-16 0,0 0 2 0,-5-8-12 16,5 8-8 0,0 0-3-16,0 0-8 0,0 0-7 0,0 0-9 15,0 0-3-15,0 0 1 0,0-14-8 0,0 14-2 16,0 0-6-16,0 0-1 0,0 0-3 0,0 0-2 0,0 0-6 15,0 0-3-15,0 0-1 0,0 0-9 0,0 0-2 16,0 0-7-16,0 0-6 0,0 0-3 0,0 0-4 16,0 0-3-16,0 0-2 0,0 0-4 0,0 0-3 15,0 0 2-15,0 0-7 0,0 0 1 0,0 0-1 16,0 0-1-16,0 0 1 0,0 0 1 16,21-2 1-16,-21 2 2 0,17 1-2 0,-4-2 3 0,-1 2 0 15,4-1 0-15,-2-1-4 0,3-2 2 0,7 3-3 16,-1 0 1-16,5-2-3 0,-4 2-1 0,-1 0-1 15,-1-1 3-15,1 1-3 0,-3-3 2 0,2 3-4 0,0 0 1 0,-5-2 0 16,3 4 0-16,-4-2-4 0,-2 3 1 0,2-3-3 16,-1 1 2-16,-5 1-4 0,1-2 3 0,0 4-5 0,2-1 7 15,-4-3-4-15,4 2-1 0,-4-1 2 16,-9-1 0-16,17 3-3 0,-9-1 1 0,1-1-3 16,-9-1-4-16,13 3-11 0,-13-3-3 0,12 2-9 0,-12-2-4 15,11 4-7 1,-11-4-10-16,0 0-8 0,11 2-8 0,-11-2-10 15,0 0-17-15,0 0-14 0,8 1-17 0,-8-1-8 16,0 0-28-16,0 0-189 0,0 0-378 0,0 0 167 16</inkml:trace>
          <inkml:trace contextRef="#ctx0" brushRef="#br0" timeOffset="4685.95">3384 12262 120 0,'0'0'177'0,"0"0"-6"0,0 0-1 16,-4 9-8-16,4-9-10 0,0 0-10 0,0 0-4 0,2 16-4 15,-2-16 0-15,2 12-7 0,-2-12-7 0,0 15-4 16,-2-3-2-16,2 1-3 0,-2-2-5 0,2 2-2 15,0 2-3-15,-1 1 0 0,0-1-5 0,-3 6-10 16,2-4-4-16,0-3-3 16,-1 4-4-16,1-2-2 0,-5 3-11 15,4 2 1-15,1-6-11 0,-1 7-4 0,-1-7-3 16,2 0-4-16,-2 2-5 0,2-3-1 0,1 0-5 0,-3 0-3 16,4 0 0-16,-1-2-7 15,-2-2-5-15,3-10 4 0,0 17 2 0,3-6-2 16,-3-2-1-16,0-9-1 0,1 15-5 0,-1-7-6 0,0-8-11 15,0 12-10-15,0-12-17 0,2 9-7 0,-2-9-22 0,3 10-18 0,-3-10-14 0,3 8-25 16,-3-8-4-16,0 0-21 0,0 0-9 0,0 11-16 16,0-11-19-16,0 0-45 0,0 0-128 0,0 0-390 15,0 0 173-15</inkml:trace>
          <inkml:trace contextRef="#ctx0" brushRef="#br0" timeOffset="5556.22">3206 12651 174 0,'0'0'197'0,"0"0"-23"16,0-12-7-16,0 12-19 0,0 0-8 0,17-9-14 15,-4 3-7-15,-3 4-10 0,4-4-16 0,2 0-5 16,1 1-5-16,2-1-10 16,4 1-5-16,-1 0-6 0,1-3 1 0,5 4-5 15,-7-2-5-15,3 1-2 0,0 0 0 0,-7 0 0 0,4 5-3 0,-4-6 2 0,-3 6-7 0,-1 0 0 16,-13 0-1-16,19 0-2 0,-11 2-5 0,-8-2 4 16,15 4 1-16,-11 1 2 0,1 1-2 0,-5-6-1 15,7 10-1-15,-4-4 3 0,-3-6-1 0,5 13-1 16,-5-7-4-16,1 3-1 0,-1-9-6 0,3 15-1 31,-2-6-2-31,-1-9-1 0,0 14-3 0,0-6 0 16,0-8-5-16,1 13-1 0,-1-13 1 0,3 11 0 0,-3-11-5 0,-3 10-6 15,3-10-6-15,0 0-7 0,0 12-9 0,0-12-3 16,0 0-2-16,0 0 1 0,0 0-6 0,3 10-9 16,-3-10-23-16,0 0-11 0,0 0-4 0,0 0-10 0,0 0-19 0,0 0-13 15,1-32 9-15,1 23-2 0,-1-3 18 0,4 1 9 16,0 1 7-16,2-1 5 0,-2-1 13 15,0 6 10-15,2-2 8 0,-1 0 10 0,2 1 14 0,-1 1-1 16,1-4 19-16,1 4 11 0,-1 0 5 0,-2 3 9 16,3-1 3-16,-9 4 3 0,13-5 6 0,-13 5 3 15,13-2 0-15,-3 2 0 0,-10 0-1 0,13 1-3 16,-13-1-2-16,13 6 5 0,-8-2-5 0,1-1-3 16,2 4 5-16,-1-1-7 0,-2 0-4 0,2-1 2 15,-1 4-4 1,-1-2 1-16,1 0-4 0,0 1-3 0,1-5 2 0,-2 4-3 15,1-2-2-15,1 2 0 0,0-2 0 0,0-2-4 16,1 2 4-16,-1-3-5 0,3 2-4 0,-2-1 2 16,1-1 1-16,-9-2-2 0,18 1-2 0,-10-1 1 15,-8 0-3-15,17-3 0 0,-6 2-4 0,-11 1-1 16,18-6 1-16,-11 5-1 0,2-4-3 0,-9 5 2 16,13-6-1-16,-7 2 1 0,2-2 2 0,-8 6-2 15,8-7-3-15,-8 7 1 0,7-8 0 0,-3 2 0 16,-4 6-4-16,2-12-2 0,-2 12-1 0,0 0 0 0,-2-17-7 15,2 17 5-15,-6-12-5 0,1 3 8 0,1 3-3 16,-2 0 4-16,0-1-2 0,6 7 1 0,-14-11 0 16,5 2 0-16,0 4 0 0,-3 0 7 0,-1-1-2 0,1 4 5 15,0-3-6-15,-1 1 2 0,0 4 3 0,1-3-1 0,-3 3-1 0,2 0 5 32,-3 3-5-32,4 1-3 0,2-2 5 0,-3 2-2 15,2-2 0-15,3 3 2 0,-2 0-3 0,2 0 3 0,2-1-3 16,6-4 6-16,-12 11-5 0,4-5 4 0,4 1-10 15,4-7-1-15,-5 12-6 0,2-4-13 0,3-8-5 0,-1 14-19 16,1-14-20-16,1 13-24 0,-1-13-28 0,4 12-46 16,0-4-138-16,-4-8-334 0,9 8 147 0</inkml:trace>
          <inkml:trace contextRef="#ctx0" brushRef="#br0" timeOffset="6240.95">4233 12497 71 0,'0'0'221'0,"0"0"-16"0,11 6-12 16,-11-6-9-16,3 7-12 0,-3-7-21 0,5 13-5 0,-5-5-10 15,0-8-7 1,2 16-6-16,0-7-3 0,-2-9-6 0,0 18-11 15,0-9-9-15,0 2-4 0,0-11-11 0,-2 17-8 16,0-9-5-16,2-8-6 0,0 14-8 0,0-14-4 16,0 11-4-16,0-11-5 0,-1 13 0 0,1-13-4 0,-3 7-6 15,3-7-3-15,0 0-1 0,0 0-5 0,-2 8-8 16,2-8 1-16,0 0-6 0,0 0-16 0,0 0-10 16,0 0-1-16,0 0-2 0,0 0-2 0,0 0-12 0,19-25-11 15,-13 19-2-15,0-6-1 0,2 0-1 16,0 3 2-16,0-3 5 0,-1-1 4 15,3 1 4-15,-1-1 5 0,-1 5 7 0,-2-3 4 16,5 1 8-16,-6 3 8 0,3-5 14 0,-3 9 5 0,0-6 0 16,0 3 7-16,2 2-1 0,-7 4 5 0,9-9-1 15,-9 9 2-15,8-6-1 0,-8 6-4 16,9-2 2-16,-9 2 3 0,0 0 3 0,0 0 0 0,13 11 3 16,-13-11 3-16,7 7-5 0,-3 1 7 15,-4-8-2-15,5 13 1 0,-3-6-3 0,-2-7-1 16,4 14-4-16,-2-4 0 0,-2-10-7 0,4 15 1 0,-4-9-2 15,0-6-2-15,3 15 1 0,1-9-3 0,-4-6 0 16,4 9-2-16,-4-9-4 0,3 7 3 0,-3-7-3 16,0 0 0-16,4 6-1 0,-4-6 0 0,0 0 1 0,0 0-6 0,0 0-4 15,0 0-10-15,18-11 1 0,-11 6-4 0,-2-1-7 16,5-4-9-16,-2-1-3 0,3 1 0 0,-3-6 0 16,1 3-2-16,5-2 7 15,0-1 3-15,0 0-2 0,-7 4 6 0,6 0 4 0,-5 0 2 16,0 6 9-16,0-2 7 0,-4 6 10 0,-4 2 3 15,12-10 1-15,-5 7 4 0,-7 3-3 0,8-2 4 0,-8 2-3 0,0 0 7 0,13 0 1 16,-13 0 6-16,10 8 3 0,-5-1 8 0,-3-1 3 16,2 0-5-16,-1 7-3 0,1-1-3 0,0 0-2 15,-3-2-3-15,3 4 1 0,-3-3-8 0,2 1 1 16,1 3-2-16,-3 0-11 0,3 0-27 0,-4-1-36 16,1 0-37-16,-2-1-50 0,0 3-39 0,-3-2-54 15,0-1-243-15,3-1-512 16,-1-1 228-16</inkml:trace>
        </inkml:traceGroup>
        <inkml:traceGroup>
          <inkml:annotationXML>
            <emma:emma xmlns:emma="http://www.w3.org/2003/04/emma" version="1.0">
              <emma:interpretation id="{57135D9C-1F60-49FD-AA4A-729B5F519067}" emma:medium="tactile" emma:mode="ink">
                <msink:context xmlns:msink="http://schemas.microsoft.com/ink/2010/main" type="inkWord" rotatedBoundingBox="7218,13298 10207,13142 10276,14469 7288,14625"/>
              </emma:interpretation>
            </emma:emma>
          </inkml:annotationXML>
          <inkml:trace contextRef="#ctx0" brushRef="#br0" timeOffset="8174.36">6251 12210 8 0,'0'0'181'16,"0"0"-6"-16,7-6-3 15,-7 6-7-15,0 0-9 0,2-6-11 0,-2 6-4 0,0 0-10 16,0 0-6-16,5-9-4 0,-5 9-5 0,0 0-5 16,0 0-6-16,4-7-7 0,-4 7-3 0,0 0-5 15,0 0 0-15,0 0-4 0,0 0 1 0,0 0-3 0,0 0-5 16,0 0-3-16,0 0-1 0,0 0-9 16,0 0-3-16,0 0-6 0,0 0-6 0,0 0-2 15,-10-17-2-15,10 17-8 0,0 0 0 0,-8-6-6 0,8 6 1 16,-9-4-6-16,9 4 2 0,-13-3-2 0,13 3 2 15,-12-2-1-15,12 2 1 0,-12-1-3 0,12 1-1 16,-15-5-1-16,15 5-2 0,-13-1-2 0,13 1-3 0,-16-3 0 16,16 3-1-16,-12 0-1 0,12 0-1 0,-14-2-6 15,14 2-2-15,-12 0 3 0,12 0-1 0,-16 2 3 16,16-2-9-16,-13 0 5 0,13 0-11 0,-10 6 4 16,3-3 6-16,7-3-1 0,-13 6 0 15,13-6-4-15,-12 4 1 0,7 2 3 16,5-6 0-16,-14 8-2 0,6 1 3 0,1-4-4 0,1 2 5 15,-2 0-2-15,0 5 4 0,-1 0-1 0,2-3 3 16,0 2 2-16,1 0 5 0,-1-1-4 0,3 3 3 16,-4-1-5-16,1-1 4 0,5-1-4 0,-4 1 0 0,1 1 0 15,3 0-6-15,0 8 4 0,2-9 9 16,-2 2-2-16,4 1 2 0,1-5 3 0,3 2-4 16,0 2 3-16,-1-2-1 0,4-1 4 0,-1 0 3 0,4 0-4 15,-5-1-6-15,9 0 3 0,-3-3 1 0,4 1 0 16,0 0 0-16,4-1-2 0,1-4-6 15,-1 4 3-15,1-3 3 0,-2-2 1 0,-3 3 0 0,0-7-4 16,0 6-1-16,-3-2 2 0,1-2-1 0,-7 1-3 16,-8 0-2-16,17 0 6 0,-17 0-1 0,15-4-3 0,-15 4 5 0,11-1-4 15,-11 1-4-15,8-3 0 0,-8 3-3 0,0 0 13 16,0 0-24-16,11 0 12 0,-11 0-11 0,0 0 7 16,0 0-8-16,0 0 9 0,0 0-9 0,0 0-6 15,0 0-3-15,0 0-14 0,12-2-23 0,-12 2-7 16,0 0-14-16,0 0-17 0,0 0-15 0,0 0-19 15,0 0-17-15,0 0-26 0,0 0-29 0,0 0-24 0,0 0-20 0,0 0-54 16,0 0-172-16,0 0-503 0,0 0 223 0</inkml:trace>
          <inkml:trace contextRef="#ctx0" brushRef="#br0" timeOffset="8910.78">6680 12026 155 0,'0'0'201'16,"-8"-3"-6"-16,8 3-13 0,0 0-13 0,0 0-10 15,-12-5-6-15,12 5-12 0,0 0-10 0,-12-2-10 16,12 2-6-16,0 0-10 0,0 0-7 0,0 0-16 15,0 0-4-15,0 0-9 0,0 0-4 0,-14 7-7 16,14-7 1-16,0 0-9 0,-3 10-1 0,3-10-1 16,0 0 2-16,0 0-2 0,12 23 0 0,-8-18-3 0,7 6 2 0,-6-4-2 15,7 0 0-15,-3 1-4 0,4-1 0 0,1 1-7 16,-2 2 3 0,0 0-4-16,-1-5-1 0,3 1-5 0,0 3-2 0,0-3-1 0,1 0 1 15,-1 0-8-15,0 0-1 0,0-2 1 0,0 2-2 16,-2-2-1-16,5 1-4 0,-8-3 2 15,4-1 0-15,-1 4-3 0,2-2 0 0,0 0 0 16,1-1-1-16,-1 0 0 0,2 1 1 0,-2-2-4 16,-2 1 2-16,2 1-3 0,-4-3 0 0,0 1 0 15,-10-1 0-15,17 3-5 0,-5-3 4 0,-12 0-2 16,8 2-1-16,-8-2 1 0,11 1 3 0,-11-1-7 0,0 0 3 16,12 1-4-16,-12-1 4 0,5 4 0 0,-5-4-3 15,4 9 2-15,-4-9 2 0,0 0 1 0,0 11 2 16,0-11-1-16,0 0 2 0,-6 17 8 0,6-7-2 0,-5-3 2 15,-5 1 8-15,3 4-3 0,-3-3 1 0,0 3 1 16,-6 3 2-16,6-1-4 0,-7 3 1 0,0-5-3 0,2 7-5 16,-4-4 4-16,2 1-5 15,0 2 0-15,0-3 0 0,-3-1-1 0,2 1-1 16,1-3-2-16,0 0 0 0,3 3 0 0,-3-3 1 0,1-1 1 16,7-2-2-16,-3 1-7 0,1-4-8 0,2 3-12 0,3-3-12 0,1 0-6 15,-3 0-14-15,8-6-16 0,-9 6-15 0,9-6-20 0,-6 6-16 31,6-6-18-31,-6 6-21 0,6-6-27 0,0 0-65 16,0 0-144-16,0 0-429 0,0 0 190 0</inkml:trace>
          <inkml:trace contextRef="#ctx0" brushRef="#br0" timeOffset="9928.05">7416 12228 166 0,'0'0'185'0,"0"0"-8"16,0 0-4-16,0 0-13 0,0 0-11 0,0 0-9 15,0 0-7-15,0 0-5 0,34-3-8 0,-34 3-1 16,17 0-9-16,-17 0-4 0,23-2-2 0,-8 2-8 16,-2-3-1-16,4 3-10 0,4-4-6 0,-4 4-5 15,5 0-7-15,1-1-5 0,2-1-6 0,-1-1-1 16,3 1-5-16,7-3-8 0,-8 2 0 0,14 1-5 0,-6-4-2 0,2 3-6 15,-10 0-3-15,3-3-3 0,8-1-1 0,-1 4-3 16,0-2 1 0,-9 2-7-16,7-3 0 0,-5 5-1 0,-3-3-2 0,1 2-1 15,2-2 2-15,-3-1-2 0,2 2-1 0,-2 3-3 16,0-6 2-16,-1 6-4 0,-3-2-1 0,-1 2-1 16,-4-5 0-16,-1 4-5 0,-1-1-1 0,1-1-3 0,-4 2 0 0,2-1-6 0,1 0 0 0,-6 2-3 15,-1-4-3-15,-8 4-5 0,17 0-2 0,-17 0-5 31,11-3-5-31,-11 3-11 0,0 0 1 0,11 0-10 16,-11 0-2-16,0 0-10 0,0 0-9 0,0 0-6 0,0 0-16 16,0 0-20-16,0 0-23 0,0 0-40 0,-28 13-133 15,19-9-340-15,1-2 151 0</inkml:trace>
          <inkml:trace contextRef="#ctx0" brushRef="#br0" timeOffset="9445.34">7762 11575 202 0,'0'0'228'0,"4"-6"-13"15,-4 6-13-15,0 0-17 0,0 0-16 0,0 0-12 16,3-9-16-16,-3 9-13 0,0 0-16 0,0 0 6 16,0 0-3-16,0 0-2 0,0 0-8 0,0 0-1 15,0 0 0-15,-3 38-2 0,3-26-10 0,0 1-3 16,-1 1-3-16,-4 0-5 0,2 1-6 16,0 1-4-16,3-1 1 0,-2 2-9 15,-2 4-9-15,4-7-4 0,0 3-9 0,-3-1 7 0,3 0-11 16,-2-4 2-16,2 4-7 0,-3 0-3 0,0-2 0 15,6 1-3-15,-3 0-4 0,-3-1-1 0,1-1-8 16,4 1-9-16,-2-1-20 0,0 1-18 0,-2-6-29 16,2 6-24-16,0-3-28 0,-4 1-26 0,4-1-32 0,-3-3-27 15,3-8-258-15,-8 13-496 0,6-5 220 16</inkml:trace>
          <inkml:trace contextRef="#ctx0" brushRef="#br0" timeOffset="10677.23">7607 12614 197 0,'0'12'224'0,"0"-12"-13"0,0 0-6 15,5 15-9-15,-5-15-5 0,3 9-12 0,-3-1-7 0,3 0-11 0,0-2-10 16,0 4-2-16,-1 1-3 0,1 1-11 0,0-2-13 0,0 3-3 15,0-2-3-15,-3 2-3 0,3-1-17 0,-1 1 0 16,-2 0-6-16,0-3-11 0,0 0-9 0,0-10-4 16,0 18-1-16,-2-6-11 0,2-2-8 0,0-10-1 15,0 15-5-15,0-15-7 0,-3 10 1 0,3-10-4 0,-3 12 2 16,3-12-8 0,0 0-2-16,0 11 2 0,0-11 1 0,0 0-4 15,0 0-4-15,0 0 0 0,0 0 2 0,0 0-8 0,0 0-6 16,0 0-9-16,0 0-8 0,0 0-7 15,0 0-8-15,0 0-11 0,3-38-8 0,2 26-7 16,-2-3-3-16,3-5-2 0,-3 4-4 0,5-3-6 0,-2 2 0 16,7-2 4-16,-6 2 11 0,5-3 2 0,-2 3 4 15,-3 4 1-15,3-1 11 0,2 2 2 0,-4 2 9 16,1 0 6-16,0-2 9 0,2 3 6 0,-5 3 5 0,2 0 9 0,0-1 8 16,-2 1 2-16,0 0 4 0,-6 6 2 15,9-10-1-15,-4 8-1 0,-5 2-7 0,0 0 3 16,9-7 0-16,-9 7 1 0,11-2 1 0,-11 2 0 0,0 0-1 15,0 0 7-15,14 10 4 0,-11-5 4 0,3 1 0 16,-3 0-1-16,2 3-6 0,0-2 8 16,-4 2 4-16,2 3-9 0,0 1 5 15,2-3 12-15,-1 2-8 0,-4 0 3 0,0-1-6 0,2 2 5 16,-2-1-8-16,0 0 3 0,0 1-3 0,0-13-1 16,-2 18 0-16,2-9-6 0,0-9 2 0,0 14-4 15,0-14-3-15,0 15 9 0,0-8-18 0,0-7 1 16,-4 13-1-16,4-13 1 0,-3 10-8 0,3-10-6 0,-5 8-11 15,5-8-19-15,-3 8-16 0,3-8-23 16,0 0-19-16,0 0-22 0,-1 8-27 0,1-8-21 16,0 0-29-16,0 0-32 0,0 0-62 0,0 0-207 15,0 0-527-15,0 0 233 0</inkml:trace>
          <inkml:trace contextRef="#ctx0" brushRef="#br0" timeOffset="11449.18">8062 12430 102 0,'0'0'227'0,"0"0"-12"0,5-12-22 0,-5 12-5 0,0 0-12 0,0 0-11 16,2-9-15-16,-2 9-9 0,0 0-12 0,10-6-4 15,-10 6-5-15,5-3-8 0,-5 3-10 0,9-3-1 16,-9 3-7-16,10-4-4 0,-10 4-5 0,12-4-7 15,-12 4-3-15,0 0-4 0,17 5-4 0,-9-2-2 16,-8-3-2-16,12 3-5 0,-4 2-5 0,-8-5 5 16,11 7-6-16,-5-1 0 0,-2 1-5 0,-4-7-4 0,10 14-2 0,-6-7-3 15,-1 0-3-15,-1 1-1 0,1 0 3 0,-3-8-11 16,2 14 5 0,-2-2-3-16,0-12-5 0,0 13 2 0,-2-4-4 15,2-9-3-15,-3 14 9 0,1-5-10 0,-2-2 0 0,-4 2 1 16,3 1-1-16,-5-2-6 0,3-1 3 0,0-1-3 15,-1 1 2-15,3-1-3 0,-4 4 0 16,4-4-3-16,-7 1 0 0,7 0-2 0,-5-1 2 0,3-1 0 16,0-2-4-16,2 2 5 0,5-5-7 0,-12 6 3 15,12-6-3-15,-10 6 4 0,10-6-3 16,-7 3-1-16,7-3 4 0,0 0 1 0,-8 5 0 16,8-5-6-16,0 0 4 0,0 0 3 0,0 0-4 0,0 0-3 15,0 0 3-15,0 0-3 0,0 0-3 0,0 0 8 16,0 0-5-16,0 0-1 0,0 0 1 0,0 0 4 0,0 0-4 0,28-15 1 15,-19 12-4-15,-1 1 3 0,1 0-2 0,3-1-2 16,-2 0 2-16,2-1 3 0,2 3-5 0,-2 0 3 0,1-1 2 16,1-2-2-16,-2 3-1 0,0-1 1 0,2 0-7 15,-3 1 11-15,6 2-3 0,-5-1-2 16,2 2-1-16,0 0 5 0,-3-1-2 0,1-1 0 0,2 0-2 16,-2 4 3-16,-2-4 0 15,2 2-1-15,-12-2 0 0,17 1 3 0,-5 0-1 16,-12-1-4-16,17 0 2 0,-10 0 0 0,-7 0 8 15,15 0-6-15,-15 0-3 0,12 0 4 0,-12 0 0 16,0 0 0-16,11-1-2 0,-11 1-15 0,0 0-10 16,0 0-18-16,0 0-19 0,13 1-25 0,-13-1-30 15,0 0-28-15,0 0-30 0,0 0-32 0,0 0-58 16,0 0-200-16,0 0-503 0,0 0 223 0</inkml:trace>
          <inkml:trace contextRef="#ctx0" brushRef="#br0" timeOffset="17303.16">8885 12051 48 0,'0'0'175'15,"0"0"-4"-15,0 0-5 0,0 0-5 0,0 0-9 16,0 0-4-16,0 0-8 0,0 0-9 0,0 0-5 16,0 0-3-16,0 0 0 0,0 0-6 0,0 0-5 15,0 0-7-15,0 0-4 0,15 3-8 0,-15-3 4 0,0 0-5 16,2 12-1-16,-2-12-1 0,-1 10-3 0,1-10-13 16,-4 19-2-16,0-10-8 0,-1 4-9 15,0-2-4-15,-5 4-4 0,1-6-7 0,1 6-4 0,-6 4 1 16,2-5-10-16,-5 5 0 0,4-4-3 0,-2 2-20 15,1 0-13-15,-3-1-24 0,6-3-20 16,0-1-23-16,-3 5-21 0,2-2-18 0,0-2-37 0,7-5-21 0,-1 5-60 16,-5-6-145-16,6 0-409 0,1 1 181 0</inkml:trace>
        </inkml:traceGroup>
        <inkml:traceGroup>
          <inkml:annotationXML>
            <emma:emma xmlns:emma="http://www.w3.org/2003/04/emma" version="1.0">
              <emma:interpretation id="{663EC8BD-0D18-4F95-A7AD-897FFD0C21B0}" emma:medium="tactile" emma:mode="ink">
                <msink:context xmlns:msink="http://schemas.microsoft.com/ink/2010/main" type="inkWord" rotatedBoundingBox="10705,13597 11567,13552 11583,13864 10721,13909"/>
              </emma:interpretation>
            </emma:emma>
          </inkml:annotationXML>
          <inkml:trace contextRef="#ctx0" brushRef="#br0" timeOffset="18995.02">9419 12008 17 0,'0'0'203'0,"0"0"-10"0,0 0-12 16,0 0-7-16,0 0-13 0,0 0-7 0,0 0-10 16,0 0-11-16,0 0-12 0,0 0-3 0,0 0-5 15,0 0-7-15,0 0-4 0,0 0-7 0,-15 21-4 16,15-21-8-16,-8 8 0 0,8-8-4 0,-4 11-1 0,2-5-4 16,2-6-7-16,-3 14-5 0,2-8-5 0,1-6-5 0,-4 17 1 15,4-10-12-15,0-7 3 0,-3 15-6 0,3-7-2 16,0-8-1-16,3 16-3 0,-3-9-3 0,0-7-3 15,5 12-3-15,-4-6 2 0,-1-6-3 0,6 11-6 16,-6-11-1-16,2 7 2 0,1 0-5 0,-3-7 4 16,8 5-3-16,-8-5-1 0,9 6-1 0,-9-6 1 15,8 3-7-15,-8-3 6 0,0 0-5 0,12 3 3 0,-12-3-3 0,0 0 2 16,14-1-5-16,-14 1-3 0,0 0 0 0,14-9-7 16,-7 4-5-16,-2-2-4 0,0-2-2 0,4 3-2 15,-3 0-3-15,3-5-1 0,-4 4-5 0,0-5 0 16,0 2 1-16,-2 2 3 0,1-1 5 0,1 2-4 0,-5 7 8 15,5-16 0-15,-2 11-1 0,-3 5 4 0,4-13 1 16,-4 13 3 0,3-7 1-16,-3 7 2 0,0 0 0 0,2-11-2 15,-2 11 1-15,0 0 5 0,0 0-3 0,5-8 2 16,-5 8-3-16,0 0 1 0,0 0-1 0,0 0 7 16,0 0 2-16,0 0 3 0,0 0 4 0,7 20 2 15,-7-20 5-15,-3 15-1 0,6-8-3 0,-3 7 7 0,0-4-3 16,0-1-2-16,3 3-1 0,-1-2 5 0,0 1-2 15,-1 1 0-15,3 1-3 0,-2-1 4 0,1-2-3 0,0-4 0 16,1 2-1-16,-2 0-5 0,-2-8 1 0,8 12-1 16,-5-3 3-16,2-3 4 0,0-2-6 0,-5-4 3 15,11 6-1-15,-11-6 2 0,7 5-1 0,3-5-4 0,-10 0 4 16,13 0 2-16,-13 0-6 0,14-3 2 0,-14 3-3 16,14-9-2-16,-7 5 1 0,3-5 0 15,0-1-2-15,-3-1 2 16,3-1-4-16,-3 0 0 0,1-3 2 0,-1 0-5 15,-1-4 2-15,1 3-2 0,-3 2 0 0,2 1 3 16,-1-1-6-16,1 2 3 0,-4-2 1 0,1 5-4 16,-2 1 3-16,-1 8 4 0,4-14-1 0,-3 9 0 0,-1 5-5 15,6-10-1-15,-6 10-3 0,0 0-9 0,1-11-8 16,-1 11-9-16,0 0-13 0,0 0-14 0,0 0-18 16,0 0-4-16,4-8-6 0,-4 8-9 0,0 0-17 0,0 0-24 15,0 0-13-15,0 0-17 0,9 19-60 0,-9-19-121 16,8 6-377-16,-2-2 167 0</inkml:trace>
          <inkml:trace contextRef="#ctx0" brushRef="#br0" timeOffset="19428.11">9948 12134 76 0,'8'4'215'0,"-8"-4"-11"0,9 2-9 0,-9-2-12 0,12 3-15 15,-12-3-7-15,10 0-11 0,-10 0-14 0,17-3-17 0,-6 1-4 16,-11 2-8-16,17-8-13 0,-4 3-9 15,-2 1-10-15,3-2-3 0,0 0-8 16,-1-2-9-16,0 1-4 0,1 1-4 0,-3-3-7 0,3 0-6 0,-2 0 2 16,0 1-9-16,-2-3-6 0,-2 4 5 0,4-4-13 15,-6-1-1-15,2-1-5 0,-4 7 1 16,1-5-8-16,-1-1 5 0,-2 4-7 0,-2 8 2 0,2-15 1 16,-2 15-3-16,-4-13 2 0,4 13-2 0,-6-8-2 15,6 8 2-15,-9-8-2 0,9 8 4 0,-12-4 2 16,12 4 3-16,-17 3 2 0,17-3 3 15,-21 2 2-15,8 5 4 0,5-4 1 0,-4 2 2 0,2 5 1 0,1-3 6 0,-3 2-3 16,3 1 0-16,-2 2-2 0,2-1 2 0,0 0 1 16,1 0 2-16,-1 0-3 0,4 0 1 0,0 3-2 15,2-6 1-15,-1 3-2 0,3 0 2 0,1-11-1 16,0 17 5-16,1-8-3 0,2 1 2 0,-3-10 1 16,6 14 1-16,-1-7 0 0,2-1 0 0,1-1-4 15,4 2 0-15,-3-2-4 16,1-1-3-16,2-4 0 0,1 2 0 0,0 2-6 15,-1-2-14-15,4-2-17 0,-5 3-24 0,1-2-25 16,-1 0-31-16,-11-1-24 0,14 0-42 0,-4 2-35 16,-10-2-235-16,17 0-470 0,-6-2 208 0</inkml:trace>
        </inkml:traceGroup>
        <inkml:traceGroup>
          <inkml:annotationXML>
            <emma:emma xmlns:emma="http://www.w3.org/2003/04/emma" version="1.0">
              <emma:interpretation id="{ED44A298-A9A3-421D-929D-DF9CAB9E0AC5}" emma:medium="tactile" emma:mode="ink">
                <msink:context xmlns:msink="http://schemas.microsoft.com/ink/2010/main" type="inkWord" rotatedBoundingBox="12130,13062 13333,13000 13397,14228 12194,14291"/>
              </emma:interpretation>
            </emma:emma>
          </inkml:annotationXML>
          <inkml:trace contextRef="#ctx0" brushRef="#br0" timeOffset="19912.49">11016 11976 180 0,'0'0'239'0,"0"0"-16"15,0 0-17-15,0 0-9 0,9 6-9 16,-9-6-16-16,0 0-12 16,3 5-5-16,-3-5-11 0,0 0-1 0,4 9-8 0,-4-9-8 15,0 0-5-15,0 0-5 0,6 3-8 0,-6-3-6 16,0 0-2-16,12 4-8 0,-12-4-9 16,0 0 0-16,16-4-12 0,-16 4-5 0,13-3-5 0,-5 0-4 15,-8 3-8-15,15-10 0 0,-3 3-8 0,-1 1-6 16,0-2-3-16,-2 0-2 0,3-1-2 0,-3 2-5 15,2-4 0-15,-3-2-3 0,1 5 0 0,-5-5-4 0,1 3 6 0,-1-2-6 16,1 2-3-16,-4-3 0 0,-1 5-9 0,0 8 4 16,0-19 2-16,0 19 0 0,-6-14-2 0,1 7 0 15,-3 1-7-15,-1 0 4 0,-3 3-1 0,-4 0-2 16,2 3-11-16,-3-3 13 0,1 3-3 0,2 3 1 16,-2-3-2-16,-6 4-4 0,5-2 4 0,2 3-9 15,4 1-18-15,-5 2-11 16,4 0-12-16,0-1-18 0,2 2-24 0,1 2-10 15,-2-1-17-15,6 1-19 0,-3-3-17 0,0 4-23 16,6-5-13-16,-2 1-36 0,4-8-188 0,0 16-447 16,0-16 199-16</inkml:trace>
          <inkml:trace contextRef="#ctx0" brushRef="#br0" timeOffset="21067.52">11110 12026 91 0,'0'0'210'0,"11"5"-7"0,-7 0-18 0,-4-5-9 16,7 9-10-16,-1-3-12 0,-1-1-15 0,0 0-6 16,-2 4-8-16,3 1-8 0,2 0-6 0,-4-3-5 15,1 3-5-15,3 4-2 0,-4-1-8 0,0-2-10 16,2 3-9-16,-2 0-3 0,-2 5-7 0,2-5-5 16,-3 6-7-16,1 1 0 0,2-2-5 0,-2 2-4 15,0 0-8-15,-2-1 4 0,2-1 0 0,-2 2-1 16,1-5 1-16,-2 5-1 0,1-6-3 0,0 5-1 15,0 1 2-15,-4-6 3 0,4-2-3 0,-2 2 6 16,1-2-5-16,-3-1-4 0,2 0 1 0,-2-3 1 16,-3 2-6-16,2-1 2 0,0-2-4 0,-3 2-2 0,-3-3 1 0,2 2-5 15,0-3 0-15,-1-1 1 0,-2 1-3 0,-1 1 1 16,1-1-2-16,-2-4-3 0,-1 0 1 0,-2 0-1 16,0-1-1-16,0-1-2 0,0-5-2 0,-5 4-5 15,5-2 6-15,3-1 4 0,-2 1-7 0,4-3 3 0,0 2-1 16,1-4 3-16,0-1-5 0,2 2 2 0,0-4-3 15,4 1-2-15,-1-3-7 0,4 5 4 0,-2-1 1 0,4 9 2 16,-1-22-5-16,2 11 2 0,3 1 1 0,-2-2 0 16,1-1-1-1,4-1-4-15,-1 4 3 0,-1-5-2 0,3 2-2 0,1 3 3 16,-1-2-1-16,1 0 0 0,3 0 0 0,0-1 6 16,2 0-4-16,3-2 1 0,-1 1-1 0,-4 6 2 15,3-5-4-15,1 1 3 0,0 0-5 0,-3 1 9 16,3-5-7-16,1 3 2 0,-3 1 0 0,3-2 0 15,-3 3-2-15,1 1 3 0,0-2 0 0,4-2-1 16,-2-2-1-16,-2 1-2 0,-2 5-3 0,6-5 6 16,-2 0-4-16,0 0-5 0,1 2 6 15,-1 1-2-15,0-4 0 0,0 1-2 0,0-2 4 0,1 1 0 16,-1 4 3-16,-2-4-5 0,-1 1 4 0,-5 3-4 16,7-6 4-16,-7 8-1 0,0-4-6 0,0 4 6 15,-2-2 3-15,1 0 3 0,-3 2-6 0,-1-2 3 16,-2 0 0-16,2 5-2 0,-2-1-1 0,-2-5 2 15,0 13-9-15,-2-16 9 0,-2 9-2 0,4 7 1 16,-6-12-1-16,6 12-3 0,-8-10 2 0,3 6 1 0,5 4-1 16,-16-5 3-16,16 5-4 0,-14 0 1 0,3-1-2 15,11 1 5-15,-17 6-5 0,6-2 3 0,3-2 4 16,-3 4 1-16,-1 3 0 0,3 1 1 0,0 0 1 16,-1 1 0-16,-1 2 3 0,3-2-7 0,1 3 9 15,0 0 0-15,2 2 3 0,1-1-1 0,-1 1 2 0,1 0 2 0,2-1 0 0,1-1 0 16,1 1 1-16,0-1-4 0,1-2 6 0,2 2-3 15,1-2 2-15,0-4 0 0,2 2-3 0,0-3 4 16,0-1 0-16,5 0-3 0,-2 2-1 16,5-4-6-16,-2-1-3 0,2-2 2 0,2-1 7 15,1-1-1-15,0 1-6 0,0-1-2 0,7-4 3 16,-9 2-2-16,7-3 1 0,1-3-2 0,0-1-9 16,-1-1-2-16,-2-5-11 15,9-2-6-15,-3-3-11 0,0-4-7 0,-2 2 0 0,-1-3-9 16,-1 1-6-16,-1-2-2 0,3 0-3 0,-6-4 5 15,0 4 4-15,-1-4 4 0,0-3 6 0,-2 6 5 0,-5 4 1 0,2 2 5 0,2-8 9 16,-6 6 12-16,-1 3 8 0,2-1 6 0,-1 1 9 16,-4 0 12-16,2 2 2 0,-1 6 7 0,-3-2-2 15,3 4 6-15,-4 0 0 0,1 3 3 0,-2 8-3 16,4-14 2-16,-4 14-3 0,1-10-5 0,-1 10 0 16,4-10-10-16,-4 10 1 0,0 0-9 0,0 0 1 15,0 0-5-15,0 0 1 16,0 0 0-16,0 0-2 0,-17 22 6 0,12-10 4 15,-2 8 3-15,-1-1 3 0,-1 3 1 0,2 1 10 16,-2 0-1-16,3 8 0 0,-1 2 5 0,-1 0-5 16,-1 0-3-16,3-2 9 0,0-6-10 0,0-2-1 0,-1 9 2 15,2-8-1-15,0 1-11 16,2-1 4-16,-1 1-5 0,0-3 2 0,3 0-2 0,-1 0-1 16,2-5 12-16,-3-1-19 0,2-1 2 0,-1 6-1 15,4-9 5-15,-4-1-11 0,4 1-5 0,-2-2-12 16,1-1-16-16,2 1-13 0,-1-2-11 0,-2-8-23 15,4 12-21-15,-4-12-19 0,5 11-23 0,-5-11-32 16,4 4-30-16,-4-4-39 0,0 0-76 0,0 0-172 16,17-13-525-16,-13 6 234 0</inkml:trace>
          <inkml:trace contextRef="#ctx0" brushRef="#br0" timeOffset="21252.68">11696 11880 314 0,'-8'-1'293'0,"8"1"-25"0,0 0-30 0,0 0-18 16,0 0-23-16,16-17-16 0,-2 14-15 0,-2 0-13 0,1-1-18 0,4 1-11 15,2-3-12-15,-2 3-8 0,6-1-12 16,-6 2-9-16,4-3-7 0,-6 2-9 0,2-1-20 0,-2 3-20 16,-2-1-34-16,0 1-31 0,-4 1-43 0,-9 0-40 15,17-3-51-15,-17 3-241 0,13-2-448 0,-13 2 198 16</inkml:trace>
        </inkml:traceGroup>
      </inkml:traceGroup>
    </inkml:traceGroup>
    <inkml:traceGroup>
      <inkml:annotationXML>
        <emma:emma xmlns:emma="http://www.w3.org/2003/04/emma" version="1.0">
          <emma:interpretation id="{C9966F69-7354-48BE-966F-F7C5C94DAB62}" emma:medium="tactile" emma:mode="ink">
            <msink:context xmlns:msink="http://schemas.microsoft.com/ink/2010/main" type="paragraph" rotatedBoundingBox="7335,14882 10563,14880 10564,15815 7336,158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86E08A1-4A8B-40BE-8B02-89BF25E1EA4C}" emma:medium="tactile" emma:mode="ink">
              <msink:context xmlns:msink="http://schemas.microsoft.com/ink/2010/main" type="line" rotatedBoundingBox="7335,14882 10563,14880 10564,15815 7336,15817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C7F85F-859F-4ECA-8857-5A82E9DBCE34}" emma:medium="tactile" emma:mode="ink">
                <msink:context xmlns:msink="http://schemas.microsoft.com/ink/2010/main" type="inkWord" rotatedBoundingBox="7335,14999 8026,14998 8027,15816 7336,15817"/>
              </emma:interpretation>
            </emma:emma>
          </inkml:annotationXML>
          <inkml:trace contextRef="#ctx0" brushRef="#br0" timeOffset="25423.39">6001 13856 15 0,'0'0'170'0,"0"0"2"0,3-15-8 16,-3 15-8-16,0 0-23 0,0 0-1 0,0 0-6 16,3-10-6-16,-3 10-6 0,0 0-5 0,0 0-9 15,0 0-2-15,1-8-7 0,-1 8-6 0,0 0-1 0,0 0-8 16,0 0-2-16,0 0-2 0,0 0-8 15,0 0-1-15,0 0-4 16,0 0-3-16,0 0-6 0,0 0-4 0,0 0-4 16,0 0-5-16,0 0-8 0,0 0 0 0,0 0-4 15,0 0 0-15,0 0-5 0,0 0 8 0,0 0 1 16,0 0 0-16,0 0 2 0,0 0 6 0,0 0 5 16,1 29 5-16,-1-29 2 0,4 16-3 0,-1-7 1 0,-3 1-3 15,5 1 2-15,-5 0-1 16,4 3 0-16,-3-5 0 0,0 4-3 0,5-1-4 15,-4 7 0-15,-2-6 0 0,3 1-2 0,-3 0-5 16,0-4-1-16,0 3-1 0,0-1-4 0,-3 0-1 0,3 3 3 16,-2-5-8-16,2-1 1 0,0-9-3 15,-6 19 0-15,5-11-1 0,1-8-2 0,-1 14-3 16,-3-8-1-16,4-6 1 0,0 11-4 0,0-11-1 0,-3 10 3 16,3-10-3-16,0 0-3 0,-2 11 5 0,2-11-2 15,0 0 2-15,0 0-2 0,0 0 2 0,0 0-2 16,0 0 0-16,0 0 2 0,0 0-2 0,0 0-1 15,0 0 3-15,0 0 1 0,0 0-3 16,0 0-3-16,0 0 2 0,0 0 0 0,0 0-1 0,0 0-4 16,0 0 0-16,0 0-7 0,0 0-3 0,0 0-6 15,9-33-3-15,-8 25 5 0,-1 8-10 0,1-17-1 16,5 8-5-16,-6-1-8 0,5-2-6 0,-1-3-3 0,1 3 1 0,0-3 3 16,-1 3 2-1,1-4-1-15,3 4 6 0,-4-4 0 0,4 4 2 0,-3-3 5 16,1 0 1-16,3 3 3 0,-7-1 3 0,4 1 8 15,0 3-2-15,-1 2 1 0,1-1 3 0,-3-1-3 16,3 3 6-16,-1-1 1 0,1 1 4 0,0-1 1 16,-6 7 3-16,11-12 3 0,-5 7 1 0,-2 1 1 15,3-2 1-15,1 1 0 0,-8 5 1 0,12-5-1 16,-7 3 1-16,-5 2 2 0,12-3 2 0,-12 3-2 0,0 0 2 16,20 5 6-16,-20-5 6 0,11 5-1 0,-5 4 1 15,-2-3 5-15,1 0 5 0,0 5 2 16,0-1 1-16,-1 0 1 0,-1 2 0 0,2 3 2 15,-2 0 0-15,-2-3-5 0,4 1 1 0,-5 1 0 0,3 9 3 16,-1-10 2-16,1 1-2 0,-2 1 2 0,1 1 1 0,-1-5 9 16,-1 1-5-16,3-2 12 0,-1 2-16 0,-2-2 0 15,0-1-1-15,0-9-3 0,3 15-1 0,-3-8-2 0,0-7-9 16,2 14 5-16,-2-14-11 0,0 7 2 0,0-7 3 16,0 0-4-16,4 13-6 0,-4-13-1 15,2 7-2-15,-2-7 5 0,0 0-8 0,0 0-8 0,1 10-20 16,-1-10-18-16,0 0-12 0,0 0-17 0,0 0-21 0,0 0-21 15,0 0-16-15,0 0-33 0,0 0-42 0,0 0-52 16,0 0-69-16,0 0-185 0,0 0-548 0,0 0 243 0</inkml:trace>
          <inkml:trace contextRef="#ctx0" brushRef="#br0" timeOffset="26457.05">6322 13507 166 0,'0'0'190'0,"-13"0"-17"0,13 0-10 15,0 0-16-15,0 0-5 0,0 0-16 0,0 0-10 16,0 0-10-16,0 0-8 15,13-21-5-15,-7 14-4 0,-6 7-5 0,9-8-7 16,-3 2-3-16,-1-2-4 0,0 2-5 0,4 1 0 16,-4-3-5-16,5-1-3 0,-3 1-3 0,0 0-4 15,5 1-4-15,-4 2-2 0,1-2 0 0,-1 1-1 16,-3 3-5-16,1-2-2 0,2 1-5 0,-8 4-3 16,12-6-2-16,-12 6 0 0,9-7-5 0,-9 7-3 15,10-2 0-15,-10 2 1 0,0 0-7 0,8-2 1 0,-8 2-2 0,0 0 3 16,0 0 3-16,15 8-3 0,-15-8 1 0,9 7 7 15,-9-7 6-15,5 11-3 16,-5-5-1-16,0-6-3 0,4 15 5 0,-1-6 2 0,-3 0-1 16,0 3-1-16,2 1 5 0,-2-1 4 0,0 0-4 0,0 1-2 15,-2-1-2-15,-2-3-1 0,1 5 3 16,3 0-4-16,-5-2 3 0,-2-1-4 0,5 2 4 0,-4 0-4 0,1-1-2 0,0 0-1 16,1 0-3-16,-4-2 3 0,3 2-4 0,1 0 0 15,-1 0 0-15,0-5-3 0,1 4 0 0,-1-4 1 16,-2-1-3-16,7-6 2 0,-8 9-4 0,6-3 7 15,2-6-7-15,-7 9 4 0,7-9 0 0,-5 5 0 0,5-5 6 16,0 0-1-16,0 0 4 0,-5 6-2 16,5-6-4-16,0 0 5 15,0 0-4-15,0 0-1 0,0 0-3 0,0 0-6 16,0 0 1-16,0 0 1 0,0 0 2 0,0 0-10 16,0 0 1-16,6-32-1 0,-6 32-5 0,11-9 3 15,-6 5-4-15,-5 4-1 0,12-8 3 0,-7 5 4 16,-5 3-5-16,12-7-1 0,-12 7-2 15,7-2 5-15,-7 2 0 0,12-1-3 0,-12 1 6 0,12 0-6 16,-12 0 2-16,14 3 1 0,-6 4-1 0,-8-7 1 0,12 6-1 0,-7-1-2 16,2-1-1-16,-2 2 3 0,1 0 1 0,2-3-1 15,0 3-2-15,-1-1 4 0,-2-1 2 0,-5-4-2 16,8 6 1-16,1-1 0 0,-9-5-1 0,9 8 1 0,-9-8 1 16,8 3-10-1,-3 0-7-15,-5-3-13 0,9 6-17 0,-9-6-15 16,9 4-14-16,-9-4-22 0,8 3-21 0,-1 0-25 15,-7-3-33-15,15 5-34 0,-15-5-52 0,12 1-170 16,-12-1-464-16,15 2 205 0</inkml:trace>
        </inkml:traceGroup>
        <inkml:traceGroup>
          <inkml:annotationXML>
            <emma:emma xmlns:emma="http://www.w3.org/2003/04/emma" version="1.0">
              <emma:interpretation id="{FC287163-F52F-4133-A23E-8A195DF6A5B7}" emma:medium="tactile" emma:mode="ink">
                <msink:context xmlns:msink="http://schemas.microsoft.com/ink/2010/main" type="inkWord" rotatedBoundingBox="8529,14881 10563,14880 10564,15801 8530,15802"/>
              </emma:interpretation>
            </emma:emma>
          </inkml:annotationXML>
          <inkml:trace contextRef="#ctx0" brushRef="#br0" timeOffset="27552.16">7205 13624 137 0,'0'0'202'0,"0"0"-12"0,0 0-13 15,-10-3-8-15,10 3-6 0,0 0-16 0,0 0-6 0,0 0-14 0,0 0-1 16,0 0-5-16,0 0-5 0,0 0-9 0,0 0-6 15,0 0-7 1,0 0-8-16,0 0-9 0,0 0-2 0,0-12-10 0,0 12-6 16,0 0-7-16,0 0-4 0,0 0-9 0,0 0 0 15,0 0-6-15,0 0-2 0,0 0-5 0,0 0-3 0,0 0-4 16,0 0 1-16,0 0-3 0,0 0 0 0,0 0 3 0,0 0-6 0,29 12 0 0,-22-10 2 31,-7-2-4-31,15 1 4 0,-15-1-3 0,14 2 1 0,-6 1-1 0,-8-3 0 16,20 3-2-16,-14-1 2 0,5 0 3 15,-2 1-2-15,-1-1-1 0,-8-2 2 0,23 4 2 16,-8-2-3-16,-1 2 1 0,-4 2 0 0,5-3 1 0,-3 3-2 16,-1-3 0-16,4 4 0 0,-2-4-6 15,-1 2 2-15,-1-1 0 0,4 1 2 0,-2-3-8 0,1 3 8 16,-2-1-4-16,-3 1 2 0,-1-2-3 0,4 0-2 16,-2-1 0-16,-1 2 2 0,-1-1-4 15,4-2 8-15,-12-1-5 0,14 2 0 0,-8 2 1 16,-6-4-2-16,17 3 2 0,-8 0-1 0,-9-3-3 0,10 3 3 15,-10-3-1-15,12 0-1 0,-6 4-2 16,-6-4 1-16,11 5 2 0,-11-5-2 0,9 3 1 0,-9-3 0 0,0 0-1 0,12 3 3 16,-12-3-3-16,0 0 0 0,8 1-1 0,-8-1-1 15,0 0 3 1,9 2 1-16,-9-2-1 0,0 0-3 0,0 0 1 16,5 6-2-16,-5-6-1 0,0 0 5 0,0 0-1 0,0 0-2 15,0 0 1-15,0 0 0 0,0 0-1 0,0 0 4 16,0 0-1-16,0 0 3 0,0 0 2 0,0 0 3 15,0 0 4-15,-20 13-3 0,11-9 4 0,4 1 3 16,-4-2-2-16,1 3 0 0,-4 3 6 0,0-4-2 16,-1 3 0-16,-1 1 2 0,-3 2 2 0,0 4 3 15,-1 1-2-15,-2-1 8 0,3 0-9 0,0-2-5 16,0 2 4-16,0-2-5 0,0 1 1 0,0 2-1 0,3-5 3 16,3-1-2-16,0 0-8 0,1-1 0 15,3 0-1-15,-3-2 2 0,5 2-3 0,-4-3-1 0,4 0-3 0,0 3-7 16,-2-3 11-16,4 0-13 0,-2 0-8 0,-1-3-18 15,6-3-10-15,-11 9-16 0,6-4-18 0,5-5-26 0,-9 10-27 16,4-2-30-16,1-3-37 0,4-5-36 0,-11 6-279 16,11-6-549-1,-6 6 244-15</inkml:trace>
          <inkml:trace contextRef="#ctx0" brushRef="#br0" timeOffset="28676.29">8174 13746 177 0,'0'0'167'0,"0"0"-7"0,0 0-14 16,0 0-2-16,0 0-7 0,0 0-1 0,0 0-7 16,0 0-8-16,0 0-4 15,0 0-9-15,26 3-6 0,-26-3-5 0,12 0-5 16,-12 0-8-16,14-3-1 0,-3 6-4 0,1-3-1 0,2-3-3 0,0 3-4 16,3 3-1-16,3-6-3 0,5 3-8 0,-2-2 3 15,3 1-7-15,-1-2 1 0,12-1-6 0,-1 2 1 0,-9-5-9 0,-1 5 3 16,8-2-4-16,-6 1-3 0,8-3-4 0,-10 3 0 15,8-2-6-15,-8 0 0 0,3 1-2 0,0 2 0 16,-5-3-2-16,13-1 1 16,-8 3-6-16,-2 0-1 0,-3 0-1 15,-1-1 3-15,0 1-6 0,3-1 0 0,-9 3-3 0,5 0 1 16,-5 1-5-16,0-3 1 0,0 3-1 16,-3-6 0-16,2 6-4 0,0 0 1 0,-3-3 1 0,-2 3 1 15,1-1 2-15,-12 1-5 0,20 0-2 0,-11-2 1 16,-1-1-7-16,-8 3-4 0,12-1-15 0,-12 1-11 15,0 0-14-15,14 0-15 0,-14 0-18 0,0 0-30 16,0 0-27-16,0 0-20 0,0 0-30 0,0 0-53 16,0 0-132-16,0 0-405 0,0 0 180 0</inkml:trace>
          <inkml:trace contextRef="#ctx0" brushRef="#br0" timeOffset="28181.7">8641 13251 184 0,'-8'-10'215'0,"8"10"-16"0,0 0-17 0,0 0-18 15,0 0-10-15,0 0-16 0,0 0-12 0,0 0-10 16,0 0-1-16,0 0-2 0,0 0-8 0,0 0-7 0,0 0 4 15,0 0 1-15,0 0-2 0,0 31-4 0,0-31 0 16,-1 16-3-16,2-7-1 0,-1-1-3 0,-1 5-2 16,1-1-11-16,-3 0 0 0,3 0-5 15,0 2-1-15,0 0-6 0,0 1-5 0,0-3-10 0,3 0 4 16,-2 1-9-16,-1-4-8 0,0 3 3 16,0-12-7-16,0 16-4 0,0-8 2 0,2 0-1 15,-2-8-4-15,2 14-5 0,-1-5 0 0,-1-9-2 16,0 10-5-16,0-10 2 0,5 9 0 0,-5-9 1 15,6 11-16-15,-6-11-13 0,1 7-12 0,-1-7-21 0,0 0-20 16,1 11-29-16,-1-11-29 0,4 6-32 0,-4-6-33 16,0 0-36-16,0 0-237 0,-5 13-500 0,5-13 221 15</inkml:trace>
          <inkml:trace contextRef="#ctx0" brushRef="#br0" timeOffset="29346.51">8864 13831 152 0,'0'0'211'0,"4"-2"-12"0,-4 2-9 0,0 0-14 15,0 0-12-15,0 0-5 0,0 0-14 0,0 0 1 16,0 0-10-16,0 0-6 0,-19-12-2 16,19 12-6-16,-15 0-4 0,15 0-4 0,-16 0-5 15,16 0-10-15,-19 2-3 0,8 2-3 0,0-4-4 0,0 2-2 0,-1 2-8 0,1 1-9 16,-1-2-3-16,0 4 1 0,4-5-9 0,-2 3-1 15,-2 0-7-15,3 4-4 0,0-2-3 0,-2-1-2 16,2 3-4-16,1-1 4 0,0 2-1 0,-1-1-6 16,1 3 4-16,-1-1-4 0,4 0-5 0,-1-2 3 15,-2 4-3 1,4-5-5-16,-4 4-1 0,3-2-4 0,1 2 1 0,-1-3-2 16,-1 4-5-16,4-2 12 0,2 1-8 0,-4-5-10 15,1 2 2-15,3-9 6 0,-2 17-7 0,2-17-2 0,2 14 3 16,-2-14-7-16,3 13 4 0,-1-5 0 0,-2-8 1 0,7 11-5 15,1-7 5-15,1 1 0 0,-4 2-3 16,4-5-1-16,2 0 5 0,1 3-2 0,-1-4 2 16,6-1-4-16,7 0 2 0,-7-1-1 15,5-1-2-15,3-1-4 0,-2 0 13 0,0 0-8 16,2-1-4-16,-2-2 6 0,-1 3-7 0,-1 1-4 0,-4-2 1 16,5 0 4-16,-7-1 3 0,2 2-1 0,-3-1 3 15,1 2 4-15,-2-1 6 0,-2 1-6 0,-4-2-1 16,5 0-1-16,-12 4 10 0,15-2-8 0,-15 2-3 15,12 0-6-15,-12 0 10 0,11-4-2 0,-11 4-2 16,0 0-6-16,0 0-3 0,0 0 2 16,11 0-6-16,-11 0-8 0,0 0-12 0,0 0-14 15,0 0-20-15,0 0-19 0,0 0-23 0,0 0-19 0,-22 19-35 16,16-15-34-16,6-4-27 0,-11 8-28 16,5-6-254-16,6-2-540 0,-16 4 240 0</inkml:trace>
        </inkml:traceGroup>
      </inkml:traceGroup>
    </inkml:traceGroup>
    <inkml:traceGroup>
      <inkml:annotationXML>
        <emma:emma xmlns:emma="http://www.w3.org/2003/04/emma" version="1.0">
          <emma:interpretation id="{DBC7475B-1719-4605-92FF-CBD272F999AC}" emma:medium="tactile" emma:mode="ink">
            <msink:context xmlns:msink="http://schemas.microsoft.com/ink/2010/main" type="paragraph" rotatedBoundingBox="7289,16408 10983,16049 11058,16830 7365,171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79465B-E383-4E8D-B26C-51566713519A}" emma:medium="tactile" emma:mode="ink">
              <msink:context xmlns:msink="http://schemas.microsoft.com/ink/2010/main" type="line" rotatedBoundingBox="7289,16408 10983,16049 11058,16830 7365,17189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35F4C8-B7FC-46B1-9EF0-E88A2B79CAA5}" emma:medium="tactile" emma:mode="ink">
                <msink:context xmlns:msink="http://schemas.microsoft.com/ink/2010/main" type="inkWord" rotatedBoundingBox="7317,16696 7700,16659 7736,17037 7353,17075"/>
              </emma:interpretation>
            </emma:emma>
          </inkml:annotationXML>
          <inkml:trace contextRef="#ctx0" brushRef="#br0" timeOffset="32111.38">5990 15137 102 0,'5'-5'164'0,"-5"5"-3"0,0 0-10 0,4-8-3 16,-4 8-6-16,0 0-9 0,2-9-5 0,-2 9-4 15,0 0-9-15,0 0-4 0,6-7-5 0,-6 7-5 0,0 0 0 0,0 0-9 0,0 0-6 16,0 0-7-16,0 0-4 0,0 0-7 0,0 0-6 16,0 0-3-16,0 0-5 0,0 0-5 15,0 0-2-15,0 0 1 0,0 0 4 0,0 0 3 16,0 0 11-16,0 0-2 0,0 0-1 0,11 23 0 0,-8-19 0 16,0 4-2-16,0 0-3 0,3 1-1 0,-4-1 2 15,1 1-10 1,2-2 2-16,-1 2-4 0,-1-1-5 0,2 1-1 15,-5-1 3-15,4 0 1 0,-4-8-9 0,8 21 1 0,-8-14-6 16,5 1-2-16,-5 1-1 0,1 0-4 16,2 1 2-16,-3-10-7 0,1 13 3 0,-1-4-6 15,0-9-5-15,-1 14 6 0,1-14-7 0,-3 12 2 16,3-12 2-16,-1 10-3 0,1-10 0 0,0 13-1 16,0-13 0-16,0 0-1 0,-5 12-1 0,5-12 0 0,0 0 0 0,0 9-1 15,0-9 4-15,0 0 0 0,0 0-2 0,0 0-4 0,0 0-2 16,0 0 0-16,0 0 5 0,0 0 0 15,0 0-2-15,0 0-1 0,0 0-4 0,-12-21-6 16,12 21-2-16,0-16-6 0,0 16 2 0,4-20-10 0,-3 10-7 16,6-4 0-1,-2 3-3-15,0-1-1 0,2 0-4 0,-2-3 1 0,-2 5 5 0,6-3-1 0,-7 3 4 0,4-3-4 16,0 4 2-16,-3 0 0 0,2 1 4 0,1 1 1 16,-3-1 7-16,2 3-2 0,-5 5 1 0,12-14 1 15,-9 6 3-15,1 4 0 0,-4 4 0 0,10-13 6 16,-5 7-2-16,-1 2 1 0,-4 4-1 0,8-11 5 0,-5 6-4 15,-3 5 1 1,11-9 2-16,-4 5 4 0,1-1-1 16,-8 5 0-16,9-9-3 0,-1 4 5 0,-8 5-3 0,8-8 2 15,1 6-3-15,-9 2 1 0,8-9 3 0,-2 6 0 16,-6 3-3-16,9-5 2 0,-9 5 1 0,8-4 3 16,-8 4-1-16,0 0 2 0,9-4 1 0,-9 4 0 15,0 0-3-15,0 0 3 0,0 0-2 0,0 0 2 16,0 0 2-16,0 0-1 0,0 0 4 15,0 0 3-15,13 5 5 0,-13-5 5 0,6 8 7 16,-6-8-4-16,6 12-4 0,-6-7-1 0,0-5 11 0,8 12-8 16,-7-5 12-16,2-1-3 0,2 4 2 0,-5-2 1 15,3 0 1-15,-1-1-1 0,2 3 0 0,-1 0 4 16,2 1 4-16,0 2-5 0,-5-4-1 0,2 2-3 16,-1 3-1-16,2-6-1 0,-2 5-5 0,2-4 0 15,-1-2 2-15,1 6 3 0,-3-3-4 0,2-1-5 16,0 1-3-16,-1-2-3 0,-1-8-4 0,7 14-1 15,-7-5-2-15,5-1 6 0,-5-8-1 0,2 13-3 16,0-6-8-16,-2-7 5 0,4 13-1 0,-3-9 3 0,-1-4-7 16,3 10-2-16,-3-10-3 0,2 10-8 0,-2-10-12 15,0 0-13-15,3 13-17 0,-3-13-8 0,2 7-29 16,-2-7-24-16,0 0-23 0,0 0-34 16,0 0-32-16,0 0-32 0,0 10-43 0,0-10-217 15,0 0-532-15,0 0 235 0</inkml:trace>
        </inkml:traceGroup>
        <inkml:traceGroup>
          <inkml:annotationXML>
            <emma:emma xmlns:emma="http://www.w3.org/2003/04/emma" version="1.0">
              <emma:interpretation id="{1B49753F-99AD-45B0-A56B-23C8AC48FB9C}" emma:medium="tactile" emma:mode="ink">
                <msink:context xmlns:msink="http://schemas.microsoft.com/ink/2010/main" type="inkWord" rotatedBoundingBox="8361,16456 8874,16406 8935,17036 8422,17086"/>
              </emma:interpretation>
            </emma:emma>
          </inkml:annotationXML>
          <inkml:trace contextRef="#ctx0" brushRef="#br0" timeOffset="33538.55">7038 14831 64 0,'0'0'201'0,"0"0"-5"0,0 0-16 16,-5-6-10-16,5 6-7 0,0 0-11 0,0 0-7 0,0 0-10 15,0 0-4-15,0 0-2 0,0 0-8 0,0 0-8 16,0 0-5-16,0 0-5 0,-7-9-5 0,7 9-5 16,0 0-8-16,0 0-5 0,0 0-3 0,0 0-8 15,0 0-8-15,0 0-8 0,0 0-5 0,0 0-6 16,0 0-2-16,0 0-6 0,0 0 7 16,0 0-8-16,0 0 3 0,0 0-2 0,0 0 2 15,17 23 0-15,-10-19 6 0,-7-4-4 0,12 10 3 16,-5-3-6-16,0-1 1 0,1-1-2 0,4 2 3 15,-2 0-3-15,2 1-7 0,0-2 2 0,-5 3-1 16,5-2-2-16,3-1 3 0,-1-1-7 0,-4 3 4 16,2-2-2-16,2 0-4 0,-2-1 3 0,1 1-7 0,2 0 4 15,-4-3-6-15,1 2 3 0,3 0-5 16,-2-1-4-16,-2 0 1 0,1-3 1 0,3 2-2 0,-1-1 2 16,-1 1 3-16,-1 0-9 0,2 0-2 0,-2 1 7 15,-2-2-5-15,0 0-2 0,1 1-1 0,0 0 3 16,-2-3-5-16,-9 0 9 0,14 2-5 0,-6 0-2 15,-8-2 2-15,17 4 1 0,-10-4 3 0,-7 0-6 16,13 2-2-16,-13-2 0 0,14 4 0 0,-14-4 3 16,9 0-1-16,-9 0 0 0,0 0-6 0,11 3 2 15,-11-3 0-15,0 0 1 0,0 0 2 0,9 1-1 16,-9-1 5-16,0 0-6 0,0 0 3 0,0 0-3 0,5 6 0 16,-5-6 0-16,0 0 4 0,0 0-3 0,0 0 4 15,0 0-3-15,0 0 1 0,-14 20 1 0,14-20-3 16,-8 7 0-16,3 0-1 0,-2-2 3 15,2 0 0-15,0 2-2 0,-2-1 0 0,-3 1 6 16,1 2-5-16,-3-1 0 0,1 3 1 0,0-3-4 16,-1 1 3-16,-1 1 0 0,1 2 3 0,0-2-2 0,-2-1 0 15,2 3 0-15,-1 0 2 0,-1 3 0 0,2-6-3 16,3 3 1-16,-4-2 1 0,3 0 0 0,-1 3 1 16,5-3-3-16,-4-2 0 0,3 3 2 0,2-3 0 15,-1-4-3-15,0 5 1 0,1 1 0 0,-1-5 3 0,0 2-12 16,4 3-16-16,2-10-15 0,-7 14-14 0,2-8-21 15,2 0-17-15,3-6-21 16,-9 10-26-16,9-10-27 0,-5 12-22 0,2-7-32 0,3-5-39 0,-6 11-156 16,6-11-447-16,-3 9 198 0</inkml:trace>
        </inkml:traceGroup>
        <inkml:traceGroup>
          <inkml:annotationXML>
            <emma:emma xmlns:emma="http://www.w3.org/2003/04/emma" version="1.0">
              <emma:interpretation id="{C3E09150-AE80-4D75-942D-864D2A4FC8F6}" emma:medium="tactile" emma:mode="ink">
                <msink:context xmlns:msink="http://schemas.microsoft.com/ink/2010/main" type="inkWord" rotatedBoundingBox="9387,16204 10983,16049 11035,16589 9439,16744"/>
              </emma:interpretation>
            </emma:emma>
          </inkml:annotationXML>
          <inkml:trace contextRef="#ctx0" brushRef="#br0" timeOffset="34724.63">8556 14630 28 0,'0'0'187'0,"0"0"-8"0,0-12-13 16,0 12-3-16,0 0-11 0,0 0-4 0,0-13-6 15,0 13-6 1,2-10-10-16,-2 10-7 0,0 0-11 0,3-9 3 16,-3 9-5-16,0 0 0 0,3-14 1 0,-3 14-2 15,2-6-1-15,-2 6-7 0,2-9-7 0,-2 9-1 16,3-10-4-16,-3 10 0 0,0 0-2 0,0-12-4 0,0 12-2 16,0 0-8-16,2-10 0 0,-2 10-3 0,0 0 0 15,0 0-9-15,2-11-2 0,-2 11-1 0,0 0-8 16,0 0-7-16,0 0-2 0,0 0-5 0,0 0-6 0,0 0-7 0,0 0 0 15,0 0 0-15,0 0-4 0,0 0 5 0,0 0 0 16,0 0-5-16,0 0-3 0,9 27 7 0,-7-18 2 16,-1 1 1-16,2 2 6 0,-1-2 5 0,1 2-4 15,0-1 3-15,3 2 2 0,-3-1-6 0,-1 0-2 16,1 1 3-16,0-5 2 16,-3 6-2-16,5-5-4 0,-1 4 2 0,-4-3-3 15,0-10 2-15,2 15-10 0,1-6 5 0,0-2-7 0,0 2 2 16,-3-9 3-16,2 12-5 0,-1-5-5 0,-1-7 8 15,0 11-5-15,0-11-6 0,0 0 4 0,0 13-3 16,0-13-2-16,5 6-3 0,-5-6 1 0,0 0 0 16,0 0-1-16,0 12-2 0,0-12-14 0,0 0-16 15,6 6-15-15,-6-6-11 0,0 0-32 0,0 10-24 16,0-10-23-16,0 0-24 0,0 0-35 16,-6 13-37-16,6-13-32 0,-2 7-245 0,2-7-550 0,-4 7 243 15</inkml:trace>
          <inkml:trace contextRef="#ctx0" brushRef="#br0" timeOffset="35891.98">8101 15067 165 0,'0'0'183'16,"0"0"-9"-1,0 0-18-15,0 0-11 0,0 0-13 0,0 0-8 16,0 0-4-16,0 0-3 0,0 0-8 0,0 0-8 15,0 0-8-15,0 0-4 0,26-12-3 0,-26 12-5 0,0 0-7 16,16 0-6-16,-16 0-4 0,0 0-6 0,17 0-1 16,-17 0-4-16,11 0 3 0,-1-1-8 0,-10 1 0 15,14 0-5-15,-14 0-2 0,17 3-4 0,-9-3-2 16,-8 0 1-16,17 0-2 0,-8 0 2 0,-9 0-2 0,17 1 0 0,-7 1-5 16,0-2 5-16,1 0-1 0,1 2 0 15,-12-2-3-15,25-4 2 0,-11 4 2 16,1-1-3-16,-1 1 0 0,3-2-3 0,-1-1 3 15,1 1-3-15,0-2 2 0,-2 4-6 0,2-2-1 0,-4 0-4 16,3 0 2-16,-3-1-3 0,2 2 2 0,-1-3-4 16,-4 3-2-16,-3 0-2 0,-7 1 2 0,23-3-2 0,-12 3-2 0,-11 0-1 15,14-2-2-15,-3 2 0 0,-11 0-2 0,15 0-1 16,-15 0 4-16,19-2-3 0,-10 0 2 0,-9 2-2 16,14 2-1-16,-5-2-1 0,6 0 0 0,-15 0 0 15,18-2-1-15,-9 2 0 0,-9 0 3 0,17 0-4 0,-8 0 0 16,5 0 1-16,-1 0 1 0,-13 0-1 0,21 0-2 15,-12 0 0 1,-9 0 2-16,17 0-1 0,-6 0 2 0,-11 0 0 16,17 0-3-16,-7 0 2 0,-10 0-3 0,15 2 2 0,-8-2-2 15,-7 0 2-15,17 0 1 16,-7 2-2-16,-10-2 0 0,15-2 4 0,-6 0 0 16,-9 2-2-16,19 0-3 0,-9 0 2 0,-10 0 2 0,22-4-6 15,-13 2 6-15,5 2-1 0,-6-2-4 0,-8 2 1 16,17-4 2-16,-5 4-1 0,-2-2 1 0,-10 2-2 0,20-3 3 0,-11 2-3 15,0-2 1-15,-9 3-1 0,20-2 2 0,-12 2-1 0,-8 0-3 16,15-2 5-16,-15 2-3 0,13-2-1 0,-3 1 2 16,-10 1-1-1,15-2-1-15,-15 2 3 0,16-1-1 0,-16 1 2 16,14-2 0-16,-14 2-1 0,15 0-2 0,-15 0 1 16,13 0-2-16,-13 0 2 0,17-3 0 0,-17 3 0 15,17 1-2-15,-9-2 5 0,-8 1-4 0,18-1 1 0,-8-1-3 16,-10 2 5-16,24-3 1 0,-12 1 0 0,2 2-1 15,-1-1-2-15,-4-2-1 0,6 2 3 0,-2 0-1 16,-4-2 0-16,-9 3 1 0,25-1 0 0,-11 0-1 16,-5-2 1-16,-9 3-2 0,21 0 2 0,-13-2-2 15,-8 2 5-15,22-1-1 0,-14 0 2 0,-8 1 2 16,17-2 3-16,-8 2 1 0,-9 0-2 0,15-5 5 0,-6 4 0 16,-9 1-6-16,14 0 9 0,-14 0-9 0,15-2 2 0,-15 2-4 15,13-1-1-15,-13 1 1 0,11-2-4 16,-11 2 5-16,13 0-2 0,-13 0 0 0,11-1 1 15,-11 1-3-15,0 0 1 0,10-3-3 0,-10 3 0 16,0 0-3-16,0 0 1 0,0 0 1 16,13 1 2-16,-13-1-4 0,0 0 5 0,0 0-3 0,0 0 1 0,0 0-1 0,15 2 6 15,-15-2-6-15,0 0-2 0,0 0 3 0,0 0-1 0,0 0-4 16,12 0-7-16,-12 0-3 0,0 0-8 16,0 0-10-16,0 0-11 0,0 0-12 0,0 0-23 15,0 0-26-15,0 0-32 0,0 0-34 0,0 0-34 16,0 0-50-16,0 0-176 0,-37 3-464 0,28-2 206 0</inkml:trace>
        </inkml:traceGroup>
      </inkml:traceGroup>
    </inkml:traceGroup>
    <inkml:traceGroup>
      <inkml:annotationXML>
        <emma:emma xmlns:emma="http://www.w3.org/2003/04/emma" version="1.0">
          <emma:interpretation id="{8AEA8287-E753-44D5-89E0-D02620E558B2}" emma:medium="tactile" emma:mode="ink">
            <msink:context xmlns:msink="http://schemas.microsoft.com/ink/2010/main" type="paragraph" rotatedBoundingBox="9596,17060 10793,16741 10956,17354 9758,1767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4476D58-299D-4F5D-859F-A69DD771DF35}" emma:medium="tactile" emma:mode="ink">
              <msink:context xmlns:msink="http://schemas.microsoft.com/ink/2010/main" type="line" rotatedBoundingBox="9596,17060 10793,16741 10956,17354 9758,17673">
                <msink:destinationLink direction="with" ref="{B4D43124-35A6-4FB3-A3C3-CD8CEECB9D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D7E3C37-B481-4AD5-8935-25A5357C56DA}" emma:medium="tactile" emma:mode="ink">
                <msink:context xmlns:msink="http://schemas.microsoft.com/ink/2010/main" type="inkWord" rotatedBoundingBox="9596,17060 10793,16741 10956,17354 9758,17673"/>
              </emma:interpretation>
            </emma:emma>
          </inkml:annotationXML>
          <inkml:trace contextRef="#ctx0" brushRef="#br0" timeOffset="38147.56">8276 15477 108 0,'0'0'260'0,"0"0"-12"0,0 0-16 15,0 0-21-15,0 0-17 0,0 0-14 0,0 0-8 16,0 0-5-16,0 0-10 0,0 0 0 0,0 0-5 0,0 0-7 0,0 0-5 0,24 13-3 15,-17-11-10 1,0 1 6-16,1 3-12 0,-2 1-3 0,2-1-11 16,-1 0-6-16,0 5 2 0,3-4-7 0,-3 6 0 0,0-1-10 15,1-1-8-15,1 2 4 0,-1-1 2 16,-2 4-9-16,-3-3-2 0,5 1-8 0,-6-1 2 0,4 1-7 16,-2-2-3-16,-2 2-6 0,1 0 0 0,2-2-4 15,-2 1 1-15,-2-2-12 0,2 0 3 16,2 0-5-16,-3 1-2 0,1-5-6 0,-2 2 0 15,2-1-2-15,-3-8-1 0,8 14-3 0,-8-9-2 16,4 4 0-16,-4-9 0 0,8 8-4 0,-8-8-4 0,2 10 5 16,3-3-2-16,-5-7-3 0,7 8 3 0,-7-8-3 15,3 5-4-15,-3-5 4 0,0 0 1 0,7 7 3 0,-7-7-9 16,0 0 1-16,7 5 11 0,-7-5-14 0,0 0 2 0,0 0 0 16,0 0 2-16,0 0 2 0,0 0-3 0,5 5 2 15,-5-5 1-15,0 0-3 16,0 0 0-16,0 0-3 0,0 0 5 0,0 0-7 15,0 0 2-15,0 0-1 0,0 0 2 0,0 0-3 0,0-27 2 16,0 27-1-16,0-12-2 0,0 12 2 16,-2-15-2-16,2 15-3 0,0-18 2 0,0 7-4 15,0 11-6-15,2-23-3 0,2 11 3 0,-3 0-5 16,-1-1-4-16,2-2-4 0,0 2 5 0,1-2 3 16,0 4-3-16,-1-2 2 0,1 2-3 0,1-2 2 15,-4 3 1-15,2 0 0 0,1-1 3 0,-3 2-6 0,0 9 11 16,3-18-4-16,-1 11 7 0,-2-2-4 15,0 9 0-15,5-17 1 0,-5 9 16 0,0 8-12 0,0-12-2 16,0 12 5-16,2-13-2 0,-2 13-4 0,0-11 4 0,0 11 1 16,2-12 0-16,-2 12-2 0,3-12 0 0,-3 12 3 15,0-12 4-15,0 12-4 0,5-9 4 0,-5 9-7 0,2-10 0 16,-2 10 2-16,5-9 8 0,-5 9-12 16,0 0 5-16,0-12 0 0,0 12 3 0,0 0-2 15,0 0 1-15,0 0-1 0,5-10 5 0,-5 10 0 0,0 0-9 16,0 0 0-16,0 0 5 0,0 0 5 0,0 0-5 0,3-10 0 15,-3 10-3-15,0 0 3 0,0 0-3 0,0 0-1 16,0 0 7-16,0 0-7 0,0 0 8 0,0 0 0 0,0 0-9 16,3-8 5-16,-3 8-5 0,0 0 3 0,0 0 1 31,0 0 8-31,0 0-8 0,3-9-5 0,-3 9 3 16,0 0 1-16,0 0 4 0,0 0-4 0,0 0 11 15,0 0-13-15,0 0 9 0,0 0-5 0,0 0-2 16,0 0 5-16,0 0-1 0,0 0-3 0,0 0 2 15,3-10 5-15,-3 10-7 0,0 0 2 0,0 0 4 0,0 0-4 16,0 0 1-16,0 0-2 0,0-9 1 0,0 9-2 16,0 0-1-16,0 0 5 0,0 0-6 0,0 0 8 15,0 0-5-15,0-12-2 0,0 12 5 0,0 0-4 0,0 0 4 16,0 0-12-16,0 0 7 0,0 0 4 0,0 0 1 0,0 0-5 16,0 0 5-16,0 0 5 0,0 0-6 0,0 0 4 15,0 0-3-15,0 0-2 0,0 0 1 0,0 0-2 0,2-10 3 16,-2 10 2-16,0 0-1 0,0 0 1 0,0 0 0 15,0 0 1-15,0 0-3 0,0 0 0 0,3-11-2 16,-3 11 0-16,0 0-5 0,0 0 5 0,0 0 2 16,0-9-6-16,0 9 6 15,0 0 8-15,0 0-8 0,0 0 6 16,0 0-4-16,0 0-5 0,0 0 3 0,0 0 3 16,3-12-2-16,-3 12 1 0,0 0 2 0,0 0 2 0,0 0-8 15,0 0 1-15,0 0 4 0,0 0-4 0,0 0 7 16,0 0-3-16,0 0-4 0,0 0 5 0,0 0-5 15,0 0 1-15,0 0 5 0,0 0-6 0,0 0 0 16,0 0 2-16,0 0-4 0,0 0 2 0,0 0 1 0,0 0 2 0,0 0-3 16,0 0-4-16,0 0 3 0,0 0-4 15,0 0 7-15,0 0-4 0,0 0 0 0,0 0-3 0,0 0 3 16,0 0-1-16,0 0-1 0,0 0-1 0,17 5 3 16,-17-5-6-16,0 0 6 0,0 0-6 0,0 0 6 15,17 4 1-15,-17-4 3 0,0 0-2 0,9 2 0 16,-9-2 1-16,0 0 6 0,13 0-8 0,-13 0-5 0,0 0-2 0,14 1 8 15,-14-1-6-15,9 0 3 0,-9 0 1 0,0 0 3 16,15 1 0-16,-15-1-1 0,0 0-2 0,17-1 1 16,-17 1 1-16,11 0-3 0,-11 0 2 0,11-1 4 15,-11 1-1-15,14-2-3 0,-14 2 0 0,9-2 1 16,-9 2 3 0,15-2-3-16,-15 2-4 0,13-2 2 15,-13 2 0-15,12 0 3 0,-12 0-4 0,11-4 2 0,-11 4-3 16,17-1 1-16,-11-2-4 0,-6 3 4 15,18-1-4-15,-10 0 10 0,-8 1 1 0,17-3-9 0,-12 3-1 16,-5 0 3-16,14 0 4 0,-14 0-4 0,15-3 5 16,-15 3-8-16,12 0 4 0,-12 0-1 0,10-1 5 15,-10 1-8-15,12 0 8 0,-12 0-4 0,12-2-2 16,-12 2 3-16,13 0 0 0,-13 0-1 0,11-4 1 0,-1 2-2 0,-10 2-2 0,13-3 6 16,-13 3-5-16,17-1 4 0,-11-1-4 0,-6 2 4 15,15-2-5-15,-6 0 6 0,-9 2-3 0,17-2 2 16,-10 2 0-16,4-4-4 0,-11 4 5 0,17-3-7 15,-11 0 2-15,5 0 3 0,-11 3 1 0,17-2-5 16,-17 2 3 0,12-2-3-16,-6 1 1 0,-6 1 3 0,15-1 1 15,-15 1-4-15,13-4-2 0,-13 4 3 0,11 0 0 0,-11 0 3 16,10-2-4-16,-10 2 3 0,10-3 1 0,-10 3-6 16,12-2 5-16,-12 2 2 0,12 0-4 0,-12 0 3 15,11-1-4-15,-11 1 7 0,15 0-6 0,-15 0 0 16,10-3 1-16,-10 3-3 0,15-1 5 0,-15 1-1 0,13-5-4 15,-13 5 3-15,10 0 0 0,-10 0 1 16,11 0 0-16,-11 0 0 0,11-4 3 16,-11 4 3-16,13-2-11 0,-13 2 9 0,10 0-5 0,-10 0-1 0,0 0 0 15,14-4-3-15,-14 4 5 0,12-4 1 0,-12 4-2 16,9-1 1-16,-9 1 3 0,10-1-1 0,-10 1-6 16,9-4-1-16,-9 4 6 0,0 0-3 15,16 0-1-15,-16 0-2 0,0 0 2 0,15-3 2 0,-15 3-6 16,0 0 3-16,11 0-1 0,-11 0 4 0,0 0 2 0,11-2-5 0,-11 2 0 0,0 0 3 15,0 0 0-15,0 0-1 0,13 0 2 0,-13 0-5 16,0 0 7-16,0 0-2 0,0 0-1 0,10 2 3 16,-10-2 2-16,0 0 10 0,0 0-15 0,0 0 0 15,0 0-5-15,0 0 1 0,0 0 10 0,0 0-6 16,0 0 0-16,12-4 0 0,-12 4 3 0,0 0 0 16,0 0-13-16,0 0-13 15,0 0-18-15,0 0-34 0,0 0-31 0,0 0-28 16,0 0-36-16,0 0-41 0,-31 8-39 15,22-5-46-15,-5-1-64 0,-1 1-189 0,-2 2-594 0,-3-2 262 16</inkml:trace>
          <inkml:trace contextRef="#ctx0" brushRef="#br0" timeOffset="39568.24">9178 15551 121 0,'5'-6'202'16,"-5"6"-5"-16,0 0-2 15,0 0-13-15,0 0-6 0,0 0-4 0,0 0-6 16,0 0-7-16,0 0-6 0,0 0-8 0,0 0-7 16,3-9-5-16,-3 9-9 0,0 0-4 0,0 0-6 0,0 0 0 15,0 0-7-15,0 0-6 0,0 0-6 0,0 0-10 16,-8-18-8-16,8 18-5 0,0 0-3 0,-7-4-1 0,7 4-10 0,0 0 2 16,-7-6-6-16,7 6-10 0,0 0 0 0,0 0-2 0,-10-3-2 15,10 3-6-15,0 0 3 0,-11-1-1 0,11 1 0 16,0 0-5-16,0 0 7 0,-19 1-2 15,19-1 0-15,0 0 6 0,-14 0 2 0,14 0-12 0,-9 3 1 16,9-3-3-16,0 0-3 0,-15 1-2 0,15-1 0 16,-9 5 3-1,9-5-9-15,0 0 22 0,-11 4-19 0,11-4 1 16,-11 2-3-16,11-2 8 0,0 0-8 0,-12 6-2 0,12-6 3 16,-10 3-6-16,10-3-1 15,-5 3 0-15,5-3-2 0,0 0 4 0,-12 6 3 16,12-6-7-16,-7 7 8 0,7-7-5 0,-5 6 0 0,5-6 0 0,-5 9 1 15,5-9 0-15,-12 6-3 0,12-6-2 16,-2 7 4-16,2-7 6 0,-6 9-1 0,6-9 4 0,-4 6-4 0,4-6 2 0,0 0-4 16,-7 10 8-16,7-10-13 0,-6 5 5 0,6-5-5 15,-6 6-1-15,6-6 1 0,-3 9-4 0,3-9 4 16,0 0-3-16,-4 9-3 0,4-9 10 0,-4 9-5 16,4-9-4-16,-4 6 3 0,4-6-4 0,0 0 0 15,-2 11-3-15,2-11 2 0,-3 8-1 0,3-8 2 16,0 0-1-1,-2 9 0-15,2-9-1 0,0 0-1 0,0 0-3 16,-2 12 0-16,2-12 1 0,0 0 0 0,-4 9 12 0,4-9-11 16,0 0 3-16,0 0-6 0,-1 11 2 0,1-11 7 15,0 0-6-15,0 0-1 0,0 11-1 0,0-11-2 16,0 0-2-16,0 0 3 0,0 0 4 0,1 12-4 16,-1-12 2-16,0 0-2 0,0 0-5 0,-1 12 5 0,1-12 5 15,0 0-5-15,5 6 1 0,-5-6 2 0,0 0-3 16,2 7 2-16,-2-7 1 0,0 0 0 15,2 11-3-15,-2-11 2 0,3 6 1 0,-3-6-1 16,0 0 3-16,6 7-3 0,-6-7 3 0,0 0-1 16,2 9 4-16,-2-9-4 0,0 0 2 0,6 6 0 15,-6-6-6-15,0 0 6 0,0 0-3 0,8 9 0 0,-8-9 1 16,0 0 3-16,3 3-4 0,-3-3 2 0,0 0 3 0,6 8-1 0,-6-8-2 0,5 3 4 16,-5-3-2-16,0 0-1 0,10 8 4 0,-10-8 3 15,0 0-2-15,9 5-4 0,-9-5 3 0,5 3-9 16,-5-3 4-16,0 0 1 0,8 4-3 0,-8-4 2 15,0 0 1-15,9 5-3 0,-9-5 0 0,10 2 4 16,-10-2-5-16,7 3 6 0,-7-3-4 0,8 5 5 16,-8-5-3-16,0 0 3 15,14 0 2-15,-14 0-2 0,0 0 0 0,14 0 3 16,-14 0-5-16,0 0 4 0,15 0-7 0,-15 0 3 16,13 0 2-16,-13 0-3 0,0 0 1 0,13-2-3 15,-13 2 1-15,0 0 3 0,16-3-7 0,-16 3 6 16,9-1-1-16,-9 1-3 0,10-2 4 15,-10 2-3-15,12-1-1 0,-12 1-20 0,12-3 0 16,-12 3 6-16,14-4-3 0,-6-1 5 0,-8 5-3 0,14-4 2 0,-6 2 2 0,-1-1 0 16,-7 3 5-16,14-6 10 0,-5 4 5 0,-9 2-1 15,15-8 3-15,-7 6 7 0,-8 2 0 0,14-4 3 16,-6 1-2-16,0 0 3 0,-8 3-9 0,10-4 0 16,-10 4-2-16,11-2 1 0,-11 2-2 0,6-6-2 15,-6 6-1-15,0 0-1 0,8-4 2 0,-8 4-6 16,0 0 5-16,0 0-5 15,0 0 1-15,0 0 0 0,0 0-5 0,9-5 2 16,-9 5-14-16,0 0-14 0,0 0-23 0,0 0-30 16,0 0-32-16,0 0-27 0,0 0-40 0,0 0-44 15,0 0-53-15,-29 16-60 0,20-11-76 0,0 1-230 16,-5-6-691-16,-2 6 306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6:58.4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DFE230-56E7-44E3-BEF4-1CB15D4AFF65}" emma:medium="tactile" emma:mode="ink">
          <msink:context xmlns:msink="http://schemas.microsoft.com/ink/2010/main" type="inkDrawing" rotatedBoundingBox="17316,17012 18839,17053 18838,17086 17316,17045" shapeName="Other"/>
        </emma:interpretation>
      </emma:emma>
    </inkml:annotationXML>
    <inkml:trace contextRef="#ctx0" brushRef="#br0">0 21 65 0,'0'0'75'0,"0"0"-1"0,0 0-1 0,0 0-3 15,0 0-3-15,0 0-18 0,0 0 8 0,0 0 7 16,0 0-6-16,0 0-11 0,0 0 7 0,13-7-8 15,-13 7-4-15,9-1-8 0,-9 1 3 0,14-2-2 16,-14 2-1-16,13-3 6 0,-13 3-6 0,15 0 1 16,-15 0-6-16,19-1-7 0,-19 1 1 0,23 0 2 15,-14 0-7-15,-9 0-3 0,21 0 0 0,-10 0 3 16,-11 0-5-16,23-3 5 0,-7 3-12 0,-5-1 5 16,-11 1-6-16,24 0-4 0,-11 1 9 0,2-2-8 15,-3 0 11-15,-12 1-5 0,21-2 4 0,-9 2-4 16,1 0-2-16,0-1 9 0,-13 1-6 0,21 1 3 15,-4-1 0-15,-7 0-4 0,2 0 4 0,-12 0-5 16,22 0 3-16,-22 0 0 0,20 0-3 0,-8 0 0 16,-2 2 3-16,-10-2-4 0,21 1-4 0,-6 0 9 15,-5-1 0-15,-10 0-4 0,24 3-15 0,-13-3 9 16,2 1 5-16,-4 1-2 0,3 1 2 0,-12-3-5 16,21 0 5-16,-11 1-1 0,-10-1-5 0,21 4 0 15,-9-4 1-15,-3 1-1 0,3 1 4 0,-12-2 3 0,21 1-5 16,-9-1 0-16,-2 0 2 0,-10 0-4 0,20 2 9 15,-20-2-5-15,18 0-3 0,-9 0 4 0,-9 0-4 16,16 0-5-16,-16 0 8 0,13 4-7 16,-13-4 3-16,15 0-4 0,-15 0 0 0,12 1 4 0,-12-1 4 15,0 0-21-15,20 0 23 0,-20 0-11 0,10 2 8 16,-10-2 6-16,16 0-9 0,-16 0-2 0,11 2 12 16,-11-2-10-16,18 0 7 0,-18 0 0 15,18 1-7-15,-18-1-3 0,16 0 0 0,-16 0 1 0,18 0 0 16,-11 1 2-16,-7-1 2 0,18-1-5 0,-18 1 0 15,15 0 4-15,-15 0-3 0,18 0 3 0,-18 0 4 16,14 0-10-16,-14 0 3 0,13 1 4 0,-13-1 2 16,10 0-2-16,-10 0-3 0,0 0-2 0,18 0-6 15,-18 0 9-15,12 0-2 0,-12 0 5 0,0 0-2 16,15-2-1-16,-15 2-2 0,0 0 3 0,15-2-1 16,-15 2-5-16,0 0 8 0,17-2-2 0,-17 2 0 15,0 0 3-15,14-1 1 0,-14 1-2 0,0 0 5 16,14 0-8-16,-14 0 1 0,0 0-2 0,13 0-5 15,-13 0 3-15,0 0 4 0,0 0-2 0,18 0-1 16,-18 0 2-16,9-4 1 0,-9 4-1 0,0 0 0 16,17 0-7-16,-17 0 8 0,0 0-8 0,13 0 10 15,-13 0-4-15,0 0 0 0,0 0-2 0,15-2 9 16,-15 2-1-16,0 0-8 0,12 2 2 0,-12-2 6 16,0 0-6-16,0 0 1 0,0 0 2 0,13 0 0 15,-13 0-1-15,0 0 2 0,0 0-9 0,0 0 7 16,0 0-1-16,15 0 1 0,-15 0-5 0,0 0 7 15,12 0-6-15,-12 0 3 0,9 5 0 0,-9-5-1 16,0 0-5-16,13 4 12 0,-13-4-5 0,11 1 7 0,-11-1-12 16,10 1 3-16,-10-1 7 0,0 0-4 0,14 5-7 15,-14-5 6-15,13 1 1 0,-13-1-11 16,12 0 10-16,-12 0 4 0,14 0-4 0,-14 0 0 16,17 1 1-16,-17-1-2 0,14-1 1 0,-14 1 1 0,15 0 2 15,-15 0-4-15,15 1 0 0,-15-1 0 0,16-1 1 16,-16 1 0-16,15 0-1 0,-15 0 2 15,13 0-3-15,-13 0 1 0,0 0 1 0,15 0-2 0,-15 0-1 16,0 0 6-16,12-1 0 0,-12 1-5 0,0 0 3 16,0 0 1-16,0 0-2 0,0 0-4 0,0 0-8 15,14-1-7-15,-14 1-4 0,0 0-8 0,0 0-13 16,0 0-23-16,0 0-6 0,0 0-12 0,13-4-37 16,-13 4-70-16,0 0-206 0,14-2 91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6:51.89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29965B-075E-41DB-A8CA-609CFF3F6EDB}" emma:medium="tactile" emma:mode="ink">
          <msink:context xmlns:msink="http://schemas.microsoft.com/ink/2010/main" type="inkDrawing" rotatedBoundingBox="19291,14471 19867,14390 19906,14662 19329,14743" semanticType="callout" shapeName="Other">
            <msink:sourceLink direction="with" ref="{33680BDB-A36D-4F19-8626-2B401F91000C}"/>
          </msink:context>
        </emma:interpretation>
      </emma:emma>
    </inkml:annotationXML>
    <inkml:trace contextRef="#ctx0" brushRef="#br0">307 0 67 0,'0'0'67'0,"0"0"-11"0,0 0 4 0,0 0-1 16,0 0 2-16,0 0-1 0,0 0-6 0,0 0 1 15,0 0-1-15,0 0-5 0,0 0-3 0,0 0-2 16,0 0 6-16,0 0-7 0,0 0 2 0,0 0 0 16,0 0 8-16,-31 24-6 0,24-16-5 0,-5 1 2 15,0 0-5-15,-2 0 3 0,1-2-12 0,1 4 5 16,-1 3 2-16,-1-4-4 0,1 0-5 0,2 1-5 16,-1-1 2-16,-1 1 3 0,0-1-1 0,1 1-8 0,3 1-2 15,-3-3-3-15,0 1 4 0,3-2-8 0,1 2 2 16,-1-3 2-16,2 0-1 0,1-3-4 15,6-4 1-15,-10 13-2 0,5-6 2 0,5-7-1 0,-6 7-4 16,6-7 2-16,-6 10 0 0,6-10-4 0,0 0 1 16,0 0-3-16,-6 5 10 0,6-5-7 0,0 0 1 15,0 0-5-15,0 0 6 0,0 0-1 0,0 0-10 16,27-18 13-16,-18 11-3 0,0 0-4 0,1-3 3 16,1 3 3-16,2-3-13 0,-1 2 9 0,2-2-11 15,-2-1 2-15,1 0 0 0,0 1 0 0,-1-1 1 16,2 3-1-16,1 0-4 0,-3-3 1 0,-2 3-4 15,2-3 3-15,-2 5 5 0,-2-1-3 0,1 0 4 16,1-4-6-16,-2 5 9 0,-1 0-3 0,1 1-3 16,-1-1 4-16,-1-1 0 0,-6 7 0 0,12-11 3 15,-12 11 3-15,9-7-5 0,-9 7 3 0,6-6-3 16,-6 6-5-16,0 0 8 0,0 0 0 0,7-8 4 0,-7 8-5 16,0 0 3-16,0 0-9 0,9-6 8 15,-9 6-3-15,0 0-10 0,0 0 11 0,0 0 1 16,0 0 0-16,0 0 2 0,0 0 0 0,15 13 0 0,-15-13 8 15,3 11 3-15,-3-11-6 0,6 10 6 0,-1-2-4 16,-2 1 9-16,3-3-2 0,-6-6 10 16,10 16-1-16,-3-6 2 0,1 0 2 0,2 0-2 0,1 1 2 15,-1-1-5-15,2 1-1 0,-1-1-3 0,1 1 0 16,-5-6-3-16,5 4-1 0,-3-2 0 0,0 0 4 16,-2 0-5-16,2-3 0 0,-1 2-2 0,-8-6-2 15,12 9 3-15,-5-7-7 0,-7-2 7 0,12 7-6 16,-5-3-4-16,-7-4 1 0,0 0-2 0,11 3 2 15,-11-3-7-15,0 0-10 0,0 0-10 0,0 0-19 16,10 4-17-16,-10-4-18 0,0 0-22 0,0 0-15 16,0 0-27-16,0 0-121 0,0 0-280 0,0 0 124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7:02.7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896D22-767C-459F-93BE-B0232D220EC5}" emma:medium="tactile" emma:mode="ink">
          <msink:context xmlns:msink="http://schemas.microsoft.com/ink/2010/main" type="inkDrawing" rotatedBoundingBox="18711,15741 22618,15383 22833,17734 18927,18091" semanticType="callout" shapeName="Other"/>
        </emma:interpretation>
      </emma:emma>
    </inkml:annotationXML>
    <inkml:trace contextRef="#ctx0" brushRef="#br0">0 0 4 0,'0'0'100'0,"0"0"-17"0,0 0-4 16,0 0-2-16,0 0-11 0,0 0 1 16,0 0-6-16,0 0-8 0,0 0 4 0,0 0-10 15,0 0-7-15,0 0-2 0,0 0 0 0,0 0-8 0,0 0-8 16,0 0 5-16,0 0-1 0,0 0-6 0,0 0 5 15,0 0-10-15,0 0-2 0,0 0 1 0,0 0 0 0,0 0-2 16,0 0 0-16,0 0-5 0,0 0 9 0,0 0-5 16,13 27 4-16,-13-27-7 0,5 10 6 0,-5-10-5 15,0 0 3-15,1 14 1 0,1-5 3 0,-2-9-2 16,0 0-3-16,3 15-4 0,-3-15 4 0,6 11 1 16,-5-5-6-16,-1-6 5 0,3 10 2 0,-3-10-4 15,6 11 2-15,-2-3-4 0,-4-8 1 0,2 11 0 16,-2-11 2-16,6 12-5 0,-6-12 1 15,4 12 1-15,-1-8 3 0,-3-4 2 0,2 10-3 0,-2-10-2 16,4 14 3-16,-4-14-7 0,2 12 1 0,-2-12 6 16,3 14-2-16,-3-14-5 0,1 12 8 0,-1-12-7 15,0 10-3-15,0-10 5 0,2 17 3 0,-1-9-3 16,-1-8-1-16,3 12-1 0,-3-12 4 0,3 16-5 16,0-7 2-16,-3-9 1 0,3 15-2 0,-1-9 5 15,-2-6-4-15,3 16-3 0,-3-16 0 0,1 10 7 16,-1-10-8-16,2 15 4 0,1-9-5 0,-3-6 8 15,1 11 0-15,-1-11-4 0,5 11 1 0,-5-11 4 16,1 13-1-16,-1-13-6 0,3 12 4 0,-3-12-3 16,3 12 12-16,-3-12-7 0,2 9-6 0,-2-9 2 15,0 15 6-15,1-7-1 0,-1-8 0 0,3 13-4 16,-3-13-4-16,3 13 1 0,-3-13 3 0,2 15 1 16,-2-15 4-16,4 11-5 0,0-4-6 0,-4-7 4 15,8 13-4-15,-7-6 1 0,-1-7 4 0,6 13-5 0,-4-6 7 16,-2-7-4-16,6 13 3 0,-6-13 1 0,4 13-4 15,-4-13-2-15,3 13 2 0,0-6-2 16,-3-7-1-16,3 12 1 0,-3-12 3 0,5 15-2 0,-2-7 1 16,-3-8 1-16,4 12-1 0,-1-1-2 0,-3-11 1 15,3 17-3-15,-1-11-1 0,-2-6 3 0,4 15 3 16,-2-5-8-16,-2-10 4 0,6 11 9 0,-5-2-7 16,-1-9 5-16,5 15-5 0,-5-15 3 0,4 12-3 15,-4-4 0-15,0-8 0 0,5 14-1 0,-4-5 3 16,2 0 0-16,-3-9 2 0,0 17-4 0,0-17-2 15,3 11 1-15,0 2-9 0,-3-13 12 0,3 13 3 16,1-8-1-16,-4-5-2 0,3 18 1 0,2-10 1 16,-5-8-5-16,6 16 3 0,-5-9-4 0,-1-7 0 15,6 17-2-15,-3-8 6 0,0-1-12 0,-3-8 17 16,6 16-3-16,-6-9-3 0,3 1 2 0,2 1-7 16,-5-9 8-16,3 17-1 0,0-7 1 0,-2-3-4 15,-1-7-3-15,5 15 7 0,-4-5 0 0,-1-10-5 16,6 14 4-16,-3-7 0 0,0 2-10 0,-3-9 7 15,2 13 2-15,-2-13 0 0,3 16 2 0,1-10-5 16,-4-6 3-16,6 15-3 0,-3-7-6 0,3 0 9 16,-6-8-5-16,7 12 10 0,-2-4-9 0,-1 0 3 15,-4-8 3-15,5 16-2 0,-1-7-4 0,2-2 1 0,-1 2 5 16,-2-3-3-16,1 3-2 0,-1 0-1 0,2-1 3 16,-5-8-3-16,9 16 10 0,-3-7-9 0,-2-1-4 15,-1-1 3-15,3 0 0 0,0 3 2 16,0-3-3-16,-2 2 1 0,-1 0 3 0,3-3-7 0,-6-6-9 15,6 15 19-15,0-8-1 0,-6-7 1 0,8 14 1 16,-5-9-4-16,3 1-1 0,0 0 3 0,-6-6-5 16,12 11-5-16,-7-3 15 0,-5-8-7 15,9 11 7-15,-3-3-4 0,0-4 2 0,-6-4 0 0,12 14 2 16,-9-10 0-16,3 3-1 0,2-4-4 0,-8-3 3 16,10 10 0-16,-4-3 0 0,-6-7-1 0,11 7-4 15,-3-1 1-15,-3-2 2 0,1 4-4 0,-6-8-1 16,10 11 2-16,-4-5 1 0,-6-6 3 0,11 10-6 15,-5-5 6-15,-6-5-2 0,12 10-5 0,-6-6 4 16,-6-4-3-16,7 13 0 0,-1-9 2 0,-6-4 4 16,9 7-6-16,-5-1 2 0,-4-6-1 0,14 8 4 15,-8 0-6-15,0-2 4 0,-6-6-1 0,10 7-5 16,-4 0 3-16,0-1 3 0,-6-6 2 0,12 11-2 16,-6-8-3-16,2 3 3 0,-8-6-6 0,13 12-1 15,-7-6 4-15,1-2-1 0,-7-4 4 0,9 11-4 16,0-4 4-16,-4-3-4 0,-5-4 3 0,13 10 0 15,-8-7-1-15,-5-3 0 0,13 14-3 0,-7-10 2 16,0-1 1-16,-6-3 4 0,12 13-5 0,-8-8 2 16,2-1-5-16,2 2 6 0,-2 1-3 0,-6-7-2 15,12 11 1-15,-6-7 1 0,1 2 3 0,-7-6-5 0,11 8 7 16,-7-2-1-16,-4-6-5 0,12 11 0 16,-6-8 2-16,1 4-1 0,-7-7-9 0,11 14 9 15,-4-12 3-15,-1 4 0 0,-6-6-2 0,11 12-1 0,-2-7 0 16,-9-5 0-16,10 10 0 0,-4-6 2 15,0 1-1-15,-6-5-2 0,12 11 1 0,-6-7 3 16,-6-4-5-16,10 10 1 0,-4-6 2 0,2 0 1 0,-8-4-5 16,10 12 5-16,-4-7-1 0,0 1-3 0,-6-6 2 15,11 6 1-15,-11-6-6 0,13 9-1 16,-8-2 7-16,2-2 2 0,-7-5-1 0,10 9-3 16,-5-5 2-16,-5-4-1 0,12 8 2 0,-6-3-2 0,-6-5 1 15,12 10-7-15,-5-5 8 0,-1 1-2 0,-6-6-1 16,15 11 0-16,-7-8 10 0,2 1-4 0,2 3-2 15,-3-2-2-15,0-3 6 0,1 4-4 0,-1-2 2 16,2 0-1-16,-2 2-2 0,1-2-2 0,0 1 0 16,-1-3 5-16,-9-2 1 0,18 6-7 0,-9-1 3 15,0-3 1-15,-1 3-1 0,-1 1 4 0,4-2-1 16,-11-4-5-16,16 7 0 0,-6-3-2 0,-2-1 2 16,4 1 3-16,-5-1-1 0,2 1 1 0,2-1-3 15,-11-3 6-15,16 7 0 0,-6-4-6 0,-1 2 0 16,2 1 1-16,-2-4 1 0,-2 3 0 0,5-2 1 15,-1 1-3-15,-4 0-1 0,2 2 2 0,-9-6 1 16,18 5-4-16,-9-3 6 0,1 2-5 0,-10-4 6 16,14 5-6-16,-5-3 2 0,-2 5-3 0,-7-7 4 15,17 3-2-15,-10 1 0 0,-7-4 2 0,15 4-2 16,-8 0 0-16,-7-4-2 0,14 3 7 0,-5 0-7 16,-9-3 1-16,13 5 2 0,-5-3 2 0,-8-2-2 15,13 3 0-15,-13-3 2 0,15 2-4 0,-15-2 1 16,13 1-1-16,-13-1 6 0,14 0-4 0,-14 0 0 15,15 5 0-15,-15-5-1 0,16 0 0 0,-16 0 0 16,14 0-4-16,-14 0 5 0,13 2-3 0,-13-2 4 0,0 0-1 16,19-2-1-16,-19 2 0 0,14 0 4 15,-14 0-5-15,13-4 4 0,-13 4-2 0,14-1-3 16,-14 1 2-16,15-1 3 0,-15 1-6 0,11-2 6 16,-11 2-3-16,14-2 0 0,-14 2 3 0,9-5 2 0,-9 5-3 15,12-6-4-15,-12 6 0 0,12-3 5 0,-12 3-5 16,9-4 3-16,-9 4-2 0,12-3 5 0,-12 3-7 15,10-4 3-15,-10 4 6 0,10-2-4 0,-10 2-2 16,12-4-4-16,-12 4 7 0,9-6-4 0,-9 6-2 16,12-5 6-16,-12 5-5 0,12-3-1 0,-12 3 1 15,12-5 3-15,-12 5-3 0,9-4 3 0,-9 4-1 16,0 0 1-16,15-6-1 0,-15 6 1 0,10-3-4 16,-10 3 3-16,9-6-2 0,-9 6 3 0,12 0-5 15,-12 0 7-15,12-5-1 0,-12 5-5 0,8-7 6 16,-8 7 1-16,0 0-4 0,15-3-2 0,-15 3 5 15,10-7-4-15,-10 7 2 0,8-4-1 0,-8 4-1 16,13-5 0-16,-13 5 7 0,12-3-7 16,-12 3 3-16,9-4-5 0,-9 4 4 0,13-6-1 0,-13 6 2 15,8-3-6-15,-8 3 6 0,12-7-4 0,-12 7 2 16,12-3 2-16,-12 3-2 0,9-5 1 0,-9 5-2 16,11-6-5-16,-11 6 8 0,9-3-5 0,-9 3 4 15,11-5-2-15,-11 5 2 0,12-6 1 0,-12 6-1 16,9-6-1-16,-3 1 0 0,-6 5 0 0,9-7 0 15,-3 0 2-15,-6 7 2 0,0 0-4 0,13-6 1 16,-13 6-5-16,10-6 4 0,-10 6 3 0,9-5-13 16,-9 5 7-16,6-6 5 0,-6 6 1 0,8-7-4 15,-8 7 0-15,10-7 2 0,-10 7-1 0,8-5 6 16,-8 5-4-16,7-6-1 0,-7 6-2 0,9-5 2 16,-9 5-3-16,6-8 1 0,-6 8 2 0,8-7 6 15,-8 7-5-15,8-8-4 0,-8 8 0 0,8-7 2 16,-8 7 0-16,9-6-4 0,-9 6 7 0,7-8-3 15,-7 8 2-15,9-11-3 0,-6 7 3 0,-3 4-6 16,11-7 6-16,-11 7-1 0,9-10-3 0,-9 10 3 16,7-7-2-16,-1 1 2 0,-6 6-4 0,11-12 5 15,-11 12 1-15,8-9-3 0,-2 5-2 0,-6 4 2 16,8-14 1-16,-2 10 1 0,-6 4 0 0,7-11-2 16,-7 11 1-16,8-12-3 0,-2 6-3 0,-6 6 9 15,10-8-2-15,-7 0-3 0,-3 8 11 0,11-10-11 16,-8 5 0-16,-3 5 2 0,10-8-6 0,-10 8 5 0,7-11-1 15,-1 6-1-15,-6 5 1 0,9-10 3 16,-4 3-3-16,-5 7 1 0,9-11 0 0,-9 11-4 0,7-7 5 16,-7 7-1-16,11-13 1 0,-11 13 2 15,7-7-3-15,-4 3 0 0,-3 4-1 0,12-14 0 0,-7 8 5 16,-5 6-1-16,9-11-3 0,-4 5-3 0,-5 6 0 16,11-12 3-16,-8 5 0 0,4 1 2 15,-1-3-1-15,2 0 1 0,-2 3-1 0,1-1-4 0,-1-1-1 16,0 1 5-16,-6 7 1 0,12-11-11 0,-6 2 11 15,1 4 5-15,-1-5-6 0,2 7 2 0,-8 3-5 16,12-13-4-16,-9 8 8 0,-3 5-6 0,13-11 6 16,-7 5-5-16,-6 6 2 0,11-9 0 15,-7 4 3-15,-4 5-1 0,11-10-1 0,-5 6 2 0,-6 4 0 16,7-8-5-16,-7 8 5 0,7-6-1 0,-7 6-2 16,11-9 1-16,-11 9 1 0,7-8-6 0,-7 8 10 15,6-11-6-15,-6 11 4 0,8-10-5 0,-2 6 0 16,-6 4 4-16,4-13-4 0,-4 13-1 0,6-13 5 15,0 8-5-15,-6 5 7 0,8-14-2 0,-2 10-3 16,-6 4 5-16,7-13-5 0,-4 5-9 0,-3 8 10 16,9-13 4-16,-5 6-3 0,2 0-3 0,-6 7 3 15,8-11 2-15,-8 11-7 0,6-11 4 0,-6 11 3 16,9-6-4-16,-9 6-7 0,7-11 8 0,-2 6 2 16,-5 5 0-16,9-13-1 0,-5 6-6 0,-4 7 2 15,8-10-3-15,-2 6 8 0,-6 4-1 0,7-10-1 16,-7 10 2-16,9-10 0 0,-9 10-2 0,6-8-1 15,0 1 1-15,-6 7 1 0,7-13 5 0,-2 8-5 16,-5 5 1-16,9-10-1 0,-9 10-1 0,9-10-2 16,-5 2 0-16,-4 8 1 0,9-11-2 0,-6 6 5 15,-3 5 1-15,11-11-11 0,-8 4 8 0,-3 7-3 16,10-12 3-16,-10 12-2 0,10-11 2 0,-4 4-1 16,-6 7 4-16,11-9-3 0,-4 5 3 0,-7 4-4 15,9-15-5-15,-4 8 0 0,-5 7 6 0,12-9 2 16,-6 0-1-16,-6 9-11 0,9-9 13 0,-5 4-2 15,-4 5 0-15,9-11 5 0,-3 4-6 0,-6 7 2 16,7-14 2-16,1 9 1 0,-2-4-7 0,-6 9-1 0,9-11 3 16,-3 4 3-16,0 1 3 0,0-4-6 15,0 3-1-15,0 0-1 0,1 0 2 0,0 2-5 16,-7 5 5-16,11-13 2 0,-7 7-4 0,5-1 4 16,-3-2 0-16,-6 9-2 0,14-13-3 0,-7 6 1 15,-7 7-3-15,9-17 5 0,-3 10-2 0,2-2 2 0,-1 1 2 16,2 3-3-16,-2-2 3 0,-1-3-2 15,2 4 3-15,-2-2-3 0,1-2-3 0,-7 10 5 0,14-14-1 16,-7 8 0-16,1-6 0 0,-2 2-1 0,0 3 0 16,1-4 1-16,-1 1-2 0,1 0 1 15,1 3 2-15,-2 1 2 0,1-3-3 0,-1 3 0 16,0-2-3-16,0 0 2 0,0 1 0 0,0-2 0 16,3 2-2-16,-3 0 6 0,2 1-4 0,-3-2-13 0,3-1 15 15,-2 4-1-15,0-2-1 0,1-3-7 0,-1 1 14 16,2 4-8-16,-1-6 1 0,1 4 0 15,-2-3 3-15,1 4-2 0,-1-5 2 0,1 4-2 0,-1-1 5 16,2-2-1-16,1 1 4 0,-5 2-6 0,2-2-1 16,0-1 7-16,0 3-4 0,2-2 4 0,-1 0-3 15,-1 2-3-15,0-3 5 0,0 5 2 0,2-4-6 16,-4 1-4-16,3-2 4 0,-1 4 3 0,0-3-2 16,-3 0 1-16,-3 9-3 0,12-13 0 0,-7 7-1 15,-1-2 4-15,-4 8-2 0,11-11-3 0,-5 5 6 16,-6 6-5-16,7-11 3 0,-7 11-4 0,9-11 2 15,-4 5-2-15,-5 6 6 0,5-12-5 0,-5 12 0 16,8-8-1-16,-8 8 3 0,6-9-2 0,-6 9-1 16,6-10 1-16,-6 10 1 0,7-6-1 0,-7 6-1 15,8-5 6-15,-8 5-5 0,7-10 3 0,-7 10 0 16,0 0-4-16,6-11 2 0,-6 11 4 0,8-7 3 16,-8 7-2-16,6-13-2 0,-6 13-1 0,6-11 5 15,-6 11-3-15,7-11-3 0,-1 7 6 0,-6 4 5 16,7-7-4-16,-7 7-2 0,11-13 1 0,-11 13 2 15,7-12-2-15,-7 12 2 0,6-8-1 0,-6 8 0 16,5-13-1-16,-5 13-2 0,6-9 6 0,-6 9-2 16,6-6-3-16,-6 6 4 0,7-8 0 0,-7 8-2 15,9-10-1-15,-9 10 3 0,5-8 1 0,-5 8 1 16,4-10-2-16,-4 10 6 0,8-6-4 0,-8 6 2 16,0 0-1-16,6-8-7 0,-6 8 5 0,0 0 1 15,5-8-5-15,-5 8 0 0,0 0 1 0,0 0-2 16,0 0-2-16,0 0-1 0,6-9-1 0,-6 9-3 15,0 0-1-15,0 0 6 0,0 0-4 0,0 0 1 16,0 0-3-16,0 0 2 0,0 0-12 0,0 0-16 16,0 0-15-16,0 0-19 0,0 0-37 0,0 0-22 15,-13 40-34-15,13-40-40 0,-7 15-160 0,2-4-379 16,5-11 168-16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9:34.34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6E927A-3AC5-4F26-9ABD-056AEE2F5E12}" emma:medium="tactile" emma:mode="ink">
          <msink:context xmlns:msink="http://schemas.microsoft.com/ink/2010/main" type="writingRegion" rotatedBoundingBox="18400,17432 18947,17432 18947,17977 18400,17977"/>
        </emma:interpretation>
      </emma:emma>
    </inkml:annotationXML>
    <inkml:traceGroup>
      <inkml:annotationXML>
        <emma:emma xmlns:emma="http://www.w3.org/2003/04/emma" version="1.0">
          <emma:interpretation id="{9873914C-5B84-49BB-8218-F36FB0E2871F}" emma:medium="tactile" emma:mode="ink">
            <msink:context xmlns:msink="http://schemas.microsoft.com/ink/2010/main" type="paragraph" rotatedBoundingBox="18400,17432 18947,17432 18947,17977 18400,17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9F4FBA-1314-4FEA-A220-A226C00EF959}" emma:medium="tactile" emma:mode="ink">
              <msink:context xmlns:msink="http://schemas.microsoft.com/ink/2010/main" type="line" rotatedBoundingBox="18400,17432 18947,17432 18947,17977 18400,17977"/>
            </emma:interpretation>
          </emma:emma>
        </inkml:annotationXML>
        <inkml:traceGroup>
          <inkml:annotationXML>
            <emma:emma xmlns:emma="http://www.w3.org/2003/04/emma" version="1.0">
              <emma:interpretation id="{458E7122-444A-44B4-BBAA-A2C8F9B8C3F2}" emma:medium="tactile" emma:mode="ink">
                <msink:context xmlns:msink="http://schemas.microsoft.com/ink/2010/main" type="inkWord" rotatedBoundingBox="18400,17432 18947,17432 18947,17977 18400,17977"/>
              </emma:interpretation>
            </emma:emma>
          </inkml:annotationXML>
          <inkml:trace contextRef="#ctx0" brushRef="#br0">-541 519 24 0,'0'0'86'0,"0"0"-3"0,0 0-7 16,0 0-10-16,0 0-14 0,0 0 11 15,0 0 1-15,0 0 4 0,0 0-7 0,0 0-12 0,5-15 2 16,-5 15-3-16,0 0 4 0,0 0-9 16,0 0-6-16,0 0-4 0,0 0 2 0,0 0-17 0,0 0 7 15,0 0-3-15,0 0 4 0,0 0-3 0,0 0 1 16,0 0 1-16,0 0-7 0,0 0 4 15,0 0 1-15,0 0 4 0,0 0-2 0,19 21 0 0,-19-21-4 16,7 7-4-16,-7-7 7 0,9 11-1 0,-9-11 5 16,6 8-5-16,-1-2-7 0,-5-6 1 0,3 11-1 15,-3-11 2-15,6 10 2 0,-6-10-5 0,1 10 0 16,-1-10-2-16,3 11-1 0,-3-11 1 16,0 0 2-16,0 14-8 0,0-14 9 0,2 10-4 0,-2-10-2 15,0 0-1-15,0 18 0 0,0-18 1 0,0 0 1 16,-2 13-4-16,2-13 1 0,0 0 0 0,2 11-1 15,-2-11-2-15,0 0 1 0,0 0-2 0,0 0-3 16,1 10 0-16,-1-10 5 0,0 0-3 0,0 0 2 16,0 0 1-16,0 0 1 0,0 0 0 0,0 0 1 15,0 0 8-15,0 0 0 0,0 0-3 0,0 0 4 16,0 0-3-16,0 0-2 0,0 0 2 0,0 0-5 16,0 0 3-16,0 0-5 0,0 0 0 0,23-23 3 15,-23 23-3-15,4-8-1 0,0 1-4 0,-4 7 5 16,8-14-1-16,-4 9 1 0,-4 5-4 0,9-16 1 15,-4 10 1-15,-5 6-1 0,9-18 2 0,-5 11-1 16,-4 7-1-16,8-14-4 0,-4 8 7 0,1-1-5 16,1-1-1-16,-6 8-10 0,10-17 4 0,-7 12 4 15,-3 5-4-15,10-12 4 0,-4 7-1 0,-1-2 2 16,-5 7-2-16,12-10 7 0,-5 7-6 0,-7 3 2 0,14-11 4 16,-8 7-6-16,1-2-2 0,-7 6-1 15,14-4 8-15,-14 4-8 0,13-6 3 0,-13 6 0 16,12-6 1-16,-12 6 0 0,12-4-3 0,-12 4 6 15,7-5-3-15,-7 5-1 0,0 0 2 0,14 0-3 0,-14 0-2 16,0 0 5-16,0 0-5 0,0 0 2 0,0 0-3 16,13 0 1-16,-13 0 1 0,0 0 2 0,0 0-2 15,8 7-1-15,-8-7-2 0,0 0 4 16,0 0 7-16,4 10-2 0,-4-10-14 0,0 0 13 0,5 11 1 16,-5-11-3-16,0 0-3 0,1 11 6 0,-1-11-3 15,0 0-2-15,2 12 4 0,-2-12 4 0,1 8-1 16,-1-8-2-16,0 0 3 0,0 16 0 0,0-16 4 15,-3 9-3-15,3-9 3 0,-1 14 2 0,1-14-1 16,-5 14 3-16,5-14 4 0,-4 8-3 0,4-8-1 16,-2 16 6-16,1-8-7 0,1-8 1 0,-5 12-1 15,5-12 1-15,-6 14 0 0,6-14-3 0,-1 15 1 16,1-15-1-16,-5 12 2 0,5-12-2 0,-1 15-1 16,-1-7 1-16,2-8-1 0,-4 16 0 0,4-16 1 15,-2 12-8-15,2-12 3 0,0 15-1 0,0-15 1 16,-1 12 5-16,1-12-2 0,-3 12 2 0,3-12-3 15,0 0 1-15,0 14-1 0,0-14 0 0,0 0 1 16,0 0 2-16,0 0 0 0,-2 13 5 0,2-13-1 16,0 0-2-16,0 0 8 0,0 0 1 0,0 0 1 15,0 0-4-15,0 0 5 0,0 0-6 0,0 0-3 0,5 8-1 16,-5-8-3-16,0 0 0 0,0 0-6 16,0 0-13-16,0 0-10 0,0 0-17 0,0 0-24 15,22-8-8-15,-22 8-21 0,0 0-32 0,20-3-19 16,-20 3-30-16,11-5-149 0,-11 5-345 0,12-5 152 0</inkml:trace>
          <inkml:trace contextRef="#ctx0" brushRef="#br0" timeOffset="684.06">-82 711 97 0,'0'0'117'0,"0"0"-6"0,0 0 0 0,0 0-27 16,0 0 10-16,0 0-8 0,0 0-5 0,0 0-11 0,0 0-6 16,0 0-4-16,0 0-5 0,0 0-9 0,0 0 1 15,18 6-8-15,-18-6-4 0,0 0 1 16,0 0-4-16,0 0-5 0,0 0-1 0,0 0-3 16,0 0-5-16,0 0 3 0,0 0 1 0,0 0-16 0,0 0 15 15,0 0-8-15,0 0 6 0,0 0-1 0,0 0-1 16,0 0-2-16,0 0-2 0,0 0 5 0,0 0-3 15,0 0 4-15,0 0-5 0,0 0 5 0,0 0 6 16,8 5-4-16,-8-5 7 0,0 0-4 0,0 0-5 16,0 0 6-16,6 13 2 0,-6-13 0 0,6 3-5 15,-6-3 2-15,0 0-1 0,1 15 7 0,-1-15-5 16,3 7 8-16,-3-7-4 0,2 11-2 0,-2-11 3 16,1 9 5-16,-1-9-4 0,2 15-2 0,-2-15 7 15,4 13-3-15,-4-13-1 0,0 13 3 0,0-13-10 16,5 12 0-16,-4-5 1 0,-1-7-1 0,2 17-5 15,-2-17 4-15,1 11 0 0,-1-11-2 0,5 14-8 16,-5-14 3-16,4 13-1 0,-4-13 1 0,0 11 0 16,0-11 0-16,1 10-3 0,-1-10 2 0,0 0-2 15,0 14-1-15,0-14 0 0,5 9-2 0,-5-9-3 16,0 0 1-16,0 0 0 0,-3 12-1 0,3-12 0 0,0 0 1 16,0 0-1-16,0 0 1 0,0 0-1 0,0 0 1 15,3 11 2-15,-3-11 1 0,0 0-4 16,0 0 2-16,0 0-3 0,0 0-1 0,0 0-1 15,0 0 4-15,0 0-3 0,4 8 1 0,-4-8 2 16,0 0-3-16,0 0-8 0,0 0-15 0,0 0-21 0,0 0-29 16,0 0-37-16,9 6-36 0,-9-6-44 0,0 0-196 15,0 0-412-15,0 0 183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7:09.56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FC132C-6C7B-497B-A52B-FAF474A6AC97}" emma:medium="tactile" emma:mode="ink">
          <msink:context xmlns:msink="http://schemas.microsoft.com/ink/2010/main" type="writingRegion" rotatedBoundingBox="21723,16837 22534,17881 22187,18150 21376,17106">
            <msink:destinationLink direction="with" ref="{33680BDB-A36D-4F19-8626-2B401F91000C}"/>
          </msink:context>
        </emma:interpretation>
      </emma:emma>
    </inkml:annotationXML>
    <inkml:traceGroup>
      <inkml:annotationXML>
        <emma:emma xmlns:emma="http://www.w3.org/2003/04/emma" version="1.0">
          <emma:interpretation id="{34FA9FD5-E3CE-4DD8-B530-2039D8739562}" emma:medium="tactile" emma:mode="ink">
            <msink:context xmlns:msink="http://schemas.microsoft.com/ink/2010/main" type="paragraph" rotatedBoundingBox="21723,16837 22534,17881 22187,18150 21376,17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F9964E-341D-4211-852F-4D958BC8EFD3}" emma:medium="tactile" emma:mode="ink">
              <msink:context xmlns:msink="http://schemas.microsoft.com/ink/2010/main" type="line" rotatedBoundingBox="21723,16837 22534,17881 22187,18150 21376,17106"/>
            </emma:interpretation>
          </emma:emma>
        </inkml:annotationXML>
        <inkml:traceGroup>
          <inkml:annotationXML>
            <emma:emma xmlns:emma="http://www.w3.org/2003/04/emma" version="1.0">
              <emma:interpretation id="{D8487B51-B294-46D4-A9D8-A6C58F10F2D8}" emma:medium="tactile" emma:mode="ink">
                <msink:context xmlns:msink="http://schemas.microsoft.com/ink/2010/main" type="inkWord" rotatedBoundingBox="21663,16883 21777,17030 21631,17143 21517,16996"/>
              </emma:interpretation>
            </emma:emma>
          </inkml:annotationXML>
          <inkml:trace contextRef="#ctx0" brushRef="#br0">27 37 25 0,'0'0'66'0,"0"0"-10"0,-1-13 4 0,1 13 1 15,0 0-6-15,0 0 0 0,0 0-6 0,0 0 1 16,0 0-1-16,-5-10-15 0,5 10 7 0,0 0-1 0,0 0-6 15,0 0 8-15,-9-7-9 0,9 7 0 0,0 0-7 16,0 0 6-16,0 0 0 0,0 0-19 0,0 0 13 16,-7-7-11-16,7 7 13 0,0 0-8 0,0 0 3 15,0 0 1-15,0 0-2 0,0 0-2 0,0 0-1 16,0 0 4-16,0 0 5 0,0 0 2 0,0 0-6 16,0 0-5-16,-6 23 2 0,6-23 0 0,0 0-1 15,0 0 1-15,1 15-3 0,-1-15-1 0,0 0 10 16,0 0-8-16,2 15 0 0,-2-15-9 0,6 6 4 15,-6-6-12-15,0 0 13 0,6 11-8 0,-6-11 3 16,7 6 3-16,-7-6-4 0,8 4-4 0,-8-4 7 16,10 5 1-16,-10-5-1 0,12 2-10 0,-12-2 10 15,0 0-7-15,15-2 2 0,-15 2-1 0,0 0 4 16,21-1-6-16,-14-4-2 0,-7 5 5 0,12-6 0 16,-12 6-1-16,9-7-2 0,-9 7 3 0,5-7-3 15,-5 7 0-15,6-11 5 0,-6 11-4 0,0 0-5 16,0-10 3-16,0 10 2 0,0 0 3 0,0 0-7 15,0 0 0-15,-8-21 1 0,8 21 3 0,-7-3-3 16,7 3 2-16,0 0 9 0,-12-4-10 0,12 4-2 16,-12-4 3-16,12 4 5 0,-12-3-3 0,12 3-4 15,0 0 5-15,0 0 0 0,-20 3 4 0,20-3-7 16,0 0-6-16,-13 5 3 0,13-5 1 0,-7 4 3 0,7-4 1 16,-8 6-3-16,8-6 2 0,-6 7-2 0,6-7 3 15,-6 10-1-15,6-10 7 0,-1 10-3 0,1-10-4 16,-2 11-8-16,2-11 10 0,0 0 2 15,0 18-5-15,0-18-2 0,0 0 4 0,2 13 0 0,-2-13-7 16,6 11 10-16,-6-11 5 0,12 5-14 0,-12-5 11 16,9 5-3-16,-9-5 1 0,11 4 5 15,-11-4-7-15,17 3 3 0,-8-3-7 0,-9 0 4 16,0 0-1-16,22-6 3 0,-22 6 3 0,18-5-3 0,-10 4-1 16,-8 1-2-16,13-9 2 0,-6 6-2 0,-7 3-1 15,12-10 0-15,-6 3-2 0,-6 7 3 0,9-9-1 16,-9 9-1-16,6-13 1 0,-6 13-2 0,6-9 2 15,-6 9-2-15,2-9 2 0,-2 9-2 0,0 0-2 16,0 0 3-16,0 0-5 0,-12-16 0 0,12 16-1 16,-11-6 7-16,11 6-5 0,-18 0 3 0,18 0-3 15,-19-1-2-15,19 1 2 0,-19 3 5 0,10 1-7 16,9-4 5-16,-20 5-2 0,13-3-1 0,-4 4-4 16,11-6 6-16,-15 8-9 0,10-4 7 0,5-4 4 15,-14 9-4-15,8-5 2 0,6-4 0 0,-9 10 0 16,9-10-4-16,-6 10 4 0,6-10-6 0,-1 11 5 15,1-11 2-15,0 0-1 0,1 15-1 0,-1-15 7 16,0 0-3-16,12 10 4 0,-12-10-6 0,14 3 2 16,-7 0 1-16,2-2 0 0,3 2 0 0,-12-3 8 15,21 0-9-15,-9 0-4 0,0 0 4 0,-12 0 0 0,21-3-3 16,-13 2 2-16,-8 1 3 0,20-5-2 16,-14 0 0-16,-6 5 1 0,13-6-3 0,-7 1 2 15,-6 5 2-15,8-10-3 0,-8 10 0 0,6-5 2 16,-6 5 1-16,0 0-1 0,6-12 0 0,-6 12-7 0,0 0 1 15,0 0 1-15,-11-16-1 0,11 16-1 16,-9-5-1-16,9 5 5 0,-13-4-3 0,13 4 0 0,-15-2 1 16,15 2-4-16,-19 0 2 0,7 0 1 15,12 0-4-15,-18 2 7 0,9 2-2 0,9-4-3 0,-15 7 1 16,6-3 1-16,0-1-1 0,9-3 0 16,-14 7 1-16,7-4-6 0,7-3 3 0,-7 8 7 15,7-8 3-15,-11 6-8 0,11-6 0 0,0 0 0 0,-3 10-1 16,3-10 4-16,0 0 0 0,0 0-1 0,0 0 0 15,0 0 0-15,17 11-2 0,-17-11 2 0,11 4 3 16,-11-4 1-16,14 0 1 0,-14 0-7 0,0 0 2 16,15-3 3-16,-15 3-3 0,0 0 4 0,13-4-17 15,-13 4-9-15,0 0-18 0,11-3-18 0,-11 3-22 16,0 0-26-16,0 0-34 0,0 0-154 0,0 0-315 16,0 0 140-16</inkml:trace>
        </inkml:traceGroup>
        <inkml:traceGroup>
          <inkml:annotationXML>
            <emma:emma xmlns:emma="http://www.w3.org/2003/04/emma" version="1.0">
              <emma:interpretation id="{9F767521-0705-4310-B6FB-9E77D8556F98}" emma:medium="tactile" emma:mode="ink">
                <msink:context xmlns:msink="http://schemas.microsoft.com/ink/2010/main" type="inkWord" rotatedBoundingBox="22008,17203 22534,17881 22187,18150 21661,17472"/>
              </emma:interpretation>
            </emma:emma>
          </inkml:annotationXML>
          <inkml:trace contextRef="#ctx0" brushRef="#br0" timeOffset="147292.77">179 452 91 0,'0'0'113'0,"0"0"-8"16,0 0-1-16,0 0-6 0,12-3-11 0,-12 3-13 15,0 0 4-15,0 0-13 0,0 0-2 0,0 0-7 16,0 0-5-16,0 0 0 0,0 0-1 0,14 11-7 16,-14-11 2-16,0 0-4 0,1 14-1 0,-1-14-2 15,0 9-1-15,0-9-5 0,0 0 4 0,-4 16 2 16,4-16-2-16,-5 14-8 0,5-14 1 0,-3 13-4 15,3-13-1-15,-1 12-3 0,-1-3 3 0,2-9-3 16,-4 15-1-16,4-15-2 0,-2 13-1 0,2-13 0 0,0 13 7 16,0-13-7-16,-1 12-1 0,1-12-2 0,1 11 3 15,-1-11-5-15,0 0 2 0,2 13-2 16,-2-13 3-16,6 7-5 0,-6-7-2 0,0 0 7 16,0 0-3-16,4 11 2 0,-4-11-6 0,0 0 2 0,8 6-2 15,-8-6 2-15,0 0 1 0,0 0-3 0,0 0-8 16,0 0 8-16,0 0-2 0,0 0-6 15,0 0 11-15,0 0-2 0,0 0 3 0,19-17-5 0,-19 17 1 16,0 0-1-16,3-12 1 0,-3 12-1 0,6-8 0 16,-6 8-4-16,4-11 5 0,-4 11-8 0,3-12 1 15,-3 12-1-15,8-13-1 0,-5 3 3 16,-3 10 0-16,3-13 0 0,3 8-5 0,-6 5 1 0,7-16 1 16,-2 10 3-16,-5 6-2 0,7-16 0 0,-2 9 1 15,-5 7-4-15,7-10-3 0,-7 10 6 0,9-13 0 16,-3 8-1-16,-6 5-7 0,10-10 7 0,-5 3 0 15,-5 7 0-15,10-8-2 0,-2 2 0 0,-2 0 3 16,-6 6-1-16,9-8-1 0,-9 8 0 0,13-8 0 16,-13 8-1-16,11-7 5 0,-5 5-1 0,-6 2-2 15,10-7-3-15,-10 7 3 0,10-8-1 0,-10 8 3 16,8-3 1-16,-8 3-1 0,0 0-2 0,10-6 4 16,-10 6-6-16,0 0 1 0,0 0-2 0,9-7 4 15,-9 7 2-15,0 0-3 0,0 0-4 0,0 0 0 16,9-4 2-16,-9 4 0 0,0 0 2 0,0 0-1 0,0 0-3 15,0 0 0-15,0 0 0 0,0 0-6 16,11 13 7-16,-11-13 0 0,0 0 2 0,-2 13 1 16,2-13 8-16,0 0-8 0,-4 19-3 0,4-19 6 15,-6 14-3-15,6-14 4 0,-2 16 6 0,-2-11-2 0,2 6 3 16,2-11 1-16,-4 24-1 0,2-17 3 0,1 3 2 16,1-10-1-16,-5 17 5 0,4-6-8 15,-4-1 3-15,4 0 2 0,-1 1 0 0,-1 0-2 16,0-2 2-16,3 7-4 0,0-16 5 0,-1 17-5 0,-2-3 4 15,3-14 1-15,0 20-3 0,0-12-1 0,0-8 1 16,3 14-5-16,-3-4 4 0,0-10-4 16,1 12 0-16,-1-12 0 0,0 0 2 0,3 13-3 15,-3-13-2-15,0 0 1 0,3 10 3 0,-3-10-1 0,0 0 1 16,2 8 1-16,-2-8 2 0,0 0-1 0,0 0 0 16,0 0-4-16,0 0 2 0,0 0-2 0,0 0-8 15,0 0-17-15,0 0-21 0,0 0-20 0,0 0-15 16,19-5-35-16,-19 5-37 15,0 0-27-15,0 0-139 0,21-6-337 0,-21 6 150 0</inkml:trace>
          <inkml:trace contextRef="#ctx0" brushRef="#br0" timeOffset="148163.03">628 754 57 0,'3'-7'132'0,"-3"7"-10"0,0 0-8 0,0 0-10 16,0 0-4-16,0 0-12 0,2-13 1 0,-2 13-6 15,0 0-6-15,4-9 3 0,-4 9-14 0,0 0-6 16,0 0-1-16,0 0-10 0,8-10 1 0,-8 10-8 15,0 0-2-15,0 0-2 0,10-3-5 0,-10 3-5 16,9-7 1-16,-9 7-9 0,12-4 2 0,-12 4-7 16,12-2 4-16,-12 2 0 0,15-2-4 0,-15 2-8 15,13 0 0-15,-13 0 0 0,15 2 1 0,-15-2 2 16,16-2-2-16,-16 2 2 0,14-2-6 0,-14 2-1 16,10 2 3-16,-10-2 1 0,0 0-6 0,17 2 6 15,-17-2-2-15,9 6-3 0,-9-6 2 0,0 0-1 16,7 3-1-16,-7-3-2 0,0 0 4 0,3 11 5 15,-3-11 0-15,0 0 5 0,0 0 2 0,-12 24-5 16,8-18 5-16,4-6 4 0,-9 16 0 0,1-9-3 16,-1 2 3-16,5 0 4 0,-5-3-7 0,1 3 5 15,0 0-2-15,-3-1-1 0,2 0 2 0,2-2-1 0,-1 3 2 16,-1-1-4-16,0-3-3 0,2 2 1 0,-1 0-4 16,-1-1-1-16,2 0 2 0,-2 1 0 15,2-1 10-15,7-6-1 0,-14 10-2 0,8-6-4 16,6-4 2-16,-13 7 2 0,13-7-3 0,-17 7-1 0,17-7 4 15,-10 3-3-15,10-3-2 0,-16 3 2 0,16-3 0 16,-9 2 2-16,9-2-2 0,0 0-4 0,0 0 3 16,-18 2-4-16,18-2 0 0,0 0 2 0,0 0-3 15,0 0 1-15,0 0 0 0,0 0-4 0,0 0-3 16,0 0 1-16,-8-10 1 0,8 10-4 0,0 0-1 16,0 0 0-16,0 0 2 0,0 0 0 0,35-7 1 15,-35 7-2-15,17 0-3 0,-17 0 1 0,21 3 0 16,-10-3 0-16,-11 0-1 0,21 4-2 0,-9-3 2 15,-2 1-1-15,6-1 1 0,-2 3-1 0,2-2 1 16,-2 1 2-16,2 0-4 0,-6-2 2 0,7 4 3 16,-7-1-4-16,1-2 0 0,1 1 0 0,-2 0 1 15,1 1-1-15,1-1 3 0,-12-3 1 0,17 4-5 16,-8-3 7-16,-9-1-5 0,15 4 0 0,-15-4-2 16,8 5 6-16,-8-5-6 0,7 3-10 0,-7-3-18 15,0 0-20-15,11 5-16 0,-11-5-18 0,0 0-28 16,0 0-35-16,0 0-36 0,0 0-137 0,0 0-346 15,0 0 153-15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7:07.3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8F07B8-118B-4605-A10E-80D3A06AFD11}" emma:medium="tactile" emma:mode="ink">
          <msink:context xmlns:msink="http://schemas.microsoft.com/ink/2010/main" type="writingRegion" rotatedBoundingBox="19166,17079 18956,17153 18918,17047 19128,16973"/>
        </emma:interpretation>
      </emma:emma>
    </inkml:annotationXML>
    <inkml:traceGroup>
      <inkml:annotationXML>
        <emma:emma xmlns:emma="http://www.w3.org/2003/04/emma" version="1.0">
          <emma:interpretation id="{DF7A998E-290C-4FCA-8AE9-44FBA93E38FA}" emma:medium="tactile" emma:mode="ink">
            <msink:context xmlns:msink="http://schemas.microsoft.com/ink/2010/main" type="paragraph" rotatedBoundingBox="19166,17079 18956,17153 18918,17047 19128,16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B9BFE8-1314-4570-B7CA-68DAF8BDD9B7}" emma:medium="tactile" emma:mode="ink">
              <msink:context xmlns:msink="http://schemas.microsoft.com/ink/2010/main" type="line" rotatedBoundingBox="19166,17079 18956,17153 18918,17047 19128,16973"/>
            </emma:interpretation>
          </emma:emma>
        </inkml:annotationXML>
        <inkml:traceGroup>
          <inkml:annotationXML>
            <emma:emma xmlns:emma="http://www.w3.org/2003/04/emma" version="1.0">
              <emma:interpretation id="{C8895525-EF26-4122-9385-0A1ED7EAB5D1}" emma:medium="tactile" emma:mode="ink">
                <msink:context xmlns:msink="http://schemas.microsoft.com/ink/2010/main" type="inkWord" rotatedBoundingBox="19166,17079 18956,17153 18918,17047 19128,16973"/>
              </emma:interpretation>
            </emma:emma>
          </inkml:annotationXML>
          <inkml:trace contextRef="#ctx0" brushRef="#br0">148 20 16 0,'0'0'64'15,"0"0"-2"-15,0 0-15 0,0 0 3 0,0 0-5 16,-19 6-5-16,19-6-2 0,0 0 2 0,-8 5-1 15,8-5 2-15,0 0-8 0,0 0-6 0,-12 3 2 16,12-3-2-16,0 0-3 0,0 0-7 0,-7 10 11 16,7-10-10-16,0 0-13 0,0 0 11 0,-2 10 6 15,2-10-4-15,0 0 0 0,-6 11 1 0,6-11 1 0,-4 10-3 16,4-10-2-16,-6 8 3 0,6-8-7 16,0 0 5-16,-2 11-1 0,2-11-1 0,0 0-2 15,0 0 4-15,0 15 4 0,0-15-6 0,0 0 4 16,0 0 1-16,6 8 0 0,-6-8-5 0,0 0 3 0,0 0-5 15,12 1 0-15,-12-1 9 0,0 0-12 16,0 0-1-16,0 0 3 0,17-1-2 0,-17 1 6 0,0 0-8 16,0 0 10-16,16-7-13 0,-16 7 4 0,0 0-3 15,9-6 2-15,-9 6-3 0,5-6 4 0,-5 6-6 16,7-10 1-16,-7 10-1 0,0 0 3 0,2-10-2 16,-2 10-6-16,0 0 8 0,4-10 0 15,-4 10-1-15,0 0-7 0,0 0 6 0,0 0-4 0,0 0-2 16,0 0 7-16,-13-14 2 0,13 14 0 0,-12-2 2 15,12 2-4-15,0 0 3 0,-20 0 2 0,20 0-3 16,0 0 10-16,-21 5-10 0,14-4 11 0,7-1 2 16,-16 4-1-16,16-4-3 0,-14 2-7 0,14-2 0 15,-10 5-1-15,1-1 4 0,9-4 0 0,-11 6-1 16,11-6-5-16,-10 8 4 0,10-8-5 0,-8 7 3 16,8-7 3-16,-6 6-4 0,6-6 6 0,0 0-10 15,0 0 7-15,-3 10 0 0,3-10-6 0,0 0 4 16,0 0 0-16,0 0-2 0,14 11 3 0,-14-11-7 15,10 0 8-15,-10 0-10 0,17 3 7 0,-17-3-4 16,0 0 5-16,16-3-3 0,-16 3 2 0,16-1-5 16,-16 1-3-16,14-3 7 0,-14 3-5 0,13-6 0 15,-13 6 5-15,15-4 0 0,-9 1-1 0,-6 3-2 16,8-8-2-16,-8 8 3 0,7-10 0 0,-7 10 1 0,8-11 0 16,-8 11 2-16,10-13-2 0,-10 13-5 0,2-8 6 15,-2 8-5-15,1-10 3 0,-1 10-3 16,0 0-4-16,0 0 1 0,-1-18 2 0,1 18 1 15,0 0 3-15,-9-6 4 0,9 6-2 0,-14-6 2 0,14 6-4 16,-12-2 6-16,12 2-6 0,0 0 4 16,-18 2-6-16,18-2 10 0,-16 0-10 0,16 0 1 15,-14 8 5-15,7-5-6 0,7-3 1 0,-16 6-1 0,10-1 7 16,6-5-4-16,-9 9-1 0,9-9 2 0,-11 11-8 16,11-11 3-16,-7 9 1 0,7-9-2 0,-6 11 2 15,6-11 1-15,0 0 5 0,0 12-8 16,0-12 6-16,9 10-2 0,-9-10-1 0,10 6 7 0,-2-4 0 15,-8-2-8-15,15 3 1 0,-15-3 8 0,18 1-6 16,-8-1-2-16,-10 0 1 0,15-1 5 0,-15 1-1 16,19-3-6-16,-11 1 5 0,-8 2-2 0,16-6-5 15,-8 1 12-15,-1-1-10 0,-7 6-4 0,15-9 8 16,-9 3-3-16,-6 6 5 0,10-14-3 0,-10 14-2 16,3-11 1-16,3 8-1 0,-6 3 0 0,0 0 0 15,0-14 0-15,0 14 4 0,0 0-6 0,0 0 0 16,-1-14-14-16,1 14 15 0,0 0-5 0,-11-7 1 15,11 7 3-15,-12-4-3 0,12 4 2 0,0 0-2 16,-14 0 3-16,14 0 1 0,0 0-2 0,-21 0 1 16,21 0 1-16,-15 7-3 0,6-5 1 0,9-2-2 0,-11 6 4 15,4-3 2-15,7-3-4 0,-12 8 1 16,12-8-1-16,-10 10 3 0,7-6-3 0,3-4 4 16,-8 9 6-16,8-9-9 0,-3 10 0 0,3-10 0 0,0 0 3 15,-1 12 4-15,1-12-6 0,0 0 8 0,0 0-2 16,7 12 3-16,-7-12-5 0,10 5 3 15,-10-5 1-15,14 3-1 0,-14-3 1 0,13 0-1 16,-13 0-2-16,17 0 7 0,-17 0-7 0,16-2 3 0,-5 1-12 16,-11 1 8-16,17-7 0 0,-9 3 2 0,-1-2 0 15,-7 6-1-15,12-7-8 0,-12 7 7 0,11-7 3 16,-8 1-2-16,-3 6-3 0,6-12 0 16,-6 12-2-16,1-11 4 0,-1 11-2 0,0 0 4 0,-9-17-3 15,9 17-2-15,-10-6-1 0,10 6 1 0,0 0 1 16,-17-7 0-16,7 6-9 0,10 1 10 0,-16 0-10 15,16 0 9-15,-20-2-3 0,20 2 0 0,-19 3 5 16,8-1-4-16,11-2-2 0,-15 5 2 0,15-5 4 16,-11 6-5-16,11-6 3 0,-11 7-6 0,11-7 3 15,-6 8-8-15,0-3-8 0,6-5-19 0,0 0-18 16,2 20-27-16,-2-20-47 0,6 12-157 0,1-7-307 16,3-2 137-16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9:21.56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F29D9A-B6A1-4FD2-BD29-D444D2753221}" emma:medium="tactile" emma:mode="ink">
          <msink:context xmlns:msink="http://schemas.microsoft.com/ink/2010/main" type="writingRegion" rotatedBoundingBox="25026,16705 25908,16705 25908,17479 25026,17479"/>
        </emma:interpretation>
      </emma:emma>
    </inkml:annotationXML>
    <inkml:traceGroup>
      <inkml:annotationXML>
        <emma:emma xmlns:emma="http://www.w3.org/2003/04/emma" version="1.0">
          <emma:interpretation id="{8FCD4DFF-6277-4B54-9063-A77903C8EBBC}" emma:medium="tactile" emma:mode="ink">
            <msink:context xmlns:msink="http://schemas.microsoft.com/ink/2010/main" type="paragraph" rotatedBoundingBox="25026,16705 25908,16705 25908,17479 25026,17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8B288F-CBF3-4483-9EB7-D39600EE6C2E}" emma:medium="tactile" emma:mode="ink">
              <msink:context xmlns:msink="http://schemas.microsoft.com/ink/2010/main" type="line" rotatedBoundingBox="25026,16705 25908,16705 25908,17479 25026,17479"/>
            </emma:interpretation>
          </emma:emma>
        </inkml:annotationXML>
        <inkml:traceGroup>
          <inkml:annotationXML>
            <emma:emma xmlns:emma="http://www.w3.org/2003/04/emma" version="1.0">
              <emma:interpretation id="{E6ECEB2C-AC0C-4228-A324-DC51D00B41E8}" emma:medium="tactile" emma:mode="ink">
                <msink:context xmlns:msink="http://schemas.microsoft.com/ink/2010/main" type="inkWord" rotatedBoundingBox="25026,16705 25908,16705 25908,17479 25026,17479"/>
              </emma:interpretation>
            </emma:emma>
          </inkml:annotationXML>
          <inkml:trace contextRef="#ctx0" brushRef="#br0">0 0 26 0,'0'0'58'0,"0"0"-7"16,0 0-1-16,0 0-2 0,0 0-2 0,0 0 4 15,0 0-6-15,0 0 1 0,0 0-1 0,0 0-5 16,0 0-5-16,0 0 4 0,0 0 1 0,0 0 9 15,0 0-2-15,0 0 3 0,0 0-13 0,0 0-3 16,0 0-14-16,0 0 22 0,2 11-3 0,-2-11-2 16,0 0-1-16,0 0-4 0,0 0 13 0,10 5-16 15,-10-5-7-15,8 3 9 0,-8-3-8 0,9 4 5 16,-9-4-2-16,13 6-3 0,-7 1-5 0,1-5-3 16,5 2 5-16,-12-4-4 0,14 7 8 0,-8-3-9 15,4 0-2-15,-1 0-1 0,2 3 4 0,1-3 2 0,2 2 3 16,1-1-2-16,-6-3 1 0,-1 2-4 15,2 3-6-15,-1-3-6 0,2-1 6 0,-11-3-1 16,13 10 0-16,-6-9 2 0,1 3-1 0,-8-4-7 16,16 6 0-16,-8-3 3 0,-8-3 4 0,9 7-7 0,-3-3 1 15,-6-4 5-15,13 7-5 0,-7-1 2 0,-6-6-6 16,9 8 17-16,-9-8-16 0,12 3-1 16,-6 1-5-16,-6-4 10 0,9 7-3 0,-9-7-2 15,13 7 2-15,-13-7-2 0,6 6 3 0,-6-6 2 16,14 5-4-16,-14-5-2 0,6 4 5 0,-6-4-1 0,7 8 0 15,-7-8 1-15,12 3-7 0,-12-3 5 0,6 5-1 16,-6-5 9-16,0 0-6 0,13 7-2 16,-13-7-14-16,8 4 14 0,-8-4-6 0,6 4 9 0,-6-4-3 15,0 0 4-15,12 6-5 0,-12-6 0 16,0 0 0-16,0 0 6 0,10 3-7 0,-10-3 5 16,0 0-5-16,0 0-9 0,0 0 12 0,0 0-6 15,0 0 5-15,0 0 2 0,6 4 1 0,-6-4 6 0,0 0 1 16,0 0-2-16,0 0-4 0,0 0 2 0,0 0-1 15,0 0 1-15,0 0-4 0,0 0 0 0,0 0-1 16,0 0 1-16,0 0-3 0,0 0 3 0,0 0-2 16,0 0-1-16,0 0 2 0,0 0 3 0,0 0-18 15,0 0 15-15,0 0 3 0,-16-24-2 0,16 24-4 16,-12-4 1-16,12 4 2 0,-14-1-1 0,14 1 1 16,-13-4-2-16,13 4 1 0,-15 2 0 0,15-2-1 15,-16 0-5-15,16 0 9 0,-14 2-7 0,14-2 5 16,-19 4-8-16,10-1-2 0,9-3 3 0,-19 7 4 15,11-5-2-15,8-2 2 0,-13 7 0 0,7-3-2 16,-3 1 1-16,9-5-2 0,-17 10 6 0,7-5-8 16,1 2 0-16,0-3 6 0,-4 4 5 0,5-3-9 15,-2 4-1-15,4-3 7 0,-3-1-4 0,1 4-1 16,2-1 1-16,-4-3-2 0,5 2 0 0,-2 1 4 16,7-8 4-16,-12 12-5 0,5-8-10 0,1 2 12 0,6-6 0 15,-11 9 4-15,11-9-6 0,-12 9 1 0,12-9-5 16,-7 5 8-16,7-5-3 0,0 0-2 15,-6 9 2-15,6-9 0 0,0 0 0 0,0 0-4 16,-5 8 4-16,5-8 2 0,0 0-5 0,0 0 3 16,0 0 7-16,-6 6-7 0,6-6-3 0,0 0 4 15,0 0-5-15,0 0-15 0,-6 10-4 0,6-10-19 16,0 0-13-16,0 0-18 0,0 0-11 0,0 0-39 16,0 0-75-16,0 0-215 0,0 0 95 0</inkml:trace>
          <inkml:trace contextRef="#ctx0" brushRef="#br0" timeOffset="1177.88">498 495 95 0,'8'11'147'0,"-8"-11"-9"0,6 5-12 15,-6-5-6-15,3 11-12 0,-3-11-7 0,3 13 0 16,-3-13-8-16,4 7-9 0,-4-7-6 0,2 14-1 16,-2-14-9-16,1 14-7 0,-1-14-6 0,0 11-4 15,0-11 0-15,0 13-20 0,0-13 11 0,0 12-3 16,0-12-7-16,-1 12 0 0,1-12-6 16,0 14-3-16,0-14 2 0,0 0-4 0,0 15-1 0,0-15-2 15,1 11-3-15,-1-11-1 0,0 0-3 0,-1 14 1 16,1-14 1-16,0 0-1 0,0 0-4 0,1 13 2 15,-1-13 0-15,0 0-4 0,0 0-1 0,0 0 5 16,3 7-2-16,-3-7-4 0,0 0 5 0,0 0-5 16,0 0 5-16,0 0-5 0,0 0 2 0,0 0-1 15,0 0-4-15,0 0 5 0,0 0-2 0,0 0 2 16,0 0 0-16,0 0-2 0,0 0 0 0,0 0 0 16,0 0 0-16,0 0 0 0,-4-36-5 0,4 36 1 15,0 0 0-15,7-15 2 0,-7 6 1 0,6 2-1 16,-6 7-3-16,11-15-2 0,-5 7 0 0,-2 0 2 0,5 1-8 15,-3-3 7-15,0 4 3 0,1-2-1 16,-1-2 0-16,5 3-4 0,-5 1 0 0,1-2 4 16,2 4 0-16,-9 4-3 0,14-17 0 0,-8 12 6 15,-2-1-4-15,-4 6 1 0,15-7 0 0,-9 1-2 16,1-1-1-16,-7 7 3 0,14-5 0 0,-5 3 0 16,-9 2-1-16,10-9 0 0,-1 3-1 0,-9 6-3 15,11-2 1-15,-11 2-2 0,11-4 6 0,-11 4 1 16,14-3-3-16,-14 3 0 0,13 0 5 0,-13 0-3 15,15-1-3-15,-15 1 0 0,17 0 4 0,-17 0-1 0,16-1-1 16,-16 1 1-16,13-2-1 0,-13 2-1 0,14 0 5 16,-14 0-9-16,15 0 5 0,-15 0-5 15,0 0 5-15,13-1 6 0,-13 1-12 0,0 0 3 16,0 0 3-16,0 0-4 0,11 4 3 0,-11-4 2 0,0 0-1 16,0 0 0-16,0 0 1 0,-20 25 4 15,13-22 2-15,-2 4-3 0,9-7 1 0,-14 12 3 0,5-3 6 16,2-3 2-16,1 2-3 0,-3 2-1 0,2-3 1 15,-4-1 3-15,2 5-2 0,2-2-4 0,-2 1 4 16,0 1-4-16,3-1 2 0,1-3-3 0,3 0-1 16,-6 3 0-16,2-3-1 0,6-7 1 0,-6 17 0 15,6-10 1-15,0-7 3 0,0 18-2 0,0-18 4 16,3 13-3-16,0-2-1 0,0-4 1 16,-3-7 0-16,13 11 0 0,-7-1-2 0,2-6 2 0,1 6-2 15,-2-5 8-15,2 3-7 0,-1-4-4 0,4 0-5 16,-6 2-18-16,1-2-19 0,4 0-31 0,-11-4-30 15,14 7-44-15,-8-6-189 0,-6-1-356 0,15 0 158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00:08.5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EB1968-30AA-43AB-A33C-E2C1648BBE3D}" emma:medium="tactile" emma:mode="ink">
          <msink:context xmlns:msink="http://schemas.microsoft.com/ink/2010/main" type="writingRegion" rotatedBoundingBox="914,1108 32114,127 32564,14439 1364,15420"/>
        </emma:interpretation>
      </emma:emma>
    </inkml:annotationXML>
    <inkml:traceGroup>
      <inkml:annotationXML>
        <emma:emma xmlns:emma="http://www.w3.org/2003/04/emma" version="1.0">
          <emma:interpretation id="{D717EEBF-73AA-4F76-955F-BBC32C7427B8}" emma:medium="tactile" emma:mode="ink">
            <msink:context xmlns:msink="http://schemas.microsoft.com/ink/2010/main" type="paragraph" rotatedBoundingBox="1443,762 31040,921 31032,2481 1434,2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D42551-F2D8-491A-9199-2DAD927FD31E}" emma:medium="tactile" emma:mode="ink">
              <msink:context xmlns:msink="http://schemas.microsoft.com/ink/2010/main" type="line" rotatedBoundingBox="1443,762 31040,921 31032,2481 1434,2322"/>
            </emma:interpretation>
          </emma:emma>
        </inkml:annotationXML>
        <inkml:traceGroup>
          <inkml:annotationXML>
            <emma:emma xmlns:emma="http://www.w3.org/2003/04/emma" version="1.0">
              <emma:interpretation id="{0A60D326-40D2-4F90-AB24-43BC7A4FA876}" emma:medium="tactile" emma:mode="ink">
                <msink:context xmlns:msink="http://schemas.microsoft.com/ink/2010/main" type="inkWord" rotatedBoundingBox="1441,1084 3949,1098 3946,1640 1438,1627">
                  <msink:destinationLink direction="with" ref="{C3974CFF-515C-4551-B9EB-D9EA90C15714}"/>
                </msink:context>
              </emma:interpretation>
            </emma:emma>
          </inkml:annotationXML>
          <inkml:trace contextRef="#ctx0" brushRef="#br0">346 21 102 0,'0'0'130'0,"0"0"-7"0,0 0-2 0,0 0-10 16,0 0-4-16,0 0-6 0,0 0-5 0,0 0-8 15,0 0 0-15,0 0-3 0,0 0 0 0,0 0-2 16,0 0-4-16,0 0-3 0,0 0-6 0,4-7 1 15,-4 7-1-15,0 0-8 16,0 0-3-16,0 0-4 0,0 0-4 0,0 0-5 16,0 0-6-16,0 0-4 0,0 0-3 0,-26-9-3 15,20 7-3-15,6 2 2 0,-20-2-4 16,8 1-3-16,-1 1 4 0,-3 0-2 0,1-1-4 0,-1 2 4 16,-1-1-4-16,1 0 4 0,-2 1-1 15,1-1-3-15,-3 0 0 0,5 4-4 0,3-3-4 16,-1 2 2-16,1 0-1 0,2-2-6 0,-3 3 3 0,3 2-1 0,3-2-1 15,-4 0 1-15,5 1-4 0,-1 1-2 0,1 2 2 16,0-2 2-16,2 2-4 0,2 1 1 0,-2 0 2 16,4-9-2-16,-1 13 1 0,1-13-4 0,1 15 0 15,3-6 4-15,-3-1-1 0,7 1-2 0,-3-2 2 16,6 3-1-16,-6-4 0 0,3-1 2 0,2 5-2 16,2-4 0-16,0 0 3 15,3 0 1-15,0-1-6 0,2-4 5 0,-3 2-4 16,3 0 2-16,-2-4 1 0,2 3-1 0,-2-3-1 15,0 1 2-15,-6 0-1 0,8-1-1 0,-4 1 0 16,-1 0 5-16,-12 0-3 0,18-2 8 0,-9 1-1 0,-9 1 10 16,13-3 0-16,-13 3 3 0,0 0 1 0,11-2 3 15,-11 2-5-15,0 0 4 0,0 0-7 0,0 0-4 16,0 0 0-16,0 0-1 0,0 0 6 0,0 0-12 0,0 0 2 16,-33 15-6-16,20-11 1 15,-2 2 1-15,0-2-3 0,-7 3-1 0,6-1 3 0,-4 1-1 16,2 2-3-16,-3 0 4 0,5-3-2 0,1 4-4 15,3-4 2-15,-3 3 1 0,5-3 4 0,-3 3-8 16,5 0 0-16,-1 0 1 0,1 1-2 0,-1 1 2 16,4 0-1-16,1-4-1 0,1 1 3 0,1 3-1 0,2-1-1 0,0-10 3 0,5 25 1 15,-4-16-1-15,4-1 0 0,3 5 1 0,3-4-1 16,-1 0 1-16,2 1 0 0,7-1 2 16,-4-1-1-16,-2-2-1 0,4-1 1 0,-3 0 3 15,6-1-4-15,-6 1 1 0,3-2 1 0,0 1 2 0,-4-3-3 16,2-1 0-16,-6 1-1 0,1 2 0 0,-10-3 0 15,17 2 0 1,-9 0-3-16,-8-2-15 0,15 0-15 0,-15 0-17 16,0 0-25-16,11 2-18 0,-11-2-25 15,0 0-39-15,8-6-48 0,-8 6-203 0,0 0-438 16,7-15 193-16</inkml:trace>
          <inkml:trace contextRef="#ctx0" brushRef="#br0" timeOffset="312.16">668 175 232 0,'0'0'223'0,"0"0"-14"0,8-5-16 16,-8 5-20-16,0 0-17 0,0 0-15 0,9-3-16 16,-9 3-15-16,0 0-8 15,0 0-11-15,17 6-8 0,-11-4-5 0,1 3-7 16,0-1-5-16,3 4-3 0,0 1-6 0,0 1-1 15,3-1-2-15,-2 1 0 0,1 2 5 0,0-1-3 16,0-1-2-16,-1 1-4 0,4 4-2 0,-1-4 0 16,-2 0-3-16,0 0-4 0,-3-1-4 0,3 2 0 15,-1 1-6-15,0-5-2 0,-1 2-1 0,-2-3-5 16,3-1 1-16,-5 0-3 0,6 0-4 0,-7-1 2 0,0-1-4 16,-5-4-2-16,12 3-7 0,-12-3-8 0,7 4-19 0,-7-4-24 15,0 0-37-15,0 0-39 16,0 0-6-16,0 0-52 0,15-22-47 0,-16 16-147 15,1-9-404-15,0 15 180 0</inkml:trace>
          <inkml:trace contextRef="#ctx0" brushRef="#br0" timeOffset="601.52">1047 143 61 0,'0'0'192'0,"0"0"-18"15,0 0-19-15,0 0-12 0,0 0-18 0,0 0-2 0,0 0-6 16,0 0-8-16,0 0 1 0,0 0-7 0,-20 19-1 16,11-8 5-16,-3-1-2 0,3 2-5 0,-6 3 7 15,-1 0-1-15,-1 5-2 0,3-2-6 16,-2 0-2-16,-1 0-5 0,0 0-5 0,0 1-10 0,5 2-6 16,-1-5-2-16,0 2-9 0,-1-1-3 15,2-2-6-15,-1-1-2 0,2-2-5 0,3 0-7 0,-2-1-2 16,2 0 0-16,3-3-7 0,-2 1-2 0,2-3-6 0,0 2-15 15,-2-2-19-15,7-6-22 0,-10 11-22 0,10-11-32 0,-8 7-40 16,8-7-39-16,-5 6-46 0,5-6-192 0,0 0-441 16,0 0 195-16</inkml:trace>
          <inkml:trace contextRef="#ctx0" brushRef="#br0" timeOffset="1280.76">1401 295 26 0,'0'0'209'16,"0"0"-13"-16,0 0-5 0,0 0-11 0,0 0-18 15,0 0-9-15,0 0-18 0,0 0-9 0,0 0-12 16,28-13-11-16,-20 9-15 0,2-5-4 0,6 3-7 16,-1-6-10-16,0 3-6 0,4-3-3 0,-4 4-7 0,3-3 2 15,-5 1-9-15,5-5 2 0,-1 2 8 0,-1 2-7 16,1-3-2-16,-2 0-5 0,-4 2-3 0,0 1-3 0,1 0-5 15,-1 2-3-15,0 0 0 0,-1-2 4 0,-2 3 1 16,-4 2 1-16,-4 6 2 0,8-9-1 0,-3 5-7 16,-5 4 0-16,0 0-4 0,5-8-4 0,-5 8 4 15,0 0-12-15,0 0 0 0,0 0-3 0,0 0-1 16,0 0-2-16,0 0-1 0,0 0 4 0,0 0 1 16,-13 37 3-1,5-26 4-15,0 3 4 0,-2 0 1 0,2 2 2 0,-1 2 1 16,1 0 0-16,-2-1 2 0,2 2 2 15,3-3-3-15,-4-2 2 0,2 3-3 0,-1-3 1 16,3 0-2-16,0-1-5 0,-1 0 0 0,4 1-1 0,-2-3 1 16,0 1-2-16,1 0-5 0,-1-3 2 15,3-1-3-15,1-8-12 0,0 13-16 0,0-13-18 16,-1 11-18-16,1-11-14 0,1 11-13 0,-1-11-21 16,0 0-30-16,0 0-32 0,25-5-31 0,-9 0-212 0,-2-2-442 15,8-9 196-15</inkml:trace>
          <inkml:trace contextRef="#ctx0" brushRef="#br0" timeOffset="1656.02">1999 189 39 0,'0'0'205'0,"0"0"-26"16,0 0-16-16,0 0-9 0,0 0-10 0,8 8-8 0,-8-8-7 16,0 10-2-16,0-10-12 0,-3 17-6 0,4-4-4 15,-1-3-5-15,0 2-9 0,0 1-8 0,2-2-6 16,-2-1-3-16,3 2-5 0,0-2-3 15,1-3-1-15,0 4-1 0,2 0-6 0,0-2 0 0,2 1-4 16,2-4-2-16,-2-2-3 0,4 3-4 0,3-2-6 16,2-4 1-16,0 1-3 0,4-1-3 15,5-2-5-15,-2-3-1 0,3 0-6 0,-1-3-1 0,-3 1 0 16,4-4-3-16,3-5-3 0,-6 5 3 0,-1-2-6 16,1-3 1-16,-2 0-4 0,-4 0 4 0,1 1-5 15,-6-2 0-15,-3 6 7 0,1-5 10 0,-5 5-4 16,3-5 1-16,-6 3 0 0,-2-3 0 0,-1 1-5 0,-2 0 1 0,-9 1-5 0,5 1 4 15,-5-3-3-15,-2 0 0 0,-4 3-3 0,4 3 0 16,-1 1-5-16,-1 0 5 0,-2 4-4 16,0 0-3-16,0 0 0 0,0 4-5 0,0-2-20 15,-5 1-14-15,1 2-26 0,-2 4-27 0,-1 0-30 0,2 2-37 16,0 0-35-16,-1 2-64 0,-1-1-137 0,1 0-425 16,1 1 188-1</inkml:trace>
        </inkml:traceGroup>
        <inkml:traceGroup>
          <inkml:annotationXML>
            <emma:emma xmlns:emma="http://www.w3.org/2003/04/emma" version="1.0">
              <emma:interpretation id="{F1411A9B-F97A-4EB3-B2A3-DC18DFC02A2C}" emma:medium="tactile" emma:mode="ink">
                <msink:context xmlns:msink="http://schemas.microsoft.com/ink/2010/main" type="inkWord" rotatedBoundingBox="4824,995 7440,1010 7433,2205 4818,2191"/>
              </emma:interpretation>
            </emma:emma>
          </inkml:annotationXML>
          <inkml:trace contextRef="#ctx0" brushRef="#br0" timeOffset="16845.16">3388 626 83 0,'-9'-3'254'0,"9"3"-21"16,0 0-19-16,0 0-18 0,0 0-19 0,0 0-19 15,0 0-12-15,0 0-10 0,0 0-8 0,0 0-10 16,0 0-4-16,0 0-6 0,45 0-9 0,-30 0-3 0,1 0-8 16,4 0-8-16,1 0-8 0,1 1-5 15,0 1-8-15,0-2-6 0,-5 1-8 0,1-1-13 16,-1 3-22-16,2-3-24 0,-2 0-31 0,0 2-28 15,-3-4-35-15,2 2-45 0,-2-3-49 0,2 2-161 16,0-5-391-16,-2-1 173 0</inkml:trace>
          <inkml:trace contextRef="#ctx0" brushRef="#br0" timeOffset="16504.6">3628 247 150 0,'-6'6'183'0,"6"-6"-12"0,0 0-20 15,0 0-15-15,0 0-9 0,0 0-6 16,0 0-2-16,0 0-15 0,0 0-3 0,33-12-5 0,-24 9-1 15,-1 0-10-15,4-3 1 0,0-1-6 0,-3 1-8 16,2-3-3-16,4 3-6 0,-3-3 0 0,1 0-1 16,0-1 5-16,-1 1-2 0,2-2-9 0,-2-1-3 15,-1 2-6-15,0-2-3 0,2-7-4 0,-5 7-3 16,-2-1 0-16,2-1-2 0,-5 1-4 16,1 1-2-16,-2 0-3 0,1 1-1 0,-3-2-1 0,1 2 2 15,-1 11-8-15,-9-20-1 0,6 10-4 16,-2 4 1-16,0-3-3 0,-2 3-2 0,1 0-1 0,-3 0 0 15,-3 2 0-15,-1 2-3 0,1-2-4 0,-1 2 2 16,1 2 0-16,2-3-1 0,10 3-1 0,-18 3-3 16,6-1 0-16,12-2-1 0,-17 4-1 0,6-1 3 15,4 3-1-15,-3 0-1 0,0 1 0 0,2 2 2 16,0 2-3-16,0 0 0 0,1 0 2 0,-3 1 1 16,6 3-1-16,-3 2 2 0,4-1 0 0,-1 1 1 15,1 4-4-15,0 0 2 0,1 3 2 0,4-4 2 16,-2 1-1-16,0 2 1 0,0 6 2 0,1-5 7 15,-1 0 2-15,0 8 3 0,0-2 5 0,0 3 4 16,0-10 3-16,-1 7 10 0,-2 3 5 0,-1 1 7 16,-1-1-5-16,1 0-2 0,3-8-6 0,-6 6 0 15,2-6-4-15,5-2-3 0,-2 9-1 0,2-7-4 16,-1 1-2-16,-1-2 2 0,2 1-5 0,0-2 2 16,0 1-4-16,2 0-1 0,1-3 0 0,2 1 2 15,-4-4-2-15,2 3-5 0,1-5 1 0,-2-1-3 16,1-2 3-16,0 1 0 0,2 1-4 0,-2-2 3 15,0-4-4-15,-3-9 2 0,3 19-6 0,-3-19-4 16,4 16-13-16,-4-16-18 0,1 13-25 0,-1-13-27 16,0 13-25-16,0-13-39 0,0 0-36 0,0 0-44 15,-18 12-254-15,18-12-519 0,0 0 229 0</inkml:trace>
          <inkml:trace contextRef="#ctx0" brushRef="#br0" timeOffset="17140.93">4178 359 165 0,'0'0'222'0,"0"0"-13"0,-25 10-12 16,13-4-17-16,3 1-20 0,-3 3-12 0,1 3-6 16,-5 1-6-16,5-3-3 0,-3 6-11 0,-2 0-5 15,3 2-13-15,2-2-9 0,0 3-8 0,1-1-7 0,3 0-5 16,1 1-7-16,0-1-7 0,2-3-2 0,2 3-9 15,1-3-3-15,1 2 0 0,1-4-8 0,1 2-3 16,4-2-3-16,-2-1-2 0,1 0-11 16,1-1-21-16,1-2-20 0,3-1-19 0,1-2-24 0,1 0-30 15,-3-5-32-15,6-2-27 0,2-2-35 0,-2 0-175 16,2-7-393-16,2-1 174 0</inkml:trace>
          <inkml:trace contextRef="#ctx0" brushRef="#br0" timeOffset="17560.27">4430 527 2 0,'0'0'229'0,"0"0"-21"0,0 0-18 15,0 0-22-15,11 0-20 0,-11 0-15 0,0 0-9 16,0 0-12-16,0 0-2 0,1 20-11 0,-1-20-8 16,4 9-8-16,-4-9-5 0,1 16-5 0,-1-16-7 15,0 12-5-15,2-5-5 0,-2-7-5 0,2 12-8 16,-2-12-4-16,1 10-4 0,-1-10-3 0,2 8 5 15,-2-8-7-15,0 0 0 0,4 9-2 0,-4-9-3 16,0 0 1-16,0 0 4 0,0 0-3 0,0 0-3 16,0 0-3-16,0 0-2 0,0 0-2 0,19-11 0 15,-11 3-5-15,-3 0-2 0,4 1-1 0,-1-3 0 16,1-1-1-16,2 1-3 0,-3 1 4 0,2 0-5 16,1 1 2-16,-5 2-3 0,-1 0 3 0,2-1 0 15,-7 7-3-15,10-9 0 0,-6 4-3 0,-4 5-1 16,11-6-1-16,-11 6 2 0,12-5-2 0,-12 5 1 15,0 0 4-15,13 4 3 0,-13-4 2 0,14 6 7 16,-7 0 4-16,-2-1-4 0,3 5 7 0,-3-3-4 16,1 4 0-16,1 0 1 0,-2-1-4 0,2 1 2 15,3 2-3-15,-6-5-3 0,3 4 2 0,-1-1-3 16,-4-4-2-16,3 2 1 0,0 0 3 0,-5-9-14 16,5 12-18-16,-1-8-26 0,0 2-25 0,-4-6-25 15,4 7-23-15,-4-7-16 0,0 0-34 0,0 0-206 16,0 0-404-16,0 0 179 0</inkml:trace>
          <inkml:trace contextRef="#ctx0" brushRef="#br0" timeOffset="17822.04">4966 296 140 0,'0'0'206'0,"0"0"-14"0,18 3-14 15,-18-3-16-15,15 6-10 0,-6-2-7 0,0 4-13 0,-1 2-1 16,2 1-16-16,0 3 0 0,-1 5-8 0,-1-4 3 16,-1 5-8-16,0 1-11 0,-2-2-7 0,0 2-3 15,-1-2-7-15,-4 2-1 0,-2 0-9 0,-3 1-2 16,-1-2-8-16,0 0-4 0,-3 1-6 0,-1-2 2 16,0 2-9-16,-2-3-2 0,-1 1-24 0,-3-4-18 15,5-3-33-15,0 0-38 0,1-1-36 0,-2 0-30 16,4-5-41-16,2 0-187 0,6-6-401 0,-8 3 179 15</inkml:trace>
          <inkml:trace contextRef="#ctx0" brushRef="#br0" timeOffset="18195.22">5527 441 106 0,'0'0'169'0,"0"0"-10"0,0 0-8 15,0 0 0-15,24 9-1 0,-24-9-2 0,14 6-5 16,-9-4-3-16,7-2-2 0,0 6-9 0,3-3 0 15,-2-2-11-15,4 3-3 0,2-2-3 0,4 3-5 0,-6-4-7 16,0 2-8-16,0-3-8 0,5 0-5 0,-2 2 2 16,-3-4-16-16,1 2-3 0,5 0-2 15,-6 2-8-15,0-1 5 0,-3-4-13 0,3 5-7 0,-5-4-3 16,2 4 0-16,-1-2-9 0,-1-2-3 16,-12 2 0-16,17 0-8 0,-17 0-17 0,9 2-23 0,-9-2-29 15,8 1-24-15,-8-1-30 0,0 0-38 0,0 0-31 16,0 0-54-16,0 0-152 0,0 0-415 0,-37 9 184 15</inkml:trace>
          <inkml:trace contextRef="#ctx0" brushRef="#br0" timeOffset="18405.8">5619 661 61 0,'0'0'261'0,"19"2"-12"15,-4-2-16-15,1 4-12 0,5-2-19 0,4-2-16 16,-4 0-19-16,4 3-15 0,-1-6-14 0,-1 3-14 16,3 0-11-16,-5 0-12 0,4 0-13 0,-3 0-15 15,-5 0-28-15,-1 0-35 0,-2 0-35 0,-3 3-39 16,-1-2-39-16,-10-1-41 0,17 1-47 0,-10 0-126 16,-7-1-342-16,0 0 152 0</inkml:trace>
        </inkml:traceGroup>
        <inkml:traceGroup>
          <inkml:annotationXML>
            <emma:emma xmlns:emma="http://www.w3.org/2003/04/emma" version="1.0">
              <emma:interpretation id="{EE68E491-B820-45E6-983E-B8BDD5586573}" emma:medium="tactile" emma:mode="ink">
                <msink:context xmlns:msink="http://schemas.microsoft.com/ink/2010/main" type="inkWord" rotatedBoundingBox="7869,948 11166,966 11160,2077 7863,2059"/>
              </emma:interpretation>
            </emma:emma>
          </inkml:annotationXML>
          <inkml:trace contextRef="#ctx0" brushRef="#br0" timeOffset="19287.26">6425 384 83 0,'4'-11'193'0,"-4"11"-16"15,0 0-22-15,0 0-12 0,8-4-12 0,-8 4-12 16,0 0-12-16,0 0-6 0,0 0-11 0,0 0-5 15,0 0-2-15,22 17 1 0,-21-9-9 0,5 3-4 16,-6-2-6-16,2 2-3 0,1 0-6 0,-1 3-2 16,0 0-1-16,-1 1-2 0,2-3 2 0,1 2-8 15,-4 1-5-15,0-2 1 0,5 1 0 0,-5 0-3 16,2 0 2-16,2-3-6 0,-5 0 0 0,1 0-6 16,4 0-3-16,-4-4-2 0,0-7-1 0,3 15-3 15,-1-9-1-15,-2-6 0 0,5 11-2 0,-5-11 1 16,0 8-3-16,0-8 0 0,0 0 2 0,4 9-1 15,-4-9 6-15,0 0 5 0,0 0 4 0,0 0-11 16,0 0 4-16,0 0-3 0,0 0 1 0,28-15-3 16,-22 8-2-16,5 0-4 0,-2-3 1 0,0 1-1 0,-1-1-9 15,2-4 5-15,5 0-3 0,-1-1-1 16,-2-3-1-16,0 1-2 0,-1 3 2 0,3-1-1 0,-5 0 0 16,4 0-2-16,-1 2 0 0,-6 2 3 15,5 4 0-15,-2-6-6 0,-1 4 3 0,1-3 1 0,-1 6 0 16,-2-3-3-16,-1 1 3 0,2 2 0 0,-2 0-2 15,-5 6 2-15,12-8-3 0,-4 5 2 0,-8 3-3 16,9-6-2-16,-9 6 5 0,8-4-1 0,-8 4-1 16,11-5-1-16,-11 5 2 0,11 0-1 0,-11 0-4 15,0 0 1-15,12 0 4 0,-12 0-5 0,11 6-1 16,-5-1 4-16,-4 1 2 0,5 1 0 0,-5 0 3 16,4 0 1-16,-1 3 5 0,-1 0 2 0,-2 7-5 15,1-5 13-15,2 2-7 0,-1-2-2 0,-1 4 2 16,2-4-2-16,-5 4 1 0,5-1-1 0,-5-3 3 15,7 2-3-15,-7 2 2 0,2-4 0 0,1 1 8 16,-3-1-11-16,0 0 2 0,3 1 4 0,-2-5-5 16,-1-8-1-16,3 16 0 0,-1-7 1 0,-2-9-1 15,5 11-5-15,-2-6-13 0,-3-5-19 0,3 12-19 16,-3-12-30-16,6 8-17 0,-6-8-34 0,11 4-31 0,-11-4-42 16,0 0-192-16,14-6-426 0,-14 6 189 15</inkml:trace>
          <inkml:trace contextRef="#ctx0" brushRef="#br0" timeOffset="20030.2">7030-106 1 0,'0'0'214'0,"0"0"-13"0,0 0-9 16,0 0-14-16,0 0-7 0,0 0-13 0,-2-12-5 16,2 12-11-16,0 0-14 0,0 0-11 0,0 0-13 15,0 0-8-15,0 0-7 0,9-10-9 0,-9 10-9 16,0 0-12-16,10-5 1 0,-10 5-11 0,9-2-6 15,-9 2-2-15,12 0-8 0,-12 0-3 0,17 1 3 16,-17-1-10-16,20 0 2 0,-12 4-5 16,1-3-2-16,5 4-2 0,-6-3-3 0,1 0-2 0,2 1-1 15,-2-1 0-15,-1 2-6 0,-2 1 1 16,2 1-1-16,-8-6-4 0,9 8 0 0,-4-3 1 0,-5-5 5 16,12 8-4-16,-7 0-2 0,-5-8 2 0,0 12 0 15,0-3-1-15,0-9 5 0,0 12 4 0,0-12 1 16,-5 15 5-16,3-6-1 0,-5 3 2 0,2-5 2 15,-4 1 4-15,3 4 0 0,-5-4 0 0,0 2 0 16,5-2-1-16,-5 1-1 0,-1-3-3 0,3 2 0 16,-1 0 0-16,3-2-3 0,-1 0 1 0,1 2-1 15,0-5-5-15,-1 6-1 0,4-4 1 0,4-5-3 16,-10 8 3-16,10-8-3 0,-9 8-2 0,9-8-1 16,-8 7 1-16,8-7 0 0,-3 6 0 0,3-6 1 15,0 0 0-15,0 0 1 0,0 13 0 0,0-13 0 16,0 0 1-16,13 6-2 0,-6-4 3 0,-7-2-4 15,17 3 1-15,-5-2 2 0,3-1-2 0,-3 1-1 16,2-1 1-16,3 2-3 0,0-2 0 0,-2 2-1 16,-1-1 1-16,3 0-1 0,0-1-1 0,-2 2-12 15,-1-4-17-15,-1 7-22 0,-1-2-20 0,-3-3-27 16,-9 0-30-16,20 2-34 0,-20-2-39 0,14 4-198 16,-14-4-430-16,0 0 190 0</inkml:trace>
          <inkml:trace contextRef="#ctx0" brushRef="#br0" timeOffset="20414.24">7519 503 197 0,'0'0'220'0,"0"0"-10"15,12 0-11-15,-12 0-7 0,10 0-10 0,-10 0-7 16,19-3-11-16,-9 2-6 0,7 1-9 0,-2-1-9 15,4 0-10-15,1-2-8 0,-3 2-13 0,0 1-7 0,4-3-12 16,-4 3-4-16,5-2-8 0,-5 4-11 16,0-4-5-16,0 2-6 0,0 0-2 0,0 0-8 0,0 0-8 15,0-3-2-15,-3 6-12 0,1-3-22 0,-1-4-24 16,-2 2-31-16,-12 2-33 0,22 0-34 0,-14-3-47 16,1 0-55-16,-2-2-181 0,-7 5-438 0,13-11 194 15</inkml:trace>
          <inkml:trace contextRef="#ctx0" brushRef="#br0" timeOffset="21193.24">8328 224 151 0,'0'0'158'0,"-5"5"-17"16,5-5-6-16,0 0-11 0,0 0-10 0,-5 8-5 0,5-8-4 16,0 0-2-16,0 0-3 0,10 13 0 0,-10-13-16 15,10 8-6-15,-5-2-4 0,1-2-9 0,5-1-3 16,-5 3-4-16,5-2-6 0,-2 1-4 15,3-2 1-15,-4 1-5 0,3 2-4 0,-3 0 1 0,4-1-3 16,0 1 1-16,-2-1-3 0,-1 0 5 16,2 4-1-16,-2-3 0 0,3 0-4 0,-4 0 0 15,3 0-3-15,1 1 1 0,-4-2-2 0,0-2-3 16,4 7 1-16,-3-3-4 0,0 3-6 0,-4-6 2 0,3 4 1 16,-2-1 3-16,2 1-4 0,-4-1 1 0,4 0-4 15,-3 2-2-15,2-3 2 0,-2 0-1 0,3 7-1 16,-3-7 2-16,-4 0 1 0,2 3-2 0,0-1-5 15,-3-8-2-15,2 14 2 0,-2-6 2 0,0-8-2 16,-2 15 2-16,-4-9 2 0,5 4-2 0,-7-1 2 16,-1-2 2-16,-1 1-5 0,-5-1 0 0,5-1-1 15,-7 0 2-15,1 1-3 0,-1-3 1 0,3-2-3 16,-3 3-2-16,1-2 0 0,-1 0-8 0,1-2-11 16,1 2-12-16,0-3-16 0,6 0-12 0,9 0-16 15,-17 0-16-15,17 0-22 0,-13 0-32 0,13 0-32 16,-9-10-27-16,9 10-168 0,0 0-394 0,12-18 175 15</inkml:trace>
          <inkml:trace contextRef="#ctx0" brushRef="#br0" timeOffset="20734.19">8483 196 216 0,'17'0'203'0,"-3"-2"-13"16,0 4-12-16,0-2-10 0,-3 0-11 0,6-2-7 16,-5 2-11-16,5 0-10 0,-4 2-7 0,3-4-12 15,-2 2-7-15,3 0-6 0,0 0-11 0,-4-4-7 16,4 2-7-16,-2-1-8 0,-4 1-8 0,1 2-14 15,-4-1-20-15,-8 1-23 0,21-2-26 0,-21 2-32 16,13-2-41-16,-13 2-49 0,5-6-36 0,-5 6-126 16,0 0-336-16,0 0 149 0</inkml:trace>
          <inkml:trace contextRef="#ctx0" brushRef="#br0" timeOffset="21707.94">8979 320 182 0,'0'0'187'16,"0"0"-13"-16,3 12-16 0,-3-12-1 0,3 12-11 16,-2-5-4-16,2 5-6 0,-3-4-16 15,0-8-9-15,2 17-8 0,1-9-8 0,-3 1-4 16,0-9-5-16,0 21-4 0,0-11-4 0,0-1-8 0,0 0-2 16,0-9-5-16,0 17-6 0,0-10-8 0,0-7-3 15,0 12-3-15,0-12-6 0,0 10-1 16,0-10-6-16,0 0-2 0,0 11 0 0,0-11-3 15,0 0 2-15,0 0 8 0,0 0 9 0,0 10-4 0,0-10-3 16,0 0-7-16,0 0-2 0,0 0-3 0,0 0-5 16,19-24-8-16,-13 17-10 0,3-4-6 0,0 3-6 15,1-6-6-15,2 5-6 0,5-9-5 0,-2 6-1 16,0-1 5-16,1-2 1 0,1-1 2 0,-4 1 3 16,-1 5-2-16,0-2 4 0,-1 4 4 0,-3-5 1 15,1 5 6-15,2 0 4 0,-5 3-1 0,2-1 5 16,-8 6 5-16,12-8 3 0,-7 4-1 0,-5 4 0 15,9-3-5-15,-9 3 4 0,12-3-4 0,-12 3 0 16,0 0 0-16,0 0 0 0,16 2-1 0,-16-2 3 16,9 7 3-16,-3-4 6 0,0 6 0 0,-6-9 2 15,5 13 4-15,1-5-1 0,0 2 1 0,-1 2 5 16,1 0-3-16,0-1-2 0,-1-1 0 0,1 5-1 16,0-5-2-16,-1 5-2 0,-1-3 0 0,1 2 2 15,-2-2-6-15,-1-3 1 0,5 5-14 0,-3-1-19 16,-3-5-31-16,2 2-35 0,-1-1-33 0,-2-9-45 15,0 12-41-15,0-12-215 0,5 5-453 0,-5-5 202 16</inkml:trace>
          <inkml:trace contextRef="#ctx0" brushRef="#br0" timeOffset="21897.86">9721 568 180 0,'0'13'219'0,"0"2"-2"0,-3 7-17 16,-2-1-16-16,-2 2-19 0,-1 10-16 0,-3 0-13 15,-6 4-9-15,-3-4-18 0,3-1-33 0,-12 0-49 16,1-2-57-16,0-5-57 0,-3 4-192 0,-2-7-302 16,0-1 134-16</inkml:trace>
        </inkml:traceGroup>
        <inkml:traceGroup>
          <inkml:annotationXML>
            <emma:emma xmlns:emma="http://www.w3.org/2003/04/emma" version="1.0">
              <emma:interpretation id="{C6D25EFE-4CA6-43B7-A2F6-C8F2D927CC01}" emma:medium="tactile" emma:mode="ink">
                <msink:context xmlns:msink="http://schemas.microsoft.com/ink/2010/main" type="inkWord" rotatedBoundingBox="12484,1126 16997,1150 16991,2292 12478,2267"/>
              </emma:interpretation>
            </emma:emma>
          </inkml:annotationXML>
          <inkml:trace contextRef="#ctx0" brushRef="#br0" timeOffset="24360.26">11041 332 185 0,'0'0'191'0,"0"0"-17"0,0 0-19 0,0 0-13 15,0 0-16-15,0 0-13 0,0 0-11 0,0 0-12 16,0 0-6-16,0 0-2 0,12 9 1 0,-12-9-5 16,0 0 1-16,8 10-2 0,-4-5 0 0,-4-5 2 15,10 8 1-15,-2-4 3 0,4 5 2 0,-1-5-7 16,1 2 0-16,0 0-3 0,4-3-9 0,-3 0-3 16,2 0-1-16,0-1-8 0,2-1-6 0,-2 1-3 15,2-2-1-15,0 0-5 0,-1-2-1 0,1-1-6 16,-1 0 6-16,1-3-3 0,0 1-2 0,-4 0 3 15,0-4 4-15,-1 3-9 0,-1 0 11 0,-3 0-13 16,1-3 0-16,-3 3-3 0,3 0 0 0,-7 0-3 16,4-2 3-16,-6 8-8 0,1-11-1 0,-1 11-3 15,-1-15 0-15,1 15-5 0,-13-13 3 0,2 8-3 16,-1-1-2-16,-1-3-1 0,-8 3-4 0,3 2 3 16,-5 2-2-16,-2-2 4 0,1 2-2 0,1 2-2 0,6-1-6 15,0 1-8-15,-2 0-3 0,4 0-15 16,-2 1-12-16,1 1-18 0,3-2-12 0,1 4-16 15,2-2-20-15,2 4-6 0,-1-2-10 0,2 2-14 16,1-1-14-16,6-5-2 0,-7 8-12 0,7-8-8 16,1 11-160-16,-1-11-360 0,0 0 159 0</inkml:trace>
          <inkml:trace contextRef="#ctx0" brushRef="#br0" timeOffset="24771.37">11296 396 25 0,'13'8'149'0,"-6"-5"-3"15,-1-1-8-15,5 4-7 0,-4 5-8 0,5-8-13 16,3 8-5-16,-2 0-8 0,4 1-1 0,0 3-12 0,1 0-7 16,-1 2-5-16,1-2-7 0,4 9-6 0,-2 1-4 15,1 2-7-15,-3 1-5 0,-1-1-1 0,-1 1-7 16,-3 3-4-16,-1-1-3 0,0 3-9 16,-6-12 7-16,5 1 0 0,-5 2-5 0,2-2-4 15,0 1 3-15,-6 0-5 0,4-2-1 0,-5-5 0 0,2 7-1 16,-2-9-4-16,-2 3 1 0,-5 3 6 0,2-5-1 15,2-1 7-15,-3 1-4 0,-2-2 3 0,-1 1 10 16,-1-2 1-16,-1 1 6 0,-1-3-1 0,-2 2 0 16,0-6-2-16,-3 3-1 0,-5-2-1 0,0-1-6 15,-2-3 0-15,-1 1-2 0,2 0-1 0,-1-2-3 16,-4-3 3-16,3 0-3 0,-5-3 0 0,4-2 3 16,-2-1 3-16,2-2-1 0,1-1-1 0,1-2 2 15,-1-1-1-15,5-1 7 0,-1-3-1 0,2 0-1 16,3-4-7-16,2 0 4 0,3-1-7 0,2-2-2 15,4-7-2-15,4 0-4 0,3 7-2 0,3-7-1 16,6 0 2-16,5 1-6 0,-3-3-4 0,7 5-7 16,-1-3-10-16,3 4-8 0,0-1-13 0,0-2-16 15,-5 11-23-15,3 3-27 0,-1-1-18 0,1 1-35 16,1 1-30-16,-4-5-177 0,7-2-391 0,-4 6 173 0</inkml:trace>
          <inkml:trace contextRef="#ctx0" brushRef="#br0" timeOffset="25089.01">11938 135 25 0,'0'0'228'16,"0"0"-19"-16,0 0-21 0,0 0-17 15,0 0-15-15,0 0-14 0,0 0-11 0,0 0-7 0,-34 0-12 16,34 0-13-16,-11 13-5 0,7-4-4 0,-1 0-4 16,0 1-5-16,0-1-7 0,0 5-10 0,5 0 4 15,-2-3-14-15,1 3 3 0,-2 0-2 0,2 1-4 16,2-1-9-16,3 0 3 0,-1-1-9 0,5 2-4 16,-6-1 2-16,4-4-5 0,0 6 0 0,3-5-5 15,-6 0-3-15,2 0-13 0,2 0-19 0,-1-4-23 16,3-3-23-16,-1 5-25 0,4-6-23 0,0 2-21 15,-3-5-26-15,-9 0-29 0,22-5-138 0,-22 5-345 16,24-12 153-16</inkml:trace>
          <inkml:trace contextRef="#ctx0" brushRef="#br0" timeOffset="25518.93">12305 287 125 0,'4'8'170'15,"-4"-8"-10"-15,5 9-8 0,-5-9-10 0,7 12-7 16,-6-5-9-16,3-1-12 0,1 0-7 0,-5-6-8 16,4 14-10-16,-1-6-5 0,-1 3-11 0,1-1-8 15,0-3-6-15,1 1-6 0,-4-8-7 0,5 16 1 16,-4-11-9-16,-1-5 1 0,0 12-4 0,0-12-6 16,0 0 3-16,4 8-1 0,-4-8-2 0,0 0-2 15,3 7 5-15,-3-7-5 0,0 0 0 0,0 0-7 16,0 0 0-16,0 0 0 0,18-19-6 0,-8 10-5 15,1-2-1-15,-1-1 0 0,0 0-7 0,1 0-1 0,4-3-3 16,-4 2 1-16,1 4-1 0,0-1 5 16,-3-1 1-16,2 2-2 0,-1-1-1 0,-2 3 7 15,1 2 1-15,-1-1 1 0,1 1 1 0,-4 1 3 16,3 2-1-16,-8 2 0 0,16-8 0 0,-8 8-1 0,-8 0 3 16,13 0-2-16,-13 0 3 0,15 6 2 0,-8-2 1 15,-1 2 7-15,2-1 2 0,-1 3-3 16,-1 3 5-16,1-2-4 0,-2 0-1 0,0 2 0 15,1 3 0-15,0-3-6 0,-1 1 4 0,-2 0-4 16,1 1-1-16,1 0-4 0,-2-1 1 0,1-2-2 0,-2 0-10 16,1-4-18-16,-3-6-19 0,0 14-17 0,0-14-25 15,0 0-17-15,-4 13-23 0,4-13-19 0,0 0-23 16,0 0-190-16,0 0-378 0,0 0 168 0</inkml:trace>
          <inkml:trace contextRef="#ctx0" brushRef="#br0" timeOffset="25786.63">13001 50 185 0,'0'0'184'0,"11"12"-19"15,-3-5-10-15,-1 2-15 0,1 3 2 0,-4 0-12 16,3 1-13-16,-3 2-2 0,4 1-10 0,-4-1-3 15,0 4-9-15,1 1 0 0,-5-4-9 0,5 5-11 16,-5-2-5-16,-1 2-5 0,-1-5-5 0,0 4-5 16,-3-1-4-16,-2 0-3 0,4-4-3 0,-4 0-3 15,0 3-6-15,0-6-15 0,-4-1-10 0,2-1-22 16,1-1-27-16,2-1-31 0,-4 3-36 0,5-8-34 16,-3 3-192-16,8-6-359 0,0 0 159 0</inkml:trace>
          <inkml:trace contextRef="#ctx0" brushRef="#br0" timeOffset="26074.37">13408 316 71 0,'8'-2'253'0,"-8"2"-18"16,15-4-26-16,-9 2-17 0,5-1-17 0,-11 3-13 15,25-4-12-15,-8 4-5 0,0 0-14 0,0 3-10 16,0-3-11-16,7 0-9 0,-7 0-8 0,0 1-8 16,7-2-5-16,-6 2-5 0,-1 1-8 0,7 1-5 15,-7-3-6-15,1 0-5 0,-5 0-5 0,3 3 2 16,-1-3-15-16,-1 0 3 0,-1 1-8 0,-2 1-1 16,0-2-2-16,-3 3-4 0,-8-3-15 0,17 1-21 15,-17-1-27-15,10-1-26 0,-10 1-36 0,0 0-25 16,0 0-31-16,0 0-26 0,0 0-179 0,0 0-396 15,0 0 175-15</inkml:trace>
          <inkml:trace contextRef="#ctx0" brushRef="#br0" timeOffset="26287.53">13422 497 55 0,'17'1'196'0,"5"-5"-10"0,1 4-20 16,2-4-4-16,1 4-18 0,-1 0-4 16,0-2-24-16,2 2-7 0,1-4-14 0,-2 2-9 0,0 2-2 15,-2-4-17-15,-7 2-21 0,0-1-20 0,-2 2-29 16,2-2-27-16,-1 1-19 0,1 1-33 0,-3-2-25 16,2-3-128-16,-3 3-254 0,3-2 112 15</inkml:trace>
          <inkml:trace contextRef="#ctx0" brushRef="#br0" timeOffset="26764.05">14245 353 64 0,'0'0'217'0,"0"0"-23"16,0 0-26-16,0 0-15 0,0 0-10 0,0 0-18 15,11 6-10-15,-11-6-8 0,0 11-11 0,0-11-3 16,0 13-6-16,0-5-8 0,0-8-7 0,-3 20-3 15,6-7-4-15,-1-1-6 0,0 0 0 0,0-3-3 16,-2 5-6-16,1-6-7 0,-1-8-1 0,6 18-7 16,-5-11 0-16,-1-7-3 0,4 14-4 0,-3-7-2 15,-1-7 0-15,4 9-1 0,-4-9-5 0,3 9 3 16,-3-9-3-16,5 6 3 0,-5-6-3 0,0 0 2 16,0 0-5-16,13-3-3 0,-13 3-2 0,10-8 1 15,-10 8 1-15,14-12-4 0,-5 1-2 0,-1 1-9 16,1-1-1-16,1-1-6 0,-1 1 3 0,3-6 0 15,0-1 0-15,2 2 0 0,-5 5-1 0,1-2-2 16,-3 1 2-16,4 0 3 0,-3 4-2 0,1 0 1 16,1-1 5-16,-3 3 1 0,1 2 4 0,-2-1-3 15,-6 5 2-15,12-9 1 0,-4 6-1 0,-8 3-1 16,13-1 1-16,-13 1-3 0,13-3 5 0,-13 3 1 16,14 4 1-16,-6-1 1 0,0 3 9 0,1 0 1 15,2 0 5-15,0 4-2 0,1-3 4 0,-3 3 4 16,4 3 3-16,-1-1-5 0,0 3-3 0,1 3-2 15,-3-5-1-15,2 3-7 0,0 1 3 0,0-1 1 16,-3-5-2-16,-1 1 5 0,1 2-11 0,-1-3-4 16,-4 1-20-16,1 0-21 0,0-1-26 0,-4-1-34 15,2-2-37-15,-2-1-47 0,-1-7-63 0,0 0-134 16,-6 14-405-16,6-14 179 0</inkml:trace>
          <inkml:trace contextRef="#ctx0" brushRef="#br0" timeOffset="30764.88">15393 490 33 0,'0'0'106'0,"0"0"-1"16,0 0 0-16,0 0-11 0,0 0-6 15,0 0 2-15,0 0 1 0,0 0-7 0,0 0-4 16,0 0 6-16,0 0-6 0,0 0-5 0,0 0-8 0,0 0-5 16,0 0-3-16,0 0-7 0,0 0-5 0,0 0 1 15,0 0 2-15,0 0 7 0,4 20 5 0,-4-20 7 16,-1 11 4-16,1-11 4 0,-8 19-6 0,1-10-8 16,2 3-1-16,2 2 2 0,-2-1-2 15,-3 0-3-15,-1 2-5 0,-1 1-7 0,-2 2-1 0,-1-2-1 16,1-2-4-16,-4 4-2 0,-1-1-5 0,2-2-3 15,-2 0-3-15,-3 0-3 0,0-2-1 0,0 0 1 16,4 0-10-16,-1 1-16 0,-4-3-18 0,1-1-18 16,5-2-19-16,-1 0-21 0,3-1-18 0,0-1-22 15,1-2-14-15,2 0-22 0,10-4-14 0,-14 2-137 16,14-2-329-16,0 0 146 0</inkml:trace>
          <inkml:trace contextRef="#ctx0" brushRef="#br0" timeOffset="31062.16">15554 167 237 0,'-2'-9'273'16,"2"9"-12"-16,0 0-16 0,2-11-22 0,-2 11-16 16,0 0-21-16,0 0-19 0,0 0-14 0,0 0-16 15,1-11-18-15,-1 11-10 0,0 0-16 0,0 0-12 0,0 0-12 16,0 0-20-16,0 0-18 0,0 0-17 16,0 0-23-16,0 0-23 0,0 0-33 0,-20 21-30 15,14-15-39-15,1 0-31 0,5-6-194 0,-11 11-390 16,11-11 173-16</inkml:trace>
        </inkml:traceGroup>
        <inkml:traceGroup>
          <inkml:annotationXML>
            <emma:emma xmlns:emma="http://www.w3.org/2003/04/emma" version="1.0">
              <emma:interpretation id="{856DBA93-2E41-44A7-8099-F22C1679818A}" emma:medium="tactile" emma:mode="ink">
                <msink:context xmlns:msink="http://schemas.microsoft.com/ink/2010/main" type="inkWord" rotatedBoundingBox="17638,898 20238,912 20233,1761 17634,1747"/>
              </emma:interpretation>
            </emma:emma>
          </inkml:annotationXML>
          <inkml:trace contextRef="#ctx0" brushRef="#br0" timeOffset="31738.58">16477 185 84 0,'-17'-3'203'0,"2"1"-14"0,1 1-18 0,-1 0-13 15,1-1-15-15,0 2-16 0,14 0-11 0,-19 0-21 0,12 2-2 16,7-2-6-16,-12 1-10 0,12-1-13 16,-9 4-4-16,9-4-7 0,-8 7-3 0,8-7-2 15,0 10-6-15,0-10-8 0,0 0-3 0,1 19 3 16,3-13-7-16,1 3-3 0,3 1-2 0,1 1-2 0,0-2 0 16,2 1-3-16,6 4-3 0,-4-3 0 0,1-2-3 15,1-1 0-15,2 5 0 0,0 1 4 16,1 1-2-16,0-2 1 0,-2-3 1 0,2 2 0 15,3-1 1-15,-8-2-5 0,0-4-1 0,-1 5-3 0,3-2 2 16,-6-2-1-16,2 6 0 0,-1-3 1 16,-4-1-5-16,1 0 0 0,-1 3 4 0,-1 2-4 0,-1-3 0 15,-2-2 3-15,-1 5-5 0,2-5 4 16,-3-8 2-16,-6 16-7 0,2-3 3 0,-2-5 8 0,-1 1-3 16,-4-1 5-16,-5 0-6 0,3 0 1 0,-9-1 1 15,-1-1 1-15,2-2-4 0,-1-1 1 16,-1 2-4-16,-3-5 1 0,-1 0-2 0,1-2-11 0,1-1-9 15,-2 0-11-15,1-4-16 0,2-1-15 0,1 1-19 16,1-4-17-16,-1-2-11 0,5 3-20 0,2-8-20 16,3 1-146-16,1 0-314 0,6-1 139 0</inkml:trace>
          <inkml:trace contextRef="#ctx0" brushRef="#br0" timeOffset="32637.27">16754-176 165 0,'4'-4'203'16,"-4"4"-17"-16,0 0-19 0,11-5-16 0,-11 5-15 16,0 0-13-16,19 9-6 0,-10-5-7 0,0 4-12 15,2 2-5-15,0 3-4 0,2 1-10 0,-5 1-1 16,5 5-6-16,-1 1-8 0,0 0-2 0,0 9-8 15,-2-6-4-15,2 4-4 0,-4 3-4 0,-2 3 0 16,-1-1-5-16,2 3-1 0,-7-5-4 0,0 6-2 16,0-4-4-16,-1 0-1 0,-2 4 0 0,3-6 0 15,-3 0-3-15,2-1-3 0,0 2-2 0,1-8 0 16,0-3-2-16,-3 0-1 0,3 1 3 0,0-7-6 16,3 0-1-16,-6 0 3 0,6-5-2 0,-2 4 0 15,0-6-2-15,2 1 0 0,-3-9 0 0,3 12-1 16,1-6 1-16,-4-6 1 0,5 9 1 0,-5-9-3 15,8 3 1-15,-8-3-3 0,13-3 0 0,-13 3-9 16,15-9-10-16,-4 2-7 0,1 1-6 0,-1-3-1 16,0-2-3-16,1-1-3 0,-1 2 2 0,4-6 2 15,-5 7 0-15,-2-4 5 0,1 1 2 0,-1 2 3 16,-3-2 7-16,4 4 3 0,-2-1 4 0,-7 9 4 16,9-16 2-16,-5 11 5 0,-4 5-1 0,10-12 4 15,-10 12-1-15,7-9-1 0,-7 9-3 0,0 0 1 16,7-10-1-16,-7 10-1 0,0 0-1 0,0 0-2 15,13 0 0-15,-13 0 5 0,0 0 1 0,0 0 3 16,15 14 8-16,-15-14 2 0,16 11-3 0,-9-5 2 16,-7-6 2-16,17 12-4 0,-4-3-3 0,-3 0 0 15,1-3 1-15,-4 0-3 0,-7-6 1 0,16 12-2 16,-9-6 1-16,3-2-1 0,-1 2-2 0,-9-6 3 0,19 9-2 16,-8-5-4-16,-11-4 1 0,20 3 2 15,-20-3-2-15,18 0 2 0,-5-1-3 0,-13 1-1 16,26-9 2-16,-16 5-4 0,-1-1 0 0,2-2-1 15,-1-1 2-15,3-1-1 0,-2 3-5 0,-11 6 1 16,16-14 3-16,-7 8-3 0,2-2 2 0,-11 8-3 0,13-9 2 16,-13 9 0-16,12-6-1 0,-12 6-4 15,0 0 2-15,15-3-3 0,-11 3 1 0,-4 0 0 16,0 0-2-16,15 5 5 0,-15-5-2 0,11 6 6 16,-4-2-2-16,-2 2-5 0,0 0 7 0,2 1-3 15,3-1 3-15,-3 0 0 0,5 3-2 0,-2-3 2 0,-1 2 1 16,2-4-1-16,-3 2 2 0,5-2 0 15,-6 2-2-15,5-1 4 0,-4-3-1 0,3 0 1 16,-1 0-1-16,-10-2-1 0,22 2 3 0,-10-1-1 16,-3-1 0-16,-9 0-2 0,20-1 2 0,-11-3 1 15,1 1-3-15,-1 0 2 0,-1 0-3 0,-1-5 2 0,-1 2 0 16,0 0-2-16,-1-2 0 0,-1 0-2 16,-4 8-2-16,0-17 0 0,0 17-1 0,-11-17 2 15,2 7 0-15,-3-2-2 0,-1 3 3 0,-9-1-5 16,3-1 4-16,-4 0 0 0,4 5 2 0,-4-1-3 0,1 0 0 15,7 5 2-15,0-2-1 0,-1 3-1 0,2-2-1 16,14 3-2-16,-26 0-9 0,26 0-15 16,-17 3-16-16,17-3-27 0,-14 6-6 0,14-6-14 15,-6 12-18-15,6-12-26 0,0 0-28 0,0 0-171 16,17 15-363-16,-17-15 161 0</inkml:trace>
          <inkml:trace contextRef="#ctx0" brushRef="#br0" timeOffset="33189.93">18031 441 204 0,'0'0'246'15,"5"-1"-20"-15,-5 1-19 0,0 0-24 16,0 0-14-16,0 0-23 0,0 0-18 0,0 0-13 16,0 0-13-16,0 0-10 0,0 0-6 0,0 0-14 0,0 0-4 15,7 14-9-15,-7-14-6 0,1 9-3 0,-1-9-5 16,4 13-4-16,-1-7-2 0,0 0 0 0,1 0-1 15,-1 3-7-15,-3-9 3 0,9 12 4 16,-2-6 1-16,-1-2 0 0,1 1 4 0,-7-5-3 0,13 6 1 16,-3-5 0-16,2 2-4 0,1-1 0 15,0-2-3-15,-13 0-2 0,26-6-2 0,-10 2-4 0,-2-1-1 16,-2-1-2-16,-1 0-2 0,2-4-6 0,0 2 3 16,-4-4-4-16,1 3 1 0,1-1-6 0,-3-1 1 15,1 1-2-15,-5 1-1 0,-4 9 0 0,13-10 1 16,-13 10-4-16,9-12 0 0,-9 12 0 15,0 0-1-15,7-9-4 0,-7 9 0 0,0 0-3 0,0 0-2 16,0 0 0-16,0 0 0 0,0 0 0 0,0 0-1 16,0 0 1-16,0 0 3 0,0 0 0 15,0 0-2-15,0 0 2 0,0 0 0 0,5 34 0 0,-5-34 1 16,2 13 2-16,1-4-2 0,-3-9 2 0,9 17-1 16,-5-10 1-16,4 1 1 0,1 2 1 0,3-2-2 15,-2-1 3-15,6 1 0 0,4-2-3 0,2 0 3 16,0-1 0-16,4 0-1 0,0-4-2 0,-1-1 3 15,0 0 0-15,1-1 0 0,-2-4-1 0,1-1 4 16,1 1 0-16,-11-1 2 0,0-1 8 0,4-6 1 16,-2 0 3-16,-6 2-2 0,4-8-1 0,-7 7 0 15,-2-4 2-15,-1 7-2 0,-4-2-5 0,-2-2 0 16,1 13-4-16,-7-19-1 0,2 6-12 0,-4 6-16 16,-3-3-17-16,2 1-17 0,-2 3-15 0,0 3-26 15,12 3-25-15,-18-6-30 0,18 6-28 0,-12-4-33 16,12 4-182-16,-10-6-425 0,10 6 189 0</inkml:trace>
        </inkml:traceGroup>
        <inkml:traceGroup>
          <inkml:annotationXML>
            <emma:emma xmlns:emma="http://www.w3.org/2003/04/emma" version="1.0">
              <emma:interpretation id="{AA65B3DA-E39B-4D80-B8BB-4BA0B091E382}" emma:medium="tactile" emma:mode="ink">
                <msink:context xmlns:msink="http://schemas.microsoft.com/ink/2010/main" type="inkWord" rotatedBoundingBox="20811,866 23285,879 23280,1640 20807,1627"/>
              </emma:interpretation>
            </emma:emma>
          </inkml:annotationXML>
          <inkml:trace contextRef="#ctx0" brushRef="#br0" timeOffset="33518.75">19694-45 140 0,'0'0'186'0,"13"6"-15"0,-13-6-21 16,12 6-10-16,-6 1-10 0,-1 2-5 0,2 0-6 16,2 4-2-16,-2 2-13 0,3 6 0 0,-3-2-8 15,0-1-8-15,1 3-1 0,-1 4-7 0,-1-3-7 16,0 1-4-16,-4 2-5 0,3-2-8 0,1 6-4 15,-1-4-2-15,1 4 0 0,-4-6-2 0,2 0-11 16,-3-1-3-16,-1 0-1 0,3 1-4 0,-3-4-2 16,0 3-3-16,0-10-16 0,0 1-15 0,0 2-32 15,0-15-21-15,0 25-48 0,0-25-45 0,-4 13-55 16,4-13-112-16,-4 11-345 0,4-11 152 0</inkml:trace>
          <inkml:trace contextRef="#ctx0" brushRef="#br0" timeOffset="35004.3">19368 14 53 0,'4'-10'179'16,"0"-2"-14"-16,4-1-22 0,-1 1-1 0,2 0-16 15,1 0-9-15,5 0-9 0,-1-3-7 0,7 3-13 16,-3 0-1-16,2 0-15 0,1 2-1 0,-3-2-10 16,5 4-5-16,0 0-9 0,-9 2-5 0,7-5-1 15,-1 2-4-15,1 2-4 0,-7 1-3 0,3 3-2 16,-1-2-3-16,1 3-2 0,0-2-4 0,0 2 0 16,-3-1 0-16,2 2-5 0,-2 0-1 0,2 3 3 15,1 2-3-15,-4-3 1 0,1 4-3 0,-1 0-6 16,-1-1 4-16,0 4-3 0,1 2 1 0,2 5 1 15,-7-5-1-15,7 8 1 0,-4 1 3 0,-3 1-1 16,1 2 7-16,-1 0-1 0,1 3-2 0,-5-4 4 16,0 11-1-16,2-1 3 0,-5 0-7 0,-1 2 2 15,-1-2 1-15,-1-8-1 0,-2 3-4 0,4-3 2 16,-4 0-2-16,3 4 2 0,0-5-4 0,-1-1 0 16,2 0 2-16,2-6 0 0,-2-1 0 0,1-1-3 15,-1 1-1-15,1 0 3 0,3-7-3 0,-2 3 0 0,2-2 3 16,-2 1-4-16,3-2 5 0,2-1 0 15,2-3-2-15,2 3-1 0,0-3-3 0,4-3-7 16,0 1-5-16,1-5-6 0,2 4-3 0,-1-6-5 16,4 0-4-16,-4 1 0 0,2-5 1 0,-2 4 2 15,-2 0 3-15,-2-3 2 0,-2 2 9 0,1 0 6 16,-3 2 11-16,-3-1 12 0,1 3 4 0,-7 3 0 16,10-4 0-16,-10 4-7 0,7-5-5 0,-7 5 0 15,0 0-3-15,0 0-1 0,13 6-1 0,-13-6-1 16,5 7 0-16,-5-7-3 0,7 13 1 0,-7-13 0 15,4 11-1-15,-3-4 0 0,3 0 1 0,0 4-2 0,0-3 4 16,2 1 1-16,-1 0 0 0,1-3 3 16,-1 1 3-16,1-2-4 0,2 1 1 0,0 1 0 15,-1-4 0-15,0 1 1 0,3-2-5 0,-10-2 2 16,18 5 2-16,-18-5-4 0,18 0-1 0,-18 0 2 0,25-6-3 16,-9 1 0-16,1-7 0 0,-3 6-3 0,2-3 3 15,-1 3-2-15,4-7-6 0,-1-1-2 0,-1 3 1 16,-1 4 0-16,-3-4 0 0,-1 4-1 15,-1-1 4-15,1 0-4 0,-5 4 5 0,-7 4 3 16,10-7-3-16,-10 7 2 0,12-7 0 0,-12 7-6 0,0 0-1 16,0 0 5-16,12-4-7 0,-12 4 3 0,0 0 0 15,0 0 1-15,0 0 1 0,11 15-1 0,-11-15 0 16,4 12-3-16,-4-12 4 0,3 15 1 16,-3-15-1-16,6 18 2 0,-2-14 10 0,-1 2-6 15,1 3-2-15,0-3 1 0,0 0 0 0,4 0 0 0,-2-2 3 16,5 1-3-16,0-1 2 0,2-1 2 0,-2 0-4 15,1-1 1-15,1-1 0 0,0 2 0 0,2-3 1 16,-1-4-1-16,1 2 0 0,0-2 0 16,-1-3-1-16,-1-1 0 0,0 0-2 0,-2-2-5 15,0 0-1-15,0 3-1 0,-5-3-3 0,1-3 4 0,-2 1 0 16,-1 4 0-16,-4 8-3 0,-3-17 0 0,3 17 0 16,-11-16 2-16,-2 10-5 0,0-3 6 0,-2 4-1 15,-4-1-2-15,2 3 5 0,1 1-5 16,-5 1 0-16,4 2 2 0,1 1 1 0,2 4-2 0,0-6 1 15,2 6 3-15,-1 0-2 0,1-3 2 0,3 5 0 16,1-1-3-16,8-7 3 0,-13 15-5 0,8-6 4 16,5-9 0-16,-4 18 1 0,4-18-1 0,0 13 2 15,0-13 0-15,4 15 1 0,2-9-2 0,1 0 0 16,2-2 1-16,-3-1-5 0,6-2 3 0,0 1 1 16,2-1-2-16,1-1 3 0,-1 0-3 0,3-4-2 15,0-2 2-15,4-1-2 0,-1-1 4 0,-3 1-3 16,2-4-2-16,2 1 2 0,-3-1 3 0,1 0-2 15,-1 0 1-15,-4 3 1 0,-1 1 1 0,1 0 0 16,-4 1-3-16,-1 3 3 0,-1-3-3 0,-2 2 2 16,-6 4-8-16,11-5 5 0,-11 5-5 0,0 0 5 15,0 0-3-15,12 9 1 0,-12-9 2 0,0 12 2 16,0-12 2-16,0 17-3 0,1-7 7 0,-1 0-7 16,0 2 4-16,3-1 2 0,-2 1-1 0,2 1 8 15,0-3-7-15,3 2 5 0,-4-5 2 0,7 1 1 16,-2 0 1-16,0-3 3 0,3 1 1 0,3 0-2 15,-1-4-1-15,2 1 1 0,-1-3 0 0,0-3-3 16,3 3 4-16,-3-2-4 0,3-4-5 0,1 0-6 16,1-7-13-16,2 1-8 0,1-7-8 0,-7 2-5 15,12-5-12-15,-1-3 0 0,-4-2 3 0,-1-4 0 16,2 2 0-16,-3-3 4 0,2 2 3 0,2-1 13 16,-9 0 13-16,3 4 12 0,0-4 2 0,-7 9 24 15,-2 5 0-15,3-4 8 0,-4 4 5 0,1 3-1 16,-4-1 1-16,0 5 8 0,1 1 4 0,-3 2 2 15,-2 7-8-15,5-12-7 0,-5 12-3 0,6-8-5 16,-6 8-7-16,0 0-5 0,0 0-1 0,0 0-3 16,0 0 2-16,0 0-3 0,0 0 0 0,0 0-4 15,0 33-1-15,0-20-2 0,0 2 2 0,0 0 3 16,0 5 3-16,0 3 3 0,-2-1-3 0,2 0 0 16,0 3-2-16,2-1-1 0,-2 8 7 0,-2-7-8 15,4 5 0-15,-2-5 2 0,0-1-3 0,3 0 1 16,1-2-1-16,0 0-3 0,-4-7 3 0,6 6 2 15,-2-6-6-15,-2 0 1 0,2-3-9 0,0 1-15 16,-4-13-10-16,3 18-18 0,-3-18-19 0,2 13-11 16,-2-13-23-16,0 13-15 0,0-13-23 0,0 0-31 15,0 0-179-15,0 0-375 0,0 0 166 0</inkml:trace>
          <inkml:trace contextRef="#ctx0" brushRef="#br0" timeOffset="35140.68">21669 353 101 0,'21'4'127'0,"1"-3"-15"0,2 3-13 15,-2-2-29-15,-5 2-38 0,0-6-41 0,0 4-80 16,0-2-97-16,-3-2 44 0</inkml:trace>
        </inkml:traceGroup>
        <inkml:traceGroup>
          <inkml:annotationXML>
            <emma:emma xmlns:emma="http://www.w3.org/2003/04/emma" version="1.0">
              <emma:interpretation id="{3640BDB5-4A8D-4620-9B6A-D44D668202BC}" emma:medium="tactile" emma:mode="ink">
                <msink:context xmlns:msink="http://schemas.microsoft.com/ink/2010/main" type="inkWord" rotatedBoundingBox="24281,896 26257,906 26251,1921 24276,1910"/>
              </emma:interpretation>
            </emma:emma>
          </inkml:annotationXML>
          <inkml:trace contextRef="#ctx0" brushRef="#br0" timeOffset="36746.18">22836 484 53 0,'0'0'186'0,"17"-5"2"0,-2 2-14 16,-1 3-7-16,7-3-8 0,4 3-15 0,-3 0-10 15,-2-1-19-15,3 1-8 0,0 4-7 0,-1-2-11 16,-5-1-9-16,4 2-12 0,-4 0-16 0,0 0-23 15,0-1-22-15,0 2-32 0,0 0-27 0,0-2-37 16,5 3-41-16,-6-4-130 0,-1 2-280 0,1-6 124 16</inkml:trace>
          <inkml:trace contextRef="#ctx0" brushRef="#br0" timeOffset="36491.75">22933 140 95 0,'0'0'211'16,"0"0"-5"-16,17-8-14 0,-8 6-22 0,-1-2-15 16,4-1-10-16,2 2-13 0,-3-5-3 0,3 3-11 15,1-1-13-15,-4-2-6 0,6 1-10 0,-2-1-9 16,4-2-9-16,-4 1-5 0,2-4-4 0,0-1 0 16,-6 4-9-16,6-5-24 0,-6-1 2 0,-2 4 3 15,5-7-7-15,-8 4-1 0,-1 1 4 0,-1-2-6 16,-2 3-2-16,1 1-4 0,-3 0-2 0,0 0-2 15,-3 1-6-15,-2 0-2 0,1 2 2 0,-1 3-2 0,5 6-3 16,-10-11 1-16,3 10-2 0,7 1-2 16,-14-4-2-16,14 4-2 0,-17 0 5 0,17 0-3 15,-17 4-1-15,11 1 5 0,0-3-6 0,-2 4 2 16,-1 5 2-16,1-2-3 0,-1 4 0 0,4-2 2 16,-3 2 0-16,1 2 0 0,1 0-4 0,1 5 6 15,-1-3 0-15,1 5-3 0,0-1 2 0,4 0 0 16,1 1 2-16,-6 0 0 0,6 0 1 0,0 1 1 15,0 8-2-15,-2-6 1 0,-1-1 2 0,3 7 1 16,0-7 6-16,-1-2-3 0,1 11-1 0,-2-2 4 16,0 2-1-16,4-8 3 0,-2-1 2 0,-2 0-4 15,4 1-4-15,0 0 3 0,-2-2 1 0,4 3-1 16,-4-3-1-16,2 0 1 0,4 2-1 0,-3-2-2 16,-1-1 4-16,2-1-5 0,-2-2 2 0,1-2-3 15,0-1 0-15,-2-1 1 0,1-1-2 0,0-1 2 16,-1-5 1-16,2 2-2 0,-1-2 2 0,-2-8-7 15,0 18-12-15,0-18-12 0,3 12-17 0,-3-12-21 16,0 7-18-16,0-7-20 0,0 0-33 0,0 0-10 16,0 0-47-16,0 0-149 0,0 0-367 0,0 0 163 15</inkml:trace>
          <inkml:trace contextRef="#ctx0" brushRef="#br0" timeOffset="37002.83">23723 250 152 0,'-17'2'214'0,"0"2"-23"16,2 1-15-16,0 2-14 0,-1-1-18 0,3 1-15 16,-1 1-7-16,-1 2-11 0,3 1-9 0,1 0-6 15,5 3-10-15,-4 0-9 0,3 1-7 0,2 0-5 16,3-1-4-16,-1 2-7 0,2 1-3 0,1 2-6 15,0-4-4-15,1-3 0 0,4 4-8 0,-2-4-4 16,3 1-4-16,2-1-8 0,1-1-23 0,-1 1-22 16,4-2-31-16,-2-1-28 0,5-3-39 0,2-3-35 15,-5 0-144-15,-12-3-330 0,41-4 146 0</inkml:trace>
          <inkml:trace contextRef="#ctx0" brushRef="#br0" timeOffset="37434.82">23999 436 112 0,'0'0'231'0,"5"-1"-25"0,-5 1-26 16,0 0-19-16,0 0-16 0,0 0-12 0,0 0-19 15,0 0-6-15,6 17-16 0,-6-17-10 0,6 11-2 16,-6-1-10-16,4-1-6 0,-3 2-5 0,3 1-10 16,1 1 1-16,-2-6-8 0,1 2-3 0,-2 0-7 15,1 0 2-15,-3-9-4 0,2 15-6 0,4-9 4 16,-6-6-4-16,2 9-3 0,-2-9 2 0,4 7-3 15,-4-7-1-15,0 0 2 0,5 6-3 0,-5-6-5 16,0 0-5-16,0 0-12 0,15-13-9 0,-15 13-8 16,14-13-5-16,-9 4-2 0,7 0-5 0,-4-4-5 15,1 1 2-15,5-4-10 0,0-1 12 0,0 0 13 16,-2-2-6-16,-1 8 5 0,-3-1 11 0,1 2 9 0,2-3 12 16,-5 4 11-16,2 0 9 0,-1 1 5 15,-2 4-5-15,0 0 8 0,-5 4-4 0,7-9-5 16,-7 9 1-16,0 0-8 0,10-5-3 0,-10 5-2 15,0 0-5-15,0 0-3 0,12 1 2 0,-12-1-2 16,9 13 2-16,-1-3 0 0,-1-1-9 0,-2 2 10 0,3 0 0 16,-2 1-1-16,2 3 0 0,1-3-2 15,-1 3 7-15,-5-3-6 0,6 2-2 0,-1-2 1 16,-4-1 0-16,1 0-4 0,3 3 2 0,-4-6-17 16,-2 0-15-16,3-1-25 0,-2-1-17 0,-3-6-21 15,0 0-13-15,0 0-22 0,7 13-37 0,-7-13-148 0,0 0-333 16,0 0 148-16</inkml:trace>
          <inkml:trace contextRef="#ctx0" brushRef="#br0" timeOffset="37702.25">24701 115 92 0,'0'0'187'15,"0"0"-15"-15,17 9-12 0,-12-3-17 0,1 0-9 16,2 4-10-16,1 2-9 0,-1 2-10 0,-1-1-6 16,3 6-3-16,-3 1-11 0,1 0-9 0,-1 3-3 15,0 9-6-15,-2-8-7 0,-1 2-6 0,-1 4-1 16,-3-5-8-16,0-1-3 0,-3 0 0 0,-1 0-3 16,-1-3-4-16,-2 1-5 0,-3 1-2 0,3-4-2 15,-6 1-7-15,2-5-18 0,-1 3-18 0,1-3-27 16,2-5-39-16,1-3-21 0,2 0-44 0,-2 2-153 15,8-9-327-15,-9 6 145 0</inkml:trace>
        </inkml:traceGroup>
        <inkml:traceGroup>
          <inkml:annotationXML>
            <emma:emma xmlns:emma="http://www.w3.org/2003/04/emma" version="1.0">
              <emma:interpretation id="{68564E33-72C0-46EB-9AF1-DA9A431FA585}" emma:medium="tactile" emma:mode="ink">
                <msink:context xmlns:msink="http://schemas.microsoft.com/ink/2010/main" type="inkWord" rotatedBoundingBox="26699,1210 31038,1234 31032,2481 26692,2458"/>
              </emma:interpretation>
            </emma:emma>
          </inkml:annotationXML>
          <inkml:trace contextRef="#ctx0" brushRef="#br0" timeOffset="38248.84">25254 693 24 0,'9'3'211'0,"5"-1"-13"0,1-2-15 15,1 1-8-15,7 1-11 0,0 1-15 0,5-3-9 0,-5 4-12 16,-1-3-8-16,2 1-16 0,-7-3-12 15,0 1-9-15,5 1-7 0,-5-1-12 0,-2 3-4 16,-1-6-18-16,0 3-21 0,-2 0-27 0,-12 0-35 16,0 0-30-16,25 3-45 0,-20-2-40 0,-5-1-118 15,12-4-298-15,-12 4 132 0</inkml:trace>
          <inkml:trace contextRef="#ctx0" brushRef="#br0" timeOffset="38021.57">25275 511 244 0,'0'0'243'0,"0"0"-18"16,0 0-22-16,0 0-20 0,17 0-19 15,-17 0-10-15,16-1-11 0,-16 1-6 0,27 0-11 16,-14 3-7-16,4-1-5 0,4-4-4 0,3 4-9 16,-1 2-2-16,-2-2-8 0,1-2-6 0,1 4-7 15,0-3-3-15,-6 0-7 0,0 3-9 0,0-3-1 16,0 1-4-16,-3 4-7 0,0-6-1 0,1 2-6 15,2-2-6-15,-3 1-1 0,-1 2-4 0,-4-3-4 16,0 2 1-16,-9-2-4 0,15 1-5 0,-5 1-16 16,-10-2-12-16,11 1-19 0,-11-1-22 0,0 0-23 15,0 0-29-15,0 0-28 0,0 0-39 0,0 0-22 0,0 0-45 16,0 0-137-16,0 0-405 0,-47-1 179 16</inkml:trace>
          <inkml:trace contextRef="#ctx0" brushRef="#br0" timeOffset="38922.33">25988 511 16 0,'0'0'236'0,"0"0"-13"15,0 0-14-15,0 0-11 0,0 0-13 0,0 0-16 16,0 0-15-16,0 0-18 0,-1-18-14 0,1 18-19 16,0 0-5-16,0 0-10 0,0 0-9 0,0 0-12 15,0 0-6-15,0 0 0 0,0 0-7 0,1 33-3 16,-1-33-4-16,6 20-3 0,-4-11-5 0,1 3 2 16,3-2-6-16,-2 3-1 0,0-2-1 0,4 0-3 15,-2 0 2-15,2 1-3 0,-2-6 6 0,3 4 2 16,-1-2-7-16,-5-5 3 0,8 3-2 15,-5-1 1-15,4 1 3 0,-3-2 0 0,5 0-11 0,-12-4-3 16,15 0 4-16,2 0-6 0,-17 0 2 0,22-4-3 0,-14 0-5 16,1-1 9-16,4-1-10 0,-1 0 4 15,-3 0-6-15,3-4 2 0,-3 3-8 0,-1-6 1 16,-1 3-11-16,1 1-3 0,-4 0 10 0,3 3-6 16,-2-3 5-16,0 3-1 0,-5 6-7 0,8-10 2 15,-5 3-1-15,-3 7-1 0,0 0 4 0,1-11-3 0,-1 11-5 16,5-6 3-16,-5 6-2 0,0 0 2 15,0 0 3-15,0 0-5 0,0 0 2 0,0 0 0 16,0 0 4-16,0 0 0 0,0 0-1 0,0 0 1 16,0 0 2-16,-2 31-2 0,4-24 1 0,-2-7-1 15,0 14 7-15,0-7-4 0,0-7-1 0,5 16 5 0,-3-9-5 16,3-1 5-16,0 3 3 0,2-3 0 16,3 4 1-16,-2-6 0 0,4 1 2 0,0 2 2 15,5-5-2-15,0 3 2 0,5 3-2 0,-1-6-2 16,4-1 1-16,-2-1-3 0,-1-1 3 0,-1-4-2 15,1 0 5-15,1-1-3 0,-4-2-2 0,0-4 2 0,-2 5 5 16,0-8-9-16,0 2 1 0,0-4-3 0,-4-2-4 16,-4 6-5-16,-1-8-7 0,-2-2-13 15,-1 1 2-15,-1 1-14 0,-1-1 4 0,-1-2-1 16,-5 6-22-16,-3 2-11 0,1 2-15 0,-3 0-22 16,-2 3-21-16,-1-1-33 0,2 4-21 0,-3 0-18 0,-2 2-125 15,1-2-352-15,3 3 157 0</inkml:trace>
          <inkml:trace contextRef="#ctx0" brushRef="#br0" timeOffset="40284.26">27076 147 132 0,'-3'11'177'16,"3"-11"-8"-16,-4 9-19 0,2-2-1 0,2-7-6 16,-5 17-3-16,-1-6-7 0,1 2-10 0,-1 0-6 15,-4 5-7-15,4-4-16 0,-1 6-1 0,2-6-8 16,-1 8-8-16,0-1-5 0,4 0-6 0,-2 2-7 15,-1 0-5-15,6-1-5 0,-4-2-1 0,5 0-5 16,-2 4-4-16,0-4-2 0,1 4-1 0,3-4-5 16,0 1-2-16,1-6-2 0,-1-1-2 0,6 5-16 15,-2-5-17-15,1-1-11 0,3-1-26 0,-3-2-22 16,0 1-20-16,1-1-24 0,4-4-22 0,-2 3-32 16,-4-6-149-16,1 0-340 0,1-2 151 0</inkml:trace>
          <inkml:trace contextRef="#ctx0" brushRef="#br0" timeOffset="41101.45">27544 266 206 0,'0'0'197'0,"0"0"-26"0,0 0-14 16,0 0-17-16,0 0-11 0,0 0-9 0,0 0-7 16,26 15-9-16,-18-10-8 0,0 2 1 0,2 1-8 15,-2 1-8-15,1 2-3 0,0-3 1 0,2 6-8 16,-1-1-4-16,-2-3-4 0,3 2-2 0,-5-2 0 15,5 1-12-15,-6 1-4 0,0-5-4 0,-2 3-4 0,2-3-5 16,-4 0-3-16,-1-7 4 0,5 13-7 16,-5-13-1-16,0 8 1 0,0-8-5 0,0 0-2 15,-9 15 0-15,0-11-4 0,-3-1 2 0,-3 0-2 16,0-1-2-16,-7 1 2 0,-1-3-3 0,-2-3-6 16,1 1-6-16,1-2-6 0,-1 2-5 0,-2-4-7 0,1-3-3 15,4 3-2-15,2 0-3 0,-2-4 1 0,8 1-1 16,0 2-4-16,1 0 0 0,1-1 0 15,5 1-2-15,1-1-8 0,1-1-4 0,1 0-10 16,3 9 5-16,0-17-2 0,0 17 6 0,8-15 8 0,-2 9-1 16,4-2 1-16,-4 2 7 0,5-3 5 0,-1 2 8 15,3-1-2-15,-2 3 7 0,0 0 10 16,4 3 2-16,0-2 9 0,-2 1 22 0,4 4-12 16,0-1 4-16,0 1 0 0,2 0 3 0,-2 2-2 0,0 0-2 15,5 3-2-15,-6 1-1 0,3 1 0 0,-2 5-3 16,-1 1-2-16,0 0 1 0,-1 0-1 0,2 5 0 15,-4 2 1-15,-1-3-1 0,0 4-5 16,5 9 3-16,-5-3-1 0,-1 0 0 0,0 7-2 0,-2-4-3 16,0 4 2-16,-1 0 1 0,-1 5-2 0,-4 3-3 15,1-6 1-15,-1 3 3 0,1-1-6 0,-3 1-6 16,-1 0-4-16,0-2-5 0,0 0-5 0,0-1 2 16,-1 0 0-16,-3-4-5 0,1-2 0 0,-2 2 1 15,0-8 1-15,-4-2 5 0,1-1 1 0,1 0 4 16,-2-3-2-16,1-4 5 0,-2-2 2 0,-2-1 5 15,2-2 4-15,-3-2 9 0,0 1 0 0,-4-4 2 16,-6-4 2-16,1-1 3 0,-1 0 0 0,-1-1 5 16,-1-4 0-16,3-6 1 0,-3 1 0 0,4 0-1 15,-1-4 7-15,4-2 3 0,-1-3 0 0,2 0-1 16,6-2 3-16,-1-1-1 0,4 0-2 0,2 0-6 16,2-3-6-16,4-6-3 0,5 0-4 0,3-1-10 15,6-2-16-15,2-1-11 0,6-1-5 0,4-1-10 16,3 4-8-16,1 2-7 0,0 4-5 0,-1-4-10 15,1 6-16-15,-5 1-3 0,1 1-14 0,-7 9-31 16,9-8-39-16,-11 5-137 0,-3 1-331 0,2-1 147 16</inkml:trace>
          <inkml:trace contextRef="#ctx0" brushRef="#br0" timeOffset="41447.68">28136 264 191 0,'-9'7'190'15,"1"2"-18"-15,-1-2-11 0,-1 1-12 0,0 4-4 16,4 1-12-16,-3 2-9 0,3-3-10 0,4 4-2 16,-3-1-7-16,5 0-8 0,1 1-5 0,0 4-2 15,-1-4-5-15,4-1-4 0,3 3-6 0,-3-3-4 16,2-2 2-16,2 2-13 0,-4-2-3 0,4-1-4 16,1-1-6-16,1 1-6 0,-2-4-6 0,4 3-13 15,-4-3-28-15,4-2-27 0,1-1-32 0,0 0-39 16,1-3-30-16,0-3-38 0,0 0-172 0,-3-4-372 15,0-4 165-15</inkml:trace>
          <inkml:trace contextRef="#ctx0" brushRef="#br0" timeOffset="41864.9">28433 497 135 0,'0'0'158'0,"1"12"-12"0,0-6-17 15,-1-6-9-15,0 17-9 0,2-7-6 0,0-1-14 16,-2-9-11-16,0 16 2 0,2-9-12 0,-2-7-8 16,1 11-6-16,-1-11-2 0,0 11-4 0,0-11-4 15,0 0 0-15,0 11 0 0,0-11-3 0,0 0 8 0,3 7 8 16,-3-7 0-16,0 0-6 0,0 0 1 16,0 0-15-16,0 0-15 0,0 0-17 0,26-20-7 0,-16 9-8 15,1 2-18-15,2-1-10 0,-3-2-4 0,7-6 1 16,-4 8-8-16,3-5 13 0,1-1 4 15,-3 1-5-15,-2 4 6 0,0 1 12 0,2 2 19 16,-5-2 12-16,2 0 13 0,-3 3 10 0,0 0 18 16,-2 3 3-16,-6 4 6 0,12-4-2 0,-12 4-1 0,6-5-8 15,-6 5-7-15,0 0-4 0,11-6-6 0,-11 6-7 16,0 0 5-16,0 0-4 0,13 11-2 0,-8-7 4 16,0 3 2-16,1 1 0 0,0 0 0 0,1 0-1 15,-2 4-2-15,3-3 3 0,-3 1-10 0,-1 1 1 16,1 2-4-16,-1-5-2 0,0 0 2 0,3 3-3 15,-2-4-4-15,-4 0-15 0,3 1-24 16,-4-8-28-16,4 14-25 0,-3-10-25 0,-1-4-41 0,3 9-33 16,-3-9-174-16,0 0-381 0,0 0 168 15</inkml:trace>
          <inkml:trace contextRef="#ctx0" brushRef="#br0" timeOffset="42117.55">29111 294 39 0,'4'6'198'16,"1"2"-15"-16,2-3-15 0,-2 2-13 0,6 5-6 16,-6 0-14-16,1 3-8 0,1-2-10 0,1 8-13 15,-6-6-12-15,4 1-5 0,-2 1-8 0,-4-1-12 16,4 3-3-16,-3-2-7 0,-2-1-3 0,-1 1-7 15,0 0-1-15,-2-3-4 0,-2 0-14 0,1-2-15 16,-4 0-26-16,3-3-29 0,-1 1-37 0,0-2-32 16,-2-5-34-16,0 1-133 0,9-4-299 0,-14-3 133 15</inkml:trace>
          <inkml:trace contextRef="#ctx0" brushRef="#br0" timeOffset="42412.11">29582 147 195 0,'8'35'182'0,"-4"0"-14"0,-2 6-10 16,-2 0-12-16,-5 3-11 0,-1 15-9 0,-6-16-13 15,-5 16-9-15,-4-2-7 0,-8 0-9 0,-1-2-23 16,0 4-29-16,-4-7-44 0,4 0-40 0,0-15-45 16,-8 10-151-16,8-19-265 0,-1 4 117 0</inkml:trace>
        </inkml:traceGroup>
      </inkml:traceGroup>
    </inkml:traceGroup>
    <inkml:traceGroup>
      <inkml:annotationXML>
        <emma:emma xmlns:emma="http://www.w3.org/2003/04/emma" version="1.0">
          <emma:interpretation id="{81643853-3545-4B5B-85D4-EAF59881C22E}" emma:medium="tactile" emma:mode="ink">
            <msink:context xmlns:msink="http://schemas.microsoft.com/ink/2010/main" type="paragraph" rotatedBoundingBox="1495,3452 25578,2508 25618,3521 1535,4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A847F1-4B9C-446A-B163-0F26C24BDE3A}" emma:medium="tactile" emma:mode="ink">
              <msink:context xmlns:msink="http://schemas.microsoft.com/ink/2010/main" type="inkBullet" rotatedBoundingBox="1526,4234 1569,4232 1571,4295 1528,429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64195.89">99 3210 236 0,'0'0'237'15,"0"0"-18"-15,0 0-19 0,0 0-23 0,0 0-15 16,0 0-14-16,0 0-16 0,0 0-13 0,0 0-12 16,0 0-14-16,0 0-7 0,0 0-11 0,0 0-9 15,0 0-3-15,0 0-9 0,0 0-5 0,0 0-6 16,0 0-3-16,0 0-1 0,0 0-9 0,0 0-2 16,0 0-2-16,0 0-1 0,0 0-2 0,0 0 0 15,0 0-1-15,0 0-2 0,0 0 1 0,0 0 4 16,12-3 2-16,-12 3 8 0,0 0 0 0,0 0-1 15,5-7 3-15,-5 7 3 0,5-9 3 0,-5 9 0 16,0 0 3-16,4-11-4 0,-4 11 3 0,3-10 4 16,-3 10 2-16,0 0 0 0,0 0 0 0,0 0-3 15,0 0-5-15,-7-17-5 0,7 17-6 0,0 0-2 16,0 0-8-16,-3-7 2 0,3 7-10 0,0 0-11 0,0 0-9 16,0 0-8-16,0 0-20 0,0 0-19 0,0 0-24 15,0 0-20-15,-24 15-25 0,21-9-32 0,3-6-30 16,-2 13-37-16,2-13-198 0,-3 9-453 0,3-9 201 15</inkml:trace>
      </inkml:traceGroup>
      <inkml:traceGroup>
        <inkml:annotationXML>
          <emma:emma xmlns:emma="http://www.w3.org/2003/04/emma" version="1.0">
            <emma:interpretation id="{A5268484-9806-4F09-8178-5AA8134C899D}" emma:medium="tactile" emma:mode="ink">
              <msink:context xmlns:msink="http://schemas.microsoft.com/ink/2010/main" type="line" rotatedBoundingBox="1633,3447 25578,2508 25618,3521 1673,4460"/>
            </emma:interpretation>
          </emma:emma>
        </inkml:annotationXML>
        <inkml:traceGroup>
          <inkml:annotationXML>
            <emma:emma xmlns:emma="http://www.w3.org/2003/04/emma" version="1.0">
              <emma:interpretation id="{EB076C34-8038-428E-BDAF-4B501F1EC7AD}" emma:medium="tactile" emma:mode="ink">
                <msink:context xmlns:msink="http://schemas.microsoft.com/ink/2010/main" type="inkWord" rotatedBoundingBox="1644,3719 2016,3705 2039,4316 1668,4330"/>
              </emma:interpretation>
            </emma:emma>
          </inkml:annotationXML>
          <inkml:trace contextRef="#ctx0" brushRef="#br0" timeOffset="64709.22">596 3179 186 0,'0'0'248'0,"0"0"-14"0,0 0-17 0,0 0-13 16,0 0-17-16,0 0-19 0,0 0-11 0,0 0-11 0,0 0-18 15,0 0-15-15,0 0-12 0,0 0-8 16,0 0-7-16,0 10-4 0,0-10-8 0,0 0-8 16,0 0-5-16,0 0-5 0,-9 18-8 0,9-18 1 0,0 0-8 15,-7 9-4-15,7-9-4 0,0 0-2 0,-4 6-3 16,4-6-5-16,0 0-2 0,-2 8-1 0,2-8-1 15,0 0-1-15,0 0 2 0,0 0-6 0,0 0 0 16,0 0 4-16,0 0 3 0,0 0 4 0,0 0 3 16,0 0 2-16,0 0-5 0,0 0-4 0,0 0 2 15,0 0-5-15,0 0 6 0,0 0-4 0,-5-25 2 16,5 25-3-16,-2-10 2 0,2 10-6 0,-5-8-1 16,5 8-1-16,0 0 1 0,-7-8-6 0,7 8-1 15,0 0-6-15,-3-10-10 0,3 10-25 0,0 0-23 16,0 0-24-16,-12-2-25 0,12 2-30 0,0 0-35 0,0 0-40 15,-17 12-224-15,10-10-470 0,7-2 209 16</inkml:trace>
          <inkml:trace contextRef="#ctx0" brushRef="#br0" timeOffset="63593.24">230 2641 30 0,'0'0'166'0,"0"0"-16"16,-4-9-2-16,4 9-10 0,0 0 0 0,0 0-7 15,0 0-7-15,0 0-6 0,0 0 11 0,0 0-17 16,0 0-2-16,0 0-4 0,0 0-3 0,0 0-10 16,0 0-3-16,0 0-6 0,0 0-10 0,0 0-5 15,0 0-7-15,0 0-6 0,0 0-10 0,0 0-5 16,0 0-5-16,0 0-6 0,0 0-2 0,0 0-2 16,0 0-3-16,0 0-5 0,-10 19-2 0,10-19 0 15,0 0 0-15,-2 11-1 0,2-11-3 0,-1 10-1 16,1-10-2-16,0 0 1 0,-3 12-1 0,3-12-1 15,0 0 2-15,0 0-2 0,0 10 0 0,0-10 0 16,0 0 0-16,0 0 6 0,0 0 6 0,0 0 10 16,0 0 12-16,0 0 10 0,0 0 15 0,0 0-6 15,0 0-4-15,0 0-5 0,0 0-6 0,0 0 5 16,0 0-2-16,0 0-3 0,0 0-2 0,0 0-6 16,-6-28-3-16,6 28-4 0,-1-11-5 0,1 11-2 0,0 0-6 15,0 0-4-15,0-13-14 0,0 13-20 0,0 0-28 16,0 0-30-16,0 0-35 0,0 0-19 0,0 0-13 15,0 0-26-15,0 0-24 0,0 0-60 0,0 0-130 16,0 0-415-16,0 0 184 0</inkml:trace>
        </inkml:traceGroup>
        <inkml:traceGroup>
          <inkml:annotationXML>
            <emma:emma xmlns:emma="http://www.w3.org/2003/04/emma" version="1.0">
              <emma:interpretation id="{208C8C3C-3BAD-4402-BC38-75717742682D}" emma:medium="tactile" emma:mode="ink">
                <msink:context xmlns:msink="http://schemas.microsoft.com/ink/2010/main" type="inkWord" rotatedBoundingBox="2876,3504 5591,3397 5626,4281 2910,4388"/>
              </emma:interpretation>
            </emma:emma>
          </inkml:annotationXML>
          <inkml:trace contextRef="#ctx0" brushRef="#br0" timeOffset="65682.19">1441 2595 219 0,'0'0'223'16,"0"0"-17"-16,0 0-19 0,0 0-20 0,0 0-18 16,0 0-16-16,0 0-12 0,0 0-14 0,0 0-17 15,0 0-5-15,0 0-4 0,0 0-11 0,0 0-2 16,0 0-4-16,0 0 3 0,14 25 3 0,-9-17-3 16,-1-1-2-16,3 6-7 0,-2-4-4 0,1 3-4 15,1 3 0-15,-1-3 1 0,2 1-2 0,-1 5-4 16,-1-3-3-16,1-3-6 0,-1 3-2 0,1 0 0 15,-2 1-3-15,0-1-2 0,2-2-4 0,-1 2-3 16,0-2 1-16,0 1-4 0,-1 2 1 0,1-3-3 16,-1 2 1-16,0-3-4 0,0 3-1 0,2-3-3 15,-3-2 2-15,0 1-1 0,0-2-1 0,0 1-2 0,-2-1-1 16,2 0 0-16,1-3-1 0,-2 2-1 0,1 0 2 16,-1-2-1-16,-3-6 1 0,3 9-2 0,-3-9 2 15,6 8-2-15,-6-8 0 0,0 0-2 0,5 8 4 16,-5-8-4-16,0 0 1 0,0 0 4 0,3 8 1 15,-3-8 1-15,0 0 0 0,0 0-3 0,0 0-1 16,0 0 2-16,0 0-4 0,14-18-1 0,-13 10 2 16,2-2 0-16,1 1-3 0,1-5-2 0,0 0 1 15,3-4 3-15,-1-4-5 0,2 0-7 0,1-6-3 16,-3 3 3-16,2-6 1 0,1 3-3 0,1-3 1 16,-5 6 3-16,0 1 2 0,1-7-1 0,1 7 3 0,0-9-5 15,0 12 3-15,-3-1 3 0,2 0 6 16,1 3-3-16,-6 4 1 0,3-3 3 0,1 3-4 15,-5 2 1-15,3-1 4 0,-2 4-2 0,2-2-2 16,0 4-3-16,-2-1 3 0,-2 9-4 0,5-14 1 16,-3 7-1-16,2 0 4 0,-4 7-5 0,6-10 2 15,-6 10-6-15,6-10-4 0,-6 10-9 0,5-6-8 16,-5 6-10-16,8-5-8 0,-8 5-13 0,0 0-13 0,9-1-11 16,-9 1-13-16,0 0-7 0,0 0-31 0,12 12-13 15,-12-12-32-15,3 13-178 0,-3-13-386 16,0 0 170-16</inkml:trace>
          <inkml:trace contextRef="#ctx0" brushRef="#br0" timeOffset="66002.4">1494 2911 113 0,'0'0'172'0,"-3"6"-13"0,3-6-16 0,0 0-12 16,0 0-13-16,0 0-12 0,0 0-8 0,0 0 1 15,0 0-4-15,0 0 1 0,14 5-6 0,-14-5-1 16,11 3-5-16,-11-3-7 0,19 0-1 0,-9 0-7 0,4-3-8 15,3 3-5-15,0-2-5 0,0 2-4 16,0-3-11-16,6 2-13 0,-5 1-20 0,4-2-26 16,-5 2-30-16,0-3-26 0,4 2-38 0,-4-3-35 0,-1 3-126 15,-3-5-302-15,3 2 134 0</inkml:trace>
          <inkml:trace contextRef="#ctx0" brushRef="#br0" timeOffset="66435.9">2401 2693 204 0,'0'0'195'0,"0"0"-8"0,0 0-10 16,6-6-6-16,-6 6-7 0,0 0-8 0,0 0-11 15,0 0-15-15,0 0-9 0,0 0-12 0,-19-6-8 16,19 6-10-16,-14 1-4 0,14-1-8 0,-24 6-1 16,11 0-7-16,-1 0-7 0,-6 3-5 0,6 1-2 15,-7-2-5-15,4 4-5 0,-1 1-4 0,1 2-1 16,2-1 0-16,1 3-9 0,0-3-4 0,3-3-3 15,1 3-4-15,-1-2 0 0,5 0-3 0,-1 0-4 0,1 1 2 16,0-4-5-16,5 1 4 0,0 2-6 16,1-12 1-16,0 18 0 0,2-10-4 0,4-1 5 15,0 2-4-15,5-4-1 0,0 1-3 0,2-2 0 16,3 0-7-16,8-4-6 0,-2 3-18 0,1-3-15 0,1 0-17 16,-1 0-23-16,-6 0-23 0,6 0-28 0,-8-1-19 15,2-1-27-15,0-1-182 0,-2 2-392 16,-2-4 174-16</inkml:trace>
          <inkml:trace contextRef="#ctx0" brushRef="#br0" timeOffset="66947.39">2724 2617 219 0,'0'0'205'0,"-8"-3"-23"0,8 3-17 0,0 0-16 16,0 0-16-16,0 0-18 0,0 0-15 0,-6-6-6 16,6 6-10-16,0 0-8 0,0 0-10 0,0 0-2 15,0 0-8-15,0 0-2 0,0 0-9 0,26 15-3 0,-19-10 0 16,0-2-2-16,4 2-3 0,2 1-5 0,3 0 1 15,-2-1 0-15,2-1-5 0,5 6 1 16,-2-2-3-16,3-1 1 0,1 1-3 0,-4-2 1 16,5 1-3-16,-1 1 1 0,0 1-3 0,0-4 1 0,1 2-3 15,-3 0 1-15,-1 0-2 0,-3-1 0 0,0-1 0 16,4-1-3-16,-6 2 0 0,-1-3 0 16,-5 2-1-16,3-1-2 0,-3-2 1 0,-2 2 0 0,1-1-1 15,-8-3 1-15,9 3 3 0,-9-3 0 0,6 5-1 16,-6-5-3-16,8 4 7 0,-8-4 1 0,0 0 4 15,3 9 0-15,-3-9 2 0,0 0-2 0,0 0-1 16,-7 19 3-16,-1-13-5 0,2 2 0 0,-5-1-2 16,0 0-1-16,-3 3-2 0,0 3-1 0,-3 0-4 15,-3-4 2-15,2 4-3 0,-1-1 1 0,-4 3 1 16,1-3-1-16,-7 7-4 0,6-5-1 0,-1-1-5 16,2 1-11-16,-1-2-12 0,2 2-13 0,-2-2-16 15,1 0-10-15,0-2-21 0,2 1-19 0,3 1-28 16,4-4-22-16,3-3-33 0,1-2-163 0,0 0-377 0,9-3 167 15</inkml:trace>
          <inkml:trace contextRef="#ctx0" brushRef="#br0" timeOffset="67387.14">3628 2853 112 0,'0'0'190'15,"0"0"-19"-15,0 0-13 0,5 9-12 0,-5-9-11 16,0 0-20-16,-4 15-5 0,4-15-11 0,0 12-8 16,0-12-8-16,2 12-5 0,-2-12-7 0,3 15-6 15,1-6-9-15,-1-3-3 0,-3-6-7 0,6 12 3 16,-3-6-5-16,2 2-3 0,0-2-3 0,-5-6-1 15,13 9 2-15,-6-6 3 0,1-2-4 0,2 3-3 16,1-4 1-16,2 0-1 0,1 1-5 0,0-1-3 16,0-1 0-16,0-1-5 0,-1-1-2 0,0 0-1 15,3-1-1-15,-3-2-1 0,1 0-3 0,-2-1 4 16,1-1-7-16,-3-1 1 0,-3-1 3 0,1 2-2 16,0-5-2-16,-4 4 1 0,-2 0 0 0,0-2-3 15,-4-2 0-15,2 13-3 0,-5-19 0 0,0 10 0 16,0-3-2-16,-7 1 7 0,0 3-9 0,-1-4 0 15,-3 5 0-15,2-1-3 0,-7-1 1 0,5 3 0 0,-3-1 2 16,2 4-1-16,0 1-9 0,2 2-12 16,0 2-15-16,-1-2-11 0,3 5-22 0,-3 0-20 15,7 4-26-15,-3-6-16 0,2 2-36 0,-1 1-151 0,3 0-341 16,8-6 152-16</inkml:trace>
          <inkml:trace contextRef="#ctx0" brushRef="#br0" timeOffset="67616.33">4156 2914 53 0,'0'0'225'16,"6"8"-16"-16,-2-1-21 0,0 0-11 0,0 0-18 15,-3 3-11-15,-1-10-12 0,-2 17-13 0,-1-4-9 16,-1 0-13-16,-4 2-8 0,-3 2-10 0,-3 1-34 15,-3 3-31-15,-6 2-39 0,-2-3-37 0,-1 3-45 16,0-2-51-16,-6-2-103 0,2-5-279 0,0 4 124 0</inkml:trace>
        </inkml:traceGroup>
        <inkml:traceGroup>
          <inkml:annotationXML>
            <emma:emma xmlns:emma="http://www.w3.org/2003/04/emma" version="1.0">
              <emma:interpretation id="{F1463948-9375-47B7-A273-381A7127161E}" emma:medium="tactile" emma:mode="ink">
                <msink:context xmlns:msink="http://schemas.microsoft.com/ink/2010/main" type="inkWord" rotatedBoundingBox="6377,3324 9710,3194 9739,3923 6405,4053"/>
              </emma:interpretation>
            </emma:emma>
          </inkml:annotationXML>
          <inkml:trace contextRef="#ctx0" brushRef="#br0" timeOffset="68518.31">4937 2282 129 0,'0'0'167'0,"0"0"-16"16,0 0-20-16,0 0-10 0,0 0-17 15,29-14-4-15,-14 11-10 0,-2 0-10 0,4 0-7 0,6-2 0 16,2 3-6-16,-1-3-2 0,3-2-1 0,0 4-3 16,0 1 4-16,1-1 1 0,-4-1-5 0,1 2-2 15,-3 1-2-15,4 2-4 0,-5-1-7 0,-5-1-3 16,-2-2-1-16,3 3-6 0,-5 3-5 0,1-2-4 15,-4 1-1-15,-9-2-7 0,12 4 3 0,-7-1-6 16,-5-3-1-16,12 4 1 0,-8 0 1 0,1 3-2 16,-2 1 1-16,2-1-5 0,0 2 2 0,-1 4-1 15,-1-3 0-15,-1 1-4 0,5 2-3 0,-1 1 3 16,-2 2 0-16,-1-4 0 0,1 0 1 0,-2 3-4 16,9 4-6-16,-5 1 10 0,0-5-1 0,-1 5-2 15,3-2-2-15,-4-2 1 0,2 2 3 0,-5 0-4 16,5-3 0-16,-2 6-1 0,-2-6 2 0,2 4-1 0,-3-3-2 15,1 4 1-15,3-5 1 0,-2-2-1 0,-1 3 2 16,-2-2 2-16,4-1-5 0,-3 0 4 16,1-1-1-16,-4-2-1 0,2-2-2 0,0-8 0 0,-1 19 2 15,0-13-3-15,1-6 5 0,-3 15 2 0,3-15-3 16,-5 9 6-16,0-4-2 0,5-5 5 0,-7 13 2 16,2-9-3-16,5-4 2 0,-14 9-1 0,3-6-1 15,-1 2-1-15,1-2 2 0,-4-1-3 0,2 1-3 16,-1 0 2-16,-3-3-1 0,-4 3 0 0,-3 0 3 15,5 0-6-15,0-1-1 0,-2 1-5 0,-1-3-3 16,1 1-7-16,-1-1-7 0,-3 2-11 0,4 0-11 16,-2-1-14-16,-1-1-14 0,3 0-11 0,2 0-16 15,4 0-15-15,1-1-17 0,-3-3-16 0,4 2-38 16,-3-2-105-16,4-2-308 0,2 0 137 0</inkml:trace>
          <inkml:trace contextRef="#ctx0" brushRef="#br0" timeOffset="68811.61">5553 2608 33 0,'0'0'207'0,"0"0"-7"0,0 0-15 0,0 0-12 15,0 0-18-15,0 0-13 0,0 0-16 0,0 0-11 16,0 0-10-16,0 0-9 0,0 0-9 0,-46 4-4 16,29-2-7-16,-2 2-6 0,2-2-9 0,-7 4-5 15,1-1-5-15,2 0-4 0,-4-1-6 0,1 1-1 16,1 3-6-16,3-2-4 0,-2-2-12 16,5 1-16-16,3 2-17 0,-3-1-21 0,2-3-21 0,0 3-23 15,6-3-23-15,-1 2-23 0,1-3-43 0,9-2-106 16,-14 0-297-16,14 0 132 0</inkml:trace>
          <inkml:trace contextRef="#ctx0" brushRef="#br0" timeOffset="69324.22">5846 2629 54 0,'0'0'189'0,"8"3"-16"0,-8-3-14 0,0 0-8 15,6 8-13-15,-6-8-11 0,6 8-8 0,-4-3-5 16,-2-5-12-16,5 9-7 0,-1-4-10 0,-4-5-8 16,3 11-7-16,0-5-3 0,-3-6-9 0,0 16-4 0,0-16-4 15,0 12-5-15,0-12-4 0,-3 13-2 0,3-13-4 16,0 8-3-16,0-8-3 0,0 0-5 0,-3 12-3 15,3-12-1-15,0 0-1 0,0 0 4 0,-4 9-3 16,4-9-6-16,0 0 3 0,0 0-9 0,0 0-1 16,0 0-8-16,0 0-2 0,0 0-6 0,11-27 4 15,-7 20-4-15,2-4-2 0,1 0-2 0,1 1-4 16,-3-2 5-16,4-1 1 0,0 3 2 0,2-2 3 16,-1 2-1-16,2-1 0 0,-3 1-1 0,-1 1 5 15,-2 3 5-15,2 1 5 0,-2 0 2 0,3-1 4 16,-9 6 3-16,11-6 1 0,-3 3-1 0,-8 3 5 0,12-5-1 15,-12 5-1-15,11-3 1 0,-11 3 0 16,13 0 2-16,-13 0-1 0,13 3-2 0,-7 0 9 16,2 2 1-16,-8-5-1 0,7 12 4 0,0-6-2 0,-1 1 1 15,-2 1-1-15,3 3-1 0,-1 0-4 0,-4-3-2 16,5 0 0-16,-5 3-3 0,4 0-1 16,-1-1 0-16,-4-2 0 0,4 6-3 0,-1-3-11 15,0-3-21-15,0 2-30 0,-1 0-27 0,-1-2-31 0,2-1-32 16,-4-7-30-16,8 9-56 0,-3-3-117 0,-5-6-367 15,12 0 164-15</inkml:trace>
          <inkml:trace contextRef="#ctx0" brushRef="#br0" timeOffset="69636.77">6420 2752 121 0,'0'0'194'0,"5"7"-18"15,-5-7-10-15,1 10-13 0,5-4-15 0,-6-6-14 16,7 12-8-16,-3-8-9 0,4 3-4 0,0-3-4 16,-1 0-5-16,-2 0-2 0,3 1-4 0,3-3-2 15,-1 3-1-15,0-2-4 0,4-3-1 0,2 0-9 16,-3 0-3-16,4-2-4 0,-5 2-1 0,2-2-4 16,-1-3 4-16,-1-1-1 0,0-1-5 0,2 4-9 15,-8-2-1-15,3-2 2 0,1-2 2 0,-6 3-10 16,4-4-5-16,-5 0-4 0,0 3-1 0,0-2-6 0,-3 9-3 15,0-16-3-15,0 16-6 0,-4-15-8 0,2 8-3 16,-6-2-10-16,-1 6-11 0,1-2-17 0,-4 1-14 16,-5 1-22-16,3 2-23 0,-3 1-21 0,-3 0-27 15,6 1-21-15,-1 0-31 0,-2-1-161 0,0 0-385 16,3 2 171-16</inkml:trace>
          <inkml:trace contextRef="#ctx0" brushRef="#br0" timeOffset="71411.48">7156 2276 140 0,'0'0'158'0,"0"0"-5"0,0 0-8 0,0 0-9 15,0 0-7-15,0 0-13 0,-12-2-9 0,12 2-11 16,0 0-6-16,0 0-4 0,0 0-14 0,0 0-5 16,0 0-12-16,0 0-5 0,0 0-6 0,0 0-3 15,0 0-2-15,0 0-5 0,0 0-5 0,0 0-3 16,0 0-4-16,0 0-2 0,0 0 0 0,0 0 1 15,0 0-7-15,0 0 3 0,0 0 1 0,0 0 3 0,0 0-2 16,0 0 6-16,0 0 1 0,0 0 4 16,0 0 0-16,0 0 1 0,0 0 3 0,0 0-2 15,0 0 0-15,0 0-1 0,0 0-1 0,0 0-4 0,0 0-3 16,0 0-3-16,0 0 0 0,0 0-2 0,0 0-3 16,0 0 1-16,0 0-2 0,0 0-1 0,0 0-2 15,0 0-1-15,0 0-2 0,0 0 3 16,0 0-5-16,0 0 2 0,0 0-2 0,0 0-1 0,0 0 2 15,0 0-5-15,0 0 6 0,0 0-6 0,0 0 0 16,0 0 3-16,0 0-2 0,0 0 2 0,0 0-3 16,0 0-2-16,0 0 3 0,0 0-2 0,0 0 0 15,0 0-1-15,0 0 0 0,0 0 0 0,0 0-2 16,0 0 2-16,0 0-4 0,0 0 1 0,0 0 4 16,0 0 0-16,0 0 1 0,0 0-1 0,0 0 2 15,0 0-6-15,0 0 5 0,0 0-3 0,0 0 3 16,21 13-2-16,-21-13 0 0,13 9-1 0,-9-6 3 15,-4-3 0-15,16 6-1 0,-10 3 1 0,5-5-4 0,0 1 1 16,1 4 4-16,0-4-3 0,1 3 1 0,-1-5-1 16,0 6 0-16,5-4 4 0,-6 5-5 15,6-3 0-15,-2 1-1 0,0-2 1 0,-3 1 2 16,0-1 0-16,2 0 0 0,1 3-2 0,-5-3 1 0,2 0-1 16,0 3 3-16,-7-6-2 0,4 2-2 0,-1 1 3 15,1 1 0-15,-1-3-1 0,1 0-2 0,-1 1 1 16,-8-5 0-16,12 8 2 0,-5-4 1 0,-3-1-3 15,-4-3 4-15,11 7-2 0,-6-4-1 0,-5-3 0 16,9 5 1-16,-9-5 0 0,9 4 0 0,-9-4 1 16,0 0 0-16,8 5 1 0,-8-5-4 0,7 4 1 15,-7-4-1-15,0 0-1 0,0 0 5 0,10 3-3 16,-10-3-1-16,0 0-1 0,0 0 3 0,0 0-2 16,0 0 1-16,0 0 2 0,0 0-2 0,0 0 2 15,0 0-2-15,0 0 4 0,-12 21-1 0,2-17 6 16,1 5-4-16,-2-3-2 0,0 2 0 0,-6 6 5 15,-3-3-3-15,-1 2-1 0,-1-1 2 0,0 0-2 16,1 0 0-16,-1 3 0 0,-5 0 0 0,8-2-2 16,-13 5 2-16,10-4-1 0,-9 3 1 0,6-2 0 15,-1 3-15-15,6-5-14 0,-3 3-17 0,0-5-19 16,4 3-21-16,-2 0-20 0,8-4-25 0,1-1-20 0,-2 1-20 16,-1-3-149-16,5-1-343 0,1 1 152 0</inkml:trace>
          <inkml:trace contextRef="#ctx0" brushRef="#br0" timeOffset="71906.11">7906 2516 104 0,'0'0'160'0,"0"0"-6"0,0 0-9 0,0 0-9 16,3 15-9-16,-3-15-13 0,0 12-1 0,0-12-15 15,0 0-4-15,-7 21-11 0,7-14-5 0,0-7-9 16,-2 15-4-16,2-15-9 0,2 18-1 0,-2-11-3 0,4 0-3 15,-1 1 4-15,-3-8-1 0,10 10-3 16,-3-5 0-16,1-1-5 0,3 2 1 0,4-4-5 16,-3 0 0-16,5 0-4 0,0-2-4 0,0-1-3 0,-3 0-2 15,8 1-2-15,0-2-1 0,-5-2 0 0,7-3-4 16,-4 0 1-16,-3 3-1 0,-3-4 2 16,3 1 1-16,-3-1-2 0,1-2 0 0,-2 2 2 15,-2-4 5-15,-1 2-1 0,0 0 0 0,-3-1-5 0,-2-2 0 16,0 1 3-16,-4-1-2 0,2-1-3 0,-7 3-6 15,-1-2 1-15,0 1-5 0,-1-1 2 0,-3 5-3 16,0-1 1-16,-4 1-4 0,1-2-6 0,-2 5-18 16,0 0-11-16,-3 0-9 0,0 3-12 0,-3-2-20 15,3 7-12-15,-4-2-20 0,-1 4-12 0,0-1-11 16,5 2-22-16,-3 2-40 0,-4-1-113 0,7-1-325 16,-2 4 143-16</inkml:trace>
        </inkml:traceGroup>
        <inkml:traceGroup>
          <inkml:annotationXML>
            <emma:emma xmlns:emma="http://www.w3.org/2003/04/emma" version="1.0">
              <emma:interpretation id="{3F4B7BB3-162E-4A3B-8973-F99971BE7DAA}" emma:medium="tactile" emma:mode="ink">
                <msink:context xmlns:msink="http://schemas.microsoft.com/ink/2010/main" type="inkWord" rotatedBoundingBox="10711,3194 12551,3122 12575,3720 10734,3792"/>
              </emma:interpretation>
            </emma:emma>
          </inkml:annotationXML>
          <inkml:trace contextRef="#ctx0" brushRef="#br0" timeOffset="73129.91">9709 2222 188 0,'0'0'189'0,"6"-6"-3"0,-6 6-8 15,0 0-4-15,6-6-10 0,-6 6-6 0,0 0-11 16,0 0-11-16,0 0-6 0,0 0-14 0,0 0-13 15,0 0-11-15,0 0-9 0,0 0-6 0,-29-3-11 0,13 6-8 16,-1-1-6-16,0 1-4 0,-4 0-4 16,-1 4-4-16,-1 0-7 0,-4-2 2 0,3 1-4 15,-1 1-6-15,-7 5-1 0,8-8-3 0,0 4-4 16,0 0 1-16,2-1-6 0,3 2 1 0,4-2-2 16,1 2 0-16,3-3-2 0,0 3-1 0,4-6-3 15,2 1-3-15,-2 2-3 0,3 3 2 0,4-9-1 16,-2 9 0-16,2-9 1 0,0 0 1 0,4 14-3 0,2-9 1 15,2 0 2-15,1-1-1 0,4-2 1 0,0 2 2 16,3 1-4-16,0-3 2 0,3 0-2 0,1 0-1 16,0-1 2-16,2-1 4 0,-1 1-6 0,-4 1 3 15,0-2-3-15,0 2 1 0,-2-1 0 0,2 2-1 16,-2-3 2-16,-1 2 0 0,1-1-2 0,-4 2 0 16,1-3 3-16,2 2-4 0,-3-1 2 15,-2 2-1-15,2 0-3 0,-5 3 1 0,5-4 1 0,-5 2-1 16,3 0 1-16,-4 1 0 0,6 0-2 0,-7 0 1 15,4 1 3-15,-8-6 0 0,9 12 0 0,-4-3-2 16,0-2 1-16,-3-1-3 0,-2-6 3 0,5 14-3 16,-3-8 5-16,-2-6-4 0,0 10 3 0,0-10 2 15,0 0-1-15,-3 18-1 0,-1-11 1 0,-3 1-3 16,7-8 3-16,-13 10 1 0,1-5-1 0,-1 1 0 16,-3 0 3-16,5-2 2 0,-6 2 8 0,0-2-3 15,-5-1-1-15,5 0 3 0,-4 0-1 0,-2 1 1 16,2-2-2-16,3 4 1 0,1-6-2 0,-4 3-1 15,2-3-1-15,4 2 0 0,-2-1-3 0,2-1 1 0,1 2-10 16,1-1-11-16,2-1-12 0,11 0-18 16,-17 1-11-16,17-1-21 0,-12-1-23 0,12 1-33 15,0 0-34-15,-8-4-203 0,8 4-400 0,0 0 176 0</inkml:trace>
          <inkml:trace contextRef="#ctx0" brushRef="#br0" timeOffset="73371.77">9936 2552 130 0,'7'-3'295'0,"-7"3"-17"0,0 0-17 0,6-6-13 16,-6 6-21-16,0 0-11 0,0 0-18 0,0 0-16 15,7-6-19-15,-7 6-14 0,0 0-17 0,0 0-15 16,0 0-13-16,0 0-7 0,5-6-13 0,-5 6-11 15,0 0-12-15,0 0-19 0,0 0-22 0,0 0-23 16,0 0-25-16,0 0-27 0,0 0-33 0,0 0-38 16,0 0-34-16,0 0-24 0,0 0-39 0,0 0-146 15,0 0-399-15,-17-10 177 0</inkml:trace>
          <inkml:trace contextRef="#ctx0" brushRef="#br0" timeOffset="74132.94">10212 2433 70 0,'0'0'181'0,"0"0"-18"0,0 0-4 15,0 0-14-15,36-9-7 0,-21 6-13 0,2 3-1 16,5-6-6-16,3 3-9 0,0 2-7 0,3-3-9 15,0 2-11-15,6-4-8 0,-9 6-8 0,3-3-9 16,-4 3-17-16,4 0-22 0,-3-2-30 0,0 1-27 16,-3 2-39-16,4-5-37 0,-10 4-155 0,1 0-293 15,-2 0 129-15</inkml:trace>
          <inkml:trace contextRef="#ctx0" brushRef="#br0" timeOffset="73804.33">10492 2072 80 0,'0'0'224'15,"5"-7"-17"-15,-5 7-18 0,0 0-21 0,5-6-18 16,-5 6-20-16,0 0-13 0,0 0-13 0,0 0-11 15,0 0-5-15,0 0-12 0,0 0-5 0,0 0-9 16,0 0-8-16,-10 33 3 0,9-25-4 0,-5 5-7 16,1 1-3-16,1-1-1 0,-4 3-1 0,2 2-2 15,-2 2-3-15,3-1 4 0,-4 5-1 0,1-5 0 16,0 2-2-16,-1 0-3 0,-2 10-2 0,4-7 0 16,-1-4-6-16,0 1 0 0,1 2-3 0,-1-2-1 15,2-3-3-15,-2 2-1 0,4-1-2 0,0-4-2 16,0 0 2-16,3-3-2 0,0 0-3 0,1 1 0 15,0-4 0-15,1 4-1 0,3-5-1 0,-1 1 2 0,3 1 6 16,2-3-6-16,-2 1 1 0,2-5 2 16,4 4-3-16,0-2 3 0,2 2 0 0,1-4-4 15,0-1-2-15,0 0 0 0,2-2 2 0,6 1-1 0,-2-1-4 16,-3 1 4-16,6-3-17 0,1 0-16 16,-2 2-20-16,-6 0-23 0,7-2-20 0,-3-1-26 15,-7-3-17-15,3 4-42 0,-1-3-193 0,-4 1-395 16,-1-1 175-16</inkml:trace>
          <inkml:trace contextRef="#ctx0" brushRef="#br0" timeOffset="74414.26">11118 2537 19 0,'0'0'233'0,"7"6"-18"0,-7-6-10 15,0 0-9-15,0 0 2 0,0 0 0 0,0 0-1 0,0 0-3 16,0 0 9-16,0 0-6 0,0 0 1 0,0 0-5 15,0 0-10-15,0 0-11 0,0 0-13 0,0 0-18 16,0 0-8-16,0 0-21 0,0 0-4 16,4-21-18-16,-4 21-8 0,0 0-22 0,0 0-23 0,-2-14-16 15,2 14-18-15,0 0-29 0,0 0-27 16,-4-10-28-16,4 10-31 0,0 0-30 0,-9-9-35 0,9 9-29 16,-6-4-25-16,6 4-223 0,0 0-490 0,-13 0 217 15</inkml:trace>
        </inkml:traceGroup>
        <inkml:traceGroup>
          <inkml:annotationXML>
            <emma:emma xmlns:emma="http://www.w3.org/2003/04/emma" version="1.0">
              <emma:interpretation id="{FD229E47-42F6-4C51-8378-88A4B956A3D2}" emma:medium="tactile" emma:mode="ink">
                <msink:context xmlns:msink="http://schemas.microsoft.com/ink/2010/main" type="inkWord" rotatedBoundingBox="14071,3252 15346,3202 15364,3657 14089,3707"/>
              </emma:interpretation>
            </emma:emma>
          </inkml:annotationXML>
          <inkml:trace contextRef="#ctx0" brushRef="#br0" timeOffset="75433.27">13041 2185 143 0,'0'0'174'0,"5"-6"-5"0,-5 6-11 0,0 0 4 16,0 0-7-16,0 0-6 0,2-11-8 0,-2 11-2 16,0 0-8-16,0 0-4 0,0 0-2 0,0 0-6 15,-6-12-10-15,6 12-7 0,0 0-6 0,0 0-12 16,0 0-6-16,-7-6-13 0,7 6-7 0,0 0-5 15,-23 2-3-15,23-2-5 0,-22 6-7 0,6 0-3 16,2-1-4-16,-3 0-4 0,-4 3-2 0,2 1-1 16,3-1-1-16,-1-3-3 0,-3 3 0 0,3 1-1 15,0 2-2-15,3-3-2 0,-3 4 1 0,1-2-4 16,-1 5 2-16,2-2-1 0,0 1-4 0,-1 3-4 16,3-2 4-16,2-3-3 0,1 2 2 0,3-1-5 15,0 2 3-15,1-2 0 0,2 2-3 0,1-2 3 16,3 2-2-16,-3 2 1 0,3-4 0 0,3 0 1 0,-2 2-1 15,5-3-1-15,1 1 1 0,3-1 2 0,1 0 0 16,1-1 0-16,1-2-1 0,4-2 3 16,1 3 0-16,-2-5-1 0,1 1 2 0,-2-3-2 15,0-1 1-15,-2 2 0 0,-1-3-3 0,1 0 2 0,2-1-3 16,-5 0-8-16,3-2-13 0,-1 0-13 0,-2-1-17 16,-1 2-21-16,-9 1-26 0,15-9-25 0,-9 5-22 15,7-1-35-15,-3 3-27 0,-10 2-181 0,9-11-414 16,-1 6 183-16</inkml:trace>
          <inkml:trace contextRef="#ctx0" brushRef="#br0" timeOffset="79448.08">13661 2247 31 0,'0'0'187'16,"0"0"-8"-16,0 0-11 0,0 0-10 0,0 0-10 16,0 0-10-16,0 0-7 0,0 0-9 0,0 0-9 15,-2-12-8-15,2 12-12 0,0 0-10 0,0 0-12 16,0 0-7-16,0 0-8 0,0 0-6 0,0 0-5 0,0 0-2 16,0 0-7-16,0 0 0 0,0 0-3 0,0 0 5 15,-5 35-1-15,3-25 4 0,-1 5-4 0,0-2-8 16,-1 0 0-16,-1 1-1 0,1 2-2 15,-1-4-2-15,1 3-4 0,-1-3-4 0,0 4 1 0,2-1-3 16,-2-5 2-16,0 3 0 0,-2-5-3 0,2 4-3 16,0-3 2-16,2 2-3 0,-1-2 1 0,-1-2-2 15,0-1 0-15,5-6-3 0,-7 14 4 0,3-8-4 16,4-6 2-16,-4 9 0 0,4-9-3 0,-4 11 1 16,4-11-2-16,-5 6 1 0,5-6 3 0,0 0-3 15,0 0 3-15,-5 6-1 0,5-6 2 0,0 0 0 16,0 0-3-16,0 0 2 0,0 0-3 0,0 0 0 15,0 0-2-15,0 0-1 0,0-29-5 0,0 29-2 16,9-17 0-16,-4 5-6 0,-2 0-7 0,3-3-2 0,1 3-3 16,2-3-4-16,3-1 0 0,0 1 1 15,-2 1 1-15,-1 1-3 0,6-3 0 0,-2 1 5 16,-2 4-1-16,3-5 2 0,-4 6 2 0,2-2 5 16,0 1-1-16,2-2 2 0,-2 3 0 0,-3 1 4 0,1 0-1 15,-1 3 3-15,-2-3-2 0,1 3 8 16,-2 2 1-16,1-2 1 0,1 0-3 0,-3 0 2 15,-5 6 2-15,12-7 0 0,-8 2 6 0,-4 5-3 0,8-7-1 16,-8 7-1-16,7-4-2 0,-7 4 2 0,11-2 2 16,-11 2-3-16,0 0 4 0,13 0-6 0,-13 0 0 15,0 0 1-15,12 0 1 0,-12 0 0 0,0 0 0 16,11 3 3-16,-11-3-3 0,10 8 4 0,-10-8-1 16,6 8 3-16,-5-2-1 0,-1-6 6 0,7 13 7 15,-6-6-1-15,2 0 4 0,-2 6 2 0,0-6-4 16,-1-7 2-16,-1 22 1 0,1-11 0 0,-1 0 1 15,1 2-1-15,-3 2 3 0,2-2-5 0,1-1 1 16,-1 0-2-16,-1 1 3 0,2-5-3 0,-4 7 3 16,4-3-3-16,0 0-1 0,-1-3-5 0,1-9 3 15,-3 21-1-15,2-13-2 0,1-8-2 0,0 15 1 16,-1-8-1-16,1-7-2 0,1 15 0 0,-1-15 1 16,-1 10-3-16,1-10-1 0,-1 13-16 0,1-13-11 15,-3 10-17-15,3-10-22 0,-3 6-25 0,3-6-26 0,0 0-30 16,0 0-36-16,-9 4-176 0,9-4-383 15,0 0 169-15</inkml:trace>
        </inkml:traceGroup>
        <inkml:traceGroup>
          <inkml:annotationXML>
            <emma:emma xmlns:emma="http://www.w3.org/2003/04/emma" version="1.0">
              <emma:interpretation id="{9AB05813-1C44-4F90-BEA0-8A6E7CD3F2FF}" emma:medium="tactile" emma:mode="ink">
                <msink:context xmlns:msink="http://schemas.microsoft.com/ink/2010/main" type="inkWord" rotatedBoundingBox="16281,2873 18343,2792 18375,3618 16313,3699"/>
              </emma:interpretation>
            </emma:emma>
          </inkml:annotationXML>
          <inkml:trace contextRef="#ctx0" brushRef="#br0" timeOffset="82926.27">16105 2060 49 0,'0'0'179'16,"3"-9"-2"-16,-3 9-14 0,0 0-5 0,5-6-3 15,-5 6-3-15,0 0-9 0,5-7-7 0,-5 7-5 16,0 0-8-16,0 0-9 0,0 0-9 0,4-10-11 16,-4 10-12-16,0 0-9 0,0 0-10 0,0 0-8 15,0 0-6-15,0 0-4 0,0 0-4 0,0 0 3 16,7 21-5-16,-7-11-2 0,0 2-6 0,0 1-3 0,-3-1-1 15,2 4 0-15,0-1-5 0,-1 4-1 0,-2-1 1 16,1 0-5-16,3-4-1 0,-2 3 0 16,1-2-1-16,1 3-4 0,-4-4 4 0,1 0-4 0,1 5-3 15,-1-8 1-15,3 2 0 0,-1 0-1 0,-2-2 0 16,3-11 1-16,-1 18-1 0,-3-5-1 16,1-5-1-16,3-8 2 0,-1 16-1 0,1-9-4 15,0-7 8-15,-5 12-7 0,5-12-2 0,-4 8 5 0,4-8-1 16,0 0 3-16,0 10-2 0,0-10 2 0,0 0 3 15,0 0-1-15,0 0-4 0,0 0-2 16,0 0-2-16,0 0-1 0,0 0-8 0,0 0-1 0,1-34-2 16,3 25-7-16,-3 1-1 0,5-7-3 0,-1 1-3 15,1-4-5-15,4 0 0 0,-1-1 5 0,-3 5 0 16,5-4-2-16,3 2 4 0,-5 3 2 0,0-2 0 16,3 0 3-16,-3 3 3 0,2 2 1 0,-1-2 0 15,2 2 0-15,-2-1 1 0,4 2 3 0,1-1-1 16,-6 4 3-16,6 0 0 0,-2-3-1 0,-3 3 0 15,-2 0-1-15,3 4 4 0,-1-3 0 0,-2 2-2 16,-8 3 6-16,16-2-8 0,-10 0 2 0,-6 2 3 16,12-2 0-16,-12 2-4 0,12-4 3 0,-12 4 1 15,0 0 2-15,17 2-3 0,-17-2 1 0,10 4 0 16,-5 0 1-16,-5-4 2 0,8 10 2 0,-4-1 3 0,-1-3 2 16,2 4 7-16,-1 0-2 0,-3-2 3 15,4 4-4-15,-3 1 4 0,2-2-1 0,-3 4 1 16,2-3 1-16,-1 3-4 0,-2-1-1 0,1 1 3 15,-1 0 0-15,2-2 0 0,-2 4-1 0,0-7-3 16,0 5 0-16,2-3-1 0,-4 1 2 0,2-1 0 16,0-1 1-16,0-11-4 0,-2 16-2 0,2-4 0 0,0-12 2 15,0 15 2-15,0-15-5 0,0 10-8 0,0-10-9 16,0 9-17-16,0-9-18 0,0 0-18 0,0 12-13 16,0-12-18-16,0 0-28 0,0 0-31 0,0 0-39 15,0 0-124-15,0 0-344 0,0 0 152 0</inkml:trace>
          <inkml:trace contextRef="#ctx0" brushRef="#br0" timeOffset="83489.58">16687 1766 45 0,'7'-6'159'0,"-7"6"-18"15,7-6-8-15,-7 6-13 0,12-6-7 0,-4 0-6 16,-8 6-5-16,12-6-3 0,-4 3-5 0,2 0 0 15,1 0-2-15,-4 0-4 0,4-4 2 0,2 5-5 16,-5 0-3-16,2 0-9 0,-10 2-5 0,17-3-6 16,-17 3-7-16,17 3-11 0,-17-3 0 0,12 0-7 15,-12 0-3-15,13 4-3 0,-5 0-6 0,-8-4-3 16,8 9-2-16,-3-4 3 0,-5-5-7 0,7 9-1 16,-4-2-1-16,-1 1 2 0,-2-8 1 0,1 16 0 15,-1-6-3-15,0-10-1 0,0 17 4 0,-1-7 3 16,-1 1-1-16,-1 1-2 0,-1-2 5 0,1 2-6 15,-2 2-2-15,0-2 4 0,-3 1-5 0,1 0 4 16,-2-1-3-16,-1 0-2 0,-3 3 2 0,2-4-5 16,-1 3 4-16,-1-5-2 0,1 4-2 0,1-1-1 15,0-1 3-15,-1 0-5 0,2 0-2 0,2-4 3 16,2-1-1-16,0 0 0 0,0 0 1 0,6-6-4 16,-7 8 3-16,2-2-2 0,5-6-2 0,0 0-1 15,-5 9 7-15,5-9-1 0,0 0 0 0,8 12-1 0,-8-12 0 16,17 1-2-16,-6-1 2 0,3 1-8 0,1-1-12 15,-3 0-12-15,4 0-15 0,-3 0-14 0,-1 0-20 16,3 0-14-16,-3 3-22 0,-12-3-24 16,20 0-26-16,-14 0-167 0,-6 0-355 0,16 2 157 0</inkml:trace>
          <inkml:trace contextRef="#ctx0" brushRef="#br0" timeOffset="80853.26">15213 2082 110 0,'0'0'177'0,"6"-4"-26"0,-6 4-14 16,0 0-9-16,0 0-15 0,0 0-12 16,0 0-19-16,9-3-6 0,-9 3-2 0,0 0-9 15,0 0-1-15,0 0 2 0,0 0-10 0,0 0 2 16,0 0 5-16,0 0-5 0,-15 28-7 0,9-24 0 0,-3 4-1 15,-1 1-2-15,-1 0-3 0,-1 0-4 0,1 4 3 16,-1-1-12-16,-1-3 1 0,-4 6-2 16,-1-2-2-16,1-2-2 0,-2 2-3 0,2 0-5 0,-2 0 0 15,3 1-5-15,2-4 0 0,1-1 2 0,1 0-2 16,1-1 0-16,0-2-5 0,-1 4 2 0,1-1-5 16,3-6 0-16,2 5-6 0,1-1 9 0,-2-3 1 15,7-4-4-15,-9 9 0 0,4-3-1 0,5-6-2 16,-4 7 6-16,4-7-7 0,-8 7 5 0,8-7 2 15,0 0-6-15,-4 8 6 0,4-8-1 0,0 0 3 16,-3 8 0-16,3-8 11 0,0 0-3 0,0 0 6 16,10 10-3-16,-10-10 7 0,13 6 1 0,-5-3-2 15,7-1-3-15,1 2-2 0,1-1 3 0,6 0-3 16,2 0-9-16,3 3 3 0,-3 0-3 0,2-3 2 16,11 4-5-16,-3 4 1 0,1-3-1 0,3 0 1 0,-1 0-3 15,-2 0 1-15,-2 1-2 0,-8-3-1 16,7 6-4-16,-8-3-9 0,-2 0-19 0,-2-1-20 15,2 0-20-15,-10-2-19 0,-2-1-26 0,1 1-17 16,-5-1-33-16,-1-3-52 0,-6-2-108 0,9 6-346 16,-9-6 153-16</inkml:trace>
        </inkml:traceGroup>
        <inkml:traceGroup>
          <inkml:annotationXML>
            <emma:emma xmlns:emma="http://www.w3.org/2003/04/emma" version="1.0">
              <emma:interpretation id="{03C0E556-10AA-46F9-8889-308C63C8A349}" emma:medium="tactile" emma:mode="ink">
                <msink:context xmlns:msink="http://schemas.microsoft.com/ink/2010/main" type="inkWord" rotatedBoundingBox="18837,3131 21723,3018 21749,3672 18863,3786"/>
              </emma:interpretation>
            </emma:emma>
          </inkml:annotationXML>
          <inkml:trace contextRef="#ctx0" brushRef="#br0" timeOffset="83841.87">17411 2438 118 0,'0'0'239'16,"0"0"-16"-16,0 0-12 0,32-12-10 0,-23 10-13 16,3 1-7-16,2-1-7 0,-1-1-11 0,3 3-6 15,1-3-9-15,2-1-8 0,-2 2-6 0,7 0-8 0,1-2-16 16,-3 1-6-16,1 3-7 0,0-4-13 16,-1 4-8-16,-5-2-8 0,4-2-9 0,-4 4-3 15,-1 0-6-15,-1 0-8 0,-2-2-14 0,0 1-19 0,-2-2-25 16,-1 3-21-16,-10 0-23 0,17-2-27 0,-17 2-29 15,12 0-37-15,-5-4-42 0,-7 4-226 16,10-6-455-16,-3-3 202 0</inkml:trace>
          <inkml:trace contextRef="#ctx0" brushRef="#br0" timeOffset="84616.19">18364 2060 89 0,'-6'3'152'16,"6"-3"-5"-16,-12 9-17 0,5-6-7 0,2 4-7 15,-1-1-10-15,6-6-9 0,-12 8-9 0,7-4-9 16,5-4-7-16,-7 10-6 0,2-5-5 0,5-5-5 15,-7 9-8-15,7-9-5 0,-5 9 1 0,5-9-15 16,-4 9 4-16,4-9-7 0,0 0-1 0,0 0-1 16,5 15-3-16,1-9-5 0,0 0 6 0,3 4-2 15,-1-6-4-15,3 2-5 0,0 0-2 0,3-1 3 16,1 2-2-16,-2-1 3 0,4-1 1 0,6 2 2 16,-8-1 5-16,1 0-1 0,0-2 8 0,5 7 0 15,-2-5 1-15,-2-2 1 0,-4 0 2 0,4 1-2 0,-1 1 1 16,-3 0-6-16,0-2-2 0,-1 2-1 0,0-2-3 15,-3 0 3-15,2 0-6 0,-4 1-1 0,2 0-2 16,-5 0 4-16,4-1-8 0,-2 1 0 0,0-2 4 16,-2 5-8-16,-4-8 4 0,7 8-3 0,-7-8 1 15,4 11 0-15,-1-4-2 0,-3-7 3 0,0 12 1 16,0-12-3-16,-9 9 5 0,9-9-2 0,-13 9-2 16,2-2 2-16,-3-4 1 0,-3 2 3 0,-4 1-5 15,-4-2-1-15,0-4 3 0,-2 0-2 0,-2 5-9 16,2-4 8-16,-6-2-2 0,-1 4 2 0,8-1-7 15,1-3-9-15,0 2-14 0,3 1-9 0,4-4-14 16,1 1-18-16,4 0-10 0,2 2-20 0,11-1-18 16,-14-4-28-16,14 4-171 0,-9-3-337 0,9 3 150 15</inkml:trace>
          <inkml:trace contextRef="#ctx0" brushRef="#br0" timeOffset="84169.02">18424 2005 45 0,'21'0'187'0,"-6"0"-8"16,-2 0-8-16,0 0-7 0,3 0-10 0,-2-3-8 15,2 3-6-15,2 0-6 0,4-1-19 0,0 1-4 0,1 0-7 16,-2 0-12-16,-6 0-10 0,1-2-8 16,-2 2-5-16,-1 0-6 0,3 0-7 0,-3-3-8 15,2 2-3-15,-15 1-11 0,18-2-9 0,-10 2-17 0,-8 0-19 16,11 0-11-16,-11 0-19 0,0 0-23 0,11-3-34 16,-11 3-30-16,0 0-18 0,0 0-144 0,0 0-313 15,0 0 138-15</inkml:trace>
          <inkml:trace contextRef="#ctx0" brushRef="#br0" timeOffset="85121.85">18977 2143 39 0,'0'0'221'15,"0"0"-23"-15,0 0-22 0,10 5-15 0,-10-5-13 16,5 7-12-16,-5-7-12 0,9 7-3 0,-4-2-9 15,-1 1-10-15,1 0-10 0,2 4-5 0,-3-3-10 16,1 1-8-16,0 3-7 0,-2 0-6 0,1-4-3 16,0 1-9-16,-2 1 1 0,-2-9-6 0,4 15-3 15,-2-6-4-15,-2-1-4 0,0-8 0 0,0 13-3 0,0-13 0 16,0 0-3-16,-2 13-4 0,2-13 2 0,-2 7-1 16,2-7-2-16,0 0 0 0,0 0 3 0,-7 6-2 15,7-6-2-15,0 0-1 0,0 0-4 0,0 0 2 16,0 0-6-16,0 0 3 0,0 0-7 0,7-37-2 15,-2 27-4-15,1-2-8 0,4 2-4 0,0-3-2 16,4-4 1-16,3 2-2 0,0-3-2 0,-1 2 3 16,2 1-2-16,-1 3 3 0,2-3 2 0,-2 2 4 15,-4 1 1-15,0 2 0 0,2 2 2 0,-3 2-2 16,1-3 11-16,2 2 8 0,-2 4 1 0,0-1 8 16,-1-1-1-16,-1 2 1 0,-1 1-5 0,0 1 3 15,-10 1-5-15,17 1-4 0,-8 1 6 0,3 4 2 16,-6-3 3-16,4 5-3 0,0 1-3 0,-2 0 0 15,1 3 3-15,0 0-3 0,2 5-1 0,-4 2-3 16,1-1 3-16,-2 3 0 0,-4 0-21 0,5 10-26 16,-5 0-38-16,-6-6-40 0,0-1-61 0,-9 6-200 15,-2-9-406-15,0-2 180 0</inkml:trace>
          <inkml:trace contextRef="#ctx0" brushRef="#br0" timeOffset="86145.12">20289 2359 19 0,'0'0'259'0,"6"-8"-11"15,-6 8-15-15,0 0-23 0,0 0-19 16,0 0-20-16,0 0-18 0,3-11-16 0,-3 11-16 15,0 0-11-15,0 0-11 0,0 0-8 0,-16 23-5 0,10-14-9 16,-6-1-7-16,-4 8-5 0,-2 3-5 0,-4-7-10 16,-7 7-9-16,-1 2-28 0,-2-1-30 0,-3-3-26 15,0 4-24-15,-3-6-36 0,3 1-35 0,-1-2-27 16,2 2-164-16,0-7-356 0,9 0 158 0</inkml:trace>
        </inkml:traceGroup>
        <inkml:traceGroup>
          <inkml:annotationXML>
            <emma:emma xmlns:emma="http://www.w3.org/2003/04/emma" version="1.0">
              <emma:interpretation id="{04317430-1FDB-4309-85AC-B79780361AC5}" emma:medium="tactile" emma:mode="ink">
                <msink:context xmlns:msink="http://schemas.microsoft.com/ink/2010/main" type="inkWord" rotatedBoundingBox="22092,2699 25580,2562 25612,3375 22124,3512"/>
              </emma:interpretation>
            </emma:emma>
          </inkml:annotationXML>
          <inkml:trace contextRef="#ctx0" brushRef="#br0" timeOffset="86834.1">20660 1861 216 0,'0'0'199'0,"9"-3"-18"0,-9 3-17 0,0 0-9 15,16 0-11-15,-16 0-3 0,11 6-18 0,-1-1-10 16,-4 3-6-16,6 0 2 0,-3 5-7 16,3-4-4-16,0 3-11 0,-3 0-6 0,6 3-6 15,1 2-7-15,-4-6-5 0,5 5-8 0,-4-1-3 0,1 1-6 16,1 1-1-16,-4-6-7 0,1 6-1 0,-1-5-5 15,-2 0-1-15,1 1-6 0,-1-1 0 0,-1 0 1 16,3-2-3-16,-3 1-5 0,1-4 0 0,-1 2-4 16,-1 1 0-16,4-1 0 0,-2-3 2 0,-1-1-3 15,4 5 1-15,-1-4-3 0,1-1-1 0,0-1-3 16,0 2 3-16,-3-3 3 0,-1 1-6 0,2-1 1 16,-10-3-2-16,18 2 1 0,-7-2 2 0,-11 0-1 15,17-4 3-15,-5-1-2 0,-4 4-3 0,2-5-1 16,0-2 0-16,2-1-2 0,0-1 0 0,2-7 2 15,-3-2 0-15,1 3-4 0,-2-2 0 0,2-1 0 0,0-4-4 16,-2-2-4-16,7-4 0 0,-4-3-1 16,-1 2 0-16,1-1-3 0,3 1 5 0,-2-5-6 15,0 3-2-15,3 3 1 0,-2-5 2 0,2 4-4 0,2 2-5 16,-8 8-6-16,3 3 4 0,1-1 3 16,-4 0-2-16,1 1 2 0,-3 4-6 0,-2 4-15 15,-1-2-10-15,-2 6-16 0,2-1-26 0,-6 6-17 16,7-6-4-16,-7 6 2 0,0 0-13 0,0 0-16 0,0 0-29 15,0 0-107-15,0 0-298 0,0 0 132 0</inkml:trace>
          <inkml:trace contextRef="#ctx0" brushRef="#br0" timeOffset="87133.92">20849 2090 95 0,'15'0'226'0,"3"-2"-17"0,3-2-16 15,4 0-27-15,2 1-5 0,-1-2-18 0,11 4-13 16,-11-4-12-16,2 5-14 0,0-3-17 0,-4 3-27 16,-1-3-28-16,1 6-32 0,-2-6-26 0,-3 3-32 15,-4-1-28-15,1-1-40 0,-2 2-112 0,1 0-259 16,-1-5 115-16</inkml:trace>
          <inkml:trace contextRef="#ctx0" brushRef="#br0" timeOffset="87556.06">21606 2057 46 0,'12'6'159'0,"-11"-1"-12"0,-1-5-7 16,7 7-10-16,-7-7-12 0,3 13-8 16,-1-8-9-16,-2-5-7 0,0 17-6 0,0-9-5 0,0-8-1 15,-1 13-10-15,1-13-6 0,-4 12-8 0,4-12-4 16,0 13-7-16,0-13-1 0,0 0-7 0,-3 11-5 15,3-11-1-15,0 0 0 0,0 0-1 0,0 9 2 16,0-9 5-16,0 0 4 0,0 0 8 16,0 0 4-16,0 0-5 0,0 0-6 0,0 0-10 0,0 0-19 15,0 0-2-15,0 0-10 0,21-30-12 0,-10 19-10 16,6-3-3-16,-2 0-14 0,2 0 15 0,-2-1-3 16,3 0 2-16,-1-1-3 0,0 1 7 0,1 0 2 15,-3 5 8-15,-2 2 10 0,-4-2 4 0,3 1 12 16,-2 3 3-16,-5 0 6 0,5 4 1 0,-3-2-1 15,-7 4 0-15,12-9-2 0,-4 8-2 0,-8 1-3 16,9-1-6-16,-9 1-1 0,0 0 1 0,18 5-3 16,-12-3 0-16,-6-2-2 0,9 13-3 0,-4-4 3 15,-2-1-1-15,2 3-1 0,-2-3 3 0,-2 2-2 16,0 2-1-16,0 1 0 0,3-1-7 0,-1 0-3 0,1 0-21 16,-1 0-17-16,-2 1-23 0,0-4-31 15,0-2-30-15,-1-7-58 0,0 0-117 0,0 12-324 16,0-12 144-16</inkml:trace>
          <inkml:trace contextRef="#ctx0" brushRef="#br0" timeOffset="88053.91">22328 1745 61 0,'0'0'144'15,"0"0"-12"-15,0 0-7 0,0 0-9 0,0 0 6 16,0 0-8-16,0 0-5 0,17 24-10 0,-12-18-4 15,2 2 4-15,-1-3-7 0,2 5-11 0,1-3 5 16,3 3-1-16,-2-1-7 0,2 0-1 0,0 1-7 16,-2-1-5-16,4 1-1 0,0 3-10 15,0-5-3-15,-2 3-7 0,0-3 0 0,0 0-5 0,-1 1-2 16,2-2-2-16,-1 2 1 0,0-3-4 0,-2 0 0 16,2 0-5-16,-5 1-4 0,-1-1 2 0,5-1-5 15,-1 2-4-15,-5-2-4 0,1 1-4 0,0 0 5 0,1 0-6 16,-7-6 2-16,8 10-1 0,-3-4-3 0,-3 1 4 15,-2-7-2-15,0 14 0 0,0-14 0 16,-2 13-8-16,2-13 9 0,-8 14 3 0,1-7-2 16,-3 1-4-16,-2 0 3 0,-2 0-4 0,-1 1 1 15,-2-4 2-15,-5 3-5 0,4-1-9 0,-4 1-9 16,-1-4-8-16,0 5-10 0,2-3-7 0,4-1-9 16,-4 1-14-16,-2-1-21 0,6-3-8 0,2 4-20 15,2-3-22-15,1 1-6 0,-1-2-155 0,1 2-321 0,6-3 141 16</inkml:trace>
          <inkml:trace contextRef="#ctx0" brushRef="#br0" timeOffset="88341.95">22851 2191 172 0,'-12'9'178'0,"4"-2"-7"0,-6 1-8 0,-3-1-6 15,0 2-10-15,-7-1-9 0,2 3-9 0,-4-1-12 16,1-2-10-16,-6 6-13 0,9-6-9 0,-5 1-3 16,5-3-10-16,-3 3-11 0,2-2-6 0,1-2-1 15,-1 1-11-15,2-1 0 0,4 3-12 0,3-6-19 16,-3 2-13-16,3-1-34 0,-1 0-16 15,2-1-19-15,4-2-28 0,9 0-22 0,-14-2-39 0,14 2-105 16,-15-3-284-16,13-3 127 0</inkml:trace>
          <inkml:trace contextRef="#ctx0" brushRef="#br0" timeOffset="88935.77">23206 1883 122 0,'0'0'172'0,"0"0"-11"0,0 0-20 16,8 12-6-16,-8-12-11 0,0 10-5 0,0-10-7 15,0 15-8-15,0-15-6 0,-2 19-10 0,2-11 0 16,0 3-11-16,0-11-6 0,0 20-5 0,-3-10-2 16,0-2-3-16,3-8-6 0,0 19-4 0,-4-12-1 15,4-7-8-15,-2 14-2 0,-1-8-4 0,3-6-6 16,-5 10-1-16,5-10-3 0,-3 8 2 0,3-8-10 16,0 0 6-16,0 0-3 0,-2 11 3 0,2-11-1 15,0 0 4-15,0 0 4 0,0 0-5 0,0 0-6 16,0 0 0-16,0 0-9 0,0 0-4 0,0 0-2 0,15-33-12 15,-5 23-2-15,-4-2-12 0,7-5 4 0,-1 6-7 16,2-9-3-16,1 5 6 0,-1 1 3 16,-1-1 2-16,-1 4-2 0,5-3 4 0,-5 2 0 15,0 0 4-15,-1 4 8 0,0-4 5 0,1 3-3 0,-1 1 12 16,0 1 1-16,-5 3 4 0,2-2 0 16,1 0 0-16,-1 2-1 0,1-1-4 0,-1 3 4 0,-1-3-1 15,-7 5 0-15,15-2 0 0,-15 2-2 0,12-3-1 16,-12 3-5-16,14 0-6 0,-14 0 6 0,12 5 2 15,-7 0-1-15,-5-5-2 0,10 11 3 16,-5-5-1-16,0 3 3 0,-2-1-4 0,3 3 1 16,-1 0 2-16,-1 2 0 0,-2-3 0 0,-1 3-3 0,4-1 2 15,-2 2 1-15,-1-1 1 0,-2-1-2 0,0 1 2 16,0-1-1-16,3 3-3 0,-2-3 1 0,1-2-2 16,-2-10-12-16,-2 17-26 0,2-11-26 0,0-6-31 15,2 16-25-15,-2-16-30 0,0 12-42 0,0-12-146 16,4 6-360-16,-4-6 159 0</inkml:trace>
          <inkml:trace contextRef="#ctx0" brushRef="#br0" timeOffset="89243.27">23829 2063 68 0,'2'8'137'0,"1"-2"-5"0,-3-6-11 16,5 11-5-16,2-6-6 0,-7-5 5 0,8 12-13 16,-2-8-1-16,2 0-3 0,1 1-12 0,5-2 1 15,-1 0-2-15,-1 2-5 0,5-4-3 0,-2 0-8 16,4-1-1-16,-4 0-8 0,11 0 1 0,-13-1 0 16,5 0 5-16,-1-4-1 0,0 0 1 0,0-1-7 15,-5-1 2-15,4-1-8 0,-5-2-5 0,-2 0-6 0,2 1-3 16,-5-3-4-16,-3 6-9 0,0-7-7 15,-6 2-8-15,3 11-20 0,-12-20-13 0,-2 12-15 16,0 2-15-16,-3 1-9 0,-6 0-26 0,-3 2-12 16,-1 1-27-16,-2 1-32 0,3 1-138 0,1 1-320 0,-12 4 142 15</inkml:trace>
        </inkml:traceGroup>
      </inkml:traceGroup>
    </inkml:traceGroup>
    <inkml:traceGroup>
      <inkml:annotationXML>
        <emma:emma xmlns:emma="http://www.w3.org/2003/04/emma" version="1.0">
          <emma:interpretation id="{A74276FC-5160-4FB9-A3FF-F67D6029784B}" emma:medium="tactile" emma:mode="ink">
            <msink:context xmlns:msink="http://schemas.microsoft.com/ink/2010/main" type="paragraph" rotatedBoundingBox="1070,5546 9335,4862 9428,5984 1163,6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90F483-3990-4350-A50B-C239823BA913}" emma:medium="tactile" emma:mode="ink">
              <msink:context xmlns:msink="http://schemas.microsoft.com/ink/2010/main" type="inkBullet" rotatedBoundingBox="1090,5793 2048,5714 2120,6589 1163,6668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94091.4">-332 4938 42 0,'0'0'106'16,"0"0"-1"-16,4-9-16 0,-4 9 0 0,0 0-8 15,0 0-2-15,0 0 1 0,0 0-4 0,0 0-2 16,0 0-4-16,0 0-2 0,0 0 3 0,0 0-3 16,0 0 2-16,0 0-2 0,0 0-5 0,0 0-5 15,0 0-2-15,0 0-7 0,0 0-1 0,0 0-4 16,0 0-5-16,0 0-7 0,-5-13 2 0,5 13 0 15,0 0-1-15,0 0 1 0,0 0 0 0,0 0 5 16,0 0-2-16,0 0 2 0,0 0-5 0,0 0 0 16,0 0-4-16,0 0 0 0,0 0-3 0,0 0-2 15,0 0-3-15,0 0-2 0,0 0 0 0,0 0-6 0,0 0 3 16,0 0-3-16,0 0-1 0,0 0 5 0,24 10 4 16,-11-9 4-16,3 2 1 0,0-3 3 0,0-1 0 15,8 1 2-15,1 0-1 0,3-2-1 0,-4 1-1 16,5 0 1-16,5-4-5 0,-9 2 2 0,3 2-3 15,-2-1-2-15,0-1-5 0,-1 0 6 0,-3 3-7 16,-1-1-4-16,-6-1 2 0,-3-1-5 0,-3 3-2 16,-9 0 6-16,19-1-7 0,-19 1-1 0,13 1-1 15,-13-1 2-15,10 0-2 0,-10 0-2 0,0 0-2 16,13 0 0-16,-13 0 3 0,0 0-2 0,0 0 1 16,12 0-2-16,-12 0 0 0,0 0 4 0,7 3-1 15,-7-3-6-15,0 0-9 0,0 0-9 0,0 0-12 16,0 0-10-16,0 0-11 0,0 0-18 0,0 0-15 15,0 0-24-15,0 0-24 0,0 0-31 0,0 0-172 0,0 0-366 16,0 0 162-16</inkml:trace>
        <inkml:trace contextRef="#ctx0" brushRef="#br0" timeOffset="94520.25">-222 5110 72 0,'0'0'135'0,"0"0"-14"15,0 0 4-15,0 0-7 0,0 0-1 0,0 0-3 16,8 9-2-16,-8-9-2 0,9 3-3 0,-9-3 0 15,9 3 4-15,-9-3-4 0,14 0-1 0,-6 1 5 16,-8-1-2-16,24 0-1 0,-10-1-2 0,3 1-5 16,-1-3-2-16,5 3-1 0,1 0-11 0,1-3-7 15,1 0-5-15,-1 1-9 0,1-1-7 0,-7 2-2 16,5-1-9-16,-6 0-5 0,1 2-2 0,-2-1-5 16,1 1 0-16,1 0-9 0,-4 0-3 0,-2 1-2 15,0-1-2-15,-1 0 0 0,-10 0-6 0,17 2 0 16,-8 0-3-16,-9-2 2 0,13 4-4 0,-13-4 1 0,12 4-3 15,-12-4 2-15,7 4-4 0,-7-4 0 16,11 0-3-16,-11 0-7 0,9 3-3 0,-9-3-13 16,7 3-13-16,-7-3-11 0,0 0-14 0,0 0-21 0,11 6-15 15,-11-6-16-15,0 0-19 0,12 2-32 0,-12-2-41 16,0 0-161-16,7-10-394 0,-7 10 174 16</inkml:trace>
        <inkml:trace contextRef="#ctx0" brushRef="#br0" timeOffset="95114.24">263 4677 57 0,'0'0'170'16,"-7"-8"-1"-16,7 8-8 0,0 0-9 0,-10-5-8 16,10 5-6-16,0 0-7 0,0 0-4 0,-7-6-10 15,7 6-6-15,0 0-3 0,0 0-15 0,0 0-6 16,0 0-11-16,0 0-2 0,0 0-15 0,0 0-3 16,0 0-10-16,0 0-4 0,0 0-6 0,0 0-1 15,0 0-1-15,0 0-2 0,0 0 7 0,0 0 4 16,0 0 4-16,0 0-1 0,18 21 0 0,-8-17 1 15,-4 3-1-15,5 0-3 0,0-1 1 0,0 0-4 16,1 1-2-16,-1 2-5 0,1-3-2 0,0 0-2 16,0 4-1-16,-1-4-7 0,1 2 2 0,-1 0-5 15,0 2 1-15,1 0-5 0,-3-4 1 0,2 3 0 16,1-3-2-16,-2 2-2 0,0 0 1 0,-2-2 0 0,3 1-3 16,1-1-3-16,-6 0 3 0,2-1-4 15,1 3 4-15,-1-4-1 0,0 2-4 0,-2 0 2 0,1-3-5 16,-7-3 5-16,10 7-2 0,-3-2-2 0,-7-5-2 15,9 7 0-15,-4-4 1 0,-5-3 1 0,9 6-1 16,-9-6-1-16,7 3 4 0,-7-3-4 16,5 6 0-16,-5-6 3 0,0 0-2 0,8 6-2 15,-8-6 2-15,0 0 0 0,6 6-1 0,-6-6 1 0,0 0-1 16,6 6 1-16,-6-6 4 0,0 0 2 0,4 10 2 16,-4-10 1-16,-4 13 6 0,4-13 0 0,-7 17 2 15,-1-9-1-15,-1 6 3 0,-3 3-1 0,-5-1-6 16,0 5 1-16,-6 1 3 0,-2 3-5 0,-4 2-8 15,-1 4-19-15,1-4-17 0,-5 4-25 0,4 5-19 16,-4-4-27-16,-7 15-25 0,-1-3-27 0,9-12-23 0,-2 3-22 16,-6 7-195-16,10-6-427 0,-2-4 190 15</inkml:trace>
      </inkml:traceGroup>
      <inkml:traceGroup>
        <inkml:annotationXML>
          <emma:emma xmlns:emma="http://www.w3.org/2003/04/emma" version="1.0">
            <emma:interpretation id="{C443ADD4-0C81-4AE9-B4B6-59B45AB93787}" emma:medium="tactile" emma:mode="ink">
              <msink:context xmlns:msink="http://schemas.microsoft.com/ink/2010/main" type="line" rotatedBoundingBox="2921,5393 9335,4862 9408,5748 2995,6279"/>
            </emma:interpretation>
          </emma:emma>
        </inkml:annotationXML>
        <inkml:traceGroup>
          <inkml:annotationXML>
            <emma:emma xmlns:emma="http://www.w3.org/2003/04/emma" version="1.0">
              <emma:interpretation id="{00221F22-B3B2-4C62-B54B-C0CFD1EBD96A}" emma:medium="tactile" emma:mode="ink">
                <msink:context xmlns:msink="http://schemas.microsoft.com/ink/2010/main" type="inkWord" rotatedBoundingBox="2938,5596 4319,5481 4365,6043 2984,6157"/>
              </emma:interpretation>
            </emma:emma>
          </inkml:annotationXML>
          <inkml:trace contextRef="#ctx0" brushRef="#br0" timeOffset="98148.3">1958 4584 113 0,'0'0'168'0,"3"-6"-10"16,-3 6-12-16,0 0-8 0,0 0-8 0,0 0-6 15,2-10-8-15,-2 10-6 0,0 0-7 0,0 0-4 16,0 0-10-16,0 0-4 0,0 0-7 0,0 0 1 0,0-15-1 16,0 15-8-16,0 0-5 0,0 0-3 0,0 0-8 15,0 0-2-15,-5-10-6 0,5 10 1 16,0 0-2-16,-9-8-5 0,9 8-6 0,-4-7 1 0,4 7-4 15,-9-5 4-15,9 5-5 0,-8-7-2 16,8 7-2-16,-9-5 0 0,9 5-2 0,-12-7-6 0,6 4 1 16,6 3-5-16,-16-6 0 0,8 3-1 0,8 3 0 15,-16-3-2-15,16 3 0 0,-17-2-5 0,17 2 0 16,-15-1-2-16,6-1 3 0,9 2-3 0,-13 0-1 16,13 0 1-16,-16 1-2 0,16-1 3 0,-13 1-5 0,6 2 1 15,7-3-3-15,-15 6 2 0,7-4 0 0,0 2 1 16,0-1-3-16,0 2 3 0,-1-1-1 15,-1 5 0-15,2-5 1 0,-3 5 1 0,1-1 0 16,2 0-3-16,0 0 0 0,-1 2 3 0,2-1-1 0,2-3 1 16,-3 5-2-16,-1 1 0 0,1-2 2 0,2 1-1 15,-2 1-1-15,3-2 0 0,-2 3 3 0,1-4-2 16,-1 4 4-16,3-2-2 0,0 2 1 0,-1-1 0 16,1 2 0-16,-1-2 2 0,2 1-2 0,1 0 0 15,-1-1 0-15,-1 0 3 0,2 1 0 16,-1-1-3-16,0 0 2 0,1 1 1 0,0-1-1 0,2 0-3 15,0 0 5-15,0-12-3 0,0 19 4 0,2-12-3 16,0 5 2-16,1-4-4 0,1 1 1 0,0-3 3 16,-2 2 0-16,-2-8 0 0,10 12 7 0,-3-5-6 15,-1-3 7-15,1 2-4 0,4-1 3 0,1 0 1 16,-1 0-1-16,0-3 3 0,2 0-2 0,4 0 0 16,-4-2 2-16,3 0 0 0,-3 0-1 0,2-2 0 15,1 0 0-15,-3-2 0 0,0 0-3 0,0 0 3 16,0-1-5-16,-1 3 1 0,-4-2 1 0,0 0-1 15,2-2-2-15,-3 2 1 0,-7 4 0 0,16-10-1 16,-10 5-4-16,1 0-2 0,-7 5 1 0,10-9-2 0,-6 4-7 16,-4 5-11-16,8-7-16 0,-8 7-13 15,5-6-18-15,-5 6-25 0,0 0-29 0,0 0-34 16,7-6-35-16,-7 6-38 0,0 0-175 0,0 0-428 16,0 0 190-16</inkml:trace>
          <inkml:trace contextRef="#ctx0" brushRef="#br0" timeOffset="98855.54">2558 4712 150 0,'0'0'211'0,"0"0"-23"0,0 0-14 16,0 0-19-16,0 0-16 0,0 0-16 0,0 0-5 15,0 0-5-15,0 0-5 0,0 0 1 0,0 0-6 0,0 0-4 16,-5 34 6-16,-2-24-13 0,4 1-4 16,0 1-6-16,-2 0-3 0,-1 1-4 0,4-1-11 15,-2 0 0-15,-4-2-6 0,3 3-2 0,0-2-5 16,1 1-7-16,1-2-4 0,-1 1-1 0,-1-1-4 15,2-4 0-15,1 4-6 0,-4-2 0 0,4 1-7 16,-2-1 0-16,4-8-4 0,-5 13-1 0,5-6 0 16,0-7 0-16,-4 9-4 0,4-9-1 0,-4 9-3 0,4-9 1 15,-5 6 2-15,5-6-1 0,0 0 3 0,0 0-3 16,0 0 1-16,0 0-1 0,-7 6-2 16,7-6 1-16,0 0-4 0,0 0-2 0,0 0 1 0,0 0-5 15,0 0-3-15,8-32 0 0,0 20-4 0,-2-1-3 16,2 0-4-16,4-4 3 0,0-2-6 0,-2 0-1 15,3 3 0-15,3-6 3 0,0 5-1 0,-1-4 3 16,2 4 0-16,-1 0 2 0,1-1 0 0,-3 2 4 16,3 1-1-16,-2 3 1 0,-2 3 0 0,-1-3 4 15,1 3 2-15,1-1 3 0,-5 3 3 0,3-2-2 0,0 3 1 16,-2 0 3-16,-1 0-1 0,-1 1 3 16,3 1-5-16,-4 2-1 0,-7 2 0 0,16-7-1 15,-9 6-3-15,-7 1 4 0,13-2-6 0,-13 2 3 0,10 0-3 16,-10 0 3-16,12 3 1 0,-12-3-3 0,12 9 3 15,-7-5 2-15,0 3 5 0,-1 5 0 16,-1-5 1-16,2 5 4 0,0 0-2 0,-2 2 3 16,-1-1-1-16,0 3 3 0,-1-3-4 0,3 2 0 0,-4 1-2 15,0-4 2-15,0 1 4 0,0 1-6 16,1 0 1-16,-1-1-3 0,0 0 3 0,-1-3 0 16,1 2-3-16,0-12 0 0,0 21-2 0,0-13-3 0,0-8 1 15,0 15 1-15,0-15-1 0,0 12 3 0,0-12-4 16,-1 12-8-16,1-12-13 0,-3 11-15 0,3-11-19 15,-5 8-20-15,5-8-24 0,-7 8-32 0,7-8-23 16,-8 5-32-16,8-5-47 0,-11 0-143 0,11 0-404 16,0 0 179-16</inkml:trace>
        </inkml:traceGroup>
        <inkml:traceGroup>
          <inkml:annotationXML>
            <emma:emma xmlns:emma="http://www.w3.org/2003/04/emma" version="1.0">
              <emma:interpretation id="{2B354355-F104-4F2D-892B-4B431F85FAC4}" emma:medium="tactile" emma:mode="ink">
                <msink:context xmlns:msink="http://schemas.microsoft.com/ink/2010/main" type="inkWord" rotatedBoundingBox="5120,5538 5635,5495 5677,6006 5163,6049"/>
              </emma:interpretation>
            </emma:emma>
          </inkml:annotationXML>
          <inkml:trace contextRef="#ctx0" brushRef="#br0" timeOffset="100722.45">4149 4416 11 0,'0'0'199'0,"7"-4"-14"0,-7 4-9 0,0 0-13 15,0 0-13-15,0 0-12 0,0 0-9 0,0 0-11 16,0 0-10-16,0 0-10 0,0 0-7 0,0 0-2 15,0 0-2-15,0 0-1 0,0 0 1 0,0 0-6 16,-23 27-5-16,12-18-4 0,0 1-6 0,-2-2 0 16,0 1-7-16,-1 2-8 0,-3 1-5 0,-2 1-3 15,1-1-4-15,1 0-5 0,-2-2-1 0,-1 4-2 16,4-2-6-16,2-2-3 0,-3 2-4 0,4-2-2 0,-3 1 3 16,-1-2-5-16,3 2 0 0,2-3 2 15,-1 3-6-15,-2-1 0 0,5-2 0 0,-2 0-1 16,4 3-3-16,1-5 3 0,-3 1-1 0,3-1-2 15,1 0-2-15,0-1 0 0,6-5 0 0,-8 7 0 16,8-7 1-16,-7 6-1 0,7-6 2 0,-6 6-4 16,6-6 1-16,0 0 0 0,-5 4 0 0,5-4 0 15,0 0 2-15,0 0-2 0,0 0-2 0,0 0 6 0,0 0-1 16,0 0-2-16,0 0-1 0,0 0 1 0,0 0-3 16,0 0 3-16,0 0-3 0,0 0-1 0,0 0 0 15,0 0 1-15,0 0-1 0,0 0 0 0,0 0 0 16,0 0-1-16,0 0 1 0,0 0 0 0,0 0-1 15,0 0 2-15,0 0-1 0,0 0-1 0,0 0-1 16,0 0 3-16,0 0 1 0,0 0-3 0,0 0 2 16,0 0-2-16,0 0 2 0,0 0-3 0,0 0 8 15,0 0-5-15,0 0-3 0,0 0 5 0,0 0-4 16,0 0 1-16,0 0-1 0,0 0 2 0,0 0-4 16,0 0 1-16,0 0 0 0,0 0 1 0,0 0-2 15,0 0 2-15,0 0-1 0,0 0 2 0,0 0-1 16,0 0 0-16,0 0 0 0,0 0-1 0,0 0 2 15,0 0 5-15,0 0-6 0,0 0 1 0,0 0 2 16,0 0 4-16,0 0-8 0,0 0 3 0,0 0 0 0,0 0 8 16,0 0-1-16,0 0 1 0,0 0 1 15,0 0 1-15,0 0-1 0,0 0 0 0,0 0 0 16,0 0-2-16,0 0-2 0,0 0-2 0,0 0 1 0,0 0 1 16,0 0-2-16,0 0 4 0,0 0-5 0,0 0-2 15,0 0 5-15,0 0-4 0,0 0 1 16,0 0-1-16,0 0 0 0,0 0 4 0,0 0-3 0,0 0 1 15,0 0 14-15,0 0-19 0,0 0 0 0,0 0 1 16,0 0 0-16,0 0-1 0,0 0 1 0,0 0 2 16,0 0-4-16,0 0 5 0,0 0 0 0,0 0-3 15,0 0 1-15,0 0 0 0,0 0-5 0,0 0 4 16,0 0-2-16,0 0 3 0,0 0-4 0,0 0 1 16,0 0 2-16,0 0 1 0,0 0-3 0,0 0 2 15,0 0-3-15,0 0 2 0,0 0-2 0,0 0 2 16,0 0 1-16,0 0 0 0,0 0-2 0,0 0 3 15,0 0 0-15,0 0 4 0,0 0-6 0,0 0 1 16,0 0 1-16,0 0 2 0,0 0-5 0,0 0 0 16,0 0 3-16,0 0 0 0,0 0-3 0,0 0 0 15,0 0 0-15,0 0 2 0,0 0 0 0,0 0 0 16,0 0-2-16,0 0 2 0,0 0 0 0,0 0 3 16,0 0-2-16,0 0-3 0,0 0-1 0,0 0 4 0,0 0-1 15,0 0 1-15,0 0-2 0,0 0-11 16,0 0-13-16,0 0-11 0,0 0-7 0,0 0-10 0,0 0-14 15,0 0-21-15,0 0-19 0,0 0-43 0,0 0-25 16,0 0-209-16,-6 10-416 0,6-10 184 0</inkml:trace>
          <inkml:trace contextRef="#ctx0" brushRef="#br0" timeOffset="109766.91">4147 4416 86 0,'0'0'130'0,"0"0"1"0,0 0-15 16,0 0-8-16,6-4-4 0,-6 4-20 0,0 0 7 15,0 0-5-15,0 0-6 0,0 0-5 0,0 0-6 16,0 0-3-16,0 0-3 0,0 0-7 0,0 0-4 15,0 0-5-15,0 0-8 0,0 0-2 0,0 0-6 16,0 0-6-16,0 0 0 0,0 0-2 0,0 0-4 16,0 0-7-16,0 0 6 0,0 0-2 0,0 0 1 15,0 0-7-15,0 0 9 0,0 0-5 0,0 0-1 16,0 0 2-16,-13 22 4 0,13-22 2 0,-5 9-1 16,0-3 2-16,5-6 0 0,-8 10 0 0,2-5-5 0,1 1-1 15,-1-1 2-15,-1 1-9 0,2 2 4 16,-6 0-2-16,5-2 6 0,-1 0-6 0,-4 3 1 15,0-2 0-15,1 0 4 0,1 2-8 0,-2-2-3 0,-1 1 2 16,1-1 2-16,0 1-2 0,-1 1-3 0,1-3-1 16,-1 3 4-16,1-1-1 0,-2-3 0 0,2 2 0 15,-1-1-3-15,1 1 5 0,1-1-5 0,-3 2 0 16,1-2 0-16,2 0-4 0,2 0 2 0,0-1 3 16,-3 1 0-16,2-2-4 0,3-1-1 0,6-3-6 15,-13 10 9-15,7-6-1 0,6-4 0 0,-11 6 4 16,11-6-3-16,-9 6 2 0,9-6-3 0,-8 5-3 15,8-5 1-15,-7 6 4 0,7-6-2 0,0 0 0 0,-9 5 0 16,9-5 5-16,0 0-5 0,-4 5-2 0,4-5 0 16,0 0-1-16,0 0 2 0,0 0 1 15,0 0 3-15,-9 8 0 0,9-8-4 0,0 0 2 0,0 0 1 16,0 0 1-16,-7 3-3 0,7-3 2 0,0 0-1 16,0 0-1-16,-9 5 0 0,9-5 3 0,0 0 0 15,0 0 3-15,-8 2 3 0,8-2 2 0,0 0-1 16,0 0 5-16,0 0 0 0,0 0-1 0,0 0-3 15,0 0 2-15,0 0-1 0,0 0 3 0,0 0-4 16,0 0-3-16,0 0 6 0,0 0-2 0,0 0-5 16,0 0 4-16,0 0-7 0,0 0 4 0,0 0-4 15,0 0 1-15,0 0-2 0,0 0-2 0,0 0 1 16,0 0-1-16,0 0-1 0,0 0 0 0,0 0-2 16,0 0 2-16,0 0-3 0,0 0 3 0,0 0-4 15,0 0 3-15,0 0 2 0,0 0-1 0,0 0-2 16,33 0 1-16,-29 4 0 0,-4-4-1 0,16 6 0 0,-10-3 0 15,5 1 1-15,0 0 4 0,2 0-2 0,3 1-1 16,0 0 1-16,-2 0 3 0,3 1-1 16,3-1 8-16,-3-2-2 0,5 4-2 0,0-5 4 15,1 3-1-15,1 0 1 0,-1-3-2 0,1-1-2 0,-1 4 0 16,-6-1 0-16,0-4-1 0,0 4 2 0,-3-2-1 16,2 2-2-16,-3-3-3 0,1 3 1 0,-6-2-1 15,2 0-1-15,-10-2 0 0,14 6 1 0,-8-6 0 16,-6 0-3-16,11 6 0 0,-11-6 2 0,6 6 1 15,-6-6-4-15,5 6 0 0,-5-6 1 0,6 7 0 16,-6-7 0-16,0 0 1 0,1 10-11 0,-1-10 1 16,1 9-13-16,-1-9-15 0,0 0-10 0,0 11-23 15,0-11-21-15,0 0-27 0,0 0-31 0,0 12-51 16,0-12-111-16,0 0-336 0,0 0 149 0</inkml:trace>
        </inkml:traceGroup>
        <inkml:traceGroup>
          <inkml:annotationXML>
            <emma:emma xmlns:emma="http://www.w3.org/2003/04/emma" version="1.0">
              <emma:interpretation id="{2FF4158F-4951-4132-BA0E-C4E2D5AC3843}" emma:medium="tactile" emma:mode="ink">
                <msink:context xmlns:msink="http://schemas.microsoft.com/ink/2010/main" type="inkWord" rotatedBoundingBox="6231,5119 9335,4862 9408,5748 6305,6005"/>
              </emma:interpretation>
            </emma:emma>
          </inkml:annotationXML>
          <inkml:trace contextRef="#ctx0" brushRef="#br0" timeOffset="112484.85">4965 4431 21 0,'0'0'183'0,"1"-9"-14"16,-1 9-11-16,0 0-11 0,5-10-8 0,-5 10-9 15,6-6-6-15,-6 6-3 0,0 0-12 0,6-5-7 16,-6 5-10-16,0 0-5 0,0 0-15 0,11-5-10 15,-11 5-2-15,0 0-3 0,0 0-4 0,0 0-2 16,6 13-4-16,-6-13-7 0,0 9 9 0,0-9 3 16,0 19-7-16,0-8-2 0,-2 5-3 0,-1-4 0 15,-2 4-1-15,-1-1-3 0,1 1-3 0,-1 4-2 16,-1 0 0-16,1-2-3 0,-5 2-3 0,5-4-5 16,-2 0 4-16,1-1-5 0,-1 1-2 0,2-3-2 15,-1 2 0-15,2-3-2 0,0 0 0 0,-2 0-2 16,5-1 0-16,-3-2-2 0,2-1-1 0,0 0 2 15,-3-2-5-15,6-6 1 0,-5 13 2 0,5-13-3 0,-6 6 0 16,6-6 1-16,0 0 0 0,-4 8 0 16,4-8 2-16,0 0-1 0,0 0 9 0,-2 9 3 15,2-9 4-15,0 0 0 0,0 0-4 0,0 0-2 0,0 0-3 16,0 0 0-16,0 0-3 0,0 0-1 0,0 0-3 16,10-37-2-16,-6 26-9 0,5-1-5 15,2-6-2-15,1 1-4 0,-3 1-5 0,5-4-5 0,-1 3-3 16,0 1-5-16,4-4 4 0,-1 3-1 0,1-2 4 15,-3 1 1-15,3 1 2 0,-1 1 2 0,-3 5 4 16,-1-2-1-16,0 3 1 0,-1 1 3 0,0-2 1 16,-1 4 0-16,2-1 4 0,-4 1 0 0,1 2-2 15,-4 0 6-15,4 1-4 0,-9 4 2 0,11-8-2 16,-5 2 1-16,-6 6 2 0,10-3 1 0,-10 3 2 16,7-3-5-16,-7 3 5 0,0 0-5 0,11-3 4 15,-11 3 0-15,12 6 0 0,-12-6-2 0,9 5 4 16,-7 1-1-16,-2-6 0 0,7 10 3 0,-2-1 1 15,-2-1 1-15,-1 0 8 0,1 3 1 0,2-1 1 16,-1 2 2-16,-1 3 1 0,1-5 0 0,-4 3 3 0,1 1 5 16,-1 2-1-16,0-5 2 0,0 6 1 15,0-3 0-15,-1 1 1 0,2-2 0 0,-2 2 0 0,-1-3 1 16,0 2-3-16,-1-2-1 0,3 2-5 0,-5-1 0 16,4-5-2-16,-2 5 2 0,0-4-3 15,2 0-2-15,1-9 0 0,-1 14 0 0,-2-7-2 0,3-7 0 16,0 12-2-16,0-12-5 0,-6 13-12 0,6-13-11 15,-2 12-20-15,2-12-5 0,-4 6-34 0,4-6-26 16,0 0-27-16,-2 9-16 0,2-9-41 0,0 0-178 16,0 0-396-16,0 0 175 0</inkml:trace>
          <inkml:trace contextRef="#ctx0" brushRef="#br0" timeOffset="113434.66">5400 4064 150 0,'0'0'183'0,"0"-10"-14"0,0 10-16 0,0 0-12 0,0 0-12 15,3-8-9-15,-3 8-11 0,0 0-9 0,0 0-11 16,5-10-9-16,-5 10-6 0,5-9-7 0,-5 9-4 15,9-6-9-15,-9 6-1 0,12-10 0 0,-5 5-7 0,1 1-1 16,2 0-3-16,-1 0-2 0,2-2-4 16,-1 3-4-16,3 0 0 0,-2 2-5 0,-2-2 0 15,5 0-2-15,-14 3-3 0,17-6 1 0,-10 6-5 0,-7 0-2 16,14 3-4-16,-14-3-1 0,14 2-5 16,-14-2 1-16,14 2-2 0,-12 3-1 0,-2-5 4 15,7 7-4-15,-7-7 1 0,5 11-1 0,-5-11 2 16,0 16 1-16,0-6-2 0,0-10 4 0,-5 21-1 15,2-10 4-15,-1 1 5 0,2-2 0 0,-5 5-2 16,0-2 2-16,1-1 2 0,-1-2-3 0,0 4-1 16,-3 0-2-16,-3 2 4 0,4-2-3 0,-3-2 1 0,7-1-3 15,-7 1 1-15,5-2 1 0,-4 1-3 0,5 1-1 16,-5-2-1-16,7-3 1 0,-5 0-1 0,4 0-2 16,-3-1 3-16,3 0-3 0,5-6-4 0,-9 11 5 15,6-8 1-15,3-3-1 0,-7 5 6 0,7-5 6 16,0 0 2-16,0 0 5 0,0 0 6 0,0 0-4 15,-9 6 0-15,9-6-4 0,0 0-3 0,0 0-2 0,0 0-4 16,0 0 0-16,0 0-2 0,0 0-3 16,0 0-3-16,2-25-1 0,-2 25-2 0,0 0 2 15,9-14-2-15,-9 14 0 0,8-9-1 0,-3 3-3 0,-5 6-1 16,12-7 0-16,-3 4 1 0,1-1-1 16,-10 4 3-16,15-2-5 0,-2-2 0 0,-3 3 2 15,-10 1-2-15,21 0 2 0,-12-1-3 0,6 2 3 16,-1-1-5-16,0 0 3 0,-2 2 0 0,1 1 0 0,-5-3-3 15,4 6 4-15,0 0 1 0,-1-6-3 16,0 4 1-16,-5 1 0 0,-6-5-1 0,15 4 5 16,-8-1-4-16,-7-3 0 0,12 9-2 0,-7-6 5 0,-5-3-2 15,10 7 1-15,-10-7 2 0,6 9-2 0,-1-5-1 16,-5-4-6-16,8 7-14 0,-8-7-14 0,4 10-14 16,-4-10-21-16,3 7-16 0,-3-7-28 0,8 11-21 15,-6-6-28-15,-2-5-51 0,0 9-129 0,0-9-371 16,0 0 164-16</inkml:trace>
          <inkml:trace contextRef="#ctx0" brushRef="#br0" timeOffset="113906.48">5936 4622 5 0,'0'0'217'0,"0"0"-22"0,-5 5-18 15,5-5-16-15,0 0-13 0,0 0-16 0,0 0-9 16,0 0-2-16,0 0-2 0,0 0 0 0,0 0 1 16,14 13-1-16,-14-13-8 0,15 4-5 0,-9-3-4 15,-6-1-6-15,22 3-4 0,-8-1-7 0,1-2-1 16,-2 1-7-16,4-1-6 0,0 2-6 0,0-2-7 15,2 0-2-15,-2 0-5 0,5 1-6 0,-3-2-5 16,2 1 1-16,-5 0-9 0,-2-2-2 0,3 1-3 16,-5 1-5-16,3 0-6 0,-2 0-13 0,-2 0-12 15,-11 0-13-15,15-3-15 0,-15 3-18 0,12 1-17 16,-12-1-14-16,0 0-29 0,9-1-35 0,-9 1-33 0,0 0-207 16,8-9-422-16,-8 9 187 0</inkml:trace>
          <inkml:trace contextRef="#ctx0" brushRef="#br0" timeOffset="114825.46">6854 4330 64 0,'-5'4'150'0,"5"-4"-6"0,-12 8-18 16,7-2-14-16,-1 0-8 0,6-6-8 0,-11 8-11 15,5-3-5-15,6-5-5 0,0 0 0 0,-6 10-8 0,6-10-1 16,0 8-9-16,0-8-1 0,0 0-6 0,0 12 3 16,0-12-5-16,0 0-5 0,6 9-8 15,0-3 6-15,-6-6-7 0,11 4-2 0,-5 1-2 0,3-1-1 16,1-1 5-16,-1 0 0 0,3-1-2 0,1 2 3 15,4-2-1-15,-5-1 1 0,5 1-1 0,0-1 2 16,0 4-1-16,-3-4-3 0,3 3-3 0,0-1-1 16,-2-1-1-16,-1 0 0 0,0-2-3 0,1 2 1 15,-2 0-3-15,1 1-1 0,-7 0-3 0,3 0 2 16,2-1-4-16,-5 2 0 0,0-2-2 0,3 2-1 16,-3-2-2-16,-7-2 0 0,15 6-1 0,-7-2 3 15,-8-4-5-15,9 4 1 0,-9-4-6 0,8 6 1 16,-8-6 3-16,6 7-1 0,-1-1 3 0,-5-6-2 15,3 8 2-15,-3-8 2 0,0 0 6 0,-3 13 0 16,3-13 3-16,-5 10-2 0,-4-5 2 0,1 1-2 16,-4 1-2-16,1 0-2 0,-2-2 1 0,-2 0-4 15,-2 3 1-15,-1-3-1 0,-2 1-2 0,-2 0 0 0,5-2 0 16,-2-2 0-16,-2 3-2 0,-2 0-1 16,6-1 3-16,0-2-9 0,3 1-8 0,0 1-9 15,-1-2-8-15,5 0-19 0,-2-1-14 0,12-1-17 0,-17 2-26 16,17-2-25-16,-12-2-22 0,12 2-212 0,-8-5-389 15,8 5 172-15</inkml:trace>
          <inkml:trace contextRef="#ctx0" brushRef="#br0" timeOffset="114339.42">6931 4241 212 0,'14'-3'210'0,"-14"3"-16"15,0 0-12-15,17 3-14 0,-7-3-14 0,-10 0-9 0,17-3-13 16,-4 3-8-16,2 0-10 0,1 0-7 16,-2 0-5-16,-2-1-7 0,5 0-4 0,0 0-5 0,0-2-4 15,-3 2-6-15,1-1-6 0,-1 1-1 0,3-1-10 16,-2 2-5-16,-1 0-7 0,2-4-5 16,-2 2-3-16,0 2-3 0,-2-4-4 0,0 2-4 0,-12 2-13 15,17-3-13-15,-9 3-16 0,-8 0-18 0,0 0-16 16,17 0-17-16,-17 0-23 0,0 0-21 0,0 0-29 15,0 0-18-15,0 0-33 0,0 0-133 0,0 0-348 16,-39-5 155-16</inkml:trace>
          <inkml:trace contextRef="#ctx0" brushRef="#br0" timeOffset="115523.44">7517 4351 11 0,'0'0'160'16,"0"0"-8"-16,0 0-5 0,5 11-10 0,-5-11-7 16,2 7 1-16,-2-7-14 0,-2 12-2 0,2-12-10 15,0 14 4-15,0-14-13 0,0 15-10 0,-3-7-6 16,3-8-1-16,0 19-7 0,0-13-3 0,0-6-4 15,-2 16-6-15,2-9-3 0,-6 2-7 0,6-9-2 0,0 14-3 16,-3-6-4-16,3-8-1 0,-3 12-4 16,3-12-5-16,-3 9-3 0,3-9 3 0,-5 6-7 15,5-6-2-15,0 0 0 0,-3 11-3 0,3-11 1 16,0 0-1-16,0 0-3 0,-3 6 5 0,3-6 2 0,0 0-4 16,0 0 1-16,0 0 1 0,0 0-8 0,0 0 1 15,0 0-7-15,0 0-3 0,17-34-9 0,-11 24-2 16,4-2-7-16,-3 0-12 0,10-5-7 0,-3-2-1 15,6 3 2-15,-3-4 6 0,0 3 0 0,3 2 2 16,-3 0 2-16,2 0 4 0,-2 1 2 0,-2 1 3 16,-1 3-1-16,0 1 2 0,-2 2 4 0,2-3 3 15,0 2 6-15,0-1 3 0,-2 5-2 0,-3-2 8 16,4 0 1-16,-1 1 1 0,-3 3 0 0,1-2-2 16,-1 3 2-16,-9 1-2 0,15-5 2 0,-15 5 0 15,14 2-1-15,-14-2-6 0,11 7 5 0,-5-5 1 16,-1 4 2-16,3-1 5 0,-5 2 6 0,1 1 5 15,-2 4 0-15,1 3 6 0,2-3 2 0,-3 3 0 16,-1 2 11-16,0 3-3 0,-1-4-5 0,3 3-1 16,-6 1-1-16,2-3 0 0,0 0-2 0,-1 0 7 15,0-2 0-15,-1 5-5 0,-2-4 0 0,5-2-4 16,-3 0-2-16,1 0-6 0,-5 0 3 0,7-3-5 0,-5 4 0 16,2-5-3-16,-1-2-6 0,2 3-18 0,-1-1-24 15,0-2-35-15,-2-1-39 0,1 2-49 16,4-9-53-16,-8 9-239 0,8-9-479 0,-5 4 212 15</inkml:trace>
        </inkml:traceGroup>
      </inkml:traceGroup>
    </inkml:traceGroup>
    <inkml:traceGroup>
      <inkml:annotationXML>
        <emma:emma xmlns:emma="http://www.w3.org/2003/04/emma" version="1.0">
          <emma:interpretation id="{AD513D15-B3A3-498B-B75D-D21BD3EFD805}" emma:medium="tactile" emma:mode="ink">
            <msink:context xmlns:msink="http://schemas.microsoft.com/ink/2010/main" type="paragraph" rotatedBoundingBox="3079,6609 7695,6560 7706,7632 3090,7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FF8FA4-7940-49E1-97D7-3AD9FBD87DCC}" emma:medium="tactile" emma:mode="ink">
              <msink:context xmlns:msink="http://schemas.microsoft.com/ink/2010/main" type="line" rotatedBoundingBox="3079,6609 7695,6560 7706,7632 3090,7681"/>
            </emma:interpretation>
          </emma:emma>
        </inkml:annotationXML>
        <inkml:traceGroup>
          <inkml:annotationXML>
            <emma:emma xmlns:emma="http://www.w3.org/2003/04/emma" version="1.0">
              <emma:interpretation id="{F77CD450-2F48-4429-90BB-4E5257308CA3}" emma:medium="tactile" emma:mode="ink">
                <msink:context xmlns:msink="http://schemas.microsoft.com/ink/2010/main" type="inkWord" rotatedBoundingBox="3081,6857 4239,6845 4245,7404 3087,7416"/>
              </emma:interpretation>
            </emma:emma>
          </inkml:annotationXML>
          <inkml:trace contextRef="#ctx0" brushRef="#br0" timeOffset="145756.14">1959 5899 88 0,'0'0'104'15,"0"0"-6"-15,0 0-4 0,0 0-22 0,0 0 8 16,0 0-8-16,0 0 3 0,0 0-2 0,11-5-7 15,-11 5-1-15,0 0-5 0,0 0-1 0,0 0-2 16,0 0-12-16,5-8 9 0,-5 8-6 0,0 0 4 16,0 0-8-16,3-6-1 0,-3 6 1 0,0 0 0 15,0 0-8-15,2-11 3 0,-2 11-1 0,0 0-3 0,3-10-2 16,-3 10 1-16,0 0 0 0,0 0 0 16,0 0-6-16,0-9 3 0,0 9 0 0,0 0 2 15,0 0-4-15,0 0 9 0,0-12-4 0,0 12 1 16,0 0-1-16,0 0-7 0,-5-10-1 0,5 10 5 0,0 0-6 15,-8-6 1-15,8 6-3 0,-5-6-6 16,5 6 2-16,0 0-9 0,-11-5 1 0,11 5 4 0,0 0-6 16,-13-4-1-16,13 4 1 0,-6-4 3 0,6 4-6 15,-15-2 5-15,15 2-6 0,-11 0 3 0,11 0-2 16,0 0 4-16,-15 0-4 0,15 0 2 0,0 0 0 16,-17 0-4-16,17 0 5 0,-10 2-6 0,10-2 2 15,0 0 2-15,-13 4 2 0,13-4-5 0,-11 0-2 16,11 0 3-16,-8 5-1 0,8-5-3 0,-9 4 3 15,9-4-4-15,-8 6 1 0,8-6 2 0,-11 6-2 16,5-4 2-16,6-2-2 0,-10 7 1 0,5-3 0 16,-2 2-1-16,7-6 2 0,-10 6 1 0,3-2 1 0,7-4 2 15,-12 11 0-15,6-8 1 0,-1 2 1 0,1 0-2 16,6-5 0-16,-11 12 3 0,5-9-4 16,0 5 1-16,0-5-1 0,6-3 3 0,-11 13-2 0,8-10-2 15,3-3-2-15,-8 10 3 0,3-5-6 0,5-5 4 16,-6 12-1-16,4-8-4 0,2-4 8 0,0 0-1 15,-6 15 0-15,6-15 0 0,-3 7-1 0,3-7 3 16,-2 9-5-16,2-9 6 0,-4 10-6 0,4-10 1 16,-2 8 4-16,2-8-3 0,-3 11 1 0,3-11 0 15,-3 9-3-15,3-9-2 0,0 14 6 0,0-14-9 16,-1 6 6-16,1-6 0 0,0 0-2 0,0 17-2 16,0-17 0-16,0 10 3 0,0-10 2 0,1 15-7 15,-1-15 7-15,2 10 0 0,-2-10-3 0,0 15-3 0,0-15 3 16,0 13-6-16,1-8 9 0,-1-5-2 15,0 13 1-15,3-5 2 0,-3-8-4 0,5 12-2 16,-4-5 0-16,-1-7 2 0,0 12-2 0,0-12 1 16,4 15 1-16,-1-11-1 0,-3-4 1 0,4 12-3 0,-4-12 0 15,5 9 4-15,-4-3-1 0,-1-6 2 0,3 14-1 16,1-9-5-16,-4-5-1 0,4 12 5 16,-4-12-3-16,4 9 1 0,-1-2 3 0,1-2 1 0,-4-5 2 15,7 11 4-15,-4-6-1 0,-3-5 1 0,10 6-2 16,-5 0 3-16,-5-6 3 0,11 5 0 0,-11-5 1 15,9 5 1-15,-1-3 0 0,-8-2 1 0,13 6-1 16,-13-6 3-16,15 3 2 0,-7-2-2 0,-8-1 1 16,20 0-5-16,-10-1 0 0,2-2-1 0,3 1 2 15,-2-3-5-15,0 3-2 0,2-2 0 0,-2-1 0 16,1 2-1-16,0-2-1 0,-2 3-3 0,-5-3 6 16,3 3-5-16,-1-2 1 0,-1 0-1 0,-8 4 3 15,13-6-3-15,-7 4 3 0,-6 2-6 0,9-4 2 16,-9 4-1-16,0 0 0 0,10-5-3 0,-10 5 1 15,0 0 0-15,0 0-2 0,9-3-10 0,-9 3-11 16,0 0-13-16,0 0-5 0,0 0-19 0,0 0-13 0,0 0-20 16,0 0-24-16,0 0-20 0,0 0-30 0,0 0-58 15,0 0-134-15,0 0-387 0,0 0 172 0</inkml:trace>
          <inkml:trace contextRef="#ctx0" brushRef="#br0" timeOffset="146534.28">2761 5764 177 0,'0'0'176'0,"0"0"-13"0,0 0-10 0,0 0-12 15,0 0-10-15,0 0-8 0,0 0-11 0,0 0-6 0,0 0-12 16,0 0-7-16,6-5-10 0,-6 5-10 16,0 0-5-16,0 0-1 0,0 0-1 0,0 0 5 0,0 0-1 15,0 0-7-15,-17 24-2 0,10-18-3 0,-3 2-1 16,3 2-4-16,-3-1-6 0,1 1 3 0,-1-2-4 16,-1 5-2-16,1-3-3 0,1 2-5 0,-2 0 2 15,-1 1-4-15,3-2-6 0,-2 1 1 0,-1 0-1 16,0 1-5-16,4-1 5 0,-7 1-6 0,5-1 1 15,-5 5-1-15,4-7-2 0,-1 5 0 0,2-5-3 16,2 1 2-16,-4 1-1 0,5-1-3 0,-3 0-2 16,4-1 1-16,-3-1 1 0,5-3-2 0,-4 6-1 15,1-6-1-15,5 1 3 0,2-7-5 0,-11 11 3 16,7-6-3-16,4-5-2 0,-7 7 4 0,7-7-2 16,-6 8-8-16,6-8 7 0,-4 7-2 0,4-7 5 15,0 0-5-15,-4 7 6 0,4-7-6 0,0 0 1 0,0 0 0 16,0 0 2-16,-5 9-2 0,5-9 0 0,0 0-1 15,0 0-2-15,0 0 0 0,0 0 4 0,0 0 0 16,0 0 0-16,0 0 2 0,0 0-5 0,0 0 5 16,0 0-3-16,8 10 3 0,-8-10 0 0,11 8-2 15,-11-8 2-15,11 1-2 0,-3 1 5 0,0 2 0 16,1-3 1-16,-9-1 2 0,22 1 3 0,-9 3-1 16,4-3 3-16,-1 1 0 0,1-1-1 0,-2-1 1 15,8 5-1-15,-6-2 0 0,0 0-2 0,0-2 1 16,-1 5-1-16,-2-5-1 0,2 1 0 0,-3 2-2 15,1-2-4-15,-1-2 1 0,-5 3-3 0,1 2 2 16,-9-5 2-16,15 2-5 0,-7-1 2 0,-2 5-2 16,-6-6-8-16,11 2-6 0,-11-2-6 0,0 0-8 0,11 2-8 15,-11-2-8-15,7 4-14 0,-7-4-8 0,0 0-12 16,0 0-23-16,0 0-14 0,8 2-19 0,-8-2-24 16,0 0-215-16,0 0-401 0,0 0 178 15</inkml:trace>
        </inkml:traceGroup>
        <inkml:traceGroup>
          <inkml:annotationXML>
            <emma:emma xmlns:emma="http://www.w3.org/2003/04/emma" version="1.0">
              <emma:interpretation id="{2AA2C61B-8953-4F0C-9FF4-82E65731C799}" emma:medium="tactile" emma:mode="ink">
                <msink:context xmlns:msink="http://schemas.microsoft.com/ink/2010/main" type="inkWord" rotatedBoundingBox="4907,6590 7695,6560 7706,7632 4918,7662"/>
              </emma:interpretation>
            </emma:emma>
          </inkml:annotationXML>
          <inkml:trace contextRef="#ctx0" brushRef="#br0" timeOffset="147572.77">3469 5878 39 0,'0'0'208'0,"0"0"-23"0,0 0-16 0,0 0-18 15,0 0-7-15,0 0-9 0,0 0-2 0,0 0-10 16,0 0-9-16,17 12-3 0,-14-6-8 0,-3-6 0 0,4 16-14 15,-1-7-4-15,0 3-5 0,-1 0-3 0,0 0-3 16,0 1-10-16,-2-2-4 0,-4 4-2 16,6-5-12-16,-2 5 0 0,-2-5-6 0,2 1-1 0,0 1-5 15,-3-1-2-15,1 2-3 0,2-2-2 0,0-11-5 16,-3 12 0-16,3-3-2 0,0-9-1 0,-5 13-7 16,5-13 3-16,-2 11-3 0,-2-3 2 0,4-8-1 15,0 0-2-15,0 0-4 0,-3 11 3 0,3-11-2 16,0 0 5-16,0 0-2 0,0 0-2 0,0 0 0 15,0 0 1-15,0 0-1 0,-4 6 0 0,4-6-1 16,0 0-2-16,0 0-10 0,0 0-4 0,0 0-2 16,0 0 3-16,2-35-4 0,3 27 1 0,-3-2-6 15,6 1 0-15,-4-3-2 0,3 0 4 0,1 0 1 0,0 2 1 16,0-4-1-16,1 1 1 0,0 1-2 16,2 0 3-16,0 2 4 0,1-3-1 0,-3 3-2 15,3 0 4-15,-1-2 0 0,2 3 0 0,-2 0 3 0,0-1-3 16,1 1 2-16,-1 2 0 0,1-4-4 0,-1 5 6 15,-1 0-1-15,-2 2-1 0,2-5 1 0,-2 3 0 16,1 1 0-16,-1 1-1 0,-1 1 6 0,2-1-5 16,-9 4-2-16,13-9 2 0,-6 7 3 0,-7 2-1 15,14-4-1-15,-14 4 2 0,12-4 0 0,-12 4-3 16,9-1-1-16,-9 1 5 0,0 0 2 0,17 3 0 16,-17-3 2-16,8 4 2 0,-4 0-1 0,-4-4 3 15,7 10 2-15,-4-4 4 0,-3-6 1 0,4 15 1 16,-3-9 1-16,1 3 2 0,-2 4-1 0,2-1 2 15,-2 0 1-15,-2-2 1 0,0 1 2 0,2 1 3 16,-1-3-2-16,-2 5-2 0,2-2-4 0,0-1 3 0,-1-1-4 16,0 1 0-16,2 0-3 0,-3 1 1 0,1-1-3 15,0-1 3-15,2-1-4 0,0-9 0 0,-1 19 1 16,0-13-4-16,1-6-5 0,-3 18 4 0,3-11-3 16,0-7 4-16,0 14-13 0,-1-5-10 0,1-9-21 15,0 16-25-15,0-16-14 0,0 16-26 0,-2-7-24 16,2-9-23-16,-2 12-30 0,2-12-223 0,-2 11-430 15,2-11 190-15</inkml:trace>
          <inkml:trace contextRef="#ctx0" brushRef="#br0" timeOffset="147884.25">4205 6014 135 0,'0'0'176'0,"0"0"-6"16,0 0-8-16,17 7-10 0,-17-7-4 0,11 2-10 16,-11-2 0-16,13 4-2 0,-4-4-3 0,-9 0 1 15,24 1-5-15,-11-1-7 0,5 0-5 0,-1 0 1 16,-3 0-11-16,10-4-5 0,-6 4-14 0,4-2-4 15,2-3-12-15,-2 3-3 0,2 1-10 0,-9-1-6 16,2-1-8-16,-1 0-14 0,1 1-31 0,-1 2-20 16,-3-1-20-16,-3-1-29 0,-2 1-25 0,3-2-24 15,-4 1-32-15,-7 2-63 0,16-5-140 0,-8 2-381 16,-8 3 168-16</inkml:trace>
          <inkml:trace contextRef="#ctx0" brushRef="#br0" timeOffset="149610.07">5059 6184 143 0,'0'0'169'0,"17"-6"-7"15,-17 6-10-15,18-4-10 0,-2 4-8 0,-4-4-7 16,3 3-4-16,0 0-2 0,8-5-4 0,-2 3-1 15,1 1-9-15,3-2-3 0,1 4-5 0,2-4-1 16,7-1-5-16,4 3-6 0,2-6 5 0,1 8-10 16,-3-3-3-16,4 0-5 0,-2 3-6 0,3-2-7 15,-1-1-3-15,0 4-5 0,2-5-5 0,1 4 0 0,-1-3-7 16,1 2-5-16,-4 1 1 0,-2-2-3 0,0-1-5 16,-4 2-3-16,0 2-5 0,-9-2 2 15,-3-3-9-15,0 2 0 0,-7-1-11 0,-2 3-6 0,-1-3-8 16,-1 2 0-16,0-1-5 0,-2-1-7 0,-11 3-10 15,12-1-11-15,-12 1-25 0,7-5-17 0,-7 5-31 16,0 0-14-16,0 0-23 0,0 0-36 0,0 0-169 16,0 0-386-16,0 0 170 0</inkml:trace>
          <inkml:trace contextRef="#ctx0" brushRef="#br0" timeOffset="149092.98">5349 5582 36 0,'-12'8'174'16,"-1"1"-14"-16,2 0-11 0,-1-2-13 0,3 2-11 16,0-1-7-16,1 0-15 0,2 0-12 0,3 1-7 15,-3-2-3-15,1 2-8 0,5-3 1 0,0-6-11 16,-5 14 0-16,1-7-11 0,4-7 2 0,0 12-2 0,0-12-2 15,4 11-1-15,-4-11 2 0,8 11 0 0,-3-6 3 16,4-1 1-16,-1 1-2 0,1-4-1 0,5 3-1 16,-7-2-1-16,9 2-2 0,-2-3-1 0,3 0-9 15,-3 2 2-15,5-2-5 0,-4 0 2 16,0 1 0-16,2 0-5 0,0-1-3 0,0-1-2 0,0 3-2 16,-5-3-4-16,-1 5-1 0,0-5-2 0,-2 1-6 15,1 2 4-15,-10-3-2 0,16 2-7 0,-8 0 3 16,-2 1 2-16,2 2-5 0,-8-5 2 0,12 6-4 15,-4 0 1-15,-3-3-2 0,-5-3 1 0,8 7-1 16,-1-2-1-16,-7-5 2 0,7 8-6 0,-7-8 1 16,4 10 3-16,-4-10-1 0,3 10 3 0,-3-10-3 15,0 9 2-15,0-9 2 0,-9 12-1 0,5-5-2 0,-4-1 3 16,0 0-3-16,-5 0 2 0,4 0-1 16,-5-2-1-16,-1 1 1 0,-2 1-3 0,0-3 2 15,-2 4 0-15,7-3-9 0,-5 1-11 0,0-1-12 0,2-1-12 16,0-1-18-16,2 1-13 0,-2 0-22 0,2 0-23 15,1 1-17-15,2-3-18 0,-3 0-202 0,0 2-382 16,13-3 170-16</inkml:trace>
          <inkml:trace contextRef="#ctx0" brushRef="#br0" timeOffset="148587.25">5377 5499 115 0,'0'0'214'0,"18"-4"-10"16,-10 4-11-16,-8 0-13 0,23-2-8 0,-6 1-14 16,8 0-5-16,-8 0-14 0,3 1-6 0,-2-4-9 15,4 3-6-15,3 0-11 0,-4 1-7 0,0 1-7 16,-3-3-12-16,-1 2-9 0,0-3-7 0,0 3-11 16,-2 2-1-16,-2-2-8 0,-4 0 0 0,3 0-7 15,-12 0-11-15,14 3-18 0,-6-3-13 0,-8 0-16 16,12 5-19-16,-12-5-16 0,9 3-18 0,-9-3-22 0,0 0-34 15,0 0-35-15,0 0-189 0,0 0-381 0,0 0 169 16</inkml:trace>
          <inkml:trace contextRef="#ctx0" brushRef="#br0" timeOffset="150233.22">5396 6376 72 0,'0'0'198'0,"0"0"-12"0,0 0-20 0,0 0-8 16,0 0-9-16,-8 27-8 0,8-27-8 0,0 14-10 15,0-14-6-15,0 14-11 0,0-14-5 0,0 16-8 16,0-8-5-16,0-8-11 0,0 17-5 0,0-8-11 0,0-9 0 16,0 15-8-16,0-15-3 0,0 13-11 0,0-13 2 15,0 11-4-15,0-11-4 0,2 9-3 0,-2-9-2 16,0 0-1-16,0 0-4 0,0 13-7 0,0-13 8 16,0 0-1-16,0 0-3 0,0 0-3 0,0 0 0 15,21-7-7-15,-21 7 4 0,18-15-7 0,-10 6-9 16,4 0-8-16,7-4-10 0,-8 2-6 0,10-3-9 15,-2-1 3-15,-2 0-2 0,3 3 0 0,-1-3 7 16,0 3 2-16,-2-2 1 0,-2 6 4 0,-2-1 5 16,1 3 11-16,2 1 9 0,-4-3 10 0,0 2 7 15,2 2 10-15,-2 0 2 0,1 1 2 0,2 2 3 16,-1-4 3-16,-2 7 2 0,-2-1 2 0,-1 2 5 16,2 0 0-16,-2 0 2 0,3 2-2 0,-4 1-1 15,3 1-3-15,-1 0-1 0,-3 1-6 0,-1 1-1 16,0 2-2-16,-1-1-4 0,1 1-4 0,-4 3-1 15,1-4-3-15,1 5 1 0,-4-4-19 0,0 3-22 0,-3 0-34 16,-1-1-47-16,-1-1-38 0,-2-1-60 0,0 3-264 16,-4-6-495-16,5-2 220 0</inkml:trace>
        </inkml:traceGroup>
      </inkml:traceGroup>
    </inkml:traceGroup>
    <inkml:traceGroup>
      <inkml:annotationXML>
        <emma:emma xmlns:emma="http://www.w3.org/2003/04/emma" version="1.0">
          <emma:interpretation id="{B63291BD-6857-43B7-A90F-C834DBB2C008}" emma:medium="tactile" emma:mode="ink">
            <msink:context xmlns:msink="http://schemas.microsoft.com/ink/2010/main" type="paragraph" rotatedBoundingBox="5033,7701 7867,7963 7765,9067 4931,88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A52CCE9-D018-496F-9201-5172AC533B44}" emma:medium="tactile" emma:mode="ink">
              <msink:context xmlns:msink="http://schemas.microsoft.com/ink/2010/main" type="line" rotatedBoundingBox="5033,7701 7867,7963 7765,9067 4931,8805"/>
            </emma:interpretation>
          </emma:emma>
        </inkml:annotationXML>
        <inkml:traceGroup>
          <inkml:annotationXML>
            <emma:emma xmlns:emma="http://www.w3.org/2003/04/emma" version="1.0">
              <emma:interpretation id="{19436825-AD82-4346-8B77-A02C2438708E}" emma:medium="tactile" emma:mode="ink">
                <msink:context xmlns:msink="http://schemas.microsoft.com/ink/2010/main" type="inkWord" rotatedBoundingBox="5033,7701 7865,7963 7818,8461 4987,8199"/>
              </emma:interpretation>
            </emma:emma>
          </inkml:annotationXML>
          <inkml:trace contextRef="#ctx0" brushRef="#br0" timeOffset="152136.25">3553 7027 121 0,'0'0'113'0,"0"0"-8"0,4 16-14 0,-4-16-6 16,3 9-6-16,-1-3-4 0,-2-6-4 0,5 8 2 16,-5-8-5-16,7 12-9 0,-4-6 2 0,-3-6-9 15,6 7 4-15,-6-7-11 0,8 7 1 0,-8-7-8 0,3 5-5 16,-3-5 2-16,0 0 1 0,9 7-2 16,-9-7 3-16,6 3-7 0,-6-3-8 0,0 0 2 15,8 4-1-15,-8-4-3 0,9 2 3 0,-9-2-2 0,9 2-10 16,-9-2 4-16,0 0 1 0,16 0-4 0,-16 0 5 15,0 0-3-15,18-2 4 0,-8 0-1 0,-10 2 0 16,14-4-7-16,-4 4 2 0,2-3 2 0,1 0 3 16,-1-2-6-16,2 1 1 0,-1 2-3 0,1-4-3 15,0 2 3-15,-1 2-1 0,3-2-1 0,-3-2-5 16,0 2 0-16,2-1 0 0,-3 1 4 0,1 0-10 16,-1-1 7-16,2 0 2 0,0 1-1 0,-3 0 0 15,1 0-3-15,-1 2-6 0,-2-1 7 0,2-1 1 16,3 0-7-16,-5 2 6 0,2 0 5 0,1-3-16 15,3 2 9-15,-8 0 4 0,6 2-2 0,-1-4 0 16,3 3-5-16,-1-1 3 0,0 0 1 0,-2 1 2 16,1-1-3-16,3 0-6 0,-4 0 5 0,1 1 2 0,0-1 2 15,3 0 0-15,-5 2-3 0,2-2 3 16,-1-1-4-16,4 4-7 0,-3-2 8 0,3-2 2 16,-3 4-5-16,2-2 5 0,2 0 0 0,-2 0 5 0,2-1 1 15,0 1 4-15,5-2-5 0,-5 2 1 0,0 2 3 16,0-1-2-16,-1 1 2 0,3-3-2 0,-2 3 1 15,-1 0 2-15,1 3 0 0,0-2-6 0,0-1 4 16,-1 2-5-16,2-1-3 0,-6 2 5 0,1 2-4 16,2-3 6-16,-7 2-5 0,1-1-3 0,4 0 3 15,-1 4-2-15,-3-3-2 0,1 2 3 0,-1 2 0 16,-3-3 0-16,2-1-1 0,0 3 2 0,0-4-2 16,0 5-2-16,-1-4-3 0,0 1 6 0,1 1-3 15,1-2 3-15,-3 0-3 0,1 2 0 0,0-1 0 16,-1 0 3-16,2-1-3 0,-2 0 0 0,0 1 2 0,-6-5 1 15,9 6 1-15,-4-2 0 0,-5-4-3 0,0 0-3 16,11 5 4-16,-11-5-3 0,0 0 2 0,11 4 4 16,-11-4 1-16,0 0 5 0,0 0-2 0,12-4 3 15,-12 4-1-15,0 0 0 0,13-5 0 0,-13 5 6 16,7-6-6-16,-7 6 1 0,10-4 1 0,-10 4-2 16,11-5 3-16,-11 5-4 0,10-6-3 0,-10 6-3 15,9-4 4-15,2-2-2 0,-6 3-1 0,-5 3-3 16,14-8 0-16,-9 5 1 0,5 1 4 0,-3-1-13 15,4-3 7-15,-2 2-2 0,3 0 3 0,1 1-1 16,0-3 0-16,1 0-1 0,1 4-1 0,2-4 0 16,5 0 1-16,-8 1-4 0,6-1 1 0,1 0-4 15,1 2 2-15,4-2-2 0,-1 2-5 0,0 2 9 16,1-6 0-16,0 5-8 0,0-2 10 0,2 4-3 16,6-3 4-16,5-2-2 0,-10 6 0 0,2-8-1 15,-2 7 3-15,0 0-1 0,6-1 0 0,0 2 1 0,-9-3-3 16,3 6 2-16,-1-3-4 0,-2 0 5 15,1 0-3-15,-1 0 4 0,-1 3-3 0,-3 0 2 0,2 3-3 16,-7-4 1-16,5 2-1 0,-6 0-1 0,-2 1-2 16,2-2-5-16,1 2 5 0,-3 0-1 0,1 0-1 15,-1 1-3-15,3-2 5 0,0 0 1 0,-3-1 1 16,3 0-2-16,3 0-3 0,0-1 9 0,-1 0-5 16,2-2 4-16,1 0-2 0,1-2 0 0,-5 0 4 15,-1-1-3-15,5-1 8 0,-7 1 0 0,2-4 3 16,0 1 1-16,0 2-3 0,-3-2 0 0,-4-2 3 15,2-1 1-15,0 3 1 0,-3-2-1 0,-1 4 0 16,-3-5-2-16,-1 5 1 0,1-2-2 0,-5 6-7 0,5-9-18 16,-5 9-15-16,0 0-22 0,0 0-28 15,-11-12-17-15,11 12-34 0,-20-1-166 0,6 1-323 16,-2 1 143-16</inkml:trace>
        </inkml:traceGroup>
        <inkml:traceGroup>
          <inkml:annotationXML>
            <emma:emma xmlns:emma="http://www.w3.org/2003/04/emma" version="1.0">
              <emma:interpretation id="{ACF49BBC-0F9A-4931-887C-23F5E0C8DD50}" emma:medium="tactile" emma:mode="ink">
                <msink:context xmlns:msink="http://schemas.microsoft.com/ink/2010/main" type="inkWord" rotatedBoundingBox="5982,8314 7819,8483 7765,9067 5928,8897"/>
              </emma:interpretation>
            </emma:emma>
          </inkml:annotationXML>
          <inkml:trace contextRef="#ctx0" brushRef="#br0" timeOffset="153801.95">5511 7618 95 0,'0'0'206'15,"8"-3"-12"-15,-8 3-11 0,0 0-13 0,0 0-13 0,20 3-4 16,-20-3-15-16,9 4-12 0,-4 0-14 16,-5-4-8-16,9 7-10 0,-6-1-5 0,-3-6-9 15,6 10-9-15,-2-4-6 0,-4-6-5 0,7 13-2 0,-4-5-8 16,-3-8-1-16,2 10-6 0,-2-10-5 16,0 11-3-16,0-11-6 0,1 9 1 0,-1-9-7 0,0 9-2 15,0-9 1-15,0 0 0 0,0 0 0 0,4 8-2 16,-4-8 0-16,0 0-3 0,0 0-7 0,0 0-9 15,0 0-4-15,0 0 0 0,0 0-2 0,19-16-4 16,-14 10-5-16,0-4-2 0,4-1-6 0,-1 1 1 16,1-1 0-16,0 0 5 0,-1 0-1 0,-3 0 3 15,5 0-1-15,-3 0 3 0,0 5 2 0,2-5 2 16,-4 5 6-16,1 1 5 0,0-1 5 0,1 1 5 16,-7 5 2-16,13-11 7 0,-5 8 1 0,-8 3 5 15,14-5-4-15,-9 3 3 0,-5 2 5 0,15 0 6 16,-15 0 2-16,17 2 5 0,-12 2 1 0,1 0 1 15,5-1-2-15,-5 3-2 0,2-3-5 0,-1 2-1 16,1 3 2-16,-3-2-9 0,4 0 2 0,-5 5-7 16,1-4 0-16,0 2-4 0,-2-1-3 0,2-1 0 0,-2 0 2 15,1 2-9-15,-4-9 1 0,5 15-9 0,-2-9-17 16,-3-6-21-16,1 10-15 0,-1-10-17 16,0 0-27-16,0 12-21 0,0-12-27 0,0 0-32 0,0 0-56 15,0 0-155-15,0 0-416 0,0 0 185 0</inkml:trace>
          <inkml:trace contextRef="#ctx0" brushRef="#br0" timeOffset="154043.23">6149 7378 202 0,'21'0'257'16,"-9"1"-13"-16,1 0-10 0,1 5-17 0,-2-1-13 15,3 3-7-15,-1 2-13 0,3 2-9 0,-5 1-14 16,5 0-15-16,-4 1-15 0,1 6-13 0,-5 0-9 16,3-4-13-16,-4 5-9 0,-3 0-5 0,-2 1-5 0,-6 0-10 15,0 2-7-15,-8 7-18 0,-5-2-17 0,-5-1-33 16,-5 0-38-16,1-3-37 0,-4-1-23 0,-5 1-24 16,3-4-33-16,2-3-38 0,-3-2-196 0,8-3-429 15,1-5 190-15</inkml:trace>
          <inkml:trace contextRef="#ctx0" brushRef="#br0" timeOffset="152669.6">4523 7419 123 0,'12'-2'195'0,"-12"2"-14"0,0 0-8 16,12 7-18-16,-12-7 0 0,9 10-10 0,-5-6-11 15,0 5-7-15,1-3-9 0,1 6-5 0,1 0-7 16,-5 3-3-16,1-1-4 0,1-1-7 0,-3 2-7 0,-1 1-3 15,2 0-7-15,-2-1-9 0,0 0-3 16,0 1-7-16,-2-1-4 0,4-2-5 0,-4 1-1 16,1 0-5-16,-2-3-4 0,2-1-4 0,0 2-4 0,-1-4-4 15,2-8 1-15,2 14-3 0,-2-14-10 0,-2 11-17 16,2-11-14-16,2 9-19 0,-2-9-19 0,1 8-15 16,-1-8-27-16,8 4-29 0,-8-4-28 0,0 0-221 15,17-11-406-15,-5 4 179 0</inkml:trace>
          <inkml:trace contextRef="#ctx0" brushRef="#br0" timeOffset="153033.05">4905 7571 172 0,'0'0'179'0,"0"0"-13"0,0 0-16 0,0 0-21 16,0 0-10-16,0 0-6 0,0 0-9 0,0 0-6 0,-33 14-7 15,28-8-3-15,-2-1-6 0,1 3-4 0,-5 0 6 16,1-2-1-16,-2 6-1 0,0-3-5 0,1 1 7 16,-1 1-8-16,0-1-3 0,2 1-4 0,-4 0-3 15,3 0-4-15,0-1 1 0,-6 5-4 0,6-7-1 16,1 1-9-16,1 2-5 0,3-2-4 0,-1 0-4 16,2-3-4-16,0 1-2 0,5-7-4 0,-7 8-3 15,7-8-1-15,-5 11-1 0,5-11-3 0,0 8 7 16,0-8-5-16,0 0-3 0,6 9 5 0,-6-9-2 15,12 4-3-15,-3-4 0 0,-9 0-3 0,17 1 1 16,-7-1-5-16,-10 0 3 0,22 1-3 0,-8-2 1 16,-1 1-1-16,-1-1-9 0,1 0-8 0,3-2-12 15,-2 3-18-15,0-3-17 0,3 0-15 0,-2 1-17 0,1-1-24 16,-2-1-17-16,3-2-18 0,-1 0-38 0,-1 2-190 16,0-7-402-16,6 3 178 0</inkml:trace>
          <inkml:trace contextRef="#ctx0" brushRef="#br0" timeOffset="153354.28">5371 7451 127 0,'0'0'206'0,"0"0"-10"0,0 0-18 0,0 0-4 16,0 0-5-16,0 0-19 0,-34 14-2 0,23-8-10 16,3 4-7-16,-4 1-6 0,0-1-4 0,1 2-7 15,0 0-5-15,-3 6-5 0,1-3-6 0,6-4-7 0,-3 3-6 16,3 0-7-16,-1 0-8 0,4 0-8 16,-2-1-6-16,2 0-5 0,3-1 0 0,-1-3-9 15,4 4-2-15,-2-13-1 0,-2 15-4 0,5-9-5 0,-3-6 3 16,12 12-6-16,-5-7-8 0,0 0-18 0,1-3-20 15,4 1-28-15,1-3-31 0,1 0-23 16,-2 0-30-16,2-5-39 0,1 0-45 0,-4 0-175 16,2-2-422-16,-1 1 187 0</inkml:trace>
        </inkml:traceGroup>
      </inkml:traceGroup>
    </inkml:traceGroup>
    <inkml:traceGroup>
      <inkml:annotationXML>
        <emma:emma xmlns:emma="http://www.w3.org/2003/04/emma" version="1.0">
          <emma:interpretation id="{99857197-03D4-40E2-B9DE-7C1B9D33D35F}" emma:medium="tactile" emma:mode="ink">
            <msink:context xmlns:msink="http://schemas.microsoft.com/ink/2010/main" type="paragraph" rotatedBoundingBox="1170,9235 32369,8254 32421,9891 1221,10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34CDE6-89DF-4FD3-BF30-76E08E6A2648}" emma:medium="tactile" emma:mode="ink">
              <msink:context xmlns:msink="http://schemas.microsoft.com/ink/2010/main" type="line" rotatedBoundingBox="1170,9235 32369,8254 32421,9891 1221,10872"/>
            </emma:interpretation>
          </emma:emma>
        </inkml:annotationXML>
        <inkml:traceGroup>
          <inkml:annotationXML>
            <emma:emma xmlns:emma="http://www.w3.org/2003/04/emma" version="1.0">
              <emma:interpretation id="{4497EFAD-6070-4990-9FA7-584A6C5CB86C}" emma:medium="tactile" emma:mode="ink">
                <msink:context xmlns:msink="http://schemas.microsoft.com/ink/2010/main" type="inkWord" rotatedBoundingBox="1171,9267 3305,9200 3337,10204 1202,10272"/>
              </emma:interpretation>
            </emma:emma>
          </inkml:annotationXML>
          <inkml:trace contextRef="#ctx0" brushRef="#br0" timeOffset="157098.65">1001 8844 24 0,'0'0'201'0,"11"6"-17"16,-6-2-16-16,-5-4-11 0,8 12-10 0,0-9-16 16,-4 2-8-16,-4-5-10 0,10 13-8 0,-5-9-8 15,-5-4-10-15,9 13-9 0,-5-8-4 0,2 1-10 16,-1-3 0-16,0 5-11 0,-5-8-3 0,7 11-8 15,-7-11-2-15,3 6-4 0,-3-6-6 0,6 6 2 16,-6-6-2-16,0 0-4 0,0 0-3 0,5 10 4 16,-5-10 0-16,0 0-6 0,0 0 0 0,13-4-1 15,-13 4-1-15,10-6-5 0,-10 6-1 0,14-16-3 0,-4 7-4 16,2-2-6-16,1-5-6 0,4 4-2 16,0-3-2-16,1 2-3 0,0 1 9 0,1-1-5 15,0 1 7-15,-6 3 0 0,-1 0 7 0,1 0 9 0,2 2 5 16,-4 1-3-16,-3 3 3 0,0-3-5 0,1 4 1 15,-9 2-2-15,13-4-2 0,-13 4-1 0,11 0 0 16,-11 0-1-16,12 6 3 0,-12-6 1 0,6 9 6 16,-1-3-4-16,-5-6-1 0,2 16 5 0,0-7 0 15,0-2-1-15,-2-7-4 0,1 20-3 0,-1-13 2 16,0 2-3-16,0-9 1 0,0 15-2 0,-3-7-1 16,3-8 1-16,3 13-4 0,-3-13 2 0,1 13 0 15,-1-13 1-15,3 9-2 0,-3-9 1 0,2 6 0 16,-2-6-2-16,0 0-5 0,11 6-7 0,-11-6 1 0,0 0-5 15,18-8-6-15,-7 1-2 0,0 0-4 16,2-4 0-16,4-1-5 0,0-1 5 0,2 1-2 16,0-1 5-16,1 1 3 0,1 0-5 0,-7 2 10 0,5-1 1 15,0 2 6-15,-4 3 8 0,-2 0 5 0,1 0 3 16,-1 2 6-16,-1-1-2 0,-3 4-1 16,0-1 2-16,2 0-1 0,-11 2 1 0,20 2 0 0,-10 3-2 15,-1-2-1-15,3 3-2 0,-5 0 2 0,5 3-7 16,-1 1 3-16,-4 0 0 0,4 3-2 0,-2 1-21 15,0 4-19-15,0 0-26 0,-3 3-41 0,-5 2-53 16,-1 1-233-16,-5-3-416 0,-6 7 185 0</inkml:trace>
          <inkml:trace contextRef="#ctx0" brushRef="#br0" timeOffset="156543.8">728 8655 17 0,'4'-9'248'0,"-4"9"-23"0,4-16-16 15,-1 7-21-15,-2 1-17 0,-1 8-14 0,4-13-17 16,-4 13-13-16,4-12-11 0,-4 12-15 0,2-9-9 16,-2 9-10-16,0 0-15 0,4-10-12 0,-4 10-15 15,0 0-7-15,0 0-14 0,0 0-13 0,0 0-18 0,0 0-15 16,0 0-28-16,13 18-3 0,-13-18-13 16,7 15-20-16,-3-3-28 0,-2-2-158 0,2 0-300 15,1 1 133-15</inkml:trace>
          <inkml:trace contextRef="#ctx0" brushRef="#br0" timeOffset="156279.57">-239 9185 70 0,'0'0'175'0,"13"-8"-10"0,-8 3-10 15,4 2-11-15,-2-2-1 0,1-5-10 0,1 6-8 16,-2-2-7-16,4-3-12 0,-3 1-7 0,4-2-9 16,-1 0-9-16,1 1-2 0,0-2-8 0,0 3-7 15,-2-4-6-15,2 1 0 0,4-5-8 0,-5 5 1 16,2-5-12-16,4 0-3 0,-1-2-4 0,-2 0-4 15,2 0 1-15,2 2-7 0,1-4-2 0,-1-5-2 16,7-3 0-16,-6-1-3 0,1 0-1 0,2-2-2 16,2-2-4-16,-3 0 1 0,1 4 0 0,-1-2-5 15,-1 0 4-15,-2 3-1 0,-1-1-2 0,-5 7 3 16,2-5-4-16,-4 5 2 0,-2 1 3 0,1 0-5 0,2-4 1 16,-6 7 1-16,2-2 3 0,-2-2 0 0,-3 3-3 15,4 3-1-15,-2 1 5 0,-3 3-6 16,2-3 2-16,0 3 0 0,-1-3 1 0,0 3-2 0,1-1 1 15,-3 1 0-15,1 6-1 0,-1 6-4 0,4-15 3 16,-4 15 0-16,2-12 0 0,-2 12 4 0,0 0-2 16,0-10 1-16,0 10 0 0,0 0-4 0,0 0-2 15,0 0 2-15,-7-10-5 0,7 10 1 0,0 0 2 16,0 0-5-16,-25 14 4 0,16-6-2 0,0 1-1 16,-2 1 1-16,0-2 3 0,-1 5-4 0,0-1 8 15,0 3-2-15,2-2 0 0,-3 2-2 0,1 2 2 16,-2 2 4-16,2-3-3 0,0 5 2 0,3-1 1 15,-1 0 0-15,-1-1-3 0,3 1-1 0,-2 2 4 0,1 0 0 16,-1 0-3-16,5 1 3 0,0-1-2 16,0-1 1-16,0 4 1 0,2-4-7 0,-2 1 6 0,1 1-2 15,1 0-2-15,-2 0 2 0,6-1 0 0,-1 0 4 16,-5 0-5-16,4 1 1 0,-1-1 1 0,-2-1-3 16,6 1 0-16,0 1 4 0,-4-2-3 0,2 2 1 15,-2-1-1-15,-1 2-3 0,0-6 5 0,2 3 1 16,1-1-3-16,-3-7-5 0,3 2 4 0,0 1 4 15,3-4-4-15,-3 1 1 0,2-5 0 0,3 3 1 16,-3-5-1-16,-2-6-1 0,12 6 3 0,-3-2 2 16,-1-2-3-16,6-4 1 0,0 2-1 0,3-4 1 15,6-2-4-15,0-4 2 0,-1 1 2 0,2-2-1 16,-1 0-1-16,7-5-2 0,-6 2-1 0,6-4 3 16,-8 3-3-16,0 3 2 0,1-4-3 0,-4 5 2 15,-2-4-1-15,0 1 1 0,-4 6-4 0,-2-2 3 16,1 1-1-16,-2 1 2 0,-2 1 2 0,-2 0 0 0,0 1-6 15,-6 6 7-15,9-8-2 0,-4 3 0 0,-5 5-4 16,7-5 2-16,-7 5-1 0,0 0-4 16,0 0 0-16,0 0 2 0,9-3-3 0,-9 3 3 0,0 0 4 15,0 0 0-15,0 0 3 0,2 21 1 0,-2-21 1 16,0 17 11-16,-2-6-4 0,0 1-1 0,0 1 4 16,2 2 2-16,0-2-1 0,0 4 4 0,-3-4-1 15,2 8-3-15,1-7 1 0,1 0-4 0,2 1 1 16,-1 0-2-16,2-1 4 0,2-2-1 0,-4-3-4 15,2-1 0-15,-3 1-1 0,6-4 2 0,-2 1 0 16,0 1 3-16,-5-7-4 0,12 4 1 0,-1-2 1 16,-11-2-2-16,24-6-4 0,-12 0-1 0,0 1-12 15,4-5-11-15,-2 2-22 0,3-6-24 0,0 1-32 16,0-2-39-16,1-4-47 0,-1 2-80 0,0-3-136 0,3-6-428 16,-6 5 190-16</inkml:trace>
        </inkml:traceGroup>
        <inkml:traceGroup>
          <inkml:annotationXML>
            <emma:emma xmlns:emma="http://www.w3.org/2003/04/emma" version="1.0">
              <emma:interpretation id="{1FC2E966-42F3-49E3-977F-5E5C8CC23699}" emma:medium="tactile" emma:mode="ink">
                <msink:context xmlns:msink="http://schemas.microsoft.com/ink/2010/main" type="inkWord" rotatedBoundingBox="4284,9477 6826,9397 6845,10007 4303,10087"/>
              </emma:interpretation>
            </emma:emma>
          </inkml:annotationXML>
          <inkml:trace contextRef="#ctx0" brushRef="#br0" timeOffset="161215.57">2847 8390 40 0,'0'0'201'0,"0"0"-18"0,0 0-20 16,0 0-16-16,0 0-9 0,0 0-7 0,0 0-4 15,0 0-9-15,0 23-3 0,0-23-3 0,0 20-5 16,0-9 2-16,0 5-10 0,0-1-7 0,0-3-6 15,1 9-2-15,-2-2-1 0,2-3-6 0,-1 1-2 0,2 4-4 16,0-5-8-16,2-1-4 0,0 1 0 16,1-1 0-16,-3-3-4 0,3 3-1 0,-1-3-5 15,1 1-4-15,-2-1-1 0,1 0-7 0,-2-2-2 0,2-1-10 16,-3 1 4-16,3-3-1 0,-4-7-2 0,6 14-6 16,-5-8-2-16,-1-6 0 0,3 15-2 0,-3-15-11 15,3 9-13-15,-3-9-16 0,-1 9-14 0,1-9-19 16,0 11-27-16,0-11-18 0,0 0-22 0,-2 13-17 15,2-13-21-15,0 0-13 0,0 0-190 0,0 0-395 16,0 0 175-16</inkml:trace>
          <inkml:trace contextRef="#ctx0" brushRef="#br0" timeOffset="161583.96">3248 8613 48 0,'0'0'188'0,"0"0"-6"0,2-7-17 0,-2 7-16 0,0 0-21 16,0 0 0-16,0 0-21 0,0 0-2 15,0 0-18-15,-12-9 0 0,12 9-6 0,0 0-3 16,-22 9 5-16,11-3-7 0,-2 0 0 0,0 0-3 0,1 4-3 16,-2 0 2-16,0-2-8 0,-3 5-1 0,-2 0-3 15,5-3-1-15,-2 3 0 0,-1 1-2 16,2-1-3-16,3-3-7 0,0 2-4 0,4 0-3 0,-2-3-6 15,1 3 1-15,2 1-5 0,-3-3-6 0,6 1 2 16,-2-1-1-16,1 2-6 0,1-5-4 0,3 3 3 16,1-10-2-16,0 16 0 0,0-16-2 0,1 16 3 15,3-11-3-15,1 4 8 0,1-4-3 0,-6-5 4 16,11 9-7-16,-4-4 3 0,1 0-1 0,2-3-3 16,1 0 2-16,-2 0-2 0,3 0-2 0,2 1-1 15,-1-3-3-15,0 0-15 0,2 0-19 0,-4-3-24 16,4 1-27-16,0 0-28 0,-2-2-19 0,3-1-25 15,0-1-21-15,-3-2-220 0,1-2-420 0,6 1 186 16</inkml:trace>
          <inkml:trace contextRef="#ctx0" brushRef="#br0" timeOffset="161876.91">3557 8624 51 0,'-17'0'203'0,"17"0"-9"16,-13 6-7-16,5-2-12 0,8-4-6 0,-14 9-22 15,7-3-8-15,-3 0-10 0,3 4-3 0,1-1-5 16,-4 2-11-16,4-1-6 0,1 2-11 0,-3 0-9 16,4-2-1-16,3 5-5 0,-1-2-8 0,2-2-3 15,-2 1-4-15,2-1-4 0,2-3-7 0,2 4-2 16,0 0-4-16,0-6-5 0,0 7-2 0,0-5 0 15,1-1-7-15,2-1-2 0,-1 1-2 0,1 0-12 16,2-2-17-16,1-2-22 0,-2 1-26 0,5 0-25 16,-1-4-20-16,2 2-27 0,1-6-31 0,0 2-34 15,-1-2-169-15,-3-4-383 0,4 1 170 0</inkml:trace>
          <inkml:trace contextRef="#ctx0" brushRef="#br0" timeOffset="162330.64">3779 8738 49 0,'0'0'187'0,"0"0"-16"0,0 0-9 0,0 0-11 16,0 0 0-16,12 10-14 0,-12-10-10 0,5 9-7 15,-1-3-6-15,-4-6-8 0,4 11-7 0,0-5-12 16,0 1-7-16,-2 2-5 0,4-3-8 0,-2 0-5 16,-4-6-3-16,6 12-10 0,-5-3-2 0,3-3 0 15,-4-6-12-15,6 11-1 0,-6-11-1 0,2 10-5 16,-2-10-2-16,2 7-2 0,-2-7 0 0,0 0 1 15,0 0-3-15,0 0-3 0,0 0-9 0,0 0-7 16,0 0-4-16,0 0-5 0,0 0-12 0,0 0-2 16,10-24 5-16,-9 17-3 0,3-1-2 0,1-3-1 15,-2 0-1-15,2 0 1 0,1-3 0 0,3 5 6 16,-3-2-1-16,1-2 0 0,-1 5 3 0,1 0 2 16,-2 1 5-16,2 1 8 0,-2-2-1 0,-5 8 2 0,12-8 0 15,-6 4 0-15,2 0 5 0,-8 4 4 0,12-6 0 16,-12 6 2-16,12 0 0 0,-12 0 7 15,0 0-1-15,17 6-4 0,-11-3 3 0,1 1 5 0,-1 0-2 16,1 1 5-16,-1 3 8 0,3-1 2 0,2 3-3 16,-5-1-1-16,0-1-5 0,1 2 3 0,1-1-5 15,0 0 0-15,-1 1 0 0,-1 1-2 0,1-1-2 16,-2 0-1-16,0-3-4 0,-2 0 2 0,2 2-2 16,-5-9-1-16,5 13-6 0,-5-7-7 0,0-6-11 15,-1 12-18-15,1-12-20 0,-9 10-20 0,9-10-24 0,-12 6-21 16,5-4-20-16,7-2-19 0,-14 0-50 15,14 0-132-15,-20-5-358 0,14 1 158 0</inkml:trace>
          <inkml:trace contextRef="#ctx0" brushRef="#br0" timeOffset="162616.01">4361 8480 191 0,'0'0'191'0,"12"6"-7"16,-7-2-16-16,-5-4-7 0,10 12-12 0,-7-3-9 15,6 4-13-15,-2-1-7 0,1 3-8 0,-1-2-11 16,1 2-4-16,-1 0-8 0,-1 5-8 0,3-1-2 16,-3 0-10-16,-1-4-4 0,0 3-10 0,-5-1 0 15,1 0-1-15,-1-4-7 0,-1 2-5 0,-3 0-1 16,-1-2-4-16,0 3 0 0,-3-3-6 15,-8 3 2-15,6-3-13 0,-3-2-10 0,-3 2-23 0,2-2-18 16,-3 0-24-16,5-2-21 0,-4-6-29 0,4 3-31 16,1 0-25-16,-1-3-175 0,1-2-362 0,11-1 161 15</inkml:trace>
          <inkml:trace contextRef="#ctx0" brushRef="#br0" timeOffset="163228.22">4820 8930 31 0,'13'2'225'0,"-3"-1"-11"0,6 0-12 0,-3-1-10 16,4 3-12-16,5-6-10 0,2 2-11 0,1 0-7 15,-2-1-10-15,5 2-8 0,-2-2-10 0,1 1-8 16,7-2-10-16,-8 1-10 0,-3 1-7 0,3-2-7 16,-1 1-5-16,-2 1-9 0,-2-1-4 0,0 1-6 15,-4 2-9-15,-1-4-1 0,-3 3-7 0,1-1-3 16,-2 1-13-16,-12 0-13 0,17 0-12 0,-9-2-16 0,-8 2-17 15,11-1-15-15,-11 1-21 0,0 0-41 16,15-3-28-16,-15 3-32 0,8-3-215 0,-8 3-418 16,9-9 185-16</inkml:trace>
          <inkml:trace contextRef="#ctx0" brushRef="#br0" timeOffset="162950.25">4867 8755 17 0,'0'0'226'0,"13"2"-16"0,-13-2-16 15,10 2-14-15,0-1-7 0,-10-1-17 0,18 2-9 0,-6-1-11 16,-2-1-4-16,3 2-10 0,-1-1-8 0,2-1-8 15,1 2-6-15,-1-2-6 0,-1 0-5 16,1 1-5-16,2-1-7 0,2 0-6 0,-1-1-7 0,0-1-4 16,0 2-2-16,-2-1-8 0,2 1-5 0,0-2-5 15,-4 1-4-15,3-2-2 0,-1 1-3 0,-3 2-4 16,4-2-2-16,-8 1-3 0,-8 1-3 0,17-4 1 16,-11 3-4-16,-6 1-3 0,14 0-5 0,-14 0-17 15,0 0-14-15,12-1-22 0,-12 1-29 0,0 0-22 16,0 0-28-16,0 0-29 0,0 0-39 0,0 0-188 15,0 0-412-15,-43 2 182 0</inkml:trace>
        </inkml:traceGroup>
        <inkml:traceGroup>
          <inkml:annotationXML>
            <emma:emma xmlns:emma="http://www.w3.org/2003/04/emma" version="1.0">
              <emma:interpretation id="{7C5CC25D-49EF-4F53-9E1A-A981E83E2173}" emma:medium="tactile" emma:mode="ink">
                <msink:context xmlns:msink="http://schemas.microsoft.com/ink/2010/main" type="inkWord" rotatedBoundingBox="7208,9394 11667,9254 11692,10027 7232,10167"/>
              </emma:interpretation>
            </emma:emma>
          </inkml:annotationXML>
          <inkml:trace contextRef="#ctx0" brushRef="#br0" timeOffset="163734.34">5820 8723 208 0,'0'0'225'16,"0"0"-25"-16,0 0-17 0,0 0-14 0,0 0-21 16,0 0-12-16,0 0-9 0,0 0-16 0,0 0-11 15,-18 25-6-15,16-19-9 0,2-6-5 0,-2 14-4 16,-1-8-1-16,3-6-4 0,-3 13-5 0,3-13-5 15,6 15-1-15,-4-10-2 0,0 2-5 0,-2-7 1 16,7 11-3-16,1-7-1 0,-8-4 1 0,9 6-5 16,-1-2-4-16,1-1-1 0,4-3-3 0,2 2-5 15,-1-2-5-15,3-2-2 0,0 1 1 0,0-2-6 0,7-2 2 16,-2 1-3-16,1-2-4 0,-3-4-2 0,6 3-2 16,-4-3-1-16,1-3 3 0,-2 1-5 15,1 0-2-15,-3 0 0 0,1 0 0 0,-8 0-2 0,0 2 2 16,-1-2-4-16,0 2 0 0,-7-1-3 0,1-3 2 15,-2 5-1-15,-1-2 0 0,-2 11-3 16,-12-22-2-16,3 16 0 0,-4-4 1 0,-1 3-2 0,-8-3-2 16,1 4-1-16,-4 1 4 0,0 0-4 0,-4 0 1 15,-6 4-3-15,7 1-4 0,5 0-2 0,1 1-5 16,-6 3-6-16,5 2-12 0,8-1-3 0,-7 4-15 16,4-1-10-16,7-1-12 0,-3 2-2 0,2 0-15 15,-1-2-16-15,7 4-17 0,-2-1-21 0,1-4-194 16,5 3-373-16,-1-2 164 0</inkml:trace>
          <inkml:trace contextRef="#ctx0" brushRef="#br0" timeOffset="164208.41">6249 8715 199 0,'0'0'220'15,"0"0"-9"-15,0 0-11 0,0 0-10 0,0-11-11 16,0 11-7-16,0 0-15 0,0 0-8 0,0 0-13 15,0 0-16-15,0 0-9 0,0 0-15 0,0 0-9 16,0 0-12-16,0 0-4 0,0 0-8 0,0 0-5 16,0 0-6-16,0 0-2 0,-11 31-1 0,11-31-7 15,-2 13 2-15,2-6-7 0,0-7 0 0,-3 16-6 0,3-7-1 16,5 1-1-16,-5-10-2 0,5 14-3 16,1-6-2-16,0 0 2 0,1 1 1 0,3 0-4 15,2-3 1-15,0 0-1 0,2-2-2 0,2 2 0 16,1-4-4-16,9-2-1 0,-1 4-3 0,1-7-2 0,-4 3 3 15,4-3-2-15,0-3 1 0,2 0 0 0,-2 2-5 16,8-5 2-16,-12-1 0 0,10-2-6 0,-6 3 6 16,-1-3-3-16,-7 0-3 0,1-3-6 0,-3 0-2 15,0 1 0-15,-3-3 2 0,-7 5-4 0,2-1-2 16,-5-1 2-16,-6 5 3 0,-2-4-6 0,-4 4 6 16,-3-1-2-16,-6 1-2 0,-6 3-3 0,-1 0-11 15,-9 1-14-15,-3 1-7 0,0 7-13 0,0-1-16 16,-1 5-20-16,4 2-25 0,-5 1-23 0,5 1-41 15,-4 2-216-15,7-5-432 0,-3 5 192 0</inkml:trace>
          <inkml:trace contextRef="#ctx0" brushRef="#br0" timeOffset="188452.21">7195 8754 113 0,'0'0'165'0,"12"-4"-1"0,-12 4-7 15,0 0-12-15,0 0-8 0,0 0-8 0,9-1-17 16,-9 1-10-16,0 0-6 0,0 0-14 0,0 0-6 16,0 0 2-16,0 0-4 0,0 0 2 0,0 0-4 15,0 0-3-15,-18 25-7 0,7-16-7 0,-6 1-4 16,-4 3-5-16,-1 0-4 0,-12 3-3 0,3 3-5 16,-6-3-15-16,1 2-15 0,0-2-16 0,2 2-6 15,0 0-17-15,2-3-18 0,-4 4-14 0,8-5-17 16,-4 2-19-16,13-5-6 0,-4-1-44 0,1 2-109 15,5-3-282-15,5-2 125 0</inkml:trace>
          <inkml:trace contextRef="#ctx0" brushRef="#br0" timeOffset="190039.08">7749 8286 103 0,'8'-7'144'0,"-8"7"-10"0,12-10-13 16,-9 5-3-16,3 1-8 0,-6 4-10 0,12-9-6 0,-12 9-3 16,2-7-14-16,-2 7-1 0,0 0-15 0,0 0-4 15,0 0 0-15,0 0 0 0,0 0 1 16,0 0 3-16,6 22 0 0,-6-12-3 0,-6 5 0 0,0-1-2 15,-5 6-4-15,5-1-3 0,-5 4-1 16,2 0-1-16,-5 6 1 0,4-7-16 0,0 9 9 16,-1-9-3-16,-4 0-3 0,1 5-1 0,6-4-4 0,-1-4 0 15,-2-2-1-15,5 3-5 0,1-3-1 0,-1 1-3 16,0-3 0-16,1 1 0 0,-1-3-5 16,4-1 1-16,-2 2 1 0,-1-3-7 0,2-2-1 0,0-1 1 15,1 2-3-15,0-4 1 0,2-6 4 0,-5 15-4 16,5-15-1-16,-2 10-3 0,2-10 2 0,-6 10 1 15,6-10 0-15,0 0-1 0,0 0-2 0,-2 8 2 16,2-8 2-16,0 0-2 0,0 0 5 0,0 0-2 16,0 0-7-16,0 0-3 0,0 0-6 0,0 0-2 15,0 0-4-15,0 0 1 0,30-18-7 0,-21 8-4 0,3 1-1 16,-4-2-3-16,3-1-3 0,1 0 0 0,4 2-2 16,1-3 4-16,-5-1-1 0,5 1 2 0,0-1-1 15,-6 3 4-15,4-1 2 0,-4 3 1 0,4 0 5 16,-2-1-14-16,-7-1 14 0,8 2 6 0,-3-1-1 15,1 4 1-15,-3 0 3 0,-4 2 7 16,1-1 1-16,-6 5-2 0,9-6-2 0,-9 6 0 0,5-6 0 16,-5 6 0-16,0 0 0 0,14 0 0 0,-14 0-1 15,0 0 6-15,6 10 0 0,-6-10 0 0,6 11 5 16,-6 1 8-16,0-1-1 0,0 3 2 0,3-1-2 16,-6 3-1-16,3-2 2 0,-4 5 0 0,4-2-4 15,0 1 0-15,-5-5 0 0,5 2 0 0,0 0 0 16,0-2-3-16,-3 2 1 0,3-3 0 0,0 0-3 15,0-1-1-15,0-1 3 0,0-10-1 0,3 15 2 16,0-9-4-16,-3-6 0 0,6 10 2 0,-6-10-1 16,8 9-2-16,-3-7 1 0,-5-2 4 0,19 2-4 15,-6-2 0-15,1-4-1 0,3 1 3 0,7-3-1 0,-2-4-5 16,3 0 3-16,-2 2 1 0,6-6-2 0,-4 2-3 16,-2-1-1-16,7-3-1 0,-9 4-4 0,1-2 4 15,-2-1 0-15,1 0 2 0,-4 1 2 0,-1-2-4 16,-1-1-1-16,-2 3 0 0,-1 3 3 0,-3-1 1 15,-1-1-6-15,1 1 5 0,-3 0 0 0,3 3 4 16,-4-3-4-16,-2 3 1 0,-1 2 0 0,-2 7-1 16,4-15-1-16,-4 15 1 0,3-15-2 0,-3 9-2 15,0 6 0-15,0 0 2 0,-9-15-3 0,9 15 1 16,-8-6 2-16,8 6 0 0,-15-2 0 0,15 2 0 16,-18 1-1-16,4 0-1 0,1 3 3 0,1 3-2 15,-5-3 2-15,5 2 4 0,-10 8 2 0,2-4-1 16,3 2-2-16,0 1-1 0,0 2 3 0,-1 1-2 15,2-1 2-15,2 1-1 0,2-5-1 0,4 4 1 16,-1-5 0-16,1 5-3 0,2-3 6 0,1 0-4 16,1 1 2-16,-2-1-5 0,4-3 4 0,2-9-3 0,2 16 0 15,-2-8 3-15,0-8 0 0,6 14 1 0,-2-9 2 16,3 1-2-16,0-4 3 0,7 1-6 0,1 1 7 16,2-4-4-16,-2 1 0 0,6-5-2 0,7 2 3 15,-5-2-7-15,2-2 1 0,-1 1 1 0,0-5 1 16,3 4-2-16,-5-4-1 0,1-1-1 0,-3 1 0 15,0-2-3-15,2 1 3 0,-3-3 0 0,0 4 2 16,-2-3-3-16,-3 6 3 0,-3-4-1 0,0 2-1 16,-4 3 4-16,3-1-4 0,-3 0 5 0,-7 7-2 15,10-7 1-15,-10 7-8 0,6-6 4 0,-6 6 0 16,6-3-1-16,-6 3 0 0,0 0 5 0,0 0-4 16,0 0 0-16,0 0-3 0,14 7 7 0,-14-7 1 15,0 0-1-15,-1 17-2 0,1-17 4 0,-1 19 0 0,0-7-3 16,-2 0 2-16,0-1 1 0,3-3 1 0,-2 4-8 15,-1 1 6-15,0-3-4 0,3-2 4 16,0-8-1-16,-2 19-2 0,1-11 3 0,-2 0 3 0,3-8-2 16,-3 13 1-16,3-13 0 0,0 10-2 0,0-10-2 15,0 10 3-15,0-10 0 0,0 0 2 0,6 9 1 16,-6-9-4-16,0 0 3 0,0 0-2 0,0 0 0 16,0 0-1-16,0 0-4 0,23-14-11 0,-18 7 6 15,4-1-8-15,2-3-5 0,-2 1 0 0,3-1-1 16,-4-1 2-16,3 0-5 0,3 2-1 0,0-3 7 15,-5-1-4-15,3 3 5 0,-4-3 2 0,3 5 2 16,1-1 3-16,0 1-3 0,-2 1 3 0,1-1-1 16,-2 4-1-16,0-3 5 0,0 2 0 0,-1 3 3 15,1-2 1-15,-1 3-1 0,-8 2-2 0,15-5 3 16,-8 4 0-16,-7 1 5 0,15 0-6 0,-15 0 4 16,12 1 5-16,-12-1-2 0,9 7 9 0,-7-1 2 0,-2-6 5 15,6 13-1-15,-4-6-5 0,-2 3 9 16,0 1-2-16,0 0 0 0,0 3-2 0,0-2-2 15,0 1-2-15,-2 1-2 0,-1-1 3 0,3-1-4 0,-1 1 0 16,-1-2-1-16,0-2-1 0,0 4-2 0,-3-5 0 16,5-8 4-16,-2 14-6 0,2-14-5 0,0 13-8 15,0-13-15-15,-3 10-4 0,3-10-1 0,0 0-13 16,3 10-9-16,-3-10-21 0,0 0-22 0,14 0-15 16,-14 0-15-16,22-7-172 0,-5-2-321 0,0 0 142 15</inkml:trace>
          <inkml:trace contextRef="#ctx0" brushRef="#br0" timeOffset="190573.2">9386 8600 14 0,'3'-9'214'16,"-3"9"-6"-16,0 0-12 0,2-9-15 0,-2 9-9 16,0 0-19-16,0 0-13 0,0 0-16 0,0 0-13 0,0 0-11 15,0 0-8-15,0 0-12 0,0 0-7 0,0 0-5 16,0 0-5-16,-34 15-4 0,25-9-10 15,-1 4-1-15,-2-1-6 0,3 2-4 0,1 0-1 0,-3 0-6 16,2-1-3-16,3-1-1 0,-2 1-5 0,1 1-2 16,2-4-4-16,0 1 2 0,2 1-6 0,-1-3-3 15,4-6 6-15,-5 13 2 0,3-7-1 0,2-6-3 16,0 10 1-16,0-10 0 0,7 8-3 0,-7-8 3 16,13 4 0-16,-2-5-3 0,3-1 0 0,3-1-4 15,9-2 3-15,2 0-2 0,3-3-1 0,6-2-3 0,1-1-3 16,-2-3-5-16,-2 1-7 0,6-1-10 15,-5-2-6-15,-1 1-5 0,-1 0 3 0,-2 0 4 16,-8 3 0-16,-2 0-1 0,-5 2 5 0,-4 1 5 16,4 2-3-16,-9-2 8 0,4 1 2 0,-6 3-5 15,0-3 10-15,-5 8-1 0,0 0-6 0,0-10 3 16,0 10 4-16,-14-6-1 0,14 6 0 0,-25 0 5 16,9 1-3-16,-7 4 0 0,1-1 4 0,-2 2 1 0,-1 4-1 15,2-2-2-15,-1 1 4 0,3 5-4 0,0-3 2 16,10-1 1-16,-4-2 3 0,3 2-2 15,3 1 1-15,-1-1 1 0,-1 1-3 0,9-4-1 0,-1 1 4 16,2 2 1-16,1-10 3 0,6 12 5 0,9-2 5 16,0-4-2-16,9 0 4 0,14 3 1 0,0-6 8 15,5-2-6-15,5 4-1 0,-1-4 0 0,4 2-4 16,-2-3-1-16,2 0-3 0,-3 3-1 0,2-3-6 16,-7 1-17-16,0-1-19 0,-6 2-27 0,-13-2-30 15,-1 4-36-15,-8-2-36 0,-2-2-202 0,-3 0-390 16,-10 0 173-16</inkml:trace>
        </inkml:traceGroup>
        <inkml:traceGroup>
          <inkml:annotationXML>
            <emma:emma xmlns:emma="http://www.w3.org/2003/04/emma" version="1.0">
              <emma:interpretation id="{5FB12D44-8E43-4660-9C7C-E679063129A9}" emma:medium="tactile" emma:mode="ink">
                <msink:context xmlns:msink="http://schemas.microsoft.com/ink/2010/main" type="inkWord" rotatedBoundingBox="12540,9519 15792,9416 15802,9706 12550,9808"/>
              </emma:interpretation>
            </emma:emma>
          </inkml:annotationXML>
          <inkml:trace contextRef="#ctx0" brushRef="#br0" timeOffset="193044.35">11102 8454 75 0,'0'0'186'0,"0"0"-3"15,0 0-16-15,0 0-10 0,-2-13-10 16,2 13-6-16,0 0-5 0,0 0-11 0,0 0-9 0,0 0-11 16,-1-9-6-16,1 9-11 0,0 0-13 0,0 0-6 15,0 0-7-15,0 0-9 0,0 0-5 0,0 0-11 16,0 0 4-16,0 0-3 0,0 0-4 0,0 0-1 15,2 35 2-15,-2-25-5 0,0 0-1 0,0-1-1 16,1 0 0-16,2 3-6 0,-2 1 0 0,1-1-2 16,2 0-3-16,1-3 0 0,-4 2-3 0,3 0 0 15,-3-2 1-15,3-2-2 0,-1 0-1 0,1 3-3 16,-4-10 2-16,6 12-1 0,-3-7-3 0,2 0 1 16,-5-5 1-16,9 9-3 0,-9-9 1 0,10 3-3 0,-3 0 4 15,-7-3-3-15,13 2 1 0,-13-2-3 16,16-2-3-16,-8-2-3 0,0 2-3 0,2-4-6 0,-1 0 5 15,-1-1-3-15,3-1-2 0,-5-2-3 0,5 0 3 16,-3-1-2-16,-3 1 3 0,1-2 1 0,0 3-1 16,-3 3 2-16,3-5 3 0,-2 4 0 0,0 0 2 15,-4 7 0-15,3-15-1 0,-1 9 4 0,-2 6-4 16,5-9 5-16,-5 9-1 0,0 0 2 16,1-12-1-16,-1 12 2 0,0 0-7 0,0 0 2 0,4-10 3 15,-4 10-5-15,0 0-1 0,0 0 2 0,0 0 0 16,0 0 0-16,0 0 1 0,0 0 3 0,0 0-2 15,0 0 0-15,2 31 4 0,-1-23-5 0,-1 1 3 16,5 3-3-16,-1-1 2 0,-3 1-1 0,5-2 4 16,-1 2-5-16,3 0 4 0,-2-3 5 0,1 2-6 15,2-3 5-15,3 0-1 0,-2-1 1 0,2 0 3 0,-4-2-5 16,5-3 4-16,2 2-4 0,-4-4 3 0,3 2-5 16,1-2 4-16,-2 0-1 0,0-2 2 0,-1 2-1 15,2-6-2-15,-2 2-3 0,-3-1 2 0,4-1 2 16,-1-1 0-16,-1-2-1 0,-1-1-3 0,1 2 1 15,0-4 0-15,-1 4 1 0,2-6-9 16,-5 5 3-16,3-1 3 0,-2-1-3 0,-2 0 2 0,4 2-1 16,-4-2-1-16,-2 5 0 0,-1 0 3 0,-3 6-8 15,6-12 7-15,-6 12 0 0,5-6 2 0,-5 6-6 16,4-8 4-16,-4 8-2 0,0 0-1 0,0 0-3 16,0 0 2-16,6-6 2 0,-6 6-2 0,0 0 2 15,0 0 1-15,0 0 0 0,0 0 1 0,0 0-4 16,1 29 6-16,-1-21-1 0,0-8-1 0,4 16 2 15,-4-9-2-15,1 2 5 0,2-2-3 0,1 1 7 16,-4-8 1-16,10 13 1 0,-3-7 5 0,-1 0 0 16,5-2 6-16,0 1-5 0,4-2 4 0,-1 0-5 0,3-1 3 15,1-1-5-15,-4-1 1 0,1-1-8 0,4-1 3 16,0 2 2-16,-2-4-1 0,4-1-2 16,-4 1 0-16,0-2 0 0,-3 3-6 0,2-5 5 0,-4 1-2 15,1-2-3-15,-1 3 2 0,-1-3-3 0,-1-1-3 16,-3 1 3-16,-1-2-2 0,-1 4-4 0,-2 0 3 15,-3 7-1-15,3-14-2 0,1 8-1 0,-4 6 2 16,-2-13-3-16,2 13 3 0,-8-9-2 0,3 4 3 16,5 5 0-16,-19-6-1 0,9 4 1 0,-2-1-2 15,12 3 5-15,-23 0-3 0,10 0 1 0,-2 3 1 16,2 1-1-16,5-1 0 0,-6 3-2 0,6-3 1 16,-4 3 2-16,2 1 2 0,2 0-4 0,0 1 2 0,4 0-6 15,-1 2 7-15,1-3 1 0,3 3 1 0,1-10 1 16,-2 14 1-16,2-1 6 0,2-1 5 15,4-3-2-15,0-1 5 0,1 1 1 0,5-3 2 0,3 1 0 16,-1-2 2-16,8-1 3 0,-2 0-5 0,5 1-3 16,-2-3-3-16,-2-1 0 0,5 2 0 0,-6-2-1 15,-3-2-8-15,1-2-16 0,4 3-13 0,-5 0-21 16,2-1-15-16,-1 0-17 0,-2 1-28 0,-3-4-12 16,2 4-38-16,1-6-48 0,-4 2-126 0,2 2-357 15,-1-2 157-15</inkml:trace>
          <inkml:trace contextRef="#ctx0" brushRef="#br0" timeOffset="194313.91">12943 8432 213 0,'0'0'206'16,"-13"3"-14"-16,4 3-22 0,2-1-19 0,-2 3-11 16,3-2-11-16,-2 0-13 0,3 3-14 0,-3-1-6 15,3-1-12-15,-2 5-8 0,2-4-8 0,2-1-6 16,2 3-3-16,1-10-6 0,0 15-6 0,0-15-5 16,0 15-5-16,4-9 0 0,-4-6-4 0,8 11-1 15,-2-9-4-15,3 3-2 0,4-1-4 0,-1-1 0 16,5 0-3-16,0 0-1 0,5-6-4 0,-1 3-1 15,3-3 1-15,-7 2-2 0,5-1-3 0,-1-1 0 16,4 0-1-16,-3-2-5 0,-5 1 2 0,0 0-2 0,-4 1-5 16,1 0 7-16,-1 0-4 0,-5 3 3 15,-8 0-3-15,12-3 0 0,-12 3 1 0,12-3 0 16,-12 3-3-16,0 0 0 0,16 1-1 0,-16-1 3 0,0 0-2 16,9 3-1-16,-9-3 2 0,9 5 0 0,-9-5-1 15,6 6 3-15,-6-6 0 0,8 9 0 16,-3-5 1-16,-5-4 5 0,11 3-5 0,-3 2 4 0,-8-5 2 15,17 4-1-15,-8 0-2 0,1-4 0 0,6 2-1 16,-2-2 2-16,1 0 1 0,2 3-1 0,0-3 0 16,0-3-4-16,0 3 3 0,4-6-1 0,-3 3-2 15,-1 0 2-15,-3 0-2 0,2 0 5 0,-3-4-5 16,3 1 0-16,-3 0-3 0,-1 1 1 0,-3 1-2 16,-1-2 1-16,-2-1 0 0,3 2 0 0,-5-1-3 0,-4 6 2 15,9-13-4-15,-5 7 3 0,-4 6 2 16,0-15-6-16,0 15-7 0,0-13-1 0,0 13-4 15,-10-11 5-15,5 7-3 0,-5-2 0 0,10 6-1 0,-19-9 5 16,3 3-2-16,3 2-2 0,-3 2 1 0,1-1 5 16,-2 2-2-16,0 0 3 0,0 0-2 15,-5-2 0-15,6 6 3 0,1-3 4 0,-2 2-7 0,2-1 6 16,-4 2 5-16,5 0-3 0,-3 0 8 0,1 3-2 16,1-1 1-16,3 0 0 0,0 1-3 0,0 0 4 15,1-1-2-15,2 5-1 0,-1-6-1 0,4 4 3 16,1-2 0-16,-2 1-2 0,2-1 2 0,0 3-4 15,2-3 1-15,3-6-1 0,-4 14 5 0,3-7-2 16,1-7 2-16,0 0 1 0,5 15 2 0,-5-15-1 16,13 7-3-16,-2-3 2 0,0-3 3 0,4 3-3 15,0-4-3-15,4 0 4 0,3 0-4 0,1 0 3 16,1-3-3-16,-1 0 2 0,1-2-4 0,0 0 6 0,3-1-6 16,-3-2-2-16,-2 2-1 0,-1-4 2 0,0 2-3 15,2 0-3-15,-3-3-2 0,-5 4 5 16,1 0 3-16,-3-3-3 0,-1 5-2 0,-2-3 3 0,-3 4 7 15,-2-2 1-15,2 1 7 0,-2-1 6 0,-5 6-8 16,8-4 6-16,-8 4-2 0,0 0-2 16,9-6-3-16,-9 6 3 0,0 0-8 0,0 0 5 0,0 0-1 15,0 0-4-15,0 0-1 0,0 0 0 0,0 0 1 16,0 0-4-16,0 0 4 0,0 0-3 16,-14 31 0-16,11-29 0 0,3-2-2 0,-4 14 7 0,4-14-4 15,-3 11-3-15,3-11 1 0,-2 10 0 0,2-10 2 16,0 0 0-16,4 12-4 0,-4-12 4 0,5 7 0 15,-5-7 1-15,10 5 1 0,-10-5 0 0,12 3 0 16,-4 0 0-16,-8-3-1 0,20-3 1 0,-10 3-3 16,4-2 0-16,0-2 0 0,3 2 0 0,-3-2 1 15,0 0-2-15,1-3-1 0,0 2-2 0,1-1-3 0,-3 0 1 16,-1 1-3-16,1-1 4 0,1 2-1 0,-6 1 1 16,-8 3 2-16,13-4-1 0,-13 4 0 15,12-5 1-15,-12 5-2 0,9 0-2 0,-9 0 2 0,0 0 0 16,0 0-3-16,0 0 7 0,0 0 3 0,0 0 1 15,0 0-2-15,0 0 1 0,0 0-1 16,0 0 0-16,0 0 0 0,-18 24 2 0,18-24-6 0,-8 8 5 16,5-4-4-16,3-4 0 0,0 0-2 0,-5 9 4 15,5-9 0-15,0 0 2 0,0 0 0 0,0 0 0 16,0 0-1-16,0 0 4 0,0 0-5 0,12 8 1 16,-12-8-3-16,0 0 2 0,23-8-2 0,-11 5-3 15,4-3-4-15,1 2-1 0,0-4-2 0,6 0 0 0,1 0-3 16,1-3-1-16,-2 2-2 0,1-1-4 15,-1 4 3-15,-2-3 4 0,-1 2 1 0,-4 2 0 16,-3 1 6-16,-3 1-1 0,-2 0 9 0,-1 1 0 0,-7 2-5 16,15-4 0-16,-15 4 11 0,12 1 5 15,-12-1 0-15,8 5 0 0,-3-1 2 0,0 2 0 0,-5-6 0 16,5 15-2-16,-3-7 0 0,2 1-3 0,0 2 1 16,-2 0-2-16,3 3 0 0,-3 0-8 0,2 2-16 15,-3-1-31-15,0 1-36 0,5-2-44 0,-3 1-84 16,3-1-142-16,-1-2-381 0,0 0 169 0</inkml:trace>
        </inkml:traceGroup>
        <inkml:traceGroup>
          <inkml:annotationXML>
            <emma:emma xmlns:emma="http://www.w3.org/2003/04/emma" version="1.0">
              <emma:interpretation id="{CFA2F78E-98DC-44B4-9773-1F054F1E7C8E}" emma:medium="tactile" emma:mode="ink">
                <msink:context xmlns:msink="http://schemas.microsoft.com/ink/2010/main" type="inkWord" rotatedBoundingBox="16491,8992 18339,8933 18362,9687 16514,9745"/>
              </emma:interpretation>
            </emma:emma>
          </inkml:annotationXML>
          <inkml:trace contextRef="#ctx0" brushRef="#br0" timeOffset="195735.27">15065 8413 183 0,'0'0'205'0,"6"-6"-25"0,-6 6-7 0,13-9-16 15,-2 7-13-15,1-3-10 0,3 0-6 0,2 2-7 16,7-3-9-16,-1 4-7 0,1 1-9 0,5-3-1 16,-3 3-8-16,1-1 0 0,1-1-8 0,-1 3 0 15,1-1-5-15,-1-1-5 0,-1 2-5 0,-2 2-7 16,1-4-6-16,-10 4 0 0,2-2-9 0,0 1 0 15,-2 0-7-15,-2 3-2 0,-3-3-2 0,-2 3-5 16,1-1-2-16,0 0 3 0,-2 1-4 0,-7-4 3 16,12 11-2-16,-7-5 3 0,-1 0 4 0,-2 0 5 0,-2-6-4 15,4 10 10-15,0-4-3 0,-4-6-1 16,0 15-1-16,0-15-3 0,2 9-1 0,-2-9-8 16,0 8 2-16,0-8-5 0,0 0-2 0,-2 14 2 0,2-14-4 15,0 0-4-15,2 12 0 0,-2-12 4 16,0 7-7-16,0-7 3 0,0 0-11 0,0 0-16 15,0 0-19-15,-2 14-21 0,2-14-23 0,0 0-23 0,0 0-18 16,0 0-22-16,4 8-30 0,-4-8-57 0,0 0-191 16,0 0-450-16,22-14 199 0</inkml:trace>
          <inkml:trace contextRef="#ctx0" brushRef="#br0" timeOffset="195268.64">15329 8190 97 0,'0'0'209'0,"6"-6"-20"0,-6 6-11 16,15-5-14-16,-9 1-12 0,2 1-12 16,1-2-8-16,2 2-8 0,1-3-12 0,-1 0-6 15,1 0-9-15,1-4-7 0,0 3-6 0,3 1-7 0,-3-2-4 16,3 0-6-16,-5-1-7 0,4-1-8 0,-1-1-5 15,-2 1 0-15,1-1-7 0,3-5-3 16,-5 4-2-16,-3 1-6 0,1 0-1 0,-2 0-5 0,-2-2-2 16,-2 1-3-16,-3 4-3 0,0 8-4 0,-1-19 0 15,-5 12 0-15,1 0-5 0,0-1 0 0,-4 1 1 16,-3-1-4-16,0 5 0 0,0-2-1 0,-2 0-1 16,1 4 2-16,-3 1 0 0,3-1-3 0,1 2 0 15,-1-1-3-15,-1 5 2 0,5 0-2 0,-3 1 4 16,0 0-2-16,-2 4-3 0,3 0 5 0,2-1-1 15,-1 4-7-15,-1-1 7 0,5 2 0 0,-5 4-1 16,5-2 2-16,1 2 3 0,2-3 0 0,-1 4 4 16,-1 2 1-16,4 3 2 0,2-6-1 0,-1 3 0 15,-1-4 1-15,2 1 4 0,1 3 1 0,0-6 4 0,-2 5-2 16,1 1-3-16,-1 0 1 0,0-7 5 16,0 3-1-16,0 1-2 0,-1-3 1 0,1 0 3 0,-2 5-1 15,0-3 2-15,-1-2-5 0,-1 1-4 16,2-2 3-16,-2 1 0 0,-1-1-4 0,-1-1 2 15,5 1-5-15,-6 0 3 0,2-1-3 0,0 0-3 0,0-1 2 16,3-2-2-16,1 0-10 0,-3 1-11 0,3-1-16 16,1-10-15-16,-3 18-13 0,3-9-19 0,0-9-13 15,3 13-15-15,-2-5-19 0,-1-8-25 0,5 6-48 16,-5-6-164-16,0 0-390 0,12 3 173 0</inkml:trace>
          <inkml:trace contextRef="#ctx0" brushRef="#br0" timeOffset="196290.84">15722 8272 121 0,'6'-6'167'0,"1"-4"-14"0,0 4-18 0,1 1-11 16,0 2-15-16,-2-4-11 0,-6 7-12 16,13-6-7-16,-5 5-13 0,-8 1-5 0,12-4-5 0,-12 4-1 15,12 0-10-15,-12 0-5 0,0 0-3 16,11 6-4-16,-11-6-2 0,7 9-9 0,-7-9 0 15,3 11 3-15,-3-3-5 0,3 0 0 0,-3-8 0 0,4 16 2 16,-1-7 5-16,-2 0-2 0,5 4 2 16,-3-4-1-16,0 3-2 0,1 0 0 0,1 1 4 0,-1-2-1 15,-1 2-3-15,2-1 0 0,-1-2-2 0,-3-2-2 16,2 4-2-16,1-3-2 0,-3-2-2 0,-1-7-3 16,4 15 4-16,-1-9-6 0,-3-6 1 0,4 13-1 0,-4-13-3 15,1 6 3-15,-1-6-3 0,0 0 1 16,4 7 2-16,-4-7 2 0,0 0-1 0,0 0-13 15,0 0 12-15,0 0-3 0,17-2-5 0,-17 2-2 16,12-9 0-16,-5 7-9 0,4-7-7 0,1 2 3 16,1-2-10-16,-3 0-1 0,3 1 0 0,2-2 4 15,-2 3 4-15,2-2-3 0,-3-1 7 0,1 3 11 0,0 1 4 16,-1-2 11-16,0 1 9 0,-3 3 12 0,-3 0 1 16,-6 4 4-16,14-6 2 0,-5 3 0 0,-9 3-3 15,11-3-1-15,-11 3-5 0,11-2-1 0,-11 2 1 16,0 0 3-16,9 8-4 0,-4-4 1 0,-5-4-2 15,5 10-1-15,1-3-3 0,-6-7 0 0,5 14-1 16,-2-6-5-16,-3 2 2 0,3-1-3 0,1 2-2 16,-2 1 0-16,-1-5-2 0,0 1-1 0,2 2-3 15,-3-10 0-15,1 15-13 0,1-8-15 0,-2-7-11 16,3 11-20-16,0-5-12 0,-3-6-18 0,5 6-21 0,-5-6-29 16,12 0-30-16,-12 0-191 0,0 0-376 0,22-16 167 15</inkml:trace>
          <inkml:trace contextRef="#ctx0" brushRef="#br0" timeOffset="196765.53">16826 8016 3 0,'0'0'204'0,"6"-4"-23"0,-6 4-10 0,0 0-24 16,0 0-3-16,0 0-15 0,5 19-8 0,-5-19-6 15,2 19-9-15,-2-8-10 0,0 4-4 0,1 1-9 16,-1 0-3-16,4 2-9 0,-3 2-6 0,1-6-5 16,3 7-5-16,-1-5-7 0,-3-1-3 0,3 0 0 15,-1 0-5-15,1-3-2 0,-2 1-4 0,3-2 0 16,-2 2-7-16,-2-7 0 0,4 3-4 0,-3-2-1 0,-2-7 0 16,5 9-2-16,-4-3-3 0,-1-6 1 0,4 9-5 15,-4-9 4-15,5 9-3 0,-5-9 0 16,3 6-9-16,-3-6 7 0,0 0-1 0,0 0 0 0,9 3 2 15,-9-3-1-15,0 0-5 0,0 0 2 0,0 0-1 16,0 0 0-16,0 0-6 0,0 0 1 0,0 0-1 16,-19-22-2-16,6 17 1 0,-4 3 5 0,-6-2-4 15,2 2 4-15,-5 1 4 0,0-2 1 0,-1 5 7 16,-1 0-1-16,2 0 3 0,-3 2-3 0,3 3 0 16,3-1 0-16,2 2-3 0,-1-2 1 0,-1 4-8 15,5-2 3-15,5 1 0 0,-1 0 0 0,2-2-3 16,4 1 0-16,1-1 0 0,2 1-1 0,0 0 1 15,5-8 1-15,0 13-2 0,0-13 0 0,8 14-1 16,0-9 2-16,3-2-1 0,4 1-3 0,6 1-7 16,2-1-9-16,1-4-8 0,1 0-21 0,2 0-12 15,-2 0-24-15,2-6-23 0,-2 3-39 0,0-3-25 16,-1-1-204-16,2-2-398 0,-1-2 176 0</inkml:trace>
        </inkml:traceGroup>
        <inkml:traceGroup>
          <inkml:annotationXML>
            <emma:emma xmlns:emma="http://www.w3.org/2003/04/emma" version="1.0">
              <emma:interpretation id="{A0D7F463-9498-4D43-B493-39177E4B8B93}" emma:medium="tactile" emma:mode="ink">
                <msink:context xmlns:msink="http://schemas.microsoft.com/ink/2010/main" type="inkWord" rotatedBoundingBox="19274,9261 20671,9217 20678,9411 19280,9455"/>
              </emma:interpretation>
            </emma:emma>
          </inkml:annotationXML>
          <inkml:trace contextRef="#ctx0" brushRef="#br0" timeOffset="197964.27">17870 8291 143 0,'0'0'160'0,"0"0"-9"0,0 0-16 0,3 25-7 15,-3-25-10-15,6 6-11 0,-6-6-2 0,11 9-5 16,-9-4-6-16,5-2-3 0,2-1-4 0,0 1-8 15,6 0-1-15,-4-1-7 0,2-1-4 0,1 1-9 16,1-2 0-16,1 0 1 0,1 0-8 0,4-2-4 16,-4 2-2-16,5-3-3 0,0 2-5 0,-5-2-6 15,4-3-5-15,-4 3 2 0,0-3-5 0,5 0 1 16,-6 2-1-16,1-2-6 0,-4 0 2 0,3 0-1 16,-4-1-2-16,1 0 1 0,-2 0-4 0,-4 0-5 15,-1-1 4-15,0 0-2 0,-1 2 2 0,-1-1 2 16,-4 7-5-16,1-13-2 0,-1 13 1 0,-5-12-1 15,5 12 0-15,-13-12-1 0,4 8-1 0,-3-1-4 16,-1-1-3-16,0-1 7 0,-4 2 0 0,0-1-3 16,1 5-1-16,-2-2 2 0,1 0 0 0,-1 1-9 0,-3 4 0 15,2-2 6-15,1 1-3 0,-4 1 4 0,5 2 0 16,0-2 1-16,-1 4-1 0,1-2 0 0,0 2-4 16,2-1 2-16,1 1 0 0,-1 0 1 0,0 0-8 15,3 1 8-15,0 0 1 0,2 0-4 0,-2 2 1 16,0 1 1-16,6-4 0 0,0 0 1 0,0 0 2 15,1 3 0-15,2-2 0 0,3-7 0 0,-7 15 0 16,7-9-3-16,0-6 2 0,0 13 0 0,0-13 0 16,10 12 1-16,0-9 1 0,1 0 2 0,0 0-2 15,2-2-1-15,3 1 1 0,1-1 0 0,4 1 1 16,-1-2-5-16,1 0 1 0,1-2 0 0,0-1-6 16,0 0-4-16,-1-1 1 0,1 0-11 0,2-4 0 15,-2 2-2-15,2-1-2 0,-1 0 3 0,-2-1 0 16,-1-2 3-16,1 2 0 0,-8 1 4 0,-3 1 1 15,3 0 11-15,-6 2 9 0,2-1 7 0,-5 2 11 16,-4 3 2-16,10-6-2 0,-10 6-5 0,9-5-1 0,-9 5 0 16,6-4-3-16,-6 4-4 0,0 0 2 0,0 0-6 15,0 0 1-15,0 0 0 0,0 0-4 0,0 0 1 16,0 0 1-16,6 16-5 0,-6-16 2 0,0 9-1 16,0-9 0-16,0 0-4 0,-2 14 7 0,2-14-5 15,2 14 5-15,-2-14-3 0,0 11-1 0,0-11-5 16,3 8 8-16,-3-8-4 0,5 11 9 0,0-8-6 15,-5-3-2-15,12 6 0 0,-5-3 3 0,2 2-4 16,0-4-2-16,5-1 4 0,-1 0 3 0,3 0-2 16,-2 0 0-16,3-1-1 0,6-4 0 0,-6 5-2 15,1-2 3-15,3-2-3 0,-6 0-2 0,8-5-3 16,-6 3 2-16,-2 2 2 0,0-2-3 0,0 0 3 16,-3 0-3-16,0 0 1 0,-4 1-1 0,0 2 8 0,-8 3 1 15,11-7 2-15,-11 7 1 0,8-5-2 16,-8 5 1-16,0 0-3 0,7-4 0 0,-7 4-2 15,0 0-2-15,0 0 0 0,0 0 0 0,0 0 2 0,0 0-1 16,0 0-4-16,-25 15 5 0,25-15-5 0,-7 6 4 16,7-6 0-16,-6 9 2 0,6-9-5 0,-8 6-1 15,8-6 2-15,-3 7-1 0,3-7 0 0,0 0 4 16,0 0-1-16,0 0 2 0,-3 9 0 0,3-9 0 16,0 0 0-16,0 0 2 0,0 0-5 0,20 0 7 15,-20 0-6-15,15-3 1 0,-1 2-3 0,-1-1 2 16,3-2-8-16,2-3-3 0,4-1 2 0,-1-1-8 15,3 4 1-15,-1-5 1 0,1 0-2 0,1-1 1 0,0 2-2 16,0 1 6-16,-2-2 4 0,-1 1-1 0,-1-1 0 16,-5 4-5-16,-2 0 12 0,-2 0 3 0,-4 4 1 15,2-1 0-15,-3-1 2 0,-7 4-4 0,17-1 3 16,-17 1-1-16,16 0 1 0,-16 0 1 0,11 5 2 16,-5-2-3-16,-3 5-2 0,5-2 2 0,-5-1 1 15,2 5 0-15,0-3-2 0,-1 1 2 0,4 4-2 16,-1 0-5-16,-2-2-18 0,3 5-25 0,1-3-34 15,-1 2-44-15,2-3-58 0,1-3-185 0,-1 3-395 16,-1-2 175-16</inkml:trace>
        </inkml:traceGroup>
        <inkml:traceGroup>
          <inkml:annotationXML>
            <emma:emma xmlns:emma="http://www.w3.org/2003/04/emma" version="1.0">
              <emma:interpretation id="{270E5D2F-9A1E-4002-AECA-402566F09610}" emma:medium="tactile" emma:mode="ink">
                <msink:context xmlns:msink="http://schemas.microsoft.com/ink/2010/main" type="inkWord" rotatedBoundingBox="22121,8933 24690,8852 24706,9355 22137,9435"/>
              </emma:interpretation>
            </emma:emma>
          </inkml:annotationXML>
          <inkml:trace contextRef="#ctx0" brushRef="#br0" timeOffset="198934.18">20723 7900 126 0,'0'0'217'15,"0"0"-21"-15,0 0-17 0,0 0-4 0,0 0-15 16,0 0-12-16,-2 23-4 0,2-23-11 0,-5 19-13 16,2-7-7-16,1 1-11 0,1 2-8 0,-2 4-10 0,3-3-7 15,0 1-6-15,0 2-8 0,-1-5-7 16,2 0-5-16,-2 1-5 0,1 0-1 0,-2 0-8 15,2-2-2-15,2 0-5 0,-1-1-1 0,-1-4-5 0,0-8 3 16,0 13-8-16,0-13-2 0,-3 12 0 0,3-12-1 16,-2 11-1-16,2-11 2 0,0 0-6 15,-6 10 3-15,6-10-2 0,0 0-4 0,0 0-8 0,0 0-2 16,0 0-7-16,0 0-5 0,0 0 0 0,0 0-12 16,-6-31-2-16,6 31 3 0,5-18-5 0,2 5 1 15,-3 1 0-15,2-1 2 0,3-1 1 0,3 2 6 16,-4-1-4-16,0 1 3 0,5 0 2 0,-4 0 2 15,3 1 4-15,0 0 0 0,-1-1-1 0,1 2 3 16,0 1 1-16,2 1 0 0,-1-2 4 0,3 4 1 16,-4-3 2-16,1 3-1 0,2-2 5 0,-1 1 1 15,-3 1 1-15,2 2 2 0,-2 1 4 0,-3 0-4 0,1-1 8 16,-9 4 3-16,16-8-2 0,-9 7 0 0,-7 1-1 16,13-3 5-16,-3 0 1 0,-10 3 2 15,13 0-2-15,-13 0 1 0,11 0-2 0,-11 0-3 0,12 6 1 16,-7-3-2-16,1 3 1 0,-1 0 3 0,0 1 2 15,-2 2 1-15,1 2 4 0,-3 1-2 16,3 0 0-16,-3 3 1 0,0 0-4 0,-1-3-4 0,3 3 1 16,-3 1-2-16,0 0-2 0,0-2-1 0,0 6 2 15,1-3-3-15,-1-2 0 0,3 0-4 0,0 1-7 16,-2-3-14-16,0 2-14 0,3-3-20 0,1-1-10 16,1 1-12-16,0-2-13 0,1 0-11 0,-2-5-15 15,3-1-16-15,2-1-15 0,1-1-27 0,-3 1-151 16,6-3-343-16,-1-2 152 0</inkml:trace>
          <inkml:trace contextRef="#ctx0" brushRef="#br0" timeOffset="199263.77">21400 8214 106 0,'0'0'158'16,"0"0"-9"-16,0 0-6 0,0 0-12 0,5 10-10 16,-5-10-2-16,0 0-9 0,0 15-9 0,0-10-6 15,0-5-11-15,0 12-12 0,0-12 2 0,0 11-8 16,0-11-5-16,3 11 1 0,-3-11-4 0,2 9 0 15,-2-9-2-15,5 7-2 0,2-2 7 0,-7-5-4 16,12 4-3-16,-3-4 0 0,-9 0-4 0,18 3 3 16,-5-4-9-16,-2-1-2 0,1 2-3 0,3-4-4 0,-2 2-1 15,3-4-6-15,-2 2-7 0,2-4 4 16,-4 1-3-16,1 1-1 0,-4-4 1 0,-1 2-4 16,0-1-3-16,-3 0 5 0,0 1-3 0,-4 0 1 15,2 0-5-15,-3 8-3 0,-4-20-2 0,-1 13 0 16,-2 1 0-16,0-1-2 0,-4 1-1 0,-6 4 1 15,5-2-4-15,-3 2 1 0,0 0-4 0,1 2-1 0,0 3-7 16,0-2-18-16,1 3-2 0,0 1-12 0,0-2-9 16,5 0-13-16,-1 1-15 0,1-2-15 0,1 4-9 15,7-6-32-15,-10 4 0 0,10-4-49 0,-7 5-110 16,7-5-315-16,0 0 140 0</inkml:trace>
          <inkml:trace contextRef="#ctx0" brushRef="#br0" timeOffset="199633.31">22155 7863 130 0,'0'0'236'0,"0"0"-20"16,0 0-22-16,0 0-17 0,0 0-14 0,-17-7-7 16,17 7-10-16,0 0-9 0,-21 15-12 0,10-5-12 15,0-1-9-15,1 1-6 0,1 2-7 0,-3-1-5 16,3 1-8-16,-2 4-1 0,1 0-6 0,3 2-5 16,2-3-8-16,-3 3 1 0,7-2-7 0,-2 0 1 0,3-1-3 15,0 1-3-15,3 0-6 0,-2-2 3 16,3 1-7-16,3 0 3 0,-2-4-6 0,1 0 1 15,5-1-1-15,1 1-3 0,-1-1-2 0,2-4-1 0,3 2-3 16,-1-5-6-16,0 3-8 0,6-2-18 0,-4-3-28 16,0-1-23-16,1 0-30 0,-1 0-34 0,4-4-37 15,-1 0-32-15,-3-2-232 0,4-2-456 0,-8-1 202 16</inkml:trace>
          <inkml:trace contextRef="#ctx0" brushRef="#br0" timeOffset="199998.24">22737 7891 156 0,'0'0'229'0,"-8"-4"-16"15,8 4-17-15,-11 0-13 0,11 0-9 0,-17 0-16 16,5 3-6-16,-5-2-11 0,5 1-11 0,-1 3-7 0,-1 0-10 16,-1 0-9-16,3 1-8 0,1 3-9 15,-4-2-4-15,5 4-10 0,-5-3-4 0,5 1-6 16,-2 1-5-16,4 1-4 0,2 1-4 0,-1 0-4 0,2-4-4 16,0 3 1-16,0-2-5 0,1 0 1 0,2 1 1 15,2-10-1-15,2 17 1 0,2-8-1 0,1 1 0 16,1-1-1-16,5-2-5 0,1 0-1 0,-1-2-3 15,6 0-5-15,0-2 4 0,4 3-6 0,3-1-7 16,-2-3-20-16,4-1-23 0,-1-4-21 0,-1 3-33 16,-5-4-40-16,5 1-29 0,2-4-55 0,-1-3-242 15,-3-2-486-15,1 3 215 0</inkml:trace>
          <inkml:trace contextRef="#ctx0" brushRef="#br0" timeOffset="200275.6">23161 7768 86 0,'0'0'201'0,"0"0"-14"0,21 10-13 15,-16-4-6-15,-3 0-9 0,6 0-3 0,-3 5-1 16,5 3-4-16,-5 0-7 0,4 4-8 0,-4 1-4 15,2 1-8-15,-2 2-8 0,0 0-6 0,2 0-17 16,-7 2-3-16,0-1-6 0,0-2-7 0,-7 2-8 16,2-2-7-16,0 4-3 0,-4-3-6 0,-4 0-8 15,-3-2-19-15,0-1-40 0,-7 3-36 0,-2 1-34 16,7-7-53-16,-2-5-48 0,-2 0-214 0,7-5-430 0,1 2 190 16</inkml:trace>
        </inkml:traceGroup>
        <inkml:traceGroup>
          <inkml:annotationXML>
            <emma:emma xmlns:emma="http://www.w3.org/2003/04/emma" version="1.0">
              <emma:interpretation id="{27E2468B-2DAB-4F12-A57A-FAD80DAEAA35}" emma:medium="tactile" emma:mode="ink">
                <msink:context xmlns:msink="http://schemas.microsoft.com/ink/2010/main" type="inkWord" rotatedBoundingBox="25466,8471 27091,8420 27120,9344 25495,9395"/>
              </emma:interpretation>
            </emma:emma>
          </inkml:annotationXML>
          <inkml:trace contextRef="#ctx0" brushRef="#br0" timeOffset="201761.03">24050 8003 150 0,'-6'-6'226'15,"6"6"-28"-15,0 0-14 0,0 0-22 0,0 0-15 0,25-5-9 16,-10 2-17-16,-1 3-9 0,3 2-7 15,6-1-6-15,5 2-5 0,6-3-6 0,1 2-9 16,-1-1-2-16,0 2-13 0,3 3-5 0,-11-3-5 0,1-2-2 16,-3 0-6-16,3 3-3 0,-6-1-10 0,2 0-3 15,-1 3-1-15,1-3-1 0,-8 0-5 0,0-3 0 16,0 4-2-16,-3-2-3 0,-1 2-1 0,1-3 4 16,-4 3-3-16,1-3 5 0,1 2 4 0,0 0 1 15,-10-3-1-15,19 3 3 0,-10-3 1 0,7 2-2 16,-7 1 0-16,6 0 3 0,-4-2-6 0,6 2 3 15,0 0-8-15,0-3 0 0,-2 1 1 0,2 0-1 16,8 0-5-16,-11-1 2 0,9-2-8 0,-9 3 3 16,4-2-3-16,-2 0 2 0,-5-2-2 0,1-1 2 15,0 1-2-15,-2 0-2 0,-10 3-1 0,15-8 0 16,-6 5 1-16,-4-3-2 0,4-1 0 0,-6-2 0 16,-1 3 0-16,-2 6-3 0,6-15 2 0,-6 6-2 0,0 9-2 15,-3-16-1-15,0 8-1 0,-6-2 3 16,-1 2-4-16,-5 0 3 0,1-1-2 0,-3 4-1 15,0 0 3-15,-5-1-3 0,4 1-2 0,-5 1-2 0,9 2-10 16,-6 2-7-16,3 0-10 0,3 0-13 0,-3 0-16 16,5 2-17-16,-2 1-21 0,3 1-13 0,2-1-29 15,1 2-17-15,8-5-22 0,-11 7-180 0,11-7-391 16,-3 6 173-16</inkml:trace>
          <inkml:trace contextRef="#ctx0" brushRef="#br0" timeOffset="201218.26">24505 7631 185 0,'0'0'231'0,"0"0"-13"0,17-19-14 0,-17 19-16 15,11-9-7-15,0 4-13 0,1 0-14 0,-5-1-8 16,5 0-11-16,0-4-8 0,0 2-9 16,-2-1-8-16,4-1-14 0,-2 0-10 0,-3-1-6 15,2 1-10-15,-2-1-3 0,-1 1-7 0,-2-1-7 16,0 1-6-16,-1-1-2 0,0 1-2 0,-4 2-9 0,-1 8-6 15,0-19 0-15,0 19-2 0,-6-16-4 16,-2 6-2-16,-1 4-4 0,-3-3 1 0,-4 3-4 0,5 2-3 16,-6 2-2-16,2 0-3 0,-2 1 1 0,0 4-5 15,3 1 2-15,-3 0 1 0,3 0-3 0,-3 5-1 16,5-1 1-16,-3 5 0 0,2 1 0 0,4 4 0 16,-3-1-1-16,2 6-1 0,3-5 1 0,5 6 3 15,-3-2 0-15,5 0-2 0,-3 3 0 0,-1-2 3 16,1 2 1-16,3 2 6 0,0-5-2 0,0 4 2 15,0-1 6-15,0-3 0 0,0 3 0 0,3-1 1 16,-3-1 3-16,1-1 3 0,-1 0-3 0,3-1 5 16,-3-2-2-16,0 1-5 0,0 3 5 0,0-2-2 15,0-3-3-15,0-3-1 0,0 6-1 0,0 1 0 16,0-2 0-16,0-5-3 0,0 2 0 0,-3-4-2 16,3 2-2-16,0 0 4 0,0 1-10 0,0-3 6 0,-4-1-8 15,4 2-8-15,0-2-12 0,0 0-13 16,0-2-22-16,0-10-12 0,0 19-23 0,0-11-24 0,0-8-19 15,0 14-23-15,0-14-26 0,3 7-54 0,-3-7-175 16,0 0-443-16,9 4 197 0</inkml:trace>
          <inkml:trace contextRef="#ctx0" brushRef="#br0" timeOffset="202104.72">25201 7981 143 0,'6'3'162'0,"-6"-3"-8"16,0 0-20-16,0 0-4 0,0 13-12 0,0-13-8 16,0 14-6-16,0-14-13 0,-3 14-9 0,0-5-11 0,2-3-1 15,-2 4-6-15,3-10-7 0,-2 21-1 0,2-9-6 16,0-3-3-16,0-9-3 0,-3 15-2 15,1-8 1-15,2-7-5 0,0 0-1 0,2 14 6 0,-2-14 4 16,3 7 15-16,-3-7 15 0,0 0 2 0,0 0-4 16,0 0-8-16,0 0-2 0,0 0-3 0,0 0 1 15,19-15-2-15,-13 6 0 0,0-1-10 0,3-3 4 16,-1 1-4-16,7-5-1 0,-1 1-6 0,3-2-6 16,-3-1-4-16,6 4-2 0,2 0-6 0,-1 0-1 15,4 2-5-15,-3 0-3 0,2 1-2 0,2 3-8 16,-1-1-9-16,-3 6-15 0,1-3-17 0,0 5-22 15,-6 1-26-15,0-2-24 0,-3 3-35 0,3 4-42 16,-3-3-227-16,3-1-442 0,-2 4 196 0</inkml:trace>
        </inkml:traceGroup>
        <inkml:traceGroup>
          <inkml:annotationXML>
            <emma:emma xmlns:emma="http://www.w3.org/2003/04/emma" version="1.0">
              <emma:interpretation id="{89EE5660-F2E9-4716-862C-FDCD97C5E2B9}" emma:medium="tactile" emma:mode="ink">
                <msink:context xmlns:msink="http://schemas.microsoft.com/ink/2010/main" type="inkWord" rotatedBoundingBox="27694,8973 29742,8908 29776,9974 27727,10038"/>
              </emma:interpretation>
            </emma:emma>
          </inkml:annotationXML>
          <inkml:trace contextRef="#ctx0" brushRef="#br0" timeOffset="203814.23">26349 8016 75 0,'-1'10'176'15,"1"-10"-11"-15,4 11-14 0,-4-11-15 0,5 8-3 16,-2 0-9-16,3-2-7 0,-6-6-4 0,16 8-4 15,-7-5-9-15,4 2-6 0,0-3-13 0,3 3-3 16,-2-4-5-16,8 4-5 0,-5-1-7 0,7-4-4 16,-7 0-8-16,6 3-3 0,0-6 0 0,-4-1-9 15,-2 2-1-15,0-2-5 0,2-1-4 0,-4 2 0 16,2-4-2-16,-4 1-5 0,-2-2-6 0,-3 2 0 16,1-4-2-16,-3 1 2 0,-3-1-3 0,1 3-3 0,-4 7-3 15,-4-16-1-15,-5 3-2 0,-2 1-2 16,-7-2 5-16,-2 3-3 0,-1 0-3 0,-2 1 4 15,-10-2-2-15,8 3 3 0,-1 2-5 0,0 2 1 16,-1 1 4-16,3 1 0 0,-5 0 1 0,6 3-1 0,-1 3-3 16,7 0-1-16,-2 2 0 0,4-1 0 0,1 2-1 15,2 0 2-15,2 0-1 0,-2 3 0 0,5-3-1 16,0 1 1-16,0 0 2 0,3-1-3 0,0 3 1 16,4-9 0-16,-5 12 0 0,5-12 4 0,5 15 0 15,-1-9-3-15,3 0 1 0,3 4-3 0,1-4 4 16,3 0-2-16,0 1-3 0,3-1 2 0,0-4 0 15,3 3 6-15,3-1-6 0,-2-3 0 0,3 4 2 16,-2-5 2-16,2-2-4 0,-2 0 1 0,-5 0 0 0,5-4 1 16,-5 0 1-16,-1 0 0 0,3-2 0 15,-2 2-2-15,-2-2 6 0,-2 0 1 0,1-1 10 16,-2 2 7-16,-4 1 6 0,1 3-1 0,-4-3 8 0,-5 6-4 16,13-6-1-16,-13 6-4 0,8-7-5 15,-8 7-9-15,8-4 2 0,-8 4-2 0,0 0-2 16,0 0-2-16,0 0 0 0,0 0-3 0,0 0-2 0,8 13-1 15,-8-13 1-15,0 10 0 0,0-10-4 0,0 15 4 16,0-8-3-16,0-7 3 0,4 15 0 0,-2-6-1 16,2-3 2-16,-4-6-2 0,5 10-1 0,-2-4 1 15,4 1 0-15,-7-7 0 0,10 11-1 0,-3-6 0 16,-1 1 1-16,3-3-1 0,-1-2 4 0,-8-1-8 16,18 4 5-16,-3-4-1 0,-3 0 2 0,2 0-3 0,2-4 1 15,-5 0 2-15,5-2-3 0,0 4-1 16,0-4 0-16,-1-2-2 0,2 3 2 0,-4 2 1 15,4-3-1-15,-4 3 0 0,-5-3-2 0,7 3-4 0,-5 1 3 16,-2 1 2-16,-8 1 1 0,12-3-5 16,-12 3-1-16,10-2 0 0,-10 2 2 0,0 0-1 15,13 7 2-15,-9-3-3 0,-4-4 1 0,7 9-1 0,-3-2 3 16,-4 0-4-16,0-7 1 0,3 16-1 0,-3-7 4 16,3-2 1-16,-3-7 0 0,0 18-3 0,-4-11 6 15,4-7-2-15,-2 18 1 0,2-10-3 0,0-8 1 16,0 13-2-16,0-13 3 0,-3 13 0 0,3-13-1 15,-1 10 0-15,1-10 3 0,0 0 0 0,-2 11 3 16,2-11 5-16,0 0-2 0,0 0-4 0,0 0 0 16,0 0-4-16,0 0-8 0,0 0-8 0,0 0-3 15,25-21-1-15,-18 11-2 0,3 1-6 0,-2 0-4 16,4 0 1-16,0-1 1 0,-2-2-3 0,2 0 2 16,2 3-1-16,2-6 4 0,1 3 1 0,-3 3 6 0,-1-1 0 15,-1 4 0-15,-2-3 9 0,2 1 10 16,-1 1 8-16,-5 4 2 0,2-4 4 0,-1 3-4 15,-1-1 3-15,-6 5 2 0,11-6 1 0,-11 6 4 16,6-5-6-16,-6 5-2 0,8-4-4 0,-8 4 1 16,0 0-2-16,0 0-3 0,0 0 2 0,12 9 0 15,-12-9-3-15,0 0 2 0,4 12 1 0,-3-6 0 0,-1-6-2 16,3 14 1-16,-3-14 1 0,1 13 1 0,2-5 0 16,-2 0 1-16,1-2 0 0,2 3 2 0,-4-9 7 15,7 10 1-15,-1-2 0 0,2-5 5 0,-1 2-2 16,1 1-1-16,1-4-1 0,-1 3-1 0,5-1-1 15,-2 0-2-15,4-3-2 0,-2 0 3 0,4-1-5 16,-4 0 4-16,3-1 0 0,1-4-4 0,0 1-3 16,0 2-1-16,-3-7-1 0,2 3 2 0,3-4-4 15,0-1-1-15,2 1 0 0,-8 4-2 0,1-3 4 16,-1 1-3-16,-2 1 1 0,-5 0 0 0,2 4-2 16,-3-2 2-16,-5 5 1 0,12-4-5 0,-12 4 1 15,10-5-4-15,-10 5 1 0,0 0 0 0,0 0-2 16,0 0 2-16,0 0 0 0,0 0 2 0,0 0-2 0,0 0 4 15,0 0-3-15,-15 30 0 0,12-24 0 0,-2 0 3 16,1 3-2-16,4-9-1 0,-5 13 3 16,5-13 0-16,-3 11 0 0,3-11 0 0,3 13 2 0,-3-13 3 15,5 9 0-15,0-4-1 0,4-1 2 0,-2 0 0 16,1 1-3-16,6-4 2 0,0 0-3 0,3 1 0 16,-1-2 3-16,2 0-2 0,-3-2-1 0,8-3 2 15,2-1-2-15,-1 2 1 0,-3-3-7 0,0 1 0 16,1-2-2-16,-5 2-4 0,4 0 1 0,-6 0 2 15,-2 1-1-15,2 0 1 0,-9 3 2 0,2-1-1 16,1 0-2-16,-9 3-3 0,12-5-4 0,-12 5 3 16,0 0-3-16,0 0 4 0,0 0-3 0,0 0 5 15,0 0 0-15,0 0-1 0,0 0 2 0,-26 27-1 16,18-16 1-16,2-1-2 0,-1 4 2 0,-1 5 5 0,2 0-2 16,0 5 1-16,4-2 0 0,2 8 1 0,0 1-1 15,1 0 2-15,4-1 2 0,2 2-3 16,-2 3 2-16,6 0 1 0,0 1-2 0,-1-2 1 0,0 2 2 15,4-1-1-15,-5 0 0 0,2-1 0 0,1-3 0 16,-6 2 1-16,1-9 1 0,1 1-2 0,-4-6 1 16,-2 2-1-16,1-3 4 0,2 3-6 0,-4-6 0 15,2-1 2-15,-3 0-3 0,1-5 5 0,-1 3-2 16,0-12 1-16,-4 13 1 0,0-6 11 16,4-7 12-16,-11 8 0 0,0-7 2 0,1 1 2 0,-7-4 1 15,0 0-3-15,-8-5-3 0,-8-3-2 0,-2-2-2 16,-6-4 2-16,0-4-4 0,-3-2-10 0,-13-6-6 15,14 4 2-15,2 1-2 0,6-2 4 0,5 5 3 16,12 4-1-16,1-1 1 0,6 3-1 0,3-3 0 16,3 2-8-16,4 3-5 0,3-3-14 0,7 2-19 15,6-3-12-15,11-7-15 0,5 4-5 0,5 1-12 16,3 2-9-16,8 0-4 0,0 5 2 0,16-6 0 16,-17 6-5-16,2 2 18 0,-1 0 2 0,-1 1 1 15,-7 2 0-15,-1-2-5 0,-12 1-27 0,0 1-19 16,-5 0-157-16,-5-4-307 0,-4 3 137 0</inkml:trace>
        </inkml:traceGroup>
        <inkml:traceGroup>
          <inkml:annotationXML>
            <emma:emma xmlns:emma="http://www.w3.org/2003/04/emma" version="1.0">
              <emma:interpretation id="{B7512C43-FADB-4347-BDD3-CDA78516319D}" emma:medium="tactile" emma:mode="ink">
                <msink:context xmlns:msink="http://schemas.microsoft.com/ink/2010/main" type="inkWord" rotatedBoundingBox="30441,8760 32383,8699 32404,9346 30461,9407"/>
              </emma:interpretation>
            </emma:emma>
          </inkml:annotationXML>
          <inkml:trace contextRef="#ctx0" brushRef="#br0" timeOffset="204636.81">29162 7870 27 0,'0'0'242'0,"0"0"-6"0,0 0-7 0,7-7-6 15,-7 7-9-15,0 0-4 0,0 0-9 0,0 0-7 16,0 0-6-16,0 0-10 0,0 0-17 0,0 0-16 15,0 0-17-15,0 0-13 0,0 0-14 0,0 0-11 16,0 0-10-16,0 0-9 0,-26-4-7 0,26 4-2 16,-24 7-12-16,12-3 1 0,-2 1-11 0,2 4-7 15,-1-2 1-15,3-1-4 0,-1 3-4 0,2-1-4 16,0 2 1-16,2-1-1 0,2 0-4 0,3-2-2 16,-2 2-2-16,2 0 1 0,2-9-4 0,0 17 0 15,2-9 0-15,2 5 4 0,1-6-2 0,3 3 1 16,2-1 0-16,2-1-3 0,0-2 0 0,-1 2-1 0,4-2 0 15,0-1 0-15,1-1-1 0,1-1-6 0,-2 1-17 16,2-2-21-16,-2-3-18 0,2 2-29 16,-4-3-33-16,0-3-29 0,2 2-25 0,-3-3-36 15,-1 0-32-15,-2-4-205 0,1 2-480 0,-3 2 213 0</inkml:trace>
          <inkml:trace contextRef="#ctx0" brushRef="#br0" timeOffset="205136.98">29591 7655 211 0,'0'0'208'0,"0"0"-14"0,0 0-13 16,0 0-14-16,0 0-16 0,0 0-14 0,0 0-15 15,0 0-10-15,0 0-11 0,0 0-12 0,0 0-11 16,0 0-9-16,0 0-8 0,0 0-5 0,0 0-6 16,0 0-5-16,0 0 6 0,0 0-6 0,0 0-3 15,0 0-1-15,8 31-5 0,-4-25 1 0,1 3-3 16,0 0 1-16,2 3 2 0,-2-5-6 0,3 1-3 16,1 2 2-16,3-1-1 0,-3 0-4 0,1 1 4 15,0 2-6-15,1-3-1 0,1 2 0 0,0-1-6 0,-3-1-1 16,3 0 0-16,0 1-1 0,-2-1 0 15,-1 1-3-15,-1-2-1 0,2 1 4 0,-3 1-7 16,0-3-2-16,-1-1 4 0,1 2-6 0,0-2 4 16,-3 1-6-16,4 2 5 0,-4-1-4 0,0-2-4 15,1 2 7-15,-3 0-1 0,-2-8 1 0,4 15-2 0,-3-8 2 16,-1-7 1-16,-1 14 5 0,1-14 14 0,-6 17-2 16,2-12 2-16,-1 4 4 0,-4-2 6 0,-5 0-8 15,1 4 1-15,-2-3-3 0,1 2-3 0,-8-2-5 16,2-1 6-16,3 0-5 0,1 0-8 0,1-2 2 15,-2 1 1-15,1-1 0 0,-1 1-1 0,5 1-11 16,-1-1-16-16,3 0-14 0,-2 0-15 0,5-3-21 16,1 3-17-16,-1 1-11 0,-1-4-18 0,8-3-15 15,-5 9-25-15,5-9-37 0,0 0-191 0,0 0-409 16,16 9 181-16</inkml:trace>
          <inkml:trace contextRef="#ctx0" brushRef="#br0" timeOffset="205599.3">30179 7997 108 0,'0'0'179'0,"0"0"-5"0,0 0-16 16,0 0-17-16,0 0-11 0,0 0-12 0,-22 21-9 15,22-21-10-15,-6 10-4 0,3-4-7 0,-1 0-10 16,4-6-3-16,-6 15-5 0,4-9-3 0,2-6 0 16,-2 14-1-16,2-14 1 0,0 11 3 0,0-11-2 15,0 11 1-15,0-11 1 0,5 11-2 0,-1-6 1 16,2 1 0-16,2-3-4 0,7 3-4 0,-2-2-6 16,2 0-3-16,4-2-5 0,3 1-7 0,-1 0-1 0,5-3-3 15,-1 2-4-15,-2-2-2 0,1-2-1 16,-2-1-5-16,-5 1-3 0,5-4 0 0,-6 4-1 15,1-4-4-15,2-2-1 0,-4 2 3 0,-3-2-4 0,-1 0 0 16,1-1 0-16,-3 0 6 0,-1 0-1 16,-1 0-5-16,-3-1-2 0,-3 0-1 0,3-1 0 0,-7 1 6 15,3-2-11-15,-2 1 1 0,-2-2-6 0,-3-1 1 16,1 4-1-16,-5-1 2 0,3 0 0 0,-2-1 5 16,-2 2-13-16,0 4 6 0,2-2-3 0,-2 1 4 15,-1 4-4-15,1-3-3 0,-1 3-15 0,-1-1-10 16,1 4-15-16,0-2-13 0,-3 4-20 0,3-2-4 15,-3 1-21-15,3 2-27 0,3 0-21 0,2 0-25 16,-1 1-50-16,1-2-118 0,0 5-371 0,8-7 164 16</inkml:trace>
          <inkml:trace contextRef="#ctx0" brushRef="#br0" timeOffset="205969.23">30901 8242 30 0,'0'0'183'0,"0"12"-11"0,0-12-9 16,0 0-8-16,0 0-5 0,0 0-7 0,0 0 0 15,0 0-2-15,0 0-2 0,0 0-1 0,4 7 2 0,-4-7-2 16,0 0 2-16,0 0 2 0,0 0 0 16,0 0-8-16,0 0-6 0,0 0-14 0,0 0-1 15,0 0-4-15,19-17-6 0,-19 17-5 0,7-7-7 0,-7 7 4 16,8-9-11-16,-8 9-3 0,2-11-10 0,4 5-10 16,-6 6-7-16,4-8 8 0,-4 8-25 0,0 0 2 15,6-10-9-15,-6 10-6 0,3-7-16 0,-3 7-29 16,0 0-25-16,0 0-15 0,0 0-22 0,0 0-34 15,0 0-47-15,-26 4-30 0,26-4-63 0,-21 10-219 16,9-7-514-16,4 2 227 0</inkml:trace>
        </inkml:traceGroup>
      </inkml:traceGroup>
    </inkml:traceGroup>
    <inkml:traceGroup>
      <inkml:annotationXML>
        <emma:emma xmlns:emma="http://www.w3.org/2003/04/emma" version="1.0">
          <emma:interpretation id="{59B37767-509C-475E-A1DC-8144B2B25346}" emma:medium="tactile" emma:mode="ink">
            <msink:context xmlns:msink="http://schemas.microsoft.com/ink/2010/main" type="paragraph" rotatedBoundingBox="1487,10726 3720,10659 3730,10981 1497,11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37610A-DB81-4D85-8727-0B16EB654154}" emma:medium="tactile" emma:mode="ink">
              <msink:context xmlns:msink="http://schemas.microsoft.com/ink/2010/main" type="line" rotatedBoundingBox="1487,10726 3720,10659 3730,10981 1497,11048"/>
            </emma:interpretation>
          </emma:emma>
        </inkml:annotationXML>
        <inkml:traceGroup>
          <inkml:annotationXML>
            <emma:emma xmlns:emma="http://www.w3.org/2003/04/emma" version="1.0">
              <emma:interpretation id="{DE5579D4-2108-42A0-A41D-8C5FC007ECF5}" emma:medium="tactile" emma:mode="ink">
                <msink:context xmlns:msink="http://schemas.microsoft.com/ink/2010/main" type="inkWord" rotatedBoundingBox="1487,10726 3720,10659 3730,10981 1497,11048"/>
              </emma:interpretation>
            </emma:emma>
          </inkml:annotationXML>
          <inkml:trace contextRef="#ctx0" brushRef="#br0" timeOffset="158294.04">788 9795 172 0,'0'0'233'0,"0"0"-25"0,8 4-25 0,-8-4-19 0,0 0-15 15,0 0-10-15,12 0-5 0,-12 0-13 16,0 0-7-16,17 0-6 0,-9 3 1 0,2-2-7 16,3-1-7-16,2 0-3 0,-4-1-2 0,4-2-11 0,2 6-1 15,-2-3-8-15,2-3-4 0,0 1-6 0,6 0-8 16,-8 0-2-16,5 1-4 0,-2 1-9 16,4-3 1-16,-1 0-6 0,-5 0-1 0,1 3-2 0,0-2-5 15,1 2-6-15,-2-4-10 0,2 0-10 0,-5 4-10 16,0-1-12-16,2 1-3 0,-3-3-11 0,-5 0-8 15,-7 3-13-15,13-5-11 0,-5 3-30 0,-8 2 0 16,8-6-11-16,-3 0-18 0,-5 6-12 0,4-9-59 16,-4 9-112-16,0-13-338 0,0 13 149 0</inkml:trace>
          <inkml:trace contextRef="#ctx0" brushRef="#br0" timeOffset="158575.26">1201 9605 194 0,'0'0'211'0,"0"0"-24"16,0 0-19-16,0 0-16 0,0 0-14 0,0 0-15 15,0 0-12-15,0 0-7 0,0 0-13 0,0 0-11 16,0 0-7-16,0 0-1 0,0 0-6 0,13 23-2 16,-7-19-9-16,-6-4-2 0,6 7-5 0,-6-7-3 15,8 9-2-15,-3-7-5 0,-5-2-2 0,9 11-6 16,-6-5-1-16,-3-6-5 0,6 10-1 0,2-4-1 15,-5 0 0-15,2 0-6 0,-5-6 2 0,7 13 0 0,-3-4 1 16,-2-4 0-16,-2-5-1 0,3 13 1 16,-3-13 3-16,0 15 7 0,0-15 5 0,-7 15 3 15,2-8 2-15,0-1-4 0,0 2-2 0,-5-1-2 0,3 2-3 16,-4-1-5-16,-1 0 0 0,-1 1 0 0,3 0-2 16,-3-2-8-16,1 1-11 0,2-4-16 15,-1 2-19-15,2 2-22 0,0-5-24 0,2 1-25 0,7-4-19 16,-11 5-18-16,11-5-38 0,0 0-170 0,0 0-379 15,0 0 168-15</inkml:trace>
          <inkml:trace contextRef="#ctx0" brushRef="#br0" timeOffset="158984.09">1531 9750 21 0,'0'0'192'0,"0"0"-20"15,0 0-14-15,8 4-16 0,-8-4-8 0,0 0-9 0,1 13-8 16,0-7-10-16,-1-6-8 0,3 13-9 16,-2-6-5-16,-1-7-7 0,5 17-5 0,-3-10-7 15,-2-7 0-15,6 14-9 0,-2-8 3 0,1 0-5 0,2 1 4 16,-2-3 1-16,3 0 5 0,0-1 2 0,-8-3-4 16,22 3 0-16,-6-3-9 0,-3 0-2 15,2-3-7-15,0 2-3 0,2-4-5 0,0 1-5 0,0-3-2 16,-2 2 0-16,0-1-6 0,-1-3 1 0,-1 1-3 15,3-2 0-15,-3 0-1 0,-1 1-1 0,-4 0-4 16,1 0 0-16,-3 1 2 0,1 0-2 0,-2 0 3 16,-1 2-3-16,-4 6-2 0,3-14 2 0,-3 14-2 15,-3-14-2-15,3 14-4 0,-10-10 0 0,-1 5-2 16,-2 1-1-16,-3 4-1 0,-1-2-1 0,-4 1 1 16,-1 2-1-16,-4 1-3 0,3 2 0 0,2-2 4 15,-3 6-7-15,2-3-1 0,0 3-5 0,6-2-13 16,3 2-5-16,-3-1-11 0,4 3-12 0,1-4-12 15,3 3-8-15,-1-3-10 0,2 1-11 0,2-2-15 16,5-5-9-16,-1 13 0 0,1-13-12 0,0 0-29 16,10 12-154-16,-10-12-336 0,13 2 150 0</inkml:trace>
          <inkml:trace contextRef="#ctx0" brushRef="#br0" timeOffset="159323.8">1736 9786 11 0,'16'-3'141'0,"-5"3"-12"0,0-2-5 0,-2 2 0 15,-9 0 4-15,14 0-14 0,-14 0 1 0,12-4-15 16,-12 4-2-16,9-2-5 0,-9 2-1 0,0 0-4 15,11 6-7-15,-11-6-9 0,2 6-6 0,-2-6-7 16,7 6-2-16,-7-6-8 0,6 9 0 0,-2-5-6 16,-4-4-3-16,7 10-3 0,-2-8-4 0,-5-2 3 15,8 7 4-15,0-2 2 0,-8-5-4 0,12 1 2 16,-5 1 1-16,7-2 3 0,0 0-4 0,3-2-1 16,0 1-5-16,1-2-3 0,6-4 0 0,-1 1-3 15,2 0-5-15,-1-3 0 0,3 0-5 0,-2 2 3 0,2-1-7 16,-3-1 2-16,-5-1-3 0,1 0 0 15,-7 2-5-15,0-1 3 0,-1 0-3 0,-2 0 4 16,1 0 8-16,-8 2 5 0,0 1 0 0,-3 6 2 0,4-14-4 16,-4 14 0-16,-2-14-1 0,2 14-4 0,-12-9-3 15,5 6 4-15,-4-2-5 0,-6 4-3 0,2 0-1 16,-4 1-3-16,-5 2-2 0,-2 2 2 0,-7 3-11 16,6-1-11-16,1 2-10 0,-10-1-13 0,2 6-13 15,10-4-14-15,-3 1-19 0,4-1-23 0,1 2-27 16,-2-1-6-16,10-3-57 0,-8 2-140 0,6-3-364 15,2 1 162-15</inkml:trace>
          <inkml:trace contextRef="#ctx0" brushRef="#br0" timeOffset="157932.95">50 9781 83 0,'0'0'211'15,"0"0"-17"-15,3 9-16 0,-3-9-10 0,4 13-8 16,-2-6-8-16,2 1-10 0,-3 1-8 0,0 1-8 15,-1-10-12-15,0 18-8 0,3-9-7 0,-2 1-10 16,-1-10-4-16,-1 19-6 0,2-9-8 0,-1-10-5 16,-1 15-5-16,1-15-6 0,0 15-7 0,0-15-4 15,1 11-4-15,-1-11-4 0,0 8-2 0,0-8-4 16,0 9 0-16,0-9-3 0,0 0-3 0,0 0 1 16,0 0-3-16,0 0-2 0,0 0-4 0,0 0-1 15,0 0 0-15,0 0-3 0,0 0-5 0,0 0-6 0,24-22-2 16,-15 13-2-16,-1-2-3 0,0-1-7 0,2-2 1 15,0 2-3-15,1-5 5 0,2 1-7 0,0-2 3 16,3 2 1-16,-6 4 5 0,5-7-2 0,0 7 4 0,-3 0-1 16,2-2 1-16,3-2 1 0,0 4 0 15,-2 1-3-15,2-3 1 0,-2 2 4 0,-3 2 0 16,0 3 1-16,2-3 2 0,-1 5 1 0,-1 0 0 16,-3 1-1-16,1 2 0 0,-1-1-2 0,-9 3 3 15,14-3-5-15,-5 0 3 0,-9 3 1 0,13 3 3 16,-13-3 5-16,12 6 4 0,-7-1-2 0,1 1 7 15,-3 1 1-15,0 2 3 0,1 3-1 0,-1 1 4 16,-1-1 3-16,0 0 3 0,-1 0-7 0,-1 2 6 16,0 0-4-16,-1 2-4 0,1-4-4 0,1 3 4 0,-2-1-5 15,-1 1 0-15,2-1 3 0,0 0-5 0,-2-3-2 16,2 0-1-16,0 1-15 0,0-12-15 0,0 16-17 16,-2-10-16-16,2-6-20 0,2 13-20 0,-2-13-18 15,0 0-22-15,9 6-34 0,-9-6-230 0,0 0-428 16,0 0 190-16</inkml:trace>
        </inkml:traceGroup>
      </inkml:traceGroup>
    </inkml:traceGroup>
    <inkml:traceGroup>
      <inkml:annotationXML>
        <emma:emma xmlns:emma="http://www.w3.org/2003/04/emma" version="1.0">
          <emma:interpretation id="{66E9A582-3CFC-457A-B6C8-484CBC167AC4}" emma:medium="tactile" emma:mode="ink">
            <msink:context xmlns:msink="http://schemas.microsoft.com/ink/2010/main" type="paragraph" rotatedBoundingBox="1682,11902 11704,11562 11737,12523 1715,12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93B603-0DE3-4C0B-9939-9EEB6F72617F}" emma:medium="tactile" emma:mode="ink">
              <msink:context xmlns:msink="http://schemas.microsoft.com/ink/2010/main" type="inkBullet" rotatedBoundingBox="1689,12091 2045,12078 2058,12435 1701,12447"/>
            </emma:interpretation>
            <emma:one-of disjunction-type="recognition" id="oneOf2">
              <emma:interpretation id="interp2" emma:lang="tr-TR" emma:confidence="0">
                <emma:literal>•</emma:literal>
              </emma:interpretation>
            </emma:one-of>
          </emma:emma>
        </inkml:annotationXML>
        <inkml:trace contextRef="#ctx0" brushRef="#br0" timeOffset="-178854.72">558 11056 2 0,'5'-5'102'16,"-5"5"0"-16,0 0-5 0,4-7 2 15,-4 7-7-15,0 0-5 0,0 0-7 0,4-10 2 0,-4 10-14 16,0 0 5-16,0 0-6 0,4-8-1 0,-4 8-5 16,0 0 1-16,0 0-3 0,0 0 3 0,1-8 5 15,-1 8-2-15,0 0-3 0,0 0-5 0,0 0-4 16,0 0-2-16,0 0-8 0,0 0 1 0,0 0-3 15,0 0-2-15,0 0 2 0,0 0-3 0,-11-8-8 16,11 8 2-16,0 0-5 0,-8-6 4 0,8 6-6 0,0 0-1 16,-11-2 2-16,11 2 3 0,0 0 0 15,0 0-8-15,-11-4-1 0,11 4 4 0,0 0-5 16,-12 0-1-16,12 0-3 0,0 0-4 0,-13-2 2 0,13 2 3 16,0 0-13-16,-12 0 8 0,12 0 1 15,-14 0-1-15,14 0-3 0,-13 5 0 0,5-2 1 16,8-3 2-16,-16 6-2 0,9-4 3 0,7-2 2 0,-15 5-7 15,7-4 2-15,8-1 2 0,-14 5-3 0,6-3 3 16,8-2 1-16,-12 7-4 0,4-4-1 0,8-3 1 16,-13 9-2-16,6-7 0 0,7-2 1 0,-7 6-1 15,7-6-3-15,-10 8 0 0,10-8 0 0,-7 7-1 16,3-2 4-16,4-5-3 0,-7 9 1 0,7-9-2 16,-8 9 4-16,3-6-2 0,5-3-1 0,-6 11-1 15,6-11-1-15,-7 10 0 0,7-10 5 0,-8 8-5 16,8-8-1-16,-6 8 4 0,3-1 2 0,3-7-3 15,-5 11 1-15,5-11-1 0,-5 11 0 0,3-4-1 0,2-7-7 16,-5 12 6-16,5-12 4 0,-3 13-5 16,3-13 2-16,-1 12 1 0,0-6-4 0,1-6 4 15,0 15 1-15,0-15-4 0,0 12 3 0,0-12 0 0,1 13-2 16,-1-13-1-16,0 9 2 0,0-9-3 0,4 15 3 16,-3-11-1-16,-1-4-1 0,4 10 1 0,-1-3 1 15,-3-7 1-15,9 9 1 0,-6-5 0 0,-3-4-1 16,10 8-1-16,-5-3 3 0,3 0-5 0,3-2 3 15,-2 0-1-15,-1 0 4 0,3 1-1 0,2-1 0 16,3 1-3-16,0-2 2 0,0 1-1 0,-1-3 0 16,2 0-2-16,-1 0 3 0,0 0-4 0,-1 0 1 15,2 0 1-15,-4 0 1 0,2 0-1 0,-15 0-1 0,19 0-1 16,-10 0 4-16,-9 0-2 0,15 0 0 16,-6-2-2-16,-9 2 1 0,0 0 1 0,14-1 1 15,-14 1-2-15,0 0 0 0,12 0-2 0,-12 0-1 0,0 0 3 16,0 0-1-16,11 1 1 0,-11-1-2 0,0 0-2 15,0 0 1-15,0 0 3 0,0 0-2 16,0 0 1-16,0 0-1 0,0 0-4 0,0 0-7 16,0 0-7-16,0 0-12 0,0 0-16 0,0 0-19 0,0 0-23 15,0 0-34-15,0 0-26 0,0 0-49 0,0 0-123 16,0 0-348-16,0 0 154 0</inkml:trace>
      </inkml:traceGroup>
      <inkml:traceGroup>
        <inkml:annotationXML>
          <emma:emma xmlns:emma="http://www.w3.org/2003/04/emma" version="1.0">
            <emma:interpretation id="{4B68B733-2C34-470C-AC64-453C89759FAA}" emma:medium="tactile" emma:mode="ink">
              <msink:context xmlns:msink="http://schemas.microsoft.com/ink/2010/main" type="line" rotatedBoundingBox="2401,11878 11704,11562 11737,12523 2434,12839"/>
            </emma:interpretation>
          </emma:emma>
        </inkml:annotationXML>
        <inkml:traceGroup>
          <inkml:annotationXML>
            <emma:emma xmlns:emma="http://www.w3.org/2003/04/emma" version="1.0">
              <emma:interpretation id="{4B526FB8-C5D4-4732-97DF-389B460844EA}" emma:medium="tactile" emma:mode="ink">
                <msink:context xmlns:msink="http://schemas.microsoft.com/ink/2010/main" type="inkWord" rotatedBoundingBox="2407,12039 2818,12025 2835,12504 2423,12518"/>
              </emma:interpretation>
            </emma:emma>
          </inkml:annotationXML>
          <inkml:trace contextRef="#ctx0" brushRef="#br0" timeOffset="-178034.93">1332 10940 110 0,'0'0'128'0,"0"0"-7"16,0 0 0-16,0 0-5 0,0 0-7 0,0 0-13 15,0 0 6-15,0 0 0 0,-31 12 2 0,24-8-11 16,-2 3-1-16,-3-1-7 0,4 0 0 0,-2 1-5 16,-2 1-6-16,-1 0-9 0,-1 1 7 0,1 1-6 15,-3-2-8-15,3 1 1 0,1 2-4 0,0 0-4 0,-1-5-1 16,3 5-3-16,-2 0-3 0,2-2-8 0,-1-1-2 15,2 5-1-15,0-7-4 0,4 3-2 0,-3-1-2 16,1-2-4-16,2 2-4 0,0 0 0 16,-1-1 0-16,3 1-4 0,3-8-4 0,-10 12 3 0,5-5-3 15,0 1 7-15,1-2-5 0,4-6 0 0,-8 12-5 16,7-6 1-16,1-6-1 0,-7 11 5 0,7-11-1 16,-4 9-4-16,4-9-1 0,-5 6 1 0,5-6-6 15,-2 7 3-15,2-7 2 0,0 0 0 0,-4 9-3 16,4-9 1-16,0 0-2 0,0 0 4 0,0 0-5 15,-6 9 3-15,6-9-1 0,0 0 1 0,0 0-1 16,0 0 3-16,0 0-2 0,0 0-1 0,7 10 1 16,-7-10 0-16,0 0-1 0,10 4 2 0,-10-4 1 15,0 0-2-15,12 2 3 0,-12-2-7 0,8 3 4 16,-8-3-2-16,9 3 2 0,-9-3-4 0,13 0-1 16,-13 0 5-16,15 2-4 0,-8-1 4 0,1 1-5 0,3-1 3 15,-11-1-3-15,15 2 2 0,-4 0-2 0,-11-2 3 16,14 4-1-16,-1-4 2 0,-1 5-2 0,-1-3-1 15,-2 2 1-15,0-2 0 0,1-2 2 16,0 4-3-16,-1 0 1 0,0-2 3 0,1 4 0 0,-2-3-3 16,0 0 0-16,1 0 2 0,-4 3-5 0,4-3 5 15,-1-1-1-15,-8-2 2 0,13 9 0 0,-6-8-5 16,-1 3 6-16,-6-4-1 0,15 6-3 0,-11-3 2 16,-4-3-2-16,13 5 4 0,-13-5-4 0,8 7 1 15,-3-5 1-15,-5-2-2 0,10 4-3 0,-10-4-16 16,7 6-19-16,-7-6-14 0,6 6-16 0,-6-6-20 15,8 3-30-15,-8-3-37 0,11 1-202 0,-11-1-387 16,15-4 171-16</inkml:trace>
        </inkml:traceGroup>
        <inkml:traceGroup>
          <inkml:annotationXML>
            <emma:emma xmlns:emma="http://www.w3.org/2003/04/emma" version="1.0">
              <emma:interpretation id="{B5157793-1153-43F7-B306-7DA2C9E3B43A}" emma:medium="tactile" emma:mode="ink">
                <msink:context xmlns:msink="http://schemas.microsoft.com/ink/2010/main" type="inkWord" rotatedBoundingBox="3322,12020 4381,11984 4394,12366 3335,12402"/>
              </emma:interpretation>
            </emma:emma>
          </inkml:annotationXML>
          <inkml:trace contextRef="#ctx0" brushRef="#br0" timeOffset="-177095.86">1909 10961 61 0,'0'0'192'0,"0"0"-15"0,0 0-13 0,0 0-8 15,0 0-11-15,0 0-5 0,0 0-14 0,-4 31-4 0,4-31-7 16,-3 15-7-16,3-5-7 0,0-10-8 15,0 17-3-15,-1-5-8 0,1 1-4 0,0-1-10 0,-2-2 0 16,4 1-12-16,-4 0-1 0,2-11-3 0,-2 20-6 16,2-12-1-16,0-8-5 0,-2 14-3 0,4-5-2 15,-2-9-1-15,-2 16-6 0,2-16 1 0,-1 12-10 16,1-12 4-16,-1 11-2 0,1-11-3 0,-3 10-3 16,3-10 1-16,0 0-4 0,0 0 2 0,0 0-1 15,0 0-1-15,0 11-1 0,0-11 2 0,0 0-1 16,0 0 7-16,0 0 2 0,0 0 5 0,0 0-5 15,0 0-3-15,0 0-3 0,0 0 0 0,0 0-3 16,0 0 2-16,0 0-3 0,0 0-11 0,7-33 0 16,-3 24-6-16,2-2-7 0,-1 3 0 0,3-6-12 15,1 2-5-15,-1 0-1 0,3-2 0 0,0-3-2 16,0 5 1-16,1 0 4 0,-1 2-1 0,1-1 4 0,-1 1 2 16,-2-2 0-16,3 2 2 0,-3 1 4 0,3 0 0 15,-2 0-2-15,-1 2 7 0,0-1-1 0,-1 4 0 16,0-2 2-16,-4 0 1 0,-4 6 3 0,14-7 0 15,-8 5-3-15,-6 2 4 0,7-8 1 0,-7 8 2 16,7-4 0-16,-7 4 3 0,0 0-4 0,6-4 3 16,-6 4-2-16,0 0 2 0,0 0-2 0,0 0 0 15,0 0 4-15,0 0-1 0,15 10 5 0,-15-10 5 16,5 11-2-16,-4-6 3 0,1 6 4 0,2-3 1 0,-3 4 7 16,0 2 2-16,3 3 0 0,-4-4 4 0,0 1-4 15,0 1 1-15,-1-1 1 0,2 5-1 16,0-7-1-16,1 3-3 0,0-3-1 0,0 1 0 0,-2-1-1 15,0 0 0-15,0 1-3 0,0-2 1 0,0 0-2 16,0-11 1-16,1 20-3 0,-1-10-4 0,0-10 2 16,0 14-1-16,3-6-2 0,-3-8-6 0,2 14-10 15,-1-7-16-15,-1-7-16 0,3 15-22 0,2-9-28 16,-2 0-33-16,3-3-41 0,4 0-239 0,-10-3-434 16,23-4 192-16</inkml:trace>
          <inkml:trace contextRef="#ctx0" brushRef="#br0" timeOffset="-176736.88">2655 11142 136 0,'17'-2'199'0,"-17"2"-11"0,12 2-9 16,-12-2-22-16,15 0-3 0,-5 0-9 0,-10 0-5 16,23-3-15-16,-10 6-8 0,2-2-9 0,-2-2-9 15,0 2-4-15,1-1-12 0,0 2-4 0,-3-2-9 16,2 0-5-16,-1 0-5 0,-2 3-6 0,-10-3-4 15,18 3-5-15,-8-3-4 0,-10 0-7 0,17 2-3 16,-11-1-2-16,-6-1-6 0,13 3-13 0,-6-1-12 16,-7-2-19-16,9 2-19 0,-9-2-21 0,0 0-17 0,9 4-36 15,-9-4-26-15,0 0-204 0,0 0-371 0,0 0 164 16</inkml:trace>
        </inkml:traceGroup>
        <inkml:traceGroup>
          <inkml:annotationXML>
            <emma:emma xmlns:emma="http://www.w3.org/2003/04/emma" version="1.0">
              <emma:interpretation id="{D7E55778-5573-42E4-BF69-5C4D5EB2E3DC}" emma:medium="tactile" emma:mode="ink">
                <msink:context xmlns:msink="http://schemas.microsoft.com/ink/2010/main" type="inkWord" rotatedBoundingBox="4895,11793 7219,11714 7252,12675 4927,12754"/>
              </emma:interpretation>
            </emma:emma>
          </inkml:annotationXML>
          <inkml:trace contextRef="#ctx0" brushRef="#br0" timeOffset="-175818.14">3688 10764 127 0,'-12'7'148'0,"12"-7"-16"0,-8 3-5 15,8-3-14-15,-8 5-3 0,3 0-15 0,5-5-13 0,-5 6-7 16,5-6-7-16,0 0-2 0,-5 7-7 16,5-7-3-16,0 0-5 0,-2 10-4 0,2-10-2 15,0 0-6-15,0 0 1 0,4 14-3 0,-4-14-2 16,11 6-4-16,-6-4-1 0,-5-2-2 0,12 5-5 15,-3 0-7-15,-1-4 8 0,-1 1-6 0,5 1 0 16,-1-2-4-16,0 2 6 0,1-1-4 0,3 2-15 0,-6-4 12 16,1 2-1-16,2 1-10 0,-2-2 9 0,1 0-2 15,-5 3 3-15,-6-4-1 0,17 5-5 0,-9 0-1 16,1-5 9-16,-9 0 1 0,15 6-5 0,-10-1-1 16,-5-5-3-16,8 10 2 0,-3-8 0 0,0 3 4 15,-5-5 0-15,9 9 0 0,-9-9 1 0,6 11-4 16,-4-6 4-16,-2-5 0 0,0 0-1 0,4 11 1 15,-4-11 2-15,0 0-1 0,0 9 0 0,0-9 8 16,0 0 1-16,-2 12 4 0,2-12 0 0,-10 4-7 0,10-4 4 16,-10 10-3-16,0-8-7 0,2 3 2 0,-7-1-1 15,2-1 0-15,0 0-5 0,-1 0-4 0,-1-2-11 16,-2 1-12-16,4-2-16 0,-2 4-12 0,2-2-10 16,-2-2-22-16,6 0-16 0,-3 3-20 0,2-2-23 15,10-1-158-15,-24 0-318 0,15 0 141 16</inkml:trace>
          <inkml:trace contextRef="#ctx0" brushRef="#br0" timeOffset="-176277.39">3733 10707 36 0,'16'-3'180'0,"-1"3"-16"0,0 0-14 0,7-3-10 16,1 1-11-16,0 1-16 0,-2 1-5 0,4 0-12 15,-4-4-3-15,-4 4-10 0,0-2-6 0,5-1-8 16,-5 3-7-16,-3-1-17 0,2 1 9 0,0 0-8 16,-3 0-5-16,0 0-6 0,-13 0-2 0,17-1-2 15,-17 1-6-15,13 0-2 0,-13 0-10 0,10 0-4 0,-10 0-20 16,0 0-2-16,12 2-13 0,-12-2-7 15,0 0-10-15,0 0-20 0,0 0-32 0,0 0-46 0,0 0-98 16,0 0-258-16,0 0 114 0</inkml:trace>
          <inkml:trace contextRef="#ctx0" brushRef="#br0" timeOffset="-175286.43">3471 11234 45 0,'10'0'164'0,"5"0"-10"0,0-3-6 16,2 3-13-16,7-3-6 0,-1 0-12 0,2 2-7 15,3-1-3-15,-1-1-11 0,10 2-1 0,-1-3-5 16,2 4-4-16,0-2-9 0,0-1-7 0,-1 3 1 16,-2 0-5-16,0-6-5 0,0 6-10 0,-1 0-1 15,-6 0-9-15,-1-2-2 0,-2 2-3 0,-1-1-2 16,1-2-3-16,-3 4-2 0,3-2-1 0,-3-3-9 15,-5 4 3-15,-1 0-5 0,-2 1-3 0,2-1 0 16,-3 4-1-16,-2-2 1 0,1-2-3 0,-12 0-1 16,17 1-1-16,-8 1-4 0,-9-2-15 0,13 0-4 0,-13 0-7 15,8 3-9-15,-8-3-11 0,0 0-25 16,5 6-13-16,-5-6-23 0,0 0-39 0,0 0-160 0,-19 10-326 16,19-10 145-16</inkml:trace>
          <inkml:trace contextRef="#ctx0" brushRef="#br0" timeOffset="-174672.8">3888 11333 111 0,'0'0'204'0,"0"0"-16"0,0 0-18 0,0 0-14 16,0 0-11-16,0 0-17 0,-6 8-13 16,6-8-14-16,0 0-6 0,0 0-7 0,-3 9-2 0,3-9-6 15,-2 10-5-15,2-10-3 0,-4 12 0 16,4-12-1-16,-5 19-4 0,4-11 5 0,-1 4-9 15,-1-3-1-15,0 1-6 0,-2 2-6 0,3 0 2 0,0 1-5 16,0-5-7-16,-1 1 0 0,1 2-6 0,0-1 1 16,-1-2-5-16,3-8-3 0,-5 17-4 15,3-14-4-15,2-3-3 0,-1 12 2 0,1-12 1 0,0 0-3 16,-4 13-2-16,4-13-3 0,0 0 2 0,-1 7-2 16,1-7 2-16,0 0-3 0,0 0 1 0,0 0 3 15,0 0-4-15,0 0-2 0,0 0-8 0,0 0-3 16,0 0-7-16,29-10-4 0,-21 0-10 0,3 1-7 15,1 1-6-15,0-2 5 0,2 1-4 0,-1-3 5 16,0 3-2-16,-1-1 7 0,3 2-1 0,-4 0 4 0,2-1 3 16,-1-2 4-16,1 4 2 0,-1 1 0 0,-2-3 0 15,2 3 1-15,-3 1-1 0,-1 0 3 16,3 0 3-16,-4 3 0 0,3-3 1 0,-3 2-1 0,3 0 3 16,-3 0 2-16,-7 3 1 0,14-5 3 0,-7 2-4 15,-7 3 4-15,12-3-1 0,-12 3 1 16,13 0 4-16,-13 0-5 0,8-1 6 0,-8 1-1 0,0 0-1 15,14 4 6-15,-14-4-1 0,10 2 2 0,-10-2-3 16,9 7 9-16,-8 0 1 0,3 0 7 0,-1 0 5 16,-3-7 5-16,2 15-1 0,0-6 3 0,-1 1 1 15,1-2 3-15,-2 2-1 0,2 0-1 0,-2 1-2 16,0-11 0-16,-2 19 0 0,4-8-5 0,-2 0-3 16,1 0-2-16,-1-11 1 0,-1 19-4 0,1-9 0 15,0-2-2-15,1 6-13 0,-1-14-30 0,4 20-48 16,-4-12-36-16,1 2-64 0,1 1-286 0,2-3-493 15,1-4 219-15</inkml:trace>
          <inkml:trace contextRef="#ctx0" brushRef="#br0" timeOffset="-172876.47">4804 11035 111 0,'0'0'147'0,"0"0"-11"0,0 0-15 0,0 0-9 15,0 0-4-15,0 0-7 0,0 0-5 0,0 0-4 0,0 0-10 16,0 0 1-16,0 0-12 0,21-12-2 0,-21 12-4 16,10-4-4-16,-10 4-10 0,8-5-1 15,-8 5-6-15,16-1-2 0,-16 1-1 0,18 0-2 0,-10-1-7 16,4-1-1-16,2 0-4 0,-1 2 1 0,3-1-5 15,-2-2-3-15,3 3 2 0,0 0 0 0,3 0-3 16,-3 3 0-16,0-3-1 0,4 1 3 0,-4-1-9 16,0 2 2-16,1-2 0 0,-1-2 1 0,2 2 0 15,-4-1-7-15,1 1 0 0,1 0 3 0,-1 0 0 16,-3 0-1-16,2 0 1 0,-3-3 0 0,-12 3-3 16,20 0-2-16,-9 0 0 0,-11 0 4 0,17 0-2 15,-17 0 0-15,11 0 0 0,-11 0-2 0,0 0 0 0,13 0 4 16,-13 0-2-16,0 0-5 0,0 0-2 0,10 0 0 15,-10 0-1-15,0 0-11 0,0 0-10 0,0 0-12 16,0 0-15-16,0 0-15 0,0 0-20 0,0 0-13 16,-30 13-15-16,21-11-27 0,0 2-134 0,-5-2-294 15,-3 2 130-15</inkml:trace>
          <inkml:trace contextRef="#ctx0" brushRef="#br0" timeOffset="-172496.54">4918 11160 89 0,'0'0'147'0,"-7"6"-3"0,7-6-23 16,0 0 4-16,0 0-7 0,0 0-9 0,0 0-2 15,0 0-2-15,0 0-1 0,24 4-8 0,-24-4-6 16,17 2-1-16,-7-4-10 0,1 2-3 0,3 0 0 16,0 0-7-16,3 0 0 0,0 0-1 0,-1 0-3 15,-1 2-7-15,2-2-4 0,0 0 2 0,1 2-4 16,-2-2-3-16,-3-4-4 0,2 4-3 0,-2 0-2 16,2 0-1-16,-2-3-2 0,-1 3-2 0,-1-1 1 0,-11 1-13 15,19 0 4-15,-9-1-4 0,-10 1 2 16,13-2-5-16,-13 2-3 0,15 0-3 0,-15 0 0 15,11 2-3-15,-11-2 1 0,13-2-7 0,-13 2-9 0,0 0-16 16,16 0-16-16,-16 0-8 0,7 3-25 0,-7-3-9 16,10 4-17-16,-10-4-20 0,9 2-32 0,-9-2-199 15,0 0-374-15,12-5 166 0</inkml:trace>
          <inkml:trace contextRef="#ctx0" brushRef="#br0" timeOffset="-171832.51">5378 10821 74 0,'0'0'176'15,"0"0"-6"-15,0 0-8 0,0 0-15 0,-7-3-10 16,7 3-13-16,0 0-8 0,0 0-15 0,0 0-3 16,0 0-10-16,0 0-8 0,0 0-10 0,0 0-5 15,0 0-10-15,0 0-7 0,0 0-5 0,0 0 0 16,0 0-19-16,0 0 7 0,0 0 5 0,0 0-6 15,0 0-3-15,24 16-2 0,-16-11-2 0,0-2-8 16,1 1 1-16,0 1 4 0,3 1 2 0,2-2-2 16,2 2 2-16,-2-1-6 0,1 1 2 0,-2 0 1 15,2 1-4-15,-2-1 2 0,4 0-5 0,-1 0 0 16,-3 0-1-16,4 0 0 0,-5-1-3 0,2 0 5 0,-1-2-7 16,-1 3 0-16,-3-3 0 0,2 3 2 0,-2-1-8 15,-1 0 7-15,1-2-3 0,-1 0-2 16,-2 1-2-16,-6-4 4 0,15 6-2 0,-9-4 2 0,1 3-5 15,-7-5 4-15,11 8 0 0,-4-5-3 0,-7-3 3 16,8 8 0-16,-8-8 0 0,9 3 0 0,-9-3 2 16,3 9 5-16,2-4 1 0,-5-5 1 0,4 8 3 15,-4-8 2-15,1 13-1 0,0-6 0 0,-1-7 4 16,0 0 7-16,-2 20 2 0,0-9 1 0,-3-1 0 16,3 2 3-16,-6 3 1 0,-1-3 2 0,-3 2 0 0,-1 1-3 15,-2 0-2-15,-2 2-4 0,-2-3-3 16,0 0 0-16,-7 8-5 0,-1-3 0 0,-2 2-6 0,0 0-17 15,1 0-21-15,3 0-16 0,-8-1-23 0,4 1-28 16,-1 2-30-16,5-1-27 0,3-3-49 16,-7 3-169-16,10-6-397 0,-7 6 176 0</inkml:trace>
        </inkml:traceGroup>
        <inkml:traceGroup>
          <inkml:annotationXML>
            <emma:emma xmlns:emma="http://www.w3.org/2003/04/emma" version="1.0">
              <emma:interpretation id="{20DB42F9-C493-4262-B20D-D22B156CB061}" emma:medium="tactile" emma:mode="ink">
                <msink:context xmlns:msink="http://schemas.microsoft.com/ink/2010/main" type="inkWord" rotatedBoundingBox="8053,11799 11708,11675 11726,12209 8071,12333"/>
              </emma:interpretation>
            </emma:emma>
          </inkml:annotationXML>
          <inkml:trace contextRef="#ctx0" brushRef="#br0" timeOffset="-157477.02">9127 10959 174 0,'9'-3'172'0,"-1"2"-15"0,-8 1-10 0,15-3-14 16,-5 1-4-16,-10 2-8 0,21-1-4 0,-11 0-11 15,0-1-7-15,1 1-9 0,6-1-4 0,-4 2-5 16,0-1-1-16,4-1-7 0,-1 2-6 0,-4 0-7 15,5 2-10-15,-3-4 3 0,1 2-9 0,-1 0-6 16,2 0-3-16,-3 0-1 0,2 0-2 0,0 2-6 16,-1-4-2-16,-2 2-6 0,2 2-13 0,-3-2-20 0,2 1-19 15,-3-1-22-15,-10 0-29 0,20-1-31 16,-10-1-70-16,-10 2-108 0,17-6-317 0,-7 4 140 16</inkml:trace>
          <inkml:trace contextRef="#ctx0" brushRef="#br0" timeOffset="-156590.8">9934 10744 141 0,'0'0'191'0,"0"0"-16"0,-13 3-21 0,13-3-11 0,-9 3-13 16,9-3-12-16,0 0-8 0,0 0-9 16,-10 4-10-16,10-4-12 0,0 0-6 0,-5 4-10 15,5-4-4-15,0 0-5 0,0 0-2 0,0 0-4 0,0 0-4 16,0 0-5-16,0 0-2 0,0 0 1 0,0 0-3 15,0 0-3-15,11 19-4 0,-11-19 1 0,11 2-4 16,-4 1 0-16,-7-3-11 0,13 5 6 0,-13-5-1 16,14 3-4-16,-7 0 2 0,-7-3-4 0,12 6-4 15,-4-4 2-15,1 3-2 0,-4-3-2 0,3 2-3 16,-8-4 5-16,12 6-2 0,-3-2 0 0,-4-2-5 16,3 3 3-16,-8-5-6 0,12 7 6 0,-6-1-2 15,-1-2-3-15,2 1-3 0,-7-5 6 0,10 13 0 16,-2-7-1-16,-4 0 1 0,1 0 2 0,2-1-6 15,-2 0 6-15,-5-5-5 0,5 12 0 0,-2-5-1 16,1 0 6-16,-4-7 2 0,6 11-3 0,-2-6-1 0,-4-5 4 16,4 12-1-16,-1-6 1 0,-3-6 2 0,5 13 8 15,-5-13-4-15,1 10-1 0,-1-10 4 0,2 11 0 16,-2-11-2-16,0 9 2 0,0-9 9 0,0 9 0 16,0-9 5-16,0 0 7 0,-6 13 4 0,6-13 9 15,-6 6 2-15,6-6 2 0,-13 6-2 0,4-6-3 16,-1 3-4-16,-4-1-5 0,0 2-4 0,-2-4-3 15,0 2-4-15,1-1-1 0,-2-1-3 0,0 0-2 16,0 0-4-16,0 4 1 0,1-3-3 0,3-2 1 16,-3 2-5-16,2-1-5 0,-2 4-9 0,2-7-15 15,2 3-22-15,3 4-13 0,9-4-20 0,-17 1-20 16,9 1-24-16,-2 0-29 0,10-2-26 0,-12 4-62 16,4-2-152-16,8-2-414 0,-14 3 184 0</inkml:trace>
          <inkml:trace contextRef="#ctx0" brushRef="#br0" timeOffset="-157129.17">9925 10735 35 0,'13'-3'190'16,"-5"0"-16"-16,1 0-5 0,1 2-11 0,2 0-9 0,1-2-12 15,-3 1-9-15,5-2-12 0,1 3 0 0,1-2-6 16,-3 2-12-16,0-2-7 0,1 0-8 16,0 3-3-16,1-2-7 0,-3 1-3 0,0-1-6 0,2 2-7 15,-6-1-7-15,-9 1-3 0,23-2-6 0,-14 2-3 16,-9 0-6-16,17-2 1 0,-17 2-4 0,15-1-4 15,-15 1-14-15,14 1-18 0,-14-1-14 0,8 0-22 16,-8 0-17-16,0 0-25 0,12 2-20 0,-12-2-21 16,0 0-32-16,0 0-143 0,0 0-324 0,0 0 144 15</inkml:trace>
          <inkml:trace contextRef="#ctx0" brushRef="#br0" timeOffset="-159401.24">7013 10830 101 0,'0'0'144'0,"0"0"-9"16,0 0-24-16,0 0 3 0,0 0-10 0,3-12-3 16,-3 12-10-16,0 0-7 0,0 0-3 0,0 0-5 15,0 0-3-15,0 0-6 0,3-10-3 0,-3 10-5 16,0 0-2-16,0 0 1 0,0 0 4 0,6-7-2 0,-6 7-13 15,0 0 4-15,0 0-4 0,0 0-4 0,0-11-2 16,0 11 2-16,0 0-3 0,0 0 2 16,5-9-3-16,-5 9-2 0,0 0-9 0,0 0 9 0,0 0-6 15,0-12-1-15,0 12 1 0,0 0-2 0,0 0 1 16,0 0 0-16,3-9-3 0,-3 9-1 0,0 0 0 16,0 0-4-16,0 0 1 0,0-10-2 0,0 10-3 15,0 0 1-15,0 0-3 0,0 0-1 0,0 0 3 16,-3-15-5-16,3 15 0 0,0 0-2 0,-7-6 0 15,7 6-3-15,-7-5-2 0,7 5 4 0,-8-5-3 16,8 5-7-16,-12-4 10 0,12 4-5 0,-11-2 1 16,11 2 1-16,-11-2-3 0,11 2 0 0,-14-3 2 15,14 3-1-15,-17-4 3 0,9 4-2 0,8 0-1 16,-16-2-1-16,16 2 0 0,-17 2-1 0,17-2 3 16,-17 0-3-16,17 0 0 0,-13 0 2 0,7 3-1 15,6-3-3-15,-13 1 3 0,13-1-4 0,0 0 1 0,-16 3-1 16,16-3 1-16,-8 2-3 0,8-2 2 0,-9 2 0 15,9-2 2-15,-11 4-4 0,11-4 5 0,-6 5-3 16,6-5-2-16,-8 5 5 0,8-5-5 0,-9 3-3 16,9-3 4-16,-11 6 1 0,8-1 1 0,3-5 0 15,-11 9 0-15,11-9-2 0,-12 8 3 0,7-4 1 16,-1 3 1-16,6-7-2 0,-11 10-3 0,6-6 4 16,5-4-3-16,-9 10 0 0,6-6 5 0,3-4-3 15,-12 9-3-15,10-3 3 0,2-6-2 0,-9 8 0 16,9-8 3-16,-8 11 1 0,4-8-2 0,4-3 1 15,-8 10-2-15,5-5 3 0,3-5-4 0,-8 10-2 16,8-10 4-16,-3 10-2 0,0-3 2 0,3-7 0 16,-5 13 0-16,5-13-1 0,-7 8 1 0,7-8-2 15,-2 10 3-15,2-10-5 0,-3 13 4 0,0-7 0 16,3-6-1-16,-4 12 1 0,4-12-2 0,-2 9 3 16,2-9 0-16,0 12-3 0,0-12 3 0,0 10-1 0,0-10-3 15,-3 11 2-15,3-11 2 0,0 13 0 0,0-13-2 16,1 9 2-16,3-1 2 0,-4-8-4 15,2 8 3-15,-2-8 2 0,5 13-3 0,-5-13 0 0,5 12 2 16,-4-7-4-16,-1-5 1 0,8 10 0 0,-2-4-1 16,-3 1 5-16,3-2-1 0,-6-5-5 0,8 11 6 15,-5-5-3-15,3 2-1 0,-1-3 1 0,0 1 2 16,-5-6-3-16,12 8 4 0,-6-4-2 0,-6-4 1 16,14 7-1-16,-5-5 4 0,-1 0 0 0,-8-2 6 15,14 5-2-15,-5-2 0 0,-1-3 4 0,-8 0 0 16,21 3-1-16,-8-6-1 0,-1 3 0 0,2 0 0 15,-5-2 0-15,-9 2 0 0,22-3 0 0,-11 2 1 16,1-1-2-16,-1 0 2 0,-11 2 0 0,17-5 1 0,-9 4 3 16,-8 1 3-16,12-3-1 0,-12 3 4 15,0 0-3-15,14 0 1 0,-14 0-6 0,0 0 2 0,8-4-4 16,-8 4-1-16,0 0-6 0,0 0 2 0,0 0-3 16,0 0-1-16,0 0-3 0,0 0-5 0,9-4-2 15,-9 4-4-15,0 0-12 0,0 0-8 0,0 0-11 16,0 0-10-16,0 0-10 0,-19 21-19 0,19-21-16 15,-7 6-21-15,7-6-20 0,-5 10-31 0,5-10-40 16,-5 6-190-16,5-6-429 0,0 0 189 0</inkml:trace>
          <inkml:trace contextRef="#ctx0" brushRef="#br0" timeOffset="-158445.37">7832 10754 90 0,'0'0'146'15,"0"0"-11"-15,0 0-1 0,5-10-6 0,-5 10-4 16,0 0-7-16,0 0-9 0,0 0-6 0,0 0-1 0,0 0-6 15,0 0-16-15,0 0-1 0,0 0-9 0,0 0-4 16,0 0-6-16,0 0-3 0,0 0-5 0,0 0-6 16,0 0-6-16,0 0-4 0,0 0 3 0,0 0 1 15,0 0 0-15,-34 12-7 0,29-10 4 0,-7 4 0 16,1 1 0-16,0-1 3 0,-1-1-3 0,2 0-2 16,-5 4-3-16,1-3 0 0,-1 1-3 0,4-2 0 15,-6 3-1-15,5-1-4 0,1-1 0 0,0 1-1 16,-1 2-2-16,4-3-2 0,3-1-3 0,-7 5-2 15,0-4 3-15,4 0-1 0,-1-2-1 0,4 2-1 16,-2-1-4-16,0 0 2 0,0 0-4 0,-1 1 1 16,3 0-3-16,-2-1 2 0,7-5-1 0,-7 8-1 15,1-2-2-15,6-6 4 0,-11 8-1 0,8-4-3 16,3-4 3-16,-9 11-1 0,9-11-2 0,-8 7 0 16,4-4-3-16,4-3 6 0,-8 8-7 0,8-8 4 15,-9 6-2-15,9-6-1 0,-5 5 5 0,5-5-3 0,0 0-3 16,-5 9 5-16,5-9-4 0,0 0-1 0,0 0 3 15,-7 9 0-15,7-9-2 0,0 0 3 0,0 0-2 16,0 8 2-16,0-8-1 0,0 0 1 0,0 0-1 16,0 0-1-16,0 0 3 0,9 11-2 0,-9-11 1 15,8 6 1-15,-8-6-3 0,12 5 0 0,-6-4 2 16,5 3 1-16,-2-3 2 0,-1 3 0 0,6-3 0 16,-5 0 0-16,-1 1-3 0,7 0 0 0,-8 2 0 15,8 1 3-15,-1-3-1 0,-2-1-1 0,2 2-2 16,1-1 1-16,-5 2-1 0,5 0 2 0,-1-4-2 15,-2 3 2-15,2 0-1 0,-3-1-1 0,3-1-2 0,0 1 1 16,-2 1 3-16,2 1-3 0,0 0-1 0,0-3 3 16,-2-1 0-16,-1 1-5 0,0 3 2 0,1-4 3 15,-3 3-2-15,1-3-12 0,-1 3 1 0,-9-3-11 16,17 2-18-16,-9-1-19 0,-8-1-13 0,12 2-11 16,-3 1-20-16,-9-3-21 0,0 0-27 0,15 0-48 15,-15 0-124-15,0 0-348 0,17-3 153 0</inkml:trace>
          <inkml:trace contextRef="#ctx0" brushRef="#br0" timeOffset="-157775.95">8297 10851 143 0,'0'0'176'0,"4"6"-11"16,-4-6-10-16,3 13-14 0,-1-7-2 0,-2-6-11 15,3 16-28-15,-3-9 15 0,0-7-3 0,0 20-9 16,0-11-6-16,0 3-7 0,0-3-12 0,2 3-2 15,-2-12-8-15,-2 21-6 0,4-10-3 0,-2-11-5 16,0 17-8-16,-2-8-8 0,4 1 4 0,-2-10-5 0,0 15-4 16,0-15-1-16,-2 15-5 0,2-15 0 15,0 9-5-15,0-9-3 0,0 10 1 0,0-10-1 16,0 0 2-16,2 9-1 0,-2-9 10 0,0 0 4 0,0 0 0 16,0 0-5-16,0 0-2 0,0 0-1 0,0 0 1 15,0 0-10-15,0 0 3 0,23-22-1 16,-14 13-4-16,-3-2-6 0,5 1-4 0,-2 0-7 0,1-1 1 15,0 1-1-15,1-1 1 0,1-1-2 0,-1 2-1 16,-2 2 0-16,1-3-4 0,2 2 6 0,-2-2 0 16,0 3-3-16,-1-1 2 0,2 1-1 0,-3 2 4 15,3-2-2-15,-5 2-1 0,3 3 1 0,-1-2-1 16,-1 2-2-16,-7 3 3 0,13-6 1 0,-8 0-2 16,-5 6 3-16,9-3-3 0,-9 3 3 0,12-4 0 15,-12 4-2-15,13-2 1 0,-13 2-1 0,12-4 2 16,-12 4-3-16,0 0 0 0,14 0 1 0,-14 0-2 0,0 0 3 15,8 4-4-15,-8-4 4 0,7 6-2 0,-5 0 5 16,-2-6 4-16,7 12 2 0,-6-4 3 0,0 2 0 16,5 2 1-16,-6-3 2 0,2 2 0 0,-2 2-1 15,0 0 2-15,0 2 0 0,3-1-3 0,-3 0 0 16,-3 1 4-16,3-3-3 0,3 1-5 0,-2 0 1 16,-2-2 0-16,2 0-1 0,-1-1-2 0,0-10 2 15,2 16 0-15,-1-5-2 0,-1-11 1 0,2 16 0 16,-2-9-4-16,0-7-17 0,3 12-20 0,0-3-28 15,1-2-22-15,-4-7-17 0,5 9-33 0,3-5-48 0,-1-2-203 16,8-2-416-16,-3-6 185 0</inkml:trace>
        </inkml:traceGroup>
      </inkml:traceGroup>
    </inkml:traceGroup>
    <inkml:traceGroup>
      <inkml:annotationXML>
        <emma:emma xmlns:emma="http://www.w3.org/2003/04/emma" version="1.0">
          <emma:interpretation id="{29FFACA2-C929-4AF7-9548-2002CC091AB8}" emma:medium="tactile" emma:mode="ink">
            <msink:context xmlns:msink="http://schemas.microsoft.com/ink/2010/main" type="paragraph" rotatedBoundingBox="6373,13310 11899,12914 11944,13548 6418,139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D330F9D-2588-4A6C-A168-EE91206EA26A}" emma:medium="tactile" emma:mode="ink">
              <msink:context xmlns:msink="http://schemas.microsoft.com/ink/2010/main" type="inkBullet" rotatedBoundingBox="6389,13531 6916,13493 6932,13706 6404,13743"/>
            </emma:interpretation>
            <emma:one-of disjunction-type="recognition" id="oneOf3">
              <emma:interpretation id="interp3" emma:lang="tr-TR" emma:confidence="0">
                <emma:literal>-</emma:literal>
              </emma:interpretation>
            </emma:one-of>
          </emma:emma>
        </inkml:annotationXML>
        <inkml:trace contextRef="#ctx0" brushRef="#br0" timeOffset="-154061.28">4948 12454 61 0,'0'0'133'0,"0"0"-12"16,0 0-6-16,0 0-8 0,0 0-5 0,0 0-9 0,0 0 3 15,0 0-4-15,0 0-4 0,0 0-4 0,0 0 0 16,0 0-5-16,0 0 3 0,0 0-6 16,0 0-4-16,0 0 7 0,0 0-3 0,0 0-5 0,0 0-2 15,0 0-7-15,0 0-1 0,0 0-6 0,0 0 0 16,0 0-3-16,0 0 0 0,0 0 4 0,0 0-8 15,0 0-3-15,0 0 0 0,0 0-4 0,0 0 1 16,0 0-5-16,0 0-2 0,0 0-3 0,0 0-6 16,0 0 3-16,35-3-3 0,-20 0 2 0,-2 0-1 15,1 1-1-15,3-2-3 0,0 2 1 0,4 0-3 16,0 2 0-16,2-2-3 0,0 1-1 0,-1-1-2 16,-5 2-2-16,6 2-1 0,-7-2 3 0,0 0-7 15,1 1 2-15,-6 1 0 0,6-1-3 0,-7-1-1 16,0 1-1-16,-1 1 0 0,-9-2 3 0,20 3-3 15,-12-3-4-15,-8 0 3 0,15 3-2 0,-8 0 1 16,-7-3-2-16,13 1 1 0,-3 1 1 0,-10-2-3 16,7 3 3-16,-7-3 0 0,0 0-5 0,12 3 4 15,-12-3-2-15,13 3-3 0,-13-3-4 0,0 0-5 16,0 0-11-16,9 3-14 0,-9-3-13 0,0 0-9 16,0 0-16-16,5 4-8 0,-5-4-10 0,0 0-23 0,0 0-19 15,0 0-21-15,0 0-44 0,0 0-113 16,-19 9-339-16,19-9 150 0</inkml:trace>
        <inkml:trace contextRef="#ctx0" brushRef="#br0" timeOffset="-153669.79">5005 12598 39 0,'0'0'180'16,"0"0"-9"-16,0 0-11 0,0 0-11 0,0 0-12 16,0 0-11-16,0 0-5 0,0 0-8 0,32-9-10 15,-32 9-5-15,0 0-3 0,10-1-5 0,-10 1-8 16,0 0-1-16,12-4-4 0,-12 4-5 0,12 0-4 16,-12 0-3-16,14 2 0 0,-14-2-1 0,16 2-5 0,-6-2 0 15,1 0 1-15,-1 1-4 0,5 0-1 16,0-1 0-16,2 0-2 0,-4 2-5 0,4 0-3 15,2-1-4-15,-2-1-1 0,0 3-3 0,0-3-1 0,1 3 1 16,5 0-6-16,-8-3-2 0,2 2-5 0,-3-2-3 16,2 1 1-16,-2-1-5 0,-3 2 2 15,-11-2-4-15,17 0 0 0,-4 1-3 0,-13-1-2 0,14 2 1 16,-6-1-5-16,-8-1 3 0,12 1-1 0,-12-1-9 16,0 0-6-16,12 5-14 0,-12-5-10 0,0 0-11 15,0 0-12-15,0 0-21 0,7 0-12 0,-7 0-16 16,0 0-17-16,0 0-17 0,0 0-33 0,0 0-203 15,0 0-405-15,0 0 179 0</inkml:trace>
      </inkml:traceGroup>
      <inkml:traceGroup>
        <inkml:annotationXML>
          <emma:emma xmlns:emma="http://www.w3.org/2003/04/emma" version="1.0">
            <emma:interpretation id="{0D5707A3-8BD3-420B-9BD1-B15C079B2046}" emma:medium="tactile" emma:mode="ink">
              <msink:context xmlns:msink="http://schemas.microsoft.com/ink/2010/main" type="line" rotatedBoundingBox="6847,13276 11899,12914 11944,13548 6893,13910"/>
            </emma:interpretation>
          </emma:emma>
        </inkml:annotationXML>
        <inkml:traceGroup>
          <inkml:annotationXML>
            <emma:emma xmlns:emma="http://www.w3.org/2003/04/emma" version="1.0">
              <emma:interpretation id="{995F82F4-E714-4140-B6A2-2D49158E34A2}" emma:medium="tactile" emma:mode="ink">
                <msink:context xmlns:msink="http://schemas.microsoft.com/ink/2010/main" type="inkWord" rotatedBoundingBox="6853,13353 7171,13330 7211,13887 6892,13910"/>
              </emma:interpretation>
            </emma:emma>
          </inkml:annotationXML>
          <inkml:trace contextRef="#ctx0" brushRef="#br0" timeOffset="-153158.38">5565 12271 39 0,'0'0'161'0,"-5"-6"-13"0,5 6-7 0,0 0-8 15,0 0-9-15,0 0-6 0,0 0-5 16,-4-9-18-16,4 9 8 0,0 0-6 0,0 0-1 0,0 0-8 16,0 0-4-16,0 0-4 0,0 0-10 0,0 0-6 15,0 0-10-15,0 0-1 0,0 0-5 0,0 0-4 16,0 0-1-16,0 0 0 0,0 0 0 0,0 0 0 15,0 0-14-15,0 0 15 0,26 12 1 0,-26-12-8 16,13 7 0-16,-4-5-9 0,-4 3 1 0,5-1-2 16,-5 2-5-16,4-2-3 0,-4 2-2 0,2 0 1 15,-2 0-3-15,0 0 3 0,2 0-3 0,-2 3 2 16,1-4-6-16,0 1 0 0,-1 1-1 0,-1 2-1 16,0-3 1-16,0 3-2 0,-2 1 1 0,3-4-3 0,2 5-1 15,-4-3-2-15,2 1 2 0,-3-1-2 16,2-1 2-16,-1 0 1 0,2 1-3 0,-5 0 0 15,0-8 0-15,7 12 0 0,-6-4 2 0,-1-8 7 16,7 13 3-16,-7-5 0 0,0-8 4 0,0 15 5 0,0-15-2 16,-7 16 7-16,4-10-6 0,-2 6 1 0,-1-3-4 15,-1 2 3-15,-2-1-4 0,1 1-3 16,-2-1 2-16,-3 0-5 0,1 1 1 0,0 0-2 0,-4 0 1 16,5-3 0-16,-1 3-5 0,-5 1 4 0,5 1-10 15,-1-4-11-15,-1 3-15 0,2-2-11 0,0 1-13 16,-5 1-15-16,8-2-17 0,-1 2-20 0,-2 1-15 15,0-2-24-15,7-1-27 0,-3 2-209 0,0-4-405 16,4-2 179-16</inkml:trace>
        </inkml:traceGroup>
        <inkml:traceGroup>
          <inkml:annotationXML>
            <emma:emma xmlns:emma="http://www.w3.org/2003/04/emma" version="1.0">
              <emma:interpretation id="{AABF0F9D-698F-40F5-9999-EDCC1F2D09C1}" emma:medium="tactile" emma:mode="ink">
                <msink:context xmlns:msink="http://schemas.microsoft.com/ink/2010/main" type="inkWord" rotatedBoundingBox="8067,13189 11899,12914 11936,13441 8105,13715"/>
              </emma:interpretation>
            </emma:emma>
          </inkml:annotationXML>
          <inkml:trace contextRef="#ctx0" brushRef="#br0" timeOffset="-150925.32">6636 12243 169 0,'0'0'174'16,"0"0"-9"-16,0 0-6 0,0 0-10 0,0 0-17 15,0 0-8-15,0 0-12 0,0 0-10 0,0 0-11 16,0 0-10-16,0 0-5 0,0 0-13 0,0 0-1 15,0 0-7-15,0 0 3 0,0 0-3 0,0 0-7 16,0 0 0-16,0 0-2 0,0 0-9 0,20 17 4 16,-20-17 2-16,6 11-4 0,-6-11 0 0,2 10-6 15,-2-10 1-15,6 12-3 0,-6-12 0 0,2 14-3 0,-1-8 2 16,-1-6-3-16,0 13 0 0,0-13-2 0,2 13 4 16,-2-13-8-16,4 12-2 0,-4-12 4 0,-3 12 0 15,3-12-2-15,-1 15-1 0,1-15 0 0,0 12-1 16,0-12-2-16,0 12-3 0,0-12 0 0,0 13-3 15,0-13 0-15,0 11 1 0,0-11-2 0,0 11 1 16,0-11-4-16,0 0 0 0,0 14-1 0,0-14 3 16,0 0-2-16,0 10-1 0,0-10-2 0,0 0-3 15,0 0 3-15,-2 10 2 0,2-10-2 0,0 0 2 16,0 0-5-16,0 0 3 0,2 11-1 0,-2-11-2 16,0 0-2-16,0 0 3 0,0 0-1 0,0 0 1 15,0 0 1-15,0 0 2 0,0 0-4 0,-2 11 3 16,2-11-2-16,0 0 1 0,0 0 0 0,0 0 4 15,0 0-6-15,0 0 5 0,0 0-4 0,0 0 1 0,0 0 6 16,0 0 5-16,0 0 3 0,0 0 7 0,0 0-6 16,0 0 0-16,0 0-2 0,0 0 2 0,0 0-6 15,0 0 4-15,0 0-6 0,14-30-4 0,-14 24 5 16,3-2-2-16,0-1-5 0,2 2 2 0,1-2-8 16,-5 0 4-16,4 2-4 0,0-2-1 0,-2-2 0 15,0 0 1-15,0 2 1 0,0 1 0 0,2 0-2 0,1 1 0 16,-6 7 1-16,2-14-2 0,5 7-5 15,-5-3 5-15,4 6-4 0,-6 4 5 0,6-14-1 16,-3 8 0-16,2-2 0 0,-5 8-3 0,6-13-2 0,0 7 2 16,-1-2 1-16,1 1-3 0,0 2 3 15,0-3-1-15,2 1-2 0,0 1-1 0,-2 0 5 16,0-1-3-16,3-2-3 0,1 1 5 0,-1 1 0 0,-1 1 1 16,4-1 0-16,-4 1-1 0,-2 0 0 0,2 1-1 15,-1-1 4-15,3-1 1 0,-3 4-3 16,-2-2 2-16,2 1 3 0,-7 4-2 0,10-3-1 0,-10 3 0 15,9-5 0-15,-9 5-2 0,8-7 4 0,-8 7 1 16,7-6-3-16,-7 6 0 0,0 0 0 0,0 0 0 16,0 0-2-16,10-2 0 0,-10 2-2 0,0 0 2 15,0 0 1-15,0 0-2 0,0 0 2 0,0 0 4 16,9 11-5-16,-9-11 2 0,0 0 4 0,3 12-2 16,-3-12 4-16,0 11-2 0,0-11-1 0,2 14-1 15,-2-6 1-15,0-8 2 0,-2 14 0 0,2-14 3 16,0 15-1-16,0-15 7 0,0 15 3 0,-3-7 2 15,3 2 0-15,-2-1 1 0,2-9-1 0,-4 18 1 0,1-5 1 16,0-4-1-16,1 0-1 0,-3 4 0 0,2-1-5 16,-1 0 2-16,-1-1-1 0,0 2 1 15,2-1 1-15,-1 0-5 0,1-1-1 0,-2 0 3 0,1 0-4 16,2 2 1-16,-1-5 2 0,0 5 2 0,1-5-4 16,2 3 2-16,0-11 1 0,-7 17-4 0,5-8 1 15,-1-2-2-15,3-7 3 0,0 13 3 0,0-13 0 16,0 12 3-16,0-12-1 0,3 11 2 0,-3-11 5 15,6 8 7-15,-1-3 1 0,-5-5 1 0,15 6-3 16,-6-5-1-16,-1 5 3 0,6-6-3 0,-3 1-5 16,0 0 0-16,4-1-4 0,-1 1-1 0,-2-1-1 15,-12 0 2-15,17-1-7 0,-7 0 4 0,-10 1-3 16,17-1-4-16,-17 1 0 0,15-3 2 0,-15 3-17 16,9 0 4-16,-9 0-18 0,0 0-14 0,10-3-24 15,-10 3-19-15,0 0-24 0,0 0-31 0,0 0-22 16,0 0-30-16,0 0-23 0,0 0-226 0,0 0-471 0,0 0 210 15</inkml:trace>
          <inkml:trace contextRef="#ctx0" brushRef="#br0" timeOffset="-150075.7">7662 12041 143 0,'0'0'182'16,"0"0"-7"-16,-7-9-5 0,7 9-6 0,0 0-13 0,0 0-10 15,0 0-10-15,-8-3-10 0,8 3-13 16,0 0-11-16,0 0-6 0,0 0-13 0,0 0-6 0,0 0-11 16,0 0-3-16,0 0-6 0,0 0-6 0,0 0 1 15,0 0-5-15,-2 21 0 0,2-21-4 0,0 0 4 16,8 14 3-16,-3-8-3 0,-1 1 1 0,-4-7-1 15,13 8 2-15,-7 1-1 0,6-2 5 0,-1 0-9 16,0 0-1-16,1 0-2 0,1 1-5 0,-1-3 1 16,0 1-2-16,5-1-4 0,-3 4-1 0,0-4-3 0,0-2 2 15,3 5-7-15,-3-2-2 0,0-1 2 16,1 1-6-16,-1-2 3 0,0-2 1 0,1 3-2 16,-1-1-1-16,-1-2-4 0,-1 2 2 0,0 0-3 0,0-2-3 15,-5 1 1-15,3-2 1 0,-10-1-3 16,13 2 1-16,-13-2 1 0,9 3 1 0,-9-3 1 0,9 1-2 15,-9-1 4-15,0 0-3 0,0 0 0 0,10 2 2 16,-10-2-1-16,0 0-1 0,0 0-1 0,0 0-2 16,0 0 1-16,0 0-4 0,0 0 6 0,6 5-2 15,-6-5 0-15,0 0-2 0,0 0 0 0,0 0-1 16,0 0 2-16,-17 18-2 0,9-12 4 0,3 1 0 16,-5 1 1-16,3 1 0 0,-5 0 3 0,0 0-3 15,0 0 4-15,-1 2 1 0,-4 0 0 0,3 0-3 16,-3 2-1-16,0 0 3 0,2-2 0 0,-2 0-1 15,3 0 2-15,0-1-2 0,2 1 0 0,1-1-3 0,-3 0 2 16,0-1-4-16,2-1 1 0,0 2 0 0,2-4 2 16,1 3-2-16,1 0-2 0,-1-3 0 15,3 1-3-15,1-1-4 0,-4-1-17 0,1 1-12 0,2-2-16 16,0 1-18-16,6-5-15 0,-9 7-16 0,9-7-16 16,-5 9-15-16,5-9-28 0,0 0-27 0,0 0-212 15,0 0-428-15,0 0 189 0</inkml:trace>
          <inkml:trace contextRef="#ctx0" brushRef="#br0" timeOffset="-149179.55">8926 12029 135 0,'0'0'166'0,"0"0"-9"0,2-10-5 0,-2 10-12 16,0 0-7-16,0 0-5 0,0 0-17 0,0 0 4 15,0 0-9-15,0 0-9 0,0 0-11 0,0 0-9 16,0 0-5-16,-14-9-6 0,14 9 1 0,-12 0-4 15,12 0 0-15,-13 0-2 0,13 0-2 0,-19 3-2 16,7-2 0-16,12-1 0 0,-21 5-5 0,11-3-5 16,0 0-6-16,10-2 0 0,-23 6-6 0,7 0 0 15,2 0-4-15,2-2 3 0,0 2-5 0,-1-1-2 16,1 1-5-16,1-2-2 0,1 4-4 0,3-1 3 16,-1-1-4-16,-1 3 1 0,0-2-2 0,1-1 2 0,1 4-5 15,-3-2 0-15,4 0-2 0,-3 2-1 16,4-3 1-16,1 1 1 0,0-2-4 0,0 5 4 0,-1 0-4 15,2 1 1-15,0-3 3 0,0 0-4 0,0 3-3 16,3-5 2-16,0 4 1 0,-2-1 2 16,-1 0-4-16,3-10 2 0,0 20-3 0,0-13 0 0,3 2 1 15,-1 0-1-15,4 2 1 0,-4-3-2 0,2 1 0 16,1 0 4-16,2 1-1 0,-5-4 1 0,6 2 0 16,1-3 2-16,2 3 2 0,1-2 2 0,-3-3-2 15,4 2 6-15,1-2-3 0,3 1-3 0,2-2 3 16,0 2-1-16,1-6-2 0,-3 4 3 0,0-2-4 15,0-2 3-15,5 0-3 0,-5 1-2 0,-5 0 2 16,5-3 3-16,-3 1-3 0,1 1 1 0,-2-1 0 16,-4 2-2-16,-9 1 0 0,17-2-1 0,-9 2 1 0,-8 0 0 15,13-3-4-15,-13 3 2 0,7-1-3 0,-7 1-2 16,0 0-3-16,10-2-7 0,-10 2-13 16,0 0-10-16,0 0-8 0,0 0-10 0,0 0-11 0,0 0-16 15,0 0-19-15,0 0-19 0,0 0-40 0,0 0-17 16,0 0-220-16,0 0-425 0,0 0 189 0</inkml:trace>
          <inkml:trace contextRef="#ctx0" brushRef="#br0" timeOffset="-142760.45">9280 12230 130 0,'0'0'145'0,"0"0"-11"0,0 0-14 0,-10 2-8 16,10-2-7-16,0 0-9 0,0 0-5 0,0 0-7 15,0 0-9-15,0 0-8 0,0 0-10 0,0 0-2 16,0 0-13-16,0 0 3 0,0 0-10 0,0 0 4 16,0 0-4-16,0 0 2 0,0 0-10 0,0 0 1 15,0 0-6-15,0 0 10 0,0 0-4 0,0 0 1 0,0 0 4 16,27 10-3-16,-15-10-4 0,2 1 1 15,1 2-6-15,2-1 3 0,0-2-6 0,2 1 4 0,3 0-6 16,-1-1-3-16,2 4 1 0,-1-3 1 0,0-2-7 16,-6 2 1-16,7-1-1 0,-7 0 3 0,1 0-7 15,3 1 3-15,-6-1-3 0,2 0 2 0,1 0-4 16,0 0 3-16,-7 0 1 0,3-1-1 0,-13 1 1 16,18-1 0-16,-7 1-2 0,-11 0 0 0,14 0 0 15,-14 0-3-15,12 0 4 0,-12 0 0 0,0 0-1 16,12-2 0-16,-12 2-1 0,0 0-2 0,0 0-3 15,0 0-3-15,10-2-15 0,-10 2-5 0,0 0-23 16,0 0-17-16,0 0-18 0,0 0-11 0,0 0-36 16,0 0-134-16,0 0-285 0,0 0 127 0</inkml:trace>
          <inkml:trace contextRef="#ctx0" brushRef="#br0" timeOffset="-142399.01">9578 12084 61 0,'0'0'159'0,"0"0"-12"0,0 0-8 16,0 0-8-16,0 0-1 0,0 0-11 0,0 0 3 15,-25 18-6-15,21-12-12 0,-1 1-2 0,1 6-6 16,-4-2-5-16,5-1-6 0,-4 2 0 0,-1 3-2 16,3-3 0-16,-2 0-5 0,5 1-4 0,-3-2-4 0,-2 2-8 15,3 0-2-15,0 0-4 0,2-1-9 0,0-4-2 16,2 5-6-16,-5-5 0 0,5 5-6 0,-3-5-3 16,3-8-2-16,-1 15-3 0,0-9-2 0,1-6-2 15,-2 14 0-15,2-14 2 0,0 11-7 0,0-11-7 16,0 12-7-16,0-12-15 0,0 0-17 0,0 12-21 15,0-12-17-15,0 0-19 0,3 13-23 0,-3-13-36 16,7 2-213-16,-7-2-388 0,17-5 172 0</inkml:trace>
          <inkml:trace contextRef="#ctx0" brushRef="#br0" timeOffset="-141236.51">10187 11944 82 0,'0'0'168'15,"0"0"-13"-15,-17 2-4 0,17-2-15 0,-11 3-6 0,11-3-4 16,-11 3-7-16,5 0-10 0,6-3-6 0,-12 6-11 16,12-6-6-16,-12 7-3 0,12-7-4 0,-10 6-11 15,4 1-1-15,2-1-8 0,4-6-1 0,-10 9-9 16,5-5-3-16,5-4-3 0,-8 10-3 0,3-4 0 16,5-6-4-16,-5 8-5 0,-1-1-4 0,6-7-1 15,-5 7-2-15,5-7-1 0,-5 9-7 0,5-9 1 16,0 10 0-16,0-10-2 0,0 0 2 0,0 0 1 15,1 13-4-15,-1-13-2 0,0 0 3 0,5 11-4 16,-5-11-1-16,7 6 2 0,-7-6-4 0,14 4-1 16,-3-1-3-16,-2 2 4 0,1-5-2 0,3 2 0 15,2-1 0-15,-2 0-3 0,-1 1 2 0,5 0-2 16,-4-1 0-16,1 3-1 0,-1-4 4 0,-2 0-6 16,0 1 2-16,-1 0-3 0,-10-1-1 0,17 4 3 0,-7-3-2 15,-2 1 4-15,-8-2-3 0,16 0 3 0,-16 0 0 16,13 1-2-16,-13-1-2 0,11 2 2 15,-3 1-1-15,-8-3-3 0,12 3 2 0,-12-3-2 0,8 6 4 16,-2-3-2-16,-6-3 1 0,9 7-3 16,-9-7-2-16,8 5 7 0,-8-5-6 0,9 9 1 0,-6-6 3 15,-3-3 0-15,9 9 0 0,-6-4-2 0,-3-5 2 16,6 11 0-16,-2-6-1 0,-4-5 0 0,6 11-1 16,-5-4 2-16,-1-7 0 0,4 14-3 0,-2-8 1 15,-2-6 4-15,4 11 0 0,-2-4-1 0,-2-7-1 16,4 12-1-16,-4-12-1 0,1 13 10 0,0-7-2 15,-1-6-1-15,0 10 2 0,0-10 0 0,0 12 1 16,0-12 2-16,0 0 5 0,-5 12 3 0,5-12 4 0,-3 11 3 16,3-11-1-16,-5 7 2 0,5-7 7 15,-6 9 1-15,0-5 0 0,0 1 3 0,6-5-4 16,-17 3-4-16,6 1 1 0,0-1-4 0,-4-3 5 16,1 3-6-16,-1 0 0 0,-2-1-2 0,2-2-1 0,-2 0-1 15,2 0-1-15,1 0-4 0,0 0 2 16,2 0-4-16,-3 0 2 0,2 0-3 0,13 0 0 0,-15 0 0 15,15 0-4-15,-17 0 1 0,17 0-5 0,-13 0 2 16,13 0-9-16,0 0-4 0,-12-2-15 0,12 2-15 16,0 0-19-16,0 0-26 0,0 0-29 0,0 0-30 15,0 0-26-15,0 0-44 0,-16-1-188 0,16 1-432 16,0 0 192-16</inkml:trace>
          <inkml:trace contextRef="#ctx0" brushRef="#br0" timeOffset="-141932.92">10191 11955 61 0,'0'0'169'0,"4"-11"-17"0,-4 11-11 15,0 0-10-15,12-3-12 0,-12 3-3 0,14-1-9 0,-6-1-5 16,-8 2-7-16,17 0-5 0,-17 0-8 15,19 0-7-15,-9 0-4 0,2 0-7 0,-12 0-5 16,19 0-4-16,-4-1-7 0,-5 1-3 0,3 0-7 0,-13 0 0 16,24 0-7-16,-14 0 0 0,-1 0-3 0,2 1 0 15,-11-1-5-15,17 0-2 0,-17 0-3 0,16-1 1 16,-16 1-4-16,13-2 1 0,-13 2-7 0,10-1-4 16,-10 1-9-16,0 0-9 0,11 3-18 0,-11-3-23 15,0 0-9-15,0 0-19 0,0 0-19 0,0 0-29 16,0 0-141-16,0 0-293 0,0 0 129 0</inkml:trace>
        </inkml:traceGroup>
      </inkml:traceGroup>
    </inkml:traceGroup>
    <inkml:traceGroup>
      <inkml:annotationXML>
        <emma:emma xmlns:emma="http://www.w3.org/2003/04/emma" version="1.0">
          <emma:interpretation id="{7DD386F3-DEA8-40C8-97C9-4811F6448E37}" emma:medium="tactile" emma:mode="ink">
            <msink:context xmlns:msink="http://schemas.microsoft.com/ink/2010/main" type="paragraph" rotatedBoundingBox="6473,14396 16114,14010 16152,14946 6511,1533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053F1B2-A9B1-4640-A637-36423632391B}" emma:medium="tactile" emma:mode="ink">
              <msink:context xmlns:msink="http://schemas.microsoft.com/ink/2010/main" type="inkBullet" rotatedBoundingBox="6483,14627 7419,14589 7440,15113 6504,15150"/>
            </emma:interpretation>
            <emma:one-of disjunction-type="recognition" id="oneOf4">
              <emma:interpretation id="interp4" emma:lang="tr-TR" emma:confidence="0">
                <emma:literal>→</emma:literal>
              </emma:interpretation>
            </emma:one-of>
          </emma:emma>
        </inkml:annotationXML>
        <inkml:trace contextRef="#ctx0" brushRef="#br0" timeOffset="-138805.64">5122 13842 176 0,'0'0'182'0,"0"0"-11"0,0 0-16 0,0 0-9 16,0 0-13-16,0 0 2 0,0 0-11 0,0 0-8 16,0 0-4-16,0 0-8 0,0 0-2 0,0 0-4 15,36 0-4-15,-25-1-2 0,1 0-1 0,1 1-5 16,4-3-9-16,0 3 1 0,0-1-11 0,4 0-5 15,2 1-2-15,-9 0-4 0,9 1-8 0,0-2-1 16,-1 1-7-16,-5 0-2 0,0 0-4 0,4 0-4 0,-4-1-3 16,3 2 0-16,-4-1-6 0,-1 1-1 0,4-2-3 15,-4 1 0-15,-2-1-3 0,4 2-1 16,-1-1-3-16,-5 0-6 0,-2 0-12 0,-9 0-7 0,18-1-16 16,-18 1-15-16,16 0-17 0,-16 0-24 0,15 0-6 15,-15 0-30-15,13 0-24 0,-13 0-61 16,8-6-143-16,0-1-379 0,-1 5 167 0</inkml:trace>
        <inkml:trace contextRef="#ctx0" brushRef="#br0" timeOffset="-138326.46">5768 13546 168 0,'0'-12'175'0,"0"12"-22"0,0 0-10 0,0 0-4 16,0-12-10-16,0 12-7 0,0 0-8 0,0 0-4 0,0 0-6 15,1-11-6-15,-1 11-8 0,0 0-8 16,0 0-9-16,0 0-7 0,0 0-4 0,0 0-10 16,0 0-9-16,0 0-4 0,0 0 0 0,0 0-8 0,0 0 3 15,0 0-2-15,0 0 1 0,0 0 1 0,0 0 6 16,0 0-2-16,16 19 0 0,-16-19 1 0,10 8 0 15,-7-3 0-15,3 2 0 0,2-2-1 0,-1 1-2 16,0 1-1-16,-1 0-2 0,3-1-2 0,-4 0-1 16,3 2-6-16,-2-1 1 0,2-1-4 0,1-1 0 15,-3 1-1-15,0 0-4 0,2 0 0 0,0 1-2 16,-2 0 1-16,2 0-1 0,-1-1-2 0,-1 2-5 16,-1-5 2-16,6 5-1 0,-6-2-1 0,2 0 1 15,-2 0-2-15,-4 0-1 0,-1-6-2 0,8 13 6 16,-3-6-9-16,-2 0 5 0,0 0-3 0,-3-7 5 15,2 13-2-15,-2-3 4 0,0-10-3 0,-2 13 1 16,-1-2-3-16,-2 1 4 0,-3-2-2 0,-1 2 0 16,-2 0 2-16,-3 1-1 0,2-2-1 0,-10 5 1 15,5-4-1-15,-1 6-4 0,-5-4-12 0,6 3-12 0,-2-2-19 16,-2-2-13-16,3 4-12 0,2-3-28 0,-1-3-23 16,2-1-31-16,4-1-47 0,0-1-181 0,5-2-407 15,0 1 180-15</inkml:trace>
        <inkml:trace contextRef="#ctx0" brushRef="#br0" timeOffset="-139127.51">5149 13736 101 0,'0'0'103'0,"0"0"-15"0,-35 3 0 0,35-3-3 15,0 0-4-15,0 0-3 0,0 0-10 0,-14-1-4 16,14 1 0-16,0 0 0 0,0 0-3 0,-15 0-4 15,15 0-6-15,0 0 11 0,0 0-3 0,-9-2-6 16,9 2 10-16,0 0-7 0,0 0 0 0,0 0 7 16,-14 0-1-16,14 0 5 0,0 0 2 0,0 0-1 15,0 0 3-15,0 0-4 0,0 0 0 0,0 0-2 16,-13-1-8-16,13 1-3 0,0 0-11 0,0 0 0 16,0 0-4-16,0 0-7 0,0 0-1 0,0 0-2 0,0 0-1 15,0 0 0-15,0 0 2 0,0 0-1 16,0 0 6-16,34 7 3 0,-20-7 3 0,-1 0 1 15,4 0-2-15,-3 0 0 0,11 0-1 0,-1-1-5 0,-3 1-1 16,-4 0-8-16,0 0 1 0,-2 0-3 0,2 1-2 16,0-2-3-16,-2 2 0 0,2 1-2 0,-3-2-7 15,0 1 4-15,-3-1-1 0,2 0 0 0,-3 0-6 16,1 2 4-16,-2-1-2 0,3 0 2 0,-12-1-3 16,14 0-2-16,-14 0 2 0,17 0-3 0,-17 0 1 15,12 3-5-15,-12-3-3 0,9 3-3 0,2-1-9 16,-11-2-1-16,0 0-12 0,11 2-6 0,-11-2-8 15,11 2-6-15,-11-2-14 0,0 0-6 0,12 0-14 16,-12 0-13-16,0 0-15 0,0 0-13 0,0 0-10 0,0 0-13 16,0 0-43-16,0 0-119 0,0 0-331 15,0 0 146-15</inkml:trace>
      </inkml:traceGroup>
      <inkml:traceGroup>
        <inkml:annotationXML>
          <emma:emma xmlns:emma="http://www.w3.org/2003/04/emma" version="1.0">
            <emma:interpretation id="{91499CA3-11A8-47C3-A047-34366CBE1A5A}" emma:medium="tactile" emma:mode="ink">
              <msink:context xmlns:msink="http://schemas.microsoft.com/ink/2010/main" type="line" rotatedBoundingBox="8224,14326 16114,14010 16152,14946 8261,15261"/>
            </emma:interpretation>
          </emma:emma>
        </inkml:annotationXML>
        <inkml:traceGroup>
          <inkml:annotationXML>
            <emma:emma xmlns:emma="http://www.w3.org/2003/04/emma" version="1.0">
              <emma:interpretation id="{E2535DE7-22D8-430E-9F99-E64C86B76654}" emma:medium="tactile" emma:mode="ink">
                <msink:context xmlns:msink="http://schemas.microsoft.com/ink/2010/main" type="inkWord" rotatedBoundingBox="8225,14345 11082,14231 11109,14906 8252,15021"/>
              </emma:interpretation>
            </emma:emma>
          </inkml:annotationXML>
          <inkml:trace contextRef="#ctx0" brushRef="#br0" timeOffset="-137444.48">6800 13586 132 0,'0'0'209'0,"0"0"-16"0,0 0-20 0,0-12-23 15,0 12-14-15,0 0-6 0,0 0-4 0,0 0-6 16,0 0-6-16,0 0-4 0,0 0 2 0,3 39-10 16,-3-26-6-16,1 2-7 0,2-4-3 0,-3 5-5 15,0-3-4-15,0 1-10 0,2 2-3 0,-4-3-7 16,4 2-1-16,-2 1-7 0,0-2-2 0,0 1-7 16,0-2-4-16,0 0-5 0,0 1 0 0,0-2-1 15,3 0-6-15,-3-3 1 0,0-9-5 0,-3 14-1 16,3-14-2-16,0 12 0 0,0-12-3 0,0 12 2 15,0-12-2-15,0 0-3 0,0 12 1 0,0-12-2 16,0 0 0-16,0 0 3 0,3 9-3 0,-3-9-2 16,0 0 5-16,0 0-3 0,0 0-3 0,0 0 2 15,0 0 0-15,0 0-3 0,0 0-2 0,0 0-1 16,0 0 0-16,0 0-2 0,9-25-4 0,-4 17-5 16,1-1-6-16,-1-1-4 0,1-2-4 0,0 1-6 15,0-2 4-15,5 0-4 0,-6 0 4 0,4-1-3 0,0 2 1 16,-1-3 5-16,1 3 2 0,-1-1 1 0,1 1 5 15,-1-1-3-15,1 3 7 0,-1-1-5 0,1 1 2 16,-1 2 1-16,-1-1 3 0,-2 2-1 0,0 1 3 16,2-3-1-16,0 4-5 0,-1-2 16 0,0 2 0 15,-6 5 1-15,8-11 3 0,-1 6-2 0,-7 5 3 16,7-6-3-16,-7 6 3 0,10-5-2 0,-10 5-1 16,0 0 1-16,11-4 3 0,-11 4-2 0,0 0 6 15,13 4 1-15,-13-4 1 0,7 8 5 0,-2 0 6 16,-5-8 3-16,5 16 2 0,2-6 3 0,-5 1 2 15,1-1-3-15,0 2-1 0,-1 3-2 0,-2-3-5 16,2 0 4-16,3-1-4 0,-5 3-5 0,2-3 0 16,-2 2-2-16,3-2-1 0,-3 2-2 0,0-3 1 15,0 0 0-15,3 2-6 0,-1-3-13 0,-2-9-13 0,0 17-27 16,0-7-18-16,0-1-21 0,0-9-22 16,2 16-20-16,-2-16-15 0,2 9-21 0,-2-9-13 15,5 8-17-15,-5-8-179 0,0 0-397 0,12-2 175 16</inkml:trace>
          <inkml:trace contextRef="#ctx0" brushRef="#br0" timeOffset="-137053.08">7277 13841 21 0,'0'0'209'0,"10"-4"-14"0,-10 4-15 0,10-2-18 0,-10 2-10 16,0 0-11-16,0 0-13 0,18 5-3 0,-18-5-9 16,6 6-11-16,-1-2-6 0,-5-4-10 0,9 7-9 15,-6-1-4-15,-3-6-6 0,9 11-3 0,-4-5-4 16,0-1-2-16,-5-5-4 0,12 6-1 0,-7-2-2 15,-5-4-1-15,12 6 0 0,-4-3-5 0,-2-1-2 16,-6-2-6-16,17 4-1 0,-6-7-3 0,-11 3-5 16,21-2-2-16,-11 1-3 0,2-3 0 0,0-1-3 15,-4 1-1-15,3-1-2 0,1 1-4 0,-7-1-2 16,7-5 4-16,-4 0-7 0,-3 3 1 0,-1-3-1 16,1 1 0-16,-2 2-5 0,-1-1 0 0,0-1-1 15,-2 9-4-15,2-15-3 0,-2 15-1 0,-4-10-12 16,4 10-6-16,-10-11-11 0,3 6-5 0,7 5-9 15,-17-7-12-15,10 6-6 0,-5 1-12 0,12 0-10 0,-28 2-24 16,17-1-22-16,-6 3-17 0,5-3-36 0,-5 2-131 16,8-1-342-16,-2-1 151 0</inkml:trace>
          <inkml:trace contextRef="#ctx0" brushRef="#br0" timeOffset="-133239.33">8164 13380 26 0,'6'-8'160'0,"-6"8"-3"15,6-6-11-15,-6 6 0 0,9-4-13 0,-9 4-15 16,0 0-5-16,8-9-2 0,-8 9-10 0,0 0 1 15,2-8-2-15,-2 8-6 0,0 0-2 0,0 0-8 16,0 0-4-16,7-3-3 0,-7 3-1 0,0 0-6 16,0 0-3-16,0 0 0 0,0 0-10 0,0 0-5 15,0 0-3-15,0 0-5 0,0 0-4 0,0 0-6 16,0 0 0-16,0 0-6 0,0 0-2 0,0 0 1 16,0 0-3-16,-29 0-3 0,29 0-5 0,-14 3 5 0,14-3-1 15,-15 5-1-15,10-2 0 0,-7 2 2 16,3 0-1-16,-1-1 2 0,0 1-2 0,-1 1-2 0,-2 0 2 15,3 1-3-15,0 2 1 0,-2-4 4 0,0 3 0 16,5-1 1-16,-5 3 2 0,4-1-4 0,-1 0 1 16,0-2-5-16,3-1 0 0,1 2 0 0,3 0-3 15,-5-1 0-15,7-7-2 0,-5 16-2 0,5-7 1 16,-3 1-6-16,1-2 5 0,2-8 1 0,0 16-2 16,5-7-1-16,-5-1 1 0,5 1-2 0,2-1 1 15,0 4-1-15,3-3-2 0,-5 1 1 0,7-2-1 16,-5 0 3-16,5-1-4 0,-4 1 1 0,1-3 4 15,2 1-5-15,-2 0 3 0,0 0-2 0,4-2 2 0,-4 2 0 16,3-4-1-16,-4 4 0 0,4-3 7 0,-3-2-3 16,-1 3 1-16,3-3-1 0,0 3 2 15,-2-3-3-15,-9-1 0 0,14 3 2 0,-8-1 0 0,-6-2 0 16,14 2 1-16,-14-2-4 0,10 1 2 0,-10-1 2 16,9 0-3-16,-9 0 2 0,0 0-4 0,15 0 0 15,-15 0-2-15,0 0-1 0,10 0 3 0,-10 0-1 16,0 0 1-16,0 0-4 0,12 0-1 0,-12 0 2 15,0 0-5-15,0 0-7 0,9 3-9 0,-9-3-12 16,0 0-4-16,0 0-15 0,0 0-17 0,15 0-15 16,-15 0-17-16,0 0-15 0,0 0-22 0,14-4-22 15,-14 4-25-15,8-7-231 0,-8 7-447 0,12-10 198 16</inkml:trace>
          <inkml:trace contextRef="#ctx0" brushRef="#br0" timeOffset="-132168.55">7948 13216 123 0,'-10'3'150'16,"10"-3"-7"-16,-12 1-8 0,12-1-11 0,-12 3-5 16,12-3-9-16,-12 5-4 0,4-2-3 0,8-3-2 15,-14 6-6-15,6 1-5 0,2-1-3 0,-5 0-5 16,2 5-7-16,0 0-5 0,1 0-4 0,-1 0-1 15,-4 3-6-15,4-2-3 0,1 5-1 0,-1 2-3 16,0-1-1-16,3 3-1 0,1-7-8 0,5 7 0 16,-4 0-4-16,4-1-6 0,0 0-1 0,0-1 1 15,4-4-9-15,-1 2 3 0,2 2-7 0,7-3 4 16,-7 0-7-16,1-2 3 0,5 3-4 0,-2-3 1 16,3 0-7-16,-4 0-9 0,1-2-12 0,1 1-18 15,-1-2-8-15,3-1-10 0,-4-1-13 0,4 2-18 16,-2-4-5-16,2 3-22 0,-4-2-10 0,-2-2-24 0,2 1-166 15,-1-4-332-15,1 2 147 0</inkml:trace>
          <inkml:trace contextRef="#ctx0" brushRef="#br0" timeOffset="-131469.87">8596 13186 145 0,'0'0'145'0,"0"0"-9"15,0 0-16-15,0 0-9 0,0 0-1 0,0 0-14 16,0 0-5-16,0 0-13 0,0 0-5 0,0 0-8 16,0 0 3-16,0 0 3 0,0 0-9 0,0 0-3 0,28 9-1 15,-22-4 3-15,0 2 3 0,4 2-7 16,-1 0 2-16,0 5-1 0,5 3-1 0,-3-1 5 0,4 1-1 16,-6 2 1-16,-1 3 0 0,6-3-1 15,-5 2-3-15,-4 3-2 0,3 0 0 0,-4 0 9 0,-1 0 0 16,-6 8-2-16,1-8-5 0,-5 0-2 0,-1-2-4 15,-4 1-8-15,1 0-2 0,0 1-4 0,-1-5-3 16,1 4-4-16,0-2-3 0,-3-4 1 0,2 1-4 16,0-2-2-16,2 3-9 0,-2-2-14 0,4-6-18 15,2 3-23-15,-2-6-23 0,1 6-27 0,2-6-28 16,1 1-27-16,4-9-25 0,-2 11-219 0,2-11-423 16,0 0 187-16</inkml:trace>
          <inkml:trace contextRef="#ctx0" brushRef="#br0" timeOffset="-130471.47">9207 13494 5 0,'0'0'184'0,"0"0"-8"0,0 0-9 0,0 0-7 16,0 0-10-16,0 0-13 0,0 0-14 15,0 0-2-15,0 0-10 0,0 0-7 0,0 0-8 16,0 0-6-16,0 0-8 0,0 0-8 0,0 0-6 0,0 0-2 15,0 0-6-15,0 0-2 0,0 0-2 0,29 0-5 16,-29 0-3-16,22 3-2 0,-8-3-4 0,1-3 2 16,2 6-7-16,0-3 1 0,0 0-3 0,6 1-3 15,-4-1-3-15,-3 0 1 0,1 0-3 0,0 0-7 16,2 0 2-16,-1 2-1 0,-1-2-3 0,-1 0-1 16,-3 0 1-16,0 0-7 0,-3 0 2 0,2 0-2 15,-12 0 0-15,16 0-3 0,-16 0 0 0,13 0-2 16,-13 0 0-16,10 0 1 0,-10 0-1 0,0 0-2 15,8 3-2-15,-8-3-1 0,0 0 0 0,0 0-3 16,0 0 2-16,0 0-6 0,12 0-5 0,-12 0-8 16,0 0-7-16,0 0-10 0,0 0-9 0,0 0-9 15,0 0-5-15,0 0-15 0,0 0-18 0,0 0-21 0,0 0-28 16,0 0-27-16,0 0-151 0,0 0-345 16,-30 8 152-16</inkml:trace>
          <inkml:trace contextRef="#ctx0" brushRef="#br0" timeOffset="-130129.47">9219 13656 57 0,'0'0'171'0,"0"0"-8"15,0 0-8-15,15 7-12 0,-15-7-3 0,10 3-7 16,-1-1-3-16,-9-2-5 0,18 1-6 0,-4 2-2 16,1-1-6-16,2-2 1 0,-2 3-5 0,8-2-9 15,-6 1-6-15,7-1-2 0,-1 2-7 0,-2-4-6 16,3 1-3-16,-3 1-6 0,-4-1-8 0,7 0-3 16,-8 0-5-16,-2 3-2 0,-2-2-10 0,2-1 0 15,-3 0-6-15,-5 1-3 0,-6-1-1 0,20 0-5 16,-20 0-4-16,14 1 1 0,-14-1-9 0,9 4-6 0,-9-4-10 15,0 0-15-15,11 0-9 0,-11 0-17 0,0 0-14 16,6 5-19-16,-6-5-23 0,0 0-24 0,0 0-23 16,4 6-55-16,-4-6-140 0,0 0-369 0,0 0 163 15</inkml:trace>
        </inkml:traceGroup>
        <inkml:traceGroup>
          <inkml:annotationXML>
            <emma:emma xmlns:emma="http://www.w3.org/2003/04/emma" version="1.0">
              <emma:interpretation id="{D505A305-FAA4-4759-A86C-309095AE0ABB}" emma:medium="tactile" emma:mode="ink">
                <msink:context xmlns:msink="http://schemas.microsoft.com/ink/2010/main" type="inkWord" rotatedBoundingBox="11610,14220 12746,14174 12779,14992 11643,15037"/>
              </emma:interpretation>
            </emma:emma>
          </inkml:annotationXML>
          <inkml:trace contextRef="#ctx0" brushRef="#br0" timeOffset="-129608.89">10236 13179 96 0,'0'0'210'0,"0"0"-16"15,0 0-17-15,0 0-24 0,0 0-12 0,0 0-19 16,0 0-12-16,0 0-9 0,0 0-4 0,0 0-9 15,-3 23-6-15,1-11 5 0,2-1-1 0,2 3-8 0,-1 0 0 16,5 6 6-16,-2 1-5 0,-3 1-9 16,0 1 4-16,3 0 4 0,-1 2-6 0,-1 6 0 15,0-8 2-15,-4 3-1 0,2-2-6 0,-4 7 4 16,1-7-5-16,0-1-5 0,-2 0 1 0,1-2-3 0,2 2-4 16,-3-3 4-16,3 2-12 0,-2-1 3 15,0-5-5-15,1 4-5 0,-1-6-5 0,2 0-3 16,-1 2-3-16,0-3-3 0,2 1 2 0,-2 1-7 0,3-2-1 15,-1-1 1-15,0-1-6 0,1 0 6 0,1 0-6 16,0-2-3-16,3-2-15 0,-1 3-16 0,0-3-26 16,-3-7-23-16,7 15-22 0,-1-7-28 0,-2-4-26 15,-4-4-36-15,9 8-41 0,-9-8-221 0,10 2-477 16,-10-2 212-16</inkml:trace>
          <inkml:trace contextRef="#ctx0" brushRef="#br0" timeOffset="-128911.88">10246 13130 53 0,'0'0'118'16,"0"0"-5"-16,0 0 2 0,0 0-11 0,0 0-7 16,-5 6 3-16,5-6-10 0,0 0-3 0,0 0-4 0,0 0-1 15,0 0-4-15,0 0-4 0,0 0-2 16,-1 10-5-16,1-10-9 0,0 0 1 0,0 0-4 16,0 0 2-16,0 0-4 0,0 0 4 0,0 0 3 0,0 0 16 15,11 12-9-15,-11-12-1 0,14 1-3 0,-4-1-4 16,2 2-3-16,3-4-5 0,6 4 0 15,0-4-6-15,4 1-2 0,3 0-8 0,7-3 0 0,0 2-3 16,4 2-5-16,-1-2-2 0,0-5 0 0,-1 5-2 16,3 1-2-16,1-4-2 0,-14 3-2 0,10 0-3 15,-2-1 2-15,-11 2-1 0,-1 0-7 0,-7-3 3 16,1 4-2-16,-3 0-1 0,-3-1-2 0,-11 1-3 16,15-2 0-16,-15 2-3 0,12-3-3 0,-12 3-9 15,0 0-3-15,13 5-3 0,-13-5-10 0,0 0-18 16,0 0-18-16,0 0-24 0,0 0-26 0,-19 16-24 15,10-13-30-15,1 0-161 0,-3 0-354 0,11-3 157 16</inkml:trace>
          <inkml:trace contextRef="#ctx0" brushRef="#br0" timeOffset="-128154.62">11201 13494 104 0,'0'0'220'0,"0"0"0"16,0 0-13-16,2-15-15 0,-2 15-12 0,0 0-12 16,-5-12-11-16,5 12-6 0,-5-6-10 0,5 6-9 15,-6-10-11-15,6 10-14 0,-6-9-11 0,6 9-12 16,-12-2-5-16,2-2-5 0,10 4-6 0,-20-3-9 16,6 0 1-16,1 6-8 0,-4-3-2 0,4 3-5 15,-10 0-4-15,8-1-2 0,2 5-5 0,-4 0-3 16,-6 1 0-16,4 2 2 0,-2 1-2 0,1-1-4 15,2 5-1-15,4-5-6 0,-5 5-3 0,2-2 0 0,4 1 2 16,1-1-5-16,1 4 1 0,1-3-2 0,3 0-1 16,5-1-1-16,-3 2 0 0,1 0 1 0,3 0 1 15,2-2 1-15,3 2 0 0,3 1 1 0,3-2 2 16,-1-1-2-16,6 0 4 0,4-1-2 0,2 1 0 16,3-2 0-16,-1-4 2 0,2-2-3 0,3-1 1 15,-2 2-3-15,1-4-1 0,8 1-3 0,-7-2-1 16,-3-1 2-16,1 0 0 0,-3-4-6 0,1 4 8 15,-3 0-4-15,-4-2-6 0,-1 2-15 0,-1-4-19 16,-3 2-20-16,-3 2-22 0,0-4-40 0,-9 4-33 16,13 0-38-16,-4-3-63 0,-9 3-199 0,10-8-482 15,-6 4 213-15</inkml:trace>
        </inkml:traceGroup>
        <inkml:traceGroup>
          <inkml:annotationXML>
            <emma:emma xmlns:emma="http://www.w3.org/2003/04/emma" version="1.0">
              <emma:interpretation id="{44377B44-1829-4D56-B4B7-66B2C2EA3E78}" emma:medium="tactile" emma:mode="ink">
                <msink:context xmlns:msink="http://schemas.microsoft.com/ink/2010/main" type="inkWord" rotatedBoundingBox="13219,14126 16114,14010 16152,14946 13257,15062"/>
              </emma:interpretation>
            </emma:emma>
          </inkml:annotationXML>
          <inkml:trace contextRef="#ctx0" brushRef="#br0" timeOffset="-127732.31">11803 13554 68 0,'-5'-7'211'0,"5"7"-16"0,0 0-12 0,0 0-10 15,0 0-13-15,25-1-7 0,-25 1-5 0,22 1-11 16,-10 0-5-16,5-2-2 0,0 2-8 0,8-1-3 16,2 2-7-16,0 0-5 0,1-2-10 0,-1 0-4 15,10 0-6-15,0 0-6 0,-2 0-6 16,0 0-9-16,-9 0-5 0,2 0-1 0,1 0-11 0,-2-2 2 16,-1 2-5-16,0 0-4 0,-5 0-5 0,-4 0-4 15,-1-2-1-15,1 1-3 0,-5 0-4 0,-2-2-6 16,-1 2-16-16,-9 1-14 0,12-4-31 0,-12 4-34 0,7-5-40 15,-7 5-42-15,0 0-39 0,0 0-37 16,-16-17-150-16,7 10-416 0,-4-2 184 0</inkml:trace>
          <inkml:trace contextRef="#ctx0" brushRef="#br0" timeOffset="-127510.79">12123 13427 71 0,'0'0'202'0,"-5"6"-3"0,5-6-1 0,-5 12-10 0,5-12-7 15,-5 16-4-15,0-6-8 0,2 1-10 0,-1 1-12 16,1-1-6-16,-1 3-10 0,3-3-10 0,-4 1-8 16,0 0-10-16,2 1-10 0,-2-3-6 0,1 2-14 15,3 1-1-15,-3-3-8 0,1-2-6 0,-1 2-4 16,3-1-6-16,-2-1-7 0,2 2-3 0,1-10-13 15,-3 15-25-15,3-15-28 0,-4 11-23 0,4-11-26 16,0 12-29-16,0-12-23 0,2 10-32 0,-2-10-75 16,0 0-126-16,15 0-390 0,-2-4 173 0</inkml:trace>
          <inkml:trace contextRef="#ctx0" brushRef="#br0" timeOffset="-126807.85">12797 13347 28 0,'0'0'191'0,"-12"3"-14"0,12-3-14 0,-9 3-19 0,9-3-11 16,-8 4-12-16,8-4-10 0,-9 5-5 0,9-5-13 15,0 0-8-15,-7 5-1 0,7-5-9 0,-5 5 0 16,5-5-7-16,0 0-5 0,0 0-9 0,0 0-1 16,7 18-4-16,-7-18-1 0,9 11-1 0,-4-7 1 15,1 3 0-15,0-1-1 0,0 0-2 0,2 3-2 16,1-2-1-16,3 1-4 0,0 1 6 0,0-2-12 16,-1 1-2-16,2-1-4 0,-1 3 0 0,0-1-1 15,0-2-5-15,-1 1 1 0,0 0-3 0,1 1-3 16,-6-4 0-16,6 6 1 0,-3-3-3 0,-1-2 1 15,-2 1-3-15,2 0 2 0,-6 0-2 0,0 1 1 0,2 0 3 16,-4-8 1-16,4 13 4 0,-4-5 2 16,0-8 8-16,-5 13 0 0,0-5-2 0,-2-2 2 15,-3 0-3-15,-1 1-1 0,3 1-6 0,-3-2 0 16,-4-1 0-16,6-1-1 0,-3 3-2 0,-2-2-3 0,2-1-9 16,-1-2-17-16,5 1-19 0,-2 0-24 0,1 0-33 15,9-3-37-15,-13 2-40 0,13-2-59 16,-14-5-160-16,14 5-415 0,0 0 184 0</inkml:trace>
          <inkml:trace contextRef="#ctx0" brushRef="#br0" timeOffset="-127205.65">12794 13295 100 0,'0'0'192'0,"16"0"-15"16,-3-1-11-16,1 0-8 0,-1 0-14 0,3-2-10 15,0 3-5-15,1 0-9 0,0-2-11 0,-2 1-8 16,8 1-7-16,-3 0-7 0,-3-3-10 0,6 3-8 16,-8 3-9-16,0-3-4 0,-1-3-5 0,-2 3-7 15,1 0-2-15,-13 0-5 0,18 0-14 0,-9 0-16 16,-9 0-19-16,15 0-19 0,-15 0-28 0,10 0-29 16,-10 0-32-16,0 0-38 0,0 0-128 0,0 0-308 15,0 0 137-15</inkml:trace>
          <inkml:trace contextRef="#ctx0" brushRef="#br0" timeOffset="-125889.94">13360 12977 70 0,'0'0'209'0,"0"0"-15"0,0 0-14 0,0 0-16 15,0 0-18-15,0 0-11 0,0 0-11 16,0 0-11-16,0 0-10 0,0 0-3 0,0 0-4 15,0 0-7-15,0 0-9 0,35 0-5 0,-35 0-7 0,24-3-5 16,-10 3-6-16,2 0-3 0,0 0-5 0,-2 3-7 16,4-3-2-16,-1 0 0 0,0 0-5 0,0 0-2 15,-4 0-2-15,2 1-5 0,-2 2-2 0,0-3-1 16,-4 2-1-16,-9-2-5 0,13 0-1 0,-13 0 2 16,11 0-6-16,-11 0-3 0,10 1 1 0,-10-1 2 15,0 0-4-15,8 3-5 0,-8-3 5 0,0 0-5 16,0 0-2-16,0 0 1 0,0 0-1 0,8 4 2 15,-8-4 3-15,0 0-4 0,0 14 5 0,0-14-3 16,0 9 1-16,0-9 1 0,-2 12-1 0,2-12 2 0,-1 19 2 16,0-10-2-16,1-9 4 0,-3 19-2 15,2-10-4-15,0 6 5 0,-2-3 3 0,2 0-1 16,-1 3 0-16,1 0 1 0,1-2 1 0,-3 4 2 0,3-2-1 16,-2 0-4-16,-1-1 6 0,3 7-1 0,-1-1 1 15,0-3-5-15,1 2 2 0,0-1-3 0,-2 4 4 16,0-1-2-16,2 0 1 0,0-2-2 0,-2 3 0 15,2-2 3-15,0 1-3 0,-1-2 3 0,1-1-3 16,1 4-1-16,-1-4-3 0,2 0 0 0,-4-2-2 16,1 5 0-16,-2-7 0 0,3 5 1 0,-1-3 1 15,1 0-5-15,0 1 3 0,-1-2-1 0,-2 0 0 16,1-1-1-16,0 0 1 0,-2-1-1 0,0-1 0 16,2 1 0-16,1-1-1 0,-2-1 0 0,2-3-1 15,1-8 1-15,-2 17 0 0,4-7 3 0,-2-10-1 16,-2 16-2-16,5-9-2 0,0 0 2 0,0 0-13 15,3-1-13-15,-1 0-17 0,1 0-21 0,2-3-29 16,0 0-29-16,0 1-38 0,-8-4-43 0,17 2-208 0,-5-3-442 16,-12 1 196-16</inkml:trace>
          <inkml:trace contextRef="#ctx0" brushRef="#br0" timeOffset="-125331.31">13914 13408 181 0,'0'0'221'0,"0"0"-23"16,0 0-19-16,0 0-10 0,0 0-17 0,0 0-6 15,0 0-10-15,0 0-6 0,34-5-8 0,-19 3-8 16,-1 4-7-16,3-2-5 0,-2 2-9 16,11 1-4-16,-3-4-5 0,2 3-8 0,-1-2-7 0,-1 0 0 15,-2 3-9-15,-3-2-4 0,5-1-4 0,-8 1-5 16,6 0-2-16,-4 2-4 0,0-3-6 0,-4 0 0 15,3 0-2-15,-3 0-6 0,-1 1-2 0,1-1-1 16,-3 0-4-16,-10 0-2 0,17 1-6 0,-17-1 3 0,13 0-5 16,-13 0-3-16,11 0-4 0,-11 0-11 0,0 0-8 15,12 0-13-15,-12 0-15 0,0 0-19 0,0 0-16 16,0 0-24-16,0 0-19 0,0 0-20 0,0 0-20 16,0 0-42-16,-40-8-135 0,31 1-367 0,1 2 164 15</inkml:trace>
          <inkml:trace contextRef="#ctx0" brushRef="#br0" timeOffset="-125008.36">14236 13239 208 0,'0'0'223'15,"0"0"-17"-15,0 0-15 0,0 0-17 0,0 0-22 16,0 0-10-16,0 0-19 0,-13 0-9 0,13 0-11 15,0 0-6-15,-8 11-6 0,3-5-4 0,0-1-1 16,5-5-2-16,-10 16-6 0,9-7 1 0,-5 3-7 0,-1 1 6 16,2-1-6-16,0 4-4 0,-1-2-2 0,1 2-6 15,3-1 0-15,-2-2-2 0,2 8-1 0,1-6-2 16,1 0-4-16,-4 4-2 0,3-3-7 0,-2-2-1 16,6-1-2-16,-6 2-6 0,6-3-4 0,-6 1 1 15,6-3-5-15,-2 3-1 0,-1-5-7 0,0-8 5 16,0 16-4-16,0-8 3 0,1 0-4 0,-1-8-1 15,3 11-18-15,-3-11-19 0,3 12-23 0,-3-12-27 16,1 9-33-16,-1-9-19 0,0 8-40 0,0-8-40 16,0 0-236-16,0 0-473 0,0 0 210 0</inkml:trace>
          <inkml:trace contextRef="#ctx0" brushRef="#br0" timeOffset="-124565.69">14680 13118 5 0,'0'0'215'0,"0"0"-14"0,0 0-12 15,0-9-5-15,0 9-16 0,0 0-15 0,0 0-12 16,0 0-12-16,0 0-13 0,0 0-12 0,0 0-12 16,0 0-14-16,0 0-5 0,0 0-6 0,0 0 2 15,0 0-2-15,0 0 3 0,-14 27 5 0,11-14-1 16,-2-1 4-16,0 3-4 0,1 5 1 0,0 0-4 15,2-1 3-15,-4 2 1 0,5 0-7 0,0 1-5 16,1 1-3-16,0-2-3 0,0 0-1 0,0 3-6 16,1-4-2-16,0 2-4 0,3-1-1 0,0 0-6 15,-1-4-2-15,1-3-2 0,-2 2-2 0,2-2-6 16,-1 0 0-16,1-1 0 0,1-2 1 0,-2 1-5 16,2-2-8-16,-3-1-25 0,1 1-42 0,1-3-48 0,-1 0-55 15,2 2-74-15,-5-9-257 0,0 12-526 0,0-12 232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00:11.48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974CFF-515C-4551-B9EB-D9EA90C15714}" emma:medium="tactile" emma:mode="ink">
          <msink:context xmlns:msink="http://schemas.microsoft.com/ink/2010/main" type="inkDrawing" rotatedBoundingBox="1441,1864 4204,1843 4205,1925 1442,1946" semanticType="underline" shapeName="Other">
            <msink:sourceLink direction="with" ref="{0A60D326-40D2-4F90-AB24-43BC7A4FA876}"/>
          </msink:context>
        </emma:interpretation>
      </emma:emma>
    </inkml:annotationXML>
    <inkml:trace contextRef="#ctx0" brushRef="#br0">0 792 106 0,'0'0'130'16,"0"0"-6"-16,0 0-2 0,0 0-6 0,0 0-11 15,0 0-3-15,0 0-3 0,0 0-16 0,22 9-3 16,-22-9-13-16,13 0 2 0,-13 0-3 16,15 0-11-16,-2 0-3 0,0 0-15 0,-3 0 5 15,-10 0-3-15,24 2-5 0,-11-2 0 0,-1 1-6 0,2 1 1 16,0-4-4-16,1 5 1 0,-1-4-8 0,2 2 1 0,-2 1-3 0,3 1-3 16,4-2-2-16,1 1 0 0,-6-2 1 0,1 4-3 15,0-3 2-15,6 3 6 0,1-3 3 0,0-1-1 16,2 0-1-16,-1 0 5 0,-1 2 1 0,1-5 2 15,1 3-1-15,0 0 7 0,-1 1-13 0,-1-1 5 16,-1 0-4-16,1 2-2 0,-7-2-3 0,0-2 1 16,0 2-2-16,0 2-1 15,-3-2-1-15,1-2 0 0,-1 2-2 0,2 2-2 16,-3-2 1-16,-1 0 0 0,1 0-3 0,-3 0-4 16,4-2 0-16,0 6-1 0,-7-3 3 0,-7-1-1 15,23 0 1-15,-12 0 2 0,2 0-1 0,-1 1-10 16,1-1 11-16,0 3-1 0,0-3-3 0,-1 2-4 15,3-1 5-15,-2-1-2 0,-2 3 1 0,2-3-2 16,1 3 0-16,0-1 2 0,-1-4-1 0,0 4 2 0,3-1-5 16,-3-1 4-16,3 2 1 0,-1-2 0 0,0 2-3 0,-1-2 0 15,2 0-1-15,-2 0-1 0,3-4 2 0,-3 6 2 16,2 0-3-16,1-4 4 0,-3 2 2 0,1-2-3 16,2 2-1-16,-3-1 0 0,3 1 0 0,2-2 0 15,-4 2 0-15,4-3 1 0,-4 3-1 0,4-3 0 16,-4 2-2-16,1-1 1 0,0 4 3 0,1-4-6 0,0 2 0 0,-4 0 2 15,2 0 2-15,0 0 2 0,2 0-3 0,-2 0-2 16,2-3 0-16,0 3 3 0,-2-1 4 0,2 2-5 16,-2-2 1-16,2 1-4 0,-2 0 4 0,2-1 1 15,1 1 1-15,-1 1-4 0,0-1 2 0,0-1 2 16,0 1-6-16,-1 0 4 0,-2-2 4 16,2 0-5-16,-2 2-1 0,3 2-2 15,-1-2 1-15,0 0 2 0,2 0 0 0,-1 0-4 16,0 0-1-16,-3-2 7 0,3 2-3 0,-1 0-1 15,1-1 6-15,-1 2-1 0,5-1 3 16,-4 0 2-16,-3-1 6 0,3 1 0 0,0 0 0 16,5-3 2-16,-6 3 4 0,1 0-8 0,-2-1 8 15,0 0-3-15,-1 1 2 0,3 0-1 0,-1 0-1 16,1 0 1-16,-3 0-6 0,3-1 6 0,-2-2 4 0,-1 3-3 0,3-2 4 0,-1 2-3 16,-2 0-1-16,2-4 6 0,-1 4-2 0,0 0 3 15,2 0-1-15,-4-2 3 0,4 1 2 0,0-1 0 16,5 1 8-16,0-1-1 0,-7 0 6 15,4 2-13-15,-4-2 3 0,7-1-4 0,-4 3-1 0,-2 0-5 16,1-1 6-16,-4 1 1 0,0-1-1 0,1-3 3 16,-6 4 3-1,-8 0 8-15,17-2 2 0,-17 2 18 0,17 0-6 16,-17 0 4-16,8 1 4 0,-8-1-10 0,0 0-1 0,12 0-7 16,-12 0-2-16,0 0-8 0,0 0-3 15,6-7-17-15,-6 7-32 0,0 0-30 0,0 0-37 16,0 0-49-16,0 0-53 0,-27-13-64 0,13 11-275 15,-1-1-566-15,0-2 250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2:31.1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26CBB0-9D19-4A2E-9DF2-D22E37116371}" emma:medium="tactile" emma:mode="ink">
          <msink:context xmlns:msink="http://schemas.microsoft.com/ink/2010/main" type="inkDrawing" rotatedBoundingBox="17258,10751 17366,18627 17161,18629 17053,10753" semanticType="verticalRange" shapeName="Other"/>
        </emma:interpretation>
      </emma:emma>
    </inkml:annotationXML>
    <inkml:trace contextRef="#ctx0" brushRef="#br0">80 0 42 0,'0'0'98'0,"0"0"-5"15,0 0-8-15,0 0-2 0,0 0-3 0,0 0-12 0,0 0-5 16,0 0-21-16,0 0 13 0,0 0-10 16,0 0-5-16,0 0-10 0,0 0-4 0,0 0 0 15,0 0 4-15,0 0 2 0,0 0-10 0,0 0-4 0,0 0-10 16,0 0 11-16,0 0 0 0,0 0-6 16,0 0 3-16,0 0-5 0,0 0 2 0,-5 27-9 15,5-27 4-15,-1 10 6 0,1-10-8 0,-3 11-4 0,3-11 5 16,-1 10-1-16,1-10-5 0,-2 15 5 0,2-15-1 15,0 12-4-15,0-12-1 0,0 11 7 0,0-11-5 16,2 11 3-16,-2-11 1 0,-2 11-12 0,2-11 4 16,2 13-2-16,-2-13 8 0,0 12-6 0,0-12 8 15,0 0-2-15,-2 16-3 0,2-16-2 16,0 12 2-16,0-12 1 0,-2 9-5 0,2-9 3 0,-3 13 0 16,3-13-4-16,-1 11 2 0,1-11 1 0,-3 12-7 15,3-12 8-15,-5 10 3 0,5-10-9 0,-1 10 15 0,1-10-7 16,-2 11-1-16,2-11 1 0,-1 10 3 15,1-10-4-15,-3 11-3 0,3-11 6 0,0 0-8 16,-1 16 3-16,1-16-3 0,0 6 4 0,0-6 4 16,0 0-3-16,-1 15-6 0,1-15 8 0,0 0-4 15,-3 12-4-15,3-12 9 0,0 10-3 0,0-10-9 16,3 10 14-16,-3-10-5 0,0 13 7 0,0-13-7 0,0 10-2 16,0-10 3-16,0 15 0 0,1-8-1 0,-1-7-10 15,1 13 18-15,-1-13-8 0,4 12-5 0,-4-12 3 16,2 13 7-16,-1-7-7 0,-1-6-1 0,4 13 4 15,-3-4-6-15,-1-9 6 0,0 11-5 0,0-11-3 16,4 11 14-16,-3-5-16 0,-1-6 3 0,2 14-9 16,0-7 17-16,-2-7-5 0,2 12-5 0,-2-12 2 0,1 13 8 15,2-9-9-15,-3-4 6 0,1 15 1 16,0-9 1-16,-1-6-6 0,4 12 2 0,-4-12 0 16,3 12-5-16,-1-4 2 0,0 0-1 0,-2-8 0 15,4 12-3-15,-4-12 10 0,3 13-6 0,0-7-4 16,-3-6 6-16,5 11-5 0,-2-3-2 0,-2-1 6 15,-1-7-2-15,5 14 1 0,-1-8-6 0,-1 0 2 0,-3-6 7 16,9 14-4-16,-6-10 8 0,-3-4-2 0,8 10-11 16,-7-2 8-16,-1-8 2 0,5 9 2 0,-5-9-1 15,5 10-4-15,-5-10 0 0,3 8 1 0,-3-8 0 16,3 8 3-16,-3-8 6 0,1 10-1 0,-1-10-5 16,0 0 0-16,0 11-8 0,0-11 5 0,0 0-2 15,0 0 5-15,-1 14 3 0,1-14-2 0,0 0 8 16,-3 13-14-16,3-13 2 0,0 0 3 0,0 10 2 15,0-10 0-15,-1 8-9 0,1-8 8 0,0 0-4 16,-2 13 5-16,2-13 1 0,0 11-2 0,0-11 5 16,0 0-10-16,0 16 4 0,0-16-2 0,0 8 13 0,0-8-9 15,0 12 1-15,0-12-10 0,2 13 6 16,-2-13-4-16,1 9 11 0,-1-9-1 0,0 14-2 16,0-14-1-16,-1 14-5 0,1-14 1 0,0 10 6 0,0-10-3 15,-2 13-2-15,2-13 2 0,-2 13-1 0,2-13-7 16,-2 13 14-16,2-13-7 0,-2 12-3 15,-1-6 9-15,3-6-4 0,-2 12-4 0,2-12 2 0,-4 10 9 16,4-10-9-16,-2 12 8 0,2-12-15 0,-2 11 5 16,2-11 8-16,-3 13-4 0,3-13 7 0,-1 10-6 15,-3-2 7-15,4-8-6 0,-1 10 2 0,1-10-6 16,-4 12 1-16,2-3 6 0,2-9 0 0,-1 10-3 16,1-10-1-16,0 13 0 0,0-13 8 0,-3 11-9 15,3-11-2-15,0 11 6 0,0-11-3 0,0 11-3 16,0-11 6-16,-1 9-11 0,1-9 10 0,0 0-5 15,-1 13 2-15,1-13-4 0,-3 9 8 0,3-9-14 16,-1 11 13-16,1-11 1 0,0 0-5 0,-1 12 2 16,1-12 2-16,0 0-3 0,0 12 1 0,0-12 0 15,-2 9 2-15,2-9 1 0,0 0 1 0,0 14-6 16,0-14 0-16,0 0 7 0,2 10 3 0,-2-10-5 16,0 10-1-16,0-10 3 0,0 0 0 0,-2 11 1 0,2-11 0 15,0 0-2-15,-2 11 4 0,2-11-3 0,-3 9-3 16,3-9-5-16,0 0 6 0,0 11-4 0,0-11 3 15,-4 8 2-15,4-8-5 0,-1 10 4 0,1-10 1 16,-1 12-5-16,1-12 3 0,-3 9 1 0,3-9 6 16,-3 10-8-16,3-10 6 0,-5 11 0 0,5-11-7 15,-1 10 3-15,1-10 4 0,-3 12-10 0,3-12 4 16,0 15-1-16,-1-8 7 0,1-7-4 0,-1 14 3 16,1-14-9-16,0 12 3 0,-4-4 2 0,4-8-4 0,0 14-4 15,0-14 6-15,1 18-4 0,-1-12 3 0,0-6 0 16,0 16 0-16,3-6-1 0,-2-1 2 15,-1-9-7-15,1 14 10 0,3-5-7 0,-4 0 2 0,0-9-4 16,3 16 6-16,-3-10 1 0,2 2 1 0,-2-8-6 16,3 14-3-16,-3-14 9 0,-1 12-5 15,5-4 2-15,-4-8-5 0,0 13 7 0,1-6 1 0,-1-7-5 16,0 14 0-16,0-14-7 0,1 15 11 0,-1-15 1 16,0 10-1-16,0-10-24 0,1 13 19 0,-1-13 2 15,-1 12-1-15,1-12-4 0,0 12 9 0,0-12-15 16,0 15 4-16,0-15 8 0,0 11-4 0,0-11 0 15,0 11 4-15,0-11-10 0,-1 11 5 0,1-11 1 16,0 12 2-16,0-12-8 0,0 13 10 0,0-13-9 16,0 11 9-16,0-11-2 0,-1 12-1 0,1-12 1 15,0 12 3-15,0-12-23 0,-3 10 24 0,3-10-8 16,3 11 2-16,-3-11 5 0,-3 13-2 0,3-13 0 16,0 11-2-16,0-11 3 0,-1 13-3 0,1-13 0 15,0 13 5-15,0-13-3 0,0 14 1 0,0-14-1 16,0 12-5-16,-2-2 1 0,2-10 6 0,2 13-12 0,-2-3 9 15,0-10 1-15,0 15 2 0,0-6-5 0,0-9 6 16,0 19-5-16,0-11 2 0,0 1-8 0,0-9 6 16,0 16 3-16,-2-7-1 0,2-9 1 0,0 17-2 15,0-6-5-15,0-11 6 0,-2 16 0 0,0-6 0 16,1-2-3-16,1 4 2 0,-4-3-3 0,4-9 0 16,-1 22 3-16,1-11 2 0,-1 3-3 0,2-3 1 15,-2 0-4-15,1 1 6 0,0-12 2 0,0 19 1 16,-3-9-10-16,3-10 7 0,3 16 0 0,-2-5-6 15,-1-11 3-15,-1 15 2 0,1-2-5 0,-3-1 0 16,3-2 4-16,0-10 6 0,-1 15-5 0,-1-6 0 16,2-9-4-16,-2 17 5 0,2-4-6 0,-2-5 2 15,2-8 7-15,-1 17 1 0,0-10 0 0,-2 5-9 16,2-3 3-16,1-9 1 0,-1 15-6 0,-2-8 8 16,3-7-1-16,-1 15-2 0,1-15 3 0,0 15-3 15,-2-9 1-15,2-6 0 0,-1 16-4 0,1-7-1 0,0-9 5 16,1 14-4-16,-1-6 6 0,0-8-4 0,2 13-3 15,-2-13 4-15,1 13-2 0,-1-13 6 0,3 14-4 16,-3-6 0-16,0-8-2 0,0 13-1 0,0-13 1 16,0 14 7-16,1-6-9 0,-1-8 8 0,0 14-7 15,0-14 3-15,0 13-3 0,0-13 8 0,0 15 0 16,0-7-6-16,0-8-5 0,-1 14 6 0,1-14 6 16,0 13-7-16,0-13 4 0,0 15-2 0,0-8 1 15,0-7-3-15,-3 18-4 0,6-12 8 0,-3-6 0 0,-3 16-2 16,3-16 1-16,3 16-2 0,-3-7-3 15,0-9 5-15,0 17-1 0,-3-10-1 0,3-7 6 16,0 17-4-16,0-9-2 0,-1 4 1 0,2-4 1 0,-1 5 1 16,-1-1-9-16,-1-3 4 0,4 1-1 0,-2-10 3 15,-2 24 0-15,2-16-3 0,0 2-2 16,0 0 4-16,0 2-5 0,0-12 10 0,0 18-2 0,0-5-2 16,0-5-3-16,0-8 5 0,2 19-6 0,-2-12 5 15,1 5 3-15,-1-2 3 0,3 1-5 0,-2-2 1 16,-1-9-10-16,1 16 10 0,2-8-1 0,-2 1 0 15,2 1-3-15,-1-2 3 0,-2 1-3 0,0-9 0 16,2 17 2-16,-1-8 6 0,2-2 0 0,-3-7 1 16,1 17-5-16,0-10 2 0,-1-7-7 0,3 19 3 0,-2-11-7 15,-1-8 9-15,1 16 1 0,-1-8-4 16,0-8 3-16,2 16-2 0,-2-16 1 0,0 12-3 16,0-12 2-16,-2 16-3 0,2-9 7 0,0-7-8 0,-2 13 0 15,2-13 2-15,-3 10 1 0,3-10 0 16,-1 14 0-16,1-7 1 0,0-7 4 0,0 0-4 15,-1 19-6-15,1-19 4 0,0 11 4 0,0-11-3 0,-3 13 1 16,3-13 3-16,-1 12 0 0,1-12-4 16,-2 14-4-16,2-14-2 0,-2 14 1 0,2-14-8 0,-2 13 12 15,2-13 4-15,-1 9 1 0,1-9-2 0,-1 14-8 16,1-14 9-16,-4 14 3 0,4-14-9 0,-1 11 2 16,1-11 2-16,-3 10-14 0,3-10 16 0,-1 8 2 15,1-8 3-15,0 12-6 0,0-12-1 0,0 0-2 16,-2 16 0-16,2-16 3 0,0 9-6 0,0-9-1 15,-1 12 9-15,1-12-7 0,-3 12 8 0,3-12-9 16,-1 9-1-16,1-9 7 0,-1 10-16 0,1-10 15 0,0 12 9 16,0-12-6-16,0 10-6 0,0-10-4 15,-3 11 11-15,3-11-7 0,-1 10 5 0,1-10-4 0,-1 10 3 16,1-10 4-16,-2 12-3 0,2-12-6 0,-2 11-3 16,2-11 7-16,-3 12-1 0,3-12 0 0,0 13 3 15,0-13-8-15,-3 11 2 0,3-11 7 16,-1 11-1-16,1-11-2 0,-2 11 6 0,2-11-11 0,-3 9 5 15,3-9-1-15,-3 13-1 0,3-13 2 0,-4 15 1 16,3-10-7-16,1-5 4 0,-4 11 4 0,4-11-4 16,0 14 4-16,-1-7-6 0,1-7 4 0,-4 15-2 15,3-6 4-15,1-9-3 0,-4 16-1 0,2-8 3 16,2-8-5-16,-2 16 3 0,-1-6 1 0,3-1 0 16,-1 2 2-16,1-11-6 0,0 18-3 0,0-7 7 15,1 3-2-15,-2-5-1 0,2 4 2 0,-1-4-5 16,0-9 8-16,0 19-1 0,3-8-2 0,-3 0 2 0,1 0 0 15,0-2 2-15,-1-9-8 0,2 19 7 0,-2-8 1 16,0-2-4-16,0 1-1 0,0-10-1 0,2 18 2 16,0-5-5-16,-1-1 4 0,-1-3 0 0,3 1-2 15,-3-10 4-15,2 17-2 0,-2-4 0 0,4-4 5 16,-3 1-1-16,1-1-3 0,0 3-4 0,0 0 1 16,-2-3 5-16,4 1-2 0,-2 2 2 0,-1-3-3 15,2 0 4-15,0 0 0 0,-1 3-3 0,0-5 0 16,-1 4 2-16,0-1-6 0,2 4 6 0,-1-3 2 15,2 1-8-15,-2 0-12 0,-2 1 21 0,1-1-3 16,2 0-4-16,-2-1 1 0,-1 3-1 0,1-3 8 16,2 1-4-16,-3-1-1 0,0 2 1 0,0-3 2 15,1 0-3-15,-1 0 0 0,1 3-1 0,1-3-6 16,0-1 7-16,-2-9 1 0,0 19-2 0,3-6-2 16,0-6 4-16,-2 3-4 0,3 0 1 0,-3-3-2 15,2 7 5-15,-1-6-4 0,4 2 3 0,-5-1-1 0,-1 0 1 16,1 0-3-16,-1-9-1 0,1 22 1 0,-1-15 1 15,3 4-1-15,-3-2 5 0,1 1-5 0,-1 0 1 16,2-2 0-16,-2-8 4 0,2 19-5 0,1-11 1 16,-2 6 2-16,3-3-1 0,0 1-5 0,-3-3 4 15,1 1-7-15,-1 1 9 0,2 0 6 0,-3 0-6 16,2 1-1-16,1-1 2 0,-1 1-3 0,0-1 5 16,0 1-6-16,0 0 5 0,-1-3-8 0,2 1 6 15,-2 2-3-15,0 1 11 0,-1-2-10 0,0 1 15 16,3 1-4-16,-3-2 5 0,1-3-4 0,-1 3 0 15,0 2 3-15,0-4-5 0,1 3-4 0,-3-1 1 16,2 0-1-16,0 0 11 0,0 2-9 0,0-1 7 16,-3-1-5-16,3-11-1 0,-1 17 2 0,0-5 0 0,-2-3-2 15,3-9 4-15,-1 21-4 0,-1-11 3 16,0 1 1-16,2-11-1 0,0 18-2 0,-2-4 0 0,2-1 1 16,-1-2-1-16,0 1 1 0,1 1 2 15,0-1-5-15,0 0 8 0,-3-3-9 0,2 5 1 0,1-4-3 16,-1 3 3-16,1-13-2 0,-3 18-2 0,3-9 0 15,0 1 5-15,0-10-5 0,-1 18 0 0,1-12-2 16,0-6 3-16,0 17-4 0,0-7 5 0,0-10-4 16,-2 16 7-16,2-7-9 0,0-9 5 0,0 15-5 15,0-15 2-15,0 14-1 0,0-6 4 0,0-8-4 16,0 12 3-16,0-3-10 0,0-9 1 0,2 16 2 16,-1-10 3-16,-1-6-2 0,-1 18-2 0,2-11-1 15,-1-7 3-15,0 15 0 0,3-5 5 0,-3-10-7 16,0 11 2-16,1 0-2 0,0-4 5 0,-1-7-1 15,3 13 1-15,-2-3 0 0,-1-10-5 0,1 17 8 16,1-11-3-16,0 3 3 0,-2-9 2 0,2 16-10 16,-2-8 6-16,1 2-5 0,-1-10 0 0,3 15 5 0,-3-5-4 15,1-1-2-15,0 0 4 0,-1-9-2 16,0 15 3-16,0-6-1 0,3-1 1 0,-3-8 0 16,0 18 0-16,0-11 2 0,1 1 0 0,0 2-5 0,-1-10 4 15,0 14-2-15,0-6 0 0,2 2 0 0,-2-10 1 16,4 15-1-16,-3-8 2 0,2 2 0 0,-3-9 8 15,2 14-11-15,-2-6 5 0,0-8-3 0,5 15 6 16,-1-10-5-16,-2 4 0 0,0-1 0 0,-2-8-1 16,6 15-3-16,-3-8 5 0,0-1 0 0,0 4-1 15,-3-10 0-15,2 12-1 0,1-5-1 0,-3-7 7 16,3 16 3-16,-3-10 2 0,2 4-4 0,-2-10 5 16,1 13-3-16,1-4 2 0,-2-9-4 0,4 16 6 15,-4-7-2-15,0-9 5 0,-3 16-9 0,6-7 4 16,-3-9 0-16,0 14 0 0,0-6-4 0,0-8 2 15,1 14-3-15,0-5 1 0,-1-9 0 0,3 16-3 16,-2-10 5-16,1 5-2 0,-2-11-2 0,1 14-1 16,1-5-2-16,0 1 0 0,-1 0 1 0,2-2-1 15,-3-8 1-15,0 18-1 0,1-13 4 0,0 5-1 16,-1-10-4-16,2 15 4 0,-2-5-3 0,0-1-1 16,0-9 3-16,0 17 0 0,2-5-4 0,-2-2 4 15,0 2-4-15,0-12 5 0,0 16-5 0,-2-7 0 16,2-9 2-16,-2 21 0 0,2-15 2 0,-1 4-1 0,0 3-4 15,1-13 4-15,0 17 0 0,-4-7-2 0,4 1 0 16,-2-2 2-16,0 4-2 0,-1-4 4 16,-1-2-1-16,4 5-4 0,-2 0-2 0,-1-4 1 0,2 4 1 15,-2-2 0-15,1 3-8 0,-1-1 7 0,0-2-2 16,2 5 8-16,0-5-10 0,1-1 6 0,-3 5-4 16,2-4 3-16,-1 2-1 0,1 1 1 0,1-13 0 15,-2 23 0-15,2-13 6 0,0 0-7 0,0-10 0 16,0 20 2-16,-2-11-3 0,1 0 3 0,1 3 1 15,0-12 0-15,0 17-4 0,-3-6 2 0,3-3 4 16,-1 2-4-16,1-10-3 0,-3 17 1 0,3-7 2 16,0-10-1-16,-4 19 5 0,1-11-5 0,1 2 1 15,0-1-3-15,2-9 5 0,-6 16-1 0,4-6-1 16,-1-3-3-16,-1 3 0 0,3-1 4 0,1-9-8 16,-5 17 9-16,3-9 0 0,-2 1-2 0,3 1-2 15,0-1-3-15,-3 0 7 0,4-9 1 0,-4 14-7 16,3-4 6-16,-1-2-2 0,2-8-2 0,-1 17-1 15,-2-11 0-15,3-6 0 0,0 16 6 0,0-16-2 16,0 17-1-16,0-9 6 0,0-8-8 0,3 12 6 0,-3-4-5 16,0-8 0-16,1 16 4 0,-1-16-3 0,0 12 2 15,0-4 0-15,0-8-2 0,-1 10 2 16,1-10-3-16,3 15 1 0,-3-15-1 0,0 13 6 16,1-7-4-16,-1-6-1 0,0 17-5 0,0-10 7 15,0-7-11-15,3 13 9 0,-3-13 3 0,1 12-2 16,-1-12 0-16,1 15 1 0,-1-15 0 0,0 12-4 15,3-3 2-15,-3-9-3 0,4 10 2 0,-4-10 1 16,2 14 2-16,0-6-3 0,-2-8 4 0,4 11-4 0,-3-2-1 16,-1-9-2-16,4 12 7 0,-3-8-5 0,-1-4 4 15,1 14-2-15,-1-14-3 0,6 10 6 16,-5-4 1-16,-1-6-3 0,5 12 3 0,-3-6-2 16,-2-6-3-16,3 10 1 0,-3-10-1 0,2 12 1 0,-2-12 3 15,2 13-5-15,0-5 3 0,-2-8-4 0,1 10 3 16,-1-10-2-16,0 15 2 0,0-15 0 0,1 12-3 15,-1-3 3-15,0-9 6 0,3 15-4 0,-3-8-1 16,0-7 0-16,1 12-2 0,-1-12-1 0,-1 15 4 16,1-15-2-16,1 15 8 0,-1-15-9 0,-1 12 1 15,1-12 2-15,0 16-2 0,0-16 2 0,1 13-2 16,-1-7-3-16,0-6 8 0,2 12-6 0,-2-12 6 16,0 13 6-16,0-13-3 0,2 13 1 0,-2-13-1 15,-2 13 6-15,2-13 1 0,0 13 0 0,0-13 0 16,0 15-4-16,0-15 4 0,0 11-6 0,0-11 1 15,-2 12-2-15,2-12-2 0,0 8 1 0,0-8 0 16,-1 12-2-16,1-12 2 0,1 10 0 0,-1-10 0 16,2 11-2-16,-2-11 1 0,0 0-1 0,-2 13 0 15,2-13-3-15,2 9 0 0,-2-9 1 0,0 0 0 16,2 12 1-16,-2-12-1 0,0 0-3 0,-2 12 4 16,2-12-1-16,0 0 2 0,3 9-1 0,-3-9 3 15,0 0-3-15,0 11 1 0,0-11 1 0,0 0 1 16,0 11-3-16,0-11 2 0,0 0-3 0,0 9 7 15,0-9 0-15,0 0-3 0,2 9 4 0,-2-9-2 16,0 0-2-16,0 0 2 0,1 10 1 0,-1-10 1 16,0 0-1-16,0 0 1 0,0 0-1 0,0 0 3 15,0 0-3-15,0 11 1 0,0-11 3 0,0 0-3 16,0 0 0-16,0 0 1 0,0 0-2 0,0 0 0 16,0 0-1-16,0 0 0 0,0 0-2 0,3 9 3 0,-3-9-1 15,0 0 0-15,0 0 1 0,0 0-1 16,0 0-1-16,0 0-1 0,0 0 1 0,0 0 8 15,0 11-7-15,0-11-3 0,0 0 0 0,0 0 0 16,0 0 1-16,0 0-3 0,0 0 4 0,1 8 1 16,-1-8 7-16,0 0-6 0,0 0 4 0,0 0-1 15,0 0-3-15,0 0-1 0,0 0 2 0,0 0-2 16,0 0 1-16,0 0-3 0,-1 12 0 0,1-12 2 16,0 0-1-16,0 0-1 0,0 0 2 0,0 0-1 15,0 0 0-15,0 0-2 0,0 0 3 0,0 0-1 0,0 0 3 16,0 0-3-16,0 0-6 0,0 0 5 0,0 0-3 15,0 0 1-15,0 0-4 0,0 0-16 16,0 0-22-16,0 0-36 0,0 0-64 0,0 0-83 16,0 0-189-16,0 0-442 0,13-27 196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7:14:10.0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D43124-35A6-4FB3-A3C3-CD8CEECB9DCA}" emma:medium="tactile" emma:mode="ink">
          <msink:context xmlns:msink="http://schemas.microsoft.com/ink/2010/main" type="inkDrawing" rotatedBoundingBox="16217,7533 16373,17776 16199,17779 16044,7535" semanticType="verticalRange" shapeName="Other">
            <msink:sourceLink direction="with" ref="{15F14C10-66B8-4A9D-A238-C8A6EB88261A}"/>
            <msink:sourceLink direction="with" ref="{C41CEDA4-9B92-4F78-8365-229A246977F0}"/>
            <msink:sourceLink direction="with" ref="{19F5BAC1-22D1-483F-8101-0332E50C0EE9}"/>
            <msink:sourceLink direction="with" ref="{F2F77891-C39C-4350-8823-DBAB57834811}"/>
            <msink:sourceLink direction="with" ref="{10296FF0-1B93-4C43-91AF-CB58E31010BF}"/>
            <msink:sourceLink direction="with" ref="{B86E08A1-4A8B-40BE-8B02-89BF25E1EA4C}"/>
            <msink:sourceLink direction="with" ref="{EB79465B-E383-4E8D-B26C-51566713519A}"/>
            <msink:sourceLink direction="with" ref="{14476D58-299D-4F5D-859F-A69DD771DF35}"/>
          </msink:context>
        </emma:interpretation>
      </emma:emma>
    </inkml:annotationXML>
    <inkml:trace contextRef="#ctx0" brushRef="#br0">0 0 28 0,'0'0'149'0,"0"0"-12"16,0 0-13-16,0 0-5 15,0 0-8-15,0 0-5 0,0 0-5 0,0 0-12 16,0 0 3-16,0 0 0 0,0 0-4 0,0 0-6 0,0 0-7 0,0 0-3 16,0 0 1-16,0 0-6 0,0 0-3 0,0 0-6 15,0 0-2-15,0 0-4 0,0 0-4 16,0 0-8-16,0 0-1 0,0 0-7 0,0 0-7 0,0 0 3 16,0 0-7-16,0 0-2 0,0 0-5 0,0 0 3 15,9 1 1-15,-9-1-9 0,0 0 7 16,0 0-7-16,0 0 4 0,0 11-2 0,0-11 0 15,0 0-1-15,1 8-2 0,-1-8 1 0,0 0-3 16,2 12 2-16,-2-12-3 0,2 11 1 0,-2-11-2 16,0 13 1-16,0-13-1 0,0 12 1 0,0-12-3 0,0 12 3 15,0-12-6-15,2 15 1 0,-1-9 3 0,-1-6 1 16,1 16-5-16,-1-16 0 0,-1 15 3 0,1-6-10 16,0-9 5-16,-1 15 2 0,1-8 2 0,0-7-3 0,-2 17-1 15,2-17-3-15,-2 13-5 0,2-13 10 16,-2 14-1-16,2-14-2 0,-1 13-6 0,1-13 7 0,0 14 0 15,0-14 3-15,0 14-5 0,0-14 1 0,0 15 0 16,1-8 4-16,-1-7 0 0,4 15 0 16,-2-6-4-16,-2-9-1 0,1 12 2 0,0-4-1 0,3 1-7 15,-4-9 9-15,2 14-1 0,0-5-2 0,-2-9 5 0,5 12-4 0,-3-8 2 16,-2-4-1-16,1 12-2 0,-1-12 0 0,4 15 3 0,-3-9 0 16,-1-6-3-16,2 12 0 0,-2-12 2 0,0 11-1 15,0-11 0-15,3 11 0 0,-3-11 4 0,0 12-3 16,0-12 0-16,0 10 0 0,0-10 1 0,2 15 1 15,-2-9-1-15,0-6-1 0,0 12 0 0,0-12-5 16,0 12 7-16,0-12-1 16,-2 13 5-16,2-13-3 0,2 12-6 0,-2-12 4 15,0 13-2-15,1-5 7 0,-1-8-3 16,3 10-1-16,-3-10 1 0,2 12 0 0,1-5-1 16,-2 0-1-16,-1-7 5 0,3 12-4 0,1-4-2 0,-4-8 1 15,4 16-5-15,-3-9 3 0,2 1-3 0,-3-8-1 16,2 13 2-16,0-7 1 0,-2-6-4 0,3 16 6 15,-1-10 0-15,-2-6-7 0,1 15 8 0,0-9-3 0,2 3 1 0,-3-9 1 16,0 16 0-16,1-10-1 0,-1-6 2 0,0 15 0 16,0-15 3-1,2 16-4-15,-2-8 1 0,2-1 2 0,-2-7 0 0,2 15-4 16,-1-8 6-16,1 3-3 0,-2-10-2 0,2 15 0 16,-1-7 6-16,-1-8-6 0,1 15 3 0,2-8 2 15,-3-7-6-15,3 15 5 0,-3-6 1 0,2 0-8 16,-2-9 8-16,2 14-4 0,-2-6 4 0,0-8-4 15,1 17-4-15,0-9 7 0,-1-8 4 0,3 15-5 16,-2-7 5-16,-1-8-5 0,1 16-3 0,-1-16 1 16,-1 15 3-16,1-15 0 0,0 12 1 0,0-12-2 15,1 11 1-15,-1-3-4 0,0-8 2 0,-1 15 2 0,1-15-10 16,1 14 14-16,-1-14-4 0,0 13-9 0,0-13 8 16,3 12 2-16,-3-12-1 0,-3 13-1 0,3-13-4 0,3 13 8 15,-3-13-2-15,-4 15-4 0,4-15 5 0,0 12-2 16,1-3 0-16,-1-9-1 0,-1 15 0 0,1-15 1 15,0 14 4-15,0-14-3 16,0 14 0-16,0-14 0 0,-1 13 4 0,1-13 2 0,0 14-2 16,1-6 0-16,-1-8-3 0,0 13-4 0,0-13 4 15,-4 10 2-15,4-10 1 0,3 15-3 0,-3-15 3 0,-3 10-2 0,3-10 0 0,0 14 3 0,0-14-3 16,0 13-9-16,0-13 10 0,0 12-1 16,-1-5 1-16,1-7 2 0,-1 12 0 0,1-12-4 0,0 14-1 15,0-14 0-15,0 15 0 0,0-15 3 0,0 13-5 16,0-13 4-16,0 14 0 0,1-6-5 0,-1-8 2 15,0 12-1-15,0-12 1 0,0 13 2 16,0-13-1-16,4 11 1 0,-4-4-2 16,0-7-2-16,-3 15 6 0,3-15-6 0,-1 11 3 15,1-11-1-15,1 16 0 0,-2-7-1 16,1-9-2-16,-3 13 5 0,1-7-2 0,2-6 0 0,-2 13-1 16,1-4-7-16,1-9 11 0,-3 15-1 0,3-7 0 15,0-8-4-15,3 14 1 0,-3-14 1 16,0 12 2-16,0-12-6 0,1 15 6 0,1-9-3 15,-2-6 1-15,0 11 2 0,4-3-5 0,-4-8 3 0,1 12-2 0,-1-12 2 0,0 15-8 16,0-7 7-16,0-8 0 0,1 13 4 0,-1-13 0 16,0 13-4-16,4-4 1 0,-4-9-6 0,0 12 2 15,0-12 3-15,4 15 1 0,-4-9-1 0,0-6 5 16,1 13 0-16,-1-13-5 0,0 12-6 0,0-12 10 16,0 12-5-16,0-3 7 0,0-9-6 0,2 12 2 15,-2-12 2-15,1 13-4 16,-1-13-3-16,0 12 4 0,0-12 0 0,0 10 0 15,0-10 0-15,3 12 0 0,-3-12 0 0,1 12 1 16,-1-12-3-16,-1 12 2 0,1-12-1 0,0 14-1 16,0-14 3-16,0 10 0 0,0-10-6 15,-3 11 3-15,3-11-1 0,3 12 0 0,-3-12 5 0,0 13-3 16,0-13 0-16,0 11 4 0,0-11-2 0,-3 14 0 16,2-7 2-16,1-7-3 0,0 15 0 0,0-15-3 15,-2 15-7-15,2-15 8 0,0 12 5 0,0-12-3 0,-1 16-1 16,-2-7 1-16,3-9 1 0,-1 12-1 0,1-12 0 15,-1 15-2-15,-2-8 3 0,3-7 2 0,-1 15-6 16,1-15 4-16,0 15 0 0,0-15 1 0,0 15-3 16,0-15-2-16,1 14 4 0,-1-7-1 0,0 3 1 15,0-10-5-15,3 12 1 0,-3-12 0 0,1 19 3 16,-1-13 0-16,0-6-4 0,0 16 3 0,1-9-1 16,-1-7-3-16,0 16 5 0,0-10-2 15,0-6 1-15,0 16 2 0,3-7 0 0,-3-9-4 0,0 16 0 16,0-9 4-16,0-7-1 0,0 16-1 0,-3-8-1 15,3-8 2-15,0 17 3 0,0-17-3 0,-1 13-2 16,0-7 0-16,1-6 3 0,1 16-2 0,-1-8 0 16,0-8-2-16,0 13-5 0,0-13 9 0,1 15-2 0,-1-9 0 0,0-6 1 15,3 15 0-15,-3-15 0 0,0 13-3 0,0-13 3 16,0 14 3-16,0-7-4 0,0-7 1 0,-3 15-1 16,3-15 2-16,3 14-4 0,-2-6-1 0,-1-8 4 15,0 11 0-15,0-11 0 0,0 13-1 0,0-13-3 16,2 12-5-16,-1-4 3 0,-1-8 5 0,3 13 3 15,-2-5-3-15,-1-8 2 0,0 12-3 16,0-12 2-16,0 15 0 0,0-15-2 0,1 14 4 16,-1-14-3-16,0 13 2 0,0-7 0 0,0-6 2 15,0 15-5-15,0-15-1 0,0 13 3 0,0-5 3 16,0-8-3-16,0 13-1 0,3-4-3 0,-3-9 0 0,0 14 3 16,1-7 2-16,-1-7-1 0,1 15-4 0,-1-8 3 0,0-7 4 15,2 15-1-15,0-9-1 0,-2-6-5 16,0 16 0-16,0-7 3 0,0-9-2 0,2 15 4 15,-2-8 1-15,0-7-5 0,1 15 0 16,-1-8 3-16,3 3 0 0,-3-10 1 0,1 16-1 16,-1-7 1-16,0-9 1 0,1 16-5 0,-1-8-2 15,3 1 7-15,-3-9 0 0,2 16-6 0,0-7 3 0,0 1 1 16,-2-10-8-16,2 16 11 0,-1-7-2 0,-1-1-2 16,3 1 3-16,-3-9-1 0,0 16-2 0,1-8-2 0,0 1 4 0,-1-9 0 15,0 16-1-15,1-7 0 0,-1-9-7 0,3 16 11 16,-3-16-2-16,-3 15-1 0,7-6 2 0,-4 1 1 15,0-10 0-15,0 15-4 0,0-5 4 0,0-10-2 16,2 16 3-16,0-7-3 0,-2-9-7 0,0 15 5 16,0-8 3-16,2 3-3 0,-2-10 3 0,2 15 0 0,1-8 0 15,-1-1 1 1,-2-6-2-16,3 15 4 0,-2-7-4 0,-1-8 4 16,2 14 0-16,-2-7 0 0,0-7-4 0,1 15 3 0,-1-7-9 15,0-8 9-15,0 14-1 0,0-14-4 16,-1 13 2-16,1-13 0 0,0 15 1 0,1-9 0 15,-1-6-2-15,-1 14-3 0,1-14 4 0,-2 13-1 0,2-13 0 16,0 14 0-16,0-14 1 0,-1 11-3 0,1-11 3 16,0 13-2-16,0-13-11 0,0 12 15 0,0-12 0 0,-3 13 0 0,3-13 0 15,-1 11-1-15,1-11-3 0,-1 10-1 0,1-10 3 16,-3 12 1-16,3-12-2 0,0 12 1 16,0-12 0-16,0 11-4 0,0-11-4 0,3 9 8 0,-3-9 2 15,-3 12-5-15,3-12 2 0,0 12 0 0,0-12 1 16,0 11-1-16,0-11-2 0,0 0 0 0,3 15 0 15,-3-15 3-15,-3 10-3 0,3-10 3 0,0 12 0 0,0-12-3 0,3 10 1 16,-3-10-5-16,0 12 2 0,0-12 4 0,1 9-1 16,-1-9-9-16,1 11 10 0,-1-11 0 0,0 10-2 15,0-10-3-15,3 12 3 0,-3-12 0 0,1 11 3 16,-1-11-1-16,2 13-5 0,-2-13 1 0,1 11 6 16,-1-11-2-16,3 12-3 0,-3-12 2 0,1 9-1 15,-1-9 0-15,1 13 3 16,3-7-4-16,-4-6 2 0,0 11 0 0,0-11-3 15,5 13 1-15,-5-13 0 0,2 11 6 0,-2-11-5 16,0 13 2-16,0-13-3 0,1 9 1 16,-1-9 0-16,3 12-1 0,-3-12-1 0,0 12 1 15,0-12 2-15,1 15-4 0,-1-15-1 0,0 12 2 0,0-12 5 16,-1 12-4-16,1-12 4 0,1 13-1 0,-1-13-2 16,-1 14 2-16,1-14-4 0,0 14 1 0,0-14 2 0,-3 10 3 0,3-10-4 15,0 14 3-15,0-14-4 0,0 13 0 0,3-4 6 16,-3-9-1-16,0 15-4 0,0-8 1 0,0-7-3 15,0 15 3-15,0-15-7 0,0 17 7 0,0-10 1 16,0-7 0-16,0 13-3 0,0-13 2 0,-3 17 2 16,3-11 0-16,0-6 3 0,0 16-1 0,-1-7 2 15,1-9 0-15,0 14-1 16,0-14-4-16,-2 15 3 0,2-8 1 0,0-7-1 16,-1 16-1-16,-2-7 2 0,3-9-4 0,-2 17 1 15,2-10 1-15,-3 3-1 0,3-10 0 0,-1 17 4 16,0-7-4-16,-2-1-1 0,3-9-3 0,0 19 9 0,0-10-6 15,0 4-3-15,-1-4 8 0,1-9-4 0,-2 19 5 16,2-8-7-16,2-1-1 0,-2-10-1 0,-3 19 7 16,4-11-4-16,-1 2-1 0,0-10 2 0,-1 20 0 0,2-10-4 0,-1-1 5 15,2 0-2-15,-2-9 2 0,1 17-3 16,2-7-3-16,-2-1 1 0,-1-9 0 0,0 18-2 0,0-10 4 16,1 3 0-16,-1-11-1 0,3 15 5 0,-3-5-4 15,0-10-1-15,0 15 2 0,0-6-10 16,0-9 10-16,0 15-1 0,0-15-2 0,0 16-4 0,0-10 8 15,0-6 4-15,0 18 2 0,0-11-1 0,0-7-1 0,1 21-4 0,-1-15 2 16,0-6 0-16,0 16 2 0,0-7-2 0,0-9-2 16,-1 16 0-16,-2-5 1 0,6-2 0 0,-2-2-4 15,-1 6 3-15,1-2-1 0,2-1 1 0,-3 1-3 16,0-11 1-16,0 19-4 0,-3-10 3 0,6 2 4 16,-3-1 0-16,0-10-5 0,1 17 6 0,1-3-5 15,-2-6 0-15,0 1 1 16,0 3-1-16,0 0 2 0,0-12 1 0,-2 18-1 15,1-10-2-15,1 4 3 0,-3-2 0 0,3-10 0 16,-1 17 0-16,1-7-1 0,-1 2 2 16,-2-2-3-16,2 2 3 0,1-12 2 0,-1 20-3 15,-3-13 1-15,4-7 0 0,-2 18-1 0,2-10 2 16,0-8-1-16,-4 17-6 0,3-6 5 0,1-2-3 0,0 3 3 16,0-12-3-16,0 17 3 0,-1-8-1 0,-2 0 2 0,3-9-2 0,0 18-2 15,-1-8 1-15,1-10-1 0,-1 16 0 0,1-8 2 16,0-8-5-16,0 19 3 0,0-10 1 0,0-9 1 15,-4 18-3 1,2-12 1-16,2 4 1 0,0-10-3 0,-1 15 7 16,1-6-3-16,-3 0-2 0,3-9 0 0,0 19-1 0,0-10 5 15,0-9-4-15,-1 13 1 0,0-5-1 0,1-8 3 16,0 16-4-16,0-16 2 0,0 14-2 0,-1-5 0 16,1-9 2-16,0 16-1 0,0-16-1 0,0 15 4 15,0-8-2-15,0-7-1 0,-3 15-2 0,2-7 5 16,1-8-2-16,-2 14 0 0,2-14-1 0,0 16 3 15,0-8-6-15,0-8 5 0,0 15-5 0,0-15 4 16,0 16-4-16,-2-10 6 0,2-6 0 0,2 17-6 0,-2-7 2 16,2-4 4-16,-2-6-3 0,5 16 4 0,-4-7-6 0,-1-9 4 15,1 12-8-15,2-3 8 0,-2-2-4 0,-1-7 3 16,2 14 1-16,0-7-1 0,0 0 1 0,-2-7-5 0,2 14 3 16,1-6 0-16,-3-8-1 0,1 13 2 15,0-5-4-15,2-1 3 16,-3-7 0-16,3 16 5 0,-2-10-4 0,-1-6 0 15,3 16 0-15,-2-10 0 0,0 2-4 0,-1-8 3 0,3 13-1 0,-2-4 0 0,3 0 2 0,-4-9 2 16,0 13-1-16,0-13 0 0,1 14-2 0,1-8 1 0,-2-6-3 16,4 12 2-16,-3-6 0 0,-1-6 2 0,1 19-5 15,2-13 4-15,-3-6-1 0,0 16 0 16,0-9 0-16,0-7-2 0,2 16 2 0,0-8 0 0,-2 1-2 16,0-9 1-16,2 12-1 0,-2-2 2 0,0-10-2 15,3 15 0 1,0-7 5-16,-2 1-3 0,1-3-1 0,-2-6 1 0,4 15 2 15,-2-8-2-15,0 2-1 0,-2-9 3 16,2 13-6-16,-1-5 2 0,-1-8 2 0,1 16 2 16,2-10-1-16,-2 3-1 0,-1-9 1 0,0 16-2 0,1-5 1 15,2-4 0-15,-3-7 0 16,0 17 1-16,1-5 0 0,1-5 1 0,-2-7-1 16,1 16-2-16,-1-16-4 0,0 16 7 0,0-7-2 0,0-9 2 15,0 16-3-15,4-8 2 0,-5 1-3 0,1-9 5 16,1 17-3-16,0-9 1 0,2 2-2 0,-3-10 3 15,0 17-10-15,1-9 8 0,-1-8 0 0,-1 15 1 0,2-8 1 16,-1 4-2-16,0-11 2 0,0 17-1 0,1-7-2 16,2 1 1-16,-2-1-4 0,-1-10 6 0,0 16-1 15,0-5 1-15,0-2-6 0,0-9 6 0,2 16-2 16,-2-4 5-16,-2-2-8 0,2-10 5 16,2 14-3-16,-4-4 6 0,4-1 1 0,-2-9 1 0,-2 17 5 15,-2-6-2-15,4-11-3 0,-1 16 6 0,1-9-6 16,0-7 2-16,0 19-5 0,-4-12 4 0,3 2-4 15,1-9-1-15,0 14 4 0,-1-5-4 0,1-9 2 0,-3 14-1 16,3-6 2-16,0-8-3 0,0 16-3 16,0-5 5-16,0-11-3 0,0 14 1 0,0-14 0 0,0 15 2 0,-1-6-4 15,1-9 5-15,-2 16-6 16,4-10 4-16,-2-6-2 0,-2 17 0 0,1-10-1 16,1-7 1-16,0 18-5 0,-3-11 6 0,3-7-3 15,-1 14 3-15,1-14-4 0,-4 13-1 0,4-13-1 0,0 15 4 16,0-6 0-16,0-9 0 0,-1 16-2 0,0-5 3 15,1-11-3-15,-2 16 1 0,2-8 1 16,0-8-2-16,-4 14 0 0,4-14 1 0,-1 13-1 16,1-6 0-16,0-7 0 0,-3 17-1 0,3-17 3 15,0 14 0-15,0-14-5 0,3 13 3 0,-3-13 1 0,-3 12 1 16,3-12-1-16,0 15-1 0,3-6 0 0,-2-3 2 16,-1-6-6-16,2 15 3 0,-2-15 1 0,2 13 2 0,-2-6-2 0,0-7 5 15,2 15-4-15,-2-15-1 0,0 15 1 16,0-6-2-16,0-9 4 0,-2 12-1 0,2-12 1 15,0 12 1-15,0-12-3 0,0 16-3 0,2-10 2 16,-2-6-1-16,0 15 2 0,0-15 3 16,0 12-7-16,0-3 7 0,0-9-2 0,2 16 0 15,-2-10-2-15,0-6 2 0,3 16-2 0,-3-9 2 16,0-7-1-16,0 14 1 0,0-14-3 0,0 13 2 0,1-3-1 16,-1-10 3-16,0 13-3 0,0-13 1 0,0 12-3 0,1-4 4 0,-1-8-1 15,0 14-1-15,0-14 4 0,3 15-4 0,-3-6-1 0,0-9 2 16,0 15-4-16,0-8 6 0,0-7 0 0,0 16-1 15,1-11-2-15,1 5 0 0,-2-10 0 0,0 15 3 16,1-7-3-16,-1-8 1 0,0 13-2 0,3-5 2 16,-3-8-3-16,-3 14 3 0,3-14 0 0,3 15 3 15,-3-9-2-15,0-6-1 16,0 16 2-16,0-7-5 0,0-9 1 16,-4 12 1-16,4-12 4 0,0 16-1 0,-2-8-2 0,2-8 5 15,-1 13 0-15,1-13-2 0,0 15-1 16,-3-7 1-16,3-8-2 0,-1 17 2 0,1-17-1 15,-1 13 1-15,-2-5-1 0,3-8 1 0,-1 14 0 0,1-14-1 16,-1 15-1-16,2-7-1 0,-1-8 2 0,0 14-1 16,0-6-2-16,0-8 4 0,1 17-3 0,2-12 0 0,-3-5 1 0,0 14 1 15,0-14-5-15,-3 15 3 0,6-8 2 0,-3-7 0 16,0 13 0-16,0-13 4 0,-3 15-1 0,2-5 2 16,2-1-3-16,-1-9 6 0,-1 13-3 0,0-3 6 15,1-10-11-15,0 13 6 0,0-13-1 0,-4 14-1 16,4-14-1-16,-2 15 4 0,2-8-3 0,0-7 0 15,-1 17 0-15,-2-7 2 16,3-10 2-16,-1 15 1 0,0-7-6 0,0 2 3 16,1-10-3-16,-4 16 2 0,4-7-1 0,0-9-2 15,-2 14 1-15,2-14 5 0,-2 14-4 0,2-14 0 16,0 13-2-16,0-13 2 0,0 16-6 0,-2-9 3 16,2-7-3-16,0 12 3 0,0-12-1 0,0 15 1 15,0-15-3-15,0 16 1 0,0-16 1 0,0 12-1 16,0-12-3-16,0 15 2 0,0-15 3 0,0 14 1 0,2-7-4 0,-2-7 1 15,0 13 1-15,0-13 3 0,-2 14-4 0,2-14-2 16,0 14 2-16,0-14 2 0,-1 15-3 0,1-7 3 0,0-8-4 16,-1 12 1-16,1-12-3 0,1 15 1 15,-1-15 4-15,-1 12-4 0,1-12 3 16,1 14-3-16,-1-5 1 0,0-9 3 0,1 10-5 16,-1-10 4-16,0 15 1 0,0-9-3 0,0-6 0 0,0 15 0 0,0-15 4 0,2 10-5 15,-2-10 1-15,0 14 4 0,0-14-3 0,2 13-1 16,-2-13-1-16,0 15 6 0,0-15-5 0,0 12-2 15,0-5 5-15,0-7-1 0,2 13 0 0,-2-13 1 16,0 12-3 0,1-4-1-16,-1-8 0 0,3 12 2 0,-3-12 1 15,1 14 0-15,-1-14-3 0,-1 13 0 0,1-13-2 0,0 13 7 16,0-13-1-16,0 13-3 0,0-13 1 0,0 12 1 16,0-12 2-16,1 15 0 0,-1-7-6 0,0-8 4 15,0 9-2-15,0-9 1 0,0 14 1 0,0-14-2 16,-1 12-1-16,1-12 4 0,3 11 0 15,-3-11 0-15,0 12-3 0,0-12 4 0,3 13-4 16,-3-13 1-16,3 10-2 0,-3-10 5 0,-2 11-2 0,4-4-1 16,-2-7-5-16,2 11 9 0,-2-11-6 0,0 0 0 0,-2 17 0 0,2-17 4 15,2 12-2-15,-2-12 2 0,2 9-4 0,-2-9 2 16,0 10 2-16,0-10-2 0,1 8-2 0,-1-8 3 0,0 0-4 16,4 16 5-16,-4-16-4 0,0 9 2 15,0-9-1-15,1 10 2 0,-1-10-4 0,0 12 4 16,0-12-2-16,1 9 1 0,-1-9 1 0,0 11 2 0,0-11-4 15,0 0-2 1,3 12 3-16,-3-12 1 0,0 10-1 0,0-10 2 16,0 11-5-16,0-11 7 0,0 10 0 0,0-10-2 0,-3 10 5 15,3-10 3-15,0 0 2 0,0 0-2 16,-1 15-3-16,1-15 4 0,0 0-1 0,0 12-1 16,0-12 0-16,0 0-3 0,-1 12 0 0,1-12 0 15,0 0-1-15,0 9-1 0,0-9 0 0,-3 10 2 0,3-10-6 16,0 0 6-16,-2 11-5 0,2-11 3 0,-2 10-2 0,2-10 4 15,0 0-6-15,-2 10 3 0,2-10-1 0,-2 10 2 0,2-10-2 16,-1 9-1-16,1-9 2 0,0 10-3 0,0-10-1 16,0 0 2-16,-3 16-1 0,3-16 3 0,-2 10-2 15,2-10 0 1,0 11-3-16,0-11 4 0,-1 9-2 0,1-9 1 0,0 0 2 16,-3 10-3-16,3-10 1 0,-3 12-2 0,3-12 0 15,-2 9 1-15,2-9-3 0,0 0 4 0,2 16-4 16,-2-16 1-16,-4 9 3 0,4-9 2 0,-1 9-3 0,1-9 2 15,-1 9-4-15,1-9 0 0,0 0 3 0,0 16-2 16,0-16 1-16,0 0 0 0,0 11 2 0,0-11-2 16,1 9 1-16,-1-9-1 0,0 0-4 0,0 13 5 15,0-13-3-15,0 0 2 0,0 12 0 16,0-12 3-16,0 9-3 0,0-9-2 0,0 0 0 16,-1 13 6-16,1-13-3 0,0 0 0 0,-3 9 1 0,3-9-2 15,0 0-1-15,-1 13 3 0,1-13-2 0,0 0-2 16,1 11 2-16,-1-11 2 0,0 8-3 0,0-8 0 15,0 0-1-15,0 12 3 0,0-12 4 0,0 0-4 16,0 0 1-16,-1 11 1 0,1-11 0 0,0 0-2 16,-1 9 0-16,1-9 4 0,0 0-7 0,0 0 2 0,0 0 2 0,-3 13-2 15,3-13 1-15,0 0 2 0,0 12 0 0,0-12-4 0,0 0 2 16,0 0 1-16,0 11 1 0,0-11-3 0,0 0-2 16,0 0 2-16,0 10 1 0,0-10 0 15,0 0-2-15,0 0 1 0,3 9 0 0,-3-9 1 0,0 0-2 16,0 0-1-16,0 0 2 0,-3 12 2 0,3-12-2 15,0 0 4 1,3 11-5-16,-3-11 1 0,0 0-2 0,0 8 2 16,0-8 3-16,0 0-2 0,0 12-1 0,0-12 0 0,0 0 1 15,1 9-1-15,-1-9-2 0,0 0 0 16,0 0 1-16,0 12 0 0,0-12 0 0,1 8 1 16,-1-8-2-16,0 0 4 0,0 0-4 0,-1 15 1 0,1-15 0 15,0 0 2-15,0 10-3 0,0-10 1 0,0 0 1 16,-1 11 1-16,1-11 0 0,0 0 0 0,0 10-1 0,0-10-1 15,0 0 1-15,0 11 2 0,0-11-2 0,0 0-1 0,0 12 2 16,0-12-2-16,0 0 1 0,-4 9 2 0,4-9-1 16,0 0-1-16,0 13-3 0,0-13 5 15,0 0-2-15,0 0 4 0,-2 11-4 0,2-11 0 0,0 0-1 16,0 13-2-16,0-13 1 16,0 0 4-16,-1 10-2 0,1-10 2 0,0 0-1 15,1 11-1-15,-1-11 0 0,0 0 3 0,0 0-1 16,-1 13 2-16,1-13-7 0,0 0 8 0,0 12-6 0,0-12 2 15,0 0-1-15,-3 9 1 0,3-9 4 0,3 10-3 16,-3-10-4-16,0 0 3 0,0 0-2 0,-3 11 2 16,3-11-3-16,0 12 0 0,0-12 2 0,0 0 0 15,-1 9 0-15,1-9 3 0,0 0-2 0,-1 10 1 16,1-10 2-16,0 0 0 0,-3 11 2 0,3-11 2 0,-2 10-4 16,2-10 3-16,0 0-5 15,0 0 5-15,-3 10-3 0,3-10 1 0,0 0-3 0,0 10 4 16,0-10-3-16,0 0 3 0,0 0-4 0,0 0-2 15,-1 14 3-15,1-14 0 0,0 0-3 0,-2 9 0 16,2-9 1-16,0 0 4 0,0 0-5 0,0 0 0 16,0 14 2-16,0-14 0 0,0 0-1 0,3 11 1 0,-3-11-1 0,0 0 1 15,-3 11-2-15,3-11-1 0,0 0 1 0,2 16-1 0,-2-16-2 16,0 9 3-16,0-9 0 0,0 12 1 0,0-12 2 16,1 14 0-16,-1-7 1 0,0-7-1 0,0 17-1 15,3-9 5-15,-3-8 3 0,0 18-3 0,0-11 2 16,0 5 6-16,0 0-3 0,0 0 0 0,0-1 2 15,0-11-3-15,0 20-2 16,1-7 0-16,0-1 3 0,-1-3-3 0,3 4-3 16,-3 0 0-16,0-2-1 0,1 1 0 15,-1-12-1-15,0 18 4 0,0-9-3 0,0 3-1 0,0-1 1 16,0 0 3-16,0 2-4 0,-1-2 9 0,1-11-4 16,1 19 4-16,-2-7 2 0,-2-3 2 0,3-9 2 0,0 20-4 0,0-8 2 15,-1-3 4-15,1-9-1 0,-5 17-1 0,5-8 0 16,-2 0-4-16,2-9-2 0,-5 15-4 0,4-7 4 15,-2 6-1-15,2-8-1 0,0 3-1 0,1-9-2 16,-2 18-1 0,2-10 2-16,0-8-3 0,0 17 3 0,-2-11-8 15,2-6 2-15,0 14 3 0,0-14-2 0,2 11 0 0,-2-11-2 16,3 15 6-16,-2-11-3 0,-1-4 0 0,4 12 1 16,0-6-7-16,-4-6-1 0,4 11 5 0,-4-11 1 15,4 7-5-15,-4-7 3 0,4 9-1 0,-4-9 0 16,5 5 0-16,-5-5 5 0,0 0-3 0,3 10-4 15,-3-10 8-15,0 0-7 0,4 10 0 0,-4-10 4 16,2 5-3-16,-2-5-1 0,0 0 3 0,4 10 2 16,-4-10 1-16,0 0 0 0,5 7-6 0,-5-7 1 15,0 0 0-15,2 8 1 0,-2-8 4 0,0 0-3 16,4 12 3-16,-4-12-2 0,0 0-3 0,1 7 2 0,-1-7-5 0,0 0 10 16,5 12-8-16,-5-12 2 0,1 6 8 0,-1-6-2 15,0 0-8-15,0 9 9 16,0-9 2-16,0 0 0 0,-1 15-2 0,1-15 1 15,0 0 2-15,-4 15 0 0,4-15 7 0,-1 6-2 0,1-6 8 16,-4 10-2-16,4-10-3 0,-3 14 2 0,3-14-2 16,-5 11 5-16,4-6-2 0,1-5 0 0,-4 11-1 0,4-11 0 0,-4 13-6 0,1-5 3 15,3-8 3-15,-4 11-4 0,4-11-6 0,-1 15 3 16,0-9-6-16,1-6 2 0,-5 12 3 0,2-7-3 16,3-5 3-16,-3 13 2 0,3-13 2 0,-1 9 1 0,1-9-7 15,-4 11 1-15,4-11 6 0,0 0-1 16,-1 12 2-16,1-12-4 0,-3 9 2 0,3-9 1 15,0 0-7-15,0 9 2 16,0-9-1-16,0 0-4 0,0 0 8 0,-1 13-10 16,1-13 0-16,0 0 3 0,0 0 0 0,0 0 1 15,0 0-5-15,0 0 3 0,0 0 8 0,0 0-10 16,0 0-1-16,-1 10-2 0,1-10-7 0,0 0-4 16,0 0-22-16,0 0-37 0,0 0-33 15,0 0-19-15,0 0-35 0,0 0-32 0,0 0-43 0,-10-35-41 16,13 26-39-16,-3 9-278 0,-3-24-633 0,2 11 280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2:33.2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C0560C-AB42-490E-964D-D04C89D3F076}" emma:medium="tactile" emma:mode="ink">
          <msink:context xmlns:msink="http://schemas.microsoft.com/ink/2010/main" type="writingRegion" rotatedBoundingBox="17233,10501 29645,9758 30172,18572 17760,19315"/>
        </emma:interpretation>
      </emma:emma>
    </inkml:annotationXML>
    <inkml:traceGroup>
      <inkml:annotationXML>
        <emma:emma xmlns:emma="http://www.w3.org/2003/04/emma" version="1.0">
          <emma:interpretation id="{16163ED7-A37B-451A-8D6C-107B313CFDC5}" emma:medium="tactile" emma:mode="ink">
            <msink:context xmlns:msink="http://schemas.microsoft.com/ink/2010/main" type="paragraph" rotatedBoundingBox="17418,10352 19640,10535 19575,11327 17353,11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4AB4FA-0299-4AF0-AFF7-D26DFB7D028A}" emma:medium="tactile" emma:mode="ink">
              <msink:context xmlns:msink="http://schemas.microsoft.com/ink/2010/main" type="line" rotatedBoundingBox="17418,10352 19640,10535 19575,11327 17353,11145"/>
            </emma:interpretation>
          </emma:emma>
        </inkml:annotationXML>
        <inkml:traceGroup>
          <inkml:annotationXML>
            <emma:emma xmlns:emma="http://www.w3.org/2003/04/emma" version="1.0">
              <emma:interpretation id="{2FABBB27-5994-4FF7-91A4-88FEA77F8E4A}" emma:medium="tactile" emma:mode="ink">
                <msink:context xmlns:msink="http://schemas.microsoft.com/ink/2010/main" type="inkWord" rotatedBoundingBox="17418,10352 19640,10535 19575,11327 17353,11145"/>
              </emma:interpretation>
            </emma:emma>
          </inkml:annotationXML>
          <inkml:trace contextRef="#ctx0" brushRef="#br0">19 21 89 0,'-7'-8'173'0,"7"8"-10"15,0 0-9-15,0 0-5 0,0 0-9 0,-6-4-6 16,6 4-10-16,0 0-9 0,0 0-10 0,0 0 2 15,0 0-7-15,0 0-6 0,0 0-4 0,0 0-11 16,0 0-1-16,0 0-7 0,0 0-9 0,-6-9-9 16,6 9-2-16,0 0-7 0,0 0-9 0,0 0 2 15,0 0-7-15,0 0-3 0,0 0-2 0,0 0-7 16,0 0 2-16,0 0-5 0,0 0 0 0,0 0-1 16,0 0-1-16,0 0 4 0,0 0-7 0,24 21 0 15,-17-17 3-15,3-1-1 0,3 0-6 0,0 0 2 16,3 0 1-16,-3-2-1 0,4 2 3 0,5-2-5 0,-5 1 3 15,1 0 0-15,5-2 1 0,-2-2-4 16,-4 0-2-16,0 4 2 0,9-5-2 0,-5 3 4 16,-6-3-3-16,1 2 0 0,-2-1 1 0,2 1-2 0,-3 0 1 15,-2-1 0-15,-11 2 1 0,15-1-3 0,-15 1 2 16,12 0-7-16,-12 0 2 0,8-3-6 0,-8 3-9 16,10-2-1-16,-10 2-6 0,0 0-3 0,0 0-5 15,10 0-1-15,-10 0-4 0,0 0-3 0,0 0 0 16,0 0-7-16,0 0-7 0,14 0-7 0,-14 0-7 0,0 0-13 15,0 0-4-15,0 0-4 0,0 0 1 16,0 0 6-16,0 0 0 0,0 0 3 0,0 0-4 16,0 0 12-16,-29 9-8 0,29-9 7 0,-17 4 7 15,7 0 11-15,2-2 5 0,-7 1 16 0,6-2 3 0,9-1 4 16,-18 2 18-16,9 2 5 0,9-4 10 16,-13 1 2-16,4 0 3 0,9-1 8 0,-10 5 12 0,10-5 8 15,-9 7 6-15,9-7-8 0,-6 6 12 0,6-6 0 16,-5 7 3-16,5-7-1 0,-4 11 6 0,4-11 4 15,-2 13-4-15,1-4 6 0,1-9 2 0,1 21-4 16,-1-9 1-16,2 1 4 0,-2-1-4 0,2 0 1 16,0 3 2-16,1-2 0 0,-3-1 1 0,2 2-5 15,-1 0-1-15,4 0-2 0,-3 0-6 0,0-2 2 0,0 3-3 16,-1-4-3-16,3 1-3 0,-3 0-4 16,-1 2-4-16,1-2-3 0,3-1-1 0,0 2-3 15,-1-1-3-15,1-3-1 0,-3 1-4 0,3-1-4 0,-1-2 1 16,-3-7-2-16,4 17 0 0,-3-10-6 15,0 2 5-15,3-3-5 0,-4-6 1 0,4 15-15 16,-3-9-17-16,-1-6-22 0,6 10-20 0,-5-4-23 0,-1-6-19 16,1 9-17-16,-1-9-24 0,7 5-27 15,-7-5-53-15,11 0-152 0,-11 0-405 0,0 0 180 16</inkml:trace>
          <inkml:trace contextRef="#ctx0" brushRef="#br0" timeOffset="2938.69">253 671 26 0,'0'0'142'15,"0"0"-6"-15,0 0-9 0,0 0-6 0,0 0-6 16,0 0 2-16,0 0 1 0,0 0-10 0,0 0-3 16,0 0-7-16,0 0-6 0,0 0-5 0,0 0-1 0,0 0-1 15,0 0-5-15,27 8-5 0,-27-8-8 0,20 2-8 16,-11-2-9-16,4 0 4 0,3-2-8 0,-3 2-8 15,-1 0 0-15,1 0-3 0,1 2-5 0,-5-1-1 16,2 0-7-16,0 2 4 0,3-3-6 0,-4 1 0 16,-10-1-2-16,22 2-1 0,-6 1-6 0,-8-3 1 15,2 0 1-15,1 2 1 0,-2-1-6 0,1-1 3 16,1 3-7-16,-2-3 0 0,4 3 2 0,0 0 1 16,0 0-1-16,-2-3 1 0,0 0-2 0,5 1 0 15,-4-2-4-15,2 1 2 0,-1 1 0 0,3-1 0 0,0 1 0 16,-5-2 1-16,2 1-3 0,0 1 4 15,2-1-3-15,-2 1-1 0,0-1-3 0,1 3 3 16,-4-3-3-16,4 1 3 0,-1-1-1 0,-1 0 0 0,-2 1 3 16,3-2 2-16,-1 0-3 0,-12 1 1 0,22 0-1 15,-9-3 0-15,2 3-3 0,-2 3 1 16,-3-3-2-16,2 0 3 0,-3 0 1 0,-9 0-5 0,22-3 4 16,-11 3-8-16,-11 0 10 0,17-1 0 0,-9 0-3 15,-8 1 0-15,15 0 2 0,-15 0-3 0,17 2 3 16,-17-2-5-16,13-1 3 0,-13 1 1 0,12 4-8 15,-12-4 10-15,16 1-3 0,-16-1 2 0,13 0 1 16,-13 0-1-16,13 0-1 0,-4 0 0 0,-9 0 0 16,17-4-3-16,-8 3 3 0,-9 1-1 0,20 0 2 15,-12 0 0-15,-8 0-2 0,22-1 4 0,-14 0-4 16,6 1 2-16,-14 0-1 0,21 0 1 0,-6-3-3 16,-4-1 3-16,-3 4-1 0,-8 0-2 0,21-2 2 0,-12 2 1 15,-9 0-1-15,17-4 2 0,-9 3-4 16,-8 1 1-16,13-4 2 0,-13 4-8 0,12-2 6 15,-12 2 0-15,17-1 0 0,-8 1 0 0,-9 0 0 0,17 0 1 16,-7 1-2-16,1-1-1 0,-11 0 2 0,17 0 2 16,-9 0-3-16,-8 0 0 0,17 1 1 15,-8 0-1-15,-9-1 1 0,18 0 0 0,-6-1 1 0,-12 1 1 16,20 1-2-16,-10-1 1 0,1 0-8 0,-2 4 8 16,-9-4-4-16,21-1 3 0,-11 1 1 0,-10 0 1 15,20-3-2-15,-9 2 4 0,0 2-1 0,-1-1 3 16,-10 0 3-16,17-3 1 0,-17 3 2 0,17 0 0 15,-9-3 0-15,-8 3 6 0,13-1 0 0,-13 1-1 16,15-1 2-16,-15 1 4 0,9-4 0 0,-9 4 5 0,0 0 1 16,9-4-1-16,-9 4-2 0,0 0-2 0,0 0 1 15,0 0-2-15,0 0-3 0,0 0-3 16,0 0-2-16,0 0-1 0,13 0-4 0,-13 0 1 16,0 0-10-16,0 0-17 0,0 0-9 0,0 0-16 0,0 0-27 15,0 0-12-15,0 0-20 0,0 0-24 16,0 0-28-16,0 0-63 0,0 0-134 0,0 0-378 0,0 0 168 15</inkml:trace>
          <inkml:trace contextRef="#ctx0" brushRef="#br0" timeOffset="618.52">611 399 169 0,'0'0'186'0,"12"-7"-15"15,-12 7-16-15,9-1-12 0,-9 1-11 0,12-2-12 16,-12 2-5-16,11-3-12 0,-11 3-10 16,15-1-5-16,-15 1-6 0,14-3-10 0,-5 3-6 0,-9 0-4 15,15-3-7-15,-7-2-5 0,-8 5-6 0,14-5 5 16,-8 4-7-16,-6 1 2 0,15-7 0 0,-9 3-4 15,-6 4-2-15,12-8-6 0,-7 1 5 0,-5 7-7 16,8-8 0-16,-8 8-4 0,5-13-1 0,-1 8-7 16,-4 5 2-16,3-9-2 0,-3 9-4 15,0-13-3-15,0 13-3 0,0 0 1 0,-8-12 1 0,8 12-6 16,-12-6 1-16,6 3 2 0,6 3 1 0,-20-3 0 16,14 0-1-16,6 3 3 0,-20-1 2 0,8 1-1 15,-2 1 0-15,2 3 0 0,3-2 3 0,-1 4 0 16,-2-3-2-16,1 1 1 0,1 2-1 0,1 1-2 15,-3 1 5-15,3-2 0 0,2-1 1 0,-1 5-2 0,1-2 2 16,3-2-3-16,-2 4 2 0,3-4-2 0,3-6 6 16,-7 15 6-16,7-6 4 0,0-9-3 0,0 13 1 15,0-13-2-15,4 15 7 0,-3-9-3 0,-1-6 1 16,8 11-3-16,-1-5 2 0,2-4-3 0,-3 3-4 16,2-1-4-16,3-1 2 0,-1 0-5 0,-2 0 2 15,2-2-8-15,-10-1-10 0,16 3-18 16,-8 0-13-16,-8-3-19 0,14 3-15 0,-7-1-16 0,-7-2-19 15,13 3-12-15,-13-3-22 0,10 4-23 0,-10-4-36 16,12 0-175-16,-12 0-399 0,13-4 177 0</inkml:trace>
          <inkml:trace contextRef="#ctx0" brushRef="#br0" timeOffset="951.96">1147 248 8 0,'-1'-9'200'0,"1"9"-14"0,-8-6-12 0,8 6-4 16,-7-6-10-16,7 6-10 0,-8-6-13 0,8 6-7 16,-11-6-9-16,4 3-9 0,7 3-11 0,-16-3-7 15,16 3-11-15,-15-1-10 0,15 1-4 0,-15 0-7 16,15 0-4-16,-14 1-9 0,7 2-2 0,7-3-10 15,-11 6 1-15,11-6-5 0,-8 6 0 0,8-6-5 16,-9 11-3-16,6-7-2 0,3-4-5 0,-4 12-1 16,4-12 1-16,-2 12-5 0,2-12 4 0,0 13-4 15,0-13 2-15,2 15-5 0,2-8-2 0,-1 2 2 16,-3-9 0-16,8 11-4 0,-5-5 3 0,3 1-1 0,3-1 3 16,-3 0 6-16,1 1 2 0,1-2-1 15,1 1 7-15,-1 0-5 0,2 0 2 0,-1-2-4 16,-1 2 2-16,0-3-4 0,0 3 1 0,0 0-3 0,1-2-3 15,-5 0 0-15,4 0-1 0,-8-4-3 0,9 8 4 16,-4-3-6-16,-5-5 1 0,7 6 0 0,-7-6 3 16,3 9-1-16,-3-9 3 0,0 0 0 0,0 0 6 15,0 11-3-15,0-11 1 0,0 0-2 0,-17 7 1 16,10-6 1-16,-2 2-1 0,-2 0-5 16,2-1 2-16,-5-1-2 0,4 1 0 0,10-2-5 0,-19 4-11 15,10-4-9-15,-1 2-13 0,10-2-14 0,-14 2-15 16,14-2-11-16,-14-2-20 0,14 2-22 0,-9-4-40 15,9 4-16-15,0 0-217 0,0-14-415 0,0 14 184 16</inkml:trace>
          <inkml:trace contextRef="#ctx0" brushRef="#br0" timeOffset="1740.18">1278 233 67 0,'0'0'206'16,"-7"-6"-11"-16,7 6-7 0,-6-6-11 0,6 6-5 15,-7-6-11-15,7 6-5 0,-8-7-6 0,8 7-3 16,-9-7-6-16,9 7-7 0,0 0-4 0,-6-6-9 16,6 6-11-16,0 0-9 0,-7-5-10 0,7 5-8 15,0 0-5-15,0 0-9 0,0 0-9 0,0 0-4 16,0 0-3-16,0 0-5 0,0 0-2 0,0 0 3 16,38 9-6-16,-21-7-4 0,5 2-5 0,2 0 2 15,4-1-2-15,0 0-8 0,-5 2 3 0,4-4-9 16,0 2 2-16,-3-3-2 0,-2 4-2 0,0 0-1 15,-5-4-4-15,-4 1-10 0,0 1-8 0,2-2-18 16,-15 0-15-16,15-2-15 0,-15 2-18 0,15 0-30 16,-15 0-46-16,0 0-25 0,0 0-22 0,0 0-230 0,0 0-458 15,0 0 203-15</inkml:trace>
          <inkml:trace contextRef="#ctx0" brushRef="#br0" timeOffset="1364.42">1356-18 222 0,'-4'-10'204'15,"4"10"-15"-15,0 0-25 0,0 0-20 0,0 0-12 16,0 0-20-16,0 0-5 0,0 0 4 0,0 0-10 16,0 0-4-16,0 0-5 0,-1 31-4 0,1-31 1 15,0 18 1-15,1-5 3 0,-1 0 0 0,3 0-5 16,-1 2-4-16,0 1-8 0,0-2 5 0,0 6-4 15,-1 0-1-15,3-3-4 0,-3-2-6 0,1 2-2 16,0-2-4-16,-1 0-5 0,-1 1-3 0,4 1-2 16,-4-4-3-16,2-1-4 0,-4 4 1 0,2-4-6 15,0-1-2-15,-2 3-2 0,0-3-8 0,2 0 4 16,-3 1-3-16,3-2-2 0,-3-1 3 0,-1 1-7 16,4-10-2-16,-3 14-2 0,1-6 1 0,2-8-6 15,-4 13 2-15,1-6-3 0,3-7 1 0,-2 11-1 0,2-11-2 16,-3 11-1-16,3-11 1 0,0 0-14 0,4 15-10 15,-4-15-15-15,0 7-19 0,0-7-8 0,5 9-10 16,-5-9-15-16,7 6-17 0,-7-6-24 0,8 4-37 16,-8-4-17-16,0 0-43 0,19-4-194 0,-19 4-449 15,17-6 198-15</inkml:trace>
          <inkml:trace contextRef="#ctx0" brushRef="#br0" timeOffset="3378.11">2135 470 27 0,'0'0'268'0,"0"0"-13"0,0 0-13 16,0 0-18-16,0 0-21 0,0 0-11 0,0 0-20 0,0 0-13 15,0 0-18-15,0 0-15 0,0 0-16 0,0 0-3 16,0 0-5-16,0 0 2 0,0 0-7 0,0 0-3 16,0 0-3-16,0 0-4 0,0 0-7 0,-17 23-5 15,17-23-7-15,2 12-1 0,-2-12-2 0,-2 13-6 16,2-13-3-16,0 11-2 0,0-11-6 0,0 11-6 16,0-11-1-16,0 11-6 0,0-11-2 0,-1 9-3 15,1-9 0-15,0 0 0 0,1 13-9 0,-1-13 3 16,0 0-3-16,0 0 0 0,0 9-9 0,0-9 4 15,0 0-4-15,0 0 0 0,0 0-15 0,2 11-5 0,-2-11-16 16,0 0-9-16,0 0-15 0,0 0-11 0,0 0-16 16,0 0-21-16,0 0-37 0,0 0-41 15,0 0-42-15,0 0-57 0,0 0-163 0,20-20-471 0,-13 10 209 16</inkml:trace>
          <inkml:trace contextRef="#ctx0" brushRef="#br0" timeOffset="3633.1">2173 181 235 0,'0'-7'273'16,"0"7"-13"-16,3-17-15 0,-2 10-13 0,3-2-14 15,-1 3-15-15,-3 6-18 0,5-12-11 0,-1 6-17 16,-4 6-12-16,8-9-16 0,-8 9-16 0,6-10-8 15,-6 10-14-15,5-7-7 0,-5 7-8 0,0 0-12 0,10-5-12 16,-10 5-17-16,0 0-22 0,6-3-20 0,-6 3-23 16,0 0-24-16,0 0-25 0,0 0-30 0,0 0-46 15,1 19-33-15,-1-19-224 0,0 0-445 0,-11 12 197 16</inkml:trace>
        </inkml:traceGroup>
      </inkml:traceGroup>
    </inkml:traceGroup>
    <inkml:traceGroup>
      <inkml:annotationXML>
        <emma:emma xmlns:emma="http://www.w3.org/2003/04/emma" version="1.0">
          <emma:interpretation id="{F2586B26-0F77-4598-ADB7-58125B027734}" emma:medium="tactile" emma:mode="ink">
            <msink:context xmlns:msink="http://schemas.microsoft.com/ink/2010/main" type="paragraph" rotatedBoundingBox="17446,11696 27981,11066 28035,11960 17499,12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4B871F-78D1-488E-9FBC-7B0A48489DB9}" emma:medium="tactile" emma:mode="ink">
              <msink:context xmlns:msink="http://schemas.microsoft.com/ink/2010/main" type="line" rotatedBoundingBox="17446,11696 27981,11066 28035,11960 17499,12590"/>
            </emma:interpretation>
          </emma:emma>
        </inkml:annotationXML>
        <inkml:traceGroup>
          <inkml:annotationXML>
            <emma:emma xmlns:emma="http://www.w3.org/2003/04/emma" version="1.0">
              <emma:interpretation id="{ABB23B8C-E33A-4EA8-B3FB-4419EACA3B22}" emma:medium="tactile" emma:mode="ink">
                <msink:context xmlns:msink="http://schemas.microsoft.com/ink/2010/main" type="inkWord" rotatedBoundingBox="17449,11753 21319,11521 21351,12053 17481,12285"/>
              </emma:interpretation>
            </emma:emma>
          </inkml:annotationXML>
          <inkml:trace contextRef="#ctx0" brushRef="#br0" timeOffset="7718.62">1445 1436 132 0,'0'0'172'16,"0"0"-21"-16,0 0 1 0,0 0-14 0,0 0-8 0,0 0-5 16,-10 11-8-16,10-11-8 0,-3 10-6 0,3-10-2 15,-1 12-10-15,1-12-4 0,0 12-3 16,0-12-6-16,2 18-1 0,-2-12-4 0,2 3-5 0,1-1 3 15,4 6 3-15,-3-8 2 0,4 4-5 0,-3-1-1 16,2-1 0-16,-1 0 1 0,5 0-3 0,-1 1-8 16,-2-5-5-16,6 2-4 0,-1-1 0 0,0 0-7 15,3-3-4-15,-3 1-2 0,4 0-2 0,-4-3-6 16,3 3-2-16,0-3-4 0,-2 0-1 0,2-3 0 16,-3 2-4-16,2-4-1 0,-2 2-6 0,-1-2 1 15,-1 1 2-15,0-2-4 0,0 0 1 0,-3 2-2 16,1-2 2-16,-3-4-4 0,0 3 1 0,0-3-3 15,-3 0 0-15,-1 1-3 0,-2 9 3 0,3-19-2 0,-3 9-1 16,-3-2-5-16,0 0 4 0,-3 1 0 0,-2 2-5 16,2-1 7-16,-3 1-4 0,1 0-3 0,-4-1 4 15,2 2-2-15,-2 1-4 0,-1 1 7 0,-2 0-6 16,2 1 3-16,0 1-1 0,-2-2 4 0,4 4-2 16,-2 1-7-16,1-1-3 0,2 1-7 0,10 1-4 15,-18 0-4-15,18 0-11 0,-19 1-6 0,10 2-7 16,1-1-7-16,8-2-9 0,-15 9-13 0,8-6-6 15,-1 4-18-15,2-4-26 0,6-3-11 0,-8 13-13 16,5-7-40-16,3-6-145 0,-4 11-364 0,4-11 162 16</inkml:trace>
          <inkml:trace contextRef="#ctx0" brushRef="#br0" timeOffset="8137.92">2032 1557 171 0,'0'0'187'0,"0"0"-19"0,0 0-10 0,0 0-12 15,0 0-5-15,0 9-9 0,0-9-7 16,0 0-2-16,0 0 1 0,0 0-4 0,0 0 2 0,5 7-2 15,-5-7 0-15,0 0-7 0,0 0-1 0,0 0 2 16,13-2-11-16,-13 2-2 0,0 0-6 0,15-5-3 16,-15 5-3-16,6-5-2 0,-6 5-2 0,5-6-6 15,-5 6 0-15,7-9-9 0,-7 9-3 0,3-8-10 16,-3 8 2-16,2-8-2 0,-2 8-6 0,1-9-8 16,-1 9-1-16,0 0-6 0,0 0-5 0,2-10-3 15,-2 10-6-15,0 0-14 0,0 0-12 0,0 0-9 0,0 0-24 16,-13-6-15-16,13 6-25 0,0 0-17 15,-13 0-20-15,13 0-22 0,0 0-23 0,-16 9-25 0,16-9-36 16,-10 1-212-16,10-1-467 0,0 0 208 0</inkml:trace>
          <inkml:trace contextRef="#ctx0" brushRef="#br0" timeOffset="8718.47">2510 1426 27 0,'0'0'229'0,"-9"-1"-24"0,9 1-17 0,0 0-17 16,0 0-11-16,0 0-12 0,0 0-13 0,-18 10-8 16,18-10-8-16,-9 9-8 0,6-6-8 15,3-3-8-15,-8 13-10 0,6-5-4 0,-2-2-4 0,4-6-2 16,-1 16-6-16,1-16 1 0,0 15-4 0,1-9-7 15,-1-6-2-15,6 16-3 0,0-7 1 0,-1-4-1 16,4 0-3-16,-2 1-6 0,2 0-1 0,1 0-1 16,1-4-8-16,2-1 1 0,1 3-7 0,-1-2 5 15,-1 1-7-15,1-3-2 0,1 1-1 0,-1-2-3 16,3-2-5-16,-3 2 0 0,2-2-1 0,-1 1-1 0,-1-1-3 16,-1-3 3-16,1 0-3 0,1 2 0 15,-2-2 0-15,-2 0-2 0,0-2-3 0,-4 2 2 0,2-1 0 16,-1 1-1-16,-1-4 2 0,-3 1-5 0,2 2 0 15,-3-1 3-15,1 0-2 0,-3 8 4 0,0-14 0 16,0 14-3-16,-3-17-2 0,0 10-1 0,-3-3 0 16,1 5 1-16,-1-4-2 0,-5 1-3 0,2 2 3 15,-3-2 2-15,3 5-3 0,-4-2 4 0,1 1-5 16,-1 0-2-16,3 2 2 0,-5-1 2 0,6 2-7 16,-5 0 4-16,2 1-1 0,-1 0 1 0,-3 1-5 15,4 3-5-15,-2-1-8 0,4 0-11 0,-1 0-17 16,-1 0 0-16,1 1-11 0,-1 2-16 0,0 0-13 0,0 3-12 15,5-6-19-15,0 3-23 0,2 1-8 16,5-7-28-16,-7 8-190 0,7-8-397 0,0 0 176 16</inkml:trace>
          <inkml:trace contextRef="#ctx0" brushRef="#br0" timeOffset="9173.47">2992 1460 45 0,'0'0'228'0,"0"0"-17"0,0 0-23 15,0 0-21-15,0 0-14 0,0 0-19 0,13 0-12 16,-13 0-12-16,7 6-2 0,-7-6-15 0,8 6-5 16,-8-6-4-16,11 6-5 0,-5-3-6 0,-6-3 0 15,12 7-5-15,-5-2 4 0,-1 1-6 0,5-2 0 16,-1 0 0-16,0 0 1 0,0 0-3 0,1 1-3 15,4-3-3-15,-2 3-1 0,3-4-6 0,-2 1-5 0,3-2-5 16,-1 6 1-16,2-6-6 0,-2 0-4 16,2 0-1-16,-1 0-7 0,-3 0 1 0,3-6 0 0,-4 6-3 15,4-2-1-15,-2-2-3 0,-1 1-4 0,-2-1 3 16,4-2-1-16,-5 0-4 0,1 0 5 16,-4 0-1-16,2-3-2 0,-4 3-2 0,1 0 3 0,-3-3-2 15,0 2-4-15,-4 7 2 0,6-17-2 0,-9 8-2 16,3 9-2-16,-7-16-1 0,1 6 2 0,-1 1-4 15,-3 0 5-15,-3 0-5 0,-2 2 0 0,1-2-3 16,-2 4 0-16,2-1-1 0,-7 2 5 0,4-2-2 16,3 1-2-16,-3 1 1 0,0 4 1 0,1 0-1 15,-1-3 1-15,3 2-6 0,-2 2-15 0,3-1-8 0,-2 0-10 16,4 3-14-16,2-1-11 0,9-2-18 16,-20 2-19-16,12 0-14 0,8-2-16 0,-13 9-13 15,13-9-10-15,-9 2-49 0,9-2-148 0,0 0-379 0,0 8 168 16</inkml:trace>
          <inkml:trace contextRef="#ctx0" brushRef="#br0" timeOffset="9657.46">3725 1282 57 0,'0'-15'241'16,"0"15"-11"-16,0 0-16 0,2-12-18 0,-2 12-23 15,7-13-12-15,-4 10-13 0,-3 3-14 0,9-11-7 16,-7 3-15-16,-2 8-13 0,11-11-6 0,-7 5-10 16,2-3-8-16,0 1-6 0,-1 0-8 0,1-3 3 15,1 1-8-15,-2 1-3 0,0 0-5 0,1 0-3 16,-4-1 0-16,3 4 1 0,1-3-2 0,-5-1-1 15,-1 10-1-15,5-12-2 0,-4 6 3 0,-1 6-2 16,4-12 2-16,-4 12 0 0,3-9 1 0,-3 9-8 16,0 0-3-16,3-11-3 0,-3 11-3 0,0 0-2 0,0 0-6 15,0 0-1-15,1-10-5 0,-1 10-3 16,0 0-3-16,0 0 5 0,0 0-5 0,0 0 0 0,0 0-3 16,0 0 1-16,-12 38-1 0,8-24 0 0,2 0 2 15,0 5-1-15,0 3 3 0,2-1 2 0,2 2-2 16,0 0 3-16,3 4-1 0,-3-2 2 0,5-2-3 15,1 2 9-15,-2-3-4 0,2 3 5 0,1-4-3 16,-2 0 1-16,1-1 1 0,-2-6-5 0,2 1 3 16,-1-2-3-16,-1 1-3 0,1-4 7 0,-2 3-3 15,0-3-9-15,0-2 5 0,-2-1 0 0,1-1-9 16,-4-6-21-16,5 11-25 0,-5-11-22 0,0 0-40 16,-6 18-44-16,6-18-61 0,-12 7-282 0,12-7-535 15,-16 1 236-15</inkml:trace>
          <inkml:trace contextRef="#ctx0" brushRef="#br0" timeOffset="6550.31">329 1354 53 0,'-7'-20'203'0,"7"20"-15"0,0 0-11 0,0 0-10 15,-6-9-9-15,6 9-4 0,0 0-1 16,-6-10-10-16,6 10-2 0,-5-6-11 0,5 6-12 0,-6-9-3 16,6 9-11-16,-6-6-10 0,6 6-9 0,-6-5-7 15,6 5-8-15,0 0-7 0,-13-5-5 0,13 5-8 16,0 0-4-16,-21 1-6 0,21-1-2 0,-19 3-6 15,9-2 0-15,0 2-3 0,0 0 0 0,-1 0-3 16,0-1 0-16,-1 4-7 0,1-1 2 0,2 0-6 16,-3 1-1-16,3 3 0 0,2-5-1 0,-1 1-1 15,0 2 1-15,2-1-1 0,-1 1-5 0,2 0 3 16,-1 0-5-16,0-1-1 0,1 1 3 0,1 1-2 16,-1 0 2-16,5-8-3 0,-5 15 2 0,3-7 0 0,1 2-1 15,1-10 2-15,0 17 1 0,1-4-5 16,3-5 2-16,-1 5 2 0,2-3 0 0,2 0 0 15,2 1 2-15,-1-1-1 0,1 1 4 0,0 0-1 0,4-2 0 16,-4-1 0-16,3 1 1 0,-2-3-4 0,2 1 3 16,-3-2-7-16,-2-1 5 0,1-2-3 0,1 2 3 15,-9-4-3-15,13 6 0 0,-7-2-2 0,1-2 1 16,-7-2-4-16,12 3 6 0,-12-3-8 0,6 6-15 16,-6-6-18-16,0 0-22 0,0 0-27 0,17 0-29 15,-17 0-32-15,11-6-36 0,-11 6-249 0,17-11-463 16,-5 3 206-16</inkml:trace>
          <inkml:trace contextRef="#ctx0" brushRef="#br0" timeOffset="7192.38">629 1577 137 0,'-1'11'175'15,"1"-11"-10"-15,0 0-2 0,0 0-6 0,16 4-8 16,-16-4-6-16,11 2 0 0,-1 1-7 0,0-3-4 0,2 1-7 16,0-1-8-16,2 2-10 0,2-2-8 15,-1 3-12-15,-2-3-5 0,2 0-12 0,-1 1-3 16,-2 1-10-16,-2 0-2 0,3-1-8 0,-2 0-4 0,-11-1-10 16,18 4-11-16,-11-3-16 0,-1 3-19 0,-6-4-12 15,12 2-21-15,-5 2-18 0,-7-4-13 0,9 4-13 16,-9-4-34-16,10 5-32 0,-10-5-165 0,9 1-347 15,-9-1 154-15</inkml:trace>
          <inkml:trace contextRef="#ctx0" brushRef="#br0" timeOffset="6949.87">655 1441 226 0,'0'0'219'0,"0"0"-13"16,0 0-14-16,0 0-19 0,0 0-12 0,0 0-14 15,0 0-8-15,0 0-14 0,0 0-8 0,0 0-10 16,0 0-15-16,6-9 6 0,-6 9-7 0,0 0 1 16,0 0-2-16,21 4-3 0,-21-4-1 0,18 2-3 15,-10-1-1-15,6 1-4 0,-1-2-3 0,3 0-6 16,-2 0-4-16,3 0-2 0,-2 0-6 0,0 0-4 15,1 0 0-15,-3 0-6 0,3 0-7 0,-3 0 0 16,3 0-4-16,-3 0-3 0,1 0-8 0,-1 0 4 16,-3 0-7-16,2-2-1 0,1 2-4 0,-13 0-2 15,19-1 2-15,-10 1-3 0,-9 0 1 0,14 0-6 16,-14 0-5-16,12 0 0 0,-12 0-18 0,0 0-18 0,14 1-9 16,-14-1-9-16,0 0-10 0,4 5-5 0,-4-5-11 15,0 0-17-15,0 0-12 0,0 0-10 0,-19 14-15 16,8-9-20-16,1 0-1 0,-3-1-15 0,-2 2-34 15,-2-1-145-15,2-1-373 0,-2-2 165 0</inkml:trace>
        </inkml:traceGroup>
        <inkml:traceGroup>
          <inkml:annotationXML>
            <emma:emma xmlns:emma="http://www.w3.org/2003/04/emma" version="1.0">
              <emma:interpretation id="{065070EB-B172-4EA6-B817-95F265F848BD}" emma:medium="tactile" emma:mode="ink">
                <msink:context xmlns:msink="http://schemas.microsoft.com/ink/2010/main" type="inkWord" rotatedBoundingBox="21944,11642 22874,11586 22915,12266 21984,12322"/>
              </emma:interpretation>
            </emma:emma>
          </inkml:annotationXML>
          <inkml:trace contextRef="#ctx0" brushRef="#br0" timeOffset="11816.47">4543 1248 90 0,'0'0'104'0,"0"0"-8"0,0 0-7 16,0 0-10-16,0 0-1 0,0 0-12 16,0 0 1-16,0 0-7 0,0 0 3 0,0 0-7 15,0 0 5-15,0 0-6 0,0 0-9 0,0 0 5 0,0 0-1 16,0 0-4-16,0 0 2 0,0 0-3 16,0 0 5-16,0 0-2 0,0 0-3 0,0 0-1 15,0 0 2-15,0 0 2 0,0 0-3 0,0 0-1 16,0 0-6-16,0 0-4 0,0 0 0 0,0 0-3 0,0 0-2 15,13 0 1-15,-13 0-1 0,0 0-8 16,16 3 5-16,-16-3-7 0,16 4 2 0,-8-4 2 0,-8 0-3 16,23 2-2-16,-7 2-2 0,-3-2 0 0,4-1 0 15,-3 2-5-15,2-1 0 0,-3-1 3 0,3 2-4 0,-1 1-2 16,0-3-5-16,0 0 6 0,-3 3 1 16,1-3-2-16,-2-1-2 0,-1 1-1 0,-10-1 0 15,20 4 0-15,-14-4 0 0,-6 0 0 0,17 3 3 16,-10-3-4-16,-7 0-4 0,14 2 3 0,-14-2 2 15,13 1-2-15,-13-1-3 0,11 2 3 0,-11-2-3 16,0 0 4-16,14 0 0 0,-14 0-2 0,0 0 0 0,0 0 0 16,14-2 1-16,-14 2-2 0,0 0 0 0,0 0 0 15,0 0 1-15,10-1-2 0,-10 1-3 16,0 0 6-16,0 0-5 0,0 0 0 0,0 0 0 16,0 0-8-16,0 0-6 0,0 0-7 0,0 0-9 0,0 0-16 15,0 0-9-15,0 0-7 0,0 0-7 0,0 0-9 16,0 0-17-16,0 0-18 0,0 0-150 0,0 0-285 15,-36 6 126-15</inkml:trace>
          <inkml:trace contextRef="#ctx0" brushRef="#br0" timeOffset="12240.71">4611 1423 84 0,'0'0'129'0,"0"0"1"0,0 0-12 0,0 0 0 16,0 0-6-16,0 0-11 0,0 0-4 0,0 0-12 15,0 0-1-15,9 8-1 0,-9-8 3 0,0 0-2 16,12 5-4-16,-12-5-4 0,12 2 1 0,-3-1-3 15,-9-1-6-15,14 2 5 0,-4-1-10 0,1 1-5 16,5-1 0-16,-3 1-1 0,0-2-4 0,3 4-5 16,-2-2-5-16,3-2 0 0,0 0 1 0,-1 0-9 15,1 0-3-15,-3 4-2 0,2-4-4 0,0 1-3 0,-3-1 0 16,-2 2-11-16,3-2 5 0,-4 2-1 16,-10-2-3-16,18 1-1 0,-7-1 3 0,-3 3-1 15,-8-3-1-15,17 1-3 0,-17-1-3 0,14 0-1 0,-7 1 0 16,-7-1-4-16,0 0-1 0,14 0-6 15,-14 0-7-15,10 1-7 0,-10-1-12 0,11 3-6 16,-11-3-5-16,0 0-7 0,0 0-11 0,12 0-11 0,-12 0-17 16,0 0-33-16,0 0-45 0,11-4-141 0,-11 4-332 15,6-8 148-15</inkml:trace>
          <inkml:trace contextRef="#ctx0" brushRef="#br0" timeOffset="12944.79">5094 1141 94 0,'0'0'134'0,"0"0"-22"0,0 0 3 15,-10-6-7-15,10 6 1 0,0 0-10 16,0 0 1-16,-10-5-2 0,10 5-3 0,0 0-2 16,0 0-9-16,-7-5-6 0,7 5-2 0,0 0-2 15,0 0-3-15,0 0-5 0,-10-5 0 0,10 5-4 0,0 0-3 16,0 0-3-16,0 0-9 0,0 0-4 16,0 0 2-16,0 0-9 0,0 0-5 0,0 0 1 0,0 0-8 15,0 0 0-15,0 0-3 0,0 0 0 0,0 0-4 16,0 0-3-16,0 0-5 0,0 0 1 0,0 0-1 15,0 0 2-15,0 0-3 0,0 0 1 0,0 0 1 16,0 0-1-16,-8 15 1 0,8-15-1 0,0 0 2 16,0 0 0-16,5 15 3 0,-5-15 0 0,6 10 0 15,-6-10 0-15,6 9 3 0,-1-3 0 0,2 0-9 16,-1 0 8-16,4 0-2 0,-1 2-2 0,3 0 1 16,-1-2 3-16,6 3-3 0,-2-2 0 0,-1 1 3 15,2-1-1-15,-2 2 1 0,6-3 0 0,-5 2 0 0,1-1 3 16,0-1-6-16,-2 1 5 0,3 1-2 15,-1-5-1-15,-3 4-1 0,3-3 0 0,-6 2-3 16,2-1-1-16,-3-2 0 0,3 3-1 0,-3-3-2 0,-1 0 3 16,-2 0-3-16,-6-3-2 0,15 6 0 0,-15-6 2 15,9 4-1-15,-9-4-3 0,9 3 0 0,-9-3 0 16,8 3 1-16,-8-3 1 0,6 2-1 0,-6-2-1 16,0 0 1-16,9 3 1 0,-9-3-4 0,0 0 5 15,0 0-3-15,0 0 0 0,11 1-6 0,-11-1 5 16,0 0 1-16,0 0 1 0,0 0-1 0,0 0 0 15,6 6-1-15,-6-6 1 0,0 0-3 0,0 0 3 16,0 0-5-16,0 0 2 0,0 0-8 0,0 0 10 0,0 0 2 16,0 0 4-16,-3 13 8 0,3-13 1 15,-7 11 0-15,7-11 3 0,-12 12 0 0,4 1 0 0,-1-4-4 16,-3 3 0-16,-2 1 1 0,-2 4 0 0,-2-2-3 16,-3 3-2-16,-4 3 2 0,-2 1-4 0,-3 3-14 15,2 0-21-15,-2 0-25 0,0-1-22 0,1 4-27 16,1 0-35-16,-1-2-31 0,3-2-51 0,-3-1-171 15,8-7-420-15,2 1 186 0</inkml:trace>
        </inkml:traceGroup>
        <inkml:traceGroup>
          <inkml:annotationXML>
            <emma:emma xmlns:emma="http://www.w3.org/2003/04/emma" version="1.0">
              <emma:interpretation id="{33F06423-207F-4D79-9614-6CCD741F6A37}" emma:medium="tactile" emma:mode="ink">
                <msink:context xmlns:msink="http://schemas.microsoft.com/ink/2010/main" type="inkWord" rotatedBoundingBox="23790,11366 26847,11183 26883,11780 23826,11963"/>
              </emma:interpretation>
            </emma:emma>
          </inkml:annotationXML>
          <inkml:trace contextRef="#ctx0" brushRef="#br0" timeOffset="16284.16">6392 1013 199 0,'0'0'198'0,"0"0"-13"0,0 0-12 15,0 0-8-15,0 0-4 0,0 0-9 0,5-15-3 16,-5 15-11-16,0 0-2 0,0 0-12 0,0 0-7 16,5-4-17-16,-5 4-7 0,0 0-10 0,0 0-7 15,0 0-10-15,0 0-3 0,0 0-7 0,0 0-6 16,21 9-1-16,-21-9-1 0,11 10-5 0,-8-6-3 15,4 1-6-15,-2 1-3 0,0 1-1 0,1 2-6 0,-2-2-1 16,0 1-1-16,2-1-2 0,-2 4-1 16,1 1-5-16,3-2 0 0,-4 0-3 0,-1 1 3 15,2 0-2-15,-3 0 2 0,1-2-2 0,0 4-3 0,1-4 0 16,1-1-3-16,-3 3 2 0,1-2-2 16,-2-1 0-16,3 2-1 0,-1-4-2 0,-3-6 5 15,6 15-4-15,-6-5-4 0,4-4 4 0,-4-6 3 0,6 11-2 16,-5-6-2-16,-1-5-1 0,1 11 1 0,-1-11-3 15,5 7 3-15,-5-7-1 0,0 0 3 16,0 0-1-16,3 10-1 0,-3-10 3 0,0 0-2 0,0 0 2 16,0 0 4-16,0 0 7 0,0 0-1 0,0 0 4 15,0 0-3-15,0 0 0 0,0 0-1 0,0 0 1 16,0 0-5-16,0 0 0 0,0 0 1 0,0 0-2 16,0 0-1-16,8-28-2 0,-4 23 2 0,-2-4-5 15,0 1-4-15,3-6 0 0,0 5-1 0,0-3-6 16,-1 0-5-16,4 1-3 0,-3-1-1 0,2-2 1 0,-2 1 0 15,2 1 0-15,-2 1 2 0,5-2-2 16,-4 4 2-16,3-4-9 0,-4 2 4 0,2-1-4 16,0 2 4-16,0 4 4 0,1-4-2 0,1 1 4 0,-1 0-4 15,-2 3 0-15,0 0 2 0,3-3 0 0,-1 4-1 16,-3-1-2-16,0 0 4 0,2-1 3 16,-7 7 0-16,7-10-1 0,2 6 3 0,-3-1-3 0,3 0 5 15,-9 5 0-15,9-7 2 0,-9 7-3 0,8-7 5 16,-8 7-5-16,5-3 3 0,-5 3-1 0,0 0 4 15,12-5 0-15,-12 5 1 0,0 0-1 0,0 0 1 16,0 0-1-16,6-1 0 0,-6 1-5 0,0 0 2 16,0 0 0-16,0 0 1 0,0 0 3 0,0 0-1 15,11 15 7-15,-11-15 6 0,0 11-3 0,0 0 5 16,4-3 6-16,-4 6 5 0,1-1 0 0,-1 1 0 16,4 1 1-16,-4 1 3 0,3 3 1 0,-3 1-3 15,2 2-2-15,1-8 4 0,-1 3-5 0,0 2-4 0,3-3 1 16,-2-2-4-16,-1 1 1 0,1-4-1 0,1 3-3 15,-3-2 2-15,2 0-6 0,1-1 3 16,-2-3-2-16,1 0 3 0,-3-8-7 0,2 15-9 0,2-9-16 16,-4-6-16-16,6 10-14 0,-6-10-13 0,2 11-21 15,-2-11-2-15,3 7-7 0,-3-7-16 16,9 3-13-16,-9-3-24 0,13-2-12 0,-13 2-11 0,16-2-13 16,-16 2-20-16,14-5-121 0,-6 2-346 0,1 0 153 15</inkml:trace>
          <inkml:trace contextRef="#ctx0" brushRef="#br0" timeOffset="16574.68">7017 1309 551 0,'0'0'23'0,"0"0"42"0,14-2 11 15,-14 2-1-15,6-1 1 0,-6 1-3 0,0 0 5 16,0 0 5-16,0 0-19 0,16 3 8 0,-16-3-2 16,7 2 2-16,-7-2 0 0,9 6 1 0,-9-6 2 15,10 5 3-15,-3-2-8 0,-7-3 2 0,16 8 2 16,-10-4-5-16,3-1 2 0,-1 0-1 0,3 1-4 16,0-1-4-16,1 1-5 0,2 0-3 0,3-1-3 0,-2-3-10 15,-2 4 0-15,4-4-7 0,-3 2-2 0,1-4-2 16,-1 2-1-16,0-3-1 0,1 2-6 0,-5 0-1 15,2-3-2-15,0 2-1 0,-4-2 0 0,1 1 0 16,-4-4-5-16,2 2-2 0,-2 1 1 0,-5 4-3 16,6-14 1-16,-4 7-2 0,-2 7-7 0,-2-13 4 15,2 13-4-15,-9-15 5 0,1 6-3 0,-3 3 2 16,-1 0-9-16,0 0-5 0,-2-1-6 0,-3 1-3 16,0 4-7-16,0-2-11 0,0 2-4 0,0-1-8 15,2 6-7-15,-2-6-17 0,3 3-8 0,1 0-18 16,1 0-16-16,0 3-9 0,12-3-8 0,-19-3-21 15,19 3-150-15,-15-1-326 0,15 1 145 0</inkml:trace>
          <inkml:trace contextRef="#ctx0" brushRef="#br0" timeOffset="16971.43">7741 849 135 0,'0'0'194'0,"-15"2"-7"16,15-2-12-16,-17 3-11 0,4 0-12 0,2 3-8 15,-1 1-7-15,-3 1-5 0,1 2-7 0,-3 5-7 16,7-3-9-16,-5 3-6 0,3 3-5 0,2-2-10 16,3 3 2-16,-3 0-3 0,6 1-5 0,1-1-3 15,-2-1-7-15,8 1-6 0,-1-2 2 0,-2 2-6 16,6-1-1-16,-5-2-7 0,4-1 2 0,3 0-8 16,-1-3-2-16,-2 1-7 0,3-3 0 0,1 1-6 0,-1-1 2 15,-2-5-2-15,2 1-4 0,4 0-3 16,-7 0-14-16,4-2-13 0,-1 2-20 0,-1-3-19 15,-2 0-22-15,-5-3-17 0,17 4-28 0,-17-4-23 0,14 0-36 16,-14 0-33-16,15-7-197 0,-8 1-428 0,8 0 189 16</inkml:trace>
          <inkml:trace contextRef="#ctx0" brushRef="#br0" timeOffset="17366.18">8162 967 12 0,'0'0'198'16,"-8"-10"-14"-16,8 10-10 0,-4-6-13 0,4 6-10 0,-8-5-7 15,8 5-12-15,-12-1-6 0,12 1-9 0,-17 0-5 16,17 0-3-16,-17 0-8 0,8 3-7 15,-6 0-6-15,3 1-2 0,-3 2-3 0,4 2-4 0,-4 0-9 16,1 1 3-16,3 1-10 0,-3 1-5 0,7-1-3 16,-3 1-3-16,-2 1-3 0,4 1-1 0,-1 0-6 15,4 0-1-15,2 0-3 0,-3 3 1 0,3-4-3 16,-2 0 2-16,8 1 0 0,-6-2 2 0,6-3 2 16,-1 1 0-16,1-1 3 0,-1-1 3 0,5-1-2 15,3-1-3-15,-3 2-6 0,5-4-1 0,1 3-3 16,1 0-4-16,1-2 0 0,-1-2-6 0,-2 1 0 15,5-2-13-15,-5 2-12 0,3-3-24 0,0 0-18 16,-6 0-16-16,3 0-24 0,-2-3-21 0,-10 3-18 0,20-3-23 16,-9 2-20-16,-4-5-23 0,1 4-223 0,-3-4-447 15,-5 6 198-15</inkml:trace>
          <inkml:trace contextRef="#ctx0" brushRef="#br0" timeOffset="17751.51">8431 753 38 0,'0'0'198'16,"0"0"-29"-16,0 0-5 0,0 0-17 0,0 0-16 15,0 0-9-15,0 0-9 0,0 0-5 0,0 0-6 16,0 0-9-16,9 28-3 0,-6-22-3 0,2 9-1 16,2-3-8-16,0 6 2 0,5 1-6 0,0 0 2 15,-2 1-4-15,0 5 0 0,-3-3-2 0,8 8 4 16,-3-8-8-16,-1 8 3 0,-3-8-8 0,1 2-3 16,-3-2-5-16,-1 1-2 0,-1-2-6 0,-4-1-1 0,2 2-3 15,-6-7 0-15,2 0-5 0,-3 1-2 16,-3-1 0-16,-4 2-4 0,0-5-2 0,2 1-1 0,-11-1-2 15,4-2-1-15,2-1-2 0,-7 1-6 0,8-2-5 16,-1-2-11-16,1-2-19 0,4 2-22 0,-5 0-20 16,6-1-28-16,1-3-16 0,8-2-18 15,-12 2-31-15,12-2-53 0,0 0-171 0,0 0-408 0,0 0 182 16</inkml:trace>
          <inkml:trace contextRef="#ctx0" brushRef="#br0" timeOffset="18480.6">8977 1116 208 0,'3'15'206'0,"-3"-15"-15"0,12 5-8 15,-12-5-6-15,13 6-10 0,-1 0-9 0,2-4-9 16,0 4-7-16,0-2-5 0,1-1-11 0,7 1-8 16,3 1-11-16,-1 1-6 0,-2-4-5 0,2-1-9 15,0 2 1-15,0-1-9 0,1-1-3 0,-2-1-6 16,-7 3 0-16,1-1-5 0,0-2-9 0,0 1-2 16,-3-2-6-16,-2 1-3 0,0 1-8 0,-3-1-1 15,1 1-7-15,-10-1-2 0,15 3-1 0,-15-3-7 16,12 1-4-16,-12-1-6 0,10 0-16 0,-10 0-18 0,0 0-14 15,9 5-16-15,-9-5-20 0,8 4-15 16,-8-4-26-16,0 0-25 0,0 0-34 0,3 7-52 16,-3-7-149-16,0 0-406 0,0 0 179 0</inkml:trace>
          <inkml:trace contextRef="#ctx0" brushRef="#br0" timeOffset="18143.54">8985 990 90 0,'0'0'200'0,"0"0"-6"0,26-4-14 16,-18 1-7-16,-8 3-8 0,24-4-8 0,-11 6-11 15,4-2-13-15,-3-2-9 0,6 2-6 0,1 2-1 16,1-2-8-16,0-2-8 0,-5 4-4 0,4-4-3 16,-1 0-3-16,-3 2-4 0,0 0-1 0,4-1-5 0,-4 1-3 15,1-3-5-15,-2 3-2 0,1-3-9 0,-2 3-6 16,-3-1-7-16,2-1-4 0,-14 2-4 0,17 0-5 15,-10-3-2-15,-7 3-5 0,16 0-4 0,-16 0-1 16,0 0-8-16,11-2-3 0,-11 2-13 0,0 0-16 16,0 0-9-16,0 0-9 0,12 0-8 0,-12 0-12 15,0 0-16-15,0 0-17 0,0 0-24 0,0 0-18 16,0 0-31-16,0 0-26 0,-25 17-195 0,25-17-411 16,-17-2 182-16</inkml:trace>
        </inkml:traceGroup>
        <inkml:traceGroup>
          <inkml:annotationXML>
            <emma:emma xmlns:emma="http://www.w3.org/2003/04/emma" version="1.0">
              <emma:interpretation id="{9626106F-5E9E-41EC-9DDE-CF2833933AE5}" emma:medium="tactile" emma:mode="ink">
                <msink:context xmlns:msink="http://schemas.microsoft.com/ink/2010/main" type="inkWord" rotatedBoundingBox="27515,11094 27981,11066 28023,11769 27557,11797"/>
              </emma:interpretation>
            </emma:emma>
          </inkml:annotationXML>
          <inkml:trace contextRef="#ctx0" brushRef="#br0" timeOffset="23875.04">10172 646 44 0,'0'0'143'0,"0"0"-4"0,0 0-9 16,-5-8-9-16,5 8 0 0,0 0-11 0,0 0-6 16,-8-6-6-16,8 6-5 0,0 0-3 0,-5-7-4 15,5 7-3-15,0 0-4 0,-12-6-5 0,12 6 1 16,-9-4-7-16,9 4-3 0,-6-4 0 0,6 4-4 0,0 0-4 15,-8-5-1-15,8 5 0 0,0 0-2 0,0 0-6 16,0 0 0-16,-11-3-5 0,11 3 4 16,0 0-5-16,0 0 3 0,0 0 3 0,0 0-6 0,0 0-1 15,0 0-3-15,0 0-1 0,0 0-4 0,0 0-3 16,0 0-3-16,0 0 1 0,0 0-3 0,0 0-3 16,0 0-2-16,0 0-3 0,0 0 0 0,0 0-3 15,0 0 3-15,0 0-3 0,39 0-1 0,-24 3 0 16,2-3-5-16,0 1 1 0,0 2-1 0,0-1-1 15,0 1-2-15,0-3 1 0,0 0-3 0,1 2 4 0,-5 0-3 16,2 0 1-16,-1 0 0 0,-1 0-1 16,-3 1-4-16,1-2 3 0,-3 0 0 0,-8-1-4 15,15 4 4-15,-8-2-1 0,-7-2-5 0,12 2 4 16,-12-2-1-16,12 2 2 0,-12-2-2 0,6 6 1 16,-6-6 1-16,0 0 2 0,11 3-5 0,-11-3 3 15,0 0-1-15,7 3-1 0,-7-3 1 0,0 0-2 0,0 0-1 16,10 3 4-16,-10-3-3 0,0 0 2 15,0 0-5-15,6 6 3 0,-6-6 2 0,0 0-3 0,0 0 1 16,0 0-3-16,0 0 3 0,5 6 0 0,-5-6-1 16,0 0 1-16,0 0-3 0,0 0 4 0,0 0 1 15,-6 19-2-15,6-19 1 0,-8 9 3 0,4 0 0 16,0-4 0-16,0 2 2 0,-1 2-2 0,1 1 3 16,-1 1 1-16,0 0 0 0,-2 0 1 0,3 0-2 15,-2 1 2-15,3 1-2 0,0 1 5 0,1-2 3 16,-2 3-2-16,-1-3 1 0,5 4 0 0,-3-1 0 15,-1 0 4-15,3 0 0 0,-3-1-1 0,2 3-1 16,-1-4 0-16,0 4 0 0,0-2-1 0,1-1-2 0,-2 0 2 16,1 1 0-16,-2 0-2 0,5-2 2 0,0-1-2 15,-5 3-3-15,3-3 3 0,0 0-1 16,-1 0-1-16,3 2-4 0,-2-5 4 0,2 4-4 0,0-13 2 16,0 17-1-16,0-10 0 0,0-7-1 0,2 15 4 15,-2-7-5-15,0-8 2 0,0 13-2 0,3-6 3 16,-3-7-2-16,4 9 0 0,-2-3-2 0,-2-6 1 15,8 11-1-15,-8-11 1 0,5 7-6 0,-5-7-11 16,7 9-17-16,-7-9-19 0,5 9-15 0,-5-9-25 16,4 2-11-16,-4-2-20 0,0 0-16 0,4 8-24 15,-4-8-27-15,0 0-224 0,0 0-444 0,0 0 197 16</inkml:trace>
          <inkml:trace contextRef="#ctx0" brushRef="#br0" timeOffset="24487.29">10162 948 53 0,'0'0'201'0,"0"0"-11"0,0 0-9 0,0 0-13 16,0 0-8-16,0 0-10 0,0 0-8 0,0 0-5 15,-3-10-7-15,3 10-11 0,0 0-7 0,0 0-10 16,0 0-9-16,0 0-9 0,0 0-10 0,0 0-7 15,0 0-5-15,20-2-5 0,-20 2-2 0,19 0-6 16,-4 1 0-16,2-2-7 0,0 3-2 0,8 0 2 16,-2 0-1-16,1 1-5 0,1-2 0 0,2 1-4 15,-3 1 2-15,3-2-5 0,-1 1-2 0,-2 1-2 0,-7-1-4 16,0-2 1-16,0 2-2 0,-2 1-2 16,-3-3-2-16,-3 0 1 0,-9 0-1 0,15 0-1 15,-15 0 4-15,13 0-7 0,-13 0 4 0,0 0-5 0,11-2 4 16,-11 2-7-16,0 0 0 0,0 0-12 0,0 0-18 15,0 0-22-15,0 0-29 0,0 0-26 0,0 0-33 16,0 0-38-16,0 0-45 0,-34 15-168 0,27-13-414 16,-8 1 183-16</inkml:trace>
        </inkml:traceGroup>
      </inkml:traceGroup>
    </inkml:traceGroup>
    <inkml:traceGroup>
      <inkml:annotationXML>
        <emma:emma xmlns:emma="http://www.w3.org/2003/04/emma" version="1.0">
          <emma:interpretation id="{65AF510C-859D-411B-B227-18F13EB38E06}" emma:medium="tactile" emma:mode="ink">
            <msink:context xmlns:msink="http://schemas.microsoft.com/ink/2010/main" type="paragraph" rotatedBoundingBox="19238,13257 23606,12774 23686,13496 19318,139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5320E6-5014-4255-9598-2D44F83C7AB0}" emma:medium="tactile" emma:mode="ink">
              <msink:context xmlns:msink="http://schemas.microsoft.com/ink/2010/main" type="line" rotatedBoundingBox="19238,13257 23606,12774 23686,13496 19318,13979"/>
            </emma:interpretation>
          </emma:emma>
        </inkml:annotationXML>
        <inkml:traceGroup>
          <inkml:annotationXML>
            <emma:emma xmlns:emma="http://www.w3.org/2003/04/emma" version="1.0">
              <emma:interpretation id="{A322AAC8-E433-4BB2-866B-4E3E438E6F0A}" emma:medium="tactile" emma:mode="ink">
                <msink:context xmlns:msink="http://schemas.microsoft.com/ink/2010/main" type="inkWord" rotatedBoundingBox="19249,13356 21707,13084 21761,13570 19303,13842"/>
              </emma:interpretation>
            </emma:emma>
          </inkml:annotationXML>
          <inkml:trace contextRef="#ctx0" brushRef="#br0" timeOffset="37328.17">2875 2979 206 0,'0'0'202'15,"0"0"-15"-15,0 0-16 0,0 0-19 0,0 0-12 16,0 0-13-16,0 0-16 0,0 0-14 0,0 0 3 16,0 0-9-16,0 0-8 0,-12 12-8 0,12-12-3 15,0 0-6-15,-2 15-5 0,2-15-3 0,1 11-4 16,-1-11-1-16,3 12-1 0,1-6-2 0,-4-6-3 16,7 12 5-16,-1-6-3 0,-1 0 5 0,5 1-2 15,2-1-1-15,0 0-2 0,0-6-3 0,-2 4-8 0,3-2-2 16,3 1-4-16,-3-2-1 0,0 0-3 15,3-1-3-15,-5 0-3 0,3 0-1 0,-3-1-3 16,0 0 1-16,1-3 0 0,-2 2-3 0,-2-3 1 0,2 1-5 16,-2 1 1-16,0 0-1 0,-1-4 0 0,-1 3 2 15,-1-2 0-15,2-2-2 0,-2 2-2 0,0 0 4 16,-5 6-2-16,7-13-2 0,-6 3-1 0,-1 10-1 16,1-15-1-16,2 8 1 0,-3 7-2 0,-3-17 3 15,3 17-7-15,-2-14 3 0,-2 7 2 0,-1-2-8 16,-2 3 6-16,1 0-2 0,-5-3 0 0,2 3-5 15,-3 2 3-15,-2-4 0 0,1 4-4 0,1-1 4 16,2 4 1-16,-4-1-3 0,3 0-1 0,-2 2 2 16,-3 0 0-16,3-2-1 0,-1 4-6 0,2-1-6 0,1 0-12 15,11-1-2-15,-21 6-7 0,12-3-7 16,-3 2-8-16,1 1-7 0,3-2-7 0,1 2-17 16,-2 3-11-16,4-3-10 0,0-1-14 0,1 2-8 0,0 2-24 15,4-9-27-15,-5 12-157 0,5-12-360 0,4 14 160 16</inkml:trace>
          <inkml:trace contextRef="#ctx0" brushRef="#br0" timeOffset="37813.85">3364 2995 110 0,'0'0'160'0,"0"0"-8"16,0 0-11-16,0 0-13 0,0 0-11 0,0 0-9 0,14 2-6 16,-14-2-1-16,0 0-7 0,7 8-5 0,-7-8-9 15,0 0 2-15,8 6-5 0,-4-1-5 16,-4-5-5-16,6 4-1 0,-6-4-3 0,8 11-6 16,-4-7 0-16,-4-4-4 0,12 9-5 0,-7-6-6 0,0 3-2 15,1-2-3-15,0 1-6 0,-6-5-1 0,14 6 0 16,-4-5-2-16,-10-1 4 0,17 3 2 0,-10 0-6 15,4-3-2-15,2 1-4 0,-3-1-2 0,6-1 1 16,-3 1-1-16,3-3 0 0,-3 0-5 0,0 1 2 16,-1-2-8-16,-3 2 3 0,0-2-1 0,0 2 3 15,-9 2-3-15,15-10 3 0,-5 7 5 0,-3 0 3 0,2-1-2 16,-9 4-2-16,10-10 3 0,-7 3-1 16,3 1-3-16,-6 6 4 0,10-12 1 0,-8 7 8 15,-2 5 6-15,5-12-4 0,-1 3 1 0,-4 9-2 16,3-13-2-16,-3 13-1 0,0-14-4 0,0 14-2 15,-3-13-1-15,-1 4-2 0,4 9-1 0,-6-15-4 16,2 9-1-16,-3 0 2 0,2-1-5 0,-1 1 3 0,6 6-7 16,-17-9 0-16,5 6-1 0,0-3-4 0,-1 6-2 15,0-3-2-15,-4 3-7 0,1-3-5 0,-1 3-6 16,3 2-8-16,-2-4-10 0,-1 4-7 0,1-2-4 16,2 0-7-16,1 1-13 0,-1 2-9 0,5 0-7 15,-6 0-19-15,7 0-8 0,2 0-25 0,-3 2-8 16,9-5-25-16,-12 7-162 0,12-7-360 0,-7 1 159 15</inkml:trace>
          <inkml:trace contextRef="#ctx0" brushRef="#br0" timeOffset="38479.22">4056 2889 39 0,'0'0'248'0,"0"0"-17"0,0 0-19 0,0 0-19 16,9-3-14-16,-9 3-15 0,0 0-14 0,9-4-11 16,-9 4-8-16,10-5-10 0,-4 1-10 0,-6 4-6 0,7-6-14 15,-7 6-4-15,12-8-11 0,-4 1-7 0,-1 3-5 16,0-2-5-16,0 1-6 0,1-2-6 16,0-2-6-16,2 2-2 0,-1-4-4 0,2 2-3 0,-2-1-4 15,0 1-5-15,-1 0 1 0,-2 0-6 16,2 0 2-16,-3-2-5 0,5 0 1 0,-4 3-3 15,1-2 0-15,-2-1-1 0,0-3-3 0,2 4 6 0,-5 2-6 16,2 1-1-16,-2-3-2 0,3 2 0 0,-5 8-1 16,4-13 3-16,-4 13-5 0,2-12-2 0,2 7 3 15,-4 5 2-15,0 0-1 0,3-9-2 0,-3 9-3 16,0 0 1-16,0 0-2 0,4-7-4 0,-4 7 0 16,0 0 2-16,0 0-3 0,0 0 3 0,0 0-3 15,0 0 2-15,0 0-1 0,4 22 1 0,-4-22 3 16,-3 21-1-16,3-6 3 0,-1-5 4 0,-3 6 6 15,4 1 3-15,-1 2-3 0,-1-1 4 0,0 1 4 16,0-2 5-16,1 3-3 0,0-1 2 0,-2-2-1 16,0-2 3-16,0 0-3 0,0 1 2 0,0-2-3 15,2 0 2-15,-3-2-3 0,3 3 1 0,-2-4-2 16,1 1-1-16,0-1-2 0,-2 0 0 0,4-11-2 0,-1 16 3 16,0-7-4-16,1-9 0 0,0 16-2 0,1-10-3 15,-1-6 0-15,0 14 3 0,0-14-1 0,1 11-1 16,2-3-1-16,-3-8 0 0,1 11-3 0,-1-11-6 15,5 7-16-15,-5-7-21 0,8 8-25 0,-2-3-23 16,-6-5-32-16,11 3-30 0,-2-3-45 0,-9 0-87 16,19 0-141-16,-7-3-456 0,1-2 202 0</inkml:trace>
          <inkml:trace contextRef="#ctx0" brushRef="#br0" timeOffset="36278.53">1884 3036 21 0,'0'0'146'0,"-8"6"-10"0,8-6-6 0,0 0-10 16,0 0 4-16,-4 7-13 0,4-7-1 0,0 0-8 16,0 0-5-16,-3 12-3 0,3-12-7 0,0 0-5 0,0 11-9 15,0-11-4-15,0 0-1 0,0 16-3 0,0-16-3 16,0 12-11-16,0-12-1 0,1 11-5 0,-1-11 1 16,2 10-2-16,1-4-3 0,-3-6-5 0,1 12-3 15,-1-12 1-15,4 12-5 0,-4-12 3 16,6 8 1-16,-4-3 1 0,-2-5-5 0,8 9 1 0,-8-9-2 15,5 6 2-15,-5-6-4 0,9 6 5 0,-9-6-4 16,10 5-1-16,-10-5-2 0,9 4-3 16,-9-4-1-16,10 3-3 0,-10-3-2 0,16 0 3 0,-16 0-3 15,14-1 2-15,-5 1-5 0,-9 0 3 0,17-2-5 16,-7-1 1-16,0-2-4 0,-1 3 4 0,0-3-1 16,3 1-3-16,-1-4 0 0,-1 4-2 0,-2-2 0 15,1-3 1-15,-1 3 0 0,2-5-2 0,1 1-1 16,-3 0-3-16,1 2 4 0,-4-5-2 0,1 4 2 15,0 0-2-15,-2-1-1 0,1-2 2 0,0 1 2 0,-4 3-2 16,3-1-2-16,-4 9 0 0,6-16-1 16,-6 7 0-16,1 1-2 0,-1 8 4 0,0-16-3 0,0 16-1 15,-1-15 0-15,-3 6 5 0,4 9-2 0,-3-13 0 16,-1 5-1-16,4 8 3 0,-8-13-3 0,3 7-2 16,5 6 0-16,-10-11 2 0,4 8-1 0,6 3-6 15,-14-6 6-15,5 3-2 0,1 1 4 0,8 2 0 16,-18-5-3-16,9 4-1 0,9 1 0 0,-19-1-1 15,7 1 2-15,12 0 0 0,-22 1-1 0,12 0 0 16,-2 4 1-16,-1-1-3 0,5-1 3 0,-2 4-2 16,-2-5-3-16,1 6-9 0,1 0-10 0,2-3-11 15,-2 2-10-15,2 2-4 0,-1 1-14 0,2-1-11 16,1 2-12-16,2 0-18 0,-2 0-16 0,5-2-23 16,0 1-171-16,-3-2-341 0,4-8 150 0</inkml:trace>
          <inkml:trace contextRef="#ctx0" brushRef="#br0" timeOffset="36677.71">2368 3111 19 0,'0'0'169'0,"0"0"-21"0,5 8-5 16,-5-8-9-16,0 0-12 0,0 0-10 0,5 6-6 15,-5-6-7-15,0 0-8 0,4 6-9 0,-4-6-7 16,0 0-1-16,0 0 6 0,0 0-6 0,8 5 0 0,-8-5 1 16,0 0 3-16,0 0 0 0,0 0 11 15,0 0 6-15,0 0 2 0,0 0 3 0,0 0-12 0,0 0-3 16,0 0-7-16,0 0 1 0,0 0-10 0,0 0-5 15,0 0-4-15,0 0-1 0,0 0-6 0,-2-28-5 16,2 28-6-16,0-9 2 0,0 9-6 0,0 0-2 16,-3-16-4-16,3 16-1 0,-4-8-5 0,4 8-4 15,0 0-2-15,-1-12 1 0,1 12-6 0,0 0-9 16,-4-8-11-16,4 8-16 0,0 0-13 0,0 0-21 16,0 0-28-16,0 0-20 0,-5-8-16 0,5 8-14 15,0 0-24-15,0 0-22 0,0 0-212 0,0 0-422 16,0 0 187-16</inkml:trace>
        </inkml:traceGroup>
        <inkml:traceGroup>
          <inkml:annotationXML>
            <emma:emma xmlns:emma="http://www.w3.org/2003/04/emma" version="1.0">
              <emma:interpretation id="{0C5D3024-329D-432C-A620-5F2E223074A9}" emma:medium="tactile" emma:mode="ink">
                <msink:context xmlns:msink="http://schemas.microsoft.com/ink/2010/main" type="inkWord" rotatedBoundingBox="22248,12924 23606,12774 23686,13496 22328,13646"/>
              </emma:interpretation>
            </emma:emma>
          </inkml:annotationXML>
          <inkml:trace contextRef="#ctx0" brushRef="#br0" timeOffset="44460.11">4887 2748 18 0,'-3'-13'184'0,"3"13"-9"0,0 0-9 15,-2-9-11-15,2 9-12 0,0 0-13 16,2-12-1-16,-2 12-15 0,0 0-14 0,3-11 2 15,-3 11-6-15,5-8-4 0,-5 8 0 0,4-8-2 0,-4 8 1 16,0 0-2-16,4-7 0 0,-4 7-2 0,0 0 3 16,3-13-2-16,-3 13-5 0,0 0-1 0,2-7-5 15,-2 7-7-15,0 0-2 0,0 0-7 0,0 0-6 16,0 0-3-16,6-7-5 0,-6 7-5 0,0 0-6 16,0 0-5-16,0 0-4 0,0 0-4 0,0 0 0 0,0 0-6 15,0 0 1-15,0 0-4 0,17 9 0 16,-17-9-2-16,10 12 2 0,-5-8 1 0,2 2 0 15,-1-1 1-15,3 4-3 0,-1-2-1 0,4 5 5 0,-4-5 1 16,4 0-3-16,-2 4 3 0,1-5-3 16,0 3-1-16,1 1-4 0,-1-3 2 0,-2 0-4 0,0 0 0 15,-3-2-2-15,4 2 2 0,-4-1-2 0,1-1-3 16,-5 1 3-16,4 0 1 0,-6-6 0 0,9 8-7 16,-7-2 0-16,-2-6-12 0,3 9-7 0,-3-9-18 15,0 0-10-15,-4 17-15 0,4-17-11 0,-5 7-15 16,5-7-16-16,-7 7-11 0,7-7-11 0,0 0-4 15,-8 7-17-15,8-7-16 0,0 0-25 0,0 0-166 16,0 0-384-16,0 0 170 0</inkml:trace>
          <inkml:trace contextRef="#ctx0" brushRef="#br0" timeOffset="44788.22">5214 2656 94 0,'0'0'174'0,"-4"-10"-4"0,4 10-14 15,0 0-8-15,-9-7-12 0,9 7-15 0,0 0 0 16,-8-2-11-16,8 2-10 0,0 0-3 0,0 0-8 16,0 0-4-16,-21 9-7 0,16-3-2 0,-3 0-3 15,1-2-1-15,2 4-3 0,-4-1-3 0,2 3-4 16,1 0-3-16,-2 1 5 0,-1-1-2 0,4 2-6 16,-2-1-1-16,1-1 2 0,-1 1-4 0,2 1-6 15,1-2-4-15,-3 1-2 0,2 1-5 0,3-1-3 16,-4-2-5-16,1 2 3 0,1-4-8 0,2 0 1 15,-2 2-3-15,4-9 0 0,-7 12-6 0,6-3 2 16,1-9-1-16,-7 10 1 0,3-2-3 0,-1-2-8 16,5-6-15-16,-6 8-7 0,-1-3-16 0,7-5-12 0,-9 8-11 15,9-8-18-15,-9 4-15 0,9-4-14 0,-12 3-11 16,12-3-12-16,0 0-6 0,-16-7-7 16,16 7-14-16,-8-7-18 0,3 1-112 0,5 6-305 0,-6-10 135 15</inkml:trace>
          <inkml:trace contextRef="#ctx0" brushRef="#br0" timeOffset="45046.25">4929 2900 982 0,'-8'-6'-45'0,"8"6"52"16,-7-9-1-16,7 9 7 0,-6-8 1 0,6 8 27 15,-5-6 6-15,5 6 16 0,-6-7 13 0,6 7 4 16,0 0 2-16,-6-10 4 0,6 10 2 0,0 0 0 16,0 0-4-16,-4-8-3 0,4 8-7 0,0 0-3 15,0 0-6-15,0 0-1 0,16-4 3 0,-16 4-5 16,17-4 0-16,-8 3-2 0,7 0 0 0,-1-4-1 16,0 4-2-16,3-1-1 0,5 4-5 0,-6-4-6 15,3 2-6-15,-2-1-4 0,-1 1-3 0,-2 0-13 0,2-3-9 16,-6 6-18-16,4-3-25 0,-7 0-30 0,-8 0-32 15,15 1-41-15,-15-1-52 0,10-2-189 16,-10 2-407-16,0 0 180 0</inkml:trace>
          <inkml:trace contextRef="#ctx0" brushRef="#br0" timeOffset="51371.48">5718 2751 146 0,'0'0'201'0,"0"0"-12"0,0 0-15 15,0 0-14-15,0 0-13 0,0 0-16 16,0 0-3-16,0 0-5 0,0 0-5 0,0 0-8 16,0 0-2-16,41 2-1 0,-28-2-4 0,1 0-8 0,5 0-4 15,3 0-6-15,3 0-8 0,0 3-7 0,2-3-7 16,1 0-3-16,-2 1-8 0,1-1-7 0,2 0-1 15,5 2-6-15,-9 1-6 0,2-2-9 0,-3 3-15 16,-1-4-16-16,-6 1-16 0,-2 0-21 0,2 2-18 16,-3-2-19-16,-1 0-14 0,-5-1-34 0,2 1-30 15,-10-1-194-15,13-1-383 0,-13 1 170 0</inkml:trace>
          <inkml:trace contextRef="#ctx0" brushRef="#br0" timeOffset="50986.09">5793 2353 115 0,'0'0'133'0,"0"0"-11"16,0 0-3-16,0 0-9 0,0 0-8 0,0 0-12 15,0 0-17-15,8-18-3 0,-8 18-1 0,0 0-11 16,0 0-5-16,0 0-2 0,0 0-1 0,0 0-4 16,0 0-1-16,0 0-14 0,0 0 7 0,0 0 6 15,0 0-4-15,0 0 6 0,-17 0-4 0,17 0 3 16,0 0-6-16,0 0 5 0,-13 0-3 0,13 0 0 15,0 0 0-15,-13 0-5 0,13 0 3 0,0 0-5 0,-16 0 1 16,16 0-2-16,-12 0 0 0,12 0 0 0,0 0-2 16,-14 2 1-16,14-2-3 0,-9 2-4 0,9-2-1 15,0 0-4-15,0 0-3 0,-12 2-1 0,12-2-2 16,0 0-3-16,0 0 3 0,0 0 0 0,0 0-2 16,-12 2-4-16,12-2 1 0,0 0 0 0,0 0-4 15,0 0 6-15,0 0-3 0,0 0-3 0,0 0 7 16,0 0-3-16,0 0-1 0,0 0 4 0,0 0-3 15,30 7 1-15,-15-7 5 0,-6 0 0 0,-9 0-5 16,26 0-2-16,-12 1 1 0,1-1-1 0,-1 1-2 16,2-1-1-16,-2 1 0 0,2 2 2 0,-4-3-2 0,3 0 1 15,0 1 0-15,-1 0 0 0,-2 0-1 0,2 2-1 16,-3 0-1-16,-1-2 1 0,1-1-4 0,-11 0 3 16,18 0 0-16,-18 0 2 0,13 0-2 0,-13 0 4 15,12 0-2-15,-12 0 0 0,8 2-2 0,-8-2 4 16,0 0 4-16,14 0 0 0,-14 0-2 0,0 0-7 15,0 0 8-15,6 3-4 0,-6-3 0 0,0 0 0 16,0 0-3-16,0 0-2 0,0 0 4 0,8 2-2 16,-8-2 0-16,0 0-4 0,0 0 1 0,3 11 2 15,-3-11 2-15,0 0-4 0,1 11 6 0,-1-11 1 16,0 0 2-16,-6 20 2 0,2-12 7 0,2 1 3 16,-1 2-2-16,0 0 5 0,-2 1-2 0,1 0 4 15,-1-2 3-15,2 2 0 0,-4 3 2 0,1-1 1 16,-2 0 0-16,1 5-2 0,4-5-1 0,-7 5 1 0,3-1 1 15,-3 0 2-15,3 1-2 0,-1-4 0 0,1 4-1 16,-1 0-1-16,3 1-7 0,-1-1-1 0,0-4 4 16,2 1-5-16,-1 4-2 0,3-7-2 0,2 2 2 15,-6 1-3-15,2-2-4 0,4-1-1 0,-2-1-1 16,3 1 0-16,-2-2-5 0,1 2 8 0,-2-1-2 16,2-12-2-16,-1 16-3 0,1-16 2 0,0 15-1 15,-2-7-1-15,2-8 1 0,-2 11 2 0,2-11-2 16,-2 14 1-16,2-14-2 0,-2 12-12 0,2-12-12 15,0 15-12-15,0-15-15 0,-2 10-13 0,-4-5-16 16,6-5-27-16,-5 8-16 0,5-8-34 0,-5 10-6 16,5-10-28-16,0 0-52 0,-10 4-153 0,10-4-425 15,0 0 188-15</inkml:trace>
        </inkml:traceGroup>
      </inkml:traceGroup>
    </inkml:traceGroup>
    <inkml:traceGroup>
      <inkml:annotationXML>
        <emma:emma xmlns:emma="http://www.w3.org/2003/04/emma" version="1.0">
          <emma:interpretation id="{57E38230-D15F-4467-804D-E118B68A62AB}" emma:medium="tactile" emma:mode="ink">
            <msink:context xmlns:msink="http://schemas.microsoft.com/ink/2010/main" type="paragraph" rotatedBoundingBox="19372,13973 23387,13973 23387,14214 19372,142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47E8065-2388-48AA-8C16-6F814AB7972D}" emma:medium="tactile" emma:mode="ink">
              <msink:context xmlns:msink="http://schemas.microsoft.com/ink/2010/main" type="inkBullet" rotatedBoundingBox="19371,13973 23386,13936 23388,14191 19374,1422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63976.47">1965 3498 79 0,'0'0'111'0,"0"0"-4"0,0 0-16 15,0 0-1-15,0 0-2 0,0 0-7 16,0 0-3-16,0 0-6 0,0 0 1 0,0 0-4 16,0 0-2-16,0 0-1 0,0 0 1 0,9-10-10 0,-9 10 10 15,0 0-4-15,0 0-3 0,0 0-2 0,0 0 5 16,0 0-10-16,0 0 3 0,6-6-1 0,-6 6-3 16,0 0-3-16,0 0-11 0,0 0 3 0,0 0 0 15,0 0-8-15,0 0-2 0,0 0-5 0,0 0-3 16,0 0-3-16,0 0-1 0,0 0-5 0,0 0 1 15,0 0-8-15,0 0 1 0,0 0 5 0,0 0-4 16,0 0 1-16,0 0 1 0,0 0-3 0,0 0 4 16,0 0-4-16,-6 30 3 0,6-30 3 0,-1 15 1 15,1-15-4-15,1 13 1 0,-1-13-4 0,0 12 3 0,0-12-3 16,3 12 3-16,-3-12-2 0,0 11-2 16,0-11 0-16,1 12-3 0,-1-12 1 0,2 11-2 0,-2-11 1 15,1 10 0-15,-1-10 3 0,3 10-1 0,-3-10-4 16,0 0 0-16,2 12 4 0,-2-12-5 0,4 5 5 15,-4-5-4-15,3 6-1 0,-3-6 0 0,0 0 1 16,5 9 4-16,-5-9-3 0,0 0 1 0,9 6 1 16,-9-6-2-16,8 1-3 0,-8-1 3 0,9 2 2 15,-9-2-2-15,0 0-1 0,15 0 4 0,-15 0-3 16,11 0-1-16,-11 0 0 0,12 0-1 0,-12 0-1 16,12 0 2-16,-12 0 1 0,14 0-2 0,-14 0 0 15,12 0-2-15,-12 0 2 0,14 0-1 0,-14 0 1 16,12-1 2-16,-12 1-3 0,14-2-2 0,-14 2-1 15,14-3-2-15,-14 3 1 0,15 0-5 0,-15 0-1 16,15-2-1-16,-6 2 1 0,-9 0-2 0,14-4-1 0,-5 2 4 16,-9 2-5-16,17-1 4 0,-4-2 1 15,-2 3 0-15,-3-4 4 0,-8 4 1 0,18-2 0 16,-6-1-7-16,0 2 7 0,-2 0-1 0,-10 1-3 0,18-2 5 16,-7-1-3-16,-1 2 6 0,-10 1-1 0,17 0-1 15,-8 0 0-15,2-2-6 0,-11 2 4 0,21-4 4 16,-15 0 0-16,7 3 4 0,0-2-5 0,2 3-10 15,-3-2 11-15,1 1-3 0,-3 1 2 0,-10 0-3 16,20-2 7-16,-10 1-4 0,1-1 5 0,3 1-4 16,0 1 2-16,1-1-2 0,-4 1 2 0,4 0-7 15,-2 1 0-15,-1-1 2 0,1-1 0 0,1 2 0 16,-2-1 3-16,2 0-3 0,2 0-1 0,-4 3 0 0,3-3 4 16,-3 1-6-16,3 1-2 0,-1-2 4 0,-1 0-3 15,3 0-2-15,-3 1 1 0,1 1-4 0,1-2 5 16,-1-2 0-16,0 1 3 0,1 1 2 0,0-2-3 15,1 2 2-15,-3 0-1 0,2 0 0 0,-1-1-2 16,0-1 3-16,-2 0-1 0,-1 0 3 0,-11 2-2 16,20-2 3-16,-10 1-5 0,4 0 6 0,-2 1-3 15,-3-3-1-15,-9 3 2 0,21-2 0 0,-11 2-2 16,-1-1 0-16,-9 1 1 0,20-3-1 0,-12 1 2 0,-8 2 1 16,23 0 2-16,-13 0-4 0,-10 0 2 0,18 0-3 15,-8 0 4-15,-10 0-9 0,20-2 7 16,-8 4 1-16,-2-2 1 0,1 0 2 0,-11 0-1 0,18-2-1 15,-18 2 0-15,17-1 2 0,-9 1 0 0,-8 0-5 16,15-1 0-16,-15 1 1 0,15-2 2 0,-15 2-1 16,12-2 0-16,-12 2 3 0,11 0-4 0,-11 0 3 15,0 0-3-15,16 0-3 0,-16 0 5 0,10 2-6 16,-10-2 5-16,0 0 2 0,12-2-3 0,-12 2 1 16,0 0 1-16,9 2 5 0,-9-2-3 0,0 0 1 15,8 4-4-15,-8-4 1 0,0 0 3 0,8 6-3 16,-8-6 4-16,5 9 3 0,1-5-2 0,-6-4-1 15,7 7 3-15,-1-1 4 0,-6-6 0 0,6 9 0 16,1-3 1-16,-2-2-1 0,-5-4 0 0,10 9-4 16,-4-3 3-16,-1 3-2 0,-3-3 1 0,6-2 2 15,-1 1-4-15,-7-5 1 0,8 9-3 0,-3-4-2 16,-1 3-1-16,-4-8 0 0,6 6 2 0,-6-6-3 0,3 6 4 16,-3-6-3-16,9 6 0 0,-9-6-5 0,0 0 5 15,5 9 1-15,-5-9-1 0,0 0 3 0,0 0-1 16,0 0 5-16,0 0 4 0,0 0 3 0,0 0 1 15,6 3 3-15,-6-3-2 0,0 0-2 0,0 0 0 16,0 0-1-16,0 0 3 0,0 0-3 0,0 0-2 16,0 0 1-16,0 0-3 0,0 0-5 0,2-18 5 15,-2 18-4-15,0 0 0 0,4-10-2 0,-4 10 0 16,5-7 0-16,-5 7-1 0,7-5 1 0,-7 5-1 16,13-9-2-16,-7 7-1 0,-6 2-2 0,12-6 7 15,-3 3-7-15,-9 3 3 0,15-6-1 0,-6 5 2 0,-1-3-3 16,-8 4-3-16,17-5 0 0,-7 3 4 15,-10 2 0-15,17-7-3 0,-5 6 1 0,-3-1-1 16,-9 2 1-16,25-4-3 0,-12 3-4 0,0 1 0 0,4-2-2 16,-1-1-2-16,-2 2-4 0,2 1-2 15,1 1 1-15,0-1-2 0,1 0-3 0,-1 1 1 16,5-1 0-16,-7 2-1 0,8-2 0 0,0 3 2 0,-1-4-2 16,0 2-5-16,-6-1 11 0,1 1 2 0,5-1-1 15,-5 3 4-15,0-6-1 0,1 2-2 0,-1 1 3 16,0 1 8-16,1 2-4 0,-1-3 0 0,2 0 1 15,-2-3-2-15,0 3-9 0,0 0 11 0,0-1 5 16,0 1 0-16,0-1-3 0,-4 1 0 0,0-2-1 16,3 0 2-16,-6 2 0 0,2 0 1 0,-3-1-4 15,-9 1 2-15,20-1 1 0,-11-1 2 0,1 0 2 16,-10 2-8-16,21 0 4 0,-21 0-1 0,13 0 8 16,-2 0-6-16,-11 0 0 0,18-1 2 0,-10 1 0 0,2 1-3 15,-10-1 4-15,20 2-2 0,-10-4-5 16,2 2 6-16,-2 4-5 0,1-3 3 0,2-1 1 0,0 0 0 15,-1 1 2-15,5-1-2 0,1-1 3 0,-1 1-1 16,-1 0 0-16,6-1-2 0,-8-1 4 0,1 0-6 16,-1 2 2-16,1 0 3 0,-1-2 0 0,-2 3-2 15,3-2-1-15,-3-1 3 0,1 2-3 0,-13 0-1 16,22 0-1-16,-8 0 0 0,0 0 2 0,-14 0-3 16,18 2 4-16,-5-2 0 0,-2 0 2 0,0 0 0 15,0 0 1-15,-11 0-2 0,18-4-6 0,-7 6 5 16,-11-2 1-16,19-3-5 0,-10 3 6 0,1-3-6 15,-10 3 4-15,17-2-3 0,-8 2 5 0,-9 0-1 16,15 0-2-16,-5-1-5 0,-10 1 6 0,17-2-1 16,-10 1 0-16,-7 1 2 0,19-2-1 0,-10 1 1 15,-9 1 2-15,20 0-3 0,-11 0 2 0,-9 0 2 0,19 0-3 16,-8 0 0-16,-11 0 0 0,18 0 1 0,-8 0-1 16,2 0-5-16,-12 0 3 0,19 0 1 0,-10 0 3 15,-9 0-1-15,17 0-3 0,-17 0 0 0,15 0 1 16,-5 1-2-16,-10-1 4 0,19-2-11 0,-4 2 8 15,-15 0 1-15,18 1-11 0,-8-1 16 0,-1 0-3 16,-9 0-2-16,23-1-2 0,-13 1 2 0,2-2 0 16,-12 2-1-16,19 2 1 0,-8-4-4 0,2-1 8 15,-13 3-8-15,17 0 7 0,-7-1-3 0,-10 1 2 16,19-3 1-16,-9 3-2 0,-10 0-2 0,16 0 1 16,-16 0-2-16,14-3 1 0,-5 3 0 0,-9 0 4 15,15 0-4-15,-15 0-1 0,17 3 2 0,-8-3 2 0,-9 0-4 16,12 0 1-16,-12 0-2 0,14-3-1 0,-14 3 4 15,12 0 3-15,-12 0-1 0,12-1-3 16,-12 1-1-16,13-2 2 0,-13 2-2 0,13-2 2 0,-13 2 0 16,14 2 2-16,-14-2-1 0,16-2-2 0,-16 2 3 15,12 0-2-15,-12 0 1 0,13 0 3 0,-13 0-6 16,11 0 4-16,-11 0-1 0,17 0-1 0,-7 0 0 16,-10 0 3-16,13-2 0 0,-13 2 2 0,17 0 3 15,-17 0 1-15,13-4-1 0,-4 2-4 0,-9 2-1 0,13-1 2 16,-3 0 4-16,-10 1-4 0,12-4-3 15,-12 4 5-15,13 0-5 0,-13 0 1 0,13-3 4 16,-13 3 1-16,12-3 3 0,-12 3-2 0,13-2 0 0,-5 1 4 16,-8 1-2-16,12-5 4 0,-12 5-4 0,12-1 4 15,-12 1-1-15,13 0 5 0,-13 0 1 16,11-2-3-16,-1-2 2 0,-10 4-4 0,0 0 4 0,10-5 0 16,-10 5 2-16,9-1-1 0,-9 1-1 0,0 0-3 15,0 0 2-15,12-2 0 0,-12 2 4 0,0 0-1 16,0 0 1-16,6-4-1 0,-6 4 6 0,0 0 1 15,6-6-1-15,-6 6-3 0,0 0 2 0,0 0 1 16,0 0 1-16,9-3 0 0,-9 3 1 0,0 0-4 16,0 0 4-16,0 0-2 0,0 0-2 0,0 0 3 15,5-8 2-15,-5 8-5 0,0 0 3 0,0 0 0 16,0 0 2-16,0 0-3 0,0 0 3 0,5-9-5 0,-5 9-4 16,0 0-2-16,0 0-3 0,3-7 0 0,-3 7-2 15,0 0-3-15,0 0 0 0,0 0 0 16,0 0-5-16,0 0-4 0,0 0-13 0,0 0-13 0,0 0-20 15,0 0-21-15,0 0-13 0,0 0-25 0,0 0-26 16,0 0-37-16,0 0-37 0,0 0-259 0,0 0-498 16,-29 9 221-16</inkml:trace>
      </inkml:traceGroup>
    </inkml:traceGroup>
    <inkml:traceGroup>
      <inkml:annotationXML>
        <emma:emma xmlns:emma="http://www.w3.org/2003/04/emma" version="1.0">
          <emma:interpretation id="{E7322524-A931-44D2-BC04-B8CFABC94BFC}" emma:medium="tactile" emma:mode="ink">
            <msink:context xmlns:msink="http://schemas.microsoft.com/ink/2010/main" type="paragraph" rotatedBoundingBox="19374,14721 27802,14147 27847,14809 19420,153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A1B4C34-3E8C-4750-8CE1-AF77B83F936E}" emma:medium="tactile" emma:mode="ink">
              <msink:context xmlns:msink="http://schemas.microsoft.com/ink/2010/main" type="line" rotatedBoundingBox="19374,14721 27802,14147 27847,14809 19420,15383"/>
            </emma:interpretation>
          </emma:emma>
        </inkml:annotationXML>
        <inkml:traceGroup>
          <inkml:annotationXML>
            <emma:emma xmlns:emma="http://www.w3.org/2003/04/emma" version="1.0">
              <emma:interpretation id="{4F14FE21-563E-4817-BD15-7BFBC04DBBD9}" emma:medium="tactile" emma:mode="ink">
                <msink:context xmlns:msink="http://schemas.microsoft.com/ink/2010/main" type="inkWord" rotatedBoundingBox="19374,14721 22507,14508 22541,14999 19408,15212"/>
              </emma:interpretation>
            </emma:emma>
          </inkml:annotationXML>
          <inkml:trace contextRef="#ctx0" brushRef="#br0" timeOffset="72843.71">2066 4670 177 0,'7'6'194'0,"-1"-4"-7"0,-6-2-13 15,10 6-12-15,-2-4-15 0,0 2-6 0,-8-4-11 0,15 3-5 16,-6-1-9-16,-9-2-12 0,14 2-9 0,-14-2-9 16,14 0-7-16,-6 2-4 0,-8-2-10 0,17 3-5 15,-10-3-4-15,-7 0-8 0,16 0-3 0,-16 0-4 16,13-2-4-16,-13 2-2 0,15-3-4 0,-7 1-2 15,-8 2-6-15,13-5-2 0,-5 1-1 0,-8 4-1 16,13-8-2-16,-6 5-2 0,-1-3-2 0,3 0 2 16,-2 2-3-16,-2-5-2 0,3 3-4 0,-3-1 2 15,2-4-2-15,-2 2-1 0,0-2 0 0,-2-2-4 16,1 5-4-16,0 1 3 0,-4 7 3 0,5-22-5 0,-4 12 1 16,-1-1-1-16,0 11 2 0,-1-19 2 0,1 9-3 15,0 10-1-15,-4-15 0 0,0 6 1 16,4 9-2-16,-5-13 1 0,1 7 4 0,-1 0-3 0,5 6 2 15,-15-13 0-15,9 7-2 0,-1 1-1 0,-1 3 2 16,8 2 7-16,-15-6 3 0,3 2 0 0,1 3-2 16,0-2 0-16,-1 3 5 0,12 0-2 0,-25 0 1 15,9 3-1-15,7 1 0 0,-5-1-1 0,2 1-3 16,-1 1 0-16,1 1 0 0,-3 0-1 0,1 0 3 0,1 0-2 16,3 4-5-16,0-1 2 0,-1-1 5 15,-1 0-6-15,4 0 1 0,-1 1-1 0,1 2-10 16,2 1-11-16,-3-2-17 0,2-2-15 0,5 1-13 0,-1 3-24 15,0 1-11-15,1-2-22 0,2-11-34 0,4 12-38 16,-3-5-138-16,-1-7-357 0,10 11 158 0</inkml:trace>
          <inkml:trace contextRef="#ctx0" brushRef="#br0" timeOffset="73247.21">2597 4659 88 0,'0'0'183'0,"0"0"-9"0,0 0-6 16,0 0-8-16,0 0-10 0,2 10-6 0,-2-10-4 15,0 0-3-15,0 0-8 0,0 0-4 0,0 0 0 0,0 0-1 16,15 0-9-16,-15 0-5 0,0 0 0 16,0 0 0-16,0 0-6 0,15-6-1 0,-15 6-5 15,7-4-6-15,-7 4-3 0,6-6 4 0,-6 6-5 0,0 0 0 16,10-10-7-16,-10 10-4 0,2-8 0 0,2 1-8 16,-4 7 1-16,3-8-1 0,-3 8-9 0,2-13-2 15,-2 13-6-15,0 0-7 0,2-12-3 0,-2 12-2 16,-2-10-14-16,2 10 2 0,0 0 1 0,0 0-9 15,2-8-7-15,-2 8-11 0,0 0-19 0,0 0-23 16,0 0-24-16,0 0-28 0,0 0-25 0,0 0-23 16,0 0-22-16,0 0-29 0,0 0-22 0,0 0-47 15,0 0-176-15,-16-3-470 0,16 3 208 0</inkml:trace>
          <inkml:trace contextRef="#ctx0" brushRef="#br0" timeOffset="73961.9">3073 4519 54 0,'0'0'257'16,"0"0"-13"-16,0 0-16 0,0 0-23 0,0 0-22 0,0 0-16 16,0 0-22-16,0 0-11 0,0 0-24 15,0 0-2-15,0 0-10 0,0 0-6 0,0 0-10 16,0 0-4-16,0 0-8 0,0 0-4 0,0 0-2 0,-7 23 0 16,7-23-4-16,4 8 1 0,-4-8-6 15,4 12 0-15,0-7-4 0,1 1-2 0,-5-6-2 16,12 11-5-16,-6-6 0 0,2-2-4 0,3 0-6 0,-5 1-1 15,5-2-6-15,-1 3 1 0,4 0-1 0,-2-2 1 16,1-1-7-16,0-2 1 0,-2 0-3 16,-11 0 0-16,18 0-3 0,-5 0 2 0,-1 1-5 0,-2-4-6 15,-10 3 5-15,19-4-1 0,-8-1 0 0,5 4 1 16,-4-5-3-16,-4 1 2 0,1 1-2 0,-3-1-3 16,0-1 3-16,2 0-1 0,-3 0-1 0,0-2 1 15,3-1-3-15,-4 3 0 0,1-2-3 0,-5 8 3 16,8-12 2-16,-4 5-4 0,-3-1 2 0,-1 8 2 15,1-13-1-15,-1 13 0 0,-1-16 0 0,1 16 6 16,-4-12-10-16,4 12 4 0,-6-14 1 0,0 9 1 16,2-1-3-16,-3 0 4 0,7 6-6 0,-12-9 1 15,5 3-1-15,7 6 3 0,-14-6 0 0,3 3 1 0,2 0-2 16,9 3 0-16,-19-4-1 0,7 4-4 0,-1 0 3 16,-2 0-1-16,2 0-1 0,0 0 0 15,-1 1 1-15,2 2 1 0,0 0-4 0,1-3 2 0,3 5-1 16,-3-1-6-16,0 0-11 0,3 2-4 0,-1-1-14 15,1 1-8-15,3-2-17 0,-2 2-16 0,-1 1-15 16,6-1-12-16,2-6-13 0,-4 13-21 0,4-13-11 16,4 12-23-16,-4-12-55 0,10 7-128 0,-2-3-385 15,5-2 171-15</inkml:trace>
          <inkml:trace contextRef="#ctx0" brushRef="#br0" timeOffset="74343.46">3611 4464 76 0,'0'0'230'0,"0"0"-16"0,0 0-28 0,0 0-15 15,0 0-16-15,0 0-17 0,0 0-16 0,0 0-11 16,0 0-10-16,0 0-9 0,0 0-10 0,0 0-2 16,0 0-1-16,0 0-2 0,0 0-11 0,13 9 1 15,-13-9-2-15,4 5-1 0,-4-5-1 0,8 9 6 16,-1-5-1-16,-1 0-3 0,1 1-2 0,2 1-2 15,-9-6-2-15,14 4 0 0,-5 0-5 0,4-2-2 16,2 1-2-16,-1-1-4 0,3-1-3 0,0-1-4 16,0 1-5-16,5-3 2 0,-3 2-7 0,3 0-1 15,-1-4-3-15,-4 3-1 0,0-3-5 0,0 2 1 16,0 0-1-16,-2 0-7 0,0-2 1 0,-3 2 1 16,3-2-2-16,-4-1 2 0,0-1-1 0,-1 3 0 15,0-3 2-15,-1 0-4 0,-2-1 1 0,-2 1 3 0,2 0-1 16,-2-3 2-16,-5 9-2 0,6-12 1 0,-6 12-3 15,0-13 1-15,0 13-2 0,-4-14-5 16,2 6 2-16,2 8 1 0,-15-14-4 0,4 8-2 0,-1-1 2 16,0 1-1-16,-5 3-1 0,-4-2-2 0,4 2 1 15,-2 0 1-15,3 2-3 0,-6 1 1 0,-2 1-7 16,2-2-1-16,0 1-18 0,-1 6-1 0,8-5-16 16,-1 0-8-16,-6 1-12 0,7 0-17 0,0 2-17 15,-1 1-20-15,3-4-21 0,1 2-14 0,2-2-30 16,10-1-53-16,-17 3-146 0,17-3-412 0,-12 2 183 15</inkml:trace>
          <inkml:trace contextRef="#ctx0" brushRef="#br0" timeOffset="75020.44">4399 4079 233 0,'0'0'236'16,"-13"-1"-10"-16,13 1-20 0,-11-5-18 0,11 5-16 0,0 0-17 15,-8-4-19-15,8 4-10 16,0 0-14-16,0 0-16 0,0 0-5 0,-11-1-10 0,11 1-8 15,0 0-5-15,0 0-8 0,0 0-5 0,0 0-4 0,0 0-3 16,0 0-2-16,0 0-2 0,0 0 0 0,37 11-4 16,-15-10-2-16,-5 0-5 0,1 2 0 0,7-2-2 15,3 0-3-15,-1 0 0 0,8 2 0 0,-1-3-2 16,-7 4-1-16,0-4 0 0,-1 2 0 0,0-2-1 16,-2 0 3-16,-7 0-4 0,0 0 0 0,0 0-6 15,-4 0 0-15,-5 0-5 0,-8 0 7 0,17 3-5 16,-8-3-2-16,-9 0-2 0,12 1-4 0,-12-1 2 15,0 0-2-15,9 3 0 0,-9-3-3 0,9 3 1 16,-9-3 0-16,0 0 7 0,4 9 5 0,-4-9 3 16,0 0 0-16,-3 15-1 0,3-15 2 0,-5 13 3 15,5-13 4-15,-5 14-5 0,4-6 0 0,-5 4 1 16,4-2 7-16,-2 1 0 0,-3-1 6 0,1 2-6 0,0 0 0 16,0 2 2-16,-1-2 5 0,1 3 5 0,-3-2-4 15,2 2-6-15,1-2 2 0,0-1-4 16,-3 0-1-16,3 1-3 0,-1-2-7 0,2 3-5 0,0-2 5 15,-2 0-6-15,2-1 4 0,2 2-4 0,-1-4 1 16,2 0 1-16,-2 0-4 0,4-9-7 0,-1 16-14 16,-2-10-12-16,3-6-18 0,-1 14-17 0,1-14-23 15,0 14-19-15,1-7-22 0,-1-7-29 0,0 13-27 16,0-13-28-16,4 10-38 0,-4-10-217 0,1 6-496 16,-1-6 220-16</inkml:trace>
          <inkml:trace contextRef="#ctx0" brushRef="#br0" timeOffset="75468.5">4623 4328 77 0,'0'0'228'16,"0"0"-15"-16,0 0-13 0,0 0-12 0,0 0 1 16,0 0-6-16,0 0-9 0,38 0-7 0,-21 0-10 15,1-2-8-15,-1 2-13 0,11-3-7 0,-4 0-9 16,5 3-12-16,-1-2-11 0,-2 2-8 0,0-1-11 15,-1 0-7-15,1-1-6 0,-5 2-9 0,2-2-11 16,-6 1-22-16,0 0-31 0,0 1-29 0,-1 0-36 16,-2 0-40-16,2-3-49 0,0 2-70 0,-4 0-155 0,1-3-418 15,0 1 186-15</inkml:trace>
        </inkml:traceGroup>
        <inkml:traceGroup>
          <inkml:annotationXML>
            <emma:emma xmlns:emma="http://www.w3.org/2003/04/emma" version="1.0">
              <emma:interpretation id="{68CF94BA-9085-44D3-A704-A422A66287E2}" emma:medium="tactile" emma:mode="ink">
                <msink:context xmlns:msink="http://schemas.microsoft.com/ink/2010/main" type="inkWord" rotatedBoundingBox="23586,14470 25726,14324 25768,14950 23629,15096"/>
              </emma:interpretation>
            </emma:emma>
          </inkml:annotationXML>
          <inkml:trace contextRef="#ctx0" brushRef="#br0" timeOffset="76274.46">6528 4185 28 0,'9'-8'216'16,"-9"8"-10"-16,0 0-12 0,0 0-16 0,2-6-3 16,-2 6-12-16,0 0 0 0,0 0-8 0,8-4-9 15,-8 4-13-15,0 0-10 0,0 0-9 0,0 0-12 16,0 0-10-16,0 0-7 0,0 0-11 0,0 0-10 16,0 0-6-16,0 0-2 0,0 0-3 0,0 0-4 15,0 0-4-15,0 0-3 0,-10 24-5 0,5-17 5 0,-5 1-3 16,-1 2-3-16,-1 1-1 0,1-1-4 0,-3 5-2 15,-3-2-6-15,0 2 2 0,3 0-1 0,-3-4-3 16,2 0 3-16,1 1-7 0,-3 2-1 0,5-3-1 16,-1-2-2-16,1 3-4 0,1-3 5 0,-1 1-6 15,1-1 4-15,1-1-5 0,-1-2 4 0,6 2-5 16,-3-2 1-16,3 0-1 0,5-6-2 0,-6 9 1 16,0-3 0-16,6-6 2 0,-7 7-3 0,7-7-2 15,-7 5 2-15,7-5-2 0,0 0 3 0,0 0-3 16,-8 9 1-16,8-9-1 0,0 0 5 0,0 0-5 15,-5 6 3-15,5-6-6 0,0 0 2 0,0 0 0 16,0 0 4-16,0 0 0 0,0 0-2 0,0 0-2 16,0 0 4-16,0 0-8 0,0 0 6 0,0 0-2 15,0 0 1-15,0 0 0 0,0 0-3 0,0 0 0 16,0 0 2-16,0 0-2 0,0 0 3 0,0 0-5 16,0 0 6-16,0 0-4 0,0 0 2 0,0 0 0 0,13 9 1 15,-13-9-1-15,20 7 2 0,-9-5-3 0,6 2 2 16,7-3 0-16,1 3-1 0,2 0 1 15,8-2-2-15,-1 5 2 0,-7-4 3 0,12 3-6 16,0-3-6-16,-2-3 8 0,-3 4 2 0,1-2-5 0,-10 3 7 16,4-1-6-16,-6-3 3 0,2 1-6 15,-8 1-6-15,0-2-17 0,-3 1-14 0,-3-2-23 0,-2 1-27 16,-1 2-35-16,-8-3-32 0,13 3-32 0,-13-3-247 16,10 2-471-16,-10-2 209 0</inkml:trace>
          <inkml:trace contextRef="#ctx0" brushRef="#br0" timeOffset="78998.67">7563 3885 187 0,'0'0'192'16,"0"0"-16"-16,0 0-18 0,0 0-19 0,0 0-13 0,0 0 0 15,0 0-12-15,0 0 2 0,0 0-9 0,0 0 1 16,0 0-13-16,0 0 8 0,0 0-10 0,5 31-1 16,-5-31-6-16,-2 19-1 0,2-8-4 15,0 2 1-15,-3-1-3 0,-1 3-5 0,1 0 2 0,-2-1-4 16,-1 3-7-16,-2-1-4 0,1 4-1 0,-1-7-3 16,-1 6-4-16,-1-1-5 0,-2-2-2 0,4 0-8 15,-1-3-4-15,-3 0-3 0,4 0 0 0,-1 2-5 16,-1-4-2-16,3 0-3 0,0-2-2 0,-3 2 0 15,3-1-4-15,0-2-13 0,2-2-17 0,0 3-14 16,1-3-19-16,4-6-16 0,-8 10-13 0,8-10-19 16,-3 11-19-16,3-11-27 0,0 0-17 0,0 0-24 15,8 11-36-15,-8-11-126 0,0 0-374 0,14-3 165 16</inkml:trace>
          <inkml:trace contextRef="#ctx0" brushRef="#br0" timeOffset="79421.34">7973 3904 124 0,'0'0'182'15,"0"0"0"-15,0 0-11 0,0 0-8 0,0 0-8 16,0 0-2-16,0 0-11 0,-13 33-9 0,7-21-5 16,-2-2-3-16,1 2-10 0,-6 0-10 0,4 1-10 15,-2 0-3-15,3 1-6 0,-4 1-6 0,-5 1-3 16,5-1-5-16,2-3-6 0,1 3-2 0,-5-5-2 16,8 5-8-16,-3-6-4 0,1 3-3 0,-1-3-5 15,1 1-2-15,5-2-4 0,-3 0-3 0,3-2-5 16,3-6-2-16,-8 11 1 0,4-5-2 0,4-6 2 15,0 0 3-15,0 14-1 0,0-14 5 0,0 0 5 0,12 8-2 16,-3-5 0-16,2-1-1 0,7-1-8 16,-1-1 0-16,8-1 1 0,-2 0-7 0,2 0 0 15,1-2-3-15,-1 2-2 0,-1-1-3 0,-2-2-4 0,3 1-10 16,-4-1-17-16,-2 0-17 0,6-2-20 0,-8 6-22 16,0-5-31-16,-2 0-28 0,-1 0-19 0,-2 1-33 15,2 1-34-15,-6-2-189 0,-2-1-442 0,5 2 196 16</inkml:trace>
          <inkml:trace contextRef="#ctx0" brushRef="#br0" timeOffset="79728.58">8326 3935 76 0,'0'0'246'0,"-9"-4"-26"0,9 4-17 16,0 0-14-16,-17 1-10 0,17-1-11 0,-13 8-7 0,4 1-6 16,-3 2-7-16,-2 0-12 0,1 4-9 0,-2 4-8 15,-2-1-7-15,3 1-9 0,0-1-4 16,2 3 1-16,-2 3-9 0,1-2-9 0,1-1-4 0,0 2-8 16,2-1-8-16,0-1-4 0,-1 2-8 0,0-1-3 15,2-1-6-15,-3 0 1 0,4-2-6 16,-3 2-3-16,-1-3-1 0,-1 3-12 0,4-6-17 0,-2 2-20 15,2-3-19-15,0-2-27 0,-2-2-30 0,2 1-30 16,1 0-28-16,4-3-45 0,-1-2-59 0,0-3-137 16,5-3-425-16,0 0 187 0</inkml:trace>
        </inkml:traceGroup>
        <inkml:traceGroup>
          <inkml:annotationXML>
            <emma:emma xmlns:emma="http://www.w3.org/2003/04/emma" version="1.0">
              <emma:interpretation id="{3CAF798F-F79F-4A5C-BB57-D99849E1BB09}" emma:medium="tactile" emma:mode="ink">
                <msink:context xmlns:msink="http://schemas.microsoft.com/ink/2010/main" type="inkWord" rotatedBoundingBox="26355,14381 27812,14281 27837,14653 26381,14753"/>
              </emma:interpretation>
            </emma:emma>
          </inkml:annotationXML>
          <inkml:trace contextRef="#ctx0" brushRef="#br0" timeOffset="80364.99">9056 3986 195 0,'0'0'219'16,"0"0"-18"-16,0-10-17 0,0 10-16 0,0 0-22 15,0 0-15-15,0 0-9 0,0 0-10 0,0 0-5 0,0 0 2 16,0 0-2-16,0 0-9 0,-5 34-8 0,5-34-1 16,0 20 0-16,0-6-6 0,-3-1 2 0,3-3-6 15,-3 3-6-15,1 1-5 0,-1-2-3 0,-1 0-5 16,2 0 1-16,-1 1-6 0,-2-2-5 0,2 0-8 15,-1 1 1-15,2-4-5 0,-4 2 0 0,1-1-6 16,1-1 0-16,2 0-6 0,2-8 1 0,-8 14-4 16,4-11-1-16,4-3-7 0,-8 10 4 0,8-10-2 15,-3 7-2-15,3-7 3 0,0 0 6 0,-3 8 11 16,3-8-4-16,0 0-4 0,0 0-2 0,28-13-4 16,-4 5-1-16,10-6-2 0,8 1-4 0,18-10-2 0,5-3 5 15,10-3-14-15,34-11-9 0,-3 3-12 16,-32 10-20-16,37-15-9 0,-32 17-9 0,34-8-3 15,-39 8 4-15,-2 3-2 0,-4 6-4 0,-4-1-8 16,-18 5-12-16,-5-3-3 0,-5 5-19 0,-2 2-15 16,-9 4-19-16,-8-1-31 0,0 3-54 0,-7-1-132 15,-3 1-383-15,-7 2 170 0</inkml:trace>
        </inkml:traceGroup>
      </inkml:traceGroup>
    </inkml:traceGroup>
    <inkml:traceGroup>
      <inkml:annotationXML>
        <emma:emma xmlns:emma="http://www.w3.org/2003/04/emma" version="1.0">
          <emma:interpretation id="{6147BC9E-4DF3-4B5C-9986-58BC4D536893}" emma:medium="tactile" emma:mode="ink">
            <msink:context xmlns:msink="http://schemas.microsoft.com/ink/2010/main" type="paragraph" rotatedBoundingBox="17574,16211 29987,15464 30034,16248 17622,16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E47938-05C3-48D4-9EE6-6D1A8CADBD47}" emma:medium="tactile" emma:mode="ink">
              <msink:context xmlns:msink="http://schemas.microsoft.com/ink/2010/main" type="line" rotatedBoundingBox="17574,16211 29987,15465 30034,16248 17622,16994"/>
            </emma:interpretation>
          </emma:emma>
        </inkml:annotationXML>
        <inkml:traceGroup>
          <inkml:annotationXML>
            <emma:emma xmlns:emma="http://www.w3.org/2003/04/emma" version="1.0">
              <emma:interpretation id="{1F1F198E-CF57-4068-868E-6739B75410D2}" emma:medium="tactile" emma:mode="ink">
                <msink:context xmlns:msink="http://schemas.microsoft.com/ink/2010/main" type="inkWord" rotatedBoundingBox="17586,16395 18632,16332 18655,16713 17608,16775"/>
              </emma:interpretation>
            </emma:emma>
          </inkml:annotationXML>
          <inkml:trace contextRef="#ctx0" brushRef="#br0" timeOffset="82632.71">484 5936 56 0,'0'0'200'0,"5"-7"-11"0,-5 7-12 0,0 0-14 0,0 0-7 15,6-6-8-15,-6 6-8 0,0 0-8 16,0 0-2-16,0 0-6 0,2-10-5 0,-2 10-6 15,0 0-6-15,0 0-3 0,4-8-8 0,-4 8-4 0,0 0-7 16,0 0-6-16,0 0-5 0,0 0-8 0,0 0-6 16,0 0-7-16,-9-13-4 0,9 13-9 0,0 0-2 15,-9-1-6-15,9 1-3 0,-12-4-3 0,12 4-1 16,-16 2-5-16,16-2 2 0,-17 3-4 0,4 0-3 16,-2 1 1-16,3 1-1 0,-1 1-1 0,-2-1-1 15,1 2 1-15,2-1-1 0,1 0-2 0,-5 2 2 16,4 0-1-16,0 1-2 0,1 0-3 0,-1 1 2 15,0 2-2-15,2-2-3 0,0 1 3 0,1 1 1 16,3 2-2-16,-3-3 1 0,5 1-1 0,-2 1 2 16,4-1-2-16,-1 3 1 0,-1-3 1 0,3 4 1 15,1-4-1-15,0 1-2 0,1-2 6 0,2 1-5 16,0 3 0-16,2-5-2 0,-4 0 0 0,3-3 5 16,-1 1-3-16,0 0 1 0,3 1-1 0,-1-3-3 15,0 0 0-15,-5-6 4 0,9 8 1 0,-1-4 0 16,-8-4 1-16,13 4-2 0,-5-1-4 0,3-1 2 15,2 0 2-15,-13-2-4 0,22 0-3 0,-12-2 5 16,2 0-7-16,1 1-4 0,-2-3-16 0,-4 2-18 0,-7 2-13 16,20-8-19-16,-12 8-16 0,2-2-27 15,2 0-27-15,-1 0-23 0,0-3-23 0,-2 1-61 16,1-1-126-16,1-2-404 0,0 5 179 0</inkml:trace>
          <inkml:trace contextRef="#ctx0" brushRef="#br0" timeOffset="83094.37">835 6030 99 0,'-14'-10'286'16,"14"10"-21"-16,0 0-16 0,0 0-19 0,0 0-21 16,0 0-14-16,0 0-17 0,0 0-11 0,0 0-13 15,0 0-10-15,0 0-6 0,20-3-8 0,-20 3-4 16,17-2-4-16,-1 2-7 0,-2-4 0 0,2 2-10 15,1-1-6-15,0 2-7 0,1-2-9 0,-1 2-6 16,5-2-6-16,-7 1-6 0,-1 2-8 0,0 0-2 16,1-1-10-16,-1 1-3 0,1 1-7 0,-6-1 0 0,5 0-9 15,-5 0 1-15,2 2 5 0,-11-2-10 16,15-2-5-16,-15 2 0 0,15 0-2 0,-15 0-1 16,12 0-3-16,-12 0 2 0,9 4-6 0,-9-4 0 15,10 1-6-15,-10-1-11 0,0 0-8 0,12 4-7 0,-12-4-18 16,0 0-14-16,9 1-12 0,-9-1-24 0,0 0-19 15,0 0-14-15,0 0-17 0,0 0-24 0,0 0-27 16,0 0-29-16,0 0-229 0,0 0-490 0,0 0 216 16</inkml:trace>
          <inkml:trace contextRef="#ctx0" brushRef="#br0" timeOffset="83345.1">867 6148 156 0,'24'6'236'16,"-12"-7"-9"-16,-12 1-10 0,28-4-6 0,-6 2-6 15,-1-2-8-15,3 0-8 0,-1 0-16 0,4 2-13 16,-3-3-15-16,-1 2-12 0,-5 0-19 0,-2 1-5 16,1-1-14-16,-4 2-10 0,0 1-10 0,-1-1-9 15,-12 1-10-15,18-3-9 0,-9 3-21 0,-9 0-22 16,10 0-19-16,-10 0-16 0,0 0-17 0,14 0-14 15,-14 0-11-15,0 0-19 0,0 0-16 0,7 3-24 0,-7-3-18 16,0 0-36-16,0 0-153 0,0 0-366 0,0 0 163 16</inkml:trace>
        </inkml:traceGroup>
        <inkml:traceGroup>
          <inkml:annotationXML>
            <emma:emma xmlns:emma="http://www.w3.org/2003/04/emma" version="1.0">
              <emma:interpretation id="{8A39CA6E-34EB-400D-915E-E90F57477B3C}" emma:medium="tactile" emma:mode="ink">
                <msink:context xmlns:msink="http://schemas.microsoft.com/ink/2010/main" type="inkWord" rotatedBoundingBox="19121,16194 21054,16078 21081,16524 19148,16640"/>
              </emma:interpretation>
            </emma:emma>
          </inkml:annotationXML>
          <inkml:trace contextRef="#ctx0" brushRef="#br0" timeOffset="83794.07">1746 5965 258 0,'0'-12'254'0,"0"12"-19"0,2-9-19 16,-2 9-14-16,4-10-15 0,-4 10-16 0,8-10-14 16,-3 4-11-16,1 1-17 0,-1-1-9 0,0 0-11 15,2 0-8-15,2-4-10 0,-3 1-9 0,2 1-9 16,3-1-7-16,-5-1-7 0,1 4-4 0,-1-2-8 15,3-1-5-15,-2-3-4 0,1 4-4 0,1-3-2 16,-1-2-3-16,-2 1-3 0,2-1-4 0,0 1 1 16,-3 6-6-16,0-6 0 0,1 6 2 0,-4-3-7 15,2 3-1-15,-4 6-1 0,5-8-3 0,-5 8-2 16,0 0-2-16,7-8-2 0,-7 8-1 0,0 0 1 16,0 0-3-16,0 0 2 0,0 0 0 0,0 0 1 15,-12 28 2-15,7-11 4 0,-2-4 7 0,-4 8 6 0,0 1 14 16,-2 8-6-16,3-8 6 0,-6 7-3 15,3-6-2-15,-3 5 4 0,7-7 0 0,-3 0-3 16,2 2-6-16,-1-5 2 0,3-1-4 0,2-1-3 16,-2-3-1-16,4-1-1 0,-1-1-1 0,2-1-3 0,2 3 1 15,-2-3-4-15,-1-3-10 0,4-7-14 0,0 13-17 16,0-13-17-16,2 11-17 0,-2-11-19 16,4 8-27-16,-4-8-29 0,6 2-31 0,-6-2-40 15,17-2-54-15,-17 2-143 0,22-12-440 0,-8 5 196 0</inkml:trace>
          <inkml:trace contextRef="#ctx0" brushRef="#br0" timeOffset="84224.5">2050 5975 85 0,'0'0'252'0,"0"0"-21"16,7-5-21-16,-7 5-23 0,0 0-17 0,0 0-19 16,0 0-18-16,0 0-12 0,0 0-7 0,0 0-5 15,0 0-4-15,8 14-6 0,-8-14-3 0,-3 12 0 16,3-12-7-16,-1 15-3 0,1-15-12 0,-4 12-3 15,3-2-5-15,1-10-12 0,0 15-9 0,-2-7-2 16,2-8-3-16,3 14-5 0,-1-8-2 0,-2-6 0 16,7 13-1-16,-2-8-5 0,-5-5 2 0,12 7-7 15,-2-7 3-15,3 5-5 0,1-5-2 0,0 0 2 16,0-3-1-16,-1 1-2 0,3-2-5 0,-3-2-1 0,3 3-3 16,0-4 2-16,1-1-3 0,-6 1-1 0,2-2-4 15,0 0-3-15,-1-1 3 0,0-1 2 16,-3 1-5-16,-1 0 2 0,-2-1 0 0,4-1 2 15,-5 2-3-15,-4-2 3 0,2 4-4 0,-1-1-1 0,0 0 5 16,-4-3-1-16,2 12-1 0,-4-17 4 0,2 9-2 16,-3 1 6-16,-1-2-2 0,-3-1 3 0,0 5-4 15,-3-1 0-15,-2-1-1 0,0 1 1 0,-2 3-1 16,3 2 3-16,-4 1-4 0,0 1-1 0,1 1-1 16,2-1 0-16,-1 3 1 0,2 1-4 0,0-1-1 15,3 2 2-15,-2 0-14 0,5 0-7 16,1 0-11-16,-1 0-14 0,2 1-15 0,1 1-13 0,2 2-21 15,-2-3-10-15,4-7-15 0,0 17-21 0,5-11-15 16,0 0-12-16,2 0-36 0,4-2-125 0,1 2-357 16,4-2 159-16</inkml:trace>
          <inkml:trace contextRef="#ctx0" brushRef="#br0" timeOffset="84643.27">2513 5953 136 0,'0'0'263'0,"0"0"-7"0,0 0-11 15,0 0-17-15,5-8-14 0,-5 8-21 0,0 0-26 16,0 0-14-16,0 0-17 0,0 0-10 0,0 0-19 16,0 0-5-16,0 0-7 0,0 0-10 0,0 0-12 15,0 0-2-15,0 0-11 0,-2 25-2 0,2-25-8 16,-2 12-3-16,2-12-5 0,0 14-3 0,0-14-4 16,2 11-1-16,2-3-2 0,-4-8 7 0,6 8-14 15,1-4 0-15,2-1-2 0,-1-1-4 0,5-1-1 0,2 0 7 16,2-1-10-16,0 0-2 0,2-1-2 0,3-3 1 15,0-5-5-15,2 4-6 0,-5-4-4 16,5-1-5-16,-1-2-4 0,0 1 0 0,-3-3-4 16,-1 0 2-16,-1 1-3 0,0 1 3 0,-5 1 1 0,2-3 2 15,-6 1 2-15,0 2 3 0,-2-1 2 0,-2-1 1 16,-4 4 1-16,2-1 9 0,-2 1 1 16,-1 9 10-16,-5-14-6 0,-2 4 4 0,1 1-5 15,-3 3 2-15,-3 0-1 0,0 2-2 0,-2 2 1 0,-1-2-2 16,-2 3-3-16,3-3 9 0,-4 6-9 0,2 0-1 15,-1 3-1-15,1-2-2 0,-1 3 0 16,3 0 3-16,-2 2-8 0,2-1-2 0,0 2-7 0,4 1-13 16,1 1-12-16,-3-1-13 0,6 2-19 0,-2 1-21 15,3-2-16-15,1 1-24 0,3-2-10 0,1-10-18 16,0 14-17-16,6-8-38 0,-2 1-137 0,4-3-378 16,2-1 168-16</inkml:trace>
          <inkml:trace contextRef="#ctx0" brushRef="#br0" timeOffset="85127.92">3194 5886 123 0,'0'0'248'16,"0"0"-27"-16,0 0-27 0,0 0-11 0,0 0-12 16,0 0-8-16,0 0-8 0,5 9-12 0,-5-9-6 0,0 0-5 15,-10 18-5-15,10-18-5 0,-7 13-12 16,2-5-13-16,1 2-6 0,0 0-6 0,2-2-6 15,2-8-11-15,-6 17-1 0,5-8-13 0,1-9 0 16,0 14-4-16,1-5-7 0,-1-9-1 0,10 12-3 0,-4-5 1 16,1-3-7-16,4 1-2 0,4-2-2 0,3 0-3 15,4-3 2-15,2-1-8 0,1-1-3 16,0-6-1-16,2 3-1 0,7-7 2 0,-3 0 0 0,-4-1-3 16,5-4-1-16,1 1-3 0,-2-1-3 0,-9 1 1 15,1 0-2-15,-6 1-1 0,0-6 2 0,-4 6-3 16,0-1 5-16,-4 5 0 0,-4-3 0 15,-5 0 4-15,2 4 1 0,-4-3-3 0,-3 1-6 0,1 6 3 16,4 6 4-16,-17-15-6 0,4 12-7 0,-4-3 4 16,-5 2-9-16,-2 4-8 0,1 1-13 0,-1 2-18 15,1 2-15-15,-2 3-21 0,-3 2-20 0,-3 1-22 16,-2 4-35-16,10-5-27 0,-9 4-45 0,0 5-176 16,0-5-438-16,8-1 194 0</inkml:trace>
        </inkml:traceGroup>
        <inkml:traceGroup>
          <inkml:annotationXML>
            <emma:emma xmlns:emma="http://www.w3.org/2003/04/emma" version="1.0">
              <emma:interpretation id="{F4FDC03F-514E-4E65-A0EB-EADF213BFDC8}" emma:medium="tactile" emma:mode="ink">
                <msink:context xmlns:msink="http://schemas.microsoft.com/ink/2010/main" type="inkWord" rotatedBoundingBox="22033,16167 22976,16110 23009,16670 22067,16726"/>
              </emma:interpretation>
            </emma:emma>
          </inkml:annotationXML>
          <inkml:trace contextRef="#ctx0" brushRef="#br0" timeOffset="86331.77">5583 5849 18 0,'-12'6'145'16,"12"-6"-13"-16,-9 4-7 0,9-4-16 0,-6 5-9 15,6-5-15-15,0 0-8 0,-5 10-11 0,5-10-17 16,0 0-1-16,0 15-16 0,0-15-18 0,0 0-21 15,5 10-24-15,-5-10-61 0,0 0-53 0,0 0-158 16,3 11 70-16</inkml:trace>
          <inkml:trace contextRef="#ctx0" brushRef="#br0" timeOffset="87980.31">4644 5769 56 0,'0'0'195'0,"0"0"-15"0,0 0-10 15,0 0-11-15,0 0-10 0,0 0-14 0,-12-2-9 16,12 2-10-16,0 0-6 0,0 0-10 0,0 0-7 16,0 0-9-16,0 0 4 0,0 0-8 0,0 0-2 0,0 0-1 15,0 0-4-15,43 0-5 0,-43 0 1 16,17 0-6-16,-4 0 1 0,0 0-1 0,3 0-4 15,2 2-6-15,-1-1-6 0,0 2-6 0,7 0 0 16,-4-3-5-16,2 3-4 0,0-1-1 0,-9 2-4 16,3-4-4-16,-3 3-1 0,2-2 2 0,2 0-5 15,-2 0-5-15,1 2 2 0,-2-2-3 0,-2 1 0 0,2-1-2 16,-3-1-1-16,-2 3-2 0,1-3 1 0,-10 0-1 16,17 3-1-16,-9-3 0 0,-8 0-1 0,16 0 1 15,-16 0-3-15,11 0-2 0,-11 0-6 0,12 0-8 16,-12 0-7-16,11 0-8 0,-11 0-10 0,0 0-5 15,0 0-10-15,11 0-6 0,-11 0-8 0,0 0-12 16,0 0-26-16,0 0-20 0,0 0-25 0,0 0-28 16,0 0-163-16,0 0-368 0,0 0 163 0</inkml:trace>
          <inkml:trace contextRef="#ctx0" brushRef="#br0" timeOffset="88331.36">4707 5911 130 0,'0'0'172'0,"0"0"-12"15,0 0-7-15,18 9-8 0,-18-9-10 0,10 3-8 0,-10-3-3 16,12 3-8-16,-12-3-6 0,13 0-1 15,-4 2-8-15,-9-2-3 0,19 1-5 0,-10 2-8 16,4-3-3-16,-1 2-6 0,-1 0-3 0,4-1-8 0,-1-1-1 16,1 1-7-16,-4 2-4 0,0-2-4 0,3 1-5 15,-1 1-5-15,-1-3-2 0,1 1-8 16,1 1 0-16,0-1-5 0,-4 1 1 0,2-1-4 0,0 0 0 16,1 0-3-16,-3 2-4 0,-10-3-3 0,20 0-15 15,-10 0-6-15,3 0-15 0,-13 0-15 0,17 0-18 16,-6 0-10-16,-11 0-20 0,17-3-11 0,-10 2-23 15,3-3-33-15,-10 4-40 0,14-7-110 0,-7 0-329 16,0 2 146-16</inkml:trace>
          <inkml:trace contextRef="#ctx0" brushRef="#br0" timeOffset="88812.13">5205 5661 39 0,'0'0'191'15,"-4"-10"-7"-15,4 10-10 0,0 0-13 0,0 0-9 16,0 0-7-16,0 0-11 0,0 0-11 0,0 0-10 16,0 0-12-16,0 0-6 0,0 0-12 0,0 0-12 15,-2-9-5-15,2 9-6 0,0 0-4 0,0 0-3 16,0 0 0-16,0 0-1 0,0 0-2 0,0 0 1 0,0 0-2 15,0 0-1-15,19 21 1 0,-14-17 0 0,0 3-2 16,-5-7-3-16,12 10-1 0,-5-4 1 0,-1 0-3 16,3 0-1-16,-2 3-7 0,1-5-1 15,1 2-2-15,0 3-6 0,0 0-5 0,-2-3 3 0,3 3-5 16,-2 1-1-16,1-1-1 0,-1 0 1 0,-3-2-1 16,6 4-2-16,-5-5-4 0,1 4 2 15,0 0-5-15,-1-2 2 0,3 1 1 0,-3 1-4 0,0-4 1 16,-1 3-1-16,0-1-3 0,-1 1 0 0,-1 1 0 15,-1-4 6-15,2 3-7 0,-3-1 4 0,-1-8-4 16,2 16 1-16,0-8-2 0,-2 3 1 0,-4-1 3 16,-1 1 0-16,0 3-4 0,1-1 3 0,-4 1-1 15,0-2 1-15,-1 0 0 0,1 1-11 0,-3 0 5 16,0 0 0-16,5 1-13 0,-6 0-5 0,-1-8-12 16,1 7-8-16,2-1-20 0,-1-2-6 0,-1 1-16 0,1-3-14 15,3 0-22-15,-1 2-24 0,2-5-14 16,1 1-30-16,0 0-143 0,6-6-357 0,0 0 158 15</inkml:trace>
        </inkml:traceGroup>
        <inkml:traceGroup>
          <inkml:annotationXML>
            <emma:emma xmlns:emma="http://www.w3.org/2003/04/emma" version="1.0">
              <emma:interpretation id="{E12932A0-8CA7-402C-A8D9-A51790E4259E}" emma:medium="tactile" emma:mode="ink">
                <msink:context xmlns:msink="http://schemas.microsoft.com/ink/2010/main" type="inkWord" rotatedBoundingBox="23666,16120 24530,16068 24554,16467 23690,16519"/>
              </emma:interpretation>
            </emma:emma>
          </inkml:annotationXML>
          <inkml:trace contextRef="#ctx0" brushRef="#br0" timeOffset="89585.44">6261 5650 91 0,'1'-7'211'0,"-1"7"-21"0,0 0-18 0,0 0-17 0,0 0-8 15,0 0-14-15,0 0-8 0,0 0-8 0,0 0-2 16,16 17-6-16,-16-10-5 0,4 0-1 0,0 3-6 16,-2 2-2-16,0 3-3 0,-2-2-6 0,2 0-4 15,1 2-7-15,-3 0-4 0,0-1-4 0,3 0-7 16,-3 0-4-16,1 3-3 0,-2-3-4 0,2 0-4 15,-2 0-3-15,1 1-2 0,0-3-1 0,2 2-5 16,-3-1-6-16,1-3-1 0,0-10-5 0,1 16 0 16,-1-8-3-16,0-8-2 0,0 13 0 0,0-13-3 15,0 10 2-15,0-10-2 0,0 0-2 0,3 11 5 16,-3-11-4-16,0 0 5 0,0 0-3 0,0 0 1 0,0 0-5 16,0 0 3-16,0 0-5 0,0 0 0 15,0 0-4-15,23-20 1 0,-15 12-10 0,-1-4-12 16,2 0-13-16,-1 0-8 0,6-5-11 0,-3 0 1 15,0-3-6-15,4-1-4 0,-1 2-7 0,-2-1 5 0,2 2 3 16,-1 0 2-16,-1-1 11 0,-3 5 2 16,-1 1 9-16,0-2 1 0,1 4 0 0,-2 0 2 15,-2-1 6-15,1 2 5 0,0 2 1 0,-1 2 3 16,0-1 1-16,-5 7 7 0,8-12 0 0,-4 8 8 0,-4 4-2 16,8-8 0-16,-8 8 6 0,5-10-3 0,-5 10 5 15,8-2 3-15,-8 2-2 0,0 0-1 0,10-4 4 16,-10 4 0-16,0 0 1 0,12 0 1 15,-12 0-1-15,0 0 13 0,12 12-2 0,-8-8 3 0,-3 8 7 16,0-3 5-16,3 3-4 0,1 1 2 0,-5-4 0 16,0 4-2-16,0 5 0 0,3 0-2 0,-3-4-2 15,0 2-1-15,0 0-4 0,0 3-1 0,3 0-2 16,-3-2-3-16,0-5 0 0,1 4-4 0,-1-3 7 16,0 0-7-16,-1 0-3 0,7 0 0 0,-6 2-12 15,0-3-14-15,3 0-18 0,-3-3-20 0,2 2-23 16,1-1-18-16,-3-10-13 0,7 12-12 0,-2-6-21 15,0-2-20-15,-5-4-16 0,16 3-32 0,-16-3-118 16,18-5-350-16,-9 1 156 0</inkml:trace>
          <inkml:trace contextRef="#ctx0" brushRef="#br0" timeOffset="89889.63">6852 5924 170 0,'0'0'192'0,"9"-4"-5"16,-9 4-13-16,0 0-12 0,10-5-14 0,-10 5-16 15,0 0-8-15,0 0-12 0,0 0-13 0,0 0-6 0,15 2-7 16,-15-2-9-16,5 6-3 0,-5-6-8 15,0 0-7-15,7 9-4 0,-5-4 0 0,3 2-7 16,-5-7-2-16,10 10-3 0,-8-8-5 0,-2-2 7 16,12 9-10-16,-4-9 5 0,1 5-10 0,0-2 1 0,6-2-3 15,-2 0 0-15,1-2-5 0,-2 0-2 0,3 2-1 16,0-5-4-16,-1 3 0 0,1-3-5 16,-1-2 6-16,-2 3-5 0,-4-2-1 0,-2 2 0 0,2-3 0 15,1 0 0-15,-4-1 2 0,1 1-1 0,-4-2 2 16,-2 8 5-16,4-14-3 0,-4 14-4 0,0-10-2 15,0 10-1-15,-5-11-1 0,5 11 0 0,-12-12-3 16,3 12-1-16,-2-6-13 0,0 3-12 0,-4 3-9 16,4-1-13-16,-6 2-14 0,0-1-5 0,2 0-23 15,-2 3-10-15,2-3-17 0,1 2-10 0,1 2-16 16,4-4-15-16,9 0-157 0,-25 0-337 0,16 0 149 16</inkml:trace>
        </inkml:traceGroup>
        <inkml:traceGroup>
          <inkml:annotationXML>
            <emma:emma xmlns:emma="http://www.w3.org/2003/04/emma" version="1.0">
              <emma:interpretation id="{F5CBE005-F363-4381-A796-496B7D9B474F}" emma:medium="tactile" emma:mode="ink">
                <msink:context xmlns:msink="http://schemas.microsoft.com/ink/2010/main" type="inkWord" rotatedBoundingBox="25008,15828 27321,15689 27355,16253 25042,16392"/>
              </emma:interpretation>
            </emma:emma>
          </inkml:annotationXML>
          <inkml:trace contextRef="#ctx0" brushRef="#br0" timeOffset="90848.19">7806 5449 124 0,'-10'-3'217'0,"10"3"-12"0,-12 0-17 16,12 0-12-16,-14 2-14 0,14-2-10 0,-17 7-13 15,6-2-7-15,2 3-4 0,-3 1-8 0,2 2-8 16,1 0-2-16,-3 6-2 0,0-2-10 0,2 3-3 16,3 1-8-16,-1 1 0 0,-1-3-6 0,4 2-7 15,0-1-3-15,1-3-6 0,1-1-6 0,3 0-1 16,-3 8-6-16,6-8 0 0,-3 2-5 0,4-1-2 16,1 0-3-16,-2-1-5 0,2-1-2 0,4-1-3 0,-4-2-1 15,2 1-1-15,3-1-9 0,0-1 0 16,-3-1-3-16,5 0-10 0,-5-2-22 0,1-2-20 15,3 2-25-15,0-2-25 0,-5-1-33 0,2-1-31 16,4 0-29-16,2-4-45 0,-14 2-189 0,17-2-445 0,-2-1 197 16</inkml:trace>
          <inkml:trace contextRef="#ctx0" brushRef="#br0" timeOffset="91226.55">8319 5571 80 0,'0'-9'197'0,"0"9"-10"0,0 0-15 16,0 0-12-16,0 0-14 0,0 0-7 0,-4-15-9 15,4 15-10-15,0 0-1 0,-17-4-4 0,17 4-4 16,-15 3-5-16,15-3 0 0,-25 3-3 0,11 0-2 15,0 5-3-15,-3 0-7 0,0-2-4 0,0 6-3 16,-3-2-3-16,3 1-7 0,0 2-1 0,0-4-5 16,5 5-3-16,-5 2-6 0,6-4-6 0,-2-2-2 15,3 3-9-15,4 0-3 0,-2-3-6 0,3 3-1 0,5 0-1 16,-4-2 0-16,8-1 3 0,-4-10-9 16,5 21 2-16,3-12 0 0,1 1-2 0,5-2-3 15,-2-2-3-15,10 4 2 0,1-3-4 0,-2-2 1 16,1 0-6-16,0-2-7 0,4 0-17 0,-1-1-18 15,-2-1-22-15,-3-1-24 0,-3 0-25 0,5-1-26 16,2-1-26-16,-7 0-22 0,0-2-30 0,0 2-213 16,-5-4-453-16,1 1 202 0</inkml:trace>
          <inkml:trace contextRef="#ctx0" brushRef="#br0" timeOffset="91599.52">8772 5280 106 0,'3'-12'175'0,"-3"12"-13"0,0 0-14 0,0 0-13 0,14-2-11 15,-14 2-6-15,0 0-5 0,21 8-5 0,-10 1-6 16,0-3-4-16,0 4 4 0,3 4 2 0,3 0 1 16,-5 1-6-16,2 3-2 0,3 1 1 0,0 1 2 15,-2-1-2-15,-4 4-1 0,3-2-7 0,-5 2-7 16,0-4-2-16,-1 4-8 0,-3 1 0 0,-4-1-6 16,-1-2-6-16,-4 0-7 0,2-2-3 0,-6 3-5 0,-1-1-2 15,-6-5-1-15,1 2-7 0,0-3 0 16,-3 2-6-16,0-3-5 0,3 1-9 0,-3-3-24 15,3-3-23-15,0-2-22 0,2 0-23 0,0 1-28 16,0-3-34-16,5 0-40 0,7-5-35 0,-12 6-187 0,12-6-433 16,0 0 192-16</inkml:trace>
          <inkml:trace contextRef="#ctx0" brushRef="#br0" timeOffset="92197.67">9525 5446 143 0,'0'0'251'0,"0"0"-17"0,0 0-9 0,25-10-14 16,-25 10-6-16,17-1-14 0,-5-1-10 0,2 4-6 15,1-4-7-15,-1 2-10 0,3 0-12 0,0 0-9 16,0-1-2-16,0 1-6 0,6 0-8 0,0-1-8 0,-6 1 0 15,2 0-11-15,-2 0-9 0,0 1-3 0,-2-1-4 16,-1 1-13-16,-2-1-3 0,-12 0-11 16,22-1-11-16,-13 0 2 0,-9 1-9 0,17 1-1 0,-17-1-10 15,12 0-2-15,-12 0-4 0,10 1-1 0,-10-1-4 16,0 0-3-16,0 0-11 0,0 0-21 0,12 0-8 16,-12 0-15-16,0 0-20 0,0 0-17 15,0 0-9-15,0 0-15 0,0 0-22 0,0 0-19 0,0 0-25 16,0 0-29-16,0 0-29 0,0 0-32 0,-29 10-149 15,22-9-439-15,7-1 194 0</inkml:trace>
          <inkml:trace contextRef="#ctx0" brushRef="#br0" timeOffset="92477.34">9426 5661 91 0,'0'0'225'0,"25"8"-7"0,-16-8-6 15,5 0-6-15,3 2-10 0,7-2-7 16,1-2-13-16,2 2-8 0,2 0-7 0,3-2-6 16,6-2-10-16,-11 4-9 0,-1 0-4 0,0-2-10 0,1 2-13 15,-3-1-14-15,-2 2-9 0,-9-2-5 0,3 4-13 16,-4-3-5-16,1 0-13 0,-4 0-17 0,-9 0-22 15,13 0-27-15,-13 0-25 0,13 4-20 0,-13-4-18 16,5 4-34-16,-5-4-35 0,0 0-36 0,0 0-231 16,0 0-449-16,0 0 199 0</inkml:trace>
        </inkml:traceGroup>
        <inkml:traceGroup>
          <inkml:annotationXML>
            <emma:emma xmlns:emma="http://www.w3.org/2003/04/emma" version="1.0">
              <emma:interpretation id="{4C2E57A6-B5A1-4337-9B90-96EC90F491F5}" emma:medium="tactile" emma:mode="ink">
                <msink:context xmlns:msink="http://schemas.microsoft.com/ink/2010/main" type="inkWord" rotatedBoundingBox="28020,15583 29987,15465 30021,16033 28054,16151"/>
              </emma:interpretation>
            </emma:emma>
          </inkml:annotationXML>
          <inkml:trace contextRef="#ctx0" brushRef="#br0" timeOffset="98234.42">10627 5313 127 0,'0'0'157'0,"0"0"-19"0,0 0-3 15,23-15-8-15,-23 15-6 0,12-5-11 0,-4 2-8 16,1-2 1-16,1 0-6 0,3-2-11 0,-5 4 1 15,3-3-10-15,4-2-6 0,-3 4-7 0,2-4-2 16,-3-1-7-16,3 3-5 0,-2-4-5 0,-3 3-5 16,2-3-9-16,-1 3-2 0,1-2-2 0,1 1 1 15,-4 0-6-15,-1 2 0 0,1-5-4 0,-1 4 9 16,1 1-3-16,-3 1 2 0,-5 5 3 0,11-12 7 16,-6 8-5-16,-5 4 6 0,5-9-6 0,-5 9 0 15,4-5-1-15,-4 5-3 0,0 0-3 0,9-6-5 16,-9 6-7-16,0 0 2 0,0 0-4 0,0 0 1 15,0 0 4-15,0 0-1 0,0 0 1 0,-17 24 4 16,12-12 0-16,-3-1 2 0,-3 7 5 0,1-2 6 0,-1 5 5 16,2-3 1-16,-2 2-1 0,0 2 7 15,0 1-10-15,3 0 3 0,-1-5 5 0,1 3-3 0,1 2-3 16,-1-1-3-16,0-3-3 0,2 1-2 0,-1 0 0 16,4-4-7-16,-5-1 3 0,5 0-4 0,-2-2-2 15,1-2-1-15,1-4-1 0,3 6-2 0,-2-4-1 16,2-9-3-16,-3 12-4 0,2-5-20 15,1-7-11-15,-3 11-19 0,3-11-20 0,3 12-15 0,-3-12-18 16,4 10-24-16,1-6-30 0,-5-4-31 16,21 2-47-16,-10-4-143 0,4-2-402 0,8-5 179 15</inkml:trace>
          <inkml:trace contextRef="#ctx0" brushRef="#br0" timeOffset="98730.71">11179 5379 165 0,'0'0'223'0,"0"0"-18"0,0 0-19 0,0-10-18 16,0 10-17-16,0 0-13 0,0 0-16 0,0 0-10 15,0 0-7-15,0 0-5 0,-22 19-10 0,15-13-2 0,1-1-6 16,-4 3-7-16,7 0-4 0,-5 1-7 16,1 2-3-16,5 2-8 0,-4-1-3 0,5-3-2 15,-2-1-4-15,3 6-1 0,-1-5 0 0,2 4 3 0,-1-13 0 16,6 12-1-16,-2-6 6 0,3 0-1 0,3 0 0 15,4-2-2-15,0-2-4 0,1 2-3 16,0-3-3-16,0 0-5 0,4 3-2 0,-3-9-6 16,1 4 0-16,-1 0-2 0,2 0-4 0,-2-7-2 0,1 5 4 15,-4-4-5-15,2 1-2 0,0 0 0 0,-3-1-2 16,-1-1 2-16,1 1-3 0,0-1-4 16,-3-4 4-16,-1 4-3 0,-2-3 2 0,2 3-1 0,-4 0-6 15,1-3 2-15,-1 2-1 0,-2 0 1 0,-2-2-3 16,1 1 2-16,-1 10 0 0,-3-19-3 0,-1 11-2 15,-1-5-3-15,-1 1-4 0,-1 2 9 0,1 2-9 16,-5-1 2-16,2-1-3 0,-1 0-1 0,-2 4 6 16,0 0-1-16,0 0-1 0,-2 0 1 0,1 1 0 15,0 5 1-15,2-1-1 0,11 1 2 0,-23 1-1 16,11 1-6-16,0 1-7 0,2 2-2 0,2-1-5 16,-3 0-13-16,5 5-4 0,-1-3-9 0,-3 3-7 15,5 0-13-15,-1 1-17 0,5 1-4 0,-2-1-6 16,3-1-8-16,3 3-16 0,0 0-15 0,2-3-5 15,1 1-8-15,5-3-34 0,-2 1-113 0,3 0-320 16,1 0 142-16</inkml:trace>
          <inkml:trace contextRef="#ctx0" brushRef="#br0" timeOffset="99128.73">11640 5411 164 0,'10'-4'186'15,"-10"4"-2"-15,10-3-3 0,-10 3-1 0,8-5-13 16,-8 5-14-16,0 0-13 0,9-5-16 0,-9 5-13 15,0 0-12-15,0 0-11 0,0 0-7 0,0 0-9 0,0 0-6 16,0 0-10-16,3 13 0 0,-3-13-2 16,-3 14-3-16,3-14-3 0,-5 16 0 0,2-7-3 0,2 0 0 15,1-9 4-15,-3 16-3 0,3-8-4 0,0-8 1 16,1 18 0-16,1-11 1 0,2-1-1 0,1 0 2 16,1 0-1-16,1-1 3 0,5 0-7 0,0 0 1 15,1-1-6-15,2-2-3 0,2-2-4 0,0-3-1 16,2 3-4-16,-2-2 0 0,5-3-3 0,-1 4-5 15,1-4-1-15,0-3 0 0,-5 3 0 0,3-5-4 16,-6 3 2-16,2 1-1 0,-4-6-4 0,-2 3 0 16,2-1-3-16,-2 0 2 0,-3 1-5 0,-1-2-2 15,-3 2-2-15,0-1 2 0,-3 10 0 0,1-17 1 16,-2 7-2-16,-2 0 0 0,-2-4-2 0,0 7 10 16,-2 1-7-16,-2-3-4 0,-3 1-1 0,-1 1 3 15,-3 0-3-15,-5 1 4 0,2 1-2 0,-2 1 0 16,-3 0 1-16,0 0 1 0,8 4-4 0,-10 0 0 15,2-3-8-15,7 6-8 0,0-2-10 0,3 2-9 16,-3 2-9-16,1-2-17 0,2 2-15 0,-1 0-13 16,4 0-14-16,-1-2-18 0,1 3-7 0,5-3-12 15,-1 3-12-15,7-6-21 0,0 0-141 0,-8 9-346 0,8-9 153 16</inkml:trace>
          <inkml:trace contextRef="#ctx0" brushRef="#br0" timeOffset="99604.44">12572 4989 203 0,'0'0'206'16,"0"0"-4"-16,3-9-14 0,-3 9-12 0,0 0-14 15,0 0-9-15,5-6-19 0,-5 6-18 0,0 0-14 16,0 0 2-16,0 0-5 0,0 0-4 16,0 0-4-16,-28 27-1 0,17-14-7 0,-3 3-3 0,-2 1-4 15,-2 1-4-15,-5 7-7 0,6-9 2 0,-3 9-3 16,-5 2-5-16,5-2-7 0,-1 2-1 0,7-6-5 16,-7 5-8-16,3 0 2 0,5-4-4 0,1-1-3 15,-1 1-5-15,2-3 2 0,2 2-4 0,0 0-6 16,4-6 6-16,-2 2-6 0,2-3-1 0,2 0-1 15,3-1 2-15,4 1-2 0,1-3-1 0,2-2-1 16,5 2 0-16,1-5-2 0,4 1-3 0,5-1-1 16,2-1 1-16,0-3 2 0,5-1-4 0,-3 0-1 15,0-4 1-15,1 0-4 0,-3-5 1 0,0 0 0 16,-7 3 2-16,4-4-5 0,-1 0 4 0,-10-2-2 16,-1 3-3-16,0-4 0 0,-4 6 0 0,-2 0-1 15,0-3-1-15,-3 9-2 0,-7-14 1 0,-1 7-1 16,1 2-3-16,-5 0-8 0,-4 5-6 0,2 0-12 15,-3-3-18-15,0 6-15 0,-6-3-18 0,1 5-19 16,1 0-24-16,0 2-31 0,2-1-38 0,2 1-35 0,-7 0-157 16,7 0-419-16,2 1 186 0</inkml:trace>
        </inkml:traceGroup>
      </inkml:traceGroup>
    </inkml:traceGroup>
    <inkml:traceGroup>
      <inkml:annotationXML>
        <emma:emma xmlns:emma="http://www.w3.org/2003/04/emma" version="1.0">
          <emma:interpretation id="{BAD274E3-F00F-4169-8A26-31EE29E08A13}" emma:medium="tactile" emma:mode="ink">
            <msink:context xmlns:msink="http://schemas.microsoft.com/ink/2010/main" type="paragraph" rotatedBoundingBox="19037,17049 29351,16546 29453,18645 19139,191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DECB14-4B21-4952-AB6C-7938CA8C5D31}" emma:medium="tactile" emma:mode="ink">
              <msink:context xmlns:msink="http://schemas.microsoft.com/ink/2010/main" type="line" rotatedBoundingBox="19037,17049 29351,16546 29400,17555 19086,18058"/>
            </emma:interpretation>
          </emma:emma>
        </inkml:annotationXML>
        <inkml:traceGroup>
          <inkml:annotationXML>
            <emma:emma xmlns:emma="http://www.w3.org/2003/04/emma" version="1.0">
              <emma:interpretation id="{F935B233-C6D5-4AA9-A18E-994FE1866DB2}" emma:medium="tactile" emma:mode="ink">
                <msink:context xmlns:msink="http://schemas.microsoft.com/ink/2010/main" type="inkWord" rotatedBoundingBox="19053,17373 22020,17228 22048,17803 19081,17947"/>
              </emma:interpretation>
            </emma:emma>
          </inkml:annotationXML>
          <inkml:trace contextRef="#ctx0" brushRef="#br0" timeOffset="104687.16">1716 7293 209 0,'0'0'217'0,"0"0"-14"15,0 0-7-15,0 0-11 0,0 0-4 16,0 0-13-16,0 0-8 0,0 0-5 0,0 0-11 15,0 0-9-15,0 0-14 0,0 0-11 0,0 0-11 16,0 0-8-16,0 0-10 0,0 0-11 0,0 0 3 16,0 0-13-16,0 0-7 0,-11 3-1 0,11-3-8 15,-5 9-2-15,1-2-8 0,0-1 2 0,0 2-6 16,-1-1 1-16,0 2-4 0,2-2 0 0,0 4-4 0,2-1 0 16,1-10-1-16,0 20-6 0,1-11-1 0,-1-9-1 15,3 13-1-15,-2-4 1 0,-1-9 2 16,8 14 5-16,-4-9-2 0,1 1-1 0,3-3 0 15,-8-3 4-15,17 3-7 0,-2-1 3 0,-1-4-3 0,-1-2 1 16,1 3-4-16,3-3 0 0,0-2-4 0,-1 3 2 16,5-7 0-16,-1-2-2 0,1 3 0 0,-4-1 1 15,-4 2-4-15,-2-4 1 0,6-1-5 0,-6 1-3 16,-1 1-2-16,-2 0 5 0,0 0-1 0,-3-2-4 16,-1 1 4-16,-1 3 0 0,1-3-3 0,-3 3 3 15,2-1 0-15,-3 10-4 0,-3-18 3 16,2 8 2-16,-3-1-2 0,1 4 2 0,-1-1 0 0,-2 0 1 15,0 0 2-15,1 0 4 0,5 8-4 0,-14-12 2 16,7 7-3-16,-2 2 1 0,9 3-1 0,-17-9 3 16,8 9-4-16,9 0 1 0,-22-3-3 0,10 3-1 15,0 3 4-15,0-1-2 0,1 2 5 0,-4 0-7 16,6 2-2-16,-3-1-7 0,1 3-9 0,3-1-7 16,-1 0-19-16,1 3-9 0,0-2-15 0,1 5-14 15,4-6-29-15,0 1-18 0,3-8-30 0,-3 18-26 16,3-12-31-16,0-6-178 0,3 15-427 0,0-8 190 0</inkml:trace>
          <inkml:trace contextRef="#ctx0" brushRef="#br0" timeOffset="105039.67">2233 7280 126 0,'6'4'166'0,"-6"-4"-14"0,6 6-8 0,-6-6-1 0,5 6-4 15,-5-6-8-15,0 0-4 0,7 4-3 0,-7-4-2 16,0 0 4-16,0 0 1 0,6 5 5 0,-6-5 4 16,0 0 12-16,0 0 4 0,0 0 6 0,0 0 3 15,0 0-1-15,0 0-10 0,0 0-17 0,0 0-3 16,0 0-9-16,0 0-8 0,0 0 4 0,0 0-19 15,3-21-1-15,-3 21 6 0,0 0-26 0,0 0-10 16,0-13-11-16,0 13-3 0,0 0 1 0,0 0-10 16,0 0-11-16,-4-16-6 0,4 16-18 0,0 0-12 15,0 0-20-15,0-9-18 0,0 9-24 0,0 0-23 16,0 0-13-16,0 0-26 0,0 0-20 0,0 0-28 16,0 0-20-16,0 0-17 0,-22 19-25 0,22-19-220 15,-5 6-496-15,5-6 220 0</inkml:trace>
          <inkml:trace contextRef="#ctx0" brushRef="#br0" timeOffset="105559.56">2720 7218 93 0,'0'0'208'0,"0"0"-22"0,0 0-22 0,0 0-14 15,0 0-8-15,0 0-10 0,0 0-7 0,0 0-6 16,0 0-7-16,0 0-7 0,0 0-6 0,0 0-3 16,-3 23-2-16,3-23-4 0,7 6-4 0,-7-6-1 15,6 7-6-15,-6-7-3 0,12 5-4 0,-6-1-5 16,-6-4-2-16,16 2-7 0,-8-2-6 0,2 0-7 15,1 3 3-15,2-3-7 0,-13 0-6 0,23 0 0 16,-13 0-4-16,3-3 0 0,-3 3-7 0,2-6 0 16,-2 1-4-16,-1 3-1 0,2-3-2 0,-2 2-1 15,-1-3 1-15,-2 3-2 0,1-4 3 0,-7 7-3 16,9-8 2-16,-4 3 1 0,-5 5 1 0,8-8 0 0,-6-1 3 16,-2 9-4-16,2-10 2 0,-2 10-1 0,0-14 3 15,0 14-2-15,-5-13 1 0,0 7 8 0,-2 0-3 16,7 6-2-16,-12-11 7 0,3 6-5 0,1 0 4 15,-2-1-2-15,-2 0-3 0,0 2 0 0,1 0-6 16,-2 2 0-16,3-1 0 0,-3 3-2 0,2 0-4 16,-3 0-1-16,14 0-1 0,-20 3-2 0,12-2 2 15,-3 0 3-15,1 3-9 0,10-4-2 0,-17 6-10 16,6-3-11-16,5 2-15 0,-1 0-10 0,7-5-5 16,-13 9-20-16,12-3-18 0,-4 1-23 0,5-7-23 15,-6 12-19-15,5-5-26 0,1-7-20 0,0 0-57 16,3 14-129-16,-3-14-414 0,12 9 183 0</inkml:trace>
          <inkml:trace contextRef="#ctx0" brushRef="#br0" timeOffset="106008.39">3146 7172 26 0,'0'0'171'0,"0"0"-19"0,0 0-3 0,0 0-8 15,8 8-3-15,-8-8-14 0,0 0-3 16,5 11-8-16,-5-11-8 0,2 7 1 0,-2-7-5 16,4 9-4-16,-4-9-6 0,7 11-5 0,-3-7 0 15,-4-4-5-15,6 7-2 0,-2-1-8 0,-4-6 2 0,9 6-12 16,-3-1 1-16,-6-5-10 0,13 4-1 16,-5-2-9-16,-8-2-1 0,17 2-5 0,-10-3-6 15,4 2 1-15,-11-1-3 0,21-2-3 0,-6-2 3 0,-4 2-8 16,-11 2 0-16,18-5-4 0,-10 2 1 0,1 0-4 15,-1 0 6-15,1-1 0 0,-1-1 9 0,4-1-3 16,-7 0 7-16,-5 6 0 0,12-9 5 16,-7 5 0-16,0-2 6 0,-5 6 5 0,6-9-2 15,-6 9 9-15,5-11-5 0,-5 11 4 0,5-12 0 0,-5 12-1 16,0-11-2-16,0 11-7 0,0-15-1 0,0 15-3 16,-4-12-3-16,4 12-5 0,-8-12-4 0,3 7 0 15,-5 0-8-15,10 5-2 0,-16-9-3 16,4 3 1-16,4 3 1 0,-7 1-9 0,1 2-1 0,-3 0-3 15,2 1-5-15,-2-1-9 0,1 4 1 0,-1-1-10 16,-4 3-5-16,7-1-15 0,-1-1-11 0,-2-1-15 16,4 3-14-16,0 0-19 0,-1 1-20 0,5-1-25 15,0-3-22-15,2 1-30 0,1 1-29 0,6-5-191 16,-11 6-448-16,11-6 198 0</inkml:trace>
          <inkml:trace contextRef="#ctx0" brushRef="#br0" timeOffset="106799.69">3797 7024 38 0,'0'0'259'0,"0"0"-14"16,0 0-12-16,0 0-15 0,0 0-13 0,0 0-21 16,0 0-18-16,0 0-11 0,0 0-11 0,0 0-3 15,0 0-12-15,15-22-6 0,-9 16-9 0,3 0-8 16,-3 1-11-16,2-3-7 0,1 0-10 0,-2 2-9 15,3-5-6-15,0 1-5 0,0 0-8 0,0 0-6 16,-2 1-4-16,4-3 7 0,-1 0-14 0,-2 1 0 16,-1-2-7-16,2 0-4 0,-2 1 3 0,1 0-6 15,-1 3-3-15,-3 2-4 0,0-1 0 0,0 1 3 16,-2 1-4-16,-3 6-1 0,7-10 0 0,-7 10-4 16,4-7-1-16,-4 7 5 0,0 0-8 0,6-7-3 15,-6 7-3-15,0 0 2 0,0 0 6 0,0 0-4 16,0 0-6-16,0 0 6 0,-10 27 0 0,6-15-4 15,-4 1 3-15,0 0 8 0,1 7 0 0,-2 2 3 16,1-1 2-16,-2 0 2 0,0 1 1 0,0 0 2 16,1-1-3-16,-2 0 5 0,0-2-2 0,5 1 5 15,-4-1-6-15,5-3 1 0,-1-1-7 0,0-3 3 16,1 3-5-16,1-1 4 0,-1-1-1 0,2-3-3 16,-1 3-1-16,2-7-7 0,2 5-12 0,-4-1-15 0,4-10-16 15,0 12-22-15,0-12-19 0,-4 15-32 0,4-15-21 16,0 10-18-16,0-10-23 0,4 9-25 0,-4-9-53 15,6 5-132-15,-6-5-420 0,15 4 186 16</inkml:trace>
          <inkml:trace contextRef="#ctx0" brushRef="#br0" timeOffset="107588.52">4547 7044 137 0,'0'0'172'0,"0"0"0"15,-8-3-11-15,8 3-11 0,0 0-8 0,0 0-14 0,-13-3-3 16,13 3-5-16,0 0-9 0,-17 5-9 0,9-3-5 15,8-2-1-15,-18 10-7 0,9-5-5 0,-2 1-4 16,2 3 2-16,-2-2-2 0,-4 2-12 0,2 1 1 16,0 1-10-16,1-2-1 0,-3-2-8 0,2 0-1 15,-3 3-5-15,4-2-4 0,-4 0-3 0,5 2-2 16,-1-1-6-16,0-3-4 0,4-1 0 0,-1 0-4 16,5 0 1-16,4-5-4 0,-14 8 0 0,9-7-2 15,5-1 1-15,0 0 1 0,-10 5-2 0,10-5 1 16,0 0 1-16,0 0-2 0,0 0-4 0,0 0-1 15,0 0-2-15,24-17 1 0,-16 10-4 0,5 1 2 16,1 0 2-16,1-3-2 0,4-2 9 0,2 1 6 16,0-1 6-16,1 5 4 0,-1-1 0 0,1 0-2 15,1-1 0-15,-6 3-2 0,-3 0-7 0,0 1-2 16,-1-1-1-16,-1 2-3 0,1 0 1 0,-4 3-5 16,-9 0 0-16,12-3-4 0,-12 3-9 0,16-1-9 15,-16 1-13-15,0 0-12 0,9 0-16 0,-9 0-20 16,0 0-18-16,7 7-18 0,-7-7-27 0,7 3-24 15,-7-3-29-15,8 5-40 0,-8-5-148 0,13 4-406 16,-2-3 181-16</inkml:trace>
          <inkml:trace contextRef="#ctx0" brushRef="#br0" timeOffset="107194.32">4341 7013 208 0,'1'-11'220'0,"-1"11"-9"0,0 0-14 15,5-6-8-15,-5 6-10 0,0 0-13 0,0 0-9 16,9-9-10-16,-9 9-7 0,0 0-6 0,11-3-13 16,-11 3 0-16,0 0-5 0,0 0-2 0,18 7-9 15,-18-7-3-15,12 7-7 0,-7-3 2 0,2 2-2 16,0 1-4-16,0-1-2 0,2 3-2 0,-1-1-8 15,1 2-2-15,-4-3-4 0,4 2-10 0,-1 2-8 16,-4-1-1-16,5 0-4 0,-3 1 9 0,0-5-20 16,2 3-5-16,-1 2 1 0,0-5-2 0,-4 2-2 15,2 1-14-15,2-4 8 0,-2-1-8 0,0 3-4 16,-5-7-3-16,7 9-8 0,-2-4-12 0,-5-5-13 16,5 6-10-16,-5-6-15 0,7 5-9 0,-7-5-7 15,0 0-23-15,9 2-19 0,-9-2-30 0,0 0-27 16,0 0-28-16,0 0-20 0,12-12-45 0,-12 12-171 0,4-12-464 15,-2 3 206-15</inkml:trace>
        </inkml:traceGroup>
        <inkml:traceGroup>
          <inkml:annotationXML>
            <emma:emma xmlns:emma="http://www.w3.org/2003/04/emma" version="1.0">
              <emma:interpretation id="{C92345F7-A020-453F-B0FE-9476ADBD7F64}" emma:medium="tactile" emma:mode="ink">
                <msink:context xmlns:msink="http://schemas.microsoft.com/ink/2010/main" type="inkWord" rotatedBoundingBox="22554,17224 24391,17135 24418,17683 22581,17773"/>
              </emma:interpretation>
            </emma:emma>
          </inkml:annotationXML>
          <inkml:trace contextRef="#ctx0" brushRef="#br0" timeOffset="108372.78">5211 6984 225 0,'0'0'227'0,"0"0"-9"15,0 0-5-15,0 0-13 0,0 0-11 16,17 0-15-16,-17 0-11 0,0 0-15 0,0 0-9 0,19-10-14 16,-13 7-9-16,-6 3-12 0,12-8-11 0,-6 5-8 15,1 0-7-15,2-5-8 0,-1 3-10 0,1-5-4 16,2 2-5-16,-4 2-8 0,5-3-1 0,-1-1-6 16,-4 1-3-16,5-3-3 0,-1 1-5 0,-1-1-4 15,-1 2-5-15,3-4-2 0,-3 6-4 0,-1-4-3 16,0 4 0-16,-2 0-4 0,0 2 5 0,-2 1-5 15,-4 5 3-15,7-10-4 0,-7 10-3 0,3-7-3 16,-3 7 3-16,0 0-3 0,0 0 0 0,0 0 2 16,0 0 0-16,0 0 3 0,0 0-3 0,-13 32-1 15,1-14 7-15,3-5-1 0,-3 6 0 0,-2 0 5 16,-1 5 3-16,-3 3 5 0,-1-1 1 0,-4 1 3 16,6 4-1-16,-2-4 3 0,-1-2-1 0,8-5-4 15,3-1 2-15,-5 1-5 0,5-3 2 0,0 2-2 16,1-7-2-16,1 3 3 0,2-2-2 0,1-3-4 15,1 3 1-15,-2-4 5 0,1-1-17 0,3 3-10 0,1-11-13 16,-3 12-18-16,3-12-18 0,3 13-18 0,-3-13-19 16,3 10-29-16,-3-10-32 0,9 3-23 0,-9-3-53 15,13 0-148-15,-13 0-414 0,21-6 184 16</inkml:trace>
          <inkml:trace contextRef="#ctx0" brushRef="#br0" timeOffset="108843.35">5535 7105 96 0,'7'-10'220'0,"-7"10"-19"15,3-7-13-15,-3 7-20 0,0 0-14 0,5-7-21 16,-5 7-16-16,0 0-6 0,0 0-15 0,0 0-7 16,0 0-10-16,0 0-3 0,0 0-5 0,0 0-1 15,0 0-5-15,0 0-1 0,0 0 1 0,0 29-5 16,0-29-3-16,-3 15-2 0,1-8-4 0,2-7-1 15,0 13-2-15,0-13-2 0,-2 15-5 0,2-15-3 16,2 14-1-16,0-6-4 0,-2-8 2 0,7 13-3 16,-2-7-6-16,-1-3 2 0,-4-3-6 0,14 6 4 15,-6-3-9-15,3-3 2 0,-11 0-3 0,22 2-1 16,-9-6-2-16,3 0 3 0,-2 1-3 0,2 0-1 16,-3-3-3-16,2-3 1 0,-2 3-1 0,4-2-1 15,-6-1-5-15,2-1 0 0,-3-3 2 0,-2 5-1 16,3-6-1-16,-5 4 1 0,1 3-3 0,-3-3 5 15,0-1-5-15,-2 0 2 0,0 2 1 0,-2 9 4 16,2-19 0-16,-2 10 5 0,-4-5-2 0,4 14 2 16,-10-16 4-16,3 10 3 0,1-3-6 0,6 9 3 15,-13-12 1-15,5 8-4 0,-1-1-4 0,-3 0 7 16,-4 4-10-16,4-1-2 0,-5 1 6 0,4 2-6 16,-2-1-2-16,2 2 1 0,0 3-3 0,2-1 3 15,-2 2-3-15,1 3-8 0,0-5-5 0,2 6-16 16,0-3-14-16,4 0-11 0,-1 2-20 0,0 0-18 15,2 0-16-15,2-3-25 0,3-6-6 0,-1 17-16 16,1-17-27-16,6 9-177 0,-2-3-388 0,-4-6 173 16</inkml:trace>
          <inkml:trace contextRef="#ctx0" brushRef="#br0" timeOffset="109252.88">6034 7041 140 0,'0'0'224'0,"11"-5"-11"0,-11 5-9 15,8-1-14-15,-8 1-21 0,0 0-19 0,0 0-13 0,0 0-16 16,0 0-13-16,0 0-11 0,0 0-9 0,0 0-8 16,0 14-6-16,0-14-6 0,-12 14 0 0,8-7-5 15,1 3-3-15,0-2-4 0,-4-1-2 0,2 1-8 16,3-1-1-16,-1 1-9 0,-1 1 1 0,1-1-6 16,3-8 0-16,-2 14-2 0,2-14-3 0,2 14 0 15,-2-14 0-15,7 9-3 0,-4-4-4 0,-3-5-2 16,14 5 1-16,-6-5-2 0,2 1 0 0,-10-1-5 15,30-3-1-15,-15 0 1 0,-1 0 1 0,3 1-7 16,0-5 2-16,3-3-1 0,-6 1-1 0,-1 1-4 16,5-3 1-16,-6 2-6 0,0-1-1 0,-2-3 3 15,-3 0 0-15,-1 1 1 0,1 4-1 0,-4-5 1 16,2 3 3-16,-4-2 3 0,0 1 6 0,3 3 6 16,-4 8 8-16,-9-23 6 0,5 9 3 0,0 8-4 15,-6-6-5-15,6 6 1 0,-4 1-1 0,2 1-4 16,-6-5-4-16,1 6 3 0,0 0-10 0,11 3 1 0,-24-1-1 15,11 1-5-15,1 1-11 0,0 2-9 0,-2 0-9 16,1 0-14-16,1-1-13 0,2 2-11 16,1 0-13-16,-2 2-12 0,1 3-27 0,2-5-20 15,1 1-20-15,0 0-32 0,-1 1-187 0,1-2-405 16,7-4 179-16</inkml:trace>
          <inkml:trace contextRef="#ctx0" brushRef="#br0" timeOffset="109947.56">6937 6684 24 0,'6'-6'222'0,"2"3"-22"15,-3-3-4-15,2 0-5 0,-7 6-10 0,7-9-14 16,-7 9-9-16,5-4-11 0,-5 4-11 0,0 0-15 16,0 0-12-16,10-6-8 0,-10 6-3 0,0 0-4 15,0 0-3-15,-22 20-3 0,10-9-10 0,-1-1 6 16,-4 5-8-16,0 4 1 0,-1-2-2 0,-7 7-1 15,3-2 0-15,-4 0-1 0,2 4-8 0,2-4-5 16,1 6-6-16,0-3-6 0,3 3-3 0,-4-1-4 16,10-3-6-16,-3-6 1 0,1 1-2 0,6 3-5 15,-2-3 2-15,3-4-10 0,3-1 3 0,3 1-9 16,-2-3 3-16,1 2 1 0,2-3-7 0,2-1 5 16,1-2-3-16,2 1-4 0,2-5 5 0,6 2 1 15,-1-1-2-15,1-1-4 0,5-2 4 0,4 2-5 0,-1-4-4 16,7-3 2-16,-6 2 0 0,-1-4 1 15,1 1 1-15,-5-1 2 0,0-1-8 0,-3-2 5 16,-5 3-2-16,3-4 2 0,-1 0-5 0,-5 2 1 16,2 0-4-16,-3-3 2 0,-1 0 2 0,-3 3-2 15,-1 7-5-15,0-14 1 0,0 14-3 0,-1-14 6 16,1 14-5-16,-9-9-5 0,1 4-14 0,-2 2-6 16,10 3-11-16,-21-2-9 0,5-1-11 0,3 6-5 0,-3-1-14 15,3 1-9-15,-1-2-15 0,2 4-20 0,-2 0-12 16,-1 2-27-16,5-3-22 0,1-2-23 0,1 2-187 15,8-4-425-15,-14 4 188 0</inkml:trace>
        </inkml:traceGroup>
        <inkml:traceGroup>
          <inkml:annotationXML>
            <emma:emma xmlns:emma="http://www.w3.org/2003/04/emma" version="1.0">
              <emma:interpretation id="{2B40BB0C-23EB-497A-9648-A7128A78E1DA}" emma:medium="tactile" emma:mode="ink">
                <msink:context xmlns:msink="http://schemas.microsoft.com/ink/2010/main" type="inkWord" rotatedBoundingBox="25173,16750 25726,16723 25775,17732 25223,17759"/>
              </emma:interpretation>
            </emma:emma>
          </inkml:annotationXML>
          <inkml:trace contextRef="#ctx0" brushRef="#br0" timeOffset="112283.81">7806 6800 66 0,'0'0'136'0,"0"0"-18"0,0 0-4 0,0 0-12 15,0 14-2-15,0-14-6 0,0 0 2 0,0 0-6 16,3 8 2-16,-3-8 2 0,0 0 0 0,0 0 7 16,0 0 4-16,0 0 6 0,0 0 6 0,0 0 4 15,0 0 7-15,0 0 2 0,0 0-2 0,0 0-10 16,0 0-1-16,0 0-13 0,0 0-3 0,0 0-8 15,0 0-2-15,0 0-11 0,0 0-6 0,0 0-4 16,0 0-8-16,0 0-7 0,9-25-4 0,-9 25-9 16,0 0-6-16,0 0-4 0,0 0-10 0,0 0-16 15,0 0-14-15,0 0-16 0,0 0-23 0,0 0-17 16,0 0-19-16,0 0-20 0,0 0-25 0,0 0-29 0,0 0-9 16,0 0-29-16,0 0-191 0,-25-2-419 15,25 2 186-15</inkml:trace>
          <inkml:trace contextRef="#ctx0" brushRef="#br0" timeOffset="111058.54">8349 6832 77 0,'0'0'156'0,"0"0"-4"16,0 0-6-16,0 0-5 0,0 0-3 0,0 0-6 15,0 0-2-15,0 0-12 0,0 0-8 0,0 0-9 16,0 0-10-16,0 0-8 0,0 0-6 0,0 0-9 16,0 0-7-16,0 0-3 0,0 0-1 0,0 0-5 15,0 0-10-15,0 0 4 0,-32 11 0 0,24-5-3 16,-1-4-1-16,-1 4-2 0,-5-1 3 0,6-1 0 15,-1 1-3-15,-5 2-8 0,4 1 8 0,-4 2-3 0,1-1-2 16,-3 1 0-16,-3-1 1 0,1 5-5 16,2-3-2-16,2-2-2 0,-7 2-4 0,5-2 2 0,0 0-2 15,3 3-1-15,-7 0 2 0,8-6-3 0,-2 2 4 16,1 3-4-16,2-4-3 0,-2 2-3 16,-1-4 1-16,5 4 0 0,1 0-4 0,-5-3 1 15,6 4-1-15,-4-2-3 0,4-2-2 0,2-3 0 0,6-3 0 16,-14 10-2-16,11-7 6 0,3-3-8 15,-8 7 3-15,8-7-1 0,-3 7 1 0,3-7 0 16,0 0 4-16,0 0-4 0,0 0-1 0,0 0 1 16,20 10 0-16,-15-6 0 0,-5-4 2 0,17 0-4 0,-11 3 3 15,5-2-1-15,6 1 2 0,-8-2-2 0,3 0 1 16,3 4 1-16,2-3-4 0,-2 2 1 0,-1-2 0 16,1 0-1-16,2 4 0 0,-3-1-1 0,3-1 2 15,-3 0-2-15,3 0 0 0,-2 0 3 0,-1 0-1 16,-2 0-4-16,1 2 1 0,-1-4-3 0,-3 2 3 15,1-2 0-15,-1 1-1 0,-9-2 0 0,15 5 0 16,-7-4 0-16,-8-1-3 0,11 7 2 0,-3-6 0 16,-8-1 1-16,9 4 2 0,-9-4-6 0,12 2 5 15,-12-2-1-15,13 4-2 0,-13-4 0 0,12 4 11 16,-7-4-6-16,-5 0-5 0,12 4-8 0,-12-4-7 16,12 2-12-16,-12-2-11 0,10 3-18 0,-10-3-19 15,0 0-18-15,12 2-24 0,-12-2-38 0,0 0-37 16,0 0-202-16,7-11-429 0,-7 11 190 0</inkml:trace>
          <inkml:trace contextRef="#ctx0" brushRef="#br0" timeOffset="111971.39">7793 6295 129 0,'0'0'192'0,"0"0"-15"0,0 0-8 16,0 0-17-16,3-14-6 0,-3 14-10 0,0 0-13 0,0 0 0 16,10-8-10-16,-10 8-6 0,0 0-9 0,12-6-7 15,-12 6-5-15,6-4-6 0,-6 4-10 0,11-4 1 16,-11 4-6-16,12-3-4 0,-12 3-5 0,11-1-7 15,-11 1-6-15,14 0-1 0,-14 0-6 0,14 1 1 16,-14-1-7-16,14 3-6 0,-8 0-1 0,-6-3 0 16,11 2-5-16,-11-2-1 0,12 7-4 0,-7-2 3 15,-5-5 0-15,7 6-5 0,-7-6 1 0,10 7 3 16,-10-7 3-16,0 11-1 0,0-11 2 0,5 9-4 16,-5-9 2-16,4 11 2 0,-4-11 1 0,3 11 0 15,-3-11 0-15,-5 11 8 0,1-5-5 0,4-6-1 16,-5 16 4-16,2-10 2 0,3-6-1 0,-9 16-2 15,1-7 1-15,5-2 0 0,-6 2 2 0,0 3-3 16,1-4 0-16,-1 0 0 0,4-4-5 0,-3 7 2 16,4-7-4-16,-1 4 0 0,-3 1 1 0,4-1-4 0,-1-2-2 15,0 0 1-15,5-6-1 0,-7 12 1 16,5-3-3-16,2-9 2 0,-3 12-3 0,3-12-2 16,0 10 0-16,0-10-1 0,0 11 5 0,0-11-2 0,0 10-2 15,0-10-3-15,3 9 5 0,-3-9-2 0,0 12-4 16,0-12-9-16,2 9-22 0,2-3-20 0,-4-6-29 15,5 12-23-15,-5-12-28 0,6 10-33 16,-4-5-37-16,-2-5-40 0,1 10-176 0,-1-10-446 0,3 9 197 16</inkml:trace>
        </inkml:traceGroup>
        <inkml:traceGroup>
          <inkml:annotationXML>
            <emma:emma xmlns:emma="http://www.w3.org/2003/04/emma" version="1.0">
              <emma:interpretation id="{B939E8C3-8582-4396-ACA6-30E7E7B7BE33}" emma:medium="tactile" emma:mode="ink">
                <msink:context xmlns:msink="http://schemas.microsoft.com/ink/2010/main" type="inkWord" rotatedBoundingBox="26223,16963 29364,16810 29398,17511 26258,17664">
                  <msink:destinationLink direction="with" ref="{9F86FF7F-5513-4B73-BCE0-CD40CE7E282F}"/>
                </msink:context>
              </emma:interpretation>
            </emma:emma>
          </inkml:annotationXML>
          <inkml:trace contextRef="#ctx0" brushRef="#br0" timeOffset="116470.27">8917 6838 89 0,'6'-6'96'0,"-6"6"-2"16,0 0 0-16,3-5-8 0,-3 5-2 0,0 0-7 0,3-8 0 15,-3 8 4-15,0 0 2 0,5-9-5 16,-5 9 1-16,0 0-5 0,7-6 7 0,-7 6-2 16,0 0 7-16,2-7-5 0,-2 7 3 0,6-9-7 0,-6 9 1 15,0 0 5-15,0 0 0 0,5-11-4 0,-5 11 3 16,0 0 0-16,5-8-5 0,-5 8-4 16,0 0-5-16,4-8-7 0,-4 8-5 0,0 0-6 0,0 0-7 15,0 0-2-15,0 0-3 0,0 0-1 0,0 0-5 16,0 0 1-16,0 0 2 0,-4 33 5 0,2-22 5 15,-6 2 1-15,1 3-14 0,2 1 8 0,0 1-10 16,-1 2-4-16,-3-4 2 0,3 1-3 0,-2 3-5 16,3-1 1-16,1-6-1 0,-1 3-2 0,2-1-2 15,0-3 2-15,1 1 2 0,-2-1-7 0,2-5-4 16,-1 2 4-16,3-9-3 0,-3 18-2 0,-2-12 0 16,5-6-2-16,-4 14 2 0,1-7-1 0,3-7-2 15,-2 9 1-15,2-9 0 0,0 0 0 0,-3 9-1 16,3-9-2-16,0 0 2 0,0 0-1 0,0 0 2 15,0 0 1-15,0 0-1 0,-3 11 2 0,3-11-3 0,0 0-2 16,0 0 2-16,0 0 3 0,0 0-3 16,0 0 0-16,0 0-1 0,0 0 0 0,0 0 1 15,0 0-3-15,0 0 3 0,0 0 0 0,0 0-10 16,12-32-4-16,-7 23-3 0,1-2-1 0,3 0-9 16,-4-1-1-16,7-4-5 0,1-4 2 0,2 4-4 15,-4-1 5-15,3 3 0 0,3-2 4 0,-2 0-1 0,-1-2 2 16,-5 5 3-16,2 1 3 0,0 1-3 0,4-9 2 15,-5 9-1-15,-1 3 8 0,3-3-4 0,-1 1 4 16,-5 4-1-16,-1-2 1 0,3 1 0 0,-1 2 5 16,-2 0-3-16,-5 5 4 0,12-9 1 15,-7 7 0-15,-5 2-3 0,9-10 1 0,-9 10 3 0,8-2-4 16,-8 2 2-16,9-4 2 0,-9 4 0 0,0 0 1 16,0 0 0-16,0 0 8 0,15 9-3 0,-10-3 7 15,-5-6-3-15,10 9 11 0,-8-2-4 0,3-1 1 16,-3 3 0-16,4 3 2 0,-2 0 2 0,-4 0 2 15,5 2 2-15,-5-2 4 0,0 4 7 0,-3-3-6 16,6 1-3-16,-3 0 1 0,-3 0 6 0,3 0-6 16,-2 0-3-16,2-3 6 0,-2 3-1 0,-3-1-2 0,5-1-3 15,-5-3-2-15,5 0 9 0,-3 3-15 16,1-3-2-16,2 1 0 0,-4-1 0 0,4-9 2 16,-3 14-7-16,3-14 3 0,-5 13-6 0,2-7 1 15,3-6-1-15,-2 10 8 0,2-10-16 0,-2 9-14 0,2-9-12 16,0 0-16-16,-1 12-14 0,1-12-18 0,0 0-20 15,0 0-12-15,-4 9-17 0,4-9-19 0,0 0-36 16,0 0-34-16,0 0-227 0,0 0-475 16,22-21 210-16</inkml:trace>
          <inkml:trace contextRef="#ctx0" brushRef="#br0" timeOffset="117233.22">9460 6470 104 0,'0'0'178'0,"0"0"-5"15,0 0-3-15,0 0-11 0,-7-4-6 0,7 4-7 16,0 0-10-16,0 0-5 0,0 0-10 0,0 0-8 16,0 0-7-16,0 0-6 0,0 0-7 0,0 0-6 15,0 0-8-15,0 0-11 0,0 0-3 0,0 0-6 16,9-12-14-16,-9 12 1 0,12-6-2 0,-12 6-5 16,15-5-4-16,-6 4-3 0,1 1-4 0,2-3 2 15,1 3-3-15,-13 0-4 0,21-2-3 0,-12 4 0 0,2-2-2 16,-11 0-5-16,17 3-1 0,-11 1-1 0,-6-4-1 15,13 4-3-15,-6 0 2 0,-2 0-3 16,-5-4-1-16,9 8-1 0,-9-8 5 0,5 12-1 16,-5-7 2-16,0-5-5 0,0 14 5 0,0-14 6 0,-4 17 2 15,-1-6 2-15,0 1 0 0,-2 0 1 0,0-2 3 16,-3 1-1-16,3-1-2 0,0 0 2 16,-3 2-2-16,3-1-3 0,-3-3 2 0,2 3-2 15,-1-2-3-15,-3 0 1 0,7-1 0 0,-3 1-2 0,-1-1-2 16,2-2 0-16,-1 3-2 0,3-1-2 0,1-2-2 15,-1 0-1-15,5-6 1 0,-8 9 0 16,8-9-1-16,-7 8 1 0,7-8 0 0,0 0-2 0,-2 10 1 16,2-10-3-16,0 0 6 0,9 8 0 0,-9-8-1 15,10 4-2-15,-3-1 1 0,5 0-3 0,-4 0 0 16,6-1 3-16,-2 1-1 0,1-3-5 0,-13 0 5 16,18 0-2-16,-7 1 0 0,-1-1-1 0,-10 0-2 15,14 3 7-15,-14-3-8 0,15-3-5 0,-15 3-2 16,12 3-8-16,-12-3-6 0,11 1-11 0,-11-1-10 15,0 0-15-15,9 2-15 0,-9-2-14 0,0 0-19 0,0 0-13 16,0 0-4-16,8 4-26 0,-8-4-4 16,0 0-24-16,9 3-171 0,-9-3-375 0,0 0 167 15</inkml:trace>
          <inkml:trace contextRef="#ctx0" brushRef="#br0" timeOffset="117753.57">9997 6981 33 0,'0'0'179'0,"-5"-7"-14"16,5 7 3-16,0 0-9 0,0 0-6 0,0 0-11 15,0 0-10-15,0 0-8 0,0 0-9 0,0 0-4 16,0 0-11-16,0 0-2 0,0 0-3 0,0 0-5 16,0 0-2-16,0 0 1 0,22-3-5 0,-10 3-4 15,-12 0 1-15,19 0-2 0,-5 0 2 0,1 0 1 16,2-2-7-16,5 2-7 0,3 0 2 0,-1-4-5 16,3 2 0-16,2-1-4 0,-5 1-5 0,0 1-3 15,0-4 2-15,-2 3-15 0,-5 1-2 0,0 0-5 16,0 0 0-16,-2-2-4 0,-4 3-7 0,0 0-3 15,-11 0-2-15,15 0-9 0,-15 0-12 0,14-2-8 16,-14 2-9-16,0 0-12 0,11-1-13 0,-11 1-19 16,0 0-20-16,0 0-27 0,0 0-23 0,0 0-28 15,0 0-21-15,0 0-52 0,0 0-138 0,0 0-404 16,0 0 179-16</inkml:trace>
          <inkml:trace contextRef="#ctx0" brushRef="#br0" timeOffset="118158.96">10912 6629 133 0,'0'0'201'0,"0"0"1"16,12-2-7-16,-12 2-6 0,16-1-3 0,-8 1-2 15,-8 0-10-15,22-4-5 0,-9 3-7 16,1-3-9-16,1 4-14 0,0 0-11 0,-8-3-11 0,10 3-10 15,-7-1-12-15,-10 1-12 0,19-6-3 16,-9 6-10-16,-10 0-8 0,18-2-3 0,-10 2-10 16,-8 0 7-16,12-2-20 0,-12 2-8 0,10-2-7 15,-10 2-15-15,0 0-16 0,13 0-15 0,-13 0-23 0,0 0-22 16,0 0-20-16,0 0-23 0,0 0-30 0,0 0-28 16,11-2-22-16,-11 2-178 0,0 0-401 0,0 0 178 15</inkml:trace>
          <inkml:trace contextRef="#ctx0" brushRef="#br0" timeOffset="118654.63">10848 6681 150 0,'-8'4'140'0,"2"2"-14"0,-2 1 8 15,0-1-29-15,8-6-12 0,-9 7 1 0,6-3-10 16,3-4-8-16,-9 12-3 0,7-8-10 0,2-4 1 15,-4 10-6-15,4-10-11 0,-4 9 4 0,4-9-5 16,0 0 11-16,6 13-9 0,-6-13-5 0,8 7 1 16,0-2 1-16,1-3 3 0,2 3 1 0,0 1 1 15,1-3-1-15,2 3-4 0,3-2-5 0,-1 0 4 16,-1-2-8-16,2 4 3 0,0-3-6 0,-3 3-7 16,0-4 0-16,1-1 0 0,-2 4-9 0,-2-3 0 15,0 0 3-15,-3 3-7 0,1-3-1 0,-1 1 1 16,-8-3 1-16,14 5-3 0,-6-3-2 0,0 0 3 15,-8-2-2-15,14 5-4 0,-6 1-1 0,-1-4 0 16,-3 3-1-16,-4-5-1 0,14 7 1 0,-9-2 0 16,2 1 1-16,-2-1-4 0,-5-5 3 0,9 11-2 0,-4-8 0 15,-2 4-5-15,-3-7 3 0,6 8 4 16,-2 1 3-16,-4-9-8 0,3 9 5 0,-3-9-3 0,3 12 0 16,-3-12 1-16,1 13-2 0,-1-13 3 15,-1 14 2-15,-5-8-1 0,6-6 6 0,-9 10 2 0,3-4-1 16,-3-3 7-16,-2 3-3 0,5-4-3 0,-6 2 0 15,-3 0 1-15,4 2-2 0,0-3 1 0,-1-1-4 16,-1 1 0-16,4-2-3 0,9-1 0 16,-22 2 3-16,11-1-4 0,1-1-5 0,10 0-15 0,-17 2-2 15,17-2-11-15,-14 0-9 0,14 0-5 0,-16-2-26 16,16 2-24-16,-9-3-25 0,9 3-22 0,0 0-44 16,-3-12-115-16,3 12-321 0,0 0 142 0</inkml:trace>
          <inkml:trace contextRef="#ctx0" brushRef="#br0" timeOffset="119386.77">11459 6690 76 0,'0'0'199'0,"6"-5"-7"0,-6 5-15 0,0 0-19 16,9-4-8-16,-9 4-16 0,0 0-12 0,0 0-10 15,0 0-5-15,0 0-9 0,0 0-3 0,8 15-6 16,-8-15-8-16,0 0 1 0,-2 18-3 0,2-18 4 16,-6 19-4-16,2-9-5 0,2 1-2 0,-3-1-6 15,1 2-1-15,1 0-3 0,-2 1-8 0,-2-1 2 16,2 0-9-16,0-3-3 0,0 4-6 0,-1-8-6 15,2 7 0-15,1-2-4 0,-4-4-3 0,4 2-1 16,3-8-2-16,-5 11-4 0,5-11 1 0,-2 9 1 16,2-9-4-16,-3 8-4 0,3-8 4 0,0 0-2 15,0 0 0-15,-4 8-3 0,4-8 0 0,0 0 2 16,0 0-3-16,0 0-4 0,0 0-5 0,0 0-2 0,21-22-10 16,-15 17-10-16,7-2-2 0,-1-3-13 15,1-2-10-15,-1-1-5 0,4-1-1 0,5 1-3 0,-4-2-11 16,1 2 8-16,2-2 2 0,-2 3 5 0,-1-1-1 15,1 2 10-15,-6 3 1 0,2 0 5 0,1-1 5 16,-4 4 7-16,1-2 2 0,1 1 4 0,-1 0 11 16,-5 2 4-16,3-1-1 0,2 0 6 0,-3 0 4 15,0 4 4-15,2-4-7 0,-1-1 11 0,1 4 3 16,0-2-1-16,-3 2 2 0,-8 2 2 0,18-3-3 16,-8 2 2-16,-1-2 6 0,-9 3 1 0,19-4 0 15,-11 4 9-15,-8 0 3 0,19-2 1 0,-9-2 5 16,0 4-6-16,-10 0 0 0,19 4-4 0,-11-2-2 15,-8-2-5-15,11 0-3 0,-11 0-1 0,12 4-4 16,-12-4-3-16,9 7 2 0,-9-7-2 0,3 11 1 16,-3-11 5-16,-1 13 7 0,-2 0 3 0,-2-1 1 15,-1 1 6-15,-3 1 0 0,3-1 1 0,-5 0 5 16,2 0-3-16,-1-1-1 0,2 1-6 0,-4 4-1 16,3-4 0-16,1-1-6 0,-1-2 1 0,1 3-6 15,2-2 1-15,0-2-4 0,2-1 1 0,-1-1 0 16,5-7-7-16,-2 14 3 0,-1-8 3 0,3-6-8 15,0 13 6-15,0-13-1 0,8 10-5 0,-2-7 4 16,2-1-4-16,4 2-1 0,2 1-12 0,-1-5-17 16,-1 1-20-16,1 0-28 0,3-1-30 0,-3-1-31 15,0 1-31-15,-2-1-36 0,-1 0-18 0,-10 1-35 16,13-7-175-16,-13 7-456 0,0 0 202 0</inkml:trace>
        </inkml:traceGroup>
      </inkml:traceGroup>
      <inkml:traceGroup>
        <inkml:annotationXML>
          <emma:emma xmlns:emma="http://www.w3.org/2003/04/emma" version="1.0">
            <emma:interpretation id="{503746C8-D36C-4195-A815-8113C79AEC42}" emma:medium="tactile" emma:mode="ink">
              <msink:context xmlns:msink="http://schemas.microsoft.com/ink/2010/main" type="line" rotatedBoundingBox="20959,18148 28972,17985 28987,18730 20974,18893"/>
            </emma:interpretation>
          </emma:emma>
        </inkml:annotationXML>
        <inkml:traceGroup>
          <inkml:annotationXML>
            <emma:emma xmlns:emma="http://www.w3.org/2003/04/emma" version="1.0">
              <emma:interpretation id="{653E5B0F-904B-472A-B6A1-34F3D427ED7F}" emma:medium="tactile" emma:mode="ink">
                <msink:context xmlns:msink="http://schemas.microsoft.com/ink/2010/main" type="inkWord" rotatedBoundingBox="20961,18251 23495,18199 23507,18759 20973,18811"/>
              </emma:interpretation>
            </emma:emma>
          </inkml:annotationXML>
          <inkml:trace contextRef="#ctx0" brushRef="#br0" timeOffset="129437.86">3559 7975 137 0,'1'14'168'0,"-1"-14"-8"16,0 0-5-16,0 0-10 0,0 0-11 0,0 0-5 15,0 0-3-15,0 0-5 0,0 0-7 0,0 0-6 16,0 0-8-16,0 0-2 0,0 0-6 16,0 0-10-16,0 0-1 0,0 0-5 0,0 0-2 0,0 0-6 15,0 0-2-15,0 0-2 0,0 0-9 0,0 0-1 16,0 0-4-16,30-12-7 0,-23 7-1 0,2-1-9 16,0-3 1-16,4-2-4 0,-1 0 1 15,0 1-8-15,2-4-1 0,-1-2-3 0,4 2-3 0,-1-3-8 16,-1 2-2-16,-3 3-5 0,-3 1-1 0,1 0 0 15,-3-1 5-15,4 4-6 0,-6 2 3 0,2-3 0 16,-3 5 1-16,-4 4-5 0,5-6 4 0,-5 6 1 16,6-6-3-16,-6 6-4 0,0 0-6 0,6-9 5 15,-6 9 2-15,0 0-1 0,0 0 2 0,0 0-1 16,0 0-3-16,0 0 3 0,0 0 0 0,0 0 3 16,0 24 3-16,0-24 0 0,-8 22 5 0,5-8 6 15,-2-1 2-15,1 1 2 0,1 0 3 0,-1 5 3 16,2-4 27-16,-3 6-7 0,-2-4 3 0,2 1 2 15,0 3 3-15,1-5 0 0,1-1 1 0,-2 3-1 16,-4 0-7-16,3-3 0 0,4 0-2 0,-2 0-5 16,1-2 3-16,-1-2-4 0,3 4-4 0,-4-3-4 0,1 2-4 15,4-2 0-15,-3-3-3 0,2 3-5 16,-2-3 5-16,3-9-2 0,-1 19-4 0,0-13-1 16,-2 3-6-16,3-9-17 0,-1 15-22 0,1-8-25 15,0-7-27-15,0 13-30 0,0-13-28 0,4 10-41 16,-4-10-52-16,8 6-248 0,-8-6-521 0,13-2 231 15</inkml:trace>
          <inkml:trace contextRef="#ctx0" brushRef="#br0" timeOffset="129786.83">4069 8236 188 0,'0'0'207'0,"0"0"-19"0,0 0-20 0,0 0-11 0,0 0-11 16,0 0-8-16,0 0-11 0,0 0-6 0,0 0-6 16,0 12-4-16,0-12-3 0,0 0-3 15,0 0-6-15,5 11-1 0,-5-11 2 0,8 4-4 16,-8-4 0-16,8 3-6 0,-8-3-7 0,0 0-5 16,11 3-6-16,-11-3-4 0,11 0 4 0,-11 0-6 0,0 0 3 15,13-5 0-15,-13 5 0 0,9-5-9 0,-9 5 1 16,4-9-3-16,-4 9-3 0,8-8-3 0,-8 8-1 15,4-10-3-15,-4 10-8 0,4-10-2 0,-4 10-1 16,0 0-4-16,1-14-3 0,-1 14-5 0,0 0-1 16,0 0-5-16,0 0-4 0,0 0-13 0,-8-10-15 15,8 10-15-15,0 0-14 0,0 0-19 0,-16 3-21 16,16-3-24-16,0 0-20 0,0 0-18 0,-14 10-27 16,14-10-30-16,-5 4-35 0,5-4-188 15,0 0-459-15,0 0 203 0</inkml:trace>
          <inkml:trace contextRef="#ctx0" brushRef="#br0" timeOffset="130278.36">4611 7998 197 0,'0'0'182'16,"0"0"-11"-16,0 0-16 0,0 0-7 0,-10 12-12 16,10-12-11-16,-4 11-3 0,4-11-1 0,-5 13-7 15,3-8-9-15,1 8-5 0,0-5-12 0,1-8-6 16,0 20-4-16,1-9-1 0,-2-2-3 0,1-9-6 16,1 19-4-16,2-10-2 0,-1-1 0 0,3 0 0 15,-2-1-3-15,6 3-2 0,0-1-4 0,-1-4-5 16,5 1-4-16,-1-3-2 0,2 2-4 0,1 0-2 15,2-4-5-15,-3 0-1 0,4 1-4 0,-2-2-3 16,1-2-1-16,5 1-2 0,-7-2 0 0,0 0-3 16,-1 0-3-16,1-3 0 0,-2-2-3 0,-6 4-3 15,5-5 4-15,-5 3-1 0,0 2-5 0,-2-5-1 16,2 2 1-16,-7 7 3 0,2-16-5 0,-2 6-1 16,0 10 2-16,-2-18 2 0,-2 9-1 0,-1 2 4 15,-1-2 0-15,0 0 3 0,-2 2-2 0,-2-2 4 16,-1 3-3-16,-2 0-3 0,1 0-1 0,0 1 2 15,-1 0-1-15,-2 4-1 0,-1 1-2 0,2-1 1 16,-3 1-2-16,4 1 0 0,-2 0-10 0,1 0-4 16,-2 4-14-16,8 0-16 0,-7 1-9 0,3 2-15 15,1-2-16-15,2 1-16 0,-1 3-11 0,5-5-17 16,-1 4-14-16,6-9-20 0,-4 12-14 0,4-12-14 16,3 12-145-16,-3-12-357 0,9 9 158 0</inkml:trace>
          <inkml:trace contextRef="#ctx0" brushRef="#br0" timeOffset="130670.81">5022 8110 103 0,'0'0'170'15,"14"-1"-13"-15,-14 1-14 0,13 0-13 0,-13 0-11 0,0 0-5 16,12 3-9-16,-12-3 12 0,6 2-22 16,-6-2-9-16,7 8-9 0,-7-8-1 0,8 9-7 15,-6-4 0-15,4 2-6 0,-6-7 3 0,8 10-1 16,-3-4-1-16,1 2-1 0,0-4-4 0,0 2-5 15,3-2-4-15,3 3-1 0,0-3-4 0,-1 0-7 16,5-2-3-16,1 0-2 0,-1-1-2 0,7 0-5 16,-6 3 1-16,6-4-7 0,-1-1-2 0,0-2-2 15,2 1-9-15,-7-3-6 0,6-1-2 0,-2 0-8 16,-7 0-2-16,1-1 0 0,-1-2-4 0,-1 1 1 0,-1-1-3 16,-2-2 5-16,-2 0 5 0,-2-2-5 0,-1 1 3 15,-1-3 6-15,-6 3 6 0,2 0 4 16,-2-1 12-16,-3 2 9 0,-1-1 0 0,2 0 4 15,-5 2 3-15,-4-1 1 0,4 3-4 0,-4-1-1 16,-3 2-3-16,3 4-3 0,-3-2-1 0,2 2-3 16,-3-3 1-16,0 6-4 0,0 0-7 0,-1-2 3 15,0 4-1-15,-5-2-5 0,6 6-9 0,-1-3-8 0,1 2-13 16,0-1-15-16,1 0-18 0,3 4-17 16,1-2-14-16,-1-1-30 0,4 1-17 0,4-1-17 0,5-5-28 15,-8 9-142-15,8-9-346 0,0 0 154 0</inkml:trace>
          <inkml:trace contextRef="#ctx0" brushRef="#br0" timeOffset="131117.81">6045 7836 88 0,'0'0'204'0,"0"0"-16"0,-21 6-16 0,14-1-10 16,-7 1-11-16,4 3-6 0,-3-1-11 0,1 6-2 15,0-3 1-15,-3 6-13 0,2-2-9 16,0 2-7-16,-2 1-6 0,1 1-7 0,2 0-6 0,0-1-4 16,2 3-8-16,2 1-5 0,-1-2-5 0,1 0-7 15,3-4-4-15,1 3-1 0,1-4-7 0,-1 1-2 16,3-3-4-16,2 2-4 0,-1-4-1 15,4 0 4-15,1-1-7 0,2-1-4 0,2-1 1 0,4-2-4 16,2 0-1-16,5 3 0 0,-1-5-3 0,0-2-2 16,4-1 3-16,-1-2-4 0,0 1 1 0,-4-2-6 15,6-1-1-15,-10 0-3 0,1-5 3 0,-4 3-3 16,1-1 5-16,-5 0-3 0,-1-3-2 0,-3 2-4 16,-3 7 3-16,0-16-6 0,0 16 3 0,-8-17-4 15,0 8 0-15,-1 1 2 0,-3 1 0 0,1-1-1 16,-4 4-1-16,-2-2 0 0,0 2 0 0,0 1-7 15,0-1-8-15,0 4-10 0,3 0-14 0,-3-2-13 16,2 4-15-16,1-1-15 0,2 0-23 0,2 1-15 16,10-2-25-16,-16 7-18 0,12-4-29 0,4-3-156 15,0 0-376-15,-8 7 167 0</inkml:trace>
        </inkml:traceGroup>
        <inkml:traceGroup>
          <inkml:annotationXML>
            <emma:emma xmlns:emma="http://www.w3.org/2003/04/emma" version="1.0">
              <emma:interpretation id="{7C9580CD-32D5-4D8A-91EC-10DE4D6E9181}" emma:medium="tactile" emma:mode="ink">
                <msink:context xmlns:msink="http://schemas.microsoft.com/ink/2010/main" type="inkWord" rotatedBoundingBox="24241,18081 28972,17985 28987,18730 24256,18826">
                  <msink:destinationLink direction="with" ref="{9F86FF7F-5513-4B73-BCE0-CD40CE7E282F}"/>
                </msink:context>
              </emma:interpretation>
            </emma:emma>
          </inkml:annotationXML>
          <inkml:trace contextRef="#ctx0" brushRef="#br0" timeOffset="132742.95">7232 7734 136 0,'0'0'205'0,"0"0"-7"16,9-3-6-16,-9 3-14 0,0 0-17 15,0 0-9-15,0 0-9 0,0 0-17 0,0 0-9 16,0 0-12-16,0 0-11 0,0 0 3 0,0 0 6 16,0 0-8-16,0 0-4 0,0 0-9 0,-17 20-2 0,17-20-10 15,-9 13-5-15,1-7-4 0,2 2-2 0,-2 1 0 16,0 2-3-16,2-3-9 0,-6 2 4 0,4 0-9 15,-4 2-2-15,1 0-5 0,0 1-4 16,-1 0 0-16,-5 1-1 0,3 2-5 0,1-5 1 16,-2 4-1-16,-3-1-5 0,-4 0 0 0,5-2 0 0,3-1-4 15,-1 0-1-15,2-2-1 0,-3-2 1 16,6 1-2-16,-4 2-2 0,3-4 0 0,5-1 0 16,-5 1-2-16,5-2-2 0,-2 1 0 0,1 0-4 15,7-5 4-15,-10 5-1 0,10-5-1 0,-4 6-3 0,4-6 3 16,0 0-4-16,-8 4 2 0,8-4 1 0,0 0-1 15,0 0 4-15,0 0-3 0,0 0 4 0,0 0-6 16,0 0 4-16,0 0-5 0,20 7 4 16,-20-7-4-16,9 1 3 0,-9-1 0 0,15 3-2 0,-3-3-3 15,-3 1 4-15,-1 2-4 0,7-3 4 0,-1 3 0 16,-5 0-5-16,4-3 4 0,2 2 0 0,-1 1-2 16,0 0 0-16,1 1 1 0,0 1-1 0,0 1 2 15,2-2 0-15,0 2-3 0,-2-4 4 0,10 4-3 16,-2 1 2-16,-4 0-1 0,5 0 0 0,-2 1 1 15,1-1-2-15,0 1-4 0,0 1-6 0,2-2-18 16,-1-1-19-16,-2 3-23 0,1-3-24 0,2 3-26 16,-3-2-33-16,2 2-36 0,3-4-43 0,-3-2-178 15,1 1-443-15,3 1 197 0</inkml:trace>
          <inkml:trace contextRef="#ctx0" brushRef="#br0" timeOffset="174075.88">7912 8033 14 0,'0'0'187'16,"0"0"-15"-16,5-6-14 0,-5 6-22 0,0 0-9 0,0 0-2 15,12-5-11-15,-12 5-9 0,0 0-7 0,8-5-10 16,-8 5-7-16,0 0 0 0,0 0-16 16,0 0 1-16,2-11-5 0,-2 11-5 0,4-6 0 15,-4 6-2-15,0 0 2 0,3-11 0 0,-3 11-2 0,3-8 1 16,-3 8-3-16,0 0-4 0,0-16-4 0,0 16-1 15,2-11 3-15,3 3 1 0,-5 8-5 16,2-8 3-16,3-1-5 0,-5 9-3 0,5-10-2 16,-5 10-6-16,5-12-1 0,-1 6-1 0,-4 6-3 0,8-11 7 15,-8 11-6-15,7-6-2 0,-7 6 2 0,8-7 5 16,-8 7-4-16,5-7 2 0,-5 7-8 0,0 0 3 16,0 0-6-16,6-6 0 0,-6 6 2 15,0 0-9-15,0 0 0 0,0 0 4 0,0 0 6 0,0 0 14 16,0 0 8-16,3 25-7 0,-3-25 4 0,-9 22 16 15,4-10 6-15,-1 0-1 0,-3 7 5 0,-1 2 1 16,-2-5-4-16,5 2 2 0,-6 0-5 0,-1 0 0 16,7-3-7-16,-3 4-8 0,4-1-1 0,-2-5-2 15,-1 1-4-15,3-1-15 0,-2 1 18 0,5 0-12 16,-3-1-2-16,4 1 0 0,-4-1 1 0,3-1-15 16,0-3 10-16,3 0-13 0,-5 0-13 0,5-9-20 15,-3 12-28-15,3-12-21 0,-3 13-29 0,3-13-32 16,-1 11-26-16,1-11-30 0,0 0-27 0,7 7-44 15,-7-7-224-15,0 0-523 0,0 0 232 0</inkml:trace>
          <inkml:trace contextRef="#ctx0" brushRef="#br0" timeOffset="174572.87">8239 8097 201 0,'8'-8'226'0,"-8"8"5"0,11-7-11 15,-11 7-14-15,3-3-11 0,-3 3-10 0,0 0-14 16,0 0-13-16,5-6-14 0,-5 6-16 16,0 0-12-16,0 0-4 0,0 0-12 0,0 0-2 15,0 0-3-15,0 0 7 0,0 0-6 0,-10 24-8 0,6-15-4 16,4-9-7-16,-5 16-2 0,-1-8-2 0,4-1-10 16,-2 3 2-16,1-4-5 0,1 2-10 15,-4 2-4-15,6-10-3 0,0 15-3 0,0-15 3 16,0 14-7-16,0-14-3 0,0 11 1 0,0-11-4 0,6 6 1 15,0-1-5-15,-6-5-2 0,16 5-4 0,-2-5-3 16,1-1 9-16,2-2-10 0,-3 2-6 16,0-4 5-16,13 2-2 0,-5-5-5 0,-5-2-13 15,5 0-1-15,-1 1-5 0,-1-1-3 0,-3-4-3 0,-6 6 2 16,2-1-4-16,-1-2 7 0,-4-1-1 0,-4 5-2 16,1-2 5-16,2 3-3 0,-5-5 4 0,-2 1 2 15,0 10-1-15,-2-17-2 0,-2 7 3 16,4 10-2-16,-8-15 4 0,-1 5-2 0,4 3 5 0,-5 2-6 15,0-3 1-15,3 4 1 0,-6-1 7 0,2 0-3 16,1 2-1-16,-1-1 1 0,-5 2 0 0,2 2-2 16,-3 0 2-16,0 2 1 0,0 2-1 0,0-2-2 15,0-1 2-15,2 5 3 0,-6 4-1 0,2-4-15 16,7 0-16-16,-4 4-18 0,4-1-16 0,3-1-19 16,1 5-20-16,-3-6-23 0,3 1-17 0,1 1-19 15,5 0-25-15,2-9-17 0,0 12-41 0,0-12-130 16,5 13-406-16,-1-9 179 0</inkml:trace>
          <inkml:trace contextRef="#ctx0" brushRef="#br0" timeOffset="174935.57">8678 8058 259 0,'7'-5'263'0,"-7"5"-20"15,0 0-18-15,10-4-23 0,-10 4-20 0,0 0-22 16,0 0-16-16,0 0-16 0,0 0-6 0,0 0-18 15,0 0-6-15,9 9-7 0,-9-9-4 0,3 8-9 16,-3-8-4-16,2 10-5 0,1-1-2 0,-3-9-3 16,4 12-7-16,6-2 1 0,-6-4-5 0,4 0 2 15,1 3 2-15,2-1-4 0,3-1 3 0,8 1-4 16,-6-6-2-16,4 4 1 0,2 0-5 0,1-3-3 16,-6-1-9-16,6-4 0 0,3 4-2 0,-4-4-3 15,0-1-5-15,-1-1 3 0,1-1-7 0,-7 0 0 16,2 1-1-16,-3-3-3 0,3 0-1 0,-4-1-1 15,-1 0 1-15,0-2 2 0,-2 0-6 0,-6 4 0 16,1-6-3-16,-2-1 2 0,2 2-3 0,-3 3-6 0,-9-5 2 16,4 1 2-16,-4 2-3 0,-3 0-4 0,3-1 2 15,-5 4 0-15,-3-2 6 0,1 1-6 16,-6 0-2-16,3 3 3 0,6 1-7 0,-12 2-16 16,3-1-9-16,-3 3-14 0,-3 1-15 0,1 1-26 0,6 3-21 15,2-4-23-15,-7 2-30 0,10 0-37 16,-1 0-36-16,0 1-200 0,0-2-467 0,1 1 207 15</inkml:trace>
          <inkml:trace contextRef="#ctx0" brushRef="#br0" timeOffset="175845.32">9278 8082 180 0,'0'0'223'0,"17"-6"-10"16,-17 6-11-16,12 0-9 0,0-1-7 0,1 1-5 0,1 1-8 16,3-2-1-16,7 2-10 0,-7-1-4 15,7 0-12-15,0-1-13 0,-2 1-12 0,0 0-14 16,-7 0-14-16,2 0-5 0,4 0-16 0,-7 0-23 15,-1 0-27-15,2-2-27 0,-5 3-41 0,-10-1-42 0,16 0-39 16,-6-1-58-16,-10 1-220 0,12-6-437 0,-12 6 195 16</inkml:trace>
          <inkml:trace contextRef="#ctx0" brushRef="#br0" timeOffset="175577.24">9354 7743 129 0,'-8'-9'270'0,"8"9"-11"16,-5-7-12-16,5 7-11 0,0 0-11 0,-4-10-9 15,4 10-13-15,0 0-6 0,-3-9-15 0,3 9-13 16,0 0-12-16,0 0-18 0,0 0-6 0,0 0-15 16,0 0-14-16,0 0-11 0,-5-8-6 0,5 8-15 15,0 0-5-15,0 0-11 0,0 0-2 0,0 0-10 16,0 0-1-16,29 8-4 0,-15-4-2 0,1-4-4 15,-1 4-1-15,8 1-5 0,0-3-4 0,5 3-3 16,-3 1 2-16,0-3-2 0,-2 0-6 0,0 0-1 16,-5 2-4-16,0-2 9 0,0 0-7 0,0 1-4 15,-4-1 1-15,1 1-1 0,0-3 0 0,-6 3-4 16,1-4-3-16,-9 0 3 0,12 6 2 0,-12-6-6 16,8 6 4-16,-3-2-3 0,-5-4 1 0,1 9 1 15,-1-9 3-15,0 0 8 0,-9 21 0 0,1-11 1 16,-1 0 6-16,2 2 1 0,-3-1 3 0,2 0 4 15,-4 3 0-15,-2 1 6 0,2 3 3 0,0-7-3 16,-1 6-1-16,7-5-3 0,-5 1 1 0,0 6 1 16,1-5 4-16,0-1-21 0,1-1 6 0,1 3-1 15,-1 0 3-15,1-3-8 0,-4 9-2 0,4-9-1 16,-3 7 1-16,3-5-2 0,-1-1 7 0,-1-1-7 16,5 2-17-16,-4-1-13 0,1-1-12 0,2-1-17 15,-2 0-14-15,3 2-24 0,-5-4-25 0,5 1-24 16,0-4-26-16,-2 3-20 0,7-9-17 0,-5 9-28 15,5-9-16-15,-2 6-252 0,2-6-535 0,0 0 236 16</inkml:trace>
          <inkml:trace contextRef="#ctx0" brushRef="#br0" timeOffset="176309.6">10057 7966 132 0,'0'0'229'0,"0"0"-20"16,0 0-22-16,0 0-21 0,0 0-3 16,0 0-6-16,0 0-7 0,0 0-10 0,0 0-10 0,-23 21-7 15,20-12 2-15,-1 1-8 0,-2 0-6 16,-1-1-8-16,-1 2-8 0,4 1-8 0,-1-2 0 0,1-2-8 15,2 5-4-15,-1-5-3 0,0 2 1 0,3-10-8 16,0 17 2-16,0-17 2 0,3 14 0 0,1-6 2 16,1-4-2-16,4 3 1 0,-1-3-7 15,1-2-5-15,2 2-6 0,0-3-6 0,5 0-7 0,1 1-2 16,-1-4 1-16,1 2-10 0,5-3 1 0,-8 0-4 16,10-3-3-16,-4-3-5 0,-1 2-7 0,1-2 1 15,-3 0-6-15,-3 2-3 0,3-4-9 16,-4-2 2-16,-1 5 4 0,-5-2-6 0,2 0 1 15,-4-1 4-15,0-1 3 0,-2-1-7 0,-1 6 1 0,-4-6 0 16,2 13 3-16,-8-21-5 0,1 10 0 0,-2 2 4 16,1-2 8-16,-2 4-9 0,-2-3 1 0,4 4-3 15,-3 0 5-15,-1 2-4 0,-3 2 0 16,4-1 3-16,-6 1-1 0,0 2-2 0,2 1-12 16,0 0-18-16,0 3-10 0,0 1-21 0,1-2-25 0,-3 4-25 15,6 0-26-15,-4-1-32 0,4 2-38 0,3-3-29 16,0 4-183-16,3-5-459 0,5-4 203 0</inkml:trace>
          <inkml:trace contextRef="#ctx0" brushRef="#br0" timeOffset="176713.52">10523 8004 157 0,'14'-1'262'0,"-14"1"-19"0,0 0-31 15,0 0-20-15,0 0-20 0,8 6-14 0,-8-6-9 0,0 0-14 16,0 0-8-16,-5 13-6 0,5-13-14 0,0 0-5 16,-2 15-1-16,2-15-11 0,-5 10-3 0,5-10-6 15,0 12-7-15,0-12-2 0,4 11 1 0,-4-11-7 16,5 10 2-16,3-4-9 0,-1-1 0 0,4-1-4 16,5-2-4-16,1 2-3 0,4-2-3 0,3 4-5 15,0-6 0-15,3 0-8 0,-3-2-2 0,4 1-2 16,6-4-3-16,-11 1-1 0,1-1-2 0,-5-1-2 15,4-1 1-15,-2-2-3 0,-3-2-5 0,-2 4 3 16,-3-6-3-16,-4 4-2 0,0-4 3 0,-1 2-4 16,0 0-1-16,-6-3-3 0,3 0 5 0,-6 3-2 15,-1-3-3-15,-2 0 2 0,0 3 1 0,-4-1-7 16,-5-3 1-16,-3 5-1 0,0 0-3 0,-6 2 6 16,3-4 1-16,-5 4-6 0,2 0-1 0,-2 2 2 15,1 4 1-15,1-4-16 0,-3 3-13 0,3 1-9 16,3 0-21-16,-3 2-28 0,0 2-22 0,2-2-26 15,4 1-33-15,3 0-36 0,2 2-32 0,0-1-193 0,11-2-462 16,-16-2 204-16</inkml:trace>
          <inkml:trace contextRef="#ctx0" brushRef="#br0" timeOffset="177198.57">11524 7516 183 0,'0'0'240'16,"8"-9"-14"-16,-8 9-7 0,6-6-9 0,-6 6-12 15,7-6-11-15,-7 6-12 0,0 0-14 0,0 0-17 16,0 0-9-16,0 0-25 0,0 0-8 0,0 0-10 0,0 0-4 15,0 0-1-15,0 0 2 0,-21 31-6 16,8-17 4-16,-1 2 0 0,-2 3 2 0,-1 0-10 16,-3 6 3-16,-2 0 5 0,0 1-8 0,-2-1 0 15,2 2-5-15,0 2-11 0,9-8-8 0,-7 5 3 0,6-5-2 16,2 2-13-16,-5 3 9 0,5-5-16 0,4-3-2 16,2 2 3-16,2-5-5 0,-1 0-1 0,5-2-4 15,-2-2 4-15,4 2-1 0,2-3-2 16,1-3 3-16,4 3-3 0,3-3-8 0,2-1 4 15,3-1-3-15,7-1-3 0,1 0 5 0,-2-4-8 0,5-4 3 16,-4 0-1-16,0-1-1 0,-1-4-5 16,1-1 2-16,-2-1-6 0,-1-3 7 0,-4 2-5 15,-5 0 1-15,1-6 2 0,-7 8-1 0,0-3-6 16,-6 1-4-16,0 0 1 0,0 12-7 0,-7-20 7 0,-2 13-5 16,-3-2 4-16,-1 3-1 0,-3 3-11 0,-10 0-19 15,11 0-26-15,-10 6-21 0,0-3-30 16,0 4-37-16,2 4-39 0,-2-2-68 0,3 4-56 15,-2-4-233-15,0 2-585 0,2 3 258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3:26.2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B5EA85-3763-4F03-8409-01276C206672}" emma:medium="tactile" emma:mode="ink">
          <msink:context xmlns:msink="http://schemas.microsoft.com/ink/2010/main" type="writingRegion" rotatedBoundingBox="24998,12120 25358,13511 24671,13688 24312,12298"/>
        </emma:interpretation>
      </emma:emma>
    </inkml:annotationXML>
    <inkml:traceGroup>
      <inkml:annotationXML>
        <emma:emma xmlns:emma="http://www.w3.org/2003/04/emma" version="1.0">
          <emma:interpretation id="{5EF537C3-94CD-4105-9197-45FAD89A4ABC}" emma:medium="tactile" emma:mode="ink">
            <msink:context xmlns:msink="http://schemas.microsoft.com/ink/2010/main" type="paragraph" rotatedBoundingBox="24998,12120 25358,13511 24671,13688 24312,12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0CB24-3601-45E4-A6F3-75268302E525}" emma:medium="tactile" emma:mode="ink">
              <msink:context xmlns:msink="http://schemas.microsoft.com/ink/2010/main" type="line" rotatedBoundingBox="24998,12120 25358,13511 24671,13688 24312,12298"/>
            </emma:interpretation>
          </emma:emma>
        </inkml:annotationXML>
        <inkml:traceGroup>
          <inkml:annotationXML>
            <emma:emma xmlns:emma="http://www.w3.org/2003/04/emma" version="1.0">
              <emma:interpretation id="{D2088159-380E-42B5-972E-ED94573F7CB0}" emma:medium="tactile" emma:mode="ink">
                <msink:context xmlns:msink="http://schemas.microsoft.com/ink/2010/main" type="inkWord" rotatedBoundingBox="24998,12120 25358,13511 24671,13688 24312,12298"/>
              </emma:interpretation>
            </emma:emma>
          </inkml:annotationXML>
          <inkml:trace contextRef="#ctx0" brushRef="#br0">7576 2548 59 0,'0'0'145'0,"0"0"-15"0,9-3-5 0,-9 3-10 15,0 0 1-15,0 0-9 0,0 0-6 0,0 0-11 16,0 0 1-16,8-5-8 0,-8 5-2 16,0 0-7-16,0 0-1 0,0 0-6 0,0 0-1 0,0 0-6 15,0 0-9-15,0 0-7 0,0 0-1 0,0 0-5 16,0 0-5-16,0 0-3 0,0 0 0 0,0 0-10 16,0 0 6-16,0 0 0 0,0 0-5 0,0 0 1 15,0 0-7-15,0 0 1 0,0 0 1 0,0 0 1 16,0 0 5-16,0 0-5 0,0 0 3 0,0 0 6 15,-30 11 1-15,23-6 1 0,2 0-2 0,5-5-3 16,-17 12 1-16,5-3 3 0,1-1-3 0,-2 3 1 16,1 1-3-16,0-3-1 0,-5 6-2 0,0-2 1 0,0-3-9 15,3 3 9-15,-3 1-3 0,5-6 0 0,-1 2-3 16,1 2-2-16,-2-3-2 0,2 2 5 0,0-3-4 16,2 3 3-16,-2-4-1 0,3 2-3 0,-2-3 1 15,2 2 1-15,4-1 2 0,-4-1-5 0,4 0-1 16,-5 0 2-16,7-2-5 0,3-4 2 0,-10 9-4 15,10-9 3-15,-9 7-4 0,7 0 0 0,2-7-3 16,-8 6 2-16,8-6 2 0,-9 6 1 0,9-6 1 16,-3 6-6-16,3-6 1 0,0 0 2 0,-8 5 1 15,8-5-1-15,0 0 0 0,0 0-1 0,0 0-2 0,-6 6 1 16,6-6 2-16,0 0-2 0,0 0 0 16,0 0-1-16,0 0 0 0,0 0 3 0,0 0-2 15,0 0-2-15,0 0 4 0,0 0-3 0,0 0 1 0,0 0-2 16,0 0 3-16,0 0 1 0,0 0-2 0,0 0 0 15,17 11-2-15,-17-11 1 0,9 4 4 16,1-2-3-16,-1 0-1 0,-1 1 2 0,4 0-2 0,2 0 1 16,-2 0-1-16,5 2 0 0,3-2 0 0,-3 4 0 15,2-4 1-15,2 2-3 0,2-1 4 0,-4-1-2 16,6 3 2-16,-4-4-3 0,-2 3 2 0,1 0 1 16,0-2-1-16,3 1 1 0,-6-1-1 0,0-1-4 15,0 2 3-15,-5-2 0 0,4 1-2 0,1-2 2 16,-3 1 0-16,-2-1 3 0,0 1-4 0,-2-1 2 15,6 3 1-15,-3-3-1 0,1 3 0 0,-2-3-1 16,2 1-1-16,-1 1 3 0,2-1-3 0,-3-1 5 16,5 2-8-16,0-1 5 0,-3 1-3 0,3 1 0 15,0-3 0-15,-3 2 0 0,-2-1-5 0,1 0-12 16,-4 0-9-16,0 0-12 0,-9-2-7 0,13 4-9 0,-13-4-9 16,12 0-9-16,-12 0-20 0,0 0-23 0,0 0-27 15,0 0-202-15,0 0-373 0,0 0 166 0</inkml:trace>
          <inkml:trace contextRef="#ctx0" brushRef="#br0" timeOffset="1546.88">7120 2368 43 0,'0'0'165'0,"0"0"-12"0,0 10-7 16,0-10-11-16,0 0-6 0,0 0-4 0,0 0-3 16,0 0-3-16,0 0-1 0,0 0-10 0,0 0 8 0,0 0-2 15,0 0-11-15,0 0-3 0,0 0-7 16,0 0-3-16,0 0-5 0,0 0-3 0,0 0-5 0,0 0-4 15,0 0-5-15,0 0 0 0,0 0 0 0,0 0-6 16,0 0-1-16,18-19-7 0,-18 19 0 16,4-7 2-16,-4 7-5 0,0 0 0 0,5-11 1 0,-5 11 0 15,0 0-2-15,0 0-5 0,3-6-5 0,-3 6-5 16,0 0-3-16,0 0-6 0,0 0 0 0,0 0-6 16,0 0-2-16,0 0-8 0,0 0-3 0,0 0-9 15,0 0-19-15,0 0-15 0,0 0-17 0,0 0-15 16,0 0-15-16,-25 12-21 0,17-7-24 0,8-5-44 15,-6 10-51-15,0-6-179 0,6-4-436 0,0 0 193 16</inkml:trace>
          <inkml:trace contextRef="#ctx0" brushRef="#br0" timeOffset="1187.8">7171 1772 118 0,'0'0'166'0,"19"-16"-9"16,-19 16-15-16,10-6-9 0,-10 6-13 0,10-6-11 16,-10 6-7-16,9-5-1 0,-9 5-18 0,11-6-5 0,-11 6 3 15,14-4-8-15,-9 1-3 0,-5 3-3 16,9-7-2-16,-9 7-4 0,11-5-11 0,-11 5 0 15,9-3-2-15,-9 3-2 0,12-3-7 0,-12 3-5 0,0 0 1 16,9-2-6-16,-9 2 0 0,0 0-2 0,13-2-6 16,-13 2 3-16,9-3-3 0,-9 3-11 0,0 0 5 15,0 0-1-15,13 5-2 0,-13-5 2 0,9 2 0 16,-9-2 0-16,7 4-4 0,-7-4-4 0,0 0 2 16,8 2 2-16,-8-2-4 0,0 0 0 0,6 5 1 15,-6-5 0-15,6 7-2 0,-6-7-3 0,0 0 3 16,7 7 0-16,-7-7-5 0,0 0 4 0,3 8 2 15,-3-8-2-15,1 9 2 0,-1-9 4 0,0 0-2 0,0 13 4 16,0-13 4-16,-1 11 7 0,1-11-1 16,-5 10-2-16,5-10-2 0,0 13 0 0,-7-8-3 15,7-5 3-15,-5 12 0 0,0-6-5 0,-2 0 5 0,2 1 0 16,0 0 4-16,0-1 0 0,-2 0-1 0,-1 1-5 16,2 1 7-16,-2-2-4 0,1 1-5 0,2 1 2 15,-3-2 0-15,2 0-3 0,0 0-1 0,-3 1 2 16,4-1-1-16,-3-1-4 0,2 1 4 0,0 1-3 15,0 0-2-15,1-1 1 0,-1 0 0 0,0 2-1 16,1-1 0-16,-1-1-5 0,4 0 5 0,2-6 1 16,-9 16-5-16,6-10 4 0,0 2 0 0,3-8 3 15,-6 13 0-15,6-7 1 0,0-6-3 0,-3 15 1 16,3-15 0-16,3 15 4 0,-3-15 0 0,0 10 5 16,0-10-6-16,1 15 3 0,4-9 2 0,-2 0 0 15,2 0-2-15,-5-6-2 0,4 10-1 0,1-4 0 16,-5-6-2-16,8 9 3 0,-5-4-9 0,-3-5 3 0,12 7-24 15,-12-7-26-15,4 10-24 0,-2-5-27 0,-2-5-27 16,5 9-39-16,-5-9-41 0,0 7-221 16,0-7-456-16,0 0 202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3:30.97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A31111-F79D-430C-9032-B97DF9DFB443}" emma:medium="tactile" emma:mode="ink">
          <msink:context xmlns:msink="http://schemas.microsoft.com/ink/2010/main" type="writingRegion" rotatedBoundingBox="25948,12651 30321,12546 30341,13348 25967,13454"/>
        </emma:interpretation>
      </emma:emma>
    </inkml:annotationXML>
    <inkml:traceGroup>
      <inkml:annotationXML>
        <emma:emma xmlns:emma="http://www.w3.org/2003/04/emma" version="1.0">
          <emma:interpretation id="{1DB2FD19-6479-4AD5-9242-AAC824553D38}" emma:medium="tactile" emma:mode="ink">
            <msink:context xmlns:msink="http://schemas.microsoft.com/ink/2010/main" type="paragraph" rotatedBoundingBox="25948,12651 30321,12546 30341,13348 25967,13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067AAF-BA28-4941-BD72-7826B277C328}" emma:medium="tactile" emma:mode="ink">
              <msink:context xmlns:msink="http://schemas.microsoft.com/ink/2010/main" type="line" rotatedBoundingBox="25948,12651 30321,12546 30341,13348 25967,13454"/>
            </emma:interpretation>
          </emma:emma>
        </inkml:annotationXML>
        <inkml:traceGroup>
          <inkml:annotationXML>
            <emma:emma xmlns:emma="http://www.w3.org/2003/04/emma" version="1.0">
              <emma:interpretation id="{C4D5E651-BB0B-49EF-97A4-C9022BD81365}" emma:medium="tactile" emma:mode="ink">
                <msink:context xmlns:msink="http://schemas.microsoft.com/ink/2010/main" type="inkWord" rotatedBoundingBox="25948,12651 30321,12546 30341,13348 25967,13454"/>
              </emma:interpretation>
            </emma:emma>
          </inkml:annotationXML>
          <inkml:trace contextRef="#ctx0" brushRef="#br0">11048 2262 36 0,'-14'5'179'15,"7"-3"-14"-15,7-2-13 0,-15 6-9 0,8-5-16 16,7-1-9-16,-10 7-10 0,3-2-7 0,7-5-8 15,-12 10-9-15,7-7-2 0,5-3-25 0,-7 9 8 16,7-9-11-16,-2 9-2 0,-2-3-4 0,4-6-6 0,-1 10 2 16,1-10-7-16,0 15 0 0,0-15-3 0,2 12 0 15,2-3 2-15,1-3 0 0,1 1 0 16,-2 2-6-16,1-3 3 0,4 2 4 0,-1 0-6 0,1-1-2 16,5 0-3-16,1 2 1 0,-5 0-2 0,-2-5-5 15,0 4 0-15,6-2 1 0,-1 0-3 0,-1-1-8 16,-1 3 8-16,2-2-1 0,-3-3-4 15,1 4 0-15,0 0-5 0,2-2 3 0,-2-2-1 0,-2 3-1 16,3 2 0-16,-3-3-2 0,1 1 4 0,-3-1-1 16,2 1-1-16,0 0-4 0,-2-1 1 0,-1 1 3 15,1-1-2-15,1 1 0 0,-2-1-2 0,-1 3 1 16,2 0-2-16,-2 1-1 0,-1-3-4 0,1 4 6 16,3-1-5-16,-5-2 3 0,2 5 0 0,-1-3 2 15,-1-1 1-15,-3-8 0 0,3 17-8 0,-1-9 7 16,-1 0 1-16,-1-8 1 0,0 15 9 0,0-7 1 15,0-8 3-15,-6 12 12 0,0-5 4 0,1-1-2 16,-3-1 3-16,-1-2 0 0,-4 4 1 0,0-5-6 0,-4-2 3 16,0 0-3-16,-5-1-9 0,-3-3 5 0,1 0-7 15,0 4 3-15,3-6-3 0,-3 4-3 16,2-2-4-16,5-1 2 0,4 0-3 0,-4 3 1 0,6-2-9 16,3 2-10-16,-1-1-17 0,9 3-15 0,-18-6-24 15,11 4-26-15,1-2-37 0,6 4-49 0,0 0-49 16,-4-11-179-16,4 11-432 0,0 0 192 0</inkml:trace>
          <inkml:trace contextRef="#ctx0" brushRef="#br0" timeOffset="-533.95">11039 2264 51 0,'0'0'204'0,"31"-10"-18"15,-20 10-15-15,3 0-10 0,-1-2-11 0,-2 4-9 16,1-2-9-16,2 0-10 0,-4 0-12 0,3 0-11 15,2 0-10-15,-6 1-7 0,-9-1-6 0,21 0-7 16,-11 2-11-16,-1-1-4 0,-9-1-8 0,21 2 1 0,-13-1-6 16,1 0-4-16,-9-1-4 0,15 2-16 0,-15-2-14 15,10 4-17-15,-10-4-13 0,11 1-25 16,-11-1-13-16,8 4-26 0,-8-4-23 0,0 0-44 0,0 0-119 16,0 0-299-16,14-5 133 0</inkml:trace>
          <inkml:trace contextRef="#ctx0" brushRef="#br0" timeOffset="889.02">11695 2389 113 0,'0'0'247'0,"-2"-11"-9"0,2 11-14 0,0 0-16 15,0 0-14-15,0 0-20 0,0 0-20 0,0 0-14 16,0 0-16-16,0 0-16 0,0 0-10 0,0 0-12 16,0 0-9-16,0 0-7 0,0 0-4 0,0 0-5 15,0 0-5-15,0 0-1 0,9 37 0 0,-5-30-2 16,0 3 0-16,0-1 0 0,3 1-4 0,1 1 5 15,0-1-1-15,0 2-1 0,1-3-3 0,3 1-1 16,0-1 1-16,-2-1-4 0,2 1-3 0,0-2 3 16,1-3-9-16,0 4 1 0,1-1-6 0,1-5-3 15,-1 4-3-15,0-2 3 0,1-2-2 0,0 2-5 0,1-4-5 16,0 0 0-16,-2-3-1 0,0 2 0 16,0-1 0-16,-1-3-5 0,-4 1-3 0,4-3-4 15,-7 2-6-15,4-1 0 0,-5 0-9 0,-1-1-4 16,0-1 5-16,-4 8-8 0,1-16 3 0,-1 16 0 0,-5-17-1 15,2 11 4-15,-3-5 1 0,-1 5-1 0,-2 0 2 16,2 0-1-16,-3 0 5 0,-1 3-3 16,4-1 3-16,-4 2-2 0,1-2-1 0,10 4 1 0,-19-2-2 15,19 2 4-15,-19 6 3 0,10-5 1 0,-1 0-4 16,10-1 5-16,-17 5-3 0,6 1-2 16,2-4 3-16,-1 4-2 0,1-1 4 0,1-1-4 0,1 1 2 15,-1-1 1-15,0 3 0 0,3-2 0 0,5-5 5 16,-15 11 1-16,10-6-3 0,5-5-1 0,-9 6 2 15,4-2-1-15,5-4 1 0,-11 7-2 0,11-7 2 16,-6 5 0-16,6-5 7 0,-8 5-6 0,8-5-2 16,-11 3 7-16,11-3-6 0,-10 4 1 0,10-4 0 15,-13-1-1-15,13 1-1 0,-15 0 0 0,15 0-3 16,0 0 3-16,-15-3-3 0,15 3 3 0,-9-3 2 16,9 3 0-16,0 0-2 0,0 0-1 0,-12-1 2 15,12 1 0-15,0 0-2 0,0 0 2 0,0 0-1 16,0 0-2-16,0 0 5 0,0 0-7 0,0 0 0 15,0 0 1-15,42 2 0 0,-28 1 0 0,2-3 1 16,6 3 5-16,-1 3-5 0,-2-3-1 0,5-1-7 16,-7 5-12-16,0-5-28 0,0 2-26 0,0-2-25 15,-3-2-33-15,2 1-37 0,1-1-44 0,-1-2-194 0,-2 2-441 16,2-1 195-16</inkml:trace>
          <inkml:trace contextRef="#ctx0" brushRef="#br0" timeOffset="1573.79">12342 2078 115 0,'0'0'202'16,"0"0"-20"-16,0 0-17 0,0 0-17 0,0 0-11 15,0 0-14-15,0 0-16 0,0 0-9 0,19-8-12 16,-19 8-5-16,17-2-5 0,-17 2-13 0,22 2-2 16,-9-1-7-16,3-1-2 0,-1 1-7 0,1-1-1 15,1 2-3-15,5 3-1 0,0-1-6 0,1 2 0 16,0-2 2-16,-2 2-3 0,4 0-4 0,-9-2 0 16,6 1 0-16,-5-2 0 0,0 4-1 0,-1-3-2 15,-2-2-3-15,-2 2 2 0,-1 1-5 0,-1-3-1 16,-4 2-4-16,1-1-2 0,2 0 3 0,-9-3-2 15,8 4-1-15,-8-4-2 0,6 8 7 0,-4-2 0 16,-2-6 3-16,0 13 3 0,0-13 7 0,-2 12-3 16,0-2 3-16,-2-2 3 0,-3 1 2 0,1 4-2 15,-2-1 2-15,1 0-7 0,-1 3 2 0,2-1-2 0,-3 0-1 16,1 0 0-16,-3 0 1 0,4 3-4 0,-4 2 3 16,1-1-6-16,2 0-4 0,-1 2 5 0,2-5-7 15,-1 3 0-15,0 1 1 0,1 1-1 0,0 0-2 16,0-2-3-16,2 2 2 0,0-7 0 15,-2 6-1-15,2-4-2 0,1-1 5 0,2 0-8 0,-2-1 0 16,-1 0 10-16,3-5-14 0,1 2-4 0,-3 1-17 16,1-3-19-16,3-8-19 0,-3 15-23 0,3-8-33 15,0-7-24-15,-4 13-26 0,4-13-29 0,0 0-208 16,0 0-432-16,5 8 191 0</inkml:trace>
          <inkml:trace contextRef="#ctx0" brushRef="#br0" timeOffset="1854.07">12425 2429 67 0,'0'0'194'0,"0"0"-18"0,19-8-15 15,-10 8-6-15,-9 0-10 0,32 1-8 0,-16 0-7 16,7 2-14-16,3-3-9 0,0 4-9 0,8-2-11 16,4 4-6-16,-2-2-12 0,-2 1-10 0,-8-3 1 15,2 0-6-15,0 6-6 0,-3-4-5 0,-3 1-11 16,-5-4-21-16,-3 1-17 0,1-1-24 0,-6 0-22 16,1 1-38-16,-10-2-31 0,13 0-40 0,-13 0-101 15,0 0-283-15,0 0 124 0</inkml:trace>
          <inkml:trace contextRef="#ctx0" brushRef="#br0" timeOffset="-2482.77">8696 2269 89 0,'0'0'210'0,"0"0"-17"0,0 0-14 0,0 0-17 16,0 0-13-16,0 0-16 0,0 0-11 0,0 0-11 15,0 0-12-15,0 0-13 0,0 0-11 0,0 0-3 16,0 0-4-16,0 0-7 0,0 0 2 0,0 0-1 16,-21 19-4-16,16-12-6 0,5-7 2 0,-9 12-10 15,4-4 1-15,0-3-3 0,-5 6 1 0,3-2-4 16,-3 1-8-16,0-1 4 0,4 3-2 0,-4-4-6 0,3 3-1 15,1 0 2-15,-3-2-7 0,4 3 1 16,-2-5-3-16,5 1-1 0,-3 0 2 0,2-2-5 0,3-6 3 16,-3 12-1-16,3-12 0 0,-2 12 5 0,2-12 6 15,2 11-1-15,-2-11 3 0,6 11 1 0,-1-8-3 16,1 3-4-16,7-3 0 0,2 1-2 0,-3 2-2 16,4-4-2-16,4 4-3 0,1-3-3 0,-1 0-2 15,2-3-11-15,1 1-20 0,0-1-20 0,1-1-20 16,-3-3-19-16,-4 2-21 0,0-1-16 0,6-6-37 15,-1 3-28-15,-1 0-187 0,-2-4-399 0,-7 1 176 16</inkml:trace>
          <inkml:trace contextRef="#ctx0" brushRef="#br0" timeOffset="-2082.5">9002 2368 164 0,'0'0'193'0,"0"0"-12"0,-19 16-10 0,10-7-5 16,-2-4 0-16,-1 6-5 0,1 0-6 0,-3-1-9 16,-1 5 1-16,-1 2-5 0,-1 1-4 0,0-4-11 15,0 5-5-15,3 2-3 0,-5 7-10 0,-3-5-4 16,10-2-9-16,-3 4-7 0,0-8-7 0,1 5-9 16,0-3-4-16,-1 1-8 0,3 0-2 0,-1-2-11 15,2 2 0-15,-1-3-6 0,0-1-6 0,-1 1-2 16,6-4-1-16,-3-1-3 0,4-3-6 0,-2 3-10 0,4-4-11 15,-4 0-16-15,3 1-17 0,1-2-24 0,-1-2-26 16,5-5-27-16,-8 10-20 0,8-10-21 16,-4 5-53-16,4-5-232 0,0 0-467 0,0 0 207 0</inkml:trace>
          <inkml:trace contextRef="#ctx0" brushRef="#br0" timeOffset="-1465.02">9312 2435 123 0,'9'-5'174'0,"-9"5"-10"0,13-2-17 0,-6 0-9 16,-7 2-9-16,12-5-12 0,-2 0-6 0,-2 0-13 16,1 1-17-16,3-2 3 0,2 1-9 0,-2-2-10 15,-2-2 0-15,2 2-8 0,0-1-3 0,-2 0-5 0,2-2-4 16,-4 2-6-16,-4 0 0 0,4 1-7 16,-2-2-1-16,-3-4-6 0,0 3 1 0,-3 0-15 15,2-1 8-15,-2 11-9 0,-5-19 2 0,2 9 1 0,1 2-5 16,-7-1 4-16,2 3 3 0,-1 2-2 0,-4-2-3 15,2 0 2-15,-2 2-9 0,0 2 11 0,-5-1 3 16,6 2 0-16,-5 2 4 0,2 2 3 0,-1-2-4 16,1 1 1-16,-1 3 3 0,1 1 2 0,0 0 2 15,-1 2-4-15,2-1-1 0,2 1 2 0,-1 1-3 16,0 0-5-16,2 2 2 0,-2-1-2 0,7 1 0 16,-5 0-4-16,3 1 0 0,0-3-1 0,-1 1-3 15,6 1 1-15,-5-2-1 0,7 1 1 0,-5-4-3 0,5-6 4 16,2 15 0-16,-2-15 2 0,8 10-4 15,-6-5 0-15,8-2 2 0,-3 3-2 0,6-3-2 16,2 1 3-16,2-3-5 0,-4 0 2 0,11-1-6 16,-7 0-4-16,5-1-2 0,2-4-5 0,-2 2 3 0,-5-3 2 15,0 4 1-15,-3-2 0 0,3-1-2 0,-5 2-3 16,-2-1 7-16,-2 0 3 0,1-1 1 0,-9 5 5 16,15-2-3-16,-15 2 1 0,8-4-5 0,-8 4 1 15,0 0 1-15,0 0 0 0,0 0-2 0,0 0 1 16,0 0 3-16,4 12 4 0,-4-12 2 0,-10 19 4 15,5-8 1-15,-1 1 3 0,-5 2 9 0,6 1 2 16,-7 2 3-16,4 1 8 0,-1 3-6 0,1 2 4 16,-3 4-1-16,1-5 3 0,3 3-2 0,0-7 2 15,-1 3-4-15,2 2-4 0,-2-2-1 0,4 2-2 16,-4-3-2-16,3 1-2 0,1-6 2 0,1-1-9 16,-2 2 2-16,0-1-5 0,2 0 2 0,1-2 0 15,-2-1-5-15,1 0 4 0,1-2-2 0,-1-1-3 0,3 0-2 16,0-9-7-16,-5 15-14 0,3-8-21 0,2-7-33 15,-5 15-17-15,5-8-26 0,0-7-27 16,-6 11-41-16,6-11-41 0,0 0-213 0,0 0-468 0,0 0 208 16</inkml:trace>
          <inkml:trace contextRef="#ctx0" brushRef="#br0" timeOffset="-1040.04">9968 2577 19 0,'0'0'254'0,"0"0"-23"0,0 0-23 0,0 0-17 15,0 0-21-15,0 0-9 0,29-4-10 0,-14 4-10 16,1 0-10-16,0 0-10 0,2 3-10 0,2-3-7 15,2 0-7-15,2 1-9 0,-2-2-9 0,3 1-8 16,1-3-8-16,-4 6-2 0,-1-2-10 0,-4-1-6 16,0-4-4-16,0 4-3 0,0 0-22 0,0-4-16 15,0 3-19-15,-5-3-23 0,0 4-26 0,-12 0-28 0,17-2-37 16,-12-2-66-16,-5 4-149 0,9-6-377 16,-9 6 167-16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5:32.2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86FF7F-5513-4B73-BCE0-CD40CE7E282F}" emma:medium="tactile" emma:mode="ink">
          <msink:context xmlns:msink="http://schemas.microsoft.com/ink/2010/main" type="inkDrawing" rotatedBoundingBox="29301,18142 31269,17435 31338,17627 29370,18333" semanticType="callout" shapeName="Other">
            <msink:sourceLink direction="with" ref="{B939E8C3-8582-4396-ACA6-30E7E7B7BE33}"/>
            <msink:sourceLink direction="with" ref="{7C9580CD-32D5-4D8A-91EC-10DE4D6E9181}"/>
          </msink:context>
        </emma:interpretation>
      </emma:emma>
    </inkml:annotationXML>
    <inkml:trace contextRef="#ctx0" brushRef="#br0">115 613 33 0,'0'0'170'0,"0"0"-9"0,0-11-13 15,0 11-6-15,0 0-5 0,0 0-12 0,-2-12-2 16,2 12-8-16,0 0-2 0,2-10-12 0,-2 10-1 15,0 0-7-15,0 0-2 0,0 0-6 0,-2-12-1 0,2 12-8 16,0 0-9-16,0 0-9 0,0 0-1 16,0 0-10-16,0 0-3 0,0 0-7 0,0 0-4 15,0 0-6-15,0 0 0 0,0 0-1 0,0 0-4 16,0 0-3-16,0 0 1 0,-19 20 6 0,17-12 1 0,-3 3-2 16,1-3 0-16,-2 4 1 0,1-6 0 0,3 2 4 15,-5 3 1-15,3 0-2 0,0 2 17 16,0-1-3-16,0-3-5 0,3 0-1 0,-3 2-6 15,1-1 3-15,0-3-3 0,3-7-5 0,-7 18 1 0,6-12 0 16,-2 4-5-16,3-10 2 0,-6 12-1 0,6-12-2 16,-4 11-1-16,4-11-3 0,-4 10-5 0,4-10 2 15,-6 7 2-15,6-7-6 0,-3 6 1 0,3-6 0 16,0 0-1-16,0 0 5 0,-2 10 11 0,2-10 8 16,0 0 14-16,0 0 8 0,0 0 14 0,0 0 3 15,0 0-16-15,0 0-9 0,0 0-12 0,30-10 3 16,-18 4-2-16,10-3-5 0,10-7-3 0,2 1-4 15,6-1-9-15,2-3-11 0,26-8-16 16,-3 0-13-16,10-1-17 0,36-16-20 0,0-5-19 0,-2 5-12 16,-1 7-18-16,3-6-18 0,-4 1-17 0,-31 11-10 15,3 3 7-15,28-8 9 0,-37 6 6 0,-5 0 10 16,-3 4 6-16,-16 8 8 0,14-8 3 0,-21 4 10 16,6 2 2-16,-9 2-4 0,0-2 3 0,-4 0-4 15,-8 10-2-15,-4-5-4 0,-2 3-33 0,-6 2-75 16,-1-1-230-16,0 2 101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6:44.6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059651-6EF8-4BA8-A272-CE5DC3D56930}" emma:medium="tactile" emma:mode="ink">
          <msink:context xmlns:msink="http://schemas.microsoft.com/ink/2010/main" type="writingRegion" rotatedBoundingBox="700,1157 30247,-181 30919,14649 1372,15987"/>
        </emma:interpretation>
      </emma:emma>
    </inkml:annotationXML>
    <inkml:traceGroup>
      <inkml:annotationXML>
        <emma:emma xmlns:emma="http://www.w3.org/2003/04/emma" version="1.0">
          <emma:interpretation id="{5CB36323-8337-4ED5-86F7-A259139BD393}" emma:medium="tactile" emma:mode="ink">
            <msink:context xmlns:msink="http://schemas.microsoft.com/ink/2010/main" type="paragraph" rotatedBoundingBox="1343,696 25896,565 25905,2235 1352,2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5355A4-CECB-480D-959A-59E85E599DC8}" emma:medium="tactile" emma:mode="ink">
              <msink:context xmlns:msink="http://schemas.microsoft.com/ink/2010/main" type="line" rotatedBoundingBox="1343,696 25896,565 25905,2235 1352,2366"/>
            </emma:interpretation>
          </emma:emma>
        </inkml:annotationXML>
        <inkml:traceGroup>
          <inkml:annotationXML>
            <emma:emma xmlns:emma="http://www.w3.org/2003/04/emma" version="1.0">
              <emma:interpretation id="{47E62E18-6F18-4068-93F5-F2341B9DCE85}" emma:medium="tactile" emma:mode="ink">
                <msink:context xmlns:msink="http://schemas.microsoft.com/ink/2010/main" type="inkWord" rotatedBoundingBox="1346,1238 3302,1227 3305,1883 1350,1894">
                  <msink:destinationLink direction="with" ref="{44413169-8AB7-4EEA-AA18-8AD5ECE4C72D}"/>
                </msink:context>
              </emma:interpretation>
            </emma:emma>
          </inkml:annotationXML>
          <inkml:trace contextRef="#ctx0" brushRef="#br0">348 12 42 0,'0'0'147'16,"0"0"-10"-16,0 0-6 0,-7-9-16 0,7 9-2 16,0 0-1-16,0 0-16 0,-13-3 1 0,13 3-1 15,0 0-8-15,-17 0 0 0,17 0-5 0,-12 0 0 16,12 0-2-16,-15 0-5 0,5 2-11 0,10-2 2 0,-18 1-1 16,3 2-14-16,2 2 5 0,-2-1-4 0,3 2-5 15,-3 0 2-15,0-2-7 0,2 5-2 16,-3-1-6-16,3-1-1 0,0 0 0 0,-2 4-5 15,2-1-6-15,0-4-3 0,3 4 3 0,-1 1-5 0,0-1-1 16,4-2-5-16,1-3 5 0,-1 6-5 0,-1-2-4 16,4-1 4-16,0-1 0 0,4-7-5 0,-5 12-1 15,2-3 1-15,3-9 3 0,4 13-3 0,0-7 0 16,0 2 0-16,-4-8 3 0,12 10-4 0,-4-9 0 16,1 6 1-16,3-3 2 0,1-2-4 0,0 0 2 15,-1 2-5-15,3-3 4 0,0 0-3 0,0 2 5 16,2-6-7-16,-4 3 5 0,2-2-3 15,-1 0 4-15,2 0-3 0,-2 1 1 0,1 0-1 0,-5-1 0 16,3-4 2-16,-6 4 4 0,-7 2 0 0,15 0 5 16,-15 0-1-16,8-3 4 0,-8 3-1 0,9-2 3 15,-9 2 0-15,0 0 1 0,12-4 3 0,-12 4-6 16,0 0-3-16,0 0 0 0,0 0-2 0,0 0-4 16,0 0 0-16,0 0-1 0,0 0 1 0,-27 13-2 15,16-9 0-15,-2 0-2 0,0 5 1 0,0-2-1 16,0-2 2-16,-1 1-2 0,-2 3-2 0,4 1 2 15,-4-2-3-15,5 2-4 0,-4-1 5 0,5 1 1 16,-3 1-1-16,1-4-2 0,-4 10-3 0,8-8 4 16,-2 2-2-16,1-2-1 0,2 2 2 0,5-4-1 15,-2 2 1-15,-1 1 6 0,5 2-7 0,-2-3 2 16,2-9 1-16,2 21-1 0,2-15 4 0,-2 3-3 0,2-2-1 16,-4-7 2-16,11 15 1 0,-5-10 1 15,6 2-2-15,0-1 3 0,1-1-2 0,-2 0 0 16,1 0 0-16,4-3 2 0,-2 0 0 0,8 0-7 0,-6-2-8 15,1 3-18-15,1-6-17 0,-4 3-20 0,4-4-24 16,-1 2-29-16,5-2-24 0,-1-3-29 16,-5 1-40-16,1-1-148 0,2-2-386 0,0 0 170 15</inkml:trace>
          <inkml:trace contextRef="#ctx0" brushRef="#br0" timeOffset="316.02">558 221 89 0,'0'0'219'0,"0"0"-18"15,0 0-12-15,0 0-23 0,0 0-13 0,0 0-21 16,0 0-11-16,0 0-16 0,4-5 3 0,-4 5-9 16,0 0-4-16,0 0-2 0,15 20-7 0,-8-14-1 15,2 4 5-15,-1 1-10 0,1-1 3 0,-1 2-7 16,0-1 7-16,2 3-9 0,2-2-9 0,-2-1 2 15,2 0-8-15,5 5-3 0,-7-3-2 0,0-1-4 16,1-2-3-16,0 2-11 0,-1-3 4 0,2 3-5 16,0-3 2-16,0 1-6 0,-1-1-3 0,0-3-3 15,1 1 2-15,-2-2-6 0,-1 1 7 0,-2-2-16 16,3-3-13-16,-1 3-18 0,-1-3-14 0,-8-1-29 16,18 1-27-16,-18-1-34 0,17-6-33 0,-7 1-36 15,-3-1-51-15,-1 0-129 0,2-5-402 0,-5-2 179 16</inkml:trace>
          <inkml:trace contextRef="#ctx0" brushRef="#br0" timeOffset="595.2">930 171 46 0,'0'0'207'16,"0"0"-21"-16,0 0-19 0,0 0-14 0,0 0-11 15,0 0-7-15,0 0-1 0,0 0 3 0,-19 24-3 16,9-14-1-16,1 5-2 0,-5 3-8 0,-2-2 1 16,-6 11-4-16,5-8-8 0,-4 6-10 0,1-6-7 15,0 6-7-15,3-7-9 0,0 2-7 0,0-2-9 16,1 0-2-16,3 1-7 0,-3-1-6 0,4-2-3 16,1 1-2-16,1-4-8 0,0-1 0 0,3 3-7 0,1-5-5 15,-2-1-23-15,4 1-18 0,-1-1-23 16,0-4-22-16,1 4-26 0,4-9-35 0,-3 11-30 15,3-11-39-15,0 0-203 0,0 0-428 0,0 0 189 16</inkml:trace>
          <inkml:trace contextRef="#ctx0" brushRef="#br0" timeOffset="1135.68">1424 176 162 0,'-9'7'236'16,"9"-7"-10"-16,0 0-6 0,0 0-10 0,0 0-8 16,0 0-8-16,0 0-17 0,0 0-15 0,0 0-18 15,0 0-11-15,0 0-12 0,0 0-14 0,16-25-9 16,-10 20-9-16,-2-4-8 0,0-2-8 0,1 3-5 16,-1 2-7-16,3-6-10 0,-1 0-3 0,0 3-5 15,0-3-1-15,-1 0-3 0,2 2-8 0,-3-1 0 16,1 1-4-16,-2 4-3 0,-3 6-5 0,6-13 0 15,-2 7-7-15,-4 6 5 0,1-9-6 0,-1 9 1 0,0 0-1 16,6-11-3-16,-6 11-5 0,0 0 1 16,0 0-2-16,0 0-1 0,0 0-2 0,0 0 1 15,0 0-3-15,0 0 6 0,0 0-5 0,0 0 1 16,-7 45 1-16,2-32 5 0,4 1-3 0,-1 2 3 16,-2 4-1-16,0 3 2 0,2-8-3 0,3 0 3 0,-1 6-3 15,-1 0 2-15,0-2 1 0,1-6-2 16,1 4 1-16,-1-3 0 0,1 3 1 0,0-3-3 15,2-3 4-15,-3 1-3 0,1 0-1 0,1 0-6 16,2-4-18-16,-4 4-23 0,0-2-29 0,0-10-32 0,1 14-20 16,-1-3-33-16,0-11-29 0,4 9-32 0,-4-1-175 15,0-8-426-15,0 0 188 0</inkml:trace>
          <inkml:trace contextRef="#ctx0" brushRef="#br0" timeOffset="1521.42">1803 239 12 0,'6'-9'224'0,"-4"4"-9"16,3-6-16-16,1 5-15 0,0-5-15 0,-1-2-16 16,2 3-11-16,3-5-16 0,-3 3-6 0,-2-2-15 15,0 1-10-15,7-3-8 0,-5 1-13 0,-1 2-6 16,1-1 0-16,1 1-1 0,-4-1-1 0,-1 1 1 15,3 0-2-15,-5 4-3 0,4 1-1 0,-1 1 16 16,-4 7 1-16,3-16-2 0,-1 11 3 0,-2 5-15 16,0 0-1-16,4-11-7 0,-4 11-11 0,0 0-8 15,0 0-3-15,0 0-3 0,0 0-4 0,0 0-4 16,0 0 1-16,0 0-6 0,0 0 3 0,-19 37 1 16,12-25 3-16,1 2 0 0,-4 6 2 0,0 0-3 15,3 3 4-15,1 2-5 0,-1 6 4 0,2-7-6 16,1-1 1-16,3 0-2 0,1 2-3 0,1-4-3 15,-1 1-1-15,3-1-3 0,-1 1 6 0,4-2-2 16,-1-6-2-16,1 0-1 0,1 1 0 0,5-1-5 16,-3 0-22-16,-3-5-24 0,4 3-32 0,-3-2-42 0,0 1-44 15,-1-4-55-15,1-1-281 0,-2-3-533 16,-5-3 237-16</inkml:trace>
        </inkml:traceGroup>
        <inkml:traceGroup>
          <inkml:annotationXML>
            <emma:emma xmlns:emma="http://www.w3.org/2003/04/emma" version="1.0">
              <emma:interpretation id="{D353029E-80BF-4D6C-AC9D-5C0E65622507}" emma:medium="tactile" emma:mode="ink">
                <msink:context xmlns:msink="http://schemas.microsoft.com/ink/2010/main" type="inkWord" rotatedBoundingBox="4396,972 7152,957 7158,2162 4402,2177"/>
              </emma:interpretation>
            </emma:emma>
          </inkml:annotationXML>
          <inkml:trace contextRef="#ctx0" brushRef="#br0" timeOffset="4376.59">3052 535 21 0,'0'0'206'16,"0"0"-20"-16,0 0-19 0,0 0-18 0,11-12-11 15,-3 10-9-15,4-2-8 0,0 1-9 0,5 0-14 16,-2-1-2-16,10 2-9 0,-2-2-10 0,1-1-7 0,1 4-7 15,1-3-8-15,-1 2-6 0,4-1-16 16,0 3-29-16,-4-2-28 0,2 1-34 0,-3-4-29 16,0 4-50-16,2-2-123 0,-1-3-281 0,0 0 125 15</inkml:trace>
          <inkml:trace contextRef="#ctx0" brushRef="#br0" timeOffset="4127.73">3505-58 160 0,'12'-19'166'0,"-5"7"-14"0,-1-4-3 0,-1 2-19 16,-2-2-4-16,1 2 1 0,1 0-6 0,-5-1-10 0,3-2-7 15,-3 7 0-15,-2-5-13 0,1 2-7 0,-3 0-3 16,4 1-11-16,-5 1-4 0,2 5-7 15,3 6-4-15,-9-13-5 0,4 7-9 0,-2 1-2 16,7 5-10-16,-11-6-2 0,11 6-4 0,-13 0-5 0,13 0-2 16,-19 5 3-16,10-2-4 0,0 3-3 0,0 0 1 15,1 1-1-15,-4 2-6 0,2 2 4 0,1 0-4 16,-1 3 0-16,1-2-1 0,3 4 2 0,-2 0-2 16,-1-2 0-16,2 0 3 0,3 3 3 0,0 2-2 15,-1-1 5-15,1 0-3 0,-1 4 5 0,4-2 5 16,1 5 4-16,1-3-3 0,-1 3 2 0,0 6 1 15,-1-7 3-15,2 9-1 0,-2 3 2 0,1-3 2 16,-6 1 2-16,1-2-3 0,4 3 0 0,-3 0-2 16,1 1 0-16,-1-2-5 0,2-2 1 0,-2 1-3 15,-3 3-2-15,2-2 2 0,1-2-3 0,2 1-1 16,2-8-3-16,-2-2-2 0,2-1 1 0,0 1 0 16,0-2 0-16,0 1-6 0,3-3 2 0,-3 2-1 15,1-5 0-15,2-3 1 0,-3 3 1 0,2-4-4 16,1-1 0-16,-2 1 0 0,-1-2 1 0,2-1-9 15,2-1-11-15,-3 0-18 0,-1-8-15 0,1 13-22 16,-1-13-26-16,3 9-26 0,-3-9-24 0,0 0-28 16,0 0-40-16,0 0-147 0,0 0-389 0,0 0 173 15</inkml:trace>
          <inkml:trace contextRef="#ctx0" brushRef="#br0" timeOffset="4652.18">3971 220 40 0,'0'0'224'16,"-23"7"-12"-16,12 0-9 0,-1 0-12 0,1 4-14 0,0 0-5 16,-2 4-12-16,1-3-13 0,-3 4-9 0,4 1-6 15,-1 3-11-15,0-2-6 0,4 2-12 0,3 0-8 16,1-5-11-16,-1 6-6 0,5-6-10 15,-3 5-3-15,2-7-6 0,1 4-8 0,0-2-5 16,1-3 0-16,1 3-8 0,2 0-5 0,1-3-19 0,0-1-15 16,-1-2-21-16,5-1-26 0,1-2-27 0,0 0-31 15,1-2-30-15,5-3-25 0,1-2-35 0,-3-1-149 16,7-7-373-16,2 1 165 0</inkml:trace>
          <inkml:trace contextRef="#ctx0" brushRef="#br0" timeOffset="5066.92">4224 416 171 0,'0'0'178'0,"0"0"-14"0,0 0-10 15,0 0-9-15,0 0-9 0,15 14-8 0,-14-9-4 16,-1-5-11-16,4 12-8 0,-4-12-5 0,2 15-14 16,0-8-5-16,-2-7-9 0,2 11-8 0,0-2-6 15,-2-9-6-15,4 12-4 0,-3-6-3 0,-1-6-5 16,1 9-1-16,-1-9-5 0,0 0-2 0,3 11-2 15,-3-11-2-15,0 0-1 0,2 6 2 0,-2-6-3 16,0 0-6-16,0 0-2 0,0 0-3 0,19-16 2 16,-15 10-3-16,1-3-9 0,3-2 6 0,-2 0-13 15,3-1-1-15,2-3-2 0,-3 3 0 0,3-3 3 16,0 2-1-16,1 2 1 0,-2-2-3 0,-1 3 3 16,0 0 2-16,1 1-2 0,-3-1 2 0,1 4-1 0,4 0 0 15,-3 1 0-15,-5 2 4 0,5 0-1 16,2-1 1-16,-11 4-1 0,11 0 2 0,-11 0-1 15,19 4 6-15,-11 0 3 0,-2 2 4 0,5 1-1 16,-5 1 1-16,3 3 1 0,-1 0 3 0,1 1-1 16,-1-1-4-16,-3 2-1 0,2 1-2 0,2-3 0 0,-2 3 1 15,-2-4 0-15,0 3-1 0,-2-1-1 16,1-1-2-16,-3-1-14 0,3-2-13 0,-3 0-21 16,-1-8-15-16,1 12-28 0,-1-12-19 0,2 9-22 15,-2-9-26-15,0 0-50 0,0 0-111 0,0 0-336 16,0 0 150-16</inkml:trace>
          <inkml:trace contextRef="#ctx0" brushRef="#br0" timeOffset="5339.92">4879 53 22 0,'0'0'192'0,"0"0"-14"0,18 5-13 15,-14 1-11-15,-1 2-6 0,3 3-4 0,2 1-12 16,-5 4-3-16,2 1-10 0,0 2-2 16,-1 5-2-16,-1 2 0 0,0-2-8 0,-3-1-7 15,-3 11-10-15,2-3-6 0,-5-7-3 0,0 1-4 0,-3 3-5 16,0-6-6-16,-3 1-7 0,-4 5-3 0,0 2-5 16,-2-5-3-16,4-5-8 0,2 0-5 0,-4-2-19 15,3-2-11-15,-1-2-24 0,6 0-27 16,-2-3-22-16,2-2-31 0,0-2-26 0,1-1-34 0,7-6-209 15,-8 6-396-15,8-6 175 0</inkml:trace>
          <inkml:trace contextRef="#ctx0" brushRef="#br0" timeOffset="5701.56">5429 387 142 0,'0'0'171'0,"0"0"-12"0,0 0-12 16,0 0-11-16,0 0-7 0,0 0-4 0,0 0-13 15,0 0 1-15,-2 13-4 0,2-13 0 0,9 4-7 16,-1-1-1-16,-8-3-5 0,17 3-3 0,-4-3-4 15,-4 4 3-15,5-2-11 0,3-2 3 0,0 3-8 16,6-2-4-16,-8 3-6 0,1-4-6 0,1-2-3 16,3 2-6-16,-5-2-8 0,7 2 1 0,-5 0-8 15,-3-1-2-15,1 1-4 0,1-3-2 0,-4 3-4 16,2-2-1-16,-2 2-5 0,-2-1-10 0,-10 1-11 16,16 0-9-16,-16 0-23 0,12-3-22 0,-12 3-28 15,0 0-31-15,0 0-18 0,10 3-26 0,-10-3-30 16,0 0-155-16,0 0-374 0,0 0 166 0</inkml:trace>
          <inkml:trace contextRef="#ctx0" brushRef="#br0" timeOffset="5910.83">5473 610 164 0,'15'0'179'0,"4"-1"-13"16,3-2-13-16,-8 2-13 0,8-4-13 0,-5 3-13 16,3 0-9-16,-3 0-13 0,6-1-6 0,-6 0-22 0,0-1-21 15,-3 4-27-15,2-3-30 0,3 1-31 0,-5 1-28 16,3 0-34-16,-4-2-95 0,3 1-218 16,-2 1 96-16</inkml:trace>
        </inkml:traceGroup>
        <inkml:traceGroup>
          <inkml:annotationXML>
            <emma:emma xmlns:emma="http://www.w3.org/2003/04/emma" version="1.0">
              <emma:interpretation id="{55205137-D6D8-45A0-B708-87EF66039E0E}" emma:medium="tactile" emma:mode="ink">
                <msink:context xmlns:msink="http://schemas.microsoft.com/ink/2010/main" type="inkWord" rotatedBoundingBox="7866,955 11375,936 11381,1987 7871,2005"/>
              </emma:interpretation>
            </emma:emma>
          </inkml:annotationXML>
          <inkml:trace contextRef="#ctx0" brushRef="#br0" timeOffset="7160.83">6520 208 31 0,'0'0'164'16,"0"0"-8"-16,9-11-9 0,-9 11-7 0,0 0-9 0,8-4-5 15,-8 4-14-15,0 0-8 0,0 0-6 0,0 0-12 16,0 0-2-16,18 4-5 0,-18-4-1 0,8 8-3 15,-3-2 1-15,-1 3-4 0,1 1-3 16,-2 1 0-16,-1 2 3 0,1 2-7 0,1 4 7 0,1 2-5 16,3 0-10-16,-5-2 2 0,-3 1-3 15,3 0-3-15,0 1-5 0,0 1-1 0,-3-2-7 0,2-3-1 16,-2-2-5-16,3 6-5 0,-3-6-2 0,0-2 1 16,0 1-6-16,0-1-3 0,3-2 0 0,-3-1 1 15,0-10-3-15,0 15-2 0,1-11-2 0,-1-4 1 16,0 0 0-16,-1 15 1 0,1-15 0 0,0 0 6 15,3 6 9-15,-3-6-2 0,0 0 1 0,0 0-6 16,0 0-2-16,0 0-5 0,0 0 1 0,8-25-6 16,-6 17-13-16,3-5-8 0,0-7-6 0,2-2-7 15,6 0-4-15,-4 0-8 0,1 1-1 0,5-10-5 16,-4 13 5-16,1-6 2 0,1 3 4 0,-1 1 2 16,0 2 5-16,-2-2-2 0,-1 0 5 0,1 2 3 0,0 6 0 15,-3 0 0-15,3 4-3 0,-3-6 6 16,3 5 6-16,-4-3 1 0,2 6-2 0,1-3 5 15,-1-3-1-15,1 8 0 0,2-2 4 0,-2 2-3 16,-2-1 0-16,3 1 5 0,-10 4 2 0,12-6-1 16,-4 4-2-16,-8 2 2 0,11-6-2 0,-11 6 5 15,10 0-4-15,-10 0 0 0,13 6 4 0,-9-1 3 16,1 2 9-16,0 2-1 0,2 0 7 0,-2 5 4 16,-3 6-3-16,4-5 2 0,-2 5-2 0,-2 1 3 0,-2 2 0 15,3-2-3-15,-1 0 0 0,-2 2-2 16,0-1 1-16,0-1-2 0,0-1-1 0,0 0 1 15,0-5-3-15,3 6-4 0,-3-6-1 0,0-2 1 16,0 1-6-16,3-1 4 0,-3-1-2 0,0-4-1 0,0-8 2 16,1 17-2-16,4-11-12 0,-2 0-8 0,-3-6-27 15,6 12-29-15,0-10-33 0,-6-2-39 0,14 0-44 16,-14 0-67-16,17-7-129 0,-4 0-410 16,-1-2 181-16</inkml:trace>
          <inkml:trace contextRef="#ctx0" brushRef="#br0" timeOffset="7830.18">7037-257 132 0,'0'0'209'0,"0"0"-10"0,0-10-13 0,0 10-9 15,0 0-9-15,0 0-12 0,5-12-7 0,-5 12-13 16,0 0-11-16,0-11-11 0,0 11-7 0,0 0-6 16,7-9-10-16,-7 9-7 0,5-6-10 0,-5 6-6 15,8-5-5-15,-8 5-8 0,9-7-7 0,-9 7-1 16,15-5-8-16,-8 4-2 0,-7 1-6 0,17 0-4 15,-17 0-4-15,17 0 0 0,-17 0-7 16,17 0 2-16,-7 2-5 0,-1 3-3 0,-1 1-2 0,-1-2 0 16,3 0-1-16,-5 2 0 0,1 2 2 0,-1 0-2 15,-2 3 1-15,4 4 2 0,-5-2-2 0,1-2 4 16,-1 4 1-16,-2-2 3 0,0 1 2 0,0-1 7 16,-5 1-2-16,0-2 4 0,4 5-5 0,-5-3 0 15,1-1 0-15,-1 1-1 0,1-6-4 0,-3 5 3 16,-1-1-5-16,3-2 2 0,0-2 0 0,-2 2-5 15,5-2 2-15,-3-2-3 0,3 1-3 0,3-7-1 16,-8 11 1-16,8-11 0 0,-6 9-3 0,6-9 4 0,0 10-4 16,0-10 0-16,0 0 2 0,4 10 1 0,-4-10-2 15,13 6 2-15,-7-3 1 0,9 1-4 16,0 0 1-16,0-3 0 0,2 0-1 0,1 1-2 16,2-1 0-16,2-1-10 0,-5 0-18 0,0 2-18 15,-3-1-26-15,1 1-26 0,2 1-30 0,-3-3-46 16,3 1-33-16,0-1-217 0,-17 0-456 0,17 2 202 15</inkml:trace>
          <inkml:trace contextRef="#ctx0" brushRef="#br0" timeOffset="8266.7">7759 358 193 0,'0'0'201'0,"0"0"-15"0,0 0-16 0,0 0-14 0,0 0-9 16,0 0-7-16,0 0-4 0,0 0-8 0,42-10-8 16,-28 10-4-16,0 0-8 0,3 0-3 0,0-2-4 15,0 0-10-15,0 1-8 0,4-3-7 0,1-2-11 0,1 6-5 16,-2 0-4-16,-2-3-4 0,-2 0-6 15,5 3-7-15,-7 0-4 0,2-2-2 0,0 2-2 16,-3 2-14-16,1-6-19 0,-1 3-15 0,0 1-20 16,-3 0-22-16,-2 1-23 0,-9-1-32 0,19-1-22 0,-7 0-33 15,-12 1-178-15,15-5-373 0,-5 1 165 16</inkml:trace>
          <inkml:trace contextRef="#ctx0" brushRef="#br0" timeOffset="9109.54">8525 116 20 0,'0'0'157'0,"-11"9"-14"0,11-9-10 16,-6 10-6-16,6-10-14 0,-5 8-4 0,5-8-8 16,-3 10-8-16,3-10-5 0,0 0-4 0,3 12-4 15,-3-12-4-15,3 13-2 0,0-8-2 0,-3-5-1 16,13 12-9-16,-6-10-9 0,0 4 7 0,5 2-10 15,0-5-2-15,0 3-5 0,1-1 0 0,-1-3-12 16,5 1 2-16,0 3-3 0,-3-2 4 0,3-3-9 16,0 4-3-16,-3-5-2 0,3 1-4 0,0 0-2 15,-2 2 2-15,2-1-1 0,-4 2-1 0,2-1-2 16,-1-2-12-16,0 1 11 0,0-2-3 0,-2 3-1 0,0 3-2 16,-4-3-1-16,1 0 0 0,1 0 4 0,-3 1-2 15,-7-4-3-15,13 5 2 0,-7-1-2 0,0 2 0 16,1-4-3-16,0 5 3 0,-7-7 0 15,8 7 1-15,-4-1 4 0,-4-6 0 0,10 11 1 0,-7-6-4 16,1 1 5-16,-4-6-1 0,2 14 4 0,-2-6 8 16,0-8-1-16,-2 14 1 0,2-14 3 15,-5 14 3-15,-5-8 1 0,4 1-4 0,-5-1 5 0,2 1-2 16,-6-1-8-16,-6 3 4 0,4-3-1 0,-6 0-4 16,0-2-4-16,1 1 1 0,-1 1 1 15,0-4-3-15,6-1-1 0,-3 2-6 0,3 0-3 16,0 0-19-16,3-3-9 0,-3 0-13 0,3 0-19 0,-1 0-11 15,6 0-15-15,9 0-28 0,-16 0-17 0,16 0-28 16,-9-6-182-16,4 1-364 0,5 5 162 0</inkml:trace>
          <inkml:trace contextRef="#ctx0" brushRef="#br0" timeOffset="8614.32">8682 27 174 0,'0'0'174'15,"14"0"-21"-15,-14 0 0 0,14 1-17 0,-2-1-11 16,-12 0-9-16,20-1-5 0,-7 2-7 0,1 0-11 0,-2-1-11 16,2-2-1-16,1 4-7 0,-1-3-12 0,0 1-1 15,0-1-12-15,-5 1-3 0,2-2 3 16,1 4-9-16,-12-2-11 0,16 0-10 0,-16 0-13 0,16 0-24 15,-11 1-20-15,-5-1-28 0,0 0-31 0,15-5-8 16,-15 5-33-16,0 0-109 0,0 0-265 0,0 0 118 16</inkml:trace>
          <inkml:trace contextRef="#ctx0" brushRef="#br0" timeOffset="9618.45">9159 239 55 0,'0'0'181'0,"0"13"-12"0,2-2-9 16,2-5-3-16,-2 8-16 0,-1-3-14 0,1 1-14 15,1-1-3-15,-3 2-6 0,4-6-6 0,-3 5-14 16,2-3 0-16,0 0-10 0,-2 0-1 0,-1-9-7 15,2 13-4-15,1-7-7 0,1 3-4 0,-4-9-7 0,3 6-4 16,-3-6 1-16,0 0-5 0,4 12-2 16,-4-12 6-16,0 0 1 0,0 0 2 0,0 0-6 15,11-2-6-15,-11 2 0 0,0 0 0 0,16-12-8 16,-11 5 1-16,4-1-12 0,2-2-7 0,-3-3-10 0,1 1 1 16,1 2-15-16,2-8-5 0,0 0-5 0,5 3 1 15,-5 3-2-15,1-4 7 0,-2 4 3 0,1-5-2 16,-1 7-2-16,-1-1 5 0,-2 0 4 0,2 2 4 15,-3 3 2-15,1-3 5 0,-2 5-4 0,2 2 1 16,-8 2-2-16,9-9 4 0,-3 5 4 16,-6 4-4-16,11-4 1 0,-11 4 8 0,15 0 2 15,-15 0-4-15,0 0 2 0,17 4 6 0,-17-4-2 0,11 5 2 16,-4-1 1-16,-1 0 9 0,1 2 2 0,-2 5 1 16,2-3 1-16,-1 0 2 0,-2 2-7 0,3 1 0 15,-1-1 0-15,-2 2-2 0,3 3-1 0,-5-3 1 16,4 1-3-16,-4-5-2 0,2 7-4 0,0-5-5 15,1 0-9-15,-3 1-24 0,0 1-32 0,2-6-36 16,-4-6-27-16,5 13-30 0,-2-7-177 0,-3-6-360 16,9 3 160-16</inkml:trace>
          <inkml:trace contextRef="#ctx0" brushRef="#br0" timeOffset="9808.14">10019 387 169 0,'2'8'239'0,"-2"-8"-12"0,0 15-15 16,2-9-17-16,0 4-14 0,1-1-22 0,0 3-8 15,-6 4-17-15,3-2-11 0,-3 1-14 0,1 0-5 16,-5 7-10-16,-1 2-8 0,1-2-32 0,-9 5-45 16,-1-5-56-16,-3 3-58 0,1-6-58 0,-8 1-160 15,9-7-347-15,-3-1 153 0</inkml:trace>
        </inkml:traceGroup>
        <inkml:traceGroup>
          <inkml:annotationXML>
            <emma:emma xmlns:emma="http://www.w3.org/2003/04/emma" version="1.0">
              <emma:interpretation id="{3D449254-C672-4B9D-B816-16F51E5C42E3}" emma:medium="tactile" emma:mode="ink">
                <msink:context xmlns:msink="http://schemas.microsoft.com/ink/2010/main" type="inkWord" rotatedBoundingBox="12447,800 17203,775 17211,2252 12455,2277"/>
              </emma:interpretation>
            </emma:emma>
          </inkml:annotationXML>
          <inkml:trace contextRef="#ctx0" brushRef="#br0" timeOffset="12664.13">13506 248 149 0,'15'3'231'0,"2"-1"-15"0,6 2-7 0,1-3-13 15,1-1-12-15,2 0-15 0,0 0-8 0,7 2-15 16,-5-5-13-16,-3-1-13 0,3 4-13 0,-1 0-11 0,-4-5-9 16,4 5-11-16,-5-4-10 0,1 1-15 0,-7 2-24 15,0 0-37-15,-4-2-26 0,3 1-28 0,-3-2-42 16,0 1-31-16,-1-1-69 0,-12 4-106 0,15-9-336 16,-8 6 150-16</inkml:trace>
          <inkml:trace contextRef="#ctx0" brushRef="#br0" timeOffset="12439.23">13536 18 120 0,'0'0'226'16,"0"0"-16"-16,0 0-23 0,0 0-15 0,7 10-12 16,-1-9-5-16,-6-1-9 0,23 2-3 0,-12 0-10 15,6-2-6-15,2 2-9 0,3-1-3 0,1 3-8 16,0-3-1-16,0 4-6 0,-2-3-7 0,1-1-7 15,2 0-1-15,-7 1-8 0,5-2-6 0,2 0-7 16,-9 0-4-16,0 1-5 0,2 2-4 0,0-3-5 16,-2 2-7-16,0-4-1 0,0 1-3 0,-3 1-3 15,-1 0-6-15,-2 1-2 0,-9-1-6 0,21 0-9 0,-21 0-15 16,11-1-18-16,-11 1-21 0,8 3-28 0,-8-3-34 16,0 0-25-16,0 0-30 0,0 0-27 0,0 0-30 15,0 0-161-15,-47-3-411 0,28 1 182 0</inkml:trace>
          <inkml:trace contextRef="#ctx0" brushRef="#br0" timeOffset="13175.98">14441 16 73 0,'0'0'207'16,"0"0"-12"-16,0 0-15 0,3 15-16 0,-3-15-15 15,0 0-5-15,-7 19-8 0,7-19-10 0,-4 14-10 16,3-2-7-16,-2-3-5 0,2 1-5 0,-2 2-7 16,1 1-12-16,0-2-7 0,1 5-6 0,-2-7-11 15,2 0-2-15,0 1-4 0,1-10-7 0,0 18-3 16,0-18 0-16,0 12-6 0,0-12-8 0,1 11 6 16,-1-11-7-16,0 9 0 0,0-9-1 0,0 0-2 15,0 0-1-15,0 0 1 0,0 0-7 0,0 0-8 0,0 0-2 16,0 0-8-16,0 0-10 0,25-14-11 15,-15 3-7-15,0 1-8 0,1-2-6 0,4-2-1 16,2-1-1-16,0 1-7 0,0-1 4 0,0 0 2 16,0-1 1-16,0 3 4 0,0-1 11 0,0 0-1 15,-4 2 11-15,-2 4 8 0,1-2 7 0,1 0 7 16,-2 2 7-16,1 0 4 0,-6 4 6 0,1 0 2 16,-1-1 0-16,2 1 0 0,-8 4 1 0,9-4-6 15,-9 4 2-15,0 0-2 0,12-2 0 0,-12 2-5 16,0 0 14-16,17 6-3 0,-12 0 2 0,0-2 1 15,1 2 2-15,-1 3 5 0,1-3-2 0,1 2 0 16,3 3-8-16,-3 0 3 0,-1 2-1 0,4-4 1 16,-4 5-5-16,-3-3-1 0,5 1-2 0,-2 0 0 0,2 0-2 15,-3 0 1-15,0 0-5 0,-2 1-8 0,0-4-30 16,-3-9-19-16,1 15-31 0,-1-9-28 0,0-6-37 16,-4 13-32-16,4-13-165 0,-9 4-368 0,9-4 163 15</inkml:trace>
          <inkml:trace contextRef="#ctx0" brushRef="#br0" timeOffset="13747.25">14951-483 188 0,'0'0'198'0,"0"0"-13"0,5-3-13 16,-5 3-11-16,0 0-11 0,0 0-13 0,10-7-9 15,-10 7-8-15,0 0-8 0,10-2-7 0,-10 2-6 16,0 0-7-16,0 0-9 0,17 5-8 0,-17-5-4 16,9 4-2-16,-9-4-5 0,10 6-4 0,-7 0-3 15,3-3-4-15,-6-3 1 0,11 8-4 0,-6-1-2 16,-2 0-2-16,4 4-2 0,-4 0 4 16,2-4-9-16,-1 0 1 0,-4 2 0 0,3 2 0 15,-1-3-4-15,0 5 0 0,-2-2 1 0,0 1 7 0,2-1-6 16,-3-2-1-16,0 3-1 0,-4 2 4 0,-1-5 1 15,1 5-2-15,-1-6-7 0,-2 5 0 0,-1-5-2 16,3 1-4-16,0 0 2 0,3-2-7 0,-2 0-4 16,5-7 3-16,-11 14-3 0,10-11-1 0,1-3-1 15,-8 9-4-15,8-9 3 0,-1 9-2 0,1-9-1 16,0 0 0-16,-3 9 0 0,3-9 6 0,0 0-8 16,12 9 2-16,-12-9 3 0,15 4 0 0,-5-3-3 15,-2 1-3-15,6-1 2 0,-2-1-2 0,1 2 0 16,-1-2-2-16,1 0-14 0,3 1-9 0,-3-2-21 15,1 2-21-15,-2-1-27 0,-3 0-30 0,-9 0-25 16,16 0-39-16,-16 0-35 0,13 2-38 0,-13-2-171 16,0 0-458-16,10 3 203 0</inkml:trace>
          <inkml:trace contextRef="#ctx0" brushRef="#br0" timeOffset="14216.4">15772 364 236 0,'0'0'234'0,"0"0"-9"16,-6 15-3-16,5-8-16 0,-2 0-10 0,3-7-8 15,-7 14-11-15,-1-5-17 0,3 0-11 0,-1-2-15 0,-2 4-12 16,-2-1-12-16,2 2-8 0,-2 0-10 0,-1-4-7 16,1 6-6-16,1-3-10 0,-2-1-9 0,-1-1-19 15,1 0-28-15,-2 0-36 0,2-1-33 16,-3-2-43-16,2 2-37 0,4-6-34 0,0-1-55 0,-2 2-141 15,10-3-395-15,-16-1 175 0</inkml:trace>
          <inkml:trace contextRef="#ctx0" brushRef="#br0" timeOffset="14481.2">15846-8 225 0,'0'0'290'0,"7"-4"-27"0,-7 4-29 15,0 0-26-15,0 0-23 0,0 0-19 0,0 0-23 0,0 0-31 16,0 0-35-16,0 0-28 0,0 0-27 0,0 0-37 15,0 0-39-15,0 0-45 0,0 0-55 0,0 0-122 16,0 0-298-16,0 0 132 0</inkml:trace>
          <inkml:trace contextRef="#ctx0" brushRef="#br0" timeOffset="11107.36">11368 61 190 0,'0'0'237'0,"0"0"-18"16,0 0-24-16,0 0-18 0,0 0-20 0,0 0-13 16,0 0-14-16,9-3-15 0,-9 3-7 0,0 0-7 0,0 0-10 15,16 9-8-15,-16-9-7 0,10 5-7 16,-10-5-6-16,8 4-3 0,-8-4-9 0,9 7-6 16,-4-1-5-16,-2-1-2 0,-3-5-4 0,4 11-3 15,-3-4-2-15,-1-7 0 0,0 14-5 0,0-14-1 16,-4 15 0-16,2-7-1 0,-4 1-6 0,1-3 4 15,-3 0-5-15,-2 2 2 0,-2-2-3 0,-1 1-1 16,-3 1-4-16,1-2 3 0,-2 0-10 0,-2-3-1 16,0 0-2-16,-5 0-5 0,2-2-1 0,5-2 1 0,1 0-4 15,1-2 3-15,3-2 0 0,-3-1-2 0,2 0-3 16,2-2 4-16,-1 1-2 0,3-1 1 16,2 1-9-16,5-7 7 0,-6 3 4 0,8 2-6 15,-2-4 4-15,2 1 0 0,2 0 0 0,2-1 1 0,1 0-3 16,0-1 5-16,6 2-3 0,-4-1 0 0,4 5 2 15,1-3 2-15,1 0-1 0,-3 2 3 0,2 1-5 16,5 1 8-16,-4-1-4 0,3 1 2 16,-2 1 0-16,2 1 5 0,1 0-2 0,0 1-2 0,4-1 3 15,-6 2 1-15,9 3-3 0,-7 0 1 0,-1 0-2 16,1 0 4-16,-4 2-5 0,2 2 3 0,0 2-5 16,-4 3 2-16,5-2 2 0,-4 0-2 0,0 6 0 15,-4-3 1-15,-2 4 2 0,3 5-1 0,-2-2-3 16,-3 6 4-16,-2-1 1 0,-2 5 0 0,0 4 3 15,-2-2-8-15,-4 6 4 0,4-4 5 0,-2 6-2 16,-1 0 1-16,-1 1-5 0,1 2 5 0,0 1-5 16,0-2 3-16,-3 1 1 0,4 0-3 0,1 0 0 15,-1-2 2-15,3-2 2 0,-3 3 3 0,3-5-8 16,0-1 2-16,-2-3-4 0,6-4 1 0,-6-6 6 16,3 3 0-16,3-3-4 0,-3-4 2 0,0-1-1 15,0-2 3-15,-3-2 3 0,3-2 4 0,0-9 5 16,-1 16 5-16,-1-10 9 0,2-6 6 0,-4 10 1 15,4-10-6-15,-13 6-2 0,2-1-1 0,-4-4-5 16,2-1 1-16,-4 0-3 0,-1 0-6 0,-4-3-1 16,-2-1-1-16,-1-2-5 0,0 0-2 0,-1-3-1 15,4-2 0-15,2 3-1 0,3-7 4 0,4 5-4 16,-4-6-7-16,7 3-6 0,2-1-7 0,-1-4-10 16,8-2-5-16,1 1-2 0,6-3-10 0,1 0-7 15,2-1-11-15,8-6-2 0,1 3-11 0,7 2-4 0,-1-4-11 16,6 3-6-16,1 0-17 0,2 2 3 15,1 0-2-15,0 2-2 0,-2-1-4 0,0 5-9 16,-5-2-147-16,-9 3-292 0,7-5 129 0</inkml:trace>
          <inkml:trace contextRef="#ctx0" brushRef="#br0" timeOffset="11433.3">12088-41 104 0,'0'0'246'0,"0"0"-29"0,0 0-13 16,0 0-21-16,0 0-17 0,0 0-9 15,0 0-1-15,0 0-16 0,-29 14-13 0,19-6-3 16,-1 2-7-16,4 2-12 0,-4-1-1 0,1 3-10 15,3-1-5-15,1 1-8 0,-4 1-11 0,6 4-4 0,-5-4-8 16,3 0-6-16,1-1-1 0,2 2-9 16,-1-4 0-16,0-2-4 0,7 8-2 0,-6-10-5 15,2 3-4-15,5-2 2 0,-4-9-4 0,6 15-5 0,5-8-5 16,-3-4-22-16,-2 3-24 0,8-1-40 0,-14-5-26 16,27 4-41-16,-9-8-41 0,-4 2-50 0,7-7-149 15,-1-3-409-15,1 2 181 0</inkml:trace>
          <inkml:trace contextRef="#ctx0" brushRef="#br0" timeOffset="11847.78">12391 56 124 0,'0'0'184'0,"-4"14"-12"15,4-14-13-15,-2 13-11 0,2-13-9 0,-5 16-12 16,2-8-11-16,3 5-10 0,0-13-8 0,-4 15-8 15,4-7-10-15,0-8-5 0,-4 16-8 0,4-16-8 16,-1 12-1-16,-2-5-11 0,3-7 1 0,0 0-4 16,0 11 0-16,0-11-8 0,0 0-3 0,0 0 4 15,0 0 2-15,4 8-4 0,-4-8-7 0,0 0-5 16,0 0 1-16,0 0-2 0,28-22-9 0,-22 16-16 0,6-5-9 16,-2 0 0-16,9-3-2 0,-5 0-5 0,0 2 5 15,1-1 3-15,-1 4-5 0,-2 0 4 0,1 0 5 16,-1 0 6-16,-1 0 6 0,1 2 6 15,-1 1 5-15,-3 3 0 0,1-1 0 0,-3 0 5 0,-6 4-6 16,13-3 0-16,-13 3 2 0,12 0-4 0,-12 0 5 16,0 0 1-16,16 3 1 0,-10 1 3 15,-6-4-3-15,7 11 6 0,-2-5 3 0,0 3 0 16,3 0 2-16,-5-1 0 0,2 3-5 0,-2-1 4 0,-2 2-12 16,4-1 2-16,-2-2 0 0,-1-1-2 0,0 2-1 15,2 0-2-15,-4-10 0 0,1 17-17 16,-1-9-22-16,0-8-29 0,2 11-25 0,-2-11-26 15,0 0-37-15,3 7-38 0,-3-7-179 0,0 0-386 0,0 0 171 16</inkml:trace>
          <inkml:trace contextRef="#ctx0" brushRef="#br0" timeOffset="12089.7">12978-69 38 0,'0'0'207'0,"7"7"-10"16,-5 0-12-16,2 5-17 0,-2-5-9 0,3 4-5 15,-4-1-12-15,2 0-10 0,-6 4-5 0,3-1-10 16,-1 0-3-16,0 2-13 0,-3-1-7 0,1 1-12 16,-2-1-1-16,-2 0-10 0,-2 1-6 0,0-4-2 15,-3 9-21-15,-1-8-26 0,4-1-26 0,-3-1-29 16,0 1-35-16,1-3-45 0,1-2-30 0,0 0-179 15,-3-2-354-15,6-2 156 0</inkml:trace>
        </inkml:traceGroup>
        <inkml:traceGroup>
          <inkml:annotationXML>
            <emma:emma xmlns:emma="http://www.w3.org/2003/04/emma" version="1.0">
              <emma:interpretation id="{5D2A884A-19E2-4B3B-978A-A6F278163C83}" emma:medium="tactile" emma:mode="ink">
                <msink:context xmlns:msink="http://schemas.microsoft.com/ink/2010/main" type="inkWord" rotatedBoundingBox="18480,1045 20438,1035 20443,2014 18486,2025"/>
              </emma:interpretation>
            </emma:emma>
          </inkml:annotationXML>
          <inkml:trace contextRef="#ctx0" brushRef="#br0" timeOffset="17571.93">17135 338 40 0,'0'0'219'15,"0"0"-16"-15,0 0-20 0,0 0-15 0,0 0-2 16,0 0-11-16,26-1-3 0,-15 1-7 0,0 2-9 0,5 1-10 16,-2-1-8-16,9 3-6 0,-2-2-12 15,5 0-3-15,-4 0-11 0,1 2-6 0,2-2-6 16,1 0-10-16,-1 0-5 0,0-1-6 0,1 3-10 16,-2-3-15-16,1 2-20 0,-3-2-28 0,1-2-32 15,1 0-33-15,-2 1-41 0,3-2-38 0,1-1-198 0,-5-7-391 16,3 3 173-16</inkml:trace>
          <inkml:trace contextRef="#ctx0" brushRef="#br0" timeOffset="17275.48">17425 27 94 0,'7'-4'178'0,"-1"-1"-11"0,5 1-2 0,-2-2-14 16,0 4-13-16,-1-4 2 0,6 0-8 0,-5 0-9 15,7-1-4-15,-4 1-4 0,0 1-7 0,-1-2-8 0,0-3 2 16,1 4-5-16,-1-2-6 0,-3 0 0 0,3-1-3 16,-5 4 13-16,3-3-8 0,0-1-4 0,-1 2-1 15,-4 0 1-15,1-1-9 0,1 2-1 0,-1-3-10 16,-5 9-3-16,6-12-6 0,-2 5-2 0,-4 7-9 16,3-12-5-16,-3 12-4 0,3-14-3 0,-3 14-4 15,0-14-2-15,0 14-4 0,-8-12-4 0,4 6-5 16,4 6-1-16,-12-7-5 0,4 3 2 0,8 4-3 15,-17-5 1-15,9 3-5 0,8 2-1 0,-23 0 3 16,10 2-7-16,-3-2 3 0,-6 3-4 0,9 1 1 16,-3-1-1-16,2 2-4 0,2-1 4 0,-2 4-3 15,1-2 3-15,1 3-3 0,-1 1-1 0,1-2 0 16,3 1 2-16,1 2-3 0,-1 1 2 0,2 0 0 16,1 0-1-16,-1 1 0 0,3 2 5 0,3-2-1 15,-3 2-5-15,3 0 3 0,1 1-3 0,-2-1 5 16,1 5 1-16,1 0-2 0,0 0 2 0,1-6-1 15,-1 7-1-15,2 1 1 0,-1-1 0 0,3 0 0 16,-3 2 3-16,3 3-4 0,-3-5 4 0,1 3-3 16,2-1-2-16,-3-2 4 0,2 0-3 0,-3 0 0 15,1 1 1-15,-1 1 2 0,0-1-1 0,0 0 2 16,-1-1 5-16,-2-1 0 0,3 0 1 0,-3-1 3 16,1-2-4-16,2-2 6 0,-3 4-3 0,2-5 1 15,-3 0 2-15,3 1 2 0,2-3-3 0,-5 1-5 16,3-1 4-16,-2 0-4 0,3 1-2 0,-3-5 12 15,2 2-7-15,0-1-7 0,-3 1 2 0,4-10 1 16,-1 17-6-16,1-10-14 0,0-7-21 0,-2 14-21 16,2-14-16-16,-2 12-20 0,2-12-28 0,0 10-23 15,0-10-29-15,0 0-31 0,0 0-38 0,0 0-190 16,0 0-463-16,0 0 205 0</inkml:trace>
          <inkml:trace contextRef="#ctx0" brushRef="#br0" timeOffset="17868.52">18140 144 53 0,'0'0'220'0,"0"0"-12"0,0 0-11 0,0 0-10 16,-38 6-9-16,25-1-10 0,0 3-5 16,-3 0-3-16,-1 4-16 0,0 2-4 0,-1 0-13 15,0 2-8-15,1-1-8 0,1 4-9 0,-1-2-9 16,4-1-9-16,0 1-7 0,3-3-4 0,-2 3-9 0,3-4-6 16,2 1-4-16,1 4-6 0,3-3-2 0,-1-1-3 15,0 0-4-15,4-3-3 0,0 0-4 0,0 0-4 16,4-2-14-16,1-1-14 0,1-2-15 15,1 3-26-15,5-3-27 0,0-2-26 0,4-2-26 16,2-1-39-16,5-2-28 0,2-1-210 0,1-4-431 0,-1-3 191 16</inkml:trace>
          <inkml:trace contextRef="#ctx0" brushRef="#br0" timeOffset="18296.63">18358 342 191 0,'0'0'183'0,"0"0"-20"15,0 0-18-15,0 0-7 0,0 0 0 0,0 0-8 16,10 13-4-16,-10-13-2 0,1 9-5 0,0-1-4 16,-1-8-7-16,-1 14-6 0,1-14-12 15,-1 15-6-15,1-15-12 0,0 15-3 0,0-6-5 0,0-9-9 16,-3 13-6-16,2-4-3 0,1-9-5 0,-2 10 0 16,2-10-7-16,0 0-4 0,0 12 0 0,0-12-1 15,0 0-4-15,0 0 1 0,-1 9-3 16,1-9-13-16,0 0-12 0,0 0-7 0,0 0-5 0,0 0-4 15,0 0-12-15,14-26-6 0,-7 15-4 0,2 0-4 16,-2 0-7-16,3-2-2 0,-2 1-1 0,5-2 3 16,-4-2 7-16,2 4 7 0,0 2 5 0,-3-5 5 15,3 5 10-15,-1 2 6 0,-2-4 11 0,2 9 3 16,-10 3 8-16,14-11 8 0,-5 6 4 0,-1 2-2 16,-8 3 7-16,13-3-1 0,-13 3-3 0,14-3 1 15,-14 3 5-15,12 6-2 0,-12-6 1 0,9 6 7 16,-4 1-5-16,0-1 5 0,1 0-5 0,-1 0 1 15,1 5 2-15,-2-3-3 0,0 4 1 0,0-1 0 16,1-1-7-16,-1 4 1 0,-2-1-5 0,3-4 2 16,-3 3-5-16,1-4 1 0,-2 2 1 0,2 1-10 15,-3-3-14-15,4 0-16 0,-4-8-25 0,0 0-20 16,0 14-22-16,0-14-25 0,0 0-16 0,0 0-29 16,0 0-200-16,0 0-385 0,0 0 170 0</inkml:trace>
          <inkml:trace contextRef="#ctx0" brushRef="#br0" timeOffset="18557.33">19003 104 26 0,'12'3'223'0,"-6"1"-17"0,1 1-10 16,2 1-16-16,-4 0-7 0,3 7-15 15,-3-1-10-15,2 3-6 0,-1-3-4 0,2 8-8 16,-1-1-10-16,-5-4-8 0,3 5-10 0,-3 1-8 16,-2-5-5-16,-3 4-7 0,-1 2-11 0,-2-3-1 15,-1-1-1-15,-3 1-10 0,-5 0-6 0,-2-1-8 16,-2-1-16-16,-2 2-27 0,-7-1-40 0,9-6-40 16,-2 3-40-16,6-8-48 0,0 2-59 0,-2-3-124 15,4-2-378-15,13-4 168 0</inkml:trace>
        </inkml:traceGroup>
        <inkml:traceGroup>
          <inkml:annotationXML>
            <emma:emma xmlns:emma="http://www.w3.org/2003/04/emma" version="1.0">
              <emma:interpretation id="{198DAFD6-3EB2-4E63-9FFC-A61CDDA72391}" emma:medium="tactile" emma:mode="ink">
                <msink:context xmlns:msink="http://schemas.microsoft.com/ink/2010/main" type="inkWord" rotatedBoundingBox="21020,591 25896,565 25905,2235 21029,2261"/>
              </emma:interpretation>
            </emma:emma>
          </inkml:annotationXML>
          <inkml:trace contextRef="#ctx0" brushRef="#br0" timeOffset="19595.45">19676 219 152 0,'0'0'141'0,"0"0"-4"16,0 0-6-16,0 0-8 0,0 0-10 0,0 0-12 16,0 0-8-16,0 0 3 0,0 0-3 0,0 0 3 15,0 0-5-15,17 11-3 0,-9-11-8 0,8 0-6 16,-2 4-5-16,8-2-6 0,0 1-8 0,3 0-14 0,3-3 10 16,-1 4-8-16,10-4-4 0,-3 2 1 15,2 1-9-15,1-2-1 0,0 0-2 0,0-2-2 16,3 2 0-16,-5-2-4 0,0 2-1 0,1-2-5 15,-2-5 1-15,1 6-5 0,-8 0-1 0,-1-2-2 0,2-1 4 16,-3 3-5-16,-3-1 0 0,0-1 1 0,-4 2-1 16,-2-2-2-16,-1-4 0 0,-1 6-1 0,-1-3-2 15,-13 3-3-15,13 0 5 0,-13 0-4 0,14 3-4 16,-14-3-1-16,12 0 1 0,-12 0-13 0,0 0 0 16,9 0-2-16,-9 0-3 0,0 0 3 0,7 8-12 15,-7-8-14-15,0 0-7 0,2 6-4 16,-2-6-15-16,0 0-15 0,0 0-13 0,2 10-23 0,-2-10-17 15,0 0-119-15,0 0-279 0,0 0 124 0</inkml:trace>
          <inkml:trace contextRef="#ctx0" brushRef="#br0" timeOffset="20110.09">19717 502 110 0,'0'0'138'0,"18"9"-6"0,-18-9-3 0,16 0-3 0,-3 0-7 15,0 3-2-15,2-3-9 0,8 3-6 16,0 0-7-16,1-2-2 0,1 0-8 0,2 0-4 15,10-1-1-15,-1 4-5 0,2-4-7 0,-4 0 0 16,1 0-9-16,-8 1-1 0,8-1-9 0,1 1 0 0,0 2-5 16,-11-2-1-16,2 0 0 0,-2 3-11 15,0-4-2-15,-2 0 1 0,1 2-5 0,-2-2-2 16,-5 0-2-16,-1 2-3 0,-2-2-2 0,3 2-2 16,-5-2-1-16,3-2-4 0,-1 0 0 0,-4 4-3 15,0-2-1-15,-10 0-1 0,19 2-5 0,-9-2-2 16,-10 0-12-16,9 3-9 0,-9-3-8 0,11 1-16 15,-11-1-20-15,0 0-10 0,12 0-29 0,-12 0-21 16,0 0-43-16,10-6-110 0,-10 6-302 0,0 0 134 0</inkml:trace>
          <inkml:trace contextRef="#ctx0" brushRef="#br0" timeOffset="21100.52">19858-636 166 0,'0'0'210'0,"0"0"-14"0,0 0-16 0,0 0-19 16,-2-12-11-16,2 12-12 0,0 0-16 0,0 0-7 16,0 0-9-16,12-13-8 0,-12 13-6 0,8-5-4 15,-8 5-14-15,9-3-5 0,-9 3-6 0,12-6-9 16,-12 6-5-16,14-1-3 0,-4-2-4 0,-10 3-7 15,14-2-6-15,-4 1-1 0,-10 1-2 0,17 0-4 16,-8-3-2-16,1 7-1 0,1-4-2 0,-11 0-3 16,24 2-2-16,-12 2 4 0,2-3-7 0,-5 3 1 0,6-2-3 15,-8 0 1-15,5 0-1 0,-3 2-2 16,-9-4 0-16,17 2 3 0,-10 2-4 0,-7-4-2 16,9 2 1-16,-9-2 0 0,0 0 1 0,13 3-1 15,-13-3-2-15,7 3 2 0,-7-3 0 0,6 9-4 16,-6-9 1-16,0 0 3 0,5 7-2 0,-5-7 0 15,3 9-1-15,-3-9 1 0,3 9 3 0,-3-9 0 16,0 0 0-16,1 10 3 0,-1-10 0 0,0 12-1 16,0-12 3-16,-1 11 6 0,1-11-1 0,-6 10 8 15,6-10 1-15,-10 12-1 0,5-8 1 0,-2 3 1 0,1 1-4 16,0-2 1-16,0 2-2 0,-5-1-1 0,1 0 0 16,1 4 0-16,-3-3-1 0,2-1-2 15,-1 3-1-15,1-1-5 0,3-1 2 0,-1 2 1 16,-1-4-3-16,-1 3 0 0,2 2-3 0,1-6 2 15,1 5 1-15,1-3-3 0,-2 3-5 0,3-4 4 0,1 3 4 16,-2-2-4-16,5-7-1 0,-8 15 2 0,7-12-5 16,1-3 5-16,-2 12-3 0,2-12 0 15,-4 13 2-15,2-7-2 0,2-6 1 0,0 0 1 16,2 15-2-16,-2-15 4 0,1 9-2 0,3-1 0 0,-4-8 1 16,6 8 2-16,-6-8-1 0,7 11 2 0,-1-7-5 15,2 1 3-15,-8-5-3 0,12 11-8 0,-5-2-18 16,-2-7-34-16,1 4-26 0,0-1-32 15,-1 1-41-15,-5-6-35 0,6 11-39 0,-6-11-146 16,2 11-404-16,-2-11 179 0</inkml:trace>
          <inkml:trace contextRef="#ctx0" brushRef="#br0" timeOffset="21376.4">19969-41 100 0,'0'0'218'0,"0"0"-12"0,9 5-4 16,-9-5-8-16,0 0-3 0,0 0-10 15,0 0-4-15,14-1-6 0,-14 1-1 0,0 0 7 0,12-3-5 16,-12 3 7-16,0 0 11 0,0 0-1 0,12-3 16 16,-12 3-33-16,0 0-17 0,5-6-6 0,-5 6-6 15,0 0-18-15,5-9 2 0,-5 9-21 16,0 0-15-16,0 0-15 0,0 0-12 0,0 0-22 15,0 0-26-15,6-9-38 0,-6 9-45 0,0 0-40 0,0 0-30 16,0 0-33-16,0 0-40 0,0 0-47 0,0 0-48 16,0 0-181-16,0 0-526 0,0 0 233 0</inkml:trace>
          <inkml:trace contextRef="#ctx0" brushRef="#br0" timeOffset="22318.57">20838 120 40 0,'0'0'246'0,"0"0"-12"0,0 0-15 16,0 0-15-16,0 0-16 0,0 0-21 0,0 0-21 15,0 0-14-15,0 0-14 0,0 0-13 0,0 0-15 0,0 0-8 16,-4 8-5-16,4-8-12 0,0 0-6 0,0 0-6 15,4 19 5-15,-4-19 0 0,1 16-8 16,1-8 3-16,2 4-5 0,-3 1-6 0,4 2 3 0,-1-6 1 16,3 5-3-16,-1-2-4 0,2-1 0 15,1 1-6-15,-2 0-5 0,3-2 0 0,2-1-3 0,0 2-2 16,-1-1 2-16,-1-4-1 0,1 3-3 0,4-2-2 16,-2-2-1-16,0-3-3 0,1 2 10 0,1-4-10 15,-1 1-1-15,-1 2-2 0,3-3-2 0,-3 0 3 16,0-4-4-16,3-1-1 0,-3 0-2 0,1-1 2 15,-2 1-3-15,0-5-2 0,-3 2 3 0,1-5-6 16,2 5 4-16,-7-1-1 0,3-3 0 0,-3 6-3 16,2-1-1-16,-5-1 6 0,1 0-2 0,2 2 0 15,-5 6-3-15,4-11 2 0,-4 11-4 0,7-10 1 16,-7 10-1-16,0 0-4 0,0 0-2 0,0-6 2 16,0 6-1-16,0 0 1 0,0 0 2 0,0 0-1 15,0 0-1-15,0 0 3 0,0 0 0 0,-16 19-5 16,16-19 3-16,-5 9 1 0,5-9 2 0,-3 14-2 15,-1-7 2-15,4-7-1 0,-2 15 2 0,2-5-1 16,0-10-3-16,2 20 5 0,1-13-4 0,-3-7 6 16,4 19-3-16,4-8 2 0,-4-4-1 0,5 2 5 15,1 0-3-15,-1 0-1 0,2 0 2 0,3-3 2 16,6 4-2-16,-5-3-1 0,0-2 0 0,8-2 0 0,0 5-1 16,-1-6 3-16,1 0 2 0,1 0-4 15,-2-2 1-15,-1-2 3 0,1 0-5 0,0-4 4 16,-3 2 0-16,3-2 1 0,-2-2 3 0,1-1 11 15,-2-3-4-15,-5 3 8 0,3-5 1 0,-3-2-1 16,-7 1 0-16,3-2 0 0,-5 1 0 0,1-3-2 16,0 5-1-16,-4-3-2 0,-3-1-3 0,-4 3-3 15,3 3-4-15,-7-3-1 0,3 5-6 0,-5-1-11 16,3 1-17-16,-3 1-11 0,3 6-23 0,-4-3-18 0,2 2-25 16,-2-1-24-16,3 4-22 0,9 1-27 0,-15-3-27 15,15 3-26-15,-12 0-144 0,12 0-402 16,0 0 178-16</inkml:trace>
          <inkml:trace contextRef="#ctx0" brushRef="#br0" timeOffset="22668.57">22268-178 45 0,'-10'0'239'0,"-6"3"-17"0,2 4-7 15,-6 2-18-15,2 0-12 0,-1 3-14 0,2 0-11 16,-5 4-7-16,4 3-9 0,0-2-9 0,-1 2-14 15,1 9-5-15,-3-1-13 0,7 0-6 0,-1 1-13 16,8-7-2-16,0 10-12 0,-2 3-5 0,6-1-2 16,-1-2-5-16,6 2-7 0,2-2-3 0,1 0-8 15,4 0-9-15,5-2-26 0,-1-1-33 0,6 0-15 16,2-1-49-16,3-1-53 0,6-5-71 0,-6-6-180 16,10 3-429-16,8-3 189 0</inkml:trace>
          <inkml:trace contextRef="#ctx0" brushRef="#br0" timeOffset="23989.39">22551 49 118 0,'0'0'236'0,"0"0"-13"16,0 0-22-16,0 0-19 0,0 0-23 0,0 0-14 15,0 0-16-15,15 1-8 0,-15-1-6 0,5 6 0 16,-5-6-8-16,12 8-8 0,-12-8-10 0,5 10-5 16,-2-5-14-16,4 1 2 0,-4 1-12 0,1 0-6 15,-4-7-6-15,7 13-2 0,-7-13-5 0,3 8-3 16,-3-8-2-16,0 11 0 0,0-11-4 0,-3 12 1 16,3-12-5-16,-7 10 1 0,2-4-2 0,-4-1-2 0,-1 1-2 15,-3-1-1-15,-2-2-2 0,-1-1 3 16,1-2-6-16,-2 2-3 0,1-2-1 0,-1-2 1 15,3 0-5-15,1-1 2 0,1-3-5 0,-1 1 1 0,2 2-4 16,1-5-3-16,-1 2 1 0,5 0-4 0,-1-4-5 16,5 1 0-16,-1 0-2 0,3 9 3 0,0-18-2 15,0 18 1-15,4-16-2 0,-1 7 3 16,2 1 1-16,0 2 13 0,0 0-3 0,5 0 5 0,-1 2-7 16,2-1 2-16,2-1-1 0,2 4-1 15,-3-3-1-15,1 1 2 0,1 2-2 0,-2 1 0 16,2 0-1-16,1 1 0 0,-1 1 0 0,3 2 0 15,-4 1 0-15,1-1-5 0,1 1 1 0,0 2 0 0,-1-1-1 16,0 3 4-16,-2-1-3 0,-1 2 1 0,0 5 0 16,3 6 3-16,-3-2-2 0,-2 1-1 0,-1 4 0 15,-4-1 3-15,-2 9 1 0,1 0 0 0,0 2-2 16,-2 2 2-16,-5-1 0 0,-1 2-9 0,-2 0-4 16,5 0 2-16,-6-2-11 0,-1 2-4 0,3-4 0 15,-3 4 1-15,4-5 1 0,-2 2 8 0,1-2-6 16,5-6 6-16,-5-6 2 0,4 16 0 0,-2-14 2 15,0-2 2-15,0 0 1 0,1 2-1 0,-3-5 1 16,4-1-1-16,-1 0 5 0,0-3 0 0,0-2-1 16,2-1 4-16,-3 0-4 0,4-9 2 0,-1 15 1 15,-1-9 1-15,2-6 3 0,-3 11 0 0,3-11 7 16,0 0 8-16,-6 9-1 0,6-9 0 0,0 0-2 16,0 0-2-16,-14-1-1 0,14 1-3 0,-12-10-1 15,0 4-3-15,2-3-2 0,-4-4-3 0,-1 0-5 16,1-1 0-16,-3-4-3 0,0-4-6 0,2 4 0 15,1-3-5-15,-3-10-4 0,4 2-2 0,4 6 6 16,4-2-10-16,-1-8-1 0,5-3-1 0,2 12-2 16,10-9-3-16,-1 1 0 0,5 4 1 0,2-5-1 15,4 8 7-15,-2 4 4 0,5-1 2 0,3 1 3 16,2-1-1-16,1 3 8 0,-1 0 5 0,5 0 4 16,-3 4 7-16,3-4 5 0,0 1 7 0,-6 8 10 15,2-5 2-15,-8 3-4 0,1 6 3 0,-3-4-6 0,-3 4-1 16,-3 0-1-16,-3 0-3 0,-1-2 2 15,1 5-8-15,-9 1-17 0,-2 2-23 0,10-5-36 16,-10 5-50-16,5-8-41 0,-5 8-172 0,0 0-358 16,0 0 158-16</inkml:trace>
          <inkml:trace contextRef="#ctx0" brushRef="#br0" timeOffset="24350.4">23205 31 194 0,'0'0'228'0,"-5"9"-14"16,-1-3-2-16,0 0-18 0,1 0-9 0,-3 3-13 16,2 3-12-16,-2-2-10 0,4 5-10 0,-5-2-10 15,4-2-12-15,-1 5-8 0,-1-1-12 16,3 1-9-16,-2-2-8 0,0 0-7 0,3 0-8 0,-2-1-7 16,2 1-4-16,1 0-4 0,-2-5-4 0,4 3-4 15,0-1-4-15,0-11-4 0,0 16-9 0,4-7-23 16,-2-2-23-16,4-2-27 0,-1 1-34 0,1-1-41 15,4-1-37-15,3-3-39 0,-2-2-193 0,6-3-425 16,-2 2 188-16</inkml:trace>
          <inkml:trace contextRef="#ctx0" brushRef="#br0" timeOffset="24814.58">23513 153 62 0,'0'0'238'15,"0"0"-29"-15,0 0-20 0,0 0-14 16,0 0-25-16,0 0-12 0,0 0-8 0,2 17-13 16,-2-17-5-16,-2 13-5 0,2-13-11 0,-6 16-10 0,6-7-6 15,-4 3-10-15,4-2-5 0,-2-1-3 0,-1-1-7 16,1-1-7-16,2-7-3 0,-4 21-4 0,4-12-2 16,0-9-7-16,-3 13 0 0,3-13-6 0,0 13-1 15,0-13-1-15,-3 7 0 0,3-7-7 0,0 0 7 16,-2 10 0-16,2-10 10 0,0 0-6 0,0 0-5 15,0 0-1-15,0 0 1 0,0 0-6 0,0 0-2 16,26-25-4-16,-16 17 1 0,0-2-16 0,-3-1 2 16,5-1 1-16,0 2-2 0,-2-2-2 0,0 0 2 15,4 1 3-15,-6 0 0 0,-2 2 5 0,2 3 4 16,1-4 2-16,-3 5 0 0,0 0 1 0,2-1 0 16,-8 6 2-16,8-6-3 0,-8 6-1 0,12-3-2 15,-12 3 1-15,0 0-1 0,11-5-3 0,-11 5-1 16,0 0-2-16,0 0 1 0,20 5 0 0,-20-5 4 15,9 4-2-15,-4 2 3 0,-5-6-1 0,6 15 1 16,0-9 3-16,-3 4 3 0,-1-1-4 0,1 0 1 16,-3 0-3-16,4 0 0 0,-4-9 2 0,1 15-1 15,0-5-2-15,2-1 1 0,-3-9 3 0,3 15-3 16,-3-8-5-16,0-7-7 0,-6 12-20 0,6-12-21 16,-2 12-19-16,2-12-31 0,-7 10-31 0,7-10-30 15,0 0-33-15,0 0-194 0,0 0-415 0,0 0 184 16</inkml:trace>
          <inkml:trace contextRef="#ctx0" brushRef="#br0" timeOffset="25071.35">24009 62 92 0,'0'0'252'0,"0"0"-25"0,0 0-25 16,12 0-20-16,-12 0-16 0,8 8-17 15,-8-8-12-15,4 10-10 0,1-1-11 0,-2-4-6 0,-1 6-6 16,5 4-5-16,-2-3-8 0,0 9-6 0,-2-9-8 16,1 3-5-16,-4 0-8 0,2 1-3 15,1 3-9-15,-3-3-2 0,0-1-8 0,-3-1 1 16,-3-1 2-16,1 1-11 0,-3 0-2 0,-1 0-15 0,0-5-20 16,-7 2-23-16,1-1-30 0,1-3-32 0,-3-2-23 15,5-3-40-15,1 3-34 0,-4-4-167 16,5-2-380-16,10 1 168 0</inkml:trace>
          <inkml:trace contextRef="#ctx0" brushRef="#br0" timeOffset="25443.07">24441-209 59 0,'0'0'218'0,"0"0"-18"0,0 0-13 0,14 10-12 0,-7-1-10 16,0-1 3-16,3 4-24 0,-3 0-3 0,0 8-10 16,1-1-6-16,1 3-8 0,1 11-10 0,0-4-8 15,-3 6-10-15,3-2-6 0,-5 6-8 0,-5 0-2 16,-3 3-11-16,-5-4-5 0,-6 5-2 16,-3-2-4-16,-14 14-22 0,-7-9-37 0,-4 0-48 0,-9-4-44 15,2-1-51-15,1 1-232 0,-5-10-414 0,9-9 183 16</inkml:trace>
        </inkml:traceGroup>
      </inkml:traceGroup>
    </inkml:traceGroup>
    <inkml:traceGroup>
      <inkml:annotationXML>
        <emma:emma xmlns:emma="http://www.w3.org/2003/04/emma" version="1.0">
          <emma:interpretation id="{1FD9591E-9831-49D5-93F1-4BE3228377FD}" emma:medium="tactile" emma:mode="ink">
            <msink:context xmlns:msink="http://schemas.microsoft.com/ink/2010/main" type="paragraph" rotatedBoundingBox="1103,3788 21678,3199 21706,4152 1130,4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76E3F1-209B-4EAD-AD26-4B39A97EBCA9}" emma:medium="tactile" emma:mode="ink">
              <msink:context xmlns:msink="http://schemas.microsoft.com/ink/2010/main" type="inkBullet" rotatedBoundingBox="1109,3993 1725,3976 1744,4611 1127,4629"/>
            </emma:interpretation>
          </emma:emma>
        </inkml:annotationXML>
        <inkml:trace contextRef="#ctx0" brushRef="#br0" timeOffset="28807.22">-212 3210 56 0,'0'0'285'0,"0"0"-20"16,0 0-21-16,0 0-27 0,0 0-20 0,0 0-21 15,0 0-18-15,0 0-19 0,0 0-15 0,0 0-10 16,0 0-15-16,0 0-9 0,0 0-9 0,0 0-9 16,0 0-6-16,0 0-8 0,0 0-5 0,0 0-5 15,0 0-7-15,-13 21-2 0,13-21-2 0,0 0-5 16,0 0-1-16,0 0-4 0,0 0-4 0,0 0 2 16,0 0-1-16,0 0 3 0,0 0 7 0,0 0 6 15,0 0 10-15,0 0 4 0,0 0 10 0,0 0 8 0,0 0 6 16,0 0-7-16,0 0-4 0,0 0-5 0,0 0 1 15,0 0 0-15,0 0 8 0,0 0-11 0,0 0-7 16,0 0 6-16,15-21-7 0,-15 21-7 0,0 0 2 16,0 0-8-16,3-8-6 0,-3 8-12 15,0 0-15-15,0 0-17 0,0 0-21 0,0 0-30 0,0 0-11 16,0 0-13-16,0 0-29 0,0 0-25 0,0 0-28 16,0 0-32-16,0 0-29 0,-12 23-58 0,12-23-155 15,0 0-479-15,5 16 213 0</inkml:trace>
        <inkml:trace contextRef="#ctx0" brushRef="#br0" timeOffset="28248.05">-4 2741 103 0,'0'0'185'16,"0"0"-12"-16,0 0-4 0,0 0-8 0,0 0-7 15,0 0-5-15,0 0-6 0,0 0-4 0,0 0-3 0,0 0-4 16,0 0-3-16,0 0-8 0,0 0-6 15,0 0-1-15,0 0-10 0,0 0-7 0,0 0-6 16,0 0-6-16,0 0-9 0,0 0-11 0,0 0-6 16,0 0-8-16,0 0-6 0,0 0-2 0,0 0-9 15,0 0-2-15,0 0-1 0,0 0-6 0,0 0-3 16,0 0-4-16,0 0-2 0,0 0-4 0,0 0 1 16,0 0-6-16,0 0 3 0,0 0-3 0,0 0 1 0,0 0-3 15,0 0 2-15,0 0-5 0,0 0 5 0,0 0 0 16,0 0-3-16,0 0 2 0,0 0 1 15,0 0 1-15,0 0 0 0,0 0 5 0,0 0 5 0,0 0 4 16,0 0 8-16,0 0 1 0,0 0 3 0,0 0 14 16,0 0-2-16,0 0 6 0,0 0 10 0,0 0-2 15,0 0-1-15,0 0 0 0,0 0-5 0,27-9-1 16,-27 9 0-16,0 0-9 0,0 0-8 0,0 0-3 16,0 0-2-16,3-10-4 0,-3 10 2 0,0 0-8 15,0 0 0-15,0 0-1 0,0 0-3 0,2-11-11 16,-2 11-7-16,0 0-10 0,0 0-19 0,0 0-14 15,0 0-25-15,0 0-19 0,0 0-16 0,0 0-18 16,0 0-22-16,0 0-32 0,0 0-33 0,-25 21-30 16,19-16-241-16,-1-1-519 0,1 4 229 0</inkml:trace>
        <inkml:trace contextRef="#ctx0" brushRef="#br0" timeOffset="29227.61">365 3300 49 0,'0'0'198'0,"0"0"-10"16,0 0-12-16,0 0-13 0,0 0-12 0,0 0-6 16,0 0-12-16,-7 17-5 0,7-17-11 0,0 0-10 15,0 0-4-15,0 11-7 0,0-11-5 0,0 0-4 16,0 0-1-16,0 0 1 0,0 0 0 0,0 0 9 15,2 10-5-15,-2-10 6 0,0 0 1 0,0 0 6 0,0 0 2 16,0 0 13-16,0 0 3 0,0 0 9 16,0 0-2-16,0 0-7 0,0 0 10 0,0 0-2 0,0 0-4 15,0 0-4-15,19-22-10 0,-19 22-11 0,5-13-4 16,-4 7-14-16,-1 6-6 0,4-11-7 0,-4 11-5 16,3-12-12-16,-3 12 1 0,0 0-42 0,1-10-39 15,-1 10-42-15,0 0-42 0,0 0-45 0,0 0-39 0,0 0-25 16,0 0-34-16,0 0-50 0,0 0-248 15,0 0-596-15,0 0 265 0</inkml:trace>
      </inkml:traceGroup>
      <inkml:traceGroup>
        <inkml:annotationXML>
          <emma:emma xmlns:emma="http://www.w3.org/2003/04/emma" version="1.0">
            <emma:interpretation id="{7DDE798C-C3A0-4799-8BD6-9C13515C7893}" emma:medium="tactile" emma:mode="ink">
              <msink:context xmlns:msink="http://schemas.microsoft.com/ink/2010/main" type="line" rotatedBoundingBox="3018,3733 21678,3199 21706,4152 3046,4686"/>
            </emma:interpretation>
          </emma:emma>
        </inkml:annotationXML>
        <inkml:traceGroup>
          <inkml:annotationXML>
            <emma:emma xmlns:emma="http://www.w3.org/2003/04/emma" version="1.0">
              <emma:interpretation id="{86A7A2C5-3216-4117-B748-D16A791EDB26}" emma:medium="tactile" emma:mode="ink">
                <msink:context xmlns:msink="http://schemas.microsoft.com/ink/2010/main" type="inkWord" rotatedBoundingBox="3021,3832 5952,3748 5976,4602 3046,4686"/>
              </emma:interpretation>
            </emma:emma>
          </inkml:annotationXML>
          <inkml:trace contextRef="#ctx0" brushRef="#br0" timeOffset="30343.33">1677 2710 24 0,'0'0'240'0,"1"-12"-14"0,-1 12-15 0,4-12-11 15,-4 12-14-15,4-8-11 0,-4 8-10 0,2-10-14 16,-2 10-12-16,0 0-13 0,6-9-14 0,-6 9-12 15,0 0-13-15,6-4-8 0,-6 4-9 0,0 0-6 16,0 0-9-16,17 7-2 0,-17-7-8 0,12 11-1 16,-6 0-7-16,4-3-1 0,-3 5-4 0,4 4-3 15,-3 1-2-15,2 1-1 0,-1-1-1 16,-1 4-2-16,1-2 2 0,0 3-2 0,1-1-2 0,-3-1 0 16,0 0 0-16,-1 0-1 0,4 0-2 0,-5-5 4 15,1 2-1-15,1 3-2 0,-1-2 1 0,0-4 0 16,0 4 0-16,3-1-1 0,-6-8-2 0,2 6-3 15,0-5 1-15,1 1-1 0,0-2-1 0,-1 1 2 16,1-5 1-16,-1 6-4 0,0-4-2 0,-2-3 2 16,3 4-7-16,-2-3 4 0,-4-6 0 0,7 10 1 15,-7-10-1-15,6 4 3 0,-6-4-1 0,7 6 11 16,-7-6 1-16,0 0 2 0,0 0 1 0,17-6-4 0,-17 6 2 16,10-13-8-16,-3 7 3 0,2-4-5 0,-3-2 1 15,2-1-2-15,3-8-4 0,1 3-1 0,1-6 2 16,1-4 0-16,-1 6 0 0,3-9-7 0,-2-2-2 15,2 0-1-15,2 1-2 0,-1-1-4 0,3 2 2 16,-3-5 5-16,0 4-4 0,0 0 0 0,1 1-4 16,-1 3 6-16,1 2-2 0,-6 7 1 0,2 0-2 15,-2 4 4-15,-4 2-2 0,1 2-3 0,-1 0 1 16,-4 4 1-16,1 1 0 0,-1-2-2 0,0 2-15 16,-4 6-16-16,7-7-18 0,-7 7-16 0,0 0-2 15,0 0-3-15,0 0-12 0,0 0-12 0,0 0-16 16,0 0-15-16,9 17-24 0,-9-17-23 0,-3 16-51 15,3-16-136-15,-8 17-392 0,-1-8 174 0</inkml:trace>
          <inkml:trace contextRef="#ctx0" brushRef="#br0" timeOffset="30653.09">1798 2966 133 0,'0'0'206'0,"0"0"-13"0,0 0-10 16,0 0-12-16,30-8-9 0,-15 4-13 0,-2 1-9 15,0-3-9-15,2 6-11 0,4-2-13 0,-4-1-8 16,2 2-10-16,-1-1-8 0,4 2-13 0,-6 0-6 0,3 0-13 16,-1 2-20-16,-3-1-24 0,0 2-24 15,1-1-38-15,-6-2-31 0,8 3-34 0,-8-2-64 16,-2 2-99-16,-6-3-307 0,20 3 136 0</inkml:trace>
          <inkml:trace contextRef="#ctx0" brushRef="#br0" timeOffset="31027.1">2843 2918 209 0,'2'-6'230'0,"-2"6"-11"0,0 0-13 15,5-9-15-15,-5 9-11 0,0 0-13 0,0 0-15 16,0 0-14-16,0 0-14 0,-15-14-12 0,15 14-5 16,-12-2-11-16,12 2-5 0,-18 0-10 0,5 0-6 15,-1 3-7-15,-1 1-4 0,-1-1-1 0,2 1-8 16,-3 3-5-16,1 0-3 0,3 0-3 0,-5 5-8 16,3-6-4-16,2 3-2 0,3 2-4 0,1-1 0 0,-2-1-4 15,5 4-2-15,-1-4-4 0,2 6 1 0,1-5-2 16,3 0 0-16,1 1-3 0,0 4 1 15,1-8 3-15,3 2-4 0,2-1-1 0,0-2-1 0,3 0 3 16,3 3 1-16,-1-3-5 0,6 0 3 16,-1-2-10-16,6 1-14 0,-4-1-24 0,2 2-29 15,2-5-23-15,-5 0-39 0,2-1-31 0,3-2-35 0,-5-1-219 16,0 0-446-16,-3 0 197 0</inkml:trace>
          <inkml:trace contextRef="#ctx0" brushRef="#br0" timeOffset="31541.95">3282 2695 31 0,'0'0'223'0,"0"0"-11"16,0 0-17-16,-9-4-15 0,9 4-19 0,0 0-16 15,0 0-13-15,0 0-15 0,0 0-17 0,0 0-6 16,0 0-7-16,0 0-9 0,0 0-9 0,0 0-6 16,0 0-6-16,0 0-3 0,15 20-3 0,-10-14-2 15,2 0-6-15,2 0-1 0,3 3 2 0,1 1-1 16,4 1-3-16,-3-1-2 0,1-2-2 0,6 3 2 15,-3 0-5-15,-5-2-4 0,8 2-3 0,-1-1 0 16,-2 1-1-16,-4-3-5 0,1 1-3 0,0 0-1 16,0-2 3-16,-4 4-7 0,4-4 0 0,-3-1-5 0,-1 0 3 15,-3 1-2-15,-1-2-1 0,-2-2 1 16,2 2 1-16,0 0-2 0,-3 0-1 0,-4-5 0 16,11 9 5-16,-11-9 1 0,5 7 4 0,-5-7 2 0,4 10 8 15,-4-10-2-15,-4 13 9 0,4-13 1 0,-7 15 2 16,2-7-1-16,-3 0 3 0,-3 4-4 0,-1-1 2 15,-4-3-3-15,-1 1-2 0,-1 7-8 16,-3-5 0-16,1-1-2 0,-1 5-1 0,2-3-1 0,-2 1-3 16,7-4-1-16,0 0-7 0,-3 3-10 0,2-2-13 15,2-3-25-15,1 3-23 0,1-3-24 0,5 0-31 16,-1 0-29-16,7-7-32 0,-9 13-26 0,4-6-201 16,5-7-438-16,0 0 194 0</inkml:trace>
          <inkml:trace contextRef="#ctx0" brushRef="#br0" timeOffset="31939.67">3944 3030 173 0,'0'17'173'0,"0"-17"-12"0,3 15-15 15,-2-8-8-15,2-1-9 0,5 5-5 0,-4-5-10 16,4 4-4-16,-1-4-4 0,0 0-5 0,5 3-2 0,-3-5-2 16,3 1-4-16,1-2-3 0,0 1-4 15,2-1-8-15,1-1-4 0,1-2-7 0,-2 0-4 16,0-2-6-16,2 0-5 0,0 0-3 0,-1-2-2 0,0-1-2 16,-1 3-4-16,-2-2-1 0,0-5-1 0,2 2-3 15,-3 1-3-15,-3-3-3 0,1 1-3 0,1-2-1 16,-5-2 0-16,1 1 2 0,-2 0-7 0,0-1-4 15,-1 0 5-15,-1-3-6 0,-3 5-4 0,-2-5-1 16,-2 5 0-16,2-2-1 0,-3 1-3 0,-6-1 0 16,1-1-3-16,1 5-1 0,-3 0 1 0,-3 2 1 15,1 0-3-15,-2 1-4 0,1 1 4 0,-2 4-17 16,2-2-12-16,-2 2-12 0,0 0-14 0,0 2-15 16,3 1-14-16,-2 0-15 0,1 1-23 0,5 1-37 15,1-1-23-15,1-2-172 0,-2 2-382 0,5 2 169 0</inkml:trace>
          <inkml:trace contextRef="#ctx0" brushRef="#br0" timeOffset="32124.55">4623 3157 133 0,'0'10'162'0,"-4"4"-15"0,-1 2-13 16,1-1-22-16,-7 4-34 0,2-1-40 0,0-3-35 16,-3 2-48-16,-11 5-82 0,6-7-139 0,-4-2 62 0</inkml:trace>
        </inkml:traceGroup>
        <inkml:traceGroup>
          <inkml:annotationXML>
            <emma:emma xmlns:emma="http://www.w3.org/2003/04/emma" version="1.0">
              <emma:interpretation id="{B372BA9C-D2D2-4100-8EDD-7558D9BA4A7C}" emma:medium="tactile" emma:mode="ink">
                <msink:context xmlns:msink="http://schemas.microsoft.com/ink/2010/main" type="inkWord" rotatedBoundingBox="7085,3649 10053,3564 10074,4307 7107,4392"/>
              </emma:interpretation>
            </emma:emma>
          </inkml:annotationXML>
          <inkml:trace contextRef="#ctx0" brushRef="#br0" timeOffset="33263.64">5764 2429 256 0,'0'0'252'0,"-8"-9"-20"0,8 9-22 0,0 0-20 15,0 0-16-15,0 0-16 0,15-13-13 0,-6 10-10 16,-1 1-11-16,6-3-9 0,0 3-8 0,3-3-9 16,6 0-6-16,-1 0-6 0,1 2-10 0,-1 0-4 15,3-1-10-15,-1 2-6 0,-2 2-7 0,-1 0-4 16,-4 2-6-16,-1-2-3 0,-1 0-7 0,-2 1-2 0,2-1-4 16,-6 3-3-16,-1-3-3 0,1 5 0 0,-9-5-3 15,13 6-3-15,-6-2 2 0,-2-1-5 16,-5-3 2-16,9 11-3 0,-6-5 0 0,2 2-1 15,-5-8 1-15,1 15-4 0,2-1 1 0,-2-3-1 0,0 1 3 16,2 3-3-16,0 0 2 0,-3 1-2 0,2 1-1 16,-1 5 1-16,1-7 0 0,2 6 0 15,-2 1 0-15,4-3 0 0,-3 1 3 0,5-3-4 0,-2 4-1 16,-1-3 5-16,1 3-4 0,0-2 0 0,0-1 4 16,2 1-2-16,2-1-2 0,-3 3 3 0,1-5-1 15,-4-3-2-15,1 1 4 0,1-1-4 16,0-1-2-16,-1 3 3 0,0-5-3 0,2 2 3 0,-5-3-2 15,1-1 3-15,1 1-1 0,-3-2-3 0,-1-7 1 16,3 12 0-16,-3-12 0 0,4 12 2 0,-4-12-3 16,2 6 2-16,-2-6-1 0,0 0-2 0,0 0 2 15,3 10 1-15,-3-10-1 0,0 0 3 0,-11 8 0 16,11-8 1-16,-11 3 0 0,11-3-4 0,-20 1 2 16,6 1 0-16,-3-1 3 0,-4 0-4 0,-1-2-2 15,-6 0 2-15,5-1-1 0,-14-1-1 0,3 3 2 16,8-1-1-16,-4 1-2 0,-3 0 2 0,7 0-1 15,1-3-3-15,-2 3-5 0,3-3-9 0,-1 6-5 16,4-6-10-16,6 1-16 0,-1 2-15 0,4 0-23 0,-1-2-23 16,13 2-27-16,-17-6-31 0,12 2-53 15,1-3-160-15,4 7-409 0,-10-12 181 0</inkml:trace>
          <inkml:trace contextRef="#ctx0" brushRef="#br0" timeOffset="33532.47">6316 2754 9 0,'0'0'199'0,"0"0"-15"0,-32 5-16 0,18-8-9 0,1 3-10 15,-3 0-8-15,2 0-16 0,-5 0-10 0,-4-1-8 16,1 1-15-16,-4 1-7 0,-1-1-6 0,5 0-11 16,-3 0-7-16,-1 0-15 0,4 0-18 0,4 3-21 15,1-3-25-15,0 3-23 0,4 0-29 0,3-3-29 16,10 0-34-16,-19 3-111 0,12-3-264 0,7 0 117 16</inkml:trace>
          <inkml:trace contextRef="#ctx0" brushRef="#br0" timeOffset="34101.82">6735 2795 140 0,'12'3'200'0,"-12"-3"-23"16,0 0-16-16,0 0-12 0,5 4-8 16,-5-4-9-16,0 0-17 0,7 9-6 0,-7-9-3 0,5 12-7 15,-2-8-7-15,-3-4-10 0,1 17-6 16,-1-9-8-16,0-8-3 0,0 17-6 0,0-17-4 0,0 15-3 16,0-8-5-16,-4 3-4 0,4-10-4 0,0 17-6 15,-3-8-1-15,3-9-1 0,-2 10-5 0,2-10-1 16,-3 11-1-16,3-11-6 0,0 0 2 0,-4 7 0 15,4-7-2-15,0 0 4 0,-5 5-4 0,5-5 1 16,0 0-5-16,0 0-2 0,0 0-2 0,0 0 1 16,0 0-5-16,14-23-1 0,-11 14-2 0,4-1 4 15,0 0-1-15,3-2-6 0,0 0-5 0,2-4 6 16,0 2-3-16,-2 4 2 0,4-9-3 0,-5 11 0 16,2-4 4-16,-2 3-5 0,3-1 1 0,-2 0 2 15,-3 3 3-15,3 0-3 0,-3 0 5 0,3 1-2 16,-3 1-4-16,-7 5 3 0,10-10 1 0,-3 8-1 15,-7 2-3-15,8-4 1 0,-8 4 4 0,11-2-1 16,-11 2 0-16,0 0 0 0,15 0 2 0,-15 0 1 16,8 6 3-16,-8-6 3 0,9 9 10 0,-4-2 7 15,-2 0-3-15,1-1-4 0,-2 2 4 0,3-1-2 16,1 3 4-16,-2-3-1 0,-2 4-2 0,3-1 1 16,-2 2-2-16,0-2-2 0,1 2 1 0,-2-1-4 0,-2 3-2 15,3-2 4-15,-1 3-3 0,-2-3-2 0,0 0-18 16,0 1-26-16,-2-2-33 0,2 2-38 0,-3-2-31 15,3-11-41-15,-2 14-35 0,-2-5-177 16,4-9-416-16,-2 8 184 0</inkml:trace>
          <inkml:trace contextRef="#ctx0" brushRef="#br0" timeOffset="34420.55">7236 2989 9 0,'0'0'206'0,"0"0"-16"0,5 6-15 16,-2 0-16-16,-3-6-12 0,4 11-16 0,1-6-7 16,0 0-8-16,2 1-6 0,0 0-11 0,3 0-8 15,0 1-1-15,-1-5-5 0,3 2-4 0,2 2-9 16,-1-3-3-16,2-1-5 0,-3-1-1 0,2 3-6 16,-2-3-1-16,-2-1-2 0,7-1-1 0,-5-3-1 15,-3 2 2-15,-1-2-2 0,4 1 0 0,-4-2-2 16,-2 1-2-16,-6 4-7 0,11-13 0 0,-9 5-6 0,2 1-5 15,-4 7-2-15,3-13-3 0,-3 13-5 16,-3-15 0-16,3 15-3 0,-12-13-1 0,7 7-9 16,-4-1-8-16,-5 1-10 0,2-1-13 0,-4 3-17 15,2-1-14-15,-5 4-13 0,2 1-17 0,0-2-11 0,0 2-22 16,3-1-17-16,-3-1-23 0,1 2-25 16,2 0-136-16,0-4-347 0,2-1 154 0</inkml:trace>
          <inkml:trace contextRef="#ctx0" brushRef="#br0" timeOffset="34905.55">7829 2615 202 0,'0'0'234'0,"0"0"-20"0,0 0-23 15,0 0-14-15,0 0-21 0,0 0-18 0,0 0-13 16,0 0-14-16,0 0-12 0,0 0-9 0,0 0-11 16,0 0-9-16,0 0-8 0,0 0 3 0,-2 20-13 15,2-20-4-15,0 0-1 0,8 19-3 0,-5-12-2 16,3 0-3-16,-4-1-3 0,7 2 4 0,-1 2-5 15,1-1 1-15,3 0-5 0,-4-1-1 0,4 2-4 16,-2-1 4-16,2-2-7 0,0 3-1 0,0-5-1 16,1 1-1-16,-2 3-1 0,1-1-4 0,-1-2-1 15,0 1 0-15,1 0 0 0,-1-1-3 0,-5-2 1 16,2 2-1-16,1-1-1 0,-4-2-3 0,5 3 0 16,-5-1-1-16,-5-5 2 0,9 8-2 0,-4-5-1 0,-5-3 5 15,9 11 1-15,-6-4-1 0,-3-7 0 0,3 13 3 16,-3-13 2-16,-3 11 6 0,-1-4 3 15,-1 2 4-15,-3-3 2 0,-1 3-3 0,-3 1-2 16,-2-1 3-16,-3 3-8 0,-3 1 0 0,-2-6-4 0,0 3-13 16,1 1-17-16,1-1-25 0,-2 0-23 0,5-1-22 15,0-3-22-15,-4 3-23 0,7-4-38 16,0 1-28-16,3-1-191 0,-1-1-416 0,12-4 185 0</inkml:trace>
          <inkml:trace contextRef="#ctx0" brushRef="#br0" timeOffset="35283.82">8299 2908 170 0,'0'0'206'15,"0"0"-19"-15,0 0-22 0,7 8-15 0,-7-8-8 16,4 8-16-16,-4-8-13 0,6 10-7 0,-6-4-7 15,0-6-6-15,7 14-5 0,-3-9-5 0,2 1-4 16,-6-6 3-16,7 11-9 0,3-8 0 0,-3 4-3 16,0-4 2-16,3 1-5 0,-3 2-5 0,7-2-4 15,1 0-1-15,0-1-6 0,0 0-5 0,-1 0-6 0,6-2-2 16,-2-1-5-16,4-1 1 0,0 1-6 0,2 0 1 16,-7-3-4-16,3-1 0 0,2-4 0 0,-10 5 4 15,5-2-1-15,-6-1 0 0,6-3 1 0,-6 1 2 16,-2-2-1-16,0-1 2 0,-1-1-5 0,-3-1 1 15,-1 1-5-15,-7-3-3 0,2 7-1 0,-1-5-2 16,-8 1-3-16,-3 0-4 0,-4 0-1 0,-1 3-11 16,-4 1-16-16,-3 4-17 0,-1-1-17 0,0 3-23 15,-2 1-25-15,6 2-30 0,-4 1-26 0,4 2-30 16,5-2-53-16,-7 1-124 0,7 1-393 0,3-2 174 16</inkml:trace>
        </inkml:traceGroup>
        <inkml:traceGroup>
          <inkml:annotationXML>
            <emma:emma xmlns:emma="http://www.w3.org/2003/04/emma" version="1.0">
              <emma:interpretation id="{D90B5714-8CA3-4DD1-956A-6FA6DE12407C}" emma:medium="tactile" emma:mode="ink">
                <msink:context xmlns:msink="http://schemas.microsoft.com/ink/2010/main" type="inkWord" rotatedBoundingBox="11145,3732 12846,3683 12862,4251 11162,4300"/>
              </emma:interpretation>
            </emma:emma>
          </inkml:annotationXML>
          <inkml:trace contextRef="#ctx0" brushRef="#br0" timeOffset="36266.37">10119 2603 11 0,'0'0'274'0,"0"0"-8"0,0 0-15 0,0 0-14 16,0 0-20-16,0 0-21 0,0 0-18 0,0 0-19 0,0 0-15 15,0 0-10-15,-28-16-17 0,20 16-13 16,-4 0-13-16,-2 0-9 0,-1 0-8 0,-2 4-6 15,0-4-5-15,0 3-5 0,-5 2-9 0,5-1-7 16,3 1 1-16,-3-1-7 0,4-1-3 0,-3 2-5 16,4-1-2-16,2 3-6 0,-2-1 2 0,5-3-5 15,0 0-2-15,3 6-4 0,4-9-5 0,-8 10 3 16,5-4-7-16,3-6 0 0,-2 14 1 0,2-14 1 0,7 13 0 16,-1-9 0-16,0 2-2 0,6 1-1 0,0 2 1 15,0-2-1-15,1-3 1 0,1 1-2 0,-2 1 1 16,1 1-3-16,-1 2-1 0,2-3-7 0,-1 0 1 15,-1 3-6-15,1-5-2 0,-3 2 1 0,2 2 0 16,-1 2 1-16,-5-4 4 0,2-1-3 0,0-1 0 16,-2 2 3-16,0-2-3 0,0 2 5 0,-6-6 2 15,7 9-2-15,-7-9 1 0,6 9-3 0,-6-9 4 16,1 7 2-16,-1-7 2 0,0 0 2 0,0 0 5 16,-2 15 7-16,2-15 7 0,-12 2 3 0,12-2 2 15,-17 6 4-15,8-3-1 0,-5 1-2 0,-2-3 5 16,2 0-6-16,-2 0-2 0,0-1-3 0,-1 3-3 15,0-3-3-15,3 0-2 0,1 0 0 0,-3 2-6 16,4 2-9-16,-1-4-18 0,1 0-15 0,1 0-25 16,1 4-24-16,10-4-26 0,-18 2-25 0,18-2-33 0,-6 3-28 15,6-3-192-15,0 0-422 0,0 0 187 16</inkml:trace>
          <inkml:trace contextRef="#ctx0" brushRef="#br0" timeOffset="36490.9">10369 2912 309 0,'0'0'324'0,"7"-4"-25"16,-7 4-18-16,6-5-18 0,-6 5-19 16,0 0-16-16,8-7-28 0,-8 7-17 0,7-6-20 0,-7 6-14 15,0 0-16-15,9-6-12 0,-9 6-17 0,5-9-12 16,-5 9-15-16,9-5-35 0,-9 5-20 0,7-4-27 15,-7 4-30-15,0 0-35 0,0 0-41 0,2-8-36 16,-2 8-53-16,0 0-65 0,5-6-136 0,-5 6-433 16,0 0 192-16</inkml:trace>
          <inkml:trace contextRef="#ctx0" brushRef="#br0" timeOffset="37153.52">10772 2769 131 0,'10'-1'244'0,"3"-2"-14"15,-1 0-16-15,5 2-11 0,-3-1-20 16,7-2-17-16,-4 3-17 0,0 1-16 0,0-1-10 16,-1 1-15-16,1 0-13 0,-4 0-27 0,3 1-32 0,-3 0-36 15,-1 3-39-15,-5-4-46 0,4 2-47 16,-2-1-173-16,-9-1-330 0,13 3 146 0</inkml:trace>
          <inkml:trace contextRef="#ctx0" brushRef="#br0" timeOffset="36910.99">11008 2423 70 0,'0'0'280'0,"0"0"-28"15,0 0-28-15,0 0-27 0,0 0-21 16,0 0-18-16,0 0-16 0,0 0-14 0,0 0-11 15,0 0-10-15,0 0-4 0,-15 20-8 0,8-10-7 0,1 2-5 16,-1 2-6-16,0 1 2 0,-2 6-8 16,-2 0-2-16,0-3-7 0,2 4 1 0,0-1-6 0,2 0-6 15,1 1-4-15,-5-1 0 0,5-2-6 0,-1 2-3 16,-2 4-4-16,5-7-1 0,-1 6-2 0,0-4-5 16,-1 1 0-16,5-4-2 0,-4 2-3 0,4-4-1 15,1 0-5-15,-3-1 2 0,2-1-4 16,1-3 3-16,1 5-2 0,-1-5-1 0,3-4 1 0,-1 3-2 15,2-2 3-15,1 0-3 0,2-3 1 0,1 2 6 16,4-1-8-16,2 1-4 0,-2-4 3 0,2 1-12 16,4-3-12-16,-1-1-23 0,2 2-21 0,3-6-23 15,-5 4-22-15,0-3-18 0,-1 1-25 0,-2 0-35 16,2-3-29-16,-5 1-188 0,-4-1-431 0,3-2 191 16</inkml:trace>
          <inkml:trace contextRef="#ctx0" brushRef="#br0" timeOffset="37394.71">11445 2879 89 0,'0'0'330'0,"10"-7"-20"0,-10 7-23 0,11-2-34 15,-11 2-21-15,9-2-24 0,-9 2-12 0,10-5-21 16,-10 5-19-16,7-5-13 0,-7 5-11 0,0 0-19 15,10-4-9-15,-10 4-14 0,0 0-16 0,0 0-24 16,8-2-32-16,-8 2-42 0,0 0-43 0,0 0-45 16,0 0-54-16,0 0-37 0,0 0-195 0,0 0-432 15,0 0 192-15</inkml:trace>
        </inkml:traceGroup>
        <inkml:traceGroup>
          <inkml:annotationXML>
            <emma:emma xmlns:emma="http://www.w3.org/2003/04/emma" version="1.0">
              <emma:interpretation id="{169B4D83-E991-4FF6-9C1C-97734BB25378}" emma:medium="tactile" emma:mode="ink">
                <msink:context xmlns:msink="http://schemas.microsoft.com/ink/2010/main" type="inkWord" rotatedBoundingBox="14222,3513 16280,3454 16302,4205 14243,4264"/>
              </emma:interpretation>
            </emma:emma>
          </inkml:annotationXML>
          <inkml:trace contextRef="#ctx0" brushRef="#br0" timeOffset="39038.55">13268 2569 78 0,'-5'-9'213'0,"5"9"-10"16,-4-6-12-16,4 6-9 0,-2-10-13 0,2 10-12 15,-4-8-7-15,4 8-4 0,0 0-12 0,-2-15-3 16,2 15-6-16,-5-10-4 0,5 10-11 0,0 0-2 15,-4-15-8-15,4 15-1 0,-5-6-8 0,5 6-12 16,-4-6-4-16,4 6-12 0,-9-6-5 0,9 6-8 16,-16-7-5-16,8 5-7 0,-5 2-4 0,-1-1-3 15,1 2 0-15,13-1-8 0,-25 4-3 0,13-2-3 16,-2 2 2-16,1 1-2 0,0-1-2 0,1 2-1 16,-2 0-5-16,2 2 7 0,0-1-9 0,3 4-2 15,-1-1-1-15,-2 2 2 0,3-2 0 0,1 2-2 16,-1 3-3-16,1-4 2 0,0 1 1 0,0 1-1 0,4 1 0 15,-4 0 1-15,3 1 1 0,1 0-2 16,-1-2-1-16,1 2 0 0,-3 0 1 0,4 0-1 0,-1-2-2 16,-2 2 1-16,2-3 3 0,3 3-2 0,-3-3 0 15,3 2 3-15,0-5-2 0,1 1 1 0,0-10-3 16,0 17 4-16,1-8-3 0,3-2 2 16,-2-1 3-16,5 2-2 0,0-3-1 0,0 0 4 0,-7-5 6 15,15 6-3-15,-1-5 2 0,-5-1 6 0,3 1 2 16,5-2 5-16,-5 0-2 0,2-3-2 0,2 2 4 15,-2-2-1-15,3-1-4 0,-2 1-1 16,0-2-3-16,8 0-1 0,-10 0-2 0,0 2 2 0,-2-1-3 16,0 2-2-16,-2 0-5 0,-1 0-17 0,-8 3-21 15,13-6-31-15,-6 4-35 0,-7 2-42 0,0 0-27 16,0 0-32-16,15 2-26 0,-15-2-223 0,0 0-485 16,8 3 215-16</inkml:trace>
          <inkml:trace contextRef="#ctx0" brushRef="#br0" timeOffset="39315.06">13481 2937 70 0,'0'0'320'16,"0"0"-19"-16,0 0-22 0,0 0-15 15,12-8-15-15,-12 8-12 0,0 0-10 0,11-5-6 16,-11 5-8-16,6-6-8 0,-6 6-5 0,8-6 0 0,-8 6-21 15,4-9 3-15,-4 9-8 0,4-8-6 16,-4 8-22-16,4-8-7 0,-4 8-20 0,0 0-1 16,2-8-19-16,-2 8-8 0,4-9-10 0,-4 9-8 15,0 0-12-15,0 0-15 0,0 0-23 0,0 0-26 0,0-12-35 16,0 12-27-16,0 0-24 0,0 0-26 0,0 0-30 16,0 0-22-16,0 0-25 0,0 0-24 0,0 0-27 15,-6-10-24-15,6 10-258 0,0 0-567 0,0 0 251 16</inkml:trace>
          <inkml:trace contextRef="#ctx0" brushRef="#br0" timeOffset="39876.96">14016 2740 200 0,'0'0'194'16,"0"0"-14"-16,0 0-14 0,0 0-8 0,0 0-8 16,0 0-11-16,0 0-5 0,-18 29-3 0,15-22-4 15,-6 3-5-15,4-3-7 0,-2 4-10 0,1-1-3 16,-2 2-7-16,3-1-9 0,-4-2-6 0,6 2-8 16,-2 0-6-16,-1-4-5 0,3-1-8 0,-4 3-5 0,6-2-4 15,-3 2 0-15,4-9-8 0,-7 10 1 16,7-10-6-16,-2 8-1 0,2-8-7 0,-6 10 1 15,6-10 0-15,0 0 1 0,0 0-2 0,-4 6 0 16,4-6-3-16,0 0-1 0,0 0-4 0,0 0-1 0,0 0-1 16,21-19-1-16,-11 10-1 0,1 0-1 15,1 1-7-15,0-3-5 0,5-4-2 0,0 0-6 0,0 0-2 16,5-1-2-16,-2 0-1 0,1 4 5 0,-2-2-4 16,3-2 6-16,-3 5-1 0,2-2 1 0,-3 4 0 15,0-5 3-15,-2 7 4 0,-2 0 5 0,1-1-2 16,-1 2 5-16,-2 0 5 0,2 0 3 0,-2 1 2 15,-3 2-1-15,0 1-2 0,-9 2 0 0,17-6 0 16,-9 6-3-16,-8 0 0 0,12 0-1 0,-12 0 0 16,14 3-1-16,-7 0-1 0,-1 2-4 0,-6-5 1 15,11 11 7-15,-7-4-1 0,0 3-1 0,-1-1-1 16,-1-1 0-16,2 3 1 0,-3 1 2 0,0 1 5 16,-1 1-5-16,-1-2-1 0,0 0 3 0,-2 1-1 15,2 0-4-15,-3-2 2 0,1 4-2 0,-1-2 0 16,-1-1 1-16,2-2 0 0,-2 2-4 0,-1-1-2 15,0-3-12-15,-3 0-17 0,5-2-12 0,-3 1-24 16,7-7-22-16,-10 11-20 0,5-8-27 0,5-3-21 16,-10 4-42-16,10-4-232 0,0 0-459 0,0 0 204 0</inkml:trace>
          <inkml:trace contextRef="#ctx0" brushRef="#br0" timeOffset="40438.56">14655 2227 106 0,'0'0'243'0,"4"-12"-18"0,-4 12-17 15,5-7-19-15,-5 7-18 0,7-8-15 0,-2 4-15 16,-5 4-12-16,12-4-8 0,-5 2-10 0,-7 2-8 16,15-4-10-16,-15 4-6 0,15 0-7 0,-15 0-7 0,15 0-8 15,-15 0 3-15,17 0-16 0,-9 5-3 16,1-2-6-16,-1 2-5 0,-1-2 0 0,-1 3-6 15,-1-1-1-15,1 3-2 0,-1 0 1 0,-1 1-2 16,-2-2 1-16,0 5 5 0,0 2-1 0,-2-2-1 16,-2 2 4-16,0-1 0 0,-3-2 0 0,-1 2 10 15,-2 0-6-15,-1 0 3 0,-3 4-5 0,1-3 1 16,-3-1-6-16,2 0-1 0,-1-1-2 0,-3 0 0 16,5 0-7-16,-1 0-3 0,-1-3 1 0,2 4-1 0,1-4-7 15,2 1 3-15,0-4-3 0,2 3 1 0,1-6-3 16,5-3 1-16,-8 9-4 0,8-9 0 15,-4 11 3-15,4-11 2 0,0 10 0 0,0-10-2 0,9 6-1 16,-9-6 0-16,20 6-2 0,-6-6 0 0,3 4 2 16,4-4-3-16,1 3 1 0,0-5-1 15,0 2-1-15,3 2-3 0,-2-5-5 0,-5 3-9 16,-1-1-11-16,-3 1-18 0,1-3-15 0,-2 3-26 0,-3 0-24 16,-10 0-25-16,14 0-25 0,-3 0-39 0,-11 0-32 15,12 3-206-15,-12-3-467 0,9 1 206 0</inkml:trace>
        </inkml:traceGroup>
        <inkml:traceGroup>
          <inkml:annotationXML>
            <emma:emma xmlns:emma="http://www.w3.org/2003/04/emma" version="1.0">
              <emma:interpretation id="{3B5DA1B0-1CC1-4C18-BF59-E35F9DCBB711}" emma:medium="tactile" emma:mode="ink">
                <msink:context xmlns:msink="http://schemas.microsoft.com/ink/2010/main" type="inkWord" rotatedBoundingBox="17126,3804 17921,3781 17932,4156 17137,4178"/>
              </emma:interpretation>
            </emma:emma>
          </inkml:annotationXML>
          <inkml:trace contextRef="#ctx0" brushRef="#br0" timeOffset="41133.82">16177 2524 177 0,'5'-6'182'0,"-5"6"-10"0,0 0-14 0,0 0-11 16,0 0-16-16,0 0-14 0,0 0-9 0,0 0-14 16,0 0-11-16,0 0-11 0,0 0-1 0,0 0-3 15,0 0 3-15,0 0-2 0,-21 24 5 0,9-16 0 16,-1 2-4-16,3-1-4 0,-3 1-4 0,-4 4 0 16,-2 1 0-16,-7 6-6 0,-1-4-5 0,-1 2 3 15,0 1-7-15,4-4-7 0,2-4-3 0,2 3-4 16,-1-2-3-16,3 0-3 0,2-5-3 0,5 4-3 0,-2-4-1 15,5 0-1-15,-3 0-2 0,2-2 1 0,5-1 1 16,4-5-7-16,-5 11 4 0,5-11-4 16,9 11 2-16,3-3-1 0,2-2-3 0,8-3 3 15,3 1-6-15,9 1 3 0,7-2-5 0,-1 1 3 0,1-2-2 16,2 1 0-16,1-3-2 0,-3 3 3 0,2-2-4 16,2 2 0-16,-4-4 1 0,3-1 0 0,-7 1-1 15,-1 1 0-15,-9 1-2 0,-2-2 4 0,-1 1-5 16,-7 0 0-16,-3-2 0 0,2 2 0 0,-6-1 2 15,-10 1-7-15,17 0-12 0,-10 3-10 0,-7-3-17 16,11 1-3-16,-11-1-9 0,0 0-19 0,11 6-14 16,-11-6-27-16,0 0-20 0,6 2-29 0,-6-2-185 15,0 0-379-15,0 0 168 0</inkml:trace>
        </inkml:traceGroup>
        <inkml:traceGroup>
          <inkml:annotationXML>
            <emma:emma xmlns:emma="http://www.w3.org/2003/04/emma" version="1.0">
              <emma:interpretation id="{9A5BA34D-B01E-4EB3-81FF-25CCA5AEFD8B}" emma:medium="tactile" emma:mode="ink">
                <msink:context xmlns:msink="http://schemas.microsoft.com/ink/2010/main" type="inkWord" rotatedBoundingBox="18521,3289 20119,3244 20143,4106 18545,4152"/>
              </emma:interpretation>
            </emma:emma>
          </inkml:annotationXML>
          <inkml:trace contextRef="#ctx0" brushRef="#br0" timeOffset="43559.09">17213 2539 49 0,'0'0'259'0,"0"0"-23"0,0 0-18 0,0 0-23 16,0 0-21-16,0 0-18 0,0 0-19 0,0 0-11 15,0 0-8-15,0 0-11 0,0 0-8 0,0 0-9 16,0 0 6-16,3 27-8 0,0-17-4 0,-3 1-7 16,-2 2-3-16,1 2-7 0,1-2-6 0,0 2-5 15,-3-1-5-15,2-1 3 0,0 2-10 0,-2-1-7 16,3-2-3-16,-1 0 2 0,0 2-9 0,1-4-2 15,-2 2 0-15,2-12-2 0,0 16-1 0,-2-7-1 16,2-9-5-16,-3 12-3 0,3-12 2 0,-3 8-1 16,3-8 0-16,0 0 0 0,-1 8 4 0,1-8 4 15,0 0 0-15,0 0-5 0,0 0 2 0,0 0-4 16,0 0-2-16,0 0-5 0,0 0-9 0,12-26-6 0,-6 15-6 16,5-3-5-16,5 0-6 0,-3-1-2 0,5-6-8 15,0 5-4-15,8-8 2 0,-2 4 1 0,1-2-2 16,2 1 1-16,-2 0 4 0,-3 7 4 15,0 1 1-15,-2-2 3 0,1 2 4 0,-1 2 2 0,-2-2 0 16,0 1 2-16,-5 4 3 0,2 1 0 0,-2 1 4 16,-2 0 1-16,1 2 7 0,-3-1 3 0,-2 1 3 15,-7 4-3-15,13-4 4 0,-13 4-6 0,9-6-2 16,-9 6 3-16,0 0 1 0,12 1-2 0,-12-1-1 16,8 6 4-16,-8-6 0 0,8 14 6 0,-7-6 7 15,0 3 1-15,1-1 2 0,0 6 5 0,-2-2 0 16,1 5-5-16,-1-1 4 0,2 1 0 0,-2 1 0 15,-2 0 3-15,2-1-6 0,0 2-2 0,0-1 7 16,0-1-7-16,-1-3-5 0,-1 4 1 0,-1-8-3 16,2 0 6-16,-2 3 5 0,2-3-12 0,-3-1 2 0,4-2-3 15,0-9-2-15,-3 17-1 0,-1-9-14 16,4-8-13-16,-5 13-19 0,5-13-21 0,-5 11-16 16,5-11-26-16,-3 7-30 0,3-7-37 0,0 0-29 0,0 0-183 15,0 0-413-15,0 0 183 0</inkml:trace>
          <inkml:trace contextRef="#ctx0" brushRef="#br0" timeOffset="44266.03">17851 2038 35 0,'0'0'206'0,"0"0"-6"16,-5-11-15-16,5 11-6 0,0 0-11 0,0 0-10 15,-4-8-9-15,4 8-10 0,0 0-8 0,0 0-7 0,0 0-11 16,-1-11-9-16,1 11-10 0,0 0-7 15,0 0-9-15,0 0-8 0,9-8-1 0,-9 8-16 16,8-3-5-16,-8 3-3 0,13-2-7 0,-13 2 1 0,17 0-6 16,-3-1-5-16,-2 1-2 0,1 0 2 15,0 1-8-15,2 1 2 0,-4 1 0 0,1-1-5 16,1-1-5-16,-5 3-1 0,4 5-3 0,-4-6-2 0,-2 2 1 16,1-1 0-16,-1 1-4 0,-6-5 3 0,7 12-3 15,-5-6 1-15,-2 7 1 0,0-5 0 0,-4 3 4 16,1-2 1-16,-4 1 1 0,-1 1 2 15,-4-1 0-15,1 3 3 0,-5 0-2 0,2 4-1 0,-3-3 0 16,5-4-4-16,-3-1 0 0,2 0-1 0,0 0 0 16,-1 1 3-16,2-2-4 0,3-1 1 0,-1 1-3 15,0-1-3-15,4-2 2 0,-1 1 2 0,3 2-4 16,4-8 2-16,-6 7-3 0,6-7 5 0,-5 8 0 16,5-8 4-16,0 0-2 0,0 0 0 0,11 16-1 15,0-13 0-15,-2-1 2 0,5-1-1 0,2 2-3 16,2-3 0-16,6 0-2 0,-1 0-2 0,1 0 1 15,-2 0 4-15,-5 0-4 0,5 0-6 0,-5 0-10 16,-2 0-13-16,0 0-17 0,-2 0-16 0,-2 0-22 16,-1 0-23-16,-10 0-25 0,13 5-29 0,-6-4-17 15,-7-1-28-15,10 4-142 0,-10-4-373 0,0 0 166 16</inkml:trace>
          <inkml:trace contextRef="#ctx0" brushRef="#br0" timeOffset="44641.79">18403 2682 199 0,'0'0'247'16,"0"0"-18"-16,0 0-16 0,31-11-16 0,-22 10-13 16,1-1-8-16,3-1-14 0,0 2-12 0,0-2-9 15,2 1-9-15,2 1-9 0,0 0-12 0,-2-2-6 16,2 1-11-16,0-1-7 0,0 1-10 0,-3 2-10 15,3-1-6-15,-1 1-4 0,-3-3-8 0,1 6-6 16,-1-3-11-16,-1 0-13 0,-12 0-23 0,20-3-20 16,-11 3-21-16,-9 0-25 0,16 0-34 0,-16 0-43 15,15-2-31-15,-6 2-220 0,-9 0-430 0,14-10 191 16</inkml:trace>
        </inkml:traceGroup>
        <inkml:traceGroup>
          <inkml:annotationXML>
            <emma:emma xmlns:emma="http://www.w3.org/2003/04/emma" version="1.0">
              <emma:interpretation id="{CB0EC60B-E0E7-4E72-B3BC-459B6DBA0685}" emma:medium="tactile" emma:mode="ink">
                <msink:context xmlns:msink="http://schemas.microsoft.com/ink/2010/main" type="inkWord" rotatedBoundingBox="20642,3567 21688,3537 21700,3969 20654,3999"/>
              </emma:interpretation>
            </emma:emma>
          </inkml:annotationXML>
          <inkml:trace contextRef="#ctx0" brushRef="#br0" timeOffset="45398.27">19365 2352 22 0,'-12'6'166'0,"12"-6"-9"0,-12 6-15 16,12-6-10-16,-11 6-6 0,5-2-7 0,6-4-11 0,-7 6-9 15,7-6-8-15,-7 9-12 0,7-9-6 16,-9 6-8-16,9-6-6 0,-3 7-5 0,3-7-2 16,0 0-8-16,-1 8 1 0,1-8-5 0,0 0 5 15,0 0-5-15,4 18-3 0,1-14 3 0,-5-4 3 0,12 9 0 16,-6-4-4-16,5 2 0 0,-1-3-3 16,2 4-5-16,-1-5-1 0,-2 4-1 0,5-2-3 0,-2-1 1 15,-2 0-4-15,-1 1 3 0,2-2-1 0,1 1 0 16,-4-2-2-16,2 4-2 0,-1-2-2 0,-1-1 0 15,-1 0-4-15,-7-3-2 0,14 9-2 0,-8-4 1 16,2-1-2-16,-1-1-1 0,-7-3-1 16,10 11-1-16,-4-7-2 0,-1 2 4 0,1 0 1 0,-2 3 0 15,3-3 3-15,-5 0-2 0,-2-6-4 0,6 12 0 16,-2-8 2-16,-4-4 2 0,6 11-1 0,-6-11 0 16,1 8-2-16,-1-8-1 0,0 0 2 0,-5 15 7 15,5-15 3-15,-5 10 1 0,1-3 0 0,-5-3 0 16,2 0 0-16,7-4-1 0,-19 9-5 0,7-6 5 15,-2 1-5-15,2-2-3 0,-1 0-2 0,-3 1-9 16,3-2-14-16,1 2-14 0,2-2-19 0,-2 1-19 16,12-2-14-16,-18 0-20 0,18 0-12 0,-12 0-23 15,12 0-19-15,0 0-28 0,-11-6-129 0,11 6-336 16,0 0 149-16</inkml:trace>
          <inkml:trace contextRef="#ctx0" brushRef="#br0" timeOffset="44955.84">19403 2300 136 0,'0'0'207'0,"12"-3"-17"15,-12 3-17-15,11-3-11 0,-11 3-17 0,12-3-14 16,-12 3-8-16,17-2-9 0,-9 1-10 0,-8 1-9 16,18 1-6-16,-7-1-7 0,-11 0-6 0,18-1-8 15,-7 2-9-15,4 1-5 0,-7-2-4 0,-8 0-5 16,21-2-5-16,-12 4-1 0,5-4-8 0,-14 2 0 16,20 0-13-16,-11 0-11 0,-9 0-21 0,13 0-18 15,-13 0-24-15,12 2-15 0,-12-2-34 0,0 0-25 16,12 0-25-16,-12 0-130 0,0 0-308 0,0 0 137 15</inkml:trace>
          <inkml:trace contextRef="#ctx0" brushRef="#br0" timeOffset="45884.59">19915 2461 206 0,'11'-1'188'0,"-11"1"-19"16,0 0-14-16,0 0-16 0,0 0-14 0,0 0-12 15,0 0-13-15,2 14-7 0,-2-14-7 0,0 10-7 16,0-10-8-16,0 10-5 0,0-10-6 15,-1 16 1-15,1-16-7 0,-4 14-4 0,3-6-3 0,1-8-3 16,-1 13 3-16,-1-7-10 0,2-6-2 0,-2 12-2 16,2-12-2-16,-2 8-2 0,2-8-2 0,0 0 1 15,-1 10-3-15,1-10-2 0,0 0 8 0,0 0 7 16,0 0 12-16,0 0 10 0,0 0-9 0,0 0-4 16,0 0-5-16,0 0-3 0,0 0-4 0,0 0-6 15,31-16-2-15,-20 9-11 0,2-1-7 0,1 0-14 16,5-7-11-16,-1 5-4 0,1 1-5 0,4-5-10 15,-1 4-5-15,0-1-5 0,-1 3-2 0,4-4 1 16,-4 5 4-16,2-1 4 0,-2 2 2 0,-4 0 3 16,0 0 7-16,-4 3-2 0,0-1 5 0,-2 1 3 15,-2 2 1-15,0-1 2 0,-9 2 3 0,12 0-1 16,-12 0 3-16,12 0-1 0,-12 0 1 0,0 0 7 16,10 6 3-16,-10-6-1 0,4 5 8 0,-4-5 2 15,0 11 3-15,0-11-2 0,-3 14 4 0,3-14-1 16,-2 20 2-16,-1-10-1 0,2 3 0 0,-2 0 5 15,1 0-7-15,-1 2 0 0,0 1 0 0,2-1 0 16,-1 0 0-16,-2-1-7 0,2 7-13 0,0-7-18 16,-2 1-30-16,0 2-32 0,0-6-36 0,0 2-192 0,-1-2-344 15,0-4 152-15</inkml:trace>
        </inkml:traceGroup>
      </inkml:traceGroup>
    </inkml:traceGroup>
    <inkml:traceGroup>
      <inkml:annotationXML>
        <emma:emma xmlns:emma="http://www.w3.org/2003/04/emma" version="1.0">
          <emma:interpretation id="{ADEB853D-FC57-4A59-AAB7-2BA62FAC70A2}" emma:medium="tactile" emma:mode="ink">
            <msink:context xmlns:msink="http://schemas.microsoft.com/ink/2010/main" type="paragraph" rotatedBoundingBox="1178,6006 8335,5737 8380,6944 1223,7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CB8C2A-83C9-4379-A043-7038BACD1056}" emma:medium="tactile" emma:mode="ink">
              <msink:context xmlns:msink="http://schemas.microsoft.com/ink/2010/main" type="inkBullet" rotatedBoundingBox="1186,6228 2154,6192 2185,7012 1217,7049"/>
            </emma:interpretation>
            <emma:one-of disjunction-type="recognition" id="oneOf0">
              <emma:interpretation id="interp0" emma:lang="tr-TR" emma:confidence="1">
                <emma:literal/>
              </emma:interpretation>
            </emma:one-of>
          </emma:emma>
        </inkml:annotationXML>
        <inkml:trace contextRef="#ctx0" brushRef="#br0" timeOffset="48003.61">-148 5332 217 0,'0'0'212'0,"0"0"-9"0,0 0-13 0,0 0-14 16,0 0-10-16,28-2-11 0,-28 2-10 0,19-5-11 15,-6 3-15-15,-1 2-9 0,2-1-8 0,-1 0-12 16,3 1-9-16,-4 0-8 0,-2-2-8 0,3 2-4 16,0 2-5-16,2-2-8 0,-4 1-5 0,2 0-3 15,-1 1-5-15,-1 1-6 0,-1-2 0 0,-1 2-4 16,6-2-2-16,-8 0-3 0,-7-1-7 0,19 4-9 0,-9-2-12 15,1-1-8-15,-1 2-11 0,-10-3-15 0,21 3-6 16,-11-3-15-16,0 1-17 0,-10-1-24 0,23-4-14 16,-11 1-42-16,-3 1-173 0,-1-2-361 0,4-1 159 15</inkml:trace>
        <inkml:trace contextRef="#ctx0" brushRef="#br0" timeOffset="47707.5">-76 5127 157 0,'-12'-3'184'16,"12"3"-7"-16,0 0-7 0,0 0-9 0,0 0-5 15,-9-3-6-15,9 3-6 0,0 0-10 0,0 0-6 0,-7-7-7 16,7 7-14-16,0 0-6 0,0 0-11 16,0 0-7-16,0 0-8 0,0 0-6 0,0 0-14 15,0 0-4-15,0 0-5 0,0 0-6 0,0 0-7 0,0 0 0 16,0 0-6-16,0 0 1 0,0 0-3 0,0 0 0 16,0 0-4-16,0 0 3 0,29 10-1 0,-16-6 2 15,3-3-2-15,-2 3 0 0,8-4-1 0,1 3 0 16,-6-3-3-16,6 0 0 0,-1 0-1 0,-5 1 1 15,7-1-6-15,-9 2 2 0,8-2-5 0,-6 0 4 16,1 0-3-16,-1 0-2 0,-3 5 0 0,-1-4-3 16,1-1 0-16,-3 3-2 0,0-2 1 0,-11-1 0 15,17-1-4-15,-11 2-1 0,-6-1 1 0,11 1 1 16,-11-1-2-16,8 5-3 0,-8-5-2 0,6 5-5 16,-6-5-6-16,0 0-5 0,8 6-14 0,-8-6-7 15,0 0-18-15,0 0-17 0,0 0-22 0,-11 15-23 16,11-15-24-16,-9 5-34 0,1 0-175 0,8-5-382 0,-18 2 169 15</inkml:trace>
        <inkml:trace contextRef="#ctx0" brushRef="#br0" timeOffset="48532">355 4934 156 0,'0'0'175'0,"0"0"-18"0,0 0-4 0,0 0-11 0,0 0-8 15,0 0-8-15,0 0-7 0,0 0-14 16,0 0-11-16,0 0-6 0,0 0-11 0,0 0-11 0,0 0-4 16,0 0-10-16,0 0-4 0,0 0-1 0,0 0-1 15,0 0-4-15,0 0 2 0,0 0-1 0,8 23-5 16,-3-19 4-16,0 2 5 0,1 1 2 0,-1 0 4 16,4 1-6-16,1 0-7 0,2-1 2 0,-1 2 1 15,0 0 0-15,2 0-3 0,2 1 0 0,-2-1-4 16,0 0-4-16,5 4-4 0,-3-4 2 0,-1 2-6 15,0-3 2-15,1 0-4 0,0 1 0 0,-1-3-4 16,0 4-1-16,0-4-1 0,1 3 2 0,-1-3-6 16,2 1 0-16,-3-1 3 0,0 3-5 0,1-4-2 15,-1 2 2-15,-1 2-2 0,0-3 1 0,0 3-6 0,-3-5 4 16,-3 2-3-16,1 0-1 0,1-4 2 16,-8-2 1-16,14 10-2 0,-11-4 0 0,2 3 1 15,-5-9 2-15,5 12-1 0,-1-4 7 0,-4 1-1 0,0-9 0 16,0 19 6-16,0-19-2 0,-8 19 4 0,4-6-1 15,-5 0 2-15,-4 4-4 0,-4 3-1 0,-6 0-2 16,0 5 0-16,0-3-2 0,-2 1-4 0,-3-1-5 16,4 0-13-16,-2 2-16 0,1-3-20 0,1 1-19 15,-3 1-16-15,1 2-23 0,2 1-37 16,-1-5-14-16,11-3-20 0,-3 2-216 0,-4-4-421 0,7 4 187 16</inkml:trace>
      </inkml:traceGroup>
      <inkml:traceGroup>
        <inkml:annotationXML>
          <emma:emma xmlns:emma="http://www.w3.org/2003/04/emma" version="1.0">
            <emma:interpretation id="{28881BD7-6408-4B64-BF65-32252D7BD5B8}" emma:medium="tactile" emma:mode="ink">
              <msink:context xmlns:msink="http://schemas.microsoft.com/ink/2010/main" type="line" rotatedBoundingBox="3114,5933 8335,5737 8380,6944 3159,7141"/>
            </emma:interpretation>
          </emma:emma>
        </inkml:annotationXML>
        <inkml:traceGroup>
          <inkml:annotationXML>
            <emma:emma xmlns:emma="http://www.w3.org/2003/04/emma" version="1.0">
              <emma:interpretation id="{54EBBE6F-DF41-41CA-BA47-5DA73A2FFEF7}" emma:medium="tactile" emma:mode="ink">
                <msink:context xmlns:msink="http://schemas.microsoft.com/ink/2010/main" type="inkWord" rotatedBoundingBox="3128,6319 4507,6267 4529,6826 3149,6877"/>
              </emma:interpretation>
            </emma:emma>
          </inkml:annotationXML>
          <inkml:trace contextRef="#ctx0" brushRef="#br0" timeOffset="49932.29">2078 5114 165 0,'0'0'179'0,"5"-6"-13"16,-5 6-9-16,0 0-8 0,0 0-15 0,4-9-9 16,-4 9 0-16,0 0-5 0,0 0-10 0,3-9-3 15,-3 9-4-15,0 0-8 0,2-9-5 0,-2 9-5 16,0 0-4-16,0 0-3 0,2-14-9 0,-2 14-1 16,0 0-2-16,0 0-1 0,0 0-3 0,1-9-4 15,-1 9-4-15,0 0-9 0,0 0-2 0,0 0 0 16,-5-14-7-16,5 14-3 0,0 0-2 0,-6-8-3 0,6 8-6 15,0 0-4-15,-13-2-2 0,13 2 1 16,-11 0-3-16,11 0 3 0,-16 1-5 0,16-1 0 16,-16 1-2-16,7 1-1 0,-1 1-4 0,2 2 4 0,-3-1-1 15,-1 2 1-15,-1 3-3 0,-1-2-2 16,2 2 0-16,1 0 3 0,-3-2-3 0,3 2 2 0,0 2-1 16,-1-1-2-16,1 2-1 0,-2 3-1 0,1-5 1 15,3 4-1-15,1-1 1 0,0-3-1 0,0 2 2 16,4 0-1-16,-1 2 0 0,1 2 2 0,-1-4-3 15,4 1 1-15,1 4 0 0,-2-3 0 0,4 3 1 16,-2-6 1-16,2 3-1 0,6-1-1 0,-5 1 1 16,3-1 2-16,3-1-1 0,-1 0 2 0,3 0-1 15,0-2 1-15,1 0 1 0,0-2-3 0,5 1 1 16,-4-5 2-16,1 4-1 0,3-5 2 0,-1 3-3 16,1-2 1-16,-1-4-1 0,1 3 1 0,-3-3-2 15,0 0-1-15,1 0 1 0,1 0 0 0,-3 1 0 0,1-2 2 16,-6-2 3-16,-8 3-1 0,18 0 8 15,-18 0 5-15,15-3 1 0,-15 3-3 0,9-1 2 16,-9 1-2-16,9-2 1 0,-9 2-3 0,0 0-1 0,10-5-2 16,-10 5-2-16,0 0-5 0,7-4-3 0,-7 4-9 15,0 0-11-15,5-7-16 0,-5 7-19 0,0 0-22 16,7-8-15-16,-7 8-29 0,0 0-18 0,5-7-30 16,-5 7-24-16,8-9-227 0,-8 9-450 0,6-9 199 15</inkml:trace>
          <inkml:trace contextRef="#ctx0" brushRef="#br0" timeOffset="50661.86">3040 4998 135 0,'0'0'157'0,"0"0"-13"0,0 0-15 0,0 0-9 15,0 0-16-15,0 0-10 0,0 0-1 0,0 0 1 16,0 0 6-16,0 0-3 0,0 0 2 0,0 0-5 16,0 0 0-16,-16 27-5 0,6-18-3 0,3 1-7 15,-5-1 0-15,5 0-9 0,-5 2-2 0,-1 0-2 16,1-1-2-16,0 4-7 0,-3-1-2 0,1-1 0 15,-1 3-6-15,0-6-5 0,1 8-1 0,-6-4-6 16,2 3-1-16,1-5-4 0,4 3-4 0,0-4-1 16,-1-1 1-16,1 1-7 0,-3 3 3 0,4-3-2 15,0 1-5-15,3-4-2 0,-3 3-1 0,3-2 0 0,1-2-3 16,-1 1 1-16,3-2 0 0,-1 0-1 16,2 0-1-16,5-5-4 0,-12 9 3 0,7-6-6 0,5-3 5 15,-10 6-2-15,10-6 0 0,-4 7-3 0,4-7 4 16,-4 6-3-16,4-6 1 0,0 0-3 0,0 0-2 15,-7 6 3-15,7-6-3 0,0 0 0 0,0 0 2 16,0 0-3-16,0 0 1 0,0 0 5 0,0 0-3 16,0 0-3-16,0 0 3 0,0 0-2 0,0 0 0 15,0 0 0-15,0 0 3 0,0 0-1 0,12 11-2 16,-12-11 4-16,8 6-3 0,-8-6-2 0,12 6 6 16,-5-2-3-16,-7-4 1 0,13 6-4 0,-2-3 4 15,-2 2-3-15,5-3 1 0,1 4 1 0,0-3 0 16,5 3-1-16,2 3-1 0,1-6 1 0,1 3-3 15,0 0 3-15,2 0-2 0,0 0 2 0,2 0 0 0,-4 0-1 16,3 4 0-16,-6-4-6 0,1-1-8 16,-1 2-12-16,0 0-9 0,-4-5-12 0,-2 2-8 0,1 0-13 15,-3-1-13-15,-1 2-11 0,-4-2-24 16,2-1-23-16,-1-1-5 0,-9-1-34 0,13 3-144 16,-13-3-347-16,11 2 154 0</inkml:trace>
        </inkml:traceGroup>
        <inkml:traceGroup>
          <inkml:annotationXML>
            <emma:emma xmlns:emma="http://www.w3.org/2003/04/emma" version="1.0">
              <emma:interpretation id="{97066E42-49DA-44F6-B01F-FF19D4B9AC61}" emma:medium="tactile" emma:mode="ink">
                <msink:context xmlns:msink="http://schemas.microsoft.com/ink/2010/main" type="inkWord" rotatedBoundingBox="5106,6175 6576,6120 6595,6615 5125,6671"/>
              </emma:interpretation>
            </emma:emma>
          </inkml:annotationXML>
          <inkml:trace contextRef="#ctx0" brushRef="#br0" timeOffset="52567.62">3768 5178 171 0,'0'0'206'0,"0"0"-8"15,0 0-13-15,0 0-20 0,0 0-20 0,0 0-10 16,0 0-14-16,0 0-12 0,0 0-12 0,22-18-10 16,-15 13-9-16,1-5-1 0,2 2-9 0,0-1-4 15,2-1-9-15,1 0-5 0,0-1-4 0,7-5-7 16,-4 4-5-16,-2 1-2 0,3-2-5 0,-3-1-1 0,3 0-3 16,-5 4-7-16,0 0 4 0,0-1 1 15,-1 1-5-15,0-1 0 0,-1 1-4 0,-2 1 2 16,1 0 2-16,-1-2-7 0,-3 5-3 0,3-1 0 0,-2 3 11 15,-6 4 3-15,6-6-2 0,-6 6-3 0,5-8 1 16,-5 8-2-16,0 0-1 0,0 0-1 0,8-7-5 16,-8 7-3-16,0 0 1 0,0 0-7 0,0 0 0 15,0 0 3-15,0 0 2 0,0 0 0 0,-13 32 0 16,7-21 6-16,-1 2 0 0,-1 2 3 0,-1 6 2 16,1 0 3-16,-4 0-1 0,2 1 6 0,2-1 1 15,0-1 1-15,0 1-2 0,2 0-1 0,-3 0-2 0,1-2 3 16,1 1-5-16,2-4 5 0,-1-3-3 15,0 1-3-15,1 2-5 0,0-1 3 0,2-1-4 0,-2 0 1 16,0-1-1-16,0-4-1 0,-1 3 3 16,1-3-8-16,3-2-10 0,2-7-11 0,-6 16-16 15,1-10-21-15,5-6-22 0,-4 14-25 0,3-6-31 0,1-8-23 16,-4 9-39-16,4-9-165 0,0 0-390 0,0 0 173 16</inkml:trace>
          <inkml:trace contextRef="#ctx0" brushRef="#br0" timeOffset="54807.53">4469 5230 11 0,'0'0'175'0,"0"0"-10"15,-12 0-4-15,12 0-13 0,0 0-6 0,-8-5-4 16,8 5-14-16,0 0-5 0,0 0-7 0,0 0-8 16,0 0-17-16,0 0-3 0,0 0-10 0,0 0-6 15,0 0-1-15,0 0-9 0,0 0-4 0,0 0 0 16,0 0-3-16,0 0 2 0,33 5-5 0,-15-5 3 16,6 0-3-16,2 0-6 0,8 0-1 0,0 0-1 15,6-2-6-15,-1-1 0 0,2 2-2 0,-1-3-3 0,2 3-3 16,-1 0-2-16,1-3 0 0,-1 1-4 0,4-1-3 15,-9 0 1-15,2-2-4 0,-11 6 1 16,0-3-4-16,-4 1 1 0,0-2-6 0,-6 3 4 0,-4 0 1 16,-1 0-5-16,-6-1 5 0,-6 2-4 0,17-4 2 15,-17 4-4-15,12-4-3 0,-12 4-17 0,0 0-22 16,0 0-6-16,0 0-21 0,0 0-15 0,0 0-19 16,0 0-19-16,0 0-17 0,-41 10-22 0,30-7-170 15,-3 1-353-15,5-2 157 0</inkml:trace>
        </inkml:traceGroup>
        <inkml:traceGroup>
          <inkml:annotationXML>
            <emma:emma xmlns:emma="http://www.w3.org/2003/04/emma" version="1.0">
              <emma:interpretation id="{365C9B10-F41A-41F8-9EBA-9EC443F048E8}" emma:medium="tactile" emma:mode="ink">
                <msink:context xmlns:msink="http://schemas.microsoft.com/ink/2010/main" type="inkWord" rotatedBoundingBox="7118,5783 8335,5737 8380,6944 7164,6990"/>
              </emma:interpretation>
            </emma:emma>
          </inkml:annotationXML>
          <inkml:trace contextRef="#ctx0" brushRef="#br0" timeOffset="56492.78">5802 5129 126 0,'0'0'206'0,"-9"1"-14"0,9-1-11 16,0 0-14-16,0 0-17 0,0 0-15 0,0 0-7 16,0 0-11-16,0 0-16 0,0 0-8 0,0 0-14 15,0 0 2-15,0 0-5 0,0 0-6 0,40-1-4 16,-23 2-7-16,8-2-4 0,-1 0-3 0,15 1-1 0,-5-1-1 15,8-3-2-15,1 4-6 0,0-2 0 0,3 2 0 16,1 0-6-16,1-3-1 0,2 3-5 16,-2-1-4-16,2-2-3 0,-2-3 0 0,-5 6-3 0,6-8-2 15,-5 5 2-15,6-1-1 0,-6 2-2 0,-1-3-1 16,-1 3 0-16,-4-1-2 0,1-6-1 16,-13 6-1-16,2-4 0 0,-2 3 0 0,-4 2-3 0,-6 0 0 15,0-2-1-15,-5 4 0 0,-1-3-4 0,-10 3-2 16,13-2-9-16,-13 2-13 0,11 0-10 0,-11 0-9 15,0 0-16-15,0 0-20 0,0 0-28 0,0 0-21 16,0 0-26-16,-28 20-59 0,13-16-125 0,2 0-360 16,-1 0 159-16</inkml:trace>
          <inkml:trace contextRef="#ctx0" brushRef="#br0" timeOffset="55960.69">6057 4562 57 0,'-11'2'187'0,"2"-1"-15"16,-1 2-11-16,1 1-11 0,-6-2-10 0,7 3-11 15,2-3-10-15,-5 3-15 0,5 0-3 0,6-5-10 16,-12 10-4-16,3-8-7 0,2 4-9 0,7-6-6 16,-9 10-8-16,5-3-4 0,4-7-5 0,-5 12-2 0,5-6-8 15,0-6 0-15,-5 11-5 0,5-11 0 0,0 0-5 16,9 13 3-16,-6-8-6 0,4-1-2 0,0 1 3 15,1-1-4-15,5 0-2 0,-1 0-3 0,5 0-1 16,6 0 2-16,-3 1-6 0,-3-3 4 0,4 2 1 16,1 0-4-16,3-2 0 0,-3 0 1 0,2 0-2 15,-4 2 1-15,-3-2-2 0,-1 2 3 0,1-2 0 0,-2 1 0 16,-1 1-6-16,-2 2 1 0,-1-4 2 16,0 2-6-16,-3 1-1 0,2 0 5 0,-5 0-3 15,6-1 1-15,-9 4-4 0,8-2 0 0,-8-1 3 16,-2-5-3-16,8 14 4 0,-7-8-2 0,2 2 2 15,-3-8 4-15,0 14 2 0,0-14 3 0,-4 11 0 16,4-11 12-16,-8 13-4 0,6-9 6 0,-8 4 1 0,3-5-2 16,-5 3-1-16,-1-1 0 0,-2-1-5 0,1 1-1 15,-3 1-2-15,-4-2-1 0,4-1-2 16,-2-2-1-16,-6 1-1 0,4 1-1 0,1-2-5 0,-2 2-8 16,5-3-11-16,-5 0-14 0,1 1-12 0,4-1-16 15,-3 1-16-15,8-2-20 0,-2 1-19 0,14 0-18 16,-20-1-18-16,11 1-19 0,9 0-195 0,-15-5-385 15,15 5 170-15</inkml:trace>
          <inkml:trace contextRef="#ctx0" brushRef="#br0" timeOffset="55464.43">6122 4495 101 0,'0'0'174'0,"0"0"-12"0,0 0-14 15,0 0 4-15,0 0-5 0,0 0-12 0,0 0-6 16,0 0-13-16,37 7-4 0,-31-7-7 0,-6 0-14 0,23 0 6 16,-9 1-9-16,0-1-5 0,-2 0-9 0,4 0-6 15,-2 0-8-15,2 0-1 0,-1 1-6 16,0-1-12-16,2 3 0 0,-3-6-3 0,1 3-4 0,-1-1-3 16,-5 1-5-16,4 0-9 0,-13 0-10 0,17 0-14 15,-17 0-12-15,17 1-19 0,-17-1-17 0,12 0-21 16,-12 0-26-16,10 0-22 0,-10 0-41 0,0 0-136 15,0 0-326-15,0 0 145 0</inkml:trace>
          <inkml:trace contextRef="#ctx0" brushRef="#br0" timeOffset="57073.38">6250 5377 169 0,'0'0'224'16,"0"0"-24"-16,0 0-22 0,0 0-19 16,3 10-15-16,-3-10-11 0,0 0-12 0,-5 15-5 0,5-15-9 15,-4 15-13-15,1-5-6 0,-2 2 0 0,2 0-9 16,-6 0-6-16,7 1-6 0,-4-2-4 0,1 2-7 16,-1-4-3-16,0 4-8 0,2-2-4 0,0-1-4 15,3-4-2-15,1-6-4 0,-5 16-3 0,1-9-2 16,4-7-5-16,-1 13 2 0,1-13-5 0,-4 10 2 15,4-10-4-15,0 0 2 0,0 0-1 0,0 10-2 16,0-10 1-16,0 0-2 0,0 0 2 0,14-1-3 16,-14 1 0-16,0 0-4 0,26-16 1 0,-18 11-4 15,4-6-2-15,5-2-6 0,2-1-3 0,-2 3 0 0,2-4-3 16,-1 1 1-16,0-3 2 0,-1 4-3 16,-1-2 5-16,2 3-2 0,-1-3 0 0,-4 6-3 15,1-2 2-15,1 3 3 0,-6 0-2 0,0 1 5 0,5 0 0 16,-5 1 0-16,1 4 2 0,-3-2 0 0,2 0 0 15,-9 4-1-15,16-2 1 0,-16 2 1 0,17 1 0 16,-17-1 2-16,11 5 5 0,-7-1 4 0,0 4 7 16,3-3-1-16,-2 4 8 0,-2-1 9 0,6 4 7 15,-4 0-5-15,-1 1 2 0,4 0-3 0,-3 2-2 16,-2 1-3-16,3 0-2 0,-3 0-5 0,-1-1 0 16,0 1-2-16,0 4-9 0,-3-1-27 0,0 0-33 15,-3-2-42-15,1-1-53 0,-2-3-62 0,-4-1-239 16,3 0-478-16,-5-3 211 0</inkml:trace>
        </inkml:traceGroup>
      </inkml:traceGroup>
    </inkml:traceGroup>
    <inkml:traceGroup>
      <inkml:annotationXML>
        <emma:emma xmlns:emma="http://www.w3.org/2003/04/emma" version="1.0">
          <emma:interpretation id="{13018891-B15A-4E6B-A7C7-8B32E02AF71E}" emma:medium="tactile" emma:mode="ink">
            <msink:context xmlns:msink="http://schemas.microsoft.com/ink/2010/main" type="paragraph" rotatedBoundingBox="5236,7436 8335,6984 8517,8230 5417,86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716013-D906-44D0-BB5F-58B02C7EE5C0}" emma:medium="tactile" emma:mode="ink">
              <msink:context xmlns:msink="http://schemas.microsoft.com/ink/2010/main" type="inkBullet" rotatedBoundingBox="5236,7436 8335,6984 8385,7327 5286,7779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59159.06">3895 6160 154 0,'0'0'174'0,"0"0"-15"0,0 0-18 16,0 0-11-16,0 0-10 0,0 0-7 0,0 0-9 0,0 0-7 15,0 0-6-15,0 0-9 0,0 0-6 0,-4 28-2 16,4-28-10-16,4 6-8 0,-4-6-2 16,6 7-8-16,-6-7 1 0,7 8-6 0,-7-8-3 0,5 6-3 15,-5-6-2-15,7 10-8 0,-7-10-3 0,6 9 0 16,-6-9-4-16,4 9-2 0,-4-9 0 0,7 7 1 16,-7-7 0-16,2 11-3 0,-2-11-3 0,8 6 0 0,-8-6 2 15,3 8-5-15,-3-8 2 0,0 0 2 16,5 6-3-16,-5-6-12 0,0 0 11 0,5 6-1 15,-5-6 2-15,0 0-4 0,7 5 0 0,-7-5-2 0,0 0 1 16,0 0 0-16,13-2-2 0,-13 2 2 0,0 0 1 16,17-3-11-16,-17 3 4 0,18-4 3 15,-9 2 1-15,2-2-1 0,-2 3 1 0,0-1-2 0,4 1 3 16,0-4-3-16,1 2-4 0,0 1 1 0,-1-2-1 16,2 1 0-16,-2-3 5 0,3 5-4 0,-3-4-3 15,3 1-4-15,-1 4-2 0,0-3-10 0,-2 2 11 16,4-1-7-16,-1-2 4 0,-5 2-3 0,5-2 2 15,1 0-2-15,-3 2 4 0,2-1-1 0,-3 0 1 16,-1 2-1-16,4-1-4 0,-3 0 13 0,4-1 1 16,-2 0-7-16,1 1 7 0,1 0-1 0,-1-2-2 15,-1 2 1-15,1-1 0 0,4 3 2 0,-6-1-2 16,6-2 3-16,1 3 2 0,-4-2 0 0,6-1-3 16,-6-2 4-16,0 5-4 0,0 0-3 0,1-1-3 15,-1 0 12-15,0 2 2 0,2-1-9 0,-2-2 4 16,0 1 2-16,0 2-1 0,0-2-2 0,0 1 6 0,1 0-7 15,-1-3 3-15,1 3-1 0,-1 3 3 0,0-3-2 16,0 1 3-16,-1-2-2 0,0 2-2 0,-1 1 0 16,2-1-3-16,-2-1-11 0,-2 2 19 0,2-2-6 15,-3 3 1-15,0-2 3 0,-2 1 0 0,-10-2 1 16,19 2 3-16,-9-1 0 0,-2-1 3 0,1 3-3 16,-9-3 1-16,15 3-2 0,-15-3 4 0,11 3-1 15,-3 0-1-15,-8-3-2 0,8 4 6 0,-8-4-4 16,8 3 3-16,-8-3-2 0,8 3 2 0,-8-3 5 15,0 0-3-15,0 0-1 0,8 8 1 0,-8-8-4 16,0 0 9-16,0 0-6 0,-3 10-2 0,3-10 1 16,0 0 2-16,0 0-4 0,0 0-5 0,0 0 3 0,0 0 0 15,0 0 2-15,0 0-1 0,-3 12 0 0,3-12-2 16,0 0 1-16,0 0-1 0,0 0 6 16,0 0 2-16,0 0-6 0,0 0 5 0,0 0-6 0,0 0 5 15,0 0-5-15,0 0 0 0,0 0-1 0,0 0-2 16,0 0-2-16,0 0 2 0,17-25 1 0,-11 22-6 15,0-2 0-15,-1-1 1 0,3 1-2 0,0 0 1 16,4-1-2-16,-3 0-4 0,5-3 4 0,-1 6-1 16,6-7-11-16,-2 3 10 0,-4 3 0 0,10-3 2 15,-2 0-3-15,1 1-3 0,2 1 1 0,1-1 0 16,2 3 0-16,9-3 1 0,-12 2-5 0,14-2-2 16,-2 2 1-16,-1 0 3 0,1-2-6 0,-2 0 10 15,0 4-1-15,-7-3-3 0,9 1 0 0,-11 4 5 0,16-6-3 16,-8 4 0-16,-6 2 0 0,7-3-3 0,0 0 6 15,-8 1 3-15,1 2-2 0,-3-1 3 16,3 0 1-16,-2-2 1 0,-1 0-5 0,-1 0 2 0,2 3-5 16,-3-6 7-16,0 6 0 0,-1-3-1 0,1 4 2 15,-1-1-3-15,-4-1 1 0,0 1 4 16,0 1-4-16,0 1 1 0,-2 1-3 0,0-3 6 0,1 0-6 16,-1 3 5-16,0-3-2 0,-3 2 1 0,2 0 0 15,-5 3 1-15,2-4-15 0,-2 0 15 0,2 4-3 16,-2-4 1-16,0 1 3 0,4 1-5 0,1 2 3 15,-7-3 0-15,3 0 0 0,5 3 2 0,-4-3-1 16,4 3 1-16,-3-2-10 0,1-1 8 0,4 0 5 16,0 0-4-16,0 0 1 0,0-1 1 0,-3 0-2 15,3-2 0-15,3 0 1 0,-3-1 6 0,-2 2-4 16,2-2 3-16,5-2 2 0,-5 1-1 0,-2-2 4 16,-2 3 1-16,1-5 4 0,1 0 5 0,-1 1 4 0,-5 0 5 15,3 0-2-15,-4 2-1 0,-3-2 3 16,2 1 1-16,0 1-5 0,-1-2 7 0,0 0-1 15,-6 6-5-15,8-10-2 0,-8 10-1 0,7-8-6 0,-2 1-2 16,-5 7-2-16,5-6-5 0,-5 6-11 0,0 0-11 16,4-6-28-16,-4 6 3 0,0 0-8 15,0 0-15-15,0 0-12 0,0 0-16 0,10 0-26 0,-10 0-14 16,0 0-59-16,0 0-94 0,0 0-305 0,0 0 136 16</inkml:trace>
      </inkml:traceGroup>
      <inkml:traceGroup>
        <inkml:annotationXML>
          <emma:emma xmlns:emma="http://www.w3.org/2003/04/emma" version="1.0">
            <emma:interpretation id="{9999468B-0B92-4064-BC41-78FF19A4A97A}" emma:medium="tactile" emma:mode="ink">
              <msink:context xmlns:msink="http://schemas.microsoft.com/ink/2010/main" type="line" rotatedBoundingBox="5881,7994 7483,7761 7571,8368 5969,8602"/>
            </emma:interpretation>
          </emma:emma>
        </inkml:annotationXML>
        <inkml:traceGroup>
          <inkml:annotationXML>
            <emma:emma xmlns:emma="http://www.w3.org/2003/04/emma" version="1.0">
              <emma:interpretation id="{9476D5FA-0D83-44E0-9670-92F65A9080E2}" emma:medium="tactile" emma:mode="ink">
                <msink:context xmlns:msink="http://schemas.microsoft.com/ink/2010/main" type="inkWord" rotatedBoundingBox="5881,7994 7483,7761 7571,8368 5969,8602"/>
              </emma:interpretation>
            </emma:emma>
          </inkml:annotationXML>
          <inkml:trace contextRef="#ctx0" brushRef="#br0" timeOffset="61369.94">4573 6714 143 0,'0'0'202'0,"0"0"-17"0,0 0-26 15,0 0-7-15,0 0-18 0,0 0 0 0,0 0-9 16,0 0-6-16,0 0-8 0,0 0-4 0,0 0-4 15,-2 31-4-15,2-22 1 0,2-2-5 0,-2-7-8 0,4 15-5 16,-1-6-4-16,-2 0-1 0,0 0-4 0,-1 2-10 16,2 3-5-16,-1-3 3 0,-1 5-4 15,3-4-2-15,-3-1-5 0,0 1-3 0,1 1-4 0,-1-2-5 16,-1 0-3-16,2-1-5 0,-1-10 3 0,-1 18-3 16,1-5-6-16,0-4-3 0,0 3-2 0,0-12-5 15,0 11 3-15,0-11-2 0,-3 16 1 0,3-16-9 16,-1 10-10-16,1-10-16 0,0 11-16 0,0-11-18 15,-3 9-18-15,3-9-17 0,0 12-16 0,0-12-14 16,0 0-18-16,0 0-9 0,0 0-21 0,0 0-194 16,0 0-390-16,0 0 172 0</inkml:trace>
          <inkml:trace contextRef="#ctx0" brushRef="#br0" timeOffset="61729.37">4862 6838 31 0,'0'0'198'0,"0"0"0"0,9-8-17 16,-9 8-21-16,0 0-13 0,0 0-13 0,0 0-17 0,0 0-14 15,0 0 1-15,0 0-3 0,0 0-12 0,0 0 1 16,0 0-7-16,-22 21-3 0,10-14-4 0,2 2 0 16,-6-3-3-16,4 3 0 0,-2-3-3 0,0 3-2 15,4-2-2-15,-4 3-2 0,1-1 0 0,1-1-4 16,0 3-7-16,-1-1-1 0,-1-1-5 0,1-2-3 15,2 4-4-15,5-4-2 0,-2-1-7 0,0 2-5 16,0 0-1-16,3 1-1 0,3-3-4 0,2-6 2 16,-4 10-5-16,4-10 1 0,-2 11 0 0,2-11 1 15,0 0 1-15,6 14 0 0,0-10-1 0,-6-4 0 16,8 7 3-16,1-4-4 0,3-3 0 0,1 4-1 16,-1-2 0-16,1 0-3 0,2-2-2 0,-1 1-1 15,0-1-2-15,-1 0-6 0,3 1-15 0,-2-1-17 0,-1 2-18 16,3-5-18-16,-4 3-23 0,1-1-13 0,2-3-19 15,-2 0-33-15,2-2-24 0,-1 1-57 0,1 1-132 16,-1-4-396-16,6-4 176 0</inkml:trace>
          <inkml:trace contextRef="#ctx0" brushRef="#br0" timeOffset="62045.95">5310 6789 84 0,'0'0'245'0,"0"0"-9"0,-9-4-13 0,9 4-10 15,-9-3-16-15,9 3-19 0,-12-1-11 0,12 1-14 16,0 0-13-16,-19 4-11 0,8 0-2 0,2-1-16 16,1 4-5-16,-2 0-8 0,-1-1-10 0,5 1-10 15,-2 4-5-15,-1-3-3 0,5 0-8 0,-4 4-5 0,3-3-6 16,1-1-6-16,-1 3 0 0,2-3-8 0,0 2 1 15,3 3-4-15,-1-2-3 0,-1-1-5 0,2-10 3 16,3 17-3-16,-1-10-5 0,2 0 2 0,-2 2-4 16,4 0-2-16,-3-3-3 0,-3-6-14 0,11 9-17 15,-5-1-18-15,2-4-25 0,1 1-21 0,-1-2-36 16,4-1-15-16,1-2-22 0,2-4-30 0,-1 0-51 16,0-1-145-16,1-4-410 0,6 4 181 0</inkml:trace>
          <inkml:trace contextRef="#ctx0" brushRef="#br0" timeOffset="62493.33">5534 6878 228 0,'0'0'230'0,"4"-7"-18"0,-4 7-26 0,0 0-17 16,0 0-15-16,0 0-18 0,0 0-13 0,0 0-6 16,0 0-7-16,0 0-8 0,0 0-13 0,2 19-3 0,-2-19-4 15,2 11-6-15,-2-11-7 0,0 0-12 0,1 14-1 16,-1-14-9-16,3 10 1 0,-3-10-4 0,2 10-6 15,-2-10-3-15,0 0-2 0,-2 15-4 0,2-15-5 16,2 6-2-16,-2-6-1 0,0 0-1 0,0 0-1 16,0 0-3-16,0 10-3 0,0-10 7 0,0 0-2 15,0 0-5-15,0 0-9 0,0 0-2 0,0 0-1 16,0 0 2-16,0 0-5 0,21-22-6 0,-19 16-1 16,4-2 1-16,-3 1 3 0,7-2 2 0,-3 0-3 15,-3 5 2-15,2-5 1 0,1 3-1 0,1 2 1 16,1-5 4-16,-4 3-6 0,1 0 7 0,4 3 1 15,-10 3 1-15,13-9 2 0,-9 5 3 0,-4 4-2 16,10-6 4-16,-10 6-2 0,9-3 0 0,-9 3-2 0,11-2 1 16,-11 2-6-16,0 0 7 0,15 5 2 0,-15-5 3 15,11 7 0-15,-9-3 11 0,-2-4-5 0,8 9 8 16,-1-1-2-16,-5-2-2 0,4-1-2 0,-2 3-1 16,1 0-2-16,0 2-1 0,-2-1-1 0,-1-3-3 15,2 3 0-15,-4-9 2 0,3 14-2 0,-3-6-2 16,0-8-1-16,0 15-9 0,0-15-18 0,0 14-13 15,0-14-24-15,0 14-18 0,-7-9-24 0,7-5-21 16,-5 10-27-16,5-10-24 0,0 0-48 0,0 0-155 16,0 0-400-16,0 0 178 0</inkml:trace>
          <inkml:trace contextRef="#ctx0" brushRef="#br0" timeOffset="62734.02">6066 6687 132 0,'13'0'219'0,"-13"0"-13"16,0 0-12-16,16 5-12 0,-8 0-12 0,1 1-11 15,-1 0-6-15,-1 3-10 0,3 0-4 0,-4 0-10 16,2 5-8-16,0-1-10 0,-2 0-8 0,2 0-9 16,-1 3-8-16,-5 4-9 0,1-6-6 0,0 2-6 15,-3-1-1-15,-3 5-10 0,-5-1 1 0,2 0-15 16,-9 3-23-16,-4 5-31 0,-5-7-27 0,-1 5-33 15,-6-2-33-15,1-2-34 0,0 1-42 0,0-2-188 16,-2-3-402-16,9-3 179 0</inkml:trace>
        </inkml:traceGroup>
      </inkml:traceGroup>
    </inkml:traceGroup>
    <inkml:traceGroup>
      <inkml:annotationXML>
        <emma:emma xmlns:emma="http://www.w3.org/2003/04/emma" version="1.0">
          <emma:interpretation id="{861CB81F-3AE0-4EF1-93C5-40D40D76B021}" emma:medium="tactile" emma:mode="ink">
            <msink:context xmlns:msink="http://schemas.microsoft.com/ink/2010/main" type="paragraph" rotatedBoundingBox="1040,8706 30005,7338 30084,9030 1120,10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E2294D-E1A9-4469-BADF-3239D1B0B33B}" emma:medium="tactile" emma:mode="ink">
              <msink:context xmlns:msink="http://schemas.microsoft.com/ink/2010/main" type="line" rotatedBoundingBox="1040,8706 30005,7338 30084,9030 1120,10398"/>
            </emma:interpretation>
          </emma:emma>
        </inkml:annotationXML>
        <inkml:traceGroup>
          <inkml:annotationXML>
            <emma:emma xmlns:emma="http://www.w3.org/2003/04/emma" version="1.0">
              <emma:interpretation id="{58275446-98ED-414F-88C2-26C55D18DEB2}" emma:medium="tactile" emma:mode="ink">
                <msink:context xmlns:msink="http://schemas.microsoft.com/ink/2010/main" type="inkWord" rotatedBoundingBox="1045,8821 3249,8717 3303,9869 1100,9974"/>
              </emma:interpretation>
            </emma:emma>
          </inkml:annotationXML>
          <inkml:trace contextRef="#ctx0" brushRef="#br0" timeOffset="65106.13">-233 8691 53 0,'0'0'166'15,"-8"4"-11"-15,8-4-11 0,0 0-11 0,0 0-2 16,0 0-15-16,0 0 0 0,-8 4 4 0,8-4-4 16,0 0-9-16,0 0 3 0,0 0-2 0,0 0-2 0,0 0-5 15,0 0-7-15,0 0-9 0,0 0-5 16,0 0-7-16,0 0-5 0,0 0-9 0,17-21-6 16,-10 15-3-16,-1 0-1 0,5-4-4 0,0-1-5 0,2 1-2 15,3-2-5-15,2-6-1 0,3 2-7 0,4-6-2 16,-5 5 2-16,9-2-6 0,-1-5-2 0,0-1-2 15,-1-1 0-15,1-4-3 0,3 1-1 0,-2 2 2 16,-3-1-3-16,4-3-4 0,-1 3-1 0,-6-3-2 16,5 2 0-16,-5-2-3 0,1 0 3 0,-2 1-6 15,-2 2 3-15,-1 1 1 0,0-4-2 0,-2 1 1 16,1 2 3-16,-6 7-4 0,-1-1 0 0,1 3 1 16,0-2 0-16,0-1-3 0,1 1 1 0,-3 0 2 15,1 3 0-15,0-4 0 0,0 4 1 0,-2-3 0 0,1 2-1 16,0 1-3-16,-1-1 3 0,1 1-2 15,-5 6 1-15,2-3-3 0,0-1 6 0,-2 1-2 16,0 3 0-16,-1-1 0 0,-3 1 2 0,1 0-5 0,-2 3 5 16,1-1 0-16,1-3 1 0,-2 13-6 0,-2-13 8 15,2 13-5-15,-3-14 1 0,3 14 0 16,-5-8 0-16,5 8 0 0,-4-9-1 0,4 9-1 0,0 0-4 16,-12 0 2-16,12 0-1 0,0 0-3 0,-21 11 8 15,11-2-2-15,-1 2-1 0,0 0 1 0,-2 4-2 16,-4 1 2-16,4 0 2 0,-3 5 1 0,3-2 2 15,-8 8 0-15,9-6 6 0,-6 7-3 0,5-7 1 16,-2 0-6-16,6 0 3 0,-6 7-1 0,4-5 3 16,3 0-2-16,-6 4-1 0,2 4-1 0,4-8 2 0,3 1-2 15,-5 6-5-15,4-6 4 0,5 0 1 0,-2-2 1 16,1 3-1-16,2-2 0 0,4-1 2 16,-2 0-3-16,2-1 3 0,1 1-1 0,1-10 2 0,0 4-9 15,2 1 10-15,3-3-4 0,0-3 4 0,0-2-3 16,4-1 1-16,0-2 2 0,-2-1-1 15,4-2 1-15,0-1-2 0,1-2-1 0,-1-2-1 16,5-2 0-16,1-1 0 0,-1-1-5 0,-1-1 5 0,0-2-1 16,-2-1 2-16,1 1-1 0,-4-5-2 0,-2 7-1 15,0-5 2-15,2 0-2 0,-3 1-2 0,-1 0 6 16,-2 2 1-16,1 0-7 0,-5-3 4 0,5 4-2 16,-5 2 0-16,0 0 6 0,-6 6 2 0,7-9-1 15,-1 7-3-15,-6 2-5 0,0 0 1 0,9-9-2 16,-9 9 2-16,0 0-3 0,0 0 0 0,0 0 1 15,0 0 4-15,9 15-2 0,-9-15-2 0,3 15 2 16,-6-8 4-16,3 5 0 0,0 0 2 0,-1 0-1 16,1 2 1-16,1-3-2 0,2 4 0 0,-3-3-1 15,1 2 6-15,0-3-4 0,0-2 1 0,2 0 1 16,-3-9-3-16,5 16 0 0,-2-8 3 0,-3-8-1 16,6 8 0-16,-2-3-5 0,-4-5 8 0,8 5-4 0,-8-5-1 15,9 4 0-15,-9-4-10 0,13-3-17 0,-13 3-14 16,19-9-20-16,-9 2-23 0,2-1-17 15,-2-5-23-15,1 1-18 0,3-5-22 0,2-3-41 16,-2 2-159-16,2-12-389 0,1 2 172 0</inkml:trace>
          <inkml:trace contextRef="#ctx0" brushRef="#br0" timeOffset="65341.19">953 7840 131 0,'0'0'234'0,"-6"-12"-15"0,3 6-7 0,3 6-9 0,-3-15-11 16,3 6-15-16,0 9-13 0,1-13-13 0,-1 13-9 16,4-13-17-16,-4 13-12 0,4-13-13 0,-1 7-7 15,-3 6-12-15,8-7-8 0,-3 2-6 0,-5 5-8 16,6-6-5-16,-6 6-13 0,7-5-16 0,-7 5-15 16,0 0-13-16,0 0-14 0,17 6-8 0,-17-6-19 15,9 10-12-15,-4-2-16 0,-2-1-5 0,1 8-25 16,-3-1-6-16,0 0-10 0,2 5-12 0,-2 1-23 0,1 2-141 15,0-4-318-15,-1-3 141 0</inkml:trace>
          <inkml:trace contextRef="#ctx0" brushRef="#br0" timeOffset="65905.73">1062 8097 60 0,'3'6'161'0,"-3"-6"3"0,0 15-4 16,0-15-7-16,0 13-3 0,4-6-6 0,-4-7-11 0,1 13-3 15,-1-13-8-15,2 11-11 0,0-4-7 0,-2-7-7 16,2 12-12-16,-2-12-8 0,3 11-5 0,-3-11-6 15,3 11-16-15,-3-11 7 0,4 7-9 0,-4-7-2 16,3 9-4-16,-3-9-4 0,0 0-1 0,5 6-8 16,-5-6 2-16,0 0-4 0,0 0 3 0,9 6-7 15,-9-6-1-15,0 0-2 0,0 0-3 0,16-8-4 0,-7 1-2 16,1-1-2-16,2 1-12 0,-3-5-1 16,8 0-8-16,-1 4 1 0,1-8-7 0,2 1 3 15,1 2 2-15,-4 0-2 0,5 0 4 0,-7 4 0 16,3-5 3-16,0 1 6 0,-6 5 5 0,0 2 5 15,1 2 3-15,-3-1 5 0,-2 0 2 0,-1 3-4 16,-6 2 0-16,7-7-3 0,-7 7 0 0,10-2 5 0,-10 2-2 16,0 0 0-16,13 10 2 0,-13-10 3 0,7 8 2 15,-5-1 1-15,-2-7-2 0,3 17 6 0,-2-10-2 16,-1-7-4-16,3 17 2 0,-2-8-5 0,-1 1 0 16,2-1-2-16,-2-9 4 0,-2 16-6 0,4-10 0 15,-2-6-3-15,0 18 0 0,2-12-3 0,-2-6 2 16,3 12-1-16,-3-12 3 0,4 10-5 0,-4-10 3 15,0 0-4-15,1 9 5 0,-1-9-6 0,0 0 5 16,5 3-5-16,-5-3-1 0,0 0-5 0,19-9-6 16,-9 3-7-16,1 0-4 0,0-1-4 0,4-2-2 15,-1 1-1-15,4-5-1 0,1 3 1 0,-2-3 4 16,0-1 4-16,1 4 2 0,-2 1 0 0,-2 1 0 16,2 2 3-16,-3-2 7 0,2 2 0 0,-1-1 4 15,-7 3 8-15,5-1 2 0,-1 4-5 0,-1-3 2 16,0 3 3-16,-10 1 0 0,17 1 4 0,-7 0 3 15,-1 4 0-15,3 1 0 0,-2-2 1 0,-1 5-2 16,3-2-1-16,-3 2-1 0,0-1-6 0,2 5 4 0,0-4-2 16,0 3 1-16,-3 1-3 0,2 1-12 0,1 3-23 15,-1 2-24-15,-5 1-36 0,-2-2-50 0,-3-2-55 16,-5-1-198-16,0 1-423 0,-9 1 187 0</inkml:trace>
        </inkml:traceGroup>
        <inkml:traceGroup>
          <inkml:annotationXML>
            <emma:emma xmlns:emma="http://www.w3.org/2003/04/emma" version="1.0">
              <emma:interpretation id="{9E6DF9DA-B988-4B22-872A-E99CE5AB3D76}" emma:medium="tactile" emma:mode="ink">
                <msink:context xmlns:msink="http://schemas.microsoft.com/ink/2010/main" type="inkWord" rotatedBoundingBox="4227,9119 6823,8996 6847,9501 4251,9624"/>
              </emma:interpretation>
            </emma:emma>
          </inkml:annotationXML>
          <inkml:trace contextRef="#ctx0" brushRef="#br0" timeOffset="70117.54">3896 8103 36 0,'0'0'226'0,"0"0"-30"15,0 0-15-15,0 0-12 0,0 0-17 0,0 0-12 16,0 0-7-16,0 0-15 0,6 12-1 0,-6-12-10 0,3 11-4 16,-3-11-5-16,1 14-13 0,-1-5-5 15,0-9-7-15,3 13-1 0,-1-5-13 0,-2-8-3 16,0 12-4-16,0-12-5 0,2 10-5 0,-2-10-2 0,1 9-7 15,-1-9 1-15,0 0-6 0,0 9 2 0,0-9-5 16,0 0 0-16,3 10-1 0,-3-10-4 0,0 0 0 16,0 0-2-16,0 0-10 0,0 0-6 0,0 0-8 15,0 0-5-15,6-28-6 0,-1 22-7 0,2-5-3 16,1 0-2-16,1 0 1 0,-1-2-7 0,2 4 9 16,-2-4 9-16,3 4 1 0,-1-1 1 0,0 1 6 15,-2-2 4-15,0 2 5 0,0 1 8 0,-1 3 4 16,-2 2 10-16,-5 3 5 0,12-9 6 0,-7 5-3 15,1-1-3-15,-6 5-6 0,9-1 5 0,-9 1-6 0,0 0 2 16,20 1 1-16,-20-1 1 0,12 6 1 0,-7-1 0 16,3 2-1-16,-3 0 1 0,0-1-2 15,2 3 3-15,-2-1-7 0,2 2 3 0,-1 2-3 0,-1-3 0 16,1 1-3-16,0-1 2 0,-1 3-4 0,1-2 3 16,-4-2-7-16,2-1 2 0,-1 1-7 0,-1 0-5 15,-2-8-23-15,3 14-17 0,-3-14-18 0,0 12-19 16,0-12-21-16,0 0-24 0,-7 10-20 0,7-10-32 15,0 0-204-15,0 0-409 0,0 0 181 0</inkml:trace>
          <inkml:trace contextRef="#ctx0" brushRef="#br0" timeOffset="70391.2">4454 7774 161 0,'0'0'202'16,"0"0"-14"-16,0 0-17 0,16 2-12 0,-16-2-15 0,10 10-6 15,-3 1-3-15,-5-4-4 0,5 1-16 0,-2 5-8 16,0 0-4-16,2 1-10 0,-1 1 0 0,2 0-4 16,-3 7-5-16,3 0-1 0,-3-1-4 0,1 0-9 15,-6-5 2-15,1 5-6 0,-2-2-8 0,1 2-6 16,-3-3-2-16,-1 0-7 0,4-5-1 0,-8 2-5 15,2 0 1-15,-2-2-7 0,-1 1 4 0,-3-1-7 16,0-4-12-16,3 1-15 0,-4 2-20 0,1-5-23 16,0 0-21-16,3 0-25 0,0-3-37 0,1-1-13 15,8-3-34-15,-15 2-207 0,15-2-408 0,0 0 181 16</inkml:trace>
          <inkml:trace contextRef="#ctx0" brushRef="#br0" timeOffset="71074.75">4973 8216 25 0,'14'0'219'0,"-2"0"-10"16,2 0-14-16,3-2-9 0,10 1-15 0,-7-3-4 0,7 3-12 15,-4 0-11-15,5-3-5 0,-4 3-11 0,0-3-5 16,1 4-10-16,1-6-8 0,-2 6-9 0,0-3-10 16,-3 2-9-16,0 0-8 0,-4 0-7 0,7-2-5 15,-13 3-5-15,0-2-5 0,1 2-2 0,2-2-7 16,-14 2-7-16,14-2-3 0,-14 2-16 0,11-2-17 16,-11 2-24-16,0 0-13 0,14 2-26 0,-14-2-19 15,0 0-23-15,12-2-33 0,-12 2-56 0,0 0-151 16,12-8-378-16,-12 8 167 0</inkml:trace>
          <inkml:trace contextRef="#ctx0" brushRef="#br0" timeOffset="70784.72">5006 8039 72 0,'0'0'215'0,"0"0"-16"0,0 0-10 16,0 0-10-16,10 10-11 0,-10-10-14 0,17 2-4 15,-4-2-13-15,0 3-7 0,2-3-10 0,-1 0-2 16,2 1-14-16,2-1-7 0,4 0-6 0,-5-1-7 0,5-2-5 16,-2 1 1-16,0 2-9 0,-1-2-3 15,1 0-6-15,3-1-7 0,-6 1-3 0,-5 1-4 16,5 1-8-16,-4-3-1 0,2 3-4 0,-6-1-6 0,2-1 0 15,0 2-1-15,-11 0-6 0,16-3-2 0,-16 3-4 16,13-2-3-16,-13 2-1 0,11-2-5 0,-11 2-13 16,0 0-6-16,12-2-15 0,-12 2-17 0,0 0-22 15,0 0-22-15,0 0-26 0,0 0-21 0,0 0-21 16,0 0-45-16,0 0-160 0,-43 4-391 0,29-4 174 16</inkml:trace>
          <inkml:trace contextRef="#ctx0" brushRef="#br0" timeOffset="68997.28">2911 7865 93 0,'0'0'216'15,"-4"-10"-12"-15,4 10-13 0,0 0-18 0,0 0-7 16,0 0-11-16,0 0-12 0,-1-12-13 0,1 12-5 16,0 0-12-16,0 0-13 0,0 0-12 0,0 0-6 15,0 0-15-15,0 0-7 0,0 0-7 0,0 0-2 16,0 0-1-16,0 0-5 0,0 0 4 0,0 0 1 15,0 0-2-15,-4 34 3 0,4-22-6 0,-2 0 2 16,-1 2 1-16,2 2 1 0,-2 3-3 0,3 2-2 0,0-1-2 16,-3 1-1-16,3-4-7 0,-1 1 3 0,2-2-1 15,-1 0-3-15,3-1-4 0,-3-3 2 0,0 3-10 16,1-2 4-16,1 2-3 0,-2-2-1 0,1 0 1 16,2-1-7-16,-3-1 2 0,1-1 0 0,0-2-4 15,-1-8-3-15,3 15 4 0,-2-7-5 0,-1-8-1 16,0 11-9-16,0-11-14 0,1 12-17 0,-1-12-17 15,-1 10-19-15,1-10-16 0,0 0-17 0,0 0-18 16,1 12 1-16,-1-12-13 0,0 0-24 0,0 0-42 16,0 0-172-16,0 0-398 0,0 0 176 0</inkml:trace>
          <inkml:trace contextRef="#ctx0" brushRef="#br0" timeOffset="69354.62">3238 8076 23 0,'0'0'185'16,"0"0"-13"-16,0 0-18 0,5-6-11 0,-5 6-16 15,0 0-10-15,0 0-23 0,0 0 3 0,0 0-5 16,0 0-1-16,0 0 2 0,0 0-6 0,0 0-3 16,-32 14 1-16,23-11-1 0,-2 3-5 0,-1 0-1 15,-1 0 3-15,2 1-4 0,-5 1 3 0,0-2-2 16,3 2-4-16,0 4-3 0,-7-2-2 0,9-2-7 15,-1 3-8-15,0-4 0 0,3 3-7 0,-2 0-2 16,2-2-7-16,1 1-2 0,2-3-5 0,1 0-1 16,-1 4-4-16,4-1-1 0,2-9-6 0,-4 15-1 0,3-8-1 15,1-7 5-15,1 15-4 0,-1-15 4 16,6 12-6-16,-2-8 4 0,2 3 3 0,-6-7-1 16,11 10-2-16,-1-7 0 0,-1 2-1 0,2-4-2 0,0 3-3 15,1-4 1-15,2 3-7 0,0-2-8 16,-2-1-20-16,1 2-19 0,-13-2-23 0,20-3-22 0,-6 2-22 15,-14 1-24-15,21-6-34 0,-6 1-30 0,-2 1-202 16,-2-2-429-16,5-3 190 0</inkml:trace>
          <inkml:trace contextRef="#ctx0" brushRef="#br0" timeOffset="69668.76">3705 7950 141 0,'-7'-3'230'0,"7"3"-8"0,0 0-13 0,-18-3-18 16,18 3-10-16,-16 6-7 0,7 0-10 0,-1 3-12 0,-2-2-12 16,0 2-12-16,0 1-8 0,1-2-7 0,-1 5-9 15,0 4-11-15,0-1 2 0,7-4-17 0,-4 1-4 16,1 1-4-16,3 0-6 0,-2-1-8 15,3 4-5-15,3-5-5 0,1 3 0 0,-1-1-6 16,1-4-4-16,1 3-5 0,0-2 0 0,2 0-3 0,0-2-1 16,1-1-5-16,2-2 2 0,1 1-14 0,2-1-17 15,-3-3-25-15,6 2-23 0,-4-4-25 0,8 2-35 16,-2-3-24-16,0-3-31 0,1 0-24 0,2-1-207 16,4-4-432-16,-3-2 192 0</inkml:trace>
        </inkml:traceGroup>
        <inkml:traceGroup>
          <inkml:annotationXML>
            <emma:emma xmlns:emma="http://www.w3.org/2003/04/emma" version="1.0">
              <emma:interpretation id="{43904E8C-73AB-4452-90B6-13E0002792C1}" emma:medium="tactile" emma:mode="ink">
                <msink:context xmlns:msink="http://schemas.microsoft.com/ink/2010/main" type="inkWord" rotatedBoundingBox="7322,8976 8687,8911 8719,9586 7354,9651"/>
              </emma:interpretation>
            </emma:emma>
          </inkml:annotationXML>
          <inkml:trace contextRef="#ctx0" brushRef="#br0" timeOffset="71534.56">5993 7985 92 0,'0'0'220'0,"-6"6"-12"16,6-6-16-16,0 0-12 0,0 0-6 0,0 0-14 15,0 0-1-15,0 0-9 0,0 0-12 0,0 0-7 16,29-16-8-16,-21 12-8 0,1-2-6 0,-1-1-10 16,1 0-10-16,-1 1-5 0,4-4-9 0,-2 1-11 15,2 0-3-15,0-4-7 0,-4 2-5 0,1 0-8 16,2 0 2-16,4-8-7 0,1 5-8 0,-1-5-5 15,-4 1-3-15,-2 5-8 0,0-1 1 0,1 1-7 16,-2 3 1-16,1-2 0 0,-3 2-2 0,-1 2-2 16,1 2 2-16,-3 0 0 0,-3 6-3 0,9-12-1 15,-6 8-1-15,-3 4 1 0,6-6-4 0,-6 6 1 0,0 0 0 16,0 0-2-16,0 0-1 0,0 0 4 16,0 0-2-16,0 0 1 0,0 0 4 0,-13 39 3 15,5-26 4-15,2 5 1 0,-2 1 1 0,3 2 5 0,0 0 2 16,1 1 0-16,1 3 4 0,0-4-2 15,1 1 1-15,2 2-3 0,-4 0-1 0,4-2 0 0,0-2-3 16,0 2 0-16,-1-8 0 0,2 7 1 0,-1-6-1 16,4-1-4-16,-4 2 0 0,2-1 2 0,1 1-4 15,-3-4-26-15,3 0-29 0,-3 0-37 0,0-2-41 16,0 0-58-16,0-10-287 0,0 14-510 0,0-14 226 16</inkml:trace>
          <inkml:trace contextRef="#ctx0" brushRef="#br0" timeOffset="89425.41">7329 8042 57 0,'0'0'185'0,"2"-7"-16"0,-2 7-12 16,0 0-8-16,5-7-11 0,-5 7-9 0,7-5-11 16,-7 5-10-16,5-5-2 0,-5 5-6 0,0 0-10 15,0 0-8-15,0 0-12 0,8-6-9 0,-8 6-1 16,0 0-9-16,0 0-1 0,0 0 4 0,0 0 0 15,0 0-2-15,0 0-4 0,0 0-1 0,-17 29-3 16,9-19-2-16,2 0-4 0,-5 2-4 0,-1-1-4 16,-5 4-1-16,0 1-2 0,-5-1-9 0,-4 3-8 15,-3 3-21-15,-5-3-11 0,3 3-18 0,0-1-11 0,-3-2-16 16,0 2-21-16,2-5-22 0,-2 0-2 16,15-3-22-16,-6-3-162 0,1 2-319 0,10-4 141 15</inkml:trace>
        </inkml:traceGroup>
        <inkml:traceGroup>
          <inkml:annotationXML>
            <emma:emma xmlns:emma="http://www.w3.org/2003/04/emma" version="1.0">
              <emma:interpretation id="{3229EF4B-929B-422E-92CB-BF31E740A170}" emma:medium="tactile" emma:mode="ink">
                <msink:context xmlns:msink="http://schemas.microsoft.com/ink/2010/main" type="inkWord" rotatedBoundingBox="9401,8694 12238,8560 12267,9163 9429,9296"/>
              </emma:interpretation>
            </emma:emma>
          </inkml:annotationXML>
          <inkml:trace contextRef="#ctx0" brushRef="#br0" timeOffset="90944.96">8254 7410 53 0,'-5'18'204'0,"5"-18"-11"0,-4 21-22 0,-1-9-7 15,0 3-9-15,-2 6-12 0,-1-3-14 0,3 3-7 16,-4 0-4-16,4-1-8 0,-2 3-9 0,-1-3-7 16,3 1-6-16,1 3-8 0,1-8-5 0,-2 5-4 15,-1-7-3-15,0 2-7 0,-1 3-4 0,3 0-3 0,-2-7-5 16,1 4-5-16,0-4-7 0,1 3 4 15,1 0-7-15,-2-4 1 0,3 3-12 0,-2-2 3 16,-2 0-4-16,4-3 1 0,-3 1-3 0,2-3-2 0,3-7 1 16,-7 12-1-16,5-5-4 0,2-7-1 0,-3 11-4 15,3-11 2-15,-2 11-2 0,2-11-1 0,-4 6 0 16,4-6-2-16,0 0-7 0,0 0-19 0,0 0-4 16,0 0-1-16,0 0-5 0,0 0-7 0,11-25-9 15,-1 13-5-15,0 0 3 0,4-6-7 0,1 5 4 16,2-4 1-16,2 2-1 0,1-1 7 0,1-1 6 15,4-3-2-15,-3 5 9 0,-1 1 0 0,-1 0 6 16,3 2 1-16,-3 0 3 0,-3 2-2 0,5-1 9 16,-5 1 2-16,0 4-1 0,-5-3 3 0,2 3 7 15,-2 0 4-15,-2 0 5 0,-1 3-5 0,-1 0-1 16,-8 3 3-16,12-4 4 0,-12 4-4 0,12-2 3 16,-12 2 12-16,0 0 4 0,0 0 6 0,5 9-1 0,-5-9 7 15,-3 14-6-15,3-14 8 0,-5 25-1 16,-1-13-3-16,0 0 0 0,1 3-3 0,-4-2-10 15,2 6 8-15,0 1-4 0,1-6-2 0,0 1 0 0,3 1-2 16,1-2-2-16,2 1-1 0,0-3-3 0,-3 1-3 16,6-4 5-16,-3-1-1 0,2 2-4 0,3 0 0 15,2 1 0-15,-2-6-2 0,7 3 4 0,0-2-1 16,-2-1-5-16,7-4 4 0,5-1-3 0,-1-3 2 16,7 3-2-16,-2-6 1 0,0 0-1 0,11-1-3 15,-1-4-2-15,1-1 3 0,-3-1-2 0,1-1 0 16,-3 0-1-16,2 0 1 0,-4 0 0 0,-7 3-9 15,3 0 9-15,-6-1-9 0,0-1 6 0,-1 2 2 16,-2-2-4-16,-5 5 4 0,0-3-3 0,-2 1-1 0,-1 0-1 16,-4 1 7-16,2 1-3 0,-2-2-2 15,0 1 4-15,-5 3-3 0,4-4 1 0,-4 10-2 16,0-13 3-16,0 13-7 0,-6-14 1 0,2 8 6 0,-3 1 0 16,-3-1-4-16,-1 2-1 0,-3 2 1 0,0-2 2 15,-3 4-1-15,0-2-2 0,-5 4 0 0,5-2 1 16,2 3 0-16,1-1 3 0,-8 2-2 0,5 1 2 15,-2 0 1-15,5 1 0 0,-2 0 1 16,2 3-3-16,2-2 2 0,-2 1 1 0,3 4 0 0,-1-2-1 16,6-1 1-16,-5 0-2 0,6 3 4 0,-1-1 1 15,0-1-1-15,3 3-3 0,3-7 4 0,-2 5 0 16,2-11 2-16,5 17-2 0,-2-8 4 0,0 0-2 16,3-3 4-16,-1 0-5 0,7 3 2 0,-1-2 0 15,0-2 1-15,1-1-1 0,5-1 0 0,0 0 0 16,-1-1 0-16,5-2-3 0,4-2 3 0,-2 2-4 0,-1-4 0 15,2 2-1-15,1-4-2 0,1-1 2 0,-1 4 0 16,1-3-3-16,-1-3 0 0,-2 3-1 0,2-5-1 16,-1 3 1-16,-2-1 0 0,1-1-3 0,-3-1 2 15,0 2-3-15,-6 2 1 0,0-1-3 0,-1 4 5 16,-1-1 0-16,0-2 0 0,-3 4 1 0,-9 3-2 16,11-6 2-16,-5 2 1 0,-6 4-7 0,0 0 2 15,8-2-2-15,-8 2 1 0,0 0 4 0,0 0-1 16,8 11-4-16,-8-11 8 0,0 0-4 0,-4 16 5 15,4-16 0-15,-7 19 1 0,3-9-3 0,0 0 0 16,-2-3 2-16,3 3-2 0,-1 0 0 0,-1 1 5 16,3 1-4-16,-4-6 0 0,6 4-3 0,-4-1 4 15,4-9-3-15,-2 14 0 0,-3-7 1 0,5-7-3 16,0 0-1-16,0 12-5 0,0-12 0 0,0 0 2 0,0 11-2 16,0-11-6-16,0 0-6 0,0 0-6 15,17-2-4-15,-17 2-6 0,17-12-2 0,-7 5-10 0,6-1-6 16,-5-1 2-16,3 0-12 0,0-2 8 15,-2 0 7-15,2 1 4 0,3-3 7 0,-5 3 2 0,2 0 3 16,1 1 3-16,-2 0 10 0,-2 2 3 0,0-4 9 16,-5 5 2-16,2 2 6 0,-1 0 3 0,1-1 1 15,-8 5 2-15,11-7 5 0,-5 4-2 0,-6 3 1 0,9-6 0 16,-9 6 1-16,5-2 1 0,-5 2 6 16,0 0-4-16,12 0 3 0,-12 0 1 0,0 0 4 15,13 2 4-15,-13-2 3 0,6 6 1 0,-6-6-5 16,7 13 1-16,-3-7 4 0,-2 0 10 0,2 4-2 15,-4-1-3-15,0-9-5 0,0 22-1 0,0-10-2 16,3-3-4-16,-3 2-5 0,0-1 5 0,0 2-2 16,-3 1-6-16,3-2 2 0,0-11-3 0,0 17 0 0,0-10 0 15,0-7-4-15,-2 14 3 0,4-7-9 16,-2-7-9-16,0 0-7 0,0 16-10 0,0-10 0 0,0-6-11 16,8 4-18-16,-8-4-21 0,15 0-20 0,-15 0-20 15,23-4-9-15,-6-2-26 0,3-2-206 0,2-2-381 16,8-8 168-16</inkml:trace>
          <inkml:trace contextRef="#ctx0" brushRef="#br0" timeOffset="91457.61">10121 7715 187 0,'0'0'191'16,"0"0"-6"-16,0 0-14 0,-9-12-16 0,9 12-6 15,0 0-13-15,-16 0-8 0,16 0-11 0,0 0-8 0,-20 5-8 16,20-5-7-16,-15 6-11 0,8-2-3 15,-1 2-15-15,-1-1 2 0,-1 2-2 0,3-1-6 16,1 0-6-16,-3 1-1 0,3-1-9 0,-3 6 0 0,3-3-8 16,0-1 1-16,1-1-5 0,3 0-5 15,-2 1-2-15,0 2 0 0,0-3-5 0,4-7 2 16,2 11 0-16,-2-11 1 0,6 12-3 0,-1-7 4 0,1-1-5 16,2 0 1-16,3-4 1 0,4 3-2 0,2-3-5 15,6-1 2-15,0-1-2 0,2 2 0 0,10-8-2 16,-1 2-2-16,0 1-2 0,3-3-3 0,-4 0-2 15,2-3-9-15,-10 2-2 0,9-3-1 0,-9 2-4 16,-2 1 3-16,-1-2 3 0,-5 0 1 0,-2 2-9 0,-4 2 10 16,2-1-3-16,-3-1 3 0,-5 3 0 15,-1 0 2-15,-4 6 0 0,1-13 5 0,-1 13-4 16,0 0 3-16,-10-10 0 0,10 10 3 0,-23-7-4 0,10 7 5 16,-4-1-6-16,4 2 4 0,-2 0 1 0,0 3 1 15,1-1-5-15,-1 3 3 0,4 0-4 16,-1 1-1-16,0 0 3 0,2 1 3 0,-1-2-1 0,6 0-1 15,0 4 1-15,2-5 1 0,3-5-3 0,1 15 1 16,-1-15 1-16,11 14 3 0,2-8-2 16,4 2 3-16,7-2-1 0,8 3 4 0,5-1-1 0,1-2 0 15,4 0-1-15,-2-1 2 0,2-1-1 0,-5-2 0 16,3 1 0-16,-2 0-2 0,-1-3-4 0,-10 3-8 16,-1-2-14-16,-2-1-25 0,-7-1-28 0,0-2-35 15,0 3-39-15,-7 0-78 0,-3-3-137 0,-7 3-391 16,13-5 173-16</inkml:trace>
        </inkml:traceGroup>
        <inkml:traceGroup>
          <inkml:annotationXML>
            <emma:emma xmlns:emma="http://www.w3.org/2003/04/emma" version="1.0">
              <emma:interpretation id="{23A0A6D7-1A06-465C-A0A9-18148718CCD5}" emma:medium="tactile" emma:mode="ink">
                <msink:context xmlns:msink="http://schemas.microsoft.com/ink/2010/main" type="inkWord" rotatedBoundingBox="13043,8274 14664,8197 14713,9229 13092,9306"/>
              </emma:interpretation>
            </emma:emma>
          </inkml:annotationXML>
          <inkml:trace contextRef="#ctx0" brushRef="#br0" timeOffset="94753.02">11911 7377 14 0,'0'0'150'0,"0"0"-2"0,0 0-13 0,0 0-14 0,0 0 2 15,0 0-6-15,0 0-8 0,0 0-6 0,0 0-6 16,0 0-4-16,0 0-10 0,0 0-3 0,32-3-7 16,-32 3-7-16,12-5-7 0,-12 5 0 0,12-3 0 15,-4 0-8-15,-8 3-1 0,14-7-7 0,-7 3 0 16,3-2-5-16,-1 1-5 0,6-1 3 0,-6 2-8 16,5-3-1-16,0 1-1 0,1-2-3 0,-1 0-4 15,3-5-1-15,4 4 0 0,-3-3 2 0,5-4-2 0,-4 2-12 16,3 1 8-16,2-3-2 0,-4 1-3 15,2-1 0-15,0-1 1 0,-4 1 0 0,3 1-6 0,-4 1 5 16,-1 0-2-16,-2 3-3 0,-2 1-1 0,-1 1 8 16,-2-3 0-16,-3 1 10 0,2 1-2 0,-1-2 1 15,-2 2 0-15,-3 3 1 0,4-1 3 0,-6 8-2 16,6-9-2-16,-2 5-1 0,-4 4-1 0,1-11-5 16,-1 11-3-16,0 0-1 0,0 0-2 0,0 0 1 15,-10-11-2-15,10 11-1 0,-12-2 1 0,12 2-3 16,-17 0 4-16,8 0-2 0,-3 3-1 0,1 1-6 15,-4 1 0-15,2-2 2 0,-3 3 1 0,2 0 2 16,-2-1-5-16,2 4 2 0,2 1 0 0,-2-3 3 0,-1 7-1 16,5-3 0-16,-2 1-1 0,-3 0 0 0,3 2 4 15,-3 0-2-15,4 4 3 0,1-6 0 16,0 7-2-16,3-5 0 0,-3 3-2 0,6-3 4 0,-6 5-1 16,4 1 4-16,0-1-2 0,2-3 3 0,-1 3 4 15,1 4 0-15,0 0-1 0,3-2 2 0,-3 0 3 16,0-1-2-16,2 1-1 0,-3 2 7 0,3 2 1 15,-2-4-2-15,-2 1 5 0,1 0 1 0,-3 1 1 16,0-1-1-16,-2 0 3 0,0 1-4 0,2-1 3 16,-4 2-3-16,2-2-2 0,-2 0 1 0,0-1 2 15,2 0-1-15,-2 0-2 0,1-3-3 0,2-1 0 16,-4 1-4-16,7-3 5 0,-2 4-5 0,1-5-1 16,-2 0-1-16,2-3-1 0,2 0-4 0,0 0 3 15,0 0-2-15,2-2-1 0,2-2-5 0,-4 2 4 16,1-3-5-16,4-6 0 0,-3 13 1 0,3-13-5 15,-4 12-13-15,3-6-16 0,1-6-18 0,0 0-15 0,-4 15-26 16,4-15-27-16,-1 10-23 0,1-10-26 0,0 0-31 16,0 0-48-16,-4 8-140 0,4-8-415 15,0 0 184-15</inkml:trace>
          <inkml:trace contextRef="#ctx0" brushRef="#br0" timeOffset="95391.28">11730 7665 180 0,'0'0'201'0,"0"0"-19"0,0 0-13 0,-4-8-24 16,4 8-15-16,0 0-8 0,0 0-15 0,0 0-6 16,0 0-11-16,28 0-5 0,-14 3-6 0,0-3-5 15,9 2-2-15,0-2 0 0,5 1-9 0,7 2 1 16,2-1-10-16,0-2 3 0,-1 2-7 0,4-2-3 16,-3 0-6-16,2-2 1 0,-5 2-3 0,3-2-3 15,-10 2-7-15,-1 0 10 0,-2-1-7 0,-2 1-2 16,0-2 4-16,-5 1 0 0,-4-1 1 0,-2 2 1 15,-11 0-1-15,18 0 2 0,-18 0 0 0,13-3-2 16,-13 3-5-16,11 0-3 0,-11 0-3 0,0 0-6 16,10 3 2-16,-10-3-3 0,0 0-5 0,5 5 6 15,-5-5-6-15,3 7-2 0,-3-7-2 0,3 11 3 16,-3-11-4-16,2 14 0 0,-2-7 0 0,0-7-4 0,4 14 4 16,-1-8 1-16,-3-6-3 0,6 12 2 15,-1-3-3-15,-5-9 3 0,10 9-4 0,-5-6 4 16,3 0-3-16,1 0 3 0,-1 1 2 0,2-3-5 0,-10-1 0 15,24-1 1-15,-10-3 0 0,-2 2 1 0,-2 2-2 16,5-4-1-16,-4 0-2 0,-3-1 2 0,-1-2 0 16,-2 1 0-16,2-3 1 0,-2 3-3 0,0-4 2 15,-4 2 0-15,3-4-5 0,-4 4-2 0,-1-6 1 16,-3 3-1-16,-3-1-3 0,1 0 2 0,-6 3-4 16,0-1 5-16,-7 0-1 0,6 2-3 0,-7-2 3 15,-2 1-3-15,1 3 3 0,-3 2 3 0,2 0-3 16,1 2 2-16,4 3-4 0,0-1 1 0,0 1-4 15,2 1-6-15,0 1-8 0,0 3-10 0,3-3-5 16,0 6-10-16,2-3-16 0,3 1-10 0,2-2-13 16,2 3-7-16,3-8-17 0,0 12-9 0,0-12-11 15,12 11-35-15,-2-5-158 0,3 0-352 0,4-2 157 0</inkml:trace>
          <inkml:trace contextRef="#ctx0" brushRef="#br0" timeOffset="95774.12">12850 7640 183 0,'0'0'201'0,"0"0"-19"0,0 0-25 0,0 0-14 15,0 0-13-15,11 1-9 0,-11-1-9 0,0 0-4 16,3 13-6-16,-3-13-7 0,-3 11-8 0,3-11-4 16,0 16 1-16,0-16-5 0,-3 16-12 0,3-9-3 15,0 4-3-15,0-11-9 0,-1 17-5 0,1-10 1 16,0-7-4-16,-1 14-2 0,1-14-6 0,-2 10 1 15,2-10-2-15,0 0-2 0,2 11 4 0,-2-11 6 16,0 0 9-16,0 8 10 0,0-8-3 0,0 0-8 16,0 0-4-16,0 0-2 0,0 0-5 0,0 0-4 15,14-19-6-15,-10 10-3 0,4 0-2 0,0-4-3 16,1-1-2-16,3-5 0 0,-1 3-10 0,6-1-3 16,3 0-7-16,-2-3 0 0,-1 5-6 0,0 0-2 0,3 1-4 15,-2 0-4-15,4 4-7 0,1 1-2 0,-4-1-9 16,3 4-20-16,2 4-6 0,-2-3-18 15,2 5-19-15,-1 0-22 0,1 1-22 0,-2 0-25 0,2 4-206 16,-1-1-402-16,1 2 179 0</inkml:trace>
        </inkml:traceGroup>
        <inkml:traceGroup>
          <inkml:annotationXML>
            <emma:emma xmlns:emma="http://www.w3.org/2003/04/emma" version="1.0">
              <emma:interpretation id="{9FE92461-7868-4221-A44E-8AE6DBEACC6A}" emma:medium="tactile" emma:mode="ink">
                <msink:context xmlns:msink="http://schemas.microsoft.com/ink/2010/main" type="inkWord" rotatedBoundingBox="15493,8179 20899,7924 20971,9461 15565,9716"/>
              </emma:interpretation>
            </emma:emma>
          </inkml:annotationXML>
          <inkml:trace contextRef="#ctx0" brushRef="#br0" timeOffset="96896.54">14244 7574 147 0,'-9'3'206'0,"9"-3"-17"0,-17 5-23 15,10-2-13-15,1 1-13 0,6-4-15 0,-7 11-15 0,7-11-7 16,-6 10-8-16,6-10-12 0,-4 9-6 0,4-9-5 16,1 10-9-16,-1-10-2 0,7 10-3 0,0-5-3 15,-7-5-2-15,16 5-4 0,-3-3-2 0,0 1-6 16,4-3-3-16,-2-3-7 0,2 6-2 0,4-8-3 16,-3 3-1-16,-1-1-7 0,5-3 0 0,-1 1 0 15,0-1 4-15,-4-1-6 0,0 1-5 0,-4-1 3 16,0 0-5-16,1-3-1 0,-2 2 0 0,-3-3 1 15,2 3 2-15,-5 2-3 0,1 1-4 0,-3-1-2 0,-4 6 7 16,4-15-4-16,-4 15-3 0,-3-12-3 0,3 12 2 16,-6-10 2-16,0 4-3 0,-1 1 1 0,-3 0-1 15,-3 3 0-15,0-1 2 0,-5 0-4 0,1 0 1 16,-3 3 2-16,5 0 4 0,-10 0-7 0,4 3 5 16,4 0-2-16,-5 1 0 0,-1 1 2 0,6-1-1 15,0 2-1-15,4 2-3 0,-1-2 7 0,2 3-3 16,-2-2 4-16,2 2-4 0,4 0 0 0,-1-1-3 15,4 0 1-15,4 1 1 0,-2-2 3 0,3-7 0 16,-3 15 1-16,3-15-2 0,3 12-3 0,-3-12 0 16,8 10 2-16,-2-5 2 0,10 1 0 0,-4-2 0 15,5-3 2-15,0 0-3 0,1 2-3 0,-1-2 2 0,4-5 1 16,4 4 0-16,-6-2-3 0,0-2 1 16,2 1 1-16,-2-3 1 0,-2 0-10 0,4 0 9 15,-6-1-1-15,0 0 1 0,-2-3-1 0,0 3-3 0,2 1 0 16,-3-3 1-16,-1 2 0 0,-4 1 1 15,1-1 5-15,0 2 5 0,-5-1 7 0,-3 6 5 16,10-6 1-16,-10 6-3 0,6-7-1 0,-6 7-7 0,7-5 2 16,-7 5-6-16,0 0 2 0,0 0-3 0,0 0-1 15,0 0-1-15,0 0 0 0,0 0-2 0,0 0 3 16,4 17-3-16,-4-17 1 0,0 10-2 0,0-10 1 16,0 13 0-16,0-13-1 0,0 12 3 0,0-12-4 15,2 12 2-15,-2-12 2 0,5 9-3 0,-1-5 1 16,-4-4 4-16,8 8-6 0,-8-8-2 0,12 4 6 15,-6 0-2-15,-6-4 2 0,16 0-1 0,-5 0-2 16,-11 0-3-16,22-4 4 0,-9 0-2 0,1 4 0 16,1-8-3-16,-1 2 1 0,7-2-4 0,-7 3 3 0,2-4 0 15,0 2-1-15,-3 1 1 0,0-3-4 16,-1 4 7-16,-2 1-4 0,-3 1 0 0,2-1 5 16,-3-1 2-16,-6 5-5 0,11-4 0 0,-11 4-9 0,8-3 9 15,-8 3-2-15,0 0-1 0,0 0 0 0,11 7 6 16,-11-7-3-16,4 10-2 0,-4-10 2 0,3 13 4 15,-3-5-3-15,4 1 0 0,-4-9-1 0,5 17 1 16,0-7 0-16,-2 0 1 0,2 0 2 0,-4-2-1 16,5 1 0-16,-2 0 0 0,1-2 1 0,-3-1-3 15,4 0 1-15,-6-6 0 0,6 9 4 0,-2-4 0 0,-4-5 3 16,0 0 0-16,11 6 2 0,-11-6 1 16,0 0-3-16,0 0 8 0,14-12-4 0,-14 12 1 15,5-14-3-15,0 3-4 0,-1 0 1 0,-1-4 1 0,1 1-2 16,-1-1 0-16,0-2 1 0,5-2-1 15,1 0-3-15,-2 2-1 0,0 2 0 0,-1-1-4 16,3 4-3-16,-1-1-11 0,3-1-9 0,-1 4-9 0,2-2-15 16,-3 5-14-16,5-2-15 0,-1 1-20 0,3 2-20 15,-2-2-26-15,2 3-51 0,1 1-151 0,-3-2-373 16,2 0 165-16</inkml:trace>
          <inkml:trace contextRef="#ctx0" brushRef="#br0" timeOffset="97656.55">15572 7033 199 0,'0'0'183'0,"0"0"-11"0,0 0 1 16,0 0-11-16,0 0-21 0,0 0-13 0,-6 39-8 15,4-27-13-15,2 1-3 0,0 4-7 0,-2-1-7 0,4 5-4 16,0-2-3-16,-1 2-8 0,2 1-8 15,-2 1-4-15,4 1-6 0,-4-3-4 0,3 0-6 16,-1 1 0-16,-2-2-4 0,-1-4-6 0,0-1-3 0,3 6-6 16,-3-5 3-16,1-4-8 0,0 3-1 0,-2-2-2 15,2 0 0-15,-1-5-2 0,0-8-4 0,0 15 2 16,0-15-3-16,0 13 4 0,0-13-6 0,-1 9 1 16,1-9 2-16,0 0 0 0,0 0-3 0,0 0-2 15,0 0-4-15,8 3 1 0,-8-3-1 16,0 0 0-16,21-14-5 0,-15 9-2 0,6-4-3 0,-1 2 4 15,-1 1-2-15,3-1 0 0,-1 2-3 0,0 0 5 16,0-4-3-16,1 5 3 0,-4 0-3 0,5-4 2 0,-2 6-1 16,-2-2 2-16,1 4-2 0,-1-3 0 15,-10 3-1-15,17 0 3 0,-17 0-2 0,16 3 2 16,-8 0-2-16,-4 0 3 0,-4-3-3 0,14 8 1 0,-11-1-1 16,2-1 4-16,0 0-1 0,-1 1 0 0,-4-7 3 15,3 16 0-15,-1-8 1 0,0-2 0 0,-1 4 2 16,-1-10-2-16,0 17 6 0,-1-8-2 0,-1 1 2 15,2-10 1-15,-5 15-1 0,1-8 1 0,-1-1 6 16,-3 3 0-16,-1-1-2 0,0-4 2 0,-3 3-2 16,-2-7-3-16,-1 6-5 0,0-4 4 0,-1-2-1 15,0 0-2-15,1 0 2 0,-1 0-1 0,-1-4-1 16,2 0-4-16,4 1-11 0,0 0-4 0,3-1-10 16,-1 0-3-16,3-1-16 0,6 5-13 0,-7-14-4 15,7 6-11-15,0 8-8 0,5-19-8 0,3 8-6 16,3 2-3-16,0 0 5 0,3-4 0 0,4 4 8 15,-2 0 6-15,2-1 12 0,-1 4 4 0,-1 1 9 0,2-1-1 16,-1 0 12-16,2 1 21 0,4 1 7 0,-8 0 10 16,2 2 14-16,-1-2 10 0,-2 1 13 0,-1 3 3 15,-2-3 8-15,1 3 3 0,-2 0 0 0,-10 0 1 16,18 3-1-16,-10-3 3 0,1 3 3 16,-1 3-3-16,1 0-4 0,-1-2 6 0,-1 2-1 0,3 3-2 15,-3-3-6-15,-2 5-2 0,2-3-3 0,-2 0-1 16,1 1-8-16,0 1 0 0,-1-1-2 0,0 2-5 15,-2-3-1-15,1-2-2 0,-1 2-1 0,1-1-1 16,-4-7-5-16,6 11 0 0,-6-11-3 0,4 10 2 16,-4-10-6-16,2 8-10 0,-2-8-11 0,4 5-16 15,-4-5-18-15,0 0-27 0,0 0-27 0,0 0-36 16,0 0-29-16,0 0-214 0,0 0-410 0,0 0 181 0</inkml:trace>
          <inkml:trace contextRef="#ctx0" brushRef="#br0" timeOffset="97815.51">16193 7100 38 0,'5'-6'130'0,"-5"6"-28"0,10-12-28 15,-3 6-41-15,-3-1-97 0,2 2-67 0,4-2 30 16</inkml:trace>
          <inkml:trace contextRef="#ctx0" brushRef="#br0" timeOffset="98124.37">16358 6946 186 0,'2'9'207'0,"-2"-9"-9"0,3 13-8 0,-2-2-14 15,3 3-11-15,0-1-4 0,-1 3-10 0,3 3-3 0,1 4-12 16,1-1-7-16,-2-1-8 0,1 2-11 0,-2-1-6 16,6 2-8-16,-9-2-6 0,5-1-9 15,-3-2-5-15,2 4-6 0,-1-1-5 0,-5-1-4 0,4-1-5 16,-2-3-4-16,-1 0-3 0,0 3-8 0,-1-3 1 16,3-2-8-16,-6-1-5 0,6 1-2 0,-6 1-1 15,2-4-2-15,2 3 0 0,-2-3-4 0,0 1 2 16,-1-2-5-16,-2 1 1 0,4-2-16 0,-1-2-12 15,1-8-19-15,-5 15-22 0,5-7-23 0,0-8-18 16,-4 15-21-16,3-9-27 0,1-6-25 0,0 0-28 16,0 0-197-16,0 12-422 0,0-12 187 0</inkml:trace>
          <inkml:trace contextRef="#ctx0" brushRef="#br0" timeOffset="99554.6">16192 7408 87 0,'-8'-3'271'0,"8"3"-28"0,-9-9-25 0,9 9-22 15,0 0-17-15,0 0-20 0,0 0-18 0,0 0-14 16,0 0-10-16,0 0-14 0,33 1-7 0,-14-1-12 16,-2 4-9-16,-1-2-8 0,6 2-6 0,2 3-8 15,-1-3 3-15,-1-1-5 0,1 3 0 0,-4 0-3 16,3-1-4-16,-6-1-1 0,1-1-3 0,-3 3-1 15,1 0 4-15,-3-2-7 0,-1 5-1 0,-2-7-5 16,1 2-3-16,1 2 2 0,-4 0-6 0,-1-1-4 16,1 1 4-16,0-1-6 0,2 0 0 0,-3 1-1 15,-1-2-1-15,-5-4-1 0,11 11-2 0,-5-5-2 16,0-1 0-16,-6-5-3 0,8 8 2 0,-8-8 2 16,6 7-6-16,-2-2 1 0,-4-5 1 0,0 0 2 15,7 4 2-15,-7-4-4 0,0 0 1 0,0 0 1 0,11 0-4 16,-11 0 3-16,0 0-6 0,9-13-6 0,-6 7-2 15,-3 6-12-15,9-17-10 0,-2 6 4 0,-5-4-1 16,2 0-1-16,4-2 4 0,0 1-2 0,0-1 0 16,-2 0 1-16,1 3 2 0,3-2 1 0,-2 2 2 15,1 3 1-15,-2-3 4 0,3 3 1 0,-2 3 1 16,3 0-1-16,-4 3 3 0,3 2-4 0,-3-4 3 16,4 7 2-16,-2-2 3 0,0-1-3 0,-9 3 3 15,21 3-4-15,-10-3 3 0,2 2-2 0,-5 1 2 16,2 1-2-16,3-1 5 0,-1 3-4 0,-2 1 0 15,2 1 4-15,-1-3-1 0,-1 3 0 0,-1 1 3 16,3-1-4-16,2-1 4 0,-2 3 3 0,1-3-2 16,-1 1-1-16,4 3-1 0,-3-4 4 0,0-1 0 0,2 0-1 15,-2 0 0-15,2-2-1 0,-1 2 0 0,2 0-1 16,-4-4 1-16,5 2-6 0,-3 0 5 16,0-3-6-16,-1 0-5 0,1 2-4 0,1-7-6 0,1 4-7 15,-2-2-6-15,2-2-7 0,-3-1-5 0,4 2-3 16,-1-3 2-16,-3 0-14 0,0-1-1 0,-1-2-1 15,-1 1 7-15,-1 0 9 0,-3-1 6 0,0-1 3 16,-3 2 3-16,0-1 11 0,-4 9 4 0,-3-14 10 16,3 14 4-16,-6-13 4 0,0 6 3 0,-4 4 9 0,-2-3 6 15,0 1-3-15,-3 1 11 0,-1 2-3 16,-1-2 1-16,0 0 4 0,0 4 0 0,0 0 7 16,0 4-5-16,3-1-1 0,-2 0-1 0,-1 1 1 15,4 1-6-15,0 1-5 0,1 0 5 0,0 3-4 0,5-3-3 16,-1 0 1-16,2 0-4 0,0 1 1 15,2 0-7-15,4-7 5 0,-3 15 1 0,1-9-2 16,2-6 5-16,4 15-4 0,0-9-1 0,-2 0-4 0,-2-6 6 16,15 10-2-16,-8-7-5 0,4 0 4 0,1 2-3 15,1-1-8-15,4-4-1 0,-4 0-4 0,4 0-8 16,0 0-3-16,-2-4 3 0,2 2-1 0,-2-2 5 16,1-1 1-16,1 3-1 0,-6-2 4 0,1 0 2 15,-4 1 8-15,1 0 11 0,-9 3 9 0,13-8 12 16,-13 8 4-16,11-1 4 0,-11 1-7 0,10-3-3 15,-10 3-1-15,8-4-4 0,-8 4-4 0,0 0-1 16,0 0-1-16,0 0-3 0,12 8 1 0,-12-8-2 16,4 8 4-16,-4-8 3 0,7 9-1 0,-3-4-2 0,-4-5 2 15,8 8-4-15,-3-2-1 0,1-1 0 16,-1 2-4-16,0-1 2 0,-5-6-4 0,12 8 2 16,-6-4-3-16,1 2 0 0,-1-3-2 0,-6-3-4 15,14 7-8-15,-7-6-14 0,-7-1-5 0,10 4-12 0,-10-4-8 16,11-2-11-16,-11 2-7 0,0 0-13 0,19-4-8 15,-10 0-6-15,-3-1 6 0,3-1-7 0,-1 0-1 16,3 0 3-16,-3-3 4 0,1 3 9 0,0 0 11 16,-1-1 12-16,0 3 18 0,-2-1 15 0,1 0 23 15,-7 5 9-15,10-7 16 0,-5 4 9 0,-5 3 8 16,11-6 4-16,-11 6-2 0,0 0 1 0,6-5-6 16,-6 5-3-16,0 0-7 0,0 0-1 0,0 0-7 15,0 0 10-15,0 0-8 0,0 0 4 0,15 9-2 16,-15-9 4-16,4 8-6 0,-4-8 1 0,5 12 1 15,-4-6-3-15,-1-6 1 0,4 13 1 0,-1-7-1 0,-1 3-1 16,2-3-1-16,-4-6-2 0,5 12-3 0,-2-6-5 16,-3-6-2-16,3 13 5 0,-3-13-5 0,5 6 1 15,-5-6-1-15,0 0-1 0,5 8 4 0,-5-8 7 16,0 0 13-16,0 0 4 0,0 0-4 0,0 0-1 16,0 0-7-16,0 0-2 0,0 0-3 0,0 0-2 15,0 0-3-15,11-28-2 0,-9 20-4 0,2-1-1 16,3-2-6-16,-1 1-12 0,1-2-12 0,2-1-8 15,4 4-6-15,-1 0 0 0,6-1-4 0,-2 1 4 16,-1-1 0-16,-1 5 4 0,0-1 0 0,3 0 7 16,-3 2 0-16,1 0-2 0,-4 2 3 0,4-2 6 15,-2 3-5-15,-1 0 13 0,1-2 0 0,-13 3-1 16,17 3 3-16,-17-3 8 0,15 1 0 0,-8 0 3 16,-7-1 3-16,13 4 2 0,-8-2 0 0,4 2 8 15,-9-4 0-15,12 10 1 0,-9-7-2 0,2 3 1 16,-5-6 2-16,12 12 4 0,-8-6-3 0,-2 0 5 0,4 3-6 15,-6-9 4-15,9 13-4 0,-7-7-1 16,2 1-4-16,1-1 2 0,-5-6-5 0,7 11 0 0,-4-4 0 16,-3-7-2-16,7 9 1 0,-4-2-3 0,-3-7 3 15,7 8-3-15,-7-8-1 0,6 5-5 0,-6-5-18 16,5 5-9-16,-5-5-28 0,0 0-24 0,0 0-31 16,15 0-40-16,-15 0-44 0,9-7-236 0,-9 7-460 15,10-13 205-15</inkml:trace>
          <inkml:trace contextRef="#ctx0" brushRef="#br0" timeOffset="100671.36">18140 7133 206 0,'6'-15'227'0,"-1"9"-24"16,-1 1-22-16,-4 5-21 0,16-10-14 0,-7 7-13 0,0 0-17 15,-9 3-15-15,17-5-22 0,-10 3-21 0,-7 2-26 16,17 0-10-16,-17 0-18 0,14 4-10 0,-14-4-9 16,13 5-3-16,-6-1-12 0,-2 1 11 0,-5-5 1 15,12 10-18-15,-6-6 11 0,-2 4 8 0,3-4 0 16,-2 2 2-16,0 1 6 0,2-1-1 16,1-1 4-16,-2 0 9 0,5-1 8 0,-2-1 9 0,-1 0 14 15,3-1 8-15,1-1 11 0,0 2 6 0,4 0 6 16,-2-3-4-16,3 1 2 0,5-1 1 0,-5-1 1 15,2-3-5-15,-1 2 2 0,4-4-6 0,3 0 2 0,-2 1-5 16,1-1-1-16,2-1 0 0,-2-5-8 16,3 4-3-16,-2 2 0 0,5-8-7 0,-5 5 1 0,9-6-6 15,-5-1-3-15,3 0-3 0,-11 3 1 16,7-7-7-16,-1 2 2 0,-7 2-4 0,2-1-1 16,-5-1-8-16,-3-1 4 0,-1-2-3 0,2 2-2 0,-5 0 0 15,-5 4 1-15,-3-1-1 0,2-4-3 0,-8 4-3 16,0 1-1-16,1 1-1 0,-6 0-1 0,1 1 0 15,-2 1-2-15,-2 1-4 0,-1 2 8 0,0 2-6 16,-3-2 5-16,0 3-5 0,2 3 2 0,-2 0 2 16,2 3-8-16,-2 0 7 0,1 0 2 0,2 3-3 15,-4 0 4-15,0 0-3 0,2 6 1 0,1-2 1 16,-1 1-4-16,4 2 7 0,-5 5-2 0,3 0 1 16,1-2-4-16,-2 2 2 0,1 6 0 0,1-5 3 15,4 7 1-15,-2-6 0 0,-1 6-3 0,5-1 3 0,-1 3 0 16,2 6 3-16,1-8-5 0,-1 8 1 0,2-6 0 15,2-2 3-15,1 2-2 0,2-3 4 16,4 2-1-16,-5-2 0 0,4 0-2 0,2-2 1 0,2-1-1 16,-1-4 3-16,6 0 2 0,-6-1-1 0,5-3 1 15,-1-1-2-15,2-2 2 0,4 5-6 0,-4-7 3 16,3 0 1-16,1-2-4 0,-1-2 2 0,1 1 2 16,6-2-8-16,-2-2 0 0,-5-2-8 0,6 0-4 15,0-4-1-15,-1 2-4 0,-3-4 0 0,4 0-2 16,-4 3 2-16,-4 0 5 0,-2 0-1 15,-1 0 2-15,-1 2 2 0,0-3 1 0,-3 3 4 0,-8 4 4 16,14-4-3-16,-10 0 2 0,-4 4-1 0,10-4-2 16,-10 4 3-16,0 0-2 0,0 0 1 0,0 0 2 0,0 0 5 15,0 0-5-15,9 13 4 0,-9-13 1 16,0 0 1-16,0 13 1 0,0-13 4 0,0 11 0 16,0-11 3-16,0 13-2 0,0-13 5 0,2 10 6 15,-2-10 2-15,6 9 4 0,-6-9 6 0,4 5-1 16,-4-5-1-16,7 7-2 0,-7-7 0 0,12 2 0 15,-12-2-3-15,14 1-5 0,-5-2 0 0,-9 1-1 16,18-2-4-16,-6-2-1 0,1-1-3 0,2-1-1 0,-2 2-2 16,2-5-9-16,2 1-5 0,-4 0 0 0,3 0-5 15,0-3 0-15,-1 3-6 0,-1-2 4 16,-3 2-3-16,4-1 5 0,-4 3-2 0,0-2 5 0,-5 4 2 16,2-3 1-16,-1 3 3 0,-7 4 1 0,9-6-3 15,-9 6 1-15,8-5-6 0,-8 5 4 0,0 0 0 16,0 0 2-16,0 0-4 0,0 0 3 0,0 0 2 15,0 0 3-15,4 22-3 0,-4-22 1 0,-4 16-4 16,4-4 7-16,1 0 1 0,-1 3 3 0,4 0 0 16,1 6-6-16,-1 0 6 0,0 1 0 0,7 9 0 15,-1-2 2-15,1 0-3 0,-2 2 1 0,0 2-1 16,-1 1 1-16,6 1-1 0,-5-3 0 0,-2 5-3 16,2-3 4-16,-1-4 0 0,1 9-3 0,-3-7 0 0,1 3 2 15,-2-3-2-15,-1-1 0 0,-1 2 1 0,-2 0-3 16,2-2 4-16,-6-9-2 0,3-1 1 0,-3 0 1 15,-2 1-8-15,-1 2 7 0,-7-6-1 0,-1 1 0 16,1-4-1-16,-1 1-1 0,-3-2-2 0,-4-4-7 16,-1 1-13-16,1-3-5 0,-1 2-11 0,0-8-12 15,-2 4-11-15,2-3-12 0,5-3-6 0,0 0-6 16,1-2-38-16,-1-2 12 0,5-1-20 0,1-3-48 16,0-1-142-16,5-2-346 0,2-3 154 0</inkml:trace>
        </inkml:traceGroup>
        <inkml:traceGroup>
          <inkml:annotationXML>
            <emma:emma xmlns:emma="http://www.w3.org/2003/04/emma" version="1.0">
              <emma:interpretation id="{2E6B213F-78CB-42AF-ABB7-1A45A217AF0F}" emma:medium="tactile" emma:mode="ink">
                <msink:context xmlns:msink="http://schemas.microsoft.com/ink/2010/main" type="inkWord" rotatedBoundingBox="21810,7725 25187,7566 25248,8868 21871,9028"/>
              </emma:interpretation>
            </emma:emma>
          </inkml:annotationXML>
          <inkml:trace contextRef="#ctx0" brushRef="#br0" timeOffset="103516.45">20501 7293 77 0,'0'0'241'16,"0"0"-21"-16,0 0-15 0,13 0-14 0,-13 0-15 16,0 0-9-16,0 0-10 0,0 0-11 0,18-7-10 15,-18 7-10-15,10-6-9 0,-3 3-10 0,-7 3-4 16,16-8-11-16,-7 2-7 0,1 2-7 0,2-5-11 15,0 3-4-15,1-4-9 0,4-5-5 0,0 1-3 16,4 0-4-16,-3 1-4 0,0-2-8 0,1-3 0 16,0 1-4-16,6-11-4 0,4 4-8 0,-4-3-11 15,2-2 0-15,2 2-9 0,-6-5-3 0,2 1-6 16,0 3-1-16,1-1 0 0,-2 2 2 0,-1 0 0 0,-4-3 4 16,-8 8 0-16,6-6-1 0,-5 7 4 0,-1 0 0 15,-5 2 0-15,2-3 1 0,0 1 5 0,-4 3-4 16,4-1 1-16,-7 3 1 0,3-1 1 0,-3 3-1 15,-1 0 0-15,0 1 3 0,0 0 0 0,0 0 0 16,0 0-4-16,-4 4 3 0,-1 1-4 0,2-3 4 16,-2 5-6-16,0-3 5 0,-2 3 0 0,7 6-4 15,-15-9 4-15,7 5-2 0,8 4 1 0,-18-1 1 16,7 2-2-16,-2-1-1 0,-1 5 3 0,1 0 1 0,-3 4 0 16,1 0-7-16,-2 1 8 0,-1 3 3 15,1 1-5-15,-4 4 8 0,7 4-3 0,-2-4 4 16,3 3-4-16,-4 7 3 0,-4 0 0 0,8 2 0 15,0 1-2-15,7-1 0 0,-2-8 2 0,2 3-4 0,4 6 3 16,2-1 2-16,5 3-1 0,0-2 3 0,4-2-5 16,2 3 1-16,2-1 0 0,1-1-3 0,-2-9 1 15,6 8 2-15,-4-9 0 0,1 1 0 0,-2-4-5 16,2 3 7-16,-1-5-4 0,2-2 2 0,-5 0 1 16,1-4-2-16,0-3-2 0,1 5 3 0,-2-6-2 15,0 0 3-15,2-2-1 0,-2-2-3 0,1 3 3 16,1-3-3-16,2-2 1 0,1-1-1 0,-2-4-1 15,3 2-3-15,7-2-5 0,-2-3-1 0,2 3-6 16,-5-2 1-16,4 1-3 0,-1 1-1 0,-7 2 3 16,0-2 3-16,1 1-1 0,-6 4 3 0,-1-3 0 15,0 2 1-15,-9 2-2 0,19-1 3 0,-19 1 0 16,15 3-1-16,-8-1 0 0,-7-2 1 0,12 4 1 16,-12-4 0-16,13 8 1 0,-8-3 3 0,0-1-1 15,2 3 0-15,-2-2-2 0,0 1 6 0,2 0-8 16,0 1 6-16,0-3 2 0,2 0 0 0,-1 3 1 0,0-2 1 15,1-2-1-15,0 0 4 0,-1 1-4 0,6-2 2 16,1 0 1-16,0-1-2 0,-1-1-3 16,3 0 3-16,0-1 0 0,-3 1-5 0,6-2 4 0,3-2 1 15,-3 0-1-15,-5-2 1 0,-2 0-6 0,3 1 3 16,-2-4-7-16,3 1 7 0,-5-1-2 0,0 3-6 16,-2-4 6-16,1 2-1 0,-5 1-3 0,0-4 6 15,-1 4-1-15,-5-5-1 0,0 12 2 0,6-14-2 16,-6 4-2-16,0 10 5 0,-6-16-2 0,2 7 2 15,-3-1-4-15,0 2 2 0,-6-2 0 0,3 5-1 16,-1-3 0-16,-1 0 0 0,-9 2 1 0,4 3-1 16,-4-5-4-16,-1 4 5 0,3 2-1 0,3 0-2 15,-7 4 3-15,5-2-1 0,-2 2-2 0,-4 1 5 16,5 0-2-16,-2 3 0 0,6-1 2 0,-8 1-1 16,9 4-7-16,1-2 5 0,0 0 3 0,1 1 1 15,3 0-4-15,1 2-1 0,2-3 3 0,0 1 3 16,2 1-3-16,2-3 5 0,2-7-5 0,0 16 2 0,0-16 2 15,8 14-1-15,-2-7-3 0,2-1 4 0,1 0-3 16,6 0 4-16,-2 1 1 0,4-4-3 0,-3 2 3 16,3-1-2-16,5-4-2 0,-5 2 6 0,2-2-3 15,3-2 0-15,-5 2-1 0,0-2 3 16,0-2-4-16,1 1-1 0,-1 0 1 0,0-3-1 0,-3 0-1 16,2 0 4-16,-4 1-10 0,1 1 8 0,-1-1-2 15,-1 1 3-15,-5 0 4 0,3-2 1 0,-1 1 7 16,-2 1-2-16,-6 4 3 0,9-6-2 0,-9 6-7 15,8-6 3-15,-8 6-4 0,9-2-1 0,-9 2-1 16,0 0-2-16,0 0 0 0,0 0 1 0,0 0 1 16,16 7-2-16,-16-7 0 0,8 7 0 0,-8-7-4 15,6 9 5-15,-4-3-1 0,3-1-1 0,-5-5 2 16,8 10-2-16,0-4 4 0,-2-2 2 0,1 1-1 16,-1-1 5-16,2-1-4 0,-8-3-2 0,16 6 5 15,-10-5 1-15,5 3-2 0,-11-4 2 0,17 2-2 0,-9 0 1 16,-8-2-5-16,17-4-1 0,-7 2 1 0,-10 2 0 15,18-2-2-15,-6 0 1 0,3 0-3 16,-1-1 2-16,-5 0 0 0,3 2-3 0,-3 1 1 0,-9 0-5 16,18 1 1-16,-10-1 4 0,-8 0-6 0,17 3 6 15,-10 0-7-15,0-2 7 0,-7-1-2 0,12 7 1 16,-7-3-2-16,1 0 1 0,0 3-3 0,-2 1 0 16,1-2 0-16,1 3 6 0,-2-3-2 0,1 1-1 15,-1 4-1-15,2-5-1 0,-2 1 1 0,0-3 1 16,-4-4 2-16,9 14-2 0,-7-10 1 0,-2-4 1 15,3 8-1-15,-3-8 4 0,6 7-1 0,-6-7 1 16,0 0 1-16,0 0-1 0,0 0-2 0,0 0 1 16,0 0-1-16,0 0 1 0,15-13-4 0,-15 13 3 15,8-12-2-15,-6 3-10 0,4-1-5 0,1-4 0 0,-2 1-4 16,4-1-7-16,-1 2-9 0,4 1 2 16,-1-8 0-16,-1 8 4 0,1 0 1 0,-2 0 0 15,2 1 4-15,-1 0 6 0,2 2-1 0,-1 0 0 0,-5 2 4 16,7 0 0-16,-6 4-1 0,2-2 4 0,-1 2 0 15,-8 2 0-15,17-2 0 0,-17 2 5 0,14-2 0 16,-14 2 1-16,14 2 3 0,-3-2 1 0,-11 0 6 16,18 4 4-16,-10-4-5 0,3 2 11 0,-2 1-9 15,5-2 12-15,-2 4 1 0,1-4 1 0,1 2 2 16,1-3 1-16,2 3-6 0,0-1 2 0,6-2-2 16,-1 0 2-16,-2 1-4 0,6-1 0 0,-4 0 0 15,2-1 0-15,2-1-4 0,-9 1 1 0,8-1-1 16,-8-2 2-16,5-1-9 0,2 1 6 0,-2-4-3 15,-3 1 1-15,-4 0-1 0,-3 3 1 0,-1-4-1 16,0-1-4-16,-2 5 2 0,-1-4-1 0,-4 1-4 16,1-1 2-16,-5 8-2 0,5-9-2 0,-5 9-4 0,0 0 7 15,-14-13-4-15,3 10 2 0,0 0-4 0,-6 3-3 16,0-5 2-16,0 5-6 0,0-1-2 16,-3 2 5-16,-1 4-8 0,-1 2 1 0,7-2-4 0,-1 5 1 15,-1-4-1-15,5 3-1 0,-4 1 0 0,4-2 4 16,3 1 0-16,-1 3 0 0,3-2 0 0,2 4 2 15,1-3-2-15,-1 1 3 0,5-1 5 0,0 5 2 16,0-3-4-16,2 1 4 0,4 1-3 0,0 4 7 16,6 0-5-16,0-1 5 0,1 0 2 0,4 2-4 15,-2-3 7-15,1 2 1 0,-2 2 3 0,3-3 4 0,0 1 0 16,7 4 2-16,-10-5-2 0,3-1 1 16,-1 1 0-16,2 0-4 0,-2-2 1 0,1 2 1 15,-4-2-1-15,-2-2 1 0,-4-1-3 0,3-1-1 0,-3 2-2 16,0-3 0-16,0 0 0 0,-4-3 2 15,1 1 1-15,-1-3-2 0,-3-6 3 0,0 12 1 16,0-12-2-16,0 0 1 0,-8 13-4 0,8-13 2 0,-16 2-2 16,6-2 2-16,10 0-2 0,-26-2 3 0,14-2-4 15,-1 1 0-15,-1-3 4 0,-1 3-4 0,1-4 2 16,2 1-1-16,2-5-5 0,0 4 5 0,1-2 0 16,4 3-1-16,2-3 1 0,3 9-1 0,-2-20 1 15,6 8-2-15,2 0-4 0,3-3-1 0,1 3-1 16,7-6 1-16,0 0-1 0,0 3 0 0,0-1-1 15,9-7 5-15,3 4-4 0,-2 0 3 0,2 0 2 16,-7 4-3-16,-1-1 3 0,6-4 2 0,-3 7 1 16,-2-4 3-16,-2 3 0 0,2-1-1 0,-4 2-2 15,4-4 2-15,1 1-3 0,-6 1 0 0,-3 0 2 16,3 0 0-16,0-2-1 0,-3 0-3 0,-2 2 0 16,0-1 3-16,-4 2 0 0,-2 1 0 0,2 1-4 15,-3 2 2-15,1 0 0 0,0-1-1 0,-3 3 0 0,-1 1-1 16,-2 7-2-16,0-15 3 0,0 15-1 15,-2-12-1-15,2 12-1 0,-5-13 2 0,-2 10-2 16,7 3 1-16,-12-8-1 0,12 8 1 0,-15-2-3 0,8 1 3 16,7 1-1-16,-20 1-2 0,9 3-1 0,0-2 0 15,2 2 2-15,9-4 0 0,-17 8 2 16,9-4 0-16,-1 3 0 0,4 2 2 0,-2-6-5 0,2 5 9 16,5-8 4-16,-7 17 7 0,7-9 8 0,0-8 6 15,10 15 5-15,-6-3 6 0,9-4-4 0,-2 1 5 16,9-1 0-16,0 2-5 0,6 0-2 0,8 1-1 15,-3-5-7-15,-3 0 0 0,9 3-1 0,-3-2-2 16,0-2-1-16,-7-1-6 0,9-2-18 0,-2 3-18 16,-9-2-29-16,1 0-33 0,0-1-34 0,2 2-39 15,-5-4-45-15,-3 2-246 0,0-4-481 0,-3 1 214 16</inkml:trace>
        </inkml:traceGroup>
        <inkml:traceGroup>
          <inkml:annotationXML>
            <emma:emma xmlns:emma="http://www.w3.org/2003/04/emma" version="1.0">
              <emma:interpretation id="{930E084E-725B-4215-82CF-0ADCB0333874}" emma:medium="tactile" emma:mode="ink">
                <msink:context xmlns:msink="http://schemas.microsoft.com/ink/2010/main" type="inkWord" rotatedBoundingBox="26272,7926 30024,7749 30054,8377 26301,8554"/>
              </emma:interpretation>
            </emma:emma>
          </inkml:annotationXML>
          <inkml:trace contextRef="#ctx0" brushRef="#br0" timeOffset="105757.13">24936 6922 79 0,'0'0'229'0,"0"0"-14"0,3-9-10 0,-3 9-9 16,0 0 0-16,5-10-8 0,-5 10-8 0,0 0-6 16,3-7-9-16,-3 7-13 0,0 0-16 0,0 0-14 15,0 0-16-15,0 0-9 0,0 0-12 0,0 0-10 16,0 0-11-16,0 0-2 0,0 0-9 0,0 0-4 15,0 0-5-15,0 0-6 0,0 26-4 0,0-26 2 16,5 19-6-16,-4-7 0 0,4 1-4 0,-5-1-2 16,6-1-1-16,0 2 1 0,2 2-8 0,1-1 5 15,-1-2-5-15,1-1-1 0,-1 1-3 0,1-3 2 16,-1 0-2-16,1 1 0 0,2-1-5 0,-2-3 4 16,-3-1 0-16,2 1 4 0,0-2-6 0,1-2 2 15,-9-2 0-15,17 0-3 0,-8 0 0 0,4-2-2 16,2-6-1-16,-4-1-4 0,1 1 4 0,5-2-1 0,0-1 2 15,0-5 0-15,-2-1-7 0,4 3 0 0,-2-3-3 16,0 1 1-16,-2-2 1 0,-1 4 1 0,2-2-1 16,-7 4-1-16,0-1 0 0,3 2 0 0,-4 1-3 15,1 0 7-15,-7 4-3 0,3 0 0 0,-5 6 0 16,11-9 1-16,-5 6-4 0,-6 3 3 0,8-3-2 16,-8 3-1-16,7-6-1 0,-7 6 2 0,0 0-4 15,14 0 1-15,-14 0-2 0,12 6 3 0,-12-6-2 16,10 4 2-16,-3 1 0 0,-4 2 2 0,4 0-1 15,-1-1 3-15,-2 2-1 0,3 2-1 0,0 1-3 16,-2-3 6-16,0 0 0 0,3 4-2 0,-1 1 3 16,2-4-2-16,-1 3 0 0,1-3 5 0,1-3-5 0,-3 0 4 15,6 5-2-15,-4-5 0 0,3 4-1 0,2-4 1 16,-1 1-1-16,3-1 3 0,-3-2-2 16,4-1 1-16,-2 2 0 0,-1-5 0 0,3 3-4 0,3-3 2 15,-3-3-5-15,2 3 0 0,2-4-6 0,-5 0-1 16,1 0-5-16,-2-2-3 0,2-1-6 0,-1 1 1 15,-2-2-7-15,-2 1 5 0,0-3 4 0,-3 0 3 16,-1 4-1-16,-1-5 2 0,-2 1 0 0,-5 2 2 16,0-4 4-16,0 12 1 0,-7-15-4 0,-1 7 6 15,-1 1-3-15,-3 1 4 0,-3-1-1 0,-1 2 7 16,-1 3-1-16,1 0 3 0,-1 2-4 0,0-3 4 16,-6 8-1-16,6-3 2 0,0 3-2 0,3 0-1 15,-1 2-1-15,3 0 3 0,-1 2-2 0,4-3 4 0,1 5-3 16,2-4 1-16,-2 3 4 0,4-1-3 0,4 4 1 15,-3-5 1-15,3-8 0 0,3 17 1 16,1-11-2-16,1 2 3 0,2-2-3 0,7 3 3 0,-1-1 0 16,2-4 0-16,-1 2 2 0,3-3-1 0,0 0 0 15,6-3-2-15,-6 0 2 0,6 0-2 16,-9 0-1-16,3-2 3 0,0-2-2 0,-3 0 3 0,1-1-4 16,2-4 1-16,-4 0-2 0,0-1-9 0,0 0 4 15,-1 1-2-15,1-1 2 0,-7 3 0 0,2 1 5 16,-1 0-4-16,-7 6 4 0,9-12 1 0,-5 9 2 15,-4 3 2-15,6-6-5 0,-6 6-2 0,0 0-2 16,8-7-4-16,-8 7 5 0,0 0-1 0,0 0 3 16,0 0 1-16,0 0-4 0,4 19 1 0,-4-19-4 15,0 11 4-15,3-2 5 0,-3-9-5 0,5 14 3 16,0-3 8-16,-1-1 3 0,5 0 8 0,2-3 0 16,-2-2 10-16,4 4 2 0,3-1 2 0,3-2 0 15,0 3 3-15,1-4-3 0,5 0-2 0,-1-2-2 16,6 0 0-16,-3-3 0 0,-2 3-5 0,4-3 0 15,-3-3 0-15,-1 3-2 0,4-4-1 0,7-3-6 0,-8 2 3 16,-2-1-3-16,12-8-1 0,-4 1-2 0,1-2-7 16,-4-1-8-16,1-3-4 0,-6-1-3 0,-2 4-1 15,-4-2-2-15,0 3 1 0,-4-4-4 0,6-5 2 16,-10 5-2-16,-1-1 4 0,-3 1 3 0,-2-3-1 16,-3 4 0-16,-3-2 1 0,0 1-1 0,-3 1 2 15,-3-1-2-15,0-1 1 0,-2 3 1 0,-3 2 0 16,-3 0-1-16,-2 1 5 0,-1 0-2 0,2 4-1 15,-4 1 1-15,4 0 4 0,0 3-6 0,4 1 3 16,-4 0-1-16,2 3-1 0,0 1-1 0,-1 2 0 0,1 3 1 16,1 1 1-16,4-1-1 0,-6 4 3 0,6-2-1 15,-1 3 0-15,-1 4-1 0,1-1 1 16,2 1 2-16,1 4 0 0,1-1 0 0,0 1 1 16,1 5 0-16,4-3 4 0,3 3-3 0,-1 2 2 15,3-1-2-15,2-2 2 0,3 0 2 0,1 1 2 0,6 5 1 16,-3-6 3-16,3-3 12 0,1 0-6 0,3-2-1 15,2 1 1-15,-2-1-1 0,1-2 1 0,0-7-2 16,0 3 0-16,0 1-2 0,-3-4-1 0,-2 0 3 16,0-3-5-16,0 0 1 0,0-1 2 0,-3-2-3 15,3-1 1-15,-3-1-5 0,3-2 5 0,-1-2-6 16,1 2 0-16,-2-4 0 0,0 4-3 0,-2-4-1 16,3-1-5-16,-3 0-1 0,-1 3 3 0,-2-1-2 15,-1 2 4-15,-2-1-1 0,1-2 1 0,-8 7 0 16,13-4 1-16,-9 2 0 0,-4 2-3 0,0 0-3 15,12-5-1-15,-12 5 0 0,0 0 0 0,0 0 4 16,0 0-1-16,0 0-1 0,10 10 1 0,-10-10-2 16,1 13 5-16,1-4 0 0,0-3-1 0,-2-6 0 0,2 14 3 15,0-4 2-15,2-3 2 0,3-1 4 0,-1 2 5 16,3 0 2-16,2 0 8 0,-3-3-9 16,2 3 4-16,1-1 1 0,2-1-5 0,-3-3 3 15,3 2-6-15,-1-1 0 0,4-2 0 0,-7 0-3 0,5 0 2 16,-2-4-2-16,2 0 0 0,2 1 1 15,0-6-6-15,-1 4 2 0,1-3 0 0,1 0-7 16,1-4 5-16,1-2-9 0,-5 3 1 0,4-2-4 0,1-1-2 16,-2-2 0-16,-6 6-1 0,1 3 4 0,-4-1-1 15,1 1 1-15,-1 0 4 0,-8 5-1 16,12-6 0-16,-7 3-2 0,-5 3 0 0,0 0-1 16,10-8 3-16,-10 8-5 0,0 0-1 0,8 0 2 0,-8 0 1 15,0 0 1-15,0 0 1 0,0 0 0 0,0 0 2 16,15 7 2-16,-15-7-4 0,6 9 6 0,-6-9 0 15,5 6 13-15,-5-6 7 0,11 6 7 0,-3-3 7 16,-8-3-1-16,17 4 2 0,-6-3 0 0,5 3-2 16,-1-2-2-16,0-2-3 0,2 0 0 0,0-2-5 15,4 2 0-15,0-4 0 0,-3 3-6 0,5 0 0 16,0-5 1-16,1 0-5 0,-2-3-2 0,1 1-2 16,1-3-10-16,-2 0-6 0,-2-1-8 0,-7 4-4 15,6-4 1-15,-7 0 4 0,-3 3-3 0,2-2 0 16,-5 4-2-16,-2-2 9 0,-1 0-8 0,-3 9 1 15,-1-14-1-15,-6 6 2 0,-2 2 0 0,-4 0 1 16,-4 0 4-16,2 1-1 0,-7 1-2 0,-1 3 3 16,-1 1-1-16,7 1 1 0,-5 1 0 0,0 1 2 15,7 3-2-15,1-2 3 0,1 0-1 0,2 4 0 0,4-2 2 16,-4 2 0-16,5-3 0 0,2 5 0 16,2-2 2-16,2-8 3 0,6 17 0 0,1-4-1 15,4-1 2-15,5 3-3 0,3-3 3 0,3 1 3 0,7 5-1 16,-5-6 3-16,-1 0-3 0,2-3 2 0,8-1-3 15,-10 2 2-15,-1-2-3 0,1-4-12 0,-9 1-18 16,3 1-20-16,-4-2-25 0,2 0-19 0,-9-2-23 16,-6-2-43-16,17 0-41 0,-17 0-217 0,0 0-453 15,0 0 201-15</inkml:trace>
          <inkml:trace contextRef="#ctx0" brushRef="#br0" timeOffset="106187.71">28691 6803 112 0,'-6'-8'240'0,"6"8"-22"0,-8-6-22 16,8 6-18-16,0 0-13 0,-17-3-19 0,17 3-16 16,-11-1-12-16,11 1-8 0,-16 1-5 0,16-1-15 0,-17 3-9 15,9-1-8-15,8-2-4 0,-14 8-10 16,6-4-6-16,8-4-3 0,-12 6-5 0,6-1-6 16,0 0-4-16,6-5 0 0,-11 11-5 0,7-7-3 0,4-4-1 15,-4 15-2-15,1-9 4 0,1 0 1 16,2-6 6-16,-3 15 1 0,3-15 6 0,4 18-2 15,-3-9 4-15,2-2 4 0,-3-7 0 0,2 19 2 16,2-9 1-16,-2 1-3 0,-1-3-1 0,4 2 0 0,-3 0-5 16,1-1-7-16,-1-2-1 0,2 1-2 0,-4-8-5 15,5 15 1-15,-4-9-1 0,-1-6-2 0,2 14-3 16,-2-14-8-16,-6 14-13 0,4-5-20 16,-5 0-33-16,1-2-41 0,-6 3-46 0,-1-7-59 0,0 5-68 15,-4 1-163-15,4-7-463 0,0 3 206 0</inkml:trace>
        </inkml:traceGroup>
      </inkml:traceGroup>
    </inkml:traceGroup>
    <inkml:traceGroup>
      <inkml:annotationXML>
        <emma:emma xmlns:emma="http://www.w3.org/2003/04/emma" version="1.0">
          <emma:interpretation id="{BF48A842-4A90-4D35-8CED-AF990A4278C5}" emma:medium="tactile" emma:mode="ink">
            <msink:context xmlns:msink="http://schemas.microsoft.com/ink/2010/main" type="paragraph" rotatedBoundingBox="1334,10051 3356,9956 3370,10256 1349,10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63623B-47D4-4566-9B56-089F63943294}" emma:medium="tactile" emma:mode="ink">
              <msink:context xmlns:msink="http://schemas.microsoft.com/ink/2010/main" type="line" rotatedBoundingBox="1334,10051 3356,9956 3370,10256 1349,10350"/>
            </emma:interpretation>
          </emma:emma>
        </inkml:annotationXML>
        <inkml:traceGroup>
          <inkml:annotationXML>
            <emma:emma xmlns:emma="http://www.w3.org/2003/04/emma" version="1.0">
              <emma:interpretation id="{3D18836F-F59D-43CD-AFB6-1687FE059C25}" emma:medium="tactile" emma:mode="ink">
                <msink:context xmlns:msink="http://schemas.microsoft.com/ink/2010/main" type="inkWord" rotatedBoundingBox="1334,10051 3356,9956 3370,10256 1349,10350"/>
              </emma:interpretation>
            </emma:emma>
          </inkml:annotationXML>
          <inkml:trace contextRef="#ctx0" brushRef="#br0" timeOffset="66698.44">57 8840 199 0,'0'0'220'0,"0"0"-23"0,7-5-17 15,-7 5-14-15,0 0-21 0,0 0-9 16,0 0-14-16,0 0-4 0,0 0-5 0,0 0 0 15,0 0-9-15,-5 28-5 0,5-28-8 0,-2 17-11 0,-2-8-7 16,3 4-4-16,-3-2-4 0,3 2-3 0,-3 0-8 16,1-1-2-16,-2 3-4 0,1-3-1 0,2 3-5 15,-4-5-3-15,2 2-3 0,2 0-3 0,-3 0-5 16,3-5-1-16,2-7-3 0,-5 13 3 0,2-7-5 16,3-6-3-16,0 0-3 0,-2 11 1 0,2-11-3 15,0 0-1-15,0 0 0 0,0 0 1 0,0 0-2 16,0 0-2-16,0 0 0 0,0 0-4 0,0 0-6 15,25-23-4-15,-16 12-5 0,5-5 1 0,-2-2-6 16,0 0-4-16,3 0 1 0,1 1-4 0,-2-3 5 0,3 3-3 16,-1 1 8-16,1 0 0 0,-4 1 1 15,4 0 3-15,-5 5-2 0,0-1 1 0,-1 1 5 16,0 1 6-16,1 1-3 0,-6 0 3 0,5 2-2 0,-4-2 3 16,0 5 2-16,0-2 2 0,0 0-5 0,-7 5-1 15,10-6-2-15,-10 6 0 0,11-3-1 16,-11 3 2-16,11 1 0 0,-11-1 2 0,0 0-4 0,12 5 4 15,-12-5 0-15,6 8 4 0,-2 0 3 0,-1 0 3 16,1 2 0-16,-3-1-2 0,3 0 0 0,-3 4 4 16,0-1-5-16,2-1 2 0,-2 3-5 0,1 0 3 15,-2-2-1-15,2 2-1 0,0 3-2 0,-1-5-4 16,-1 2 6-16,1-3-10 0,-1-2-15 0,3 3-18 16,-3-3-13-16,1 0-21 0,-1-9-21 0,1 15-20 15,-1-15-17-15,0 10-14 0,0-10-19 0,7 8-51 16,-7-8-118-16,5 2-356 0,-5-2 158 0</inkml:trace>
          <inkml:trace contextRef="#ctx0" brushRef="#br0" timeOffset="66998.42">576 8905 233 0,'5'-7'242'0,"-5"7"-16"0,0 0-23 0,0 0-18 16,0 0-19-16,7-5-16 0,-7 5-19 0,0 0-12 15,12-2-14-15,-12 2-8 0,0 0-9 0,17-2-9 16,-17 2-3-16,15 0-11 0,-5 0-3 0,1 2-4 16,5-4-2-16,0-1-5 0,-2 2-2 0,8-1-7 15,2-1-5-15,-1 0 0 0,2 0-2 0,0 3-6 16,-1-3-2-16,-4 1-2 0,7 1-1 0,-6-2-8 16,1 1 5-16,-5 0-5 0,1-1-6 0,-2 6 0 15,1-6-3-15,-4 1-6 0,1 1-5 0,-5 1-3 16,-9 0-4-16,19 0-6 0,-10-3-6 0,-9 3-6 0,13 0-7 15,-13 0-14-15,0 0-12 0,14 3-12 0,-14-3-15 16,0 0-15-16,0 0-10 0,0 0-18 0,9-6-28 16,-9 6-151-16,0 0-338 0,0 0 150 0</inkml:trace>
          <inkml:trace contextRef="#ctx0" brushRef="#br0" timeOffset="67328.93">1033 8727 139 0,'0'0'241'16,"0"0"-24"-16,0 0-18 0,0 0-24 0,0 0-16 15,0 0-17-15,0 0-18 0,0 0-11 0,0 0-12 16,0 0-14-16,0 0-5 0,0 0-8 0,0 0-7 16,0 0-7-16,0 0-4 0,13 28-1 0,-8-22-6 15,-5-6 1-15,5 12-3 0,-2-3 2 0,1-3-1 16,1 0-3-16,-2 3-4 0,2-3-3 0,-1 1 2 0,-2 2 1 15,1 0-7-15,4-3 3 0,-6 2-3 0,4-1-4 16,-5-7 1-16,1 13-3 0,-1-13 3 16,3 12-7-16,-3-12 2 0,-3 13-5 0,3-13 4 0,-2 15-5 15,-3-9 1-15,-5 6-2 0,6-5-2 0,-5 1-1 16,-1 1-5-16,-2 1-2 0,0-1-9 16,1-1-12-16,-3-1-16 0,3 2-24 0,0 0-11 0,0-6-15 15,0 6-19-15,3-7-15 0,2 2-22 0,6-4-15 16,0 0-45-16,-15 1-149 0,15-1-371 0,0 0 165 15</inkml:trace>
          <inkml:trace contextRef="#ctx0" brushRef="#br0" timeOffset="67738.1">1370 8849 202 0,'0'0'241'0,"0"0"-23"0,0 0-21 15,0 0-21-15,0 0-14 0,0 0-18 0,0 0-13 16,-12 25-13-16,12-25-15 0,-4 11-5 16,3-4-10-16,1-7-10 0,-4 13-9 0,4-13-3 0,0 11-6 15,0-11-7-15,0 14-6 0,0-14-5 0,1 9 0 16,3-3-4-16,-4-6 4 0,9 5-1 0,-9-5-7 16,12 6 2-16,-4-5 0 0,0 2-5 0,4-3 0 15,-12 0-4-15,24-5-3 0,-9 1-1 0,-2 2 1 16,4-6-7-16,-1 5 1 0,-1-3-2 0,0-3-1 15,-1-1-1-15,-2 3 2 0,0-2-10 0,-1 1 11 16,-2-1-4-16,2-2 4 0,-2 0 3 0,-5 5 5 16,0-2-1-16,0 1 3 0,-2-2-4 0,-2 9 2 15,-1-13-9-15,1 13 0 0,-9-12 0 0,2 3-1 0,0 6-3 16,-5-2-1-16,-2 1-1 0,-1 0-2 0,-2 2 1 16,-1 3-3-16,2-1-1 0,-1 0-4 15,4 1-12-15,0 4-9 0,-4-2-13 0,3 2-8 0,2 1-18 16,0-3-12-16,0 5-13 0,6-3-12 0,-1 1-16 15,1 0-9-15,6-6-13 0,-11 10-5 0,11-10-19 16,-1 6-41-16,1-6-112 0,0 0-336 0,0 0 149 16</inkml:trace>
          <inkml:trace contextRef="#ctx0" brushRef="#br0" timeOffset="68075.52">1528 8858 60 0,'0'0'199'0,"8"4"-17"0,-8-4-8 16,0 0-15-16,9 5-10 0,-9-5-16 0,8 4-4 0,-8-4-12 15,7 8-6-15,-2-4-10 0,-5-4-9 16,5 12-9-16,-1-3-7 0,-2-5-11 0,4 2-6 16,-6-6-2-16,9 12-8 0,-4-6 4 0,-1-3-1 0,1 3-6 15,4-2-2-15,-9-4-3 0,13 6 1 16,-3-2-1-16,4-3-7 0,2-1 2 0,1-1-2 16,0 2 0-16,6-6 0 0,2 1 1 0,-3 1-2 15,2-6 2-15,-1 4-6 0,2-1 1 0,-3-4-5 0,1 2 0 16,-4 0-5-16,-3 1 3 0,3-5-5 0,-4 4 0 15,-1-5 2-15,-3 3 0 0,-5-1-1 0,5 2 3 16,-6 0 5-16,1-1-2 0,-4-1 0 0,-1 4-2 16,-1 7-2-16,-3-18 3 0,-2 12-7 0,-3 0 1 15,1 0-7-15,-5 2 0 0,-1-2 1 0,-4 3 0 16,0 1-10-16,-2 2-6 0,0 0-15 0,-1 2-12 16,-3 1-15-16,2 2-18 0,-3 0-13 0,5-1-20 15,-1 3-22-15,-2-2-21 0,0 0-18 0,7 1-42 16,-2-2-156-16,2 1-385 0,0-4 171 0</inkml:trace>
        </inkml:traceGroup>
      </inkml:traceGroup>
    </inkml:traceGroup>
    <inkml:traceGroup>
      <inkml:annotationXML>
        <emma:emma xmlns:emma="http://www.w3.org/2003/04/emma" version="1.0">
          <emma:interpretation id="{97506448-C3DC-4189-936D-2CE99D5DAFB9}" emma:medium="tactile" emma:mode="ink">
            <msink:context xmlns:msink="http://schemas.microsoft.com/ink/2010/main" type="paragraph" rotatedBoundingBox="9362,10221 30674,9255 30749,10907 9437,118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9F79841-6044-49A0-B2A8-4A83760680A0}" emma:medium="tactile" emma:mode="ink">
              <msink:context xmlns:msink="http://schemas.microsoft.com/ink/2010/main" type="line" rotatedBoundingBox="9362,10221 30674,9255 30749,10907 9437,11872"/>
            </emma:interpretation>
          </emma:emma>
        </inkml:annotationXML>
        <inkml:traceGroup>
          <inkml:annotationXML>
            <emma:emma xmlns:emma="http://www.w3.org/2003/04/emma" version="1.0">
              <emma:interpretation id="{DA0AE566-C0AA-4C3A-BB7F-17C52D41444D}" emma:medium="tactile" emma:mode="ink">
                <msink:context xmlns:msink="http://schemas.microsoft.com/ink/2010/main" type="inkWord" rotatedBoundingBox="9372,10433 10323,10390 10363,11267 9412,11310"/>
              </emma:interpretation>
            </emma:emma>
          </inkml:annotationXML>
          <inkml:trace contextRef="#ctx0" brushRef="#br0" timeOffset="109027.88">8055 9740 74 0,'-5'6'173'16,"5"-6"-6"-16,0 0-11 0,0 0-15 0,0 0-1 15,20 12-10-15,-12-8-4 0,-8-4-7 0,18 1-8 16,-2-1-7-16,-5-1-5 0,4 0-6 0,2-2-6 15,-3 2 0-15,3-1-3 0,-2-2 3 0,-1-1-2 16,3 1-3-16,-4-2-2 0,-1-3-6 0,0 3 0 0,-1 0-6 16,1-2-6-16,-4 0-6 0,1 1 0 0,-4-3-5 15,1 4-8-15,0-4-4 0,-3 0-3 0,2-1-4 16,-3 0-5-16,-2 3-2 0,0 8-4 0,-5-21-3 16,0 11-6-16,-1 2-6 0,-5 0-7 0,-1 0-9 15,-2 2-4-15,0 0 0 0,-3 4-1 0,0-2-6 16,2 2 3-16,-2 2-3 0,3-1-3 0,2 1-9 15,2 1-4-15,-2-1-3 0,12 0 0 0,-15 2-3 16,15-2 5-16,-11 5 5 0,11-5 4 0,0 0-2 16,-6 7 2-16,6-7 2 0,0 0 4 0,0 0 4 15,24 3 1-15,-14-3 3 0,7 0 2 0,7-2 0 16,1-2 0-16,11 1 3 0,2-3-3 0,1 0 5 16,2-1 1-16,-2-2-1 0,0-3 6 0,2 0 0 0,-2-3 0 15,4-1 1-15,-2 1-2 0,-2-3 1 16,-2-1 2-16,3-2 2 0,-6 0 0 0,0-1-3 15,-2-2 0-15,-5 3 12 0,-2-1 0 0,-9 6-1 0,1-1 3 16,-4 0 8-16,1 0-1 0,-7 4 2 0,0 0 4 16,-1 1-1-16,-2 1 0 0,-2 1-4 0,-2 0 0 15,0 10-2-15,-5-16-12 0,0 10 1 16,-2-1 2-16,7 7 0 0,-17-7-3 0,8 5 2 0,-3 1-3 16,12 1-3-16,-22 1 2 0,9 1-1 0,0 5-2 15,2 0 2-15,1 2-2 0,-2-1 1 16,6 6 1-16,-2-1 1 0,-4 3 1 0,5 3 1 0,0 2-1 15,1-3 3-15,1 3 1 0,-1 4 2 0,6 0 1 16,0-2 2-16,-3 3 6 0,6 5 0 0,-6 1-3 16,3-8 1-16,3 2 8 0,-1 3-3 0,-2-3 1 15,0-1 0-15,0-1-5 0,3 1 0 0,-6-3 1 16,1 1-3-16,2-1 4 0,0 1-4 0,-3-2 3 16,3 1-3-16,-3-1-1 0,3 0 3 0,0-5-2 15,0-2-2-15,-2 5-2 0,2-4-4 0,-1-2 5 16,-1 3-5-16,1-4 4 0,0 1-3 0,1-1-2 15,-4-3-1-15,4-9 0 0,-3 16-1 0,0-8 0 0,3-8 0 16,0 15-2-16,0-15-7 0,6 10-5 0,-6-10-18 16,4 10-14-16,-4-10-16 0,2 11-19 0,-2-11-20 15,0 0-25-15,3 4-33 0,-3-4-35 0,0 0-219 16,0 0-438-16,0 0 194 0</inkml:trace>
          <inkml:trace contextRef="#ctx0" brushRef="#br0" timeOffset="109248.45">8621 9734 5 0,'0'0'222'0,"15"-14"-16"0,-7 13-12 16,5 0-24-16,0-2-4 0,4 3-13 0,5-2-14 0,-2 2-12 15,3-1-9-15,-1 1-11 0,3 0-14 16,-1 1-8-16,-2-1-9 0,3 2-5 0,-2-2-10 15,-6 0-10-15,0 3-21 0,-2-2-20 0,-3-1-22 0,-1 0-26 16,-3 0-19-16,-8 0-32 0,17 0-56 16,-17 0-146-16,12-4-314 0,-12 4 138 0</inkml:trace>
        </inkml:traceGroup>
        <inkml:traceGroup>
          <inkml:annotationXML>
            <emma:emma xmlns:emma="http://www.w3.org/2003/04/emma" version="1.0">
              <emma:interpretation id="{13EDA558-BC4F-42EE-9CD5-344D92240861}" emma:medium="tactile" emma:mode="ink">
                <msink:context xmlns:msink="http://schemas.microsoft.com/ink/2010/main" type="inkWord" rotatedBoundingBox="11049,10675 12043,10630 12072,11251 11077,11296"/>
              </emma:interpretation>
            </emma:emma>
          </inkml:annotationXML>
          <inkml:trace contextRef="#ctx0" brushRef="#br0" timeOffset="109862.58">10031 9440 76 0,'-7'-8'237'15,"7"8"-12"-15,-5-8-12 0,5 8-8 0,-7-9-13 16,0 4-15-16,7 5-14 0,-15-10-14 0,9 7-10 16,-5 0-9-16,-3 2-14 0,2-1-7 0,-5 2-13 15,1 0-10-15,1 3-7 0,-4 0-5 0,2 3-7 16,0 1-8-16,-4-2-8 0,7 5-3 0,0-1-6 16,2 0-2-16,-2 3-6 0,0-2-2 0,7 4-5 15,-4-1-3-15,1-1 2 0,2 2-5 0,3-1 0 16,1 1-5-16,1 0 1 0,3 0 2 0,0 0-8 15,5 0 6-15,3 0-3 0,-1-3 0 0,7 6 0 0,0-4 0 16,6 1 0-16,5-2 0 0,-2-2-3 0,6-4 1 16,3 5-2-16,-8-7-1 0,4-2 0 0,-3 1 1 15,2-1-1-15,-2-2 0 0,-1 0-5 0,2 0 3 16,-4 0-1-16,3-2 0 0,-8 2 1 0,0-3 0 16,0 3-4-16,-4-3 3 0,2-2-1 15,-3 2-2-15,-4 2 1 0,-8 1 1 0,16-5-5 0,-16 5-12 16,8-1-17-16,-8 1-24 0,0 0-22 0,13-4-21 15,-13 4-17-15,0 0-18 0,0 0-12 0,0 0-37 16,0 0-59-16,0 0-127 0,0 0-396 0,0 0 176 16</inkml:trace>
          <inkml:trace contextRef="#ctx0" brushRef="#br0" timeOffset="112128.71">10657 9614 111 0,'0'0'187'0,"0"0"-6"0,0 0-16 0,0-15-17 0,0 15-8 15,0 0-14-15,5-6-7 0,-5 6-1 0,7-9-8 16,-7 9-9-16,7-6-2 0,-7 6-7 0,10-6-5 16,-10 6-2-16,4-4-7 0,-4 4-6 0,0 0-12 15,9-6-3-15,-9 6-7 0,0 0-5 0,0 0-7 16,0 0-7-16,0 0-1 0,0 0-3 0,0 0-1 16,6 16 4-16,-6-16 6 0,-4 12 1 0,4-12-6 15,-9 19 3-15,3-5-6 0,-2 0 3 0,-5 3-4 16,0 1-5-16,-2 0-1 0,0 1 3 0,-5-1-5 15,3 3-1-15,-8 4-11 0,2 0-15 0,-2 0-19 16,-1-2-26-16,1 3-25 0,1 0-19 0,1-4-25 16,4-5-26-16,2-1-53 0,0 3-135 0,6-7-364 0,-1-2 161 15</inkml:trace>
        </inkml:traceGroup>
        <inkml:traceGroup>
          <inkml:annotationXML>
            <emma:emma xmlns:emma="http://www.w3.org/2003/04/emma" version="1.0">
              <emma:interpretation id="{7CF5305B-5E8A-4656-B379-555A316C0E6F}" emma:medium="tactile" emma:mode="ink">
                <msink:context xmlns:msink="http://schemas.microsoft.com/ink/2010/main" type="inkWord" rotatedBoundingBox="12968,10058 15186,9957 15220,10719 13002,10820"/>
              </emma:interpretation>
            </emma:emma>
          </inkml:annotationXML>
          <inkml:trace contextRef="#ctx0" brushRef="#br0" timeOffset="113628.04">11636 9157 15 0,'5'-11'162'0,"0"-1"3"15,-2 2-22-15,2 1-9 0,2-3-7 0,1 0-11 16,0 0-11-16,1 0-1 0,-3 0-14 15,3-1-5-15,2 3-8 0,-1-2-3 0,2 0-5 0,0 0-5 16,4-3-7-16,-2 0-6 0,3 0-3 0,1-1 1 16,3 5-9-16,-3-1 0 0,5-2 1 0,-1 1-5 15,9-1-7-15,-9 1 5 0,14 1-7 0,-2 0 7 16,-2 3-1-16,5-3-4 0,-2 4-1 0,-2 0-1 16,-6 2-5-16,6-3 2 0,-7 3-4 0,2 1-1 15,-1 0-2-15,-2 0 0 0,0 1 2 0,1 2-3 16,-2-1-4-16,0 1-2 0,-1-2-3 0,-6 3 0 15,1 1 0-15,-1 1 0 0,-3-2-2 0,2 1 1 16,0-1-1-16,-3 3 0 0,0 2-3 0,-1-3-3 0,-1 3 1 16,0 0 4-16,-1 2-7 0,-2 0 5 15,-1-1 1-15,0 2 2 0,1 4-2 0,-1-1 5 16,-3-1 1-16,1 3 2 0,-2 0 3 0,1 3 2 0,-4 2 2 16,1 3 8-16,-2 3-3 0,-2-2 3 0,0 2 2 15,-2-3-4-15,0 1 4 0,0 2-2 0,-1-3 1 16,0 1 3-16,-1 3 1 0,-3-2-4 0,2-1 1 15,-2 3-7-15,-1-3 2 0,3 1-2 0,0-1-1 16,-2 1-4-16,1 0 0 0,1-5-1 0,-1 3 0 16,5 1 1-16,0-6-3 0,0-1-3 0,3-1 0 15,-1-1-1-15,1 0 3 0,1-5-5 0,0-7 3 16,3 19 0-16,2-12 2 0,0 1-2 0,2-3 1 16,3 1-4-16,3-2 5 0,0-1-3 0,4-2-3 15,6-2 0-15,0-2-5 0,-1-1-7 0,3-2-4 0,-1 0-8 16,-2-6-9-16,3 3-6 0,1-4-5 15,3-4-3-15,-10 5 0 0,2-1 2 0,-1 1 6 0,-3-3 10 16,-5 5-2-16,1 1 1 0,-3 0 1 0,-1-1 6 16,-1-1 5-16,-1 5 11 0,-1 0 6 15,-2 0 4-15,-4 6 8 0,8-8 1 0,-3 5 1 0,-5 3-1 16,5-8-1-16,-5 8-3 0,0 0-1 0,7-6-8 16,-7 6 0-16,0 0-1 0,0 0-1 0,0 0 2 15,0 0 3-15,6 17-5 0,-6-17 2 0,3 14 0 16,-3-6 3-16,0-8 2 0,-3 19 2 0,6-9-3 15,-2 2 3-15,-1-3-3 0,4 2 1 0,-2 0-2 16,-2-3 0-16,2 4 1 0,2-4 0 0,-4-8-1 16,5 14 1-16,-1-9-2 0,-1 1 2 0,-3-6 0 15,10 10 1-15,-3-7-1 0,-1 1 0 0,4-3-3 16,-10-1 4-16,18 4-1 0,-5-7 1 0,3 2-5 0,-2-1-1 16,3-3 4-16,-1-2-7 0,1 1 4 15,2-1-2-15,2-4-4 0,-2 1-1 0,-4 2-5 16,0-1 4-16,-2-1-6 0,-2 3 0 0,4-2 1 0,-3 0 6 15,-2 2-2-15,-3 0 2 0,-1 3 2 0,-6 4 2 16,11-6-2-16,-6 3-1 0,-5 3 1 0,6-7-4 16,-6 7 1-16,0 0-6 0,0 0 4 0,0 0 2 15,0 0-4-15,0 0 8 0,15 11-6 0,-15-11 3 16,4 11-1-16,-3-3 3 0,0 0-1 0,-1 3 1 16,4 2 0-16,-3-5 0 0,2 2 1 0,-2-1-1 15,1 1 1-15,-1-2 6 0,-1-8-9 0,3 16 6 16,-1-7-2-16,1-1 2 0,-3-8-1 0,1 14-1 0,-1-14-2 15,0 12-16-15,0-12-12 0,0 0-19 16,0 11-16-16,0-11-17 0,0 0-14 0,0 0-22 16,0 0-32-16,-9 4-30 0,9-4-198 0,0 0-407 0,0 0 180 15</inkml:trace>
          <inkml:trace contextRef="#ctx0" brushRef="#br0" timeOffset="112678.02">12228 9100 30 0,'0'0'247'0,"0"0"-18"0,0 0-28 0,0 0-19 16,0 0-23-16,0 0-3 0,0 0-3 0,5 15-12 15,-5-15-9-15,2 10-6 0,-2 0-7 0,0-10-9 0,-2 20-4 16,1-7-9-16,1 1-8 0,-2-2-10 16,0 1-6-16,-2 1-6 0,2 0-8 0,0 2-8 0,-2-3-4 15,-1 7-3-15,-1-2-1 0,-3 0-7 16,5-3-1-16,-2-2 0 0,0 2-6 0,-2 1-13 15,-1 1-5-15,0-4-16 0,1-1-18 0,-3-1-16 0,-2 5-23 16,-4-4-22-16,0 1-18 0,4-7-22 0,-1 3-33 16,2-2-29-16,-5-4-168 0,4-3-383 0,1 0 170 15</inkml:trace>
          <inkml:trace contextRef="#ctx0" brushRef="#br0" timeOffset="113807.24">13434 9012 171 0,'0'0'217'0,"5"-10"-22"0,-5 10-25 15,1-9-17-15,-1 9-25 0,5-10-22 0,-5 10-19 16,8-5-22-16,-8 5-24 0,0 0-32 0,0 0-17 16,0 0-27-16,18 6-33 0,-18-6-138 0,8 6-222 15,-8-6 99-15</inkml:trace>
          <inkml:trace contextRef="#ctx0" brushRef="#br0" timeOffset="114169.73">13815 9072 160 0,'0'0'248'0,"0"0"-22"0,0 0-19 0,0 0-22 15,0 0-16-15,0 0-19 0,0 0-12 0,0 0-17 0,0 0-9 16,0 0-16-16,-35 4-7 0,26 0-12 0,2 1-6 15,-1 1-8-15,-1 0-4 0,0 1-6 0,0-1-4 16,2 2-7-16,1-1-2 0,1 2-10 0,-1-2 1 16,1 1-3-16,0-1-4 0,5-7-3 0,-3 15 1 15,3-7-7-15,0-8 4 0,2 19-4 0,-1-13-2 16,3 3 1-16,4 1-1 0,-2 2-1 0,2-3 3 16,0 1-8-16,2 0 4 0,1 0-1 0,1 0 2 15,-3-1-2-15,5 2 5 0,-1-1 1 0,-1 0-1 16,0-1-2-16,-2-1 1 0,-2-2-2 0,-3 1 0 15,2-1-4-15,-2 0 2 0,0 0-2 0,-5-6 2 16,7 10-1-16,-7-10 6 0,0 9 0 0,0-9 2 16,-8 9-3-16,1-3-1 0,-4-1-3 0,-4-1-1 0,-2 0-7 15,-4 3-18-15,-3-2-19 0,3 0-17 16,-2-1-25-16,1 2-19 0,-1-1-23 0,6-2-21 16,-2-2-24-16,1 0-206 0,1-2-399 0,1 0 177 0</inkml:trace>
        </inkml:traceGroup>
        <inkml:traceGroup>
          <inkml:annotationXML>
            <emma:emma xmlns:emma="http://www.w3.org/2003/04/emma" version="1.0">
              <emma:interpretation id="{7EDE99C9-B41C-4FD2-AA08-F00613A6EC7D}" emma:medium="tactile" emma:mode="ink">
                <msink:context xmlns:msink="http://schemas.microsoft.com/ink/2010/main" type="inkWord" rotatedBoundingBox="16194,10174 18443,10072 18492,11149 16243,11251"/>
              </emma:interpretation>
            </emma:emma>
          </inkml:annotationXML>
          <inkml:trace contextRef="#ctx0" brushRef="#br0" timeOffset="114612.27">14932 9130 53 0,'0'0'259'0,"0"0"-13"0,0 0-14 15,2-7-18-15,-2 7-25 0,0 0-16 0,0 0-22 16,0 0-17-16,0 0-10 0,0 0-14 0,0 0-10 16,0 0-5-16,0 0-3 0,0 0-4 0,8 20-3 15,-8-20-12-15,1 14 0 0,-1-5-6 0,0-9-6 16,-1 16-5-16,1-6-6 0,0 2-4 0,0-3-2 16,0 3-4-16,-3-2-6 0,2-1 0 0,1-9-3 15,-5 19-4-15,2-11-2 0,-2 2-3 0,1-3-1 16,-1 1-13-16,0 0-13 0,1-3-19 0,4-5-14 15,-11 15-24-15,5-10-23 0,1 1-31 0,5-6-26 0,-11 6-36 16,11-6-224-16,-8 1-434 0,8-1 192 0</inkml:trace>
          <inkml:trace contextRef="#ctx0" brushRef="#br0" timeOffset="114825.85">15004 8972 208 0,'2'-10'254'0,"3"-2"-18"0,-2 1-23 0,1-1-21 15,-3 5-21-15,-1 7-13 0,7-12-21 16,-3 8-16-16,-4 4-18 0,2-9-24 0,-2 9-25 16,0 0-19-16,7-4-25 0,-7 4-25 0,0 0-20 15,0 0-18-15,16 11-27 0,-16-11-20 0,6 6-41 0,-2-1-118 16,-4-5-278-16,10 17 123 0</inkml:trace>
          <inkml:trace contextRef="#ctx0" brushRef="#br0" timeOffset="116056.92">15210 9118 202 0,'0'0'200'0,"3"11"-11"15,-3-11-10-15,2 7-8 0,-2-7-12 0,3 13-11 16,-3-13-11-16,4 13-11 0,-3-7-13 0,3 3-10 15,-4-9-6-15,3 16-10 0,-1-7-11 0,-2-1-2 16,0-8-12-16,2 15-4 0,-1-11-5 0,-1-4-4 0,1 15-4 16,-1-15-4-16,3 13-6 0,-3-13-4 15,1 9-3-15,-1-9-1 0,1 8-3 0,-1-8-2 16,0 0-3-16,0 0-2 0,3 10-3 0,-3-10 5 0,0 0-1 16,0 0-6-16,0 0-5 0,0 0-11 0,0 0-11 15,25-14-10-15,-15 7-6 0,2-2-7 0,0 1-4 16,1-1-1-16,-1-3-7 0,9-3-2 0,-8 5 7 15,1-4 6-15,3-1 5 0,0 1 4 0,-5 3 2 16,2 0 11-16,-1 1 9 0,-1 2 7 0,1 0 6 16,-2-1-1-16,0 3 3 0,-3 0 9 0,0 0-1 15,-1 3 5-15,0-3-4 0,-7 6-1 0,15-6-2 16,-15 6-3-16,8-4 3 0,-8 4-3 0,10-2-1 16,-10 2 4-16,0 0-2 0,12 8 0 0,-12-8-6 15,5 7 12-15,-5-7 1 0,3 10 2 0,-1-2-3 16,1-2 2-16,-3-6-2 0,5 16 0 0,-1-8 0 0,-3-2 1 15,-1-6-3-15,6 14 3 0,-4-6 4 0,2-3 0 16,1 3 1-16,1-2 5 0,1 0 1 0,4 3-5 16,-3-6-2-16,6 2-1 0,1 1 1 0,2-2-4 15,0-2-2-15,5 2 2 0,3 0-3 0,-2-4-6 16,5 2 4-16,-2-2 0 0,1-6-3 0,1 3 0 0,7 0-5 16,-1-6-1-16,1 1-5 0,-1-2-8 15,-1-1-3-15,-7 3-1 0,-1-1-4 0,0 0-2 16,-4-1 2-16,-2-1-5 0,-2-1 5 0,-2 3 5 0,-6-1-5 15,0 1 1-15,-3-1 1 0,0 2 4 16,-5 2-3-16,-1 6 0 0,-1-19 2 0,1 19 0 16,-9-10 4-16,-3 4 0 0,0 0 2 0,-1 1-5 0,-4 1 3 15,0 4 2-15,0-2-5 0,0 1 4 0,0 2 2 16,1 1-3-16,1 2 4 0,1 1-1 16,0 1-4-16,2 0 5 0,3 3 0 0,0 1 4 0,1-2-11 15,3 0 12-15,0 1-1 0,1 0-5 0,4-9 4 16,0 17 2-16,2-6-2 0,1-1 4 0,4 1-2 15,0-4 1-15,1 1 3 0,3 1-1 0,2-4-4 16,2 3 3-16,5-2-1 0,-3-3-1 0,8 0 0 16,-2-1-2-16,1 1 4 0,2-2-2 0,0-1 2 15,-1-1-1-15,10-2 1 0,-8 1 0 0,7-4-3 16,-7 3 0-16,-1 0 0 0,0-5 0 0,-1 3-1 16,-1 5 0-16,-1-6 1 0,-6 3 3 0,-1-2-3 15,-3 2 2-15,0 2 1 0,-1-2 0 0,-2 2 1 16,-10 1-3-16,16-5 1 0,-10 4 3 0,-6 1-4 15,14 0 0-15,-14 0 0 0,0 0 0 0,17 1-3 0,-17-1 4 16,10 4 2-16,-3-2 3 0,0 2 3 0,-7-4-3 16,17 3 5-16,-7-1 0 0,4 1 0 0,-2 0 1 15,-1-3-2-15,6 3 3 0,-1-3-2 0,0 0 1 16,2-3-3-16,4 3 0 0,-1-2-1 0,5 1-2 16,-2-1-1-16,-1-3-1 0,1-2 1 0,-2 1-3 15,2 0 1-15,-3-2-1 0,0-1-4 0,-3 0-9 16,0-2 4-16,-3 1-9 0,-6 0-4 0,1-2 1 15,1-1 1-15,-5 2-1 0,1-3 6 0,-6 3-4 16,-1-1 5-16,-4 0-2 0,-4-1 2 0,0 2-1 0,-7 4 3 16,-5-2 2-16,-3 3-5 0,-4 1 6 15,0 4-3-15,-7-2 5 0,0 2-2 0,9 1-3 16,2 5 0-16,-2 3 7 0,5-2 0 0,-2 0-3 0,9 5 1 16,-3-3 2-16,3 4-3 0,0-5 1 0,3 4 2 15,0-2-1-15,1 1 0 0,0-1 3 0,4 0 0 16,2-1-1-16,2 0 2 0,-2 1 0 0,3-9 0 15,4 18 3-15,-1-12 1 0,1 1-5 0,4 1 2 16,0-6-1-16,3 4 2 0,2-1 0 0,-1 1-1 16,4-3-4-16,-2-2 4 0,3 0 2 0,0 0 0 15,-1-1-1-15,7-1 3 0,-3-1-8 0,-2 1 4 16,-1-4 0-16,0 2-2 0,0 0-2 0,-1 2-1 0,-2 1 3 16,-3-1 1-16,-11 1-2 0,18 0-1 15,-9 1 2-15,-2 3-1 0,-7-4 5 0,12 8-4 16,-10-5 5-16,2 4 2 0,0 6 6 0,-3-1 6 0,-1 4 5 15,0-3-4-15,-4 12 6 0,2-3-2 0,-7 12 1 16,1-1-3-16,-4 3 4 0,0-2-1 16,-2 2-2-16,1 1-3 0,0-2-3 0,2 1-1 0,0-2 1 15,0 2-3-15,2-2 0 0,0-4 0 0,2 1-1 16,1-6-11-16,0 4-20 0,1-6-19 0,1 3-18 16,3-3-34-16,-4-2-33 0,2 4-41 0,1-10-239 15,4-2-435-15,-2 2 193 0</inkml:trace>
        </inkml:traceGroup>
        <inkml:traceGroup>
          <inkml:annotationXML>
            <emma:emma xmlns:emma="http://www.w3.org/2003/04/emma" version="1.0">
              <emma:interpretation id="{A427F547-E726-4985-A794-80FDF8AFFFEB}" emma:medium="tactile" emma:mode="ink">
                <msink:context xmlns:msink="http://schemas.microsoft.com/ink/2010/main" type="inkWord" rotatedBoundingBox="18790,9813 22682,9637 22756,11269 18864,11445"/>
              </emma:interpretation>
            </emma:emma>
          </inkml:annotationXML>
          <inkml:trace contextRef="#ctx0" brushRef="#br0" timeOffset="117176.45">17462 8963 197 0,'0'-8'222'0,"0"8"-16"0,-1-14-4 0,1 14-7 16,0-9-24-16,0 9-3 0,0-13-4 0,0 13-7 15,-1-11-6-15,1 11-7 0,0 0-7 0,0-15-6 16,0 15-6-16,0 0-7 0,-3-10-7 0,3 10-6 16,0 0-9-16,0 0-10 0,3-11-8 0,-3 11-9 15,0 0-13-15,0 0-4 0,0 0-8 0,0 0-3 16,0 0-8-16,0 0-2 0,0 0-4 0,8 25-2 15,-7-14 0-15,-1 1-5 0,3 1 1 0,-3-2-5 16,2 2 1-16,2 1 0 0,-3 2-3 0,3-1-3 0,2-1-3 16,-4 2 3-16,2-1-3 0,-3 5 1 15,5-7-1-15,0 1 2 0,-1-1-5 0,2-2 4 0,0-1-3 16,-1 0 1-16,-1-4-1 0,2 5-3 0,1-8 5 16,-4 5-4-16,5-3 1 0,-3-2 1 0,3 0-3 15,3-3 3-15,-12 0 1 0,25-4-3 0,-9-2 1 16,-2 0-5-16,2-3-8 0,1-3-3 0,1-4 4 15,0 1-4-15,-1 0-7 0,0-3-3 0,3-10-8 16,-4 10 4-16,-3-3-13 0,1 1-8 0,1 3-2 16,-2 0 0-16,1 1 4 0,-6 3-2 0,1 1 2 15,-1 4-11-15,-3 0-15 0,0 2-14 0,-5 6-27 16,8-7-19-16,-8 7-3 0,5-2 2 0,-5 2-15 16,0 0-12-16,0 0-14 0,0 0-160 0,0 0-359 15,0 22 160-15</inkml:trace>
          <inkml:trace contextRef="#ctx0" brushRef="#br0" timeOffset="118221.74">17997 9118 14 0,'0'0'193'16,"17"5"-11"-16,-4-4-14 0,2 0-11 0,-1 3-15 16,0-2-12-16,3 1-16 0,2-2-12 0,-2 0-10 15,4-1-4-15,-2 0-9 0,-2 0-11 0,-1-1-1 16,1 0-11-16,0-2-4 0,-1 0-6 0,-2-1-6 15,0-1-2-15,-1 3-1 0,-1-5-3 0,-1 0-2 16,0 1-3-16,-3-3-4 0,3 3 0 0,-1-3-3 16,-5-1 1-16,1 2-2 0,-4-7 0 0,3 5-4 15,-3-2-3-15,-2 2 2 0,0-1-11 0,-3-2 5 16,3 13 2-16,-4-21 1 0,-1 11 4 0,0 1 3 16,-2 0-6-16,-1 4 9 0,-2-2 1 0,2 2 1 15,-4 0-1-15,1 2 1 0,-3 1-3 0,1 2-1 0,0 4 4 16,2-3-4-16,-4 4-1 0,1 1-4 0,2 2-4 15,0 1 2-15,2 1-4 0,-2 2 0 0,2 1 2 16,3-1-3-16,0 2-3 0,4-6 2 0,-1 6-5 16,1-2 4-16,3-1 0 0,0 1-2 0,3 1 1 15,-1-5 1-15,3 0 3 0,2 1-3 0,3-2 3 0,2 2-5 16,0-5 2-16,1 0 0 0,3 0-4 16,-2-1 1-16,2-3 2 0,0 0 1 0,1-4-3 15,0 3 2-15,3-5 1 0,-4 2-2 0,4-6-4 16,-5 1 2-16,2-3 0 0,-5 4-1 0,5-6-6 15,-4 5 0-15,3-4-8 0,-4 1-2 0,-2 0 2 16,2 1 0-16,-4 1 4 0,2 1 0 0,-1 2 3 0,-3 1-3 16,-6 6 3-16,5-8-1 0,-5 8-4 0,9-6-4 15,-9 6 7-15,7-2 1 0,-7 2-4 0,0 0 3 16,0 0 1-16,0 0 3 0,0 0 1 0,-12 28 1 16,12-28-1-16,-4 14 2 0,3-2-3 0,1-1 4 15,3-1-3-15,-1-1 6 0,-1 0 3 0,3 0 3 16,4 3 1-16,4-5 6 0,1 2-1 0,2 0-1 15,2-5 5-15,7 5-3 0,-1-3 2 0,2-3-3 16,3-1 0-16,7-1 0 0,0-1-3 0,1-1-3 16,2-1 0-16,-2-4-2 0,2 3-1 0,-5-7-1 0,2 1 0 15,0-6-4-15,3 3-11 0,-4-1-11 16,-2 0-7-16,2-6-8 0,-3 0-5 0,-2-2-8 16,-2-2-1-16,-2 2-2 0,-1-3-2 0,-5 7-1 0,-5-3 3 15,5-7-3-15,-9 5 13 0,1 3 2 0,-6-2 9 16,-2 3 6-16,-3 0 12 0,-3-1-3 15,-1 4 9-15,-4-4 13 0,-1 0 2 0,0 5 4 16,-3-1 2-16,-4 0 2 0,-2 1-2 0,1 2 2 0,-1 0 3 16,-3 3 5-16,-1 0-3 0,6 2 0 0,0 2 1 15,1 4 2-15,2 0-5 0,-4 2 1 0,1 0-1 16,3 4-2-16,0 0 1 0,0 3-4 0,0 1 3 16,0 4-3-16,1-4-1 0,-1 9 1 0,1-2 2 15,1 1 0-15,5 2-3 0,-1 1 6 0,3 0-5 16,2 1-2-16,2 1 1 0,0 0 1 0,2 1-5 15,4-4 4-15,-1 2-4 0,1-1 2 0,6 2-6 0,4-3 6 16,-2 0-5-16,3-3 5 0,2 1-3 0,3-4 2 16,1-4-2-16,1 3-1 0,-1-9 0 15,5 3-2-15,-1-1 0 0,-1-1 2 0,2-3-5 0,-1 0 4 16,-1-3-4-16,10-2 1 0,-10-1 0 0,0-1 0 16,0-4 1-16,6-2 0 0,-9 4-3 0,3-1 3 15,-5 0-2-15,0-1 4 0,-4 4-6 16,-4 1 0-16,-1-1 1 0,-4 2 1 0,1 0-2 0,-1 1-3 15,-8 3 0-15,10-5-1 0,-10 5-2 0,11 0 2 16,-11 0-1-16,0 0 0 0,10 8 2 0,-10-8 1 16,4 14 0-16,-1-9-1 0,-3-5 6 0,5 20-1 15,-2-12 1-15,-1 1-1 0,2 3 3 0,0 1-2 16,0-2-2-16,-1 1 3 0,2 1-1 0,0 0 1 16,0-2 1-16,0-1-4 0,-1-3 6 0,2 1-2 15,-1 1-4-15,0-3 3 0,0 0-6 0,1 0-11 0,0 1-15 16,-1-4-19-16,-5-3-24 0,7 5-35 15,-7-5-41-15,0 0-62 0,0 0-172 0,15-8-411 0,-8 2 183 16</inkml:trace>
          <inkml:trace contextRef="#ctx0" brushRef="#br0" timeOffset="118419.58">19822 8651 212 0,'5'-10'209'0,"1"4"-19"16,1-4-21-16,3 4-17 0,-1-2-15 0,2 2-11 16,0-1-18-16,-2 4-21 0,-1-3-20 0,4 0-24 15,-3 4-23-15,-1-2-29 0,-8 4-28 0,17-3-31 16,-9 0-47-16,-2-1-101 0,3-2-233 0,-2 4 104 16</inkml:trace>
          <inkml:trace contextRef="#ctx0" brushRef="#br0" timeOffset="119620.88">19932 8821 61 0,'0'0'216'0,"0"0"-22"0,0 0-18 0,0 0-21 15,17-12-14-15,-17 12-12 0,17 1-15 0,-17-1-5 16,21 0-13-16,-5 3-11 0,-1-3-9 0,0 6-7 16,0-3-3-16,2 0-9 0,0-1 3 0,-2 1-6 15,2 1-1-15,-4-2-2 0,4 2 0 0,-3-3-3 16,-1 2 5-16,0-1 0 0,-1-1-6 0,2 0 0 16,-2 0-3-16,-3-1-5 0,-9 0-1 0,21 3-4 15,-10-3-2-15,0-4-5 0,-11 4 1 0,24-1-4 16,-11 0-1-16,0-1-5 0,3-1-3 0,-3-1 0 15,3 2 0-15,-1-3-2 0,1 0-2 0,0 1-7 0,6-4 0 16,-5 5-2-16,-3-3-2 0,8 0-3 16,-9 2 2-16,2-2 4 0,-1 4-3 0,-5-1 3 15,-1-1 2-15,-8 4-3 0,11-3 1 0,-11 3-2 0,0 0-2 16,13 0-1-16,-13 0 0 0,0 0-1 16,0 0 0-16,14 2 0 0,-14-2 2 0,5 8-2 0,-5-8-2 15,7 8 7-15,-4-2-3 0,-3-6 4 16,5 10 7-16,-1-5-3 0,-4-5 2 0,8 12 3 0,-3-8 3 15,0 2-1-15,2-1 6 0,-1 0-4 0,3 0 2 16,3-2 0-16,-4 0-4 0,2 0 0 0,1-1 2 16,2 0-6-16,-3-2 1 0,3 0 1 0,3-2-1 15,-3 1-4-15,3 0 4 0,-1-4-6 0,2 1 0 16,-2 1 0-16,-1-2-1 0,1-2-9 0,-2 1-1 16,2 0-3-16,-2 0-12 0,-1 2-4 0,-5-1-3 0,5 0 7 15,-3 0-2-15,-1 2-2 0,-8 3-6 0,13-5-3 16,-13 5 3-16,9 0 0 0,-9 0 5 15,0 0 3-15,0 0 0 0,6 12 3 0,-6-12 3 0,-1 18-1 16,1-18 1-16,-8 20 4 0,5-4 0 0,0-3 0 16,-3 9 6-16,2-1 0 0,2 3-5 0,1 0 5 15,-1 7 3-15,0 0-2 0,-1 0 3 0,2-1 4 16,-2 3-4-16,2-1 1 0,-1 1-1 0,0 3 1 16,4-1 0-16,-2 2 0 0,-2-2 1 0,2 2 0 15,-1 3-1-15,-2-3 1 0,-5 2 5 0,2 0-3 16,-5-1 1-16,-2 1-4 0,0-4 2 0,0 2-1 15,-2 0 2-15,2-1-1 0,-2-3 0 0,0 1 1 16,1-4 3-16,2 1-3 0,0-6-8 0,1-2 11 16,-1-3-4-16,-1 1-2 0,2-6 7 0,0-3-2 15,0-1 2-15,-2-3 1 0,1 2 5 0,-1-3 0 16,-2-2 0-16,1 0-2 0,-1-5-5 0,0 0 5 16,-2-3 1-16,-4-1-4 0,4-1 5 0,-5-4-4 15,3-3-3-15,-4-4-8 0,-5-6-7 0,-1-2-7 16,3-3-9-16,0-1 2 0,5-2 0 0,0 2 5 0,6 1 1 15,6-4-1-15,7 7 2 0,2-1 2 0,2 2-8 16,9-12-15-16,3 4-20 0,8 0-24 0,4 1-10 16,6-1-6-16,4 1-4 0,5 2-2 0,15-4-2 15,-14 9 7-15,17-4 1 0,-15 9 18 0,2 2 8 16,0-2 21-16,1 6 16 0,-4 2 11 0,3-1-2 16,-4 4 2-16,1-2 11 0,-3 3 5 0,-1 0 3 15,-1 1 5-15,-4 1-6 0,-5 3 10 0,-3-2-7 16,0 1 3-16,-5 0-3 0,2 1-3 0,-5 0-2 15,-1-1-19-15,1-1-39 0,-2 0-84 0,1-1-161 0,0 1 72 16</inkml:trace>
          <inkml:trace contextRef="#ctx0" brushRef="#br0" timeOffset="118685.88">20060 8420 98 0,'0'0'190'16,"0"0"-5"-16,0 0-11 0,0 0-11 0,5 27-5 0,-5-13-13 16,2-3-7-16,-2 3-7 0,1 3-4 0,3-1-4 15,0 5-13-15,-2 1 2 0,4 2-8 0,-5-2-4 16,4-1-9-16,0 1-10 0,-1-1-3 0,0 1-10 15,1 0-3-15,1-2-4 0,-1-1-10 0,0 2 0 16,0-3-6-16,1 1-2 0,-4 2-4 0,2-7-5 16,-3 0-3-16,3-1 0 0,-2 1-9 0,2 1 3 15,-3-3-2-15,-1 2-3 0,1 0-8 0,-1-2-9 16,0-2-16-16,0-1-16 0,0-9-20 0,1 14-20 16,-1-14-21-16,-1 14-26 0,1-14-20 0,1 11-32 15,-1-11-209-15,0 0-409 0,4 7 180 0</inkml:trace>
        </inkml:traceGroup>
        <inkml:traceGroup>
          <inkml:annotationXML>
            <emma:emma xmlns:emma="http://www.w3.org/2003/04/emma" version="1.0">
              <emma:interpretation id="{53F37AB9-63D4-426F-9E62-A4B5C0415DAD}" emma:medium="tactile" emma:mode="ink">
                <msink:context xmlns:msink="http://schemas.microsoft.com/ink/2010/main" type="inkWord" rotatedBoundingBox="23264,9772 27456,9582 27480,10103 23288,10293"/>
              </emma:interpretation>
            </emma:emma>
          </inkml:annotationXML>
          <inkml:trace contextRef="#ctx0" brushRef="#br0" timeOffset="121487.69">22082 8663 168 0,'0'0'251'0,"7"-9"-4"0,-7 9-18 0,0-7-15 0,0 7-19 16,0 0-20-16,0 0-14 0,-12-15-15 0,12 15-15 15,-14-1-12-15,14 1-8 0,-19 4-11 16,6 0-10-16,0 1-9 0,-1 1-10 0,2 1-4 0,3 2-6 15,-1 3-7-15,-2-4-7 0,3 1-3 0,1 3-4 16,1 2 1-16,2-1-7 0,1-1 0 0,4 3-5 16,0-3 0-16,4 3-3 0,-1 0-6 0,4-3 2 15,1 0-1-15,0-2-5 0,7 1 0 0,-2-1-1 16,8 1 3-16,-7-3-5 0,6-2 1 0,0-1-6 16,3-1 2-16,0-1-8 0,-1-3-4 0,3 0-16 15,-4-4 1-15,0 1-1 0,3-2-1 0,-2-3-3 16,-5 4 5-16,5-2 2 0,-9-1-1 0,2 4 5 0,-4-3 0 15,-3 5 0-15,3-1-1 0,-4 0 0 0,-7 2 3 16,15-2 2-16,-15 2-5 0,13 2 1 0,-13-2 3 16,13 4 3-16,-7-3-3 0,2 5-2 0,0-3 5 15,1 4-9-15,-1-4 13 0,3 4-4 0,-1 1 4 16,3-3 0-16,-1 0 3 0,1 0-1 0,3 2 1 16,-2-4-1-16,3 1 1 0,0 0-2 0,-3-1 2 15,3-3-2-15,0 0 1 0,0 0 1 0,-2 0 1 16,-1-3 0-16,3 3 3 0,0-3-5 0,-5 0-1 15,1-1 0-15,-1-3 1 0,0 0-3 0,-2 1 2 16,-1-3-4-16,-2-1-9 0,1 1-4 0,-2-2-2 16,2 4-2-16,-5-3 5 0,2 1 1 0,-4 1 2 15,-1 8-3-15,0-19 3 0,0 11 2 0,-4-5 2 0,-1 5-2 16,0 2 2-16,-2-1-1 0,-5 0 4 0,-2 0-2 16,1 2 5-16,-4 0-4 0,0 1-4 0,0-1 6 15,-1 4 3-15,1-2-1 0,-2 3-1 0,2 1 5 16,-4 1-3-16,4 1 3 0,0 0 0 0,3 0 2 15,-3 0-6-15,3 3 5 0,-1 0-1 0,4 1-1 16,0-1-3-16,-1 3 2 0,7-3 2 0,-3 0 0 16,4 0-2-16,-4 0 4 0,8-6 1 0,-6 12-3 15,5-7-1-15,1-5 1 0,0 14-2 0,0-14 4 0,7 9 0 16,1-3 1-16,4-3-2 0,-3 1-4 16,4 1 7-16,4-2-8 0,4 0 1 0,1-3-5 15,-5 3-4-15,6-6-5 0,-4 3-4 0,5-4 0 16,-1 2-6-16,0-4-3 0,1-3-13 0,-1 3 6 15,-2-3-1-15,1 1 1 0,-5 0 1 0,1-1 6 16,3 0 0-16,0-1 4 0,-4-1 6 0,-3 5 3 0,-2 0 4 16,-2 1 8-16,-2 0 8 0,1 0-1 0,-9 5 4 15,10-6-1-15,-10 6-7 0,7-3 3 0,-7 3-3 16,0 0 1-16,0 0-3 0,0 0 6 0,12 9 2 16,-12-9 0-16,0 0 5 0,-2 16-2 0,2-16-2 15,0 15 5-15,2-7 1 0,-2 5-2 0,0-5 2 16,3 3-1-16,-1 3-1 0,0-6 2 0,-1 0 1 15,2-1-2-15,3-1-1 0,-2 4 2 0,1-3-5 16,3-3 3-16,-4 1-2 0,4 0 0 0,-3-1-1 0,4 1 0 16,2-4 1-16,1 2-4 0,-3-3-2 0,-9 0-4 15,25-1-3-15,-14-2-2 0,2-2-4 0,0 1 0 16,1-1-6-16,3-1-3 0,-6-1-7 0,4 1 3 16,-1-3-6-16,6-2 15 0,-6 1-10 0,-2 1 6 15,1 1 3-15,-1 0 3 0,-2-1 2 0,2 4 10 16,-6-3 8-16,4 3 5 0,-3 3 8 0,-7 2-2 15,11-7 1-15,-11 7-3 0,6-7-3 0,-6 7-4 16,0 0-2-16,11-2 4 0,-11 2-2 0,0 0 0 16,0 0 1-16,0 0 2 0,2 12 2 0,-2-12-5 15,0 11 7-15,0-11-2 0,-1 14 1 0,1-14-2 16,-2 16-6-16,2-16 4 0,-2 14-2 0,2-6-1 16,-2 4 3-16,2-12-5 0,0 16 0 0,0-16-1 15,0 13-2-15,0-13 3 0,0 14 2 0,0-14-5 16,0 0 3-16,0 12 2 0,0-12-5 0,0 0 2 0,4 8 3 15,-4-8-3-15,0 0 2 0,0 0-5 0,0 0-6 16,24-10-2-16,-18 4-4 0,3 2-9 16,4-4-1-16,0-1-8 0,4-3-2 0,-1 2-1 0,2-1 0 15,0-3 3-15,1 2-3 0,0-3 5 0,1 3-3 16,-3 0 8-16,2-1 4 0,-4 5 3 0,-1-2 14 16,-2 1 2-16,-2 3 8 0,-1-2 4 0,1 1 11 15,0 3 0-15,-3 1 2 0,0 0-1 0,-7 3 3 16,15-4-2-16,-15 4-2 0,9-4-4 0,-9 4 1 15,0 0-1-15,20 4 3 0,-15 1 1 0,-5-5 7 16,9 9-2-16,-1-2 4 0,-6-1 0 0,4 2 1 16,0 0-5-16,-6 0 4 0,8 3-5 0,-4-1 0 15,1 2-4-15,-2 1-1 0,-1-1-3 0,1-1-1 0,4-1 1 16,-5 1-2-16,1-3-3 0,-1 0 0 16,0 1-1-16,-2-9 0 0,1 14-4 0,3-6-8 15,-4-8-14-15,3 12-12 0,-3-12-16 0,2 9-10 0,-2-9-14 16,3 6-5-16,-3-6 3 0,0 0-11 0,0 0-11 15,0 0-30-15,6 3-11 0,-6-3-12 0,0 0-9 16,28-9-52-16,-14 0-107 0,1-1-331 0,-1 2 146 16</inkml:trace>
          <inkml:trace contextRef="#ctx0" brushRef="#br0" timeOffset="122353.53">24043 8778 146 0,'0'0'211'0,"12"-2"-8"0,-12 2-16 15,8-5-17-15,-8 5-17 0,0 0-18 0,0 0-13 0,12 0-11 16,-12 0-9-16,0 0-7 0,0 0-3 0,9 11-6 15,-9-11-7-15,5 9-5 0,-2-6 1 0,-3-3-5 16,5 11-7-16,-1-3-5 0,-4-8-7 0,5 12 2 16,-2-7-8-16,-1 2-5 0,-2-7-1 0,7 15-2 15,-5-9-12-15,1 3 4 0,-3-9-3 0,5 10-3 16,-5-2-2-16,0-8-2 0,4 10-1 0,-4-10-2 16,5 9-1-16,-5-9-3 0,0 0-1 0,3 4 3 15,-3-4-5-15,0 0-4 0,0 0-6 0,0 0-7 16,0 0-7-16,0 0-1 0,20-16-10 0,-14 10-3 15,-1-1-5-15,3 0-3 0,1-3 2 0,1-3-6 16,0 4 5-16,2-3 3 0,-3 0-3 0,1 1 2 16,2 0 6-16,2 0 3 0,-3 0-4 0,1 0 11 0,-3 2 3 15,4 1-1-15,-1-2 9 0,-6 3 2 0,2 1-1 16,4 0 11-16,-4-1 1 0,-4 2-3 16,-4 5 3-16,15-2 2 0,-15 2-1 0,12-4 0 0,-12 4 0 15,9 0-3-15,-9 0 6 0,0 0 3 16,15 6-1-16,-10-2 0 0,-5-4 1 0,5 11-1 15,-1-5 0-15,-4-6 1 0,5 12 2 0,-2-4 2 0,2-2-2 16,-2 1 2-16,3 2-3 0,-3-2 3 0,2-1-3 16,2 1 4-16,-2 1 0 0,0-2-3 0,2 2 0 15,0-3-2-15,0 1 1 0,6 0-2 0,-1-1-1 16,-3 0-3-16,4 0 0 0,1-3 0 0,1 0 1 16,-3 1-4-16,2-2 5 0,0-1-4 0,1 1 0 0,2-3-7 15,0-1-14-15,5-1-1 0,-3-1-3 16,-2-2-8-16,0 0-4 0,0 2-1 0,4-3 3 15,2 0-1-15,-6 2 6 0,-3 0 0 0,0 4 7 0,-3-5 5 16,1 4 8-16,-5 0 6 0,0 0-3 0,-7 3 6 16,12-4-2-16,-12 4-10 0,10-2 10 15,-10 2-2-15,0 0 3 0,0 0-1 0,0 0-4 0,15 2 3 16,-15-2-3-16,0 0 0 0,6 7 1 0,-6-7-3 16,3 9 6-16,-3-9-3 0,5 6 3 0,-5-6 2 15,3 10 3-15,-3-10 4 0,5 11-1 0,-1-7 3 16,-4-4 3-16,8 8 3 0,-2-4 0 0,-1 1 0 15,-5-5-1-15,17 7-3 0,-5-3 2 0,1-1-1 16,-4 0-5-16,3 2 4 0,2-2-5 0,1 0 1 16,2 0-1-16,0-1-3 0,-3 2-2 0,3-3 2 15,-1 2-5-15,1-2 7 0,1-1-6 0,-3-1 2 16,2 1-1-16,0-2-1 0,5 2-3 0,-8-1 0 0,3 0 4 16,-2-1 1-16,2-1-9 0,-3-1 4 0,-4 2 2 15,7-2 1-15,-5 0 0 0,0 2 2 16,0-3-7-16,-5-1 2 0,3 1 0 0,-3 0 1 0,1-1 0 15,-1 0 1-15,-2-3-3 0,0 2 0 0,-1-2 0 16,-1-2-3-16,-3-1 0 0,0-1 1 0,-4 0-6 16,-4 1 7-16,3 0-3 0,-7-2-1 0,-2-1 0 15,-1 1-3-15,-7-1 1 0,-1 3 2 0,-2 3 0 16,3-1-1-16,-7 4-1 0,7 0 4 0,-5 3-4 16,5 0-4-16,-7 3-6 0,7 2-9 0,7-1-7 15,-1 4-5-15,-1-2-6 0,5 3-8 0,-2 1-7 16,5 0-10-16,-2-2-7 0,2 2-18 0,4-1-8 15,-1 0-3-15,6-6-22 0,0 0-41 0,0 15-104 16,0-15-293-16,11 4 129 0</inkml:trace>
          <inkml:trace contextRef="#ctx0" brushRef="#br0" timeOffset="122901.54">25626 8598 188 0,'-11'-1'200'0,"11"1"-17"0,0 0-9 0,0 0-14 0,0 0-12 16,34 8-10-16,-12-3-5 0,1-1-13 0,6 1-6 15,8 2-9-15,-3-2-11 0,2 1-16 0,2 1-2 16,-1-4-5-16,-3 0-7 0,2-2-7 0,-13 1-7 16,-1-1-4-16,-4 1-20 0,-3-2-14 0,2 1-25 15,-3-2-32-15,-6 1-36 0,3-5-44 0,0 1-205 16,-11 4-356-16,9-6 159 0</inkml:trace>
          <inkml:trace contextRef="#ctx0" brushRef="#br0" timeOffset="122707.9">25825 8324 139 0,'0'0'247'0,"3"-4"-26"0,-3 4-25 0,0 0-20 16,0 0-18-16,0 0-15 0,0 0-15 0,0 0-11 16,0 0-12-16,2 22-10 0,-2-10-7 0,0 1-1 15,0 2-2-15,0 3-10 0,-2 0-4 0,2 0-3 16,0 3-3-16,-3-6-1 0,3 5-9 0,-1 2 0 15,1-1-4-15,-2 0-4 0,2 0-6 0,0-1-1 16,-2-1-3-16,1-4-3 0,1 1-8 0,-2-1 2 16,2 1-5-16,0-1 2 0,0-3-8 0,-1 2 3 15,1-3 1-15,0 3-3 0,1-3-2 0,-2 1-1 16,1-2-3-16,3-1 0 0,-3-9-2 0,1 12-1 0,-1-12-7 16,4 12-5-16,0-7-13 0,-2 1-20 15,-2-6-16-15,9 4-16 0,-9-4-24 0,8 5-30 16,-8-5-30-16,17-3-53 0,-17 3-161 0,15-11-397 0,-8 5 175 15</inkml:trace>
        </inkml:traceGroup>
        <inkml:traceGroup>
          <inkml:annotationXML>
            <emma:emma xmlns:emma="http://www.w3.org/2003/04/emma" version="1.0">
              <emma:interpretation id="{59E725DF-E6D0-4B1A-8F85-234F8C71FD2F}" emma:medium="tactile" emma:mode="ink">
                <msink:context xmlns:msink="http://schemas.microsoft.com/ink/2010/main" type="inkWord" rotatedBoundingBox="28862,9529 30683,9446 30710,10037 28889,10119"/>
              </emma:interpretation>
            </emma:emma>
          </inkml:annotationXML>
          <inkml:trace contextRef="#ctx0" brushRef="#br0" timeOffset="124246.72">27526 8316 152 0,'0'-13'191'0,"0"13"-14"0,1-10-13 16,-1 10-8-16,1-10-11 0,-1 10 3 16,4-11-13-16,-4 11-4 0,3-6-10 0,-3 6-11 0,0 0-13 15,0 0-11-15,3-13-10 0,-3 13-9 0,0 0-10 16,0 0-3-16,0 0-7 0,0 0-7 0,0 0-1 15,0 0-6-15,2 34-1 0,-3-22-1 0,1 3-3 16,-1 7 5-16,1 1-3 0,0 0 2 0,-3 2-6 16,3 7 2-16,0-7-3 0,0 0-2 0,-1-1 2 15,1 0-2-15,-2 0-3 0,2-2-1 0,0 3-5 0,2-7 3 16,-2 3-1-16,0-2 0 0,0-5-3 16,1 0-3-16,-1-1 1 0,0-1-1 0,0-1 2 15,3-1-3-15,-3-10-2 0,0 15-1 0,0-6 2 16,0-9-2-16,1 8 3 0,-1-8-5 0,0 11 3 15,0-11 1-15,1 9 1 0,-1-9 1 0,4 8 2 16,-4-8-5-16,0 0 2 0,0 0-2 0,17-6 4 16,-17 6-8-16,20-6-5 0,-9-3-9 0,4 3 1 0,-1-1-9 15,7-2-7-15,0-2-2 0,3 1-3 0,-2 1-3 16,1-2 8-16,1 3-1 0,2 1 0 16,-2 0 3-16,-1-1 4 0,1 2-2 0,-5-2 7 0,3 5 2 15,-3 0-1-15,3 0 7 0,-5 0 6 0,0 1 6 16,0 2 6-16,-4-1-5 0,3 1 2 0,-3 0-1 15,-3 0-1-15,-10 0 3 0,20 3-5 0,-14 0-1 16,-6-3 2-16,12 5 1 0,-8-1-4 0,-4-4 2 16,5 8 2-16,-5-8 0 0,-1 13 0 0,1-13-1 15,-5 10 4-15,5-10 6 0,-15 13 1 0,6-5-1 16,-1-2-1-16,-1 2 2 0,-2-2-1 0,0-1-1 16,-3-3-3-16,3 2-2 0,-1 0 0 0,2 1-1 15,-1-2 0-15,1 2 0 0,3-4 0 0,1 3-1 16,8-4-2-16,-15 2 1 0,15-2-2 0,-9 3 0 15,9-3 3-15,0 0 0 0,0 0-3 0,0 0-2 16,0 0-9-16,0 0 0 0,0 0-7 0,0 0 0 16,28-10-1-16,-15 8 1 0,3-1 4 0,0 2-3 0,7-1 2 15,0-1 1-15,0-1 2 0,1 2 1 0,2-1 2 16,-3 1 4-16,3-2 5 0,1 2 6 16,8-2 5-16,-10 3 1 0,2-2 10 0,1-3 0 15,-2 3 2-15,1-3 0 0,-1 0 0 0,11 0-2 0,-4-1-1 16,-10 2 0-16,1-5 6 0,2 3-9 0,-4-1-3 15,2-2-1-15,-3-2-1 0,2 3-3 0,2-6-2 16,-7 5 2-16,2-2-6 0,-3 0 3 0,0 0-7 16,-4 3-3-16,-3-2 0 0,1 1-2 0,-3 0-2 15,-4 3-2-15,-2-1-2 0,-2 8-1 0,0-16-3 16,0 16 1-16,-8-13-2 0,-2 7 1 0,-2 2 0 16,-1-3 1-16,-3 5 1 0,2-2 0 0,-10 1 1 15,7 3-1-15,-2 0 1 0,3 2 5 0,-1 3-2 16,0-3-3-16,1 5 3 0,3-1-3 0,0 2 3 15,3 1-1-15,-1-1 2 0,4 2 0 0,-1 0 1 16,6 0 1-16,0-1 0 0,3 4 2 0,6 1-1 16,0-2 6-16,13 1-6 0,0 2 5 0,12 3-3 15,5-5-1-15,4 5 2 0,3-4-3 0,3-1 4 16,1-5-2-16,1 3 1 0,0 1-2 0,2-4 0 0,-6-1-2 16,1-3 3-16,-2 2 0 0,-1-4 1 15,-2 2 2-15,-1-1-3 0,-1-3-1 0,-11 0 2 16,-2 0-2-16,0-3-2 0,-10 3-6 0,0 3-1 0,-3-6-12 15,-3 3-12-15,-10 0-19 0,13-2-23 0,-13 2-27 16,0 0-28-16,0 0-21 0,0 0-30 0,0 0-183 16,0 0-394-16,-35-15 174 0</inkml:trace>
        </inkml:traceGroup>
      </inkml:traceGroup>
    </inkml:traceGroup>
    <inkml:traceGroup>
      <inkml:annotationXML>
        <emma:emma xmlns:emma="http://www.w3.org/2003/04/emma" version="1.0">
          <emma:interpretation id="{D5D22360-87E9-4E53-9AF8-F0CE939EC125}" emma:medium="tactile" emma:mode="ink">
            <msink:context xmlns:msink="http://schemas.microsoft.com/ink/2010/main" type="paragraph" rotatedBoundingBox="9486,11957 17858,11864 17869,12880 9498,129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CB61DAF-E745-4E0A-A9B1-BF36FBB94105}" emma:medium="tactile" emma:mode="ink">
              <msink:context xmlns:msink="http://schemas.microsoft.com/ink/2010/main" type="line" rotatedBoundingBox="9486,11957 17858,11864 17869,12880 9498,12974"/>
            </emma:interpretation>
          </emma:emma>
        </inkml:annotationXML>
        <inkml:traceGroup>
          <inkml:annotationXML>
            <emma:emma xmlns:emma="http://www.w3.org/2003/04/emma" version="1.0">
              <emma:interpretation id="{1D334ACB-C5D4-4D90-94F4-660474BF228C}" emma:medium="tactile" emma:mode="ink">
                <msink:context xmlns:msink="http://schemas.microsoft.com/ink/2010/main" type="inkWord" rotatedBoundingBox="9486,11957 13720,11910 13731,12925 9498,12972"/>
              </emma:interpretation>
            </emma:emma>
          </inkml:annotationXML>
          <inkml:trace contextRef="#ctx0" brushRef="#br0" timeOffset="125910.03">8393 11075 149 0,'4'-6'180'0,"-4"6"-8"0,10-7-3 16,-10 7-11-16,4-10-10 0,-1 4-4 0,-3 6-9 16,0 0-2-16,5-9-9 0,-5 9-12 0,0 0-7 15,0 0-13-15,0 0-8 0,-9-13-12 0,9 13-4 16,-16-3-8-16,16 3-8 0,-24 5-5 0,10 0-5 15,-3 0-5-15,-2-1-3 0,2 2-2 0,-3-1-1 16,3 0-7-16,3 2 1 0,-3-2-2 0,2 2-5 16,3 0-1-16,-1-1-3 0,4 1-5 0,0-1 0 0,-1 0 0 15,3 2 1-15,2-1-2 0,0 0-1 0,2 1-1 16,2 0-4-16,1-8 3 0,-3 14 2 16,3-14-1-16,4 13-3 0,1-5-1 0,3 1 4 0,4 0 0 15,0-2 1-15,2 2-5 0,6 0 4 0,-6-3-5 16,6 0 3-16,4 0-2 0,-3 0-2 0,2-2 2 15,-4 2 2-15,5-3-4 0,-7 2 3 0,-4-2 0 16,1 2-3-16,-2 1 1 0,2 1 1 0,-5-3-3 16,2 2-1-16,-5 1 1 0,0-3 0 0,-1 4 0 15,1-2 0-15,-3 3-1 0,-3-2 4 0,3 2-3 0,-3-9 2 16,-3 16 0-16,3-16-2 0,-5 17 2 16,-2-4 4-16,-1-5-1 0,-3-2-1 0,-1 4 4 15,-3-1 7-15,1-3-1 0,-3 0 5 0,1-2-1 0,-7-2 3 16,3 3-2-16,3-1 1 0,-5 0-3 15,4-1 1-15,6 0-5 0,-4-3 2 0,2-3 0 16,0 3-2-16,-1 0-1 0,15 0 1 0,-17 0-3 0,17 0-5 16,-14-3-13-16,14 3-19 0,-8-3-22 0,8 3-25 15,0 0-25-15,0-11-12 0,0 11-16 16,17-9-21-16,-3 2-20 0,9-3-176 0,-4 3-373 0,6-2 165 16</inkml:trace>
          <inkml:trace contextRef="#ctx0" brushRef="#br0" timeOffset="126428.23">8687 11361 130 0,'0'0'177'0,"10"1"-8"16,-10-1-7-16,12 2-10 0,-12-2-13 0,9 3-11 15,-9-3-9-15,13 4-8 0,-6-2-8 0,-7-2-11 16,10 4-9-16,-3-2-4 0,7 1-6 0,-3-2-8 16,0 0-6-16,4-1-4 0,-1 1-8 0,1-1-5 0,0 0-3 15,1 0-2-15,-3 0-4 0,4-1-2 0,0 0-4 16,-5-3-4-16,2 1 1 0,-3 0-3 0,-2-2-3 15,0 1-1-15,-4-2-3 0,6 0-2 0,-7-1 1 16,1-1-7-16,-1 1 3 0,-4 7-1 0,2-13-2 16,-2 13-5-16,-4-17 5 0,-1 9-4 0,-3 2 2 15,-3-1-3-15,-1 1 2 0,-3-2 0 0,-2 3 1 16,0 2 0-16,-7-1 2 0,0 2 0 0,2 2-1 16,-2 2 6-16,2-2-2 0,0 4-1 0,2 1 0 15,3-1-2-15,3 3-3 0,-1 0 2 0,4 1 2 16,-1 0-5-16,1 1 1 0,5-1 3 0,1 0-1 15,2 0-1-15,2 0-1 0,-2 1 0 0,3-9 2 0,3 15-2 16,-3-15 1-16,9 12 4 0,0-6-4 0,4-3 1 16,3 0 1-16,1 1-1 0,2-1 0 0,4-3 1 15,2 0-11-15,-2-4 13 0,1 0-5 0,0 2 1 16,1-4 1-16,-1 1-3 0,1-2 1 0,-4-1 0 16,-2 0-2-16,3 0 3 0,-5 1-5 0,-5 1 4 15,0 2 0-15,1-2-2 0,-1 2 1 0,-3 0-4 16,-1 2 0-16,-8 2 5 0,11-4-6 0,-11 4-1 15,12 2 3-15,-12-2 0 0,11 4-1 0,-11-4 2 16,6 9-6-16,-3-3 6 0,-3-6 0 0,2 12-1 16,2-4 1-16,-4-8-1 0,2 14 1 0,-1-5 1 15,0-3 0-15,-1-6-9 0,4 15-13 0,-1-9-3 16,-1 1-8-16,-2-7-13 0,7 8-16 0,-2-3-19 16,3-3-20-16,-8-2-33 0,17 4-203 0,-17-4-364 15,21-4 161-15</inkml:trace>
          <inkml:trace contextRef="#ctx0" brushRef="#br0" timeOffset="127109.2">9373 11287 130 0,'0'0'175'0,"0"0"-5"0,9-12-15 15,-9 12-11-15,15-2-10 0,-4-2-8 0,6 3-15 16,0 1-10-16,6-3-7 0,0 3-8 0,2-2-3 0,2 2-5 16,0 0-1-16,-1 0-3 0,0 0-7 0,-1-1 1 15,0 2 1-15,-4-2-3 0,3 2-1 16,-9-1 1-16,-1 0-2 0,0 2-1 0,3-1-4 0,-5 2-4 15,-4 0-5-15,3-1-4 0,-2 2 2 0,-1-2-5 16,1 2-1-16,-3 0-2 0,-1 3-3 0,2-1-3 16,-4 2-1-16,2 0-2 0,-3-1-3 0,5-1-4 15,-3 4-1-15,0-4 0 0,1 3-2 0,-1 0 0 16,0-2-6-16,0 1 1 0,1-3 0 0,-5-5-4 16,5 14 2-16,-5-14-4 0,7 11 1 0,-2-6-14 15,-5-5-16-15,5 7-23 0,-5-7-21 0,2 7-19 16,-2-7-22-16,0 0-28 0,7 3-42 0,-7-3-227 15,0 0-432-15,0 0 192 0</inkml:trace>
          <inkml:trace contextRef="#ctx0" brushRef="#br0" timeOffset="126749.61">9559 10877 192 0,'2'-9'215'16,"6"-2"-12"-16,-5 4-14 0,1-2-6 0,-2 0-9 15,-2 9-15-15,6-10-16 0,-6 10-15 0,1-9-16 16,-1 9-14-16,0 0-9 0,0 0-9 0,0 0-11 16,0 0-5-16,0 0-7 0,0 0-5 0,9 28-8 15,-8-17-2-15,-1 3-4 0,3 5 0 0,0 4-4 16,1-1-2-16,-3 2-4 0,0-1-2 0,-1 10 1 0,3-1-4 16,-1-7-2-16,-2 0-2 0,6 7-2 0,-1-2 0 15,-3 3-3-15,-2-3 1 0,2-5 0 16,-4 1-4-16,2-2-2 0,2 8-2 0,-2-10-8 0,-3 2-12 15,2-5-14-15,1-2-12 0,0-4-19 0,-1-1-13 16,1 0-16-16,0-2-22 0,0-10-8 16,-3 14-29-16,3-14-190 0,-4 9-364 0,4-9 161 0</inkml:trace>
          <inkml:trace contextRef="#ctx0" brushRef="#br0" timeOffset="127584.37">10066 11054 81 0,'4'-5'177'0,"-4"5"-14"0,12-1-16 16,-12 1-17-16,14-2-13 0,-14 2-20 0,25 3-4 0,-12-1-4 16,1-1-10-16,2 3-12 0,1-2-2 0,0 1-9 15,0-2-4-15,0 1-5 0,-3 1-7 0,2-2 2 16,-4 1-7-16,-2 2-6 0,-1-3-4 0,-9-1-1 16,12 4-2-16,-12-4 2 0,0 0-2 0,12 0 6 15,-12 0 10-15,0 0-2 0,0 0 4 0,0 0 1 16,0 0-2-16,0 0 4 0,-31 9-1 0,18-7-1 15,-2 2-4-15,1-3-5 0,-2 3 0 0,0-2-4 16,3 1-4-16,0 3-1 0,-1-3-7 0,5 0 1 16,1 1 0-16,8-4-1 0,-13 9-2 0,6-3 2 15,2-1-7-15,5-5-2 0,-5 13 2 0,5-13 1 16,2 15-4-16,-2-15 1 0,3 15-2 0,1-5 0 16,3 0-7-16,0 1 9 0,3-2-5 0,0 0 3 15,-1 1 3-15,3 1-1 0,2-1 9 0,1 1 0 0,2-1 7 16,0 2 0-16,-4-3-1 0,1-2 4 0,-1 2-5 15,-2-1 1-15,2-1-2 0,-2 0 3 0,0-2-11 16,-5 2 6-16,1-4 0 0,-7-3-5 0,10 9 1 16,-7-5-1-16,-3-4-2 0,4 6 9 0,-4-6-2 15,0 0 2-15,0 0-1 0,-10 17 0 0,2-13-2 16,-4-1 0-16,-2 2-6 0,2-1 0 0,-3 1-11 16,4-4-8-16,-2 4-14 0,-2-1-18 0,5-2-14 15,-1 2-20-15,2-4-16 0,9 0-18 0,-16 4-19 16,16-4-34-16,-13-4-39 0,13 4-135 0,-13-10-362 0,13 4 160 15</inkml:trace>
          <inkml:trace contextRef="#ctx0" brushRef="#br0" timeOffset="128450.56">10607 11454 19 0,'0'0'257'0,"-5"-11"-22"0,5 11-19 0,-5-6-21 0,5 6-19 16,0 0-16-16,9-12-16 0,-9 12-18 0,13-9-6 16,-3 7-15-16,6 1-7 0,-2-3-10 0,9 1-10 15,-1 1-8-15,3-2-6 0,-2 2-6 0,2 2-9 0,3 0-4 16,-1 0-1-16,-1 0-7 0,11 0-2 16,-12 0-4-16,10 0 2 0,-8 0 1 0,-3 0 1 15,1 2 1-15,-8-1 0 0,1 2 3 0,-1-3-2 16,-1 0 2-16,-3 2 1 0,0-2-6 0,-4 4 0 15,0 0 1-15,0-3-2 0,-9-1-6 0,16 5-2 16,-9 0 2-16,-2-2 3 0,-5-3-5 0,9 9 2 0,-5-3 1 16,1 1-3-16,-2-1 1 0,-3-6-4 0,6 14 1 15,-2-8-2-15,0 1-7 0,-1 0 6 16,-3-7-4-16,5 11 1 0,-4-4-5 0,-1-7 2 0,8 12-7 16,-7-6-8-16,-1-6-21 0,2 12-19 0,-2-12-26 15,0 9-23-15,0-9-34 0,0 0-39 0,0 0-40 16,-8 6-232-16,8-6-472 0,0 0 209 0</inkml:trace>
          <inkml:trace contextRef="#ctx0" brushRef="#br0" timeOffset="128068.07">10826 11095 10 0,'14'-10'203'0,"3"-2"-17"15,1 1-9-15,2-5-14 0,-2 4-8 0,2-3-15 16,2 0-12-16,0-1-12 0,3-6-11 0,-8 5-11 16,3 0-11-16,-1 0-6 0,-2-3-14 0,-2 2-2 15,0-2-1-15,-2 4-12 0,-1-3-3 0,-5 4-7 16,-2 1-6-16,0-4 0 0,-4 3-5 0,-1 1-4 16,-1 2-3-16,-3-1 0 0,2 1-1 0,-8 0-6 15,1 3-1-15,-5 0-8 0,1 2 6 0,0-2-1 16,-3 6-1-16,-7-3-2 0,-1 3 3 0,2 3 2 15,5 0 0-15,0 0 0 0,1 3-6 0,0 0 7 16,1 3-2-16,0 0 0 0,4 3-4 0,-1-2 0 16,3 4 0-16,-2 2 2 0,5-1-4 0,-1 3 5 0,2 1 3 15,2 5-2-15,1-1 0 0,0 3 4 0,1 8-1 16,6 2-1-16,-3-6 5 0,2 5-1 0,-1 1-1 16,3-1-1-16,0 1 0 0,-3 0 6 0,3 3-5 15,-3-3 3-15,5-1-3 0,-6 0-1 0,2 0 0 16,2-1 3-16,-5-5-2 0,0-3 4 0,-1 2 6 15,4-3-2-15,-5 0 0 0,-2 0 1 0,3-2-4 16,3 0 2-16,-3-4 1 0,1 2-2 0,-1-1-4 16,0-3 1-16,1 1-5 0,-2 0 1 0,1-3-4 15,1 1 2-15,-2-4 0 0,0 5 0 0,2-3-5 16,-1-2-1-16,0-9-11 0,1 17-17 0,1-10-20 16,-2-7-14-16,-2 15-19 0,2-15-26 0,2 13-18 15,-2-13-22-15,2 6-42 0,-2-6-177 0,0 0-389 0,0 0 172 16</inkml:trace>
          <inkml:trace contextRef="#ctx0" brushRef="#br0" timeOffset="128948.08">11326 11176 142 0,'5'-8'205'15,"-5"8"-29"-15,0 0-16 0,8-2-22 0,-8 2-25 16,0 0-23-16,16 2-26 0,-16-2-16 0,12 8-21 0,-4-2-18 16,-2-1-21-16,2-2-2 0,-2 3-10 0,4 1-11 15,-1 1 7-15,1 1-1 0,-1 0 0 0,-3-2 4 16,3-1 6-16,-3 3 9 0,5-3 9 0,-2 2 5 16,-3-1 5-16,4-1 14 0,0-5 11 0,-2 4 7 15,2-2 8-15,1-2 5 0,1 5 5 0,1-5 2 16,0 3-1-16,1-7-1 0,0 3-1 0,2-1-1 15,1 1 0-15,0-3-2 0,-2 1-6 0,2-1-4 16,0 0-6-16,-4-1 1 0,-2-1-6 0,1-1-3 16,0 0 1-16,-4 0-1 0,-2 0 1 0,1 1-10 15,-5-4 0-15,-2 9-1 0,3-13-2 0,-3 13-9 16,-9-14 1-16,0 7 0 0,-3 0-1 0,-2 1-3 16,-3 3 4-16,-4 0-6 0,-4 1 7 0,4 0 0 0,-1 2-2 15,-1 3 10-15,5 1-1 0,3 2 0 0,-2-3-4 16,2 5 2-16,-1-1-3 0,5 2 2 0,-1 3-1 15,0-1 0-15,4 3-4 0,2-3 0 16,1 3-1-16,-1 0-2 0,2-1 2 0,7 1 1 0,-3-1-3 16,3-1 3-16,3 1 1 0,3-1-2 0,0-1-3 15,3 0 2-15,8 0 3 0,-1 2-7 16,2-5-3-16,0 0 4 0,3-2 1 0,1-4-8 0,-2 2-8 16,3-3-10-16,2 1-15 0,-1-4-18 0,9 0-9 15,-1-7-26-15,1 3-13 0,0-6-28 0,3-3-198 16,-5-1-352-16,4-4 156 0</inkml:trace>
          <inkml:trace contextRef="#ctx0" brushRef="#br0" timeOffset="129385.54">12350 10990 32 0,'0'0'185'15,"0"0"-18"-15,0 0-12 0,0 0-10 16,0 0-9-16,-9 36-8 0,7-22-9 0,1 0-11 0,0 1 0 15,1 1-7-15,-3 3-7 0,3 1-10 0,0 1-3 16,0 0-7-16,3 0 2 0,-3 1-11 0,0-1 2 16,1 0-9-16,2-3-4 0,1-3-11 0,-3 2 4 15,1-3-6-15,0 2-1 0,0-1-7 0,4 0-2 16,-4-3-2-16,1-2-1 0,-2 0-3 0,2-3-1 16,-3-7-5-16,2 14-7 0,2-9 3 0,-4-5 5 15,6 8-5-15,-6-8 2 0,0 0 1 0,1 8-6 16,-1-8-3-16,0 0 2 0,0 0-1 0,0 0-1 15,0 0-2-15,0 0 0 0,0 0-4 0,0 0 3 16,-8-37-3-16,0 31 1 0,0-3-2 0,-3 2 5 0,-3-1-2 16,-1 2 1-16,-7-1 2 0,-2 0-1 0,-1 4 7 15,3 1 0-15,0 3 1 0,3 0 2 16,5 2-4-16,-3 1 1 0,3 2-3 0,-6 4 1 0,4-2-1 16,6-1-1-16,1 3-4 0,0-2 5 0,3 1-8 15,5 0 6-15,0-1 0 0,1-8 2 16,5 20 3-16,4-13-1 0,0 1-1 0,3 1-2 0,4-3 0 15,-1 1 0-15,6-1-3 0,2-1-2 0,-2-2-8 16,3 2-11-16,-5-5-20 0,2 1-27 0,1-2-27 16,-4-1-28-16,-2-1-40 0,1 0-75 0,-2-3-131 15,0 0-391-15,-2-3 173 0</inkml:trace>
        </inkml:traceGroup>
        <inkml:traceGroup>
          <inkml:annotationXML>
            <emma:emma xmlns:emma="http://www.w3.org/2003/04/emma" version="1.0">
              <emma:interpretation id="{7863A957-D123-40FD-8734-F6A007B6FE71}" emma:medium="tactile" emma:mode="ink">
                <msink:context xmlns:msink="http://schemas.microsoft.com/ink/2010/main" type="inkWord" rotatedBoundingBox="14229,12600 14342,12599 14344,12716 14231,12717"/>
              </emma:interpretation>
            </emma:emma>
          </inkml:annotationXML>
          <inkml:trace contextRef="#ctx0" brushRef="#br0" timeOffset="130602.35">12891 11414 197 0,'0'0'275'0,"0"0"-20"16,0 0-25-16,0 0-22 0,0 0-17 0,-9 12-19 15,9-12-23-15,0 0-8 0,0 0-14 0,0 0-9 16,0 0-11-16,0 0-3 0,5 11-6 0,-5-11-5 15,0 0-5-15,8 4 5 0,-8-4-3 0,0 0-3 16,14 1-6-16,-14-1-1 0,0 0-5 0,17-2-1 16,-17 2-6-16,12-3-8 0,-12 3 0 0,12-6-8 15,-6 1-4-15,1-1-8 0,1 0-1 0,-4-2 1 16,-4 8-8-16,8-13-1 0,-6 4-6 0,-2 9-2 16,5-13-6-16,-3 6-11 0,-2 7-12 0,2-13-15 15,-2 13-19-15,-2-11-20 0,2 11-24 0,-8-9-20 0,8 9-20 16,-7-4-25-16,7 4-19 0,0 0-22 15,0 0-7-15,-14-2-55 0,14 2-129 0,0 0-411 16,0 0 183-16</inkml:trace>
        </inkml:traceGroup>
        <inkml:traceGroup>
          <inkml:annotationXML>
            <emma:emma xmlns:emma="http://www.w3.org/2003/04/emma" version="1.0">
              <emma:interpretation id="{8FF35784-5826-47E3-93C3-47D69901FE58}" emma:medium="tactile" emma:mode="ink">
                <msink:context xmlns:msink="http://schemas.microsoft.com/ink/2010/main" type="inkWord" rotatedBoundingBox="15266,12040 17860,12011 17869,12880 15276,12909"/>
              </emma:interpretation>
            </emma:emma>
          </inkml:annotationXML>
          <inkml:trace contextRef="#ctx0" brushRef="#br0" timeOffset="131201.96">13928 10862 112 0,'-9'-6'236'0,"9"6"-18"15,0 0-22-15,0 0-19 0,0 0-15 16,0 0-8-16,0 0-16 0,30-6-8 0,-16 3-7 0,0 3-10 16,3 0-5-16,4-1-10 0,-4 2-7 15,5-2-10-15,3 5-3 0,4-3-7 0,5-1-7 0,1-4-4 16,-7 7-5-16,-1-3-6 0,-1 0-6 0,8-3-5 16,-9 3-9-16,3 0 5 0,-3 0-5 0,-3 0-7 15,-5 0-2-15,0 0-7 0,-3 0-10 0,-1 0-10 16,-4 0-9-16,-9 0-12 0,16 3-11 0,-16-3-15 15,8 0-11-15,-8 0-8 0,0 0-6 0,0 0-11 16,0 0-5-16,-32 6 0 0,17-5 3 0,2-1 9 0,-3 2 8 16,2 1 8-16,-3-2 11 0,1 2 8 15,3-1 15-15,-5 2 5 0,7-2 17 0,-1 4 10 16,1 3 12-16,-2-5 0 0,-3 5 15 0,4 0-4 0,-1 1 14 16,1-1 4-16,-2 3 2 0,2 0 3 0,2 5 1 15,3-2-1-15,-6 2-3 0,3 1 6 0,2 3-1 16,-1 0-1-16,-1 1-1 0,1-1-1 0,1 2-1 15,-2 0-1-15,1-3-3 0,1 3-7 0,0-3-1 16,-2 1-2-16,-1 0-2 0,5 1-4 0,-5-2-1 16,3-1-5-16,-2-1 3 0,-1 1-2 0,4-1-6 15,-3-3 3-15,4-2-1 0,-2 0-1 0,2-1-5 16,-2-3-7-16,1 2-14 0,5-4-10 0,-2 2-11 16,4-9-11-16,-6 11-6 0,6-11-5 0,-5 10 0 15,5-10-17-15,0 0-20 0,0 0-24 0,17 4-46 16,-17-4-152-16,24-11-341 0,-5 0 151 0</inkml:trace>
          <inkml:trace contextRef="#ctx0" brushRef="#br0" timeOffset="132412.57">14649 10777 176 0,'0'0'204'0,"9"-10"-14"0,-9 10-18 0,6-7-13 16,-6 7-14-16,7-3-17 0,-7 3-16 0,0 0-9 15,0 0-6-15,16 7-5 0,-16-7-9 0,3 16-2 16,-1-7-3-16,0 3-1 0,-2 3 1 0,-2 0-5 16,2 7-2-16,-2 2-5 0,-2-2-1 0,-1 3-4 15,-2-1-5-15,-1-1-5 0,3-1-3 0,-2 0 3 16,0 9-3-16,-3-8-3 0,3 0-5 0,-4 0-2 15,5-1-5-15,-2 0-3 0,0-1-1 0,4 0-3 16,-4-1-3-16,2 0-3 0,0-4-1 0,3-1-3 0,0-3 0 16,-2 0-2-16,2 1 1 0,3-4 1 0,-3 0-10 15,3-9 8-15,-1 15-3 0,1-15 5 16,-1 9-6-16,1-9 3 0,5 7-1 0,-5-7-3 0,12 4-1 16,-12-4 2-16,17 0-5 0,-17 0-4 0,21-10-5 15,-7 6-8-15,-1-2-6 0,3-6 0 16,2 2-7-16,2-3-5 0,-3 0 1 0,4-2 4 0,-3-1-8 15,0 4 8-15,1-7-2 0,2 7 3 0,-4-4 2 16,-3 2 6-16,0 6-2 0,-2-2 6 0,-3 0 1 16,3 2 8-16,-4 1 1 0,-2 3 7 0,-6 4-1 15,11-8-2-15,-9 4-2 0,-2 4-3 0,0 0 1 16,11-7-1-16,-11 7 1 0,0 0-2 0,0 0 1 16,0 0 2-16,0 0-1 0,6 16 0 0,-6-16 4 15,2 14-8-15,-2-14 4 0,0 19 2 0,2-5 0 0,0-3 2 16,-2 0-3-16,2 3 5 0,1-1-1 15,-1-1 1-15,5 0-1 0,-2 0 1 0,0-2-2 0,5 0 3 16,-4-1 0-16,1-1-1 0,3 1 2 0,-2-2-2 16,4-1 0-16,0 0 3 0,-3 0-4 15,0-4 3-15,7 1-1 0,2-1-2 0,-4-4 3 0,10 0-1 16,1-1-5-16,-3-3-2 0,1-1-3 0,2-2-5 16,8-5-5-16,-8 3-7 0,-3 1-1 0,8-7-7 15,-10 5-4-15,2-3 4 0,-5 2 2 0,-2-2 1 16,-4 0 4-16,1 3 5 0,-6-2 1 0,1 3-3 15,-1 1 20-15,0-2 3 0,-6 3 2 0,0-2 1 0,0 11 7 16,-7-14-2-16,2 7-1 0,-2 3-2 16,-3-1 1-16,-2 3 4 0,-1 2-4 0,-1-3-1 15,-5 3 1-15,4 0 2 0,-1 4-1 0,4 2-1 16,-4-2 1-16,5 4-2 0,0 0 1 0,1-3 1 16,2 7-3-16,0-5 0 0,3 1-2 0,-2 2 2 15,2 1-2-15,0-1 3 0,2 2-2 0,2-3 2 16,1 2-2-16,1 2 1 0,2-4 1 0,-1 0-2 0,8 1 2 15,-4-4-3-15,2 3 1 0,6-2 0 0,-1-1-1 16,6-1 1-16,-2-2-1 0,0 0-4 0,6-1-4 16,2-2-5-16,0 2-12 0,-2-6 3 0,1 1 0 15,-3 0-7-15,2-3 0 0,2 0 2 0,0-4-1 16,-3 1 0-16,-1 2 7 0,0-3-3 0,-1 3 4 16,-5 1 4-16,-1-1 3 0,-4 1 10 0,-1 1 4 15,0 3 5-15,-9 2-1 0,12-7 7 0,-7 4-7 16,-5 3 4-16,9-6-7 0,-9 6 1 0,0 0-3 0,0 0 1 15,0 0-1-15,0 0 0 0,0 0 1 16,0 0-1-16,0 0-1 0,2 21-1 0,-2-21-1 16,0 0 4-16,-9 16-1 0,6-10-2 0,3-6 2 15,-5 13-3-15,3-5 1 0,-1 0 0 0,3-8 1 0,-3 10 0 16,3-10-3-16,-3 11 0 0,3-11-1 16,-1 10 5-16,1-10-3 0,0 0 5 0,0 0 0 15,1 13-5-15,-1-13 4 0,0 0-5 0,0 0 2 0,11 2 1 16,-11-2-4-16,0 0-9 0,22-13-3 0,-10 7-2 15,0-1-5-15,1 0-1 0,5-6-3 0,-1 1 2 16,1 1 0-16,-1-2-1 0,3 1 2 0,-5 0 3 16,5 0 3-16,-4 2 3 0,-1 1 5 0,-4 3 3 15,1-2 11-15,-4 4 1 0,1-1 8 0,-1-1 0 16,-2 4-1-16,-6 2 4 0,12-5-2 0,-12 5-3 16,10-5-3-16,-10 5 0 0,11-3-1 0,-11 3 0 15,0 0-2-15,15 3 0 0,-15-3-5 0,10 6 4 16,-4-2 0-16,-1 2-2 0,-5-6 0 0,9 13-2 15,-3-7 2-15,-4 0 2 0,4 4-2 0,-3-1 0 16,0-1-2-16,2 2-2 0,1 1 1 0,-3-1 2 16,0 0 0-16,1-3 0 0,-3 3-10 0,3-1-12 15,0-2-14-15,-1 3-16 0,2-3-22 0,-2 1-27 0,1-2-26 16,2-1-28-16,-6-5-220 0,12 4-399 16,-6-4 177-16</inkml:trace>
          <inkml:trace contextRef="#ctx0" brushRef="#br0" timeOffset="132599.59">16517 11274 76 0,'0'0'194'0,"-4"14"-22"0,3-1-9 16,-3-2-14-16,-2 2-11 0,0 4-10 0,0-4-12 15,-3 2-7-15,1 3-16 0,-4 0-16 0,-5 4-2 16,1-2-13-16,1-1-41 0,-13 5-16 0,3 2-31 15,5-9-40-15,-8 4-80 0,-1-2-78 0,10-4-241 16,-9 5 106-16</inkml:trace>
        </inkml:traceGroup>
      </inkml:traceGroup>
    </inkml:traceGroup>
    <inkml:traceGroup>
      <inkml:annotationXML>
        <emma:emma xmlns:emma="http://www.w3.org/2003/04/emma" version="1.0">
          <emma:interpretation id="{B1B84750-4FBB-4E46-A21C-534BB5A392E1}" emma:medium="tactile" emma:mode="ink">
            <msink:context xmlns:msink="http://schemas.microsoft.com/ink/2010/main" type="paragraph" rotatedBoundingBox="11994,14353 22379,13722 22454,14951 12069,1558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C8FB0BC-486F-4E8D-A417-00D5CE47D7D6}" emma:medium="tactile" emma:mode="ink">
              <msink:context xmlns:msink="http://schemas.microsoft.com/ink/2010/main" type="line" rotatedBoundingBox="11994,14353 22379,13722 22454,14951 12069,15582"/>
            </emma:interpretation>
          </emma:emma>
        </inkml:annotationXML>
        <inkml:traceGroup>
          <inkml:annotationXML>
            <emma:emma xmlns:emma="http://www.w3.org/2003/04/emma" version="1.0">
              <emma:interpretation id="{2287D928-5892-4C5E-8F99-5A120D9C07C6}" emma:medium="tactile" emma:mode="ink">
                <msink:context xmlns:msink="http://schemas.microsoft.com/ink/2010/main" type="inkWord" rotatedBoundingBox="11994,14353 14133,14223 14176,14918 12037,15049"/>
              </emma:interpretation>
            </emma:emma>
          </inkml:annotationXML>
          <inkml:trace contextRef="#ctx0" brushRef="#br0" timeOffset="135217.9">10671 13478 74 0,'7'-8'261'0,"-7"8"-13"0,0 0-17 15,4-8-18-15,-4 8-19 0,0 0-21 0,0 0-21 16,0 0-16-16,5-6-16 0,-5 6-11 0,0 0-6 16,0 0-15-16,0 0-6 0,0 0-4 0,0 0-5 15,5 25-7-15,-5-16-3 0,1 3-2 0,1 3-8 0,0-4-4 16,1 1-4-16,-3 2-2 0,1 2-1 15,-1-3-7-15,3 4-2 0,-2-2-6 0,-1 1 3 16,0-1-4-16,-1-3-2 0,1 4-4 0,-3-1 1 16,3-4-8-16,0 1 2 0,-1-2 2 0,0 1-2 0,1-11-4 15,-6 14 0-15,6-5 1 0,0-9-2 0,-3 9-1 16,3-9 1-16,0 0-3 0,-2 9 2 0,2-9 3 16,0 0 0-16,0 0 0 0,0 0-4 0,0 0 0 15,0 0-2-15,0 0-1 0,0 0-5 0,0 0-2 16,0 0-3-16,0 0-7 0,17-31 0 0,-10 18-12 15,3 0-5-15,2-4 2 0,0-2-5 0,3 0 1 16,0-1 1-16,-1 3-1 0,11-8 1 0,-8 4-2 16,3-2 6-16,-2 3 3 0,-2 1 1 0,2 2 2 0,0 1 2 15,-1-3 4-15,3 5 1 0,-2-1 2 16,0 1 2-16,-4 6 3 0,0-2 8 0,-1 1 2 16,0 3 5-16,-1-2 2 0,-3 1 4 0,3 3-2 0,-4 0-2 15,1 2-2-15,-1-2 2 0,2 3-5 0,-10 1 1 16,14 1 2-16,-14-1 3 0,16 8 1 15,-11-2 2-15,2 3 4 0,-2 1 1 0,-1 2-2 16,0 0 1-16,0 2 2 0,-3 2 3 0,3-1-1 0,-4 4-2 16,0 1 2-16,0-4-4 0,0 0-1 0,-1-2 0 15,-2 6-3-15,2-2-2 0,0-3 1 0,-2-1 1 16,2-3-2-16,-1 4 0 0,1-6-2 0,-3 4-1 16,3-1-4-16,-2-5 0 0,2 3-16 0,0-1-9 15,1-9-17-15,-7 13-18 0,2-4-14 0,5-9-31 16,-9 8-22-16,6-1-20 0,3-7-30 0,-9 4-60 15,9-4-148-15,0 0-410 0,0 0 181 0</inkml:trace>
          <inkml:trace contextRef="#ctx0" brushRef="#br0" timeOffset="135772.64">11415 13062 6 0,'9'-4'199'16,"-2"-1"-4"-16,5 1-13 0,-1-2-7 0,2 0-16 15,3 3-8-15,-3 0-8 0,-1-2-10 0,1 5-8 16,3-1-8-16,-3 1-8 0,1-2-8 0,-5 2-5 16,2 3-11-16,-1 0-10 0,1 0-3 0,-5 2-4 15,1-1-8-15,-2 4-3 0,0-1-4 0,0 1 3 16,-3 1-5-16,-1 3-5 0,0 1 7 0,-3-4-7 16,-2 7 1-16,1-2 3 0,-2-2 2 0,-2 1-2 15,-4 4-5-15,1-3 2 0,-1 2-6 0,0-5 2 0,2 1 0 16,-3 1-5-16,3-4 0 0,1 4-6 15,-2-7-6-15,5 2-2 0,-1 0-1 0,4-2-3 16,2-6 0-16,-9 11-6 0,9-11 3 0,-3 10-2 0,3-10 5 16,0 0-7-16,5 15 1 0,-1-12-2 0,4 2 4 15,4-2-2-15,1 0-4 0,3 1-1 16,-1 1 0-16,7-1-5 0,1-2-5 0,0 2-16 0,-1-1-20 16,1 0-19-16,-8 0-19 0,2 1-19 0,0 0-23 15,-1 0-19-15,-3 0-32 0,-1 2-26 0,0-2-44 16,-7 0-143-16,-5-4-413 0,12 7 182 0</inkml:trace>
          <inkml:trace contextRef="#ctx0" brushRef="#br0" timeOffset="136120.41">12258 13669 120 0,'0'0'277'0,"0"0"-20"0,0 0-19 0,0 0-21 16,0 0-22-16,0 0-21 0,0 0-14 0,0 0-15 15,0 0-11-15,0 0-13 0,24-11-11 0,-24 11-8 16,22-4-6-16,-9 3-11 0,3 0-8 0,1-2-6 16,6 2-5-16,1 1-8 0,1-1-2 0,-2 1-8 15,3-1-6-15,-2 1-3 0,2-3-5 0,0 2-3 16,-2 1 0-16,2 1-1 0,-1-1-10 0,-4 3-12 15,1-3-17-15,-5 1-20 0,0-2-19 0,0 2-27 16,0-2-26-16,-3-2-24 0,3 2-31 0,-1-1-48 0,-3-5-179 16,3 5-414-16,1-4 183 0</inkml:trace>
        </inkml:traceGroup>
        <inkml:traceGroup>
          <inkml:annotationXML>
            <emma:emma xmlns:emma="http://www.w3.org/2003/04/emma" version="1.0">
              <emma:interpretation id="{AF46C725-601D-49DB-B92D-803893C5C973}" emma:medium="tactile" emma:mode="ink">
                <msink:context xmlns:msink="http://schemas.microsoft.com/ink/2010/main" type="inkWord" rotatedBoundingBox="14705,14545 16270,14450 16295,14871 14731,14966"/>
              </emma:interpretation>
            </emma:emma>
          </inkml:annotationXML>
          <inkml:trace contextRef="#ctx0" brushRef="#br0" timeOffset="136483.36">13358 13288 18 0,'11'-5'259'16,"-1"3"-18"-16,-3-1-13 0,8 1-14 0,1 2-15 0,-1-3-15 15,1 3-10-15,2-4-13 0,4 2-13 0,-1-1-12 16,5 2-13-16,-3 0-14 0,2-3-9 16,-1 3-11-16,3-2-9 0,-3 2-3 0,0 2-12 0,3-2-6 15,-3 0-5-15,-1 1-8 0,-4 0-11 0,-2 0-14 16,-3 0-20-16,2 0-26 0,-3 0-20 0,-13 0-25 15,17 0-28-15,-17 0-29 0,12 1-39 0,-12-1-52 16,0 0-128-16,6-5-374 0,-6 5 166 0</inkml:trace>
          <inkml:trace contextRef="#ctx0" brushRef="#br0" timeOffset="136915.6">13431 13296 169 0,'-11'1'223'0,"11"-1"-19"0,0 0-21 0,-11 4-20 16,11-4-18-16,0 0-11 0,-8 5-12 0,8-5-11 15,-5 6-14-15,5-6-5 0,0 0-11 0,-4 11-10 0,4-11-4 16,-2 10-4-16,2-10-8 0,0 0-3 0,6 14-6 16,-6-14-7-16,6 13 3 0,-3-7-8 15,2 0-3-15,0 2-4 0,6 1-3 0,-3-3-2 0,3 6-2 16,1-5-1-16,4 3-1 0,-5-3-3 15,5 3-2-15,2 0 0 0,-4-2 1 0,3 1-2 0,-4-2-3 16,2 2 2-16,-2-1-1 0,3 0-3 0,-3-1-2 16,4 0 0-16,-4 2-2 0,2-2-1 0,-4-1 2 15,0 2 0-15,-2 1-2 0,-3-3 2 0,5-1-2 16,-1 2-1-16,-2 0 4 0,-3-1-1 0,2-1-3 16,-2 3-3-16,-1-2 5 0,1 0 0 0,-5-6-1 15,8 10-1-15,-8-10 2 0,2 9 0 0,-2-9 1 16,0 0 4-16,-4 14 3 0,4-14-2 0,-12 10 5 15,1-7-6-15,0 0 0 0,-5 1 2 0,-2-2-4 16,-2 2-1-16,-1-2 0 0,-1 1 1 0,4-3-3 16,-1 2-1-16,2 2-7 0,-5-3-12 0,4 0-10 15,1 1-14-15,2-2-15 0,1 0-19 0,14 0-17 16,-20-2-26-16,11 0-14 0,9 2-51 0,-11-6-128 16,11 6-338-16,-2-11 150 0</inkml:trace>
          <inkml:trace contextRef="#ctx0" brushRef="#br0" timeOffset="137401.42">14282 13420 209 0,'0'0'244'0,"0"0"-23"0,0 0-23 0,12 0-17 16,-12 0-13-16,0 0-15 0,4 11-12 0,-2-5-15 15,-2-6-2-15,4 11-9 0,-4-11-8 0,1 14-11 0,2-7-8 16,-3-7-10-16,1 15-8 0,1-7-5 16,-1 0-8-16,-1-8-6 0,0 13-1 0,0-13-8 15,0 15-2-15,3-7 5 0,-3-8-14 0,0 11-4 16,0-11 1-16,0 0-4 0,0 12-1 0,0-12-3 16,2 8-2-16,-2-8 1 0,0 0 2 0,0 0-4 15,0 0 0-15,0 0-2 0,0 0-7 0,0 0-6 16,0 0-2-16,32-19-11 0,-23 10-1 0,5-2-3 0,2 0-3 15,5-4-5-15,-3-1-8 0,4-1 0 0,6-4-5 16,-2 3 2-16,4-2 1 0,-8 5 4 16,7-6 1-16,1 6 6 0,-7 2 2 0,1 1 6 0,-2 1 1 15,0 4 3-15,-3-3 7 0,-2 5 0 0,0 0 9 16,-2 3 2-16,0-3 3 0,-1 1-4 0,-2 3 3 16,-3 1 0-16,-9 0-1 0,17 1 1 0,-6 3 1 15,-5-2 3-15,5 3 3 0,-5-1 1 0,-1 2 3 16,3 0 2-16,-4 3 2 0,1-2-2 0,1 4 1 15,-1-1-3-15,-3 0-1 0,4 1 1 0,-5 2-5 16,4-1 0-16,-1 0-2 0,-1 1 0 0,-1-2 0 16,0 2-5-16,-1 0-29 0,0-1-28 0,2-1-30 15,-2 1-38-15,0-2-50 0,-1-1-66 0,0-9-150 16,3 16-412-16,-2-10 183 0</inkml:trace>
        </inkml:traceGroup>
        <inkml:traceGroup>
          <inkml:annotationXML>
            <emma:emma xmlns:emma="http://www.w3.org/2003/04/emma" version="1.0">
              <emma:interpretation id="{096B457A-36B0-4AA9-8FBE-7374CEC6D432}" emma:medium="tactile" emma:mode="ink">
                <msink:context xmlns:msink="http://schemas.microsoft.com/ink/2010/main" type="inkWord" rotatedBoundingBox="16921,14548 18186,13997 18500,14718 17235,15269"/>
              </emma:interpretation>
            </emma:emma>
          </inkml:annotationXML>
          <inkml:trace contextRef="#ctx0" brushRef="#br0" timeOffset="138491.08">15797 13192 95 0,'-10'-2'217'16,"10"2"-9"-16,0 0-11 0,-10-6-17 0,10 6-9 15,0 0-15-15,0 0-16 0,0 0-9 0,0 0-17 16,0 0-9-16,0 0-8 0,0 0-11 0,0 0-11 16,0 0 2-16,33 0-7 0,-16 3-6 0,5-3-1 15,2 3-8-15,2-1-4 0,8-2-3 0,4 3-4 0,-3 0-3 16,6-2-1-16,-1 0-5 0,-2 1-2 0,4-1-5 15,4 5-2-15,0-6 0 0,-1 0-6 16,1 4 0-16,0-5-5 0,-2 2 3 0,2 1 1 0,1 0-8 16,-1-2 0-16,-2 3-1 0,-2-2 0 0,0-1-2 15,-3 3 1-15,-4-3-7 0,1 1-1 0,-9-1-4 16,-1 1-3-16,-2 0-7 0,-2-1-2 16,0 0 2-16,-6 0-4 0,-2 0 2 0,1 0-2 0,-6 0-5 15,-9 0 5-15,14 0-8 0,-14 0-5 0,13-1-6 16,-13 1-8-16,0 0-13 0,0 0-12 0,0 0 0 15,0 0-13-15,0 0-1 0,0 0-21 0,0 0-1 16,0 0-16-16,0 0-24 0,-40 11-142 0,23-11-310 16,1 0 137-16</inkml:trace>
          <inkml:trace contextRef="#ctx0" brushRef="#br0" timeOffset="138822.55">16038 13425 84 0,'15'1'219'0,"4"1"-13"0,5-2-11 0,4 2-7 16,8-2-13-16,4 1-6 0,-5-1-13 0,4 0-22 15,2 0-4-15,-6 0-16 0,3 0-9 0,-4 4-10 16,0-7-13-16,-7 6-5 0,9-3-10 0,-12 1-2 16,4-1-6-16,-3 0-12 0,1 0 0 0,-1 0-8 15,-2 0-4-15,1 1-9 0,-2-1-11 0,-5 0-7 0,0 0-10 16,1 0-10-16,-3 0-12 0,0 0-9 16,-2-1-10-16,3 1-25 0,-5 0-7 0,-11 0-17 15,17-1-22-15,-8-2-18 0,0 1-51 0,-9 2-111 16,13-8-317-16,-8 2 140 0</inkml:trace>
          <inkml:trace contextRef="#ctx0" brushRef="#br0" timeOffset="139308.79">16894 12851 100 0,'-16'16'188'0,"-3"-1"-14"0,-5 9-6 0,0 1-5 15,4-2-6-15,-8 2-7 0,5 5-6 0,-4 1-7 16,3 1-9-16,-4 1-4 0,5 3-9 0,-4-1-7 15,0 2-2-15,-3-2-8 0,1 5-8 0,2-3-10 16,-5-2-4-16,-7 12-9 0,5-13-6 0,-8 9-6 16,11-7-2-16,-2-3-8 0,3 2-4 0,0-1-3 15,-3 2-4-15,3-2-17 0,-4 0-7 0,4 1-16 0,2-2-13 16,-3-1-20-16,3-4-17 0,2 2-18 16,2-5-18-16,6-7-29 0,1 3-20 0,2-7-58 15,4-2-131-15,1-1-358 0,4-2 158 0</inkml:trace>
        </inkml:traceGroup>
        <inkml:traceGroup>
          <inkml:annotationXML>
            <emma:emma xmlns:emma="http://www.w3.org/2003/04/emma" version="1.0">
              <emma:interpretation id="{A84051C3-DBA8-4B28-9E79-9FADE4E864A3}" emma:medium="tactile" emma:mode="ink">
                <msink:context xmlns:msink="http://schemas.microsoft.com/ink/2010/main" type="inkWord" rotatedBoundingBox="18907,13939 22379,13728 22450,14895 18978,15106"/>
              </emma:interpretation>
            </emma:emma>
          </inkml:annotationXML>
          <inkml:trace contextRef="#ctx0" brushRef="#br0" timeOffset="140050.71">17649 13190 29 0,'-9'-3'227'0,"9"3"-22"0,0 0-14 15,-14-3-21-15,14 3-17 0,0 0-6 0,-12 6-16 0,12-6-8 16,-6 5-10-16,6-5-9 0,-6 8-5 0,4 1-7 16,2-9-6-16,-5 13-4 0,5-6-7 0,0-7-9 15,0 16-3-15,0-6-6 0,1-1-5 0,-1-9-3 16,5 17-5-16,-4-10-3 0,3 3-8 0,-1-2-2 16,2 0 0-16,-1-2-3 0,1 4-4 0,1-6 0 15,0 2-1-15,1-2-3 0,3 1-1 0,-1 1 0 16,6-4-3-16,-5 0-1 0,2-2-3 0,-12 0 2 15,23-3-3-15,-10-4-6 0,-1 2-7 0,4-2-3 16,-4 1 1-16,-1-3 1 0,1-1-5 0,-3-2 6 0,2-1-4 16,-1 2 2-16,-2-1-2 0,-1-1 2 0,0 4 1 15,0-4 3-15,-4 6-4 0,2-1 11 16,0 3 2-16,-5 5 0 0,4-14 1 0,-4 14 7 0,3-8-3 16,-3 8-2-16,0 0-1 0,5-9-3 0,-5 9-2 15,0 0-4-15,0 0 2 0,0 0-2 0,0 0-2 16,0 0 2-16,0 0 0 0,0 0 0 0,0 0-1 15,0 0 1-15,1 28 0 0,-1-18 1 0,0-10-3 16,3 17 0-16,-2-11 0 0,3 6 6 0,-1 1-6 16,2-7-1-16,-1 4 3 0,1-3 3 0,3 3 0 15,4-1 0-15,-1-1 3 0,5 0-1 0,2 1-3 16,-1-3 5-16,3-1-2 0,1 0 0 0,2 0-3 16,-6-2 5-16,4-2-2 0,-4 0 1 0,0-2-2 15,0-3 3-15,-1 3-3 0,-3-3 0 0,0 0-1 16,-1 1 6-16,-3 0 0 0,1-3 5 0,-3 3 0 15,0-5 1-15,-1 2-4 0,-1-1 7 0,-3-2-1 16,2 2-4-16,-4 7-1 0,0-19-2 0,1 8-4 16,-1 11 1-16,-3-18-3 0,1 5 2 0,-1 4-11 0,-1 0-6 15,4 9-10-15,-4-16-10 0,3 9-15 0,-4-1-21 16,5 8-12-16,-3-15-18 0,3 15-24 0,-3-13-34 16,3 13-30-16,6-12-205 0,-2 5-418 0,2-4 185 15</inkml:trace>
          <inkml:trace contextRef="#ctx0" brushRef="#br0" timeOffset="140443.88">18927 12668 202 0,'-7'-5'183'16,"7"5"-10"-16,0 0-8 0,-13 0-7 0,13 0-9 0,-14 8-11 15,6-2-7-15,-4 2-4 0,2 1-7 0,-2 1-1 16,-4 7-4-16,3 0-10 0,0 3-4 15,-1 2-4-15,4 1-4 0,-1 0-5 0,0 2-3 16,5 5-8-16,-1 1 0 0,2 1-13 0,2 0 0 0,1-1-3 16,2-7-7-16,0 1-7 0,2 5 1 0,2 1-11 15,1 1 1-15,1-9-5 0,-1 1-1 0,1-3-3 16,2 1-1-16,1-1-6 0,-2-8-7 0,0 3-15 16,0-3-18-16,3-3-23 0,-4 3-24 0,2-4-26 15,0-3-41-15,0 0-40 0,1-2-254 0,0-4-462 16,5 0 204-16</inkml:trace>
          <inkml:trace contextRef="#ctx0" brushRef="#br0" timeOffset="141593.81">19465 12985 8 0,'0'0'249'0,"3"-9"-17"15,-3 9-16-15,0 0-14 0,4-7-14 0,-4 7-22 16,0 0-14-16,0 0-21 0,0 0-13 0,0 0-11 16,0 0-9-16,0 0-11 0,0 0-3 0,0 0-5 15,0 0-9-15,1 25-5 0,-1-25-4 0,1 18 0 16,2-10-7-16,-3 1 1 0,1 5-8 0,1-5-3 15,-1 1-2-15,3 2-5 0,-3-2-1 0,2 1-4 16,-3-2-6-16,2-1 3 0,0 6-4 0,0-6-5 16,1 0-1-16,-3-8-2 0,4 14-2 0,-3-5-1 0,-1-9 0 15,0 10-2-15,0-10 1 0,4 9-1 16,-4-9-3-16,1 11 1 0,-1-11 1 0,0 0 1 16,4 5-1-16,-4-5-2 0,0 0-1 0,0 0 0 0,0 0-1 15,0 0 0-15,12-18-10 0,-12 18 0 0,7-13-7 16,-5 5-2-16,3-2-7 0,5-3-1 15,-4 1-4-15,2-3-1 0,-2-1-1 0,5 5 1 0,1-8 1 16,5 5 4-16,-6-2-3 0,5 1 7 0,-1 1-1 16,-1-5-2-16,-2 8 7 0,-2-1-3 0,-1 2 2 15,2-2 4-15,1 0 0 0,-1 3 4 0,1 0-2 16,-1 2 3-16,0-2-1 0,-3 6 3 0,-1-3 1 16,2 1 2-16,-1 2 3 0,-8 3 4 0,15-5-4 15,-7 3 4-15,-8 2-1 0,15-4 3 0,-15 4-8 16,14-1 7-16,-14 1 2 0,16 6-1 0,-11-1 2 15,1-1 6-15,1 4 1 0,-1 2 1 0,4 0 3 16,-5-2-2-16,1 4 0 0,1-3-3 0,-2 4 3 0,0-1 2 16,1 0-4-16,-5 3 3 0,2 0-3 0,0-2-2 15,1-1-1-15,-2-2-2 0,-1 5-3 16,0-6 0-16,2 0-2 0,-2 1-1 0,1 1 0 0,-2-2 1 16,0-9-3-16,0 16-9 0,0-16-8 0,-2 9-12 15,2-9-15-15,0 0-15 0,0 14-22 16,0-14-18-16,0 0-15 0,-4 6-29 0,4-6-36 0,0 0-63 15,0 0-123-15,0 0-388 0,0 0 172 0</inkml:trace>
          <inkml:trace contextRef="#ctx0" brushRef="#br0" timeOffset="142094.58">20131 12574 143 0,'0'0'154'0,"9"-8"12"16,-9 8-13-16,12-6-11 0,-6 3-11 15,3 0-7-15,-9 3-3 0,17-3-6 0,-6 0-8 16,-1 0-1-16,3 1-8 0,-2 1 0 0,0 0-16 0,2 1 8 16,-1 0-7-16,3 1-3 0,-6-1-9 0,-9 0-3 15,19 5-7-15,-9-1-4 0,-1-2-7 16,-1 2-6-16,-2-1 2 0,1 2-5 0,-7-5 1 0,7 13-4 16,-4-7 5-16,0 1 2 0,-3-7-1 0,0 15 2 15,0-15-5-15,-6 17 2 0,4-10-4 0,-1 3-3 16,-2-2 4-16,-2-4-6 0,2 5 0 0,-1 0-4 15,-1-2-2-15,2 1-2 0,-2-2-4 0,0 1 0 16,3-1-4-16,4-6-2 0,-8 10 4 0,3-5-8 16,5-5 2-16,-4 8-3 0,4-8 5 0,-3 8-5 15,3-8 3-15,0 0-3 0,7 12-1 0,-7-12 2 16,17 6-1-16,-3-1-4 0,-2-1 0 0,2-1-1 16,3 0-1-16,-3 0-9 0,0 0-8 0,0 0-11 0,0 2-16 15,-1-4-15-15,0 1-18 0,-1-2-10 0,-1 1-10 16,-1 2-15-16,-10-3-15 0,13 1-21 15,-13-1-28-15,12 0-223 0,-12 0-428 0,0 0 190 16</inkml:trace>
          <inkml:trace contextRef="#ctx0" brushRef="#br0" timeOffset="142421.68">20986 12456 28 0,'0'0'193'16,"0"0"-13"-16,0 0-4 0,9 15-9 0,-9-4-7 15,0 1-14-15,1 3-4 0,0 6-5 0,3 0-3 16,-1 2-3-16,3 8-7 0,2 1-7 0,0 5-4 15,-1 1-3-15,2 2-9 0,-4-2-13 0,2 6-1 16,-5 1-13-16,1-1-6 0,-8 14-5 0,-2-13-6 16,-9 14-4-16,-5-2-5 0,-5-3-3 0,-3-2-3 0,-10 2-4 15,4-6-11-15,-7-3-21 0,7-12-26 0,-15 11-28 16,2-5-32-16,-3-3-32 0,1-2-34 16,11-9-59-16,-2-6-169 0,5-2-406 0,-2 1 180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16:47.2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413169-8AB7-4EEA-AA18-8AD5ECE4C72D}" emma:medium="tactile" emma:mode="ink">
          <msink:context xmlns:msink="http://schemas.microsoft.com/ink/2010/main" type="inkDrawing" rotatedBoundingBox="1208,2234 3508,2083 3510,2101 1210,2252" semanticType="underline" shapeName="Other">
            <msink:sourceLink direction="with" ref="{47E62E18-6F18-4068-93F5-F2341B9DCE85}"/>
          </msink:context>
        </emma:interpretation>
      </emma:emma>
    </inkml:annotationXML>
    <inkml:trace contextRef="#ctx0" brushRef="#br0">0 137 77 0,'0'0'162'0,"0"0"-13"0,0 0-10 16,0 0-4-16,30 2-6 0,-30-2-8 0,15-2-10 15,-15 2-3-15,17-2-12 0,-17 2-12 0,15-1-7 0,-4-2-13 16,-11 3 1-16,18 0-5 0,-7 0 1 15,-11 0-17-15,22-3-4 0,-9 6 2 0,1-3-5 16,1 0-5-16,-5 0-4 0,3 0 0 0,4 0-6 16,-4 0-1-16,4 2-1 0,0-4-1 0,7 2-3 0,-1-3 0 15,-1 6-1-15,2-6-1 0,2 2 0 0,-1-1 3 16,0-1 3-16,1 2-1 0,-1-3 2 0,2 4-1 16,6-4 5-16,-6 3 0 0,1-2-2 15,7 0-5-15,0 0-2 0,-1-2 0 0,-9 3-2 0,3 1 1 16,-5-2-3-16,2 1 1 0,-1 1 0 0,0 0-5 15,0-1-1-15,3 0 2 0,-4 1-1 0,0 1 1 16,-1-4-1-16,-5 4-3 0,7-2 1 0,-3 2-4 16,1-4 0-16,0 4 2 0,2 0 1 0,-2-4-2 15,-5 4 2-15,5-2 0 0,-6 2-6 0,1 0 4 16,5-3 0-16,-4 3-3 0,5-1 0 0,0-1 2 16,-6-1-3-16,5 3 2 0,1 0 2 0,-2-1-8 15,1 1 6-15,0-1 2 0,-5 1-4 0,0-1 4 16,1-2-4-16,5 3 4 0,-3-2-3 0,3 0 2 15,0 2-1-15,1 0 1 0,-7-2-2 0,6-2-1 16,0 2 6-16,-6 2-7 0,5-6 1 0,1 6 1 16,-6-3 3-16,4 2-4 0,-4-1-3 0,0 1 2 15,1-1 5-15,-1 1-3 0,7-2-3 0,-3 1 7 16,-3 1-1-16,4-2-2 0,-5 3-2 0,2-3 1 16,3 3 4-16,-1-3 2 0,1 1-5 0,-4 2-1 15,-1-1 2-15,2-2 2 0,3 3-3 0,-6 0 0 16,2 0 3-16,-1 0-4 0,-1-3 5 0,4 2-4 15,-3 2 1-15,0-2-2 0,-5 2 3 0,1-1-3 0,2 0 2 16,-4 0-4-16,0 3 4 0,-11-3-7 16,13 0 5-16,-13 0 2 0,10 0 0 0,-10 0-1 0,0 0 3 15,12 0 2-15,-12 0 1 0,0 0 0 16,0 0 2-16,0 0-2 0,0 0 2 0,12 0 0 0,-12 0-4 16,0 0 3-16,0 0-3 0,0 0 2 0,0 0-5 15,0 0 1-15,0 0 0 0,0 0 1 16,0 0-3-16,0 0-15 0,0 0-15 0,0 0-15 15,0 0-28-15,0 0-25 0,0 0-34 0,0 0-47 0,0 0-157 16,0 0-363-16,0 0 161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20:30.6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74341B-4CC5-4AE1-B048-F1C2300C3DB7}" emma:medium="tactile" emma:mode="ink">
          <msink:context xmlns:msink="http://schemas.microsoft.com/ink/2010/main" type="writingRegion" rotatedBoundingBox="860,384 30056,-434 30439,13227 1244,14046"/>
        </emma:interpretation>
      </emma:emma>
    </inkml:annotationXML>
    <inkml:traceGroup>
      <inkml:annotationXML>
        <emma:emma xmlns:emma="http://www.w3.org/2003/04/emma" version="1.0">
          <emma:interpretation id="{2E26268F-EF84-49D1-BED6-11BD6C50BC91}" emma:medium="tactile" emma:mode="ink">
            <msink:context xmlns:msink="http://schemas.microsoft.com/ink/2010/main" type="paragraph" rotatedBoundingBox="897,95 30121,452 30097,2409 873,2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EDA6B9-16F9-4A82-AAC9-3D9E64256C95}" emma:medium="tactile" emma:mode="ink">
              <msink:context xmlns:msink="http://schemas.microsoft.com/ink/2010/main" type="line" rotatedBoundingBox="897,95 30121,452 30097,2409 873,2052"/>
            </emma:interpretation>
          </emma:emma>
        </inkml:annotationXML>
        <inkml:traceGroup>
          <inkml:annotationXML>
            <emma:emma xmlns:emma="http://www.w3.org/2003/04/emma" version="1.0">
              <emma:interpretation id="{71AC3E6E-A43A-4D38-BAF0-BE099B665DCC}" emma:medium="tactile" emma:mode="ink">
                <msink:context xmlns:msink="http://schemas.microsoft.com/ink/2010/main" type="inkWord" rotatedBoundingBox="889,765 2992,791 2982,1566 880,1540"/>
              </emma:interpretation>
            </emma:emma>
          </inkml:annotationXML>
          <inkml:trace contextRef="#ctx0" brushRef="#br0">389 19 11 0,'2'-9'175'0,"-2"9"-15"16,0 0-10-16,0 0-14 0,0 0-10 15,3-9-8-15,-3 9-9 0,0 0-8 0,0 0-8 0,0 0-10 16,0 0 0-16,0 0-12 0,0 0-4 16,0 0-5-16,0 0-6 0,0 0-2 0,0 0-3 0,0 0-6 15,0 0-3-15,0 0-2 0,0 0-5 0,0 0-5 16,0 0-3-16,0 0-6 0,0 0 1 0,0 0-5 16,-18-3 2-16,18 3 1 0,0 0-6 15,-22 8-3-15,12-8 3 0,-4 2 3 0,-1 0 2 0,2 1 1 16,-3 3 0-16,0-2 6 0,1 2-2 0,-1-3-3 15,-1 0 1-15,3 3-7 0,-3-1 3 0,5 3-3 16,-4-3-1-16,4-2-2 0,1 3 1 0,-1 2-4 16,0-2-3-16,4-1 3 0,-1 1-4 0,1-2 0 15,2 1-1-15,-2 1 1 0,1 0-1 0,5 0 0 16,2-6 1-16,-9 13-2 0,7-7-1 0,2-6 1 16,-4 14 1-16,3-7-1 0,1-7-3 0,1 14 2 15,-1-14-1-15,3 12 2 0,0-5-2 0,-3-7 2 16,5 8 3-16,0-2 0 0,-5-6-2 0,13 8 1 15,-4-5-2-15,-1 1 0 0,6-2 2 0,0-1 4 16,-1-1-6-16,4 3-1 0,0-3-2 0,0 0 5 16,-2 0-2-16,1 0-2 0,0-3 2 0,-1 2-1 15,-2-1 1-15,0-2-2 0,-1 4 1 0,-12 0-2 16,19-1 0-16,-19 1 3 0,13 0 1 0,-13 0-1 16,9 0 0-16,-9 0 1 0,0 0-5 0,0 0 0 15,0 0 4-15,10 1-1 0,-10-1 5 0,0 0-6 16,0 0 1-16,0 0-1 0,-23 12-1 0,11-8 5 15,-1 2-3-15,-2 0 1 0,-2 0 1 0,-2 4 1 16,-2-1-4-16,1 0 3 0,2 3 0 0,-3-4 1 16,4-1-3-16,0 5 3 0,3-4-2 0,-3 2 2 15,5 0 0-15,-6 2-4 0,7-3 2 0,-1 0 2 16,3 1-2-16,1 0-1 0,-2-1 1 0,5-1 0 16,2-2-3-16,-1 0 2 0,4-6 1 0,-5 13-4 15,5-13 2-15,-1 12 0 0,1-12 2 0,1 11 1 16,-1-11 0-16,9 10 0 0,-4-8 2 0,3 2-1 15,1-1 1-15,-9-3 6 0,24 3-3 0,-11 0 1 0,3-3 0 16,2 1 1-16,-1-2-2 0,6-2-1 0,-6 3 5 16,2-3-7-16,3 0-2 0,-5-1-3 15,1 3-11-15,-1-2-9 0,0 0-22 0,-1-1-23 16,0 2-27-16,-1-2-40 0,0 1-32 0,2-1-201 0,-4-1-394 16,1-1 175-16</inkml:trace>
          <inkml:trace contextRef="#ctx0" brushRef="#br0" timeOffset="337.15">622 126 143 0,'0'0'172'0,"5"11"-9"0,-4-3-5 16,3 0-9-16,2-1-13 0,-1 7-7 0,1-3-10 15,1 1 1-15,-2 0-2 0,0 3-10 0,5-3-3 16,-5 3-3-16,1-1-11 0,6 3-4 0,-3-4-5 0,2-1-3 16,-5 1-9-16,1-2-5 0,1 3-3 0,2-3-4 15,-1-1-8-15,-2 1-6 0,1-3-3 0,1 0-3 16,0 2-5-16,-1-4 1 0,0 2 0 0,-1-5-10 15,1 3-9-15,0 1-17 0,1-4-24 0,-1 0-21 16,-8-3-20-16,13 6-38 0,-13-6-36 0,16-4-31 16,-16 4-174-16,12-7-373 0,-6-2 166 0</inkml:trace>
          <inkml:trace contextRef="#ctx0" brushRef="#br0" timeOffset="619.59">959 170 157 0,'0'0'160'15,"0"0"-10"-15,0 0-6 0,0 0-4 0,0 0-5 16,-26 6-6-16,17 0-1 0,-2 3-4 0,2 0-3 16,-5 0-2-16,5 4-2 0,-11-1-2 0,8-2-4 15,-5 4-7-15,-1 1-8 0,0 1-5 0,1-2-8 16,-1 0-9-16,-1 0-4 0,4 2-8 0,-4-1-4 15,6-2-4-15,-3 3-10 0,-1-4-3 0,2 3-2 16,3-4-6-16,3-1-2 0,-3 2-2 0,2-2-4 16,-1-1-13-16,3-1-15 0,3 2-19 0,0-5-17 15,-2 2-22-15,3 2-29 0,4-9-31 0,-7 9-29 16,7-9-37-16,-4 8-168 0,4-8-382 0,0 0 169 16</inkml:trace>
          <inkml:trace contextRef="#ctx0" brushRef="#br0" timeOffset="998.78">1325 76 71 0,'0'0'201'0,"-5"14"-13"0,2-2-15 0,-2-2-8 16,1-2-8-16,2 8-6 0,-4-1-12 0,1-3 0 15,1 4-4-15,-1-2-6 0,2 0-11 0,0 1-9 16,0-3-6-16,-1 3-10 0,3-3-8 0,-1 0-8 15,0 2-5-15,0-3-2 0,2-1-9 0,0-10-5 16,-1 19-6-16,-1-11-3 0,2-8-3 0,-2 16-4 16,2-5-5-16,-1-3-4 0,1-8-9 0,0 14-21 15,0-14-25-15,-4 12-32 0,4-12-28 0,0 10-31 16,0-10-40-16,0 0-36 0,1 11-166 0,-1-11-385 16,0 0 170-16</inkml:trace>
          <inkml:trace contextRef="#ctx0" brushRef="#br0" timeOffset="1595.16">1581 145 42 0,'4'-6'177'0,"2"-2"-9"0,-2-3-13 0,3 6-12 15,-1-2-11-15,0-2-8 0,-1 0-7 0,3 2-7 16,-3 0-11-16,2-1-4 0,0 2-5 0,-1 0-8 16,3 1-8-16,-2-1-4 0,-1 1-6 0,0-1 1 15,-6 6-11-15,13-5-4 0,-13 5-5 0,11-6-3 16,-3 3-2-16,-8 3-9 0,8-2 0 0,-8 2-5 16,0 0-3-16,17 1-4 0,-17-1 0 0,11 6 2 15,-8-2 1-15,3 2 1 0,-1 3-1 0,-1-2-1 16,1 4 5-16,-2 2 5 0,2-1-2 0,-1 3 5 0,-3-2-1 15,0 2-2-15,3 0 3 0,-4 5-1 0,-1-4 1 16,1 0-3-16,0 4 1 0,0-3-3 16,-3-2 2-16,2 1-5 0,-3-3-1 0,3 3 2 15,-2-4-4-15,1 2-2 0,-5-3 3 0,1 2-4 0,0-4 0 16,1 2-2-16,0-3-2 0,0 1-1 0,-2-3 2 16,1 3-1-16,0-3 0 0,0 0-3 15,-2-2-1-15,0 2-2 0,8-6 1 0,-12 7 4 16,8-3-6-16,4-4 0 0,-10 6 1 0,10-6-1 0,-10 4 0 15,10-4 0-15,0 0 1 0,-8 2 3 16,8-2-7-16,0 0 3 0,0 0 2 0,0 0-8 16,0 0 3-16,0 0-4 0,0 0 1 0,0 0-1 15,0 0-2-15,0 0 0 0,0 0 1 0,0 0 0 16,38-6-2-16,-23 5 2 0,2 1-2 0,6-1-2 0,-5-2 4 16,7 2-2-16,-1 1 1 0,1 0 0 0,-4-3 0 15,3 2 2-15,-2 2-3 0,2-2 2 16,-1 2-2-16,-1-1 0 0,1 0 0 0,-9 3-5 15,2-2-7-15,-1-2-15 0,-2 2-12 0,0 3-15 0,-6-3-19 16,-7-1-6-16,14 4-15 0,-14-4-17 0,8 3-20 16,-8-3-26-16,4 6-30 0,-4-6-177 0,0 0-394 15,0 0 175-15</inkml:trace>
          <inkml:trace contextRef="#ctx0" brushRef="#br0" timeOffset="2439.29">35 763 115 0,'0'0'142'0,"0"0"-1"15,0 0 1-15,0 0-2 0,17 6-5 0,-17-6-2 16,13 0-4-16,-13 0-4 0,22-2-5 0,-7 2-4 15,-1 0-5-15,2-1-5 0,1 1-9 0,1-2-5 16,6 1-2-16,-1 2-8 0,-1-2-9 0,3-1-4 16,0-2-5-16,-3 3-6 0,4 1-6 15,1 0-5-15,-1-1-4 0,-2 0-7 0,1 1-3 0,1 1-1 16,-1-2-2-16,-1 1-4 0,1-3-4 0,2 3 1 16,-2 3-6-16,-2-3 2 0,4 2-5 0,-1-2 2 15,1-2 0-15,-2 2-5 0,3-4 0 0,-1 5-1 16,8-2-3-16,-9 0-1 0,2-1 1 0,11 0-3 15,-2 2 1-15,-2-1 2 0,3 1-1 0,-5-2-5 16,4 1 5-16,-1 1-3 0,-2-4-3 0,2 2 2 16,-2 2 0-16,-5 2 0 0,5-2-1 0,1-2 0 15,-8 2 5-15,0 2-3 0,-2-2-2 0,-2-2 0 16,4 2 0-16,-3 0-4 0,-1-2 5 0,0 4-1 16,-5 0 0-16,5-2 3 0,-9 2-5 0,3-4 4 15,-1 4-2-15,9-2 0 0,-11-2 1 0,-1 2-1 16,-5 0 1-16,-8 0-1 0,23 0 3 0,-13 0-4 15,-10 0 0-15,15 0 0 0,-15 0 2 0,15 2-3 16,-15-2 3-16,13 0-2 0,-4 0 3 0,-9 0-2 16,0 0 3-16,14 0 1 0,-14 0 5 0,0 0-2 15,15-2 2-15,-15 2 0 0,0 0 3 0,0 0-1 16,11 0-5-16,-11 0 3 0,0 0-1 0,0 0 0 16,0 0-3-16,0 0-2 0,0 0-1 0,0 0 9 15,0 0-9-15,0 0-7 0,0 0-8 0,0 0-15 16,0 0-15-16,0 0-15 0,0 0-23 0,0 0-26 15,0 0-29-15,0 0-39 0,0 0-52 0,0 0-126 16,0 0-380-16,0 0 168 0</inkml:trace>
        </inkml:traceGroup>
        <inkml:traceGroup>
          <inkml:annotationXML>
            <emma:emma xmlns:emma="http://www.w3.org/2003/04/emma" version="1.0">
              <emma:interpretation id="{B99526CE-8E4C-4544-83FB-CEB1FB3AA9C2}" emma:medium="tactile" emma:mode="ink">
                <msink:context xmlns:msink="http://schemas.microsoft.com/ink/2010/main" type="inkWord" rotatedBoundingBox="4529,671 7180,704 7168,1656 4517,1623"/>
              </emma:interpretation>
            </emma:emma>
          </inkml:annotationXML>
          <inkml:trace contextRef="#ctx0" brushRef="#br0" timeOffset="3737.89">3762 173 168 0,'5'-5'194'0,"2"-2"-17"0,-1 3-10 15,2-2-15-15,-1-3-9 0,2 2-10 0,3-4-12 16,-2 2-9-16,2-1-6 0,-2 0-8 0,-2 2-2 16,4-3-6-16,-2 1-4 0,-3-2-4 0,3 2-8 15,2-2-9-15,-3-1-4 0,-5 1 1 0,5 1 2 16,-3 4-4-16,-4-3-5 0,3 2-2 0,-1 0-8 15,-4 8-3-15,3-15-3 0,-3 15-4 0,0-13-3 16,0 13-6-16,-1-13 2 0,1 13-4 0,-7-7-1 16,7 7-1-16,-10-8-7 0,10 8-4 0,-17-3-2 15,9 2-3-15,8 1 2 0,-22 2-2 0,9 0 2 16,1 3-2-16,0-2-3 0,0 7 2 0,-2-1 12 16,5-3-1-16,-2 6-1 0,1 1-1 0,-1-2-3 15,-2 5-2-15,1 2-1 0,5 1 0 0,-4-1-1 0,5 3-1 16,-1-2-1-16,2 2 2 0,0 0 1 15,1 1-3-15,-2-1 1 0,5 1-2 0,-3 1 0 0,4 0-1 16,0-5 5-16,3 6-2 0,6-3 5 16,-6 1-3-16,-3-2 4 0,5 1 1 0,-4 0 0 0,4 1-2 15,-2-2-1-15,6-1 4 0,-4-4-3 0,-2 6 2 16,2 0-3-16,0-1-1 0,-1-2 1 16,-2 0-2-16,3 0 5 0,-4-5-5 0,1 8 4 15,3-6-4-15,-3 1 3 0,0-2-5 0,-1 2-1 16,-1-3 5-16,0 2-6 0,-1-3 3 0,2 3-2 0,-1-1 2 15,-1-2 0-15,-1-1-2 0,2-11 1 16,0 21-2-16,-4-11-4 0,1-2-11 0,1 0-11 16,-2-1-21-16,4-7-20 0,-2 14-22 0,-4-9-21 15,6-5-21-15,-11 10-37 0,11-10-16 0,-11 4-51 0,11-4-139 16,0 0-400-16,-25-7 176 0</inkml:trace>
          <inkml:trace contextRef="#ctx0" brushRef="#br0" timeOffset="3988.68">3638 487 118 0,'12'-5'231'0,"2"1"-16"0,2 2-16 0,-1-2-14 0,1 2-10 16,1-1-13-16,7-1-12 0,-2 2-14 0,1 1-15 15,0-2-10-15,-8 3-11 0,4-1-11 0,-5 2-8 16,5-1-8-16,-4 3-9 0,2-2-8 0,-4 0-25 16,1 0-21-16,-2 2-20 0,2-3-28 0,1 1-23 15,-5 0-38-15,3-1-27 0,2 0-28 0,0 0-150 16,-1-2-328-16,0-2 145 0</inkml:trace>
          <inkml:trace contextRef="#ctx0" brushRef="#br0" timeOffset="4247.06">4329 310 134 0,'-17'4'198'0,"17"-4"-15"0,-15 6-6 16,4 0-16-16,2-1-10 0,0 2-7 0,-2 0-9 15,4 2-10-15,-1 2-14 0,-1-1-8 0,2 0-5 16,1 2-13-16,-1 0-7 0,2-1-5 0,1 3-5 15,1-3-6-15,-2 1-7 0,2 1-4 0,3-1-7 16,0 3 0-16,4-3-7 0,-2 0-2 0,0-1-1 16,2 2-7-16,0-2-5 0,1 0-20 0,-1-2-21 15,0-2-28-15,0 2-18 0,3-4-29 0,-7-5-30 16,18 10-30-16,-9-8-169 0,0-1-349 0,4-3 154 16</inkml:trace>
          <inkml:trace contextRef="#ctx0" brushRef="#br0" timeOffset="4717.12">4634 424 99 0,'0'0'195'0,"0"0"-17"0,10 5-16 0,-10-5-5 16,2 10-10-16,-2-10-10 0,1 8-12 0,-1-8-5 15,0 14-9-15,0-14-5 0,3 15-6 0,-3-7-9 16,0-8-9-16,-3 16-9 0,2-7-5 0,1-9-10 15,0 15-2-15,0-7-4 0,0-8-7 0,0 11 4 16,0-11-11-16,-2 12-7 0,2-12 0 0,2 10-4 16,-2-10 2-16,0 0-6 0,0 10 2 0,0-10 0 15,0 0-2-15,0 0 0 0,0 0-9 0,0 0-9 16,0 0-8-16,0 0-5 0,15-19 3 0,-9 12-15 16,-1-6-4-16,3 3-2 0,0-4 1 0,-1 2 1 15,5-1 2-15,1-2 0 0,-5 4 3 0,3-2 3 16,-2 4-1-16,-1-4 5 0,2 4 8 0,-3 0 1 15,-1 0 6-15,-1 3 7 0,1 0-4 0,-1 0 1 16,-5 6 4-16,13-6-2 0,-8 2 0 0,-5 4 0 16,12-5 3-16,-12 5-3 0,12-2 3 0,-12 2 2 15,13 0 2-15,-13 0 1 0,14 6 3 0,-7-4 7 16,0 1 4-16,3 3 3 0,-3-2 1 0,0 3-2 16,3 3-5-16,-2 0 6 0,1-2 2 0,-1 6-2 15,3-3-3-15,-6 0 0 0,0 0-6 0,0 0 3 16,1 2-5-16,-5 1-2 0,0-2 2 0,-1 1-6 15,0-3 0-15,0 3-10 0,-2-1-15 0,-1-2-13 16,0-2-22-16,-2-2-24 0,5-6-25 0,-13 18-29 0,8-15-42 16,-3 1-38-16,8-4-169 0,0 0-400 15,-26-1 176-15</inkml:trace>
          <inkml:trace contextRef="#ctx0" brushRef="#br0" timeOffset="5031.38">5464 131 43 0,'3'8'184'15,"-3"-8"-10"-15,8 14-14 0,-6-7-14 0,5 6-4 16,-2-1-10-16,-1 1-7 0,-2 1-5 0,4 2-5 15,-1 2-5-15,0 3-8 0,2-1-7 0,-3-1-6 16,-2-4-3-16,1 2-4 0,-1 3-6 0,0-3-4 16,-2-3-1-16,4 6-9 0,-4-5-4 0,-6 2-2 15,4 2-5-15,-7-1-3 0,2-3-2 0,-3 1-5 16,-5 1-4-16,0 1-2 0,-1-3-5 0,2 2-11 16,-3-4-19-16,1 1-25 0,1-4-26 0,1-3-27 0,1 1-37 15,3-5-45-15,-4 1-47 0,14-4-122 0,-20 1-356 16,20-1 158-16</inkml:trace>
          <inkml:trace contextRef="#ctx0" brushRef="#br0" timeOffset="5316.35">5791 493 225 0,'0'0'232'0,"22"-4"-17"0,-10 2-21 16,1-1-16-16,5 3-9 0,7-2-15 16,0 1-7-16,-2 1-9 0,2-3-4 0,1 3-14 15,-1-2-5-15,-1 2-9 0,-1 0-5 0,2 0-7 0,-1-2-9 16,-2 2-8-16,-5-1-8 0,3 1-6 16,-6 0-2-16,0 0-9 0,3 1-2 0,-5 1-11 0,1 0-2 15,-4-2-3-15,2 3-4 0,-11-3-10 16,13 1-23-16,-13-1-21 0,13 2-17 0,-13-2-15 0,0 0-19 15,6 4-28-15,-6-4-39 0,0 0-35 0,0 0-210 16,0 0-419-16,0 0 187 0</inkml:trace>
          <inkml:trace contextRef="#ctx0" brushRef="#br0" timeOffset="5532.88">5941 628 67 0,'17'1'242'0,"3"-2"-17"15,2 2-19-15,-5-2-18 0,7-2-16 0,-2 3-19 16,-5-3-16-16,6 1-13 0,0 1-11 0,-3 1-14 16,-3 0-15-16,0 0-30 0,-1 1-34 0,-1-1-34 15,1 0-33-15,-1-1-48 0,-3 1-41 0,-3 0-130 16,4-5-287-16,-1 4 127 0</inkml:trace>
        </inkml:traceGroup>
        <inkml:traceGroup>
          <inkml:annotationXML>
            <emma:emma xmlns:emma="http://www.w3.org/2003/04/emma" version="1.0">
              <emma:interpretation id="{03356F84-9A1C-4BAC-98D8-CA0BE67C888F}" emma:medium="tactile" emma:mode="ink">
                <msink:context xmlns:msink="http://schemas.microsoft.com/ink/2010/main" type="inkWord" rotatedBoundingBox="7700,178 8775,191 8760,1458 7685,1445"/>
              </emma:interpretation>
            </emma:emma>
          </inkml:annotationXML>
          <inkml:trace contextRef="#ctx0" brushRef="#br0" timeOffset="6731.32">7169-589 87 0,'0'0'225'0,"0"0"-14"15,0 0-12-15,0 0-6 0,0 0-16 0,0 0-12 16,0 0-7-16,0 0-14 0,0 0-14 0,0 0-14 16,0 0-13-16,0 0-15 0,0 0-10 0,0 0-11 15,0 0-8-15,0 0-3 0,0 0-6 0,0 0-4 16,0 0-4-16,-4 28-4 0,4-18-1 0,0-10-3 16,-3 22 1-16,3-8-2 0,-2-2-3 0,2 4 1 15,2-2-2-15,-7 0-3 0,8 2 1 0,-3-2-4 16,0 0-3-16,0 2-1 0,2-4-2 0,-2 4-1 15,3-7-1-15,-3 3-4 0,2 3 5 0,0 0-2 16,0-8-1-16,1 4-7 0,0-5-17 0,-3-6-19 16,2 19-19-16,-2-19-19 0,0 12-23 0,0-12-22 15,3 10-26-15,-3-10-24 0,0 0-207 0,14 5-402 16,-14-5 178-16</inkml:trace>
          <inkml:trace contextRef="#ctx0" brushRef="#br0" timeOffset="7117.3">7588-540 104 0,'0'0'139'0,"0"0"0"0,0 0 0 0,0 0 2 16,0 0-10-16,-19 27-7 0,10-17 6 15,1 1-9-15,-4 5-1 0,-2 0-5 0,-1 1-2 16,0 4-5-16,-4 4-4 0,2 1 1 0,-2 1-5 16,-1 3-6-16,3-3-8 0,-3 4-7 0,3-3-13 15,0 1 1-15,6 0-10 0,-6 1 2 0,2-2-11 0,-2-1-3 16,6-2-6-16,0-4 1 0,-3 1-1 0,2-1-5 15,0 2-6-15,4-4-3 0,-3 3-3 0,-1-1 0 16,4-2 0-16,-1-1-2 0,6-4-4 16,-7 0 1-16,3-2-10 0,-3 2-14 0,6-3-19 15,1-1-26-15,3-10-28 0,-13 16-35 0,9-9-33 0,4-7-38 16,-8 7-190-16,8-7-406 0,0 0 180 16</inkml:trace>
          <inkml:trace contextRef="#ctx0" brushRef="#br0" timeOffset="7775.92">7620-222 73 0,'0'0'231'0,"0"0"-15"16,5-9-18-16,-5 9-21 0,4-9-19 0,-4 9-12 16,10-4-15-16,-10 4-14 0,12-4-8 0,-5 3-14 15,-7 1-8-15,15-5-4 0,-6 4-10 0,-9 1-6 16,17 1-5-16,-2-2-5 0,-1 1-6 0,-3-1-9 15,-11 1 2-15,23 2-6 0,-15-1-4 0,1 2-8 16,-9-3 3-16,11 4-11 0,-11-4 1 0,11 6-1 0,-4-3 1 16,-2 3 4-16,-5-6 2 0,3 10 15 15,-3-10-2-15,0 11 0 0,0-11 8 0,-3 13-3 0,-2-2 11 16,1-4-15-16,-1 0 11 0,-3 0-10 16,-1 3-3-16,-6-4 0 0,5 4-6 0,1-1-4 15,0-3-1-15,-2 0-3 0,2-1-1 0,1 1-1 0,2 0-7 16,0-1-1-16,1 1 1 0,5-6-2 0,-9 3-2 15,9-3-2-15,0 0-3 0,-10 6-3 0,10-6 1 16,0 0-1-16,0 0 1 0,0 0 1 16,0 0-1-16,0 0-1 0,0 0 2 0,19 9 0 15,-11-8-4-15,-8-1 2 0,20 2-1 0,-14-2 2 16,5 3-3-16,-11-3 0 0,23 1-4 0,-12 0 2 16,-11-1 1-16,14 1-1 0,-5 2-1 0,-9-3-2 15,17 0 1-15,-12 2 0 0,-5-2 1 0,15 6-2 16,-6-2 1-16,-6 1 1 0,4 0-3 0,-7-5 3 15,10 9 1-15,-5 2-3 0,0-6 1 0,-1 4-3 16,-4-9 5-16,5 12 1 0,-2-3 1 0,-3-9 0 16,0 15 3-16,0-15 2 0,-3 14 5 0,1-6-6 15,-8 0 4-15,3 1-2 0,-5 1 1 0,-3-4 0 16,1 0 2-16,-3-1-15 0,-8 1-19 0,3-1-21 0,1-2-21 16,-4 0-29-16,2 0-33 0,6-1-36 0,0-4-45 15,0 2-196-15,0-4-439 0,2 0 195 0</inkml:trace>
          <inkml:trace contextRef="#ctx0" brushRef="#br0" timeOffset="6089.35">6804 442 180 0,'0'0'210'0,"0"0"-19"0,7 6-18 16,-7-6-12-16,2 7-15 0,-2-7-2 0,3 11-12 15,-3-11-1-15,2 12-2 0,0-2-11 0,-1-1-6 16,2 0-4-16,1 3-13 0,-4 0-5 0,5-2-1 16,-3 3-9-16,0-1-7 0,2 2-1 0,0-1-11 15,-2-4-4-15,1 0-8 0,1 1-2 0,-3-2-5 16,-1-8-4-16,4 13-3 0,-1-4-2 0,-3-9-2 15,5 9-4-15,-5-9-1 0,1 9-3 0,-1-9 3 16,0 0-2-16,0 0 2 0,5 6-4 0,-5-6-5 16,0 0-8-16,0 0-5 0,0 0-14 0,15-18-16 15,-10 12-16-15,0-6-5 0,3-1-16 0,-2 2 1 16,0-2 3-16,0-2 0 0,6-1-1 0,1-1 5 16,-4-2-2-16,2 9 9 0,-2-3 8 0,3 0 2 15,-2 2 12-15,-1 0 2 0,-1 2 5 0,4-2 1 16,2 3 6-16,-2 1 2 0,1-1 2 0,-1 0 6 15,0 3 3-15,-1-1 3 0,1 4 3 0,-1-2 1 16,-4 2-1-16,5-1 2 0,-12 3 3 0,15-1 1 16,-15 1 1-16,17 0-1 0,-12 3 9 0,4 0-2 15,-9-3 3-15,17 6 3 0,-11-3-2 0,0 3 4 16,-1 0 3-16,0 0 7 0,-2 1-5 0,3 2 1 16,0 0 1-16,-3 3-6 0,3-2-1 0,-1 1 4 15,-2 1-7-15,0 0-3 0,0-3 0 0,0 4 1 0,-1 0-5 16,1-1 2-16,0 0-3 0,-3 0 0 0,1 1-5 15,4-1-17-15,-2-3-15 0,-1 0-19 16,1 0-23-16,-3-9-24 0,5 18-22 0,-5-18-39 16,9 14-37-16,-6-9-193 0,-3-5-409 0,0 0 180 15</inkml:trace>
        </inkml:traceGroup>
        <inkml:traceGroup>
          <inkml:annotationXML>
            <emma:emma xmlns:emma="http://www.w3.org/2003/04/emma" version="1.0">
              <emma:interpretation id="{0CB0936E-9DDB-4115-B8F3-B0971F4FD5FE}" emma:medium="tactile" emma:mode="ink">
                <msink:context xmlns:msink="http://schemas.microsoft.com/ink/2010/main" type="inkWord" rotatedBoundingBox="9656,1299 9973,1303 9968,1680 9652,1677"/>
              </emma:interpretation>
            </emma:emma>
          </inkml:annotationXML>
          <inkml:trace contextRef="#ctx0" brushRef="#br0" timeOffset="8640.27">9066 534 108 0,'0'0'158'0,"11"-2"-1"0,-11 2 0 0,0 0-8 16,0 0-5-16,0 0-4 0,0 0-15 0,0 0-8 15,11-1-12-15,-11 1-13 0,0 0-4 16,0 0-10-16,0 0 3 0,0 0-4 0,1 18 3 0,-1-11-11 16,0-7-4-16,-5 20 3 0,-2-7-8 0,1 2-3 15,-7 3-7-15,-4 10-9 0,5-10 2 0,-5 3-10 16,-5 7-20-16,-2-3-23 0,-1-1-33 0,-3 1-29 16,-1 2-33-16,4-6-31 0,-6 4-196 0,-1-1-359 15,4-7 159-15</inkml:trace>
        </inkml:traceGroup>
        <inkml:traceGroup>
          <inkml:annotationXML>
            <emma:emma xmlns:emma="http://www.w3.org/2003/04/emma" version="1.0">
              <emma:interpretation id="{83449177-4823-4CB3-9970-DDB53C7DE969}" emma:medium="tactile" emma:mode="ink">
                <msink:context xmlns:msink="http://schemas.microsoft.com/ink/2010/main" type="inkWord" rotatedBoundingBox="11204,837 13919,870 13905,1953 11191,1919"/>
              </emma:interpretation>
            </emma:emma>
          </inkml:annotationXML>
          <inkml:trace contextRef="#ctx0" brushRef="#br0" timeOffset="9961.95">10681 157 143 0,'0'0'189'0,"7"4"-18"0,-7-4-20 16,6 9-10-16,-6-9-9 0,0 11-4 0,3-1-12 15,-3-10-2-15,-4 18-6 0,3-3-4 0,-3-3-3 16,-1 3-4-16,-3-1-7 0,1-2-9 0,-2 0-1 15,-3 2-7-15,-1 2-5 0,-5-4-4 16,1 2-5-16,0-1-6 0,1-5-5 0,2 1-3 0,-6 1-5 16,1-2-1-16,-5-2-5 0,11 0-2 0,-8 1 0 15,4-5-6-15,0-2-1 0,0 4-5 0,3-2 1 16,2-2-2-16,-2-2 0 0,14 2-8 0,-20-6-4 16,8 0-10-16,4 3-7 0,5-4-9 0,3 7-6 15,-4-18-12-15,4 6-4 0,4-3 4 0,-3 2-4 16,5-2 2-16,4 0 4 0,-3 5 6 0,4-10 1 15,2 9 4-15,-1-1 1 0,-3 0 6 0,3-1-1 16,-2 2 4-16,2 1-4 0,0 1 3 0,1 2 3 16,0-1 1-16,1 2 5 0,-3 1-2 0,2 1 2 15,-2 0 1-15,2 3-1 0,-13 1-3 0,19 1 1 16,-10 3 2-16,3 0-1 0,1 2 6 0,-4 0-7 16,5 3 6-16,-2 3 3 0,5 4 2 0,-5 1-2 15,1 0 0-15,1 4 3 0,1 1-4 0,2 5 5 16,0 0-3-16,0 3 2 0,-2-2 3 0,-3 2-4 15,2 2 1-15,-2 5 2 0,0-5-3 0,-3 4 3 16,-1 0 0-16,-1 1 2 0,-1-3 0 0,-2 2 0 16,1-3-5-16,-2 0 0 0,-1-1 3 0,-2-6-2 15,-3-3 8-15,1 0-9 0,-3-2 0 0,4 0 2 16,-3 0-3-16,-1-5 1 0,-2 1 1 0,-3 3 4 16,0-4 6-16,-1 1 2 0,0-2 7 0,1-5 1 15,-1 2 6-15,-2-2 3 0,1 1 1 0,-6 2 3 0,0-1 2 16,2-6-2-16,0 0 0 0,-2 0 0 0,4-2-2 15,-3-1-3-15,0-1-2 0,0-2-1 0,1 0-2 16,2-2-5-16,-2-3 0 0,3 0-3 16,-1-1-5-16,-1-3 2 0,2 1-7 0,3-5-8 15,-6 1-7-15,4-2-13 0,6-5-7 0,-2-1-13 0,8-1-8 16,-3-1-7-16,6 1-3 0,1-3-5 16,5-7-5-16,5 1-7 0,3-1 2 0,4 3 4 15,1-3 8-15,-1 1 3 0,7 0 13 0,-2-1-2 16,1 4 7-16,1-1 0 0,-3 3 14 0,1 1-8 0,-8 6 7 15,0-1 3-15,1 7 1 0,-4-5-6 16,2 4-7-16,-4 3-24 0,1 0-14 0,0-2-19 0,-2 1-27 16,-1 2-124-16,0-4-262 0,-2 0 115 0</inkml:trace>
          <inkml:trace contextRef="#ctx0" brushRef="#br0" timeOffset="10253.23">11219 137 86 0,'0'0'209'0,"-12"11"-13"0,5-2-11 0,1 2-15 0,-2 1-11 16,3 1-14-16,-2 0-13 0,-1-1-10 0,4 4-9 15,-1-1-12-15,0 1-5 0,4-3-6 0,-2 3-9 16,2-3-4-16,1 3-12 0,0-2-3 16,4-3-6-16,-2 5-7 0,2-5-4 0,-1 1-1 15,1-2-4-15,2 2-7 0,-1-1-20 0,3-2-26 0,3 1-24 16,-5-4-38-16,6 0-36 0,0-1-37 0,2-4-184 16,-6 2-357-16,9-6 158 0</inkml:trace>
          <inkml:trace contextRef="#ctx0" brushRef="#br0" timeOffset="10694.21">11576 304 16 0,'0'0'186'0,"7"9"-14"0,-7-9-17 16,0 8-7-16,0-8-9 0,2 12-9 0,-2-12-9 15,0 14-15-15,0-14-8 0,-2 15-9 0,4-7-8 16,0 0-6-16,-2-8-11 0,2 14-5 0,-2-14-4 15,3 14-7-15,-3-14-6 0,-2 8 1 16,2-8-6-16,0 11-3 0,0-11-2 0,0 0-6 0,0 10 5 16,0-10-2-16,0 0-6 0,0 0 7 0,0 0-10 15,0 0-10-15,0 0-9 0,0 0-10 0,0 0-3 16,0 0-6-16,12-23-11 0,-7 13-2 0,1-1 3 16,0 4-5-16,0-5 9 0,2 2-1 0,-4-2 5 15,1 2 9-15,0-1 6 0,1 5 12 0,0-4 4 16,-1 3 8-16,-1 1-1 0,-4 6 2 0,8-12 2 15,-3 7-4-15,-5 5 3 0,8-6-5 0,-8 6 1 16,8-4-3-16,-8 4 2 0,0 0-4 0,13-2 7 16,-13 2 3-16,12 5 4 0,-12-5 3 0,10 8 5 15,-4 0-1-15,-2-2 4 0,1 0 0 0,1 4 0 16,3-1-2-16,-2 1-3 0,-3-1-5 0,2 0-3 16,1 2 0-16,-2 2-6 0,2-1 1 0,-3-2-2 15,0 2 0-15,0-3 0 0,-1 2-11 0,-3-4-16 16,2 2-15-16,-2-9-15 0,-2 15-9 0,2-15-25 15,-7 8-21-15,7-8-17 0,-7 8-26 0,7-8-21 16,0 0-154-16,-17-2-338 0,17 2 150 0</inkml:trace>
          <inkml:trace contextRef="#ctx0" brushRef="#br0" timeOffset="10977.58">12088 87 106 0,'10'3'198'15,"-10"-3"-21"-15,12 7-10 0,-4-2-12 0,-1 1-10 16,-2 0-8-16,4 4-9 0,-1-1-7 0,-2 1-5 16,1 4-6-16,-1 1-12 0,2-1-7 0,-1 0-2 15,-2-1-2-15,-2 2-6 0,2 1-5 0,-5-2-6 16,1 4-4-16,-2-5-4 0,0 2-5 0,-1 2-5 15,0-3-4-15,-5-2-3 0,1 3-5 0,-1-2-3 16,-3-3-3-16,2 2-14 0,-1 0-19 0,-2-1-25 16,2-2-16-16,-2-2-34 0,1-1-32 0,3-1-35 15,7-5-39-15,-15 7-162 0,15-7-370 0,0 0 164 16</inkml:trace>
          <inkml:trace contextRef="#ctx0" brushRef="#br0" timeOffset="11250.19">12678 333 190 0,'14'0'221'0,"0"-2"-19"0,2 4-15 0,1-2-6 15,1 2-5-15,-1 0-19 0,0-2-10 0,5 3-11 16,-6-1-12-16,0-2-5 0,0 2-5 0,1-1-9 15,-2 2-3-15,2-1-8 0,-5-1-13 0,4 1-4 0,-5-1-10 16,5-2-4-16,-7 2-6 0,-9-1-6 16,17 0-4-16,-6 0-9 0,-3 2-8 0,-8-2-20 15,13 0-24-15,-13 0-28 0,0 0-25 0,0 0-38 16,9 2-23-16,-9-2-32 0,0 0-31 0,0 0-155 0,0 0-373 16,0 0 166-16</inkml:trace>
          <inkml:trace contextRef="#ctx0" brushRef="#br0" timeOffset="11476.23">12611 498 168 0,'9'2'212'0,"7"1"-18"0,-3-1-13 0,4-1-11 0,0 2-13 16,0-3-10-16,5 0-12 0,-5 0-13 0,1 2-13 15,-1-1-11-15,2-1-12 0,-2 0-6 0,-2 2-10 16,1-2-6-16,1 3-16 0,-1-3-26 16,1 0-23-16,-4 1-28 0,-2-1-38 0,5 1-33 0,-3 1-38 15,-1-2-150-15,-2-3-312 0,4-1 138 0</inkml:trace>
        </inkml:traceGroup>
        <inkml:traceGroup>
          <inkml:annotationXML>
            <emma:emma xmlns:emma="http://www.w3.org/2003/04/emma" version="1.0">
              <emma:interpretation id="{99B91317-6C4C-45DB-AB32-548875BF52BE}" emma:medium="tactile" emma:mode="ink">
                <msink:context xmlns:msink="http://schemas.microsoft.com/ink/2010/main" type="inkWord" rotatedBoundingBox="14437,532 16319,555 16306,1652 14423,1629"/>
              </emma:interpretation>
            </emma:emma>
          </inkml:annotationXML>
          <inkml:trace contextRef="#ctx0" brushRef="#br0" timeOffset="12188.35">13547 270 228 0,'0'0'230'0,"0"0"-22"16,0 0-26-16,1-9-20 0,-1 9-18 0,0 0-19 15,0 0-5-15,0 0-16 0,0 0-11 0,0 0-6 16,8 26-9-16,-5-21-4 0,-1 4-6 16,2 0 0-16,-1 0-7 0,1 1-1 0,1 3-6 0,0-1-1 15,2 0 0-15,-2 3 1 0,0-4-2 0,2 3 0 16,-2-2-5-16,0-1-2 0,3 1-4 0,-4-3-2 16,2-2-1-16,0 3-3 0,-1-3-1 0,-1 0-3 15,0 0-1-15,1-1-4 0,-5-6-1 0,8 11 0 16,-4-7-2-16,-4-4-1 0,5 6 4 0,-5-6 3 15,0 0 11-15,7 6 13 0,-7-6 12 0,0 0-2 16,0 0-9-16,0 0-8 0,0 0-2 0,15-12-4 16,-15 12-4-16,9-14-3 0,0 3-12 0,1 0-10 15,-6-1-5-15,6-2-12 0,0-4-14 0,0-3-13 16,0 0-2-16,1 4-2 0,-4-6-6 0,4 1-5 16,-1-2-15-16,2 1 1 0,0 1 6 0,1-6 1 15,-1 4 6-15,1 1 6 0,2-5 4 0,-3-1 4 16,-1 8 0-16,-3-4 9 0,3 4 4 0,-2 2 11 15,-1 0 1-15,-1 6 5 0,-1-1 2 0,2 1-2 16,-3 2 2-16,2 0 3 0,-2 0 2 0,-1 2-1 16,0 1-2-16,1 1 2 0,0 0 1 0,2 2-1 15,-7 5-3-15,8-11 2 0,-3 9 1 0,-5 2-3 16,11-10 1-16,-5 8-1 0,-6 2 3 0,9-7-1 16,-1 5-3-16,-8 2 2 0,12-6-1 0,-6 2 4 15,-6 4-4-15,17-6 2 0,-6 6 0 0,-1-3 0 16,3 1 0-16,0 1-3 0,3-2 3 0,1 1 0 15,0-1 0-15,4-3 0 0,1 5-1 0,2-1-1 16,-1 0-1-16,1 0 5 0,-1-3-4 0,1-1 1 16,1 2 2-16,1 1 2 0,0-5 1 0,-2 4 1 15,-1 2 3-15,3-3 2 0,-4 2 1 0,-6 0 2 16,-1-2 5-16,-1 4 0 0,3-1-1 0,-4-1 0 0,-5 2-2 16,-8 1-3-16,16-3 0 0,-16 3 0 15,13 0-8-15,-13 0-6 0,0 0-9 0,10-1-12 16,-10 1-14-16,0 0-15 0,10 3-16 0,-10-3-20 15,0 0-26-15,0 13-38 0,0-13-36 0,0 0-166 16,-2 11-384-16,2-11 170 0</inkml:trace>
          <inkml:trace contextRef="#ctx0" brushRef="#br0" timeOffset="12813.03">14169 270 152 0,'0'0'178'16,"-5"12"-12"-16,1-5-15 0,1 2-16 0,3-9-11 0,-4 15-4 15,2-3-10-15,-2-2-4 0,0-1-16 0,3 0-3 16,-1 0-5-16,2-9-1 0,-5 15-6 0,1-7-4 15,2-1-7-15,2-7-2 0,-4 14 1 16,4-14-12-16,-2 8-6 0,2-8-5 0,0 0 0 16,-1 10-1-16,1-10-1 0,0 0-1 0,0 0 11 15,0 0 10-15,-3 10 8 0,3-10 7 0,0 0-5 0,0 0-6 16,0 0-11-16,0 0-2 0,0 0-6 16,0 0-7-16,17-35-10 0,-7 23-11 0,-3 2-4 15,5-3-6-15,1-4 0 0,3 1-7 0,0 2-4 0,2-2-1 16,-1 3 2-16,-5 2-2 0,-1-1 4 0,3 2-3 15,-1 0 0-15,-3 1 1 0,2 1-1 0,2 2 5 16,-2-1 2-16,-4 1-9 0,1 4 5 16,-1-1-2-16,0-1 1 0,1 1-1 0,-9 3 6 15,14-3-7-15,-14 3 2 0,15 1 1 0,-15-1 0 0,11 5 2 16,-4-2 8-16,-1 1-3 0,-6-4-2 0,10 12 2 16,-7-3 0-16,1-1 1 0,2 5-3 0,-1-1 6 15,-3 0-3-15,1 2-1 0,0 0 0 0,-1 2 1 16,0 0-7-16,0 4-17 0,2-1-43 0,-4 2-32 15,4 0-60-15,-1-1-69 0,-3-6-149 0,0-1-402 16,0-13 177-16</inkml:trace>
          <inkml:trace contextRef="#ctx0" brushRef="#br0" timeOffset="15037.03">15385 518 26 0,'0'0'107'0,"0"0"-12"0,5 7 0 15,-5-7-4-15,0 0-6 0,0 0 2 0,0 0-12 16,0 0 5-16,0 0-8 0,0 0 1 0,12-11-5 0,-12 11 7 16,0 0-6-16,0 0-1 0,5-8-1 15,-5 8 0-15,0 0 2 0,0 0-1 0,7-6-2 16,-7 6 4-16,0 0-5 0,0 0 7 0,6-6-9 0,-6 6-6 15,0 0 2-15,0 0-10 0,0 0-3 0,0 0-1 16,0 0-11-16,7-5-4 0,-7 5-8 0,0 0 0 16,0 0-4-16,0 0-2 0,0 0 0 0,0 0 1 15,0 0 3-15,-13 36 1 0,7-27 1 0,1 4 0 16,-5 5 1-16,2 3-1 0,-4 1-3 0,-1-2 1 16,-4 5-1-16,-5 1-4 0,-6 1-30 0,4 0-32 15,-5 1-36-15,-5-2-47 0,0-4-40 0,-7 3-157 16,10-2-355-16,-8-4 157 0</inkml:trace>
        </inkml:traceGroup>
        <inkml:traceGroup>
          <inkml:annotationXML>
            <emma:emma xmlns:emma="http://www.w3.org/2003/04/emma" version="1.0">
              <emma:interpretation id="{F19DD9E5-1BEC-4BF9-8E5C-B0E9BFA681EB}" emma:medium="tactile" emma:mode="ink">
                <msink:context xmlns:msink="http://schemas.microsoft.com/ink/2010/main" type="inkWord" rotatedBoundingBox="17447,611 20176,644 20156,2288 17427,2254"/>
              </emma:interpretation>
            </emma:emma>
          </inkml:annotationXML>
          <inkml:trace contextRef="#ctx0" brushRef="#br0" timeOffset="16557.98">16788 157 95 0,'0'0'200'0,"-7"-6"-11"0,7 6-6 0,-7-6-10 16,7 6-3-16,0 0-18 0,-9-6-11 0,9 6-12 15,0 0-16-15,0 0-15 0,0 0-10 0,-6-4-7 0,6 4-15 16,0 0-5-16,0 0-6 0,0 0-8 16,0 0-5-16,0 0-2 0,0 0-9 0,0 0 1 15,0 0-1-15,0 0-3 0,12 28-7 0,-7-19 2 16,-1-2 0-16,4 5-8 0,-2-2 0 0,6 1 0 0,-3 2-2 16,-1 2-1-16,1-3-2 0,4 3 2 15,-2 2-3-15,-1-3 0 0,-1 5-1 0,6-5-3 16,-8 0 4-16,4 5-1 0,-5-6-2 0,1 1-3 15,3 0 10-15,-3 1-10 0,1-2 3 0,0-1-2 0,-1 0 3 16,-1 3-1-16,-4-3 2 0,3-1 4 16,-1 0 4-16,-4-2 5 0,2 1 10 0,-2-1-1 15,0-9 8-15,-3 19-3 0,-1-11 5 0,-4-2-5 16,-2 2-1-16,-1-2-3 0,-3-1-2 0,-2 1-3 0,-2-2-1 16,-4 1-1-16,-2-3-2 0,-1 3-7 0,1-3-11 15,-1 1-13-15,1-2-18 0,-1-1-19 0,3 0-20 16,-1 0-17-16,0-1-30 0,1-3-30 0,1-1-14 15,4-1-27-15,2 0-174 0,-4-5-389 0,9 0 172 16</inkml:trace>
          <inkml:trace contextRef="#ctx0" brushRef="#br0" timeOffset="17503.44">17107-149 129 0,'0'0'195'0,"10"-2"-18"0,-10 2-15 16,9-3-19-16,-9 3-12 0,0 0-9 0,16 5-16 15,-10-2-10-15,-6-3-4 0,7 11-3 0,1-4-8 16,-4 3 1-16,4 5-1 0,-2-2-2 0,-1 6-2 15,2 2 1-15,-2 0-2 0,0 1-3 0,-1 2-8 16,4-1-4-16,0 2 0 0,-4 7 1 0,0 0-10 16,4-1-1-16,-6-6-4 0,-1-1-4 0,3-2-2 15,0 2-7-15,-2-1 3 0,-1 0-2 0,2 1-6 16,-3-2 0-16,2 1-3 0,2-2-1 0,-3 2-2 16,1-7-3-16,0 4-1 0,0-3-1 0,-2-3-2 15,1 0 1-15,0 0-3 0,3 1 3 0,-4-5-4 16,1 0 2-16,3-2-3 0,-2-1 1 0,-2-7-4 15,1 14 2-15,-1-14 0 0,3 9-2 0,-3-9 5 16,6 7 0-16,-6-7-3 0,12 3-1 0,-12-3-1 16,0 0-1-16,23-11-1 0,-11 1-5 0,1 3-1 15,2-5-10-15,-1-1-1 0,3-1-5 0,0-2 1 16,0 0-3-16,-1 1 2 0,-3 0 1 0,-1 3 4 16,-1 3-1-16,0 0 0 0,-2-1 2 0,0 1 5 15,-2 3-1-15,-1 1 3 0,-6 5 6 0,9-7-11 16,-9 7 0-16,8-5-1 0,-8 5 2 0,0 0 4 15,0 0-6-15,0 0 0 0,0 0 2 0,17 11-1 16,-17-11 0-16,4 15 7 0,-3-7-4 0,2 3-1 16,0 1 1-16,-1 1 5 0,2-1 0 0,-1 2-2 15,-1-3 2-15,5 3 1 0,-3-1 0 0,0-2 2 16,1-2-1-16,2 2 0 0,-2-3 8 0,0-1-6 16,2 1-3-16,2-1 5 0,-1-1-2 0,1-2 1 15,2-2 0-15,2 2-1 0,3-2 1 0,-3-3 0 16,3 0 0-16,-2-3-3 0,9-2-3 0,-1 0-7 15,1-4-3-15,0 1-5 0,3 3 3 0,-5-3-4 16,2-3 3-16,1 6 4 0,-5-2-4 0,-4 0 2 16,-2 2 1-16,-2 3 1 0,-3-1 3 0,4-1-1 15,-3 0 0-15,-9 5 1 0,12-2-2 0,-12 2 2 16,7-5-2-16,-7 5-1 0,0 0 4 0,0 0-3 16,15 3-1-16,-15-3 3 0,0 0-2 0,5 12 3 15,-5-12 2-15,3 9 1 0,-3-9-1 0,1 9 2 16,-1-9-2-16,4 13 4 0,0-8-3 0,-1 3 2 0,-3-8 2 15,9 11 1-15,-6-5 2 0,2-3-2 0,1 3 2 16,1-2 1-16,3 1-1 0,1-1 1 16,1-2-2-16,1 2 3 0,2-4-1 0,0 3-1 15,0-6 0-15,1 6 4 0,-2-6-7 0,3 3 2 16,0-3 2-16,-1 2-1 0,-1-1 5 0,-1-3 0 16,-5 0-1-16,0 0 8 0,2-1 1 0,-5 0-3 15,-1 0-3-15,-5 6 0 0,7-13-5 0,-7 5 1 16,0 8-1-16,-9-18-1 0,0 7-1 0,-8-3-1 15,-3 3-2-15,-1-1-1 0,-1 1-1 0,-2 1 0 0,1 1-2 16,-1 2 2-16,1 1-4 0,-1 3-3 0,3-3-5 16,4 6-11-16,3-2-7 0,0 4-13 15,2-2-15-15,3 3-15 0,9-3-9 0,-20 3-23 16,20-3-9-16,-9 10-19 0,9-10-28 0,0 0-21 16,-3 15-137-16,3-15-344 0,0 0 152 0</inkml:trace>
          <inkml:trace contextRef="#ctx0" brushRef="#br0" timeOffset="18058.16">18439 455 169 0,'0'0'259'0,"0"0"-27"0,0 0-28 16,0 0-20-16,0 0-19 0,0 0-18 0,0 0-15 15,0 0-14-15,11 7-10 0,-11-7-14 0,2 8-8 16,-2-8-8-16,0 0-2 0,2 14-10 0,-2-14-9 0,3 9-4 15,1-4-1-15,-4-5-7 0,5 11 1 0,-5-11-2 16,7 6-1-16,-5-2 4 0,-2-4-1 16,11 7 1-16,-6-3 3 0,4-2-4 0,0 0-1 15,3-2-3-15,2 0 4 0,-1 0-3 0,4-3-1 16,-2 0-6-16,2-1 6 0,-2-1-7 0,5-3-4 0,-4 2 0 16,2-5-4-16,0 1 1 0,5-1-3 0,-9 4 1 15,-5-4-1-15,3 1-3 0,0 1-1 0,2 2 3 16,-6 1 5-16,-3-3-1 0,2 7 1 15,-2-5-5-15,-5 7-2 0,8-7-1 0,-8 7-2 16,5-6-9-16,-5 6-2 0,0 0-5 0,0 0-4 0,9-5 1 16,-9 5 0-16,0 0 0 0,0 0 0 0,0 0-2 15,0 0 1-15,0 0 1 0,0 0 1 0,-14 27-1 16,14-27-4-16,-3 12 0 0,3-12 5 16,-4 15-2-16,2-8-1 0,2-7 0 0,-3 14 1 0,3-14-2 15,4 16 1-15,-4-7-1 0,5 1 2 0,0-2 4 16,2-1-1-16,5-1-1 0,-2 2 0 0,4-2-7 15,9 1 6-15,0-1 0 0,2-2-4 0,3-1 0 16,-1 0 1-16,2-2-1 0,7-2 5 0,0-2-6 16,-10-2 1-16,-5 1 2 0,2-5 2 0,-1 1 3 15,-1-3-6-15,-1-1 3 0,-3-2 0 0,0 3 2 16,-7-1 2-16,0 0-2 0,-1-3-5 0,-1 2 2 16,-4 4 0-16,-2-3 0 0,1-1-3 0,-3 13-11 15,-3-17-18-15,3 17-23 0,-8-13-21 0,3 7-28 16,-1 1-26-16,-5 2-22 0,11 3-25 0,-18-3-25 15,6 3-39-15,-4 0-131 0,16 0-403 0,-21 2 179 16</inkml:trace>
          <inkml:trace contextRef="#ctx0" brushRef="#br0" timeOffset="70631.46">17199 1121 135 0,'0'0'180'0,"0"0"-10"0,0 0-13 15,0 0-7-15,0 0-5 0,0 0-5 0,6 12-6 0,-6-12-5 16,0 0-7-16,0 0-4 0,0 0-2 0,0 0-8 16,0 0-5-16,0 0-4 0,0 0-8 15,0 0 4-15,0 0-10 0,0 0-7 0,0 0-5 16,0 0-10-16,0 0-6 0,0 0-5 0,0 0-8 0,0 0-1 15,0 0-7-15,0 0-3 0,0 0-2 0,13-25 5 16,-13 25-12-16,6-7-1 0,-6 7-5 0,5-7-1 16,-5 7-3-16,6-9 2 0,-6 9 15 0,5-10-3 15,-5 10 3-15,5-9-2 0,-5 9-8 0,7-8 4 16,-7 8-2-16,4-6-1 0,-4 6-2 0,0 0 2 16,3-7-5-16,-3 7-3 0,0 0 0 0,0 0 3 15,8-9-6-15,-8 9 0 0,0 0-2 0,0 0-1 16,0 0 1-16,0 0-3 0,0 0-1 0,0 0-5 15,4-5 3-15,-4 5-4 0,0 0 2 0,0 0-1 16,0 0-6-16,0 0 5 0,0 0-5 0,0 0-4 16,0 0 2-16,0 0 2 0,0 0 1 0,0 0 1 15,0 0 0-15,0 0-2 0,0 0 3 0,0 23 1 16,0-23 0-16,0 0-3 0,-1 15 1 0,1-15 5 16,0 13-4-16,0-13 1 0,-1 15-1 0,1-7-1 15,-2 1 2-15,2-9 2 0,0 16 0 0,-2-2-1 16,0-6 0-16,2-8 1 0,-4 19 0 0,4-11-1 15,-1 1 3-15,1-9-1 0,-1 17-3 0,0-9 3 16,1-8-1-16,0 15 1 0,0-15-3 0,-3 16 3 16,2-8-1-16,1-8 2 0,0 16-1 0,0-16 0 15,0 12-1-15,0-12 0 0,0 12 0 0,0-12 1 0,0 14 0 16,0-14 0-16,1 12-3 0,-1-12 4 16,3 11 1-16,-3-11-3 0,0 12 0 0,1-6 1 15,-1-6 4-15,0 0-5 0,-1 16 2 0,1-16-2 16,1 9 0-16,-1-9 1 0,1 11-2 0,-1-11 2 0,4 12 4 15,-4-12-5-15,1 9 0 0,-1-9 1 16,2 8-1-16,-2-8 2 0,2 10 1 0,-2-10-3 16,2 10 2-16,-2-10 1 0,2 8-6 0,-2-8 4 15,3 8 3-15,-3-8-3 0,0 0-2 0,2 11 0 0,-2-11-3 16,0 0 4-16,4 8 1 0,-4-8 2 0,0 0-2 16,2 9 0-16,-2-9 2 0,0 0 0 0,0 0-1 15,0 0 1-15,1 10-5 0,-1-10 2 16,0 0 5-16,0 0-4 0,0 0 2 0,0 0-1 0,0 0 3 15,0 0 1-15,0 0 3 0,0 0 7 0,4 6 1 16,-4-6 9-16,0 0 2 0,0 0 8 0,0 0 4 16,0 0 2-16,0 0-5 0,0 0-3 0,0 0 2 15,0 0-4-15,0 0-8 0,0 0-22 0,0 0-39 16,0 0-49-16,0 0-52 0,10-20-69 0,-3 13-73 16,-1-1-208-16,0 2-528 0,-6 6 234 0</inkml:trace>
        </inkml:traceGroup>
        <inkml:traceGroup>
          <inkml:annotationXML>
            <emma:emma xmlns:emma="http://www.w3.org/2003/04/emma" version="1.0">
              <emma:interpretation id="{3289E530-AB0D-4A82-915E-3356D694D80C}" emma:medium="tactile" emma:mode="ink">
                <msink:context xmlns:msink="http://schemas.microsoft.com/ink/2010/main" type="inkWord" rotatedBoundingBox="20748,623 23410,655 23401,1398 20739,1365"/>
              </emma:interpretation>
            </emma:emma>
          </inkml:annotationXML>
          <inkml:trace contextRef="#ctx0" brushRef="#br0" timeOffset="18539.84">20462 8 166 0,'0'0'256'0,"2"-10"-19"0,-2 10-19 16,0 0-25-16,0 0-23 0,0 0-22 0,0 0-17 15,0 0-10-15,0 0-18 0,0 0-7 0,0 0-10 16,0 0-5-16,0 36-11 0,0-24-1 0,0 8-6 16,2-3-2-16,-2 4-3 0,3 1-7 0,-1 3-5 15,2 6 0-15,0-6-6 0,1-1-1 0,3 10-3 16,-2-10-5-16,0 8-2 0,3-2 0 0,-4-6-3 16,1 7-3-16,-2-8-10 0,0 2-21 0,-1-1-22 15,-1-2-25-15,-1-1-22 0,2 2-27 0,-3-6-17 0,0-1-61 16,-3-1-179-16,0-5-389 0,3-10 173 15</inkml:trace>
          <inkml:trace contextRef="#ctx0" brushRef="#br0" timeOffset="19768.47">19884 225 67 0,'-9'-8'217'0,"4"-5"-10"0,0 2-28 16,4 0-16-16,-1 1-20 0,2 10-13 16,-1-21-13-16,2 6-14 0,2 5-10 0,1-2-9 15,1-3-6-15,2 3-12 0,-1 1-7 0,1-3-5 16,0 2-8-16,1 0 0 0,4-1-9 0,0 1-6 16,1-3-3-16,4 1 1 0,-1-1-5 0,-5 5-1 0,13-1-5 15,-5-2-2-15,6 2 1 0,-4 0-3 0,5 1-3 16,-2 1-1-16,2 2-3 0,-4-1 3 15,2 5-5-15,-1-2 5 0,1 1 1 0,-1 1 3 16,-2-4 1-16,-2 10 5 0,3-6-2 0,-5 6 1 16,-3-2-4-16,2 2 0 0,1 0-5 0,-4 3-2 0,0 3 3 15,1 0-3-15,-2 3-1 0,0 0 3 0,1 7 1 16,-1-3 0-16,0 5 2 0,-1 1-3 0,1 8 6 16,-1 1 1-16,-5-7 1 0,5 6 1 0,0-1 1 15,-3 2-3-15,0-8 2 0,-4 1 1 0,5 1-3 16,2 0-1-16,-4-3-1 0,3 1 4 15,-3 0-5-15,5-2-2 0,-5-7 2 0,3 5-1 16,1-3 1-16,-2-5-3 0,3 0-1 0,-2-1 0 16,0 0 1-16,2-4 1 0,0-1-3 0,1 0 1 15,-4 0-1-15,8-4 0 0,-8 0 2 0,6-2-3 0,-4 0 1 16,3-3 8-16,-1 2-11 0,2-4-3 0,-2-3 3 16,2 3-1-16,-2-4-2 0,-1 1-2 0,1 1 1 15,-3-5-3-15,1 3 1 0,-4 2-1 0,4-2 0 16,-3 4 1-16,-4-1 0 0,2 2-3 15,-6 5-2-15,11-8-1 0,-11 8-1 0,6-4 1 0,-6 4-1 16,0 0-2-16,0 0 5 0,16 3-2 0,-16-3-2 16,8 6 1-16,-8-6 1 0,6 12 3 0,-2-4-1 15,-1-3 1-15,1 5 2 0,2-2-1 16,-2 2 1-16,-1-1 1 0,5-3 0 0,-2 1 8 0,1 4-5 16,1-2-5-16,2 1 6 0,3-4-1 0,-4 0 2 15,3 0 1-15,0-1-3 0,1-1 1 0,-1 2 3 16,-2-3-3-16,6-1-1 0,-2-1 2 0,3 0-2 15,-4-2-1-15,2 0-2 0,-1-1-4 0,-2-2-2 16,-1 1-10-16,4-3-9 0,-2-2-4 0,0 0-1 16,1 1-4-16,1-3 1 0,-3 4 6 0,-1-4-2 15,0 1 7-15,-2 6 0 0,-3-2 5 0,1-1 0 16,-7 6 3-16,12-7-3 0,-12 7 3 0,8-2-3 16,-8 2 3-16,0 0 4 0,0 0-5 0,14 0 3 15,-14 0 2-15,0 0 1 0,8 8 2 0,-8-8 0 16,5 12 1-16,-1-6 3 0,-1 0-1 0,-3-6 2 15,10 10 3-15,-5-4-4 0,3-1 7 0,1 1 2 16,3-1 3-16,0 0 2 0,2-1 5 0,3 0 3 16,0 0-5-16,0-4-3 0,7 4 0 0,-2-2-2 15,1-2-1-15,-3 0 3 0,4-2-2 0,-9 1-1 16,2-4 1-16,0 1 0 0,0-1-4 0,-4-1 1 16,3 0-1-16,-4-2-3 0,1 0 2 0,-3-5 1 15,-3 4-2-15,-3 1-2 0,-2-4-1 0,0 4 0 16,-2 8-1-16,-3-17 1 0,-2 10-4 0,-4 0 2 15,-3 0 0-15,-2 0-2 0,-9 1 4 0,1 1-4 16,-1 1 4-16,-1 3-1 0,-1 1 0 0,2 3-2 16,-1-1 8-16,1 2-6 0,2 0-1 0,1 3-1 15,3-2 1-15,1 4 2 0,3-1-2 0,2-3 0 16,0 4 1-16,3-1 2 0,-1 2 1 0,6-4-1 16,-4 3 1-16,4-2 1 0,3-7-2 0,-1 15 4 15,1-15-1-15,4 8-2 0,5-4 2 0,-1 0 0 16,3-2-1-16,4 3 1 0,2-5-1 0,1 0-2 15,6 1 2-15,-2-3 3 0,1-3-3 0,2 3 3 16,0-5-4-16,1-1 1 0,-1-5 0 0,8 1-2 16,-10 3-1-16,-2-4-3 0,3 2-1 0,-2 0 0 15,-4 0 0-15,-2 5 1 0,-3-2 0 0,-1 3 2 16,-3 0 5-16,-3 3 1 0,1-3-3 0,-7 5-5 0,12-1 2 16,-12 1-1-16,0 0 1 0,14 4 1 15,-14-4-3-15,4 11 4 0,-1-3-4 0,-3-8 2 16,1 15 1-16,0-5 0 0,2 2 3 0,-1 3 2 15,0-3 4-15,0 0-2 0,5 1 1 0,-2-1 2 16,-2 3 0-16,2-3 0 0,2-1-2 0,3 0 3 16,-3-2 1-16,-2-1 1 0,1 0 2 0,1-3-4 15,2-1-1-15,3 2 3 0,-6-3-2 0,5-1-4 0,-11-2-21 16,19-1-27-16,-19 1-8 0,27-10-25 16,-14 4-20-16,0-5-36 0,2-6-27 0,1-1-37 0,-7-1-129 15,7-10-347-15,-3 7 153 0</inkml:trace>
          <inkml:trace contextRef="#ctx0" brushRef="#br0" timeOffset="20188.95">22355 375 115 0,'0'0'157'0,"24"0"-19"16,-24 0-10-16,25 3-13 0,-8 0-8 0,-6 1-28 0,5-2-27 15,0 0-45-15,-1 1-41 0,-2-2-110 16,2 2-156-16,-2-2 69 0</inkml:trace>
          <inkml:trace contextRef="#ctx0" brushRef="#br0" timeOffset="20047.64">22372-85 2 0,'0'0'190'0,"3"-6"-16"0,-3 6-27 16,0 0-14-16,0 0-11 0,0 0-12 0,0 0-14 15,0 0-3-15,0 0 2 0,-3 37-4 0,1-16-4 16,0-2-6-16,1 2-2 0,-3 4-3 0,4 0 3 15,-4 8-2-15,3 1-2 0,1-3-4 0,0 1-1 16,0-7-7-16,0 0-3 0,0 0-4 0,0 0-3 0,0-4-3 16,0 2-5-16,0 0-3 0,-3-2-6 15,3 2-2-15,3-1-3 0,-6-7 3 0,6 6-8 16,-3-5-2-16,4-4 1 0,-3 4-2 0,0-1-2 0,3-2-2 16,-2-1-2-16,0-3-9 0,1 0-11 0,-3-9-17 15,9 18-19-15,-8-11-17 0,-1-7-24 0,8 9-28 16,-8-9-39-16,13 5-47 0,-13-5-134 15,0 0-356-15,0 0 158 0</inkml:trace>
        </inkml:traceGroup>
        <inkml:traceGroup>
          <inkml:annotationXML>
            <emma:emma xmlns:emma="http://www.w3.org/2003/04/emma" version="1.0">
              <emma:interpretation id="{035718F9-A27E-4AB4-BC17-E791FB3325D5}" emma:medium="tactile" emma:mode="ink">
                <msink:context xmlns:msink="http://schemas.microsoft.com/ink/2010/main" type="inkWord" rotatedBoundingBox="24444,820 26202,841 26189,1903 24432,1881"/>
              </emma:interpretation>
            </emma:emma>
          </inkml:annotationXML>
          <inkml:trace contextRef="#ctx0" brushRef="#br0" timeOffset="21275.92">23554 620 54 0,'0'0'219'0,"0"0"-20"16,0 0-16-16,0 0-13 0,26-7-10 0,-12 7-10 16,5 0-4-16,7 1-15 0,0 0-12 0,-1 0-9 15,13 5-10-15,-2-3-8 0,1 3-12 0,0 1-5 16,-2-1-8-16,-8 0-9 0,7 6-17 0,-5-6-26 16,-5 3-25-16,-2-5-35 0,3 1-22 0,-4-5-40 15,1 3-48-15,-5 0-143 0,-3-6-323 0,3 1 144 16</inkml:trace>
          <inkml:trace contextRef="#ctx0" brushRef="#br0" timeOffset="21041.16">24028 244 244 0,'0'0'234'0,"15"-10"-20"0,-10 6-17 0,2-2-14 0,0 0-12 15,-1 0-15-15,-6 6-12 0,11-11-7 0,-4 5-10 16,1-4-4-16,-3 1-13 0,-2 1-10 0,3-3-10 16,-3 2-5-16,-1 1-5 0,-2-3-12 0,0 11-7 15,0-17-8-15,-2 8-4 0,2 9-7 0,-5-14-8 16,1 8 3-16,-4-1-9 0,-1-1-2 0,3 5-5 15,-3-2-3-15,9 5-4 0,-17-4-4 0,9 2 1 16,8 2 0-16,-23 5-27 0,10-4 8 0,4 4 0 16,-4 2-1-16,1 3 1 0,3 1 0 0,-2-2 0 15,2 4 2-15,-3 3 0 0,5 4 1 0,-3 1 8 16,3-2-4-16,0 3 1 0,2-1-2 0,0 2-3 16,2 2 7-16,0-1-2 0,2-1 3 0,2 4-3 15,-1 4 9-15,4 2-7 0,3 1-1 0,-7-4-2 16,6 1 10-16,0 1-7 0,1-2 5 0,3 3 2 15,-8 1 1-15,3-1-8 0,5-2 3 0,-5 4 1 16,0-11-4-16,-2 9 2 0,3 0-3 0,-6-13 5 16,3 3-3-16,-1-1-1 0,-2-1 0 0,-2 0 2 15,-1-1 0-15,1-5-1 0,-2 2 0 0,1-1-2 16,0-1-3-16,1-2-13 0,-1 1-14 0,-3-1-17 16,0-2-15-16,1-3-18 0,3 1-23 0,2-9-27 15,-12 12-26-15,9-3-27 0,-5-7-167 0,8-2-378 16,0 0 168-16</inkml:trace>
          <inkml:trace contextRef="#ctx0" brushRef="#br0" timeOffset="21550.45">24503 433 113 0,'-17'1'230'0,"17"-1"-19"0,-24 2-18 16,11 1-19-16,-1 3-8 0,0-1-6 0,-3 1-17 16,5 4-15-16,0-2-9 0,2 5-9 0,-2-3-13 15,0 2-10-15,2 3-5 0,3-3-10 0,-6 5-3 16,7-3-6-16,0 1-10 0,1 6-3 0,1 1-3 16,2-9-3-16,-1 2-2 0,0 0-6 0,6 0-17 15,-3-15-15-15,3 23-26 0,-3-10-20 0,2-2-24 16,-2-11-25-16,9 15-43 0,-3-9-34 0,3 0-164 15,-9-6-359-15,22 6 159 0</inkml:trace>
          <inkml:trace contextRef="#ctx0" brushRef="#br0" timeOffset="21985.01">24677 656 149 0,'0'0'173'0,"0"0"-15"15,8 6-5-15,-6-1-6 0,-2-5-9 0,0 0-15 16,9 16-7-16,-9-16-14 0,8 10-2 0,-5-4-12 16,0 0-11-16,0 5-4 0,-3-11-8 0,6 10-6 15,-1-3-4-15,-5-7-5 0,3 6-5 0,-3-6-1 16,0 0-3-16,3 5-4 0,-3-5 2 0,0 0 3 16,0 0 9-16,0 0-6 0,0 0-5 0,0 0-6 15,0 0-1-15,0 0-2 0,0 0-12 0,17-20-12 16,-11 13-4-16,-1 1 0 0,-1-5-4 0,4 0-7 15,-3 5-2-15,1-4-5 0,0-1 3 0,0 1 1 16,-1 2 3-16,3 0 2 0,-1 0 0 0,-2 0 5 16,0 3 2-16,-1-1 3 0,-4 6 8 0,8-8-5 15,-8 8 3-15,5-5-4 0,-5 5 2 0,0 0-3 16,9-4-2-16,-9 4 3 0,0 0-2 0,0 0-1 16,15 0 4-16,-15 0 0 0,0 0 3 0,12 10 3 15,-10-5-1-15,1 2-2 0,2-1 2 0,2-1 0 16,-5 6 6-16,1-1-6 0,2 0-1 0,-2 2 4 15,3-1-6-15,-3 2-2 0,-1-2 7 0,-2 2-6 16,6-3 5-16,-6 1-9 0,0-11-11 0,0 14-15 16,0-5-16-16,0-9-21 0,0 0-7 0,0 0-21 15,-6 18-32-15,6-18-22 0,0 0-32 0,0 0-130 16,0 0-327-16,0 0 146 0</inkml:trace>
          <inkml:trace contextRef="#ctx0" brushRef="#br0" timeOffset="22239.85">25247 345 113 0,'0'0'237'0,"0"0"-24"0,0 0-25 16,0 0-13-16,0 0-22 0,17 8-11 0,-15-2-15 15,2 1-13-15,2 2-8 0,-1 3-10 0,1-1-7 16,0 3-4-16,-1 7-2 0,-1 1-7 0,1-1-7 15,-2 0-4-15,-1-1-8 0,-4 1-2 0,4 2-6 16,-7 2-5-16,2-4-3 0,-6 1-3 0,1 1 1 16,-3-2-2-16,-9 6-15 0,0-8-28 0,-1 6-35 15,-3-5-29-15,0-6-27 0,5-1-42 0,2-4-38 16,-6 3-154-16,6-9-358 0,0 0 158 0</inkml:trace>
        </inkml:traceGroup>
        <inkml:traceGroup>
          <inkml:annotationXML>
            <emma:emma xmlns:emma="http://www.w3.org/2003/04/emma" version="1.0">
              <emma:interpretation id="{4E4E3CDD-1712-4D8E-9FD3-5D988F7651DD}" emma:medium="tactile" emma:mode="ink">
                <msink:context xmlns:msink="http://schemas.microsoft.com/ink/2010/main" type="inkWord" rotatedBoundingBox="26602,859 30116,902 30099,2275 26585,2232"/>
              </emma:interpretation>
            </emma:emma>
          </inkml:annotationXML>
          <inkml:trace contextRef="#ctx0" brushRef="#br0" timeOffset="22703.4">25719 602 171 0,'0'0'281'0,"-7"-6"-18"16,7 6-21-16,0 0-19 0,0 0-19 0,0 0-22 15,0 0-17-15,0 0-9 0,0 0-11 0,29-4-8 16,-29 4-6-16,20 0-10 0,-11 4-8 0,5-3-11 0,1 0-6 16,2 3-7-16,-3-3-2 0,3 3-6 15,5-2-11-15,2-1-2 0,-2 4 6 0,-3-1-18 16,5-1 3-16,-2-2-5 0,-5 1-5 0,7 4-4 0,-5-3-6 16,-2-3-3-16,-1 1 1 0,-3 0-6 15,0 1-1-15,-4-2-5 0,2 2-2 0,-11-2 0 0,12 0-6 16,-12 0-15-16,14-2-21 0,-14 2-24 0,0 0-23 15,9 3-26-15,-9-3-37 0,0 0-28 16,0 0-34-16,0 0-35 0,0 0-29 0,-33-6-171 16,20 2-460-16,2 2 205 0</inkml:trace>
          <inkml:trace contextRef="#ctx0" brushRef="#br0" timeOffset="22927.72">25770 778 26 0,'14'-2'233'0,"1"7"-10"0,-1-4-21 0,3 1-12 16,8 0-14-16,-6-1-17 0,-2 0-10 0,-2-2-16 16,2 2-13-16,-2-1-10 0,-4-1-14 0,-1 2-11 15,-1 2-12-15,-9-3-22 0,17 0-21 0,-17 0-30 16,10 0-28-16,-10 0-35 0,0 0-50 0,0 0-28 15,13 0-145-15,-13 0-308 0,0 0 136 0</inkml:trace>
          <inkml:trace contextRef="#ctx0" brushRef="#br0" timeOffset="23322.3">26329 620 13 0,'0'0'196'0,"0"0"-18"16,0 0-10-16,0 0-23 0,0 0-5 0,0 0-14 16,0 20-4-16,0-20 0 0,-8 12-12 0,5-5-6 15,-3 2-9-15,6 4-7 0,-5-1-6 0,2 0-3 16,3-1-6-16,0-3-3 0,0-8 4 0,0 20-1 15,3-13-4-15,-3-7 3 0,3 18-2 0,-1-11 3 16,6 4 0-16,-4-5-3 0,6 0-3 0,-3-2-5 16,6 5-5-16,-1-6-6 0,4 2-3 0,-1-1-3 15,0-3-6-15,-1 0 3 0,0-1-10 0,3-1-1 16,0-4-3-16,-5 4-1 0,4-5-1 0,-3-4-6 16,-3 1-1-16,2 1-4 0,0-6-4 0,-7 3-5 15,3-1-9-15,-3 0-11 0,-4 1-9 0,2 4-18 16,-6-6-14-16,1 3-14 0,-10-1-14 0,2 3-18 15,-9-3-9-15,0 1-24 0,2 4-27 0,0 2-17 0,-3-4-25 16,3 5-120-16,-5-1-350 0,6-2 156 16</inkml:trace>
          <inkml:trace contextRef="#ctx0" brushRef="#br0" timeOffset="23976.28">27000 245 121 0,'-13'4'197'0,"1"-1"-18"0,-5 3-7 0,1 1-6 0,-3 5-16 16,-1 3-9-16,-2-3-6 0,0 12-11 0,-2-2-14 16,3 5-6-16,3 1-11 0,-2-3-6 0,6 6-4 15,0 1-8-15,4 0-3 0,3 1-9 0,-5 1-1 16,12 2-1-16,-4 0-11 0,4 0-3 0,4 1-2 15,-4-2-9-15,6 1 1 0,-2-4-2 0,3-2-3 16,3-6-7-16,-3-2-12 0,2-1-16 0,3-4-29 16,-4 1-24-16,3-4-32 0,-3-2-47 0,7-5-56 15,-5-1-144-15,4-1-364 0,1-4 162 0</inkml:trace>
          <inkml:trace contextRef="#ctx0" brushRef="#br0" timeOffset="24824.22">27372 556 185 0,'0'0'198'16,"0"0"-22"-16,0 0-19 0,0 0-15 0,0 0-18 15,0 0-8-15,0 0-12 0,0 0-6 0,3 30-10 16,-3-30-6-16,-3 12-5 0,1 3-2 0,1-8-3 16,-3 2-7-16,-3-2-5 0,2 4 1 0,0-2-4 15,-2-3-1-15,1 3-2 0,-5-1-2 0,-3-1-3 16,-3 1-5-16,0-4-2 0,0-2-4 0,-7 6-4 16,-1-8-4-16,1 0 3 0,0-2-17 0,4-1-6 15,-3 0-12-15,1-3-3 0,5-1-6 0,0 3-4 16,0-8-5-16,2 2-18 0,5 1-1 0,1-2-6 15,2-2 1-15,2 0-13 0,2 0 0 0,1-1-12 0,4 1-5 16,1-1-5-16,6 2-1 0,-1-3 15 16,2 6 5-16,2-1-3 0,0 1 20 0,0 1-5 15,2 3 11-15,0-4 9 0,2 6 21 0,-3-2 4 16,3 3 11-16,-4 1 1 0,2 1 14 0,3 1 11 16,-3 1 0-16,2 0 7 0,0 4 0 0,1-2-7 0,-3 3 8 15,-2 1-5-15,2 1 3 0,1 0-1 16,2 4-5-16,-2 4 3 0,0-1-4 0,-1 0-2 15,6 11-3-15,-1 3 0 0,-4-3-4 0,2 0 2 16,-6 7-3-16,5-2-6 0,-3 1 3 0,-2-1-3 0,-3 0 0 16,1 3-2-16,-3 1 1 0,-1-2-5 15,1 6 4-15,-4-4-6 0,-2 1 3 0,0 1-3 16,-5-2 0-16,-3 3 0 0,-1-3-2 0,0-3 4 16,1-2-5-16,0 0 2 0,-4-9-1 0,5 0 0 15,-4-2-2-15,1-1-4 0,-1-3 6 0,2-2-4 0,0-4 3 16,-2-1 0-16,4-1-3 0,-4 0 6 0,1-2-1 15,-3-3-2-15,0 0 1 0,-3-2-2 0,-1-1 3 16,2-1-2-16,-2 0-1 0,3-4 1 16,-2-1 1-16,1-1-1 0,-1 1-3 0,3-3 0 0,0-1 0 15,1-3 3-15,0 1 0 0,5-2-1 0,0 0-2 16,2-5 0-16,1-3-1 0,1 0-1 0,6-1-7 16,1-2-2-16,4-5 2 0,3-4 0 0,4 4-1 15,2 2-7-15,1-5-1 0,3 2-8 0,3 3 1 16,3 2-10-16,-1 0-3 0,-2 2-4 0,3 2-7 15,-10 4-8-15,0 4-17 0,3-2-12 0,-3 1-19 16,-6 3-29-16,0 0-155 0,-5 1-310 0,5-4 138 16</inkml:trace>
          <inkml:trace contextRef="#ctx0" brushRef="#br0" timeOffset="25143.86">27690 481 128 0,'-17'3'235'0,"9"1"-18"0,-1-1-20 0,-1 1-14 16,3 4-6-16,-1-2-14 0,-1-1-15 0,3 5-2 15,-2 0-14-15,-1 0-14 0,2 1-8 0,1-1-11 16,0 2-7-16,1 0-8 0,4 2-6 0,-2-1-1 16,3 0-5-16,-1-1-7 0,2 3-4 0,2 0-7 15,-3-5-2-15,0 2-4 0,8 3-5 0,-6-6-1 16,6 2-11-16,1-2-16 0,0 1-24 0,-1-1-32 16,0-2-50-16,3-3-42 0,3 1-53 0,2-2-216 15,-1-6-434-15,5 3 192 0</inkml:trace>
          <inkml:trace contextRef="#ctx0" brushRef="#br0" timeOffset="25582.94">27948 650 67 0,'0'0'177'0,"0"0"-12"15,0 0-12-15,-8 27-9 0,8-27 0 0,1 12-9 16,-2-2-9-16,1-10-2 0,-1 15-8 0,1-15-12 15,0 15-8-15,-3-9-14 0,3-6-4 0,0 12-10 16,0-12-1-16,0 14-6 0,0-14-13 0,-1 9 0 16,1-9 1-16,0 0-8 0,1 11-2 0,-1-11 0 15,0 0 4-15,0 0 9 0,0 0 11 0,0 0-5 16,0 0-4-16,0 0-4 0,0 0-10 0,0 0-6 16,0 0-10-16,0 0-11 0,21-26-6 0,-15 15-7 15,2 0-5-15,1 1-6 0,2-2-3 0,-2 0 2 16,3 0 2-16,-2 3 0 0,1 2 4 0,-4-3-1 15,0 5 7-15,1-4 0 0,-3 6 5 16,2-5 2-16,-7 8 4 0,11-5-1 0,-5 2 0 0,-6 3-1 16,7-5-2-16,-7 5 1 0,8-4-3 0,-8 4 4 15,0 0-4-15,12 0-1 0,-12 0-4 0,0 0 2 16,13 6 2-16,-10 0-3 0,-3-6 3 0,5 13 2 16,0-10-3-16,-5-3 8 0,8 15 0 0,-4-6 3 15,1 1-1-15,0-4-1 0,-2 7 7 0,2-2-10 16,-1-2 0-16,-2-1 0 0,1 1 3 0,0-1-7 15,-3-8-2-15,1 18-19 0,3-12-22 0,-4-6-16 0,-1 12-32 16,1-12-31-16,0 10-29 0,0-10-25 16,0 0-187-16,0 0-386 0,0 0 171 0</inkml:trace>
          <inkml:trace contextRef="#ctx0" brushRef="#br0" timeOffset="25852.42">28397 460 105 0,'0'0'207'0,"0"0"-7"16,12 10-19-16,-12-10-10 0,7 12-13 0,-6-6-9 16,4 6-8-16,-2-1-17 0,2 2-13 0,0-1-8 15,2 4-9-15,-3-1-8 0,-2 1-5 0,1 4-12 16,0-1-4-16,-1 0-4 0,-2 1-7 0,0-7-4 0,-4 5-2 15,3 1-9-15,-3-7-1 0,1 4-1 0,-4-5-3 16,0 0-13-16,-5 0-24 0,3 1-14 16,-1-5-31-16,-2 1-28 0,0-4-28 0,2-2-26 15,-1-2-33-15,11 0-152 0,-18-2-341 0,10-4 152 16</inkml:trace>
          <inkml:trace contextRef="#ctx0" brushRef="#br0" timeOffset="26187.39">28838 126 180 0,'13'5'174'0,"0"3"0"0,5 4-6 0,3 2-20 16,-1 0-12-16,-1 0-9 0,9 10 2 0,1-1-9 15,-2 7-10-15,-2-2-2 0,0 1-4 0,-2 6-6 0,4-4-5 16,-8 5-8-16,2 1-5 0,-3 0-6 16,-2 3-9-16,-7 3-6 0,6 15-5 0,-14-17-1 15,-1 4-1-15,-12 13-9 0,-5 1-1 0,-10-2-3 16,-6-6-9-16,-1 2-22 0,-5-5-31 0,-7-3-35 15,0-2-37-15,-1-5-50 0,9-13-50 0,-2-1-145 0,-5-3-368 16,6 1 163-16</inkml:trace>
        </inkml:traceGroup>
      </inkml:traceGroup>
    </inkml:traceGroup>
    <inkml:traceGroup>
      <inkml:annotationXML>
        <emma:emma xmlns:emma="http://www.w3.org/2003/04/emma" version="1.0">
          <emma:interpretation id="{81FE343E-E76F-4457-B6D7-2062D0FF78F2}" emma:medium="tactile" emma:mode="ink">
            <msink:context xmlns:msink="http://schemas.microsoft.com/ink/2010/main" type="paragraph" rotatedBoundingBox="1233,2437 23163,1821 23204,3299 1275,3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C007D7-0FA4-4F46-91D6-9207B4E06A55}" emma:medium="tactile" emma:mode="ink">
              <msink:context xmlns:msink="http://schemas.microsoft.com/ink/2010/main" type="inkBullet" rotatedBoundingBox="1252,3121 1752,3107 1770,3743 1270,375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29966.97">576 2422 135 0,'0'0'197'0,"7"-9"-17"0,-7 9-8 15,9-10-7-15,-6 4-3 0,-3 6-10 0,7-10-6 16,-7 10-3-16,6-9-4 0,-6 9-7 0,3-6 0 16,-3 6-8-16,3-9-3 0,-3 9-5 0,0 0 1 15,0 0-7-15,0 0-5 0,3-7-5 0,-3 7-8 16,0 0-11-16,0 0-7 0,0 0-8 0,0 0-9 16,0 0-9-16,0 0-3 0,0 0-9 0,0 0-2 0,0 0-6 15,0 0-2-15,0 0-4 0,0 0-2 16,0 0 0-16,0 0 0 0,0 0-4 0,0 0-2 15,0 0 2-15,0 0-3 0,0 0-2 0,0 0 3 16,-6 31-6-16,6-31 1 0,0 0 2 0,0 0-1 0,-1 10 3 16,1-10 3-16,0 0 1 0,0 0 5 0,0 0 8 15,0 0 8-15,0 0 8 0,0 0 3 16,0 0 9-16,0 0-4 0,0 0 13 0,0 0-8 0,0 0-2 16,0 0 0-16,0 0-8 0,0 0 2 0,7-28-13 15,-7 28-6-15,0 0-7 0,0 0 1 0,0-16 1 16,0 16-9-16,0 0-5 0,0 0-18 0,0-10-19 15,0 10-23-15,0 0-26 0,0 0-33 0,0 0-21 16,0 0-6-16,0 0-15 0,0 0-18 0,0 0-35 16,-20 19-32-16,16-12-21 0,-2 4-210 0,-1-1-503 15,1 3 222-15</inkml:trace>
        <inkml:trace contextRef="#ctx0" brushRef="#br0" timeOffset="30453.17">384 2874 28 0,'0'0'259'0,"0"0"-15"16,0 0-18-16,0 0-14 0,0 0-18 15,0 0-19-15,0 0-16 0,0 0-16 0,0 0-14 0,0 0-15 16,0 0-12-16,0 0-12 0,0 11-9 0,0-11-6 16,0 0-7-16,0 0-6 0,0 0-6 0,5 9-6 15,-5-9-5-15,0 0-1 0,0 0-3 0,5 5 1 16,-5-5 5-16,0 0-2 0,6 6 2 0,-6-6 3 15,0 0 1-15,10 2 6 0,-10-2 3 0,0 0 2 16,0 0 5-16,13-1 4 0,-13 1 8 0,0 0 1 16,13-6 0-16,-13 6 1 0,7-7-7 0,-2 2-2 15,-5 5 0-15,4-11-2 0,-1 5-6 0,-3 6-9 16,0 0-3-16,2-13-4 0,-2 13-2 0,2-9-12 16,-2 9-3-16,0 0 1 0,0-12-3 0,0 12-12 15,0 0 0-15,0 0 0 0,0 0-14 0,0 0-3 16,-6-10-15-16,6 10-23 0,0 0-19 0,0 0-14 15,0 0-19-15,0 0-25 0,-23 14-35 0,23-14-24 16,-11 9-21-16,6-4-36 0,5-5-30 0,-6 12-215 16,3-6-514-16,3-6 227 0</inkml:trace>
        <inkml:trace contextRef="#ctx0" brushRef="#br0" timeOffset="30806.36">796 2920 153 0,'0'0'192'16,"0"0"-9"-16,0 0-13 0,4 7-19 16,-4-7-14-16,0 0-2 0,2 8-9 0,-2-8-11 0,4 9-5 15,-4-9-5-15,7 7-5 0,-7-7-4 0,5 8 3 16,-5-8 2-16,7 5-1 0,-7-5 3 0,7 6 2 15,-7-6 1-15,10 1-1 0,-10-1 7 0,0 0-1 16,13 1 1-16,-13-1 6 0,0 0 2 0,0 0-4 16,15-6-5-16,-15 6 0 0,6-7-6 0,-6 7 0 15,6-9-5-15,-6 9-5 0,3-9-16 0,-3 9-3 16,0-10-13-16,0 10-7 0,0 0-4 0,-2-15-8 16,2 15 0-16,0 0-7 0,0 0-25 0,-1-11-24 15,1 11-27-15,0 0-32 0,-6-6-26 0,6 6-25 16,0 0-24-16,0 0-29 0,0 0-33 0,-21 11-21 15,21-11-35-15,-8 3-221 0,8-3-526 0,0 0 234 16</inkml:trace>
      </inkml:traceGroup>
      <inkml:traceGroup>
        <inkml:annotationXML>
          <emma:emma xmlns:emma="http://www.w3.org/2003/04/emma" version="1.0">
            <emma:interpretation id="{C939CE77-F496-4AD2-AE70-1FAEB354E62C}" emma:medium="tactile" emma:mode="ink">
              <msink:context xmlns:msink="http://schemas.microsoft.com/ink/2010/main" type="line" rotatedBoundingBox="2449,2403 23163,1821 23204,3299 2491,3881"/>
            </emma:interpretation>
          </emma:emma>
        </inkml:annotationXML>
        <inkml:traceGroup>
          <inkml:annotationXML>
            <emma:emma xmlns:emma="http://www.w3.org/2003/04/emma" version="1.0">
              <emma:interpretation id="{E195201F-BEE5-4CCD-958F-62E217B44687}" emma:medium="tactile" emma:mode="ink">
                <msink:context xmlns:msink="http://schemas.microsoft.com/ink/2010/main" type="inkWord" rotatedBoundingBox="2464,2941 4872,2873 4896,3717 2488,3785"/>
              </emma:interpretation>
            </emma:emma>
          </inkml:annotationXML>
          <inkml:trace contextRef="#ctx0" brushRef="#br0" timeOffset="31782.48">1592 2575 38 0,'0'0'164'0,"0"0"-12"0,0 0-2 16,0 0-10-16,0 0 3 0,35 2-11 15,-23-4-10-15,5 2-4 0,-1-1-5 0,9-2-5 0,-1-1-5 16,3-1-10-16,-3-1-8 0,1 4-6 0,1 0-14 16,-1 0-4-16,-3 0-14 0,1 4-20 0,-5-4-33 15,-4 2-29-15,2-1-40 0,0 0-41 0,-3 2-169 16,1-5-309-16,1 2 137 0</inkml:trace>
          <inkml:trace contextRef="#ctx0" brushRef="#br0" timeOffset="31485">1631 2289 48 0,'3'-8'236'0,"-3"8"-22"16,0 0-22-16,0 0-18 0,6-6-17 0,-6 6-17 16,0 0-14-16,0 0-12 0,0 0-12 0,0 0-8 15,21 8 0-15,-14-2 2 0,-2 0 2 0,0 3-11 16,3 1-5-16,1 0-1 0,-1 2 3 0,1 2-3 15,0-1-6-15,2 4-2 0,-5-2-7 0,1 3-5 16,3-1-3-16,-4-1-2 0,1 5 0 0,3-3 1 16,-4-3-4-16,1 6-3 0,-1-5-5 0,-1-3 0 15,6 5-5-15,-5 3-3 0,4-2-3 0,-4-7-1 16,-1 4-7-16,2-5 0 0,-2 3-2 0,2-1-3 16,-2-3-2-16,-3 0-2 0,4-2-1 0,-2-1-2 15,-4-7 0-15,6 12 1 0,-5-7-4 0,-1-5 0 16,6 10 2-16,-6-10-3 0,6 5 1 0,-6-5-1 15,4 5 1-15,-4-5 2 0,0 0 12 0,0 0 8 0,0 0 7 16,5 7 12-16,-5-7 2 0,0 0-6 0,0 0-4 16,0 0-2-16,13-17-5 0,-6 11-8 0,2-6-3 15,-1-1-3-15,2 1-1 0,-2-3-3 0,8-2-7 16,-4-3-2-16,7-10-15 0,-2 2-6 0,4-1-6 16,-1 0 1-16,1 1-18 0,-3-4-2 0,6 1-3 15,-1 0-2-15,-3 0 11 0,3 0-7 0,-2 1 2 16,-2 2 4-16,-4 10 2 0,0-2 3 0,-4 0 5 15,0 6-3-15,-1 1 2 0,-2 0 3 0,-1 3-2 16,-2 4-2-16,1 0-16 0,-2 0-15 0,-4 6-25 16,6-9-22-16,-6 9-9 0,0 0-10 0,0 0-10 15,0 0-19-15,0 0-18 0,0 0-26 0,0 0-187 16,-21 21-412-16,9-14 183 0</inkml:trace>
          <inkml:trace contextRef="#ctx0" brushRef="#br0" timeOffset="32136.74">2597 2492 70 0,'0'0'236'0,"5"-7"-11"0,-5 7-13 0,0 0-9 16,2-9-12-16,-2 9-19 0,0 0-12 0,0 0-18 15,-11-11-15-15,11 11-10 0,-10-4-10 0,10 4-9 16,-18 0-13-16,8 0-1 0,-4 2-8 0,0 0-5 16,-2 3-3-16,-1-2-9 0,-3 6-3 0,-1 0-7 15,2 0-2-15,3 0-5 0,-2 1-5 0,0 2-1 0,2 3-7 16,4-6-1-16,0 4-4 0,2-4 0 0,-1 5-4 15,2-3-1-15,3 1-1 0,0-2-2 16,3-1-3-16,1-1 2 0,1 2-4 0,1-10 2 16,1 18-1-16,2-10 3 0,7 2-3 0,-3-4-1 0,7 0-1 15,-1-2-3-15,4 1-3 0,0-4-19 0,2 1-27 16,-2-2-23-16,0 0-38 0,6 0-26 16,2-3-37-16,-2 0-41 0,-7-3-184 0,6-4-423 15,-2-2 186-15</inkml:trace>
          <inkml:trace contextRef="#ctx0" brushRef="#br0" timeOffset="32602.45">2941 2326 72 0,'0'0'238'0,"0"0"-14"16,1-10-17-16,-1 10-19 0,0 0-14 0,0 0-23 15,0 0-17-15,0 0-10 0,0 0-15 0,0 0-8 16,0 0-12-16,0-11-11 0,0 11-11 0,0 0-7 16,0 0-4-16,0 0-8 0,0 0-10 0,0 0 1 15,0 0-7-15,0 0 0 0,0 0-4 0,3 31-2 16,-3-31 1-16,4 15-7 0,0-6 4 0,2 0-6 16,3 2-2-16,-1-1-1 0,3 0-1 0,-1-1 1 15,2 4-2-15,1-2-1 0,4 0 4 0,0 2-5 16,-5-3-2-16,1-4 0 0,0 5 2 0,1-1 6 15,-1-1-4-15,1-2 1 0,-3-1-2 0,-2 0-1 16,2-1 0-16,-2 2-2 0,0-1 0 0,-1 0-7 0,-1-4 7 16,2 2-1-16,-3-1-5 0,1 3 3 15,-7-6-2-15,10 7 3 0,-7-2-2 0,-3-5-2 16,0 0 0-16,8 7 8 0,-8-7 3 0,0 9 6 16,0-9 11-16,0 0 4 0,-9 10 4 0,9-10 0 0,-14 11-5 15,3-5 0-15,-4 1-1 0,0 0-7 0,-6 1-5 16,4-1 1-16,-3-1-6 0,-1 5 1 15,-1-5 0-15,-2 0-2 0,4 3-7 0,-4 2-14 0,2-3-20 16,-2-1-15-16,6 2-22 0,-4 3-16 0,6-6-28 16,-1-1-21-16,3 2-24 0,-1-2-20 0,7 0-46 15,-1-3-138-15,9-2-385 0,-11 7 171 0</inkml:trace>
          <inkml:trace contextRef="#ctx0" brushRef="#br0" timeOffset="33011.75">3541 2605 172 0,'0'0'179'0,"0"11"-14"0,0-11-14 0,1 9-13 15,-1-9-1-15,0 0-18 0,0 19-11 0,0-12-6 16,0-7-8-16,4 12-5 0,-2-6-10 0,-2-6-2 15,4 12-4-15,-4-12-2 0,6 9-2 0,-1-4 0 0,-5-5 4 16,11 4 3-16,-5 0-7 0,2-2 0 0,3 1-9 16,2-2-2-16,2-5-10 0,1 4 0 15,-3 0-5-15,3 0-2 0,-2-2-7 0,3-2 0 16,-4-1-6-16,3-1 0 0,0-1-5 0,-5-2-4 16,2 0 1-16,-1 1 3 0,-1-2-6 0,-2 3 0 0,-1-6-1 15,-4 0 1-15,0 0-2 0,-3 3-3 16,-2-5-2-16,-3 3-1 0,-3 0-1 0,1-4 0 0,-6 7-4 15,0-5 6-15,-1 6-3 0,-5-1-2 0,-6-2-3 16,-1 1 5-16,4 4-4 0,-5 2 1 0,0-1-2 16,-1 5-1-16,-1 0-5 0,5 3-9 15,-2-1-15-15,8 2-6 0,-5 1-15 0,5 0-10 0,2 1-16 16,2-1-19-16,-3 1-20 0,6 0-26 0,3-2-18 16,1 1-48-16,-3 1-109 0,9-6-341 0,-4 10 152 15</inkml:trace>
          <inkml:trace contextRef="#ctx0" brushRef="#br0" timeOffset="33210.16">4000 2662 165 0,'4'6'189'0,"-3"3"-17"0,-6 3-7 16,5-12-13-16,-8 20-14 0,0-8-10 0,-4 6-13 15,-2-2-7-15,-12 5-13 0,1 0-8 0,-4 1-28 16,-2 0-32-16,-3-1-42 0,-3-3-39 0,1 2-43 16,-5 3-142-16,2-5-260 0,-1-2 116 0</inkml:trace>
        </inkml:traceGroup>
        <inkml:traceGroup>
          <inkml:annotationXML>
            <emma:emma xmlns:emma="http://www.w3.org/2003/04/emma" version="1.0">
              <emma:interpretation id="{C0424E55-7F9E-41F6-93EA-F9D8F6A40B98}" emma:medium="tactile" emma:mode="ink">
                <msink:context xmlns:msink="http://schemas.microsoft.com/ink/2010/main" type="inkWord" rotatedBoundingBox="5735,2815 8937,2726 8957,3437 5755,3526"/>
              </emma:interpretation>
            </emma:emma>
          </inkml:annotationXML>
          <inkml:trace contextRef="#ctx0" brushRef="#br0" timeOffset="34606.49">5382 2363 155 0,'-15'-1'205'0,"15"1"-9"0,-17-4-12 16,8 3-14-16,9 1-10 0,-22-4-12 0,10 2-11 15,-1 1-13-15,-1 1-12 0,-1-3-8 0,0 3-10 0,-2 0-11 16,-2-3-8-16,-3 2-7 0,-3 1-7 0,2 0-12 15,-1 0-1-15,-2 4-4 0,0-7-9 16,1 6-15-16,-5-3-15 0,4 0-13 0,0 3-18 0,5 0-19 16,1-3-16-16,6 0-15 0,3 3-31 0,0-3-24 15,0 1-39-15,11-1-106 0,-13 3-298 0,13-3 131 16</inkml:trace>
          <inkml:trace contextRef="#ctx0" brushRef="#br0" timeOffset="34280.48">4877 2087 70 0,'0'0'183'16,"0"0"-19"-16,18-18-13 0,-8 16-11 0,3-2-8 15,1 1-12-15,11-1-2 0,-4-1-8 0,5 2-1 16,0 0-5-16,0 1-5 0,-1 0-9 0,2 0-5 15,-2-1-7-15,-2 6-21 0,-5-3 1 0,-1 2-9 16,-5-1-4-16,1 2-5 0,-3 0 2 0,-2 0-8 16,1 0-8-16,-1 3-5 0,-1 0 3 0,2 1-2 15,-7 1-1-15,4-1-3 0,-1 3 2 0,1 1-1 16,-2 0-1-16,0 1-2 0,0 1 0 0,0 0-2 16,0-1 4-16,0 2-1 0,0 0 1 0,-3-1 3 15,6-1-1-15,-5 2-4 0,1 2 2 0,1-2-1 16,0 0 3-16,2 0-2 0,-1 1-4 0,-2 0-2 0,4-1 4 15,-2 0-3-15,0-1 1 0,2 2-3 0,-2-1-3 16,-1-1 4-16,2 0-4 0,-1 2-1 16,-2-1 3-16,5-1-3 0,-7 1-1 0,2-6 1 15,-1 5-1-15,1-1-1 0,1 0-2 0,-4-3-1 0,4 3 3 16,-4-3-1-16,1 6-1 0,-1-5 1 0,0-10 1 16,2 15-1-16,-2-5 1 0,0-1 0 15,0-9-1-15,-3 18 2 0,-1-11-2 0,0-2 3 0,4-5-1 16,-5 15-1-16,2-10 7 0,3-5 4 0,-12 7 5 15,6-3 1-15,-3-2 1 0,-3 6-1 16,-1-6-1-16,2 1 4 0,-2-2-8 0,-2 0 3 16,-1 0-2-16,2-1-7 0,-2-1 4 0,2 2-3 0,-1-1 2 15,-2-2-3-15,3-2-3 0,-2 2-1 0,3-3-2 16,-3 2-6-16,2 3-17 0,-2-5-17 0,-1-1-13 16,2 0-23-16,0 0-13 0,-2 2-24 0,-4-4-24 15,7 1-13-15,-4-6-37 0,-3 2-185 0,-1 0-397 16,10 3 175-16</inkml:trace>
          <inkml:trace contextRef="#ctx0" brushRef="#br0" timeOffset="35170.26">5844 2442 64 0,'0'0'204'0,"0"0"-25"0,0 0-15 0,0 0-11 16,0 9-16-16,0-9-12 0,0 0-8 0,-9 16-8 16,7-10-7-16,2-6-6 0,-8 12-15 0,7-3-1 15,1-9-6-15,-6 17-5 0,4-7-2 0,2-10-10 16,-3 13-7-16,-1-5-2 0,3 2-6 0,1-10-6 16,-5 15-2-16,5-15-2 0,-2 10-2 0,2-10-3 15,-1 12-6-15,1-12 0 0,0 0 1 0,0 10-2 16,0-10 0-16,0 0 2 0,0 0-6 0,0 0-3 15,0 0-5-15,0 0 5 0,0 0-4 0,0 0-4 16,0 0-4-16,16-30-9 0,-11 23-6 0,1-7-4 0,5 2-2 16,1-5 7-16,-6 3-10 0,3 3-4 15,4 1 6-15,-2-2 1 0,-1 1-1 0,3 1 6 16,-2-2 0-16,1 3-1 0,-1 0 11 0,0 1-4 0,-2 2 5 16,-2 0 5-16,2 2 5 0,-3-1 4 0,3 1-4 15,-9 4 3-15,15-7 2 0,-10 6 4 0,-5 1-2 16,16-2-2-16,-16 2 6 0,13 0-4 0,-13 0 1 15,12 2 4-15,-6 1 3 0,-6-3 1 0,11 7-3 16,-6 0 4-16,-5-7 6 0,6 6 4 0,-3 2 5 16,2-1 0-16,-2 0 4 0,-3-7 0 0,4 17-1 15,1-9 2-15,-5-1-1 0,5 3-5 16,-5 0-1-16,0-2-3 0,4 4-3 0,-4-4-5 0,1 6 1 16,-1-6-3-16,2 1-1 0,-2-9-1 0,2 25-11 15,-2-17-25-15,0 4-28 0,0-1-37 0,0-1-37 16,0-10-39-16,-2 18-33 0,2-9-205 0,0-9-425 15,0 0 188-15</inkml:trace>
          <inkml:trace contextRef="#ctx0" brushRef="#br0" timeOffset="35480.73">6273 2656 158 0,'0'0'192'0,"4"7"-11"15,-4-7-16-15,7 9-10 0,-1-7-13 0,-6-2-9 0,11 7-10 16,-5-5-6-16,6 2-14 0,-2-1-7 16,4 2-3-16,-1-1-4 0,4-4-8 0,0 0-2 15,-3 0-4-15,0 3 1 0,3-3-4 0,0 0-4 0,-2 0-3 16,2-3-4-16,-6 1-1 0,4-2-3 16,-2 1 2-16,-4 2 4 0,-9 1-8 0,13-7-5 15,-4 3-4-15,-3-2-2 0,-6 6-4 0,9-6-3 16,-9 6-6-16,5-10-6 0,-5 10-3 0,-3-11-1 0,3 11-5 15,-9-9-3-15,1 3-9 0,-1 1-9 0,-1 0-10 16,-7 1-12-16,0 1-18 0,0 2-19 16,0 2-19-16,-7-2-16 0,5 2-20 0,-1-2-24 0,3 0-19 15,0 1-41-15,-5 0-131 0,5-1-361 0,5-1 159 16</inkml:trace>
          <inkml:trace contextRef="#ctx0" brushRef="#br0" timeOffset="36022.18">7012 2220 25 0,'0'0'208'0,"0"0"-25"16,0 0-18-16,0 0-18 0,0 0-14 0,0 0-12 16,0 0-9-16,0 0-13 0,0 0-6 0,0 0-1 15,0 0-2-15,0 0-4 0,17 21-1 0,-11-15-5 0,5 1-9 16,-9 0-5-16,8-2-5 0,4 2-4 0,-1 1 0 15,0 0-2-15,0-2-4 0,4 1-9 0,-2 2-3 16,2-4-1-16,-3 3-5 0,3-2-2 16,-3 0-1-16,3-1-6 0,3 1 1 0,-3 0-4 0,-3 1-3 15,3-1-1-15,-5 0 1 0,0-3-5 0,1 0 2 16,-4-3 1-16,-1 3-3 0,4-1-5 16,-12-2 7-16,14 3-7 0,-6-1-6 0,-8-2 6 15,12 2-3-15,-12-2 2 0,6 7-1 0,-6-7-3 0,8 4-2 16,-8-4 4-16,0 0-2 0,5 8 0 0,-5-8 0 15,0 0 1-15,-2 15 5 0,2-15 3 16,-11 12 2-16,5-4 1 0,-5 3 0 0,-1-3-2 0,1 2 1 16,-12 1-7-16,4 2 9 0,-5-1-4 0,-4 6 0 15,-4-2-3-15,1-4-1 0,11 2-4 0,-10 6-9 16,9-7-13-16,2 3-13 0,-1-5-26 0,0 1-18 16,3 2-28-16,6-3-21 0,-1-3-23 0,1 1-40 15,5-2-151-15,1-2-365 0,5-5 161 0</inkml:trace>
          <inkml:trace contextRef="#ctx0" brushRef="#br0" timeOffset="36457.66">7707 2506 154 0,'0'0'169'0,"0"0"-14"0,0 13-11 0,0-13-12 15,0 0-5-15,0 12-9 0,0-12 1 16,0 10-10-16,0-10-4 0,2 11-10 0,0-1-1 16,1-3-9-16,-3-7-1 0,8 12-7 0,-4-4 0 0,1-2-9 15,3 1-6-15,-4 1-2 0,3-4-5 16,0 2-7-16,3-2-1 0,2 4-8 0,0-5-3 15,1 1-6-15,4-2-1 0,-3-2-2 0,3 3 1 0,-2-6-2 16,8 0-7-16,-6 0 2 0,0 0 0 0,6-4 0 16,-4-2-2-16,-2 4 0 0,0-7 3 15,0 2-4-15,-5-2-1 0,0-1 5 0,-4 1-7 16,1 1 4-16,-4-2-4 0,-2 0-2 0,0-2 1 0,-6 3-2 16,0-3-3-16,-5 3 0 0,-1-1-1 0,-8-1-2 15,-3 1-1-15,-3 3 0 0,1 0-2 0,-3 1-9 16,-1 4-9-16,1-1-12 0,-1 6-16 0,-1-1-20 15,5-1-21-15,-1 5-26 0,6-1-21 0,1 1-11 16,2-1-37-16,-1 0-144 0,1 1-347 0,2-1 153 16</inkml:trace>
        </inkml:traceGroup>
        <inkml:traceGroup>
          <inkml:annotationXML>
            <emma:emma xmlns:emma="http://www.w3.org/2003/04/emma" version="1.0">
              <emma:interpretation id="{C5D731F8-A2DB-4068-84A5-110FC78570CF}" emma:medium="tactile" emma:mode="ink">
                <msink:context xmlns:msink="http://schemas.microsoft.com/ink/2010/main" type="inkWord" rotatedBoundingBox="10510,2766 12343,2714 12357,3213 10524,3265"/>
              </emma:interpretation>
            </emma:emma>
          </inkml:annotationXML>
          <inkml:trace contextRef="#ctx0" brushRef="#br0" timeOffset="37650.7">9961 2106 10 0,'0'0'240'0,"0"0"-20"0,0 0-24 15,0 0-16-15,0 0-16 0,0 0-10 0,0 0-16 16,0 0-4-16,0 0-11 0,-39 3-5 0,39-3-10 16,-21 5-10-16,4 1-8 0,5-1-6 0,-10 4-9 15,5-4-6-15,3 1-7 0,-6 2-5 0,0 2-7 0,6-3-5 16,-3-1-5-16,3 2-3 0,-1 2-4 0,5-6-4 15,-5 5-1-15,6-2-4 0,0-2-4 0,1 1 0 16,3 0-5-16,-2 0 0 0,2 1 0 0,5-7-5 16,-4 10-3-16,4-10 2 0,0 0 0 0,4 13 1 15,-4-13-4-15,13 10-1 0,-2-6 4 16,2 1-3-16,1-2-2 0,6 0 0 0,-3-2-1 16,6 1 1-16,0 2-5 0,3 1 3 0,-4-1-1 0,1-2-3 15,0 2 4-15,-1-1-2 0,-5 0 2 0,-5-1 1 16,1 1-6-16,-2 1 3 0,-1-2-3 0,0 2 3 15,-10-4-1-15,16 4-5 0,-11-1 2 0,3-1-1 16,-8-2 0-16,12 12 4 0,-8-8-4 0,-4-4 4 16,7 7 1-16,-7-7-1 0,3 8-3 0,-3-8 3 15,3 9-4-15,-3-9 6 0,0 0 2 0,0 13-4 16,0-13 1-16,0 0 0 0,-7 12 0 0,7-12 2 16,-8 9-3-16,3-5 2 0,5-4 0 0,-14 6 3 15,4-1-1-15,0-2 4 0,-4 1-4 0,-1 1 1 16,-2 0 1-16,3-3-1 0,-3 1 2 0,-5 3 3 0,5-6-5 15,0 0 3-15,-2 0 2 0,4 2-2 0,-2 0 0 16,-4-2-4-16,4 2 5 0,0-2-3 16,1-2 1-16,3 2 1 0,0-2-3 0,13 2 2 15,-20-2-1-15,20 2 2 0,-14 0-5 0,14 0-4 0,-12-3-6 16,12 3-15-16,0 0-10 0,0 0-19 16,-12-3-30-16,12 3-19 0,0 0-24 0,0 0-14 15,0 0-25-15,24-10-47 0,-16 7-113 0,9-3-349 16,-5 3 156-16</inkml:trace>
          <inkml:trace contextRef="#ctx0" brushRef="#br0" timeOffset="37895.32">10314 2421 185 0,'0'0'309'16,"8"-7"-16"-16,-8 7-18 0,9-7-17 0,-9 7-22 15,7-7-15-15,-7 7-8 0,7-7-15 0,-7 7-13 16,4-9-15-16,-4 9-19 0,6-6-16 0,-6 6-11 16,1-6-15-16,-1 6-12 0,0 0-8 0,5-10-10 15,-5 10-17-15,0 0-17 0,0 0-24 0,0 0-29 16,0 0-21-16,0 0-35 0,0 0-25 0,0 0-31 16,-20-9-38-16,20 9-16 0,0 0-23 0,-10 0-44 15,10 0-156-15,-10-2-428 0,10 2 190 0</inkml:trace>
          <inkml:trace contextRef="#ctx0" brushRef="#br0" timeOffset="38311.72">10874 1967 123 0,'0'0'234'0,"5"-8"-28"0,-5 8-22 16,0 0-19-16,0 0-22 0,0 0-9 0,0 0-9 15,0 0-11-15,0 0-4 0,0 0-6 0,-12 36-4 16,8-23-1-16,-1-1-3 0,1 0-4 0,0 1-8 16,-3 2-4-16,-3 1 0 0,2 5-2 0,3-6-6 15,-4 3-4-15,2-3-7 0,-3 3-2 0,3 1-5 0,-3-3-4 16,3 0-3-16,-1 1-6 0,3-2-3 0,-3 0-4 15,-1 5-4-15,1-6 0 0,4 1-1 0,-1-1-6 16,4-1 2-16,-4 1-2 0,3-1-1 0,-2 1-3 16,3-6-4-16,1-8 3 0,1 17-2 0,1-9 2 15,2 1-4-15,1-4 13 0,1 0-12 0,0 1 1 16,9 0 4-16,-2 0-10 0,2-2-2 0,0-1 4 16,4-3-6-16,3 2 0 0,-5-1-14 0,7-1-13 15,-2 0-15-15,-8-1-14 0,6-1-10 0,-5-1-16 16,0 2-11-16,-2-2-23 0,-4 1-11 0,0 1-20 15,0-2-21-15,-9 3-29 0,12-6-178 0,-12 6-400 16,5-9 177-16</inkml:trace>
          <inkml:trace contextRef="#ctx0" brushRef="#br0" timeOffset="38573.32">10561 2281 192 0,'0'0'194'0,"20"-13"-15"16,-11 11-12-16,3-2-10 0,3 2-10 0,2-2-7 15,0 2-12-15,4-2-11 0,-4 4-11 0,7-3-8 0,-5 2-15 16,-4 0-6-16,0 2-10 0,0-1-11 0,0 1-24 15,-3 2-23-15,4-3-23 0,-8 4-41 16,5-2-35-16,-4-2-40 0,-1 4-147 0,-8-4-300 0,17 1 133 16</inkml:trace>
          <inkml:trace contextRef="#ctx0" brushRef="#br0" timeOffset="38854.14">11392 2397 225 0,'12'0'258'0,"-12"0"-16"0,11 2-18 16,-11-2-8-16,11 1-13 0,-11-1-6 0,12 0 5 16,-12 0-22-16,0 0-8 0,12-5-1 0,-12 5-3 15,0 0-5-15,12-3-10 0,-12 3-3 0,5-6-17 16,-5 6-11-16,0 0-12 0,5-8-13 0,-5 8-6 15,0 0-18-15,0 0-9 0,0 0-3 0,0 0-28 16,-1-15-16-16,1 15-30 0,0 0-30 0,0 0-29 16,-11-7-31-16,11 7-38 0,-9-5-28 0,9 5-29 15,-11-4-24-15,11 4-239 0,-12-3-500 0,12 3 222 16</inkml:trace>
        </inkml:traceGroup>
        <inkml:traceGroup>
          <inkml:annotationXML>
            <emma:emma xmlns:emma="http://www.w3.org/2003/04/emma" version="1.0">
              <emma:interpretation id="{2D3D98C4-2B65-4041-9677-CBD8CADF1987}" emma:medium="tactile" emma:mode="ink">
                <msink:context xmlns:msink="http://schemas.microsoft.com/ink/2010/main" type="inkWord" rotatedBoundingBox="13419,2249 14719,2212 14749,3274 13449,3311"/>
              </emma:interpretation>
            </emma:emma>
          </inkml:annotationXML>
          <inkml:trace contextRef="#ctx0" brushRef="#br0" timeOffset="41356.55">12556 2214 190 0,'0'0'229'0,"0"0"-21"0,0 0-19 0,0 0-19 15,0 0-15-15,0 0-19 0,0 0-14 16,0 0-11-16,0 0-8 0,0 0-5 0,4 8-5 15,-4-8-2-15,1 9 1 0,-1-9-1 0,4 16-12 0,1-4-4 16,-3-4-6-16,-1 2-8 0,3 0-2 0,0 2-4 16,-2-1-4-16,2 1-6 0,-2 1-3 0,-1-1-4 15,3 3 0-15,-4-5-3 0,1 4-2 0,-1-3 3 16,1-3-6-16,2 1-1 0,-2 1-6 0,-1-10-2 16,0 15 1-16,0-6-5 0,0-9-2 0,-1 15-2 15,1-15 0-15,-3 15 1 0,2-9-4 0,1-6 1 16,-2 10-2-16,2-10 1 0,0 0-2 0,1 11-1 15,-1-11-1-15,0 0 5 0,-1 10-4 0,1-10 3 16,0 0 1-16,0 0 3 0,0 0-2 0,0 0 4 16,0 0-3-16,0 0 0 0,0 0-3 0,0 0 5 15,0 0-7-15,0 0-2 0,0 0 0 0,0 0-1 16,0 0-2-16,1-39-4 0,1 28-4 0,-2 1 0 16,6 0-3-16,-1-5-1 0,-1 5-5 0,1-7-3 15,2 2-3-15,-2 2 2 0,3-6-5 0,-2 6 1 16,5-5 1-16,0 1-5 0,1 1-4 0,-3 5 2 15,3-4 3-15,-3 3 3 0,2 3-2 0,-3-2 4 0,3 2-2 16,0 0 6-16,-5 3 5 0,6-4-1 0,0 5-3 16,-3-1 4-16,-1 1 0 0,1 0 2 0,-1 1-3 15,2 2 5-15,-2-4 1 0,1 3 0 16,-1 0 2-16,1 0 0 0,2 2-4 0,-11 1 5 16,15-5-4-16,-15 5 1 0,15-1-1 0,-15 1 3 0,12 4 0 15,-12-4 1-15,11 3-1 0,-5 0 0 0,-6-3-2 16,7 9 1-16,-1-3 4 0,-2 2 1 0,-4-8 1 15,4 14 4-15,-1-2 3 0,-3-3 6 0,4 5-3 16,-2-1 5-16,-1-3 3 0,-1 5-1 0,1-3 1 16,2 3 1-16,-3-2-2 0,1 5 2 0,-1-5-2 15,0-2 1-15,0 0-1 0,4 3-1 0,-4-4 4 16,1 2 1-16,1-1 0 0,0 2-3 0,-4-1 2 16,4 0-4-16,0-3 1 0,-2-9 0 0,1 16-3 15,-1-16-1-15,0 11-2 0,1-3 1 0,-1-8-4 16,3 11 4-16,-3-11-4 0,0 0 3 0,0 11-5 15,0-11 0-15,0 0-2 0,0 0 2 0,-3 11-1 16,3-11-9-16,0 0-8 0,0 0-15 0,-9 3-18 16,9-3-21-16,0 0-25 0,-16-1-22 0,16 1-34 15,0 0-30-15,-11-11-46 0,11 11-162 0,-6-12-415 16,6-1 185-16</inkml:trace>
          <inkml:trace contextRef="#ctx0" brushRef="#br0" timeOffset="42293.47">13547 1494 81 0,'0'0'136'15,"0"0"0"-15,0 0-5 0,0 0-3 0,0 0 5 16,0 0-5-16,0 0-7 0,-12 31 4 0,6-20-6 16,-2-1-4-16,1 5-11 0,-6 0 1 0,1 2 5 0,-1 0-9 15,3-4-8-15,-2 4 3 0,-2-1-11 16,2 4-7-16,-1 0 1 0,0-1-4 0,-2 1-6 15,2 0-9-15,0-1-4 0,1 0-4 0,1-1-7 16,-5 2-1-16,4-2-5 0,2 0-3 0,-2 2-4 16,3-3-2-16,0 2-4 0,-2-2-1 0,2-5 0 15,0 1-2-15,1 1-2 0,-1 0-3 0,1-2-3 16,-1 3 1-16,1-3-5 0,0 1 1 0,-1-2 3 16,-1 0-11-16,1 0-14 0,-1-1-16 0,0-1-19 0,1-3-17 15,0 3-23-15,1-6-30 0,3 3-23 0,5-6-18 16,-10 6-19-16,10-6-183 0,-9 0-386 15,9 0 171-15</inkml:trace>
          <inkml:trace contextRef="#ctx0" brushRef="#br0" timeOffset="41895.65">13255 1457 59 0,'0'0'227'0,"0"0"-13"0,0 0-19 0,0 0-21 16,0 0-13-16,0 0-18 0,0 0-20 0,0 0-14 15,0 0-8-15,0 0-9 0,0 0-12 0,0 0-6 0,0 0-5 16,-8 19-6-16,8-19-6 0,-1 15 6 0,1-8-4 15,0 4-7-15,0-11-3 0,0 22 0 16,0-13-3-16,-1 3-2 0,2 4-8 0,-2-5 2 16,-3 3-5-16,4-3-2 0,0-1-5 0,-1-1-1 15,1-9-2-15,-2 18 4 0,0-9-7 0,0 3 0 16,1-4-23-16,1-8-28 0,-3 17-15 0,2-8-18 16,1-9-26-16,-2 12-26 0,2-12-21 0,0 0-23 0,0 12-163 15,0-12-349-15,0 0 155 0</inkml:trace>
          <inkml:trace contextRef="#ctx0" brushRef="#br0" timeOffset="47090.96">13532 1851 37 0,'0'0'166'0,"0"0"-4"0,0 0-7 0,0 0-8 16,0 0 2-16,0 0-11 0,0 0-8 0,0 0-10 15,0 0-6-15,0 0-5 0,0 0 1 0,0 0-6 0,0 0-7 16,0 0-3-16,0 0-5 0,0 0-9 0,0 0-3 16,0 0-8-16,0 0-6 0,-6-17-7 0,6 17-2 15,0 0-7-15,0 0-4 0,0 0-8 0,0 0 1 16,16-11-7-16,-16 11-1 0,13-5-6 0,-7 2 0 15,5 0-2-15,-11 3-2 0,22-3-3 0,-8 3-1 16,1-3 0-16,-1 1-3 0,2 1 0 0,2-3-2 16,-2 5-4-16,-2-2 1 0,2-4 3 0,-1 4-3 15,-1-2-1-15,-7 3-2 0,-7 0-2 0,20 1 4 16,-20-1-4-16,14 2-1 0,-14-2-3 0,10 1 2 16,-10-1-5-16,0 0 5 0,9 5-3 0,-9-5-2 15,0 0 5-15,4 10-1 0,-4-10 3 0,0 0-2 16,-4 10 1-16,4-10-2 0,0 0 4 0,-8 17-1 15,3-13 0-15,-1 5-1 0,-1 0-1 0,1-3 0 0,-3 0 2 16,5 0-2-16,-4 1 4 0,4-1-3 0,-3 0 5 16,1 1-5-16,2-1-1 0,4-6 2 15,-9 11-2-15,4-7 1 0,5-4 2 0,-6 6-2 0,6-6 1 16,-7 8 0-16,7-8 2 0,0 0-3 0,-5 8-2 16,5-8 3-16,0 0 3 0,0 0-2 15,0 0 0-15,-5 6 0 0,5-6-1 0,0 0 1 0,0 0 0 16,0 0 2-16,0 0-3 0,17 5 3 0,-17-5-4 15,13 2-5-15,-13-2 2 0,14 0-2 0,-14 0-2 16,17-2 5-16,-9 2-1 0,2 2 0 0,-10-2 3 16,15 0-2-16,-15 0-2 0,13 1 1 0,-13-1 1 15,13 3-4-15,-13-3 3 0,10 0 0 0,-10 0 0 16,0 0-3-16,8 3 3 0,-8-3-3 0,0 0 0 16,5 7 5-16,-5-7-2 0,0 0-1 0,8 7 1 15,-8-7 0-15,0 0 1 0,3 11-3 0,-3-11 2 16,2 12 1-16,-2-12 1 0,0 12 4 0,0-12-5 15,0 14 1-15,0-14 3 0,-2 14-3 0,2-14 0 16,-4 14 4-16,0-6-3 0,1-2 0 0,-3 2 0 16,1 2 1-16,-2-1 2 0,-3-1-2 0,2 1 3 15,-5-3 0-15,4 1 0 0,-3 2 7 0,-4-3-7 16,0 0 0-16,1-2 1 0,-2-1 1 0,0-1-4 16,-5 2 5-16,2-2-4 0,3-1 2 0,1 2-1 0,-2-3 1 15,2 0 0-15,2-3-1 0,-2 0 1 0,3 0 1 16,3 2-1-16,0-4-4 0,1 4-7 15,9 1-17-15,-15-6-10 0,9 1-9 0,6 5-15 0,-9-9-14 16,9 9-22-16,-4-6-25 0,4 6-2 16,0 0-22-16,0 0-12 0,8-16-162 0,-8 16-340 0,9-6 151 15</inkml:trace>
        </inkml:traceGroup>
        <inkml:traceGroup>
          <inkml:annotationXML>
            <emma:emma xmlns:emma="http://www.w3.org/2003/04/emma" version="1.0">
              <emma:interpretation id="{BB544CED-76C9-493D-A8E5-501E8594EB13}" emma:medium="tactile" emma:mode="ink">
                <msink:context xmlns:msink="http://schemas.microsoft.com/ink/2010/main" type="inkWord" rotatedBoundingBox="15366,2804 15937,2788 15950,3260 15380,3276"/>
              </emma:interpretation>
            </emma:emma>
          </inkml:annotationXML>
          <inkml:trace contextRef="#ctx0" brushRef="#br0" timeOffset="48117.26">15035 2032 78 0,'6'-3'188'0,"-6"3"-10"0,0 0-9 0,7-7-5 16,-7 7-15-16,0 0-6 0,5-6-9 0,-5 6-6 15,0 0-10-15,0 0-10 0,0 0-8 0,0 0-8 16,0 0-10-16,0 0-12 0,0 0-5 0,0 0-11 16,0 0-1-16,0 0-8 0,0 0-1 0,0 0-7 15,-38 10-3-15,25-2-6 0,0-1-2 0,-3 0-3 16,-4 1 1-16,5 2-3 0,-4 0-3 0,1 2-1 16,-3 3 0-16,-1-5-3 0,1 2 0 0,0-1-4 15,-2 2 3-15,-1-1-1 0,5-4 0 0,-2 2-5 0,-2 0 1 16,4-1-1-16,-3 2 3 0,6-4-6 0,3 0 1 15,-3 1 0-15,3-2-1 0,1 2-2 16,-1-3 2-16,3 1-1 0,-1-2-2 0,3 2 0 0,2-1 1 16,6-5 3-16,-12 10-2 0,7-8 2 0,-2 2-2 15,7-4-5-15,-10 6 4 0,10-6-1 16,-5 6 4-16,5-6-5 0,0 0-1 0,-7 6 0 16,7-6 1-16,0 0 2 0,0 0-1 0,0 0 1 0,-5 9-2 15,5-9-1-15,0 0 1 0,0 0-2 0,-5 6 3 16,5-6 1-16,0 0-1 0,0 0-2 0,0 0 0 15,0 0 2-15,0 0 1 0,0 0-4 0,0 0 2 16,0 0 0-16,0 0 2 0,0 0-2 0,0 0 6 16,0 0-4-16,0 0-2 0,0 0 4 0,10 12 0 15,-10-12-1-15,11 4 4 0,-5 1-1 0,2-3 1 16,2 2 2-16,2 0-1 0,4-2 2 0,-3 3 4 16,11 0 3-16,-2 1-3 0,3 3 0 0,-2-1-1 15,3-2 0-15,-2 2 0 0,-1-1-4 0,2-1 2 16,3 1-2-16,-5-2-4 0,-2 3 4 0,1-1-2 15,-5-2-9-15,-4 1-6 0,2 0-14 0,-2-2-11 16,-1 5-19-16,-3-6-24 0,-3 2-17 0,-1-1-30 16,2-1-22-16,-7-3-32 0,8 6-166 0,-8-6-371 0,0 0 164 15</inkml:trace>
        </inkml:traceGroup>
        <inkml:traceGroup>
          <inkml:annotationXML>
            <emma:emma xmlns:emma="http://www.w3.org/2003/04/emma" version="1.0">
              <emma:interpretation id="{9AA3CD5A-6D46-479E-9E5B-C4C0250D8797}" emma:medium="tactile" emma:mode="ink">
                <msink:context xmlns:msink="http://schemas.microsoft.com/ink/2010/main" type="inkWord" rotatedBoundingBox="16543,2007 19272,1930 19314,3409 16585,3485"/>
              </emma:interpretation>
            </emma:emma>
          </inkml:annotationXML>
          <inkml:trace contextRef="#ctx0" brushRef="#br0" timeOffset="53471.18">16029 2056 72 0,'0'0'198'16,"6"-7"-6"-16,-6 7-10 0,0 0-9 0,0 0-12 0,0 0-6 15,2-8-5-15,-2 8-8 0,0 0-8 0,0 0-11 16,0 0-4-16,4-11-11 0,-4 11-4 16,0 0-10-16,0 0-6 0,0 0-11 0,0 0-8 15,0 0-10-15,-12-10-5 0,12 10-7 0,-10-4-3 0,10 4-7 16,-12-2-3-16,12 2-4 0,-17-3-2 0,17 3-3 16,-18 0 1-16,7 0-7 0,-2 0-3 15,13 0 0-15,-22 0-2 0,6 1-2 0,3-1 1 0,0 4-4 16,3 0-1-16,2-4-6 0,-3 3 5 0,2 0-2 15,-2 0 1-15,-1 2-3 0,3-3 1 16,-4 3-1-16,6-1 1 0,1 2-3 0,-5-2 1 16,5 1 0-16,0 2 0 0,0 1-2 0,-1 1 1 0,2-3-5 15,0 3 7-15,0 1-1 0,2-1 3 0,-2-1-3 16,-2 5-1-16,2-1-2 0,1-2 1 0,1 2 2 16,-1-2-1-16,3 1 0 0,-4 1-1 15,2-2-3-15,1 2 0 0,0-3 0 0,1 4 6 0,1-4 3 16,0-9-4-16,-3 16-3 0,6-4 5 0,-3-4-1 15,1 1-2-15,-1-9 1 0,0 16 1 0,2-6-5 16,2-3 5-16,-2 0-1 0,2 2 2 0,0-2-1 16,0-1 1-16,4 0 1 0,-4 0 1 0,5-3-1 15,3 3 4-15,-4-3-3 0,6 0 5 0,-1 1-3 16,-3-1-2-16,-2-2 1 0,-8-1 1 0,21 0 0 0,-12 0-1 16,-9 0-1-16,23 0 2 0,-14-1 2 15,-9 1 1-15,17-3-3 0,-11-1 0 0,-6 4-1 16,13-3 1-16,-13 3-3 0,13-4 1 0,-13 4-2 15,10-2 2-15,-10 2-5 0,6-4-8 0,-6 4-16 0,0 0-17 16,0 0-29-16,8-2-24 0,-8 2-32 0,0 0-27 16,0 0-26-16,12-3-25 0,-12 3-164 15,0 0-397-15,15-1 176 0</inkml:trace>
          <inkml:trace contextRef="#ctx0" brushRef="#br0" timeOffset="53786.09">16291 2420 25 0,'0'0'241'0,"0"0"-26"15,0 0-20-15,8 1-21 0,-8-1-16 0,0 0-9 16,0 0-6-16,0 0-5 0,10 4-7 0,-10-4-4 16,0 0-3-16,8 2-2 0,-8-2 2 0,0 0-3 15,0 0 3-15,0 0 1 0,0 0 4 0,0 0-5 16,16-5 2-16,-16 5-4 0,0 0-4 0,5-7-11 15,-5 7-7-15,0 0-2 0,0 0-3 0,0 0-4 16,1-10-12-16,-1 10-10 0,0 0-2 0,0 0-7 16,0-10-4-16,0 10-8 0,0 0-5 0,0 0 10 15,-4-15-19-15,4 15-5 0,0 0 0 0,-4-8-8 16,4 8-12-16,0 0-16 0,0 0-18 0,0 0-23 16,-4-9-26-16,4 9-23 0,0 0-36 0,0 0-31 15,0 0-23-15,-11-1-30 0,11 1-25 0,0 0-44 0,0 0-159 16,0 0-480-16,0 0 213 0</inkml:trace>
          <inkml:trace contextRef="#ctx0" brushRef="#br0" timeOffset="54520.08">16713 2099 184 0,'0'0'184'0,"0"0"-19"0,0 0-11 0,0 0-15 0,0 0-15 15,0 0-7-15,4 22-5 0,0-16-3 0,-1 3-1 16,0 3-4-16,3 1 0 0,-5-1-1 0,2 3-5 15,2-3-5-15,-1 2-10 0,1-3-7 0,-2 3-2 16,2 0-7-16,4-1-7 0,-6-1-4 0,2-1-7 16,-1 4-5-16,-2-3-4 0,2 1-1 0,-1-1-6 15,-1 0 0-15,0-2-1 0,-1-1-6 0,2 0-3 16,-3 0-1-16,1 1-3 0,-1-10 1 0,1 14-1 16,-1-14-2-16,4 13 0 0,-2-7-5 0,-2-6 0 15,0 0 1-15,1 9 1 0,-1-9 6 0,0 0 10 16,0 0 13-16,2 8 5 0,-2-8-2 0,0 0-8 15,0 0 0-15,0 0-4 0,0 0-5 0,0 0-3 0,0 0-3 16,3-26-4-16,-3 26-2 0,3-17-9 16,-1 9-7-16,2-7-1 0,-1 0-13 0,2 2-7 15,4-8-8-15,-1 2-7 0,3 1-7 0,-4-2 1 16,4-2 0-16,2 3 5 0,1 1-1 0,-1 1 6 0,-1-1 2 16,-4 4 3-16,6-1 3 0,-4 2-1 0,0 1 3 15,0 1 4-15,-2 1 5 0,1 0-5 16,2 3 5-16,-5-3-4 0,0 3 7 0,0-1-3 0,1 4 2 15,-1-2-1-15,-6 6 8 0,12-8-1 0,-7 4 5 16,-5 4-1-16,11-6 6 0,-6 2-1 0,-5 4-1 16,0 0 1-16,8-6 1 0,-8 6-3 0,0 0 1 15,0 0-5-15,12-1 3 0,-12 1-4 0,0 0 0 16,0 0 4-16,15 8-2 0,-12-2-1 0,-3-6 1 16,6 12 1-16,-2-6 1 0,2 4 0 0,-1 1 1 15,0 1 0-15,-2 1 3 0,3 1 3 0,-2 0 6 16,1 1-5-16,1 0 4 0,-1 0 7 0,-1 4-1 15,5 2-2-15,-3-1 0 0,1 0-1 0,-3-2 5 16,1-3-3-16,-2 1 1 0,2 0-5 0,-1-3 2 16,-2 3-5-16,2-3 3 0,-1 2-4 0,1-1 0 15,-3-2 1-15,2 1-1 0,-2-5-4 0,0 0 0 16,3 1-9-16,-2-2-16 0,-2-7-20 0,1 15-25 16,-1-9-28-16,0-6-28 0,0 0-26 0,0 0-32 0,0 0-218 15,0 0-427-15,0 0 190 0</inkml:trace>
          <inkml:trace contextRef="#ctx0" brushRef="#br0" timeOffset="61379.78">17742 1177 149 0,'0'0'165'0,"0"0"-20"0,0 0-14 15,0 0-18-15,0 0-2 0,0 0-2 0,0 0-6 16,0 0 0-16,0 0-2 0,0 0-6 0,-13 32 1 16,8-25-3-16,-1 4-5 0,1 2-1 0,-3 1 3 15,2 0-9-15,-3 0 0 0,-1 2-1 0,-1 4 7 16,-4 0 3-16,2 2-3 0,-2-4-8 0,0 3-6 16,-6 6-6-16,7-10 1 0,-6 10-8 0,5-9-3 0,-1 1-7 15,-2 9-5-15,1-8-3 0,1-1-2 0,-1 1-6 16,2 0-2-16,1-1 0 0,1 1-7 15,0-5 4-15,1 4-8 0,2-7 0 0,2 3-3 0,-5-5 1 16,5 2-2-16,0 0-2 0,0-3-2 0,4 0 0 16,-1-1-3-16,0 0 1 0,0-2-6 0,-1 0-18 15,1 3-22-15,5-9-27 0,-8 8-30 0,8-8-27 16,-6 6-22-16,6-6-30 0,0 0-29 16,-8 2-192-16,8-2-423 0,0 0 187 0</inkml:trace>
          <inkml:trace contextRef="#ctx0" brushRef="#br0" timeOffset="61995.67">17683 1604 21 0,'0'0'207'0,"0"0"-18"0,7-9-20 0,-2 6-10 0,-5 3-21 15,6-10-11-15,-6 10-8 0,9-8-13 16,-3 2-10-16,-6 6-8 0,11-10-2 0,-3 7-6 0,-2-2-4 16,1 1-5-16,-7 4-5 0,11-6-2 0,-11 6-7 15,10-5-5-15,-10 5-2 0,12-5-6 0,-12 5-5 16,11-5-4-16,-11 5-4 0,0 0-6 0,9 3 0 15,-9-3-6-15,0 0 0 0,15 0-5 0,-15 0 0 16,0 0 0-16,11 6-4 0,-6-3-2 0,-5-3-1 16,5 9-1-16,-3 0 1 0,-2-9-1 0,1 13-2 15,-1-4 5-15,0-9-1 0,-5 21 3 0,2-5 3 16,-1-1 2-16,-1-1 7 0,-3-1-1 0,-1-1 4 16,1 7-1-16,-4-7-3 0,2 1-1 0,-1-1 1 15,-2 6 3-15,3-5-3 0,-2-1-1 0,3-1 1 16,-2-1-1-16,0-1-1 0,-1 0 2 0,1 0-6 15,1-1 6-15,-2 0-5 0,4-2-1 0,2-3 1 16,-3 2-2-16,9-5-2 0,-12 7 3 0,12-7 0 16,-12 3 2-16,12-3 5 0,-6 6 1 0,6-6 2 15,0 0 0-15,-7 3 3 0,7-3-4 0,0 0 2 0,0 0-5 16,0 0-5-16,0 0-2 0,0 0 1 16,0 0-3-16,0 0-4 0,0 0 0 0,0 0 1 15,0 0-5-15,37-6 0 0,-27 4-2 0,3 1 1 16,4 0 0-16,-1 1-1 0,2-2 0 0,-1 1 2 0,0 1-4 15,5 1 2-15,-6-1-3 0,1 0 1 0,-1 0 1 16,-4 0 0-16,1 2-2 0,-13-2-1 0,15-2-15 16,-15 2-9-16,12 0-20 0,-12 0-14 15,0 0-19-15,0 0-22 0,12 2-15 0,-12-2-9 0,0 0-28 16,0 0-30-16,0 0-206 0,0 0-418 0,0 0 185 16</inkml:trace>
          <inkml:trace contextRef="#ctx0" brushRef="#br0" timeOffset="63676.26">18405 2326 59 0,'0'0'191'0,"0"0"-6"16,0 0-18-16,0 0-14 0,0 0-11 16,14 4-13-16,-14-4-15 0,0 0-9 0,0 0-7 15,3 6 0-15,-3-6-7 0,0 0-2 0,0 11-5 16,0-11-10-16,-6 16-6 0,4-7-2 0,-7 2-7 16,2 1-4-16,-6 4-5 0,-3 3-6 0,2-1-6 0,-2-1-7 15,-7 6-24-15,-1 0-21 0,6-4-24 0,0-1-20 16,-7 5-19-16,6-5-40 0,2-2-10 0,-1-1-168 15,4 0-319-15,3-5 142 0</inkml:trace>
        </inkml:traceGroup>
        <inkml:traceGroup>
          <inkml:annotationXML>
            <emma:emma xmlns:emma="http://www.w3.org/2003/04/emma" version="1.0">
              <emma:interpretation id="{78D2E381-A51C-4C53-A4F3-8ED2C610F97C}" emma:medium="tactile" emma:mode="ink">
                <msink:context xmlns:msink="http://schemas.microsoft.com/ink/2010/main" type="inkWord" rotatedBoundingBox="20203,2474 23179,2390 23202,3215 20226,3298"/>
              </emma:interpretation>
            </emma:emma>
          </inkml:annotationXML>
          <inkml:trace contextRef="#ctx0" brushRef="#br0" timeOffset="64306.23">19346 1964 205 0,'0'0'233'0,"-3"-14"-14"0,3 14-18 0,0 0-17 16,0 0-22-16,0 0-17 0,0 0-17 0,0 0-17 15,0 0-13-15,0 0-10 0,0 0-7 0,0 0-9 16,0 0-12-16,0 0-1 0,-4 33-5 0,3-21-8 16,1 2-2-16,1 3 0 0,1-2-6 0,2 5-2 15,1 1-4-15,-3 0-2 0,2 0 3 0,3-3-1 0,-2 1-3 16,2 2-1-16,2-3 0 0,-3 2-1 15,1-5-4-15,-2 0 0 0,0 1-1 0,2-1-2 16,-2-4-3-16,-1 1-2 0,1 0 1 0,0 1 0 0,1-3 0 16,-1-2-8-16,-1 1 3 0,0-1 0 15,0 0-2-15,0-2 2 0,-4-6-1 0,6 12 2 0,-3-5 0 16,-3-7-3-16,5 6 1 0,-5-6 1 0,5 8 1 16,-5-8 10-16,0 0 15 0,9 3 4 0,-9-3-5 15,0 0 4-15,0 0-9 0,21-11-2 0,-10 1-1 16,-1 0-2-16,-2-1-1 0,8-8 0 0,-3 3-9 15,2-4-1-15,0-2-5 0,6-7 2 0,-2-2-6 16,4-2-3-16,-5 0-5 0,4 0 1 0,-1 0-7 16,0-1-2-16,0 0-1 0,1-6-1 0,-2 10-3 15,2-1 1-15,-2-2 1 0,-3 2 1 0,1 4 2 16,-4 7 0-16,-2 1 2 0,0-3-1 0,-2 2 0 16,-3 6 6-16,-2 2-7 0,2 0-3 0,-6 3-11 15,3 2-13-15,0-2-13 0,-4 9-23 0,2-8-29 16,-2 8-38-16,0 0-9 0,6-7 2 0,-6 7-15 15,0 0-30-15,0 0-142 0,0 0-360 0,-24 19 160 16</inkml:trace>
          <inkml:trace contextRef="#ctx0" brushRef="#br0" timeOffset="64595.31">19335 2245 133 0,'11'-1'210'0,"1"-3"-13"0,2 1-19 16,-1 0-14-16,1 0-16 0,2 0-10 0,0-2-15 15,-2 2-16-15,2 2-6 0,-4-2-14 0,3 4-9 0,0-2-11 16,-2-1-28-16,1 2-18 0,-2 2-32 0,0-1-37 16,2 1-23-16,0-2-23 0,0 1-47 15,-4 1-97-15,3-2-257 0,3 0 113 0</inkml:trace>
          <inkml:trace contextRef="#ctx0" brushRef="#br0" timeOffset="65002.53">19898 2254 123 0,'7'2'219'0,"-7"-2"-26"16,0 0-20-16,0 0-17 0,0 0-15 0,6 10-11 15,-6-10-17-15,2 7-13 0,-2-7-7 0,3 13-11 16,1-6-8-16,-3 2-7 0,-1-9-7 0,1 12-5 16,2-4-4-16,-3-8-9 0,5 13 0 0,-3-9-3 15,-2-4-8-15,1 8 1 0,-1-8-5 0,1 10 3 16,-1-10-9-16,0 0 3 0,4 7-3 0,-4-7 0 15,0 0 2-15,0 0-2 0,0 0 0 0,0 0-4 16,0 0-3-16,0 0 2 0,0 0-5 0,0 0-1 16,17-17-3-16,-12 9 0 0,3-2-6 0,4-3-3 0,-6 1-4 15,6 1 2-15,0-1 0 0,4-2-2 0,-1 0 0 16,-3 2-3-16,-3 2 9 0,2-1-5 16,0 2 2-16,0 1 4 0,1 1 1 0,-6 5 1 0,1-7 3 15,2 7-2-15,-9 2-2 0,13-6 3 0,-6 5-2 16,-7 1 0-16,17 1 0 0,-17-1-1 0,15 7-1 15,-8-2 1-15,-1 0-2 0,1-1 3 16,-1 4 2-16,2-3 1 0,-1 3-5 0,-1 1 4 0,1 0-3 16,-2 0 5-16,3 1 3 0,-2 0-7 0,2 1 2 15,-1-2-7-15,-1 0-13 0,2 4-15 0,0-5-28 16,-4 0-26-16,1-1-35 0,2-2-33 0,-2 1-163 16,3-1-340-16,-8-5 150 0</inkml:trace>
          <inkml:trace contextRef="#ctx0" brushRef="#br0" timeOffset="65479.5">20596 1895 133 0,'0'0'139'0,"0"0"-12"0,0 0-8 0,0 0 7 16,0 0-10-16,28 9-6 0,-20-5-9 0,-8-4-4 16,20 8-8-16,-11-1-2 0,1-1-1 0,4 0-4 0,-3 0-5 15,4 4-8-15,-2-3-3 0,-2 0-4 0,5 2-1 16,-4 0-8-16,2-2-1 0,1 4 0 15,-4-3-9-15,3 0-3 0,-3 1-2 0,1-3-5 16,0 4-3-16,-2-1-1 0,1-3-1 0,-2 3-12 0,1-2 8 16,-3-2-7-16,-1 1-1 0,2 2 2 0,-4-3-5 15,1 1-4-15,1 0 6 0,-6-6-5 0,9 9-2 16,-7-3 0-16,-2-6 0 0,6 8 6 16,-6-8-9-16,4 10-3 0,-4-10 4 0,-4 13 6 0,4-13 6 15,-11 12 3-15,7-4 0 0,-6 0-3 0,-2-1 2 16,-4 1-4-16,-2 3 1 0,-3-3 1 0,0 3-5 15,-1-2-1-15,-2-1 2 0,2 1-4 0,-3-2-2 16,3 3-9-16,0-3-13 0,-2-2-18 0,2 5-23 16,3-1-25-16,-4-1-24 0,8-2-18 0,2-2-20 15,-2 2-51-15,1 0-109 0,9-2-327 0,5-4 145 16</inkml:trace>
          <inkml:trace contextRef="#ctx0" brushRef="#br0" timeOffset="65748.65">21102 2326 154 0,'0'0'161'15,"0"0"-9"-15,0 0-10 0,-34 11-4 0,22-6-7 16,0 0-9-16,-2 1-4 0,-2-3-6 0,0 4-5 15,-5-1-13-15,-1 3-14 0,0-1 0 0,-2 3-8 0,1-5-7 16,1 5-6-16,-2-3-8 0,2 3-2 0,2-2-8 16,-1 0-7-16,6-5-16 0,-1 2-14 15,3 0-10-15,-2 0-27 0,6-2-16 0,2-2-23 16,-1 3-15-16,8-5-29 0,-12 5-13 0,12-5-120 0,0 0-270 16,0 0 120-16</inkml:trace>
          <inkml:trace contextRef="#ctx0" brushRef="#br0" timeOffset="66345.99">21414 1931 202 0,'0'0'192'0,"0"0"-21"16,0 0-18-16,0 0-14 0,0 0-14 0,0 0-8 16,0 0-18-16,9 19-9 0,-5-11-5 0,-3-1-11 15,3 2-4-15,0 4-4 0,-1-1-2 0,1 0-7 16,-2 3-3-16,1-2 4 0,-2-1-10 0,4 1-3 16,-3 1-6-16,-1-2-2 0,3-2-1 0,-4 3-5 15,1-6-4-15,1 3 1 0,-2-10-2 0,4 16-5 16,-4-7-2-16,0-9 1 0,3 12 1 0,-3-12 0 15,2 8-3-15,-2-8 1 0,0 0 6 0,1 9 10 16,-1-9-2-16,0 0-1 0,0 0-1 0,0 0-3 16,0 0-4-16,0 0-1 0,12-23-4 0,-8 14 1 15,-2-1-4-15,2-2-9 0,2-3 0 0,-1 3 0 0,1-1-2 16,2-2-4-16,-1 0 1 0,3-3-4 16,-3 4 2-16,4-5-2 0,0 3 4 0,-1 4-2 15,3-4 1-15,-2 7-2 0,-1-2 1 0,2-3-1 16,-3 6 1-16,3-1-4 0,-2-1 0 0,2 1 1 0,0 2 5 15,-2 1-3-15,-2 1 3 0,1 1-1 16,-2 1 4-16,-7 3-3 0,13-5 4 0,-13 5 1 0,14-3-3 16,-14 3 2-16,8-3-1 0,-8 3-7 0,0 0 2 15,16 5 4-15,-16-5-3 0,10 7-2 0,-7-2 2 16,-3-5 1-16,9 12 1 0,-6-2-1 0,1 0 5 16,1 2 3-16,-2 2-1 0,-2-1 1 0,3 4 0 15,0-2 2-15,-3 1-3 0,0 3 3 0,1 1-4 16,-2 0 3-16,2-2-2 0,-2 3-2 0,2-2 5 15,-2-4-3-15,-2 0-1 0,2 6-16 0,-2-7-21 16,-1 1-21-16,2-1-25 0,-2-6-22 0,2 3-18 16,0-3-37-16,1-8-15 0,-3 12-27 0,3-12-119 15,4 9-340-15,-4-9 151 0</inkml:trace>
          <inkml:trace contextRef="#ctx0" brushRef="#br0" timeOffset="66653.34">22120 2184 107 0,'2'8'157'0,"-2"-8"-15"15,3 8-13-15,-3-8-5 0,3 11-6 0,-3-11-10 16,2 14-14-16,2-6-6 0,-1-1-7 0,1 0 1 16,-4-7-5-16,8 13 2 0,-4-6-4 0,2-2-9 0,-6-5 17 15,11 9 4-15,-5-4 4 0,-1-2-7 16,-5-3 1-16,13 6-3 0,-2-6-4 0,-1 3-2 15,-10-3-3-15,19-3-2 0,-19 3-4 0,18-2 1 0,-10-2-6 16,1 2-3-16,1-4-14 0,-3-2 0 0,1 0-8 16,-2-3 10-16,-2 2-23 0,-1-2-9 0,-1 2-11 15,1-3-11-15,-3 12-9 0,-5-17-9 16,1 9-12-16,-5-1-10 0,-3 3-14 0,-2 0-8 0,-2 2-18 16,-5-1-8-16,5 4-21 0,-1 1-20 0,2 0-2 15,-2 1-14-15,0-1-152 0,0 3-330 0,4 0 146 16</inkml:trace>
        </inkml:traceGroup>
      </inkml:traceGroup>
    </inkml:traceGroup>
    <inkml:traceGroup>
      <inkml:annotationXML>
        <emma:emma xmlns:emma="http://www.w3.org/2003/04/emma" version="1.0">
          <emma:interpretation id="{F6C5A571-0F4E-49FC-A9E8-396DCB03D1FA}" emma:medium="tactile" emma:mode="ink">
            <msink:context xmlns:msink="http://schemas.microsoft.com/ink/2010/main" type="paragraph" rotatedBoundingBox="1023,4767 8090,4174 8198,5457 1131,6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A9EE49-0208-4A4A-8EA9-9CA9A0F9333A}" emma:medium="tactile" emma:mode="ink">
              <msink:context xmlns:msink="http://schemas.microsoft.com/ink/2010/main" type="inkBullet" rotatedBoundingBox="1054,5141 1958,5065 2035,5975 1131,6051"/>
            </emma:interpretation>
            <emma:one-of disjunction-type="recognition" id="oneOf1">
              <emma:interpretation id="interp1" emma:lang="tr-TR" emma:confidence="1">
                <emma:literal/>
              </emma:interpretation>
            </emma:one-of>
          </emma:emma>
        </inkml:annotationXML>
        <inkml:trace contextRef="#ctx0" brushRef="#br0" timeOffset="75155.23">231 4543 79 0,'0'0'115'0,"0"0"-10"0,0 0-6 16,0 0-9-16,0 0-4 0,0 0-2 0,0 0-2 15,0 0-7-15,0 0 3 0,0 0-6 0,0 0-6 16,0 0 9-16,0 0-4 0,0 0 2 0,0 0-6 16,0 0-1-16,0 0 7 0,0 0 2 0,0 0 4 15,0 0 3-15,0 0 3 0,-17-8-1 0,17 8 3 16,0 0 4-16,0 0-5 0,0 0-5 0,-12-3-3 16,12 3-2-16,0 0-3 0,0 0-2 0,-10-1-8 15,10 1-2-15,0 0-5 0,0 0-7 0,0 0-6 16,0 0 2-16,0 0-9 0,0 0-4 0,0 0-5 15,0 0-1-15,-8-5-6 0,8 5-3 0,0 0-4 16,0 0-1-16,0 0-8 0,0 0 9 0,0 0-4 16,0 0 4-16,0 0-7 0,34 9 0 0,-22-6 0 15,1-3 3-15,1 3-2 0,3-3-1 0,5 3-1 0,1-1-4 16,-1 2 4-16,-1-2-2 0,1 3-2 0,-5-5 5 16,5 2-5-16,-3 1 3 0,-2-3 1 0,5 2-3 15,0-2-1-15,-8 1 4 0,2 3-3 0,-2-3 2 16,1-1 0-16,-1 0-3 0,1 1-3 0,-6-1 2 15,1 3 4-15,-10-3-5 0,17 0 6 0,-10 3-2 16,-7-3-2-16,13 1 2 0,-13-1-1 0,0 0 0 16,14 2-1-16,-14-2 4 0,0 0-5 0,11 0 3 15,-11 0-1-15,0 0 1 0,0 0-2 0,13 0-7 16,-13 0-11-16,0 0-14 0,0 0-11 0,10-3-16 16,-10 3-19-16,0 0-15 0,4-7-18 0,-4 7-23 15,0 0-31-15,4-8-55 0,-4 8-151 0,0 0-400 16,0 0 178-16</inkml:trace>
        <inkml:trace contextRef="#ctx0" brushRef="#br0" timeOffset="75556.13">300 4740 45 0,'0'0'163'0,"0"0"-13"0,0 0-10 0,0 0-10 0,0 0-16 16,0 0-2-16,0 0-7 0,0 0-5 0,6 6-7 16,-6-6 1-16,0 0-4 0,7 2 2 0,-7-2-6 15,10 4 0-15,-10-4 0 0,14 3 4 0,-14-3-2 16,17 2-4-16,-9-2 2 0,7 0-1 0,-3 1-1 15,5-2-6-15,2-1-3 0,3 1-5 0,1-1-6 16,0 2-3-16,0-3-8 0,1 0-2 0,-5 0-6 16,-2 1-3-16,5 1-3 0,-5-2-5 0,2 2-3 15,-2-2-7-15,-4 3-2 0,4-1 1 0,-3 1-4 0,-14 0-3 16,18 0-3-16,-10-1 3 0,-8 1-13 16,15 0-12-16,-15 0-5 0,0 0-11 0,13 1-15 15,-13-1-13-15,0 0-10 0,0 0-10 0,8 1-11 16,-8-1-12-16,0 0-22 0,0 0-28 0,0 0-12 15,0 0-52-15,0 0-106 0,0 0-342 0,0 0 151 16</inkml:trace>
        <inkml:trace contextRef="#ctx0" brushRef="#br0" timeOffset="76058.66">800 4321 161 0,'0'0'171'16,"0"0"-12"-16,0 0-13 0,0 0-9 0,0 0-10 16,0 0-10-16,0 0-4 0,0 0-12 0,0 0-9 15,-9-4-2-15,9 4-4 0,0 0-4 0,0 0-5 16,0 0-5-16,0 0-7 0,0 0-3 0,0 0-6 15,0 0-6-15,0 0-7 0,0 0-6 0,0 0-3 16,0 0-4-16,0 0-5 0,0 0-9 0,0 0 8 16,0 0-1-16,0 0 4 0,0 0-5 0,9 28 0 0,-7-22 2 15,2 1-1-15,-1 1 4 0,3-2 2 0,4 2 0 16,-4 3-1-16,5 0-2 0,-4-1 4 16,4-1 0-16,1-3-1 0,-2 5-5 0,1-3 0 15,-2 1 2-15,2 0-2 0,4 0-4 0,-3 1 2 0,1-5-4 16,-2 5-2-16,1-3-4 0,1 2 5 0,-1-2-5 15,0 3-2-15,0-4 1 0,-2 1-2 0,-1-4 3 16,-2 3-3-16,1-1 1 0,2 5-1 0,-3-4-4 16,-2 0 1-16,1 1 0 0,0-1 2 0,-1 3-1 15,-4-1 7-15,2 1 1 0,-3-9 12 0,-4 25-7 16,-1-12 1-16,-7 9 0 0,-4-1 4 0,-5 6-6 16,-2 1 1-16,-3 0-1 0,-1 4-9 0,-4-1-17 15,0 0-20-15,-2 2-25 0,2 3-21 0,-11 8-25 16,8-10-19-16,-12 10-19 0,13-8-16 0,1-6-25 15,-2 4-44-15,0-3-114 0,2-1-364 0,4-3 162 16</inkml:trace>
      </inkml:traceGroup>
      <inkml:traceGroup>
        <inkml:annotationXML>
          <emma:emma xmlns:emma="http://www.w3.org/2003/04/emma" version="1.0">
            <emma:interpretation id="{61537839-5967-4D61-A347-5937F49DCAF3}" emma:medium="tactile" emma:mode="ink">
              <msink:context xmlns:msink="http://schemas.microsoft.com/ink/2010/main" type="line" rotatedBoundingBox="2940,4606 8090,4174 8194,5412 3044,5844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7F3287C-7B24-4DAA-A8F4-8B1921AF8348}" emma:medium="tactile" emma:mode="ink">
                <msink:context xmlns:msink="http://schemas.microsoft.com/ink/2010/main" type="inkWord" rotatedBoundingBox="2940,4606 4922,4440 5022,5627 3040,5793"/>
              </emma:interpretation>
            </emma:emma>
          </inkml:annotationXML>
          <inkml:trace contextRef="#ctx0" brushRef="#br0" timeOffset="81635.21">2127 4672 91 0,'2'-9'122'0,"-2"9"-1"0,4-6-10 0,-4 6 1 15,5-8 4-15,-5 8-2 0,6-9-9 0,-6 9 4 16,2-8 1-16,-2 8-3 0,5-8-6 0,-5 8 0 16,2-13 1-16,-2 13 0 0,2-9-2 0,-2 9-2 15,2-9 3-15,-2 9-3 0,0 0-2 0,0-10 0 16,0 10-3-16,0 0-2 0,0 0-8 0,0 0-3 15,1-13-9-15,-1 13-12 0,0 0-4 0,0 0-10 0,0 0-5 16,0 0-7-16,0 0-2 0,0 0-6 0,0 0-1 16,0 0-1-16,0 0-5 0,0 0-4 0,9 31 3 15,-6-21-3-15,1 3 0 0,1-2-3 0,-2 2-2 16,0 0-2-16,1 3 1 0,-1-5-5 0,-2 5 5 16,3-2 0-16,0-1 0 0,-3 2 2 0,2-4-2 15,1 1 2-15,-3 0-4 0,3 1 3 16,-4-5-4-16,2 2 4 0,0 2 2 0,1-3-6 0,-3-9-2 15,1 17-2-15,2-9 4 0,-3-8-2 0,1 10 2 16,-1-10-3-16,0 10 3 0,0-10 0 0,1 10-1 16,-1-10 0-16,0 0-1 0,0 0 4 0,4 11 2 15,-4-11-2-15,0 0 1 0,0 0 1 0,0 0 7 16,0 0-5-16,0 0 1 0,0 0-1 0,0 0-1 16,0 0-3-16,0 0 0 0,0 0-1 0,0 0-2 15,0-33-1-15,0 33-2 0,2-21 0 0,3 9-2 16,-1 1-4-16,-2-1 1 0,3-2-2 0,-1 1 1 0,3 1 0 15,-4-1 1-15,4 1-1 0,-3 2-2 16,2-2 4-16,-1-1-2 0,0 2-1 0,2 1 1 16,-4 2 0-16,3 1-2 0,-2-5 7 0,3 6-5 0,-3-2-3 15,0 0 4-15,0 1 0 0,-4 7 1 0,8-10-1 16,-3 3 2-16,-5 7-2 0,7-9 2 16,-3 3-3-16,-4 6 1 0,8-6-1 0,-8 6-1 0,10-6 3 15,-10 6-1-15,12-3 1 0,-12 3-1 0,10-4-2 16,-10 4 2-16,0 0-3 0,15 1 4 0,-15-1-3 15,14 5-1-15,-10-3 7 0,1 6-5 16,3-5 1-16,-1 5-2 0,-2-1 1 0,-1 2 1 0,4 0 1 16,-6 1 1-16,2 0 1 0,1 1 4 0,-2 2 0 15,1 0 0-15,-2-1 0 0,1 2 2 0,-2-1 1 16,1-1 0-16,0-1-1 0,0 4-1 0,-1-3 2 16,0-2 0-16,2 3 0 0,-3-1 0 0,1 0-2 15,0-1 4-15,-1-3-3 0,3 8 0 0,-2-7-1 16,1 2-1-16,2-1 1 0,-4-2 3 0,1 1-2 15,-1-9-2-15,4 16 2 0,-3-10-3 0,2 3 0 16,-3-9 5-16,4 12-3 0,-4-12 1 0,4 10 1 16,-4-10-1-16,2 10-1 0,-2-10-3 0,0 0-7 15,4 7-14-15,-4-7-15 0,0 0-19 0,1 10-11 0,-1-10-25 16,0 0-14-16,0 0-27 0,0 0-24 16,0 0-45-16,0 0-206 0,0 0-439 0,0 0 195 15</inkml:trace>
          <inkml:trace contextRef="#ctx0" brushRef="#br0" timeOffset="82623.1">2899 3803 160 0,'0'0'176'0,"0"0"-19"0,0 0-23 0,0 0-9 0,0 0-9 15,0 0-10-15,0 0-8 0,0 0-3 0,0 0-1 16,0 0 3-16,0 0-2 0,-10 25-3 0,3-13-5 16,1-2 0-16,-2 4 1 0,0 2-6 0,0 3-1 15,-1 2-1-15,-1 1-2 0,2-1 2 0,-1 0-4 16,-3 3-3-16,3-1-8 0,-1 0-4 0,1 1-2 16,-1-2-6-16,1 7-4 0,1-8-4 0,1 0-5 15,2-3-4-15,-1-2-2 0,-4 4-1 0,3-1-2 0,0-6-6 16,-1 2 1-16,2 0-1 0,-1-3-5 15,2 0 0-15,0 1-1 0,1-4-2 0,0 0-1 16,-3 1 1-16,1 1-2 0,1-2-4 0,-1-2-7 0,0 2-13 16,-1-3-19-16,-1 3-20 0,2-1-23 0,-1-2-26 15,-1 0-28-15,-1 4-27 0,3-6-28 0,1 1-51 16,5-5-126-16,-12 4-385 0,12-4 170 0</inkml:trace>
          <inkml:trace contextRef="#ctx0" brushRef="#br0" timeOffset="82246.02">2587 3813 10 0,'0'-13'178'0,"0"13"-9"16,0 0-4-16,0 0-1 0,0 0-11 0,1-10-4 15,-1 10-5-15,0 0-1 0,0 0-10 0,0 0-5 16,0 0-8-16,0 0-6 0,0 0-14 0,0 0-11 16,0 0-8-16,0 0-11 0,0 0-12 0,0 0-5 15,0 0-8-15,0 0-1 0,0 0-3 0,0 0-1 16,0 0-4-16,0 0 0 0,0 41 1 0,4-31 1 16,-5 2 0-16,-2 2 0 0,3-1-5 0,0 2-3 15,0-2-2-15,0 1 2 0,3 3-3 0,-3-3-6 16,-3 1-2-16,6-1 3 0,-3 0-3 0,1 1-2 15,0-2-2-15,-1-1 0 0,2-3 0 0,-2 4-3 0,0-4 0 16,0 2-2-16,0-11-1 0,2 16-7 16,0-10-10-16,-2-6-15 0,-2 15-13 0,2-15-21 15,0 10-21-15,0-10-21 0,3 10-22 0,-3-10-8 0,0 0-25 16,0 0-47-16,0 0-140 0,0 0-370 0,0 0 165 16</inkml:trace>
          <inkml:trace contextRef="#ctx0" brushRef="#br0" timeOffset="83528.2">3010 4141 172 0,'0'0'185'0,"0"0"-7"16,-4-10-10-16,4 10-12 0,0 0-16 0,0 0-10 16,0 0-12-16,0 0-7 0,0-12-11 0,0 12-6 15,0 0-9-15,0 0-6 0,6-15-3 0,-2 11-6 16,-4 4-7-16,0 0-3 0,2-14-7 0,-2 14 0 0,4-8-1 15,-4 8-3-15,7-11-3 0,-7 11-7 16,5-8-4-16,-5 8 1 0,6-11-8 0,0 7 0 16,-6 4-4-16,10-6-3 0,-5 1-2 0,-5 5-1 15,12-7-3-15,-12 7-3 0,9-4 0 0,0 2-1 0,-9 2-2 16,13-3-1-16,-13 3 0 0,14-3 0 0,-14 3-5 16,14-3 1-16,-14 3 1 0,12 0-4 0,-12 0-1 15,11 0 0-15,-11 0 2 0,11 6-4 0,-11-6 1 16,9 5 3-16,-5 3 1 0,-4-8-2 0,6 9-2 15,-2-3 3-15,-4-6 0 0,3 14 1 0,-3-14 0 16,1 14 2-16,-2-5 2 0,1-9 8 0,-1 18-2 16,1-18-1-16,-2 14 3 0,2-7-5 0,-4 2 5 15,-1-3-3-15,5-6 1 0,-6 14 0 0,2-6-1 16,0-2 3-16,-1 2-1 0,-3-2 5 0,1-1-5 16,1 1 1-16,6-6 0 0,-11 9-2 0,7-6-4 15,4-3 2-15,-9 9-2 0,9-9 2 0,-6 6-3 16,6-6 4-16,0 0-5 0,-7 4 3 0,7-4-3 15,0 0 0-15,0 0 0 0,0 0-1 0,0 0 0 0,0 0-6 16,0 0 6-16,0 0-3 0,0 0 0 16,0 0-3-16,0 0 5 0,0 0-3 0,0 0 0 15,0 0-2-15,0 0 3 0,0 0-3 0,32-9 2 16,-32 9-3-16,11-3 0 0,-11 3-2 0,11-3 1 16,-11 3 0-16,0 0-1 0,13 0 1 0,-13 0 1 15,0 0 0-15,14 0-3 0,-14 0 2 0,0 0 1 16,9 1 0-16,-9-1-2 0,0 0 0 0,9 5 2 0,-9-5-4 15,0 0 2-15,7 8 1 0,-7-8 0 0,7 6 1 16,-7-6-2-16,5 7 2 0,-5-7 1 0,5 9-3 16,-5-9 0-16,4 11 0 0,-4-11 7 0,3 11-4 15,-3-4-1-15,0-7 0 0,1 12-1 0,-1-12 0 16,0 12 4-16,0-12-2 0,-3 14 0 0,3-14 3 16,-5 12-2-16,0-5 2 0,2-1 1 0,-2 2-1 15,-3-1-2-15,2-1 4 0,-1 1 0 0,0-1-1 16,1 1 1-16,-3-2 1 0,1 0 1 0,-2-1 0 15,2 2 0-15,-4-3-1 0,-2 2 0 0,2-2-2 16,4-2 5-16,-3 3-2 0,11-4-3 0,-23 0 1 0,15 0 0 16,8 0-1-16,-20-1 0 0,13-2-3 15,-4 0-7-15,11 3-16 0,-14-4-18 0,5-1-15 16,1-1-14-16,1 0-8 0,2-2-24 0,-2 3-10 16,7 5-9-16,-9-12 5 0,7 6-11 0,2 6-7 0,-3-10-10 15,3 10-18-15,-5-8-133 0,5 8-317 16,0 0 140-16</inkml:trace>
          <inkml:trace contextRef="#ctx0" brushRef="#br0" timeOffset="84865.27">4056 4325 20 0,'0'0'172'0,"8"-4"-8"0,-8 4-9 0,0 0-7 0,0 0-7 15,0 0-3-15,0 0-15 0,0 0-5 0,0 0-5 16,0 0-5-16,7-4-10 0,-7 4-4 0,0 0-11 16,0 0-10-16,0 0-4 0,0 0-7 0,0 0-6 15,0 0-7-15,0 0-6 0,0 0-2 0,0 0-6 16,0 0-1-16,0 0 0 0,0 0 1 0,0 0 2 16,0 0 5-16,-15 23-1 0,10-17 3 0,0 1-1 15,-2 1 0-15,-3 0-2 0,3 1 1 0,-5 1-2 16,-1 1-4-16,0 0-4 0,-2 3 1 0,0-4-5 15,2 2-1-15,-4 0-4 0,-1 0 0 0,5-2-1 0,-4 3-5 16,2 1 4-16,2-5-6 0,0 4 3 0,1-5 2 16,1 2-7-16,-4 2 2 0,4-2-5 0,-1-1 1 15,4 0-1-15,-3-2-1 0,0 0-1 0,5-3-5 16,0 1 3-16,1 0-3 0,5-5 2 0,-12 11-2 16,12-11 2-16,-7 6-1 0,7-6-2 0,-6 8-4 15,6-8 4-15,-5 5-2 0,5-5 0 0,0 0-1 16,0 0 2-16,0 0 1 0,-10 4-3 0,10-4 7 15,0 0-4-15,0 0-1 0,0 0 0 0,-3 6 2 16,3-6-2-16,0 0 1 0,0 0-1 0,0 0 1 16,0 0-3-16,0 0-1 0,0 0 5 0,0 0-4 15,0 0 1-15,0 0 2 0,0 0-1 0,0 0 0 16,0 0-2-16,0 0 4 0,0 0-4 0,0 0-1 16,0 0 2-16,0 0-1 0,0 0-2 0,0 0 0 0,0 0 0 15,0 0 4-15,11 14 0 0,-4-8-1 0,1-2-1 16,-2 1 4-16,6 1-2 0,0 2 1 0,3-3-1 15,1 2 2-15,9 4-1 0,-3-1 4 0,-2-1-3 16,6-1 1-16,-1 1-3 0,-2 2 4 0,1-2-3 16,1 2-5-16,-3 0-14 0,1-6-20 0,-4 6-25 15,3-2-19-15,-6-4-26 0,-2 3-32 0,8-4-30 16,-7 2-237-16,-4-2-439 0,2-2 195 0</inkml:trace>
        </inkml:traceGroup>
        <inkml:traceGroup>
          <inkml:annotationXML>
            <emma:emma xmlns:emma="http://www.w3.org/2003/04/emma" version="1.0">
              <emma:interpretation id="{019F1E6A-C3AA-4653-9824-550B8138FA4A}" emma:medium="tactile" emma:mode="ink">
                <msink:context xmlns:msink="http://schemas.microsoft.com/ink/2010/main" type="inkWord" rotatedBoundingBox="5491,4462 8096,4243 8194,5412 5589,5630"/>
              </emma:interpretation>
            </emma:emma>
          </inkml:annotationXML>
          <inkml:trace contextRef="#ctx0" brushRef="#br0" timeOffset="86922.06">5069 4303 147 0,'0'0'141'16,"-1"-12"-5"-16,1 12-11 0,-4-9-14 0,4 9-3 0,0 0-8 16,-8-10-6-16,8 10-7 0,-4-10-1 15,4 10-1-15,-4-9-7 0,4 9-5 0,-7-6-5 16,7 6-1-16,-8-6-5 0,8 6-11 0,-11-3-1 0,1 0-5 15,10 3 0-15,-20-4-3 0,11 4 1 0,9 0 2 16,-22 0-8-16,10 0 10 0,0 0-2 0,-1 1 0 16,1 2 2-16,-3 0-3 0,0 0-2 0,0 0-4 15,2 0-4-15,-3 2 1 0,4-1-6 0,-1 1-1 16,1 0-2-16,1-1-4 0,-1 2-7 0,0 0 2 16,5 1 0-16,-2-2-5 0,-1 1 0 0,1 2-5 15,2-2 4-15,-1 0-3 0,3 4 1 0,-1-2-3 16,0 2 3-16,2 0-2 0,0-1 0 0,-1-1-1 15,3 5-3-15,-2-1 2 0,2 3 1 0,2-5-4 0,0 3 4 16,0-1-3-16,-2 2 3 0,2 1 0 16,0-5-4-16,0 3 4 0,2 1-4 0,0-4 2 15,-2 5 4-15,4-5-1 0,-3 2 0 0,2 2-2 0,2-1 1 16,-1 2 0-16,2-5 1 0,-4 1 0 0,4-1-2 16,-1 3-1-16,1-2 1 0,0 0 0 0,-1 0 1 15,2-3 2-15,1 2-3 0,0-1 2 0,2 1 1 16,-2-2 2-16,4-2 2 0,-1 2 0 0,1-3 5 15,0 1-5-15,-3-3 5 0,4 0 2 0,-1 2-4 16,-2-4 1-16,5 2 0 0,0-2-6 0,2-1 8 16,-4-1 1-16,-3-2-1 0,4-1 0 0,0 1 4 15,-2-2-5-15,-3-1-1 0,4 3-3 0,-5-3 4 16,-1 2-4-16,-7 4 1 0,14-8-3 0,-10 4-3 16,-4 4-1-16,11-10-2 0,-5 5-10 0,-6 5-16 15,9-8-22-15,-9 8-22 0,8-6-23 0,-8 6-36 16,7-7-18-16,-7 7-32 0,9-1-43 0,-9 1-151 0,6-5-396 15,-6 5 175-15</inkml:trace>
          <inkml:trace contextRef="#ctx0" brushRef="#br0" timeOffset="87209.88">5349 4755 51 0,'0'0'269'15,"0"0"-12"-15,13-3-13 0,-13 3-15 0,0 0-14 16,11-9-19-16,-11 9-16 0,6-3-12 0,-6 3-11 16,9-8-8-16,-9 8-12 0,8-7-5 0,-4 1-2 15,-4 6-5-15,7-7-11 0,-7 7-1 0,6-8-9 16,-2 2-1-16,-4 6-11 0,0 0-8 0,5-10-3 16,-5 10-4-16,3-9-12 0,-3 9-8 0,0 0-7 0,0 0-5 15,0-11-6-15,0 11-8 0,0 0-17 16,0 0-23-16,-7-11-14 0,7 11-18 0,-6-6-16 0,6 6-18 15,-8-4-10-15,8 4-17 0,-11-9-10 0,11 9-12 16,0 0-26-16,-6-6-27 0,6 6-20 0,0-11-50 16,0 11-139-16,6-13-416 0,1 6 185 0</inkml:trace>
          <inkml:trace contextRef="#ctx0" brushRef="#br0" timeOffset="87863.32">5919 4333 72 0,'0'0'206'0,"0"0"-21"0,8-3-12 16,-8 3-23-16,0 0-15 0,0 0-9 0,0 0-12 15,0 0-4-15,14 15-8 0,-14-15 0 0,5 12-5 0,-3-6-3 16,3 3-3-16,0 1-5 0,-2-1-6 0,2 5-4 16,0-2-4-16,2 0-12 0,-3 2 4 15,1 1-4-15,-2-5-2 0,6 5-9 0,-4-3-2 0,3 1-6 16,-7 0-2-16,3 1-3 0,0 1-5 0,-1-2 0 16,2-2-3-16,-5-1-4 0,4-3-3 0,-3 1 2 15,-1-8-1-15,1 18-3 0,1-11-4 0,-2-7-5 16,4 12 5-16,-4-12 0 0,0 9 1 0,0-9-2 15,0 0 4-15,2 7 12 0,-2-7 11 0,0 0-4 16,0 0-2-16,0 0-9 0,0 0 4 0,0 0-6 16,0 0-1-16,0 0-2 0,3-31-4 0,-2 18-5 15,6 1 2-15,2-1-8 0,-4-6-4 0,4 1-2 16,-4 3-3-16,7-6-5 0,0 3 1 0,2-1-1 0,-5 4 3 16,5-5 0-16,0 4-1 0,-8 4-1 15,5-2 3-15,-3 2-2 0,1 1 1 0,1 4-2 16,-6-2 5-16,5 0-4 0,2 2 3 0,-5 2-3 0,2-1 2 15,-3 1-1-15,-5 5 0 0,15-10 0 0,-7 6 4 16,1 1-3-16,-9 3 0 0,14-5-1 16,-7 4 2-16,-7 1-2 0,15 0 1 0,-15 0 0 15,15 3 3-15,-6 0-4 0,-1 2 1 0,1-1 1 0,-1 3-1 16,1 1 7-16,0 2-6 0,2 1 2 0,-6 3 0 16,7-2 2-16,-7 3 2 0,4 0-2 0,0 3 2 15,-1-3 1-15,1 3-1 0,-1-1 0 0,1 0 5 16,-1-4-3-16,1 5 0 0,-1 0-2 0,-4-4 2 15,4 0 0-15,-3 2-2 0,0-2 4 0,2-1-1 16,-5 0-2-16,2-2 0 0,0 2 0 0,0-7-4 16,4 6-15-16,-8-4-18 0,3-3-23 0,-3-5-17 15,3 14-23-15,-3-14-15 0,3 8-20 0,-3-8-38 16,0 0-228-16,0 0-431 0,0 0 191 0</inkml:trace>
          <inkml:trace contextRef="#ctx0" brushRef="#br0" timeOffset="88731.98">6828 3537 92 0,'0'0'144'15,"0"0"-6"-15,0 0-8 0,0 0-2 0,0 0-10 16,0 0 1-16,0 0-4 0,-24 19-8 0,21-13 2 0,-4 4-3 16,-1 1-2-16,1 1 1 0,-2 3-1 0,-1-2-6 15,0 9-3-15,-3-2 3 0,2-1-9 16,1 2-4-16,-1-3-1 0,-6 1-7 0,5 2-1 0,1 0-8 16,0 1-3-16,-4-1-7 0,2 0-3 0,1-1-3 15,-2 1-5-15,0 1-2 0,-1-2-6 0,2 2-4 16,4-3 2-16,-3-1-7 0,-2 3-2 0,9-6-2 15,-6-2-4-15,5 1 6 0,-2-2-8 0,1 1 2 16,-2-3-6-16,4 2-16 0,0-6-22 0,-2 3-27 16,5-3-26-16,-1 2-23 0,-2-1-29 0,5-7-27 15,-8 10-27-15,8-10-30 0,-4 6-139 0,4-6-379 16,0 0 168-16</inkml:trace>
          <inkml:trace contextRef="#ctx0" brushRef="#br0" timeOffset="88426.25">6430 3545 94 0,'0'0'238'0,"0"0"-10"15,0 0-21-15,0 0-20 0,5-8-19 0,-5 8-20 16,0 0-17-16,0 0-15 0,0 0-17 16,0 0-6-16,0 0-13 0,0 0-8 0,0 0-2 0,0 0-7 15,7 25 1-15,-6-16-5 0,3 0-3 0,-1-2-3 16,-1 7-2-16,1-1-4 0,1-1-8 15,0 0-1-15,0 3-1 0,-2-2-4 0,1-1-3 0,0 0-3 16,-1 3-3-16,-1-5 0 0,2 2-2 0,0-3-1 16,-6 1-3-16,6 0-4 0,-3-10-7 0,-3 17-20 15,3-17-16-15,-4 10-17 0,3-3-21 0,1-7-13 16,0 0-14-16,-4 10-29 0,4-10-28 0,0 0-32 16,0 0-129-16,0 0-338 0,0 0 149 0</inkml:trace>
          <inkml:trace contextRef="#ctx0" brushRef="#br0" timeOffset="89416.15">6837 3867 22 0,'0'0'158'0,"13"-13"-9"0,-9 6-9 16,4 0-7-16,-2 0-7 0,2-1 4 0,0 3-12 16,1-3 1-16,0 2-7 0,1-2-5 0,2 0-10 15,-4 2-4-15,1-1-1 0,-1 3-2 0,1-2-8 16,-1 3-6-16,-8 3-3 0,14-3-8 0,-14 3-7 16,15-4-4-16,-15 4-9 0,9-1-3 0,-9 1-7 15,13 2-2-15,-13-2-5 0,9 6-2 0,-4-3-1 16,-5-3-2-16,4 10-2 0,-4-10-1 0,6 15 3 15,-6-7-3-15,2 1 1 0,-2-9-1 0,-2 19 2 16,2-6-4-16,-4 0 1 0,1 0 2 0,-2 1 6 16,0 0-4-16,-1-1 3 0,0-1 0 0,-5 7 1 15,2-7-2-15,0 0 2 0,1 3-4 0,-6 0-2 16,2 0-2-16,-1-6 2 0,1 4-5 0,3-4 2 16,-4 2-4-16,4-3 0 0,0 1-3 0,-3-3 4 15,4 2-2-15,-1-4 0 0,4 0-3 0,-3 1 2 16,8-5-2-16,-12 9 8 0,12-9-1 0,-6 3 7 0,6-3 4 15,0 0-1-15,-11 2-1 0,11-2 0 0,0 0 0 16,0 0-8-16,0 0-2 0,0 0-1 16,0 0-5-16,0 0-2 0,3-24-5 0,-3 24-1 15,12-13-3-15,-5 7 0 0,3 0 1 0,-3 1-1 0,0 1-1 16,5-1 0-16,1 2-1 0,-8-3 1 16,7 3 1-16,-1 1 0 0,1-2-3 0,1 4 6 0,-13 0-7 15,24 0 4-15,-10 4 1 0,1-3 0 0,2 3-3 16,0-1 2-16,0 0-2 0,5 1 2 0,-8 3 1 15,3-3-2-15,0 0 1 0,-2 0 1 0,-1 2-3 16,3-4 3-16,-5 3-1 0,1-1 1 0,-1-1 0 16,-3-3 0-16,1 3 1 0,-10-3-6 0,15 3-16 15,-9-2-15-15,-6-1-27 0,11 5-29 0,-11-5-23 16,11 3-28-16,-11-3-35 0,9 2-30 0,-9-2-181 0,0 0-422 16,0 0 186-16</inkml:trace>
        </inkml:traceGroup>
      </inkml:traceGroup>
    </inkml:traceGroup>
    <inkml:traceGroup>
      <inkml:annotationXML>
        <emma:emma xmlns:emma="http://www.w3.org/2003/04/emma" version="1.0">
          <emma:interpretation id="{5F9985A9-7948-4390-98E1-116328694B30}" emma:medium="tactile" emma:mode="ink">
            <msink:context xmlns:msink="http://schemas.microsoft.com/ink/2010/main" type="paragraph" rotatedBoundingBox="2937,6583 7724,5673 7947,6848 3160,7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88F703-74A7-4EE6-AD15-D7FFA70614D9}" emma:medium="tactile" emma:mode="ink">
              <msink:context xmlns:msink="http://schemas.microsoft.com/ink/2010/main" type="line" rotatedBoundingBox="2937,6583 7724,5673 7947,6848 3160,7757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7CE6231-8CDE-42C1-A450-D021B913B4D8}" emma:medium="tactile" emma:mode="ink">
                <msink:context xmlns:msink="http://schemas.microsoft.com/ink/2010/main" type="inkWord" rotatedBoundingBox="2977,6796 4284,6548 4467,7509 3160,7757"/>
              </emma:interpretation>
            </emma:emma>
          </inkml:annotationXML>
          <inkml:trace contextRef="#ctx0" brushRef="#br0" timeOffset="95411.39">2534 6102 108 0,'0'0'142'16,"0"0"-7"-16,0 0-4 0,0 0-8 0,0 0-1 16,0 0-7-16,4-8 0 0,-4 8-6 0,0 0 1 0,0 0-6 15,0 0-2-15,0 0-4 0,0 0 0 16,0 0-5-16,0 0-4 0,0 0 0 0,0 0-6 15,0 0 0-15,0 0 2 0,0 0-3 0,0 0 0 0,-9-15-9 16,9 15-7-16,0 0-5 0,0 0-8 0,-8-5-1 16,8 5-6-16,0 0 5 0,-14-2-8 0,14 2-2 15,-13-4-7-15,13 4-4 0,-18 0-5 0,18 0 4 16,-23-1-2-16,10 1 0 0,-1 1-4 0,0 1-1 16,-3 0 1-16,0 0 1 0,-6-1-3 0,2 3 2 15,4-2-2-15,-3 3 2 0,-3 0-1 0,6-2-1 16,2 1 0-16,-1-2-2 0,3 0-2 0,-1 3 2 15,2-2-4-15,4 3-2 0,-1-4-3 0,2 2 2 16,1 2-3-16,-1 1-1 0,1-1-2 0,0 0 4 16,1 2-3-16,1 0-2 0,4-8-2 0,-4 17 0 15,6-8 3-15,-2-9-1 0,2 21-2 0,2-10 5 16,1 0-3-16,2-1 1 0,1 1-4 0,1-1 1 16,1 1 5-16,0 0-2 0,4-2 1 0,-2-1 0 0,-1 1 0 15,1-1-2-15,1 0-2 0,-1 2 3 0,0-4-6 16,-2-3 4-16,1 6 3 0,-3-6 2 15,1 2-6-15,-3-1 6 0,1-1-4 0,-7-3 0 0,13 9 1 16,-13-9 2-16,12 1-8 0,-6 1 10 0,-6-2-6 16,16 3-1-16,-10-3 1 0,-6 0 6 15,19 0-4-15,-9 0-2 0,-10 0-2 0,22-2-1 0,-11 1-7 16,-3-1-6-16,-8 2-16 0,21-1-10 0,-14 1-20 16,-7 0-13-16,17 0-19 0,-9-3-18 0,-8 3-12 15,15 3-19-15,-15-3-17 0,13 1-25 0,-7 2-58 16,-6-3-145-16,9 2-414 0,-9-2 184 0</inkml:trace>
          <inkml:trace contextRef="#ctx0" brushRef="#br0" timeOffset="96220.64">3001 5891 50 0,'0'0'158'0,"-8"-5"-8"0,8 5-5 0,0 0-11 16,0 0-6-16,0 0-1 0,-10-6-3 0,10 6-9 15,0 0-2-15,-5-5-4 0,5 5-9 0,0 0 2 16,0 0-6-16,-12-6 0 0,12 6-3 0,0 0-2 15,0 0-5-15,-9-4-7 0,9 4-2 0,0 0-4 16,0 0-9-16,0 0-3 0,0 0-4 0,0 0-3 0,0 0-13 16,-11-2 3-16,11 2-7 0,0 0-5 0,0 0-6 15,0 0 2-15,0 0-9 0,0 0 1 0,0 0-7 16,0 0 4-16,0 0-4 0,-6 17 2 0,6-17-4 16,0 0 3-16,6 16-2 0,-3-7-4 0,1 0 2 15,2 0 2-15,3 0 0 0,-1 3 3 0,5-3 1 16,-2 2-4-16,6 3 1 0,-4-7-2 0,4 6 1 15,0-1 0-15,4-1-5 0,-2-1 5 0,2 1-3 16,-8-5-1-16,2 0-1 0,2 2 3 0,-3-2-4 16,6 2 4-16,-5-1-6 0,0-2 1 0,1-2 3 15,-1 4-2-15,-2-4 0 0,3 0-1 0,0 0-2 16,-2 0 0-16,-1-3 4 0,-2 3 1 0,-1 0-3 16,-2-1-2-16,-8-2 2 0,17 4-5 0,-9-4 3 15,-8 0 5-15,17 0 1 0,-17 0-2 0,14 0 5 16,-14 0 0-16,12 0-3 0,-12 0 4 0,9 0-4 15,-9 0 0-15,0 0-1 0,12 0-1 0,-12 0 0 16,0 0 1-16,0 0 0 0,0 0-2 0,0 0 0 0,0 0-1 16,12 3 1-16,-12-3-6 0,0 0 2 0,0 0 0 15,0 0-2-15,0 0-1 0,0 0 3 0,-2 13-1 16,2-13 3-16,-10 14-1 0,1-4 6 0,-2 0 1 16,-5 7-3-16,-2-1 4 0,-5 6-3 0,-5 2 1 15,-1-1-1-15,-1 5-1 0,0-3 1 0,-4 4-2 16,3-2 1-16,-3 3-1 0,-10 13 0 0,12-13-3 15,-2 6-12-15,3-3-12 0,3 2-15 0,-6-4-12 16,-7 11-17-16,12-9-15 0,1-2-17 0,2 2-22 16,3-1-23-16,0-3-22 0,5-2-23 0,2-6-213 15,1-4-432-15,6-4 191 0</inkml:trace>
        </inkml:traceGroup>
        <inkml:traceGroup>
          <inkml:annotationXML>
            <emma:emma xmlns:emma="http://www.w3.org/2003/04/emma" version="1.0">
              <emma:interpretation id="{CD94D3DE-ECAF-4243-A3CB-A3202B8E0F7A}" emma:medium="tactile" emma:mode="ink">
                <msink:context xmlns:msink="http://schemas.microsoft.com/ink/2010/main" type="inkWord" rotatedBoundingBox="4729,6242 7724,5673 7936,6789 4941,7357"/>
              </emma:interpretation>
            </emma:emma>
          </inkml:annotationXML>
          <inkml:trace contextRef="#ctx0" brushRef="#br0" timeOffset="98704.58">4000 6091 151 0,'0'0'209'0,"0"0"-12"0,0 0-14 0,0 0-6 16,0 0-13-16,1-8-9 0,-1 8-12 0,0 0-13 15,0 0-12-15,0 0-13 0,0 0-10 0,0 0-11 16,0 0-10-16,0 0-1 0,0 0-10 0,0 0-4 16,0 0-2-16,0 0-1 0,11 24-1 0,-10-15-1 15,-1 2 0-15,3 3-7 0,-2 0 1 0,3-1-6 16,-4-1-1-16,0 3-7 0,1-1-3 0,-2 5-1 16,2-6-1-16,-1 3-5 0,0-4-1 0,-4 3 1 15,4-5-4-15,0 5 2 0,3-5-7 0,-3 3 2 0,1 1-2 16,-1-5-2-16,0-9 0 0,1 19-1 0,1-11 1 15,-2 1 2-15,4 2-5 0,-3-3 3 16,-1-8-4-16,4 15 1 0,-3-9 0 0,-1-6-3 0,5 12 0 16,-5-12 0-16,4 13-1 0,-2-10 2 0,-2-3-4 15,4 12 1-15,-4-12 1 0,0 0 2 0,1 8-2 16,-1-8 2-16,0 0-4 0,0 0 0 0,0 11-2 16,0-11 3-16,0 0 2 0,0 0-1 0,0 0-2 15,0 0 4-15,0 0 3 0,0 0 5 0,0 0-3 16,0 0 0-16,0 0 1 0,0 0-3 0,0 0-2 15,0 0 1-15,0 0-1 0,0 0 0 0,0 0-1 16,0 0 1-16,-16-22-6 0,16 22 2 0,-2-15-2 16,2 15-2-16,0-15 1 0,0 6 0 0,0 9-4 15,2-17 2-15,0 9-5 0,3-5-2 0,-5 13-1 16,2-17 5-16,1 7-6 0,2-2 3 0,-1 3-1 16,-1 2-1-16,2 0-1 0,-1-3 1 0,-4 10 2 0,6-14-1 15,-3 3 0-15,0 5 1 0,-3 6 3 16,6-15 3-16,-4 5-3 0,-2 10-2 0,6-12 0 15,-2 3 0-15,-1 0 0 0,1 2 0 0,-4 7 2 0,9-15-5 16,-5 9 5-16,-1-3 0 0,4 3-2 0,-2-2 4 16,0 0-1-16,3 2-3 0,-1 1 3 0,-2-3 0 15,3 0 0-15,-2 2-1 0,2 0-1 0,3-2 2 16,-3 0 1-16,1 5-1 0,3-5-2 0,-2 2-3 16,-2 4 7-16,4-7 0 0,-2 6-1 0,-1-2-2 15,0 2-1-15,2-2 6 0,-2 3-2 0,0-1-5 16,-1 0 5-16,1-1-1 0,-9 4-2 0,13-5 1 15,-13 5-1-15,13-3 2 0,-13 3 0 0,12-1-2 16,-12 1-4-16,0 0 4 0,12 1-1 0,-12-1 2 0,13 3-2 16,-13-3 1-16,8 4 1 0,-8-4-1 15,5 6 0-15,-5-6 5 0,6 7-7 0,-6-7 5 16,4 11 0-16,-2-3 3 0,-2-8-4 0,0 14 5 0,0-6 1 16,0-8-5-16,0 19 0 0,0-10 6 0,0-9-2 15,-4 21 2-15,1-12 2 0,-1 6 2 16,3-5 2-16,-3 1-1 0,-1 1-3 0,1 1 2 0,-1-2 0 15,-1 1 0-15,2-1-4 0,-1 4 0 0,0-5 1 16,1 6 2-16,-1-5-5 0,0 1 1 0,1 1-3 16,1-2 4-16,-1 2-5 0,3-1 2 0,0 0 1 15,-2-2 1-15,3-10-1 0,3 21-1 0,-1-15 1 16,-2-6 2-16,4 15 0 0,-1-8 1 0,3-1-4 16,-1 3 3-16,1-3-1 0,0-1 2 0,1 1-2 0,2-1-1 15,-3 1 1-15,5-1 1 0,-3-3-1 16,2-1 3-16,1 0-4 0,-2 1-4 0,-9-2-13 15,17 3-16-15,-17-3-21 0,16-3-28 0,-16 3-32 16,11-2-27-16,-11 2-29 0,11-2-52 0,-11 2-199 16,5-7-452-16,-5 7 200 0</inkml:trace>
          <inkml:trace contextRef="#ctx0" brushRef="#br0" timeOffset="100059.7">4814 5364 23 0,'0'0'139'0,"0"0"-6"0,0 0 2 0,0 0 4 16,0 0 4-16,0 0-5 0,-11 23-6 0,4-12-8 16,1 0-6-16,-1 0 0 0,0 3-9 0,0-1-6 15,-1 2-3-15,-1-3-3 0,-3 6-1 0,3 0-10 16,-2-2-2-16,2 5-5 0,-3-5-3 0,3 5-6 15,0-5-4-15,-3 4-9 0,4-4-3 0,2 0-2 16,-3-1-1-16,1 0-4 0,-1 3-6 0,1 3-4 0,1-9 0 16,2 4-4-16,-1-1 1 0,0-2-9 0,-3-1 3 15,3 0-6-15,0 1 1 0,1-2-5 16,1 1 1-16,-1-2-2 0,-4 1 0 0,4 0-4 0,-1 0-1 16,4-3-3-16,-2-1 3 0,-1 3-2 0,-2-4-9 15,5 2-8-15,-4 0-13 0,1-2-20 16,-1 0-29-16,-4 0-13 0,5 0-25 0,5-6-27 0,-12 6-25 15,12-6-65-15,-9 1-133 0,9-1-385 0,0 0 172 16</inkml:trace>
          <inkml:trace contextRef="#ctx0" brushRef="#br0" timeOffset="99651.58">4471 5402 97 0,'0'0'130'0,"0"0"-17"0,0 0-2 16,3-10-3-16,-3 10-3 0,0 0-4 0,0 0-7 15,2-10-2-15,-2 10 1 0,0 0-3 0,0 0-2 16,0 0-4-16,2-9-8 0,-2 9 2 0,0 0-8 15,0 0-4-15,0-12 5 0,0 12 2 0,0 0-3 16,0 0 2-16,0 0-1 0,0 0-5 0,0 0-2 0,0 0-4 16,3-11-3-16,-3 11-7 0,0 0-6 15,0 0-4-15,0 0-9 0,0 0-6 0,0 0-1 16,0 0 0-16,0 0 1 0,0 0-1 0,0 0-4 0,0 0 4 16,7 32 0-16,-6-23-3 0,0 0-5 0,3 1 5 15,-3 3-2-15,3-2-1 0,0 2 2 16,-2 0 0-16,0-3-3 0,3 4 0 0,-2 2-5 0,0-6 1 15,2 2 1-15,-4 0 0 0,2-2-2 0,-3-1 0 16,1-1 2-16,-1 3-2 0,0-11-1 0,0 16-2 16,0-8 0-16,0-8 1 0,0 13-1 0,0-13-1 15,-1 11-3-15,1-11 4 0,-3 10-8 0,3-10-6 16,-5 6-17-16,5-6-11 0,-3 11-17 0,3-11-13 16,-6 4-24-16,6-4-26 0,0 0-17 0,0 0-27 15,0 0-55-15,0 0-126 0,0 0-366 0,0 0 162 16</inkml:trace>
          <inkml:trace contextRef="#ctx0" brushRef="#br0" timeOffset="100944.35">4906 5587 106 0,'0'0'193'0,"0"0"-18"0,-4-12-8 16,4 12-12-16,0 0-8 0,-1-10-16 0,1 10-18 16,0 0-4-16,0 0-13 0,0 0-7 0,0 0-5 15,6-12-13-15,-6 12-1 0,7-5-7 0,-7 5-4 16,6-7-3-16,-6 7-4 0,9-7-4 0,-9 7-1 15,8-6-1-15,-8 6-6 0,16-3 2 0,-8 1 0 16,0-1-2-16,1 3-2 0,-9 0-3 0,19-4-4 16,-9 2-5-16,-10 2 2 0,15-2-9 0,-15 2 1 15,13 4-7-15,-13-4 0 0,13 6 3 0,-5-5-7 16,-8-1 4-16,8 8-4 0,-3-2 2 0,-1 0 1 0,-4-6-3 16,4 14-4-16,-1-8 6 0,-3 5-2 15,0-11 3-15,0 15-3 0,0-15-2 0,-3 17 3 16,0-6 5-16,0-1 1 0,0-1 2 0,-1 0-5 0,1-1 2 15,-4 2-3-15,1 2 2 0,2-5-3 0,-1 1-1 16,0-1-2-16,-3 0 2 0,3 1-2 0,-4-3 3 16,2 1-4-16,-1 2 3 0,1-6-1 0,7-2-1 15,-10 9-2-15,8-5 1 0,2-4-3 0,0 0 1 16,-12 7-1-16,12-7 0 0,0 0-3 0,-5 5 3 0,5-5 3 16,0 0-4-16,0 0-1 0,0 0-6 15,0 0 1-15,0 0 0 0,0 0-6 0,0 0 5 16,0 0 0-16,32-8-1 0,-21 5 0 0,-2 0 1 15,-9 3 3-15,17-3-5 0,-6-1 4 0,-4 0 1 16,2 4 1-16,2-2-1 0,-11 2 0 0,17-4-3 16,-17 4 3-16,12-2-3 0,-12 2-1 0,11 0 3 0,-11 0-3 15,0 0 1-15,12 2 0 0,-12-2 2 0,0 0-2 16,8 4 0-16,-8-4 0 0,0 0 3 0,0 0-2 16,5 6 0-16,-5-6 1 0,0 0-2 0,0 12 3 15,0-12 1-15,-1 11 0 0,1-11 1 0,-4 13-2 16,4-13 0-16,-5 14 1 0,0-6 2 0,2-3 1 15,-2 5 0-15,1-3-3 0,-1 2 5 0,-2 1-5 16,-1-3 1-16,-1 3 1 0,0-1 0 0,1-2-2 16,-1 2 3-16,-3-1 2 0,-1-1 1 0,0 1-1 15,0-1 3-15,0 0-3 0,-3-2 5 0,2 1-2 0,-2-2 1 16,3 0-2-16,-3 1 1 0,1-2-1 16,6 0 0-16,-2-1-1 0,-1 2-1 0,1-3-1 0,0 0-2 15,11-1 3-15,-18 0 2 0,18 0-7 0,-18-1-6 16,18 1-17-16,-12-4-12 0,12 4-16 0,-15-3-26 15,11-1-24-15,4 4-21 0,-7-11-25 0,7 11-34 16,-3-15-175-16,3 7-383 0,0-4 169 0</inkml:trace>
          <inkml:trace contextRef="#ctx0" brushRef="#br0" timeOffset="101597.8">5421 5642 90 0,'0'0'152'0,"0"0"-7"0,0 0-10 0,0 0-5 15,0 0-8-15,17 5-4 0,-17-5 2 16,17-2-9-16,-8 4-5 0,3-2-4 0,1 0-7 0,3 0 0 16,2 0-7-16,-1 1 0 0,6-1-5 0,0-1-2 15,-2 2 0-15,1-1-6 0,1-1-6 16,0 2-4-16,1-2-6 0,-7 2-4 0,0-4-5 0,0 5-4 16,0-2-8-16,-1-2 1 0,-3-1-5 0,0 3-1 15,-13 0-5-15,16 0-1 0,-16 0 0 0,13-2 4 16,-13 2 0-16,9-4 0 0,-9 4-8 0,0 0-1 15,12 0 0-15,-12 0-4 0,0 0-8 0,0 0-15 16,0 0-19-16,0 0-26 0,0 0-21 0,0 0-15 16,0 0-25-16,0 0-24 0,0 0-19 0,0 0-51 0,0 0-118 15,-32 6-349-15,32-6 154 0</inkml:trace>
          <inkml:trace contextRef="#ctx0" brushRef="#br0" timeOffset="102526.15">6557 5251 198 0,'0'0'184'0,"0"0"-19"0,0 0-14 0,0 0-12 0,5-9-11 16,-5 9-11-16,0 0-11 0,0 0-11 16,0 0-10-16,0 0-10 0,0 0 5 0,0 0 5 15,0 0-4-15,0 0-4 0,0 0 3 0,0 0 2 0,-5 32 4 16,5-32-9-16,-5 16 2 0,2-6 0 16,-1-1-3-16,-1 3-7 0,0 0-3 0,-2 3-3 15,2 0 3-15,-6 0-6 0,2 5-2 0,-4-3-2 16,1 2-2-16,-2-1-5 0,2 0-1 0,-2 1-8 0,0 2 3 15,-3-3-6-15,2 4-4 0,0-3-5 0,-1 1 0 16,1 2-1-16,-2-6-1 0,3 4-4 0,0-3-2 16,1 1-3-16,2-5 0 0,-1 4-3 0,1-6-1 15,0-1 1-15,1 3-2 0,4-1-9 0,-1-6-9 16,-2 4-17-16,1-1-14 0,2-3-24 0,3 3-20 16,-3-6-21-16,6-3-23 0,-8 9-15 0,8-9-24 15,0 0-29-15,0 0-203 0,0 0-429 0,0 0 189 16</inkml:trace>
          <inkml:trace contextRef="#ctx0" brushRef="#br0" timeOffset="102140.65">6248 5256 179 0,'0'0'197'0,"0"0"-13"16,0 0-10-16,-5-9-16 0,5 9-10 0,0 0-12 16,0 0-12-16,0 0-14 0,0 0-8 0,0 0-10 15,0 0-10-15,0 0-14 0,0 0-4 0,0 0-5 16,0 0-9-16,0 0-3 0,0 0 3 0,0 0 0 16,0 0-2-16,0 0 0 0,8 33-4 0,-5-23 1 15,-3-10-3-15,2 15 2 0,2-5-4 0,-1 1 3 16,5 0-4-16,-6-3-3 0,3-1-1 0,-1 5-7 0,2-3 1 15,-4 0 0-15,2-2-7 0,-3 2-1 16,2-1-3-16,-3-8 1 0,4 15 0 0,-4-7 0 16,0-8-5-16,5 12-1 0,-5-12-2 0,3 12 0 0,-3-5 1 15,0-7-17-15,0 10-10 0,0-10-20 0,-3 10-15 16,3-10-21-16,-5 9-29 0,5-9-12 16,0 0-25-16,-5 9-9 0,5-9-46 0,0 0-132 15,0 0-350-15,0 0 155 0</inkml:trace>
          <inkml:trace contextRef="#ctx0" brushRef="#br0" timeOffset="103180.01">6651 5480 51 0,'0'0'190'0,"12"-6"-18"0,-12 6 2 0,9-6-16 15,-1 2-10-15,-8 4-9 0,10-6-9 0,-10 6-6 16,15-5-6-16,-11 1-14 0,3 1-1 0,-7 3-6 15,17-5-9-15,-17 5-8 0,12-1-10 0,-12 1-12 16,9-3 0-16,-9 3-7 0,0 0-7 0,13 3-2 16,-13-3-3-16,7 3-5 0,-7-3 5 0,5 9-4 15,-5-9 0-15,5 10-1 0,-1-5 0 16,-4-5 4-16,2 12 0 0,-2-12-2 0,-4 16 1 0,2-7 2 16,-3 1 0-16,-1 2 1 0,0-1-3 0,1 0 3 15,-4 0-2-15,1 0-6 0,0 3 1 0,-3-4-4 16,1 1-1-16,-4 1-3 0,2-4-5 0,-3 3 1 0,3-2-2 15,-6 3-2-15,2-2-1 0,1-4-1 0,1 3 1 16,0-2-6-16,-1 0 3 0,1 1-4 16,3-2 3-16,2-2-2 0,0-1-2 0,1-1-2 0,8-2 5 15,-13 4-1-15,13-4-6 0,-9 4 5 0,9-4 2 16,-9 1-4-16,9-1-1 0,0 0 0 0,0 0-3 16,0 0-2-16,0 0-2 0,0 0-4 0,0 0-3 15,0 0 2-15,0 0-3 0,17-20 1 0,-17 20 0 16,17-5 2-16,-8 2 1 0,-9 3-1 0,20-3 0 15,-12 3 0-15,3-1 6 0,1 1-5 0,0 0-2 16,2-1 2-16,-1 2 4 0,-1 0-6 0,5-1 5 16,-5 3-2-16,1-3 2 0,3 4 4 0,1-2 1 15,-2 0-3-15,0 4 4 0,2-4-1 0,0 1 2 0,-2 0 0 16,0 0 2-16,2 3 1 0,-2-6-1 16,2 2-3-16,-2-2 4 0,2 7-2 0,0-6-3 15,-6 0 1-15,4 1 2 0,-6 0-14 0,1-2-14 0,2 1-26 16,-4 2-31-16,-8-3-28 0,14 0-42 0,-14 0-46 15,10-3-238-15,-10 3-470 0,10-5 208 0</inkml:trace>
        </inkml:traceGroup>
      </inkml:traceGroup>
    </inkml:traceGroup>
    <inkml:traceGroup>
      <inkml:annotationXML>
        <emma:emma xmlns:emma="http://www.w3.org/2003/04/emma" version="1.0">
          <emma:interpretation id="{DC0564F1-D588-45EB-B261-0CF432A00785}" emma:medium="tactile" emma:mode="ink">
            <msink:context xmlns:msink="http://schemas.microsoft.com/ink/2010/main" type="paragraph" rotatedBoundingBox="2797,8399 6649,7294 6963,8388 3111,94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D8E99-5F95-4C6A-9C59-CE24B04BD6C8}" emma:medium="tactile" emma:mode="ink">
              <msink:context xmlns:msink="http://schemas.microsoft.com/ink/2010/main" type="inkBullet" rotatedBoundingBox="5298,7681 5975,7488 6097,7915 5421,8109"/>
            </emma:interpretation>
            <emma:one-of disjunction-type="recognition" id="oneOf2">
              <emma:interpretation id="interp2" emma:lang="tr-TR" emma:confidence="0">
                <emma:literal>↳</emma:literal>
              </emma:interpretation>
            </emma:one-of>
          </emma:emma>
        </inkml:annotationXML>
        <inkml:trace contextRef="#ctx0" brushRef="#br0" timeOffset="111908.04">4482 7101 50 0,'0'0'154'0,"-4"-9"-8"0,4 9-10 16,0 0-8-16,0 0-5 0,0 0-5 0,0 0-8 0,0 0-2 15,0 0-8-15,0 0-9 0,0 0-7 0,0 0-11 16,0 0-2-16,-6-6-9 0,6 6-3 0,0 0-3 16,0 0-2-16,0 0 1 0,0 0-3 0,0 0 2 15,0 0-6-15,-8-5-3 0,8 5-2 0,0 0-4 16,0 0-4-16,0 0-4 0,0 0-2 0,0 0-1 16,0 0-1-16,0 0-6 0,0 0-2 0,0 0 1 0,0 0-3 15,0 0 0-15,0 0-2 0,0 0 1 16,0 0-4-16,0 0 4 0,0 0 2 0,0 0 3 15,0 0 5-15,0 0 4 0,0 0 0 0,0 0 0 16,0 0 3-16,31 4-1 0,-31-4 1 0,17-2-4 16,-6 2-1-16,2-2-3 0,1 4-2 0,1-4-1 15,-1 1-2-15,-1 1 0 0,0-2 1 0,2 2-3 0,-1-4-2 16,-1 4-4-16,3-1 3 0,-3 1 1 0,-1-3-2 16,-2 3-2-16,3 0 3 0,-13 0-2 0,21-2-1 15,-13 2-2-15,-8 0-2 0,16-1 1 0,-16 1 2 16,11 0-5-16,-11 0 0 0,13 1 0 0,-13-1 2 15,11 0-6-15,-11 0 1 0,0 0 3 0,10 2-3 16,-10-2-1-16,0 0 2 0,0 0-2 0,12 0 2 16,-12 0-3-16,0 0-1 0,0 0 1 0,0 0 2 15,0 0 0-15,0 0 0 0,0 0-3 0,0 0 1 16,12 3-3-16,-12-3 3 0,0 0-2 0,0 0-3 16,0 0-14-16,0 0-18 0,0 0-28 0,0 0-23 0,0 0-30 15,-25 14-36-15,17-11-40 0,8-3-203 16,-18 0-429-16,10 1 190 0</inkml:trace>
        <inkml:trace contextRef="#ctx0" brushRef="#br0" timeOffset="121575.68">5030 6921 2 0,'0'0'160'0,"5"-19"-10"0,-5 19-9 0,0 0-9 16,0 0-8-16,0 0-12 0,0 0-16 0,0 0 3 15,0 0-5-15,0-12-5 0,0 12-5 16,0 0-5-16,0 0-11 0,4-6 0 0,-4 6 1 0,0 0-9 15,0 0 5-15,0 0 0 0,5-14-6 16,-5 14-1-16,0 0-5 0,3-8-5 0,-3 8-2 16,0 0 0-16,5-5-2 0,-5 5-2 0,0 0 0 0,4-10-5 15,-4 10 3-15,4-9-3 0,-4 9-7 16,0 0 6-16,-3-12-2 0,3 12-2 0,0 0-2 0,6-10 1 16,-6 10-4-16,0 0-1 0,0-12-5 0,0 12-2 15,0 0-4-15,2-12 4 0,-2 12-2 0,0 0 0 16,3-12-6-16,-3 12-2 0,5-9 1 0,-5 9 0 15,1-7-1-15,-1 7 4 0,0 0-3 0,3-12-1 16,-3 12-3-16,0 0 6 0,3-11-3 0,-3 11 0 16,2-7 2-16,-2 7 4 0,0 0-3 0,0 0 1 15,0 0-4-15,6-9 3 0,-6 9 4 0,0 0-2 0,0 0-2 16,0 0 2-16,3-9-2 0,-3 9 2 0,0 0-6 16,0 0 1-16,0 0-2 0,0 0 2 0,0 0-5 15,0 0 0-15,0 0-3 0,0 0-1 0,0 0 1 16,0 0 1-16,0 0-4 0,0 0 2 0,0 0-3 15,0 0 2-15,0 0-2 0,0 0 3 0,0 0-1 16,0 0-2-16,0 0-3 0,0 0 5 0,-5 35 2 16,5-35-3-16,-1 13 3 0,1-13 0 0,-4 12-2 15,3-8 2-15,1-4 2 0,0 13 1 0,0-13-1 16,-3 14 0-16,3-14 3 0,-3 14 2 0,3-5-1 16,0-9 2-16,-3 14-2 0,0-7 1 0,3-7 0 15,-3 14 4-15,3-5-5 0,0-9 0 0,0 16 1 16,0-16 1-16,-1 16-4 0,1-7 2 0,0-9 0 15,-1 15-4-15,2-8 3 0,0 4 0 0,-1-11-1 16,3 15-1-16,0-8 1 0,-1 0 1 0,-2-7-2 16,3 13 3-16,-2-6 1 0,-1-7-2 0,4 9 0 0,-4-9 1 15,5 11-1-15,-5-11 3 0,3 10-2 0,1-6-3 16,-4-4-1-16,4 10 4 0,-4-10-4 0,2 7 3 16,-2-7-3-16,0 0 2 0,4 11-3 0,-4-11 2 15,2 8 0-15,-2-8 2 0,3 6-4 0,-3-6 4 16,0 0-2-16,0 12 0 0,0-12-1 0,0 0 1 15,7 10-1-15,-7-10 2 0,1 6-4 0,-1-6 1 16,0 0 0-16,4 6 1 0,-4-6-4 0,0 0 4 16,3 7 1-16,-3-7-2 0,0 0 0 0,0 0 0 15,0 0 2-15,4 9-3 0,-4-9 1 0,0 0 3 16,0 0-3-16,1 11 2 0,-1-11-1 0,0 0-4 16,4 7 1-16,-4-7 0 0,0 0 4 0,8 6 0 15,-8-6-2-15,0 0-1 0,4 8 2 0,-4-8-7 0,0 0-10 16,0 0-14-16,0 0-17 0,0 0-15 15,2 8-17-15,-2-8-13 0,0 0-17 0,0 0-29 16,0 0-38-16,0 0-53 0,0 0-166 0,0 0-424 16,0 0 187-16</inkml:trace>
      </inkml:traceGroup>
      <inkml:traceGroup>
        <inkml:annotationXML>
          <emma:emma xmlns:emma="http://www.w3.org/2003/04/emma" version="1.0">
            <emma:interpretation id="{FF96CF25-0F39-43BB-8BBD-9B75D83567AD}" emma:medium="tactile" emma:mode="ink">
              <msink:context xmlns:msink="http://schemas.microsoft.com/ink/2010/main" type="line" rotatedBoundingBox="2827,8504 6679,7399 6963,8388 3111,9493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08764F5-D31F-464C-9022-6C2C20BB2675}" emma:medium="tactile" emma:mode="ink">
                <msink:context xmlns:msink="http://schemas.microsoft.com/ink/2010/main" type="inkWord" rotatedBoundingBox="2827,8504 6679,7399 6963,8388 3111,9493"/>
              </emma:interpretation>
            </emma:emma>
          </inkml:annotationXML>
          <inkml:trace contextRef="#ctx0" brushRef="#br0" timeOffset="122886.28">5854 6843 149 0,'0'0'176'0,"0"0"-4"0,0 0-8 0,0 0-8 16,0 0-10-16,1-9-8 0,-1 9-6 15,0 0-9-15,0 0-14 0,0 0-9 0,0 0-1 16,0 0-7-16,0 0-4 0,0 0-4 0,0 0-2 16,0 0 1-16,-29 19-1 0,19-11-4 0,2 1-6 0,-4 2-2 15,0-2-4-15,-3 10 2 0,2-5-1 16,-3 3-6-16,0 0-4 0,2-1-6 0,-1 2-3 0,2 0-2 15,-1 0-5-15,-3-2 0 0,5 3-5 0,-3-1-3 16,3-1-3-16,0-1-1 0,0-3-4 0,4 2-2 16,-1-1-4-16,1-4 1 0,3 6-4 0,-1-4-2 15,0-3 1-15,2 4-3 0,2-5 1 0,1 1 0 16,-3 1-3-16,4-10 2 0,0 16-3 0,0-16-2 16,0 15 2-16,2-7-1 0,0-1 2 0,-2-7 0 15,2 14-2-15,2-10-1 0,-4-4 0 0,11 10 4 16,-8-4 0-16,7-3 2 0,-4 1 2 0,2 0 3 15,-8-4-1-15,17 2 0 0,-7-1 1 0,4 0-4 16,0-1 5-16,-1 0-6 0,1-1-1 0,1 0-2 16,-2-1 4-16,3-2-7 0,1 0 4 0,-4 0 3 0,4-2-6 15,-4 0 3-15,2 3-2 0,-3-5-4 16,1 1 0-16,-1 0 1 0,0-2-1 0,-3 0-1 0,-1 1 2 16,3-2 0-16,-5 4-1 0,-1-2 0 0,1 1 2 15,-3 0 0-15,0-1-3 0,-3 8 2 16,4-12 4-16,-4 12-5 0,0-12 0 0,0 12 1 15,0 0-2-15,-10-15-4 0,5 10 0 0,5 5 0 0,-14-5 1 16,5 3-4-16,-3 0 3 0,12 2 0 0,-25 0 1 16,15 2 1-16,-5 0 0 0,1 3-5 0,-1-2-11 15,0 4-17-15,-1-1-17 0,4 3-24 0,-5 0-22 16,-2 0-33-16,-2 1-27 0,1 5-37 0,2-3-38 16,-3 1-228-16,1 1-495 0,-1-1 220 0</inkml:trace>
          <inkml:trace contextRef="#ctx0" brushRef="#br0" timeOffset="122214.83">5622 6677 135 0,'0'0'170'0,"0"0"-14"0,0 0-9 0,0 0-12 0,0 0-11 16,0 0-6-16,0 0-10 0,0 0-10 0,0 0-11 15,0 0-8-15,0 0-9 0,0 0-11 0,0 0-2 16,0 0 0-16,0 0-2 0,0 0 5 0,0 0 1 15,0 0 1-15,0 0 1 0,-10 33-2 0,7-25 5 16,-2 5-5-16,1-4-3 0,-4 2-1 0,2 2 2 16,0-4-7-16,0 5 1 0,-5 0 2 0,5 0-3 15,-6 3 6-15,2-1-3 0,-1-5 0 0,-2 9-2 16,3-1-4-16,-5 0-3 0,4-2-2 0,-1 0 1 16,1-4-3-16,-3 4-3 0,2 3-1 0,0-4-2 15,3 1-1-15,-3-2-4 0,2 4-1 0,1-6 2 16,1 1-2-16,-2 2-3 0,-2 4 0 0,4-7-5 15,-3 4-1-15,5-4 2 0,-3 0-6 0,1-4 2 0,1 7 0 16,2-5 0-16,-5 2-2 0,3-1 5 16,2-2-3-16,-3-2-4 0,4 1 1 0,-2-3-1 0,2 2-4 15,0 3 1-15,1-3-3 0,3-8-2 0,-8 9 5 16,8-9-4-16,-5 11 2 0,5-11-4 16,-5 9 2-16,1-4-1 0,4-5-2 0,0 0 8 0,-7 10-8 15,7-10 0-15,0 0 1 0,-2 6 6 0,2-6-10 16,0 0-8-16,0 0-16 0,0 0-14 0,-5 12-15 15,5-12-13-15,0 0-15 0,0 0-14 16,0 0-13-16,0 0-17 0,0 0-23 0,0 0-24 0,0 0-18 16,0 0-22-16,0 0-180 0,0 0-421 0,0 0 186 15</inkml:trace>
          <inkml:trace contextRef="#ctx0" brushRef="#br0" timeOffset="105991.93">2350 7832 142 0,'5'-6'159'16,"-5"6"-7"-16,0 0-3 0,0 0-5 0,7-10-9 0,-7 10-6 16,0 0-7-16,4-8-4 0,-4 8-6 0,0 0-5 15,0 0-6-15,1-9 2 0,-1 9-5 0,0 0-4 16,0 0-5-16,0 0-5 0,-1-15-2 0,1 15-3 16,0 0-6-16,0 0-7 0,0 0-3 0,-4-12 0 15,4 12-5-15,-7-7 0 0,7 7-5 0,-6-6 3 16,6 6-2-16,-7-6-2 0,7 6-6 0,-8-4-6 15,8 4-1-15,-13-6-2 0,13 6-7 0,-9-5 4 16,0 3-3-16,9 2 0 0,-12-5-3 0,12 5 2 16,-17-4-8-16,17 4 2 0,-11-2-5 0,11 2 1 15,-15-1-2-15,15 1-5 0,-17 1 0 0,7 1-2 16,2 1-3-16,-3-1-3 0,-2 3 2 0,2-1 2 16,-1 2-4-16,-3-1 3 0,2 2-5 0,-2 2 2 0,3 3-2 15,0-2 1-15,0-1 0 0,1 3-1 0,-1-1-1 16,1 3 4-16,4-2-6 0,-3 1 4 15,4 3-3-15,-1-2 3 0,5 0-2 0,-4-1 1 0,3 0-2 16,3 2 3-16,0-1-4 0,3 0 4 0,-1 0-4 16,3-1 2-16,0-1 1 0,2 0-3 0,1 1 2 15,2-2-3-15,2-1 2 0,0-1 2 0,1 0-1 16,1 0 1-16,-1-5 1 0,3 2 2 0,-3 1-3 16,0-3 2-16,1 0-3 0,-1 0 2 0,-5-2 1 15,3 1 1-15,-2-2-3 0,-9-1 3 0,17 2-3 16,-11 1-1-16,-6-3 4 0,0 0-2 0,15 0 3 15,-15 0-3-15,0 0 1 0,10 1-3 0,-10-1-2 16,0 0 1-16,0 0-2 0,0 0-2 0,12 0-10 0,-12 0-17 16,0 0-17-16,0 0-21 0,0 0-20 15,10 2-17-15,-10-2-24 0,0 0-17 0,14-2-18 16,-14 2-32-16,13-4-218 0,-4 2-447 0,6-4 198 0</inkml:trace>
          <inkml:trace contextRef="#ctx0" brushRef="#br0" timeOffset="106669.99">2814 7618 87 0,'0'0'215'0,"-10"-7"-9"0,10 7-9 0,-8-6-10 15,8 6-9-15,-8-5-10 0,8 5-15 16,-9-4-9-16,9 4-12 0,0 0-11 0,0 0-8 15,-7-7-15-15,7 7-6 0,0 0-13 0,0 0-8 0,0 0-9 16,-9-4-9-16,9 4-2 0,0 0-8 0,0 0-4 16,0 0-6-16,0 0-2 0,0 0-3 0,0 0-5 15,0 0 3-15,0 0-1 0,26 18-2 0,-19-15 0 16,-1 3 0-16,6 0-8 0,3 0 5 0,-6 3-6 16,3-3 1-16,-1 1-1 0,1 1 2 0,4-1-3 15,-3-1-4-15,-1 3-1 0,-1 2 1 0,4-4 1 0,-4 3-3 16,3-3 0-16,-3 1 1 0,1 1-4 15,-1-3 3-15,0 1-2 0,-3 1-1 0,1-4-2 16,3 5 6-16,-4-6-5 0,-2 3 4 0,4-3 0 0,-3-1 6 16,4 0 5-16,-3 0 3 0,1 2 2 15,1-2-2-15,-10-2 0 0,17 0 1 0,-9 3-3 16,-8-3 4-16,16 1-5 0,-16-1 0 0,13 1 2 0,-13-1-1 16,12-1 1-16,-12 1 4 0,10 0-1 0,-10 0 1 15,0 0 4-15,12 1 2 0,-12-1-5 0,0 0 0 16,0 0 7-16,0 0-7 0,0 0-1 15,13-1 3-15,-13 1-4 0,0 0 1 0,0 0-7 0,0 0-7 16,0 0-2-16,0 0-1 0,0 0 1 0,0 12 3 16,0-12 0-16,0 0-2 0,-13 24-3 0,6-12 3 15,-3 0-2-15,-2 7-2 0,-3 2 0 0,-9 6-1 16,0-2 1-16,0 3 2 0,-5 4-3 0,1 0 2 16,-2 2 0-16,-4 0-2 0,-11 6-2 0,12-7-19 15,-10 11-24-15,1 0-25 0,0 3-34 0,2-3-31 16,0 6-38-16,12-13-50 0,-9 10-274 0,10-14-533 15,-2 3 236-15</inkml:trace>
          <inkml:trace contextRef="#ctx0" brushRef="#br0" timeOffset="110781.29">4042 7652 129 0,'0'0'172'0,"0"0"-15"0,0 0-13 0,0 0-13 15,0 0-14-15,0 0 3 0,0 0-12 0,0 0-3 16,0 0 5-16,0 0-4 0,0 0 0 0,0 0-1 0,0 0-3 16,0 0-3-16,0 0-4 0,0 0-10 15,0 0-6-15,0 0-6 0,0 0-6 0,0 0-8 16,0 0-9-16,0 0-6 0,0 0-4 0,0 0-5 0,0 0-5 15,0 0-3-15,0 0-3 0,0 0-1 0,-15 23-3 16,15-23 0-16,-2 12-2 0,2-12-2 16,-2 15-5-16,1-6 3 0,1 0 5 0,1 2-2 0,-1-11-3 15,0 20-2-15,-1-7-1 0,1-1 4 0,0-2 0 16,0 5 0-16,0-3-4 0,0-3 5 0,-1 5-4 16,1-2 0-16,0 1 0 0,-3 0-2 0,3-2 0 15,-1 0-1-15,1-1-2 0,0-10 3 0,0 21-6 16,-1-12 4-16,-2 0 3 0,3-9-2 0,-1 18 2 15,2-11-6-15,-1 2-1 0,0-9 4 0,-1 12-1 16,1-12 0-16,-2 13-1 0,2-13-3 0,-1 12 2 16,1-12 3-16,-3 8-4 0,3-8 1 0,0 0-2 0,-1 15-2 15,1-15-5-15,0 0 10 0,-4 10-2 16,4-10-4-16,0 0 2 0,0 0 1 0,0 0-1 16,0 13 0-16,0-13-1 0,0 0 0 0,0 0 1 0,3 9-2 15,-3-9 5-15,0 0-3 0,0 0 0 0,0 0 2 16,0 0-1-16,0 0 0 0,0 0 0 0,0 0 5 15,0 0-5-15,0 0 4 0,0 0-2 0,0 0 3 16,0 0-1-16,0 0-1 0,0 0-1 0,0 0 1 16,0 0-2-16,0 0 1 0,0 0-3 0,0 0 0 15,0 0 1-15,2-31 0 0,-2 31-1 0,4-13-1 16,-2 5 1-16,-1-1-2 0,-1 9 0 0,0-16-2 16,4 7 0-16,-4 9 4 0,5-17-1 0,-2 9 3 15,-1-4-6-15,4 1 3 0,-4 4-2 0,2-2 2 16,-3 1-3-16,5-3-1 0,-1 5 2 0,0-7-1 15,0 5 0-15,-2 2 1 0,2-4 0 0,0 1 0 16,2 0-3-16,3 0 2 0,-2 0-2 0,1-1 1 0,-2-1 1 16,1 1 0-16,2 1-1 0,-2 0-2 0,3 0-2 15,-1-1 3-15,-2 2-1 0,4-3-1 0,-2 2-1 16,2 1 1-16,0 0 1 0,-2 1 3 0,1-3-3 16,0 1 1-16,1 4-1 0,-3-3 2 0,2 2 1 15,0-2-3-15,-4 4 0 0,-7 4 6 0,14-10-3 16,-8 5-1-16,-6 5 3 0,14-6-2 0,-7 1-1 15,0 1 1-15,-7 4-1 0,13-6 5 0,-6 3-4 16,-1-1 1-16,4-1-3 0,-10 5 4 0,11-6 0 16,-4 3 1-16,-7 3-4 0,12-5 4 0,-12 5-3 15,11-1 1-15,-11 1-1 0,8-2 1 0,-8 2-1 16,0 0-4-16,11-5 3 0,-11 5-2 0,0 0 2 16,0 0 0-16,0 0-1 0,0 0-2 0,12 0-3 0,-12 0 6 15,0 0 0-15,0 0 2 0,6 7 0 0,-6-7 3 16,0 0 1-16,3 11 2 0,-3-11 2 15,0 0 0-15,-6 16 4 0,6-6-1 0,0-10 0 0,-5 15 5 16,0-8 3-16,1 7 1 0,1-3-4 0,-2-1 3 16,0-2-4-16,0 6 3 0,2-5-3 0,-2 6 0 15,0-3-2-15,-1 2-1 0,1-3 2 0,3 4 1 16,-4-2-2-16,1-1-3 0,0 2 0 0,-2-2 3 16,2 2-4-16,-1-1 3 0,2 1-6 0,-2-3 5 15,4 2-7-15,-2-1 0 0,4 1 5 0,-1 0-4 16,1 2 3-16,0-7 1 0,1 1-5 0,-1-9 1 15,1 19-1-15,4-7-1 0,-1-5 3 0,2 2-2 16,-1-3 4-16,1 0-4 0,1 3 3 0,1-6-1 16,0 2 0-16,1-1 3 0,5-1-2 0,-1 0-1 15,0-3-1-15,2 3 2 0,-2-3-4 0,1 0 3 16,1 0-4-16,-4-3 4 0,0 6-2 0,2-6-11 0,-3 0-16 16,3 0-17-16,-5 3-24 0,-8 0-26 0,15-5-30 15,-9 4-34-15,-6 1-41 0,8-5-249 16,-8 5-480-16,4-11 213 0</inkml:trace>
        </inkml:traceGroup>
      </inkml:traceGroup>
    </inkml:traceGroup>
    <inkml:traceGroup>
      <inkml:annotationXML>
        <emma:emma xmlns:emma="http://www.w3.org/2003/04/emma" version="1.0">
          <emma:interpretation id="{EC129CF4-14E2-49E3-878E-A19BB60D8A14}" emma:medium="tactile" emma:mode="ink">
            <msink:context xmlns:msink="http://schemas.microsoft.com/ink/2010/main" type="paragraph" rotatedBoundingBox="2917,9894 6573,8923 6948,10336 3292,113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4A503E-4935-4086-887F-078E7A35C08D}" emma:medium="tactile" emma:mode="ink">
              <msink:context xmlns:msink="http://schemas.microsoft.com/ink/2010/main" type="line" rotatedBoundingBox="2917,9894 6573,8923 6948,10336 3292,11307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8C355C-B3FD-4C53-863C-DCFE271A26DC}" emma:medium="tactile" emma:mode="ink">
                <msink:context xmlns:msink="http://schemas.microsoft.com/ink/2010/main" type="inkWord" rotatedBoundingBox="2917,9894 4828,9387 5204,10800 3292,11307"/>
              </emma:interpretation>
            </emma:emma>
          </inkml:annotationXML>
          <inkml:trace contextRef="#ctx0" brushRef="#br0" timeOffset="166647.28">2719 9641 53 0,'0'0'114'16,"0"0"-9"-16,0 0-5 0,0 0-11 0,0 0-3 16,-9-7-8-16,9 7-5 0,0 0-4 0,0 0 0 0,0 0 0 15,0 0-8-15,-12-2-1 0,12 2 0 16,0 0-6-16,0 0-3 0,0 0 2 0,-11-5-5 16,11 5 0-16,0 0 1 0,0 0-5 0,-7-6 1 0,7 6-1 15,0 0-4-15,0 0 1 0,-8-2-3 0,8 2-5 16,0 0 2-16,-9-6-3 0,9 6-5 0,0 0-4 15,0 0 2-15,-13-3-5 0,13 3 0 0,0 0-1 16,-11-3-4-16,11 3 1 0,-12 0-2 0,12 0 0 16,0 0 2-16,-17-1 2 0,17 1 1 0,-11 0 3 15,11 0 1-15,0 0 1 0,-17 0 1 0,17 0 1 16,-12 0-5-16,12 0 0 0,0 0 4 0,-13 0-1 16,13 0-2-16,0 0 0 0,-16 4-1 0,16-4-3 15,0 0 4-15,-13 0 5 0,13 0-2 0,0 0-1 16,-13 0 1-16,13 0-3 0,0 0-4 0,-11 3 1 15,11-3-3-15,0 0 2 0,-10 5-4 0,10-5 0 16,-12 1 1-16,12-1-3 0,-10 2-1 0,10-2 5 0,-8 3-6 16,8-3 3-16,-11 3 2 0,11-3-4 0,0 0 3 15,-11 5-4-15,11-5 0 0,-7 2 3 0,7-2-4 16,0 0 2-16,-12 5-5 0,12-5 0 0,0 0 1 16,-10 5-2-16,10-5 2 0,0 0-1 0,-11 3 1 15,11-3-1-15,0 0-3 0,-7 5 2 0,7-5-1 16,0 0 1-16,-8 3-5 0,8-3-3 0,0 0 6 15,-9 5 2-15,9-5-7 0,0 0 2 0,-11 8 4 16,11-8-2-16,-2 6 0 0,2-6-2 0,0 0 2 16,0 0-1-16,-11 6 2 0,11-6-3 0,0 0 2 15,-5 5 3-15,5-5-1 0,0 0-3 0,0 0 1 0,-8 10-2 16,8-10 5-16,0 0 0 0,-5 3-2 16,5-3 5-16,-9 5-5 0,9-5 2 0,0 0-1 0,-3 7-1 15,3-7 2-15,-7 7 0 0,7-7 1 16,0 0-4-16,-5 7 1 0,5-7-1 0,0 0-1 15,-6 6 3-15,6-6-4 0,-8 5 3 0,8-5-5 0,0 0 7 16,-7 9-5-16,7-9 3 0,-5 6-1 0,5-6 2 16,0 0-4-16,-6 10 2 0,6-10-2 0,-3 7-1 15,3-7 2-15,-4 7-1 0,4-7-2 0,0 0 4 16,-3 12 1-16,3-12-5 0,-5 7 2 0,5-7 0 16,0 0 1-16,-5 9 0 0,5-9-1 0,0 0 0 15,-3 10 0-15,3-10 3 0,0 0-3 0,-2 11 3 0,2-11-3 16,0 0 1-16,0 0-2 0,0 10 4 15,0-10-4-15,0 0-1 0,0 0 0 0,0 16 4 16,0-16-3-16,0 0 2 0,-2 9 0 0,2-9-1 16,-2 8-4-16,2-8 7 0,0 0-4 0,2 13 0 15,-2-13 0-15,0 0 0 0,2 11-4 0,-2-11 7 16,0 0-3-16,0 10 3 0,0-10-2 0,0 9-2 16,0-9 3-16,0 0 0 0,0 11 2 0,0-11 0 15,1 9-4-15,-1-9 0 0,0 0 0 0,1 10 4 16,-1-10-3-16,0 0 3 0,0 0-3 0,0 12-2 0,0-12 1 15,0 0 3-15,0 0-2 0,0 8 3 0,0-8-2 16,0 0 1-16,4 9-3 0,-4-9 2 0,0 0-1 16,0 11 5-16,0-11-1 0,0 0-1 0,0 0-1 15,4 7-2-15,-4-7 0 0,0 0 1 0,0 0-2 16,3 10 2-16,-3-10 0 0,0 0 1 0,5 5 0 16,-5-5-2-16,0 0-1 0,0 0 3 0,4 10-2 15,-4-10 3-15,5 5-4 0,-5-5 1 0,0 0 0 16,4 10 2-16,-4-10-3 0,0 0 2 0,4 6 2 15,-4-6-2-15,0 0 1 0,8 5 0 0,-8-5-1 0,4 6-1 16,-4-6 0-16,0 0 3 0,5 6-4 0,-5-6 1 16,0 0 1-16,7 6 0 0,-7-6-1 15,5 5-3-15,-5-5 3 0,0 0 2 0,8 5 0 0,-8-5-1 16,5 6-1-16,-5-6 2 0,0 0-2 0,6 5 2 16,-6-5-1-16,0 0 0 0,8 5 1 0,-8-5-3 15,0 0 4-15,7 5-5 0,-7-5 5 0,6 4 0 16,-6-4-3-16,0 0 5 0,11 3-5 0,-11-3 2 15,0 0 1-15,9 5 2 0,-9-5-3 0,0 0-1 16,12 3 2-16,-12-3 3 0,8 3-2 0,-8-3 1 16,7 1-2-16,-7-1-1 0,0 0 2 0,13 3-2 15,-13-3 1-15,0 0 1 0,15 0 0 0,-15 0 1 16,8 2-2-16,-8-2 0 0,0 0-2 0,13 0 3 0,-13 0-1 16,0 0 1-16,15-2-1 0,-15 2 0 0,0 0 0 15,13-1 2-15,-13 1 1 0,11-2-3 0,-11 2 0 16,12 2 0-16,-12-2-1 0,13-2 1 0,-13 2 1 15,12-1 1-15,-12 1 0 0,14 0-4 0,-14 0-1 16,12 0 4-16,-12 0-2 0,0 0 2 0,17 0-1 16,-17 0 0-16,9-2 2 0,-9 2-2 0,0 0 0 15,14-1 3-15,-14 1-2 0,0 0 6 0,13 0-7 16,-13 0 4-16,0 0-3 0,12 0 0 0,-12 0 1 16,0 0 3-16,0 0-2 0,12-3 4 0,-12 3-4 15,0 0 5-15,0 0-4 0,10 3 1 0,-10-3-2 16,0 0 4-16,0 0-2 0,0 0-2 0,0 0 5 15,0 0-2-15,12-3-3 0,-12 3 3 0,0 0-1 16,0 0-2-16,0 0-1 0,0 0 0 0,0 0-1 16,12-2 3-16,-12 2-4 0,0 0 4 0,0 0-4 15,0 0 2-15,0 0-2 0,0 0-2 0,0 0-4 0,0 0-10 16,10-3-8-16,-10 3-14 0,0 0-29 16,0 0-32-16,0 0-30 0,0 0-28 0,0 0-38 0,0 0-60 15,0 0-143-15,-26-12-427 0,26 12 189 0</inkml:trace>
          <inkml:trace contextRef="#ctx0" brushRef="#br0" timeOffset="167802.3">3184 8826 90 0,'0'0'165'0,"0"0"-20"16,0 0 9-16,0 0-10 0,0 0-13 0,1-9-5 16,-1 9-8-16,0 0-9 0,0 0-5 0,0 0-5 0,0 0-6 15,0 0-11-15,0 0-9 0,0 0-8 0,0 0-6 16,0 0-7-16,0 0 0 0,0 0-4 0,-28 12 1 16,21-8-1-16,-2 3-3 0,1 1-2 0,-2-2-2 15,1 4-1-15,-2-1 2 0,-1-1-3 0,3 6-3 16,-3-3-2-16,5-1-1 0,-4 3 1 0,1 1-4 15,1-2-1-15,-2 0-4 0,2 7-6 0,0-2-1 16,0-3 1-16,2 0-2 0,-1-1-2 0,3 2-4 16,0-5 2-16,-2 4 1 0,1-1 1 0,0-1-4 15,0 2 2-15,3-3-3 0,1 0 1 0,-1-2-4 16,2-1 4-16,0 2-2 0,-3 0 2 0,4-10 1 16,-2 16-7-16,4-5 8 0,-4-2-5 0,2-9 2 15,2 14-4-15,-1-6 3 0,3 0 0 0,-4-8-5 16,4 11 6-16,1-5-4 0,-5-6 3 0,6 10-1 15,-3-5-2-15,-3-5 2 0,9 6 1 0,-9-6-1 16,8 6-2-16,-8-6 4 0,11 3-2 0,-11-3-4 0,13 3 7 16,1-3-3-16,-14 0-1 0,18-3 1 0,-10 0 2 15,4 1-2-15,-2-2-3 0,3 0 0 0,-2 2 1 16,-1-3-2-16,0 1 2 0,3-2 0 0,-4 0-4 16,0 1 2-16,-1-3-2 0,1 2 0 0,-3 0 5 15,1 0-1-15,-2-2-3 0,2 0 1 0,-2 2 0 16,0 1-4-16,-2-3 6 0,-3 8-6 0,5-14 2 15,-5 14 1-15,1-12 0 0,-1 12 0 0,-1-13 0 16,1 13-3-16,-1-13 3 0,1 13-3 0,-4-11 2 16,4 11 1-16,-8-8-3 0,8 8 2 0,-9-8-1 0,9 8-1 15,-12-6-2-15,6 4 3 0,6 2-4 0,-15-4 4 16,15 4 1-16,-14-1-1 0,14 1 1 16,-17 0-1-16,8 2-3 0,-1 2-4 0,3-2-9 0,-3 3-13 15,-1 1-19-15,-1 1-13 0,1 0-29 0,2 0-14 16,-5 1-24-16,5 3-28 0,-2-4-32 0,-2 2-180 15,3 0-399-15,-1 1 177 0</inkml:trace>
          <inkml:trace contextRef="#ctx0" brushRef="#br0" timeOffset="170479.16">3754 9202 105 0,'0'0'131'0,"0"0"-6"0,0 0-6 16,0 0-10-16,0 0-6 0,0 0-11 0,0 0 2 0,0 0-7 15,0 0-5-15,0 0-6 0,0 0-6 0,0 0-3 16,0 0-3-16,0 0-3 0,0 0 1 0,0 0-5 16,-14 0-3-16,14 0 0 0,0 0-6 0,0 0-2 15,0 0 3-15,0 0 0 0,0 0-11 0,0 0 2 16,0 0-1-16,0 0-1 0,0 0-3 0,0 0-5 15,0 0-1-15,0 0-1 0,0 0-2 0,0 0-5 16,0 0-1-16,0 0-3 0,0 0 0 0,0 0-3 16,0 0 2-16,0 0-4 0,0 0-8 0,0 0 7 15,0 0 1-15,0 0-9 0,0 0 3 0,0 0 3 0,0 0-4 16,0 0-2-16,0 0 1 0,0 0-2 0,0 0 1 16,0 0 0-16,0 0-2 0,0 0 1 15,0 0-1-15,0 0 4 0,0 0-5 0,0 0 1 0,0 0 0 16,0 0-1-16,0 0-8 0,0 0 9 0,0 0 0 15,0 0 5-15,0 0-3 0,0 0 0 16,0 0 2-16,0 0-4 0,0 0 0 0,19 17 2 0,-19-17 1 16,4 5-1-16,-4-5 0 0,0 0-1 0,9 7 5 15,-9-7-3-15,6 5 2 0,-6-5-1 0,6 5 1 16,-6-5 0-16,11 7 1 0,-11-7 1 0,8 6-3 16,-3-2 2-16,-5-4 0 0,8 9-1 0,-3-7-2 15,-5-2 2-15,9 11 0 0,-4-6-2 0,0 1 1 16,2 0 0-16,-2 0 1 0,-1-1-5 0,4 0 4 0,0 0 0 15,-2 1 1-15,0 1-5 0,0 0 1 16,3-1-1-16,-4 1 3 0,2 0-2 0,0 0-3 0,-2 0 3 16,0-1 5-16,2 2-4 0,-1-2 3 15,1 3 1-15,2 1-4 0,-1-2-1 0,-3 0 2 0,1 0 1 16,1-2 0-16,-1 0 3 0,4 0-3 0,-4 1 2 16,2-1 1-16,1 0-3 0,-2 2 1 0,1-2 3 15,-1-1 2-15,0 0-2 0,1-1 1 0,-2-2-2 16,3 4-1-16,-9-6 0 0,15 4 0 0,-7-1 1 15,-2 0-7-15,-6-3 4 0,13 5-2 0,-8-1 3 16,-5-4 0-16,8 2-2 0,-8-2-1 0,12 1 1 16,-12-1-1-16,9 3-1 0,-9-3-1 0,0 0 1 15,11 5 2-15,-11-5 1 0,0 0-5 0,9 3 2 16,-9-3-1-16,5 4 3 0,-5-4-6 0,0 0 2 16,0 0 0-16,0 0 0 0,11 3 0 0,-11-3 0 0,0 0 1 15,0 0 1-15,0 0 1 0,0 0 1 16,7 2-6-16,-7-2 3 0,0 0 1 0,0 0 1 15,0 0 0-15,0 0-2 0,0 0 0 0,0 0-4 0,0 0 8 16,0 0 0-16,0 0 2 0,0 0 0 0,0 0-1 16,0 0 5-16,0 0-5 0,0 0 3 0,0 0 1 15,0 0 2-15,0 0 1 0,0 0 5 0,0 0 3 16,-15 13 2-16,4-3 0 0,1-1 1 0,-3 0 0 16,-8 7 0-16,3-1 5 0,-11 6 2 0,4 0-4 15,-5 4 4-15,-3-4-8 0,-1 9 1 0,0-2-2 16,1 0 0-16,0 3-5 0,0 2 5 0,1-2-8 15,-2-1 1-15,3 4-9 0,0-4-1 0,2 1-13 0,0 1-14 16,3-3-15-16,0-1-14 0,2-2-19 16,1 0-14-16,-1-4-16 0,7-4-28 0,0-3-12 15,4 1-21-15,3-5-42 0,-2-1-169 0,4 0-401 16,2-4 179-16</inkml:trace>
        </inkml:traceGroup>
        <inkml:traceGroup>
          <inkml:annotationXML>
            <emma:emma xmlns:emma="http://www.w3.org/2003/04/emma" version="1.0">
              <emma:interpretation id="{83605DA9-0EA5-4A15-876B-BDC0E10BD80C}" emma:medium="tactile" emma:mode="ink">
                <msink:context xmlns:msink="http://schemas.microsoft.com/ink/2010/main" type="inkWord" rotatedBoundingBox="5334,9565 6651,9216 6875,10060 5559,10409"/>
              </emma:interpretation>
            </emma:emma>
          </inkml:annotationXML>
          <inkml:trace contextRef="#ctx0" brushRef="#br0" timeOffset="171729.35">4715 9255 77 0,'0'0'155'0,"0"0"2"0,0 0-12 0,0 0-7 15,0 0-8-15,0 0-6 0,0 0-12 16,0 0-12-16,0 0-4 0,-5 31-7 0,5-31-5 15,1 15-5-15,-1-8 0 0,3 3-8 0,-3-10-4 0,-3 21 1 16,3-9 7-16,0 2-7 0,-1-5-3 0,-1 3-9 16,1 0 1-16,-1 1-3 0,0-5 1 15,1 5-8-15,-3-1-6 0,3 2 2 0,-3-3-5 0,1 0-1 16,1 1-7-16,2-12-1 0,-7 16-4 0,4-7-1 16,-1-2 3-16,4-7-5 0,-2 12-1 0,-2-6 3 15,4-6-6-15,-4 12 1 0,4-12-3 0,-3 6-1 16,3-6-3-16,0 0 1 0,-4 10 3 0,4-10 0 15,0 0-1-15,0 0 4 0,0 0 5 0,0 0 1 16,0 0-5-16,0 0 2 0,0 0-7 0,0 0-2 16,0 0-1-16,0 0-1 0,0 0-4 0,0 0-5 15,6-35-10-15,0 23-11 0,-1-3-4 0,5 4 0 16,-4-2-3-16,6-6-7 0,-4 6 1 0,2-6 2 16,1 5-6-16,0-3 1 0,1 1 3 0,-4 4 0 0,1-1 3 15,0 3 2-15,3-1 3 0,-4 1 5 16,-1 2 2-16,0-1-8 0,2-1 9 0,-5 4 1 0,6 0 1 15,-4 0 4-15,-1 1-5 0,-5 5 6 16,12-10-3-16,-7 7 4 0,-5 3-1 0,11-9 0 16,-7 5-3-16,-4 4 6 0,9-6-1 0,-9 6 6 0,10-6-2 15,-10 6-3-15,7-6 3 0,-7 6-1 0,10-5 3 16,-10 5-3-16,8-3 1 0,-8 3 1 0,0 0 0 16,11-3-3-16,-11 3 8 0,0 0-2 0,14-1-1 15,-14 1-2-15,12 3 4 0,-12-3 2 0,12 1 3 16,-12-1-4-16,10 5 8 0,-10-5-2 0,9 8 6 15,-4-2 0-15,-2 1 9 0,1-1 1 0,-4-6-2 16,0 15 5-16,1-1-5 0,1-2 4 0,-2 0 2 16,0-3 6-16,0 2-4 0,0-1-2 0,0 2-1 0,0-12-2 15,-2 16-3-15,4-7 2 0,-2 3-3 16,2 1 0-16,-2-13 1 0,-2 17 1 0,2-7-4 16,0-10-2-16,0 15 2 0,-2-8-4 0,2-7-3 0,0 15 2 15,0-15-1-15,2 10-3 0,-2-10 1 0,0 11-3 16,0-11 0-16,3 9 0 0,-3-9-1 0,0 0 0 15,0 12-2-15,0-12 2 0,3 6-17 0,-3-6-10 16,0 0-16-16,4 10-18 0,-4-10-14 0,0 0-9 16,0 0-22-16,0 11-10 0,0-11-27 0,0 0-16 15,-12 11-52-15,6-9-139 0,6-2-370 0,-12 4 164 16</inkml:trace>
          <inkml:trace contextRef="#ctx0" brushRef="#br0" timeOffset="172337.65">4984 8823 153 0,'0'0'170'0,"-14"-4"-8"0,14 4-24 16,0 0-8-16,0 0-9 0,0 0-7 0,0 0-12 15,0 0 0-15,0 0 0 0,0 0-8 0,0 0-5 16,42 0-7-16,-32 1-2 0,2-2-2 0,-12 1-10 16,22 0 3-16,-13 1-6 0,2 2-3 0,-1-3-1 15,5 0-6-15,-2 0-4 0,0 0-5 0,0 0 2 16,-1 0-9-16,2 2-1 0,-2-2-4 0,1 1-6 16,-3-1-1-16,-10 0 0 0,16-1-5 0,-16 1 4 15,16 0-11-15,-16 0 5 0,13 0-3 0,-13 0-3 16,0 0-3-16,12 0 3 0,-12 0-2 0,0 0-2 15,11 0-5-15,-11 0-1 0,0 0-14 0,0 0-17 0,0 0-17 16,0 0-27-16,11-2-29 0,-11 2-38 0,0 0-66 16,11-6-132-16,-7-2-363 0,3 4 160 0</inkml:trace>
          <inkml:trace contextRef="#ctx0" brushRef="#br0" timeOffset="172816.49">5661 8591 56 0,'8'-9'146'0,"-8"9"-15"16,7-6-6-16,-1 1-9 0,-6 5-12 0,10-13 0 0,-5 7-14 16,1-2 2-16,1 1-7 0,-3-1-8 0,1 2-3 15,-5 6 1-15,9-14-11 0,-4 6 6 0,-1 1 1 16,-1 0 0-16,-3 7-10 0,10-13-2 0,-8 7 4 16,-2 6 0-16,5-9-2 0,-5 9-5 0,0 0-2 15,4-9-2-15,-4 9-4 0,0 0-5 16,6-6 0-16,-6 6-10 0,0 0-7 0,0 0-1 0,0 0 0 15,0 0-3-15,0 0-4 0,0 0 7 0,0 0 4 16,0 0-2-16,-10 37 9 0,7-28 1 0,-1 7 6 16,-2-1-1-16,2 1-1 0,-3 5 0 0,2 0 4 15,1 0-3-15,-1-1-3 0,0 0 1 0,1 1-1 0,-1-2-2 16,3-1 0-16,-2 1-6 0,4 1 0 16,-2-4-1-16,0-4-1 0,0 5-5 0,2-3-1 0,0 1 0 15,0-1-4-15,-1 0-2 0,-1-1 1 16,2-1-3-16,-2-1 1 0,2 3-11 0,-2-3-22 15,1 1-33-15,-6-1-40 0,4 2-48 0,0-4-65 0,-8 1-245 16,6-4-485-16,-5 3 215 0</inkml:trace>
        </inkml:traceGroup>
      </inkml:traceGroup>
    </inkml:traceGroup>
    <inkml:traceGroup>
      <inkml:annotationXML>
        <emma:emma xmlns:emma="http://www.w3.org/2003/04/emma" version="1.0">
          <emma:interpretation id="{A7465492-183C-4692-959F-DF39DC5E0477}" emma:medium="tactile" emma:mode="ink">
            <msink:context xmlns:msink="http://schemas.microsoft.com/ink/2010/main" type="paragraph" rotatedBoundingBox="3156,11721 6857,10653 7111,11535 3411,126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181CF6-5C5E-4B7E-92C3-A1E92E1D54E3}" emma:medium="tactile" emma:mode="ink">
              <msink:context xmlns:msink="http://schemas.microsoft.com/ink/2010/main" type="line" rotatedBoundingBox="3156,11721 6857,10653 7111,11535 3411,12603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1500E82-421A-459F-B4D5-31BE8A691AA5}" emma:medium="tactile" emma:mode="ink">
                <msink:context xmlns:msink="http://schemas.microsoft.com/ink/2010/main" type="inkWord" rotatedBoundingBox="3186,11822 4701,11385 4895,12059 3381,12497"/>
              </emma:interpretation>
            </emma:emma>
          </inkml:annotationXML>
          <inkml:trace contextRef="#ctx0" brushRef="#br0" timeOffset="198231.41">2331 11150 11 0,'0'0'90'0,"0"0"6"0,0 0-1 15,0 0-4-15,0 0-11 0,17-2 5 0,-17 2-11 16,0 0 4-16,0 0-7 0,0 0 7 0,0 0-12 0,0 0 10 16,0 0-3-16,0 0-4 0,0 0 0 0,0 0 3 15,0 0-16-15,0 0 10 0,0 0 1 0,0 0-5 16,0 0-8-16,0 0 0 0,0 0-3 0,0 0-4 16,0 0-9-16,0 0 3 0,0 0-7 15,0 0 2-15,0 0-2 0,0 0 8 0,0 0-7 0,0 0 5 16,0 0 4-16,0 0 2 0,7 16-6 0,-7-16 0 15,4 8-1-15,-4-8-4 0,2 10 2 0,-2-10-1 16,4 11-1-16,-2-4-5 0,-2-7 0 0,3 12-1 16,-3-12 0-16,1 12-2 0,-1-12-1 0,1 13-1 15,1-6 1-15,-2-7-4 0,4 11-2 0,-4-11-1 16,1 14-1-16,2-7-5 0,-3-7 2 0,1 9 1 16,0-2-1-16,-1-7-2 0,4 15-2 0,-4-15 3 0,1 10-2 15,-1-10 1-15,2 11 2 0,0-5-4 16,-2-6-1-16,3 7 0 0,-3-7 1 0,4 8-5 15,-4-8 2-15,0 0-1 0,1 13-1 0,-1-13 1 0,1 7-1 16,-1-7-1-16,0 0-1 0,0 0-2 0,3 13 3 16,-3-13-1-16,0 0 0 0,5 5 0 0,-5-5 1 15,0 0-4-15,0 0 0 0,0 0 2 0,0 0-3 16,2 9 0-16,-2-9 1 0,0 0 0 0,0 0-2 16,0 0 1-16,2 8 3 0,-2-8-1 0,0 0 1 15,0 0-3-15,0 0 4 0,0 0-6 0,0 0 5 16,0 0-1-16,0 0 0 0,0 0 0 0,0 0 2 15,0 0-2-15,0 0 3 0,0 0-1 0,0 0 2 16,0 0-1-16,0 0 6 0,0 0-5 0,0 0 5 16,0 0 4-16,0 0-2 0,0 0 1 0,0 0 0 15,0 0-3-15,0 0-4 0,0 0-1 0,0 0 3 16,0 0-4-16,0 0 0 0,0 0 0 0,-6-30 1 0,6 30-4 16,0 0-1-16,5-14-2 0,-4 7 1 15,-1 7-3-15,3-15-2 0,-1 9 3 0,-2 6 2 0,3-15-3 16,-3 15 4-16,3-10-3 0,-3 10 2 0,4-12-3 15,-4 12 0-15,2-12-3 0,1 5 4 0,-3 7-5 16,6-13 2-16,-3 7-3 0,2-2 0 0,-5 8 6 16,9-13-3-16,-3 5-2 0,-2 0 1 0,3 2 0 15,-3-1-1-15,4-3 0 0,-3 1-2 0,3 0 0 16,-3 0 2-16,1 3-1 0,1-3 3 0,0-1-1 16,-2 4 1-16,0 0 2 0,2 0-2 0,-2 0 0 15,-5 6 4-15,9-11-1 0,-6 6-2 0,-3 5-2 16,9-8 4-16,-9 8-4 0,7-8 2 0,-2 3 1 15,-5 5 4-15,6-11-4 0,-6 11 2 0,8-7-1 0,-4 1 2 16,-4 6-2-16,7-8 5 0,-7 8-5 0,10-8 5 16,-5 4-5-16,-5 4 1 0,8-6 0 15,-2 1 1-15,-6 5-2 0,10-7 3 0,-10 7-3 0,9-6 0 16,-5 1 1-16,-4 5-1 0,7-7-1 16,-7 7 2-16,0 0 1 0,10-8 0 0,-10 8 0 15,5-5-1-15,-5 5-1 0,0 0 2 0,9-8-2 0,-9 8 1 16,8-3 1-16,-8 3 1 0,0 0-1 0,8-5 0 15,-8 5-6-15,0 0 3 0,8-5 3 0,-8 5 0 16,0 0 1-16,8-9 1 0,-8 9-4 0,6-2-2 16,-6 2 4-16,0 0-2 0,0 0 2 0,8-4 0 15,-8 4-5-15,0 0 6 0,0 0-6 0,0 0 2 16,0 0 0-16,0 0 5 0,0 0-7 0,0 0 5 16,0 0-2-16,15 0 2 0,-15 0-2 0,0 0 2 15,0 0-3-15,6 9 0 0,-6-9 1 0,0 0 2 16,3 10-2-16,-3-10 1 0,5 6 0 0,-5-6 1 0,0 0 3 15,4 12-3-15,-4-12-1 0,0 10 3 0,0-10-4 16,0 9 0-16,0-9 5 0,2 8 1 16,-2-8-1-16,0 10 6 0,0-10 0 0,0 0 1 0,0 17 0 15,0-17 3-15,0 8 2 0,0-8 2 0,-1 12-1 16,1-12-1-16,-1 14 0 0,1-14 2 0,0 16 1 16,-4-10 5-16,4-6-4 0,-3 16-2 0,3-7 3 15,-2 2-2-15,-1-4 0 0,0 3-2 0,2 1-1 16,-4 0 2-16,2-1-9 0,-1 0 9 0,3-1-5 15,1-9 4-15,-4 16-2 0,2-8 2 0,-1 2 0 16,3-10-3-16,-4 15-5 0,1-7 7 0,2 0-6 16,1-8 8-16,-4 15-8 0,4-6 0 0,0-9 1 15,0 15 2-15,0-15-2 0,3 15-4 0,-3-7 3 16,0-8 2-16,2 11-3 0,-2-11 3 0,4 10 1 0,-4-10 2 16,6 12 0-16,-1-7 7 0,-5-5-3 15,12 9 4-15,-5-8-4 0,0 4 2 0,2-4 2 0,0 4 0 16,0-4-2-16,4 2-8 0,-2-3 2 0,2 2 0 15,1-2-5-15,-1-2-1 0,-13 2 5 0,17 2-2 16,-17-2-3-16,17-2-7 0,-9 2-17 0,-8 0-20 16,12 0-27-16,-12 0-31 0,0 0-38 0,9 2-45 15,-9-2-37-15,0 0-73 0,0 0-169 0,0 0-494 16,0 0 218-16</inkml:trace>
          <inkml:trace contextRef="#ctx0" brushRef="#br0" timeOffset="204320.19">3319 10791 111 0,'0'0'107'0,"-5"-10"-3"0,5 10-7 15,0 0-5-15,0 0-10 0,0 0 4 0,0 0-2 16,0 0-3-16,0 0-12 0,0 0 5 0,0 0-6 16,0 0 0-16,0-12-6 0,0 12-8 0,0 0 13 15,0 0-6-15,0 0 5 0,0 0-4 0,0 0 0 16,0 0 2-16,0 0-8 0,0 0 3 0,0 0-2 15,-2-10-3-15,2 10-4 0,0 0 1 0,0 0-9 16,0 0 0-16,0 0-5 0,0 0-1 0,0 0-2 16,0 0-3-16,0 0-4 0,0 0-3 0,0 0 0 0,0 0-6 15,0 0 1-15,0 0-5 0,0 0-2 0,0 0-3 16,0 0 3-16,0 0-2 0,0 0 0 0,0 0 2 16,0 0 0-16,0 0 2 0,0 0-2 0,25 7 3 15,-25-7-2-15,11 4-3 0,-11-4 1 0,17 2 1 16,-11-2 0-16,-6 0-6 0,17 3 5 0,-5-3-4 15,-4 3 0-15,2 0 1 0,1-3-3 0,-4 4 0 16,4-2-1-16,-1 3-1 0,-2 0 1 0,4-2 1 16,-2 3 0-16,-3-4-2 0,2 1 2 0,0 3-4 0,0-2 5 15,3 2-4-15,-4-3 1 0,4 3-3 16,-2-3 4-16,-2 2-2 0,4 0 5 0,-2-3-2 16,2 3-1-16,-1-3 1 0,2 2-2 0,-2 0 1 0,1-2-2 15,0-1 5-15,0 2 0 0,3 0-3 0,-2-2 3 16,-1 1 0-16,3 1 0 0,-2-3-1 15,-3 1 2-15,2 0-1 0,-12-1-4 0,17 0 2 0,-8 0 1 16,0 2-12-16,-9-2 14 0,17 0-2 0,-17 0 0 16,13 0-3-16,-6 1-2 0,-7-1 0 0,12 0 2 15,-12 0-1-15,11 0-7 0,-11 0 8 0,0 0-1 16,12 3-1-16,-12-3 3 0,0 0-4 0,9 2 3 16,-9-2-1-16,0 0 3 0,0 0-2 0,0 0-2 15,0 0-1-15,11 1 1 0,-11-1-3 0,0 0 3 16,0 0-3-16,0 0 0 0,0 0 2 0,0 0 0 15,0 0 0-15,0 0 0 0,0 0-1 0,0 0 3 16,6 5-5-16,-6-5 1 0,0 0 1 0,0 0 0 16,0 0 3-16,0 0 6 0,0 0 2 0,0 0 12 15,-5 15 6-15,5-15 4 0,-5 10 2 0,0-2 3 16,1 1 2-16,-4-2-3 0,1 6 4 0,-3 2 4 0,-5-1-7 16,0 6 6-16,-2-3-6 0,-5 8-2 0,3-6-2 15,-4 4-2-15,-5 6-3 0,3-2-5 0,-2-3-1 16,1 4-4-16,-4 2-19 0,1-3-21 0,0 1-33 15,-2 0-36-15,-1 6-35 0,2-4-38 0,3 0-32 16,-3-4-253-16,1-2-485 0,4-1 215 0</inkml:trace>
        </inkml:traceGroup>
        <inkml:traceGroup>
          <inkml:annotationXML>
            <emma:emma xmlns:emma="http://www.w3.org/2003/04/emma" version="1.0">
              <emma:interpretation id="{606BBE22-189F-40E8-928E-94A9C4D936A3}" emma:medium="tactile" emma:mode="ink">
                <msink:context xmlns:msink="http://schemas.microsoft.com/ink/2010/main" type="inkWord" rotatedBoundingBox="5068,11169 6857,10653 7111,11535 5322,12051"/>
              </emma:interpretation>
            </emma:emma>
          </inkml:annotationXML>
          <inkml:trace contextRef="#ctx0" brushRef="#br0" timeOffset="208745.14">4889 10701 63 0,'0'0'122'0,"0"0"-3"0,0 0-15 16,0 0-3-16,0 0-6 0,0 0-2 0,0 0-8 16,6-13-1-16,-6 13-4 0,0 0-6 0,0 0-2 0,2-8 0 15,-2 8-6-15,0 0-1 0,0 0 0 16,0 0-3-16,0 0-3 0,0 0 0 0,0 0-5 16,-2-12 0-16,2 12-5 0,0 0 2 0,0 0-4 0,0 0-4 15,0 0 0-15,0 0-1 0,0 0-6 0,-5-11-3 16,5 11-3-16,0 0 1 0,0 0-9 0,-6-6 0 15,6 6-2-15,0 0 0 0,0 0-5 0,-11-5 3 16,11 5-6-16,-9-2 5 0,9 2-11 0,-14-4 6 16,14 4-3-16,-13-1 1 0,13 1 0 0,-16-1-2 15,16 1 2-15,-13 0 4 0,13 0-3 0,-16-1-1 16,16 1 2-16,-16 1-1 0,16-1 6 0,-14-1 0 16,14 1-1-16,-17 2 0 0,17-2-2 0,-14 1-1 0,14-1 1 15,-15 0-2-15,15 0 1 0,-11 3-1 16,11-3-1-16,-14 1 1 0,14-1-5 0,-13 5 5 15,13-5 0-15,-14 1-1 0,14-1-8 0,-9 5 4 0,9-5 5 16,-12 4-2-16,12-4-3 0,-9 8 6 0,9-8-3 16,-8 6-2-16,2-3 2 0,6-3-1 0,-11 10 1 15,7-4 2-15,4-6-2 0,-10 9 3 0,3-4 5 16,1 2-4-16,0-3 3 0,6-4-2 0,-9 10 2 16,1-4-4-16,2-1-1 0,6-5 0 0,-12 10 5 15,6-2-2-15,-1-1-1 0,2 0-3 0,-3 2 0 16,3-2 1-16,0-1-3 0,-1 2-1 0,0 3 5 15,1-2 1-15,-1-1-4 0,0 3 1 0,-1-1 3 16,1-1 0-16,0 1 0 0,0 1 0 0,1-2-3 16,-1 0 1-16,1-1-1 0,1 0-1 0,2 1 0 15,-4-3-3-15,3 3 1 0,0-2 0 0,3-7 0 16,-5 15-1-16,1-7 0 0,2 1-3 0,2-9 0 0,-3 15 1 16,1-8 1-16,2-7 1 0,-2 15-3 15,-2-9 1-15,4-6 0 0,-6 15-3 0,5-8 3 16,1-7 1-16,-1 13 1 0,1-13-4 0,-3 12 1 0,3-12-2 15,0 9 3-15,0-9-2 0,0 0-1 0,0 15 1 16,0-15 2-16,4 9 1 0,-4-9-2 0,3 9 0 16,-3-9-1-16,4 8-2 0,-4-8 1 0,5 8 1 15,-5-8 2-15,8 5 0 0,-8-5 0 0,6 8-4 16,-6-8-1-16,9 7 4 0,-3-3-2 0,-6-4 1 16,9 3 0-16,-1 1 0 0,-8-4 2 0,13 5-2 15,-7-4 0-15,-6-1 3 0,16 3-2 0,-7-1 1 16,4-2 2-16,-13 0-4 0,16 4 0 0,-6-4 1 15,1 2 2-15,-11-2-1 0,18 0 3 0,-9 0-6 0,-9 0 3 16,19 0-3-16,-19 0-1 0,18-2-2 0,-10 2 5 16,2-1-5-16,-10 1 3 0,24-3 2 15,-14 3-3-15,-2-2 1 0,-8 2 2 0,22-1-3 0,-10-2 1 16,1 1 1-16,0 1-2 0,-13 1 2 0,18 0-1 16,-4-2-2-16,-4 1 2 0,0-2 1 0,-10 3 0 15,20-1-4-15,-9 0 2 0,-2 0 2 0,-9 1-1 16,21-5-3-16,-8 1 2 0,-3 4-2 0,1-2 3 15,-11 2-1-15,17 0-1 0,-4-4 0 0,-2 1 3 16,-4 0-2-16,-7 3-2 0,18-3 1 0,-6 2 1 16,-3-1-2-16,-9 2 0 0,15-4 0 0,-5 3 5 15,0-1-2-15,-10 2-2 0,17-3-1 0,-6 0 1 16,-11 3-2-16,13-3 3 0,-4 0 0 0,-9 3 2 16,13-2 1-16,-13 2 5 0,12-3 0 0,-12 3 4 15,8-1 0-15,-8 1 4 0,9-3 2 0,-9 3 3 16,0 0 5-16,0 0-8 0,0 0 4 0,0 0 2 0,0 0-7 15,0 0 4-15,8-4-12 0,-8 4 2 0,0 0 1 16,0 0 0-16,0 0-5 0,0 0-2 0,0 0-9 16,0 0-16-16,0 0-13 0,0 0-15 0,0 0-23 15,0 0-19-15,0 0-23 0,0 0-34 0,0 0-27 16,-30-9-37-16,30 9-248 0,-7-8-497 0,7 8 220 16</inkml:trace>
          <inkml:trace contextRef="#ctx0" brushRef="#br0" timeOffset="-185481.79">5018 10278 50 0,'0'0'144'0,"0"0"-11"16,0 0-5-16,0 0-9 0,0 0-6 0,0 0-7 0,0 0-4 16,0 0 0-16,0 0-13 0,0 0-4 0,0 0-6 15,0 0 0-15,0 0-8 0,0-12-10 0,0 12 0 16,0 0-8-16,0 0 2 0,0 0-2 0,0 0 1 16,0 0-3-16,0 0 0 0,0 0 0 0,0 0-4 15,-11-1 0-15,11 1 1 0,0 0-2 0,0 0 3 16,0 0-2-16,0 0-3 0,0 0 1 0,0 0-4 15,0 0-1-15,0 0-5 0,0 0-1 0,0 0-3 16,-7-6-4-16,7 6-3 0,0 0 1 0,0 0-3 16,0 0 3-16,0 0-2 0,0 0-5 0,0 0-2 15,0 0-2-15,0 0-2 0,0 0-2 0,0 0-1 16,0 0-1-16,0 0 0 0,0 0-2 0,0 0 0 16,0 0 0-16,0 0-2 0,0 0 2 0,0 0-4 15,0 0 2-15,0 0-1 0,0 0 2 0,0 0-1 0,0 0 4 16,26 11-1-16,-26-11 4 0,9 3 0 0,-9-3 5 15,13 5 3-15,-13-5 0 0,16 1 1 0,-9 2 3 16,-7-3-5-16,15-3 4 0,-4 3 0 0,-11 0 0 16,17 3-1-16,-17-3-1 0,15-4 2 0,-4 4 2 15,-1-2 1-15,-10 2 1 0,19 0-5 0,-9 0 1 16,-10 0-4-16,20 0 1 0,-11 0-3 0,-9 0-1 16,19 0-1-16,-7 0-3 0,-12 0 1 0,17 0-1 15,-5 0 1-15,-12 0-6 0,22 0 2 0,-10 0 2 0,-2 0-4 16,-10 0 0-16,17-3 0 0,-17 3 0 15,17-1-1-15,-7-1-1 0,-10 2 0 0,14 0 3 0,-14 0-3 16,12 0 4-16,-12 0-2 0,0 0 0 0,14 0-1 16,-14 0 4-16,9-3-2 0,-9 3-2 0,0 0-2 15,0 0 2-15,0 0 1 0,16 0-1 0,-16 0 1 16,0 0 1-16,0 0-3 0,0 0-1 0,0 0 3 16,0 0-1-16,8 3-5 0,-8-3 3 0,0 0-3 15,0 0 3-15,0 0 0 0,0 0-5 0,0 0 1 16,0 0-2-16,0 0 3 0,0 0 2 0,0 0-4 15,0 0 2-15,0 0 0 0,0 0 3 0,0 0 0 0,0 0-2 16,6 6 0-16,-6-6 0 0,0 0-3 0,0 0 3 16,0 0-3-16,0 0 1 0,0 0-1 0,0 0-7 15,0 0-2-15,0 0-11 0,0 0-15 0,0 0-14 16,0 0-23-16,0 0-29 0,0 0-29 0,0 0-27 16,0 0-25-16,0 0-39 0,0 0-182 0,0 0-438 15,0 0 193-15</inkml:trace>
          <inkml:trace contextRef="#ctx0" brushRef="#br0" timeOffset="-184714.35">5923 9965 80 0,'0'0'148'0,"0"0"-6"0,4-10-5 0,-4 10-8 16,0 0-14-16,4-12-7 0,0 6-6 0,-4 6 2 15,5-9-4-15,-5 9-12 0,6-10-7 0,0 6 1 16,-6 4-6-16,5-11-3 0,-5 11-3 0,4-9-1 16,-4 9-2-16,8-6-4 0,-8 6 3 0,0 0-3 15,4-7-1-15,-4 7 1 0,0 0-9 0,0 0-4 16,0 0-2-16,0 0-5 0,0 0-3 0,0 0 6 0,0 0 6 15,0 0-7-15,-27 21 10 0,16-11-1 0,-1-2 3 16,1 5-4-16,-6 0 1 0,0 2 0 0,3 2-1 16,-3 0-1-16,0-2-3 0,3 1 1 0,-3-2-8 15,2 5-4-15,0-2 2 0,2 0-4 0,0-2 0 16,1 3-6-16,0 0 0 0,-2-3 1 0,6 1-2 16,-1-2-10-16,3-1 6 0,-1 0-4 0,1-1 1 15,5 0 0-15,-6 0-3 0,4 1-4 0,3-5 4 16,-2 5-3-16,1-3-4 0,1-10 2 0,1 21 1 15,1-15-4-15,-1 2 5 0,-1-8-6 0,9 13 2 16,-5-7-4-16,0 1 7 0,6 0-1 0,-1-2-2 16,-1 1-1-16,3-5-1 0,1 3 5 0,1-2-1 0,0-2-3 15,2 2-4-15,0-2 1 0,-5-2 1 16,6 1 2-16,-3-2-1 0,4 1-2 0,-3-3-4 16,-1 0 5-16,3 3-1 0,-4-2-10 0,0-2 9 0,-1 1 0 15,-3 1-2-15,0 2 0 0,1-4 0 0,-2 1 2 16,2 0-2-16,-5-1-2 0,-4 6 0 0,10-11 3 15,-6 3 2-15,-4 8-2 0,7-10-3 0,-7 10-7 16,-2-12 2-16,2 12 2 0,-7-9 3 0,7 9-5 16,-10-10-1-16,4 8 2 0,6 2 1 0,-20-7 0 15,12 4 0-15,-1 0-2 0,9 3 0 0,-19-2 1 16,11 2 2-16,8 0-9 0,-21 0-9 0,10 2-18 16,4 2-16-16,-3-1-24 0,-1 4-29 0,2-1-25 0,1-1-35 15,-1 1-59-15,-2 0-40 0,-2-1-196 0,3 0-495 16,-1 2 219-16</inkml:trace>
        </inkml:traceGroup>
      </inkml:traceGroup>
    </inkml:traceGroup>
    <inkml:traceGroup>
      <inkml:annotationXML>
        <emma:emma xmlns:emma="http://www.w3.org/2003/04/emma" version="1.0">
          <emma:interpretation id="{3611D68B-BFA7-4944-871B-2785E71AEE7B}" emma:medium="tactile" emma:mode="ink">
            <msink:context xmlns:msink="http://schemas.microsoft.com/ink/2010/main" type="paragraph" rotatedBoundingBox="3249,13116 10639,11849 10897,13353 3506,146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3BA9DC-0E03-458E-94BD-FBBC1758429B}" emma:medium="tactile" emma:mode="ink">
              <msink:context xmlns:msink="http://schemas.microsoft.com/ink/2010/main" type="line" rotatedBoundingBox="3249,13116 10639,11849 10897,13353 3506,14620">
                <msink:destinationLink direction="with" ref="{F74CE282-C4F2-430C-94DF-A435C1968F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CFBBFE2-A3E1-4E2B-B7A0-D23CB9668B02}" emma:medium="tactile" emma:mode="ink">
                <msink:context xmlns:msink="http://schemas.microsoft.com/ink/2010/main" type="inkWord" rotatedBoundingBox="3294,13384 5626,12984 5774,13849 3443,14249"/>
              </emma:interpretation>
            </emma:emma>
          </inkml:annotationXML>
          <inkml:trace contextRef="#ctx0" brushRef="#br0" timeOffset="-180627.4">2465 12625 104 0,'0'0'253'0,"0"0"-12"0,0 0-13 0,-1-12-12 16,1 12-15-16,0 0-17 0,0 0-15 15,0 0-19-15,-4-9-13 0,4 9-14 0,0 0-16 0,0 0-7 16,0 0-13-16,0 0-10 0,0 0-6 0,0 0-9 15,0 0-9-15,0 0 4 0,0 0 0 0,0 0 0 16,0 0-5-16,9 35-2 0,-8-24-9 0,1 4 4 16,-2 0-3-16,5-1-4 0,-5 2 1 0,1 4 4 15,2 2-8-15,-2 0 6 0,3-1-5 0,-3-1-3 0,1 1-3 16,0-6 1-16,0 6-7 0,-1-1 3 16,-1 1-4-16,1-7 2 0,-1 3-3 0,0-3-3 15,0 0-2-15,3 0 2 0,-3-2-5 0,0 1 5 0,1 0-4 16,-2-2-5-16,1 0 2 0,0-11-4 15,0 17 4-15,0-9-8 0,-3 2 6 0,3-10-2 0,0 13-1 16,0-13-4-16,3 11 2 0,-3-11 0 0,0 0 1 16,1 11 0-16,-1-11 2 0,0 0-2 0,0 10 2 15,0-10 5-15,0 0-5 0,0 0 5 0,0 0-2 16,0 0 0-16,0 0-1 0,0 0-2 0,0 0 2 16,0 0 2-16,0 0-7 0,-5-32-2 0,5 32-3 15,4-18-5-15,-4 4 1 0,1 3-4 0,3-5 0 16,-1 0-2-16,1-4-6 0,1 6 0 0,-1-9 2 15,4 2 1-15,-2 1-3 0,-1-2 1 0,2 3 2 16,-1-3-1-16,2 4-4 0,0 0-1 0,0-2 5 16,2 3 2-16,-3 4 1 0,-2-4 1 0,2 1-2 0,-1 4 4 15,1-1-4-15,-1 1 5 0,2-1-2 16,-1-1 0-16,-5 6 1 0,5-3 2 0,-2 2 1 16,-1 3 1-16,0-1 0 0,0 1 5 0,-4 6-3 0,8-11-4 15,-8 11-2-15,4-10 5 0,0 6-2 0,-4 4 2 16,0 0-3-16,0 0 6 0,7-7-5 0,-7 7 2 15,0 0-6-15,10-4 4 0,-10 4 2 0,0 0 3 16,0 0-6-16,13 11 2 0,-9-6 2 0,-4-5 4 16,6 11 2-16,-5 3-1 0,5-3 6 0,-2 5 7 15,1 2 0-15,-5-2 6 0,1 4-1 0,-1-1 3 0,1 3 3 16,-1 1-7-16,0 0 5 0,-2-2 5 16,-1 2 4-16,2 2 0 0,0-4-2 0,-3 3 7 15,1-3 0-15,0 1-10 0,1-3-1 0,2 3 5 16,-3-1-7-16,2-3-9 0,1 0 4 0,-1-2-2 15,-2-1-2-15,3-3 0 0,-1 2-1 0,-1 0-2 16,1-1-3-16,1 0 3 0,-3-5-14 0,3 4-15 0,0-12-10 16,0 15-23-16,0-15-21 0,0 14-12 0,0-14-13 15,3 7-21-15,-3-7-31 0,0 0-31 0,14-2-35 16,-14 2-27-16,21-16-226 0,-12 7-502 0,6-2 222 16</inkml:trace>
          <inkml:trace contextRef="#ctx0" brushRef="#br0" timeOffset="-180294.77">2941 13081 38 0,'0'0'207'0,"10"1"-5"0,-10-1-5 16,0 0-4-16,10 6-10 0,-6-1-4 0,-4-5-9 0,7 6-6 15,-7-6-8-15,6 11-7 0,-2-5-8 16,-4-6-10-16,2 11-9 0,2-4-8 0,-4-7-10 16,7 13-2-16,-3-7-11 0,1-2-9 0,-5-4-5 15,9 9-6-15,-4-4-8 0,0 1-5 0,2-3-6 16,-7-3-1-16,17 5-3 0,-7-4-7 0,1-1 0 15,2-1-8-15,0-2-3 0,4 1-4 0,-1-4 2 0,-2-3-1 16,2 1-6-16,-1 3-4 0,-2-7 1 0,3 4-1 16,-3-3-1-16,-1 0-1 0,-2 0-2 15,-2-1-4-15,-2-1-1 0,-1-1 1 0,-3 2-6 0,2 2 6 16,-5-3-7-16,-2 1 2 0,2 1 0 0,-4 0 5 16,0 3-7-16,-3-1 0 0,0 3-2 0,-3-3-2 15,0 4 1-15,-1-1-2 0,-2 2-2 0,2 1-3 16,-1 2-8-16,0-1-8 0,13 2-14 0,-24 0-13 15,14 3-25-15,-2-2-17 0,-1 4-31 0,4-3-29 16,1 2-43-16,8-4-66 0,-17 5-155 0,10-2-450 16,7-3 199-16</inkml:trace>
          <inkml:trace contextRef="#ctx0" brushRef="#br0" timeOffset="-179804.85">3864 12429 30 0,'0'0'226'0,"0"0"-15"15,0 0-19-15,0 0-13 0,0 0-7 0,0 0-7 16,0 0-6-16,-26 5 4 0,14 4-11 0,0 2-5 15,-2 5-3-15,-3 1-2 0,-3 10-7 0,2 1 1 16,0 0 1-16,-1-1-3 0,4 3-5 0,-2 2-9 16,4 2-4-16,1 0-8 0,1-1-10 0,4 2-8 15,1 0-1-15,1-10-15 0,6 6-3 0,-2 2-6 0,2-10-6 16,3 0-4-16,2-2-9 0,0-1-5 16,1-1 0-16,-1-5-7 0,-1 2 2 0,5-3-4 15,-4-3-5-15,1-1-2 0,-1 0-8 0,3 1-18 0,0-4-19 16,1-2-20-16,-3 1-35 0,3-2-33 15,-10-3-49-15,18 0-47 0,-1-8-53 0,-5 4-266 0,-1-5-566 16,3 0 250-16</inkml:trace>
          <inkml:trace contextRef="#ctx0" brushRef="#br0" timeOffset="-179439.78">4366 12723 66 0,'0'0'254'0,"4"-12"-17"0,-4 12-14 16,1-9-10-16,-1 9-16 0,1-10-13 16,-1 10-10-16,0 0-19 0,-10-12-7 0,10 12-9 0,-8-2-5 15,8 2-6-15,-17 0-10 0,17 0-8 0,-22 5 0 16,5 1-5-16,1-1-2 0,1 5-9 0,-4 2-4 15,-2 3-4-15,2 1 4 0,0 3-8 0,2-3 2 16,-2 4-9-16,4 0-7 0,0-2-5 0,2 3 1 16,1-2-4-16,2 0-11 0,2 3 1 0,1-2-15 15,2 0 7-15,2-4-5 0,2-1 1 0,-2 1-4 0,5 0-3 16,-1-1-9-16,3 1 14 0,1-5-13 16,-1-1-8-16,4 1 5 0,1-2-5 0,-2-2-1 15,7-1-11-15,-6-3-17 0,7 1-16 0,0-4-20 16,1-1-27-16,-1-2-28 0,4 0-34 0,0-4-37 15,2-2-36-15,3-3-46 0,-5-3-252 0,9-5-552 16,-1 1 245-16</inkml:trace>
          <inkml:trace contextRef="#ctx0" brushRef="#br0" timeOffset="-179128.61">4639 12436 9 0,'1'-8'216'0,"3"-4"-14"0,-2 2-13 16,3 3-12-16,-1 0-9 0,-4 7-9 0,4-13-13 15,0 7-12-15,-4 6-14 0,9-8-8 0,-3 2-9 16,-6 6-5-16,0 0-5 0,13 0-8 0,-13 0-1 16,14 10 3-16,-4-1 3 0,-1 5 4 0,0 3-7 15,2 4-3-15,-3 3-8 0,6 8 0 0,-2-3 1 16,0 3-5-16,-2 4-4 0,-2-2-4 0,0-1-7 0,-1 0 0 15,-3 1-8-15,0 3-2 0,-4 0-6 16,-4-6-2-16,2 4-5 0,-5-4-2 0,-2-6-4 0,-3 4-15 16,-5 0-12-16,4-8-16 0,-6 5-21 0,-1-9-28 15,2 3-25-15,-1-4-35 0,1 0-42 0,1-4-39 16,-4 1-241-16,8-6-481 0,0 0 214 0</inkml:trace>
        </inkml:traceGroup>
        <inkml:traceGroup>
          <inkml:annotationXML>
            <emma:emma xmlns:emma="http://www.w3.org/2003/04/emma" version="1.0">
              <emma:interpretation id="{64417413-A061-44E7-B6B5-05004781C368}" emma:medium="tactile" emma:mode="ink">
                <msink:context xmlns:msink="http://schemas.microsoft.com/ink/2010/main" type="inkWord" rotatedBoundingBox="6087,12630 10639,11849 10897,13353 6345,14134"/>
              </emma:interpretation>
            </emma:emma>
          </inkml:annotationXML>
          <inkml:trace contextRef="#ctx0" brushRef="#br0" timeOffset="-178329.84">5356 12745 119 0,'0'0'218'0,"0"0"-13"16,0 0-15-16,0 0-17 0,0 0-16 0,0 0-9 15,0 0-6-15,0 0-7 0,0 0-9 0,0 0-5 16,0 0-6-16,27 9-3 0,-14-8-9 0,1-1-2 16,5 2-7-16,-2-1-3 0,0-1-7 0,4 2-1 15,-4-2-7-15,6 1-5 0,-2-1-7 0,3-1 0 16,-10 1-8-16,3 0 0 0,0 1-7 0,0-1-3 15,0-1-2-15,0-1-4 0,-3 2-7 0,-1 0 2 16,1 0-6-16,-1-1-3 0,-2-1 0 0,0 1-2 16,-11 1-3-16,17-2 1 0,-17 2-8 0,15-1-2 0,-15 1 2 15,12-1 0-15,-12 1-5 0,0 0 1 0,12-2-9 16,-12 2-6-16,0 0-10 0,0 0-2 16,0 0-6-16,0 0-12 0,0 0-17 0,0 0-17 0,0 0-14 15,0 0-19-15,0 0-19 0,0 0-27 0,-24 16-14 16,24-16-40-16,-15 5-189 0,4-2-421 0,1-3 187 15</inkml:trace>
          <inkml:trace contextRef="#ctx0" brushRef="#br0" timeOffset="-178061.92">5452 12948 57 0,'6'2'243'0,"-6"-2"-16"0,17 3-9 0,-4-3-12 16,-3 0-9-16,4 0-12 0,3 3-6 0,7-5-13 0,-3 4-10 15,5-4-15-15,-9 2-16 0,5 5-10 0,-5-5-4 16,2 0-15-16,-2 0-10 0,-2 0-10 16,2 0-5-16,-4-1-10 0,-2 2-5 0,-11-1-7 0,19 0-13 15,-12 2-13-15,-7-2-20 0,17 0-24 0,-17 0-20 16,12 2-22-16,-12-2-18 0,6 3-17 0,-6-3-18 15,0 0-34-15,12 0-38 0,-12 0-167 0,0 0-383 16,12-5 170-16</inkml:trace>
          <inkml:trace contextRef="#ctx0" brushRef="#br0" timeOffset="-172090.13">6068 11751 150 0,'0'0'156'0,"0"0"-5"0,0 0-5 0,0 0-5 16,0 0-3-16,0 0-7 0,0 0-9 0,-4-13-4 16,4 13-9-16,0 0-8 0,0 0-7 0,0 0-4 15,0 0-3-15,0 0-5 0,0 0-6 0,0 0-2 16,-1-11-5-16,1 11-4 0,0 0-4 0,0 0-4 16,0 0-6-16,0 0-1 0,0 0-7 0,0 0 1 15,0 0-9-15,0 0-1 0,6-7-5 0,-6 7-4 16,0 0-3-16,0 0-2 0,0 0-4 0,0 0-3 15,0 0-2-15,0 0-1 0,0 0-2 0,0 0-2 0,0 0 2 16,0 0-2-16,0 0 0 0,0 0-3 0,0 0 2 16,0 0 3-16,0 0 1 0,6 26-2 0,-6-26-4 15,2 10 4-15,-2-10-4 0,0 10 5 0,0-10-5 16,3 12-1-16,-3-12 2 0,0 11 0 0,1-3-2 16,-1-8 1-16,0 12-1 0,1-5 2 0,-1-7 1 0,4 14 0 15,-4-7-5-15,0-7 1 0,2 14 4 16,-2-14 3-16,1 16-6 0,2-9 3 0,-3-7-3 15,2 13 8-15,-2-13 0 0,0 16 1 0,0-16-6 0,0 13 2 16,3-6 3-16,-3-7-1 0,1 11 1 16,-1-11-3-16,1 12-2 0,1-2 4 0,-2-10 0 0,2 12 2 15,1-6-3-15,-3-6 2 0,3 14-3 0,-1-7 2 16,-2-7-2-16,0 14 3 0,0-14 0 0,3 14-1 16,-2-8-4-16,0 2 3 0,-1-8 1 0,4 11 2 15,-4-11-4-15,3 14-2 0,-3-7 2 0,0-7 0 16,5 12-2-16,-5-12 0 0,0 11-1 0,1-4 0 15,-1-7-2-15,4 13 3 0,-4-13 0 16,4 11 0-16,-4-11 2 0,3 12-4 0,-3-6 2 0,0-6 0 16,5 10-1-16,-5-10 1 0,1 15 0 0,2-11-2 15,-3-4-1-15,0 14 2 0,0-14 0 0,3 13-1 16,-2-7-3-16,-1-6 4 0,4 14-2 0,-1-7-1 16,-3-7 2-16,2 10-1 0,-2-1 1 0,0-9 2 15,4 12-1-15,-4-12 4 0,0 15-3 0,1-8-1 0,-1-7-1 16,-1 18 3-16,1-18 0 0,1 14 4 0,1-4-3 15,-2-10 0-15,-2 15-5 0,1-3 5 16,-2-5-2-16,3-7 1 0,-1 18-3 0,1-10 4 0,0-8-2 16,-5 16-1-16,0-8-2 0,3 0 3 0,2-8 0 15,0 13 1-15,-1-3 0 0,1-10-3 0,-3 14-3 16,3-14 5-16,-1 16-3 0,2-10 2 0,-1-6 1 16,-1 15 0-16,1-15-1 0,0 14 0 0,0-14-1 15,0 14 3-15,0-14-2 0,0 13 1 0,0-13 1 0,0 14-2 16,0-14 0-16,0 12 2 0,0-12-2 15,0 13 3-15,0-13 2 0,0 17 0 0,-2-13 1 16,2-4 2-16,-3 17-5 0,3-17 6 0,-3 14-2 0,3-14 1 16,3 12-1-16,-3-12 0 0,-5 12-2 0,5-3 4 15,0-9-3-15,-3 12-3 0,3-12 2 16,-4 15-1-16,4-9 10 0,0-6-13 0,0 15 3 0,0-15 2 16,0 16-4-16,0-16 0 0,-2 15-4 0,4-8 7 15,-2-7 1-15,-2 15 0 0,2-15-3 0,0 13 3 16,-3-5-4-16,3-8 0 0,0 14 2 0,0-14-1 15,-5 15 3-15,5-8 5 0,0-7 2 0,0 16-9 16,0-16 3-16,-3 15-2 0,2-9 2 0,1-6 0 16,-3 16 2-16,3-10-4 0,0-6 2 0,0 13-2 0,0-13-5 15,0 12 3-15,0-12 2 0,0 13 2 0,0-13-3 16,0 14 3-16,0-14-5 0,4 9 3 0,-4-9-4 16,0 13 2-16,0-13-3 0,0 0-3 0,0 13 7 15,0-13 0-15,-1 9 3 0,1-9-4 0,1 11 3 16,-1-11 2-16,0 0-5 0,-4 13 2 0,4-13 0 15,0 10 5-15,0-10-4 0,0 0-1 0,-2 14-2 16,2-14 6-16,-3 7-3 0,3-7-5 0,0 0-1 16,0 12 0-16,0-12 2 0,0 0 2 0,-3 9-3 15,3-9-5-15,0 0 4 0,0 0 1 0,0 0 0 16,0 0 0-16,0 0 4 0,0 0-5 0,-2 12-11 0,2-12-5 16,0 0-21-16,0 0-35 0,0 0-52 15,0 0-48-15,0 0-57 0,14-33-88 0,-6 13-202 16,-2-1-555-16,5 0 245 0</inkml:trace>
          <inkml:trace contextRef="#ctx0" brushRef="#br0" timeOffset="-171310.22">6080 11727 64 0,'0'0'135'0,"0"0"-3"0,0 0-5 0,0 0-10 16,-3 8-5-16,3-8-1 0,0 0-6 0,0 0-2 0,0 0-5 16,0 0-9-16,0 0-4 0,0 0-7 0,0 0-5 15,0 0-9-15,0 0 0 0,-6 9-8 0,6-9 4 16,0 0-7-16,0 0-3 0,0 0-1 0,0 0-2 16,0 0-3-16,0 0-3 0,0 0-2 0,0 0 3 15,0 0 3-15,0 0 5 0,0 0 2 16,0 0 2-16,0 0 3 0,14 10-3 0,-14-10 0 0,14 0-3 15,-4 0-1-15,1 0-4 0,2 0-2 0,-1 2-8 16,3-2-2-16,-1 0-4 0,3 0-1 0,-3 0-6 16,-2 0 0-16,2 0-3 0,-1 1 0 0,-1-1-4 15,0 0-3-15,-2 0 0 0,-10 0 0 0,19 3-2 0,-11-3-2 16,-8 0-2-16,14 0-1 0,-14 0-2 16,7 3-9-16,-7-3-3 0,10 2-3 0,-10-2-8 15,0 0-2-15,0 0-5 0,5 4-11 0,-5-4-13 0,0 0-15 16,0 0-16-16,2 12-20 0,-2-12-24 0,0 0-15 15,0 0-45-15,0 0-153 0,0 9-367 0,0-9 163 16</inkml:trace>
          <inkml:trace contextRef="#ctx0" brushRef="#br0" timeOffset="-170074.81">7134 12178 104 0,'0'0'206'0,"0"0"-13"0,0 0-16 0,0 0-10 0,12-7-9 16,-12 7-12-16,0 0-10 0,0 0-2 0,0 0-12 16,0 0-7-16,0-14-9 0,0 14-4 0,0 0-5 15,3-10-2-15,-3 10-11 0,0 0-5 0,1-11 2 16,-1 11-7-16,0 0-7 0,-7-10-1 0,7 10-8 16,-9-8-4-16,9 8-6 0,-8-6-6 0,8 6-1 15,-9-6-6-15,9 6-2 0,-13 0-5 0,13 0 2 16,-15-3-8-16,15 3 0 0,-17 3-2 0,17-3 0 15,-19 0-1-15,7 0 0 0,0 0-1 0,-2 3 1 16,0 0-1-16,3 3 1 0,-1-1-2 0,0 1 3 16,-2-1-4-16,-1 2-1 0,5 0 4 0,-5 2-1 0,3 0-4 15,-1 1-3-15,1-2 2 0,3 4 0 0,-4-3-2 16,4 3 3-16,-3-1-3 0,0 1 1 16,7 0-2-16,-7 1 0 0,10-1 0 0,-9-1 2 0,4 5-4 15,2-6-1-15,0 5 0 0,2-3-2 0,2 1 8 16,-2 7-3-16,1-3-3 0,2-5 4 0,-3 4-3 15,3-1 1-15,3 0 0 0,-1 0 0 0,-2-1 0 16,4 0-2-16,-1 2-4 0,2-3 4 0,0 2-4 16,-1-1-1-16,4 1 1 0,-2-5 6 0,3 4-4 15,-1-1 1-15,1-1 2 0,0-3 6 0,4-2 3 0,-1 2 0 16,0-3-4-16,4 0 5 0,-1 0-2 16,1-2 2-16,8-3-1 0,-7 0 1 0,0 2 0 15,0-2-9-15,7-2 1 0,-9-3 5 0,9 4-1 0,-7-2 0 16,-3-3-2-16,4 1 1 0,-7 1-4 15,4 0-3-15,-2-1 1 0,-4 2 3 0,-1-2-2 16,-8 4-4-16,17-6-3 0,-14 1 4 0,6 1 0 0,-9 4-3 16,6-6-5-16,-6 6-10 0,0 0-15 0,8-5-15 15,-8 5-19-15,0 0-23 0,0 0-23 0,0 0-24 16,0 0-26-16,0 0-28 0,0 0-24 0,-14-13-57 16,14 13-150-16,-7-11-452 0,7 11 200 0</inkml:trace>
          <inkml:trace contextRef="#ctx0" brushRef="#br0" timeOffset="-169482.84">6958 11729 143 0,'0'0'180'0,"0"0"-9"0,0 0-10 0,0 0-8 16,0 0-7-16,0 0-5 0,0 0-6 0,34 6-6 0,-19-6-10 16,-1-2-5-16,2 2-9 0,10 2-3 15,-7-2-9-15,5 0 0 0,-2 0-6 0,2 0-7 0,-2 0-3 16,-2 3-3-16,-3-3-11 0,-3 1-1 0,0-1-6 15,-2 0-4-15,2 0-2 0,-6 0-9 0,-8 0-5 16,17 0-2-16,-17 0-6 0,8 0-3 0,-8 0 1 16,0 0-4-16,12 0-4 0,-12 0-2 0,0 0-3 15,0 0-3-15,12 0-12 0,-12 0-10 0,0 0-17 16,0 0-7-16,0 0-15 0,0 0-23 0,0 0-45 16,11-6-44-16,-11 6-33 0,6-9-167 0,-1 3-392 15,1-1 174-15</inkml:trace>
          <inkml:trace contextRef="#ctx0" brushRef="#br0" timeOffset="-169075.13">7702 11430 194 0,'-8'8'194'0,"2"4"-14"16,-2 4-12-16,-4-1-10 0,2 5-17 0,-2-3 1 16,0 3-5-16,0-1-14 0,2 3-12 0,1 1 0 15,1 0-11-15,-4 0-8 0,6 0-6 0,0-1-10 16,1-1 0-16,-1 0-6 0,3 0-1 0,0-6-6 16,6 1-5-16,0 0-3 0,-3-1-4 0,6-3 2 15,-1 1 1-15,1-2-3 0,3 0-3 0,3-3 2 16,2-2-5-16,0 0-6 0,3-4-2 0,5 2-4 0,1-3-4 15,0 2 0-15,5-10-5 0,-11 5 1 16,0-2-5-16,4-2-1 0,-7 1-5 0,3-2 2 0,-4-3-2 16,-1 1-3-16,-3-2 2 0,-1 0 2 0,1 0-6 15,-4 2 1-15,-2-3-4 0,-1 6-3 0,-2 6 0 16,-2-16-8-16,2 16-2 0,-17-15-11 0,9 10-5 16,-4 0-5-16,-2 0-9 0,-1 4-10 0,1 1-14 15,0 0-11-15,-2 2-13 0,4-1-17 0,-2 4-21 16,2-2-25-16,2-1-59 0,-2 3-154 0,3-1-390 15,9-4 173-15</inkml:trace>
          <inkml:trace contextRef="#ctx0" brushRef="#br0" timeOffset="-167906.13">8196 11441 223 0,'0'0'210'0,"0"0"-18"0,0 0-21 0,0 0-17 16,0 0-15-16,0 0-12 0,0 0-14 0,0 0-8 0,0 0-10 16,32-8-7-16,-23 7-1 0,-9 1-30 0,19 0 0 15,-19 0-3-15,17 0-4 0,-5 0-2 0,-1 1-2 16,0 3-9-16,1 0 2 0,2-3-7 0,1 2 0 15,-2-3-3-15,-1 6-2 0,-1-5 1 0,4 2-5 16,-5-1-3-16,5 1 1 0,-4 0 0 0,1 0-4 0,1-1 0 16,-4-1 3-16,1 0-2 0,0 1 0 0,-2 1 1 15,-8-3 5-15,21 0-5 0,-21 0 6 16,14 1-5-16,-6 1 0 0,-8-2 0 0,14 2-2 0,-4-1 0 16,-10-1-1-16,7 1-3 0,-7-1 1 0,15 3 0 15,-15-3-2-15,9 0-8 0,-9 0 4 0,0 0-1 16,10 4 1-16,-10-4-7 0,0 0 4 0,10 6 0 15,-10-6-1-15,2 6-3 0,-2-6 2 0,0 0 2 16,8 12-1-16,-8-12-5 0,0 11 11 0,0-11 2 16,3 10-3-16,-3-10 2 0,0 15 4 0,0-5-2 15,0 2 6-15,-3-1-2 0,3 2 3 0,0 1 1 16,0-1 4-16,-3 3-3 0,1 1 4 0,2-4-1 0,0 9-1 16,-3-1 2-16,3 0 0 0,0 1 1 15,0 0 3-15,0 0-7 0,0 1 1 0,5 2 2 16,-2-1-1-16,-3 1-3 0,4-2 3 0,1 14-6 0,-5-15-3 15,5 2 4-15,-5 2-4 0,3 5 0 0,0-5 0 16,-2 4-3-16,-2-4 1 0,-2 7-2 0,-2 0 5 16,0-1 0-16,1 1 2 0,-2-8-6 0,-1 11 3 15,-3-3-1-15,0-2 0 0,3 0 2 0,0-2 0 16,-3 3 2-16,3-7-1 0,0-1-6 0,-1 4 3 16,3-4-1-16,1-2 0 0,-1 0-3 0,0 0 1 15,5 0-2-15,-2-2-4 0,0-3 9 0,2-2-10 16,2 0 4-16,0-4 1 0,3 2-2 0,-3-1-5 15,1-5 5-15,1 3-7 0,1-4-13 0,0 0-12 16,2 0-22-16,-7-6-25 0,16 7-37 0,-10-5-37 16,6-1-37-16,-12-1-53 0,17-3-264 0,-4-1-539 15,-4-1 238-15</inkml:trace>
          <inkml:trace contextRef="#ctx0" brushRef="#br0" timeOffset="-167250.38">9066 12054 81 0,'0'0'224'0,"0"0"-25"0,0 0-11 0,0 0-20 15,0 0-11-15,0 0-6 0,0 0-17 0,0 0-4 16,26 4-12-16,-12-3-6 0,-1 0-9 0,3-1-8 16,0 4-10-16,-2-3-4 0,3 0-5 0,1 2-4 15,4-2-4-15,1 1-7 0,-1-2-6 0,1 4-3 16,-3-3-4-16,4 0-5 0,-7 2-6 0,0-3 0 15,5 0-8-15,-8 3-1 0,3-6-3 0,-2 3 1 16,-1 3-5-16,3-3-3 0,-1 0-4 0,-5 0 3 0,1 0-6 16,0 0-4-16,-12 0-8 0,17-3-11 0,-9 0-13 15,-8 3-23-15,15-3-25 0,-15 3-22 0,7-6-26 16,-7 6-41-16,4-10-211 0,-4 10-403 0,-3-16 179 16</inkml:trace>
          <inkml:trace contextRef="#ctx0" brushRef="#br0" timeOffset="-166936.23">9375 11897 184 0,'0'0'230'0,"0"0"-21"0,0 0-19 0,0 0-21 16,0 0-15-16,0 0-7 0,-11 6 3 0,11-6-9 15,0 0-3-15,-3 16-7 0,0-6-5 0,1 1-4 0,2 2-3 16,0 1-2-16,-3-1-1 0,2 2-11 0,2 4-5 16,2 2-9-16,-3-2-2 0,0-2-6 15,2-1-6-15,-2-1-4 0,0 1-9 0,3 2-4 0,-3-3-7 16,1 1-5-16,-1-1-1 0,0-2-9 0,0 3-2 16,2-2-4-16,0-2-2 0,0-1-2 0,-2-3-3 15,0-8-14-15,0 18-13 0,0-18-20 0,0 13-20 16,0-13-24-16,-2 9-30 0,2-9-24 0,0 0-26 15,0 0-42-15,0 0-86 0,0 0-156 0,0 0-466 16,0 0 207-16</inkml:trace>
          <inkml:trace contextRef="#ctx0" brushRef="#br0" timeOffset="-166553.2">9860 11686 101 0,'0'0'217'0,"0"0"-6"0,0 0-9 0,0 26-5 15,-4-15-4-15,-2 4-1 0,1 1-7 0,1 2-11 16,0 7 0-16,-3-2-10 0,5 2-6 0,-4-2 0 16,0 10-11-16,3 0-14 0,-1-10-14 0,3 10-10 15,-3-3-12-15,2 1-6 0,2-5-8 0,0 5-7 16,-3 2-14-16,0-4-13 0,1-2-21 0,0 4-40 16,-3 0-45-16,-3 2-64 0,-1-2-73 0,4-9-296 15,2-2-530-15,-1 0 235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25:05.3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4CE282-C4F2-430C-94DF-A435C1968F1D}" emma:medium="tactile" emma:mode="ink">
          <msink:context xmlns:msink="http://schemas.microsoft.com/ink/2010/main" type="inkDrawing" rotatedBoundingBox="12356,4407 12618,14403 12449,14408 12187,4411" semanticType="verticalRange" shapeName="Other">
            <msink:sourceLink direction="with" ref="{61537839-5967-4D61-A347-5937F49DCAF3}"/>
            <msink:sourceLink direction="with" ref="{BD88F703-74A7-4EE6-AD15-D7FFA70614D9}"/>
            <msink:sourceLink direction="with" ref="{FF96CF25-0F39-43BB-8BBD-9B75D83567AD}"/>
            <msink:sourceLink direction="with" ref="{CA4A503E-4935-4086-887F-078E7A35C08D}"/>
            <msink:sourceLink direction="with" ref="{EF181CF6-5C5E-4B7E-92C3-A1E92E1D54E3}"/>
            <msink:sourceLink direction="with" ref="{2B3BA9DC-0E03-458E-94BD-FBBC1758429B}"/>
          </msink:context>
        </emma:interpretation>
      </emma:emma>
    </inkml:annotationXML>
    <inkml:trace contextRef="#ctx0" brushRef="#br0">38 0 103 0,'0'0'94'0,"0"0"-7"16,0 0-9-16,0 0-8 0,0 0-4 0,0 0-4 15,0 0-8-15,0 0-6 0,0 0-9 0,0 0 0 16,0 0-1-16,0 0-11 0,0 0 1 0,0 0-8 0,0 0-1 15,0 0 5-15,0 0-3 0,0 0-4 0,0 0 0 16,0 0-6-16,0 0 8 0,0 0 2 16,0 0 7-16,0 0-1 0,0 0 5 0,0 0 2 0,0 0-3 15,0 0-3-15,0 0 6 0,0 0 0 0,0 0-2 16,0 0 6-16,0 0 4 0,0 0-2 0,0 0-1 16,0 0 3-16,0 0 3 0,0 0-9 0,0 0-4 15,0 0 1-15,0 0-5 0,0 0 1 0,0 0-2 16,0 0-4-16,0 0 0 0,0 0-4 0,0 0-4 15,0 0 0-15,0 0-6 0,0 0-2 0,0 0 0 16,0 0 3-16,0 0-4 0,0 0 0 0,0 0 0 16,0 0 0-16,0 0 3 0,0 0-3 0,0 0-2 15,0 0-2-15,0 0-2 0,0 0 0 0,16 22 5 16,-16-22-4-16,5 6 6 0,-5-6-12 0,8 8 4 0,-8-8 5 16,4 6-2-16,-4-6 0 0,5 8 0 0,-5-8-2 15,4 8 4-15,-4-8-2 0,3 13-1 0,-3-13 0 16,0 9-1-16,0-9-1 0,0 13 0 0,0-13 9 15,0 11-9-15,0-11 6 0,0 13-1 0,0-13 6 16,-3 9-3-16,3-9 2 0,-1 13-7 0,1-13 4 16,0 12 0-16,0-12-3 0,0 11 5 0,0-11-5 0,-2 15 1 15,2-15-2-15,0 12 0 0,0-12-2 16,0 13 0-16,0-13 2 0,2 10-1 0,-2-10 5 0,0 12-3 16,0-12-1-16,0 12 2 0,0-12-1 0,1 12-1 15,-1-12 1-15,0 11-3 0,0-11 0 16,3 12 1-16,-3-12 0 0,2 11 0 0,-2-11-1 0,3 14 2 15,-3-14-2-15,2 11 3 0,2-9 0 0,-4-2-6 16,2 10 5-16,-2-10-2 0,5 11 2 0,-4-5 1 16,-1-6-3-16,2 9-1 0,-2-9 1 0,0 11 0 15,0-11-3-15,-2 12 4 0,2-12-5 0,0 11 4 16,0-11 1-16,2 10-2 0,-2-10 0 0,-2 11 3 16,2-11 0-16,-1 10-1 0,1-10 4 0,0 16-5 15,0-16 2-15,-1 14 0 0,1-14-3 0,-4 13 1 16,2-4-2-16,2-9 3 0,0 14 0 0,0-14-4 15,0 11 1-15,-2-2 2 0,2-9 4 0,-2 15-4 0,2-15 0 16,0 15 0-16,0-15 1 0,0 14-2 16,0-7 0-16,0-7-2 0,-1 15 7 0,1-15-5 0,-1 16 2 15,-2-10-1-15,3-6-2 0,3 16 2 0,-3-7 2 16,0-9 1-16,-5 14-9 0,2-5 8 0,2-2 2 16,-1 3-4-16,2-10 0 0,-5 16 3 0,4-6 1 15,-3 1-3-15,0-3-1 0,1 0 2 0,3-8-3 16,-4 18 1-16,3-10 0 0,-3 4 1 0,3-2 1 15,0-1 0-15,-1 4-1 0,0-4 2 0,2-9-3 16,-3 19 3-16,-1-10 0 0,2 2-2 0,-4-2 2 16,4 4-2-16,2-5 1 0,0-8-5 0,-2 22 6 15,0-11-3-15,-1-1 4 0,3 0-5 0,-1 1-5 0,0 2 7 16,-2 0-1-16,2 0 2 0,-2 1-2 16,3-2 3-16,0 1-1 0,-4-2 2 0,3 2-7 0,-2-4 4 15,2 0 4-15,0 1-4 0,-2 2 0 0,3-2 3 16,0-10-5-16,0 21 4 0,0-10 0 0,3-4-4 15,-3-7-1-15,-3 19-6 0,3-10 8 0,0-9 0 16,3 18-3-16,-3-11 8 0,0 4-2 0,1-3 0 16,-2 3-1-16,-2 0-1 0,3-11-3 0,4 17 7 15,-4-8-8-15,1-1-8 0,2 0 16 0,-2 3-2 16,0-2-7-16,-1-9 5 0,4 19 3 0,-2-8-3 16,-1-3-1-16,2 2-1 0,-3 2-4 0,1-3 3 15,-1 3-13-15,1-5 19 0,-1 4-2 0,3-2 1 16,-3 2-2-16,0-11 2 0,0 18-3 0,2-6 3 15,-2-3 1-15,4-1-5 0,-2 3 3 0,-4-2-2 0,5 4-1 16,-3-1 2-16,0-1-3 0,0 0-7 0,4 0 15 16,-3-1-4-16,0-1-2 0,-1 3-2 0,3-3 3 15,-3 3 3-15,1-2-6 0,1 2 7 0,-2-12-3 16,-2 23-3-16,8-12 2 0,-5 0-1 0,3 1-2 16,-7 1-5-16,7-5 6 0,-3 6 6 0,2-6-6 15,-3 3 2-15,1 3 0 0,1-5 1 0,-2 4 2 16,1-4-3-16,3 6-3 0,-3-1-2 0,2-2 3 15,-3-1 5-15,1 1-6 0,-1 2 4 0,0-3-4 16,4 5 3-16,-4-2 1 0,0 0-3 0,1 2-2 0,-1-3 5 16,-1 1 0-16,2 0-2 0,1 4 3 15,-2-4-1-15,0 2-2 0,-2-1-2 0,2-1 5 0,2-1-8 16,-2 1 2-16,1 0 5 0,-2 0-3 0,1-1 2 16,0 0-1-16,0 2 2 0,0-2-4 0,1 2 4 15,2-1-2-15,-3-3 1 0,1 5-1 0,3-2 5 16,-3 0-9-16,-1 0 2 0,3 1-1 0,-3-2-2 15,0 0 4-15,2 0 4 0,1 1-4 0,0-1 3 16,-2 1-3-16,0-1 2 0,1 1-4 0,-2 0 8 16,2 1-14-16,-2-2 13 0,0 1-5 0,1-2 3 15,-1 3 2-15,2-3-3 0,-2 3-3 0,4-3 5 16,1 1-3-16,1 2 5 0,-4-3-6 0,3 2 1 0,2-1 0 16,-5 1 4-16,-1-2-6 0,1 3 1 15,2-3 0-15,-3 0 6 0,0 3-8 0,3-2 4 0,-4 1-3 16,3 0 1-16,-1-1 0 0,0 0 4 0,-1 1-2 15,2 0-3-15,-2-1-3 0,0-1 4 0,1 4 3 16,-2-2-2-16,2 0 0 0,0 0 0 0,1-1-8 16,-3-1 12-16,2 4 1 0,-2-1-4 0,1-1-3 15,-1 2 4-15,3-2-4 0,-3-1 5 0,1 2-6 16,-1-2 2-16,1 2 2 0,-1 1 0 0,4-2 1 16,-4-1 0-16,2-1-6 0,-2 3 6 0,-2-3-1 15,2 3-2-15,-2 1 4 0,6-4 0 0,-4 3-6 16,-2-4-1-16,4 3-5 0,-2 0 11 0,1 0 0 15,-1-2-4-15,0 1-4 0,0 1 7 0,2-2 2 16,1 1-1-16,-3 0-2 0,0 2 2 0,1-3-1 16,-2 3-1-16,2-1 1 0,-1 0-2 0,0-1 0 15,0 1 1-15,0-2-1 0,0 1 4 0,0 2-2 16,-2-3-1-16,2 3-2 0,-2-3 2 0,2 3-2 0,0-2 1 16,0 0 1-16,0-2 0 0,-2 4-6 0,4 1 8 15,-2-4 1-15,2 1-4 0,-2-1 0 0,0 3 6 16,-2-3-14-16,2 5 10 0,-2-4 2 0,2 1-5 15,0-2 1-15,0 3 3 0,2-3-1 0,-2 1-1 16,2 1 0-16,-2 0 1 0,0 0 1 0,0-1-2 16,0 4 0-16,1-2 1 0,0-4-9 0,2 3 6 15,-3-1 5-15,0 2 0 0,3 6-2 0,-3-7 1 16,0 3 3-16,2 2-2 0,-2-7 2 0,2 4-3 0,-1 1 0 16,-1-4-1-16,1 3-2 0,-1 1 1 0,3-2-1 15,-3-2-1-15,1 2 1 0,-1 2-1 0,0-3-3 16,1 1 7-16,-1 0 1 0,3-1-1 0,-2 0 0 15,1 1 2-15,2 0-1 0,-4-1-1 0,2 4-4 16,-2-3 2-16,3-1-2 0,-2-1 2 0,-1 4 4 16,1-4-5-16,-1 2 1 0,2 0-1 0,2-2 1 15,-4 0 0-15,1 2 3 0,2 0-3 0,-1-3-2 16,-2 4 3-16,3-1 0 0,-2-3-1 0,-1 3 2 16,1-3-3-16,-1 3 4 0,0-2-3 0,2 2-3 15,-2-3 5-15,2 2-3 0,-2 0 2 0,2-1-1 16,-2 1 3-16,0 0-5 0,0 0 2 0,0-1 2 0,1-1 1 15,-1 2-7-15,0-2 3 0,-1 2 0 0,-3-3 1 16,4 2 0-16,2-1 3 0,-2 1-3 0,-2 0-8 16,4 1 7-16,-4-2 1 0,0 0 0 0,2 0 3 15,0 1-4-15,0-1 4 0,-1-2 1 0,2 3-1 16,-2 1-3-16,1-2 1 0,0 0-4 0,0 2 3 16,0 2-1-16,-1-1 2 0,1 1 1 0,-3-4 0 15,3 5-1-15,-1-3-1 0,0 1 0 0,1 0 0 16,-3 1 4-16,2-1-10 0,-1 4 9 0,0-5-2 15,2 2-4-15,-2 3 5 0,1-4-7 0,2-2 6 16,-2 4 1-16,0-2-1 0,-2 5 3 0,3-3-4 16,0-2 1-16,-1 1 2 0,0 2 0 0,1 3-3 0,0 0 2 15,-3-7 1-15,3 4 1 0,0 1-7 0,-3 0 4 16,2 1 2-16,-2-6-4 0,2 2 6 0,2 5-3 16,-2-1-4-16,1-1 6 0,-1-4-6 0,1 5 5 15,-3-3-5-15,3-3 0 0,-1 5 1 0,0-2 0 16,1-4 5-16,1 2-3 0,-2 4-2 0,-1-2 5 15,0-1-2-15,0-3-6 0,4 3 7 0,-2-1-1 16,0 1-3-16,0 3-5 0,-2 2 10 0,1-1-6 16,1-5 2-16,0 2-2 0,0 2 0 0,-3 1 1 15,2 0 1-15,0-3 2 0,1-3-1 0,0 7 3 16,-2-5-3-16,0 5-3 0,2-5 0 0,-3 4 3 16,-1-1-3-16,3-1 0 0,-4-4 1 0,-2 7 1 0,7-4 0 15,-4 3 1-15,3 0-2 0,0-5 1 0,-2 4 2 16,0-2-1-16,1-1 0 0,2 3-2 15,-1 1 6-15,-1-5-2 0,1 2-8 0,-2 1 5 0,2 1 1 16,1-2 0-16,-1-1-1 0,2 0 0 0,3 2 2 16,-4 0-1-16,1-2 2 0,-1 1-2 0,0-2 1 15,0 1-3-15,0-1 3 0,0 1-6 0,-4-1 5 16,7-2 0-16,-3 1 0 0,1 2-1 0,1-4 0 16,-2 5-3-16,1-3 4 0,1 2-2 0,-2-3 1 15,-2 2 1-15,2-1-4 0,2 2 5 0,1-2-2 16,-4-1-1-16,-1 0 4 0,4 0-2 0,-2 1 0 15,4 2-2-15,-4-3 5 0,2 1-6 0,-3-1 1 0,2 1 2 16,-2 2-2-16,1-3 4 0,0 7 0 0,1-3-4 16,1-4 0-16,-2 1 0 0,4 0 1 0,-6 1-4 15,4 0 5-15,-2 0 2 0,1 1-5 0,3 0 1 16,-3-3 2-16,-2 3-2 0,2 0 2 0,2 0-1 16,-3-1-2-16,0 1 2 0,0-2 2 15,0 1-2-15,1-2 1 0,0 2-1 0,-1 0-3 0,2 4 5 16,0-4-2-16,0 1 0 0,1 0-1 0,-3-2 2 15,0 1 0-15,2 0-3 0,-2 1 1 0,2 0 1 16,-2-1-2-16,0 0 0 0,3 6 0 0,-3-7 2 16,1 1 4-16,-1 1-5 0,0 1 2 0,2-3 0 15,0 0 0-15,-2 1 1 0,2 1 3 0,-2-2-7 16,1 1 5-16,0 0 0 0,-1 0-6 0,3-2 8 16,-2 2-10-16,-1 0 5 0,1 1 0 0,3-3 0 15,-1 2 0-15,-3-3 3 0,4 4-2 0,-3-2 1 0,2 2-2 16,-2-2 3-16,2 0-4 0,-1 1 0 0,1-3 5 15,-3 3-12-15,3-3 10 0,-2 4-1 16,-1-5-1-16,1 5 5 0,2-1-7 0,-2 0 7 0,2 0-1 16,-3 1 0-16,2 0-6 0,1-1-3 0,-1 0 8 15,0 3-4-15,-2-3 1 0,1-2-3 0,0 4 3 16,2-4 3-16,0 2-1 0,-3-1-1 0,2 0 0 16,-2 1-6-16,2 0 9 0,0-2-1 0,1 2-3 15,-2 1 2-15,0 1 2 0,2-3-2 0,-3 0-1 16,0 0 2-16,0 2-4 0,1 1-2 0,-1-2 5 15,2 0-1-15,-1 3 1 0,-1-2-1 0,3-1 3 16,-2-1-3-16,-1 1 2 0,0 1-2 0,0 0 1 0,1 2-1 16,-1-1 4-16,3-3 0 0,-3 2-5 0,0-4 0 15,0 4 2-15,0-1-2 0,1-2 1 0,-1 3 1 16,1-2-4-16,2-1 5 0,-3 1 2 0,3 1-4 16,-2-1 4-16,2-1-2 0,-3 1 3 0,0 0-6 15,1 0 2-15,3 0 0 0,-3 0 0 0,-1 0 3 16,0 0-3-16,3-2 2 0,-3 3 1 0,4-4-2 15,-4 2 2-15,0 1-2 0,1 1 2 0,-1-1 2 16,0-3-7-16,0 1-4 0,0 4 8 0,0-2 1 0,0 2 3 16,0 2-5-16,-1-3 0 0,2 0 2 0,-1-2-1 15,-1 1 1-15,2 0-3 0,-1-2 1 16,3 6 1-16,-6-4 4 0,3 0-2 0,-1-2-3 0,1 0 2 16,1 3 1-16,-1 0 5 0,-1-2-2 15,1-1-1-15,0 2-5 0,0-2 8 0,0 2-2 0,0-1-1 16,0-1-1-16,-2 2 0 0,2-1 2 0,0 2 2 15,0-4 1-15,0 3-3 0,0-2 1 0,-2 0-1 16,2 3 1-16,-2-2 0 0,1-1 3 16,0 1-5-16,-2 1 1 0,6-2-1 0,-7 1-1 0,4 2 2 15,-1-2-2-15,-3 1-2 0,4-1 4 0,-2 2-3 16,2-3 3-16,-4 1-4 0,4-2 3 0,-1 2-5 16,1-1 3-16,-1 1-4 0,1-1 3 0,-3 0-4 15,2 0 4-15,1 0-3 0,-1 1 0 0,1-1 0 16,-3-2 4-16,3 2 0 0,0-1-1 0,0 2 1 15,0-1-1-15,0-1-4 0,3 1 7 0,-6-2-2 0,6 3 0 16,-3-1 2-16,-3-3-2 0,6 2 0 0,-3-2-1 16,-3 3 3-16,3-1-1 0,-1 1-2 0,2 2 0 15,2-3-1-15,-2 0 5 0,0 0-2 0,-1 0-1 16,3-1 2-16,-3 5-1 0,1-4-1 0,-1 1 3 16,1-2 3-16,3 3-1 0,-4-1-1 0,2-2 3 15,-2 2-3-15,1-3 2 0,-1 3 2 0,0 1 3 16,0-1 0-16,3-2 1 0,-3 1-4 0,0 0 2 15,0-1-1-15,-3 2 1 0,6-2-4 0,-6 2 7 16,0-1 4-16,2-3-1 0,1 5-5 0,-3-5 0 16,3-8 0-16,-1 19 3 0,1-11-2 0,-1 1-2 0,1-9-3 15,-3 16 1-15,3-16-1 0,-1 12-1 0,1-12 1 16,-1 12 0-16,1-12-5 0,-3 15 1 16,3-15-3-16,0 10 2 0,0-10-5 0,0 0 4 0,-1 12-1 15,1-12-3-15,0 0-1 0,0 0 1 0,0 0-10 16,-2 9-8-16,2-9-27 0,0 0-34 0,0 0-33 15,0 0-36-15,0 0-46 0,0 0-266 0,0 0-495 16,2-34 220-16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25:08.8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AC8913-7389-47A7-BA51-CD4091FE3B9B}" emma:medium="tactile" emma:mode="ink">
          <msink:context xmlns:msink="http://schemas.microsoft.com/ink/2010/main" type="writingRegion" rotatedBoundingBox="12593,4433 31085,3600 31679,16774 13186,17606"/>
        </emma:interpretation>
      </emma:emma>
    </inkml:annotationXML>
    <inkml:traceGroup>
      <inkml:annotationXML>
        <emma:emma xmlns:emma="http://www.w3.org/2003/04/emma" version="1.0">
          <emma:interpretation id="{D268E796-3814-41F1-A3BC-8936A996FB4E}" emma:medium="tactile" emma:mode="ink">
            <msink:context xmlns:msink="http://schemas.microsoft.com/ink/2010/main" type="paragraph" rotatedBoundingBox="12766,4066 14732,4416 14502,5706 12536,5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9697C5-DCFF-4736-A08F-A3BAD55F64C8}" emma:medium="tactile" emma:mode="ink">
              <msink:context xmlns:msink="http://schemas.microsoft.com/ink/2010/main" type="line" rotatedBoundingBox="12766,4066 14732,4416 14502,5706 12536,5356"/>
            </emma:interpretation>
          </emma:emma>
        </inkml:annotationXML>
        <inkml:traceGroup>
          <inkml:annotationXML>
            <emma:emma xmlns:emma="http://www.w3.org/2003/04/emma" version="1.0">
              <emma:interpretation id="{2E8E4192-5140-4385-B119-52E0AC726D98}" emma:medium="tactile" emma:mode="ink">
                <msink:context xmlns:msink="http://schemas.microsoft.com/ink/2010/main" type="inkWord" rotatedBoundingBox="12766,4066 14732,4416 14502,5706 12536,5356"/>
              </emma:interpretation>
            </emma:emma>
          </inkml:annotationXML>
          <inkml:trace contextRef="#ctx0" brushRef="#br0">13322 3852 46 0,'0'0'241'0,"0"0"-19"15,0 0-16-15,0 0-17 0,0 0-12 0,0 0-6 16,0 0-6-16,0 0-7 0,0 0-5 15,30-5-8-15,-16 6-6 0,0-1-10 0,1-1-4 0,2 2-12 16,-2-1-12-16,2 0-8 0,0 4-7 0,5-6-14 16,-5 2-3-16,-2 0-14 0,2 2-16 0,0-2-25 15,0 0-28-15,-1 0-34 0,-3 0-40 0,0 0-38 16,2-4-43-16,-15 4-242 0,14-2-444 0,-5-2 196 16</inkml:trace>
          <inkml:trace contextRef="#ctx0" brushRef="#br0" timeOffset="-316.24">13489 3590 99 0,'0'0'219'0,"0"0"-20"0,0 0-26 16,0 0-12-16,0 0-19 0,2-9-16 0,-2 9-4 15,0 0 3-15,0 0-5 0,0 0-1 0,0 0-3 16,0 0 5-16,-6 34-6 0,4-26-4 0,-2 5-4 16,-1-1-3-16,3 5-4 0,-2-2 4 0,2 5-11 15,-3 1 0-15,-2-2-6 0,1 3 0 0,0-1-5 16,1-1-3-16,0-1-7 0,1 2-6 0,0-5-3 15,1 0-5-15,1 4 2 0,-1 3-10 0,3-7-1 16,-1 3-17-16,0-3 9 0,2-1-4 0,-1 0-1 16,0 0-9-16,4-2 4 0,-2 2-5 0,1-3-1 0,-2 1 1 15,2-1 0-15,2-2-9 0,-2-2 3 16,1-1-5-16,1 2 2 0,0-3 3 0,0 0-3 0,2-2-4 16,-7-4-4-16,12 8-9 0,-3-4-13 0,-3-3-14 15,-6-1-17-15,12 1-17 0,-1 3-23 16,-11-4-26-16,14 0-28 0,-14 0-28 0,16-4-30 0,-6 2-41 15,2-3-227-15,1-1-502 0,-3 1 222 0</inkml:trace>
          <inkml:trace contextRef="#ctx0" brushRef="#br0" timeOffset="2505.88">12142 4672 83 0,'0'0'111'0,"0"0"-10"0,0 0-3 0,0 0-7 15,10 1-7-15,-10-1-9 0,0 0-10 0,0 0-2 0,0 0 5 16,0 0-10-16,0 0-16 0,0 0 10 0,0 0-11 16,14-2 5-16,-14 2-12 0,0 0 0 0,0 0-9 15,12-2 3-15,-12 2-4 0,0 0 0 0,15-1 4 16,-15 1-2-16,0 0-9 0,14 1-1 0,-14-1 5 16,12-1-6-16,-12 1 3 0,11 0-1 0,-11 0-3 15,15 0 4-15,-15 0-2 0,12-2-3 0,-12 2-3 16,10 2 1-16,-10-2-3 0,12 0 3 0,-12 0 2 15,0 0-5-15,14-2 1 0,-14 2-1 0,12-3 2 16,-12 3-3-16,12 3 3 0,-12-3-1 0,10 0-1 0,-10 0-16 16,0 0 16-16,17-3-1 0,-17 3 1 0,13 0 1 15,-13 0-2-15,12 0 3 0,-12 0-6 0,17 0 0 16,-7-2-4-16,-10 2 7 0,19 0 0 0,-6 0 1 16,-13 0-5-16,19-1 6 0,-5-2-2 15,-1 3 1-15,-3 0-10 0,1-2 12 0,-11 2-1 16,18-1-1-16,-18 1-1 0,18 0-4 0,-11 1 3 0,-7-1-2 15,15-1 1-15,-15 1 3 0,12 1-1 0,-12-1-3 16,12 0 1-16,-12 0-3 0,12 2-3 0,-12-2 4 16,13 0 2-16,-13 0 1 0,11 0-6 0,-11 0 7 15,15 3-7-15,-15-3 6 0,12 0 2 0,-12 0 3 16,13 1 0-16,-13-1-8 0,13-1 11 0,-13 1 0 16,12 0 2-16,-12 0-1 0,15 0-2 0,-15 0-2 15,12 0-1-15,-12 0-1 0,16 0 0 0,-16 0 1 16,11-3-4-16,-11 3 1 0,10-2-2 0,-10 2 2 0,0 0 2 15,17 2-3-15,-17-2 2 0,10 0 1 0,-10 0 1 16,0 0 0-16,16-2-1 0,-16 2 4 16,11 0-5-16,-11 0 7 0,12-1-3 0,-12 1-2 0,12-2 6 15,-12 2-7-15,13 0 2 0,-13 0-2 0,16 0 1 16,-16 0-3-16,13-1 0 0,-13 1-1 0,13 0 3 16,-4-2-4-16,-9 2 0 0,12 2 1 0,-12-2-1 15,13-2-3-15,-13 2 1 0,12-1-1 0,-12 1 1 16,15-1-5-16,-15 1 4 0,12 0 1 0,-12 0-3 15,0 0 0-15,17-2 3 0,-17 2-2 0,12 0 3 16,-12 0-3-16,12-1 1 0,-12 1 1 0,13 3 0 16,-13-3 2-16,15-2-9 0,-15 2 6 0,15 2 3 0,-15-2-7 15,17-6 3-15,-8 9-1 0,-9-3-1 0,14-3 2 16,-14 3-2-16,16 0 4 0,-8-3-3 16,-8 3 1-16,17 0-2 0,-17 0 1 0,13-2 3 0,-13 2-2 15,14 0 3-15,-14 0 4 0,13 0-2 0,-13 0-6 16,12-1 4-16,-12 1 2 0,12-1 4 0,-12 1-5 15,14-2 2-15,-14 2-3 0,9-4 1 0,-9 4 2 16,12 0-6-16,-12 0-3 0,15-1 4 0,-15 1 0 16,11 0 1-16,-11 0-8 0,13 0 6 0,-13 0 2 15,11-1-8-15,-11 1 7 0,12 1 2 0,-12-1-7 16,11 3 3-16,-11-3 2 0,10 0-3 0,-10 0 5 16,13 2 2-16,-13-2-5 0,11 0 1 0,-11 0-3 15,13 0 2-15,-13 0-1 0,14 2 2 0,-14-2-2 0,11 0 1 16,-11 0-1-16,11 1-1 0,-11-1 2 15,0 0-2-15,18 0-1 0,-18 0 3 0,12 0 1 16,-12 0-2-16,12-3 0 0,-12 3 2 0,14 0-5 0,-14 0 4 16,13 2 3-16,-13-2 0 0,12-2-4 0,-12 2 9 15,14 2-4-15,-14-2 1 0,13-2-1 16,-13 2-3-16,13-2 2 0,-13 2 1 0,17 0 0 0,-17 0-1 16,12 0-1-16,-12 0 4 0,12-3-4 0,-12 3 4 15,12-1-4-15,-12 1 0 0,11 1-1 0,-11-1 3 16,12 0 0-16,-12 0-3 0,0 0 2 0,17 0 1 15,-17 0 0-15,11 1 3 0,-11-1-6 0,9 2 3 16,-9-2 1-16,0 0-1 0,15-3 5 0,-15 3-1 16,0 0 2-16,12 0-4 0,-12 0 11 0,0 0 0 0,13-1-3 15,-13 1 4-15,0 0-3 0,0 0 5 0,15-2-3 16,-15 2 3-16,0 0 1 0,0 0 2 0,0 0 2 16,0 0 1-16,0 0 1 0,9 0 0 0,-9 0-1 15,0 0 1-15,0 0-1 0,0 0 5 0,0 0-4 16,0 0 1-16,0 0-6 0,0 0 2 0,0 0-3 15,9-7-7-15,-9 7 4 0,0 0-2 0,0 0-4 16,0 0 1-16,0 0-5 0,0 0-2 0,0 0-2 16,0 0-8-16,0 0-11 0,0 0-14 0,0 0-18 15,0 0-12-15,0 0-12 0,0 0-15 0,0 0-26 16,0 0-25-16,0 0-9 0,0 0-28 0,0 0-204 16,-26 17-409-16,26-17 180 0</inkml:trace>
          <inkml:trace contextRef="#ctx0" brushRef="#br0" timeOffset="-1873.21">11808 3714 121 0,'0'0'186'16,"0"0"-13"-16,0 0-6 0,0 0-12 0,0 0-9 15,0 0-5-15,0 0-8 0,0 0-7 16,0 0-10-16,0 0-5 0,0 0-10 0,0 0-6 0,0 0-14 15,0 0-5-15,0 0-8 0,0 0-8 0,0 0-5 16,0 0-8-16,0 0 2 0,0 0-2 0,0 0-3 16,20-7 1-16,-20 7 2 0,15 0-3 0,-1-2-3 15,-3 2 0-15,6 1-2 0,-1-2-3 0,8 2 0 16,0 0-5-16,0-2-3 0,5 0 1 0,-2-5 1 16,2 6-8-16,7-5 2 0,1 5-2 0,2-4 0 15,-2 1-3-15,1 0-1 0,-12 0-3 0,1 2-1 16,-2-4-1-16,-1 8-2 0,2-6-3 0,-3 2 2 15,-4-3-3-15,-4 7 2 0,0-3-3 0,1-3-1 0,-5 2-1 16,0 1-5-16,-11 0-9 0,13 1-9 0,-13-1-12 16,10 0-12-16,-10 0-14 0,0 0-16 15,8 5-5-15,-8-5-11 0,0 0-18 0,0 0-22 0,0 0-12 16,0 0-25-16,0 0-173 0,-25 11-367 0,16-10 164 16</inkml:trace>
          <inkml:trace contextRef="#ctx0" brushRef="#br0" timeOffset="-1623.26">12288 3748 118 0,'-3'7'211'0,"3"-7"-11"16,-4 18-7-16,2-8-7 0,2 2-8 0,-4 3-3 0,0 0-10 15,3 2-13-15,1-1-6 0,-2 4-9 16,2-3-12-16,0-3-9 0,0 6-7 0,-1-2-14 0,1-3-8 15,-3 1-8-15,6 5-6 0,-3-9-6 0,0 3-5 16,0-3-8-16,0 0-3 0,0 1-6 16,0-3-6-16,0-1-1 0,0-9-9 0,0 18-20 0,0-18-19 15,-3 13-27-15,3-13-24 0,0 12-34 0,0-12-23 16,4 11-26-16,-4-11-36 0,2 7-203 0,-2-7-414 16,0 0 183-16</inkml:trace>
          <inkml:trace contextRef="#ctx0" brushRef="#br0" timeOffset="-1165.28">12521 4100 59 0,'10'-6'246'0,"-10"6"-11"16,12-3-17-16,-6 0-14 0,-6 3-22 0,16-6-14 0,-8 5-14 15,1-1-17-15,2-1-12 0,0-2-12 0,-2 3-9 16,3-2-12-16,0 0-9 0,-2 1-7 0,4-2-11 15,-4-3-4-15,2 5-7 0,2-3-1 0,-1 0-8 16,-2 0 0-16,-2 2-10 0,1-2 2 0,-1 3-10 16,-2-2 1-16,-1-1-5 0,1 0-1 0,-7 6-5 15,12-7 5-15,-8 1-7 0,-4 6-2 0,4-9-7 16,-4 9 3-16,2-10-4 0,-2 10-11 0,0 0-1 16,-9-12-1-16,1 7-4 0,8 5 3 0,-18-7-3 15,2 7 1-15,3-2-2 0,-2 2 3 0,-5-1 3 16,3 2-1-16,1-1-1 0,-1 3 3 0,0 0-2 15,0 0 2-15,3 2 2 0,-8 1 0 0,6 1 2 0,2-1 3 16,0 0-2-16,-1 2 5 0,3-2-3 16,0 1 6-16,2 3 3 0,2-1-1 0,-1 0 1 0,2-1-1 15,6 2 1-15,-4-4 0 0,1 4 0 0,3-1 6 16,1-9 1-16,-2 17 5 0,5-9 2 0,-1 0 9 16,5 1 2-16,1 1 2 0,-2-4-1 0,6 3-2 15,0-3-3-15,2 0 1 0,-1 0-6 0,3 0-4 16,-3-2 0-16,0 2-8 0,3-1-12 0,-3-1-19 15,1-1-23-15,-2 0-21 0,0 0-23 0,-3-3-29 16,1 3-20-16,-10-3-35 0,19-4-18 0,-9 2-201 16,-10 2-418-16,17-4 186 0</inkml:trace>
          <inkml:trace contextRef="#ctx0" brushRef="#br0" timeOffset="-716.09">13100 3926 227 0,'0'0'218'16,"-13"-1"-16"-16,13 1-16 0,-15 0-14 0,15 0-11 0,-13 0-16 16,13 0-15-16,-15 1-11 0,7 3-13 0,8-4-7 15,-13 4-12-15,5-2-7 0,8-2-8 0,-9 6-10 16,9-6-3-16,-12 5-4 0,7 1-6 0,5-6-9 15,-6 6-9-15,6-6 4 0,-3 10-4 0,3-10-1 16,-2 9-6-16,2-9-2 0,0 0 0 0,5 17 0 16,-2-12-2-16,-3-5-1 0,8 11-4 0,-4-5-2 15,1-1 1-15,2 0 3 0,3 4 3 0,-1-3 4 16,-1-3 4-16,2 4 2 0,2-1 5 0,1 0-2 16,-1-1 6-16,-3-1 0 0,3 2-1 0,-3-3-5 0,3 3-4 15,1 0 0-15,-4 0-4 0,0-4-3 0,-2 4-1 16,-1-1-6-16,2-3 3 0,0 2-6 15,-3 2 2-15,2-1-1 0,-7-5-3 0,6 11-3 0,-6-11 2 16,6 8-1-16,-6-8 0 0,0 7 2 0,0-7-1 16,0 0-1-16,-11 12 3 0,5-8-1 0,6-4 0 15,-17 6-5-15,6-4 4 0,1 1-8 0,-3-3-10 16,1 3-10-16,-1 0-10 0,-2-3-15 0,4 0-11 16,-2 0-18-16,-1-3-15 0,14 3-21 0,-18-1-23 15,9-4-29-15,2 2-37 0,7 3-186 0,-7-13-415 16,7 13 185-16</inkml:trace>
        </inkml:traceGroup>
      </inkml:traceGroup>
    </inkml:traceGroup>
    <inkml:traceGroup>
      <inkml:annotationXML>
        <emma:emma xmlns:emma="http://www.w3.org/2003/04/emma" version="1.0">
          <emma:interpretation id="{0BD54468-B294-4882-92B5-E4189E19B5E7}" emma:medium="tactile" emma:mode="ink">
            <msink:context xmlns:msink="http://schemas.microsoft.com/ink/2010/main" type="paragraph" rotatedBoundingBox="12935,5768 30260,4988 30326,6448 13001,7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9D9435-5F88-4DC5-8271-822DEEE03B24}" emma:medium="tactile" emma:mode="ink">
              <msink:context xmlns:msink="http://schemas.microsoft.com/ink/2010/main" type="line" rotatedBoundingBox="12935,5768 30260,4988 30326,6448 13001,7228"/>
            </emma:interpretation>
          </emma:emma>
        </inkml:annotationXML>
        <inkml:traceGroup>
          <inkml:annotationXML>
            <emma:emma xmlns:emma="http://www.w3.org/2003/04/emma" version="1.0">
              <emma:interpretation id="{04F7C5E2-FD96-431A-9DDE-33C872D558AB}" emma:medium="tactile" emma:mode="ink">
                <msink:context xmlns:msink="http://schemas.microsoft.com/ink/2010/main" type="inkWord" rotatedBoundingBox="12942,5911 16417,5754 16472,6969 12996,7126"/>
              </emma:interpretation>
            </emma:emma>
          </inkml:annotationXML>
          <inkml:trace contextRef="#ctx0" brushRef="#br0" timeOffset="47099.32">12296 5550 35 0,'0'0'156'15,"0"0"-11"-15,0 0-6 0,0 0-6 0,0 0-8 16,0 0-5-16,0 0-7 0,0 0-4 0,0 0-2 16,0 0 0-16,0 0-9 0,0 0 1 0,0 0-11 15,0 0-3-15,0 0-4 0,0 0-3 0,0 0-5 0,0 0-5 16,0 0-4-16,0 0-4 0,0 0-6 0,9-6 2 16,-9 6-2-16,5-7 2 0,-5 7-6 0,4-9-2 15,-4 9-3-15,7-6 0 0,-7 6-2 0,5-10 1 16,-5 10 2-16,5-7-1 0,-5 7-6 0,3-7 2 15,-3 7-3-15,0 0-1 0,0-13-4 0,0 13-4 16,0 0 2-16,-2-11-6 0,2 11 0 0,0 0-10 16,-5-12 5-16,5 12-5 0,-6-4-1 0,6 4-2 15,-10-6-3-15,10 6-1 0,-13-3 0 0,13 3-2 16,-15-2 1-16,15 2 0 0,-21 2-1 0,12 0-3 0,9-2-2 16,-20 1 1-16,10 3 1 0,-1-2-2 0,2 0 3 15,-1 0-1-15,0 0-5 0,3 4 6 0,7-6-2 16,-16 7-4-16,8-5 0 0,1 3 2 0,1 0 3 15,-2 1-1-15,2-1-2 0,0 1-2 0,1 0 3 16,5-6-1-16,-6 11-1 0,3-2 1 0,3-9 2 16,-7 15-1-16,5-6 0 0,0-2-2 0,2-7 0 15,-3 17 2-15,1-9 1 0,1 4-2 0,0-1 4 16,1 3-3-16,-3-3-1 0,2 4 0 0,1-3 0 16,0 2 0-16,1-1 0 0,-1 0-1 0,0-1 1 15,3 4 0-15,-3-5 5 0,1 5-2 0,-2-4-1 16,2 1-2-16,2 1 1 0,0-4 1 0,-1 2 0 0,2 1 1 15,-3-4 2-15,3-3-1 0,-3 5-1 16,4-5 1-16,2 0 1 0,-2 2 1 0,0-3 4 16,3 0-1-16,1-2 4 0,1 2 2 0,-1-4 3 0,5 3-3 15,-1-3-2-15,2 2 6 0,-4-3-2 0,5 0 0 16,-2-3-3-16,1 2 1 0,-2-3 1 0,-1 3-3 16,-1 0 2-16,0-3 0 0,-11 4-8 0,17-2 5 15,-11-1-1-15,-6 3-3 0,13-3 1 0,-13 3 0 16,10-5-1-16,-10 5-4 0,9 0-3 0,-9 0-4 15,0 0-8-15,0 0-17 0,10-3-17 0,-10 3-11 16,0 0-8-16,0 0-22 0,0 0-30 0,0 0-32 16,0 0-30-16,0 0-25 0,0 0-220 0,0 0-457 15,-22 16 203-15</inkml:trace>
          <inkml:trace contextRef="#ctx0" brushRef="#br0" timeOffset="47688.8">12587 5636 102 0,'0'0'199'16,"-11"0"-28"-16,11 0-10 0,0 0-13 0,-11 3-14 16,11-3-5-16,0 0-11 0,0 0 1 0,0 0-2 15,0 0-5-15,0 0-5 0,16 15-1 0,-16-15-7 16,19 9-7-16,-7-5 1 0,0-2-6 0,5 1-8 16,-1 0-3-16,-1 0-4 0,8 1-3 0,-6 3-8 0,6-6-3 15,-2 4-3-15,0-3-3 0,4 1-3 16,-4 1 1-16,-4-2-3 0,0-2-5 0,0 2-1 15,5-2-6-15,-5 2 2 0,0-2 0 0,-4 0-1 16,1 0 0-16,2-2-7 0,-3 2 2 0,1-2 0 16,-1 2-2-16,-2 0-3 0,-1-2 1 0,-10 2-5 0,19-4-2 15,-11 1-3-15,-8 3 2 0,15 0-4 0,-15 0 1 16,12-1-5-16,-12 1 1 0,10-2-2 0,-10 2-4 16,0 0-3-16,0 0-6 0,12 0-6 0,-12 0-11 15,0 0-9-15,0 0-13 0,0 0-12 0,0 0-17 16,0 0-18-16,0 0-16 0,0 0-19 0,0 0-28 15,0 0-19-15,-26 12-27 0,17-10-183 0,-2 0-412 0,0 0 182 16</inkml:trace>
          <inkml:trace contextRef="#ctx0" brushRef="#br0" timeOffset="47985.33">12739 5900 129 0,'0'0'225'0,"10"2"-14"0,-3 1-11 0,-7-3-19 16,17 3-8-16,-9 0-11 0,2-3-15 0,5 0-2 16,0 3-8-16,-2-2-15 0,4 0-9 0,-1-1-6 15,1 1-11-15,-3-1-12 0,2 2-2 0,1-2-13 16,0 0-3-16,-2 0-9 0,0 0-4 0,-2 1-5 15,-1-1-7-15,-12 0-3 0,21 0-4 0,-13 0-9 16,1 3-12-16,-9-3-15 0,13 0-14 0,-13 0-18 16,13 2-19-16,-13-2-22 0,0 0-32 0,12 0-15 15,-12 0-31-15,0 0-61 0,9-6-117 0,-9 6-358 0,0 0 159 16</inkml:trace>
          <inkml:trace contextRef="#ctx0" brushRef="#br0" timeOffset="55465.92">13624 5467 42 0,'0'0'206'0,"0"0"-15"16,0 0-6-16,0 0-18 0,0 0-10 15,0 0-8-15,-10-14-18 0,10 14-4 0,0 0-12 0,0 0-10 16,0 0-10-16,0 0-9 0,0 0-11 0,0 0-6 16,0 0-10-16,0 0-8 0,0 0-3 0,0 0-2 15,0 0-1-15,0 0 0 0,-20 15 2 0,20-15-1 16,0 11 2-16,0-11-1 0,-5 16 3 0,3-7 3 15,-2 3 1-15,3 0 3 0,0 1 0 0,-2 3-8 16,1-3-3-16,-1 1-3 0,2 1 0 0,-1 6 3 0,-2-5-3 16,3 1 0-16,-3 0-8 0,3-1 5 15,0 1-4-15,-3-3-5 0,4 2 0 0,-2-2-3 0,1 0-2 16,1 2 2-16,0-1-4 0,0-1-1 0,0 2-4 16,0-5-1-16,0 0-2 0,-3 1-2 0,3-12 1 15,0 18-2-15,3-9 4 0,-3-1-4 0,0-8 2 16,3 16-8-16,-2-8 1 0,-1-8-2 0,0 11-9 15,0-11-19-15,3 8-15 0,-3-8-24 0,0 0-28 16,0 14-27-16,0-14-33 0,0 0-30 0,0 0-41 16,0 0-206-16,0 0-461 0,0 0 205 0</inkml:trace>
          <inkml:trace contextRef="#ctx0" brushRef="#br0" timeOffset="56053.66">13985 5458 89 0,'0'0'166'0,"0"0"-8"0,0 0 3 0,0 0-5 16,0 0-7-16,0 0-6 0,0 0-8 0,-20 26-2 16,12-15-2-16,2 1-6 0,-3 3-2 0,-3 2-8 15,3 3-8-15,-2 1-8 0,3-2-6 0,-2 3-9 16,3-1-6-16,0 0-6 0,-1-2-3 0,4 3-6 16,-1-3-4-16,1-2-3 0,0-4-6 0,1 3-5 15,3-2 2-15,0 1-4 0,1-3-3 0,3 0-1 16,-2 1 2-16,2-1-2 0,1-3 0 0,-3-4-3 0,5 4-1 15,0-1-1-15,-2-3-4 0,4-2 2 0,0 1 2 16,5 1-4-16,-1-4-6 0,3-1-2 16,1 1-3-16,4-2-1 0,-1 0 1 0,1-1-6 0,2-2 0 15,3-1 0-15,-3-1 1 0,1-2-3 0,1-1-2 16,3-1-3-16,-6 1-6 0,1-2-3 16,-2-3-2-16,2 4-3 0,-3-3-1 0,-1-3-1 0,3-1-4 15,-8 2-6-15,1 0 6 0,-3 3-2 0,1-4 0 16,-6 3 2-16,-1 0 0 0,3-1-5 0,-4-1 5 15,-4 3 0-15,3 0 1 0,-6-3 0 0,2 2 3 16,-3 4-2-16,0-3 2 0,-3-1-1 0,-1 4 5 16,0-3 0-16,-4 2-2 0,1 1-1 0,-2 3 3 0,0-3 1 15,-4 3-1-15,1 3 1 0,-2 0-1 0,-3 0 1 16,0 0-2-16,2 0 2 0,-4 2 3 0,0 1-6 16,3 1-2-16,2 2-9 0,-5 0-8 0,5 0-10 15,2 2-16-15,-2-4-16 0,-6 5-20 0,5-1-15 16,1 3-21-16,0-5-21 0,4 2-27 0,-4 1-188 15,1-3-391-15,-1-1 173 0</inkml:trace>
          <inkml:trace contextRef="#ctx0" brushRef="#br0" timeOffset="57263.94">14234 5218 85 0,'0'0'143'0,"0"0"-5"15,0 0-12-15,0 0-5 0,0 0-6 0,0 0-6 16,0 0-3-16,0 0-2 0,0 0-7 0,0 0 1 16,0 0-2-16,0 0-8 0,0 0-2 0,0 0-6 0,0 0-7 15,0 0-9-15,0 0 0 0,0 0-8 0,0 0-5 16,0 0-2-16,0 0-4 0,0 0 0 0,0 0-4 16,0 0-9-16,0 0 1 0,0 0-9 0,0 0 0 15,0 0 0-15,0 0 0 0,0 0-4 0,0 0-1 16,0 0-3-16,0 0-9 0,0 0 7 0,0 0-3 15,0 0-3-15,0 0 4 0,0 0-1 0,0 0 0 16,0 0-1-16,0 0-3 0,0 0 0 0,25 8 0 16,-25-8 2-16,12 0-1 0,-12 0-1 0,16 0-4 15,-16 0 4-15,17 0 1 0,-9 0 0 0,-8 0-6 16,15 0 9-16,-15 0-4 0,19 0 3 0,-9 0-2 16,-10 0 1-16,17 0 1 0,-9 0 1 0,-8 0 2 15,18 0-3-15,-3 0 4 0,-5 0-1 0,-10 0-2 16,18 0-1-16,-10-2 0 0,-8 2-2 0,17-1 0 15,-17 1-1-15,16 0 1 0,-16 0-1 0,14 0 4 0,-14 0-1 16,12-1-1-16,-12 1-1 0,0 0 3 16,16 0-4-16,-16 0 4 0,0 0-1 0,0 0 1 15,10-2 0-15,-10 2 0 0,0 0-4 0,0 0 3 0,0 0-5 16,12-2 0-16,-12 2 1 0,0 0 0 0,0 0-2 16,0 0 3-16,0 0-1 0,0 0-1 0,0 0-3 15,0 0 2-15,0 0 0 0,0 0 1 0,0 0-2 16,0 0-1-16,9 2-2 0,-9-2-1 0,0 0 1 15,0 0 4-15,0 0-4 0,0 0-1 0,0 0 4 0,0 0-2 16,0 0-1-16,0 0 4 0,0 0-3 16,0 0-2-16,0 0-1 0,0 0 3 0,0 0-6 15,0 0-6-15,0 0-7 0,0 0-10 0,0 0-9 0,0 0-16 16,0 0-23-16,0 0-26 0,0 0-23 16,0 0-41-16,0 0-204 0,0 0-401 0,0 0 179 15</inkml:trace>
          <inkml:trace contextRef="#ctx0" brushRef="#br0" timeOffset="59396.73">14777 5073 7 0,'0'0'164'0,"0"0"-12"16,0 0-9-16,0 0-5 0,0 0-8 0,0 0-6 16,0 0-5-16,0 0-7 0,0 0-14 0,0 0 6 15,0 0-7-15,0 0-5 0,0 0-7 0,-13-21-7 16,13 21-4-16,0 0-5 0,0 0-4 0,0 0-3 0,0 0-7 16,0 0 1-16,0 0-8 0,0 0 1 0,0 0-7 15,0 0-5-15,0 0-4 0,0 0-4 0,4-10-2 16,-4 10-10-16,0 0-3 0,6-4 5 0,-6 4-1 15,8-3-1-15,-8 3-7 0,11-4 1 0,-11 4 2 16,10-4-6-16,-10 4-1 0,13-3-6 0,-13 3 9 16,12-5 0-16,-3 4-3 0,-9 1-3 0,12-3 4 15,-12 3-4-15,12 0-1 0,-12 0 1 0,11-2 0 16,-11 2 1-16,10-1 1 0,-10 1-6 0,0 0 2 16,11 3 0-16,-11-3-1 0,0 0 0 0,9 3 0 15,-9-3-2-15,0 0 0 0,7 6 2 0,-7-6-5 16,5 6 4-16,-5-6 1 0,0 0 0 0,4 10-1 15,-4-10 0-15,0 0 0 0,3 8 1 0,-3-8-5 0,1 8 4 16,-1-8 0-16,0 0-2 0,0 12 4 16,0-12-2-16,0 0 3 0,-3 14-1 0,3-14-1 0,-1 11 2 15,1-11-2-15,0 0 0 0,-4 11 3 0,4-11 2 16,-1 8-1-16,1-8 1 0,-5 10 4 0,5-10 4 16,-4 9 4-16,4-9-4 0,-7 6 2 0,2 0-2 15,5-6-1-15,-8 6 0 0,3-1 2 0,5-5 0 16,-12 6-3-16,6 0 0 0,6-6-2 0,-9 5-4 15,9-5 5-15,-8 6-5 0,8-6 3 0,-7 5 0 16,7-5 1-16,0 0-4 0,-8 7-1 0,8-7 1 16,0 0-2-16,-6 4 3 0,6-4-4 0,0 0-1 15,0 0 1-15,0 0 2 0,0 0 0 0,0 0-4 16,0 0 2-16,0 0 0 0,0 0-3 0,0 0 4 16,0 0-3-16,0 0 0 0,0 0 3 0,0 0-3 15,0 0-5-15,0 0 4 0,29 2-5 0,-29-2-2 16,16 0 3-16,-6 0 0 0,-10 0 1 0,15 0-1 0,-6 2-2 15,-9-2 2-15,16 1 2 0,-8 0 0 0,-8-1 0 16,13 2-5-16,-13-2 7 0,14 3 0 16,-14-3-2-16,8 1-1 0,-8-1-2 0,11 4 2 0,-11-4-2 15,5 5 5-15,-5-5-3 0,0 0 2 0,0 0-3 16,8 6 5-16,-8-6-3 0,0 0 1 0,4 6-3 16,-4-6 3-16,0 0 0 0,2 9 1 0,-2-9 3 15,0 0-4-15,6 7-2 0,-6-7 4 0,0 0-3 16,1 11 1-16,-1-11 1 0,0 0 5 0,0 10-8 15,0-10 4-15,0 0-2 0,0 13 2 0,0-13-2 16,0 0 0-16,-1 14 0 0,1-14 4 0,-2 9-3 16,2-9 6-16,-4 10-4 0,4-10 0 0,-1 8-2 15,1-8 7-15,-4 11-11 0,4-11 11 0,-2 9 0 16,2-9 1-16,0 0-2 0,-6 11 0 0,6-11 3 16,0 0 0-16,-4 10 0 0,4-10 2 0,-2 6 2 15,2-6 5-15,-9 9-2 0,9-9-1 0,-6 6 9 0,6-6 5 16,-11 5 3-16,7-1 0 0,4-4-5 0,-15 4-1 15,7-2 1-15,-6 4-1 0,5-6-4 0,-5 2 1 16,-1-2-6-16,0 1 2 0,-2 2-1 0,0-3 0 16,2 0-2-16,-2 0-3 0,0 0 0 0,1-3 1 15,5 3-4-15,-1-3 2 0,-1 3 0 0,13 0 0 16,-16-2-5-16,16 2-10 0,-14-4-22 0,14 4-26 16,-12 0-37-16,12 0-55 0,0 0-55 0,-9-7-240 15,9 7-475-15,0 0 210 0</inkml:trace>
          <inkml:trace contextRef="#ctx0" brushRef="#br0" timeOffset="61657.38">15559 5858 81 0,'0'0'135'15,"0"0"-5"-15,0 0-9 0,5-7-12 0,-5 7-7 16,0 0-8-16,0 0-3 0,0 0 3 0,0 0-1 16,0 0-6-16,0 0-1 0,4-8 0 0,-4 8-2 15,0 0-1-15,0 0-5 0,0 0 2 0,0 0 1 0,4-7 0 16,-4 7-2-16,0 0-4 0,0 0-4 0,0 0-9 15,0 0-4-15,0 0-9 0,0 0 6 16,0 0 2-16,0 0-2 0,0 0 0 0,0 0 6 0,-2 28-3 16,-3-17 1-16,-5 3-4 0,3-1-4 0,-4 10 0 15,0-4-8-15,-3 0-3 0,-3 1-3 0,-2-3-4 16,-2 8-5-16,-3-2-5 0,3-7-15 0,-8 8-21 16,0-2-26-16,0-1-28 0,-2-5-31 0,2 5-29 15,-1-9-29-15,9-1-42 0,0-1-180 0,2 0-408 16,4-4 182-16</inkml:trace>
        </inkml:traceGroup>
        <inkml:traceGroup>
          <inkml:annotationXML>
            <emma:emma xmlns:emma="http://www.w3.org/2003/04/emma" version="1.0">
              <emma:interpretation id="{AA368BDD-8E27-44E6-90D1-F8261BDFF6EC}" emma:medium="tactile" emma:mode="ink">
                <msink:context xmlns:msink="http://schemas.microsoft.com/ink/2010/main" type="inkWord" rotatedBoundingBox="17273,6072 19240,5984 19265,6556 17299,6645"/>
              </emma:interpretation>
            </emma:emma>
          </inkml:annotationXML>
          <inkml:trace contextRef="#ctx0" brushRef="#br0" timeOffset="63409.68">16393 5382 25 0,'0'0'203'0,"0"0"-20"0,0 0-18 15,0 0-18-15,0 0-12 0,0 0-7 0,0 0-8 16,0 0-4-16,0 0-12 0,0 0-3 0,0 0-11 0,0 0-3 15,14 30-2-15,-11-21-7 0,-3 3 3 0,1 1-8 16,2 3-1-16,-2 2-2 0,-1 3-2 0,1 0-6 16,-1 0 0-16,0-2-5 0,3 3-7 0,-2-7-3 15,-2 3 2-15,1-2-1 0,1 2-4 0,-2-5-4 16,-2 2-1-16,3 0-6 0,3-3 2 0,-3 3-5 16,0-3-3-16,0-1-2 0,0 3-3 0,-3-5-2 15,3 2 1-15,0-11-3 0,3 14-1 0,-3-7-3 16,0-7 3-16,1 12-9 0,-1-12 4 0,0 11-2 15,0-11 1-15,0 0-3 0,0 0 3 0,0 11 0 0,0-11 1 16,0 0 5-16,0 0 0 0,0 0-5 16,0 0 5-16,0 0-4 0,0 0 1 0,0 0-3 15,16-19-3-15,-16 19-8 0,6-17-3 0,0 3-6 0,-2 1-8 16,1 1-7-16,1-10-4 0,2 1-2 0,0 1 5 16,-3 0 2-16,3-1-1 0,1 0 3 15,-2 2 0-15,-1 1 1 0,3-2 2 0,-2 1 3 0,1 0-1 16,1 1 0-16,-4 2 6 0,-1 1-1 0,4 0 1 15,-1 3-2-15,-1-3 6 0,1 2 4 0,-2 0-6 16,0 2 1-16,2-1 5 0,-1-1 0 0,1 1 1 16,-1 4-1-16,-2 1 5 0,1-3-3 0,1 4 1 15,-1 0-1-15,0-3 1 0,-5 9-3 0,8-10 4 16,-4 4-4-16,-4 6 5 0,8-8-2 0,-8 8 0 16,6-7-1-16,-6 7-4 0,11-2 2 0,-11 2 3 15,0 0-4-15,8-4 3 0,-8 4-4 0,0 0 5 16,0 0-5-16,15 0 5 0,-15 0 2 0,0 0 2 0,5 11 1 15,-5-11 1-15,3 14 5 0,1-6 8 16,-4 1-2-16,0 3 2 0,0 2 2 0,1-2 3 0,-2 9 6 16,-3-2 2-16,3 4-1 0,-2-3-4 15,-2 1 0-15,0 2 0 0,3 0-3 0,-3-4 0 0,1 4-2 16,-1-1-2-16,2-8 0 0,1-1-5 0,0 6 2 16,2-7-2-16,-1 9-5 0,1-7 2 0,0-2-2 15,1-1-1-15,-1-11-2 0,-1 17 1 0,1-7-5 16,0-10-4-16,3 13-8 0,-3-13-8 0,2 9-12 15,2-5-12-15,-4-4-17 0,11 7-18 0,-11-7-16 16,17 0-19-16,-17 0-11 0,21-8-4 0,-10 3-13 16,8-5-13-16,-6 4 0 0,0-2-6 0,3 2-5 15,-3-3 17-15,1 1 13 0,0 2 22 0,-2 0 20 16,-1-3 27-16,-5 3 28 0,3 3 18 0,-1 0 5 16,-8 3 3-16,11-3 14 0,-11 3 3 0,10-1 12 15,-10 1 8-15,0 0 5 0,13 4 1 0,-13-4 7 0,7 5-1 16,-7-5 9-16,6 9-8 0,-6-9 6 0,4 10-3 15,-1-4 4-15,1 3-2 0,-4-9 4 0,6 11 3 16,-6-5-5-16,5 2-7 0,-5-8 7 0,8 11 0 16,-4-6 0-16,3-2 5 0,-7-3-4 0,6 10 2 15,-6-10-2-15,12 4 0 0,-12-4-4 0,14 0 1 16,-14 0-6-16,15 0-2 0,-15 0-5 0,17-3-2 16,-7 0-4-16,-2 0-2 0,0-3-1 0,4-1 0 15,-6 1-6-15,2 1-1 0,1-3-1 0,-2 4-5 16,-1-3 2-16,0-1-1 0,-1 0-2 0,0 1 3 15,-2-4-2-15,1 3 1 0,-4 8-2 0,1-13-1 16,-1 13-3-16,-1-15-1 0,1 15-6 0,-7-11 8 16,-1 5-5-16,0 2-1 0,-2-3-1 0,-3 4-6 15,2-3-2-15,0 3-3 0,-4-1-5 0,-2 2-6 0,3 1-5 16,-1 4-14-16,0-5-7 0,2 4-14 0,-2 0-4 16,2 0-19-16,0-1-8 0,3 1-6 0,-1-1-22 15,11-1-30-15,-13 5-35 0,13-5-107 0,-10 0-315 16,10 0 140-16</inkml:trace>
          <inkml:trace contextRef="#ctx0" brushRef="#br0" timeOffset="63992.66">17541 5254 146 0,'0'0'177'0,"0"0"-13"0,0 0-15 0,3-5-8 0,-3 5-19 16,0 0-8-16,0 0-7 0,0 0-5 0,0 0-2 15,0 0-8-15,-26 2-3 0,26-2-4 0,-15 6-2 16,4 3-1-16,-1-3-5 0,-1 3 2 0,0 0-6 16,-4 6-1-16,0-3-1 0,0 7-3 0,4-4-1 15,-1 3-6-15,2 0-7 0,0 1 0 0,3-2 0 16,-3 1-6-16,3-1-3 0,3 3-3 0,4 0-5 0,0-1-2 16,2-4 3-16,4 6-2 0,1-11 2 15,0 7 0-15,4 1 5 0,2-5-3 0,4 0 1 16,2 3-1-16,2-3 2 0,3 1 0 0,1-4-5 0,-3 1-3 15,2-4-3-15,1-2-1 0,-4 1 0 0,-1-2-4 16,-1 0-4-16,2-3-3 0,-5 1 0 16,1-2-2-16,-1 0-2 0,-5 0-3 0,2 0-5 0,-11 0-8 15,14 0-12-15,-14 0-19 0,12-2-19 0,-12 2-25 16,0 0-31-16,6-9-30 0,-6 9-27 0,0 0-24 16,0 0-48-16,-12-17-161 0,12 17-431 0,-6-14 191 15</inkml:trace>
          <inkml:trace contextRef="#ctx0" brushRef="#br0" timeOffset="64256.21">17998 5290 116 0,'0'0'212'0,"0"0"-17"0,-18 6-6 15,10-2-11-15,-4 5-7 0,-2-3-6 0,-1 0-16 16,1 5-7-16,-6 1-7 0,5 2-8 0,2-3-9 16,1-1-8-16,-1 7-7 0,1-4-7 0,3-1-5 15,1 4-7-15,-1-4-3 0,2 1-9 0,1 2-1 16,1 0-6-16,3-3 1 0,2 4-1 0,-1-2-9 0,1 0-2 15,1-1-5-15,2-2 2 0,2 1-5 16,4 0-2-16,-2-5-4 0,1 4-7 0,2-1 2 16,2-2-4-16,0 0-8 0,3-1-1 0,0-2-12 0,2 0-21 15,0-3-25-15,5 3-25 0,-2-2-30 0,2-3-29 16,-4 0-31-16,3-4-25 0,1-1-55 16,-5 0-172-16,4-1-438 0,0-5 194 0</inkml:trace>
          <inkml:trace contextRef="#ctx0" brushRef="#br0" timeOffset="64612.78">18288 5235 99 0,'3'-12'186'0,"-3"12"-18"16,0 0-15-16,0 0-15 0,0 0-12 0,0 0 0 0,0 0-10 15,0 0-8-15,0 0 1 0,0 0-5 0,21 24-3 16,-13-15 0-16,-6 3-2 0,4 0-1 0,-1 3 1 16,1 5 0-16,1 2 1 0,-1 0-11 0,0 1-3 15,-2 1-4-15,-2 1-3 0,1 0-3 0,-2-1-5 16,0 1-9-16,-2 5-5 0,0-8 0 0,-3 1-5 15,-1-3-9-15,-2 1-2 0,1 0-4 0,-4 0-1 16,-1-3-4-16,-1 1-2 0,-1-2-18 0,0-3-21 16,-4 1-25-16,0-3-31 0,-2 0-37 0,5-4-38 15,2-3-37-15,0 1-65 0,-2-3-143 0,4-1-415 0,2-2 184 16</inkml:trace>
        </inkml:traceGroup>
        <inkml:traceGroup>
          <inkml:annotationXML>
            <emma:emma xmlns:emma="http://www.w3.org/2003/04/emma" version="1.0">
              <emma:interpretation id="{148EDFF3-030F-48AF-8270-CA11A64669BC}" emma:medium="tactile" emma:mode="ink">
                <msink:context xmlns:msink="http://schemas.microsoft.com/ink/2010/main" type="inkWord" rotatedBoundingBox="19615,5584 22635,5448 22696,6791 19676,6927"/>
              </emma:interpretation>
            </emma:emma>
          </inkml:annotationXML>
          <inkml:trace contextRef="#ctx0" brushRef="#br0" timeOffset="65324.31">18762 5400 183 0,'0'0'222'0,"0"0"-11"15,0 0-18-15,0 0-15 0,0 0-16 0,0 0-19 16,0 0-14-16,0 0-9 0,0 0-6 0,0 0-6 0,0 0-8 16,0 0-4-16,37-4 1 0,-22 6-5 0,-2-2-3 15,0 2-6-15,3 0-5 0,1 2-5 0,0-4-5 16,1 0-3-16,0 3-3 0,4-2-2 0,-5 3-2 15,0-2-2-15,7 1-6 0,-8-2 0 0,1 0-9 16,0 1 0-16,-2-4-3 0,0 2-8 0,-1 2-1 16,0-2 0-16,-2 0 0 0,-1 0-1 0,-11 0-4 15,21 0-1-15,-15 2 1 0,-6-2-3 0,15-4-4 16,-15 4 0-16,10 2-3 0,-10-2-4 0,0 0 1 0,16 0-1 16,-16 0-4-16,0 0-1 0,0 0-6 15,10 0 2-15,-10 0-11 0,0 0-11 0,0 0-18 16,0 0-5-16,0 0-8 0,0 0-8 0,0 0-20 15,0 0-22-15,0 0-25 0,0 0-17 0,0 0-23 16,0 0-49-16,0 0-172 0,-39 3-420 0,28-4 186 16</inkml:trace>
          <inkml:trace contextRef="#ctx0" brushRef="#br0" timeOffset="65643.78">18768 5614 185 0,'0'0'228'16,"9"3"-8"-16,-9-3-9 0,20 3-17 0,-11-2-8 0,5-2-8 15,1 2-9-15,8-1-11 0,-6 3-9 16,5-2-9-16,1 1-5 0,-1-2-8 0,-4 3-9 0,-1-1-5 15,4-2-7-15,-1 1-6 0,-6-1-8 0,3 3-4 16,0-3-4-16,-1-3-12 0,-3 6 0 0,0-6-13 16,-1 6-7-16,-2-3 0 0,1 3-5 0,-11-3-9 15,17 3-9-15,-10-3-8 0,-7 0-15 0,14 3-26 16,-14-3-25-16,10 2-31 0,-10-2-34 16,7 1-39-16,-7-1-42 0,7 5-60 0,-7-5-181 0,0 0-467 15,0 0 208-15</inkml:trace>
          <inkml:trace contextRef="#ctx0" brushRef="#br0" timeOffset="82183.63">19572 4818 28 0,'0'0'168'15,"0"0"-15"-15,0 0-5 0,0 0-7 0,0 0-14 16,0 0-3-16,0 0-7 0,0 0-11 0,0 0-8 16,0 0-2-16,0 0-8 0,0 0-4 0,0 0-9 15,0 0-8-15,0 0-4 0,0 0-6 0,0 0-7 16,0 0-3-16,0 0-5 0,0 0-7 0,0 0 0 15,0 0-7-15,0 0-3 0,0 0-3 0,0 0-2 16,0 0-1-16,0 0-3 0,0 0-2 0,0 0 0 16,-13 19 1-16,13-19 1 0,0 0-8 0,-5 14-3 0,1-9 3 15,4-5 1-15,-7 12 1 0,5-6-4 0,-1 3 5 16,3-9 0-16,-5 13 0 0,4-5 2 0,1-8 3 16,-6 14-4-16,6-6-3 0,0-8-1 0,-2 17 1 15,2-9 2-15,0-8-1 0,-4 17-2 0,4-7 4 16,0-10 0-16,0 16-7 0,0-5 4 0,1-3-1 15,-1-8-2-15,-3 17 5 0,5-7-3 0,-2-10-4 16,-4 17 2-16,6-7 1 0,-2-10 0 0,-2 18-1 16,2-8 4-16,-1-1 0 0,1-9-2 0,-3 16-5 15,0-9 2-15,1 0 4 0,2-7-4 0,-3 18 1 16,2-11-2-16,-1 2 5 0,-1-1-4 0,3-8-1 16,-3 15 4-16,3-15-4 0,-3 16-1 0,2-7 3 15,0-2 0-15,-1 1-5 0,2-8 1 0,-2 14-1 0,0-6 3 16,2-8-2-16,0 15 0 0,-1-5 2 0,1-10 0 15,0 15-4-15,-2-8 3 0,2-7-3 16,0 15 3-16,0-15 3 0,-2 13 0 0,1-4-1 0,1-9 0 16,-3 13 1-16,3-13 0 0,-1 14 0 0,0-5 0 15,1-9-1-15,0 11 2 0,0-11-3 16,-2 14 3-16,0-6 0 0,2-8-1 0,-2 10 1 0,2-10 1 16,-1 13-4-16,1-13 2 0,0 11-2 0,0-11 3 15,-2 13-3-15,2-13 3 0,0 11-1 0,0-11-3 16,0 14 3-16,0-14-3 0,0 14 1 0,-2-6 2 15,2-8-2-15,0 0 0 0,-1 17 3 0,1-9-4 16,0-8 2-16,-1 14 1 0,1-14-1 0,-3 14 3 16,2-6 1-16,-1 5 1 0,0-3 0 0,2-10 1 15,-3 14 0-15,2-7-3 0,-2 5-2 0,3-3 2 16,0-9 2-16,-1 19-1 0,0-11 1 0,1-8 1 16,-3 20 1-16,2-9-4 0,1-1-1 0,-2 0 2 0,2-10 1 15,-1 17-2-15,1-10 0 0,-3 2-2 0,3-9 2 16,-1 16-1-16,1-5 2 0,-1-3-5 0,1-8 5 15,-3 15-4-15,2-5-1 0,1-10 6 0,-1 17-1 16,-2-9-2-16,2 1 4 0,1-9-2 0,-3 16 0 16,0-5-1-16,2-5 2 0,1-6 0 0,0 16-2 15,-1-7-3-15,1-9 3 0,-3 22-2 0,2-16 1 16,0 4-4-16,1-10 3 0,-2 18-1 0,0-9 1 16,2-9 0-16,-2 17-1 0,2-8 0 0,0-9 2 15,-1 17-1-15,2-8 2 0,-1 0-3 0,0-9 2 16,-1 15-2-16,1-15 3 0,0 16-5 0,1-10 8 15,-1-6-5-15,2 12 0 0,-2-12-1 0,0 11 3 16,0-11-5-16,2 11 6 0,-2-11-1 0,0 12 1 16,0-12-9-16,2 7 3 0,-2-7 2 0,0 0 1 15,0 11-2-15,0-11 2 0,0 0 1 0,0 0-2 16,0 0 4-16,0 0-4 0,1 12 2 0,-1-12 2 16,0 0-5-16,0 0 4 0,0 0-2 0,0 0 3 0,0 0-2 15,0 0 2-15,0 0-17 0,0 0-15 16,0 0-31-16,0 0-30 0,0 0-38 0,0 0-44 0,-5-30-52 15,5 30-228-15,4-25-482 0,-4 7 213 0</inkml:trace>
          <inkml:trace contextRef="#ctx0" brushRef="#br0" timeOffset="83990.77">19576 4868 52 0,'0'0'133'0,"0"0"-14"16,0 0-12-16,0 0-7 0,0 0-9 0,0 0-1 16,13-10-11-16,-13 10-3 0,0 0-5 0,4-8 2 15,-4 8-4-15,0 0-5 0,0 0-5 0,4-9 4 0,-4 9-6 16,0 0-6-16,0 0-3 0,4-6 0 0,-4 6-1 15,0 0 0-15,0 0 7 0,0 0-4 0,0 0 0 16,5-7 1-16,-5 7-4 0,0 0 1 0,0 0-8 16,0 0 3-16,0 0-5 0,0 0-2 0,0 0-5 15,0 0-1-15,0 0 0 0,0 0-3 16,1-10 5-16,-1 10-2 0,0 0-1 0,0 0 2 0,0 0 3 16,0 0-2-16,0 0-4 0,0 0 2 0,0 0-1 15,0 0-5-15,0 0-1 0,0 0-1 0,0 0 0 16,0 0-4-16,-5-14 1 0,5 14-2 0,0 0 0 15,0 0 1-15,0 0-3 0,0 0 0 0,0 0-2 16,0 0 3-16,0 0-1 0,0 0 0 0,0 0 3 16,0 0 1-16,0 0-1 0,0 0-3 0,0 0 4 0,0 0-3 15,0 0-2-15,0 0 5 0,0 0-3 16,0 0-4-16,0 0 5 0,0 0-2 0,0 0-2 16,0 0 0-16,0 0-3 0,0 0 1 0,0 0-2 0,0 0 3 15,0 0 2-15,0 0 0 0,0 0 0 0,0 0-1 16,0 0-4-16,0 0 6 0,0 0-5 15,0 0-2-15,11-4 3 0,-11 4-3 0,0 0-1 0,7-4 0 16,-7 4-3-16,11-2-1 0,-11 2 1 0,0 0 0 16,0 0-2-16,16-3 2 0,-16 3-1 0,7-2 0 15,-7 2-1-15,11-4-2 0,-11 4 3 0,0 0-3 16,13-3 0-16,-13 3 2 0,0 0-2 0,12-1 4 16,-12 1-7-16,9-2 6 0,-9 2-3 0,0 0 0 15,0 0 0-15,14-4-1 0,-14 4 0 0,0 0 4 16,12-1-5-16,-12 1 1 0,0 0 3 0,14-1 1 15,-14 1-5-15,10-2 4 0,-10 2 1 0,13-2-5 16,-13 2 3-16,0 0-1 0,14-1 1 0,-14 1 1 16,12 0-3-16,-12 0 1 0,0 0 0 0,15-1 1 15,-15 1-2-15,10-3 2 0,-10 3 1 0,0 0-4 16,14 0-1-16,-14 0 5 0,0 0-4 0,0 0 4 0,0 0-4 16,13 0 2-16,-13 0-1 0,0 0 2 0,0 0-2 15,0 0 0-15,0 0 1 0,0 0 1 0,0 0-5 16,0 0 0-16,0 0-1 0,0 0 5 0,9-2-3 15,-9 2-4-15,0 0-2 0,0 0 3 0,0 0-5 16,0 0-7-16,0 0-9 0,0 0-9 0,0 0-10 16,0 0-16-16,0 0-17 0,0 0-14 0,0 0-18 15,0 0-21-15,-19 17-16 0,19-17-26 0,0 0-181 16,0 0-384-16,14 4 171 0</inkml:trace>
          <inkml:trace contextRef="#ctx0" brushRef="#br0" timeOffset="90403.78">20437 5337 33 0,'0'0'176'16,"6"-6"-13"-16,-6 6-11 0,0 0-7 0,0 0-12 16,6-10-12-16,-6 10 5 0,5-4-1 0,-5 4-7 15,0 0-4-15,6-6-8 0,-6 6-5 0,0 0-7 0,0 0-3 16,4-8-4-16,-4 8-3 0,0 0-4 0,0 0-5 15,0 0-6-15,0 0-4 0,4-8-3 16,-4 8-6-16,0 0-8 0,0 0-2 0,0 0-8 0,0 0-1 16,0 0-11-16,0 0-1 0,0 0-4 0,0 0 2 15,0 0-4-15,0 0-1 0,0 0 6 0,0 0 1 16,-12 26 5-16,8-15-3 0,0 1 0 0,-1 1 0 16,-1 0 0-16,1 1 10 0,0 5-2 0,-2 1-3 15,2-6 0-15,0 7 5 0,2 1-6 0,-2-2 1 16,1 2-7-16,-1-3 2 0,2 1 1 0,-1 0-2 15,3-5-2-15,0 0-3 0,1 0-3 0,-3 1 4 16,3-1-6-16,0-2 1 0,0-2-1 0,3 3 3 16,-6-5-3-16,3-9 0 0,0 18-5 0,3-9 0 15,-3-9-1-15,1 13-4 0,0-5-5 0,-1-8-9 16,2 12-13-16,-2-12-16 0,2 9-21 0,-2-9-24 16,3 10-18-16,-3-10-16 0,0 0-12 0,4 6-32 0,-4-6-27 15,0 0-236-15,0 0-457 0,0 0 203 0</inkml:trace>
          <inkml:trace contextRef="#ctx0" brushRef="#br0" timeOffset="90876.14">20690 5478 102 0,'6'-10'199'0,"-6"10"-14"0,0 0-21 16,6-6-13-16,-6 6-18 0,0 0-18 0,0 0-9 15,0 0-9-15,0 0-8 0,0 0-6 0,0 0-4 16,0 0-6-16,7 22 8 0,-7-22-7 0,-4 16 0 16,1-2-1-16,1 3-1 0,-2-1-4 0,2-2-2 15,-2 9-5-15,2-4-5 0,1 3 4 0,-1-7-10 16,2 4 3-16,-2-1-7 0,4-4 2 0,0 3-5 16,-1-3-5-16,1-3 1 0,0 2-4 0,1-1-2 15,1 0 6-15,1-4 1 0,0 0 2 0,4-2-2 0,-2-1-4 16,5-2-2-16,0 3 3 0,2-5-7 15,0-1-4-15,3-1-2 0,0-4-2 0,7 3-4 0,-2-2 2 16,2-2-5-16,-1-4-2 0,-1 3-4 0,-2-1 0 16,1-1-1-16,-2 0-3 0,4-1 2 0,-5-3 1 15,2 2-5-15,-11-1-1 0,1 2-3 0,1-1 2 16,-3-1 1-16,-2 2-1 0,-1-2-2 0,1-1 2 16,-5 5-4-16,1-5 3 0,-2-2 0 0,-2 3 1 15,1 3-2-15,-5-3 1 0,-2 2-5 0,-1-2-1 16,-2-1 3-16,1 5 0 0,-1-5 1 0,-9 4 0 15,7 0 0-15,0 0 0 0,-4 3-1 0,1-4 1 16,2 8 0-16,-2 0-1 0,-1-2-9 0,0 0-9 16,0 1-9-16,-1 3-12 0,1-2-12 0,2 2-9 15,0 2-17-15,-1-2-13 0,2 2-15 0,-1 3-14 16,1-5-27-16,-2 2-21 0,3-2-189 0,0 0-390 0,3 0 173 16</inkml:trace>
          <inkml:trace contextRef="#ctx0" brushRef="#br0" timeOffset="91303.11">21044 5126 211 0,'0'0'249'0,"0"0"-21"0,0 0-16 16,0 0-20-16,0 0-15 0,-17-16-24 0,17 16-9 15,0 0-16-15,0 0-16 0,0 0-8 0,0 0-8 16,0 0-5-16,0 0-4 0,0 0-1 0,0 0-6 16,0 0-3-16,31 9 1 0,-23-8-7 0,-8-1-7 15,19 0-9-15,-5 1-2 0,-5-1-3 0,7 1-4 16,-6-1-7-16,-1 0-3 0,7 0-5 0,-3 0-2 16,-2 3-3-16,0-3-9 0,-11 0-11 0,21 0-16 15,-12-3-20-15,-9 3-20 0,17-1-25 0,-7 0-27 16,-10 1-27-16,14-4-34 0,-14 4-46 0,10-6-168 15,-10 6-409-15,6-8 182 0</inkml:trace>
          <inkml:trace contextRef="#ctx0" brushRef="#br0" timeOffset="92006.23">21466 4911 115 0,'0'0'204'0,"0"0"-17"0,7-6-12 0,-7 6-15 16,6-6-13-16,1 2-8 0,-7 4-10 0,12-5-7 15,-6 1-6-15,-6 4-10 0,16-4-8 0,-16 4-6 16,17-5-14-16,-9 2 1 0,-8 3-8 0,19-3-5 16,-11 0-5-16,-8 3-5 0,18-2-3 0,-8 2-8 15,-10 0-2-15,13 0-4 0,-13 0-8 0,15 2-2 16,-7-2-7-16,-8 0-2 0,11 6-3 0,-6-2 0 16,-5-4-3-16,6 10 2 0,-3-5-2 0,-3-5-3 15,3 12-2-15,-3-12 3 0,-3 13-1 0,3-13 3 16,-4 14-4-16,1-8 1 0,3-6 2 0,-7 15 1 0,3-9 2 15,-1 0 2-15,5-6-1 0,-12 14-2 0,9-9 0 16,-2 1-4-16,5-6 1 0,-12 10-3 0,12-10 2 16,-6 7-3-16,2-2 1 0,4-5-1 0,-6 6 0 15,6-6-2-15,-5 6 0 0,5-6 2 0,0 0 0 16,0 0-4-16,0 0 7 0,0 0-5 0,0 0-1 16,-2 7 1-16,2-7 2 0,0 0-1 0,0 0 0 15,0 0-4-15,19 4 1 0,-19-4 1 0,15 0 0 16,-15 0-5-16,11 1 3 0,-11-1-3 0,15 0 3 15,-6 2-3-15,-9-2 3 0,14 0-2 0,-14 0-2 16,19 0 2-16,-12 2 0 0,-7-2-3 0,13 3-1 16,-5 0 2-16,-8-3 0 0,11 8 0 0,-5-5 2 15,0 3-7-15,0-1 6 0,2 0-3 0,-8-5 0 0,4 11 2 16,1-5-2-16,-4 2 0 0,3 0 2 16,-4-8 0-16,4 16 1 0,-4-7-1 0,2-1 2 0,1 0-1 15,-3-8 6-15,-2 15-2 0,2-15 6 0,-1 15-1 16,-1-7 2-16,2-8 5 0,-8 12 3 0,4-6 0 15,-5 0 0-15,-1-1 1 0,-2 1 0 0,-1 0-1 16,-3-2-6-16,1-2 1 0,-8 4-3 0,6-2 0 16,-1-1-6-16,1-1-15 0,-5 2-10 0,2-4-15 15,3 0-15-15,0 0-19 0,2 0-18 16,0 0-25-16,1-2-20 0,3 0-30 0,2-1-37 0,-1 0-178 16,10 3-406-16,-16-6 180 0</inkml:trace>
          <inkml:trace contextRef="#ctx0" brushRef="#br0" timeOffset="94498.86">20172 5015 42 0,'5'-5'141'16,"-5"5"-5"-16,0 0-8 0,0 0 3 0,7-7-13 16,-7 7-1-16,0 0 0 0,0 0-7 0,0 0-2 15,0 0-14-15,0 0-5 0,0 0-2 0,0 0-11 16,0 0-5-16,0 0 5 0,0 0 4 0,0 0 2 16,-24 12 1-16,10-1-4 0,-7 3-4 0,-5 7 4 15,-3 1-5-15,2 4 2 0,-1-2-7 0,-1 5-3 16,5-1-3-16,0-1-3 0,2 3-7 0,4 2 2 0,-2-2-5 15,4 3-4-15,3-2-7 0,3 2 1 0,1 2-7 16,5-2 0-16,4 3-6 0,1-3 1 16,0 0-3-16,4 2-4 0,6-6-12 0,-2 1-19 0,0-5-16 15,4 2-28-15,3 1-32 0,-3-8-35 0,-2-3-31 16,0-5-66-16,1 0-169 0,1-4-418 16,2-1 184-16</inkml:trace>
        </inkml:traceGroup>
        <inkml:traceGroup>
          <inkml:annotationXML>
            <emma:emma xmlns:emma="http://www.w3.org/2003/04/emma" version="1.0">
              <emma:interpretation id="{F9DC39B7-6DD8-4D70-A6E0-053519328CB8}" emma:medium="tactile" emma:mode="ink">
                <msink:context xmlns:msink="http://schemas.microsoft.com/ink/2010/main" type="inkWord" rotatedBoundingBox="23015,5314 24162,5262 24215,6424 23068,6476"/>
              </emma:interpretation>
            </emma:emma>
          </inkml:annotationXML>
          <inkml:trace contextRef="#ctx0" brushRef="#br0" timeOffset="93554.01">22279 4893 25 0,'0'0'165'0,"0"0"-6"0,-4-9-12 0,4 9-4 16,0 0-9-16,0 0-5 0,0 0-6 0,0 0-5 16,0 0-9-16,-3-10-10 0,3 10-7 0,0 0-2 15,0 0-3-15,0 0 2 0,0 0-5 0,0 0-4 16,-3-9 3-16,3 9-7 0,0 0-2 0,0 0-7 16,0 0-3-16,0 0-7 0,0 0-6 0,0 0-3 0,0 0-6 15,0 0-5-15,0 0-6 0,0 0-5 0,0 0 1 16,0 0-7-16,0 0 0 0,0 0-4 0,0 0 0 15,29 19 2-15,-23-10-4 0,1 2 6 0,3 5-6 16,2 1 0-16,1 3-2 0,0 1-1 0,0-1 1 16,5 8-2-16,-1 0 4 0,-3 2-2 0,-4 1-3 15,-1 2 1-15,-1-2-3 0,-4-1 4 0,1 3-1 16,-5 1 0-16,-2-1-2 0,-5-3 2 0,-1 4-1 16,-9-4-1-16,3 4 2 0,-2-4-6 0,-1 3-12 15,-1-5-11-15,-6 0-18 0,2 0-23 0,2-3-32 16,-4-2-20-16,4-4-42 0,2-3-33 0,3-2-183 15,-4-1-400-15,7-3 178 0</inkml:trace>
          <inkml:trace contextRef="#ctx0" brushRef="#br0" timeOffset="95572.02">22473 4769 33 0,'0'0'199'0,"0"0"-11"0,0 0-9 0,0 0-9 16,0 0-10-16,0 0-10 0,0 0-4 0,0 0-11 15,0 0-7-15,0 0-7 0,0 0-10 0,0 0-7 16,0 0-7-16,0 0-12 0,0 0-6 0,0 0-8 16,0 0-9-16,0 0-6 0,0 0-8 0,0 0-2 0,0 0-5 15,0 0-4-15,0 0-3 0,0 0-3 0,0 0-4 16,0 0-3-16,30 8-2 0,-24-6-2 15,-6-2-3-15,19 0-3 0,-5 2 0 0,-1-2 0 0,0 0-4 16,2 1 3-16,-1-1-4 0,2-1 1 0,1 2-2 16,-3-2 0-16,3 1-1 0,0-2 1 0,0 2-5 15,-1-2 1-15,-3 2 3 0,0 0-3 0,-3-2-2 16,-10 2 2-16,17-2 0 0,-10 0 0 0,-7 2-3 16,10-2-1-16,-10 2-2 0,0 0-2 0,0 0-7 15,12-1-7-15,-12 1-8 0,0 0-10 0,0 0-11 16,0 0-8-16,0 0-16 0,0 0-15 0,0 0-20 15,0 0 0-15,0 0-14 0,0 0-26 0,-34 6-32 16,34-6-116-16,0 0-317 0,0 0 142 0</inkml:trace>
          <inkml:trace contextRef="#ctx0" brushRef="#br0" timeOffset="96180.74">23261 4502 22 0,'0'0'180'0,"-14"-10"-15"0,14 10-9 0,0 0-14 16,0 0-12-16,-17 2-3 0,17-2-10 15,-17 4-23-15,6-2 6 0,2 3-4 0,-3 0-2 0,1 1-13 16,-4 4-1-16,5-1-7 0,-3 3-5 0,4-1-10 16,-6 5-3-16,3 0-1 0,-2 1-4 0,4 2-6 15,0-7-3-15,1 10 3 0,-1-3-7 0,-1 0-4 16,5 1-6-16,-1-1 0 0,2-4-2 0,2 1 0 16,-2-2-4-16,1 3-4 0,3-4 3 0,1 1-1 15,0-1 2-15,3-1-3 0,-3 0 3 0,2-1-4 0,3-2 8 16,2 1-2-16,1-2 4 0,0 0-1 15,6-2-1-15,-2 0-2 0,1-1-9 0,5-5 5 16,-1 6-2-16,0-6-2 0,5 3 1 0,1-3-6 16,-6-3 4-16,-3 1-3 0,2-2 0 0,-2-2 2 15,2 0-4-15,-4-4-1 0,-2 2 1 0,-1 0-1 16,-1-1 0-16,-2 2-3 0,-6 1 2 0,0 6-4 16,3-15-2-16,-3 15-2 0,-5-12-6 0,5 12-13 0,-12-11-19 15,3 7-17-15,-1 2-25 0,-2-1-20 0,-1 5-21 16,-2-2-29-16,15 0-66 0,-23 3-109 15,8-1-352-15,0 3 156 0</inkml:trace>
        </inkml:traceGroup>
        <inkml:traceGroup>
          <inkml:annotationXML>
            <emma:emma xmlns:emma="http://www.w3.org/2003/04/emma" version="1.0">
              <emma:interpretation id="{DE9175BC-A222-4DCF-958B-94E7284FE802}" emma:medium="tactile" emma:mode="ink">
                <msink:context xmlns:msink="http://schemas.microsoft.com/ink/2010/main" type="inkWord" rotatedBoundingBox="24816,5265 26181,5203 26240,6518 24875,6579"/>
              </emma:interpretation>
            </emma:emma>
          </inkml:annotationXML>
          <inkml:trace contextRef="#ctx0" brushRef="#br0" timeOffset="98955.85">23970 4519 108 0,'0'0'130'0,"0"0"-10"0,-4-9-17 0,4 9 7 0,0 0-7 16,0 0-3-16,0 0-6 0,-9-3-2 0,9 3-3 16,0 0-11-16,-8-5 2 0,8 5-4 0,0 0-3 15,0 0-2-15,-5-7-4 0,5 7-6 0,0 0 5 16,0 0-6-16,0 0-10 0,0 0-5 0,0 0 0 16,0 0-8-16,0 0 0 0,0 0-5 0,0 0-5 15,0 0-1-15,-12-2-5 0,12 2 0 0,0 0-2 16,0 0-5-16,0 0 3 0,0 0-4 0,0 0-1 15,0 0 1-15,0 0-3 0,0 0-3 0,0 0-1 16,31 12 0-16,-22-10 2 0,2 1 2 0,-2-3 1 16,5 4-3-16,-1-2-3 0,2 3 1 0,2 0-3 0,-3 0-3 15,0-1 6-15,1-1-3 0,-1 0 2 16,-3 0-2-16,0 0-1 0,1 0 1 0,-4-1 0 0,1-1-1 16,-9-1-4-16,17 3 2 0,-9-2-1 15,-8-1 1-15,9 5-1 0,-9-5 0 0,9 0-4 16,-9 0 8-16,11 3-2 0,-11-3-3 0,9 4 6 0,-9-4 0 15,0 0-4-15,8 1 0 0,-8-1 2 0,6 4-3 16,-6-4 3-16,0 0-2 0,13 3-2 0,-13-3 2 16,0 0 0-16,0 0 1 0,10 3-2 0,-10-3-1 15,0 0 1-15,7 10 1 0,-3-6-2 0,-4-4-6 16,6 8 10-16,-6-8 0 0,2 9-4 0,-2-9 2 16,3 13-4-16,-1-9 0 0,-2-4 4 0,4 12-1 15,-1-5-1-15,0 1 0 0,-3-8 4 0,2 16-2 16,-2-5 0-16,3-3-3 0,-3 5 3 0,0-4-1 15,-3 6 2-15,3-2-1 0,0-1 3 0,-2 3 2 0,2 0-2 16,0 2-1-16,-3-4 3 0,3 1-3 16,-3 1 3-16,3 7 2 0,-5-6-2 0,4 4-1 15,1-4 2-15,0 4-4 0,-3 0 1 0,-2-4 4 16,2-1 0-16,3 5-1 0,-4-5 0 0,2 4-2 0,-1-2 1 16,1-1-3-16,2 4 2 0,-3-6 2 15,0 1-5-15,3 6 0 0,0-6 3 0,-2 0-2 0,2 1 3 16,0-2-3-16,0 1 5 0,-4-2-4 0,1 3 3 15,1-2-1-15,2-1-6 0,0 3 5 0,-3-3-1 16,-1-1-1-16,1 4 1 0,1-3 3 0,2 0-6 16,-3 0 6-16,1-1 3 0,-4 0 0 0,6 0-3 15,-2 1 6-15,0-1-3 0,0-1-1 0,-3 3-2 16,2-3 5-16,3 1-3 0,-3 1 1 0,2-4-1 0,0 0 1 16,2 1-1-16,-1-10-2 0,-1 18 2 0,1-9 1 15,0-9-8-15,-2 16 6 0,4-4-1 16,-2-3-2-16,0 1 2 0,0-10 1 0,1 17 0 15,-1-11 5-15,1 3-3 0,2 1-2 0,-3-10 0 16,0 12 5-16,0-12-5 0,0 16 2 0,3-10-3 16,-3-6-2-16,-3 14-5 0,3-14 8 0,3 13-3 0,-3-13 3 15,0 11 0-15,0-11-3 0,0 0 0 0,0 11 5 16,0-11-5-16,2 8 2 0,-2-8 0 0,0 0 2 16,3 9-3-16,-3-9-4 0,0 0 0 0,0 0-1 15,0 13 3-15,0-13 2 0,0 0-5 0,-5 9-1 16,5-9-3-16,0 0-10 0,0 0-12 0,2 14-10 15,-2-14-2-15,3 7-14 0,-3-7-14 0,2 10-21 16,-2-10-23-16,4 6-38 0,-4-6-202 0,11 2-378 16,-11-2 168-16</inkml:trace>
          <inkml:trace contextRef="#ctx0" brushRef="#br0" timeOffset="102949.39">24566 5193 95 0,'0'0'206'0,"0"0"-10"0,0 0-11 0,0 0-6 15,0 0-13-15,0 0-11 0,0 0-11 0,0 0-12 16,0 0-8-16,0 0-10 0,0 0-13 0,0 0-8 16,0 0-9-16,0 0-4 0,0 0-9 0,0 0-7 15,0 0-9-15,0 0-5 0,0 0-5 0,0 0-5 16,0 0-4-16,0 0-2 0,0 0-2 0,0 0-4 15,5 8-3-15,-5-8-3 0,17 3-2 0,-3 0-1 16,-2-1-4-16,5 1 2 0,0-1-5 0,0 0 0 16,0-2 0-16,5 2 0 0,2 0-2 0,1 0-4 15,-3-2 4-15,4 0-2 0,-4 0-2 0,2 0 0 16,1-2 4-16,-4 2-4 0,-4 0-1 0,2-2-2 16,-2 1 2-16,0 0 1 0,0 1-2 0,-2-2-4 0,-1 0 1 15,-14 2 1-15,17-2 1 0,-9 1-7 0,-8 1-8 16,0 0-17-16,17-2-12 0,-17 2-19 15,0 0-24-15,0 0-25 0,0 0-24 0,0 0-33 0,0 0-28 16,0 0-129-16,0 0-349 0,-32-9 154 0</inkml:trace>
          <inkml:trace contextRef="#ctx0" brushRef="#br0" timeOffset="103305.9">24827 5084 152 0,'0'0'189'15,"0"16"-13"-15,0-6-16 0,0 5-5 0,-2-3-2 16,2-1-14-16,0 3-3 0,-2 3-9 0,2-1-11 16,0-2-2-16,0 1-4 0,0 2-3 0,-2-2-12 0,-1 1-6 15,3-2-7-15,0-1-9 0,-3 1-8 0,3-1-3 16,-2 0-7-16,2-1-8 0,0-2-1 0,0-10-5 16,-3 17-5-16,3-10 1 0,0-7-8 0,0 15 0 15,0-15-4-15,-4 9-12 0,4-9-19 0,0 11-28 16,0-11-25-16,0 0-26 0,0 0-21 0,0 11-47 15,0-11-217-15,0 0-399 0,0 0 177 0</inkml:trace>
          <inkml:trace contextRef="#ctx0" brushRef="#br0" timeOffset="103693.72">25321 4949 24 0,'0'0'257'0,"0"0"-18"0,0 0-23 0,0 0-26 16,0 0-16-16,0 0-25 0,0 0-18 0,0 0-11 15,0 0-8-15,0 0-9 0,0 0-5 0,-17 33-4 0,15-21 0 16,-2 4-2-16,-1 4-9 0,5 0 7 0,-6 3-9 16,4-1-4-16,-2 3-9 0,1-2-4 0,1 2-5 15,-1-2-6-15,0 2-4 0,3 6-4 0,0 1-3 16,0-8-5-16,3 0-5 0,0 1-17 0,-3 1-33 15,0 5-45-15,0-7-50 0,-3-4-64 0,0 4-243 16,3-9-454-16,-2-1 200 0</inkml:trace>
        </inkml:traceGroup>
        <inkml:traceGroup>
          <inkml:annotationXML>
            <emma:emma xmlns:emma="http://www.w3.org/2003/04/emma" version="1.0">
              <emma:interpretation id="{766AE4D9-1C6A-4B81-B7A1-4D5F0F31FD7D}" emma:medium="tactile" emma:mode="ink">
                <msink:context xmlns:msink="http://schemas.microsoft.com/ink/2010/main" type="inkWord" rotatedBoundingBox="26761,5984 27323,5959 27335,6219 26773,6244"/>
              </emma:interpretation>
            </emma:emma>
          </inkml:annotationXML>
          <inkml:trace contextRef="#ctx0" brushRef="#br0" timeOffset="107659.14">25886 5402 131 0,'0'0'132'0,"0"0"-5"16,0 0 3-16,0 0 8 0,0 0-4 0,0 0-2 15,0 0-5-15,0 0-2 0,0 0-5 0,24 7-1 16,-19-6-3-16,-5-1-3 0,19 0-1 0,-9 0-7 15,3 2-4-15,-2-2-8 0,6 2-5 0,2-2-3 0,3 2-5 16,0-2-5-16,3 3-6 0,-4-3-3 16,5-3-10-16,-4 2-2 0,1 2-6 0,0 2-4 15,-1-2-7-15,-5-1-1 0,0 0-5 0,-2 0-3 16,2 0-2-16,-3 3-1 0,0-3-5 0,1 2-1 0,-5-2-4 16,5 3 7-16,-4-3-11 0,0 1 0 15,-11-1-2-15,18 4-1 0,-10-4-9 0,-8 0-9 16,14 4-8-16,-14-4-10 0,15 0-16 0,-15 0-13 15,8 3-18-15,-8-3-10 0,6 3-16 0,-6-3-17 0,0 0-21 16,0 0-21-16,16 4-17 0,-16-4-158 16,0 0-362-16,0 0 161 0</inkml:trace>
          <inkml:trace contextRef="#ctx0" brushRef="#br0" timeOffset="107128.75">25917 5226 74 0,'0'0'168'0,"0"0"-13"0,0 0-6 15,0 0-8-15,0 0-9 0,0 0-11 16,0 0-4-16,0 0-10 0,0 0-4 0,0 0-10 15,0-14-3-15,0 14-5 0,0 0-1 0,0 0-7 16,0 0-2-16,0 0-5 0,0 0-5 0,0 0-3 16,0 0-3-16,0 0-3 0,0 0-1 0,0 0-5 15,0 0-6-15,0 0-1 0,0 0-3 0,0 0-2 16,0 0-7-16,0 0 2 0,0 0-2 0,0 0-3 0,0 0 0 16,0 0-5-16,0 0-2 0,0 0 0 0,0 0 3 15,0 0 1-15,21-2 0 0,-21 2-1 16,17 0 1-16,-9 0 3 0,-8 0-3 0,25 2-3 0,-9-2-2 15,-1 2 3-15,0-2-4 0,2 2 4 0,0-2-2 16,0 1 0-16,1 0-2 0,3 1-1 0,-3 0-1 16,-3-1-1-16,2 0 1 0,-2-1-5 0,0 2-3 15,-1-2 3-15,-5 3-5 0,0-2 3 0,-9-1-3 16,17 1 1-16,-17-1-3 0,15 1 0 0,-7 2-1 16,-8-3 2-16,11 0-1 0,-11 0-1 0,12 3-3 15,-12-3 3-15,8 2-1 0,-8-2 0 0,0 0-1 16,11 1 1-16,-11-1-2 0,0 0 2 0,0 0 1 15,11 1 0-15,-11-1 0 0,0 0 0 0,0 0 0 16,12 0 0-16,-12 0-4 0,0 0 5 0,0 0-7 16,13 0-8-16,-13 0-12 0,0 0-13 0,11-2-15 15,-11 2-19-15,0 0-18 0,0 0-26 0,10-2-20 16,-10 2-23-16,0 0-24 0,0 0-33 0,0 0-130 16,0 0-371-16,0 0 165 0</inkml:trace>
        </inkml:traceGroup>
        <inkml:traceGroup>
          <inkml:annotationXML>
            <emma:emma xmlns:emma="http://www.w3.org/2003/04/emma" version="1.0">
              <emma:interpretation id="{BD8098BD-E5EE-48E4-8510-26BB70898B9F}" emma:medium="tactile" emma:mode="ink">
                <msink:context xmlns:msink="http://schemas.microsoft.com/ink/2010/main" type="inkWord" rotatedBoundingBox="27767,5174 30263,5062 30317,6248 27820,6361"/>
              </emma:interpretation>
            </emma:emma>
          </inkml:annotationXML>
          <inkml:trace contextRef="#ctx0" brushRef="#br0" timeOffset="108493.36">26962 5040 142 0,'0'0'184'0,"-3"-13"-11"16,3 13-5-16,0 0-13 0,0 0-7 0,0 0-6 15,0-12-7-15,0 12-8 0,0 0-1 0,0 0-7 16,0 0-4-16,0 0-6 0,0-12-5 0,0 12-5 15,0 0-10-15,0 0-7 0,0 0-7 0,0 0-7 16,0 0-12-16,0 0-4 0,0 0-8 0,0 0-1 0,0 0-13 16,0 0-1-16,0 0-5 0,0 0 0 15,0 0-3-15,0 0-6 0,0 0 1 0,-2 37 0 16,2-26-1-16,0 5 0 0,-2-1 2 0,0 1 2 16,1 5 1-16,-2 1 1 0,0-1-2 0,3 0-2 0,-1 0 1 15,-2 1-4-15,2-3 1 0,0-1-3 0,-1-1 4 16,2-2-3-16,-3 5-4 0,3-4 1 15,0-3 0-15,0 2 1 0,-3-1-1 0,3 0-3 0,0-1 0 16,-3-3 1-16,3 0-1 0,3 3-11 0,-3-13-14 16,3 14-14-16,-3-5-25 0,0-9-24 0,3 12-23 15,-3-12-23-15,0 10-26 0,0-10-31 16,0 0-196-16,3 7-412 0,-3-7 182 0</inkml:trace>
          <inkml:trace contextRef="#ctx0" brushRef="#br0" timeOffset="109028.5">27316 5195 70 0,'0'0'201'0,"0"0"-22"0,0 0-17 16,0 0-21-16,0 0-16 0,0 0-16 0,0 0-9 15,0 0-15-15,0 0-4 0,0 0-4 0,0 0-9 0,0 0-4 16,2 28 4-16,-2-28-5 0,-8 19-3 16,5-5-4-16,2-1 1 0,-1 2-5 0,-1-3-4 15,-1 5 0-15,2-3-6 0,0 1-2 0,2 1-1 0,0-1 4 16,0-3 1-16,0 3-2 0,4-1-3 16,-2-2-1-16,0-1 2 0,3 1 2 0,-4-5 0 15,4-1 6-15,2 2 5 0,3 1 6 0,-2-4 0 16,4 3-1-16,4-3-6 0,-1-1-4 0,2-1-4 0,4-1-3 15,1 2-3-15,3-7-2 0,-2 2-6 16,3 1-1-16,-3-2-4 0,2-1-4 0,0 2 0 16,-2-4-4-16,0 2-1 0,-2-4-2 0,-1 1-1 0,1-3-3 15,-4 3 2-15,-2 0 1 0,0-1-2 0,-4-4 3 16,3 2-7-16,-3-2-2 0,-1 0 1 0,-2 2-1 16,1-4 0-16,-1-1 2 0,-3 5-5 0,0-4 4 15,1 0-2-15,-4 1 3 0,2 1-9 0,-2-3 4 16,-4 3-3-16,2-6 1 0,-5 5-2 0,4-2 3 15,-3-1-2-15,-3 5 1 0,3-5 2 0,0 5-4 16,-5-2-1-16,4 1-1 0,-2 3 1 16,-3-1-1-16,1-1-7 0,1 4-14 0,-1-2-7 0,-3 4-7 15,-2 1-7-15,-1-1-9 0,-9 2-7 0,1 1-11 16,1-2-4-16,-3 2-13 0,-1 5-5 0,0-3-14 16,-2 1-5-16,4 1-19 0,-4-2-6 0,-1 2-12 0,5-1-37 15,-12 0-104-15,10-1-314 0,-4 2 139 16</inkml:trace>
          <inkml:trace contextRef="#ctx0" brushRef="#br0" timeOffset="109698.97">27946 4402 126 0,'0'0'251'0,"0"0"-14"0,0 0-22 0,0 0-20 15,0 0-21-15,0 0-18 0,0 0-18 0,0 0-20 16,0 0-12-16,0 0-11 0,0 0-12 0,0 0-6 15,0 0-10-15,0 0-2 0,0 0-6 0,-22 27-4 16,20-16-4-16,-2 1-3 0,-2 4-2 0,4-1-1 16,-5 6-2-16,3-6-3 0,-2 3-2 0,-1 2-1 15,2-3-3-15,0 5 1 0,1-7-3 0,1 1-4 16,1 1-2-16,-1-4-1 0,-1-1-3 0,1 1-3 16,1 1-1-16,2-1-1 0,-3-4 1 0,2 0 1 15,1-9-4-15,0 16 2 0,-3-10-4 0,3-6-8 16,0 13-17-16,0-13-21 0,-2 12-18 0,2-12-15 15,0 0-16-15,0 9-25 0,0-9-33 0,0 0-48 16,11 0-184-16,-11 0-402 0,20-12 177 0</inkml:trace>
          <inkml:trace contextRef="#ctx0" brushRef="#br0" timeOffset="110343.51">28459 4345 140 0,'-8'-3'186'15,"8"3"-11"-15,-17-1-12 0,5-2-12 0,-1 1-10 16,1 2-11-16,-5 0-10 0,2 0-14 0,-1 2-9 15,2 0-9-15,-3-1-9 0,1 3-9 0,-1-1-7 16,4 3-5-16,-3 1-4 0,2-1-6 0,2 0-7 16,2 3-4-16,-1-1-3 0,2 1-3 0,1 2-1 15,4 0-3-15,-4-1 0 0,7 3-7 0,0 1 5 16,2-2-6-16,3 1 1 0,-1-2-6 0,2 0 3 16,5 5-1-16,3 1 1 0,2-2 0 0,0 1 2 15,2-1-2-15,2 0 0 0,0-1-3 16,0-1 1-16,-2-1 1 0,1-1-1 0,-1 1-2 0,-5-1 1 15,1-1 0-15,-1-2 2 0,-2 1-3 0,-2-2-3 16,0 3-4-16,-1-5 0 0,1 5 1 0,-2-4-3 16,-1 3 3-16,0-3-2 0,0 2-3 0,-1-1 2 0,-4-7 2 15,3 12-4-15,1-8 3 0,-4-4-1 16,0 12 1-16,0-12 5 0,0 0 5 0,-6 12 2 16,6-12 8-16,-9 8-2 0,3-5-1 0,6-3 4 15,-17 1-4-15,8 1-2 0,-6-4 3 0,4-1 1 0,11 3-1 16,-20-4 4-16,6-1 0 0,2 2-3 0,3-1 2 15,-3-2-3-15,1-5 2 0,2 5-5 0,1-3-3 16,2-2-4-16,1 2 2 0,1 2-8 0,2-7-5 16,1 3-5-16,1 11-3 0,3-26-13 0,5 13 0 15,-5-1 0-15,7 0 0 0,-3-1 5 0,4 5 2 16,2-4-3-16,3-2 5 0,-5 9-1 16,5-10 0-16,-4 9 3 0,1-3-1 0,-1-2-2 0,-1 5 3 15,5-2 2-15,-4 0 1 0,0 4-1 0,-4 0 0 16,1 1 2-16,-1-1-2 0,1 2-2 0,-9 4-8 15,9-6-3-15,-9 6-12 0,6-4-14 16,-6 4-20-16,0 0-14 0,8-6-25 0,-8 6-32 0,7-5-29 16,-7 5-44-16,6-4-107 0,-6 4-340 0,0 0 151 15</inkml:trace>
          <inkml:trace contextRef="#ctx0" brushRef="#br0" timeOffset="111278.43">28682 5232 86 0,'0'0'198'0,"0"0"-12"0,0 0-14 0,0 0-11 15,0 0-5-15,0 0-26 0,0 0-8 0,0 0-16 16,0 0-9-16,0 0-11 0,0 0-5 0,0 0-9 16,0 0-7-16,0 0-7 0,0 0-4 0,43 3-2 15,-32-2-4-15,2-1-3 0,-4 2-6 0,6-2-2 16,-1 0-2-16,0 2-5 0,-1-1 1 0,2 0-3 15,-2 1-5-15,3-2-3 0,-3 3-2 0,0-1 0 16,2-2-3-16,-2 2 0 0,2 0-1 0,-3-2 0 16,-1 0-2-16,-11 0-1 0,19 0-3 0,-12 0 0 15,-7 0-2-15,16 0-2 0,-16 0 1 0,11 0-1 16,-11 0-8-16,0 0-6 0,11 1-12 0,-11-1-11 0,0 0-16 16,0 0-17-16,10 0-17 0,-10 0-22 0,0 0-37 15,0 0-168-15,0 0-335 0,0 0 149 0</inkml:trace>
          <inkml:trace contextRef="#ctx0" brushRef="#br0" timeOffset="111677.45">28919 5026 154 0,'0'0'194'15,"0"0"-21"-15,0 0-22 0,0 0-13 0,0 0-14 0,0 0-11 16,0 0-7-16,0 0-12 0,-16 17-5 0,11-8-6 16,0 2-5-16,1 2-1 0,-1 0-2 0,-1 2-4 15,4 1-4-15,-3-2-3 0,1 1-6 0,1 4-1 16,2-5-4-16,-4 5 0 0,2 2-2 0,2-5-6 16,1 2 0-16,-2-5 1 0,1 4-5 0,2-3 0 15,-1 1-6-15,2-3-4 0,-4-1 5 0,2 1-10 16,2-3 1-16,-1-1-4 0,-1-8 11 0,4 15-11 15,-4-6-6-15,0-9-6 0,4 11-16 0,-4-11-12 16,1 7-21-16,-1-7-16 0,5 6-37 0,-5-6-33 16,0 0-42-16,13-3-186 0,-13 3-381 0,13-10 169 15</inkml:trace>
          <inkml:trace contextRef="#ctx0" brushRef="#br0" timeOffset="111904.77">29409 4943 8 0,'0'0'226'0,"0"0"-19"0,0 0-20 16,0 0-23-16,0 0-18 0,0 0-17 0,0 0-12 0,0 0-13 15,0 0-8-15,0 0-2 0,0 0-1 0,-10 35-3 16,6-21-7-16,-1 0-2 0,-1 7-5 0,0 2-1 16,-1 0-4-16,1 2-4 0,-1-2-2 0,2 2-7 15,0-3-3-15,2 5-7 0,-5 2-4 0,6-6 0 16,-2 2-6-16,2-2-4 0,-1 2-1 0,0-1-12 16,0-1-29-16,1-1-35 0,-2 3-42 0,1-10-48 15,1 5-74-15,0-7-140 0,-3-1-375 0,2-3 166 16</inkml:trace>
        </inkml:traceGroup>
      </inkml:traceGroup>
    </inkml:traceGroup>
    <inkml:traceGroup>
      <inkml:annotationXML>
        <emma:emma xmlns:emma="http://www.w3.org/2003/04/emma" version="1.0">
          <emma:interpretation id="{748DCE1E-2887-40A6-B909-3BA3F72CD082}" emma:medium="tactile" emma:mode="ink">
            <msink:context xmlns:msink="http://schemas.microsoft.com/ink/2010/main" type="paragraph" rotatedBoundingBox="14190,7622 28315,7117 28386,9100 14261,96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B36D56-67FF-479D-8BCD-2729E834B4CA}" emma:medium="tactile" emma:mode="ink">
              <msink:context xmlns:msink="http://schemas.microsoft.com/ink/2010/main" type="line" rotatedBoundingBox="14190,7622 28315,7117 28386,9100 14261,9606"/>
            </emma:interpretation>
          </emma:emma>
        </inkml:annotationXML>
        <inkml:traceGroup>
          <inkml:annotationXML>
            <emma:emma xmlns:emma="http://www.w3.org/2003/04/emma" version="1.0">
              <emma:interpretation id="{1A5F9AB1-FAB1-4197-9ED6-CF9B28F6B61B}" emma:medium="tactile" emma:mode="ink">
                <msink:context xmlns:msink="http://schemas.microsoft.com/ink/2010/main" type="inkWord" rotatedBoundingBox="14209,8143 16978,8044 17025,9353 14255,9452"/>
              </emma:interpretation>
            </emma:emma>
          </inkml:annotationXML>
          <inkml:trace contextRef="#ctx0" brushRef="#br0" timeOffset="126161.55">13769 8136 54 0,'0'0'139'0,"0"0"-13"0,0 0 5 0,0 0-6 15,0 0 0-15,0 0-3 0,0 0-7 0,0 0-6 16,0 0-6-16,0 0-9 0,0 0-2 0,0 0-6 16,0 0-7-16,0 0-6 0,0 0-7 0,0 0-7 15,0 0-4-15,30-15-9 0,-23 10 3 0,-7 5-6 16,14-9-3-16,-7 5-6 0,-1-3 0 0,5 0-8 0,-2-2 4 15,1 0-3-15,1 2-1 0,0-5-2 16,3 3-6-16,-3-2 1 0,5-3-4 0,0-2 0 16,-3 8 1-16,4-7-1 0,0-1-4 0,-6 5 0 0,6-4-1 15,-3 5 0-15,-1 0 3 0,-2-1-5 0,0 1 3 16,-1 0-1-16,-3 2 7 0,-1 1-4 0,1-3 2 16,-1 6-2-16,0-4 5 0,0 3-4 0,-6 5-1 15,9-8 1-15,-9 8-1 0,6-8 1 0,-6 8 0 16,6-7 1-16,-6 7-1 0,0 0-5 0,7-8 1 15,-7 8-8-15,0 0 4 0,0 0 4 0,5-6-1 16,-5 6-7-16,0 0 0 0,0 0 0 0,0 0-3 16,0 0 3-16,0 0-3 0,0 0 4 0,0 0-4 0,0 0 3 15,0 0 5-15,-12 31 1 0,7-20 1 0,-3 1 5 16,-1 4 1-16,-3 3 8 0,2-2 0 16,-3 3 2-16,0-1 6 0,-3 3-2 0,4 0 6 0,-1 0-1 15,1-1 1-15,0 2 0 0,-2-5 2 0,2 5-4 16,3-4 1-16,-1 2-5 0,1 1 0 0,-3-2-3 15,4 0 0-15,1-1-3 0,-2-1-3 0,3-3-1 16,-2 4 1-16,1-4-4 0,2-2 1 0,1 3 0 16,-1-3-3-16,2 0-2 0,-1 0-1 0,2 2-2 15,-2-4 3-15,3 1-5 0,-2-2 3 0,3-10-6 16,-1 16-8-16,1-10-14 0,0-6-14 0,0 12-19 16,0-12-18-16,1 12-20 0,-1-12-14 0,0 9-15 15,0-9-19-15,0 0-22 0,0 0-28 0,0 0-203 16,0 0-422-16,22-9 187 0</inkml:trace>
          <inkml:trace contextRef="#ctx0" brushRef="#br0" timeOffset="126720.88">14338 8147 180 0,'0'0'214'15,"0"0"-19"-15,6-9-26 0,-6 9-15 0,0 0-20 16,0 0-9-16,0 0-12 0,0 0-6 0,0 0-3 16,2 25-16-16,-2-17 2 0,-3 7-4 0,-1-1-4 15,-1 1-3-15,2 6-9 0,-1-6-11 0,0 0 0 16,2 4-9-16,0-3 2 0,0 1-1 0,1-2-6 16,1-1 0-16,1-1-8 0,-1 3-1 0,2-2 0 0,1-3 1 15,1-2 1-15,-1-1-1 0,1 0-2 0,1-2 4 16,-5-6-2-16,14 8-2 0,1-5-3 15,-4-3-3-15,4 0-1 0,2-2-2 0,5-2-1 0,1-1-5 16,0-3-2-16,-1 2-3 0,3-5-1 0,0 2-2 16,6-6 1-16,-6 6-4 0,-2-5 0 0,1 0-6 15,-5-1 1-15,9-6-4 0,-7 7 1 0,-7 0 1 16,2-2 1-16,-4 4-3 0,-1-4 1 0,-3 5 0 16,1-4-1-16,-2 2-1 0,-2-2 0 0,-2 2 2 15,-1-1 1-15,-2-1-4 0,3 2 7 0,-6-1-4 16,1 2 1-16,-1-1-1 0,-2 3 1 0,-2-4 1 15,1 3-1-15,-5 2-2 0,1 2 0 0,-1-2 0 0,4 4 1 16,-9-1 0-16,4 3-2 0,-1-1 0 0,-3 2 1 16,2 2-1-16,-3 0-1 0,0 2 1 15,0 2-1-15,0 2-6 0,0-1-5 0,3 0-11 0,-7 3-6 16,-1 3-10-16,3-2-10 0,0 2-15 0,-2 1-15 16,2 0-13-16,2 0-16 0,4-3-15 0,-4 4-16 15,4-4-32-15,-1 1-169 0,5-1-370 0,-3 2 165 16</inkml:trace>
          <inkml:trace contextRef="#ctx0" brushRef="#br0" timeOffset="127737.98">14896 7589 67 0,'6'-8'164'0,"0"2"-7"0,-6 6-4 15,6-8-10-15,-6 8-8 0,7-8-1 0,-7 8-3 16,4-7-13-16,-4 7-2 0,0 0-7 0,6-8-5 15,-6 8-4-15,0 0-9 0,5-6-4 0,-5 6-7 16,0 0-12-16,0 0-4 0,0 0-7 0,0 0-8 16,0 0-7-16,0 0-4 0,0 0-3 0,0 0-7 15,0 0 4-15,0 0 4 0,0 0-1 0,0 0 3 16,-3 27 7-16,3-27-4 0,-7 22 1 0,3-9-1 16,0-2-4-16,-4 2 1 0,3 2-2 0,-1-4-1 15,0 3-2-15,0 1-4 0,-1-3-4 0,1 3 0 16,0-5-5-16,1 4 0 0,0-1-2 0,0-3-2 15,1 1 0-15,0 1-1 0,-1-4-4 0,0 0 2 0,2 1-4 16,-2 1-7-16,5-10-11 0,-6 15-15 0,3-9-18 16,3-6-20-16,-7 12-23 0,7-12-35 0,-1 9-15 15,1-9-24-15,0 0-46 0,0 0-152 0,0 0-385 16,0 0 170-16</inkml:trace>
          <inkml:trace contextRef="#ctx0" brushRef="#br0" timeOffset="128424.73">15424 7480 66 0,'0'0'176'0,"3"-10"-2"15,-3 10-5-15,0 0-12 0,4-9-17 0,-4 9-12 0,0 0-11 16,0 0-8-16,0 0-7 0,-16-8-9 0,16 8 2 16,-16 0-8-16,16 0-1 0,-23 2-9 0,10 1-2 15,0 2 0-15,-2 0-4 0,1-1-8 0,-3 2-4 16,4 0-8-16,-3 2-3 0,3 0-5 0,3 0-6 16,-2 3 1-16,0-4-7 0,3 3-4 0,0-2 0 15,3 5-4-15,0-6-1 0,1 1-2 0,1 1 0 16,2 0-6-16,2-9 4 0,-1 19-4 0,2-11 1 15,5 3-2-15,-4-2 0 0,6 0-4 0,0 1 3 16,0 0-3-16,2 0 0 0,2-3 1 0,-3 4-3 16,4-4-1-16,-1 2 1 0,-1 0-1 0,0 0-5 15,0-1 0-15,1 0 3 0,-3 0-1 0,0-1-3 0,-3-1-1 16,2 1 5-16,0-1-5 0,-1 0 4 0,-1-1-2 16,-3 1 2-16,2 0-4 0,-5-6 2 0,6 12 0 15,-2-8 3-15,-4-4-4 0,6 11-2 0,-6-11 4 16,0 10 1-16,0-10 1 0,0 0 1 0,0 11 5 15,0-11 3-15,0 0 2 0,-6 12-1 0,1-4 0 16,5-8-1-16,-12 6 3 0,5-4-1 0,-3 1-3 16,3 1 1-16,-8-2-4 0,3 3 3 0,-1-5-3 15,0 3-3-15,-2-3 2 0,-2 0-3 0,2 2 1 0,0-4 1 16,1 0-2-16,3 2 1 0,0-2-1 0,11 2-2 16,-18-5 1-16,9 3-1 0,9 2-1 15,-12-8 1-15,7 2-6 0,5 6-8 0,-4-14-6 0,4 14-5 16,1-14-13-16,-1 14 2 0,8-20-2 0,1 10-6 15,0-2-2-15,2-3 1 0,7-1 0 0,-1 1-3 16,1 0 2-16,2 1 1 0,1 0 4 0,0-2 2 16,-3 3 3-16,0 1 3 0,-1-2 7 0,0 2 1 15,0-2 4-15,-5 6-1 0,0-1 4 0,-3 0-3 16,-1 6 3-16,0-6 4 0,0 5-1 0,-4-2 4 16,-4 6-9-16,11-6 1 0,-7 0-10 0,-4 6-11 15,0 0-13-15,12-5-18 0,-12 5-17 0,0 0 0 16,7-4-16-16,-7 4-26 0,0 0-135 0,0 0-282 0,0 0 125 15</inkml:trace>
          <inkml:trace contextRef="#ctx0" brushRef="#br0" timeOffset="129047.76">15648 8132 30 0,'0'0'240'0,"0"0"-17"0,0 0-26 15,0 0-21-15,0 0-16 0,0 0-19 0,0 0-13 16,0 0-5-16,0 0-10 0,35-3-8 0,-21 4-10 15,5 1-6-15,4-4-6 0,-6 2-6 0,7 2-5 16,-1 1-5-16,-6 0-5 0,4-3-8 0,4 0-6 16,-9 4-3-16,6-3-4 0,-4-1-3 0,-1 4-6 15,0-3 0-15,-1-1-3 0,-2 2-4 0,1 0-6 0,-1-2 1 16,0 0-2-16,-2 0-2 0,-3 0-1 16,2 1-10-16,-11-1-8 0,18-1-11 0,-18 1-14 15,17-2-16-15,-10-1-24 0,-7 3-18 0,11-5-26 0,-11 5-34 16,9-10-48-16,-9 10-127 0,2-15-347 0,-2 15 153 15</inkml:trace>
          <inkml:trace contextRef="#ctx0" brushRef="#br0" timeOffset="129350.77">16027 7911 150 0,'-13'7'200'0,"13"-7"-14"16,0 0-13-16,-6 9-10 0,4-3-10 0,2-6-10 16,-8 16-13-16,5-7 2 0,-1 3-3 0,2 3-4 0,-3-4-7 15,-1 3-6-15,2 1-5 0,3-1-11 0,0 2-6 16,-4 0 0-16,-1 3-5 0,1-2-9 0,3-3-2 16,-1 1-5-16,2 2-7 0,-3-4-1 0,1 2-7 15,2 0-5-15,-2-3-4 0,1 1-3 0,-1-1-8 16,2 0-1-16,-2 0-3 0,0-5-2 0,3-7-4 15,-2 13 1-15,-1-5-4 0,3-8-10 0,-2 9-20 16,2-9-14-16,0 0-15 0,-2 10-20 0,2-10-12 16,0 0-22-16,0 0-41 0,0 0-51 0,0 0-236 15,0 0-453-15,20-21 202 0</inkml:trace>
          <inkml:trace contextRef="#ctx0" brushRef="#br0" timeOffset="130667.73">13816 7354 87 0,'-8'5'239'0,"-3"0"-19"0,-4 4-12 16,-2 3-10-16,1 4-6 0,-3 0-13 0,-7 10-17 15,-3 0-11-15,2 1-7 0,-1 4-8 0,2 3-14 16,2 1-6-16,-3 5-5 0,5 0-11 0,-7 16-9 0,0 3-5 16,6 0-7-16,-1-1-14 0,7 2-1 15,1-3-1-15,5-2-7 0,-1 3-6 0,9-15-7 16,2 3-4-16,2-9 0 0,5 9-5 0,3 12-6 0,0-19-10 16,1-2-15-16,3 1-20 0,3-2-18 0,-3-4-24 15,5-3-29-15,2-2-23 0,-7-6-38 16,5-7-49-16,3 1-213 0,4-6-446 0,10-1 197 0</inkml:trace>
        </inkml:traceGroup>
        <inkml:traceGroup>
          <inkml:annotationXML>
            <emma:emma xmlns:emma="http://www.w3.org/2003/04/emma" version="1.0">
              <emma:interpretation id="{0E2D3FD8-602F-4DCD-82CC-3B4A9E650238}" emma:medium="tactile" emma:mode="ink">
                <msink:context xmlns:msink="http://schemas.microsoft.com/ink/2010/main" type="inkWord" rotatedBoundingBox="17240,7513 20204,7407 20274,9364 17310,9470"/>
              </emma:interpretation>
            </emma:emma>
          </inkml:annotationXML>
          <inkml:trace contextRef="#ctx0" brushRef="#br0" timeOffset="137612.84">18822 7278 98 0,'0'0'163'0,"0"0"-12"15,0 11-15-15,0-11-4 0,0 0-13 0,1 8-1 16,-1-8-8-16,0 0-9 0,4 9-2 0,-4-9-2 16,0 0 2-16,0 0 1 0,0 0 4 0,5 5 4 15,-5-5-2-15,0 0 2 0,0 0-5 0,0 0 2 16,0 0-7-16,13-2 1 0,-13 2-7 0,0 0 0 0,0 0-4 16,8-11 3-16,-8 11-12 0,5-7-1 15,-5 7-8-15,0 0-2 0,4-10-8 0,-4 10-6 16,0 0-2-16,0-11-9 0,0 11-4 0,0 0-5 0,0 0-6 15,1-10 0-15,-1 10-17 0,0 0-5 0,0 0-6 16,0 0-11-16,0 0-14 0,0 0-18 0,0 0-18 16,0 0-24-16,0 0-16 0,-24 18-27 0,20-12-29 15,4-6-18-15,-7 10-44 0,5-4-175 0,2-6-426 16,-4 11 188-16</inkml:trace>
          <inkml:trace contextRef="#ctx0" brushRef="#br0" timeOffset="137290.57">18797 6737 196 0,'0'0'198'0,"0"0"-8"15,2-16-7-15,-2 16-10 0,0 0-17 0,0 0-9 16,2-11-11-16,-2 11-3 0,0 0-7 0,4-10-10 16,-4 10-9-16,0 0-12 0,4-9-2 0,-4 9-9 15,0 0-6-15,0 0-6 0,0 0-7 0,5-8-6 16,-5 8-4-16,0 0-4 0,0 0-8 0,4-6-6 16,-4 6 2-16,0 0-8 0,10-4 0 0,-5-1-6 15,-5 5-2-15,13-8-3 0,-13 8-1 0,17-2-1 16,-6 1-1-16,-11 1-4 0,18-3 0 0,-7 0-3 15,0 2 1-15,0 1-1 0,-11 0-1 0,17-1-1 16,-17 1-1-16,14 1-4 0,-3-1 0 0,-11 0-3 0,15 4 2 16,-11 0-2-16,-4-4-2 0,11 5 2 0,-11-5 0 15,6 5 0-15,-6-5 2 0,6 8-2 0,-6-8-2 16,1 11 3-16,-1-11-3 0,-1 10 3 0,1-10-1 16,0 15-1-16,0-15-3 0,-3 11 3 0,-1-2-2 15,4-9 2-15,-8 11 4 0,4-5-2 0,0 3-1 16,4-9 3-16,-6 12-4 0,3-5-1 0,-1 0 0 15,0 2 3-15,0-1-3 0,-1-2 3 0,1 4 1 16,-1-1-2-16,-1 0 3 0,3 0 0 0,-5 4-3 16,4-7 2-16,-1 5 1 0,0-1-4 0,-1-4 3 15,3 2-1-15,-3 0 3 0,2 1-1 0,0-1 0 16,4-8-1-16,-7 14 1 0,3-6-3 0,-2 1 1 0,6-9 1 16,-6 13 1-16,1-7-5 0,1 0 6 0,4-6-3 15,-7 12 1-15,6-3 1 0,1-9-2 0,-4 14 0 16,3-10 1-16,1-4-2 0,-3 13 0 0,3-13 2 15,-3 12 1-15,3-12-2 0,0 12 3 0,0-12-1 16,4 10 0-16,-4-10 0 0,0 0 4 0,0 15-2 16,0-15-2-16,0 7-2 0,0-7 1 0,0 0 1 15,6 11 4-15,-6-11-2 0,0 0 0 0,5 7-1 16,-5-7-1-16,4 8-1 0,-4-8-1 0,0 0-3 16,5 9-11-16,-5-9-20 0,5 4-18 0,-5-4-21 15,5 9-26-15,-5-9-26 0,0 0-31 0,6 9-30 16,-6-9-195-16,0 0-411 0,0 0 182 0</inkml:trace>
          <inkml:trace contextRef="#ctx0" brushRef="#br0" timeOffset="129655.06">16486 7841 70 0,'0'0'199'0,"0"0"-21"0,0 0-3 0,0 0-7 15,0 0-4-15,0 0-3 0,6 22-12 0,-7-11-8 16,0 0 1-16,-1 2-8 0,0 4-5 0,-1-2-6 15,-2 7-8-15,1-4-4 0,3 3-4 0,-3 0-4 16,1-3-9-16,-2 3-6 0,1-1-8 0,-1-5-5 16,2 1-10-16,2-1-6 0,-3 0-6 0,0 1-6 0,3-1-3 15,-5-3-3-15,5 3-4 0,0-3-6 16,-3-1-6-16,2-1-13 0,1-1-24 0,1-9-20 16,-5 16-35-16,1-10-21 0,4-6-40 0,-4 6-16 15,4-6-53-15,0 0-212 0,0 0-443 0,0 0 196 16</inkml:trace>
          <inkml:trace contextRef="#ctx0" brushRef="#br0" timeOffset="130008.71">16934 7597 121 0,'8'5'173'0,"-2"2"-6"0,1 1-13 0,1 3-5 16,-2 0-10-16,2 5-5 0,0 2-5 0,1 3-4 0,-5 1-3 16,1 11-6-16,4-2-7 0,-2 0-6 0,-4-1 6 15,2 4-11-15,0-1-7 0,0 2-6 0,0-2-2 16,-3 1-7-16,2 1-6 0,-4 0-7 0,0-4-6 15,-2 1-3-15,0 3-6 0,-1-2-2 0,1-2-6 16,-1 3-1-16,-4-4-7 0,-2 1 0 0,-3 3-5 16,-1-1-1-16,0 1-2 0,-6-4-3 0,-5 2-14 15,-5-5-19-15,3 3-21 0,-5-3-21 0,1-2-31 16,-4-3-19-16,2-2-31 0,0-7-32 0,7-3-48 16,0-2-129-16,-9-1-373 0,-1-4 164 0</inkml:trace>
          <inkml:trace contextRef="#ctx0" brushRef="#br0" timeOffset="132171.66">17846 6954 21 0,'0'0'181'15,"0"0"-20"-15,0 0-12 0,0 0-17 0,0 0-7 16,0 0-3-16,0 0 6 0,0 0-1 0,0 0-6 16,0 0 4-16,-20 30-3 0,9-19-4 0,1 3-5 15,-3 3-3-15,-2 0-3 0,-3 4-1 0,-4 2-8 16,1 1 1-16,0 3-8 0,-1 0-1 0,2 1-6 15,-1 0-6-15,1-1-6 0,-2 0 0 0,4 0-3 16,-4-1-6-16,2 0-7 0,-1 0-6 0,2 0-2 16,3-6-3-16,1 1-5 0,1 1-4 0,1-1-4 15,0-3 2-15,-3 2-6 0,3-1-1 0,1-3-4 0,1 2 0 16,0-5 1-16,1-2-9 0,-2 0 0 16,4 0-12-16,-2-2-25 0,-1-2-23 0,5-2-27 15,0 2-28-15,6-7-29 0,-7 9-23 0,7-9-26 16,0 0-72-16,0 0-157 0,0 0-438 0,0 0 193 15</inkml:trace>
          <inkml:trace contextRef="#ctx0" brushRef="#br0" timeOffset="131793.55">17390 6937 34 0,'0'0'185'0,"0"0"-4"0,0 0-3 15,0 0-13-15,2-10-5 0,-2 10-8 0,0 0-7 16,0 0-11-16,0 0-14 0,0 0-11 0,0 0-18 16,0 0-5-16,0 0-10 0,0 0-11 0,0 0-6 15,0 0-6-15,0 0-6 0,0 0 0 0,0 0 0 16,-11 27 1-16,6-14-3 0,2-3-5 0,-2 3 2 15,1-2-2-15,-2 3-1 0,0-1-1 0,1 1-7 0,-1-1 3 16,0 2-1-16,2-2-2 0,0 1-4 16,-1-1-2-16,0-1-5 0,-2 0 4 0,4-4-4 0,0 3-1 15,-1-3-2-15,3 0-1 0,-3 1-3 0,4-9 3 16,-4 12-6-16,0-4 4 0,4-8-6 0,-4 13-11 16,1-7-18-16,3-6-14 0,-1 10-23 0,1-10-13 15,-4 9-17-15,4-9-12 0,0 0-20 0,0 0-24 16,8 9-214-16,-8-9-387 0,17-3 172 0</inkml:trace>
          <inkml:trace contextRef="#ctx0" brushRef="#br0" timeOffset="133215">17886 7257 163 0,'0'0'211'0,"-4"-9"-15"16,4 9-16-16,0 0-18 0,0 0-13 0,0 0-12 15,5-18-12-15,-5 18-10 0,0 0-15 0,10-13-6 16,2 10-10-16,-5-2-7 0,7-2-9 0,-6 5-7 16,4-5-9-16,-1 4 1 0,3-3-7 0,-4 3-5 15,0 0-4-15,2-1-1 0,-1 1-5 0,0 0-3 16,-1 3-4-16,0-3-2 0,-10 3-5 0,17 0 0 16,-17 0-4-16,16 0 0 0,-16 0-2 0,9 0-3 15,-9 0-1-15,10 4 2 0,-10-4-3 0,6 6 0 16,-6-6 0-16,0 0 4 0,0 12 2 0,0-12 2 15,0 0 2-15,-4 15 6 0,4-15-1 0,-8 12-2 16,3-6 1-16,5-6 0 0,-8 10-2 0,3-2 1 16,5-8-2-16,-11 13-1 0,6-10-4 0,5-3-1 15,-5 7-1-15,5-7-3 0,-7 9 2 0,7-9 1 0,0 0-1 16,-5 8-1-16,5-8-2 0,0 0 4 0,-3 7-3 16,3-7 1-16,0 0-2 0,0 0 2 0,0 0-4 15,0 0 6-15,9 9-4 0,-9-9 2 0,11 1-2 16,-11-1 1-16,13 0-4 0,-13 0 4 0,17 0-3 15,-8 2 2-15,-9-2-5 0,14 0 4 0,-4 1-3 16,-10-1 0-16,14 0 2 0,-14 0-6 0,13 2 6 16,-13-2-5-16,13 0-1 0,-13 0-1 0,8 3 1 15,-8-3 0-15,9 3 0 0,-9-3 0 0,7 6 1 16,-7-6 1-16,2 10-2 0,-2-10-1 0,4 11 3 16,-4-11 0-16,0 12 0 0,1-5 1 0,-1-7 5 15,-1 15 3-15,1-15-1 0,-4 16 6 0,2-8 1 16,-2-2 8-16,4-6 2 0,-12 19 6 0,7-13-3 0,1 3 3 15,-4-4 1-15,-5 3 1 0,1-2-5 0,0 2 0 16,-1-3-2-16,-4 0-4 0,0-3-4 0,2 3 3 16,-2 0-3-16,-4-3-4 0,-5-1 0 0,2 2 0 15,0 1-9-15,7-5-8 0,0 1-12 0,-1-3-8 16,4 3-13-16,-2-2-16 0,3-1-18 0,1-2-15 16,3 1-28-16,-3 0-25 0,5-6-25 0,1 5-39 15,1-3-194-15,5 8-428 0,-1-17 190 0</inkml:trace>
          <inkml:trace contextRef="#ctx0" brushRef="#br0" timeOffset="136214.74">19182 7727 133 0,'0'0'170'0,"0"0"-9"0,0 0-23 15,6-7 3-15,-6 7-11 0,0 0-10 0,0 0-4 16,0 0-2-16,2-8 0 0,-2 8-6 0,0 0-5 16,0 0 1-16,0 0-10 0,0 0 1 0,6-5-11 15,-6 5 3-15,0 0-10 0,0 0 2 0,0 0-9 16,0 0-5-16,0 0-5 0,0 0-1 0,0 0-6 16,0 0-2-16,3-10-6 0,-3 10 1 0,0 0-4 15,0 0-1-15,0 0-6 0,0 0-4 0,0 0 0 16,0 0-5-16,0 0 1 0,0 0-2 0,0 0-4 0,0 0-3 15,0 0 1-15,0 0-3 0,0 0-3 0,0 0 0 16,0 0-3-16,0 0 2 0,0 0-4 0,0 0-3 16,0 0 1-16,0 0-2 0,0 0-1 0,0 0 2 15,0 0 0-15,0 0-3 0,0 0-2 0,0 0-6 16,0 0 6-16,0 0 1 0,0 0 0 0,0 0 0 16,0 0-1-16,0 0 2 0,0 0-2 0,0 0 3 15,0 0-4-15,0 0 3 0,0 0-4 0,0 0 0 16,0 0 0-16,0 0 0 0,0 0-2 0,0 0 3 0,0 0-1 15,0 0 4-15,0 0-4 0,0 0 5 0,0 0-5 16,0 0 2-16,0 0-2 0,0 0 1 16,0 0 3-16,0 0-5 0,0 0 1 0,0 0 5 0,0 0-5 15,0 0 3-15,0 0-5 0,0 0 4 0,0 0-2 16,0 0 5-16,0 0-2 0,0 0-4 0,0 0 2 16,0 0 0-16,0 0 1 0,0 0 1 0,0 0-2 15,0 0-2-15,0 0 5 0,0 0 2 0,0 0-4 16,0 0 2-16,0 0-2 0,0 0 2 0,0 0-2 15,0 0 0-15,0 0 0 0,0 0 1 0,0 0-3 16,0 0 1-16,0 0 0 0,0 0 2 0,0 0-3 16,0 0 2-16,0 0 1 0,0 0 0 0,0 0-2 0,0 0-1 15,0 0-1-15,0 0 2 0,0 0 0 16,0 0 2-16,0 0 3 0,-18 23-2 0,18-23 2 16,-9 10 2-16,2-6-1 0,0 1 2 0,-4 5 0 0,1-1 1 15,-2-1-2-15,0 4 0 0,-5 1 4 0,-2-1 0 16,-4 1-2-16,0 0 0 0,-1 2-2 0,3-4 3 15,0 3-1-15,1 0-2 0,0-1 1 0,3-1-9 16,-1-1 8-16,3 0-3 0,1-2 2 0,-1 0 1 16,1 1-3-16,0-4-4 0,1 3 5 0,0-1-1 15,1 2 1-15,3-4-2 0,-3 3 1 0,5-2-1 16,1-2 0-16,-3 1-2 0,2 0 3 0,1-2 0 16,-1 1 2-16,7-5-2 0,-10 10 0 0,3-7-3 15,7-3 6-15,-10 8-3 0,4-3 3 0,6-5-3 16,-9 6 2-16,4-3 3 0,5-3-2 0,-10 6 1 15,10-6 3-15,-7 5-2 0,7-5-2 0,-8 4 2 0,8-4 0 16,-9 4 0-16,9-4-5 0,-8 3 1 0,8-3 0 16,-10 7 0-16,10-7 2 0,-9 4-3 0,9-4 2 15,-10 3 1-15,10-3-5 0,-10 6 1 0,10-6 2 16,-10 4-2-16,10-4 0 0,-7 3 3 0,7-3-7 16,0 0 1-16,-12 6 0 0,12-6 3 0,0 0-1 15,-8 3 3-15,8-3-2 0,0 0-2 0,0 0 2 16,0 0 0-16,-7 6 3 0,7-6-3 0,0 0 0 15,0 0 1-15,0 0-1 0,0 0 2 0,0 0 1 16,0 0 0-16,0 0 1 0,0 0-2 0,0 0 6 16,0 0-2-16,0 0-4 0,0 0 5 0,0 0 0 15,0 0-2-15,0 0-1 0,0 0 2 0,0 0 1 0,0 0 1 16,0 0-1-16,0 0-4 0,0 0 4 0,0 0-1 16,0 0-2-16,0 0 0 0,0 0-3 0,0 0 1 15,0 0-1-15,0 0 1 0,0 0-1 0,0 0-1 16,0 0 1-16,0 0 0 0,0 0-7 0,0 0 7 15,0 0-7-15,0 0 6 0,0 0-4 0,34 0-1 16,-34 0 3-16,14 0-3 0,-5 3 3 0,0-1 1 16,4 2-3-16,-2-1 5 0,2 0-2 0,0 1 1 15,1-1-2-15,3 0 1 0,0 2-2 0,4 0 4 16,-4 1-6-16,7-1 2 0,-1 1 3 0,-1 0-5 0,1 3 3 16,1-2 3-16,-1-1-3 0,0 3 5 0,11-1-5 15,-8-3 2-15,-3 4 0 0,0-2-2 0,1 0-1 16,-3 1 1-16,-2 0-2 0,3-2 1 0,-1 5 2 15,-2-3 2-15,-2-2-5 0,-4 0 4 0,2 3-9 16,0-3 8-16,-1 0-1 0,1 0 5 0,-2 0-3 16,2-1 1-16,-2 0-2 0,2 1 0 0,-3-1-2 15,1-1 4-15,-4-2-3 0,-1 2 2 0,-8-4-2 16,15 3 1-16,-8-1-1 0,-7-2 2 0,9 5-2 16,-9-5 0-16,9 1-3 0,-9-1 5 0,0 0 0 15,8 4-6-15,-8-4 3 0,0 0-2 0,0 0 5 16,0 0-5-16,0 0-6 0,8 3-2 0,-8-3-7 0,0 0-10 15,0 0-13-15,0 0-10 0,0 0-28 16,0 0-22-16,0 0-30 0,0 0-25 0,0 0-36 0,0 0-80 16,0 0-138-16,-12-28-442 0,7 18 196 0</inkml:trace>
        </inkml:traceGroup>
        <inkml:traceGroup>
          <inkml:annotationXML>
            <emma:emma xmlns:emma="http://www.w3.org/2003/04/emma" version="1.0">
              <emma:interpretation id="{BDA22B7E-EF67-40DB-A31C-A4346DEE2A9A}" emma:medium="tactile" emma:mode="ink">
                <msink:context xmlns:msink="http://schemas.microsoft.com/ink/2010/main" type="inkWord" rotatedBoundingBox="21011,7910 23423,7824 23460,8852 21047,8938"/>
              </emma:interpretation>
            </emma:emma>
          </inkml:annotationXML>
          <inkml:trace contextRef="#ctx0" brushRef="#br0" timeOffset="139415.72">20892 7395 11 0,'0'0'276'0,"0"0"-20"0,0 0-15 15,0 0-19-15,0 0-17 0,0 0-24 0,0 0-12 16,0 0-18-16,0 0-13 0,0 0-14 0,13-19-6 16,-13 19-11-16,15-4-14 0,-7 2-9 0,-8 2-5 15,15-3-11-15,-7 0-7 0,-8 3-7 0,17 0-1 16,-6 0-6-16,-11 0-9 0,13-2-3 0,-13 2-8 16,14 0-13-16,-14 0-20 0,12 2-24 0,-12-2-23 15,8 6-23-15,-8-6-29 0,6 3-31 0,-6-3-33 16,0 0-211-16,0 0-411 0,11 0 182 0</inkml:trace>
          <inkml:trace contextRef="#ctx0" brushRef="#br0" timeOffset="140044.74">21452 7138 145 0,'0'0'201'0,"4"-6"-15"0,-4 6-12 0,5-8-9 15,-5 8-15-15,10-7-12 0,-6 3-10 16,-4 4-16-16,15-8-2 0,-9 4-6 0,-6 4-11 15,16-4-8-15,-8 2-11 0,0-1-9 0,-8 3-5 0,17-2 1 16,-8 2-12-16,1-3-5 0,-10 3-3 0,16 0-5 16,-16 0-7-16,16 3-7 0,-10-2 3 0,3 3-6 15,-2-1 2-15,-7-3-2 0,12 6-7 0,-10 0-1 16,4 1 2-16,-6-7-2 0,9 11 0 0,-8-4-3 16,-1-7-2-16,1 13 1 0,-1-13 1 0,-2 15-2 15,-1-7 5-15,-1-1 3 0,4-7 3 0,-9 15 3 16,4-10-3-16,0 3-2 0,1-3 2 0,-4 1 0 15,1 0-6-15,1 1-1 0,-1-1 1 0,1 0-2 16,6-6 0-16,-15 10 2 0,9-5-6 0,6-5 2 16,-8 7-5-16,8-7 6 0,-5 7-2 0,5-7-1 15,0 0 1-15,-6 7 0 0,6-7 2 0,0 0 1 16,0 0-5-16,0 0 3 0,12 11-3 0,-12-11-1 0,16 3-1 16,-10-1 2-16,-6-2-1 0,19 4 0 0,-13-2-2 15,3 1 0-15,-9-3 1 0,15 5-4 0,-5-1 4 16,-2 0 0-16,0 1-9 0,0-1 9 0,-2 0-3 15,1 2-1-15,-2-2-1 0,2 3 2 0,-2-1-1 16,-5-6 1-16,9 10-4 0,-6-2 3 0,-3-8 2 16,5 11-3-16,-3-3 5 0,0-2-1 0,-2-6 1 15,1 13 3-15,-1-13 0 0,-1 14-2 0,1-14 1 16,-4 11 5-16,4-11-4 0,-8 12-2 0,3-7 4 16,-4 1-1-16,1-1 1 0,-5-2-12 0,-3 3-22 15,0-5-25-15,3 0-30 0,-1 3-45 0,-3-4-19 16,0-1-61-16,-1-3-147 0,3 1-384 0,1-1 170 15</inkml:trace>
          <inkml:trace contextRef="#ctx0" brushRef="#br0" timeOffset="140786.54">20864 7405 112 0,'0'0'169'0,"0"0"-5"0,0 0-8 16,0 0-4-16,0 0-7 0,0 0-7 0,0 0 0 0,0 0-4 16,0 0-5-16,0 0-4 0,0 0-9 0,0 0-5 15,0 0-2-15,0 0-8 0,0 0 1 0,0 0-2 16,0 0-10-16,0 0-4 0,0 0-3 0,0 0-9 16,0 0-1-16,0 0-8 0,0 0-3 0,0 0-9 15,0 0-4-15,0 0-3 0,0 0-1 16,0 0-5-16,0 0-3 0,27-16 0 0,-20 16-4 0,-7 0-4 15,17-4-2-15,-10 2 0 0,-7 2-1 0,20-3-3 16,-7 2 0-16,0 1 0 0,0-1 4 0,0-1-1 0,0-1-3 16,-2 3 2-16,1-1 0 0,-12 1-6 15,17 0 2-15,-8-2-3 0,-9 2-2 0,15 0-2 16,-7-3 3-16,-8 3-3 0,15 0 0 0,-15 0-5 0,11 0-1 16,-11 0-1-16,0 0 0 0,14 3-4 0,-14-3 5 15,0 0-1-15,0 0-5 0,11 0 0 16,-11 0 3-16,0 0-1 0,0 0 1 0,0 0-2 0,0 0 3 15,0 0-3-15,0 0 5 0,0 0-4 0,0 0 0 16,0 0 3-16,0 0-3 0,0 0-1 0,0 0 0 16,0 0-2-16,0 0-7 0,0 0-17 0,0 0-16 15,0 0-31-15,0 0-24 0,0 0-34 0,0 0-36 16,0 0-37-16,0 0-63 0,0 0-176 0,2-12-476 16,-2 12 211-16</inkml:trace>
          <inkml:trace contextRef="#ctx0" brushRef="#br0" timeOffset="138627.3">20294 7617 155 0,'-2'-12'246'16,"2"12"-14"-16,2-9-14 0,-2 9-14 0,0 0-18 16,0 0-21-16,0 0-19 0,1-9-14 0,-1 9-16 15,0 0-14-15,0 0-9 0,0 0-5 0,0 0-5 16,0 0-4-16,-9 28 7 0,6-19-4 0,1 4-3 16,-4 2-5-16,2 0 0 0,0 5-6 0,-1 3-3 15,0-2-3-15,0 0-5 0,0 1-7 0,-1 0 0 16,0 3-3-16,1-2-6 0,-2 2-6 0,2 0 0 15,0-4-4-15,-1 1-3 0,0 1-2 0,3-2 0 0,-2-1-5 16,1 0-3-16,-1-4 0 0,0 2-2 0,2-2-17 16,-1-2-25-16,3-3-15 0,-3 0-16 0,3-1-24 15,-1 0-19-15,2-10-20 0,-1 14-21 0,1-14-32 16,8 7-64-16,-8-7-157 0,13 2-425 0,-13-2 189 16</inkml:trace>
          <inkml:trace contextRef="#ctx0" brushRef="#br0" timeOffset="139040.3">20503 7941 80 0,'0'0'192'0,"0"0"-16"0,0 0-13 0,0 0-19 0,0 0-18 16,1 23 9-16,-1-14-10 0,0-9-12 0,-1 21-3 15,1-9-14-15,0-2-6 0,1 1-9 16,-1 1-6-16,4 1 2 0,1 0-7 0,0-4-2 0,1 3-4 15,0-3 2-15,5 1 0 0,-3-2-4 0,3-1-4 16,1-1-12-16,0 0 2 0,4-3-3 16,-3 0-4-16,9 1-5 0,0-2-2 0,-1 1-4 0,5-3-1 15,-5-3-2-15,1 2-2 0,2 0-8 0,2-3 3 16,-5 1-3-16,5-3 1 0,-6-1-5 0,2 0 1 16,1-1 0-16,-2 0-3 0,-1-5-3 0,-3 7 2 15,1-8 2-15,0 3 1 0,-7 0 1 0,1-1 4 16,-2-1-2-16,-3 1 4 0,-2-1 1 0,0-2-1 0,-4 0 0 15,-1 0 1-15,0-1-5 0,-6-2 2 16,-1 2-2-16,-3 0-2 0,-2-1-2 0,-1-1 0 16,-4 2-3-16,-3 1 0 0,2 3-4 0,-3 2-1 0,-4-1 1 15,5 3 1-15,-4 0-3 0,0 3 2 0,0 0-3 16,0 2-3-16,1 3-11 0,-1 0-9 0,3 2-15 16,-1-1-20-16,1 4-12 0,0-3-10 0,-1 4-18 15,6-3-34-15,-1-1-4 0,3 2-31 0,-1-1-211 16,1 0-407-16,5-3 180 0</inkml:trace>
          <inkml:trace contextRef="#ctx0" brushRef="#br0" timeOffset="142706.36">22509 7780 194 0,'-2'-9'242'0,"2"9"-16"0,0 0-26 0,0 0-18 16,-7-7-18-16,7 7-18 0,0 0-11 0,0 0-10 15,0 0-2-15,-26 16-9 0,20-10-8 0,-5 4-8 16,3-1-5-16,-1-1-9 0,-3 5-3 0,5-1-6 0,-4-2-3 15,1 1-7-15,0 1-3 0,1 1-5 16,3-1-7-16,-2-2-1 0,0 2-6 0,2-3-2 16,-1 5-4-16,2-7-5 0,0 0-7 0,-2 1 5 0,4-1-5 15,-2-1 0-15,5-6-4 0,-9 12 1 0,9-12-4 16,-5 9 0-16,1-2-3 0,4-7 2 0,-9 8-4 16,5-4-3-16,4-4-7 0,-13 5-2 0,13-5-9 15,-13 0-6-15,13 0-12 0,-16-3-6 0,16 3-3 16,-12-5-3-16,6 2-9 0,6 3 5 15,-15-8 3-15,10 2 0 0,-4 1 7 0,9 5 2 0,-12-6 2 16,6 2 4-16,6 4 3 0,-7-6 3 0,7 6 13 16,-9-6 10-16,9 6 2 0,0 0 7 0,-8-6 2 15,8 6-1-15,0 0 4 0,0 0-1 0,-5-8-2 16,5 8 0-16,0 0 0 0,0 0-5 0,0 0 5 16,22-3 4-16,-10 0 1 0,5 3 2 0,5-3 5 15,3-1 6-15,10 4-5 0,-7 0-2 0,4-1-1 16,-4-1-3-16,-1 4-6 0,-2-2-1 0,-1 0-3 15,-2 0-15-15,-5 1-16 0,0-2-22 0,-4 2-31 0,4 0-32 16,-9-1-39-16,-8 0-47 0,19-4-235 0,-12 1-459 16,-7 3 203-16</inkml:trace>
          <inkml:trace contextRef="#ctx0" brushRef="#br0" timeOffset="142254.23">22241 7774 250 0,'0'0'256'0,"2"-11"-18"0,-2 11-17 16,0 0-23-16,0 0-13 0,0 0-20 0,0 0-14 15,0 0-18-15,0 0-13 0,0 0-9 0,0 0-7 0,0 0-8 16,0 0-8-16,21 11 0 0,-15-5-4 0,-1 3-5 16,2 1-6-16,3-1-5 0,-3 4 2 0,1 0-5 15,1 0-9-15,-1-1-5 0,-3 4-5 0,4-1-1 16,-1-3-4-16,-1 3-7 0,-1-2 0 0,2 0-3 15,-3-1-3-15,2 1-3 0,-2-2-4 0,0-2-6 16,-1 0 6-16,1-2-4 0,-3-1 1 0,2 2-3 0,-4-8-3 16,6 12-1-16,-2-8-11 0,-4-4-20 15,7 10-16-15,-7-10-23 0,5 7-23 0,-5-7-27 0,1 8-17 16,-1-8-22-16,0 0-46 0,0 0-238 0,0 0-468 16,0 0 207-16</inkml:trace>
        </inkml:traceGroup>
        <inkml:traceGroup>
          <inkml:annotationXML>
            <emma:emma xmlns:emma="http://www.w3.org/2003/04/emma" version="1.0">
              <emma:interpretation id="{194DB0CD-782B-4F46-BBA1-B52AA7DADC71}" emma:medium="tactile" emma:mode="ink">
                <msink:context xmlns:msink="http://schemas.microsoft.com/ink/2010/main" type="inkWord" rotatedBoundingBox="23939,7556 28325,7399 28386,9100 23999,9257"/>
              </emma:interpretation>
            </emma:emma>
          </inkml:annotationXML>
          <inkml:trace contextRef="#ctx0" brushRef="#br0" timeOffset="145727.14">23464 7306 95 0,'0'0'174'0,"0"0"-11"0,0 0-3 16,0 0-4-16,2-11-12 0,-2 11-11 0,0 0-6 15,0 0-4-15,0 0-7 0,0 0-4 0,0 0-8 16,0 0-9-16,0 0-13 0,0 0-5 0,0 0-13 15,0 0-7-15,-9-7 2 0,9 7-11 0,0 0 1 16,-25 12 0-16,14-6 1 0,-1 3-5 0,-5 5-2 16,-5-1 2-16,-10 7-6 0,6-1 4 0,-3 4-3 15,5 4 0-15,-1-2 1 0,1 3 2 0,2 2-4 16,0 0-4-16,3 4-2 0,6 0-1 0,2 0-5 0,1 2 3 16,0 1-5-16,5 2-2 0,3 2-2 0,0-6-2 15,2 3-2-15,2 1 3 0,0 2-4 16,2-8-1-16,2 3-3 0,3-2 3 0,-1-3-4 0,-3-7-5 15,2-2-15-15,1 0-7 0,-4-1-12 0,1-6-9 16,3 1-12-16,0-3-20 0,-4 0-15 0,1-3-16 16,-1-2-23-16,1-1-31 0,0 0-54 0,2-2-149 15,1-3-385-15,-8-2 172 0</inkml:trace>
          <inkml:trace contextRef="#ctx0" brushRef="#br0" timeOffset="146146.77">23719 7569 94 0,'0'0'233'16,"0"0"-23"-16,0 0-20 0,0 0-15 0,0 0-10 16,-12-2-11-16,12 2-9 0,0 0-11 0,-13 20-13 15,4-11-5-15,1 4-5 0,1-1-4 0,-4 6-3 16,3 3-7-16,-3 1-5 0,5 0-5 0,-2 1-4 15,4-1-5-15,-4 3-9 0,3 4-2 0,4-4-6 0,-5 0-4 16,4 0-5-16,-1-1-4 0,3-2-9 16,0 6-1-16,0-10-2 0,0 6-1 0,0-2-7 15,-1-4 3-15,2-3-6 0,-2 1-4 0,1-1-11 0,0-3-17 16,-2 1-22-16,-1-3-23 0,3-2-23 0,0-8-31 16,-3 15-29-16,3-15-23 0,-3 10-37 0,3-10-198 15,0 0-426-15,0 0 189 0</inkml:trace>
          <inkml:trace contextRef="#ctx0" brushRef="#br0" timeOffset="146581.27">24085 7761 26 0,'0'0'187'0,"0"0"-8"0,0 0-17 15,0 0-10-15,0 0-9 0,-25 21-11 0,18-14-10 16,2 5-12-16,0-1-3 0,-4 4-9 0,6-2-6 16,-2 3-4-16,0-2-6 0,3 0-8 0,-3 3-2 15,5-1 1-15,0-1-2 0,3 0-9 0,-1-3 4 16,1 2 2-16,3 0 1 0,2-5-3 0,1 4-2 16,1-4-2-16,3 0-4 0,4 2-2 0,0-4-3 15,4-2-5-15,1-1-3 0,-3-4-6 0,5 3 0 16,-2-3-7-16,2-3-3 0,1-3-2 0,-2 3-1 15,2-4-2-15,-3-2-5 0,-1 1-3 0,1-4-2 16,-2-1-1-16,-8 4-1 0,5-5 2 0,-3 0-1 16,-3 3-5-16,0-2 0 0,-6-2 0 0,-1 2-1 15,-1 1-1-15,-3-4-1 0,0 2-3 0,-3 2-1 0,-1-2-1 16,-6 2 0-16,-4-3 1 0,-3 1 0 0,-3 1-1 16,-1 1-1-16,-4 1 0 0,-1 1-2 0,4 6 1 15,2-4 3-15,-3 4-5 0,1 3 0 0,2-1-9 16,3 0-12-16,0 2-12 0,-1 2-9 0,1-2-15 15,1 3-15-15,4-2-21 0,0 2-12 0,5-1-26 16,-3-1-20-16,10-1-39 0,-17 0-155 0,17 0-376 16,-14-5 166-16</inkml:trace>
          <inkml:trace contextRef="#ctx0" brushRef="#br0" timeOffset="147362.69">24793 7184 213 0,'-12'-6'201'0,"12"6"-7"16,-17-5-21-16,11 0-9 0,-5 2-14 0,11 3-17 15,-17-3-13-15,8 3-10 0,9 0-13 0,-17-1-10 16,17 1-6-16,-17 1-11 0,7 2-2 0,10-3-10 0,-14 6-4 15,4-3-4-15,5 1-5 0,-1 2-7 16,-2-2-2-16,3 3-7 0,1 0-2 0,-2 0-1 16,1 1-9-16,5-8 6 0,0 13 0 0,0-13-2 15,3 18-7-15,-1-9 6 0,4 0 1 0,3 4 1 0,-1-3 0 16,1 3-1-16,3-1 0 0,-2-1 2 16,7 1-1-16,-3 0 2 0,6-2-1 0,-8 1 3 15,2-1-4-15,0-1 2 0,1 1-7 0,-5-3 5 0,5 3-2 16,-1-1-2-16,-2-2 0 0,0 2-4 0,-2-3 0 15,-1 2-2-15,-1 1-1 0,-1-3 1 0,-2 0-4 16,0 1 0-16,2 2-2 0,-5-4-1 0,-2-5 4 16,3 11 0-16,-3-11 2 0,0 9-3 0,0-9 2 15,0 0-1-15,-15 11 0 0,8-3 1 0,-5-2 0 16,0-6-4-16,-2 5 0 0,-1-4-2 0,-2 4 2 16,4-4 1-16,-4 4 2 0,5-7-5 0,-2 2 2 15,2-3-1-15,-2 3 4 0,14 0-4 0,-17-6 2 16,9 4-1-16,-1-4 4 0,4 2-4 0,5 4 2 15,-12-11-1-15,9 3-2 0,3-1-6 0,0-4-4 16,3 0-12-16,4 0-3 0,-2-1-8 0,6 2-5 16,4-6-7-16,1 0 0 0,-1 4 1 0,7-1 4 0,-2-1-3 15,0 2 10-15,-1 1-4 0,2 0 8 0,-6 5 1 16,-2 0 2-16,-4 0 2 0,0 4 1 16,-1-2-11-16,-3 3-16 0,-5 3-21 0,9-7-34 0,-9 7 1 15,5-3-8-15,-5 3-14 0,0 0-30 0,0 0-153 16,0 0-328-16,0 0 145 0</inkml:trace>
          <inkml:trace contextRef="#ctx0" brushRef="#br0" timeOffset="148142.97">25125 7899 17 0,'0'0'249'0,"0"0"-20"16,0 0-18-16,0 0-16 0,0 0-20 0,0 0-13 0,0 0-16 15,0 0-17-15,0 0-13 0,0 0-9 0,0 0-10 16,0 0-7-16,34 1-4 0,-26 1-9 16,-8-2-3-16,24 2-2 0,-7-1-7 0,-3-1-7 0,3 1-5 15,0 1-2-15,-3 0-4 0,6-2-3 16,-3 1-9-16,-3 1-3 0,3-2 0 0,3 2-2 15,-6 0-4-15,1 0-5 0,-1 0-1 0,-6-2-1 16,6 3-3-16,-2-3 3 0,2 3-7 0,-6-3 2 0,7 3-3 16,-6-2 1-16,1 1-6 0,-10-2-4 15,17 3-10-15,-8-2-9 0,-9-1-13 0,15 0-11 0,-15 0-14 16,17-4-13-16,-17 4-18 0,8-2-22 0,-8 2-22 16,11-7-17-16,-5 2-47 0,-6 5-136 0,5-15-356 15,-4 7 159-15</inkml:trace>
          <inkml:trace contextRef="#ctx0" brushRef="#br0" timeOffset="148429.08">25432 7675 64 0,'0'0'204'16,"0"0"-18"-16,0 0-13 0,-11-3-9 15,11 3-15-15,0 0-13 0,0 0-7 0,-15 9-8 0,15-9-10 16,-9 10-6-16,4-6-9 0,0 7-3 0,-2-1-9 15,2 2-2-15,0 1 3 0,1 8-6 0,-4-3-3 16,3 1-8-16,5 4-1 0,-4-1-3 0,1-1-5 16,3 0-7-16,0 3 1 0,0-1-6 0,0-1 2 15,0-1-10-15,0-1 0 0,3 0-7 0,-3-3-2 16,0-4 0-16,0 5-4 0,0-5 0 0,0-1-8 16,0 2 4-16,2-6-8 0,-2-8-7 0,0 16-14 15,2-8-18-15,-2-8-19 0,0 9-19 0,0-9-14 16,0 0-17-16,5 13-30 0,-5-13-42 0,12 0-215 0,-12 0-411 15,17-10 183-15</inkml:trace>
          <inkml:trace contextRef="#ctx0" brushRef="#br0" timeOffset="148746.58">25883 7656 147 0,'0'0'218'0,"0"0"-16"15,0 0-17-15,0 0-14 0,0 0-18 0,0 0-19 16,0 0-12-16,0 0-10 0,0 0-5 0,0 0-12 16,0 0-1-16,0 0-1 0,-2 33-6 0,-1-21 1 15,1 1-4-15,-5 1-3 0,2 2-5 0,2 4-2 16,-1 2-4-16,-1-1-5 0,0 1-6 0,1 3-5 15,1-1-8-15,-2 0-2 0,0 1-1 0,5-3-7 16,-3-1 0-16,2 3-3 0,-2-2-3 0,3-1-5 16,2-7-6-16,-4 1-19 0,4 2-19 0,-2-5-26 15,0 0-26-15,0 1-26 0,1-6-32 0,-1-7-26 0,4 11-58 16,-4-11-146-16,5 4-390 0,-5-4 173 16</inkml:trace>
          <inkml:trace contextRef="#ctx0" brushRef="#br0" timeOffset="149302.03">26270 7209 78 0,'2'-7'186'0,"-2"7"-7"0,4-7-14 0,-4 7-7 16,0 0-23-16,8-7-2 0,-8 7-13 16,0 0-11-16,0 0-10 0,9-1-13 0,-9 1-4 15,0 0-10-15,17 1-2 0,-17-1-5 0,14 7 0 0,-4 0-6 16,0-1-3-16,4 3-2 0,-2 4-3 0,5 2 3 16,0 0 0-16,8 10-7 0,-4 2-1 0,-3 2-6 15,0 2 4-15,-1 3-1 0,5 4 0 0,-7 2-4 16,2 3-2-16,-6 2-3 0,6 11-4 0,-9-11-1 15,1-2-2-15,-6 17-1 0,-6-14-1 0,3-2-4 16,-3-4 1-16,-8 3-5 0,2-1 3 0,-8-3-1 16,-1-1-2-16,-3-1-1 0,-3-4-1 0,-1-2 0 15,-2 2-5-15,1-3-17 0,-3-5-17 0,2-3-35 16,0 3-8-16,1-4-29 0,7-9-32 0,-1 0-28 16,6-1-224-16,2-3-411 0,1-2 183 0</inkml:trace>
          <inkml:trace contextRef="#ctx0" brushRef="#br0" timeOffset="150554.75">27114 6697 160 0,'0'0'154'0,"0"0"-16"0,0 0-13 0,0 0-7 16,0 0-12-16,0 0-2 0,0 0 2 0,0 0-3 15,-11 25-4-15,5-16 2 0,-4-1-5 0,0 2 2 16,1 3-4-16,-3 3-5 0,-1-1-5 0,-3 2-3 15,1 3-1-15,0 0-3 0,-6 4-4 0,7-3-3 16,-6 7-1-16,2 0-2 0,1 2-6 0,-1-2-4 16,1 0-4-16,2 0-3 0,-2-1-6 0,3-6-3 15,2 3-1-15,-1-5-1 0,1 3-8 0,2-2-4 0,-2-1-2 16,3 0 0-16,1-1-1 0,-1 3-4 16,1-8 0-16,2 1-1 0,-2-2-3 0,3-1 2 0,-5 0-3 15,5 1-10-15,-7-2-16 0,7-4-24 16,1 2-30-16,-1-2-38 0,5-6-44 0,-6 11-38 0,6-11-211 15,-7 2-429-15,7-2 189 0</inkml:trace>
          <inkml:trace contextRef="#ctx0" brushRef="#br0" timeOffset="150165.43">26795 6669 228 0,'0'0'216'0,"-13"-18"-10"0,13 18-9 0,0 0-17 0,0 0-11 16,0 0-12-16,0 0-19 0,0 0-12 0,0 0-15 16,0 0-10-16,0 0-16 0,0 0-10 0,0 0-8 15,0 0-9-15,0 0 0 0,0 0-9 0,0 0-4 16,0 0-6-16,0 0-3 0,-6 26-2 0,6-26 1 15,-6 19-7-15,3-11-4 0,1 0-2 0,2 2 2 16,-4 2-7-16,2 0 4 0,1 1 0 0,-2-2-2 16,1 2 2-16,2 0-4 0,0-2-1 0,0 2-2 15,0-13 0-15,0 17-2 0,0-10-1 0,0 3 2 16,0-10-3-16,0 14-2 0,0-14 1 0,0 16-1 16,0-16-9-16,0 10-21 0,0-10-17 0,2 12-21 0,-2-12-18 15,4 7-20-15,-4-7-31 0,0 0-38 16,6 8-191-16,-6-8-388 0,0 0 173 0</inkml:trace>
          <inkml:trace contextRef="#ctx0" brushRef="#br0" timeOffset="151574.57">27063 7085 177 0,'0'0'237'0,"0"0"-15"0,0 0-18 16,0 0-13-16,0 0-10 0,0 0-15 0,0 0-14 16,0 0-16-16,0 0-9 0,0 0-11 0,0 0-9 0,0 0-13 15,10-18-8-15,-10 18-10 0,7-3-7 0,-7 3-9 16,13-5-4-16,-4 1-9 0,-9 4-2 0,18-6-6 16,-7 3 0-16,-2 3-8 0,-1-4-3 15,-8 4-1-15,21-2-6 0,-14-1-2 0,-7 3 2 16,17-3-7-16,-7 2 2 0,-10 1-5 0,10 0 0 0,-10 0-5 15,14-2 2-15,-14 2-3 0,11 2-1 0,-11-2 0 16,0 0-2-16,10 4-3 0,-10-4 1 0,7 3-2 16,-7-3 4-16,6 3-6 0,-6-3 5 0,4 8-3 15,-4-8 1-15,2 11-3 0,-1-3 1 0,-1-8 0 16,0 0 1-16,-4 21-2 0,1-14 1 0,1 0-1 16,-3 5 6-16,-1-3-2 0,0 2 0 0,1-3 2 15,-2 6-2-15,-2-4-1 0,1 2 0 0,-1-3-1 16,1 3 1-16,0-2 1 0,-1-1 0 0,-1 3 0 15,0-3 0-15,1 0 1 0,3-2 1 0,-1 1 0 0,-2 1 5 16,2-3 0-16,0-2 4 0,1 3-2 0,1-2 2 16,5-5-2-16,-9 9 4 0,5-6-1 15,4-3 0-15,-8 6 2 0,8-6-2 0,0 0-2 16,-8 7 1-16,8-7 3 0,0 0 4 0,0 0 5 0,-9 3 4 16,9-3 6-16,0 0 8 0,0 0 9 0,0 0-5 15,0 0-1-15,0 0-5 0,0 0-5 0,0 0-5 16,0 0-2-16,0 0-2 0,0 0-3 0,0 0-8 15,17-19 3-15,-17 19-4 0,9-4-1 0,-9 4-3 16,13-4-1-16,-13 4 1 0,15-1-2 0,-15 1 0 16,18 1-3-16,-7-1 2 0,-2 2-5 15,3 0 3-15,2 2-1 0,-1-2-1 0,0-1-3 0,1 5 2 16,1 0 0-16,-1-2 1 0,1 2 1 0,0 0-4 16,0 2 3-16,6-1 2 0,-7-1-1 0,2-3-1 15,-6 3 0-15,7-1-2 0,-4-1 1 0,0 0-9 16,-1 1-6-16,-2-1-13 0,2-2-16 0,-12-2-27 15,15 2-33-15,-8 0-45 0,-7-2-50 0,0 0-60 16,12-6-193-16,-12 6-488 0,0 0 215 0</inkml:trace>
        </inkml:traceGroup>
      </inkml:traceGroup>
    </inkml:traceGroup>
    <inkml:traceGroup>
      <inkml:annotationXML>
        <emma:emma xmlns:emma="http://www.w3.org/2003/04/emma" version="1.0">
          <emma:interpretation id="{2ECB5C2D-79B6-4063-911F-B442A260A565}" emma:medium="tactile" emma:mode="ink">
            <msink:context xmlns:msink="http://schemas.microsoft.com/ink/2010/main" type="paragraph" rotatedBoundingBox="14121,9732 31362,9417 31391,11016 14150,113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426C29-B8C1-4E53-B23E-D89292187AD4}" emma:medium="tactile" emma:mode="ink">
              <msink:context xmlns:msink="http://schemas.microsoft.com/ink/2010/main" type="inkBullet" rotatedBoundingBox="21951,9589 28058,9477 28064,9809 21957,992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-208474.2">21068 8829 19 0,'0'0'171'0,"5"-4"-12"0,-5 4-15 0,0 0-14 15,0 0-7-15,0 0-9 0,0 0 2 0,4-8-11 16,-4 8-4-16,0 0-10 0,0 0-9 0,0 0-5 16,0 0 1-16,0 0-6 0,0 0-2 0,0 0-6 15,0 0-5-15,0 0-1 0,0 0-7 0,0 0-5 16,0 0-6-16,0 0-4 0,0 0-4 0,0 0 2 0,0 0-6 16,0 0 0-16,0 0-5 0,0 0-4 0,19 8 1 15,-19-8-6-15,4 6 1 0,-4-6-1 16,7 8-1-16,-7-8 0 0,5 9-1 0,-2-4-2 0,-3-5 0 15,5 13-3-15,0-6 3 0,0-1-3 0,2 0 0 16,-2 3-3-16,0-3 2 0,-3 0 0 16,2 3-1-16,-2-2 1 0,6 4-1 0,-5-5-5 0,6 4 8 15,-7-1-5-15,4-1 1 0,-1 1 1 0,1 2-10 16,0-5 6-16,-1 1 2 0,0 0-4 16,-2-1 4-16,3-1-1 0,-1 3 0 0,1-3-1 0,-6-5 2 15,6 8 2-15,-6-8-2 0,9 9-1 0,-2-6 1 16,-1 0 1-16,4 0 0 0,-10-3-1 0,15 1-1 0,-4-1-1 15,2 0 2-15,1 0-1 0,1-1 3 16,2 1-2-16,1-3 1 0,-1 6 0 0,0-6-3 16,6 1-1-16,1 1-1 0,-2-2 4 0,-5 3 0 0,5-4-2 15,-3 4-4-15,3-1 4 0,-8 1-6 0,3-2 4 16,0 0 1-16,-1 2 3 0,-2 0 1 16,2 0-3-16,-3-1-1 0,3 1 3 0,-1-1-4 0,2 1 1 15,-4-2-1-15,2 2 3 0,1 0-4 0,1 0 3 16,0 0 3-16,-3 0-7 0,7 0 3 0,-3 0 0 15,4 0 1-15,-3 0-2 0,4-3 0 0,1 2 2 16,2 1-4-16,0 0 6 0,1 0-3 0,-2-2 0 16,-1 4-2-16,-1-4 1 0,0 2 2 0,4 0-2 15,-6 0 1-15,5 0-3 0,-6 0-6 0,-3-3 7 0,0 3-4 16,0-3-1-16,0 3 2 0,-2 0 0 16,0 0 3-16,2-2-2 0,0 1 0 0,-4-1 2 15,1 2-2-15,3-1 2 0,-2 1-2 0,2 0 1 0,0 0 1 16,2 0 4-16,-2 0-5 0,4-2 2 15,4 2-2-15,-3-2-1 0,2 2 4 0,-2-2 0 16,3 1 0-16,2 2 0 0,-2-2 0 0,2 1-1 0,2 0 1 16,-3-2-2-16,2 1 2 0,-1-2 3 0,9 3-3 15,-10 0-3-15,1 0 6 0,1-4-2 0,-4 3-2 16,1-2-2-16,4 3-2 0,-7-2 7 0,2-2-1 16,3 1-6-16,-6-1 6 0,3 3-2 0,1-1 1 15,-1-2 3-15,-1 2-2 0,-2-1-2 0,5 0-1 16,-1 2 0-16,2-1 4 0,8-1-4 0,-7 2 1 15,0-1 1-15,-1 2 3 0,1-3-9 0,0 2 9 16,7-3 0-16,-1 3-2 0,-6 1-4 0,0 0 4 0,-2-1-3 16,2-2 0-16,-2 6 4 0,-1-6 1 15,-3 6-8-15,6-3 9 0,-4 1-3 0,-4-1 1 16,2 0 0-16,-6 1-3 0,1-2 4 0,0 1-2 16,-1 0 3-16,-2 1 0 0,3-1 1 0,-5 0 1 0,-4 2-1 15,-8-2 3-15,21 0 3 0,-14 2 0 16,-7-2 1-16,15 0-4 0,-15 0 1 0,9 1 1 0,-9-1-1 15,10 4-1-15,-10-4-1 0,0 0 0 0,10 5-1 16,-10-5 1-16,5 6-1 0,-5-6-1 0,2 5 3 16,-2-5-2-16,4 7 0 0,-4-7-1 0,3 10-2 15,-3-10 3-15,0 8-3 0,0-8-1 0,0 12 4 16,0-12-4-16,0 10-2 0,0-10 5 0,0 0-3 16,0 12 0-16,0-12 1 0,0 0 0 0,-3 10 2 0,3-10-4 15,0 0 4-15,0 0-3 0,-2 9 3 16,2-9-3-16,0 0 6 0,0 0 0 0,0 0 1 15,0 0-3-15,0 0 3 0,0 0-4 0,0 0 2 0,0 0-3 16,0 0 5-16,0 0-4 0,0 0-2 0,0 0 0 16,27-16-2-16,-19 13 0 0,1-1 1 15,3-4-2-15,0 3 1 0,1 0-1 0,1-1-7 0,0-1 4 16,1 1-1-16,2 0 0 0,5 0 1 0,-2-2-6 16,3 1 3-16,-1 1 0 0,2 1 0 0,-2-1 4 15,4 0 1-15,8-1-2 0,-8 2 2 0,11 2-2 16,0-2 1-16,-6 0-3 0,3 3-1 0,3-2 3 15,-3 2-7-15,2-2 5 0,2 1-1 0,4 2 2 16,-4-1-1-16,4 2 2 0,3-5-1 0,4 1-2 16,-3 3-2-16,1 1-5 0,1-1 3 0,0-1 1 15,1 0-1-15,-1 1 2 0,-2-2 0 0,2 3 0 16,18 0 1-16,-18 3 0 0,0-2 1 0,1 1 0 0,-1 1-1 16,-2 2 0-16,2-4 2 0,2 3 0 15,0-1-3-15,1 0 4 0,13 3 4 0,-15-2-7 16,19 4-1-16,-19-3 2 0,-1 2 2 0,3-4-11 15,13 6 14-15,-17-2-1 0,1-1-8 0,18 5 3 0,-22-4 5 16,2 0-1-16,0-1 2 0,2 0 0 16,-3-1 0-16,-7 2-1 0,3-3 1 0,-4 2-2 15,-2-1 2-15,2 0 3 0,-10-1-4 0,-1-1-2 0,1-2 4 16,-3-1-3-16,3 2 3 0,-3-2 6 0,0 2 0 16,-1-2 2-16,1 0 9 0,-7 0-7 0,0-2 12 15,0 0-1-15,1 1 5 0,-1 0-1 0,0-1-1 16,-2-2 6-16,2 2-1 0,-4-4 4 0,1 3 4 15,-2 0-3-15,0 0 7 0,-2 0 1 0,-3 0 4 16,0-1-3-16,-7 4-2 0,14-10-5 0,-7 6-1 16,-7 4 0-16,8-7-4 0,-8 7-5 0,7-3 1 15,-7 3-6-15,0 0-12 0,5-6-23 0,-5 6-22 16,0 0-19-16,0 0-15 0,0 0-17 0,0 0-34 16,0 0-26-16,0 0-33 0,0 0-219 0,-34 8-432 15,25-8 193-15</inkml:trace>
      </inkml:traceGroup>
      <inkml:traceGroup>
        <inkml:annotationXML>
          <emma:emma xmlns:emma="http://www.w3.org/2003/04/emma" version="1.0">
            <emma:interpretation id="{9022F27D-D7B1-40D9-90DD-0B2F169E5CB1}" emma:medium="tactile" emma:mode="ink">
              <msink:context xmlns:msink="http://schemas.microsoft.com/ink/2010/main" type="line" rotatedBoundingBox="14123,9836 31364,9521 31391,11016 14150,11331"/>
            </emma:interpretation>
          </emma:emma>
        </inkml:annotationXML>
        <inkml:traceGroup>
          <inkml:annotationXML>
            <emma:emma xmlns:emma="http://www.w3.org/2003/04/emma" version="1.0">
              <emma:interpretation id="{54E29EC0-E0A5-4E3D-89DE-407527057643}" emma:medium="tactile" emma:mode="ink">
                <msink:context xmlns:msink="http://schemas.microsoft.com/ink/2010/main" type="inkWord" rotatedBoundingBox="14123,9836 19373,9740 19400,11235 14150,11331"/>
              </emma:interpretation>
            </emma:emma>
          </inkml:annotationXML>
          <inkml:trace contextRef="#ctx0" brushRef="#br0" timeOffset="206042.03">13262 9078 144 0,'0'0'149'0,"0"0"-14"16,0 0-14-16,0 0 2 0,1-14-13 0,-1 14-4 15,0 0-1-15,0 0-5 0,0 0 3 0,0 0-7 16,0 0-6-16,0 0-5 0,0 0-6 0,0 0 0 16,0 0-1-16,0 0-9 0,0 0-11 0,0 0-2 0,0 0-6 15,0 0-4-15,0 0-7 0,0 0-6 0,0 0-4 16,0 0 3-16,0 0-3 0,0 0 3 0,0 0 2 16,-4 25-9-16,2-18 6 0,2-7-3 0,-6 12-2 15,2-3-2-15,4-9-3 0,-1 15 2 0,0-8-6 16,1-7 2-16,-1 17-4 0,-2-10 0 0,3-7 1 15,3 15-1-15,-3-15 0 0,0 18-1 0,1-12-3 16,-1-6 0-16,5 13-8 0,-4-7 6 0,-1-6-3 16,6 12 0-16,-4-6 3 0,-2-6-1 0,9 10-1 15,-6-4-2-15,-3-6 0 0,8 9 2 0,-2-5-1 16,-6-4-4-16,10 6 3 0,-10-6-2 0,9 6 4 16,-9-6-7-16,10 1 5 0,-10-1 0 0,12 4-1 15,-12-4 1-15,14-3-1 0,-14 3 2 0,17-2-4 16,-6 1 2-16,1-4-1 0,1 1 1 0,1 1 2 15,-1-2-6-15,3-2-2 0,-3 4 3 0,4-4 0 16,-3-1 2-16,3 4-6 0,0-2 2 0,4-2 1 0,-1 1 1 16,1 1 1-16,-7 2-2 0,3-1 0 15,-4-2 2-15,3 2-1 0,-1 1 0 0,-1 0 1 0,-1-1-1 16,1 2-3-16,-1-1 2 0,-1 0-4 0,1 2 6 16,1 0-3-16,-1-1-2 0,-1 2-2 0,4 1-3 15,-3 0-1-15,4-3-1 0,-3 3-7 0,2 0 11 16,0 0-4-16,2 0 3 0,-1 0-1 0,5 0-1 15,-6 3 1-15,7-3 2 0,2 0-2 0,0 0 2 16,-3 0-2-16,2 0 5 0,-1 0-3 0,1 1 1 16,1-1 1-16,1 0 0 0,-1 0-3 0,3 2 7 15,-3-2 0-15,1 0-2 0,-1 1-1 0,0-1 2 16,1 0-1-16,-1-1-1 0,0 1 2 0,2 0 0 16,-3 0-2-16,-1 0 3 0,2 1 1 0,-1 1-3 15,1-2 2-15,-2 1 1 0,-2 0-1 0,1 1-4 0,2-2 4 16,-9 3 2-16,2 0 0 0,0-3-5 15,-1 6-2-15,6-4 6 0,-7 2-6 0,0-2 5 0,1 2-2 16,0-1 4-16,-2 1-1 0,1 0-3 0,-2 1-4 16,0-2 4-16,-1 2 2 0,-1 1 3 0,1-1-4 15,0 0-4-15,-2-1 10 0,-1 1 2 0,-1 1-6 16,-1 0 7-16,2 0 2 0,-1 0-3 0,-2 1-2 16,1-1 1-16,1-3 2 0,-4 3-2 0,1 3-5 0,0-3 5 15,-1 0-2-15,1-1 2 0,-5-5 0 16,9 11 0-16,-5-5-4 0,-4-6 1 0,8 9 0 15,-4-4 0-15,-4-5 0 0,5 8 0 0,-5-8-8 16,3 5 12-16,-3-5-1 0,0 0 3 0,8 7 7 16,-8-7 9-16,0 0 0 0,0 0-2 0,0 0-3 15,0 0-2-15,13-4-2 0,-13 4-2 0,0 0-5 16,16-8 5-16,-13 1-3 0,7 4-1 0,-4-3-1 0,5 0-2 16,0-3 0-16,1 4 2 0,2-5-5 15,7 0-2-15,-1 4 3 0,0-4-2 0,1 3-3 0,1-3 5 16,1 4-7-16,1-3 7 0,2 2-2 0,-2 1-1 15,0 0-5-15,4 0 6 0,-3-1-3 0,-1 1 3 16,3 3-5-16,-1-1 2 0,-3 0 1 0,5-1 0 16,-1 0 0-16,-2 2-6 0,4 0 6 0,5 0 0 15,-9-1-2-15,2 4 2 0,8-2-3 0,-8-1 3 16,0 2-1-16,7 1-2 0,-7 0 2 0,0 0 2 0,10 4-1 16,-12-4 2-16,11 0-1 0,-12 0-1 0,4 2-1 15,-1-1-2-15,10 2-2 0,-10 0 4 16,10-3 1-16,-2 5 0 0,-7-3 0 0,7 0-3 15,-6 3-2-15,5-3-1 0,-8 1 2 0,8 0 0 16,-7 0-1-16,-2-1 2 0,3 1-3 0,-2 0 5 16,0 1-5-16,-1 0 3 0,0-1-3 0,2 2 0 0,-2-1-1 15,4-2-1-15,5 4-2 0,-9-3 2 0,-1 2-1 16,1 0 2-16,1-3-3 0,2 2 4 0,-5 0-1 16,3-2 1-16,-2-2-1 0,0 3 2 0,0-3-4 15,-1 2 10-15,0-2-4 0,-1 0 0 0,-1 0-2 16,-4 0 3-16,0 0 1 0,2-1 0 0,-4 0-1 15,2 1 2-15,-1-3 6 0,-2 3 1 0,2-2 2 16,-2 0 2-16,1 0-1 0,-1-1 4 0,2 2 4 16,-3-1 9-16,1-3-3 0,-1 1 3 0,-1 2-3 15,-1-2 4-15,-4 3-1 0,-7 1 2 0,13-6-2 0,-13 6 1 16,11-5-6-16,-11 5 2 0,6-6-5 0,-6 6-1 16,7-2-13-16,-7 2-17 0,0 0-31 0,0 0-29 15,0 0-22-15,0 0-34 0,0 0-31 0,0 0-41 16,-33-7-211-16,18 7-443 0,-9 0 197 0</inkml:trace>
          <inkml:trace contextRef="#ctx0" brushRef="#br0" timeOffset="207108.75">14119 9937 197 0,'0'0'238'0,"0"0"-21"0,-9-3-19 0,9 3-22 15,0 0-14-15,0 0-19 0,0 0-16 0,0 0-9 16,0 0-2-16,0 0-9 0,0 0-7 0,0 0-9 16,0 0 6-16,0 0-6 0,37 1 0 0,-24-2-4 15,4 0-3-15,-1-3-5 0,2 2-5 0,2-5-10 16,2 1-2-16,0 1-5 0,-2-4-9 0,1 0-5 15,1-1-1-15,-3-1-8 0,2-1 0 0,-4-1-4 16,-4 5-2-16,-1-5-3 0,5 0 0 0,-9 2-5 16,2-1 0-16,-2-1-7 0,-3 4-4 0,1-5 4 0,-2 6-1 15,-3-4-3-15,-1 3 3 0,0 9-9 0,-7-14 3 16,1 8-4-16,-5-1 3 0,0 1-5 0,-5 2 1 16,0 3-1-16,-6-2 4 0,0 3-3 0,-6 3 1 15,5 2-4-15,-2 0 3 0,0-2-1 0,-1 6 2 16,4 0-4-16,1-2-2 0,1 0-2 0,1 7 1 15,2-4 4-15,4 2-3 0,1-3 5 0,1 4-4 16,4-2 4-16,-1 2-3 0,5-4-1 0,-1 3 5 16,3-3-5-16,0-1 5 0,1-8 0 0,5 20 0 0,-1-14 3 15,5 0-1-15,3 0-2 0,2-3-1 16,2 0 1-16,1-1 3 0,6-2-1 0,-1-2 4 16,2-1-5-16,-1-1 0 0,0-2-3 0,-6 1 2 0,4-1 4 15,-6 0-1-15,5-4-4 0,-7 6-1 0,-1-2 2 16,-3 0 2-16,1 1-3 0,-2 3 1 0,-8 2 0 15,11-8 0-15,-6 3-2 0,-5 5-3 0,0 0 1 16,9-4-3-16,-9 4-1 0,0 0 1 0,0 0-1 16,12 9 6-16,-12-9-4 0,1 16 3 0,0-4 1 15,-1 3 8-15,2 1 0 0,-4 5 6 0,1 0 2 16,0 2 5-16,-2 1 0 0,1 1 0 0,-2-3 2 16,-3 9 0-16,3-9 1 0,2-1 1 0,-5 1-2 0,-1-1 3 15,4 2-1-15,-5-5 0 0,3 2-5 16,-2 0 0-16,0-7-3 0,-1 6 1 0,1-6-5 15,1 2 1-15,1-3 0 0,1-2-3 0,-2 1-8 0,1-3-10 16,0 0-13-16,1 1-19 0,0-6-22 16,5-3-22-16,-5 11-19 0,5-11-21 0,-4 8-27 15,4-8-40-15,0 0-54 0,0 0-197 0,0 0-476 0,0 0 210 16</inkml:trace>
          <inkml:trace contextRef="#ctx0" brushRef="#br0" timeOffset="207765.58">14804 9921 176 0,'11'0'179'0,"-11"0"-6"0,14-1-12 0,-14 1-11 15,17 0-7-15,-6-2-12 0,-11 2-8 0,27 0-8 0,-15-4-4 16,1 2-6-16,0-2-10 0,1 3-7 16,0-6-11-16,1 1 2 0,0 0-5 0,-1-3-1 15,-2 1-3-15,1 1-8 0,-3-3-3 0,2 0-4 0,-4-1-2 16,-2 2-1-16,4-1-6 0,-5-2-7 0,-3 0-9 16,2 1 4-16,-4-1-5 0,2-1-1 0,-2 5-4 15,-4-6 0-15,0 5-4 0,-4-1-1 0,1-2-4 16,-2 3 5-16,-2 2-2 0,0 2-1 0,-3 1 0 15,1 2 0-15,-4-2-2 0,0 3 4 0,-3 1-3 16,2 1 4-16,2 3-5 0,-1-1-1 0,0 2-1 16,4 4-1-16,0 1-1 0,-1-2-2 0,4 2 2 15,0 1 0-15,1 3-1 0,1-2-2 0,1 0-4 0,2 4 2 16,1-4 0-16,2 0-3 0,3 1 3 0,0-2 2 16,2-1-2-16,-1-2 3 0,9 2-2 0,-5-4-2 15,6 0-1-15,0 1 5 0,5-7-9 0,-1 3 9 16,1-4-5-16,6-1 3 0,-6 2-1 0,-1-4-2 15,1-1 1-15,0-1 1 0,0 0-1 16,-1-2 1-16,-3 1-7 0,0 0 3 0,1 2 0 0,-5-3 2 16,0 3-2-16,-2-1 4 0,-7 6 3 0,12-7 5 15,-7 4 2-15,-5 3 1 0,8-8-8 0,-8 8 1 0,0 0-5 16,0 0-5-16,0 0 5 0,0 0-5 16,0 0 3-16,4 24 2 0,-6-10 6 0,-2-1 0 15,2 2 0-15,-2 6 1 0,-3 0 4 0,3 1 1 0,-1 1 0 16,0-2 0-16,1 2 0 0,0-1-2 15,-1-3-3-15,2 2 4 0,-1 0-5 0,0-7 0 16,3 6-2-16,-4-5 5 0,4-1-4 0,-5 0 0 0,5 0-2 16,-2 0 1-16,1-4-9 0,1-2-8 0,-3 2-17 15,2 1-14-15,-2-5-19 0,4-6-18 0,-6 15-23 16,2-9-22-16,1 1-25 0,3-7-21 0,-5 8-27 16,5-8-54-16,0 0-135 0,0 0-412 0,0 0 182 15</inkml:trace>
          <inkml:trace contextRef="#ctx0" brushRef="#br0" timeOffset="208414.7">15466 9934 220 0,'3'-7'215'0,"-3"7"-20"0,0 0-21 0,0 0-18 0,5-9-13 15,-5 9-10-15,9-4-15 0,-9 4-16 0,9-6 2 16,0 4-9-16,3-4-2 0,0 2-3 0,1-1-7 16,3-1-3-16,-2 0-6 0,7-3-4 0,-3-1-1 15,3 0-9-15,-8 3-8 0,7-5-2 0,-9 2-3 16,4-1-6-16,-2-3-2 0,4-1-6 0,-7 2 0 16,-2-1-6-16,4-2 1 0,-5 2-5 0,-4 0 0 15,3-5-4-15,-5 8-3 0,-1-5-2 0,-3 1 1 16,-6 4-1-16,1 0-1 0,-2 2-1 0,-3-3 0 15,-2 5 3-15,2-1 1 0,-8 0 2 0,6 4 3 16,-5 1-4-16,3 2 3 0,-1 2-3 0,3-1-1 16,-2 3-1-16,2 1 1 0,-5 4-2 0,5 1-2 15,-2 3-3-15,5-3 3 0,0 3-3 0,2-1 3 16,0 0-4-16,1 5 0 0,3-5-3 0,0 4 3 0,5-2-2 16,-3 0 4-16,4 2-5 0,3-1 0 0,-1-1 0 15,4-4-1-15,0 3 4 0,-1-5 1 0,6 0-2 16,1 1 1-16,2-4 0 0,2 1-1 0,1-1-2 15,1-2 1-15,-1-2-2 0,1-2 4 0,8 2-4 16,-5-5 0-16,3 0-1 0,-2-1 2 0,4-3-3 16,-5 4-3-16,-5-2-1 0,4 0 3 0,-5 1 0 15,-2 2 3-15,-4 0-4 0,-1-2 2 0,1 3-2 16,-9 3 3-16,10-4-6 0,-10 4 3 0,10-3-5 0,-10 3-3 16,0 0 7-16,0 0 1 0,0 0 2 0,0 0-1 15,1 19 6-15,-1-19 6 0,-6 20-1 16,-1-7 7-16,1 0 1 0,-1 7 6 0,2 2 2 0,-2-4 3 15,-2 4 0-15,1-1-1 0,-2 3-2 0,3-4 0 16,2 3 2-16,-1 0-1 0,0-2-5 0,1 0 1 16,3-3 0-16,-2 1-5 0,-2-2-4 0,4-1 5 15,-2-2-9-15,0 1 2 0,3-2 2 0,-5 1 0 16,4-2-9-16,-2 0-14 0,1-3-11 0,-2 0-15 16,0 0-23-16,0 1-25 0,-1-1-28 0,1-3-28 15,-1 3-26-15,-2-2-29 0,3 0-40 0,-2-3-213 16,7-4-483-16,-10 11 214 0</inkml:trace>
          <inkml:trace contextRef="#ctx0" brushRef="#br0" timeOffset="209098.05">16041 10166 132 0,'0'0'281'0,"0"0"-16"16,0 0-18-16,0 0-15 0,0 0-20 0,0 0-15 15,1-12-20-15,-1 12-11 0,0 0-12 0,0 0-11 16,6-6-11-16,-6 6-11 0,0 0-9 0,0 0-8 16,5-6-12-16,-5 6-6 0,0 0-10 0,0 0-7 15,0 0-8-15,0 0-5 0,0 0-6 0,6-7-6 16,-6 7-12-16,0 0-13 0,0 0-17 0,0 0-21 16,0 0-24-16,0 0-29 0,0 0-27 0,0 0-44 0,0 0-28 15,0 0-49-15,0 0-197 0,-24-3-450 16,24 3 200-16</inkml:trace>
          <inkml:trace contextRef="#ctx0" brushRef="#br0" timeOffset="209857.5">16408 9893 36 0,'0'0'228'0,"0"0"-19"0,-18 21-17 16,18-21-16-16,-6 8-18 0,6-8-6 0,-4 11-14 15,4-11-6-15,-2 10-10 0,2-10-10 0,0 16-12 0,2-7-10 16,-2-9-5-16,5 14-5 0,-4-6 0 16,3 0-5-16,-4-8-2 0,9 9-5 0,-1-3-2 15,0-1-8-15,-1 0-3 0,3-2-6 0,0-1-4 0,2 2-4 16,1-4-3-16,3 0-5 0,-2 0-2 16,2 0-5-16,-3-4-1 0,4-1-3 0,-1 0-2 15,-2 0-3-15,1-3 0 0,3-2-3 0,-5 1-5 0,0-1-8 16,4-3-3-16,-5 1-1 0,-2 1-2 0,-1-2 2 15,-2 0-1-15,1-1 0 0,-2 1 2 0,-2 1 0 16,-2 0-5-16,1-1 4 0,-3 2-3 0,0-1 5 16,0 12-1-16,-5-19-1 0,0 10-1 0,2 1-1 15,-4 1 0-15,0 0-6 0,-1 1 11 0,-4 2-3 16,-2-2 3-16,1 1-2 0,-3 3 2 0,2 1 4 16,-2 0 0-16,-1 1 3 0,0 1 0 0,-4 2 0 15,6 1-3-15,-2 1 1 0,0-1 0 0,2 2 2 16,0 0-2-16,1 4-1 0,3-2 0 15,-1 0-6-15,3 1 7 0,1-2-4 0,1 2 0 0,2-2 4 0,0-1-5 16,0 3 3-16,3 0-1 0,2-9 1 16,2 13 1-16,-2-13-1 0,6 14-4 0,3-8-2 0,3-2-3 15,1-1-11-15,3 1 6 0,2-3-5 0,4-1 0 16,3 1-2-16,3-3 1 0,-5-2 3 16,3 1 1-16,-2-1-4 0,2-2 4 0,-6 1 6 0,-5-1-1 15,2-1 0-15,-2 1 3 0,-3 0 1 0,2 3-2 16,-6-3 6-16,3 3 8 0,-5-1 3 0,-6 4 3 0,8-6-3 15,-8 6-3-15,10-2-3 0,-10 2-3 16,0 0 0-16,0 0 3 0,0 0 0 0,7 9 4 16,-7-9 0-16,2 13 5 0,-2-1-3 0,-4 0 0 15,0 2 4-15,4 2 5 0,-4-1-3 0,2 5 2 0,0 0 2 16,-1 2 2-16,0-1 0 0,-1 1 6 0,3-1-1 16,-3 0 0-16,2 1-3 0,1 0 1 0,-1-5-6 15,2 0 2-15,-3 0-1 0,3-2 0 0,-1 1-4 16,-3-1 3-16,2-1-9 0,0 2 3 0,1-2 3 15,2-3-3-15,-2 1-5 0,-1-3-1 0,2-9-8 16,-4 18-18-16,3-11-11 0,1-7-14 0,0 14-23 16,0-14-23-16,1 8-21 0,-1-8-24 0,0 0-22 15,0 0-32-15,3 9-220 0,-3-9-441 0,0 0 195 0</inkml:trace>
          <inkml:trace contextRef="#ctx0" brushRef="#br0" timeOffset="210578.86">17117 9872 110 0,'0'0'208'16,"0"0"-13"-16,17 9-9 0,-17-9-10 0,9 1-11 15,-9-1-9-15,16-3-16 0,-16 3-8 0,17 0-13 16,-7-7-13-16,3 4-11 0,0 0-8 0,2 0-6 16,-2-3-8-16,3-1-9 0,-3 0-10 0,-2-3-2 15,1 4-8-15,0-4 1 0,-2 0-7 0,0-1-3 16,-3-1-3-16,0 1-4 0,-2 1-6 0,-2-3-4 15,-2 1-7-15,-1 2 3 0,-3-2-1 0,0 3-1 16,-3 0-5-16,-2 1 0 0,-2-2-2 0,-2 4-1 16,0 2-1-16,-1-2 1 0,-2 2-3 0,0 2 2 15,0-1 0-15,-2 3-2 0,0 3 1 0,0-1 1 0,2 2 1 16,0 2-1-16,2-2 0 0,-2 4-8 0,6-1 10 16,-5 1-2-16,4 2-3 0,0 0 3 0,3 1 1 15,1-4-1-15,1 2 0 0,1-1 1 0,4-8-2 16,-2 17 1-16,4-5 0 0,-1-3-1 0,-1-9 4 15,11 12-1-15,-2-3-2 0,0-2 3 0,3-1-5 16,2-1 5-16,0-2-2 0,2-2 1 0,2-1-4 16,-1 3 0-16,7-6 3 0,-3 2-1 0,-3 0 0 15,-1-6 4-15,0 4-5 0,-3 0-1 0,2 2-3 16,-3-2 5-16,-2 0 6 0,2-1-1 0,-4 2 7 0,-9 2-1 16,14-3-1-16,-14 3-1 0,12-2-2 0,-12 2 1 15,0 0-3-15,12 5 1 0,-12-5-2 0,4 7 3 16,-4-7 4-16,2 15 10 0,-2-4-3 0,0 1 7 15,-1 4-2-15,0 3 3 0,-4 2-2 0,1-3 4 16,0 5-3-16,0-2 0 0,0 2-4 16,0-1 0-16,0 2 0 0,0-2-3 0,-1 0-2 0,2-1 1 15,-1 3-3-15,2-5 2 0,-1 2-4 0,0-6 1 16,0 6-1-16,1-5-4 0,1-5-2 0,-2 3-1 16,2-2 3-16,1-2-6 0,0-10-16 0,-1 14-19 15,1-14-22-15,-2 12-19 0,2-12-20 0,0 0-34 16,-2 8-49-16,2-8-59 0,0 0-185 0,0 0-452 15,0 0 199-15</inkml:trace>
          <inkml:trace contextRef="#ctx0" brushRef="#br0" timeOffset="211190.57">17676 9899 102 0,'0'0'196'0,"11"-6"-13"16,-11 6-11-16,13-2-21 0,-13 2-9 0,13-3-13 15,-4 2-8-15,4-1-11 0,0-1-6 0,2 0-8 16,-5 0-3-16,3-2-12 0,2 0-4 0,2-1-6 0,2-4-3 16,-4 3-8-16,3-4-4 0,-4 0-2 15,3 0-8-15,-8 0-2 0,6-1-2 0,-3-4-7 16,1-1 0-16,-7 7-4 0,-1-5-5 0,3 2 1 0,-4-1-3 15,0 1 2-15,-1-2 6 0,-1 1-3 16,-4 3 1-16,0-5-4 0,-1 5 6 0,0 2-4 16,-4-1 0-16,-3 1-2 0,-3-2 1 0,-2 5 2 0,1 1-4 15,-7-3 3-15,-1 6-2 0,5 0 3 16,-4 4 0-16,-1-1-3 0,-2 4 0 0,1 0-3 0,1 1 1 16,2 0-9-16,-1 6 6 0,3-3-4 0,-1 4-3 15,2-1 0-15,3-2 0 0,5 1-2 0,-2 1 0 16,4 1-1-16,-1-1 2 0,0 1-4 0,4-2 0 15,-1 2-1-15,3-1 3 0,1-1-4 0,1-3 3 16,0-8-4-16,7 16 5 0,-2-10-2 0,1 1-1 16,4-3-5-16,1-1 5 0,4 0-3 0,2 0-2 0,4-3 3 15,0-3-1-15,5-2-6 0,-1 1-5 0,-1-4-8 16,3 0-6-16,-1 0-3 0,9-6-2 0,2 3-6 16,-7-3-1-16,-7 6 8 0,2-1 1 0,-3-1 3 15,2 3 1-15,-9-1 2 0,-1 6 5 0,-1-4 8 16,-3 3-3-16,-3 1 1 0,-7 2-2 0,11 0 1 15,-11 0 8-15,0 0 4 0,12 8 9 0,-8-3 3 16,-4-5-2-16,-1 21 7 0,2-5 3 0,-5-3 1 16,2 9 5-16,-1-1 3 0,-2 4 0 0,1-1 4 15,0 1-3-15,0 7 2 0,3-6 2 0,-2-2-7 16,0-1-2-16,2 1 1 0,0-1-3 0,1-1-12 16,-3-1 9-16,3 0-1 0,-1-4-4 0,0 3 1 0,1 1-3 15,-2-5-2-15,2-1-2 0,-2-1 2 16,2-6-20-16,-2 3-27 0,2-11-27 0,-1 19-45 15,1-19-34-15,-3 12-43 0,3-12-57 0,0 0-231 0,-2 6-505 16,2-6 225-16</inkml:trace>
          <inkml:trace contextRef="#ctx0" brushRef="#br0" timeOffset="213411.13">16032 10184 76 0,'0'0'121'15,"0"0"-8"-15,0 0-9 0,0 0-9 0,0 0-7 16,0 0-7-16,0 0-8 0,0 0-8 0,0 0 4 15,0 0-7-15,0 0 1 0,0 0 2 0,0 0-6 16,0 0-4-16,0 0 8 0,0 0-9 0,0 0 2 16,0 0 7-16,0 0-4 0,0 0 0 0,0 0 1 0,0 0 1 15,-1-14-5-15,1 14 0 0,0 0 0 0,0 0-4 16,0 0-2-16,0 0 3 0,0 0-2 0,0 0 3 16,0 0-4-16,0 0 3 0,0 0 0 0,0 0 2 15,0 0-2-15,0 0-2 0,0 0-2 0,5-7 1 16,-5 7 3-16,0 0 4 0,8-9 2 0,-8 9 3 15,6-3 1-15,-6 3 2 0,11-5-5 0,-11 5-1 16,0 0-3-16,11 0-8 0,-11 0-10 0,0 0 2 16,0 0-6-16,12 6-2 0,-12-6-2 0,4 8-4 15,-4-8-1-15,0 13-3 0,0-13 2 0,-10 22-2 16,-1-9-2-16,2 1 0 0,-7 3-4 0,-7 8-1 16,-6-3-10-16,2 2-24 0,-9 0-34 0,-2 4-37 15,-2 0-41-15,-12 5-50 0,12-8-59 0,0-2-218 16,3-1-495-16,3 1 220 0</inkml:trace>
          <inkml:trace contextRef="#ctx0" brushRef="#br0" timeOffset="-214092.05">18347 10081 53 0,'0'0'227'0,"0"0"-15"16,0 0-20-16,3-10-10 0,-3 10-17 0,0 0-9 15,0 0-14-15,0 0-13 0,0 0-8 0,0 0-4 16,0 0-10-16,0 0-4 0,0 0-7 0,0 0-1 15,0 0-10-15,0 0 1 0,0 0-5 0,0 0-6 16,0 0-5-16,0 0-8 0,0 0-5 0,0 0-4 16,0 0-10-16,0 0-4 0,0 0 0 0,0 0-4 15,0 0-3-15,0 0-4 0,0 0-2 0,0 0-4 16,0 0-4-16,0 0 0 0,0 0-3 0,0 0 2 0,0 0-5 16,0 0-1-16,0 0 0 0,0 0 0 15,0 0-2-15,0 0-1 0,0 0 1 0,0 0 1 16,0 0-6-16,0 0-1 0,0 0 3 0,0 0 1 15,0 0 2-15,0 0 0 0,0 0 2 0,0 0 3 16,0 0-4-16,0 0 5 0,0 0 0 0,0 0 1 16,0 0 0-16,0 0 2 0,0 0 2 0,13 16-1 0,-13-16-3 15,0 0 5-15,10 0-6 0,-10 0 5 0,0 0-2 16,0 0 1-16,15-6-4 0,-15 6 5 0,7-5-9 16,-7 5 3-16,8-5 0 0,-8 5 2 0,7-9-1 15,-7 9 2-15,5-7 2 0,-5 7 4 0,0 0 0 16,5-7 2-16,-5 7 0 0,0 0-2 0,4-8 3 15,-4 8 0-15,0 0 1 0,0 0-3 0,0 0 0 16,0 0-4-16,0 0-3 0,0 0-3 0,0 0-1 16,0 0-2-16,0 0-2 0,0 0-2 0,0 0-1 0,0 0 1 15,0 0-4-15,0 0 0 0,0 0-1 0,0 0 3 16,0 0-5-16,0 0-1 0,0 0 4 0,0 0-2 16,0 0 11-16,0 0-12 0,0 0 2 0,0 0 4 15,-19 19-3-15,19-19-7 0,0 0 3 0,0 0 5 16,-3 9-3-16,3-9 3 0,0 0-10 0,0 0 6 15,0 0 3-15,0 0 2 0,0 0-3 0,0 0 5 16,0 0 1-16,0 0-6 0,0 0 1 0,0 0 3 16,0 0-3-16,25 0 2 0,-25 0-2 0,0 0 0 15,17-9 4-15,-12 4-1 0,-5 5-4 0,8-10 3 16,-3 6-4-16,-5 4 6 0,7-6-6 0,-7 6 2 16,5-8 0-16,-5 8-1 0,0 0-5 0,4-9 2 15,-4 9 5-15,0 0 8 0,0 0-11 0,0 0 1 16,0 0-5-16,-15-10 4 0,15 10-3 0,0 0 2 15,-13 0 5-15,13 0-5 0,0 0-7 0,-14 6 4 16,14-6 3-16,-14 5-1 0,7-1-4 0,7-4 2 0,-12 7 5 16,8-2-1-16,0 1-3 0,4-6 3 0,-9 8-4 15,9-8 2-15,-5 7-2 0,5-7 3 0,-3 7 2 16,3-7-4-16,0 0 5 0,0 0-1 0,7 14 2 16,-7-14 2-16,13 4-2 0,-4-4 3 0,-9 0 3 15,19 1-4-15,-12-1-1 0,-7 0-1 0,19-4-1 16,-9 3 4-16,-1-1-2 0,-1-1-3 0,-8 3 4 15,13-6-3-15,-13 6 2 0,11-5 0 0,-7-1 0 16,-4 6-2-16,2-10 0 0,-2 10 0 0,0 0-3 16,-2-16 0-16,2 16 2 0,-10-6-3 0,10 6 2 0,-11-9 0 15,11 9 1-15,-13-2-4 0,13 2-17 16,-12-1-7-16,12 1-21 0,0 0-22 0,-16 1-20 0,16-1-22 16,-8 5-29-16,8-5-33 0,-6 10-32 0,6-10-44 15,0 0-246-15,0 0-534 0,0 0 236 16</inkml:trace>
        </inkml:traceGroup>
        <inkml:traceGroup>
          <inkml:annotationXML>
            <emma:emma xmlns:emma="http://www.w3.org/2003/04/emma" version="1.0">
              <emma:interpretation id="{CFBFD820-0EF8-475E-9E71-A5E1A259132B}" emma:medium="tactile" emma:mode="ink">
                <msink:context xmlns:msink="http://schemas.microsoft.com/ink/2010/main" type="inkWord" rotatedBoundingBox="19874,10247 21242,10222 21255,10899 19886,10924"/>
              </emma:interpretation>
            </emma:emma>
          </inkml:annotationXML>
          <inkml:trace contextRef="#ctx0" brushRef="#br0" timeOffset="-212806.78">19002 9665 19 0,'0'0'139'0,"0"0"-9"0,0 0-13 0,0 0-13 16,0 0-3-16,0 0-8 0,0 0-5 0,0 0-3 16,0 0-1-16,-8 4-3 0,8-4 4 0,0 0-4 15,0 0 7-15,0 0-4 0,0 0 5 0,0 0-1 16,0 0-8-16,0 0-4 0,0 0-6 0,0 0-5 15,0 0 5-15,0 0-8 0,0 0-3 0,0 0 0 16,0 0-5-16,0 0-3 0,0 0-4 0,0 0 1 16,0 0 0-16,0 0-4 0,0 0-6 0,0 0-5 15,0 0 3-15,28-11-7 0,-28 11-2 0,0 0 0 16,11-3-2-16,-11 3-2 0,0 0-4 0,0 0 1 16,15 5-3-16,-15-5-3 0,8 4 1 0,-8-4-5 0,6 4 1 15,-6-4-1-15,8 3 0 0,-8-3-3 16,8 3 1-16,-8-3 7 0,8 6-7 0,-8-6 2 15,10 2-2-15,-10-2-1 0,11 3 1 0,-11-3-1 0,13 0 2 16,-13 0 0-16,15 0-5 0,-15 0 0 0,17-3 2 16,-9 1-2-16,-8 2-4 0,17-4 4 0,-8 2-1 15,-1-3 3-15,-1 0-1 0,2 0 0 0,-3-1-5 16,6 0 5-16,-4-3-3 0,-1 3 2 0,0-4-2 16,0-2 2-16,0 3 0 0,-1-1-3 0,-1 2 1 15,1 0-2-15,-4-1 1 0,2 1 1 0,-4 8-2 16,1-19 1-16,-1 19-2 0,-1-12 1 0,1 12-3 15,-6-14 3-15,0 9 0 0,0-1-1 0,-3 3-2 16,1-3 0-16,-4 0 4 0,0 3 1 0,-1-1-4 0,1-1 5 16,-3 5 0-16,2 0 1 0,-3 0 4 15,16 0-3-15,-22 3-1 0,10-2 0 0,0 4 1 0,0-3 1 16,1 4-3-16,3-1 2 0,-1 0-2 0,3 1 0 16,6-6-1-16,-11 9-1 0,8-5 2 0,3-4 2 15,-9 8-2-15,9-8 3 0,-3 10-3 0,3-10 2 16,0 0-1-16,0 0 0 0,8 19 1 0,-1-15 0 15,3-2-2-15,2 6 5 0,4-4-5 0,-2 1 4 16,3-3-6-16,5 3-1 0,0-2 3 0,-1 0 1 16,-4 0 0-16,0-3-2 0,0 2-1 0,-1 0 2 15,-2-3-1-15,-2 2 2 0,-1-1-2 0,-11 0-1 16,13 2-2-16,-13-2 2 0,10 0 1 0,-10 0-2 0,0 0-4 16,14 3-1-16,-14-3 1 0,3 7 1 15,-3-7 0-15,1 8 3 0,-1-8-3 0,-1 13 0 0,1-13 0 16,-3 21 8-16,1-6-1 0,-3 5 4 0,2-1 2 15,-2 1 2-15,0 3 1 0,1-2 3 16,1 2 4-16,-1 2 0 0,3-4 0 0,0 1 1 0,-2-1 1 16,0 1 1-16,-1-2-2 0,3-4 2 0,0 0-4 15,-3 1-4-15,4-4 2 0,0 2-3 0,-3-6-1 16,1 4 0-16,0-1 1 0,1-3-2 0,1-9-2 16,-3 14 2-16,2-6-1 0,1-8 1 0,-3 11-15 15,3-11-8-15,-2 8-16 0,2-8-12 0,0 0-19 16,-3 10-18-16,3-10-25 0,0 0-23 0,0 0-14 15,-9 3-43-15,9-3-36 0,0 0-193 0,0 0-444 16,0 0 197-16</inkml:trace>
          <inkml:trace contextRef="#ctx0" brushRef="#br0" timeOffset="-212041.61">19614 9724 190 0,'0'0'184'0,"0"0"-10"0,0 0-13 0,16 2-10 16,-16-2-14-16,10-3-9 0,-10 3-14 0,13-1-13 15,-5-2-8-15,-8 3-7 0,17-6-6 0,-7 2-12 16,2-2 0-16,-3 4-12 0,0-4-3 0,3 0-5 16,0-3-6-16,-3 0-5 0,3 2-2 0,-2-2-3 15,-3 0-4-15,1-3-5 0,-3 0-7 0,1 3 7 0,0 1 3 16,-1-6 4-16,-2 5-4 0,0-3 1 0,-1 4 5 16,-2 8-2-16,0-21 2 0,-3 13 3 15,-2 2-3-15,-2-3 3 0,-2-1 0 0,-3 1 4 0,-1 0-1 16,0 0 1-16,-1 6-5 0,0-3 3 0,-3 3-4 15,1-1-1-15,-1 2-3 0,3 2-1 0,-3 3-4 16,2 0-1-16,1 0-2 0,1 4-3 0,-2-2-1 16,5 2-1-16,-2 4-4 0,4-5 1 0,0 4-6 15,-1-1 4-15,3 0-1 0,1 4 1 0,3-4 0 16,-2-1 0-16,4 2-2 0,0-10 0 0,6 23-2 16,-5-16 4-16,4 3-4 0,4-2-1 0,0 0-2 15,6 1 3-15,-2-4-2 0,2 1 2 0,0 0-2 16,7-3-3-16,-6 1-5 0,1-1-2 0,-3-2-3 15,3-1 1-15,-1 0-3 0,-3-1-1 0,0 1 1 16,-3-3-1-16,0-1 5 0,-3 2-2 0,1-2 0 0,-8 4 5 16,15-6-1-16,-10 3 1 0,-5 3 6 0,8-5 3 15,-8 5-2-15,0 0-1 0,0 0 1 0,10-4-3 16,-10 4-2-16,0 0 1 0,0 0-1 0,0 0 2 16,0 0 0-16,0 18 3 0,0-18 2 0,-4 16 2 15,-1-2 0-15,2-1 7 0,1 5 2 0,-1-4 1 16,-2 6 1-16,4 3 5 0,-2 0-1 0,2 2 6 15,-1-2-2-15,1-1-1 0,-3 0-1 0,4-1-2 16,-1 3 3-16,-2-6 1 0,1 2-1 0,0-5-4 16,2 0-3-16,-4 1-6 0,3-1 4 0,-1-3-2 15,-1 0-5-15,2-3 4 0,1 1-3 0,0-10 3 16,-3 17-2-16,3-17-7 0,-3 12 2 0,3-12-7 16,-2 10-15-16,2-10-16 0,-2 9-14 0,2-9-16 0,0 0-32 15,-5 6-31-15,5-6-33 0,0 0-36 16,0 0-40-16,0 0-192 0,0 0-458 0,-10-19 203 15</inkml:trace>
          <inkml:trace contextRef="#ctx0" brushRef="#br0" timeOffset="-211390.74">20138 9730 16 0,'0'0'198'0,"0"0"-10"0,0 0-6 16,0 0-10-16,0 0-8 0,0 0-6 0,0 0-9 15,22 5-5-15,-22-5-2 0,16-3-8 0,-8 3-13 16,-8 0-10-16,17-3-6 0,-7 0-8 0,1 1-4 15,-3 0-12-15,1-3-7 0,-1 1-7 0,3-2-3 16,1 0-7-16,-3-3-4 0,0-1-8 0,2 2-3 16,-5 2-8-16,4-7 1 0,-5 7-7 0,1-5 0 15,0 0-3-15,-3 2-1 0,0-3-6 0,-2 3 0 16,-1-3-3-16,0 12-1 0,-1-15-3 0,-3 7-1 16,4 8-6-16,-10-12 5 0,3 7-4 0,1 1 1 15,6 4-6-15,-20-3 4 0,8 3 1 0,12 0-2 16,-25 1-1-16,12 2 2 0,2 3-1 0,-2-3-1 15,1 6 1-15,-3-3-1 0,4 4 1 0,1-1-2 0,-1 0 2 16,0 2-3-16,-1 0 3 0,2-1 2 16,2 1 1-16,2-1-1 0,0 1-2 0,1-4 0 15,4 2 4-15,1-9 1 0,0 16 0 0,0-16-1 0,4 15 0 16,1-10 3-16,2 1-3 0,3 0 0 0,-1-2-2 16,6-1-1-16,-1 0-1 0,2-3 4 0,-2 0-4 15,3-3 1-15,-3 2-2 0,9-5-4 0,-8 3-3 16,2-3-1-16,-4 0-1 0,-1-3 2 0,0 6 0 15,0-6 3-15,-5 5-4 0,1 2 9 0,-8 2 3 16,12-6-2-16,-12 6-3 0,8-4-3 0,-8 4-1 16,0 0 2-16,0 0-1 0,0 0 7 0,0 0 1 15,0 0 1-15,-8 27 3 0,4-15 4 0,-2 1 5 16,-1 3 4-16,2 0-3 0,0 4 5 0,-1 2 6 16,4-1 0-16,-1 0 0 0,3 4 3 0,-1-3-3 15,1-1 0-15,1 1 3 0,2-1-6 0,-2-3-2 16,2-1 0-16,-1 0-5 0,1-5-1 0,0 4 0 0,-1-5-3 15,-2 3-3-15,4 0-6 0,-4-7-13 0,1 2-16 16,-1-9-18-16,0 14-21 0,0-14-19 0,-1 10-29 16,1-10-25-16,-6 11-33 0,6-11-33 0,-6 6-53 15,6-6-170-15,0 0-456 0,-11 4 202 0</inkml:trace>
        </inkml:traceGroup>
        <inkml:traceGroup>
          <inkml:annotationXML>
            <emma:emma xmlns:emma="http://www.w3.org/2003/04/emma" version="1.0">
              <emma:interpretation id="{643DD444-99B0-4436-9225-CCF55B455E52}" emma:medium="tactile" emma:mode="ink">
                <msink:context xmlns:msink="http://schemas.microsoft.com/ink/2010/main" type="inkWord" rotatedBoundingBox="23239,10155 25934,10105 25950,10980 23255,11029"/>
              </emma:interpretation>
            </emma:emma>
          </inkml:annotationXML>
          <inkml:trace contextRef="#ctx0" brushRef="#br0" timeOffset="-146420.2">22363 9793 200 0,'0'0'204'0,"0"0"-12"0,0 0-16 16,0 0-9-16,0 0-14 0,1-30-9 0,-1 30-7 16,0 0-7-16,4-10-8 0,-4 10-10 0,4-7-3 15,-4 7-10-15,0 0-3 0,7-11-6 0,-7 11-6 16,5-9-12-16,-5 9-4 0,5-7-5 0,-1 1 1 15,-4 6-12-15,7-6-3 0,-7 6-7 0,9-6 0 16,-9 6-5-16,12-9-4 0,-10 6-2 0,-2 3 0 16,11-9-3-16,-5 5-9 0,-6 4 2 0,12-8-1 15,-4 0-4-15,0 1-2 0,2 0 1 0,1-5-5 16,0 4 3-16,-2 1-1 0,6-2-4 0,1-4 3 0,-1-3-7 16,-2 5-1-16,7-1 2 0,-2-3-3 0,0-1 0 15,-1 0 0-15,0 4-1 0,0-1 1 0,0 1 1 16,-3 1-2-16,-4 1 0 0,2 1-1 0,-4 1-1 15,1-1 4-15,-1 3-2 0,-3-2 1 0,1 4-2 16,-6 4 1-16,11-11 1 0,-9 8 2 0,-2 3-2 16,8-7 2-16,-8 7 1 0,7-6-2 0,-7 6 0 15,0 0-6-15,0 0-3 0,6-7 5 0,-6 7-7 16,0 0 5-16,0 0 0 0,0 0 1 0,0 0 0 16,0 0 4-16,0 0 3 0,0 0 5 0,-11 33 4 15,5-22 1-15,-1 5-3 0,0-4 3 0,-3 6 3 16,0-3 6-16,4 4 1 0,-6 0 3 0,2 1-3 0,2 2-1 15,-1-5 2-15,-4 3 6 0,2 2-6 0,3 0 6 16,-4-3 2-16,5 1-5 0,-4 2-3 0,2-1 3 16,2 0-6-16,-3-2 1 0,5-5-1 0,-2 8 1 15,-1-4 1-15,3-3-5 0,1 3-2 0,-4-2-3 16,3-3 2-16,1-1 0 0,-4 0-3 0,5-1-6 16,0-3 4-16,0 3-6 0,-1-4 3 0,4-7 0 0,-5 15 2 15,3-9-6-15,2-6 4 0,-7 13 2 16,7-13-13-16,-1 8-16 0,1-8-11 0,-6 8-23 15,6-8-23-15,0 0-30 0,-2 8-27 0,2-8-38 0,0 0-44 16,0 0-281-16,0 0-535 0,0 0 236 16</inkml:trace>
          <inkml:trace contextRef="#ctx0" brushRef="#br0" timeOffset="-145104.01">23196 9606 34 0,'0'0'219'0,"0"0"-4"0,0 0-16 16,0 0-19-16,0 0-14 0,0 0-10 0,0 0-5 16,0 0-10-16,0 0-9 0,0 0-5 0,-29 16-9 15,21-7-4-15,2-2-9 0,-2 4-7 0,-3 0-3 16,2 3-2-16,1 1-12 0,-1-3-5 0,-1 3-6 0,3-2-6 15,-1 5-2-15,2-2-8 0,1 1-5 0,-1-1-1 16,2-1-2-16,2 1-8 0,-3-4 1 0,3 3-4 16,2 0-4-16,0-2-3 0,2-2-4 0,-1 2-1 15,3-5 2-15,-2 0-4 0,2 1 0 0,2-3 3 16,-1 0-6-16,0 0-2 0,3-3 1 0,0 2-1 16,2-4-1-16,2 0 0 0,2-2 0 0,2-2-1 15,8-1-7-15,-5-4 4 0,1 2-3 0,3-4-1 16,0-2-3-16,0 0-4 0,-1-1-8 0,-2-1-5 0,-3-2 1 15,2-1-3-15,0-2 6 0,-2 3-2 16,-3-1 0-16,-1-1 4 0,-1-2-3 0,-2 5-2 16,2-4 5-16,-7 7 1 0,-1 0 2 0,2-3 2 0,-6 3-6 15,2-1 4-15,-2-1 2 0,0 4-8 0,0-3 10 16,0 13-3-16,0-18 1 0,-5 9-2 16,2 1 2-16,3 8-3 0,-9-13 0 0,4 6 2 0,-2 4-1 15,0-2 1-15,-4 0 2 0,1 0-3 0,-3 3 4 16,-4 0-2-16,-6 3 2 0,2 2-2 0,4 1 0 15,-5-2-3-15,-3 5 7 0,5-2-6 0,-3 5 1 16,2 0 0-16,-1 1 3 0,8-6-6 0,-6 6 4 16,-1 1-1-16,3 0-1 0,1 3-11 0,4-5-9 15,2 1-9-15,-2 1-15 0,7-2-12 0,-6 3-11 16,3-1-14-16,4-1-12 0,2-1-14 0,0-2-20 16,3-8-13-16,3 15-43 0,0-8-170 0,6-2-386 0,-1-3 171 15</inkml:trace>
          <inkml:trace contextRef="#ctx0" brushRef="#br0" timeOffset="-144599.95">23690 9680 146 0,'0'0'153'0,"0"0"-10"0,0 0-17 15,0 0 7-15,0 0-5 0,-25 18-8 0,20-11-6 16,1 1-6-16,-1 1-4 0,-2 1-5 0,3 2-4 0,0-3-4 16,-2 3-11-16,4-2-9 0,-1-1-3 15,3 1 0-15,-6 1-1 0,6 0 0 0,0-11-1 0,3 17-1 16,0-5 2-16,0-6 1 0,0 3-1 0,5-3 2 16,1 0-8-16,2 1 5 0,3-1-7 0,0-4-3 15,1 2-6-15,8-4-3 0,2 0-9 16,0-1 2-16,-2-1-8 0,2-1-1 0,1-3-3 0,-1-1 0 15,1 1-5-15,-5-2-1 0,2-1-4 0,-4-2 1 16,3 0-4-16,-3 1-1 0,-4 1 0 0,0-3-1 16,2-4-2-16,-6 5-5 0,1-4 3 0,-1 5-2 15,-5-4 0-15,2 1-1 0,-4 3-2 0,1-2 0 16,-2-1 2-16,-1 0 1 0,-2-1-2 0,0 14-6 16,-5-22 4-16,-1 11-1 0,-2 1 1 0,-1-2-3 15,-2 0-1-15,-1 1 3 0,1-6-4 0,-4 11 0 16,-2-3 0-16,-2 0 0 0,-3 6 2 0,-1-3-2 0,0 0 0 15,1 6 2-15,-2-3 1 0,-1 3-1 16,-1 3-4-16,4 0 0 0,-2 0 3 0,-1 3 0 0,2 0-4 16,1 4-5-16,-1-1-2 0,0-1-6 0,6 3-7 15,-3 1-9-15,1 2-10 0,4 1-9 0,1-1-10 16,3-2-12-16,0 4-10 0,2-2-9 0,3-2-13 16,2 4-14-16,4-5-12 0,4 2-46 0,-1-4-164 15,3 2-373-15,8-3 165 0</inkml:trace>
          <inkml:trace contextRef="#ctx0" brushRef="#br0" timeOffset="-144187.99">24421 9643 145 0,'0'0'175'0,"0"0"-13"0,0 0-9 0,0 0-14 15,-17 17-12-15,8-9-7 0,3-2-18 0,-2 0 6 16,2 0-14-16,3 3-3 0,3-9-11 0,-8 14-5 16,7-6-6-16,-1 1-5 0,2-9-3 0,-6 14-3 15,6-14-5-15,3 12 2 0,-3-12 2 0,6 11-3 16,2-7-4-16,0-2 2 0,9 2-5 0,-5-3-3 16,5-1-2-16,0 0-10 0,6-5-1 0,2 2-5 15,-1-3-1-15,1 0-5 0,1-2 1 0,-4 0-4 0,0-2 3 16,-1 1-6-16,-1-3-1 0,-1-4 1 0,-4 1-2 15,-1-2-1-15,-2 1 0 0,-4 1-2 16,0-3-3-16,-5 5 4 0,-3-5-5 0,0 1 1 0,-3 4-2 16,-5-7 3-16,-4 2 0 0,-5 0 5 0,0 3 1 15,0 0 1-15,-5 2 1 0,0-1-1 0,1 4-2 16,-4 1-1-16,-1 5 1 0,1 0 1 0,1 2-4 16,2 0 2-16,-1 2-3 0,0 4-7 0,9-2-9 15,-3 4-12-15,0 0-19 0,3 6-16 0,0-3-14 16,3 3-20-16,-1 3-26 0,3-1-23 0,1 0-38 15,1-1-163-15,7 2-368 0,0 0 163 0</inkml:trace>
          <inkml:trace contextRef="#ctx0" brushRef="#br0" timeOffset="-143430.56">25057 9829 50 0,'0'0'197'0,"0"0"-20"0,0 0-13 0,0 0-9 15,0 0-11-15,0 0-10 0,0 0-9 0,0 0-4 16,0 0-8-16,0 0-3 0,0 0-4 0,0 0-8 0,0 0-3 16,0 0-8-16,0 0-2 0,0 0-11 0,0 0 2 15,0 0-5-15,0 0-4 0,0 0-3 0,0 0-4 16,0 0-6-16,0 0-4 0,0 0-5 0,0 0-3 16,0 0-7-16,0 0-5 0,0 0-2 0,0 0-2 15,0 0 0-15,0 0 1 0,0 0 2 0,0 0-1 16,-6-12-1-16,6 12 2 0,0 0-6 0,0 0 5 15,0 0-6-15,-5-9 2 0,5 9 1 0,0 0-2 16,0 0-1-16,0 0 4 0,0-14-2 0,0 14 1 16,0 0 1-16,0 0 1 0,5-8 4 0,-5 8 2 15,0 0-7-15,0 0 2 0,0 0-4 0,6-7-2 16,-6 7-8-16,0 0 2 0,0 0-4 0,0 0 2 16,0 0 2-16,0 0-5 0,-21 28 1 0,8-14 2 15,-13 7-8-15,0 0 10 0,-5 4-1 0,-3 2-6 16,-6 4-8-16,-8 7-25 0,-3 1-40 0,0-3-43 0,12-8-37 15,6 2-43-15,1-3-54 0,-2-3-209 0,5-1-487 16,3 4 216-16</inkml:trace>
          <inkml:trace contextRef="#ctx0" brushRef="#br0" timeOffset="-143835.46">25055 9854 83 0,'0'0'66'15,"-7"-5"-19"-15,7 5-33 0,0 0-49 0,0 0-39 16,0 0 18-16</inkml:trace>
        </inkml:traceGroup>
        <inkml:traceGroup>
          <inkml:annotationXML>
            <emma:emma xmlns:emma="http://www.w3.org/2003/04/emma" version="1.0">
              <emma:interpretation id="{39A4D05F-41D4-4C53-8623-BFF0EB69D84C}" emma:medium="tactile" emma:mode="ink">
                <msink:context xmlns:msink="http://schemas.microsoft.com/ink/2010/main" type="inkWord" rotatedBoundingBox="26391,10196 29479,10139 29489,10665 26400,10721"/>
              </emma:interpretation>
            </emma:emma>
          </inkml:annotationXML>
          <inkml:trace contextRef="#ctx0" brushRef="#br0" timeOffset="-142741.92">25710 9620 50 0,'0'0'230'16,"-6"-4"-18"-16,6 4-21 0,0 0-12 0,0 0-11 15,0 0-13-15,0 0-7 0,-22 11-10 0,13-6-9 16,1 1-12-16,2 2-9 0,-5 1-12 0,5 1-8 16,-5 1-6-16,7-1-8 0,-4 1 2 0,3-1-10 15,4 2-1-15,-4-5-5 0,5 2-4 0,0-9-8 16,-6 15 3-16,6-8-8 0,0-7 1 0,6 14 3 15,0-8 2-15,-6-6 1 0,11 7-6 0,3-4-1 0,0 0-2 16,3-3-5-16,-2 0-4 0,12-3-2 0,-6-3 1 16,1 4-8-16,2-4-4 0,1 1 2 0,-2-3-2 15,0 0-5-15,1 0 2 0,-3-4-1 0,-1 3-3 16,-3-1 1-16,-3 0-2 0,-1 2-2 0,-4-2 5 16,1 1 0-16,-3-2 0 0,-1 1 0 0,-5-2-5 15,-1 2-2-15,0 10-1 0,-7-15 1 0,-2 4-6 16,-4 1 6-16,-6-2-4 0,-2 3 2 0,-7 1-1 15,-6 0-2-15,-1 3 1 0,2 0-2 0,-1 3 0 16,6 2-1-16,-6 0 1 0,7 1-1 0,3 1 2 16,3 5-5-16,4-3-16 0,0 2-13 0,0 1-12 15,-3 1-15-15,6 0-17 0,3 1-17 0,2 1-18 16,4 0-19-16,1 2-28 0,7-5-35 0,-3-7-215 16,18 16-442-16,1-7 196 0</inkml:trace>
          <inkml:trace contextRef="#ctx0" brushRef="#br0" timeOffset="-142324.35">26210 9680 137 0,'0'0'167'16,"-4"9"-14"-16,4-9-8 0,-4 8-13 0,4-8-16 15,0 12-8-15,0-12-6 0,4 14-7 0,-2-7-6 0,3 1-4 16,0 0-4-16,2 0-4 0,4 1-4 0,0-1-5 16,-3 0-2-16,4 0-4 0,2-4-10 15,0 1-2-15,1 1 0 0,8 0-7 0,-2-2-4 0,-5 0-2 16,11-3-5-16,-3 0-2 0,-5-1 1 16,5 0 0-16,-2-2 5 0,-5 0 3 0,0-4-2 15,-2 0 0-15,2 0 5 0,-3 0 3 0,-1-3 3 0,-4 2 0 16,2-2-1-16,-2-3-6 0,-7 3 3 0,2-6 1 15,-1 3-2-15,-3 0-2 0,-3-3-5 0,-3-1-3 16,-1-3-3-16,-9 2-3 0,-2 1-5 0,0 1 0 16,-3-1-3-16,-8 1-2 0,7 2-3 0,-3 4-1 15,3-2 1-15,-4 7 0 0,2-2-8 0,2 2 7 0,-2-1-6 16,8 8 2-16,-7-3-3 0,6 2 0 16,0 2-15-16,3-1-8 0,2 3-16 0,-1 1-11 15,1 2-19-15,3-1-15 0,1 3-20 0,4 1-18 0,3 0-20 16,1-3-30-16,3 3-216 0,5-1-415 15,1-1 184-15</inkml:trace>
          <inkml:trace contextRef="#ctx0" brushRef="#br0" timeOffset="-141938">26864 9671 169 0,'0'0'166'0,"0"0"-10"0,0 0-11 16,-9 26-16-16,9-26-8 0,2 16-6 0,1-6-4 0,0-1-4 15,3 3-9-15,-1-3-3 0,2 1-6 16,1-2-5-16,4 0-4 0,-2 1 4 0,3-1-13 16,3-2-5-16,3 3-4 0,2-3-11 0,3-2-2 0,-1-1-3 15,1 0-4-15,1-3-5 0,-2 0-1 0,3 0-6 16,-1-3-5-16,1 0-1 0,-2-2 2 0,1-3 5 15,-2-4 3-15,-1 3-1 0,1-4-2 0,-2 0-2 16,-4-2 1-16,0-2 2 0,0-2 5 0,-7 1-3 16,2 0 6-16,-4-4 5 0,-2 2-3 15,-1-5 2-15,-5 3-2 0,-2 0 3 0,-1 1-5 0,-6 0-6 16,-3 0-2-16,-5 1-3 0,0 0-7 0,-5 4 1 16,-9 1-6-16,6 3 0 0,-6 3-1 0,3 2-6 15,2 1-16-15,0 5-25 0,0 3-19 0,-1 3-24 16,3 2-23-16,0-2-31 0,2 8-23 0,2-3-29 15,3 2-218-15,8 0-431 0,1 0 190 0</inkml:trace>
          <inkml:trace contextRef="#ctx0" brushRef="#br0" timeOffset="-141371.12">27761 9906 91 0,'0'0'279'0,"0"0"-22"0,0 0-18 0,0 0-27 0,0 0-18 16,0 0-22-16,0 0-14 0,0 0-19 0,0 0-14 16,0 0-13-16,0 0-10 0,-12-3-8 0,12 3-10 15,0 0-8-15,0 0-6 0,0 0-10 0,0 0-2 16,0 0-4-16,0 0-8 0,0 0-3 0,-7 6-3 15,7-6-6-15,0 0 0 0,0 0 0 0,0 0 2 16,0 0 6-16,0 0 7 0,0 0 2 0,0 0 2 16,0 0 3-16,0 0-2 0,0 0 5 0,0 0 3 15,0 0-6-15,24-15-5 0,-18 11 0 0,-6 4-7 16,7-11 11-16,-3 7-3 0,-4 4-2 0,6-11 14 16,-6 11-7-16,6-10 9 0,-2 5-2 0,-4 5-4 15,2-7-1-15,-2 7-6 0,0 0 0 0,5-11-13 16,-5 11 3-16,0 0-10 0,4-8-4 0,-4 8 7 0,0 0-13 15,0 0-7-15,0 0 14 0,0 0-19 0,0 0-5 16,0 0-5-16,0 0-7 0,0 0-6 0,0 0-21 16,0 0-17-16,0 0-13 0,-15-7-18 0,15 7-18 15,0 0-27-15,-13 0-26 0,13 0-38 0,0 0-34 16,0 0-41-16,0 0-248 0,0 0-554 0,-8-6 246 16</inkml:trace>
          <inkml:trace contextRef="#ctx0" brushRef="#br0" timeOffset="-137103.95">28154 9628 152 0,'0'0'177'0,"0"0"-14"16,0 0 1-16,3-7-10 0,-3 7-6 0,0 0-10 16,0 0-5-16,0-11-2 0,0 11-9 0,4-9-5 15,-4 9-7-15,0 0-5 0,0 0-6 0,2-10-6 0,-2 10-5 16,0 0-6-16,0 0-11 0,4-8 7 16,-4 8-7-16,0 0-6 0,0 0-2 0,0 0-7 15,0 0-6-15,0 0-1 0,0 0-11 0,0 0-6 0,0 0-5 16,0 0-1-16,0 0-5 0,0 0-4 0,0 0-2 15,0 0 0-15,0 0-2 0,0 0-2 0,0 0 0 16,0 0-4-16,-5 36 0 0,4-28 4 0,-1 3-7 16,2 0 1-16,0-11 1 0,0 21 1 0,-2-9-6 15,1 1 5-15,1-3-3 0,0-10 4 0,1 19-4 16,-1-11 4-16,2 4-10 0,-2-12 6 0,3 16 2 16,-2-9-1-16,3 0 3 0,-2 0-2 0,3 0 0 15,-5-7 4-15,6 8 1 0,2-2 1 0,-1 2-2 16,1-6 0-16,2 3 0 0,2-1-2 0,3-1 1 15,-1 0 0-15,3-1-3 0,0-2 2 0,0 0-4 16,1 0 3-16,4-2 0 0,2-2-3 0,-3 2 5 0,1-5-4 16,0 1-1-16,-5 0 0 0,5 0-2 15,-7-2 1-15,0-1-1 0,-2-1 1 0,0 2-2 0,2-3 3 16,-3-1-1-16,-2 3-2 0,-2-1 3 0,0 0 4 16,0-1-1-16,-5-1 1 0,1 0 2 15,-2 2-5-15,0-2 0 0,-2 12 0 0,-2-21 0 16,-1 10-1-16,0 1 0 0,0-1-3 0,-3-3 2 0,0 6-2 15,-2-1 1-15,-1-1 1 0,1 3-2 0,-1-1 1 16,-2-2-3-16,1 4 3 0,-2-2-5 16,0 2-1-16,-1 1-8 0,0 2-11 0,-3-3-6 0,3-1-10 15,-1 5-7-15,-3-2-9 0,3-2-10 0,-3 4-15 16,0-4-11-16,1 3-25 0,-1 3-15 0,4-3-24 16,-4 0-16-16,3 0-34 0,-1 2-121 0,2-4-355 15,1 1 157-15</inkml:trace>
        </inkml:traceGroup>
        <inkml:traceGroup>
          <inkml:annotationXML>
            <emma:emma xmlns:emma="http://www.w3.org/2003/04/emma" version="1.0">
              <emma:interpretation id="{B20811D9-E598-4275-A259-1BACD5396754}" emma:medium="tactile" emma:mode="ink">
                <msink:context xmlns:msink="http://schemas.microsoft.com/ink/2010/main" type="inkWord" rotatedBoundingBox="30094,9978 31372,9955 31379,10358 30102,10382"/>
              </emma:interpretation>
            </emma:emma>
          </inkml:annotationXML>
          <inkml:trace contextRef="#ctx0" brushRef="#br0" timeOffset="-136158.47">29361 9395 86 0,'0'0'179'0,"0"0"-11"0,-21 16-13 0,21-16-17 0,-8 8-16 16,8-8-10-16,-6 11-4 0,3-3-6 0,-2-2-10 15,-2 4 6-15,1-1-12 0,0 2-3 0,-3-1-8 16,4-3-7-16,0 1-5 0,1 1-7 0,-4 1-6 16,0-1-2-16,2 0-6 0,0 0 0 0,2 0-5 15,2-3-2-15,-3 2-4 0,5-8-4 0,-10 13-7 16,8-9 5-16,2-4-3 0,-4 9 1 0,4-9-1 15,-3 7 8-15,3-7 10 0,0 0 14 0,0 0 16 16,0 0 0-16,0 0 1 0,12 9-9 0,-12-9-2 16,25-7-4-16,-9 1-8 0,7-2-6 0,9-5 0 15,0 0-8-15,2 1-2 0,4-3-8 0,5 2-4 16,-1-5-14-16,4 3-9 0,23-6-6 0,-5-6-16 16,3 0-23-16,-3 1 2 0,-5 3-12 0,-12 7-18 0,16-6-11 15,-2 0-3-15,-18 7-9 0,3 3 2 0,-2-3 8 16,-4 4 5-16,-1-1 12 0,-5-1-2 0,-7 6 2 15,-3-3 2-15,-1 4 0 0,-2 1-5 0,-4 1-7 16,0 0-6-16,-1 2-19 0,-3 1-10 0,-3-1-106 16,-2 0-243-16,3 0 108 0</inkml:trace>
        </inkml:traceGroup>
      </inkml:traceGroup>
    </inkml:traceGroup>
    <inkml:traceGroup>
      <inkml:annotationXML>
        <emma:emma xmlns:emma="http://www.w3.org/2003/04/emma" version="1.0">
          <emma:interpretation id="{37267A43-CF7C-4648-911E-5FABA6453D85}" emma:medium="tactile" emma:mode="ink">
            <msink:context xmlns:msink="http://schemas.microsoft.com/ink/2010/main" type="paragraph" rotatedBoundingBox="12964,12955 29587,11975 29683,13619 13061,14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7DB469-BE0F-4CDE-AD7C-C2E9EE108E95}" emma:medium="tactile" emma:mode="ink">
              <msink:context xmlns:msink="http://schemas.microsoft.com/ink/2010/main" type="line" rotatedBoundingBox="12964,12955 29587,11975 29683,13619 13061,14599"/>
            </emma:interpretation>
          </emma:emma>
        </inkml:annotationXML>
        <inkml:traceGroup>
          <inkml:annotationXML>
            <emma:emma xmlns:emma="http://www.w3.org/2003/04/emma" version="1.0">
              <emma:interpretation id="{6DB5E5EE-80DF-4417-B89D-85BFDF645535}" emma:medium="tactile" emma:mode="ink">
                <msink:context xmlns:msink="http://schemas.microsoft.com/ink/2010/main" type="inkWord" rotatedBoundingBox="12998,13531 14276,13456 14307,13984 13029,14059"/>
              </emma:interpretation>
            </emma:emma>
          </inkml:annotationXML>
          <inkml:trace contextRef="#ctx0" brushRef="#br0" timeOffset="-133617.31">12419 12849 16 0,'0'0'251'0,"0"0"-11"0,0 0-12 15,-4-15-15-15,4 15-13 0,0 0-17 0,-2-12-9 0,2 12-15 16,0 0-10-16,2-13-7 0,-2 13-11 0,0 0-2 16,4-9-10-16,-4 9-7 0,0 0-5 0,0-13-13 15,0 13-5-15,0 0-6 0,0-11-5 0,0 11-5 16,0 0-5-16,-4-10-12 0,4 10-8 0,0 0 0 15,-5-9-4-15,5 9-9 0,0 0-4 0,-8-7 0 16,8 7-6-16,-11-3-4 0,11 3 2 0,-13 0-7 16,13 0 2-16,-14-2-6 0,14 2 1 0,-13 2 0 15,13-2-2-15,-13 0-2 0,13 0-1 0,-17 4-6 16,7-1 6-16,3 0-4 0,7-3-1 0,-17 7 1 16,9-3 0-16,-4 0-1 0,3 0 3 0,1 1-1 0,2 0 1 15,-5 4-4-15,2-1-1 0,1 2-2 0,-1-1 4 16,1 2-2-16,2 0-1 0,-1 0 1 15,2 0 0-15,-2 3 1 0,-1 0-1 0,4 1 2 0,-1 0 2 16,1 1-3-16,-1 3 2 0,0 2-4 0,4-2 2 16,-2-4-3-16,-1 4 1 0,3-1 2 0,1-1-2 15,0 3 4-15,1-3-3 0,4-4-1 0,0 5 3 16,3 3 3-16,-1-8-4 0,2-1-1 0,-1 2 2 16,4-3-2-16,-2-1 3 0,3 1-1 0,2-4-2 15,-1 1 5-15,4-1 1 0,3 0-4 0,-4-2-5 16,5-1 7-16,2-2 2 0,-3 1-7 0,-4-3 6 15,5-3 0-15,0 6-2 0,-5-6-7 0,7 1 7 0,-7-2 0 16,1 1-5-16,-4 1 7 0,2-3-5 0,-3 5-4 16,-1-3-7-16,2 0-11 0,-6 1-8 15,1-1-18-15,-9 3-20 0,13-1-24 0,-13 1-27 0,0 0-30 16,12-2-39-16,-12 2-25 0,0 0-242 0,0 0-491 16,11-4 216-16</inkml:trace>
          <inkml:trace contextRef="#ctx0" brushRef="#br0" timeOffset="-133017.97">12922 12950 93 0,'-8'-3'210'0,"8"3"-15"0,-6-5-4 0,6 5-6 16,0 0-9-16,0 0-10 0,-7-6-11 0,7 6 0 16,0 0-12-16,0 0-6 0,0 0-7 0,0 0-14 15,0 0-9-15,0 0-6 0,0 0-16 0,-5-8-7 16,5 8-8-16,0 0-6 0,0 0-5 0,0 0-1 0,0 0-7 15,30 3 0-15,-14 1-3 0,-2-3-4 0,4 1-4 16,-1 1 1-16,7 0-6 0,-1 1 1 0,5 1-6 16,-3-4-4-16,-2 3 3 0,3-1 2 0,-2-2-6 15,-1 2-4-15,0-2 1 0,-5 2-6 0,-1-1 1 16,1-2-2-16,-2 1-3 0,-2 1 2 0,2-1-1 16,-4-2-1-16,1 2-4 0,-3 1 1 0,-10-2-3 15,16 0-1-15,-16 0 2 0,13 0 2 0,-13 0-4 16,12 0 2-16,-12 0-4 0,10 0-4 0,-10 0-7 15,0 0-12-15,0 0-11 0,15-2-14 0,-15 2-15 16,0 0-10-16,0 0-20 0,0 0-30 0,0 0-21 16,0 0-19-16,0 0-21 0,0 0-55 0,0 0-131 15,0 0-397-15,0 0 176 0</inkml:trace>
          <inkml:trace contextRef="#ctx0" brushRef="#br0" timeOffset="-132759.97">12980 13106 18 0,'0'0'223'0,"14"6"-10"0,-14-6-12 0,13 4-9 16,-3-1-7-16,0-1-8 0,5 1-8 0,1-3-7 16,1 3-14-16,1-3-9 0,-1 0-11 0,7 0-5 15,-5 3-16-15,4-3-6 0,-5 0-13 0,-1 2-6 16,-1-4-9-16,1 4-7 0,-4-2-7 0,0-2-6 15,-3 4-5-15,1-1-7 0,-11-1-5 0,17 5-11 16,-10-4-10-16,-7-1-15 0,12 4-24 0,-12-4-16 16,11 6-18-16,-11-6-18 0,6 3-19 0,-6-3-29 15,7 3-34-15,-7-3-28 0,0 0-167 0,12 0-380 16,-12 0 169-16</inkml:trace>
        </inkml:traceGroup>
        <inkml:traceGroup>
          <inkml:annotationXML>
            <emma:emma xmlns:emma="http://www.w3.org/2003/04/emma" version="1.0">
              <emma:interpretation id="{C90A6849-0DD3-438F-BA8C-76CE25F5073A}" emma:medium="tactile" emma:mode="ink">
                <msink:context xmlns:msink="http://schemas.microsoft.com/ink/2010/main" type="inkWord" rotatedBoundingBox="14666,13089 16792,12963 16855,14034 14729,14159"/>
              </emma:interpretation>
            </emma:emma>
          </inkml:annotationXML>
          <inkml:trace contextRef="#ctx0" brushRef="#br0" timeOffset="-132442.24">13815 12866 201 0,'5'-8'277'0,"-2"1"-15"0,-3 7-10 16,6-11-14-16,-6 11-13 0,8-7-14 0,-8 7-16 15,1-8-19-15,-1 8-17 0,0 0-16 0,0 0-19 16,6-7-11-16,-6 7-12 0,0 0-11 0,0 0-9 15,0 0-10-15,0 0-3 0,9 20-6 0,-7-12-4 16,0 4-3-16,-2 1-4 0,1 0-1 0,2 4-8 16,-2-2 1-16,-2 3-1 0,3 1-3 0,-2 0-1 15,3-4-3-15,-3 3-2 0,0 1 1 16,1-2-5-16,-1-1-5 0,0 1 2 0,0 3-4 0,0-6-4 16,0 2 1-16,-1-7-8 0,-2 4-16 0,2-4-16 0,0 3-15 15,-2-2-27-15,3-10-26 0,-1 17-31 0,1-17-24 16,-6 13-22-16,6-13-31 0,2 10-41 0,-2-10-203 15,0 0-476-15,0 0 212 0</inkml:trace>
          <inkml:trace contextRef="#ctx0" brushRef="#br0" timeOffset="-132024.13">14246 13006 166 0,'0'0'239'0,"0"0"-28"0,0 0-13 0,0 0-8 15,0 0-16-15,0 0-12 0,0 0-10 0,2 19-12 16,-2-19-10-16,-2 16-9 0,2-2-8 0,0-3-4 16,2 4-15-16,-4-2-5 0,4 1-9 0,-2 2-6 15,3-6-8-15,1 3-7 0,-1 0-3 0,-2 0-6 0,5-1-4 16,-3 0-2-16,3-2-6 0,0 0 0 0,-1-3-5 16,1 0-2-16,2 5-1 0,-2-6-4 0,6 0-3 15,2-4 2-15,-1 3-3 0,3 0-2 0,0-5-2 16,1 1-2-16,2-1-2 0,2-1 3 0,1-1-6 15,-5-2 4-15,3 0-5 0,-3-1 3 0,5-3-6 16,-1 0 2-16,-6 1-1 0,5-4 1 0,-5 3-3 16,-3-1-1-16,2-4 4 0,-5 5-4 0,5-2 2 15,-6-3 0-15,1 3 1 0,-2-1 1 0,-2-1 2 16,-3 0-3-16,-2-1 5 0,0 2 0 0,-2-1-4 16,0-1 1-16,-5 4-4 0,4-4-2 0,-7 2-2 15,0 0 1-15,2 3-1 0,-7-1-2 0,2 0 2 0,0 2 0 16,-1-2 0-16,-1 6-2 0,-2-2-7 0,-5 2-6 15,7 2-15-15,0-1-8 0,-2 2-15 0,1 0-17 16,2 2-15-16,-2 1-22 0,-1 0-22 0,3 1-18 16,-2-2-28-16,3 1-50 0,2 0-157 0,0-1-412 15,11-2 182-15</inkml:trace>
          <inkml:trace contextRef="#ctx0" brushRef="#br0" timeOffset="-131004.84">14916 12292 64 0,'0'0'245'0,"0"0"-12"16,-7-6-15-16,7 6-10 0,0 0-10 0,0 0-5 16,0 0-12-16,-4-9-10 0,4 9-13 0,0 0-7 15,0 0-12-15,0 0-10 0,-1-10-13 0,1 10-3 16,0 0-15-16,0 0-10 0,0 0-7 0,0 0-8 15,10-12-10-15,-10 12-5 0,11-2-4 0,-11 2-7 16,13-4-8-16,-13 4-3 0,18 0-2 0,-6-1-3 16,0 1-2-16,2 0-5 0,-1 1-3 0,1-2 2 15,1 1-4-15,-2 1-7 0,0 0 4 0,-3 1-4 16,5-2 0-16,-6 0-2 0,1 3-3 0,1 1 1 16,-11-4-5-16,14 2 4 0,-6 1-2 0,-8-3-2 15,9 6-2-15,-4-1 0 0,-5-5-1 0,10 7 1 16,-10 3-2-16,0-10 4 0,0 10-3 0,0-10 3 0,0 0-6 15,-10 13 4-15,10-13 0 0,-7 10-1 0,1-6 1 16,6-4-1-16,-11 9 4 0,5-3-3 16,0 0-1-16,-1-4 3 0,7-2-2 0,-10 6-2 0,10-6-2 15,-9 4 3-15,9-4 1 0,-3 7-1 0,3-7 3 16,0 0-5-16,0 0 3 0,-10 4 4 0,10-4-4 16,0 0 0-16,0 0-3 0,0 0-3 0,0 0 2 15,0 0 4-15,0 0 0 0,0 11 1 0,0-11-3 16,0 0 1-16,0 0 2 0,0 0 0 0,18 5-1 15,-18-5-1-15,9 4-3 0,-9-4 4 0,12 3-3 16,-12-3 4-16,9 3-3 0,-1 0-2 0,-8-3 1 16,9 4 4-16,-9-4-4 0,12 5 0 0,-12-5 0 15,10 7-1-15,-5-5-1 0,-5-2 2 0,11 9-3 0,-8-4 1 16,-3-5 2-16,7 9 0 0,-7-9-2 16,7 8 6-16,-7-8-2 0,3 9 1 0,-3-9 0 0,5 12-1 15,-4-6-1-15,-1-6-2 0,0 10 2 0,0-10-1 16,-1 12 1-16,1-12 1 0,-5 13 4 0,-1-7 0 15,6-6 5-15,-11 7 5 0,4-3-2 0,-1 0 4 16,-2-1 1-16,-3 2-5 0,-2-2-2 0,1-2 3 16,-3-1-3-16,1 0 2 0,-1 0-2 0,0 1 4 15,2-2-5-15,-1 2 3 0,0-1-5 0,3 0-3 16,0 0-14-16,-3-2-12 0,3 2-18 0,13 0-19 16,-21-2-26-16,10 1-28 0,11 1-32 0,-17-2-29 15,10-1-43-15,7 3-239 0,-14-6-493 0,14 6 218 16</inkml:trace>
          <inkml:trace contextRef="#ctx0" brushRef="#br0" timeOffset="-129515.26">15960 13066 59 0,'0'0'238'15,"0"0"-15"-15,-14 18-17 0,7-11-16 0,-2 1-15 16,-1-1-8-16,-2 0-13 0,-3 4-16 0,1-5-14 15,1 3-8-15,-1 3-12 0,0-4-10 0,-8 3-10 16,0 4-11-16,1-3-13 0,2-2-22 0,-2 2-21 16,1 0-26-16,0-2-29 0,5-1-28 0,2 0-32 0,1-1-26 15,0-1-198-15,0-2-347 0,3-1 154 0</inkml:trace>
        </inkml:traceGroup>
        <inkml:traceGroup>
          <inkml:annotationXML>
            <emma:emma xmlns:emma="http://www.w3.org/2003/04/emma" version="1.0">
              <emma:interpretation id="{934D604B-8204-4F29-98D5-4C446ADF8D7D}" emma:medium="tactile" emma:mode="ink">
                <msink:context xmlns:msink="http://schemas.microsoft.com/ink/2010/main" type="inkWord" rotatedBoundingBox="17469,13176 20310,13008 20351,13702 17510,13869"/>
              </emma:interpretation>
            </emma:emma>
          </inkml:annotationXML>
          <inkml:trace contextRef="#ctx0" brushRef="#br0" timeOffset="-128808.99">16653 12704 129 0,'0'0'273'0,"0"0"-29"16,0 0-22-16,0 0-29 0,0 0-15 0,0 0-22 0,0 0-12 15,0 0-8-15,0 0-10 0,0 0-16 0,-1 23-7 16,1-23-10-16,-4 14-8 0,4-1-8 0,-2-1-3 15,-2 0-9-15,2 1 2 0,2 2-8 0,-4-2-8 16,3 1-5-16,-2-1-3 0,2-1-2 0,-1 2-1 16,-2 0-8-16,4-2 0 0,0-3-3 0,0 3-4 15,0-12-1-15,-1 19-4 0,1-13-3 0,0-6 1 16,-1 15-3-16,1-15 5 0,0 12-7 0,0-12-1 16,0 9 3-16,0-9-1 0,0 0 2 0,-3 9 1 15,3-9-5-15,0 0-1 0,0 0 2 0,0 0-6 0,0 0 1 16,15-21 0-16,-9 11-5 0,2-4-3 15,1 4-3-15,3-9-7 0,0-2-2 0,-1 3-5 16,3-3 3-16,1 0-3 0,-2 0 1 0,0 2 2 0,3 1 2 16,-4 0-1-16,-2-1 0 0,2 3 5 0,1 1 2 15,-4 4 1-15,3-3-3 0,0 6 3 16,-3-5 1-16,-1 6 0 0,0-1 2 0,1 0 0 0,-3 2 1 16,1 0 3-16,-2 1-3 0,-5 5 0 0,9-9 4 15,-4 4 0-15,-5 5-1 0,0 0 1 0,11-7 0 16,-11 7 0-16,0 0-3 0,9-5 1 0,-9 5 0 15,0 0 0-15,0 0-1 0,12 9 3 0,-12-9 4 16,8 9 6-16,-4-4 0 0,0 4 3 0,1 1 5 16,0 2 5-16,0-1-2 0,2 3 3 0,-2 0-6 0,1-1 3 15,4 4-1-15,-8 0-1 0,3-2-7 0,1-2 4 16,-1 8-1-16,-2-6-5 0,0-2-2 16,3 2 4-16,-5 0-4 0,3-1 2 0,-1 1-9 0,-1-1-8 15,1-1-14-15,-3 1-24 0,0-3-29 16,2-1-10-16,-2 0-25 0,3-1-21 0,-2-1-21 15,5-3-32-15,-6-5-53 0,10 8-154 0,0-7-418 0,4-2 184 16</inkml:trace>
          <inkml:trace contextRef="#ctx0" brushRef="#br0" timeOffset="-128475">17320 12942 188 0,'6'5'206'0,"-6"-5"-10"16,5 6-7-16,-5-6-20 0,3 9-2 0,-3-9-19 15,5 12-9-15,-1-6-9 0,-1 0-12 0,2 0-8 16,0 0-7-16,2 1-4 0,-2 0-9 0,5 0 0 0,-2-1-11 16,3 2-6-16,2-6-5 0,1 2-4 0,-1-2-10 15,0 1-2-15,3-1-5 0,1-2-6 0,0 0-3 16,-1-1-2-16,-1 0-3 0,1-4-4 0,1 1-4 16,-3-1-1-16,-2 0-3 0,3-2-5 0,-6-3 2 15,1 1-3-15,-2 1-2 0,0-3 2 0,-5-1-5 16,0 2 1-16,-3-4-2 0,0 4 2 15,-5-5-6-15,0 5 2 0,-3-5-3 0,-1 4 1 0,-3 0-3 16,-5-3 1-16,3 7-3 0,-2 0 2 0,0-1 0 16,2 2-1-16,-3 4-2 0,-1-1 2 0,2 3-7 15,-1 0-13-15,4 2-16 0,0 1-15 0,-3-3-11 16,5 6-10-16,-1-3-13 0,5 2-18 0,1 0-25 16,6-5-7-16,-12 8-17 0,12-8-56 0,-8 7-115 0,8-7-348 15,0 0 155-15</inkml:trace>
          <inkml:trace contextRef="#ctx0" brushRef="#br0" timeOffset="-128110.58">18212 12449 136 0,'0'0'263'15,"0"0"-14"-15,0-10-25 0,0 10-23 0,0 0-20 0,0 0-19 16,0 0-14-16,0 0-11 0,0 0-6 0,0 0-10 16,0 0-5-16,-28 25-3 0,20-14-7 0,-3 1-4 15,0 6-6-15,0 2-4 0,-1-2-6 0,3 3-2 16,0 1-5-16,3 2-3 0,-5 7-9 0,3 0-2 15,3-6-5-15,1-2-2 0,3 4-7 0,1-6-5 16,1 2-3-16,2 1-4 0,-2-5-5 0,4 2-2 16,1-3-1-16,-4-3-5 0,3 0-1 0,2-2-10 0,-1-2-16 15,2 0-18-15,-1-1-21 0,-2-4-25 16,7 2-26-16,-4-5-34 0,5 0-40 0,2-3-50 0,2-2-248 16,0-3-501-16,2-6 222 0</inkml:trace>
          <inkml:trace contextRef="#ctx0" brushRef="#br0" timeOffset="-127712.99">18773 12611 107 0,'0'0'225'15,"0"0"-6"-15,0 0-13 0,0 0-10 0,-2-10-19 16,2 10-12-16,0 0-13 0,0 0-9 0,-9-9-7 0,9 9-7 16,-14-2-9-16,14 2-7 0,-14 0-9 15,14 0-6-15,-23 5-3 0,7-3-5 0,1 5-3 16,-2-3-8-16,-3 5-5 0,0 3 3 0,-1-2-9 16,1 1-7-16,3 1-3 0,0 1-4 0,0 1-4 15,6-1-2-15,0-1-6 0,2-1-5 0,0 3-4 16,2-2-2-16,1 3-1 0,2-1-4 0,1 1 0 0,1-3 5 15,2 0-9-15,4 2 1 0,-2-2-1 0,6-2 0 16,-1 1 5-16,3 0-5 0,3-2-2 0,0-3-2 16,4-1 0-16,5 1-7 0,2-4 1 0,-2 3 1 15,3-2-3-15,-3 0-8 0,-3-3-15 0,3-1-12 16,0 1-16-16,-6-2-12 0,1 2-17 0,-2-4-16 16,-3 0-12-16,1 2-23 0,-2 0-8 0,-11 2-26 15,13-7-34-15,-5 4-33 0,-8 3-183 0,4-11-438 16,-2 3 193-16</inkml:trace>
          <inkml:trace contextRef="#ctx0" brushRef="#br0" timeOffset="-127349.75">19203 12261 146 0,'0'0'214'0,"0"0"-20"0,0 0-20 0,0 0-17 16,0-11-16-16,0 11-7 0,0 0-10 0,0 0-6 16,19 14-8-16,-8-4-7 0,1-2-6 0,0 2-2 15,5 5-2-15,3 3-4 0,-2-2-3 0,4 10-3 16,-1 0 1-16,0 3-8 0,-1 0-1 0,-6 5 0 15,2-6-2-15,-9-4-3 0,-1 0-5 0,0 7-3 16,-2 0-2-16,-4-8-6 0,0-1-3 0,-4 3-4 16,-1-4-3-16,-4 0-4 0,-2-2 0 0,1 2-12 0,-7-1 8 15,4-2-8-15,-5-1-1 0,-1-1-11 16,-2 2-16-16,2-5-24 0,-2 1-30 0,-1-2-30 0,1 0-28 16,1 0-37-16,6-4-36 0,-1-2-249 0,2-3-470 15,1 1 208-15</inkml:trace>
        </inkml:traceGroup>
        <inkml:traceGroup>
          <inkml:annotationXML>
            <emma:emma xmlns:emma="http://www.w3.org/2003/04/emma" version="1.0">
              <emma:interpretation id="{A8D18B4C-678F-4A1D-8EC3-CB405125A598}" emma:medium="tactile" emma:mode="ink">
                <msink:context xmlns:msink="http://schemas.microsoft.com/ink/2010/main" type="inkWord" rotatedBoundingBox="20786,12646 23612,12479 23689,13782 20863,13949"/>
              </emma:interpretation>
            </emma:emma>
          </inkml:annotationXML>
          <inkml:trace contextRef="#ctx0" brushRef="#br0" timeOffset="-125828.46">19960 12843 116 0,'0'0'198'0,"0"0"-8"16,0 0-5-16,0 0-8 0,0 0-5 0,0 0-5 15,0 0-5-15,0 0-3 0,0 0-10 0,0 0-9 16,0 0-4-16,0 0-10 0,0 0-10 0,0 0-7 16,0 0-6-16,0 0-8 0,0 0-5 0,0 0-13 15,0 0-4-15,0 0-10 0,0 0 0 0,26-3-4 16,-10 7 0-16,9-4-3 0,-2 2-5 0,5 1 0 15,7-1-10-15,1-1-3 0,-1 2-2 0,-8-3-3 16,10 6 1-16,-2-3-7 0,2-3-2 0,-11 1-3 0,9 1 0 16,-9-2-4-16,1 4-3 0,-1-4 1 15,-5 1-1-15,-4-1-4 0,0 0-1 0,-6 1-1 16,4-1-1-16,-7 3-2 0,-8-3-1 0,13 0 1 0,-13 0-6 16,0 0-14-16,11 1-16 0,-11-1-20 0,0 0-24 15,0 0-37-15,0 0-44 0,0 0-26 16,-30 11-52-16,15-11-216 0,2 0-486 0,1 3 215 15</inkml:trace>
          <inkml:trace contextRef="#ctx0" brushRef="#br0" timeOffset="-126245.88">19975 12576 132 0,'0'0'228'0,"0"0"-14"0,0 0-9 0,0 0-11 15,0 0-11-15,0 0-11 0,0 0-9 16,-9-5-5-16,9 5-9 0,0 0-10 0,0 0-10 16,0 0-9-16,0 0-10 0,-10-2-10 0,10 2-8 0,0 0-10 15,0 0-2-15,0 0-8 0,0 0-7 0,0 0-7 16,0 0-8-16,0 0-4 0,0 0-3 0,0 0-4 15,0 0-1-15,0 0-3 0,36 11-2 0,-26-9-2 16,6-1-3-16,-1 2-4 0,5 0 4 0,4 0-7 16,0 0-4-16,1-3 2 0,1 2 0 0,-2-1-2 15,2 4-3-15,0-3-2 0,-1 1-2 0,1-3-1 16,-5 3 2-16,-1-1-1 0,1-2 2 0,0-2-5 16,-4 4-1-16,-3-2-2 0,0 0 5 0,-4-2-4 15,-10 2 5-15,19 2-2 0,-19-2 2 0,12-2 4 16,-12 2-1-16,8-1 4 0,-8 1-3 0,0 0-3 15,0 0 0-15,13 0 0 0,-13 0-3 0,0 0 0 16,0 0-4-16,0 0-10 0,0 0-5 0,0 0-23 0,0 0-6 16,0 0-15-16,0 0-17 0,0 0-16 0,0 0-19 15,0 0-18-15,0 0-16 0,0 0-23 0,0 0-15 16,0 0-35-16,0 0-178 0,-33 7-422 0,33-7 186 16</inkml:trace>
          <inkml:trace contextRef="#ctx0" brushRef="#br0" timeOffset="-120377.19">20979 11871 70 0,'0'0'185'0,"0"0"-13"0,0 0-17 16,1-13-19-16,-1 13-13 0,0 0-4 0,0 0-2 16,5-13-8-16,-5 13-12 0,0 0-8 0,4-11-8 15,-4 11-3-15,0 0-4 0,7-6-2 0,-7 6-1 16,0 0-7-16,6-7 2 0,-6 7-8 0,0 0-9 16,0 0-2-16,4-9-6 0,-4 9 0 0,0 0-6 15,0 0-3-15,0 0-6 0,8-3 3 0,-8 3-6 16,0 0-2-16,12 0 4 0,-12 0-3 0,0 0 3 15,18 3 3-15,-9-5-4 0,-9 2 0 0,20 2 0 16,-10-2 2-16,7 3-3 0,2-2 0 0,-2 1 0 16,5-2 2-16,-5 2-2 0,-2-1-1 0,8 2-3 0,-1-1 0 15,-5-1-2-15,1 2-3 0,-1-3-3 0,-1 2 0 16,-2-1 0-16,2 0 1 0,-3-1-2 0,-4 2-1 16,-9-2-1-16,16 1 1 0,-7 1-3 0,-9-2 0 15,12 1-3-15,-12-1-1 0,0 0-2 0,12 3 4 16,-12-3-3-16,0 0 3 0,7 3-2 0,-7-3 0 15,0 0-1-15,0 0 2 0,0 0-3 0,0 0 2 16,12 0-5-16,-12 0-7 0,0 0-7 0,0 0-8 16,0 0-15-16,0 0-10 0,0 0-12 0,0 0-20 15,0 0-16-15,0 0-15 0,0 0-20 0,0 0-27 16,0 0-175-16,0 0-364 0,0 0 162 0</inkml:trace>
          <inkml:trace contextRef="#ctx0" brushRef="#br0" timeOffset="-118952">20998 11870 78 0,'0'0'168'0,"0"0"-9"15,0 0-8-15,0 0-5 0,0 0-2 0,0 0-13 16,0 0-6-16,0 0-8 0,0 0-9 0,0 0-11 15,0 0-9-15,0 0-14 0,0 0-5 0,0 0-8 16,0 0-11-16,0 0 2 0,0 0-6 0,0 0-7 0,0 0 2 16,0 0-2-16,3 16-4 0,-3-16-2 0,0 0-1 15,5 15-1-15,-5-15-1 0,1 12-1 16,-1-12 3-16,3 12 0 0,0-3-4 0,-3-9-1 0,2 12-4 16,1-2-4-16,-3-10 9 0,-4 17-8 0,4-17 7 15,0 17-3-15,1-9-3 0,-1-8 3 0,0 17 4 16,0-9-7-16,0 3 3 0,0-11-2 0,0 17 1 15,0-4-7-15,0-2 7 0,0-2-2 0,0 0-6 16,0 4 5-16,0-2 1 0,-2 2-2 0,2-3 4 16,-3-1-1-16,2 8 3 0,-1-7-4 0,1 1-1 15,-3-3-1-15,4 3-1 0,-1 1 2 0,-2-2 2 16,3-10-5-16,-1 21-1 0,1-11 1 0,-3-2-2 16,1 1-2-16,0 2 2 0,1 0 0 0,-3 2-3 0,3-4-1 15,1-9 3-15,-3 18-2 0,2-6-2 0,0-6 2 16,1-6-1-16,-2 19-2 0,0-10 2 15,2-9-3-15,-6 16 1 0,5-10 2 0,-1 4 0 0,2-10-3 16,-3 14 1-16,3-5-1 0,0-9 0 16,-1 17-2-16,-1-9 4 0,2-8-2 0,-4 17-1 0,4-11-4 15,0-6 6-15,-1 16-3 0,1-16 4 0,-1 15-6 16,-2-7 1-16,1 0-2 0,2-8 6 0,0 15-4 16,0-15-1-16,-3 12-2 0,3-12 2 0,-1 14 2 0,1-14-3 15,-3 11 2-15,3-11-3 0,-3 10 1 16,3-10-4-16,0 12 4 0,0-12 0 0,-1 11 2 15,1-11-1-15,0 10 0 0,0-10-2 0,-4 11 0 16,4-11 1-16,-1 13 1 0,1-13-2 0,-1 9-1 16,1-9 2-16,-4 10-2 0,4-10 2 0,0 11-2 15,0-11 5-15,0 0-1 0,-3 15-3 0,3-15 0 0,0 10-1 16,0-10 4-16,0 11-2 0,0-11-1 0,-3 10 4 16,3-10-2-16,0 0-2 0,0 15 0 0,0-15-1 15,-1 10 2-15,1-10 0 0,0 10 0 0,0-10-1 16,-1 11-2-16,1-11 4 0,0 12 1 0,0-12 4 15,-3 10 2-15,3-10-1 0,0 0-3 0,0 15 4 16,0-15-6-16,-1 10 6 0,1-10-8 0,0 0 3 16,-1 11 1-16,1-11-3 0,-2 10-4 0,2-10 5 15,0 0-1-15,2 12 2 0,-2-12-1 0,0 0 3 16,0 11-5-16,0-11 0 0,0 0-1 0,0 12 1 16,0-12 0-16,0 0-3 0,0 0 1 0,0 10 3 15,0-10-4-15,0 0 4 0,1 10 0 0,-1-10 0 16,0 0-4-16,0 0 2 0,-1 12 0 0,1-12 0 15,0 0 4-15,0 0-2 0,1 11-1 0,-1-11 4 0,0 0 1 16,0 0 5-16,-1 13-2 0,1-13-2 16,0 0 0-16,0 0-3 0,0 10 5 0,0-10 0 0,0 0-2 15,0 0 0-15,0 0-1 0,0 14-3 0,0-14 1 16,0 0 3-16,0 0 0 0,0 0-2 0,0 13 0 16,0-13 7-16,0 0-9 0,0 0 1 0,0 9 5 15,0-9-10-15,0 0 7 0,0 0-1 0,0 0-4 16,0 11 1-16,0-11 2 0,0 0-1 0,0 0 2 15,0 0 5-15,1 11-6 0,-1-11 1 0,0 0-2 16,0 0-2-16,0 0-7 0,0 0 6 0,-1 10 3 16,1-10-3-16,0 0 3 0,0 0-2 0,0 0 2 15,0 11-3-15,0-11 5 0,0 0-3 0,0 0 3 0,0 0-9 16,0 0 9-16,0 0-1 0,0 0-1 0,0 10 1 16,0-10-4-16,0 0 1 0,0 0 1 0,0 0 2 15,0 0-6-15,0 0 6 0,0 0-3 0,0 0 0 16,0 0 1-16,0 0 3 0,1 8-3 0,-1-8-1 15,0 0 7-15,0 0-2 0,0 0-3 0,0 0 0 16,0 0-1-16,1 10 2 0,-1-10 2 0,0 0-5 16,0 0-3-16,5 6 5 0,-5-6 1 0,0 0-5 15,0 0 3-15,0 0-3 0,0 0 1 0,0 0 2 16,0 0 3-16,0 0-5 0,0 0 5 0,0 0-5 16,4 11 5-16,-4-11-1 0,0 0-2 0,0 0 5 15,0 0 3-15,0 0-1 0,0 0 0 0,0 0-1 16,0 0 2-16,0 0 2 0,0 0-10 0,0 0 10 15,0 0-4-15,0 0-3 0,0 0 6 0,0 0-4 16,0 0 4-16,0 0 3 0,0 0-8 0,0 0 2 0,0 0 2 16,0 0 0-16,0 0 3 0,0 0-11 15,0 0 10-15,0 0-2 0,0 0-1 0,0 0 3 16,0 0 0-16,0 0-3 0,0 0-2 0,0 0-5 0,0 0-11 16,0 0-16-16,0 0-22 0,0 0-19 0,0 0-31 15,8-27-31-15,-8 27-36 0,5-8-31 0,-1 0-36 16,-4 8-54-16,7-14-241 0,-1 2-568 0,0 6 251 15</inkml:trace>
          <inkml:trace contextRef="#ctx0" brushRef="#br0" timeOffset="-118095.39">21777 12423 11 0,'0'0'207'0,"0"0"-6"0,6-9-9 0,-6 9-7 15,0 0-8-15,4-8-8 0,-4 8-5 0,0 0-6 0,2-9-9 16,-2 9-8-16,0 0-6 0,5-7-14 16,-5 7-9-16,0 0-10 0,0 0-14 0,0 0-8 15,0 0-12-15,0 0-8 0,0 0-3 0,0 0-1 16,0 0 3-16,0 0-1 0,0 0-1 0,-2 32 1 16,2-20 1-16,-3-1 6 0,2 1-4 0,0 1-3 15,-3 3-1-15,2 1-1 0,1-5-3 0,-2 3-7 0,2 0-4 16,0 1 3-16,-1-2-7 0,0 0 4 0,1 1-7 15,1-2-4-15,-2 2-1 0,2-6-5 0,-1 4 2 16,-2-1-8-16,3-1 4 0,0-11-9 0,-1 17 3 16,1-7-3-16,0-10-1 0,0 16 1 0,0-16-5 15,-3 13-15-15,3-13-12 0,0 11-17 0,0-11-16 16,3 11-26-16,-3-11-20 0,0 0-12 0,1 9-14 16,-1-9-18-16,0 0-26 0,11 4-33 0,-11-4-66 15,0 0-146-15,26-16-445 0,-14 9 196 0</inkml:trace>
          <inkml:trace contextRef="#ctx0" brushRef="#br0" timeOffset="-117648.01">22018 12586 197 0,'8'-8'205'0,"-8"8"-4"16,6-8-10-16,-6 8-14 0,0 0-16 0,6-6-13 16,-6 6-22-16,0 0-12 0,0 0-13 0,0 0-7 15,0 0-5-15,0 0-8 0,0 0-1 0,0 0-5 16,5 19-1-16,-5-19-5 0,0 14 0 0,2-4-4 15,-2 0 0-15,2 1-6 0,-2 1-2 0,1 1 6 16,2 0-5-16,1-1-5 0,-3-1-1 0,5 2-1 16,-2-1 1-16,0-6-1 0,0 3-2 0,1-1 1 15,2 2-3-15,1-5-2 0,1 4 1 0,-1-4-11 16,1-2 4-16,0 2-4 0,-1-3-2 0,4 0-5 16,2 1-3-16,-1-2 1 0,-1-1-2 0,1-2-3 15,1 0-3-15,-1-2-2 0,0 2 1 0,1-6-4 0,0 4 1 16,-2-2-5-16,-1-1 5 0,1-3-3 0,0 2-6 15,-4-1 2-15,0 3-2 0,-4-3 1 0,5 1-4 16,-7 0 2-16,4-4 2 0,-4 3-6 0,1 1 1 16,-3 8 5-16,0-20-7 0,-3 12 1 0,-1-5 2 15,0 2-3-15,0 0 0 0,-3 0-1 0,-1 0 2 16,-4-1 0-16,3 4 2 0,-6-4-8 0,0 0 8 16,2 1 0-16,-6 0-1 0,4 2-2 0,0 3 2 15,0-1-3-15,-1 1 4 0,2 0-3 0,-1 1 2 16,2 2-7-16,0 0-5 0,-1 3-12 0,2 0-5 15,0 0-11-15,12 0-11 0,-19 0-15 0,9 0-3 16,1 2-17-16,9-2-19 0,-17 4-9 0,9-2-12 0,-1 2-25 16,9-4-18-16,-13 5-42 0,13-5-172 15,-14 4-413-15,14-4 183 0</inkml:trace>
          <inkml:trace contextRef="#ctx0" brushRef="#br0" timeOffset="-116753.39">22486 12062 180 0,'0'0'230'0,"0"0"-18"0,-7-8-9 0,7 8-15 15,0 0-10-15,0 0-12 0,0 0-15 16,0 0-12-16,0 0-20 0,10-16-2 0,-10 16-16 0,6-6-6 16,-6 6-11-16,8-5-2 0,-8 5-10 0,12-6-7 15,-4 3-2-15,1 2-5 0,-9 1-4 0,22-3-1 16,-12 0-11-16,2 1 3 0,1 0-2 0,0 2-4 15,-1 0-3-15,-12 0-2 0,20 2-8 16,-11-2-1-16,1 2-4 0,-10-2-1 0,12 2-4 0,-5 0-6 16,-7-2 2-16,13 3 1 0,-13-3-7 0,5 5 2 15,-5-5-3-15,4 9 6 0,-4-9-4 0,0 11-1 16,0-11 0-16,-5 11 1 0,5-11 1 0,-11 11 2 0,5-5-5 16,-1 0 4-16,-1-2-3 0,4 5-3 0,-5-3 1 15,1-3-2-15,-2 6 0 0,3-5 3 0,1 2-9 16,-2-1 10-16,0 1-3 0,1 0 1 0,7-6-3 15,-11 7 1-15,11-7 0 0,-7 7-2 0,7-7 1 16,-6 7 1-16,6-7-3 0,0 0 4 0,-7 6 0 16,7-6 0-16,0 0-1 0,0 0 4 0,0 0-1 15,0 0-1-15,0 0-1 0,0 0 2 0,17 11-5 16,-17-11 1-16,14 3 3 0,-4-1-2 0,1-1 1 16,0 1 2-16,-2-1-3 0,1 1 0 0,4-1-3 15,-1 2 1-15,-3-1 0 0,1-2 1 0,-11 0-5 16,17 2 5-16,-10 0-1 0,1 1-1 0,-8-3 1 15,15 2 0-15,-15-2-4 0,6 4 3 0,-6-4-2 0,11 2 1 16,-11-2-1-16,4 8 1 0,-4-8 1 0,2 12 3 16,-2-12-1-16,1 9 1 0,-1-9-5 0,0 12 3 15,0-12 0-15,0 0 0 0,-6 13 3 0,6-13-3 16,-4 11 8-16,0-5 1 0,4-6 1 0,-13 11 2 16,5-9 1-16,2 5 3 0,-2-5-1 0,-7 2 2 15,4-2-2-15,-2 1-1 0,-1-1-2 0,0 0 1 16,1 0-2-16,-1 0-2 0,-1-2-3 0,-2 2 4 15,6 1-2-15,-4-3-1 0,1 3-2 0,14-3 5 16,-19-3-6-16,13 6-5 0,6-3-15 0,-17 0-12 16,17 0-13-16,-12 0-19 0,12 0-17 0,-8 2-27 15,8-2-22-15,0 0-18 0,-8 4-18 0,8-4-34 16,0 0-209-16,0 0-437 0,0 0 193 0</inkml:trace>
          <inkml:trace contextRef="#ctx0" brushRef="#br0" timeOffset="-115233.42">21579 12109 53 0,'0'0'155'0,"0"0"-6"0,0 0-6 0,0 0-11 0,4-7-7 16,-4 7-12-16,0 0-2 0,0 0-3 0,2-10 2 16,-2 10-3-16,0 0-6 0,0 0-2 0,0 0-1 15,0 0-2-15,4-7-7 0,-4 7-6 0,0 0-7 16,0 0-13-16,0 0-2 0,0 0-4 0,0 0-4 16,0 0 0-16,0 0-6 0,-27 13-2 0,18-5 1 15,-6 3 8-15,1 2-1 0,-6 5 1 0,4 2 1 16,-8 7-1-16,3 2 2 0,0 2-5 0,1 2 3 15,-2 2-7-15,1 2-4 0,3 2 1 0,-1-1-10 16,4 1 1-16,2 3-4 0,0-2-3 0,3 3-3 16,3 0-2-16,3 0 3 0,4 0-7 0,2-1 0 15,1-5 2-15,3 3-13 0,4-5-14 0,1-3-21 16,4 1-26-16,4-5-27 0,1 0-33 0,2-4-41 16,6-5-53-16,-9-4-222 0,14 0-463 0,0-4 206 15</inkml:trace>
        </inkml:traceGroup>
        <inkml:traceGroup>
          <inkml:annotationXML>
            <emma:emma xmlns:emma="http://www.w3.org/2003/04/emma" version="1.0">
              <emma:interpretation id="{1107951B-7391-4C16-94C8-0D1E892F17EA}" emma:medium="tactile" emma:mode="ink">
                <msink:context xmlns:msink="http://schemas.microsoft.com/ink/2010/main" type="inkWord" rotatedBoundingBox="24046,12301 25230,12231 25315,13683 24132,13753"/>
              </emma:interpretation>
            </emma:emma>
          </inkml:annotationXML>
          <inkml:trace contextRef="#ctx0" brushRef="#br0" timeOffset="-116079.92">23443 11981 128 0,'0'0'179'0,"0"0"-16"16,0 0-14-16,0 0-8 0,0 0-5 0,0 0-12 15,0 0-1-15,0 0-5 0,19 23-10 0,-12-13-1 16,-2-1 0-16,4 3-5 0,-1 3-5 0,4 0-5 15,0 5-4-15,-1 1-3 0,3-1-4 0,3 9-8 16,-3 1-5-16,0-2-2 0,3 7-5 0,-6-2-5 16,2 1-3-16,1-3-6 0,-6 7-6 0,-3-2-5 0,-5-1-2 15,3 1-5-15,-3-3 1 0,-3 1-4 16,-7 0-2-16,1 2 0 0,-8-2-4 0,-3 2-2 0,0-1-9 16,-6-2-17-16,0-2-22 0,-8-3-19 0,3-1-30 15,-6-1-19-15,6-1-21 0,-3-3-36 0,2-3-30 16,1-2-169-16,6-7-383 0,3 0 170 0</inkml:trace>
          <inkml:trace contextRef="#ctx0" brushRef="#br0" timeOffset="-113509.84">23560 11768 120 0,'0'0'173'0,"0"0"-13"0,0 0-10 16,0 0-3-16,0 0-10 0,6-22-12 0,-6 22-1 15,0 0-4-15,0 0-8 0,0 0-5 0,0 0-8 16,0 0-6-16,0 0-3 0,0 0-5 0,0 0-7 16,0 0-10-16,0 0 6 0,0 0-3 0,0 0-10 15,0 0-5-15,0 0-8 0,0 0-4 0,0 0-6 16,0 0-2-16,0 0-5 0,0 0-2 0,0 0-6 15,0 0 0-15,0 0 1 0,0 0-5 0,0 0 3 0,19-2 1 16,-19 2-1-16,17 5-2 0,-2-4-7 0,-1 0 8 16,3-1-4-16,-4 0 0 0,8 3-5 0,-7-3 1 15,6 0 1-15,-3 0 3 0,0-3-5 0,0 2 0 16,-3 1-3-16,-2-1 3 0,-1 1-6 16,-11 0 1-16,18-3 0 0,-18 3-4 0,13-2 5 0,-13 2 0 15,9 0-2-15,-9 0-2 0,0 0 1 0,0 0 0 16,13-3-6-16,-13 3 4 0,0 0-6 0,0 0-2 15,0 0-6-15,0 0-5 0,0 0-6 0,0 0-10 16,0 0-9-16,0 0-11 0,0 0-10 0,0 0-9 16,0 0-13-16,-22 16-23 0,22-16 2 0,0 0-23 15,-5 6-14-15,5-6-46 0,0 0-115 0,0 0-327 16,0 0 146-16</inkml:trace>
          <inkml:trace contextRef="#ctx0" brushRef="#br0" timeOffset="-112760.93">24341 11469 111 0,'0'0'131'0,"0"0"-10"0,0 0-11 16,0 0-1-16,5-9-8 0,-5 9-5 0,0 0-5 15,0 0-4-15,0 0-5 0,0 0-7 0,0 0-1 16,0 0 3-16,0 0-1 0,0 0-7 0,0 0 5 16,0 0-3-16,0 0 2 0,0 0-3 0,0 0 1 15,0 0-10-15,0 0 0 0,0 0-6 0,0 0-2 16,0 0-5-16,0 0-3 0,0 0-6 0,0 0-1 15,0 0-3-15,0 0 4 0,0 0-4 0,-27 10 5 16,20-4 1-16,-1-1-3 0,-1 3-2 0,1 0 2 16,-1 2-10-16,-3 1 4 0,2-1 4 0,1 1-5 15,-2 1 1-15,2 2-2 0,0-1 0 0,1 1-3 16,-2 3 0-16,3-4-1 0,2 1-6 0,-4 0-3 0,6 1 2 16,-3 0-2-16,3 1-3 0,0-1 1 0,-2 0-3 15,5-1 1-15,-2 0 2 0,2 0-6 16,2-1 4-16,-2-5 0 0,5 5-3 0,-2-5 3 0,1 0 1 15,1 0 1-15,0-4 1 0,2 3-2 0,-2-1 1 16,2-2 1-16,1 0-2 0,1-2-2 0,-9-2-2 16,17 2 3-16,-9-3 0 0,-8 1-4 0,17-3 3 15,-10-1-5-15,3 2-2 0,-10 2 2 0,17-12-1 16,-15 7 3-16,3-2-5 0,2-2 2 0,-2 3 0 16,-1-2-2-16,-4 8-1 0,8-11-1 0,-5 5-2 15,-3 6 5-15,2-12-4 0,-2 12 1 0,3-9-2 16,-3 9-1-16,0 0-1 0,0 0 2 0,-8-14-5 15,8 14-1-15,-9-2-6 0,9 2-8 0,-17 0-4 16,17 0-12-16,-17 2-11 0,6 1-9 0,0-1-14 16,-4 1-13-16,3 0-14 0,-2 3-22 0,4-3-19 15,-2 2-29-15,4 0-32 0,-1-3-156 0,0 3-384 0,9-5 169 16</inkml:trace>
        </inkml:traceGroup>
        <inkml:traceGroup>
          <inkml:annotationXML>
            <emma:emma xmlns:emma="http://www.w3.org/2003/04/emma" version="1.0">
              <emma:interpretation id="{5222FA00-FB0E-4B2D-9AB6-F8964C4ABD2F}" emma:medium="tactile" emma:mode="ink">
                <msink:context xmlns:msink="http://schemas.microsoft.com/ink/2010/main" type="inkWord" rotatedBoundingBox="25742,12396 27085,12316 27170,13767 25828,13847"/>
              </emma:interpretation>
            </emma:emma>
          </inkml:annotationXML>
          <inkml:trace contextRef="#ctx0" brushRef="#br0" timeOffset="-110107.07">24866 11648 126 0,'0'0'122'0,"0"0"-8"0,0 0 0 0,0 0-10 16,-2-8-15-16,2 8 4 0,0 0-1 0,0 0-9 15,0 0-5-15,0 0 2 0,0 0-7 16,0 0-3-16,-5-10-3 0,5 10-4 0,0 0 1 0,0 0-5 15,0 0-3-15,0 0-1 0,0 0-1 0,0 0-4 16,0 0-1-16,0 0-4 0,0 0-1 0,0 0-2 16,0 0 2-16,0 0-6 0,0 0 0 15,0 0-3-15,0 0-2 0,0 0 3 0,0 0 0 0,0 0-3 16,0 0-1-16,0 0 1 0,0 0 1 0,0 0-6 16,0 0-3-16,0 0-3 0,0 0-2 0,0 0 3 15,19-7-4-15,-19 7 1 0,15 2 0 0,-15-2-6 16,22 3-1-16,-13-3 1 0,1 2-1 0,2 0 1 15,5 0-4-15,-5 0 1 0,5 0-2 0,-4 0-2 16,1 0-3-16,-4-1 2 0,4 0 0 0,-2 3 0 0,-4-3-2 16,1 0-3-16,1 2 5 0,-10-3-1 15,17 3-6-15,-8-2 4 0,-9-1-2 0,13 3 4 0,-6-1 0 16,-7-2-5-16,12 3 4 0,-12-3-4 0,10 3 0 16,-10-3 2-16,12 1 2 0,-12-1-10 0,9 2 9 15,-9-2-2-15,0 0 0 0,8 5 0 0,-8-5 2 16,5 4-3-16,-5-4-3 0,7 5 6 0,-7-5-5 15,0 0-1-15,10 5 3 0,-10-5 1 0,0 0-3 16,7 3 4-16,-7-3 0 0,0 0-3 0,7 6 1 16,-7-6-2-16,0 0-2 0,4 7 1 0,-4-7 3 15,0 0-2-15,3 7-1 0,-3-7 3 0,0 0-3 16,0 0 1-16,3 13 4 0,-3-13-5 0,0 7 3 16,0-7 1-16,0 0 1 0,2 13-3 0,-2-13 2 15,-2 14-4-15,2-14 1 0,0 11 0 0,0-11 4 16,0 14-3-16,0-14 1 0,0 14-1 0,-3-5 4 0,3-9 4 15,-3 15-1-15,3-8-1 0,0-7 1 0,-1 18 1 16,-2-11 0-16,1 3 4 0,2-10 0 0,-3 17-2 16,1-8 2-16,2 1-2 0,0-10-2 0,-3 18 1 15,0-9 2-15,3 3-2 0,0-3-1 0,0-9 4 16,-1 21-3-16,-4-11 2 0,5 0-1 16,-5 1 3-16,5-1-5 0,2 2 1 0,-2 0 2 0,0-12 1 15,-2 16 2-15,2-7-2 0,0 2 2 0,0-1 0 16,-3 2 1-16,3-2-2 0,0 2 4 0,-4-3-7 15,4-9 0-15,0 18 2 0,-3-5 2 0,3-4-3 16,-2 0-3-16,-1 0 3 0,3 0-1 0,0 3 1 16,-2-3-1-16,2 4-2 0,-3-4 0 0,-1 1-1 15,4 1 4-15,-3 1-6 0,3-3 4 0,0 3-7 16,-2-2 5-16,-1 3-4 0,3-1 6 0,0 0-4 16,0 0 0-16,-2 0 3 0,4 1 0 0,-2-1-4 15,-2-1 2-15,-1 0-1 0,3 1 2 0,3 0-3 0,-3-3 0 16,0-9 2-16,-3 22 3 0,6-13-2 0,-3-9 2 15,-3 18 1-15,-1-7-2 0,4-2 1 0,-2 1-1 16,-1-2-1-16,0 0 1 0,1 4 3 0,-2-1-1 16,1-4 1-16,1 2-3 0,2-9 2 0,-8 19-2 15,6-8 0-15,0-3 3 0,-1 0-8 0,1 5 4 16,-4-5-2-16,6-8 3 0,-2 19-1 0,0-10 0 16,0 4-1-16,-3-4 5 0,5 0 0 0,-3 0 0 15,3-9-1-15,-5 19 2 0,1-7-1 0,1-3 6 16,1 0 2-16,-1 2 0 0,0-3 0 0,1 2 2 15,-2 1-3-15,-1 1 4 0,2 1 2 0,0-5-3 16,1 2-1-16,-2 1-4 0,-1-1 4 0,2 2-4 16,3-2 0-16,-3-1-3 0,-1-2 5 0,-1 7-3 15,5-6-2-15,0-8-3 0,-5 15 5 0,2-7-6 16,3-8-2-16,-4 14-1 0,2-7-3 0,2-7 2 0,-3 12 3 16,3-12 0-16,-2 12 0 0,2-12-5 15,-3 10 6-15,3-10 1 0,-3 9-3 0,3-9-1 0,0 0 1 16,-4 10-4-16,4-10 1 0,0 9 0 0,0-9 0 15,0 0 1-15,-2 8-3 0,2-8 5 0,0 0-2 16,0 0 6-16,2 15-7 0,-2-15 2 0,4 6-2 16,-4-6-3-16,0 0 0 0,0 0 5 0,3 10-11 15,-3-10-8-15,0 0-9 0,0 0-15 0,0 0-15 16,0 0-12-16,5 5-27 0,-5-5-36 0,0 0-58 16,0 0-62-16,0 0-245 0,0 0-535 0,12-23 237 15</inkml:trace>
          <inkml:trace contextRef="#ctx0" brushRef="#br0" timeOffset="-109284.51">25499 12307 3 0,'0'0'176'0,"0"0"-8"15,0 0-14-15,0 0-4 0,0 0-7 0,0 0-5 16,0 0-1-16,0 0-4 0,0 0-7 0,0 0-11 16,0 0-3-16,0 0-6 0,0 0-3 0,33 7-8 15,-25-6-4-15,-8-1-8 0,17 4-5 0,-8-3-4 16,-9-1-3-16,19 3-8 0,-4-3-1 0,-1 0-5 15,3 2-3-15,-4-2-8 0,2 0 0 0,-1 3-3 16,3-3-8-16,-3 0-1 0,3 1-1 0,-2-2-6 16,2 2-2-16,0 1-1 0,0-2-2 0,-5 0-4 0,2 1-1 15,-4-1-1-15,2-1-1 0,-12 1-4 16,20-2 2-16,-11 2-3 0,-9 0-1 0,13 2-3 16,-13-2 0-16,0 0-1 0,16-2-2 0,-16 2-3 15,0 0-3-15,7-1-8 0,-7 1-8 0,0 0-6 16,0 0 3-16,0 0-9 0,0 0-7 0,0 0-14 15,0 0-15-15,0 0-11 0,0 0-13 0,0 0-10 0,0 0-11 16,0 0-17-16,0 0-13 0,0 0-30 0,-39-3-139 16,35-3-336-16,4 6 149 0</inkml:trace>
          <inkml:trace contextRef="#ctx0" brushRef="#br0" timeOffset="-108946.04">25772 12135 42 0,'0'0'177'0,"0"0"-12"15,0 0-10-15,0 0-12 0,0 0-7 16,0 0-8-16,0 0-5 0,-13 13-11 0,13-13-9 0,-6 12-2 16,1-5-1-16,3 2-3 0,-3 3 2 0,0-1-7 15,2 3-1-15,1-1-4 0,-2 1 3 0,1 1-8 16,-2 0-4-16,0 7 1 0,5-7 2 0,-2 6-11 15,-3-5-2-15,5 2-12 0,0 1 2 0,-3-1-5 16,1-3-1-16,2-1-5 0,0 0-2 0,0 0-4 16,0 0-1-16,0 1-3 0,0-3-3 0,0-2-6 15,0-10-3-15,0 18 1 0,0-9 0 0,2-1-10 16,-2-8 4-16,3 14-1 0,-3-14-1 0,0 11-4 16,0-11 1-16,0 9-12 0,0-9-12 0,0 0-15 0,0 10-13 15,0-10-13-15,0 0-22 0,0 0-17 16,0 0-34-16,5 9-32 0,-5-9-64 0,0 0-180 15,0 0-433-15,21-13 191 0</inkml:trace>
          <inkml:trace contextRef="#ctx0" brushRef="#br0" timeOffset="-108517.02">26235 12114 109 0,'0'0'203'15,"0"0"-8"-15,0 0-13 0,0 0-10 0,0 0-14 16,0 0-13-16,0 0-17 0,0 0-11 0,0 0-15 0,0 0-8 16,0 0-15-16,0 0-1 0,0 0-1 15,0 0-3-15,0 0-2 0,0 0-4 0,0 0-3 16,-17 31 4-16,15-21 2 0,-6 1-5 0,6 1 3 16,-3 1 5-16,0 2-6 0,0 7 3 0,2-1-1 0,-1 0-7 15,-1 1 1-15,5-1-5 0,-3 1-5 16,3-1-3-16,0 4 2 0,-2-4-7 0,2-1-5 0,0 1-3 15,0 0-6-15,2 1-2 0,-4-3 0 0,2 0-7 16,0 2 4-16,-2-5-21 0,4 3-17 0,-4-4-32 16,-2 1-39-16,-2 0-42 0,3-4-45 0,-2 3-61 15,-1-4-209-15,-2-1-477 0,4-2 211 0</inkml:trace>
        </inkml:traceGroup>
        <inkml:traceGroup>
          <inkml:annotationXML>
            <emma:emma xmlns:emma="http://www.w3.org/2003/04/emma" version="1.0">
              <emma:interpretation id="{61C9D57D-D364-4605-827B-E3498F371E77}" emma:medium="tactile" emma:mode="ink">
                <msink:context xmlns:msink="http://schemas.microsoft.com/ink/2010/main" type="inkWord" rotatedBoundingBox="27936,12806 29630,12706 29655,13141 27962,13240"/>
              </emma:interpretation>
            </emma:emma>
          </inkml:annotationXML>
          <inkml:trace contextRef="#ctx0" brushRef="#br0" timeOffset="-101117.93">27074 12399 58 0,'8'3'206'0,"-8"-3"-5"0,15 1-11 0,-8 2-10 15,5-3-8-15,3 0-7 0,-2 0-11 0,0 0-9 16,1 0-9-16,1 0-9 0,2 0-7 0,0-3-3 16,0 0-10-16,0-1-6 0,-3 4-7 0,0-1-4 15,-3-1-10-15,2-1-6 0,-3 2-6 0,-10 1-4 16,19-4-7-16,-13 3-4 0,-6 1-5 0,12-5-3 15,-12 5-8-15,10-1-4 0,-10 1-2 0,12 0-4 0,-12 0-2 16,0 0-3-16,0 0-4 0,13-1 0 16,-13 1-9-16,0 0-8 0,13 2-8 0,-13-2-16 15,11 2-18-15,-11-2-16 0,11 4-20 0,0 0-20 0,-11-4-24 16,17 4-18-16,0-4-47 0,-5 0-202 0,1-1-420 16,4-1 186-16</inkml:trace>
          <inkml:trace contextRef="#ctx0" brushRef="#br0" timeOffset="-101476">27110 12211 53 0,'0'0'161'0,"-8"-5"-11"16,8 5-8-16,0 0-3 0,0 0-7 0,0 0-12 16,0 0-2-16,0 0-12 0,0 0-1 0,0 0-7 15,0 0-6-15,0 0-11 0,0 0-5 0,0 0-6 16,0 0-9-16,0 0-3 0,0 0-2 0,0 0-13 15,0 0-4-15,0 0-2 0,0 0-3 0,0 0-2 0,0 0-7 16,0 0 2-16,0 0-1 0,0 0-1 16,0 0-2-16,0 0 3 0,0 0 0 0,0 0 0 0,46 6-3 15,-32-6-7-15,3 0 6 0,7 0-1 0,-1-1 0 16,5 3 0-16,-1-2-4 0,-1 0 0 0,2-1 5 16,-2 1-9-16,1 0 4 0,1 0-1 0,-5-1 0 15,-1 1-1-15,-6-4-2 0,0 2 1 0,-1 0 2 16,-2 2 2-16,-5-2 1 0,3 0 2 0,-11 2 7 15,14 0-3-15,-14 0-1 0,13-4-1 0,-13 4-5 16,7-3 1-16,-7 3-7 0,0 0-1 0,0 0-2 16,0 0-12-16,0 0-2 0,0 0-6 0,0 0-8 15,0 0-9-15,0 0-8 0,0 0-13 0,0 0-7 16,-34 11-10-16,26-9-8 0,1 0-16 0,-2 2-11 16,1-2-29-16,-1 2-5 0,1-2-48 0,8-2-109 15,-17 5-315-15,8-4 139 0</inkml:trace>
          <inkml:trace contextRef="#ctx0" brushRef="#br0" timeOffset="-100118.01">27976 12161 127 0,'0'0'208'0,"0"0"-12"0,0 0-9 15,-6-6-13-15,6 6-4 0,0 0-12 0,0 0-8 16,0 0-8-16,0 0-18 0,0-14-9 0,0 14-6 15,0 0-13-15,10-8-4 0,-10 8-6 0,7-10-7 16,-7 10-7-16,10-8-1 0,-3 2-7 0,1 3-8 16,0-5-6-16,-2 2-3 0,2 4-5 0,4-4 0 15,-1-3-9-15,1 0-3 0,-1 2-1 0,0-1-2 0,1 1-3 16,1 1-4-16,2-3-2 0,-2 3-3 16,0-2-1-16,-1 2-1 0,-1-1 3 0,1 0-7 15,0 4-2-15,0-3 4 0,-2 1-4 0,-1 3-2 0,-1-3-1 16,1 2 2-16,-9 3-1 0,15-4-5 15,-6 2 0-15,-9 2 3 0,12-3-4 0,-12 3 1 16,11-1-3-16,-11 1 1 0,12 4 3 0,-12-4-7 16,8 5 0-16,-2-2 3 0,-6-3-3 0,6 8 5 15,-1-1 0-15,-4 0-3 0,-1-7 1 0,4 16 2 16,0-4-4-16,-4 0 1 0,0 1 0 0,1-1 3 0,-2 3-1 16,-3 0 2-16,3-2-2 0,-3 1-1 0,-3-1 2 15,2 5 0-15,-1-2-2 0,-4 2 3 0,3-3 0 16,-1-1 1-16,0 0 0 0,-1 1 0 0,-2-2 3 15,1-2 1-15,-1 1 0 0,2 0 1 0,0-2 2 16,-3 0-2-16,1 2 0 0,-1-3 2 0,1 1-2 16,4 1 2-16,-5-3-2 0,3-4-1 0,-1 5 1 15,4-5 2-15,-2 2-2 0,0-3 1 0,8-3 2 16,-12 6 3-16,12-6-3 0,-9 3 9 0,9-3 3 16,0 0 3-16,-6 4 8 0,6-4 0 0,0 0-2 15,0 0 3-15,0 0-4 0,0 0-9 0,0 0 3 16,0 0-5-16,0 0-5 0,15-20 1 0,-8 12-2 15,2 4-4-15,3-3 1 0,1 5-2 0,0-7-4 16,1 1 0-16,1 3 0 0,0 2-1 0,8-3 0 16,-8 6-1-16,5-2-2 0,-4-2 2 0,6 5-1 15,0-1 6-15,-5 3-6 0,0-3-1 0,0 2 2 16,-2-2-2-16,7 3 2 0,-7 0-4 0,6 1 3 16,-6-3 6-16,-2 4-8 0,4-1 4 0,0-2-6 0,-2 3 4 15,0-1 1-15,2-2 0 0,-1 0-4 0,-2 3 5 16,0-5 0-16,-1 2-2 0,0 0 1 0,3-2-1 15,-5 3 2-15,0-2 1 0,2-1-1 0,0 0-1 16,-1 0 0-16,-12 0-1 0,19-1 0 0,-10-2 4 16,-9 3-6-16,15-2-12 0,-8 0-17 0,-7 2-13 15,12-6-23-15,-12 6-25 0,0 0-24 0,6-3-41 16,-6 3-32-16,0 0-30 0,0 0-193 0,0 0-447 16,0 0 198-16</inkml:trace>
        </inkml:traceGroup>
      </inkml:traceGroup>
    </inkml:traceGroup>
    <inkml:traceGroup>
      <inkml:annotationXML>
        <emma:emma xmlns:emma="http://www.w3.org/2003/04/emma" version="1.0">
          <emma:interpretation id="{250F9AB3-9EB3-4883-86F5-35C0394875CB}" emma:medium="tactile" emma:mode="ink">
            <msink:context xmlns:msink="http://schemas.microsoft.com/ink/2010/main" type="paragraph" rotatedBoundingBox="14132,14315 23044,14413 23028,15880 14116,157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07B405-0B70-4060-902B-445A1C4B6B45}" emma:medium="tactile" emma:mode="ink">
              <msink:context xmlns:msink="http://schemas.microsoft.com/ink/2010/main" type="line" rotatedBoundingBox="14132,14315 23044,14413 23028,15880 14116,15783"/>
            </emma:interpretation>
          </emma:emma>
        </inkml:annotationXML>
        <inkml:traceGroup>
          <inkml:annotationXML>
            <emma:emma xmlns:emma="http://www.w3.org/2003/04/emma" version="1.0">
              <emma:interpretation id="{24DDF1EF-FC59-42F6-961F-6A2048D0375B}" emma:medium="tactile" emma:mode="ink">
                <msink:context xmlns:msink="http://schemas.microsoft.com/ink/2010/main" type="inkWord" rotatedBoundingBox="14130,14494 16811,14524 16797,15812 14116,15783"/>
              </emma:interpretation>
            </emma:emma>
          </inkml:annotationXML>
          <inkml:trace contextRef="#ctx0" brushRef="#br0" timeOffset="-91423.92">13949 14586 118 0,'0'0'126'0,"0"0"0"16,0 0-9-16,0 0-13 0,0 0 0 16,0 0-7-16,-27 12-9 0,27-12-2 0,0 0 1 0,0 0-3 15,0 0-2-15,0 0-2 0,0 0-5 0,0 0-2 16,0 0-3-16,0 0-5 0,0 0-1 0,0 0-7 15,0 0-1-15,0 0 3 0,0 0-5 0,0 0-1 16,0 0-1-16,0 0-3 0,0 0 5 0,0 0-3 16,0 0-2-16,0 0 2 0,0 0-2 0,0 0 5 15,0 0-4-15,0 0 1 0,0 0-6 0,0 0-1 16,0 0-1-16,0 0-4 0,0 0-5 0,0 0-5 16,0 0-1-16,0 0-5 0,0 0 4 0,0 0-4 15,0 0-3-15,-1-21-4 0,1 21-1 0,0 0-4 0,0 0 4 16,0 0-4-16,6-15 0 0,-6 15-2 0,7-10-2 15,-2 4 1-15,0 0-1 0,0-3-1 0,2 3 2 16,3-3-5-16,2 1 1 0,0-2-2 0,1 0 2 16,3-3-1-16,-1 2 3 0,4 2-7 0,-2-6 6 15,-3 7-5-15,1-2 5 0,-6 2-2 16,2-1 1-16,0 1-2 0,-1 4 3 0,-2-1-4 0,-1 0 0 16,-7 5-2-16,14-5 2 0,-9 1-1 0,-5 4 0 15,9-2 0-15,-9 2-2 0,8-6-1 0,-8 6 3 16,0 0 0-16,7-5-1 0,-7 5-1 0,0 0 4 15,0 0-5-15,0 0 0 0,13 1 2 0,-13-1 0 16,0 0-1-16,0 0-1 0,10 10-1 0,-10-10 0 16,7 6 1-16,-7-6 3 0,5 9-2 0,-5-9 0 15,5 10 0-15,-3-4 0 0,0 2-2 0,-2-8 2 16,3 14 1-16,-2-7 1 0,-1-7 0 0,0 17 1 16,-1-5 0-16,-2-6-3 0,3-6 0 0,-4 19 0 0,2-11 2 15,2 1 2-15,-5 1-3 0,2-1 2 16,-2 0 1-16,-2 4-4 0,2-7 2 0,0 2 3 0,-1 1-3 15,0 1 3-15,-2-1-2 0,0 0 0 0,2 0 2 16,-2 1-3-16,-3-1 2 0,1-2 2 0,1 4-2 16,-2-2 3-16,1-2-3 0,-1 2 3 0,2 1-2 15,-5-4 0-15,5 3-2 0,-2-1 2 0,1-2-2 16,2 2 1-16,-4-3 0 0,2 1 1 0,1-2-2 16,-1 1 2-16,1-2-1 0,3 1 1 0,6-4 0 15,-17 7 1-15,10-5-1 0,-1 1-1 0,8-3-2 16,-14 3 4-16,14-3-1 0,-8 3 1 0,8-3 2 15,0 0-3-15,0 0-1 0,-13 2 2 0,13-2-5 16,0 0 2-16,0 0-1 0,0 0-3 0,0 0-2 16,0 0-2-16,0 0 2 0,0 0-1 0,0 0 2 15,24-24-3-15,-13 18 4 0,2 3-1 0,3-3 2 16,-1 3 0-16,5-6-2 0,-1 5 4 0,3-2-2 0,2 1 0 16,-4 2 0-16,3-1 0 0,-1-1-1 0,-5 4 3 15,-3-3 1-15,2 3-6 0,0 0 0 16,-3 2 12-16,-3-1-11 0,-10 0 1 0,18 2 3 15,-10 1 0-15,1-1-2 0,-2 2 4 0,-7-4 0 0,12 4 1 16,-7 2-1-16,-5-6 7 0,10 8-7 0,-4-4 6 16,-2 1-3-16,-4-5 2 0,7 10 3 0,-4-4-2 15,-3-6 0-15,11 9 3 0,-9-7-1 0,-2-2 1 16,8 8-1-16,-1-5 1 0,-7-3 0 0,10 5 0 16,-2-2-2-16,-8-3 2 0,17 0-1 0,-9 0-1 15,3 0-2-15,-11 0-4 0,21 0-5 0,-9-3-12 16,1 1-16-16,0-2-21 0,0-1-26 0,-1 0-21 15,1 0-20-15,-2 4-26 0,-2-6-30 0,0 3-32 16,-1-1-163-16,-2 0-400 0,2-1 177 0</inkml:trace>
          <inkml:trace contextRef="#ctx0" brushRef="#br0" timeOffset="-92488.93">13919 14594 66 0,'0'0'57'0,"0"0"-26"0,0 0-25 16,0 0-33-16,0 0-29 0,0 0 13 0</inkml:trace>
          <inkml:trace contextRef="#ctx0" brushRef="#br0" timeOffset="-90433.14">13402 14109 19 0,'-16'9'196'0,"10"-3"-11"0,-5 0-8 16,3 4-6-16,-2 1 0 0,-1 5-11 0,0 5-4 0,-3 0-3 15,3 1-10-15,-2 11-8 0,1 0-5 16,1 0-6-16,1 3 0 0,2 1-6 0,3-4-8 16,0 4-9-16,3-2-7 0,2 1-8 0,0 0-8 15,3 1-5-15,3 1-10 0,0-2-4 0,3-3-8 0,-1-2-1 16,-2-2-6-16,1-4 0 0,2-2-3 16,-3 1-9-16,5-3-3 0,-3 0 0 0,2-3-5 0,-2 1-6 15,1-5-16-15,-2 0-15 0,3-2-20 0,-3-3-25 16,-1 0-24-16,3 0-31 0,3-4-33 0,-4-3-40 15,-1 2-59-15,-7-4-141 0,21 0-418 16,-8-4 185-16</inkml:trace>
          <inkml:trace contextRef="#ctx0" brushRef="#br0" timeOffset="-93173.11">13880 14366 32 0,'0'0'161'0,"0"0"-11"0,0 0-15 0,0 0-12 0,0 0-15 16,0 0-15-16,0 0-18 0,0 0-10 0,0 0-14 15,0 0-23-15,-2 6-19 0,2-6-20 0,0 0-40 16,-8 6-111-16,8-6-175 0,-8 5 78 0</inkml:trace>
          <inkml:trace contextRef="#ctx0" brushRef="#br0" timeOffset="-91010.68">14781 14197 155 0,'0'0'180'0,"0"0"-19"0,0 0-9 16,0 0-9-16,0 0-7 0,0 0-10 0,13-2-6 16,-13 2-11-16,0 0 0 0,17 15-6 0,-8-6-4 0,-1 0-5 15,2 3-2-15,1-2-2 0,-2 5-1 16,3 5-2-16,0-2 2 0,-1-2-6 0,1 6-5 16,1-2 1-16,-1 0-7 0,-3-1 2 0,-2 0-6 15,0 1-6-15,0 2-7 0,0-3 9 0,-6 3-20 0,1-2-2 16,-4 2-2-16,1-3-3 0,1 4-5 0,-4 2-1 15,-3-4-8-15,2 2 1 0,-2-2-1 0,-1 2-2 16,2-1-7-16,-5-2-13 0,2 2-14 0,-4-3-21 16,3-1-23-16,1 1-23 0,-6-1-29 0,4 0-28 15,0-7-39-15,2 0-32 0,-3-1-174 0,0 1-412 16,1-4 182-16</inkml:trace>
          <inkml:trace contextRef="#ctx0" brushRef="#br0" timeOffset="-88349.45">15560 13867 41 0,'0'0'166'0,"0"0"-7"0,0 0-13 0,0 0-2 0,0 0-9 15,0 0-2-15,0 0 3 0,0 0-5 0,0 0-9 16,-12 34 0-16,8-22-5 0,2 0 3 0,-3 2-3 16,-2 3 1-16,-2 2-2 0,2-1-5 0,-1 3-1 15,-2 1-1-15,-2-2-3 0,2-1-6 0,2 1-4 16,-4-1-7-16,2 1-1 0,-1 1-10 0,3-6-4 15,-2 1-8-15,2 1-5 0,0-1-2 0,-1 1-8 16,3-3-1-16,-4 4-8 0,4-5-3 0,-1 3-4 16,2-2-5-16,-1-2 0 0,0 0-3 0,1 0 0 15,-1-2-7-15,0 0-8 0,1 1-15 0,3-2-19 0,-2-2-20 16,4-7-29-16,-6 14-31 0,4-10-29 16,2-4-27-16,0 0-34 0,0 0-46 0,0 0-191 15,0 0-465-15,0 0 205 0</inkml:trace>
          <inkml:trace contextRef="#ctx0" brushRef="#br0" timeOffset="-88711.88">15245 13794 129 0,'0'0'158'0,"1"-8"-6"0,-1 8-2 16,4-10-10-16,-4 10-2 0,2-10-3 0,-2 10 0 16,0 0-5-16,0-12-7 0,0 12-7 0,0 0-1 15,1-9-7-15,-1 9-5 0,0 0-9 0,0 0-10 0,0 0-11 16,0 0-10-16,0 0-5 0,0 0-7 16,0 0-5-16,0 0-2 0,0 0-4 0,0 0-1 15,0 0-2-15,0 0-1 0,-1 36-4 0,1-24 7 16,1 4 3-16,1-3-2 0,1 1 4 0,1 0 4 15,-1 3-10-15,1-2-1 0,1-2-5 0,0 0 0 16,-1 2-3-16,0 0 0 0,0-2-6 0,-2 1 1 0,2-2-3 16,-1-2-4-16,0 1 0 0,-2-1-2 0,-1-2 0 15,1 1 1-15,-1-9-2 0,0 17-6 0,0-8-12 16,0-9-13-16,-5 15-17 0,2-7-22 0,-2-1-19 16,-1 3-23-16,-1-4-16 0,2 0-27 0,-2 0-25 15,7-6-29-15,-9 8-174 0,9-8-398 0,-8 2 176 16</inkml:trace>
          <inkml:trace contextRef="#ctx0" brushRef="#br0" timeOffset="-87592.1">15611 14163 118 0,'-4'-6'217'15,"4"6"-10"-15,0 0-20 0,0 0-13 0,0 0-16 16,0-13-13-16,0 13-14 0,0 0-11 0,7-10-14 16,-7 10-8-16,9-6-6 0,-9 6-10 0,9-6-3 15,-1 3-10-15,-8 3-5 0,17-5-4 0,-8 4-5 0,1-3-2 16,3 2 7-16,2 1-15 0,-1-2 1 16,1 3-2-16,-1 0-1 0,0 0 2 0,-4 0-7 15,0 0-3-15,2 0-5 0,-4 4-6 0,-8-4-2 0,13 5-4 16,-9 0 1-16,-4-5 2 0,7 8-1 0,-7-8 3 15,0 11 2-15,0-11 3 0,-4 14 1 0,4-14 1 16,-10 11 2-16,0-1-4 0,-2-4 3 0,4 3-3 16,-2-1-3-16,3-2 0 0,-1 0-8 0,-1 1 0 15,1-1 0-15,2-4-3 0,6-2 0 0,-12 6-1 16,12-6-1-16,-9 6-3 0,9-6 0 0,-6 7 1 16,6-7-4-16,0 0 0 0,-6 6 0 0,6-6 5 15,0 0-4-15,0 0 0 0,0 0-1 0,0 0-2 16,29 0 0-16,-29 0 4 0,17-4-8 0,-7 3 1 15,3-2-3-15,-2 3-1 0,2-3 2 0,2-3 2 16,-3 5 0-16,1-2-4 0,0 3 1 0,-1 0 5 16,-1-3-5-16,-11 3 0 0,17 0-3 0,-17 0 2 15,11 0-2-15,-11 0 2 0,12 3-1 0,-12-3-1 0,7 4 3 16,-7-4-1-16,5 11 0 0,-5-11 1 16,1 10-3-16,-1-1 3 0,0-9 0 0,-2 16 3 15,0-5-3-15,-2 2 0 0,-1 2-1 0,0 4 5 0,-2-5-4 16,-6 2 5-16,4-4 1 0,1 2 4 0,-9 2-2 15,7-5 3-15,-3 3-1 0,-3-2 4 16,-1-1-3-16,4-3 4 0,-4 6-3 0,3-7-2 0,-3-1 4 16,2 3-1-16,1-4-8 0,-1 1 9 0,4-1-2 15,-2 1-4-15,0-3 1 0,3 0 0 0,0-3-6 16,10 0-10-16,-18 0-17 0,18 0-21 0,-17-6-25 16,13 3-29-16,4 3-39 0,-11-8-38 0,9-2-36 15,-1 1-210-15,3-4-458 0,1 1 203 0</inkml:trace>
        </inkml:traceGroup>
        <inkml:traceGroup>
          <inkml:annotationXML>
            <emma:emma xmlns:emma="http://www.w3.org/2003/04/emma" version="1.0">
              <emma:interpretation id="{A7BD630B-E4F9-4763-866C-0F19EA643321}" emma:medium="tactile" emma:mode="ink">
                <msink:context xmlns:msink="http://schemas.microsoft.com/ink/2010/main" type="inkWord" rotatedBoundingBox="17456,14352 18001,14358 17987,15680 17441,15674"/>
              </emma:interpretation>
            </emma:emma>
          </inkml:annotationXML>
          <inkml:trace contextRef="#ctx0" brushRef="#br0" timeOffset="-85710.05">16931 14483 67 0,'0'0'174'0,"0"0"-11"0,7-7-2 16,-7 7-10-16,0 0-9 0,5-10-1 0,-5 10-8 0,7-5-10 16,-7 5-3-16,0 0-13 0,0 0-10 0,0 0-13 15,0 0-10-15,5-6-8 0,-5 6-5 16,0 0-3-16,0 0-1 0,0 0-4 0,0 0 2 0,0 0-5 16,-18 20 1-16,8-12-3 0,1 1-1 0,-4 2 4 15,1-1-1-15,1 2-5 0,-1-1-1 16,-1 5-3-16,-3 0-3 0,2-1-4 0,2-4-3 0,-5 3-2 15,7-3 0-15,-2 0-2 0,0 3 0 0,0-3-6 16,0 0 0-16,2-1-5 0,2-1 2 0,-1 3-2 16,1-7 1-16,3 1-5 0,-2 0 0 0,2 0-4 15,5-6 0-15,-10 10 0 0,5-5 0 0,5-5-2 16,-4 6-1-16,4-6 2 0,0 0-2 0,-8 8 1 16,8-8-1-16,0 0 1 0,0 0-1 0,0 0-6 15,-4 8 8-15,4-8-4 0,0 0 2 0,0 0 0 16,0 0-3-16,0 0 2 0,-8 4 0 0,8-4-1 15,0 0 3-15,0 0-5 0,0 0 0 0,0 0 4 0,0 0-5 16,0 0 1-16,0 0 1 0,0 0-1 0,0 0 0 16,0 0 0-16,0 0 4 0,0 0-5 0,0 0 4 15,0 0-1-15,0 0-4 0,0 0-2 0,0 0 6 16,0 0-5-16,0 0 1 0,0 0-1 16,0 0 2-16,0 0 0 0,20 8 4 0,-20-8-4 15,14 1 1-15,-5 2-3 0,3 0 7 0,1 0-3 0,3 2-3 16,-1-1 5-16,8 2-5 0,-1-2 2 0,0 3 1 15,2-1-1-15,0 2 3 0,3-3-2 0,-4 2 1 16,2-1 0-16,-2 1-1 0,-6-5 0 0,6 4-8 16,-9 0-10-16,2 2-19 0,-3-3-19 0,1 1-15 15,-2-1-14-15,-4-1-28 0,-2-1-19 0,3 2-30 16,-9-5-58-16,6 8-140 0,-6-8-387 0,4 6 170 16</inkml:trace>
          <inkml:trace contextRef="#ctx0" brushRef="#br0" timeOffset="-83463.93">16648 14161 151 0,'-3'11'178'16,"3"-11"-5"-16,0 0-12 0,-3 10-13 0,3-10-7 16,0 0-6-16,6 10-9 0,-6-10-4 0,0 0-10 15,0 0 0-15,0 0 7 0,0 0-1 0,6 5-3 16,-6-5 4-16,0 0-1 0,0 0-9 0,0 0-1 0,0 0 0 15,0 0-5-15,0 0 0 0,0 0-6 0,19-14-7 16,-19 14 0-16,2-10-8 0,-2 10-6 16,3-8-9-16,-3 8-4 0,0 0-5 0,0-14-7 0,0 14-4 15,0 0-7-15,0-12-5 0,0 12-1 0,0 0-15 16,0 0-18-16,0 0-25 0,0 0-17 16,0 0-24-16,0 0-26 0,0 0-27 0,0 0-25 0,0 0-29 15,0 0-26-15,0 0-249 0,-25 17-483 0,20-12 215 16</inkml:trace>
          <inkml:trace contextRef="#ctx0" brushRef="#br0" timeOffset="-83790.19">16571 13695 152 0,'0'0'163'0,"0"0"-19"0,1-16 2 0,-1 16-11 0,0 0-2 15,0 0-9-15,0 0-4 0,6-11-7 0,-6 11-3 16,0 0-1-16,0 0-5 0,2-10-6 0,-2 10-4 16,0 0-2-16,0 0-9 0,0 0-2 0,4-11-4 15,-4 11-6-15,0 0 0 0,0 0-4 0,1-9-3 16,-1 9-2-16,0 0-6 0,0 0-3 0,0 0-4 16,0 0 1-16,3-9-5 0,-3 9-6 0,0 0-5 15,0 0 0-15,5-9-6 0,-5 9-5 0,4-6-3 16,-4 6 2-16,0 0-5 0,11-7 2 0,-11 7-4 15,15-5-2-15,-9 4-4 0,-6 1 1 0,16-3-3 0,-9 1 4 16,2-1-4-16,-9 3 0 0,17-4-2 0,-8 3 2 16,-9 1-2-16,13-5-2 0,-6 4 3 15,-7 1-5-15,14 0 2 0,-14 0-1 0,0 0-1 0,14 1 1 16,-14-1-1-16,0 0-2 0,11 4 1 0,-11-4 2 16,8 5-5-16,-8-5 4 0,5 4-4 15,-5-4 2-15,0 0-1 0,6 6 2 0,-6-6-2 0,3 7 3 16,-3-7-1-16,0 0-5 0,3 11 2 0,-3-11 3 15,0 0 0-15,0 12 0 0,0-12 4 0,-2 12-1 16,2-12-2-16,-4 10 3 0,4-10-2 0,-4 11 4 16,2-3 2-16,2-8 2 0,-7 12-1 0,6-4 2 15,-3 0 3-15,4-8-2 0,-8 14 0 0,3-9 8 16,0 3-6-16,0 0 3 0,-1 1-3 0,1 0 3 16,1-2-5-16,-4 2 3 0,2 0 0 0,-1 3-1 15,2-4 1-15,-3 2-3 0,3 0-3 0,0-3 1 16,-1 1-1-16,0 0 1 0,2-1-2 0,0-1 2 0,-1 2-2 15,5-8-2-15,-9 12 2 0,6-4-3 0,3-8-3 16,-5 9 7-16,5-9-5 0,-5 10 3 0,5-10-1 16,-4 11 1-16,4-11 0 0,0 10 4 0,0-10 0 15,0 0-1-15,2 12 3 0,-2-12 1 0,0 0-1 16,2 15 0-16,-2-15-5 0,5 9 4 0,-5-9-1 16,2 6-5-16,-2-6 4 0,7 6-1 0,-7-6-6 15,8 6 5-15,-8-6 0 0,5 6-3 0,-5-6-1 16,4 6-3-16,-4-6-16 0,4 6-19 0,-4-6-17 15,0 0-23-15,6 8-27 0,-6-8-37 0,0 0-28 16,0 11-24-16,0-11-38 0,0 0-199 0,0 0-462 16,0 0 204-16</inkml:trace>
        </inkml:traceGroup>
        <inkml:traceGroup>
          <inkml:annotationXML>
            <emma:emma xmlns:emma="http://www.w3.org/2003/04/emma" version="1.0">
              <emma:interpretation id="{0E98CB5D-38E3-45BD-A183-BC9CB9F03D76}" emma:medium="tactile" emma:mode="ink">
                <msink:context xmlns:msink="http://schemas.microsoft.com/ink/2010/main" type="inkWord" rotatedBoundingBox="18570,14728 19633,14740 19622,15684 18559,15673"/>
              </emma:interpretation>
            </emma:emma>
          </inkml:annotationXML>
          <inkml:trace contextRef="#ctx0" brushRef="#br0" timeOffset="-81110.89">17680 14535 83 0,'0'0'120'15,"0"0"-19"-15,0 0 9 0,0 0-13 0,0 0 6 16,0 0-8-16,0 0 3 0,0 0-5 0,0 0-6 16,0 0-3-16,0 0-4 0,4-10-1 0,-4 10-8 15,0 0-4-15,6-6 1 0,-6 6 2 0,5-6-5 16,-5 6 1-16,6-10-9 0,-6 10-3 0,9-6-1 15,-6-2 1-15,-3 8-9 0,11-10-6 0,-6 7 4 0,1-3-4 16,1 0 0-16,-7 6-3 0,10-11-2 0,-4 4-3 16,-1 1 0-16,0 2-3 0,2-2-3 15,-7 6-7-15,7-14 2 0,-1 9 0 0,-1-1 2 0,0 1-3 16,0-2-4-16,-5 7 4 0,11-11-1 0,-7 7 6 16,-4 4-3-16,9-11 1 0,-9 11-1 0,5-11 2 15,0 6-1-15,-5 5 4 0,0 0-1 0,8-9 3 16,-8 9-1-16,0 0 1 0,1-6-2 0,-1 6-3 15,0 0 1-15,0 0-1 0,0 0-3 0,0 0-3 0,0 0-3 16,0 0-3-16,0 0-4 0,0 0 0 16,0 0 1-16,0 0 6 0,0 0-3 0,0 0 9 15,-5 30-1-15,4-18 3 0,-2 1 8 0,-2 1 3 0,2 3 1 16,1-1 7-16,-3 7 2 0,1-4 0 16,-3 4 0-16,6-1-1 0,-3 0-2 0,1-1 2 0,-1 0-11 15,-1 1 10-15,3-3-4 0,-4 1-7 0,5-4 2 16,-3 0-2-16,3 1-1 0,-3 2-4 0,1-2-7 15,1-5-2-15,0 4-1 0,-2-3 1 0,2-1-2 16,0 2 3-16,0-3-6 0,1 0 2 0,-3 0-8 16,4 0-5-16,0-11-17 0,-3 15-9 0,3-8-21 15,0-7-21-15,-3 15-20 0,3-15-25 0,3 10-12 16,-3-10-15-16,1 9-7 0,-1-9-23 0,0 0-33 16,0 0-223-16,0 0-462 0,25-13 204 0</inkml:trace>
          <inkml:trace contextRef="#ctx0" brushRef="#br0" timeOffset="-80706.93">18074 14644 68 0,'0'0'212'0,"8"-9"-18"0,-8 9-24 16,0 0-18-16,0 0-14 0,0 0-7 16,0 0-7-16,0 0-10 0,0 0-10 0,0 0 3 0,12 19-5 15,-11-11-8-15,-1 5-6 0,4-1-3 0,-3 0-7 16,2 3-7-16,1-1-6 0,1 0-1 0,-3-1-5 15,4 1-7-15,-2-1-7 0,2-1 8 0,1-1 1 16,-2-3-5-16,4 3 1 0,-2-4-4 0,-2 0 3 16,1-1-4-16,1-1 0 0,1-2-2 0,1 0-2 15,4-1-6-15,0-2-2 0,-3-1-3 0,6 0-5 0,-1-5-1 16,0 3-3-16,-2-5-1 0,4 2-3 16,2-3-2-16,2-1-1 0,-8 1-2 0,-2-1 2 15,1-2-6-15,0-7 1 0,-3 7-4 0,0 0 1 16,-1 0-1-16,-3-2-1 0,-1 0 2 0,0 0-1 0,-4 1 0 15,-1 1-4-15,-2-4 0 0,-1 4 3 16,0 0 0-16,-6 0-3 0,-1 2-2 0,-2-1 0 16,0 4 4-16,-5-2-2 0,1 3-2 0,-5 0 3 0,1 2-4 15,-3 1 2-15,1 1-2 0,-1 2 1 0,3 2 0 16,2-2-4-16,2 4-15 0,2-4-16 16,1 3-13-16,0 1-13 0,3 0-19 0,1 0-20 0,2-2-18 15,-1 2-30-15,9-4-15 0,-9 3-38 0,9-3-153 16,0 0-383-16,0 0 170 0</inkml:trace>
          <inkml:trace contextRef="#ctx0" brushRef="#br0" timeOffset="-79973.14">18554 14031 166 0,'0'0'199'0,"0"0"-13"0,5-11-17 0,-5 11-13 15,6-10-10-15,1 4-9 0,-2 1-7 0,-5 5-9 16,16-7-3-16,-8 4-9 0,3-3-6 0,-3 4-3 16,7-2-8-16,-4 0-4 0,3 3-8 0,-4 0-8 15,0-2-7-15,-10 3-6 0,16 0-7 0,-16 0-6 16,16 3-5-16,-10-1-5 0,0 3-3 0,-6-5-3 15,10 9 1-15,-7-7-9 0,-3-2 0 0,4 13-1 16,-4-13-5-16,0 14 1 0,0-14 2 0,-4 14 4 16,0-7-3-16,-1 1 0 0,-1 0-2 0,2 1 5 15,-2-4-5-15,-1 6-4 0,2-5 3 0,-1 1-5 16,6-7 4-16,-11 10-5 0,6-4-3 0,5-6 1 16,-8 11-3-16,4-7 2 0,4-4 4 0,-8 8-5 15,8-8 2-15,-5 4-5 0,5-4 1 0,0 0-3 0,0 0 2 16,-1 12 0-16,1-12 3 0,0 0 1 0,0 0-5 15,0 0 0-15,8 10-2 0,-8-10 2 0,0 0 0 16,10 2 1-16,-10-2-1 0,12 7-3 0,-12-7 0 16,10 5 0-16,-3-4 0 0,-7-1 3 0,8 5-4 15,-8-5-1-15,10 7 0 0,-5-2 1 0,1-1-1 16,-6-4-1-16,5 8 1 0,-4-1 1 0,-1-7 2 16,7 15 0-16,-6-6-3 0,-1 0 2 0,0-9-3 15,3 13 4-15,-2-5-5 0,-1 0 5 0,0-8 0 16,-4 20 3-16,1-10-3 0,-2-1 5 0,-1 0 1 15,-1-1 9-15,-1 0-4 0,-1 1 3 0,-1-1 0 16,-4 2-3-16,0-4 2 0,1 0 1 0,0 0-3 16,-3-2 0-16,1 2-2 0,0 0 0 0,0 0-4 0,0-3 1 15,1-1-6-15,1 4-8 0,-3-3-12 0,2-1-17 16,2 0-17-16,1 1-21 0,2 1-21 0,9-4-23 16,-15 3-26-16,15-3-33 0,-12 0-65 0,12 0-122 15,0 0-394-15,-9-7 175 0</inkml:trace>
        </inkml:traceGroup>
        <inkml:traceGroup>
          <inkml:annotationXML>
            <emma:emma xmlns:emma="http://www.w3.org/2003/04/emma" version="1.0">
              <emma:interpretation id="{67A32562-065B-49A5-9658-3914AC0C3BAF}" emma:medium="tactile" emma:mode="ink">
                <msink:context xmlns:msink="http://schemas.microsoft.com/ink/2010/main" type="inkWord" rotatedBoundingBox="20217,15321 20465,15324 20463,15574 20214,15571"/>
              </emma:interpretation>
            </emma:emma>
          </inkml:annotationXML>
          <inkml:trace contextRef="#ctx0" brushRef="#br0" timeOffset="-77585.04">19333 14589 120 0,'0'0'129'0,"0"0"7"0,0 0-9 0,0 0 0 0,0 0 2 15,0 0 0-15,0 0-2 0,0 0-3 0,0 0-2 16,0 0-1-16,0 0-6 0,0 0 8 0,0 0 1 0,0 0-11 15,0 0 0-15,0 0-9 0,0 0-13 16,0 0-7-16,0 0-10 0,0 0-7 0,0 0-7 16,0 0-7-16,0 0-2 0,0 0-3 0,0 0 4 0,0 0-5 15,0 0 8-15,0 0-2 0,23 3-5 0,-17 3 3 16,0 0 5-16,1 1-4 0,-1 4-2 16,1-4-5-16,2 2-3 0,-1 2-3 0,-3-4-4 0,4 3-2 15,-2 0-3-15,-1-1-1 0,-1-1-6 0,2-2 1 16,-1 3-5-16,0-2 0 0,0 2-4 0,-1-3 1 15,-1 0 0-15,-4-6-4 0,7 10-2 0,-4-4 1 16,-3-6-2-16,3 9 3 0,-3-9-3 0,4 8-5 16,-4-8 5-16,0 0-3 0,3 8 2 0,-3-8 1 15,0 0-11-15,4 8-2 0,-4-8-4 0,0 0-9 16,0 0-9-16,0 0-13 0,0 0-19 0,0 0-20 16,0 0-17-16,0 0-21 0,0 0-33 0,0 0-20 15,0 0-15-15,-4-36-22 0,9 23-24 0,0 1-133 16,-2 0-394-16,5-1 174 0</inkml:trace>
          <inkml:trace contextRef="#ctx0" brushRef="#br0" timeOffset="-77137">19565 14586 61 0,'0'0'116'0,"2"-6"4"0,-2 6 6 0,0 0 0 15,4-13 3-15,-4 13 3 0,0 0 3 0,1-9-11 16,-1 9 0-16,0 0-12 0,0 0-5 16,0 0-12-16,0 0-5 0,0 0-12 0,0 0-2 15,0 0-2-15,-13-6-3 0,13 6-2 0,0 0-4 0,-16 13-1 16,8-7 1-16,3 0 1 0,-1 0-2 0,-2 3-1 15,1 1-2-15,1 0-7 0,-1 1-2 0,1 1-2 16,-1-3-4-16,-1 3-1 0,2-2-3 0,1 1-4 16,1 3-5-16,-2-3 1 0,1 0-4 0,0-4 0 15,0 6-3-15,2-6-3 0,-2 0-3 0,1 1-1 16,4-8-3-16,-8 12 0 0,4-7-1 0,4-5-1 16,-4 12-4-16,4-12 2 0,-4 7-2 0,4-7 1 15,0 0-3-15,-5 5 2 0,5-5 2 0,0 0 0 16,0 0-2-16,0 0 0 0,0 0-2 0,-10 4 0 15,10-4 1-15,0 0-4 0,0 0 4 0,0 0-6 16,-11-15-1-16,11 15 1 0,-5-9-2 0,5 9 1 16,-3-10 4-16,3 10-4 0,-4-11 0 0,4 11-1 15,-1-10 5-15,1 10-3 0,0 0 0 0,0-12 2 0,0 12-2 16,0 0 0-16,4-9 2 0,-4 9 0 16,4-9-4-16,-4 9 7 0,10-6-5 0,-10 6 1 15,13-4 0-15,-5 1 4 0,-8 3-2 0,20-3-1 0,-10 3 2 16,2-2-1-16,0-1 0 0,1 3 0 0,-13 0-1 15,17 0-1-15,-7 0-1 0,-10 0 0 0,17 3-7 16,-9-1-9-16,-8-2-12 0,15 0-22 0,-15 0-23 16,11 4-21-16,-11-4-21 0,8 6-28 0,-8-6-28 15,8 5-35-15,-8-5-213 0,12 4-449 0,-12-4 199 16</inkml:trace>
        </inkml:traceGroup>
        <inkml:traceGroup>
          <inkml:annotationXML>
            <emma:emma xmlns:emma="http://www.w3.org/2003/04/emma" version="1.0">
              <emma:interpretation id="{7AE9611E-D1C7-47D5-8BA9-05653AF19BDF}" emma:medium="tactile" emma:mode="ink">
                <msink:context xmlns:msink="http://schemas.microsoft.com/ink/2010/main" type="inkWord" rotatedBoundingBox="21123,14633 23041,14654 23029,15775 21111,15754"/>
              </emma:interpretation>
            </emma:emma>
          </inkml:annotationXML>
          <inkml:trace contextRef="#ctx0" brushRef="#br0" timeOffset="-76494.74">20373 14314 60 0,'-6'-6'225'0,"6"6"-22"0,0 0-8 0,0 0-11 16,0 0-5-16,-24 16-9 0,16-7-8 0,-1 3-9 16,-2 5-6-16,0 2-7 0,2 0-5 0,-3 2-10 15,3 2-1-15,-3 6-11 0,3 2-4 0,3 0-9 16,0-1-9-16,4-6-7 0,-3 4-7 0,2-4-9 15,3 7-1-15,0-4-16 0,0-5 7 0,4 4-9 16,-3-3-1-16,2 3-6 0,-1-3-6 0,2-4 0 0,-1 1-5 16,1-1-1-16,-3-3-8 0,3-1-17 0,1 0-16 15,2-3-23-15,-1 0-33 0,2-2-35 0,1-1-43 16,3 0-46-16,1-5-78 0,3 0-148 0,6-3-452 16,2-2 200-16</inkml:trace>
          <inkml:trace contextRef="#ctx0" brushRef="#br0" timeOffset="-70074.02">20669 14552 77 0,'0'0'115'0,"0"0"-17"0,0 0-6 15,0 0-10-15,14 7-9 0,-14-7-6 0,0 0-8 16,0 0-6-16,0 0-11 0,0 0 0 0,0 0-3 15,0 0-6-15,0 0-2 0,0 0-4 0,0 0 2 16,0 0-3-16,0 0-3 0,0 0 2 0,0 0 0 16,0 0 0-16,0 0 2 0,0 0-3 0,0 0-4 15,0 0 0-15,0 0-3 0,0 0 5 0,0 0-9 16,0 0 5-16,0 0-2 0,0 0 3 0,0 0-4 16,0 0 5-16,0 0-3 0,0 0-1 0,0 0 4 15,0 0 2-15,0 0 3 0,0 0 2 0,0 0-1 16,0 0 2-16,0 0-1 0,0 0 2 0,0 0-3 15,0 0 3-15,0 0-2 0,0 0-3 0,0 0-3 0,0 0 0 16,0 0-3-16,0 0 2 0,0 0-3 16,0 0 0-16,0 0-3 0,0 0 0 0,0 0-3 0,0 0-2 15,0 0-2-15,0 0 5 0,0 0-3 0,0 0-1 16,0 0-3-16,0 0 3 0,0 0-4 0,0 0 2 16,0 0-3-16,0 0 2 0,0 0-2 0,0 0 4 15,0 0-3-15,0 0 5 0,0 0 5 0,0 0 2 16,0 0-2-16,0 0 3 0,0 0-1 0,0 0 2 15,0 0 5-15,0 0-4 0,0 0-2 16,0 0 1-16,0 0 1 0,0 0-1 0,0 0-1 0,0 0-3 16,0 0 1-16,0 0 0 0,0 0 1 0,0 0-4 15,0 0-1-15,0 0 1 0,0 0 2 0,0 0-1 16,0 0-1-16,0 0 2 0,0 0-3 0,0 0 1 16,0 0 1-16,0 0-1 0,0 0-4 0,0 0 1 15,0 0-3-15,0 0 2 0,0 0-1 0,0 0 0 16,0 0-4-16,0 0 2 0,0 0 1 0,0 0-3 0,0 0 3 15,0 0-2-15,0 0-2 0,0 0 0 0,0 0-2 16,0 0 3-16,0 0-4 0,0 0 1 0,0 0 1 16,0 0 2-16,0 0-3 0,0 0 1 15,0 0-3-15,0 0 4 0,0 0-1 0,0 0-1 0,0 0 1 16,0 0 1-16,0 0-2 0,0 0 0 0,0 0 0 16,0 0 3-16,0 0-1 0,0 0-1 0,0 0 2 15,0 0-3-15,0 0-1 0,0 0 0 0,0 0 0 16,0 0 2-16,0 0-1 0,0 0 1 0,0 0-3 15,0 0 2-15,0 0 1 0,0 0-1 0,0 0-1 16,0 0 3-16,0 0-1 0,0 0-1 0,0 0 0 16,0 0 1-16,0 0 0 0,0 0-3 0,0 0-1 15,0 0 4-15,0 0-2 0,0 0 2 0,0 0-2 16,0 0 4-16,0 0-6 0,0 0 3 0,0 0 3 16,0 0-1-16,0 0 0 0,0 0-2 0,0 0 0 15,0 0 1-15,0 0 0 0,0 0 3 0,0 0-6 16,0 0 5-16,0 0-3 0,0 0-2 0,0 0-2 0,0 0 4 15,0 0 2-15,0 0 0 0,0 0-4 0,0 0-1 16,0 0 4-16,0 0 2 0,0 0 0 16,0 0-4-16,0 0 2 0,0 0 1 0,0 0-3 0,0 0 1 15,0 0 0-15,0 0-1 0,0 0 1 0,0 0 0 16,0 0 0-16,0 0 3 0,0 0 1 0,0 0 0 16,0 0 2-16,0 0-1 0,0 0 3 0,0 0 1 15,0 0-2-15,0 0 3 0,0 0-3 0,0 0 0 16,0 0-1-16,0 0 2 0,0 0-2 0,0 0 1 15,0 0-3-15,0 0 2 0,0 0-3 0,0 0 3 16,0 0-2-16,0 0-1 0,0 0 0 0,0 0 1 16,0 0-2-16,0 0-1 0,0 0 1 0,0 0 0 15,0 0-3-15,0 0 1 0,0 0 0 0,0 0-1 16,0 0-1-16,0 0 4 0,0 0-2 0,0 0-1 0,0 0 2 16,0 0 1-16,0 0-4 0,0 0 1 15,0 0 1-15,0 0 0 0,0 0 5 0,0 0-6 16,0 0-1-16,0 0 1 0,0 0 1 0,0 0 2 0,0 0-1 15,0 0 2-15,0 0-1 0,0 0-1 0,0 0-1 16,0 0 2-16,0 0-2 0,0 0 1 16,0 0 1-16,0 0-2 0,0 0-3 0,0 0 4 0,0 0 0 15,0 0 0-15,0 0 1 0,0 0-4 0,0 0-1 16,0 0 8-16,0 0-5 0,0 0 0 0,0 0-1 16,0 0 0-16,0 0-2 0,0 0 4 0,0 0-1 15,0 0-1-15,0 0 2 0,0 0 0 0,0 0 0 16,0 0-3-16,0 0 1 0,0 0-1 0,0 0 1 15,0 0 2-15,0 0-2 0,0 0-1 0,0 0 3 16,0 0-3-16,0 0 3 0,0 0-1 0,0 0-3 16,0 0 4-16,0 0-3 0,0 0 2 0,0 0-2 15,0 0 2-15,0 0-3 0,0 0 1 0,0 0 1 16,0 0-1-16,0 0 3 0,0 0 0 0,0 0 2 16,0 0-3-16,0 0-2 0,0 0 0 0,0 0 1 15,0 0 1-15,0 0 0 0,0 0 2 0,0 0-1 0,0 0-2 16,0 0 3-16,0 0-1 0,0 0 2 0,0 0-4 15,0 0 2-15,0 0-1 0,0 0-1 0,0 0 2 16,0 0 0-16,0 0-1 0,0 0 0 16,0 0 1-16,0 0-4 0,0 0 2 0,0 0 3 0,0 0-2 15,0 0 2-15,0 0-1 0,0 0-1 0,0 0 2 16,0 0-1-16,0 0-1 0,0 0-2 0,0 0 2 16,0 0-1-16,0 0 5 0,0 0-2 0,0 0 8 15,0 0-11-15,0 0 1 0,0 0-1 0,0 0 0 16,0 0 2-16,0 0-4 0,0 0 2 0,0 0 1 15,0 0 1-15,0 0-2 0,0 0-1 0,0 0 3 16,0 0-2-16,0 0 4 0,0 0-4 0,0 0 2 16,0 0-1-16,0 0 0 0,0 0 0 0,0 0 0 15,0 0-2-15,0 0 0 0,0 0 2 0,0 0-1 16,0 0 1-16,0 0 1 0,0 0-2 0,0 0 3 16,0 0-4-16,0 0 2 0,0 0-1 0,0 0-3 15,0 0 4-15,0 0 0 0,0 0-2 0,0 0 2 0,0 0-1 16,0 0-3-16,0 0 6 0,0 0-5 0,0 0 4 15,0 0-1-15,0 0-1 0,0 0 0 0,0 0 1 16,0 0 0-16,0 0-1 0,0 0 2 0,0 0 0 16,0 0-2-16,0 0 1 0,0 0-2 0,0 0 1 15,0 0 3-15,0 0-2 0,0 0 0 0,0 0 0 16,0 0 5-16,0 0-5 0,0 0 1 0,0 0-1 0,0 0-1 16,0 0 4-16,0 0-4 0,0 0 4 15,0 0 4-15,0 0-3 0,0 0-1 0,0 0 2 16,0 0 6-16,0 0-1 0,0 0 0 0,0 0 3 15,0 0-3-15,0 0 1 0,0 0 2 0,0 0 1 16,0 0 1-16,0 0-3 0,0 0 1 0,0 0-4 16,0 0 0-16,0 0-1 0,0 0 1 0,0 0 1 15,0 0-6-15,0 0-1 0,0 0 1 0,0 0 2 16,0 0 0-16,0 0-1 0,0 0-2 0,0 0 0 16,0 0 1-16,0 0-4 0,0 0 1 0,0 0 2 15,0 0-3-15,0 0 0 0,0 0-1 0,0 0 3 0,0 0-2 16,0 0 4-16,0 0-4 0,0 0 1 0,0 0-1 15,0 0 0-15,0 0 3 0,0 0-2 0,0 0-2 16,0 0-1-16,0 0 1 0,0 0 1 0,0 0 1 16,0 0-2-16,0 0 4 0,0 0-5 0,0 0 3 15,0 0 0-15,0 0-1 0,0 0-2 0,0 0 1 16,0 0-1-16,0 0 0 0,0 0-2 0,0 0 0 16,0 0 7-16,0 0-3 0,0 0 0 0,0 0-3 15,0 0 1-15,0 0 0 0,0 0 3 0,0 0-3 16,0 0 3-16,0 0-2 0,0 0 0 0,0 0-2 15,0 0 4-15,0 0-3 0,0 0 2 0,0 0 1 16,0 0-3-16,0 0 2 0,0 0-2 0,0 0 1 16,0 0 1-16,0 0 0 0,0 0 0 0,0 0 1 0,0 0-1 15,0 0-1-15,0 0 4 0,0 0-3 16,0 0 1-16,0 0 0 0,0 0-2 0,0 0 1 16,0 0-1-16,0 0 1 0,0 0 0 0,0 0 2 0,0 0-1 15,0 0-1-15,0 0 2 0,0 0 0 0,0 0 3 16,0 0-2-16,0 0-3 0,0 0 2 0,0 0-5 15,0 0 6-15,0 0-2 0,0 0 1 0,0 0 0 16,0 0-3-16,0 0 6 0,0 0-4 0,0 0 1 16,0 0 3-16,0 0-2 0,0 0 0 0,0 0 3 15,0 0 1-15,0 0 2 0,0 0 0 0,0 0 3 16,0 0-1-16,0 0-2 0,0 0-2 0,0 0 2 16,0 0-2-16,0 0 0 0,0 0-2 0,0 0-2 15,0 0 3-15,0 0-3 0,0 0 1 0,0 0-1 16,0 0 1-16,9-18 1 0,-9 18-2 0,0 0 0 15,7-6-1-15,-7 6-1 0,0 0 0 0,8-7 2 16,-8 7-4-16,6-9 1 0,-6 9 2 0,9-6-1 16,-9 6-2-16,8-6 1 0,-3 1 1 0,-5 5-2 0,11-8-2 15,-6 3 0-15,-5 5-2 0,12-6 6 0,-6 2 1 16,-6 4-7-16,12-7 1 0,-7 2 5 16,-5 5-4-16,11-6 3 0,-11 6-2 0,8-6 2 0,-8 6-3 15,0 0 1-15,10-2-2 0,-10 2 6 0,0 0-4 16,11-2 1-16,-11 2-1 0,0 0 0 0,9-2 2 15,-9 2-1-15,0 0-2 0,10-4 1 0,-10 4-1 16,0 0 0-16,0 0 3 0,17-1 0 0,-17 1-2 16,0 0 3-16,12 2 0 0,-12-2-1 0,0 0 0 15,12 0 0-15,-12 0-1 0,0 0-1 0,0 0 2 16,12 3-2-16,-12-3 0 0,0 0 3 0,10 0-5 16,-10 0 5-16,0 0-2 0,0 0 1 0,9 2-2 15,-9-2 1-15,0 0-1 0,0 0 0 0,0 0-2 16,9 2 1-16,-9-2-1 0,0 0 2 0,0 0 3 15,7 5-4-15,-7-5 1 0,0 0 0 0,0 0 0 16,0 9 0-16,0-9-2 0,0 0 0 0,0 0 1 16,-1 16 5-16,1-16-7 0,1 9 2 0,-1-9 0 0,-3 11 2 15,3-11-1-15,-4 12 3 0,0-5 0 0,4-7 0 16,-7 12 2-16,1-5 0 0,1 2 3 16,3-1-3-16,-4 2 0 0,1-1 5 0,-1 3-3 0,0-1 0 15,0 0-1-15,-3-2 3 0,1 0-1 0,-3 3 0 16,3-4 2-16,-1 0 1 0,1 4-6 0,-1-4 3 15,-1 2 0-15,2 2 0 0,0-3 0 0,-2-2-1 16,3 2 0-16,-3 3-1 0,3-7-1 0,-2 6 3 16,1-3-2-16,-1 1 1 0,1-4-1 0,2 3 1 15,0-2-2-15,0 0 1 0,-1-2 0 0,0 3 0 16,7-7-4-16,-10 8 2 0,4-2-2 0,6-6 3 16,-11 6-3-16,11-6 3 0,-10 7 5 0,5-2-4 15,5-5-2-15,-11 7 1 0,11-7-1 0,-9 4 1 16,9-4 1-16,-9 8 1 0,9-8-5 0,-7 2 2 15,7-2 2-15,-10 3-1 0,10-3 2 0,0 0-1 16,0 0-1-16,0 0 3 0,-9 1 1 0,9-1 1 16,0 0-2-16,0 0 6 0,0 0 1 0,0 0-4 0,0 0 0 15,0 0 1-15,0 0 5 0,0 0-3 16,0 0 1-16,0 0 0 0,0 0-1 0,0 0-3 16,0 0 2-16,0 0-6 0,0 0 2 0,0 0-2 0,0 0 1 15,0 0-1-15,0 0-1 0,17-18 0 0,-17 18-4 16,12-9 3-16,-6 6-1 0,-6 3 0 0,12-7-2 15,-4 5 2-15,-8 2-1 0,14-4 0 0,-10-2 1 16,-4 6-3-16,12-3 5 0,-12 3-6 0,12-5 4 16,-7 0-3-16,-5 5-1 0,0 0 1 0,0 0 1 15,14-2-2-15,-14 2 3 0,0 0-1 0,0 0-2 16,9-2 1-16,-9 2-2 0,0 0 1 0,0 0-1 0,0 0-1 16,0 0 2-16,15 2 0 0,-15-2-1 15,6 4-1-15,-6-4 2 0,0 0-1 0,7 8 1 16,-7-8 1-16,6 3 1 0,-6-3-2 0,7 6 1 15,-7-6 2-15,10 10-4 0,-6-8 3 0,-4-2 1 16,9 6 1-16,-9-6-2 0,9 9 2 0,-2-6-2 16,-2 3 1-16,-5-6-1 0,12 5 2 0,-7-3 3 15,-5-2-2-15,13 5-1 0,-4-1 2 0,-1-1 1 0,-8-3 2 16,17 3 1-16,-9-3-2 0,3 3 3 16,-11-3-4-16,18 0 1 0,-4-3-1 0,-14 3-1 15,17 0 2-15,-8 0-1 0,-9 0 3 0,17-2 1 0,-17 2 1 16,13-1 3-16,-13 1 4 0,15-3 2 0,-15 3 2 15,10-3 3-15,-10 3-1 0,0 0-1 0,0 0 1 16,8-2-5-16,-8 2 2 0,0 0-1 0,0 0-1 16,0 0-7-16,0 0-2 0,8-4-1 0,-8 4 1 15,0 0-1-15,0 0 0 0,0 0 2 0,0 0-6 16,0 0-1-16,0 0-8 0,0 0-5 0,0 0-11 16,0 0-17-16,0 0-11 0,0 0-18 0,0 0-18 15,0 0-20-15,0 0-26 0,0 0-26 0,0 0-38 16,0 0-48-16,0 0-188 0,0 0-464 0,0 0 205 15</inkml:trace>
          <inkml:trace contextRef="#ctx0" brushRef="#br0" timeOffset="-68959.11">21351 14146 180 0,'0'0'181'0,"0"0"-6"0,0 0-10 16,0 0-8-16,-1-12-9 0,1 12-11 15,0 0-12-15,0 0-14 0,0 0-7 0,0 0-8 16,0 0-14-16,0 0-12 0,0 0-5 0,0 0-8 0,0 0-6 16,0 0-4-16,0 0-5 0,0 0 4 0,0 0-3 15,9 33-3-15,-6-24 0 0,2 1-1 16,-4 4 1-16,2 1-6 0,-1 5-1 0,5-1 2 0,-2 2 0 16,0 3-2-16,-2 1 2 0,4 6-6 0,-2 1 0 15,0-8-2-15,0 7-1 0,0 0-1 0,1-1-3 16,-5-5-3-16,3-1-1 0,1 1 2 0,-2-3-2 15,-2-1 1-15,2 3-4 0,-2-4 1 0,-2 1 0 16,1-1-2-16,0-1-1 0,0-3-2 0,-3-1-1 16,-1-1 1-16,0 1-1 0,-1-2-1 0,0 1 0 15,0-1 0-15,-3 1-2 0,1-3 0 0,-2 0 2 0,1-3-5 16,2 1-12-16,0 1-11 0,0-4-12 16,-2 0-17-16,2 0-15 0,-1 1-19 0,7-7-18 15,-10 8-18-15,10-8-18 0,-7 6-21 0,7-6-194 0,0 0-381 16,0 0 168-16</inkml:trace>
          <inkml:trace contextRef="#ctx0" brushRef="#br0" timeOffset="-68463.54">21638 13892 52 0,'0'0'160'0,"-6"-9"-3"15,6 9-8-15,0 0-6 0,0 0-9 0,0 0-11 0,-6-6-13 16,6 6-9-16,0 0-13 0,0 0-6 0,0 0 1 16,0 0-7-16,0 0-2 0,0 0 2 0,-7 19-6 15,7-19 3-15,-2 16-2 0,-2-5-4 16,0-1 1-16,2 2-1 0,1 2-5 0,1-5 0 0,0 10-6 15,0-7 2-15,0 3-3 0,0 0-2 0,1-1-3 16,-1-1-4-16,-1-2-6 0,2-2-3 0,-1 1 0 16,0-10-6-16,0 15-2 0,0-7-2 0,2 1-7 15,-2-9 3-15,2 13-4 0,-2-13-1 0,-2 13-2 16,2-13-6-16,2 11-14 0,-2-11-15 0,0 0-17 16,-2 10-21-16,2-10-13 0,0 0-17 0,2 8-20 15,-2-8-42-15,0 0-48 0,0 0-145 0,0 0-369 16,20-17 163-16</inkml:trace>
          <inkml:trace contextRef="#ctx0" brushRef="#br0" timeOffset="-68027.18">21903 13962 53 0,'0'0'158'0,"0"0"-15"0,0 0-16 0,0 0-2 16,0 0 1-16,0 0-4 0,0 0-2 0,0 0-8 15,-18 21 3-15,11-17-5 0,-2 5-1 0,-2 0-1 16,2 2-3-16,-1 2-8 0,-1 0-6 0,-2 4 1 16,-1-2 4-16,1 3 1 0,0-1-8 0,-2 2-4 15,1-2-5-15,-2-1-2 0,3 2-6 0,1 3-2 16,-1-2-2-16,2-2-1 0,-4 3-1 0,3-1-11 15,2 2 0-15,2-9-7 0,-2 6-5 0,2 3-4 16,-1-7-3-16,2-1-6 0,1 1 6 0,-1 1-7 16,1-3-4-16,-1 3-3 0,-2-6-3 0,2 3 3 15,2-2-4-15,3-4-2 0,-4 4 1 0,1-1-6 0,5-9-8 16,-9 11-23-16,4-5-21 0,2 0-27 16,3-6-30-16,-10 10-35 0,10-10-26 0,-7 6-48 15,7-6-224-15,0 0-464 0,0 0 205 0</inkml:trace>
          <inkml:trace contextRef="#ctx0" brushRef="#br0" timeOffset="-67449.43">21806 14311 192 0,'0'0'180'15,"0"0"-11"-15,7-8-9 0,-7 8-21 0,5-7-10 16,-5 7-11-16,9-7-11 0,-4 1-9 0,-5 6-8 16,12-11-10-16,-4 7-3 0,-2-2-11 0,1 0-2 15,2 0-2-15,2 3-5 0,-4 0-4 0,3-1-4 16,-3 0 0-16,4 1-6 0,-3-1 3 0,1 0-5 15,-9 4 4-15,14-3-5 0,-5 2-5 0,-9 1 0 16,15-1-3-16,-15 1-8 0,12 0-2 0,-12 0 1 16,0 0-2-16,14 2-4 0,-14-2 2 0,6 6-5 15,-6-6 0-15,6 8 8 0,-6-8 4 0,0 12-4 16,0-12 3-16,-2 13 0 0,2-13-1 0,-5 20 8 0,-3-8 5 16,2-1-2-16,-2 3-3 0,1-2 0 15,-2 2-2-15,-3-3-2 0,5 0-1 0,-4 1-2 16,-2 4 2-16,-1-1-3 0,2-3 1 0,0 0-5 0,0-1-3 15,1-2 6-15,-1 2-5 0,1 0-5 0,-2-3 4 16,3 0-4-16,1-1 1 0,-2 2-4 16,5-3 0-16,-3-3 1 0,2 3-2 0,1-3 0 15,6-3 1-15,-11 6-1 0,11-6 0 0,-9 6-1 0,9-6 6 16,0 0-3-16,-8 4 2 0,8-4-6 0,0 0 3 16,0 0-3-16,0 0-2 0,0 0-2 0,0 0 3 15,0 0-5-15,0 0 1 0,28-13-2 0,-21 10-2 16,-7 3 1-16,20 0 5 0,-7 0-4 0,0-3-1 15,2 6 1-15,-2-3 0 0,1 0-1 0,2 0 2 16,1-3-1-16,0 6-1 0,0-3-1 0,0 4-1 16,0-3 3-16,-2 3 3 0,2-2-5 0,3 3 1 15,-7-2 0-15,3 3 1 0,-1-4-2 0,-4 2 3 16,2-1 0-16,-4-1 0 0,-1-1-1 0,4 2 0 0,-12-3-4 16,14 6-6-16,-7-5-18 0,-7-1-21 15,10 5-34-15,-10-5-27 0,4 3-22 0,-4-3-41 16,0 0-63-16,0 0-160 0,0 0-429 0,0 0 189 15</inkml:trace>
        </inkml:traceGroup>
      </inkml:traceGroup>
    </inkml:traceGroup>
    <inkml:traceGroup>
      <inkml:annotationXML>
        <emma:emma xmlns:emma="http://www.w3.org/2003/04/emma" version="1.0">
          <emma:interpretation id="{12ABB78A-E343-4AC2-AB57-CD545FA65E2B}" emma:medium="tactile" emma:mode="ink">
            <msink:context xmlns:msink="http://schemas.microsoft.com/ink/2010/main" type="paragraph" rotatedBoundingBox="14186,16170 16661,16170 16661,16420 14186,164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7C1A05-127D-4150-8166-5CA9BE2A73F1}" emma:medium="tactile" emma:mode="ink">
              <msink:context xmlns:msink="http://schemas.microsoft.com/ink/2010/main" type="inkBullet" rotatedBoundingBox="14186,16169 16661,16172 16660,16421 14185,16418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59506.17">13302 15418 67 0,'6'-6'141'15,"-6"6"-3"-15,0 0-3 0,0 0-10 0,7-6-3 16,-7 6-8-16,0 0-9 0,6-3-2 0,-6 3-7 16,0 0-9-16,0 0-7 0,0 0-10 0,0 0-8 15,0 0-7-15,0 0-6 0,8-5-3 0,-8 5-2 16,0 0-11-16,0 0 1 0,0 0-3 0,0 0-1 15,5 14 0-15,-5-14-3 0,0 11-6 0,0-11-2 16,1 11 3-16,-1-11-2 0,4 12 1 0,-3-3-5 16,-1-9 2-16,4 12-3 0,-1-6-1 0,-3-6 3 0,8 13 0 15,-3-7-4-15,-5-6-1 0,4 12-1 16,4-6 2-16,-6 0-1 0,-2-6-5 0,9 7 0 16,-5-2-1-16,-4-5-3 0,12 9 3 0,-7-6-5 0,3 1 3 15,-8-4 2-15,15 3-1 0,-15-3 2 0,11 4-5 16,-4-4 1-16,-7 0-1 0,14 2 2 0,-14-2-4 15,12 0 2-15,-12 0 1 0,13 0 0 0,-13 0 0 16,13 0 1-16,-13 0-3 0,16-2 2 0,-8 1-3 16,-8 1 4-16,19-5-2 0,-6 1 0 0,-1 0-2 15,-1 4 2-15,-2-2-4 0,3-2 1 0,-2 4 0 0,3-4 4 16,1 0-3-16,-3 4-1 0,1-3-1 16,-1 0 0-16,3 0 5 0,1-1-2 0,-2 3-4 15,0 0 4-15,3-3-1 0,1 1 1 0,-3 3 0 0,1-1-3 16,2-1 2-16,-2 2 3 0,5-3 1 15,1 0-4-15,3-1 0 0,-1 2 0 0,2-1-1 16,-2 1 1-16,4-2-1 0,-4 0 2 0,3 2-1 16,-2 1-2-16,-1-2 16 0,1 3-13 0,-2 0-2 0,-1 0-1 15,-4 0-1-15,-1 3 1 0,1-2 1 16,-4 1-3-16,2 1 1 0,-3 2 0 0,1 0 0 0,-1-2 6 16,-2 3-6-16,2-1 5 0,-1 2-4 0,-2-1 2 15,3 0-4-15,-2 1 1 0,2 0 5 0,-3 1-2 16,0 1-3-16,2-5 4 0,-5 4-3 0,3-2 0 15,-1 0 5-15,1 1 3 0,-2-1-4 0,-2-1-2 16,2 4 1-16,-1-5 1 0,1 2-2 0,-7-6 0 16,9 9 0-16,-5-6 1 0,-4-3-2 0,8 9 4 0,-8-9-4 15,3 7 2-15,-3-7-1 0,0 0-1 16,6 6 2-16,-6-6 3 0,0 0 3 0,0 0 11 16,5 3 9-16,-5-3 10 0,0 0-3 0,0 0-1 15,0 0-5-15,0 0-3 0,0 0-4 0,9-14-2 0,-9 14 1 16,5-10-6-16,-5 10 3 0,8-10-5 15,-3 6-2-15,1-2-3 0,0-3 0 0,1 4-1 16,3-2 0-16,1 1 0 0,0-4-1 0,1 5 2 0,0-4-3 16,1 2-1-16,-1-2 0 0,10 3 0 15,-8 0-4-15,10 0 3 0,-7 0-1 0,6 0 0 0,4-3 2 16,-4 3-2-16,1 0 0 0,0-3-1 0,3 3 3 16,-1 2-2-16,-3-2 4 0,5-1-2 0,-3 3-1 15,-2 0-1-15,1 3 4 0,-2-1-3 0,0-1-3 16,-5 3 2-16,0 0 0 0,-3 0-1 15,3 0-1-15,-1 4 1 0,1-2-1 0,-4 4 0 0,3-3 2 16,-2 0 0-16,1 2-1 0,0-1 0 0,2 2 0 16,-1 2 0-16,1-3 1 0,5 1 1 0,-1 0-1 15,1 0-2-15,2 0 4 0,2 1-2 0,-1-1-1 16,0-3 2-16,3-1 0 0,6 1 2 0,-9-1-2 16,1-2-2-16,-2 0 1 0,0 0-1 0,-1-2 1 15,-1 2 4-15,-5-3-3 0,2 1-2 0,-6-1 0 16,4-1 3-16,-4 1-2 0,1-3 0 0,0 3 4 15,-2 0-6-15,-1-1 4 0,-3 2 1 0,-8 2-3 16,15-6 0-16,-15 6 1 0,9-4-7 0,-9 4-9 16,7-2-16-16,-7 2-25 0,0 0-22 0,9-4-32 15,-9 4-26-15,0 0-17 0,0 0-50 0,0 0-108 16,0 0-335-16,0 0 149 0</inkml:trace>
      </inkml:traceGroup>
    </inkml:traceGroup>
    <inkml:traceGroup>
      <inkml:annotationXML>
        <emma:emma xmlns:emma="http://www.w3.org/2003/04/emma" version="1.0">
          <emma:interpretation id="{2EF1A857-72B8-4B08-8F0A-290755C0D241}" emma:medium="tactile" emma:mode="ink">
            <msink:context xmlns:msink="http://schemas.microsoft.com/ink/2010/main" type="paragraph" rotatedBoundingBox="14070,16745 25234,16119 25285,17031 14122,176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EFEF8D-992F-4265-BAAB-8EDBE9BE34EB}" emma:medium="tactile" emma:mode="ink">
              <msink:context xmlns:msink="http://schemas.microsoft.com/ink/2010/main" type="line" rotatedBoundingBox="14070,16745 25234,16119 25285,17031 14122,17657"/>
            </emma:interpretation>
          </emma:emma>
        </inkml:annotationXML>
        <inkml:traceGroup>
          <inkml:annotationXML>
            <emma:emma xmlns:emma="http://www.w3.org/2003/04/emma" version="1.0">
              <emma:interpretation id="{9CEA5E93-E711-4435-82ED-FB3F404A5E10}" emma:medium="tactile" emma:mode="ink">
                <msink:context xmlns:msink="http://schemas.microsoft.com/ink/2010/main" type="inkWord" rotatedBoundingBox="14078,16884 15908,16781 15942,17380 14112,17483"/>
              </emma:interpretation>
            </emma:emma>
          </inkml:annotationXML>
          <inkml:trace contextRef="#ctx0" brushRef="#br0" timeOffset="-37116.96">13207 16330 50 0,'0'0'234'0,"0"0"-17"0,0 0-17 15,0 0-18-15,0 0-20 0,0 0-14 0,17-21-13 16,-17 21-11-16,10-7-10 0,-6 2-10 0,-4 5-7 16,7-10-6-16,-2 6-9 0,0-3-3 0,2-3-1 15,-1 0-10-15,-4 3 7 0,3-1 2 0,-1-2 4 16,-2 2-5-16,5-1-5 0,-3 5-6 0,-1-7-3 16,0 1-6-16,1 4 1 0,-4 6-1 0,3-16 0 0,1 10-6 15,-3-3-2-15,-1 9-5 0,5-12-1 16,-5 12 0-16,4-9-2 0,-4 9-8 0,3-10 4 15,-3 10 4-15,0 0-1 0,5-6-1 0,-5 6-8 0,0 0-1 16,2-10-6-16,-2 10-2 0,0 0-2 0,0 0 0 16,0 0-4-16,0 0 4 0,0 0 2 0,0 0 2 15,0 0 8-15,0 0-1 0,0 0 2 0,-3 34 9 16,3-21-2-16,-3-4 4 0,3 5-2 0,-2 0 3 16,-2 8 20-16,1-3 3 0,-1 1-4 0,2 2 1 15,-4-1 3-15,-1-1 2 0,3 0-1 0,-2-5 1 0,1 6-1 16,0-2-4-16,1-4-2 0,0 1 0 15,0-6-6-15,-1 4-2 0,2-1-6 0,-1-1-4 16,0-3-4-16,4 3 0 0,-1-3-6 0,1-9-2 0,-1 16-5 16,1-9-11-16,0-7-16 0,-1 12-25 15,1-12-42-15,3 11-27 0,-3-11-41 0,3 7-38 0,-3-7-43 16,5 6-49-16,-5-6-55 0,0 0-305 0,16-5-678 16,-16 5 300-16</inkml:trace>
          <inkml:trace contextRef="#ctx0" brushRef="#br0" timeOffset="-36880.6">13513 16500 152 0,'13'-5'394'0,"-4"4"0"0,-2-4-7 16,-7 5-5-16,11-7-5 0,-3 4-28 0,-8 3-20 15,11-6-22-15,-5 2-20 0,-6 4-18 0,11-3-20 16,-11 3-20-16,11-8-21 0,-4 6-19 0,-7 2-18 15,10-6-19-15,-10 6-14 0,7-4-16 0,-7 4-10 16,0 0-19-16,0 0-16 0,10-5-26 0,-10 5-29 0,0 0-44 16,0 0-46-16,0 0-44 0,0 0-46 15,8-1-46-15,-8 1-47 0,0 0-47 0,0 0-58 16,0 0-307-16,0 0-716 0,11-2 317 0</inkml:trace>
          <inkml:trace contextRef="#ctx0" brushRef="#br0" timeOffset="-35999.34">14099 16274 129 0,'0'0'263'0,"-3"-14"-19"0,3 14-22 0,0 0-19 0,6-13-14 15,-6 13-21-15,11-11-13 0,-2 1-17 0,-1 4-11 16,2 0-12-16,1-2-10 0,1 0-12 0,1-1-11 16,2 3-3-16,-2-3-12 0,4 1-4 0,-2 3-7 15,-1 0-6-15,-1-1-2 0,-1-1 0 0,1 3-3 16,1 0-5-16,-4 3-2 0,-10 1-7 0,15-4 0 16,-8 2-7-16,-7 2-3 0,0 0 0 0,16-3-3 15,-16 3-5-15,10 6 1 0,-10-6 8 0,7 4 2 16,-7-4-3-16,0 15-2 0,0-15 1 0,-4 15 3 15,1-5-1-15,-2 4 3 0,-3-1 4 0,1 5-3 0,0 0 0 16,-3 1-2-16,-1 1 1 0,-2-2-2 16,-1 1 3-16,0 0-1 0,1-1-6 0,0 0 1 15,-4 1-3-15,1-4-2 0,-1 3 3 0,0-5-6 16,3 2 3-16,2-2-4 0,0-2 0 0,1-1-2 16,-4 1-1-16,6-1 0 0,3-4-10 0,-5 0-2 0,2 1 0 15,2-1 2-15,1-3-1 0,-1 2 15 16,7-5-10-16,-10 4-3 0,10-4 3 0,-7 3-2 0,7-3-4 15,0 0-4-15,0 0 3 0,0 0-4 0,0 0 0 16,0 0-3-16,0 0 4 0,0 0-2 16,0 0 1-16,0 0 0 0,19-19-1 0,-19 19 1 0,13-4 2 15,-4 2 0-15,-9 2 0 0,23-3 1 0,-12 1 0 16,2 1 0-16,4 1 3 0,-1 0 3 0,-2-3 3 16,4 6 8-16,-1-2-3 0,2-1-1 0,-2 0 3 15,5 2 3-15,-7-2 8 0,2 3-12 0,0-2 8 16,-3 0-10-16,-3 1 2 0,0-1-5 0,-2 1 4 15,5-2-3-15,-14 0-5 0,13 3-5 0,-7 1-19 16,-6-4-14-16,10 2-14 0,-10-2-27 0,0 0-20 16,12 6-27-16,-12-6-45 0,9 0-24 0,-9 0-56 15,0 0-155-15,16-9-438 0,-10 6 194 0</inkml:trace>
          <inkml:trace contextRef="#ctx0" brushRef="#br0" timeOffset="-35608.02">14921 16183 160 0,'4'-8'309'16,"-4"8"-23"-16,0 0-22 0,0 0-19 0,0 0-21 0,0 0-17 16,0 0-13-16,0 0-12 0,0 0-12 0,-28 17-8 15,16-7-6-15,1 7-3 0,0 0-14 0,-2 0-3 16,-2 4-5-16,0-2-9 0,-2 8-6 0,3-7-6 15,1 1-11-15,-2 0-7 0,0 0-6 0,3 0-9 16,-6 7-9-16,8-9-6 0,3 3-3 0,-3-5-5 16,5-2-10-16,3 1 5 0,-2-5-11 0,2 5-1 15,4-3 3-15,0-1-8 0,2 0-8 0,0-6 5 16,3-1-5-16,4 0-1 0,5 0-8 0,-3-4-2 0,5-4 10 16,6 0-27-16,2-3-6 0,-1 0-2 15,8-10-11-15,-2 4 2 0,-2-6-8 0,-7 7-4 16,-2 0-1-16,-1-4 11 0,0 5-11 0,-8-2 5 0,1 1-4 15,-1 0 10-15,-5-2-1 0,1 2 5 0,-6 5-3 16,-1-6 6-16,0 12 12 0,-7-17-11 16,0 7 1-16,-7 2-3 0,0 3 5 0,1 2 2 15,-4 0-8-15,0 3-9 0,0 0-13 0,0 2-22 0,-4-1-23 16,3 2-31-16,-3 3-37 0,0 3-39 0,4-3-41 16,-3 2-279-16,3-3-554 0,-5 2 246 0</inkml:trace>
        </inkml:traceGroup>
        <inkml:traceGroup>
          <inkml:annotationXML>
            <emma:emma xmlns:emma="http://www.w3.org/2003/04/emma" version="1.0">
              <emma:interpretation id="{E5FE1391-2D1E-4726-B15F-AA85014B1FB9}" emma:medium="tactile" emma:mode="ink">
                <msink:context xmlns:msink="http://schemas.microsoft.com/ink/2010/main" type="inkWord" rotatedBoundingBox="17170,16807 17723,16776 17753,17307 17199,17338"/>
              </emma:interpretation>
            </emma:emma>
          </inkml:annotationXML>
          <inkml:trace contextRef="#ctx0" brushRef="#br0" timeOffset="-34471.24">16721 16011 225 0,'0'0'212'0,"0"0"-13"0,0 0-5 16,0 0-17-16,0 0-13 0,0 0-10 0,-17 16-13 16,17-16-9-16,-7 9-2 0,7-9-9 0,-9 6-6 15,4-1-9-15,-2 3-14 0,0-4-2 0,1 3-5 16,-3 2-7-16,0 0-7 0,0 1-4 0,-3-2-5 15,2 1-8-15,-2 5-4 0,-1-5-5 0,0-1-5 16,1 2-2-16,-5 4-2 0,-1 0-1 0,2-5-10 0,-1 6 2 16,0-3-2-16,-1 5-7 0,-1-3 3 15,2-3-4-15,6-1-1 0,-4-1-6 0,2 0 4 0,3-1-2 16,-2-3-2-16,0 1 1 0,6 0-4 0,-2 3 0 16,1-5 5-16,7-4-7 0,-10 9 1 0,5-6-1 15,5-3-2-15,-7 5 1 0,7-5 2 0,0 0 1 16,-5 12 2-16,5-12 1 0,0 0 5 15,0 0 1-15,8 14 5 0,1-8 6 0,3-2 5 0,1 1 1 16,0 1-1-16,12 0 2 0,-2-1-3 0,2 1 3 16,6 4-1-16,-3-1 4 0,6-2-8 0,-9 2-3 15,14 0 0-15,-12-3-6 0,14-1 5 0,-16 3-11 16,6 3 0-16,-9-3-9 0,-1-1-24 0,0 3-28 16,0-4-33-16,-4 0-41 0,-4-1-50 0,0-1-59 15,-1 0-276-15,-2-1-549 0,-4 0 243 0</inkml:trace>
        </inkml:traceGroup>
        <inkml:traceGroup>
          <inkml:annotationXML>
            <emma:emma xmlns:emma="http://www.w3.org/2003/04/emma" version="1.0">
              <emma:interpretation id="{C478B07E-3578-4A98-8EF7-2741444F17B0}" emma:medium="tactile" emma:mode="ink">
                <msink:context xmlns:msink="http://schemas.microsoft.com/ink/2010/main" type="inkWord" rotatedBoundingBox="18503,16496 20837,16365 20883,17180 18548,17311"/>
              </emma:interpretation>
            </emma:emma>
          </inkml:annotationXML>
          <inkml:trace contextRef="#ctx0" brushRef="#br0" timeOffset="5442.58">17761 15828 100 0,'0'0'199'0,"0"0"-14"0,0 0-12 0,0 0-16 16,2-14-11-16,-2 14-6 0,0 0-11 0,6-7-3 15,-6 7-6-15,4-7-10 0,-4 7-6 0,4-6 0 16,-4 6-6-16,0 0-2 0,0 0-2 0,9-4-1 16,-9 4-4-16,0 0-1 0,0 0-4 0,0 0-8 15,6-7 4-15,-6 7-5 0,0 0-2 0,0 0-11 16,0 0 0-16,0 0-3 0,0 0-5 0,0 0 1 0,0 0-3 16,0 0 4-16,0 0 1 0,0 0 0 15,0 0 4-15,0 0 12 0,0 0 6 0,5 24 1 16,-5-17 6-16,0 6 11 0,-3 0 6 0,3 1 3 0,-1-1 0 15,0 3-3-15,-2 4 10 0,0 0-7 16,-2 2-3-16,4 1-2 0,-3-4-13 0,-1 2 3 16,2 1-8-16,-2 0-3 0,-2-1-7 0,-1 0-7 0,4-5-2 15,-1 5-10-15,1 0-3 0,2 1-8 0,-4-7-3 16,3 2 0-16,-3-3-8 0,1-1-2 0,1 1-4 16,-4 1-7-16,6-1-18 0,-4-3-27 0,3 1-23 15,-3-3-23-15,4-4-28 0,-2 3-27 0,4-8-9 16,-8 9-16-16,8-9-29 0,-7 6-26 0,7-6-36 0,-9 9-28 15,9-9-56-15,0 0-267 0,0 0-643 16,0 0 285-16</inkml:trace>
          <inkml:trace contextRef="#ctx0" brushRef="#br0" timeOffset="6079.77">18275 15706 5 0,'0'0'207'0,"5"-7"-4"0,-5 7-13 15,0 0-13-15,0 0-5 0,7-6-13 0,-7 6-6 16,0 0-13-16,0 0-11 0,5-6-11 0,-5 6-14 0,0 0-7 15,0 0-3-15,0 0 5 0,0 0 2 0,0 0 0 16,0 0-1-16,0 0 3 0,-13 28-3 16,5-18-3-16,2 1 2 0,-3 4 3 0,-1-2-1 0,0 4-11 15,-2 0-2-15,0 4 1 0,1-4-7 0,0 3 5 16,-2 1-10-16,0-5-4 0,0 3 1 0,0 0-12 16,4-1-9-16,0-3 2 0,0-3-7 0,-3 5-1 15,3-5-6-15,2 1-6 0,-2-1 2 0,5 0-7 16,-1 1-2-16,0-3 0 0,1-2-8 0,1 1 4 15,3-9-10-15,-5 12 1 0,5-12 1 0,-2 11-3 0,2-11 1 16,4 14 1-16,2-11 5 0,-6-3-14 16,10 6 8-16,-2-3-5 0,2 1-6 0,2-2 3 15,4 1 1-15,2-3-2 0,-1 0-2 0,7 0 0 0,-1 0 3 16,1-1 3-16,1 1-4 0,1 0-5 0,-1-4-1 16,-2 3-6-16,1-3-8 0,-7 4-7 0,1-2-2 15,-1-1-8-15,0 3-11 0,-3-3-10 16,-1 0-11-16,-1 3-11 0,-1-3-11 0,-11 3-13 0,18-2-22 15,-18 2-16-15,12-3-23 0,-6 1-25 0,-6 2-32 16,12-7-23-16,-8 1-214 0,-4 6-492 16,4-8 219-16</inkml:trace>
          <inkml:trace contextRef="#ctx0" brushRef="#br0" timeOffset="6378">18554 15803 137 0,'-7'-8'240'0,"7"8"-10"0,0 0-13 15,-12 0-14-15,12 0-6 0,-15 5-4 0,7-1-7 16,-3 6-3-16,0 1-4 0,-4 3-7 0,1 5-9 0,1 1 3 16,-3 0-8-16,-5 7-6 0,2-2-6 15,3 3 1-15,-1 2-11 0,1-2-8 0,2 0-7 16,-3 2-16-16,2-3 1 0,4-5-13 0,2 2-10 0,-1-2-12 15,0 2 5-15,-1-1-19 0,1-3-2 0,2 1-5 16,-2-3-8-16,2-4-6 0,1 1-13 0,-1-3-17 16,2 0-24-16,1 1-20 0,2-5-30 0,-1 0-25 15,4-8-25-15,-5 11-28 0,5-11-38 0,-3 8-56 16,3-8-61-16,0 0-208 0,0 0-551 0,20-23 244 16</inkml:trace>
          <inkml:trace contextRef="#ctx0" brushRef="#br0" timeOffset="6715.1">18904 15715 55 0,'0'0'235'0,"0"0"-6"16,0 0-5-16,0 0-7 0,0 0-3 0,0 0-2 16,-14 25-5-16,8-9-3 0,-4 3-8 15,3 0-9-15,-3 3-4 0,2 1-10 0,-8 6-2 0,5-8-2 16,-1 10-7-16,0-7-16 0,2-4-12 0,-1-1-13 16,2 3-2-16,-3 0-10 0,3-4-15 0,1 3-6 15,-2-1-6-15,5-6-13 0,-3 5-4 0,1-4-2 16,-1-1 7-16,2-1-25 0,1 0-11 0,2-4-26 15,-1-3-30-15,1 4-24 0,1-1-25 0,2-9-38 16,-5 12-33-16,2-6-41 0,3-6-37 0,0 0-53 16,0 0-264-16,0 0-581 0,0 0 257 0</inkml:trace>
          <inkml:trace contextRef="#ctx0" brushRef="#br0" timeOffset="7139.96">19339 15667 106 0,'0'0'252'0,"4"-11"-20"0,-4 11-20 0,0 0-20 16,3-5-18-16,-3 5-19 0,0 0-7 0,0 0-11 15,0 0-3-15,0 0 5 0,0 0-7 0,-17 27-8 16,10-17-2-16,-1 1-5 0,-1 1-4 0,-2 5-4 15,-2-1-3-15,1 3-2 0,0 1-7 0,0-3-7 16,-2 2-2-16,2-2-2 0,-1 5-7 0,0-2-5 16,1-3-1-16,-2 2-11 0,5-1-3 0,-3-1-2 15,-3 1-6-15,9-7-6 0,-2 1-4 0,3 1 3 16,-2-2-12-16,2 0 2 0,-1 0-4 0,2-2-7 16,2-2 5-16,-2 2-9 0,4-9 5 0,-1 12 4 15,1-12-3-15,0 11 0 0,0-11 5 0,7 10-8 16,-1-7 3-16,-6-3-6 0,21 8 3 0,-12-4-7 15,6 1 2-15,-2-4-4 0,2 3 0 0,0-2 3 0,2 2-1 16,5-4-7-16,-5 0 2 0,5 0-8 0,-5 0-3 16,-1 0-12-16,3-3-21 0,-4 3-11 0,1-3-17 15,-2 0-17-15,2 2-24 0,-3-5-21 0,1 3-22 16,-6 0-25-16,2-3-31 0,1 0-30 0,1 1-61 16,-6-3-165-16,2-3-495 0,1 1 219 0</inkml:trace>
          <inkml:trace contextRef="#ctx0" brushRef="#br0" timeOffset="7420.22">19618 15820 162 0,'0'0'287'0,"0"0"-21"0,0 0-19 0,0 0-13 0,0 0-7 15,0 0-8-15,0 0-17 0,-33 21-8 0,20-8-5 16,-3 1-4-16,1 4-6 0,-5 1 0 15,-5 7-1-15,2-1-10 0,-2 2-1 0,-1 3-6 0,3-4-2 16,-3 0-19-16,5 3-7 0,0-1-6 0,-1 2-7 16,1-2-15-16,3 2-8 0,1-11 1 15,0 9-22-15,4-8-5 0,-3 0 0 0,3-1-12 0,1 4-8 16,2-4-5-16,-2-1-6 0,4-6-14 0,-2 0-27 16,3 3-23-16,1-5-41 0,1-2-25 0,1 0-40 15,-2 0-36-15,6-8-43 0,-2 9-58 0,2-9-80 16,0 0-247-16,0 0-644 0,23-3 285 0</inkml:trace>
          <inkml:trace contextRef="#ctx0" brushRef="#br0" timeOffset="8151.07">19968 16152 70 0,'0'0'195'0,"0"0"-5"0,-10 4-4 15,10-4-8-15,0 0-3 0,0 0-3 0,0 0-4 0,-9 2-6 16,9-2-4-16,0 0-8 0,0 0-6 0,0 0-12 15,-15 0 1-15,15 0-11 0,0 0-7 16,-9 3-8-16,9-3-6 0,-5 5-6 0,5-5-9 0,0 0 6 16,-7 7-9-16,7-7-6 0,-5 7-6 0,5-7-9 15,-7 6-6-15,7-6 0 0,-2 8 0 0,2-8-5 16,-3 8-10-16,3-8 0 0,0 11 1 0,0-11-3 16,3 10-5-16,-3-10 3 0,5 7-1 0,-5-7-2 15,11 5 0-15,-5-2-6 0,-6-3 2 0,0 0-7 16,18-2-3-16,-18 2-4 0,16-5 5 0,-9 3-5 15,-1-5 0-15,-6 7-7 0,11-10 1 0,-6 4-2 16,-4-2-2-16,-1 8-1 0,1-15 4 0,-1 3-7 16,0 12 0-16,-2-16 2 0,-3 8-1 0,1 0-2 0,-3 0 4 15,1 2-20-15,-2 0-1 0,-3-2-11 16,2 7-19-16,9 1-19 0,-18-1-22 0,7 1-26 16,11 0-32-16,-15 2-28 0,4 1-39 0,11-3-64 0,-14 5-198 15,14-5-513-15,-4 6 227 0</inkml:trace>
        </inkml:traceGroup>
        <inkml:traceGroup>
          <inkml:annotationXML>
            <emma:emma xmlns:emma="http://www.w3.org/2003/04/emma" version="1.0">
              <emma:interpretation id="{2B2F0614-042E-4BD4-85BD-F3445F65932F}" emma:medium="tactile" emma:mode="ink">
                <msink:context xmlns:msink="http://schemas.microsoft.com/ink/2010/main" type="inkWord" rotatedBoundingBox="21451,16509 22543,16447 22584,17182 21492,17243"/>
              </emma:interpretation>
            </emma:emma>
          </inkml:annotationXML>
          <inkml:trace contextRef="#ctx0" brushRef="#br0" timeOffset="8910.06">20628 15845 113 0,'-5'-6'235'16,"5"6"-10"-16,0 0-16 0,-3-12-13 0,3 12-10 16,0 0-16-16,-1-11-10 0,1 11-15 0,0 0-12 15,9-14-12-15,-9 14-10 0,8-10-9 0,-3 7-9 16,2-3-6-16,-1 0-6 0,4 2-8 0,-3-2-7 15,4 2-6-15,1-2-5 0,-1 1-3 0,1 1-7 16,1-2 0-16,2 3-4 0,-1 0 4 0,0 1-2 0,1-2-2 16,0 2-5-16,-3 0 2 0,3 1-5 0,-5 0-2 15,1 1 0-15,-11 0-2 0,18 0-1 0,-9 1-3 16,-9-1-3-16,14 3-3 0,-7 3-1 16,-7-6 1-16,10 6-4 0,-4 3 2 0,-4 0 0 0,-3 0 4 15,1 5 2-15,-3 0-1 0,-2 5-5 0,-1 2 4 16,-5 0-1-16,1 1 2 0,-3-2 1 15,-2 2-6-15,-1-1-6 0,1-2-3 0,-9 7 7 0,2-3-4 16,4-4-1-16,-1-1 6 0,1 1-8 0,1-6 2 16,0 3-2-16,0-5-1 0,5 0-6 0,1-2 5 15,-1 0-2-15,3-1-2 0,2-2 2 0,1-2-1 16,6-4 1-16,-8 6 3 0,8-6-5 0,-5 7-1 16,5-7 3-16,0 0 0 0,-8 8 5 0,8-8-3 15,0 0-3-15,0 0 4 0,0 0-5 0,0 0 1 16,25 2 4-16,-16 2-5 0,1-3 0 0,6-2 0 15,-3 1 2-15,3-2 5 0,-1 4-4 0,5-2-1 16,-6 0 1-16,8 1-1 0,-3-1 3 0,-2 0-5 0,1 0 2 16,-1 0 2-16,0 0-6 0,0 0 3 15,0 3-1-15,-1-3-3 0,-2 0 1 0,2 2 1 16,-3 2-14-16,0-4-10 0,-3 0-15 0,1 0-14 16,-3 3-21-16,-8-3-20 0,19 0-28 0,-19 0-23 0,19-3-34 15,-8 3-39-15,2-4-249 0,-3 2-503 16,5-7 223-16</inkml:trace>
          <inkml:trace contextRef="#ctx0" brushRef="#br0" timeOffset="9517.87">21451 15941 211 0,'5'-6'238'0,"-5"6"-19"16,0 0-17-16,0 0-21 0,0 0-13 0,0 0-20 15,8-7-14-15,-8 7-14 0,0 0-11 0,10-3-10 16,-10 3-9-16,9-3-10 0,-9 3-9 0,13-2-6 16,-6-4 1-16,-7 6-15 0,17-2-3 0,-7-2-7 0,-2 1-1 15,7-2-6-15,-4 0-2 0,1-1-2 16,1 0-5-16,-2 0 2 0,0-3-5 0,-3 2-4 16,3-2 0-16,-3-2-2 0,1 1-3 0,-2 1 0 15,-1-2 0-15,-2 0-2 0,-3-1-2 0,-1 3 1 16,0 9-5-16,-4-21 1 0,0 11 4 0,-4 0 0 15,-1 2 3-15,-3-1-1 0,-2 2 4 0,0 2 1 0,-7-4 4 16,-3 3 1-16,2 1 6 0,-3 4 2 0,3 0 5 16,-2 1 0-16,6 1-1 0,-4 3-2 0,0 1-1 15,2 4-5-15,2-3-1 0,-1 7 1 0,5-4-2 16,1-1-6-16,2 6 2 0,-2-3-3 0,2 5-3 16,4-5-1-16,-2 2 2 0,2-1-4 0,3 0 0 15,1 1-2-15,-1-1 0 0,4-4-2 0,0-8 1 16,4 19-2-16,-2-11 5 0,3-1-5 0,1-1 1 15,4 0-3-15,2-2-4 0,1 2-7 0,0-3-3 16,4-1-4-16,0-2 0 0,0-2-2 0,5-1-3 16,0 3 4-16,-1-6-2 0,2 3 12 0,-8 2-10 15,2-1 4-15,-4-3 1 0,3 2 3 0,-4 2-2 16,1 0 2-16,-3-2 5 0,-10 3 0 0,15-2 3 16,-15 2 7-16,14 2 3 0,-7 1 5 0,-2 3 3 0,-5-6 8 15,6 10 8-15,-4-4 5 0,-1 6 2 16,-1 3 3-16,0-2 6 0,0 2-3 0,0 7-2 0,-1-4 4 15,-1 6-2-15,0 1 0 0,0-3 0 0,2-2-3 16,-1 4 1-16,0 1-6 0,2-3-5 0,-5 3 3 16,4-2-12-16,-1-1 6 0,0-3-11 0,3 1 1 15,-3-3-12-15,1-2-18 0,0-1-26 0,0 0-30 16,-1-1-32-16,1 0-44 0,-3 0-47 0,3-13-54 16,4 15-83-16,-4-10-166 0,0-5-532 0,1 12 236 15</inkml:trace>
        </inkml:traceGroup>
        <inkml:traceGroup>
          <inkml:annotationXML>
            <emma:emma xmlns:emma="http://www.w3.org/2003/04/emma" version="1.0">
              <emma:interpretation id="{D5926FAC-C46E-4F33-AF98-88D30CF3C113}" emma:medium="tactile" emma:mode="ink">
                <msink:context xmlns:msink="http://schemas.microsoft.com/ink/2010/main" type="inkWord" rotatedBoundingBox="23418,16466 25248,16364 25274,16839 23445,16942"/>
              </emma:interpretation>
            </emma:emma>
          </inkml:annotationXML>
          <inkml:trace contextRef="#ctx0" brushRef="#br0" timeOffset="10245.11">22685 15944 95 0,'-4'5'282'0,"-4"1"-18"0,0 3-14 0,0 3-14 16,-1-1-17-16,-1 1-15 0,0-2-12 0,1 3-18 15,-1 1-15-15,3-3-11 0,-1 3-18 0,2-3-8 16,-2 3-9-16,2-4-9 0,3 0-10 0,0 0-8 16,-1-1-9-16,4-9-1 0,-4 17-5 0,4-17-2 15,6 14-3-15,-1-9 5 0,3-1-12 0,2-3-5 16,8-1-2-16,11 0-7 0,8-5-5 0,9-4-7 15,16-9 1-15,4-2-6 0,4-2-12 0,7-1-18 16,37-14-23-16,-9 4-24 0,6-10-31 0,-7 5-30 0,8-5-31 16,1 2-24-16,4-1-29 0,-1-2-17 15,-5 5 2-15,-34 12-5 0,-4 1-6 0,5 4-121 16,-4 2-369-16,-9-2 164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33:43.3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C48197-9430-4B19-BD59-29567FCC2931}" emma:medium="tactile" emma:mode="ink">
          <msink:context xmlns:msink="http://schemas.microsoft.com/ink/2010/main" type="writingRegion" rotatedBoundingBox="502,1102 27147,28 27788,15944 1143,17018"/>
        </emma:interpretation>
      </emma:emma>
    </inkml:annotationXML>
    <inkml:traceGroup>
      <inkml:annotationXML>
        <emma:emma xmlns:emma="http://www.w3.org/2003/04/emma" version="1.0">
          <emma:interpretation id="{3F2D57F8-8AE8-4FCE-AD0A-5E1672E23EF0}" emma:medium="tactile" emma:mode="ink">
            <msink:context xmlns:msink="http://schemas.microsoft.com/ink/2010/main" type="paragraph" rotatedBoundingBox="878,595 27189,401 27202,2181 891,2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AB5755-6009-4929-93DD-FB8400D98EF3}" emma:medium="tactile" emma:mode="ink">
              <msink:context xmlns:msink="http://schemas.microsoft.com/ink/2010/main" type="line" rotatedBoundingBox="878,595 27189,401 27202,2181 891,2375"/>
            </emma:interpretation>
          </emma:emma>
        </inkml:annotationXML>
        <inkml:traceGroup>
          <inkml:annotationXML>
            <emma:emma xmlns:emma="http://www.w3.org/2003/04/emma" version="1.0">
              <emma:interpretation id="{37060330-90D3-4B59-B184-4D13EF848902}" emma:medium="tactile" emma:mode="ink">
                <msink:context xmlns:msink="http://schemas.microsoft.com/ink/2010/main" type="inkWord" rotatedBoundingBox="882,1175 3215,1157 3222,2096 889,2113"/>
              </emma:interpretation>
            </emma:emma>
          </inkml:annotationXML>
          <inkml:trace contextRef="#ctx0" brushRef="#br0">306 66 2 0,'0'0'140'0,"0"0"-5"16,0 0-10-16,0 0-7 0,10-10-11 0,-10 10-6 15,0 0-5-15,0 0-5 0,3-7-15 0,-3 7 5 16,0 0-5-16,0 0 0 0,8-6 0 0,-8 6-3 15,0 0 1-15,2-11 1 0,-2 11-5 0,0 0-1 16,0 0 5-16,4-6-5 0,-4 6-5 0,0 0-1 16,0 0 3-16,0 0-8 0,0 0-5 0,-6-16-5 15,6 16-5-15,-8-5-13 0,8 5 5 0,0 0-3 16,-15-4 11-16,4 4-5 0,-2 0-2 0,-1 0-3 16,2 4-4-16,-5-4-1 0,-5 2-4 0,1 4-2 15,4-2-1-15,0-2-4 0,0 6 2 0,-3-3-4 16,-1 3-2-16,8-4-1 0,-2 5 0 0,3-3-5 15,0 0 2-15,4-2-2 0,-1 1-2 0,1 1-2 16,2-2 5-16,-2 0-3 0,4 4-2 0,4-8 1 16,-5 11-2-16,5-11 4 0,-3 12-1 0,3-12-1 15,3 10 1-15,-3-10-2 0,8 11-1 0,-3-6-1 0,1 1 2 16,1-3 2-16,2 1-1 0,-1-2 0 16,2 4 0-16,2-2-1 0,1 0-1 0,-1-2 1 15,-2 1-1-15,0-1 1 0,-1 2 0 0,-9-4 2 16,21 0-1-16,-21 0 1 0,13 0-1 0,-13 0 1 15,10 0 2-15,-10 0-2 0,0 0 4 0,13 3-2 0,-13-3 1 16,0 0-2-16,0 0 3 0,11 0-5 0,-11 0 0 16,0 0-3-16,0 0 3 0,0 0-1 15,0 0 0-15,0 0 2 0,0 0 1 0,0 0-2 16,-17 21 0-16,10-14 3 0,1-1 0 0,-3 0-1 0,-2 0 5 16,3 3-5-16,-4-1-3 0,1 5 1 0,0-3-1 15,-1 2 1-15,1 0-1 0,3 0 0 16,-3 0 0-16,2 0 0 0,1-2 0 0,1 3-1 0,1-2 1 15,0 0 1-15,2 0 1 0,0-3-3 0,3 5 1 16,-1-6-1-16,2-7 0 0,3 16 5 0,1-8-1 16,1 0 1-16,0-4-3 0,2 2 3 0,5 0 1 15,-2-3 2-15,2 4-1 0,5-4-3 0,-4 0 4 16,4-3-2-16,1 1-3 0,-1-2 1 0,5 1 0 16,-5-1-1-16,-1-4-7 0,9 5-14 0,-9-6-18 15,1 2-22-15,-2 1-33 0,1 0-35 0,-2 0-35 16,7-4-35-16,-8 3-207 0,3 0-435 0,-4-5 193 15</inkml:trace>
          <inkml:trace contextRef="#ctx0" brushRef="#br0" timeOffset="316.69">593 132 160 0,'0'0'227'0,"0"0"-19"0,0 0-22 16,0 0-17-16,0 0-22 0,0 0-13 0,0 0-14 15,0 0-13-15,9-3-8 0,-9 3-10 0,0 0-10 16,10 17-3-16,-4-9-5 0,0-2-6 0,1 8 2 16,0 0-9-16,4-2-3 0,-1 4 0 0,2 1-3 15,1-1-4-15,0 2 0 0,2 0-4 0,-1-2 0 16,-2 2-3-16,0-5-3 0,3-1-5 0,-3 3 0 15,1-5-5-15,-1 2-1 0,2-3-3 0,-2-1-2 16,1 1 2-16,-1-2-2 0,3 0-8 0,-1-2-10 16,-3-2-19-16,2-3-28 0,-1 4-23 0,3-4-39 15,-15 0-45-15,22-7-47 0,-14 2-160 0,3-5-387 16,-3-3 171-16</inkml:trace>
          <inkml:trace contextRef="#ctx0" brushRef="#br0" timeOffset="571.71">993 133 56 0,'-8'7'203'0,"1"-2"-9"0,-4 4-9 16,0 1-10-16,-2 1-11 0,-3 5-10 0,-2 0-3 15,2 1-8-15,1 2-9 0,0-2-7 0,0 2-7 16,0 0-6-16,0-1-12 0,-1 0-9 0,3 1-11 15,1-3-8-15,0-4-6 0,0 5-4 0,1 2-9 16,-1-2-1-16,4-3-7 0,-5 3-4 0,4 1-6 16,0-4-12-16,2-2-17 0,-3 1-25 0,3 2-23 15,-3-3-27-15,2 0-35 0,1 0-39 0,2-4-38 16,-1-1-176-16,6-7-384 0,-11 10 171 0</inkml:trace>
          <inkml:trace contextRef="#ctx0" brushRef="#br0" timeOffset="1057.8">1416 129 128 0,'0'0'204'0,"4"-11"-20"16,-4 11-19-16,4-10-16 0,0 4-12 0,-4 6-15 15,8-11-9-15,-3 6-12 0,-2-4-5 0,-3 9-6 0,8-12-1 16,-5 7 1-16,-3 5-7 0,7-10-6 15,-4 4-7-15,-3 6-9 0,5-6 1 0,-5 6-3 16,5-9-2-16,-5 9-7 0,0 0-7 0,5-10-3 16,-5 10-4-16,0 0-11 0,0 0-2 0,0 0-1 0,0 0-3 15,0 0-1-15,0 0-1 0,0 0 11 16,2 25 9-16,-2-25 0 0,-8 25 1 0,4-13-2 16,-1 5 5-16,2-3 1 0,-2 1-1 0,-2 6 1 15,3-1-4-15,-2 0-3 0,-1 0 1 0,2 1-3 0,0 1-6 16,0-2 1-16,2 1-1 0,-2-1-2 15,1 0-5-15,1-3 3 0,-2-1-3 0,1-1-2 0,1-2-3 16,1 1-16-16,-3 0-22 0,3-1-26 16,-3-1-28-16,2 1-23 0,-2-2-28 0,1 0-46 0,2-5-45 15,-1 3-172-15,3-9-425 0,0 0 188 0</inkml:trace>
          <inkml:trace contextRef="#ctx0" brushRef="#br0" timeOffset="1692.03">1848 50 70 0,'4'-10'231'16,"-4"10"-23"-16,6-8-19 0,-6 8-15 0,5-9-13 16,1 4-19-16,-6 5-10 0,11-8-11 0,-4 3-13 15,1 1-9-15,3-1-8 0,1 1-10 0,3 1-3 16,-4-1-9-16,1 1-5 0,1 1-6 0,0 2-4 16,2 0-8-16,-4 0-3 0,0 4-4 0,-3-2-5 15,2 2-6-15,-2 1-3 0,-1 1-3 0,0 0 1 16,-3 0 2-16,4 7-6 0,0-4 0 0,-7 0 3 15,2 3-3-15,-3-2 5 0,-3 1 4 0,2 5 2 16,-4-4 6-16,2 1 7 0,-2-2-5 0,-4 0 2 16,1 1 1-16,1-1-5 0,-2-2 0 0,-1 0-1 15,3 0-8-15,-2 2 1 0,1-5-2 0,2 2-3 16,1-2-1-16,-2-3-5 0,7-3 0 0,-12 10-3 16,10-5 1-16,2-5-1 0,0 0-4 0,-10 6-1 15,10-6 2-15,0 0 0 0,-5 6-5 0,5-6 1 16,0 0-2-16,0 0-1 0,0 0 3 0,0 0-3 15,0 0 1-15,0 0-1 0,24 3 0 0,-24-3-1 16,14-3 1-16,-14 3-2 0,13 0-4 0,-13 0-1 16,16 0 4-16,-16 0-2 0,13-2 2 0,-5 4-2 15,-8-2-1-15,12 3 2 0,-5 0-3 0,0 1 0 16,-7-4 0-16,14 9 2 0,-8-7-1 0,0 4-3 16,3 2 2-16,-4 2 0 0,-1-2 3 0,2 3-1 0,-4 0-1 15,1 0 3-15,-3 1-2 0,2 2-1 16,-4-2 6-16,1 3 0 0,-5 1 5 0,0-4 1 0,-1 2 2 15,-7 0 0-15,2 0 2 0,-1 1 0 16,-5-3-3-16,1 1-3 0,-3-1 1 0,-1 2-3 16,2-7-14-16,-4 3-29 0,1-1-26 0,3-2-33 0,-4 1-38 15,0-2-44-15,1-3-43 0,-3 2-200 0,1-5-454 16,2 1 201-16</inkml:trace>
          <inkml:trace contextRef="#ctx0" brushRef="#br0" timeOffset="2475.39">-206 873 168 0,'10'0'171'16,"2"2"-14"-16,1-2-3 0,4 0-5 0,5-2-8 15,3 2-6-15,-1 2-11 0,2-1-4 0,0-2-9 16,9 1-5-16,-1 3-9 0,3-3-7 0,0 1-7 16,1 1-4-16,7-1-10 0,1 1-1 0,0-2-7 15,1 2-7-15,17 1-4 0,-17 0-2 0,18-3-6 16,-14 3-5-16,15 1-2 0,-2-3-5 0,-15 2 0 15,15 0-5-15,-14-2-1 0,14 1-4 0,-14-2-1 16,1 4-2-16,13-1 2 0,-21-2-6 0,4 0 0 16,-2-1-2-16,0 0 0 0,2 1 0 0,-4-1-2 15,1 0-1-15,-5 0 0 0,0-1-1 0,0 1 1 16,-3 0 5-16,0 0 0 0,-8 0 5 0,-1-1 0 16,-1 1 1-16,-4-1-1 0,-2 1-1 0,0-3 5 15,-3 3-2-15,-4-1 6 0,1 0 0 0,1-1 1 16,-5 0-1-16,-10 2 2 0,16-1-4 0,-16 1-3 15,14 0-1-15,-14 0-2 0,12 0-5 0,-12 0-2 16,0 0 0-16,12-1-5 0,-12 1 0 0,0 0-1 16,10 2-3-16,-10-2 1 0,0 0-11 0,0 0-5 15,8 5-10-15,-8-5-11 0,0 0-15 0,4 7-18 16,-4-7-19-16,0 0-30 0,0 0-32 0,0 0-33 16,0 0-209-16,0 0-422 0,0 0 187 0</inkml:trace>
        </inkml:traceGroup>
        <inkml:traceGroup>
          <inkml:annotationXML>
            <emma:emma xmlns:emma="http://www.w3.org/2003/04/emma" version="1.0">
              <emma:interpretation id="{354993FB-3549-46F6-8927-2FD5325316F3}" emma:medium="tactile" emma:mode="ink">
                <msink:context xmlns:msink="http://schemas.microsoft.com/ink/2010/main" type="inkWord" rotatedBoundingBox="4577,1052 6925,1035 6932,1921 4583,1938"/>
              </emma:interpretation>
            </emma:emma>
          </inkml:annotationXML>
          <inkml:trace contextRef="#ctx0" brushRef="#br0" timeOffset="3812.97">3487 401 136 0,'0'0'238'0,"0"0"-16"15,-1-9-16-15,1 9-21 0,0 0-16 0,0 0-18 16,0 0-16-16,11-8-14 0,-11 8-10 0,17-4-12 15,-5 1-9-15,1 1-8 0,0-2-6 0,7 4-8 16,1-2-6-16,5-2 0 0,-2 7-12 0,0-3-7 16,2-3-17-16,-1 6-23 0,0-6-26 0,-1 3-41 15,2 0-40-15,-5 0-46 0,4 0-183 0,-2-5-360 16,1-1 160-16</inkml:trace>
          <inkml:trace contextRef="#ctx0" brushRef="#br0" timeOffset="3580.86">3725 102 195 0,'0'0'184'0,"12"-9"-12"15,-7 3-16-15,1 0-13 0,0-1-10 16,1 2-4-16,3-4-10 0,-3-1-7 0,3 0-8 15,-3-2-14-15,4 3-4 0,-3-3-7 0,-3 1-3 16,0 1-2-16,4 1-6 0,-3-3-9 0,-2 2-1 16,-1 1 0-16,-3 0 6 0,2-2-5 0,-2 11-4 0,2-14-3 15,-2 5-3-15,0 9-5 0,0 0-7 16,-7-16-6-16,7 16-4 0,-8-7-2 0,8 7-4 16,-13-7-1-16,13 7-3 0,-15-2-4 0,15 2 1 0,-14 4-3 15,2-2-5-15,3 2-2 0,1 0 4 16,-1 2-2-16,2-1-4 0,1 5 0 0,-5-2-1 15,5 2 2-15,1 1-2 0,-7 6 3 0,5-4-2 16,-1 2 5-16,-2 4 5 0,3 0-7 0,2-3 2 0,-1 3 3 16,-3-1 2-16,7 2-2 0,-3 0 4 0,1 1 1 15,0 1 7-15,2-2-6 0,-1 1-1 16,0 0 4-16,1 2-4 0,3 2 1 0,0-4-2 16,-2 1 3-16,2-1-4 0,-1 4-1 0,3-3 0 0,-2-1 0 15,1 1-1-15,-2 0 1 0,2 0-2 0,0-1 2 16,0-1-4-16,-2-3 1 0,3 2-1 15,-2-3 1-15,-1 5-2 0,0-9 0 0,1 4-1 16,-1-1 4-16,0 0-4 0,0 0 0 0,0-2 0 0,0 0-3 16,0 0-8-16,0-3-9 0,0-10-13 0,-2 19-16 15,-2-13-20-15,-1 4-22 0,2-1-26 0,3-9-27 16,-9 8-22-16,2-4-26 0,1 1-189 0,6-5-406 16,0 0 181-16</inkml:trace>
          <inkml:trace contextRef="#ctx0" brushRef="#br0" timeOffset="4080">4290 181 112 0,'-13'4'245'0,"1"2"-17"15,-1 3-21-15,-2-3-13 0,2 1-12 0,0 4-16 16,-1-1-15-16,1 1-15 0,0 4-11 0,-2 1-11 15,6 3-9-15,-1 1-9 0,3-5-10 0,1 3-6 16,0-3-7-16,1 1-9 0,1-2-6 0,3 1-5 0,0 0-4 16,1 1-5-16,1-1-1 0,0-3-22 15,1 1-26-15,0-5-24 0,3 5-30 0,2-4-34 16,-1-2-41-16,2-2-34 0,1-4-190 0,4 3-387 16,2-8 172-16</inkml:trace>
          <inkml:trace contextRef="#ctx0" brushRef="#br0" timeOffset="4510.62">4492 362 9 0,'0'0'202'0,"4"9"-17"16,-4-9-18-16,3 9-11 0,-3-9-15 0,0 10-13 15,0-10-10-15,1 17-11 0,2-7-6 0,-3-4-13 16,0-6-7-16,2 21-10 0,1-11-6 0,-2-4-2 0,1 3-9 15,0 1-3-15,-1-4-5 0,-1-6-3 0,3 13-5 16,-3-13-4-16,3 8-2 0,-3-8 0 16,2 9-3-16,-2-9-1 0,0 0-7 0,9 3 0 15,-9-3-4-15,0 0-8 0,14-12-4 0,-14 12-2 0,15-16-10 16,-8 8-11-16,6-5 2 0,-7 3-12 16,6-7 3-16,2-2-1 0,-4 7 3 0,-1-3 7 0,1 3 2 15,3-7 4-15,-2 10 11 0,-3-3 14 16,-2 6 11-16,3-4 4 0,-6 1-4 0,2 3-2 15,2 2 3-15,-1-4-4 0,-6 8-3 0,11-5 5 0,-2 1-11 16,-9 4 0-16,9-1 1 0,-9 1-2 0,12 0 1 16,-12 0-2-16,14 4 4 0,-7 2 1 0,1 5 11 15,-1-2-4-15,0 2 4 0,-1-1-1 0,1 2-4 16,0-1-1-16,-2 1-2 0,0 1-3 0,2 2-1 16,-2-3 2-16,0 0-1 0,-2 3-3 0,-1-5 1 15,-1 4-5-15,2-1-13 0,-3-3-22 0,-3 1-22 16,3-1-27-16,-3 0-31 0,3-10-38 0,-8 12-33 15,-1-6-158-15,2-3-361 0,7-3 160 0</inkml:trace>
          <inkml:trace contextRef="#ctx0" brushRef="#br0" timeOffset="4798.55">5145 125 126 0,'0'0'207'0,"14"4"-17"15,-8-1-14-15,-6-3-18 0,11 10-14 0,-5-4-11 16,1 4 0-16,1 1-14 0,-2 2-5 0,1 2-6 16,-2 0-9-16,-1-3-5 0,1 9-3 0,-2 1-7 15,-3-2-5-15,0 0-5 0,-3 3-7 0,-1-3-6 16,2 1-3-16,-2-2-5 0,-4 2-8 0,1-3-1 15,2-2-5-15,-1-2-1 0,-3 2-5 0,1-4-20 16,-1 1-26-16,-2-1-23 0,2-2-29 0,-3 1-33 16,3-1-32-16,1-6-34 0,2-2-182 0,6-2-374 15,0 0 165-15</inkml:trace>
          <inkml:trace contextRef="#ctx0" brushRef="#br0" timeOffset="5094.15">5496 414 129 0,'9'3'232'16,"-9"-3"-19"-16,17 0-14 0,-10 1-15 0,-7-1-13 15,22-1-13-15,-11-2-14 0,4 6-7 0,0-3-8 16,-2-3-12-16,4 2-4 0,-3 1-9 0,0 0-9 15,1-2-5-15,-1 3-6 0,1-1-10 0,-5 1-9 16,-1 0-5-16,3-3 1 0,1 2-9 0,-13 0-8 16,21 0-2-16,-11-1-6 0,-10 1-4 0,19 0-4 15,-11 0-2-15,-8 0-7 0,19 1-15 0,-19-1-19 16,9 1-22-16,-9-1-25 0,11 1-31 0,-11-1-44 0,0 0-29 16,0 0-30-16,0 0-160 0,0 0-386 15,0 0 170-15</inkml:trace>
          <inkml:trace contextRef="#ctx0" brushRef="#br0" timeOffset="5296.18">5588 573 58 0,'14'-3'223'16,"0"3"-15"-16,3 3-23 0,4-6-17 0,-4 3-16 15,0 0-17-15,0 0-15 0,-1 0-16 16,4 0-22-16,-7 0-30 0,-3 0-25 0,3 0-32 16,0-2-42-16,-1 1-36 0,-12 1-148 0,13-6-248 0,-5 5 110 15</inkml:trace>
        </inkml:traceGroup>
        <inkml:traceGroup>
          <inkml:annotationXML>
            <emma:emma xmlns:emma="http://www.w3.org/2003/04/emma" version="1.0">
              <emma:interpretation id="{77B4F2A2-4458-4DF2-8AF6-E92B3DA4F9BE}" emma:medium="tactile" emma:mode="ink">
                <msink:context xmlns:msink="http://schemas.microsoft.com/ink/2010/main" type="inkWord" rotatedBoundingBox="7447,905 9036,893 9042,1675 7453,1687"/>
              </emma:interpretation>
            </emma:emma>
          </inkml:annotationXML>
          <inkml:trace contextRef="#ctx0" brushRef="#br0" timeOffset="5851.82">6409 249 57 0,'0'0'204'16,"0"0"-14"-16,0 0-19 0,0 23-16 0,0-23-9 15,-6 20-8-15,3-8-10 0,1-3-9 0,0 0-14 16,0 4-6-16,-3 0-9 0,5-1-3 0,-5 2-9 16,2-2-4-16,2 0-7 0,-2 1-4 0,1-5-5 15,-1 2-7-15,3-10-6 0,-3 15-4 0,0-8-3 16,3-7-3-16,-3 12-5 0,3-12 3 0,-3 9-7 16,3-9 1-16,0 0-5 0,-2 12 8 0,2-12 9 15,0 0-3-15,0 0-2 0,0 0-7 0,0 0 0 16,0 0-4-16,0 0-6 0,0 0-2 0,17-27-7 15,-9 15-1-15,1-1-11 0,2-5 2 0,3 2-8 16,-1-2-4-16,2 3 3 0,1-6-1 0,0 3-1 16,-2 1 3-16,3 1 3 0,-3 5-1 0,-2 0 3 15,-1 0-1-15,0 2 2 0,1 1 4 0,-1 2 2 16,0-2-1-16,-1 3 4 0,-1-1 1 0,-1 3 1 16,-1 0-4-16,-7 3 5 0,17-5-1 0,-17 5-1 15,15-1-2-15,-15 1 3 0,12 2-3 0,-12-2 3 16,11 5 3-16,-3 0 3 0,-4-1 5 0,1 2 8 15,1 3-5-15,-1-3 4 0,-3 5 8 0,5 2 4 16,-5 0-2-16,1 2-2 0,-3-1-3 0,0-1 0 0,0 1-7 16,3 0 1-16,-3 1-6 0,0-1 3 15,0 0-1-15,-3 0-1 0,0-2-1 0,3 2-2 16,-2-1-11-16,-1 0-22 0,-2-2-23 0,4 0-30 16,1-11-24-16,-5 16-38 0,2-11-35 0,3-5-42 15,-8 4-183-15,8-4-424 0,0 0 188 0</inkml:trace>
          <inkml:trace contextRef="#ctx0" brushRef="#br0" timeOffset="6491.25">6822-252 181 0,'0'0'254'0,"0"0"-14"0,-7-4-20 0,7 4-15 0,0 0-15 15,0 0-13-15,0 0-17 0,-5-9-10 0,5 9-13 16,0 0-10-16,0 0-14 0,0 0-9 16,0 0-11-16,0 0-12 0,0 0-9 0,0 0-5 15,8-12-11-15,-8 12-2 0,17 0-10 0,-17 0-4 0,19 1-3 16,-4 1-4-16,-6 0-3 0,3-1-3 0,3 2-5 15,1 0-2-15,1 2-2 0,-1-1-3 0,-2 2 2 16,-2 0-5-16,0 1-3 0,1-1 0 16,-1 0-1-16,-3 5 3 0,-1-6-6 0,-3 3-1 0,1-1 6 15,-3 2-5-15,1-3-5 0,1 6 3 0,-2-2-1 16,-1-2 3-16,-4 4 3 0,2-12 6 0,-6 22-1 16,3-11 4-16,-3 1-1 0,0 0 1 0,-2-1 1 15,-1-1 2-15,4 1-6 0,-6 0 0 0,5-4-3 16,-2 1 3-16,2-2-2 0,3 1-2 0,-5 1-3 15,8-8 3-15,-7 12-2 0,5-6 4 0,2-6-6 16,-6 9 2-16,6-9 0 0,0 0 5 0,0 0-5 16,3 12 0-16,-3-12 3 0,14 9-2 0,-6-8 1 15,7-1-5-15,2 2 2 0,0-2-4 0,-3 3 2 16,6-2-6-16,-3-2-9 0,-3 2-14 0,3-1-13 16,-3 1-27-16,1-2-22 0,2 2-19 0,-6 0-26 15,0 3-27-15,3-4-30 0,-5 3-36 0,-9-3-173 16,12 0-428-16,-12 0 190 0</inkml:trace>
          <inkml:trace contextRef="#ctx0" brushRef="#br0" timeOffset="6847.37">7435 261 84 0,'0'0'228'0,"-7"5"-21"0,7-5-24 16,0 0-7-16,0 0-22 0,0 0-8 0,0 0-6 15,0 0-5-15,26 5-6 0,-14-4-5 0,1-1-7 16,2 4-6-16,2-4-7 0,0 0-4 0,6 0-8 15,2 0-8-15,-1 2 1 0,-2-4-8 0,1 5-5 16,2-4-11-16,-3 2-3 0,5 0-5 0,-3-1-8 16,-3 0-3-16,2 5-4 0,-1-8-2 0,-8 3-6 15,4 3 4-15,-1-3-7 0,-3 0-8 0,2 0-11 16,-4 0-13-16,0 0-18 0,-2 0-21 0,-10 0-26 16,0 0-37-16,15-5-48 0,-15 5-39 0,9-4-207 0,-9 4-433 15,-3-12 192-15</inkml:trace>
          <inkml:trace contextRef="#ctx0" brushRef="#br0" timeOffset="7066.64">7810 71 219 0,'-6'6'223'16,"6"-6"-15"-16,-8 13-17 0,4-4-11 0,1 3-11 15,-2 2-14-15,0-2-11 0,5 3-8 0,-4 1-13 0,-1 4-8 16,2-2-13-16,3 5-12 0,0 0-4 16,0-1-9-16,-3 2-12 0,1-1-24 0,-1-1-39 15,-1 0-43-15,4 3-42 0,-2-3-61 0,-4 0-199 0,2-6-373 16,-1 2 165-16</inkml:trace>
        </inkml:traceGroup>
        <inkml:traceGroup>
          <inkml:annotationXML>
            <emma:emma xmlns:emma="http://www.w3.org/2003/04/emma" version="1.0">
              <emma:interpretation id="{94C8A06C-5D89-4856-B9E4-C6B973A09FBE}" emma:medium="tactile" emma:mode="ink">
                <msink:context xmlns:msink="http://schemas.microsoft.com/ink/2010/main" type="inkWord" rotatedBoundingBox="9542,711 12579,689 12590,2110 9553,2132"/>
              </emma:interpretation>
            </emma:emma>
          </inkml:annotationXML>
          <inkml:trace contextRef="#ctx0" brushRef="#br0" timeOffset="8164.94">8452 112 44 0,'5'-8'279'16,"-5"8"-14"-16,0 0-21 0,0 0-23 0,0 0-28 0,8-6-15 15,-8 6-23-15,0 0-21 0,0 0-12 16,0 0-9-16,0 0-14 0,0 0-10 0,0 0-10 16,1 23-6-16,-1-15-9 0,3 5 3 0,-3-1-5 0,0 2-5 15,3 3-6-15,-1-5-2 0,-2 4-10 0,0 4 1 16,0-7-6-16,3 2 8 0,-3 0-12 0,0 0-4 16,0-7 0-16,0 6-3 0,0-1 4 15,4-2-8-15,-4 0-3 0,0-11 0 0,-4 15-2 16,4-7 0-16,0-8-1 0,0 0 1 0,0 13 0 0,0-13 2 15,0 0-4-15,0 9 2 0,0-9-2 0,0 0 0 16,0 0-1-16,0 0-5 0,0 0-6 0,0 0-7 16,14-31-5-16,-6 16-5 0,-4 3-7 0,6-7-6 15,5 1-6-15,-3-2-2 0,-1 1 2 0,4-1 5 16,2 2 0-16,-2-2 2 0,-2 0 5 0,4-1 0 16,-4 3 2-16,2 1 4 0,2 2 0 0,-5 1 1 15,-1 2 1-15,4 2 5 0,-2 1 1 0,-1-1 5 16,-1 2 4-16,-3 1 2 0,4 1-3 0,-7 0 2 15,4 4-4-15,-1-2 4 0,-8 4-1 0,12-5 3 16,-12 5-2-16,12 0 1 0,-12 0 0 0,0 0-1 16,14 9-2-16,-6-6 7 0,-5 6 8 0,0-3 2 15,0 4-1-15,2 2 2 0,-2 3-3 0,5 0 8 16,-4-1 3-16,-2 5 0 0,1 1 2 0,1-5-6 16,-2 2-4-16,0 2 5 0,-1 3-5 0,-1-1-1 15,0 0 2-15,0 0-3 0,0-5-4 0,0-2 2 16,-1-1 0-16,-1 1-2 0,0-2 1 0,1-3-4 15,-2-1-6-15,3-8-15 0,-3 16-26 0,3-16-13 16,-2 11-25-16,2-11-27 0,0 0-41 0,0 0-56 16,0 0-195-16,0 0-431 0,0 0 191 0</inkml:trace>
          <inkml:trace contextRef="#ctx0" brushRef="#br0" timeOffset="8805.98">8959-414 141 0,'0'0'183'16,"7"-9"-13"-16,-7 9-8 0,0 0-13 0,6-8 1 15,2 3-7-15,-8 5-8 0,8-2-3 0,-2-4-10 16,5 2 0-16,1 1-7 0,-3-4-5 0,5 4-7 16,2 0-1-16,-4 3-12 0,-1-1-8 0,4-1-3 15,-15 2-12-15,22 3-10 0,-10 0-3 0,1-1-8 16,-4 0 12-16,0 0-6 0,4 3-7 0,-6-1-6 16,1-2 2-16,1 4-7 0,-3 0-6 0,0-1-1 15,-1 2-3-15,-1-1-4 0,1 5 1 0,-2-3-3 16,-3 0-1-16,0-8 0 0,0 20-5 0,0-6 2 15,-3-3 1-15,2 2-3 0,-3-1 3 0,-3 3 1 16,-1-2 1-16,2 2-5 0,-6 3 3 0,2-3 0 16,-2 1-2-16,0 2-4 0,-1-1 4 0,-1-3-5 15,2 0 2-15,0-2-2 0,0-2 3 0,2 3-3 16,1-1-2-16,1-3 2 0,1 3-1 0,-1-4-2 16,3 0-1-16,-1 3 0 0,0-6 1 0,6-5-2 0,-3 13 1 15,0-6 0-15,3-7 4 0,0 0 2 16,6 13-3-16,-6-13-1 0,15 7-2 0,-5-5 5 15,5 0 0-15,-1 0-3 0,8-1-8 0,-6 0-9 16,1-1-17-16,1 0-23 0,-1 0-21 0,2 0-29 16,-2 0-32-16,0 0-26 0,-3-1-35 0,2 0-27 15,-5 1-166-15,-1 1-417 0,-10-1 185 0</inkml:trace>
          <inkml:trace contextRef="#ctx0" brushRef="#br0" timeOffset="9143.36">9426 338 5 0,'0'0'280'0,"0"0"-14"0,0 0-21 16,0 0-12-16,0 0-18 0,0 0-15 0,0 0-7 16,14 4-11-16,-14-4-4 0,0 0-6 0,0 0-4 15,17-6-4-15,-17 6-11 0,12-4-17 0,-12 4-4 16,8-10-2-16,-8 10-15 0,9-5-12 0,-9 5-8 16,3-5 0-16,-3 5-15 0,0 0-15 0,10-5-6 15,-10 5-9-15,0 0-18 0,0 0-25 0,0 0-26 16,0 0-31-16,4-8-32 0,-4 8-31 0,0 0-37 15,0 0-41-15,0 0-49 0,0 0-245 0,0 0-526 16,0 0 234-16</inkml:trace>
          <inkml:trace contextRef="#ctx0" brushRef="#br0" timeOffset="9936.7">9818 353 87 0,'0'0'259'0,"0"0"-17"0,0 0-21 16,29-17-17-16,-21 11-15 0,-2-1-18 0,2 0-10 15,2 1-9-15,1-5-9 0,-1 1-15 0,2 0-10 16,0-2-14-16,5-1-6 0,-4 2-10 0,4-5-10 15,0-3-8-15,-1 0-6 0,-1 0-7 0,8-6-11 16,-3-2-6-16,5-3-10 0,-1 2-15 0,-2-3-11 16,3 1-10-16,-4-1-16 0,2-4-8 0,1 2-4 15,-6-1 0-15,3 1 5 0,-8 0 4 0,4 2 3 16,-9 6 5-16,2 3 0 0,-3-3 9 16,0 4 5-16,-4 0 6 0,3 0 0 0,-4 0 2 0,1 8 6 15,-3-1 4-15,0 0 0 0,3 3 6 0,-3 2-1 16,0 9 0-16,0-16-3 0,0 16-4 0,-6-9-3 15,-2 4-1-15,8 5-2 0,-10-3-2 0,10 3-1 16,0 0 0-16,-24 8-3 0,14-5 5 0,-2 6-3 16,-7 1-4-16,2 3 4 0,-2 1 1 0,1 1-4 15,-2 5 3-15,1 7 0 0,1 0-4 0,-3-1 4 16,4 2 1-16,0 5-4 0,2-4 5 0,1 2 0 16,7 0 0-16,2 1-5 0,2-7 1 0,3 6 4 15,-1 1 1-15,2-9-3 0,5 1 0 0,-1-2 1 16,1 0 1-16,6-1 0 0,-1-3 0 0,0-1 2 15,6 0 0-15,-2-7 0 0,-2-1-3 0,8-1 6 16,-4-2-4-16,2 0-4 0,4 2 3 0,-6-6-1 16,1 1-2-16,-2-1 2 0,-2-2 0 0,2 1 8 15,-1-2-12-15,-5 2 1 0,-10-1 0 0,17 0 1 16,-6-1 1-16,-11 1-2 0,16-2-3 0,-16 2 2 16,12 0 6-16,-12 0-13 0,9 2 2 0,-9-2-1 15,10 1 3-15,-10-1-3 0,10 6 3 0,-10-6-2 16,6 8 2-16,-1-3 0 0,-5-5 1 0,11 11 0 15,-7-7 1-15,3 2 1 0,0-1 3 0,-2-1 0 16,4 2-3-16,-1-3 6 0,5 2-2 0,0-1-2 16,0-4 0-16,2 0 3 0,-1 0 0 0,1 0-2 15,2-3-2-15,0 2 4 0,-3-4-5 0,7 2 2 16,-7-3 1-16,7-1 2 0,-6-1-4 0,2 1-3 16,-6-2-3-16,1-2-1 0,-1 1-3 0,-4 0-2 0,3-2-3 15,-5 3 0-15,-3-1 2 0,-2-1-3 16,0 11 2-16,-4-19 0 0,-3 7 3 0,-1 3 2 15,-5-1-4-15,1 4 7 0,-2 1-4 0,-3 0 1 16,-6-1-2-16,2 4-2 0,-2-1-14 0,6 2-10 16,0 1-15-16,-1 4-25 0,-3-2-20 0,6 2-19 15,0 0-21-15,4 0-29 0,-1 0-167 0,3 5-357 0,0-7 158 16</inkml:trace>
          <inkml:trace contextRef="#ctx0" brushRef="#br0" timeOffset="10322.47">10681 282 93 0,'0'0'221'0,"10"10"-23"16,-3-3-19-16,-2 1-15 0,3 1-4 0,0 1-11 16,1-1-12-16,3-1-13 0,-2 3-10 0,-1 0-9 15,3 1-11-15,-3 1-2 0,7 4-9 16,-4-1-17-16,1 0-1 0,2 1-7 0,-3 2-4 15,0-3-7-15,-2 3-5 0,0 2-1 0,-1 0-5 0,-1 0-3 16,-2 1-2-16,-2 0-3 0,-3 1-1 0,2 2-2 16,-6-3-2-16,1 0 5 0,-4-2-6 0,1 4 2 15,0-5 0-15,-2 1 3 0,0 0 0 0,-4-4 3 16,2-3 7-16,0 1 3 0,-6-5 2 16,4 3 2-16,-2-2 1 0,0 1-2 0,-7-2 3 0,0-2-2 15,-2-1-1-15,2 1-4 0,0-2 3 0,-4-2-5 16,2 0 4-16,1-2-3 0,-3-1-1 15,2-4-4-15,-1 2 1 0,-1-2-5 0,2-2 0 0,0-3-4 16,3-1-4-16,-4-2 0 0,-1 0-3 0,3-3 0 16,4-2-10-16,3 0-21 0,-2-4-25 15,5-1-34-15,3-2-38 0,2-1-41 0,6-11-59 0,3 4-83 16,1-8-147-16,9-2-477 0,4 2 212 0</inkml:trace>
          <inkml:trace contextRef="#ctx0" brushRef="#br0" timeOffset="10743.78">11070 53 48 0,'0'0'211'16,"0"0"-26"-16,4 7-16 0,-4-7-12 0,0 0-7 15,3 11-5-15,-3-11-8 0,-1 15-9 0,1-15-8 16,-4 13-8-16,6-4-10 0,-4 4-6 0,0-5-13 16,0 3-3-16,2 1-8 0,0-12-10 0,0 17-2 15,-3-10-7-15,3-7-7 0,-1 13-4 0,1-13-1 16,-4 8-5-16,4-8 2 0,0 0 2 0,0 0 6 16,0 0 0-16,0 0-4 0,0 0-5 0,0 0-4 15,0 0-7-15,0 0-13 0,0 0-14 0,29-23-3 16,-18 12-16-16,1 0-7 0,5-5-4 0,4 1 4 15,-1-1 3-15,-3 7 1 0,-3-3 1 0,2-1 5 16,3 5 11-16,-4 0 4 0,-3 1 11 0,2 2 1 16,-1 0 7-16,-3 5 2 0,4-4 8 0,-1 2 5 15,1 4 0-15,-1 2-2 0,-1-1 0 0,0 3 1 16,-1 1-4-16,2-1 5 0,-1 3-5 0,-1 3-4 16,0 0-3-16,0 2 0 0,1 4-2 0,-2 1-9 15,-3-5-32-15,-1 7-43 0,-1-3-49 0,-2-2-66 16,-4 4-233-16,-2-4-448 0,-1-5 199 0</inkml:trace>
        </inkml:traceGroup>
        <inkml:traceGroup>
          <inkml:annotationXML>
            <emma:emma xmlns:emma="http://www.w3.org/2003/04/emma" version="1.0">
              <emma:interpretation id="{34CDF5A4-CA1F-4B1C-9FC5-0C3AE3B630B4}" emma:medium="tactile" emma:mode="ink">
                <msink:context xmlns:msink="http://schemas.microsoft.com/ink/2010/main" type="inkWord" rotatedBoundingBox="13271,1440 13559,1437 13562,1744 13274,1747"/>
              </emma:interpretation>
            </emma:emma>
          </inkml:annotationXML>
          <inkml:trace contextRef="#ctx0" brushRef="#br0" timeOffset="11538.1">12413 285 175 0,'6'-6'231'15,"-6"6"-18"-15,11-8-27 0,-11 8-5 0,12-5-11 0,-12 5-11 16,8-5-12-16,-8 5-21 0,0 0-6 16,9-2-7-16,-9 2-11 0,0 0-3 0,0 0-2 0,6 13-1 15,-6-13-4-15,0 15-5 0,0-15-4 0,-10 22-9 16,2-8-7-16,-1 5-7 0,-3-1-5 0,-5 3-6 15,3-1-21-15,-10 5-23 0,-3-3-38 0,2 5-32 16,-4-4-41-16,0-5-39 0,8-3-50 0,-2-1-184 16,3-1-410-16,2-3 181 0</inkml:trace>
        </inkml:traceGroup>
        <inkml:traceGroup>
          <inkml:annotationXML>
            <emma:emma xmlns:emma="http://www.w3.org/2003/04/emma" version="1.0">
              <emma:interpretation id="{9F7604DA-9413-4BA9-AC78-20B184DDEE00}" emma:medium="tactile" emma:mode="ink">
                <msink:context xmlns:msink="http://schemas.microsoft.com/ink/2010/main" type="inkWord" rotatedBoundingBox="14874,826 18527,799 18538,2245 14884,2272"/>
              </emma:interpretation>
            </emma:emma>
          </inkml:annotationXML>
          <inkml:trace contextRef="#ctx0" brushRef="#br0" timeOffset="12351">14161 23 195 0,'-8'5'191'15,"4"2"-8"-15,-4 2-19 0,0 2-9 0,2-1-16 16,-5 0-15-16,3 1-8 0,-2 1-9 0,0 0-6 0,-1 1-15 15,2 0-4-15,-3-3-6 0,-2 4-9 16,-3 2-4-16,5-7-6 0,-1 2-5 0,0-1-9 16,-3-3 3-16,-1-2-1 0,0 1-9 0,3-2-5 15,-2 1 0-15,-1-1-5 0,0-4-4 0,4 0-9 0,-3-3-12 16,2-3-8-16,2 2-10 0,2-4-10 16,1-2-9-16,-1-1-5 0,5-2-2 0,4 0 1 15,2-2-5-15,1-1-3 0,3 2 4 0,1 0 11 16,3 0-3-16,1-2 9 0,1-1 0 0,0 7 5 0,1-3 0 15,1 5 11-15,2-1 6 0,4-1 0 0,2 2 12 16,1 1 9-16,-7 1 6 0,2 4-3 0,6-3 13 16,-5 4 4-16,-1 2-5 0,1 0-2 0,-1 4 5 15,0 0-1-15,4 1 7 0,-4 2-4 0,2 4-3 16,-1 1 3-16,0 2-4 0,-2 2 2 0,-3 4-4 16,3 1-4-16,2 8-1 0,-5 4 0 0,-1-1-4 15,-2 5 2-15,-6 3-1 0,0 1-4 0,0-5-1 16,0 9-1-16,-3-3 0 0,0 0 0 0,-1 0 0 15,0 18-6-15,-2-18-2 0,-2 0-2 0,-1 2 4 16,-2-5-4-16,1 0 0 0,-4-4 2 0,3 0-4 16,-3-4-2-16,-1-1 3 0,4-9 0 0,-2-2 0 15,-1-1 0-15,3-5-2 0,-2 0 1 0,-2 0-1 16,4-4 5-16,-4-1 6 0,-1 0 6 0,1-3 9 16,-1-1 0-16,-1-3-3 0,-3-2 7 0,2 0 3 15,-2-2-6-15,0-3 0 0,-5 0-1 0,2-5-3 16,0-1 1-16,1-6 0 0,1 1 3 0,3-2 7 15,-7-9-8-15,5-3 2 0,3-1-3 0,3 0-2 16,3 1-4-16,5-4-1 0,-1-3-4 0,6 3 2 16,3-4-5-16,2 3-4 0,6-1-8 0,6-1-1 15,1 4-5-15,2 2 2 0,2 4-6 0,-1 1-5 16,4 4-12-16,-8 4-13 0,8-5-10 0,-8 10-19 16,0 1-34-16,1 2-28 0,0-2-39 0,-3 1-52 15,-3 4-142-15,-1-2-393 0,0-2 174 0</inkml:trace>
          <inkml:trace contextRef="#ctx0" brushRef="#br0" timeOffset="12643.12">14833-66 212 0,'-19'1'236'0,"19"-1"-14"16,-17 6-19-16,6 4-10 0,4-4-15 0,-1 2-19 15,-2 5-7-15,1-1-16 0,2-1-13 0,-1 4-9 16,2-3-10-16,0 3-11 0,0 3-7 0,1 1-9 0,1 0-7 16,2-4-1-16,1 0-10 0,2 5-3 0,-1-5-4 15,2 0-8-15,-1 0-2 0,3-1-9 16,0 0-17-16,2 1-25 0,1-6-29 0,-2 4-31 15,3-5-34-15,3 1-52 0,-4-6-51 0,-7-3-153 16,23-1-388-16,-23 1 172 0</inkml:trace>
          <inkml:trace contextRef="#ctx0" brushRef="#br0" timeOffset="13048.57">15084 123 186 0,'5'4'194'15,"-5"-4"-14"-15,4 10-18 0,0-3-14 0,-4-7-8 16,4 10-16-16,-2-1-6 0,-2-9-10 0,3 18-12 16,-3-9-6-16,0-9-9 0,3 17-4 0,-6-9-11 15,3-8-5-15,3 16-5 0,-3-16-6 0,-3 9-5 16,3-9-3-16,0 0-2 0,0 0-1 0,3 12-4 16,-3-12 6-16,0 0-7 0,0 0-5 0,0 0-2 15,0 0-8-15,0 0-12 0,0 0-10 0,13-21 0 16,-8 11-11-16,3-2-12 0,2 3-2 0,2-3 3 15,-2-2-2-15,2 0 0 0,0 3 3 0,1-6 3 16,3 4 2-16,-5 1 6 0,1 1 10 0,-3 2 9 16,2-1 9-16,-1 2 6 0,-2 0 2 0,0 3 6 15,0 3 0-15,-8 2 1 0,13-5 2 0,-5 4-2 16,-8 1 0-16,14 0-1 0,-14 0-3 0,12 1 2 16,-12-1-2-16,12 10-1 0,-7-4 1 0,-1 0-2 15,0 4-3-15,1 2-2 0,-3-1 2 0,1 2-3 16,0-3-3-16,-1 3 1 0,-2 1 0 0,0 0-3 15,2 0-1-15,-5 0 1 0,2-4-12 0,1 2-16 16,-6-2-13-16,6-10-31 0,-9 17-29 0,3-10-32 16,6-7-32-16,-8 8-28 0,-1-4-156 0,9-4-364 15,0 0 161-15</inkml:trace>
          <inkml:trace contextRef="#ctx0" brushRef="#br0" timeOffset="13294.65">15705-112 52 0,'4'12'223'16,"-2"1"-20"-16,2-2-16 0,-3 6-13 0,3 0-13 15,-2-1-10-15,-1 6-11 0,-1-2-14 0,-1 2-9 16,-1-4-10-16,-2 3-12 0,-2 0-7 0,-1 0-9 15,-3-3-7-15,2-1-9 0,-6 1-22 0,2-1-25 16,0 2-33-16,-2 0-31 0,3-7-39 0,-1-5-33 16,-1 2-56-16,-2-4-99 0,7-1-297 0,8-4 132 15</inkml:trace>
          <inkml:trace contextRef="#ctx0" brushRef="#br0" timeOffset="13598.99">16064 158 152 0,'11'2'243'16,"-11"-2"-22"-16,0 0-14 0,18 0-20 0,-8 0-11 0,5 0-10 15,-1 0-6-15,0-2-6 0,2 2-10 0,1-1-12 16,-2 2-8-16,2 1-4 15,1-4-3-15,4 4-7 0,-4-2-4 0,3 0-6 0,-4 0-6 16,2 3-11-16,-2-6-5 0,0 6-4 0,-3-2-11 16,3-1 0-16,-3 2-10 0,1 0-7 0,-1-1-1 0,0-1-8 15,0 1-2-15,-4 1-6 0,-1 0-20 0,-9-2-19 16,15 0-30-16,-15 0-34 0,0 0-31 16,9 1-21-16,-9-1-27 0,0 0-47 0,0 0-237 15,0 0-474-15,0 0 211 0</inkml:trace>
          <inkml:trace contextRef="#ctx0" brushRef="#br0" timeOffset="13805.14">16084 326 135 0,'17'4'233'0,"9"-2"-21"15,-5 1-18-15,4-4-21 0,-4 3-15 0,2-1-19 16,1-1-11-16,-2-1-12 0,-5 2-34 0,1-1-28 16,2-2-36-16,-6 1-42 0,3-1-52 0,0-2-47 15,-4 2-114-15,3-5-256 0,-4 3 113 0</inkml:trace>
          <inkml:trace contextRef="#ctx0" brushRef="#br0" timeOffset="14296.96">16731 152 95 0,'0'0'264'0,"0"0"-29"0,0 0-24 16,0 0-21-16,0 0-17 0,0 0-15 16,8 12-13-16,-8-12-10 0,4 10-10 0,-4-10-11 15,1 11-14-15,0-2-8 0,3-1-8 0,-4-8-6 16,1 19-10-16,-1-12-5 0,0-7-9 0,2 23 3 0,-2-10-9 15,2-1-3-15,0-2-5 0,-1 0-1 16,-4 3-5-16,3-13-4 0,-2 14-4 0,2-3 2 16,0-11-5-16,2 10-7 0,-2-10-1 0,3 10 0 15,-3-10-1-15,0 0 0 0,0 0-7 0,0 0-6 16,0 0-5-16,0 0-7 0,0 0-5 0,21-17-10 0,-13 6-1 16,1 1 0-16,-1 1 1 0,7-9-4 0,-3 3-7 15,3-4 3-15,0 3 3 0,1-1 0 16,-2-3 3-16,3 3 5 0,-4 1 2 0,-1 4 6 15,0 0 5-15,0-1 12 0,-1 4 19 0,1-2 6 0,-3 3 2 16,2 0 6-16,-3 2 2 0,-2 0 4 0,-6 6 4 16,9-7-9-16,-2 5-6 0,-7 2-5 0,6-4-2 15,-6 4-1-15,0 0-3 0,0 0-3 0,17 6 0 16,-13-1-5-16,-4-5 3 0,8 14-2 16,-4-6 0-16,3 2-2 0,-5 3 4 0,5-2-2 15,-3 3 1-15,1 2 0 0,-2-2 0 0,0 0-3 0,1 6 1 16,-1-5-1-16,1 5 1 0,-1 0-2 0,-1-5 1 15,-1-2-1-15,-1 1-14 0,0-1-20 0,-1-4-23 16,-1-1-26-16,2-8-28 0,-4 16-41 0,0-12-35 16,4-4-50-16,0 0-148 0,-16 2-407 0,16-2 180 15</inkml:trace>
          <inkml:trace contextRef="#ctx0" brushRef="#br0" timeOffset="19818.31">17081-317 8 0,'0'0'191'0,"0"0"-10"0,0 0-7 0,0 0-9 15,0 0-9-15,0 0-4 0,0 0-4 0,0 0-4 16,0 0-7-16,0 0-5 0,0 0-3 15,-17-9-8-15,17 9-3 0,0 0-3 0,0 0-13 16,0 0-8-16,0 0-6 0,0 0-9 0,0 0-6 0,0 0-10 16,0 0-4-16,5-19-8 0,-5 19-3 0,0 0-7 15,12-5-3-15,-12 5-4 0,12-3-5 16,-6-1-4-16,-6 4-3 0,17-5 0 0,-3 1-4 16,-5 3-1-16,5 0-4 0,-2 0 1 0,2-3-5 0,-2 3 5 15,1 1-6-15,-2-1 1 0,-11 1-6 0,19 1 5 16,-10-2-5-16,-9 1 4 0,17-3-6 0,-17 3-1 15,9 3 0-15,-9-3 0 0,10 1 0 16,-10-1-5-16,0 0 0 0,0 0 0 0,7 6 0 0,-7-6 0 16,0 0-1-16,0 0 0 0,3 11 3 0,-3-11 0 15,0 0 1-15,0 0 0 0,-10 18 0 0,6-11 3 16,4-7-4-16,-8 12 1 0,3-6 2 0,-1 4 1 16,1-3-2-16,-1 1 2 0,0 4-1 15,0-3 4-15,-1 3-3 0,1-3-2 0,-3 3 1 0,2-2-3 16,1 1 3-16,0-4 3 0,0 2-6 0,1-1 3 15,-2-1 3-15,0 3-3 0,1-4 0 0,-2 0 0 16,8-6 0-16,-8 10 1 0,4-4 2 0,-1-1-5 16,5-5 2-16,-6 6 4 0,6-6-4 15,-7 5 5-15,7-5-3 0,0 0 0 0,0 0 3 0,-5 10 0 16,5-10-2-16,0 0 1 0,0 0-4 0,0 0 4 16,-5 7-2-16,5-7 0 0,0 0 3 0,0 0 2 15,0 0-7-15,0 0 2 0,0 0-2 0,0 0 2 16,0 0 0-16,0 0 0 0,19 6-2 0,-7-3 0 15,1 0 1-15,0-3 2 0,4 3-1 0,0 1 0 16,0-1-2-16,0 1 3 0,1 0-6 0,5-1-8 16,-4 2-15-16,3 0-19 0,-5-2-22 0,0 1-24 15,0-1-37-15,0-1-39 0,0-1-49 0,-4 1-173 16,4-4-422-16,-17 2 188 0</inkml:trace>
        </inkml:traceGroup>
        <inkml:traceGroup>
          <inkml:annotationXML>
            <emma:emma xmlns:emma="http://www.w3.org/2003/04/emma" version="1.0">
              <emma:interpretation id="{A029E847-5A19-4DB6-98E3-413A9BECBB5A}" emma:medium="tactile" emma:mode="ink">
                <msink:context xmlns:msink="http://schemas.microsoft.com/ink/2010/main" type="inkWord" rotatedBoundingBox="18992,1158 19386,1155 19391,1821 18997,1824"/>
              </emma:interpretation>
            </emma:emma>
          </inkml:annotationXML>
          <inkml:trace contextRef="#ctx0" brushRef="#br0" timeOffset="20994.55">18199 301 106 0,'0'0'182'0,"0"0"-12"0,9-5-13 0,-9 5-9 16,0 0-8-16,8-3-5 0,-8 3-12 0,0 0-3 16,0 0-14-16,0 0-8 0,9-4-6 0,-9 4 0 15,0 0-4-15,0 0-12 0,0 0-5 0,0 0-4 16,0 0-9-16,0 0-7 0,0 0-3 0,0 0-3 16,0 0-8-16,0 0-3 0,0 0-2 0,0 0-6 15,0 0-4-15,0 0-3 0,0 0 1 0,0 0-3 16,0 0-3-16,0 0 0 0,0 0 0 0,0 0 1 15,0 0 2-15,0 0 0 0,0 0 8 0,0 0 1 16,0 0 3-16,0 0 2 0,0 0 0 0,0 0-3 16,0 0 2-16,0 0 1 0,0 0-3 0,0 0-2 15,0 0 2-15,0 0-5 0,0 0-1 0,0 0-3 16,0 0-2-16,0 0-2 0,0 0 3 0,0 0-5 16,0 0-5-16,0 0 1 0,0 0-1 0,0 0-3 15,0 0 2-15,0 0 1 0,0 0-5 0,0 0 2 16,0 0-1-16,0 0-1 0,0 0 0 0,0 0-3 15,0 0 3-15,0 0-3 0,0 0 2 0,0 0-3 16,0 0 1-16,9 9-2 0,-9-9 3 0,0 0-1 16,0 0 1-16,0 12 0 0,0-12-1 0,0 0 1 15,-6 16-2-15,3-7 2 0,-2-1 1 0,0 5-2 0,-2 0 2 16,-3 2 4-16,-2 3-2 0,-1-1-3 16,-3 2 5-16,-1 0 1 0,-6 7-13 0,-2-3-20 15,-1 1-25-15,-1 0-29 0,0-2-38 0,2-3-39 0,2-4-36 16,0 0-204-16,2-4-428 0,3-2 189 0</inkml:trace>
          <inkml:trace contextRef="#ctx0" brushRef="#br0" timeOffset="21617.71">18292 1 216 0,'0'0'216'16,"-15"1"-12"-16,15-1-19 0,-10 3-14 0,10-3-11 16,-9 2-16-16,9-2-13 0,-9 6-10 0,9-6-9 15,-6 4-10-15,6-4-7 0,0 0-8 0,-9 5-4 16,9-5-1-16,0 0 4 0,0 0 2 0,0 0 5 15,0 0 2-15,0 0 7 0,-9 4-1 0,9-4 0 16,0 0 4-16,0 0 2 0,0 0 0 0,0 0-3 16,0 0-4-16,0 0-7 0,0 0-10 0,0 0-10 15,0 0-5-15,0 0-12 0,0 0 0 0,0 0-17 16,0 0-4-16,7-30-10 0,-7 30-14 0,0 0-25 16,-3-11-19-16,3 11-30 0,0 0-29 0,-8-7-24 0,8 7-35 15,-10-1-16-15,10 1-46 0,0 0-36 0,0 0-208 16,-20 7-495-16,20-7 220 0</inkml:trace>
        </inkml:traceGroup>
        <inkml:traceGroup>
          <inkml:annotationXML>
            <emma:emma xmlns:emma="http://www.w3.org/2003/04/emma" version="1.0">
              <emma:interpretation id="{4B05867B-3B2E-42BC-AA2E-2479066833E2}" emma:medium="tactile" emma:mode="ink">
                <msink:context xmlns:msink="http://schemas.microsoft.com/ink/2010/main" type="inkWord" rotatedBoundingBox="20237,829 21901,817 21909,1921 20246,1934"/>
              </emma:interpretation>
            </emma:emma>
          </inkml:annotationXML>
          <inkml:trace contextRef="#ctx0" brushRef="#br0" timeOffset="23781.17">19147 212 101 0,'14'0'230'0,"0"-3"-15"0,10 3-8 0,-2-1-12 16,0 2-14-16,3-1-9 0,3 0-12 0,6 3-13 15,-8-2-13-15,1 1-15 0,-1 1-11 0,3 1-12 0,-5 1-10 16,4-4-8-16,-5 4-13 0,-1-1-20 0,0 2-27 15,-4-6-31-15,-1 3-37 0,-2 0-29 0,7 3-42 16,-6-6-48-16,-3 0-153 0,-13 0-347 16,32-4 154-16</inkml:trace>
          <inkml:trace contextRef="#ctx0" brushRef="#br0" timeOffset="23510.65">19518-137 100 0,'0'0'198'0,"0"0"-15"15,0 0-14-15,0 0-16 0,0 0-15 0,0 0-8 16,0 0-16-16,0 0-7 0,0 0-14 0,0 0-10 16,0 0-2-16,0 0-11 0,0 0-9 0,0 0-3 15,0 0-6-15,0 0 5 0,0 0 3 0,0 0 7 16,0 0 4-16,0 0 1 0,0 0-4 0,34 3-2 16,-26-5-3-16,-8 2-7 0,26-4-2 0,-12 2-7 15,2-2-4-15,6-1-3 0,-1 0-1 0,1-2-10 16,1 0 3-16,-1 1-3 0,-1-2-3 0,0 0-2 15,-3-3-5-15,-2 4 1 0,1-4-2 0,-6 1-4 16,1 2 0-16,-3-1-1 0,0 1 3 0,-1-3-6 16,-3 4-2-16,-1 0-3 0,-4 7-1 0,3-14-3 15,-3 14 4-15,-8-14-5 0,2 6-1 0,-9 2-1 16,0-1 5-16,-8 2-6 0,6-1-1 0,-4 2 6 16,-2 2-5-16,6 1 2 0,1-2 1 0,-3 1-3 15,-2 2 1-15,5 0 0 0,3 0-4 0,1 0 5 16,0 2-4-16,2 1 0 0,10-3 2 0,-21 6 1 15,13 0-5-15,2 1 3 0,-1 2-2 0,-1-1 1 16,2 2 3-16,1 1 0 0,2 3 1 0,-2-1-2 0,-1 1 0 16,5 1 1-16,-4 4 2 0,4-4-3 15,-2 7 0-15,2-7 0 0,2 0 5 0,-4 5 3 16,3 0 3-16,-4 1 4 0,4 0 2 0,-1-7 0 16,-3 3 2-16,4 4 1 0,0-1 2 0,-1 2 1 15,0-1-1-15,2-2 6 0,-2 1 1 0,-2 1-3 0,-1 0 1 16,1 2 0-16,1 4 0 0,-2-6 0 15,4 3-2-15,-1-2-2 0,-1 3-2 0,2 5-1 16,-2-5 0-16,-1-1-1 0,-1 0-2 0,0 0 1 0,3-1-1 16,0-2-2-16,1 2-1 0,-6-3 0 0,2 4 2 15,-2-3-4-15,1-3 1 0,-2 4 2 0,1-5-1 16,-2 2 1-16,4-3-2 0,-3-2-1 16,-2 0 3-16,1 1-3 0,2-3-1 0,-5 3-3 15,3-6-12-15,-2 2-17 0,0-2-20 0,2-1-19 0,-4 1-30 16,1-2-27-16,1-1-31 0,10-6-42 0,-17 3-34 15,8-3-190-15,9 0-451 0,-17-6 199 0</inkml:trace>
          <inkml:trace contextRef="#ctx0" brushRef="#br0" timeOffset="24051.42">20042 54 136 0,'-14'5'213'0,"6"-1"-15"0,8-4-10 0,-14 8-9 16,3 1-9-16,-1-2-13 0,4 4-13 0,-1-2-12 16,1 5-8-16,-2-3-8 0,-2 6-4 15,6-3-12-15,-1-1-9 0,-2 1-6 0,6 2-12 0,-2-4-2 16,1 4-8-16,-1-1-6 0,5 1-5 0,-1-1-5 15,-3 0-3-15,8 2-3 0,-4-6-11 0,0 4-24 16,0-15-24-16,1 22-25 0,-1-22-25 16,5 20-34-16,4-10-35 0,-2-7-36 0,-7-3-175 15,0 0-377-15,30 5 166 0</inkml:trace>
          <inkml:trace contextRef="#ctx0" brushRef="#br0" timeOffset="24457.53">20279 231 173 0,'0'0'221'0,"0"0"-25"16,0 0-23-16,0 0-13 0,10 6-23 0,-10-6-9 15,0 0-11-15,0 0-8 0,1 17-9 0,-1-17-8 16,0 0-8-16,0 20-6 0,0-20-11 0,0 12-1 16,0-12-8-16,0 13-7 0,0-5-6 0,0-8-3 15,0 12-4-15,0-12-3 0,0 0-3 0,0 0 1 16,0 0 0-16,2 16-5 0,-2-16 5 0,0 0 9 15,0 0 1-15,0 0-5 0,0 0-6 0,0 0-2 16,0 0-4-16,0 0-1 0,0 0-11 16,23-23-3-16,-17 18-2 0,0-4-2 0,3 0-2 0,0-2 0 15,2 4 5-15,-1 0-8 0,-2 0-1 0,1-1-1 16,-2 2 6-16,-2 0 0 0,-5 6 3 0,12-6-3 16,-7 3 0-16,2-1 3 0,-7 4-6 15,0 0 0-15,11-6 2 0,-11 6-2 0,12 0 3 0,-12 0-4 16,8 9 5-16,0-3 0 0,-8-6 0 0,6 13-4 15,-3-7 0-15,-3-6 2 0,7 15 0 0,-4-6-1 16,-1 1 2-16,3 2 2 0,-4 0-3 0,5 1 1 16,-3 0 0-16,1-5 2 0,-2 1-9 0,-1-2-17 15,-1-7-26-15,0 0-31 0,1 19-26 0,-1-19-26 16,0 0-25-16,0 0-38 0,0 0-155 0,0 0-372 16,0 0 164-16</inkml:trace>
          <inkml:trace contextRef="#ctx0" brushRef="#br0" timeOffset="24680.87">20768 22 186 0,'0'0'177'0,"6"10"-8"0,-2-4-15 15,-3 3-1-15,5 3-12 0,-1 0-10 0,-3 3-8 0,4 1-6 16,-2 0-13-16,2 3-3 0,-6 1-5 0,1 4-3 15,1-3-9-15,-4-1-8 0,0 3-6 0,-3-2-6 16,-2 0-6-16,-1 2-4 0,-4-3-6 0,5 0-22 16,-6 1-30-16,-3-2-44 0,-1-1-47 0,1-3-54 15,-2-4-173-15,6-1-349 0,3-4 156 0</inkml:trace>
        </inkml:traceGroup>
        <inkml:traceGroup>
          <inkml:annotationXML>
            <emma:emma xmlns:emma="http://www.w3.org/2003/04/emma" version="1.0">
              <emma:interpretation id="{7621CFB5-403F-4233-8019-4B0A478921F1}" emma:medium="tactile" emma:mode="ink">
                <msink:context xmlns:msink="http://schemas.microsoft.com/ink/2010/main" type="inkWord" rotatedBoundingBox="22473,436 27189,401 27202,2090 22485,2125"/>
              </emma:interpretation>
            </emma:emma>
          </inkml:annotationXML>
          <inkml:trace contextRef="#ctx0" brushRef="#br0" timeOffset="25194.46">21385 189 2 0,'0'0'206'0,"0"0"-15"0,0 0-22 0,0 0-14 16,0 0-5-16,0 0-8 0,0 0-4 0,0 0-10 16,27 5 1-16,-15-2-8 0,-4 1-8 15,7-3-5-15,0 3-2 0,0-2-9 0,8 5-1 0,-6-6-3 16,6 4-7-16,1-4-5 0,-2 1-5 0,2 3-5 16,0-1-5-16,-1-3 3 0,1 2-16 0,0-1-5 15,2 2-2-15,-1-2-7 0,0-4 1 16,-4 5-5-16,2 0-6 0,-4-3-2 0,-2 0-1 0,-4 2 0 15,1-1-4-15,-5-1-3 0,2 0-1 0,-11 0-4 16,13 0 0-16,-13 0-3 0,14-1-6 0,-14 1-18 16,0 0-21-16,0 0-23 0,0 0-30 0,0 0-26 15,0 0-41-15,0 0-27 0,0 0-33 0,-46 3-155 16,31-5-400-16,-4 1 177 0</inkml:trace>
          <inkml:trace contextRef="#ctx0" brushRef="#br0" timeOffset="25461.91">21471 407 69 0,'13'0'237'0,"1"0"-12"0,2 0-13 0,1 0-15 16,5 0-10-16,1-1-11 0,-1 2-12 0,-1 0-12 15,2-1-11-15,5 0-7 0,-11 0-16 0,2 0-12 16,6 3-11-16,-4-1-8 0,0 2-8 0,-3-3-9 16,-1 2-7-16,-2-1-7 0,2-2-11 0,-6 6-19 15,0-6-20-15,-2 3-30 0,0-2-33 0,-1 1-24 16,-8-2-38-16,14 4-30 0,-5-4-62 0,-9 0-123 16,0 0-363-16,0 0 161 0</inkml:trace>
          <inkml:trace contextRef="#ctx0" brushRef="#br0" timeOffset="26126.28">22275 237 267 0,'0'0'268'0,"0"0"-17"16,0 0-24-16,0 0-23 0,0 0-22 15,0 0-21-15,0 0-20 0,0 0-14 0,0 0-12 16,0 0-11-16,0 0-14 0,0 0-11 0,0 0-4 0,0 0-7 15,0 0-9-15,-17 28-5 0,17-28-2 16,0 15-8-16,-1-4-2 0,1-11-1 0,5 21-7 16,-4-10-2-16,3 0-1 0,-1-7 2 0,2 6-3 15,-1-4-3-15,2 0 4 0,4-1-7 0,-1 1 0 16,2 3-2-16,3-5-2 0,0-2 4 0,0 2-5 0,3-4 0 16,0-3-1-16,4 2 0 0,3-1-2 0,-3-3-3 15,-2-3-2-15,1 0 3 0,-3 2-5 16,4-3 2-16,-6-2-1 0,0 4-1 0,-2-4 8 0,0 4-11 15,-3-1-1-15,1-1 1 0,-3 3-1 0,-3 2-1 16,-5 4-1-16,6-9 6 0,0 4-6 0,-6 5-1 16,0 0-8-16,6-6 5 0,-6 6-1 0,0 0-2 15,0 0-2-15,0 0 5 0,0 0-2 0,0 0-4 16,0 0 0-16,0 0 5 0,0 0-2 0,0 0 4 16,-18 20-4-16,18-20-3 0,-5 10 6 0,5-10-1 15,-7 12-5-15,7-12 3 0,-1 10 2 0,-3-1-1 16,4-9 3-16,0 0-1 0,5 16 0 0,-1-9 2 15,1 0 0-15,3-1-1 0,4 0 2 0,0 1 4 16,1-3-5-16,5 1 0 0,-1-2 0 0,5 2 2 16,4-4 0-16,-1-1 0 0,1-1-2 0,-3-4 0 15,3 2-8-15,-4-2 9 0,2-3-2 0,-2-1-5 16,-1-3-5-16,-6 2 2 0,-5-2-4 0,3 1-9 16,-4-2-8-16,0 1-3 0,-1-1-12 0,-3 0-11 15,-4-1-17-15,-1 2-17 0,-2 1-21 0,-5-3-32 0,2 1-26 16,-4 2-33-16,0 2-159 0,-2-3-389 15,-3 5 172-15</inkml:trace>
          <inkml:trace contextRef="#ctx0" brushRef="#br0" timeOffset="27224.02">23556-216 92 0,'5'-5'108'0,"-5"5"-7"0,0 0-5 0,4-7-4 16,-4 7-13-16,0 0-3 0,0 0-11 0,0 0-6 15,0 0-3-15,0 0-2 0,8-5-15 0,-8 5 7 16,0 0 2-16,0 0 4 0,0 0 7 0,0 0 2 15,0 0 2-15,0 0 13 0,0 0 3 0,0 0 8 16,0 0 1-16,0 0 0 0,0 0 1 0,0 0-4 16,0 0-5-16,0 0 1 0,5-6-5 15,-5 6-7-15,0 0-2 0,0 0-9 0,0 0-3 0,0 0-8 16,0 0-3-16,0 0-5 0,0 0-6 0,0 0-3 16,0 0-4-16,0 0-4 0,0 0-3 0,0 0 3 15,-17 19-4-15,12-12 3 0,-3 0 1 0,2 4-1 16,-7 0 2-16,-2 3 2 0,3 4-2 0,-5 0-2 15,3 1 1-15,-3 9-6 0,0-1 4 0,-1 1-2 16,2-1-2-16,4 4-2 0,1-1 2 0,5 4 1 16,-2 0-5-16,7 0 2 0,1 2 0 0,3-2 0 15,3 2 0-15,3 4-2 0,-1-4 3 0,4-1-9 16,0-2-16-16,2 1-21 0,-1-1-29 0,4-5-25 0,-2 2-31 16,-4-9-29-16,1-2-57 0,-1-5-194 15,-2-3-428-15,1-2 190 0</inkml:trace>
          <inkml:trace contextRef="#ctx0" brushRef="#br0" timeOffset="28111.55">24105 19 140 0,'0'0'178'16,"8"4"-18"-16,-8-4-11 0,5 6-15 0,-5-6-8 15,4 14-5-15,-1-8-12 0,-1 4-7 0,-2-10-5 16,0 18-10-16,-2-7-10 0,2 3-6 0,-4-2-4 16,1 1-4-16,-2 0-5 0,0-1-4 0,-2-1-8 15,-1 1 1-15,-1-2-5 0,-3 1 1 0,2 1-3 16,-2-4-3-16,-2 0 1 0,-3 1-7 0,2-5-1 16,-2-1-2-16,0 0-3 0,0-1 0 0,-5 2-1 15,5-7-1-15,0 3-6 0,-5-3 1 0,4-1 0 16,3-1-4-16,0 0 2 0,-1-2-5 0,8 0-10 15,-4-5-3-15,2 5-8 0,3-4-14 0,2 1-7 0,2-2-3 16,1 0-1-16,2-1-3 0,5 4-4 16,-2 1 16-16,-1-1-7 0,5 2 6 0,-2 0 3 15,0 0-1-15,7 0-2 0,-5 0 13 0,3 4-5 16,4-4 3-16,-4 6 17 0,3-2-6 0,-2 3 0 16,4 0 2-16,2 0 5 0,-3 2 1 0,3 0 4 0,-2 2 4 15,-1 2-1-15,3-1 1 0,3 9 3 0,-3-6 0 16,0 0-1-16,0 7 4 0,2 0-3 15,-2 1-5-15,0 1 4 0,-2 2 1 0,8 8-3 16,-3-2-4-16,-3 7 3 0,0-3-1 0,-3 4 1 0,3-2-3 16,-3 5 1-16,-6-3 1 0,4 3-4 0,-7-3 1 15,0 1 0-15,-1-1-4 0,4-2 3 0,-8-7 0 16,0 10 2-16,0-11-6 0,-5 3 1 0,5-2 4 16,-5-2-2-16,3-1 0 0,-5 1 0 0,1-5-1 15,-3 0 0-15,4-3 1 0,2-1 1 0,-6-2 0 16,1-1 5-16,2 0 7 0,1-4 4 0,-7 0 3 15,0-1 2-15,-1 0-4 0,-1-3 0 0,-3 1 1 16,5 0 0-16,-2-2-2 0,-1-5 5 0,1 1-3 16,-1 1 0-16,2-4 2 0,2-2 5 0,1 4-6 15,-3-4 1-15,7-2 3 0,1-1-10 0,-1-1 3 16,4-4-1-16,-2-3-5 0,-1-4-13 0,5 2-18 16,5-2-30-16,0-1-21 0,2 1-24 0,0 0-24 15,8-13-40-15,2 5-49 0,-5-1-134 0,5 3-365 16,-3-2 162-16</inkml:trace>
          <inkml:trace contextRef="#ctx0" brushRef="#br0" timeOffset="28433.91">24627-16 152 0,'-8'2'197'0,"-4"3"-14"0,4 2-13 0,-4 0-16 16,1 1-2-16,-1 2-16 0,1 1-8 0,0-1-12 15,0 2-5-15,5 1-10 0,-6 0-8 0,4 3-9 16,3-3-6-16,-2 1-9 0,2-1-6 0,2 3-5 15,1-2-3-15,1 0-2 0,1 0-6 0,-3-2-4 16,3 4-3-16,3-3-1 0,-2-4-5 0,4 4-14 16,0-5-28-16,2 1-26 0,1 1-42 0,1-1-45 15,4-5-62-15,-7-2-143 0,11-5-353 0,-5 0 156 16</inkml:trace>
          <inkml:trace contextRef="#ctx0" brushRef="#br0" timeOffset="28865.11">24874 201 160 0,'-3'12'159'0,"3"-12"-8"0,-2 11-10 0,2-11-6 16,2 16-11-16,-2-7-15 0,0 1-9 0,0-10-7 15,-2 15-10-15,2-15-7 0,0 17-5 0,0-17-7 16,0 10-9-16,0-10-2 0,0 9-8 0,0-9 0 15,0 0 6-15,0 0 8 0,0 0 8 0,0 11 5 16,0-11-9-16,0 0-5 0,0 0-9 0,0 0-5 16,0 0-9-16,22-17-12 0,-16 8-12 0,2-4-6 0,1 5-8 15,-1-1 0-15,6-7-9 0,-4 4 2 0,0 2 2 16,-1-2-1-16,-1 3 4 0,4-2 5 16,-3 4 3-16,-1-5 11 0,1 5 4 0,-4 1 11 15,0 1 5-15,-5 5 2 0,10-9 4 0,-10 9-6 0,5-4-3 16,-5 4-4-16,6-7-5 0,-6 7-4 0,0 0-4 15,0 0 0-15,0 0 1 0,0 0-2 0,0 0-2 16,11 11 3-16,-11-11-2 0,6 11-3 0,-6-2 3 16,0-9 1-16,11 13-2 0,-11-5 1 0,2 3 5 15,0 1-6-15,0-1 0 0,-2-1-2 0,3-1 2 16,0 3-2-16,-1 0 1 0,-2-3-5 0,0-9-15 16,0 17-17-16,0-9-28 0,0-8-38 15,0 0-33-15,-2 18-35 0,2-18-39 0,0 0-137 16,0 0-364-16,0 0 162 0</inkml:trace>
          <inkml:trace contextRef="#ctx0" brushRef="#br0" timeOffset="30926.49">21531-647 98 0,'0'0'191'0,"0"0"-19"0,0 0-6 0,0 0-18 16,0 0-6-16,-6-16-1 0,6 16-14 0,0 0 2 0,0 0-5 16,0-13-6-16,0 13-5 0,0 0-5 0,0 0-10 15,-2-11-2-15,2 11-12 0,0 0-5 0,0 0-6 16,3-12-8-16,-3 12-9 0,0 0-3 0,8-9-5 16,-8 9-2-16,6-6-10 0,2 1-5 0,0 3-1 15,0-2-4-15,4-1-3 0,-12 5-2 0,22-3-3 16,-9 0 4-16,0 0-8 0,1 1 2 0,2 2-4 15,1-1-1-15,0 1 1 0,-1-3 2 0,-2 3-4 16,3 0-2-16,-5 0-4 0,-2 0 3 0,2 3-1 16,-12-3-3-16,14 2-3 0,-7-1 4 0,1 2-3 15,-8-3 1-15,10 6 0 0,-10-6 0 0,7 5-4 16,-7-5 1-16,5 6 6 0,-5-6-7 0,0 0-1 0,3 14 1 16,-3-14 1-16,0 0 2 0,-4 12-2 15,4-12 1-15,-6 12 0 0,1-3-1 0,1-5-1 16,2 9 0-16,-4-2 0 0,0 0 5 0,2-3 0 15,-3 3-2-15,1-2-1 0,-1 3-1 0,-2-2 2 16,4 0-1-16,-3 1 3 0,2 1-5 0,-1-3 3 0,2 1 0 16,-4 1-1-16,3-4 0 0,1 2 1 15,3-2 3-15,-5 1 1 0,2 0-4 0,0 1 2 16,-1 2 3-16,1-5-6 0,3 3 1 0,2-9 4 16,-4 12-2-16,-2-6 2 0,6-6-4 0,-1 10 2 15,1-10-1-15,-4 9 6 0,4-9-4 0,0 0-2 16,3 14 1-16,-3-14 2 0,0 0 0 0,0 11-2 15,0-11 3-15,0 0-1 0,0 11-1 0,0-11 0 16,5 10-7-16,-5-10-16 0,3 6-20 0,-3-6-33 16,5 7-34-16,-5-7-31 0,6 5-38 0,-6-5-217 0,7 10-422 15,-7-10 186-15</inkml:trace>
          <inkml:trace contextRef="#ctx0" brushRef="#br0" timeOffset="31214.08">21694-164 55 0,'-1'9'166'0,"1"-9"-6"0,0 0-7 0,0 0-5 0,-1 10-7 16,1-10-2-16,0 0-4 0,0 0 0 15,2 11-3-15,-2-11 0 0,0 0-1 0,0 0-1 16,0 0 1-16,6 5-4 0,-6-5-5 0,0 0-5 15,0 0-5-15,0 0-1 0,10 4-6 0,-10-4 2 16,0 0 1-16,0 0-7 0,0 0 2 0,0 0-18 0,0 0-5 16,0 0-8-16,13-15-8 0,-13 15-10 15,0 0-16-15,0 0-28 0,0 0-36 0,0 0-43 16,-1-11-49-16,1 11-41 0,0 0-54 0,0 0-59 16,-25-1-153-16,25 1-460 0,-16 1 204 0</inkml:trace>
          <inkml:trace contextRef="#ctx0" brushRef="#br0" timeOffset="29106.73">25408 41 70 0,'8'12'218'15,"-5"-5"-16"-15,1 0-17 0,4 6-12 0,-6-2-13 16,7 3-3-16,-6 0-9 0,6 5-17 0,-4 1-9 16,2 1-11-16,-2-3-6 0,0-2-15 0,-2 8-8 15,-3-2-9-15,0-3-1 0,-3 1-8 0,1 1-9 16,2-3-1-16,-7 4-9 0,-1-6-3 0,-1-1-28 16,-4-3-28-16,1 0-41 0,-5-3-41 0,3-3-45 15,-3-1-48-15,-5-1-124 0,7-4-340 0,-2-4 151 16</inkml:trace>
          <inkml:trace contextRef="#ctx0" brushRef="#br0" timeOffset="29471.56">26057-244 180 0,'4'23'205'0,"2"9"-14"0,1 1-12 0,1 3-14 16,-6-2-13-16,4 3-14 0,-3-3-9 0,0 3-15 15,2 0-9-15,-5 3-13 0,0-1-3 0,-8 4-7 16,-7 13-11-16,-2-17-30 0,-13 13-32 0,-6-1-51 16,-5-7-51-16,-4-2-64 0,-15-9-118 0,8 0-299 15,-10-6 133-15</inkml:trace>
        </inkml:traceGroup>
      </inkml:traceGroup>
    </inkml:traceGroup>
    <inkml:traceGroup>
      <inkml:annotationXML>
        <emma:emma xmlns:emma="http://www.w3.org/2003/04/emma" version="1.0">
          <emma:interpretation id="{BEDD0E3B-10E7-40C6-986E-8C83D269A21B}" emma:medium="tactile" emma:mode="ink">
            <msink:context xmlns:msink="http://schemas.microsoft.com/ink/2010/main" type="paragraph" rotatedBoundingBox="868,3584 25401,2555 25467,4133 934,5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5377C4-7C6A-4578-A7B8-AD7EA919BEF5}" emma:medium="tactile" emma:mode="ink">
              <msink:context xmlns:msink="http://schemas.microsoft.com/ink/2010/main" type="inkBullet" rotatedBoundingBox="874,3734 1433,3710 1466,4505 907,4528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34047.02">-184 3314 65 0,'0'0'299'0,"0"0"-19"0,-4 13-24 0,4-13-20 15,0 0-15-15,0 0-30 0,0 0-16 0,0 0-22 0,0 0-16 16,0 0-13-16,0 0-13 0,0 0-12 0,0 0-11 15,0 0-7-15,4 8-6 0,-4-8-9 0,0 0-1 16,0 0-8-16,7 8-4 0,-7-8 0 0,0 0-3 16,0 0 7-16,2 6 2 0,-2-6 6 0,0 0 3 15,0 0 21-15,0 0-6 0,0 0-1 0,0 0-1 16,0 0-4-16,21-11 7 0,-21 11 3 0,8-8-8 16,-8 8 2-16,3-10 0 0,-3 10-7 0,0-12-6 15,0 12-4-15,1-10-2 0,-1 10-22 0,-4-13 6 16,4 13-19-16,0 0 3 0,-3-11-4 0,3 11-9 15,0 0-14-15,0 0-34 0,-1-8-20 0,1 8-24 0,0 0-27 16,0 0-24-16,0 0-35 0,-16 1-35 16,16-1-40-16,0 0-26 0,-11 10-276 0,11-10-583 15,-7 3 259-15</inkml:trace>
        <inkml:trace contextRef="#ctx0" brushRef="#br0" timeOffset="33529.73">31 2596 178 0,'0'0'206'0,"6"-4"-10"0,-6 4-7 16,0 0-10-16,7-8-4 0,-7 8-12 16,0 0-7-16,5-8-6 0,-5 8-6 0,0 0-5 15,0 0-7-15,5-6 0 0,-5 6-8 0,0 0-10 16,0 0-5-16,0 0-5 0,0 0-11 0,0 0-3 0,0 0-6 16,0 0-5-16,0 0-12 0,0 0-6 15,0 0-9-15,0 0-1 0,0 0-11 0,0 0-7 16,0 0-5-16,0 0 1 0,0 0-4 0,0 0-2 0,0 0-2 15,0 0-3-15,0 0-4 0,3 22 1 0,-3-22 0 16,0 0-3-16,4 6 2 0,-4-6 1 0,0 0-1 16,0 0 2-16,5 8-1 0,-5-8 12 0,0 0 10 15,0 0 11-15,0 0 15 0,0 0 9 0,0 0 27 16,0 0 15-16,0 0 4 0,0 0-7 0,0 0-14 16,0 0-9-16,0 0-4 0,0 0-10 0,0 0-10 15,0-29 0-15,0 29-19 0,0-12-34 0,0 12-15 16,0-9-34-16,0 9-26 0,0 0-28 0,0-13-31 15,0 13-39-15,0 0-48 0,0 0-25 0,0 0-12 16,0 0-26-16,0 0-274 0,0 0-594 0,0 0 263 16</inkml:trace>
        <inkml:trace contextRef="#ctx0" brushRef="#br0" timeOffset="34429.56">254 3271 47 0,'0'0'242'0,"7"6"-11"0,-7-6-11 0,10 2-9 16,-10-2-13-16,13 2-12 0,-5 0-13 0,-8-2-5 16,13 2-6-16,-13-2-9 0,14 0 0 0,-14 0-3 15,16 0-6-15,-16 0 6 0,12 0 1 0,-12 0 2 0,10-4-2 16,-10 4 15-16,0 0-5 0,8-7 2 16,-8 7-6-16,0 0-2 0,4-8-5 0,-4 8-6 15,0 0-15-15,0-11-11 0,0 11-13 0,0 0-10 16,0 0-7-16,-6-17-8 0,6 17-14 0,-4-8-2 15,4 8-10-15,0 0-17 0,0 0-23 0,-8-8-25 0,8 8-35 16,0 0-45-16,0 0-29 0,-9-3-35 16,9 3-36-16,0 0-41 0,0 0-43 0,0 0-41 0,-19 4-276 15,19-4-642-15,0 0 284 0</inkml:trace>
      </inkml:traceGroup>
      <inkml:traceGroup>
        <inkml:annotationXML>
          <emma:emma xmlns:emma="http://www.w3.org/2003/04/emma" version="1.0">
            <emma:interpretation id="{0714C8BB-B8BB-46D3-A1DC-83CF3112D009}" emma:medium="tactile" emma:mode="ink">
              <msink:context xmlns:msink="http://schemas.microsoft.com/ink/2010/main" type="line" rotatedBoundingBox="2916,3498 25401,2555 25467,4133 2982,5077"/>
            </emma:interpretation>
          </emma:emma>
        </inkml:annotationXML>
        <inkml:traceGroup>
          <inkml:annotationXML>
            <emma:emma xmlns:emma="http://www.w3.org/2003/04/emma" version="1.0">
              <emma:interpretation id="{41DBBD07-FF6A-4FEE-A3DD-30F38F5F3A4B}" emma:medium="tactile" emma:mode="ink">
                <msink:context xmlns:msink="http://schemas.microsoft.com/ink/2010/main" type="inkWord" rotatedBoundingBox="2921,3607 5923,3481 5970,4617 2968,4743"/>
              </emma:interpretation>
            </emma:emma>
          </inkml:annotationXML>
          <inkml:trace contextRef="#ctx0" brushRef="#br0" timeOffset="35815.47">1833 2481 30 0,'0'0'268'0,"0"0"-14"0,0 0-10 16,0 0-17-16,-5-8-21 0,5 8-23 0,0 0-21 15,0 0-13-15,0 0-23 0,0 0-11 0,0 0-14 16,0 0-11-16,0 0-6 0,0 0-10 0,0 0-8 16,17 32 1-16,-12-19-8 0,2 0 1 0,1 6 2 15,2 1-6-15,1 2-2 0,-5 3-8 0,2-2 0 16,4 6-3-16,-1 1-7 0,0-6-3 0,-3 0-12 15,6 3-2-15,-6-4 3 0,-1 2-6 0,2-2 0 16,-1-1-3-16,-2 2 2 0,2-5-3 0,-3 3 2 16,-1-1-1-16,1-2-4 0,1-4 1 0,-5 0 0 15,4 0-2-15,-1-2 4 0,-1 1 0 0,0-1-2 16,1-1-5-16,-1 0 1 0,-2-5 2 0,3 0 1 16,-4-7-3-16,7 17 0 0,-5-11-2 0,1 0 5 15,-3-6-3-15,5 9-2 0,-5-9 0 0,4 7 6 16,-4-7 4-16,0 0-2 0,4 7 4 0,-4-7 11 15,0 0 7-15,0 0 0 0,0 0 0 0,0 0-1 16,17-4-4-16,-17 4 1 0,11-10 0 0,-6 4-5 16,1-5 1-16,1 1-3 0,-1-5-4 0,5 2-1 15,-1-4-5-15,-2-5 0 0,1 0 7 0,2-9-7 16,2 0-8-16,-1-2-1 0,1 0-1 0,2-6-9 16,-2 1 9-16,4-2-15 0,-4 1-4 0,7 4 12 0,-6-1-12 15,5 2 7-15,-7 2-2 0,3 1 2 16,-4 10-1-16,-2 2 1 0,0-1-2 0,-1 1 7 0,-3 5-1 15,4 2-6-15,-6 0 1 0,2-1-3 0,-1 7-13 16,-1-1-9-16,-3 7-24 0,5-10-20 16,-5 10-31-16,1-9-25 0,-1 9-4 0,0 0-1 0,0 0-15 15,0 0-19-15,0 0-21 0,0 0-193 0,0 0-420 16,-12 24 186-16</inkml:trace>
          <inkml:trace contextRef="#ctx0" brushRef="#br0" timeOffset="36092">1923 2892 122 0,'0'0'196'0,"0"0"-19"0,0 0-13 0,0 0-10 16,0 0-7-16,0 0-12 0,21 2-7 0,-8-4-9 16,3 1-12-16,-1-1-9 0,2 2-10 0,0-3-9 15,5 1-7-15,0 2-7 0,-1 0-13 0,-2-2-23 16,-2 3-27-16,-2-1-28 0,1 0-24 0,-2 1-33 16,2-1-33-16,-5 4-161 0,-3-4-300 0,-8 0 134 15</inkml:trace>
          <inkml:trace contextRef="#ctx0" brushRef="#br0" timeOffset="36435.37">2750 2873 29 0,'7'-3'241'0,"-7"3"-8"0,7-9-13 0,-2 5-11 15,-5 4-20-15,4-8-7 0,-4 8-5 0,4-9-4 0,-4 9-9 16,0 0-12-16,4-10-17 0,-4 10-14 16,0 0-16-16,0 0-3 0,-14-8-16 0,14 8-12 0,-17 2-8 15,17-2-5-15,-25 4-10 0,13 1-5 0,-4 1-4 16,-2 4-6-16,4-4 1 0,-1 6-7 0,2-3-3 16,-4 3-3-16,5-2 2 0,1 2-4 0,0 0 1 15,3 1-7-15,2 0-2 0,1-2 1 0,1 2-2 16,1 0-1-16,0-5-2 0,3 5 2 0,3 0 0 15,0-5-6-15,1 1 3 0,2 3-2 0,5-4 1 16,-2 2-5-16,0-4-12 0,1 0-16 0,0 3-21 16,-1-5-22-16,1 0-36 0,2-2-21 0,-12-2-44 15,25 5-39-15,-12-8-203 0,3 3-446 0,1-2 197 16</inkml:trace>
          <inkml:trace contextRef="#ctx0" brushRef="#br0" timeOffset="37617.61">3225 2617 25 0,'0'0'101'0,"0"0"-8"0,0 0-5 16,0 0 2-16,0 0 2 0,0 0-2 0,0 0-5 16,0 0 0-16,0 0-5 0,0 0-6 15,0 0-6-15,0 0-3 0,0 0-2 0,0 0-3 0,0 0-9 16,0 0-4-16,0 0-6 0,0 0 6 0,0 0-2 15,0 0-4-15,0 0 0 0,0 0-13 0,0 0 18 16,0 0-3-16,0 0-2 0,0 0-2 0,0 0 1 16,0 0-2-16,0 0-5 0,0 0 7 0,0 0 2 15,0 0-7-15,0 0-2 0,0 0-4 0,0 0-3 16,0 0 6-16,0 0-7 0,0 0-5 0,0 0-5 16,0 0 2-16,0 0-3 0,0 0 2 0,0 0 0 15,0 0 2-15,0 0-1 0,0 0-1 0,0 0 2 16,0 0 1-16,0 0 0 0,0 0 1 0,0 0-7 15,0 0 7-15,0 0 4 0,0 0-3 0,0 0 4 16,0 0-2-16,0 0-1 0,0 0 1 0,0 0-1 16,0 0-2-16,0 0-9 0,0 0 4 0,0 0-4 15,0 0 0-15,0 0-4 0,0 0 1 0,0 0 0 16,0 0-3-16,0 0 3 0,0 0-7 0,0 0 2 16,0 0 2-16,0 0-2 0,0 0-1 0,0 0-1 15,0 0 1-15,0 0-1 0,0 0-1 0,0 0 0 16,0 0 1-16,0 0 1 0,0 0-1 0,0 0-1 15,0 0 1-15,0 0-5 0,0 0 3 0,0 0 2 0,0 0 2 16,0 0 1-16,0 0-4 0,0 0 3 16,0 0-1-16,0 0-1 0,0 0-2 0,0 0 2 15,0 0 0-15,0 0-3 0,0 0 3 0,0 0 2 16,0 0 2-16,0 0 0 0,0 0-1 0,0 0-1 0,0 0 2 16,0 0 1-16,0 0-1 0,0 0-1 0,0 0 0 15,0 0 3-15,0 0-2 0,0 0-2 16,0 0 2-16,0 0-1 0,0 0-2 0,0 0-2 0,0 0 3 15,0 0 1-15,0 0 3 0,0 0-7 0,0 0 3 16,0 0-2-16,0 0 1 0,0 0-6 0,0 0 6 16,0 0 0-16,0 0 0 0,0 0-2 0,0 0 1 15,0 0 1-15,0 0 0 0,0 0 2 0,0 0-1 16,0 0-2-16,0 0 5 0,0 0 2 0,0 0 4 16,0 0 2-16,0 0 2 0,0 0 2 0,0 0 3 15,0 0 1-15,0 0-2 0,0 0-1 0,0 0 0 16,0 0-5-16,0 0 2 0,0 0-1 0,0 0 0 15,0 0-3-15,0 0-1 0,0 0 0 0,0 0-4 16,0 0-2-16,0 0 2 0,0 0-3 0,0 0 5 16,0 0-5-16,0 0 5 0,0 0-3 0,0 0 0 15,0 0-3-15,0 0-1 0,0 0 3 0,0 0-4 16,0 0 2-16,0 0 4 0,0 0-6 0,0 0-1 16,0 0 2-16,0 0-2 0,0 0-2 0,0 0 1 15,0 0-6-15,0 0 4 0,0 0 6 0,0 0-1 0,0 0-2 16,0 0-1-16,0 0 0 0,3 24 1 15,-3-24-1-15,0 0 0 0,9 12 3 0,-4-9-1 16,-5-3 0-16,11 11 0 0,-5-3 7 0,1-2-9 0,5 0-4 16,-6 3 6-16,6 1-1 0,0 0 0 0,-2 3 0 15,3-5 2-15,3 8-2 0,1-5 1 0,-5 1 0 16,0-1-1-16,3 5 1 0,2-2 2 0,-5-3-2 16,0 1 3-16,-3-1-5 0,0-1 3 0,2 1-3 15,-4 1 4-15,4-2-7 0,-6-1 5 0,-1-2-1 16,1 4-2-16,-1-4-1 0,0 1 3 0,-4 0 0 15,0-8 5-15,0 18 1 0,-4-11 4 0,-2 5 2 16,0-1 2-16,-4-1-2 0,-1 2-1 0,0-1 0 16,-5 5 3-16,-5-1-2 0,-1 1 2 0,-7 1-6 15,0 0 0-15,-1 1-1 0,0-3 0 0,-4 1-1 16,3 6 0-16,-2-2-6 0,3 2-13 0,-3-5-13 16,13-4-11-16,-4-1-18 0,0 1-25 0,4 0-20 15,0 2-21-15,0-1-30 0,7-7-18 0,1 2-40 16,2-2-168-16,2-1-407 0,2-2 181 0</inkml:trace>
          <inkml:trace contextRef="#ctx0" brushRef="#br0" timeOffset="38175.62">3910 2936 28 0,'0'0'196'0,"0"0"-18"0,0 0-9 0,0 0-16 16,0 0-8-16,0 0-9 0,2 18-11 0,-2-18-5 15,-2 11-6-15,2-11-4 0,0 12-7 0,0-12-7 16,2 16-4-16,0-7-3 0,-2-9 2 0,3 16-4 16,2-9-9-16,0 1 0 0,1 0-7 0,-1-1 4 15,1-1-9-15,2 0 3 0,1-4-4 0,1 2 2 16,5 2-6-16,8-4-2 0,-4 1-4 0,5-3-10 15,-2 0-3-15,1-5 0 0,1 2-5 0,2 0-6 16,0-2-2-16,-2-1-2 0,-1-2-3 0,3-1-2 16,-5 1 0-16,0-2-5 0,-5 4 0 0,-2-4 1 15,-1 3-5-15,1-4 1 0,-5 0-3 0,0 1-1 16,-3-1 0-16,-3 1-3 0,1-2 3 0,-3 2-3 16,-2-4-3-16,-4 4-1 0,2-4-3 0,-6 2 3 15,-2 1-1-15,-2 2-1 0,-2 1-1 0,0-2-6 16,-7 0-3-16,-1 0-9 0,0 5-3 0,0 2-5 15,-2 0-12-15,1 1-1 0,-2 2-10 0,3 2-13 16,2 2-15-16,-1 1-14 0,-1-3-17 0,4 3-22 0,3 1-4 16,0-1-17-16,2-1-20 0,0 1-182 0,1 0-381 15,5 0 168-15</inkml:trace>
          <inkml:trace contextRef="#ctx0" brushRef="#br0" timeOffset="38519.73">4858 3014 172 0,'0'13'241'0,"0"-13"-10"0,0 0-10 0,-8 17-13 16,-1-6-12-16,1 0-13 0,-3-2-13 0,-1 4-11 16,-5 2-14-16,0 0-13 0,-4 1-15 0,-8 5-5 15,-1 1-13-15,1-1-10 0,-1 3-17 16,-2 0-29-16,-1 1-32 0,0 0-33 0,-2 2-36 0,0-1-41 15,-1 0-39-15,1-2-45 0,-4 1-168 0,2-6-379 16,3 1 169-16</inkml:trace>
        </inkml:traceGroup>
        <inkml:traceGroup>
          <inkml:annotationXML>
            <emma:emma xmlns:emma="http://www.w3.org/2003/04/emma" version="1.0">
              <emma:interpretation id="{C544B26E-6830-4A94-8C45-996C0B0D3DE0}" emma:medium="tactile" emma:mode="ink">
                <msink:context xmlns:msink="http://schemas.microsoft.com/ink/2010/main" type="inkWord" rotatedBoundingBox="6643,3550 10601,3384 10638,4269 6680,4435"/>
              </emma:interpretation>
            </emma:emma>
          </inkml:annotationXML>
          <inkml:trace contextRef="#ctx0" brushRef="#br0" timeOffset="42093.36">5551 2428 1 0,'0'0'187'0,"0"0"-9"15,0 0-13-15,12-16-11 0,-12 16-17 0,14-6-5 16,-1 1-4-16,2 0-4 0,2 2-7 0,5-3-7 16,1 0-6-16,0 1-6 0,0 4-7 0,1-3-12 15,-1 0-4-15,1 1-6 0,-6 1-6 0,-2 2-9 16,-2-2-4-16,1 2-4 0,-2 2-7 0,-3 0-2 15,-10-2-11-15,16 3-1 0,-10 2-3 0,2-2 0 16,-3 1-5-16,2 2-2 0,-2 2-1 0,-4 0-1 16,3-1-4-16,-2 2 3 0,3 2-3 0,-5 0-2 15,3-1 3-15,-3 1-3 0,2 1 2 0,-2 1-2 16,4-1 4-16,-3 0-6 0,2 3-2 0,1-2 12 16,-4-1-12-16,0 0 2 0,5 2 0 0,-4 0 0 0,3-1-1 15,3 2 0-15,-3 0 2 0,-2-2 0 0,4 2 5 16,-1 0-1-16,-2-3-3 0,-1 4 4 15,3-2-2-15,-3 2 1 0,0-2 1 0,-4 0-1 0,4 1 1 16,4 1 0-16,-6-2 3 0,0-1-4 0,2 2 0 16,-1-3-1-16,-2 0-2 0,2 2 2 0,1-2-3 15,-1-1 2-15,-2 1-2 0,1 0 0 16,0-3 0-16,0 4 2 0,0-13-3 0,-2 15 5 0,1-5-3 16,1-10 1-16,-2 14 2 0,2-7 0 0,0-7 5 15,-6 15 4-15,4-9 6 0,2-6 2 0,-7 10 7 16,2-5 0-16,-4 1 6 0,9-6-5 0,-15 6-3 15,5-3 0-15,-2 0-4 0,-1 0-2 0,-4-2 3 16,0-1-5-16,-4 0-3 0,4 0-2 0,-8-1-2 16,3-2 0-16,6 1-4 0,-1-1-7 0,-9 0-11 15,7-1-13-15,-4-1-12 0,6-1-9 0,6 2-11 16,-5-2-16-16,4 0-19 0,0 0-27 0,3-3-28 16,1 3-34-16,5 0-45 0,-5-4-172 0,8-2-421 0,0-1 187 15</inkml:trace>
          <inkml:trace contextRef="#ctx0" brushRef="#br0" timeOffset="42388.01">6128 2654 36 0,'-32'-1'255'16,"32"1"-10"-16,-17-3-15 0,4 3-12 0,-1 0-16 0,-1 0-12 15,-2 0-13-15,0-3-17 0,-3 6-12 16,-7-3-16-16,3 0-11 0,-1 0-13 0,4 3-11 16,4-3-9-16,0 3-8 0,-3 0-8 0,6-1-13 15,-2 2-19-15,3-2-26 0,1 2-23 0,2 0-27 16,-2-2-29-16,7 2-29 0,5-4-35 0,-15 5-20 15,15-5-38-15,-5 4-148 0,5-4-360 0,0 0 159 16</inkml:trace>
          <inkml:trace contextRef="#ctx0" brushRef="#br0" timeOffset="42941.66">6494 2782 94 0,'0'0'207'0,"2"10"-13"15,-2-10-9-15,0 11-14 0,2-1-9 0,-2-10-12 16,0 17-7-16,-2-4-14 0,0-5-11 0,-1 5-7 15,0-4-7-15,1 4-8 0,-2-4-13 0,3 3-3 16,-3-3-4-16,1 0-3 0,-2 1-7 0,1-1-8 16,1-3-5-16,-2 0-3 0,5-6-7 0,-5 13-3 0,5-13-3 15,-4 11-4-15,4-11-3 0,-3 7-3 0,3-7 2 16,0 0-2-16,-5 9 3 0,5-9 2 0,0 0-7 16,0 0 0-16,0 0-5 0,0 0 0 0,0 0-8 15,17-24-5-15,-9 12-8 0,4 0-8 0,-1-4-8 16,1-2 1-16,5 1-2 0,-2-3-2 0,-1 1 5 15,3 1-1-15,-3 0 3 0,-1 3 0 16,-3 5 7-16,-1-2 4 0,4 1 4 0,-5 1 3 0,1 1 8 16,-3 1 7-16,2 3 2 0,-4-1 3 0,-4 6-2 15,13-7-1-15,-10 2-2 0,-3 5-3 0,0 0-3 16,12-8 1-16,-12 8-4 0,0 0-4 0,10 1 3 16,-10-1 1-16,0 0 3 0,12 10 1 0,-6-4-3 15,-3 0 0-15,-3-6 5 0,5 14 5 0,-1-7-4 16,1 3 0-16,-2 2 1 0,-1-2 4 0,1 1-2 15,0 3-1-15,-1-3-3 0,2 1 2 0,-1 0-2 16,-3 3 0-16,2-4 1 0,-2 2-4 0,3 0-1 16,-3 2-7-16,-3-5-30 0,3 3-29 0,-2-1-39 15,-1-1-44-15,3-1-51 0,-4-2-50 0,2 0-186 0,2-8-458 16,-3 11 204-16</inkml:trace>
          <inkml:trace contextRef="#ctx0" brushRef="#br0" timeOffset="43239.82">6847 3017 39 0,'0'0'227'0,"5"8"-15"15,-5-8-13-15,2 8-14 0,-2-8-11 0,10 8-12 16,-5-4-8-16,0 2-4 0,-1 0-11 0,5-1-5 16,4-1-8-16,-6 2-6 0,3-4-3 0,-1 1-6 15,4 1-5-15,2-2-3 0,-1-2-10 0,3 0-1 16,-2-2-10-16,2-1-1 0,0 0-8 0,0 0 0 15,-6-1 2-15,6-2 3 0,-5 0-8 0,0 1-5 16,-2-2-3-16,-1-2-4 0,-1-1-11 0,-1-1-2 16,-2-1-4-16,-2 3-9 0,-3 2-1 0,2-4 0 15,-2 11-16-15,-2-13-7 0,2 13-12 0,-8-14-7 16,1 8-12-16,-3 0-10 0,-2 3-15 0,0 2-16 0,-2-2-17 16,0 3-24-16,-2 3-17 0,3-2-16 0,-6 4-25 15,5-2-23-15,0 0-24 0,2 1-194 16,-8 1-438-16,6-4 195 0</inkml:trace>
          <inkml:trace contextRef="#ctx0" brushRef="#br0" timeOffset="44669.86">7709 2622 50 0,'0'0'192'0,"10"-5"-9"0,-10 5-1 16,5-6-2-16,-5 6-2 0,0 0-9 0,0 0-8 15,0 0-1-15,4-10-8 0,-4 10-5 0,0 0-9 16,0 0-14-16,0 0-9 0,0 0-14 0,0 0-12 15,0 0-11-15,0 0-7 0,0 0-7 0,0 0-4 16,0 0-4-16,-26 19-3 0,14-7-3 0,-1-3-1 16,4 4-2-16,-6 2-5 0,1 2-1 0,-3-1-6 15,2-1-3-15,-2 4 1 0,6 0-4 0,-2-2-2 16,1 2-4-16,3-2 0 0,-2-3-1 0,-1 4 0 16,7-3-6-16,0 0 2 0,1-1-4 0,1 0 1 15,3 2-1-15,0-3-1 0,0 1 0 0,3-2 0 16,4 0 6-16,-2-2-5 0,3 0-4 0,1 1 3 15,0-1-22-15,7-2-18 0,-5-3-25 0,6 1-26 0,-2-1-24 16,-1-2-36-16,3 0-27 0,0 0-30 16,-2-1-31-16,2-2-167 0,-6-3-426 0,2 1 188 15</inkml:trace>
          <inkml:trace contextRef="#ctx0" brushRef="#br0" timeOffset="45056.26">8139 2781 77 0,'-6'-5'254'0,"6"5"-12"16,-11-6-18-16,11 6-13 0,-11-1-16 0,11 1-19 0,0 0-11 15,-20 1-12-15,20-1-12 0,-14 8-8 0,5-5-9 16,-6 3-9-16,2 1-13 0,1-1-1 0,1 1-9 16,0 0-7-16,-1 1-11 0,1 0-4 0,3 1-8 15,-4 1-7-15,3-1-5 0,4 0-2 0,-3 2-7 16,1-1 0-16,2-3-4 0,2 2-3 0,-1 1-4 16,4-10 0-16,-2 15-3 0,2-6-4 0,0-9 4 15,2 15 2-15,0-8 0 0,3-1 4 0,0 0 1 16,2-1 3-16,3 3-5 0,2-3 6 0,-4-3-6 15,4 2-5-15,-1-3-4 0,4 1 0 0,-5 1-5 16,5-3-13-16,-9 0-20 0,11 0-27 0,-4 0-32 0,-4-3-35 16,6 2-38-16,-5 0-40 0,5-5-42 15,-4 1-237-15,4-4-506 0,-4 3 224 0</inkml:trace>
          <inkml:trace contextRef="#ctx0" brushRef="#br0" timeOffset="45349.67">8445 2595 79 0,'7'-9'215'16,"-7"9"-23"-16,8-6-17 0,-8 6-14 0,9-4-18 0,-9 4-11 15,13-2-15-15,-13 2-10 0,0 0-9 0,18 6-11 16,-12-2-4-16,4 4 0 0,-3 2-3 0,0 2-5 15,0 2 2-15,3 4-2 0,-3 1-6 0,2-1-3 16,-4 3-8-16,1-1-1 0,-4 3-7 16,2-3 2-16,-5 4-7 0,-2-2-3 0,1 1-2 0,-4-2-1 15,-3 2-2-15,-1-3-3 0,-2-1-2 0,-2 2-8 0,-1-5-15 16,1 3-22-16,1-2-25 0,-2-5-30 16,4 1-34-16,1-6-32 0,-1 2-36 0,0-1-182 15,5-5-380-15,6-3 168 0</inkml:trace>
          <inkml:trace contextRef="#ctx0" brushRef="#br0" timeOffset="46636.49">9062 2439 5 0,'-11'0'222'0,"11"0"-10"0,0 0-10 16,-9-4-14-16,9 4-21 0,0 0-6 0,0 0-18 16,0 0-16-16,0 0-12 0,0 0-13 0,0 0-12 15,0 0-11-15,-14 0-12 0,14 0-5 0,0 0-3 16,0 0-5-16,0 0-4 0,0 0-4 0,0 0 0 15,15 22 1-15,-7-13 3 0,1-2 2 0,3 5-5 16,2-4 0-16,-1-1-4 0,-1 2 0 0,7 2 1 16,2 3-7-16,0-2-5 0,-2 1-2 0,0-2-2 0,1 1-1 15,-1-2-5-15,0 2 2 0,-1 1-6 0,3-5 4 16,-7 1-5-16,6 2-5 0,-6-3 3 0,1-1-2 16,-1 0-2-16,-4 1 5 0,2-2-7 0,5-4-1 15,-5 5-1-15,0-1 2 0,-2-3-2 0,-2 1 3 16,-1 1-6-16,-7-5 1 0,14 3 1 0,-6 0 3 15,-8-3 0-15,12 3 1 0,-12-3-2 16,10 1 1-16,-10-1-3 0,7 6 2 0,-7-6-3 0,0 0 1 16,0 0-1-16,5 5 2 0,-5-5 4 0,0 0 3 15,0 0 2-15,-11 21 2 0,2-16-1 0,0 4 3 16,-4 2-2-16,-4 0-3 0,-4 3 0 0,1 0 2 16,-4 2-2-16,-5 0-2 0,-3 5 0 0,1-2-1 15,-3-1-12-15,7 1-22 0,-2 2-19 0,-2 0-26 16,-3 0-21-16,1-1-35 0,0-1-29 0,4 1-31 15,1 1-39-15,0 0-172 0,5-9-425 0,3 4 189 16</inkml:trace>
        </inkml:traceGroup>
        <inkml:traceGroup>
          <inkml:annotationXML>
            <emma:emma xmlns:emma="http://www.w3.org/2003/04/emma" version="1.0">
              <emma:interpretation id="{B03AC64B-7355-4D0E-86BF-0EB148876DBE}" emma:medium="tactile" emma:mode="ink">
                <msink:context xmlns:msink="http://schemas.microsoft.com/ink/2010/main" type="inkWord" rotatedBoundingBox="11044,3672 12061,3630 12082,4132 11065,4174"/>
              </emma:interpretation>
            </emma:emma>
          </inkml:annotationXML>
          <inkml:trace contextRef="#ctx0" brushRef="#br0" timeOffset="47685.25">10086 2584 19 0,'-34'5'254'16,"34"-5"-17"-16,-13 7-17 0,2-5-21 0,2 8-20 0,-4 1-15 15,4-1-17-15,0 1-12 0,1 3-12 16,0-2-15-16,4 3-6 0,-1-3-12 0,1 3-7 15,4 0-6-15,2-2-5 0,3 1 0 0,0 0-8 16,1-2-3-16,4 0-1 0,0 0-4 0,4-3 1 0,3 0-3 16,8-2-3-16,-2-2-2 0,1-1-3 0,3 1 0 15,-4-5-7-15,2-3-1 0,4-3-4 16,-6 4 3-16,-1-8 1 0,1 0-2 0,-4 2-3 0,0-6-1 16,-2-2-4-16,-3-1-1 0,-2-3 1 0,-4 1-5 15,1-3-1-15,-7-1 3 0,-2 1-11 0,-2 2 2 16,-6-3-4-16,0 2-3 0,-5 2-1 0,-4 3-4 15,-1 2-4-15,-5 0-4 0,5 3-6 0,-8 1-8 16,0 4-18-16,0-1-16 0,0 7-19 0,-1 0-23 16,1 5-16-16,0 1-25 0,3 0-18 0,-1 0-21 15,6 1-27-15,-3 5-178 0,8-4-410 0,-2 0 182 16</inkml:trace>
          <inkml:trace contextRef="#ctx0" brushRef="#br0" timeOffset="48692.54">10975 2662 228 0,'0'0'261'0,"0"0"-18"0,0 0-27 16,0 0-25-16,0 0-18 0,0 0-21 0,0 0-14 15,0 0-7-15,-28 24-20 0,21-15-10 0,-4 4-10 16,-2 2-5-16,-3 1-9 0,-1 3-10 0,0-1-10 16,4 3-26-16,-13 4-23 0,5-1-34 0,0 2-30 15,3-6-33-15,2-2-33 0,1-1-36 0,2 0-161 16,1-6-345-16,4-1 153 0</inkml:trace>
        </inkml:traceGroup>
        <inkml:traceGroup>
          <inkml:annotationXML>
            <emma:emma xmlns:emma="http://www.w3.org/2003/04/emma" version="1.0">
              <emma:interpretation id="{0BA8C7EE-90A9-4A49-A36D-8297E655EE02}" emma:medium="tactile" emma:mode="ink">
                <msink:context xmlns:msink="http://schemas.microsoft.com/ink/2010/main" type="inkWord" rotatedBoundingBox="13002,3374 14756,3301 14783,3952 13029,4026"/>
              </emma:interpretation>
            </emma:emma>
          </inkml:annotationXML>
          <inkml:trace contextRef="#ctx0" brushRef="#br0" timeOffset="49311.01">12329 2353 143 0,'0'0'255'0,"0"0"-17"15,-40-9-17-15,28 10-15 0,-4 0-14 0,1 3-14 16,-2-2-12-16,-7 0-16 0,-1 2-10 0,2 2-19 0,-1 2-8 15,1-1-12-15,0-1-14 0,6 1-5 0,4 0-12 16,-2 0-6-16,2 1-8 0,0 0-3 0,2 0-6 16,2 1-5-16,1 1-3 0,3-3-5 15,0 1-4-15,2 0-2 0,3-8-7 0,-3 14-1 0,3-14-4 16,4 13-1-16,0-6 0 0,3 0-5 0,2 0 0 16,1-1-3-16,3 2 3 0,3-3-3 0,0 2-1 15,1-3 6-15,2 2-7 0,-3-1-3 0,1 1-2 16,3-2 3-16,-3 2-1 0,-2 0 0 0,0-3 0 15,-1 3-2-15,-1 0 0 0,-2 0-2 0,0 1 1 16,-1-1 0-16,1 2 1 0,-1 1-2 0,-5 3 1 16,-3-4 3-16,2 4 0 0,-1-3-1 0,0-1-1 15,-3-8 0-15,-3 15 0 0,3-15 2 0,-1 16 0 16,-2-10 1-16,3-6 7 0,-10 13 13 0,3-9-1 16,-5 2 5-16,0 1 1 0,-3-3-2 0,-2 0-1 15,0-2-2-15,-5 2 4 0,1-4-4 0,-3 2 1 16,2-2-3-16,4-2-4 0,-2 2-2 0,4-3 1 15,-1 2-2-15,0-1 0 0,0 1-1 0,6-2 2 0,-1-1-12 16,1 2-11-16,11 2-15 0,-17-6-18 16,11 3-28-16,1-3-28 0,5 6-34 0,0 0-29 15,-2-15-39-15,2 15-44 0,8-10-165 0,1 6-440 16,3-2 196-16</inkml:trace>
          <inkml:trace contextRef="#ctx0" brushRef="#br0" timeOffset="49598.52">12510 2795 71 0,'0'0'299'0,"4"6"-13"0,-4-6-16 0,0 0-17 16,0 0-20-16,0 0-6 0,0 0-15 0,0 0-14 15,0 0-16-15,0 0-10 0,17-7-3 0,-17 7-7 16,7-7 3-16,-4 0 5 0,-3 7 4 0,7-13-7 15,-2 7-8-15,-5 6-17 0,5-14-6 0,-4 6-14 16,-1 8-11-16,3-16-12 0,-2 7-9 0,-1 9-10 16,0-12-8-16,0 12-6 0,-1-13-18 0,1 13-15 15,-3-11-31-15,3 11-35 0,0 0-27 0,-6-11-30 16,6 11-16-16,-7-6-32 0,7 6-25 0,0 0-30 16,0 0-27-16,-17 1-35 0,17-1-27 0,0 0-223 15,0 0-548-15,0 0 243 0</inkml:trace>
          <inkml:trace contextRef="#ctx0" brushRef="#br0" timeOffset="50280.08">12889 2472 239 0,'0'0'245'0,"0"0"-25"0,0 0-15 16,0 0-19-16,0 0-13 0,0 0-13 0,22-15-11 16,-14 13-14-16,2 1-12 0,3-2-10 0,3 3-13 15,1 0-10-15,0-3-8 0,4 3-7 0,2 1-10 16,1 1-6-16,0-2-11 0,0 4-21 0,-3-4-33 15,3 5-31-15,-7-1-43 0,5-2-36 0,2-1-43 16,-7 2-191-16,7-3-378 0,-1 0 167 0</inkml:trace>
          <inkml:trace contextRef="#ctx0" brushRef="#br0" timeOffset="50026.97">13256 2143 61 0,'5'-4'304'0,"-5"4"-29"15,0 0-30-15,0 0-29 0,0 0-22 0,0 0-22 16,0 0-20-16,0 0-9 0,0 0-15 0,0 0-6 16,-11 35-7-16,1-23-8 0,1 8-7 0,-2-1-11 15,1 4-2-15,1-3-9 0,-5 8-2 0,3-4-3 16,0 7-7-16,-1-3-6 0,3-4-4 0,0 0-7 15,-2 5-2-15,2 2-5 0,0-9-2 0,4 3-4 16,-2-2-2-16,4 0-3 0,-4-1-5 0,5 3-3 16,1-6 1-16,0 1-4 0,-2 0 0 0,6-3 1 15,-3-4-3-15,1 0-1 0,0-3 0 0,3 1-1 16,-1-1 0-16,1-3-1 0,1 0-1 0,1-1 3 0,1-1-5 16,2-2 5-16,0 0-4 0,7 0-2 0,0-3 1 15,-1 1-6-15,1-4-7 0,2 2-11 16,-1-5-20-16,0 1-18 0,0 0-18 0,3 0-28 0,-3-1-24 15,-1 0-19-15,1 1-23 0,-3-5-34 16,2 4-43-16,-6-1-164 0,-5 0-438 0,2-2 194 16</inkml:trace>
          <inkml:trace contextRef="#ctx0" brushRef="#br0" timeOffset="50519.22">13650 2583 59 0,'0'0'205'0,"2"6"-9"0,-2-6-8 0,0 0-7 16,7 6-2-16,-7-6-2 0,5 3 1 0,-5-3-1 15,0 0 4-15,0 0 4 0,0 0 3 0,0 0 8 16,0 0 1-16,0 0-15 0,0 0-20 0,0 0-10 16,0 0-20-16,0 0-15 0,14-12-11 0,-14 12-12 15,0 0-15-15,2-9-14 0,-2 9-20 0,0 0-33 16,0-13-30-16,0 13-42 0,0 0-40 0,-6-16-45 15,6 16-48-15,-3-11-45 0,3 11-243 0,-4-12-519 16,4 12 230-16</inkml:trace>
        </inkml:traceGroup>
        <inkml:traceGroup>
          <inkml:annotationXML>
            <emma:emma xmlns:emma="http://www.w3.org/2003/04/emma" version="1.0">
              <emma:interpretation id="{1E5307D5-7529-42EA-8EF0-225EA9CDE319}" emma:medium="tactile" emma:mode="ink">
                <msink:context xmlns:msink="http://schemas.microsoft.com/ink/2010/main" type="inkWord" rotatedBoundingBox="15776,3430 16536,3398 16555,3853 15795,3885"/>
              </emma:interpretation>
            </emma:emma>
          </inkml:annotationXML>
          <inkml:trace contextRef="#ctx0" brushRef="#br0" timeOffset="55900.25">15222 2319 153 0,'0'0'224'0,"0"0"-13"0,0 0-12 0,0 0-15 0,0 0-8 16,0 0-18-16,0 0-10 0,0 0-7 0,9-12-7 16,-9 12-12-16,0 0-10 0,0 0-4 0,0 0-6 15,0 0-3-15,0 0-14 0,-17-12-5 0,17 12-5 16,-9-5-13-16,9 5-3 0,-9-8-2 0,9 8-4 15,-14-5-3-15,14 5-8 0,-15-3-2 0,6-1-6 16,-4-1-2-16,1 2-2 0,1 0-4 0,-2-1-1 16,-3 2-3-16,0-2-2 0,2 3 3 0,-2-3-4 15,3 3-2-15,-3-2 0 0,-1 1 3 0,3 4-8 16,-2-2 4-16,1 3-5 0,1-3-2 0,0 1-4 16,0 0 2-16,1 3 3 0,2-3-1 0,3 2-8 15,-6-2 5-15,2 4-5 0,4 1 4 0,-3-1-4 16,0-1 2-16,1 3-1 0,2-1-2 0,-3 2 3 15,1 1 0-15,1 1-5 0,-2 1 11 0,1-1-2 16,2 1-1-16,-1-1-4 0,2 5 3 0,-1-2-1 16,2-2-2-16,1 2 2 0,1 1-2 0,-3-2 0 0,6 2-1 15,-3-1 1-15,3 1-1 0,-3-1 1 0,4-2 1 16,0 2-2-16,0 0 1 0,1 1 1 0,3-5 0 16,1 4 1-16,-1-3 2 0,3 3-2 15,1-1-1-15,-2-1 4 0,1 1 0 0,2-3-4 16,-1 2 2-16,1-5 0 0,1 2-2 0,2-2 4 0,0 1-1 15,-4-4-1-15,-1 3 3 0,8-4-2 16,-2 2 2-16,0-4 1 0,-1 0 4 0,2 0 1 0,-14 0 2 16,18 0 3-16,-7-3 2 0,-2 2 6 0,-9 1-6 15,17-6 2-15,-7 2-4 0,0-1 2 0,-4 2 1 16,2-3-4-16,1-1 1 0,-2 2-2 0,1-1-7 16,-2 0 0-16,-1 0-2 0,1 0 2 0,-6 6-6 15,10-10 6-15,-7 5-12 0,-3 5-6 0,7-10-12 16,-7 10-16-16,3-8-20 0,-3 8-29 0,0 0-33 15,0 0-40-15,0 0-23 0,0 0-17 0,0 0-29 16,0 0-216-16,0 0-477 0,0 0 211 0</inkml:trace>
          <inkml:trace contextRef="#ctx0" brushRef="#br0" timeOffset="56313.49">15460 2661 81 0,'0'0'287'0,"0"0"-17"0,0 0-19 15,0 0-19-15,0 0-16 0,0 0-17 0,0 0-15 16,0 0-18-16,0 0-14 0,0 0-15 0,0 0-10 0,-31-11-19 15,31 11-12-15,0 0-11 0,0 0-7 0,0 0-11 16,0 0-4-16,0 0-3 0,0 0-11 0,0 0-6 16,0 0-1-16,0 0-3 0,0 0-2 0,0 0 1 15,0 0 3-15,0 0-8 0,0 0-2 0,12 25 8 16,-12-25 10-16,0 0 1 0,0 0 5 0,0 0 11 16,0 0 10-16,0 0 16 0,0 0 11 0,0 0 14 0,0 0-2 15,0 0-11-15,0 0-7 0,0 0-18 16,0 0-8-16,0 0-9 0,0 0-9 0,1-34-2 15,-1 34-11-15,0 0-35 0,-1-18-20 0,1 18-18 16,0-10-16-16,0 10-15 0,0-11-16 0,0 11-20 16,0 0-27-16,0 0-30 0,-4-12-35 0,4 12-34 15,0 0-19-15,0 0-11 0,0 0-243 0,0 0-540 16,0 0 238-16</inkml:trace>
        </inkml:traceGroup>
        <inkml:traceGroup>
          <inkml:annotationXML>
            <emma:emma xmlns:emma="http://www.w3.org/2003/04/emma" version="1.0">
              <emma:interpretation id="{36F62387-3436-48CE-B69C-43EAE0A4531E}" emma:medium="tactile" emma:mode="ink">
                <msink:context xmlns:msink="http://schemas.microsoft.com/ink/2010/main" type="inkWord" rotatedBoundingBox="17060,3137 18058,3095 18089,3827 17091,3869"/>
              </emma:interpretation>
            </emma:emma>
          </inkml:annotationXML>
          <inkml:trace contextRef="#ctx0" brushRef="#br0" timeOffset="56895.1">16082 2397 154 0,'0'0'208'0,"0"0"-19"0,0 0-14 0,0 0-3 15,0 0-11-15,6 15-7 0,-6-15-12 0,0 12-8 16,0-12-2-16,-4 19-10 0,1-7-5 0,-2 0-6 16,1 3-7-16,0 0-7 0,-1 0-11 0,0-1-7 15,-1 0-4-15,0 5-9 0,1-4-5 0,-1-3-9 16,1 3-4-16,3-3-1 0,-2 2-8 0,0-2-2 16,0-4-3-16,0 1-2 0,3 0-3 0,1-9-3 15,-6 16-2-15,2-14-5 0,4-2 2 0,-5 7 1 0,5-7 3 16,0 0-1-16,0 0 1 0,0 0-1 15,0 0-3-15,0 0-1 0,0 0-2 0,0 0-5 16,0 0-8-16,0 0-2 0,11-40-7 0,-6 29 0 16,1-5-9-16,4-1 1 0,3 0-2 0,-2-3-2 0,2 3 2 15,3 1 4-15,0-2-2 0,-2 0 4 0,-1 3-1 16,4 0-1-16,-5 0 3 0,0 5 3 16,0 0-1-16,2 2 5 0,-2-2-3 0,-1 2 5 0,3 1 1 15,-3 1 5-15,1 0 5 0,0 1 3 16,0-1 3-16,-2 3 6 0,2-1 1 0,-2 3-7 0,-10 1-3 15,19 0 3-15,-9-2-4 0,-10 2-3 0,13 0 1 16,-13 0-2-16,16 7-3 0,-10-4 1 0,0 2 2 16,0 3 2-16,1 2 0 0,-2 0-3 0,0 0 5 15,-2 2-2-15,1-1 1 0,1 4-1 0,-4 0-5 16,0-2 9-16,3-1-5 0,-4 4-2 0,0-4 0 16,0 3-1-16,0 1-1 0,-1-5 2 0,-3 3 3 15,4-3-4-15,-4 1-11 0,3-2-14 0,-2 0-14 16,3-10-19-16,-8 14-18 0,6-8-22 0,-3 0-22 15,5-6-30-15,-7 7-33 0,7-7-34 0,0 0-219 16,0 0-461-16,0 0 204 0</inkml:trace>
          <inkml:trace contextRef="#ctx0" brushRef="#br0" timeOffset="57571.92">16536 1994 107 0,'0'0'234'0,"0"0"-13"0,0 0-17 0,4-14-8 0,-4 14-12 15,0 0-8-15,1-9-12 0,-1 9-15 16,0 0-16-16,5-11-14 0,-5 11-10 0,7-5-10 15,-7 5-7-15,12-6-9 0,-6 3-7 0,-6 3-4 0,15-6-6 16,-6 6-4-16,5-4-3 0,-1 2-1 16,0 2-4-16,-1-4-4 0,3 4-6 0,-15 0-3 15,20 0-4-15,-9 2-3 0,1 1-3 0,-2-2-2 16,1 3-7-16,-5-1-3 0,-6-3-2 0,17 6-1 0,-9-4-3 16,-2 2 0-16,2-2-2 0,-8-2-2 0,9 11-1 15,-3-5 3-15,-1-3-1 0,-1 6 0 16,-2-1-3-16,-2-8 3 0,4 13-1 0,-6-3 1 0,2-10 5 15,-3 16 2-15,2-4-3 0,-3-1 2 0,-3-2 1 16,1 3 4-16,-5 1-2 0,2-4-1 0,0 1 0 16,-1 1-1-16,-2-2 0 0,1 3-3 0,4-4-3 15,-4 3 4-15,6-5-5 0,-2 1 0 0,1-1-2 16,-1 0 2-16,7-6-1 0,-9 10-3 0,7-7 0 16,2-3 1-16,0 0-3 0,-4 9 4 0,4-9 4 15,0 0-1-15,10 10 0 0,-10-10 0 0,22 2 1 16,-7 2-1-16,2-4-7 0,1 2 3 0,3-2-1 15,1 0-1-15,-6-2 0 0,3 2-5 0,-2 2 0 16,-1-4-7-16,0 2-13 0,-1 2-14 0,-1-2-20 16,-3 1-21-16,0 1-21 0,-2-1-22 0,-9-1-17 15,17 3-23-15,-8-1-22 0,-9-2-29 0,12 3-40 16,-12-3-126-16,12 1-405 0,-12-1 180 0</inkml:trace>
        </inkml:traceGroup>
        <inkml:traceGroup>
          <inkml:annotationXML>
            <emma:emma xmlns:emma="http://www.w3.org/2003/04/emma" version="1.0">
              <emma:interpretation id="{05C30929-50F9-4B92-BAA7-D15220E037DB}" emma:medium="tactile" emma:mode="ink">
                <msink:context xmlns:msink="http://schemas.microsoft.com/ink/2010/main" type="inkWord" rotatedBoundingBox="18660,3400 19472,3366 19495,3892 18682,3927"/>
              </emma:interpretation>
            </emma:emma>
          </inkml:annotationXML>
          <inkml:trace contextRef="#ctx0" brushRef="#br0" timeOffset="58057.45">18011 2203 113 0,'0'0'241'0,"0"0"-21"0,0 0-17 0,0 0-15 16,0 0-18-16,0 0-18 0,0 0-16 15,0 0-12-15,0 0-16 0,0 0-9 0,0 0-14 0,0 0-8 16,0 0-6-16,0 0 2 0,0 0 1 0,0 0 2 16,0 0-2-16,-21 31 0 0,10-22-4 0,-1-2-1 15,-2 8-4-15,-4 0-6 0,-2-3-6 0,-1 4 4 16,0-1-12-16,-1-3-3 0,-3 9 0 0,-5-4-5 15,0 2-6-15,7-8-3 0,-1 3-2 0,2-1-2 16,1 2-5-16,3-6-1 0,2 1 1 0,4-2-6 16,0-1 0-16,3 2-2 0,3-3 1 0,-5 3 2 15,6-3-6-15,0-2 6 0,5-4-5 0,-4 12-1 16,4-12 1-16,0 0 2 0,14 15-2 0,-2-9 1 16,2 0-1-16,13-2-2 0,7 1 0 0,1-1 0 15,3 2 0-15,2 3-1 0,-2-5 2 0,3 2 0 16,-3-1-1-16,2-2 1 0,-1 3-2 0,-2 1-1 15,1-4-1-15,-1 3-9 0,-2 2 1 0,-8-3-4 0,-2 1 2 16,-1 0-8-16,2-1-14 0,-3 4-30 0,-3-2-27 16,1 2-30-16,-3-1-34 0,2 1-35 15,-5-3-37-15,-1-1-182 0,1 0-436 0,2 1 193 16</inkml:trace>
        </inkml:traceGroup>
        <inkml:traceGroup>
          <inkml:annotationXML>
            <emma:emma xmlns:emma="http://www.w3.org/2003/04/emma" version="1.0">
              <emma:interpretation id="{830E0C88-6BB8-469D-AD2A-B5D373DC8EDF}" emma:medium="tactile" emma:mode="ink">
                <msink:context xmlns:msink="http://schemas.microsoft.com/ink/2010/main" type="inkWord" rotatedBoundingBox="20047,3070 21934,2991 21964,3703 20077,3783"/>
              </emma:interpretation>
            </emma:emma>
          </inkml:annotationXML>
          <inkml:trace contextRef="#ctx0" brushRef="#br0" timeOffset="59913.05">18970 2304 183 0,'5'-3'171'0,"-5"3"-7"0,0 0-7 16,4-9-7-16,-4 9-4 0,0 0-5 0,0 0-5 16,3-9-4-16,-3 9-8 0,0 0-7 0,0 0-7 0,0 0-3 15,0 0 2-15,0-9-10 0,0 9-3 0,0 0-1 16,0 0-1-16,0 0-8 0,0 0-2 15,0 0-8-15,0 0-1 0,0 0-13 0,0 0-3 0,0 0-8 16,0 0-6-16,0 0-8 0,0 0-4 0,0 0-7 16,0 0 1-16,0 0-7 0,0 0-1 0,0 0-3 15,0 0 3-15,0 0-6 0,8 28 0 0,-8-21 0 16,2 4 1-16,0-2 1 0,0 3 1 0,2 0 1 16,-2 2-6-16,0-2 1 0,1 2 3 0,-3-1 3 15,1 1-6-15,3-1-3 0,-4-3 2 0,0 3-2 16,1-2 1-16,-1 0-4 0,3-3 3 0,-3-8-1 15,0 20-5-15,1-12 5 0,-1 2-4 0,2 0 3 16,-2-10-4-16,0 14 3 0,0-14-3 0,1 11-2 0,-1-11 0 16,0 0 0-16,0 15 10 0,0-15-5 15,2 6-1-15,-2-6 0 0,0 0 3 0,0 0-1 16,0 0 12-16,2 9 9 0,-2-9 12 0,0 0 7 16,0 0 6-16,0 0-4 0,0 0-7 0,0 0-2 15,0 0-4-15,0 0-1 0,0 0-7 0,0 0-8 16,10-33-5-16,-5 21-7 0,-1 2-12 0,4-6-5 15,1-2-5-15,1 0 0 0,0 0-6 0,2-1-5 0,-3 3 0 16,3-1 5-16,-3 2 3 0,4-3-4 0,0 1 5 16,0 1 1-16,-1 4-2 0,0-5 2 0,-1 7-1 15,-2 1 2-15,3-2 4 0,-3 1-1 0,2 3 5 16,-3-4-3-16,2 5 4 0,-3 1-1 0,-1 0-2 16,1-1 2-16,2 3 5 0,-9 3-8 0,13-6 2 15,-5 4-2-15,-8 2 3 0,14-4-2 0,-14 4 1 16,13-3-2-16,-13 3 4 0,12 7 3 0,-12-7-5 15,12 6 0-15,-6-1-3 0,0 1 5 0,0 5 0 16,-1-3-1-16,1 5 3 0,-1 0-3 0,0 0 8 16,0 0-5-16,-2 2 4 0,2 6 3 0,-1-7-2 15,-1 1 4-15,1 1 4 0,-2 1-8 0,1-1 0 16,-3-2 4-16,1-1-1 0,-1 2 1 0,0-3 4 16,0-1-7-16,0 1 1 0,0 1-2 0,-1-5 2 15,1-8 0-15,-3 18 0 0,3-18 0 0,-1 12 0 16,1-12-14-16,-1 9-17 0,1-9-18 0,-2 10-15 15,2-10-15-15,0 0-20 0,0 0-14 0,-2 11-40 16,2-11-49-16,0 0-68 0,0 0-143 0,0 0-441 0,9-25 195 16</inkml:trace>
          <inkml:trace contextRef="#ctx0" brushRef="#br0" timeOffset="60491.48">19558 1929 6 0,'0'0'205'0,"0"0"-8"0,0-11-10 15,0 11-8-15,0 0-10 0,4-11-14 0,-4 11-14 16,4-6-9-16,-4 6-13 0,9-9-5 0,-9 9-3 0,12-6-2 16,-5 2-1-16,-7 4-4 0,17-6-5 0,-4 4-2 15,1-2-8-15,-1 0-2 0,3 3-4 16,-2-3-6-16,-1 4-6 0,3-1-7 0,-4 1-2 15,-12 0-10-15,21 0-6 0,-13-1-9 0,-8 1 0 16,15 2-4-16,-15-2 0 0,12 5-7 0,-12-5 4 16,8 5-9-16,-3 0-6 0,-5-5 0 0,5 9-3 15,-5-9 2-15,2 12-2 0,-2-12 1 0,-2 16-3 0,-2-7 9 16,3-1-6-16,-4 2 0 0,-2 0-1 0,2 0 0 16,-3 1 1-16,0-1-3 0,2 3-3 0,-2-3 5 15,2 1-2-15,-4 0 0 0,3 1-1 16,-3-2-1-16,3 2-2 0,-3-3 1 0,4-1 0 0,1 0-3 15,-2 0 0-15,2-3 4 0,2 4-5 0,3-9 2 16,-9 13-1-16,6-9 2 0,3-4-3 0,-5 10-1 16,5-10 2-16,0 0 2 0,0 11 0 0,0-11 7 15,0 0-4-15,7 6-2 0,-7-6 10 0,15 6-11 16,-7-6-3-16,3 1 0 0,2 1-11 0,3-4-15 16,-5 2-23-16,6-1-24 0,-2-2-28 0,0 3-34 15,2-3-29-15,8 0-39 0,-1 2-55 0,-7-1-156 16,0-2-443-16,5-1 196 0</inkml:trace>
          <inkml:trace contextRef="#ctx0" brushRef="#br0" timeOffset="60828.15">20355 2261 59 0,'0'0'231'0,"0"0"-19"16,0 0-16-16,19-16-16 0,-19 16-12 0,15-2-8 15,-8-1-4-15,5 3-12 0,-12 0-8 0,22-2-10 16,-5 1-5-16,-4 1-13 0,3-3-2 0,1 1-8 16,-3 2-5-16,9 0-4 0,0 0-3 0,-2 0-7 15,-3 0-3-15,-1 0-9 0,0 0-8 16,-1-1-5-16,1 2-3 0,0-1-7 0,0 0-4 0,-1-1-5 15,-2 1-1-15,3 0-7 0,-2-2-2 0,-2 2-1 16,-2 0-3-16,2 0-2 0,-13 0-7 0,17-3-9 16,-7 3-9-16,-10 0-11 0,14 0-16 0,-14 0-15 15,10-1-19-15,-10 1-20 0,0 0-18 0,0 0-23 16,14-2-31-16,-14 2-39 0,0 0-185 0,0 0-412 16,0 0 182-16</inkml:trace>
          <inkml:trace contextRef="#ctx0" brushRef="#br0" timeOffset="61100.98">20697 2032 82 0,'0'0'254'15,"0"0"-30"-15,0 0-21 0,0 0-26 0,0 0-15 16,0 0-9-16,0 0-6 0,0 0-4 0,0 0-8 15,0 0-9-15,-5 40-9 0,4-27-9 0,-2 0-8 0,0 3-7 16,-1-1-10-16,3 5-4 0,-3 1-7 16,-1-1-7-16,4-4-5 0,-2 6-5 0,0-1-6 15,1-2-5-15,-1-1-2 0,2-3-4 0,0 3 0 0,-3-2-19 16,2-1-21-16,2-5-19 0,-1 5-31 0,1-3-30 16,-3-3-32-16,3-9-38 0,4 13-42 0,-2-5-182 15,-2-8-406-15,6 5 180 0</inkml:trace>
        </inkml:traceGroup>
        <inkml:traceGroup>
          <inkml:annotationXML>
            <emma:emma xmlns:emma="http://www.w3.org/2003/04/emma" version="1.0">
              <emma:interpretation id="{953103F2-A772-4D32-8842-1F12070D3BEA}" emma:medium="tactile" emma:mode="ink">
                <msink:context xmlns:msink="http://schemas.microsoft.com/ink/2010/main" type="inkWord" rotatedBoundingBox="22480,2677 25401,2555 25467,4133 22546,4256"/>
              </emma:interpretation>
            </emma:emma>
          </inkml:annotationXML>
          <inkml:trace contextRef="#ctx0" brushRef="#br0" timeOffset="66661.05">21455 2170 250 0,'0'0'252'15,"0"0"-9"-15,0 0-14 0,0 0-18 0,0 0-20 16,0 0-18-16,0 0-16 0,5-6-18 0,-5 6-14 16,0 0-15-16,0 0-16 0,0 0-6 0,0 0-11 15,0 0-8-15,0 0-3 0,0 0-9 0,0 0-5 16,0 27-4-16,0-17-3 0,0-10-3 0,-1 21-4 16,0-9-2-16,1-3-3 0,-4 4-3 0,4 1-2 0,-4-2-1 15,4 2 2-15,-3-3-8 0,2 1 0 16,-2 1-4-16,2-1-1 0,1-2-3 0,-1 3 1 15,1-13-2-15,-4 17 1 0,3-11-2 0,1-6 0 0,-3 12 1 16,2-5-5-16,1-7 2 0,-3 9-2 16,3-9 1-16,0 0 0 0,0 0 0 0,-2 12 0 15,2-12 7-15,0 0-7 0,0 0 6 0,0 0-4 0,0 0 5 16,-2 9 11-16,2-9-1 0,0 0-1 0,0 0-2 16,0 0 0-16,0 0-5 0,0 0 0 15,0 0-3-15,11-33-6 0,-6 22-5 0,0-3-6 16,3 2-8-16,2-6-6 0,0-1-10 0,1 0-8 0,4 2-4 15,-1-2-8-15,2 1-2 0,-3-1 0 0,3 1 5 16,1 3 5-16,-3-2 0 0,0 9 5 0,-3-7 3 16,1 5 4-16,-3 0 3 0,2-1 1 0,-1 4 4 15,0-4 5-15,-3 5 5 0,-1 2 4 0,1-2 3 16,-2 1 2-16,-5 5 7 0,12-7-3 0,-10 2 4 16,-2 5-1-16,9-4 1 0,-9 4-1 0,8-5-1 15,-8 5 2-15,0 0-6 0,12-1 0 0,-12 1 0 16,0 0 3-16,0 0-6 0,0 0 0 0,14 10 1 15,-8-5 1-15,-5 3 1 0,-1-8-3 0,5 16 5 16,-5-4-2-16,1-3 0 0,-1 1 4 0,2 2 3 16,-2-1 5-16,0 3 3 0,0-4-1 0,0 5 1 15,0 0 0-15,0 0-3 0,-2-2 1 0,2 2-2 16,-1-4 2-16,-1 0-1 0,0-2-4 0,2 4-2 0,-1-2 3 16,0-2-1-16,1-9 1 0,-3 17-4 0,0-10 2 15,3-7 0-15,-2 14 0 0,2-14-2 0,-2 14 2 16,1-8-4-16,1-6 2 0,-1 9-16 0,1-9-19 15,0 0-29-15,0 0-22 0,-3 12-29 0,3-12-24 16,0 0-32-16,0 0-46 0,0 0-186 0,0 0-429 16,0 0 190-16</inkml:trace>
          <inkml:trace contextRef="#ctx0" brushRef="#br0" timeOffset="67516.06">21911 1708 101 0,'0'0'231'16,"0"0"-14"-16,0 0-11 0,-10-9-9 0,10 9-15 15,0 0-16-15,0 0-17 0,0 0-3 0,0 0-20 16,3-16-6-16,-3 16-10 0,0 0-9 0,13-12-13 15,-13 12-6-15,9-5-6 0,-4 2-8 0,-5 3-5 16,11-7-8-16,-11 7-5 0,11-7-8 0,1 2-3 16,1 3 3-16,-4-2-10 0,0 2-3 0,3 0-2 15,0 2-4-15,2-5 0 0,1 5-1 0,-5 0-3 16,-10 0-3-16,22-1-1 0,-7 1 0 0,-6 0-2 0,-9 0-4 16,17-1 6-16,-9 2-7 0,-8-1-2 0,14 1-1 15,-14-1 0-15,12 5-3 0,-12-5 0 16,9 2 2-16,-9-2-2 0,8 6-3 0,-8-6 1 15,5 7-1-15,-5-7 2 0,1 8-1 0,-1-8-1 0,2 11 2 16,-2-11-3-16,0 0 4 0,-5 19 0 0,2-10-4 16,0 0 1-16,1-2 2 0,-2 4-3 15,-3-2 4-15,3-3-2 0,-2 2 2 0,-1 0-2 0,1 4 0 16,2-2 3-16,-1 2-3 0,1-5 0 0,-2 1 0 16,4-1 2-16,-3 1-1 0,1 4-1 0,0-5-3 15,4-7 1-15,-8 12 2 0,4-6 1 16,4-6 0-16,-5 10 2 0,5-10-3 0,-2 11-3 0,2-11 3 15,-2 10 1-15,2-10 3 0,0 0-1 0,0 11-2 16,0-11 4-16,0 0 0 0,0 0 2 0,0 0-1 16,0 0 0-16,2 10 2 0,-2-10 0 0,8 6 0 15,1-4-2-15,-9-2 2 0,17 0-3 0,-5 2 1 16,3-1 0-16,-1-1 1 0,0 0-3 0,2 1 3 16,-2-1 0-16,1 3-3 0,-1-3-4 0,1 0-1 15,-2 1-7-15,0 1-12 0,-3-2-15 0,-10 0-15 16,17 3-20-16,-10-2-19 0,-7-1-22 0,11 6-22 15,-11-6-30-15,14 5-25 0,-14-5-181 0,3 6-398 16,-3-6 177-16</inkml:trace>
          <inkml:trace contextRef="#ctx0" brushRef="#br0" timeOffset="68036.97">22368 2337 159 0,'0'0'185'15,"0"0"-10"-15,0 0-15 0,0 0-12 0,0 0-12 16,0 13-3-16,0-13-6 0,0 0-5 0,0 0-7 15,0 0-6-15,0 0-3 0,0 0-1 0,0 0-5 0,0 8-1 16,0-8 2-16,0 0 4 0,0 0-3 16,0 0 1-16,0 0-1 0,0 0 16 0,0 0-3 15,0 0 1-15,0 0 1 0,0 0 4 0,0 0 3 16,0 0 1-16,0 0 11 0,0 0 4 0,0 0 2 16,0 0-12-16,0 0-4 0,0 0-20 0,0 0-8 15,0 0-13-15,0 0-1 0,0 0-19 0,0 0-12 16,11-21-15-16,-11 21-15 0,0 0-18 0,6-8-20 15,-6 8-27-15,1-10-30 0,-1 10-29 0,0 0-29 16,0 0-31-16,0 0-42 0,0 0-38 0,0 0-32 16,0-12-281-16,0 12-600 0,0 0 266 0</inkml:trace>
          <inkml:trace contextRef="#ctx0" brushRef="#br0" timeOffset="68908.02">22735 2285 25 0,'0'0'268'0,"4"-9"-20"16,-4 9-19-16,7-10-14 0,-1 4-17 0,-1 0-14 15,7-4-15-15,-7 3-7 0,7-2-13 0,-3-2-12 16,0 0-15-16,4-1-13 0,2-1-8 0,-2-5-12 16,3 1-7-16,-3-1-13 0,5 1-3 0,-1-2-7 15,8-4-11-15,-8 7-9 0,5-11-9 0,2 2-12 16,-1 3-4-16,2-2-1 0,-5 5-1 0,-1-5-7 16,2-4 4-16,-3 1-10 0,3-3-3 0,-4 4-2 0,-2 5 4 15,-4 0 1-15,0-4-2 0,-3 3 5 16,2 1-2-16,-2-2 3 0,0 2 4 0,-6 7 2 15,5-7 3-15,-2 0 1 0,-5 6-4 0,3-2 6 16,-3 2 2-16,1 0 0 0,-2 1-2 0,1 0 2 0,-3 3-2 16,3-4 0-16,-5 5-3 0,5 10 1 0,0-15-2 15,-4 9-2-15,4 6-3 0,-5-12-1 0,5 12-4 16,-5-8 1-16,5 8-1 0,-10-2 0 0,10 2 1 16,-17 2-3-16,17-2-1 0,-24 8 3 0,12 1-3 15,-5 0 4-15,4 0-4 0,-4 5 3 0,1 0-5 16,-1 1 1-16,-8 10 1 0,11-7 4 15,-8 8-2-15,7-4-2 0,-3 5 0 0,4 0 6 0,-2 2 4 16,4 1-7-16,2-5-3 0,3 3 3 0,-5 3-5 16,10 2 4-16,-3-10 2 0,7 4 1 0,-2-5 0 15,5 1 0-15,1 4-1 0,0-5 1 0,5 0 0 16,6 6-1-16,-3-8 0 0,2-4 0 0,1-1 0 16,1-2 1-16,0-2 0 0,7 0 3 0,-5-1-3 15,-3-6 4-15,0 1-3 0,-3-2-2 0,2 0-1 0,-3-2 2 16,4 2 2-16,-5-6-2 0,1 3 0 15,-3 0 1-15,-10 0 5 0,21-1-3 0,-12-1-3 0,-9 2 2 16,12 0 1-16,-12 0-2 0,10-1 0 16,-10 1 0-16,0 0-7 0,0 0-3 0,16 0 2 0,-16 0 1 15,0 0-1-15,0 0 1 0,8 7 0 0,-8-7 1 16,7 7-1-16,-7-7 0 0,5 8-2 0,-5-8 3 16,5 12 0-16,0-8 3 0,-5-4-2 0,5 10 0 15,-5-10 3-15,10 8 3 0,-8-5-2 0,-2-3 3 16,12 3 1-16,-12-3-3 0,12 7 2 0,-4-7 3 15,-8 0 1-15,17-3 1 0,-17 3 1 16,22-4 2-16,-9 0-2 0,3-1-3 0,-2-1 4 0,0-3-3 16,6-1-2-16,-2-3 1 0,-1-1-5 0,-4 2-2 15,2-1-2-15,-1-2-1 0,-2-3-5 0,-4 5 4 16,-3 0-6-16,1-1 6 0,-6 5-2 0,3-4-6 16,-8 2 3-16,5 11-1 0,-7-16-3 0,-1 10-1 15,-3-1-7-15,-2 0-3 0,-2 2-12 0,-2 0-6 16,3 1-8-16,-3 2-16 0,0 1-10 0,1 4-13 15,3-3-12-15,-4 4-24 0,5-1-9 0,-2 1-29 16,0 1-6-16,0 1-29 0,1-1-132 0,3 1-355 16,1 0 157-16</inkml:trace>
          <inkml:trace contextRef="#ctx0" brushRef="#br0" timeOffset="69340.96">23531 2268 16 0,'11'12'159'0,"-5"-4"-8"0,5 2-7 15,-2 1-21-15,1 0-9 0,-1 1-8 0,2 0-8 16,-2-2-9-16,3 8-12 0,-4-3-3 0,1 0-4 0,-4-3-7 16,7 4-4-16,-7-1-7 0,0 7-5 15,2-3-4-15,-2-5 1 0,-1 8-2 0,-1-7-7 16,2 1 0-16,-5 6-2 0,2-2-4 0,-4 2-1 0,2 0 1 15,0-2-3-15,0-1-2 0,0 2-6 0,-3-2 4 16,1 2-2-16,-1-2-1 0,0-2 1 0,2-4-1 16,-2 5 5-16,1-5-3 0,-3 2-4 0,2 0 9 15,-1-3 7-15,-1 4 3 0,-2-2 1 0,2-2 9 16,0 0 4-16,-3-2 0 0,1 0-2 0,-2-1-1 16,-1 1 0-16,1 0 5 0,-3-3-5 0,1-1 1 15,-3-2-7-15,0 1 0 0,-3-4-1 0,0 3-5 16,0-4-3-16,0 0 0 0,0 0-3 0,0-1-7 15,-4-4 1-15,-1-3 0 0,-1 2-2 0,2-3-3 16,-1-3-1-16,0 0-4 0,5-4-1 0,-3-2-1 16,-2-6 3-16,1-1-6 0,7-2-2 0,3 2-3 15,2-4-3-15,1-6-17 0,7 4-11 0,4-5-22 16,6 3-29-16,3-4-29 0,2 2-32 0,8 2-20 16,4-1-32-16,-1 4-179 0,9-1-402 0,-5 4 179 15</inkml:trace>
          <inkml:trace contextRef="#ctx0" brushRef="#br0" timeOffset="69929.58">23973 1956 228 0,'0'0'216'0,"0"0"-22"15,0 0-24-15,0 0-19 0,0 0-15 0,0 0-13 16,-5 15-9-16,5-15-10 0,0 0-12 0,-5 17-3 16,5-17-2-16,-4 13-1 0,1-6-6 0,3-7-5 15,-3 21 4-15,1-13-6 0,-1 0-11 0,1 1 0 16,-5 0-9-16,7-9-5 0,-3 14-5 0,1-6-1 16,2-8-3-16,-5 12-6 0,2-6-4 0,3-6-1 15,-3 9 2-15,3-9 0 0,0 0 2 0,0 0 18 16,-4 9 14-16,4-9 17 0,0 0 13 0,0 0-2 15,0 0-13-15,0 0-8 0,0 0-2 0,0 0-9 16,20-28-12-16,-11 20-11 0,-1-2-17 0,4-1-12 0,5-2-2 16,-3 3-21-16,6-4-1 0,-3 2-2 15,2-1-2-15,2 3 1 0,-8 1 4 0,2 3 1 16,-1 0 0-16,-2 0 3 0,2 0-2 0,-5 0 4 16,2 4 4-16,1 0 0 0,-4-1 1 0,-8 3 1 0,17 0-2 15,-17 0-2-15,17 3 7 0,-11 1-8 16,-1 2 1-16,4 0 4 0,-1 0 0 0,-3 4 0 15,7 3 1-15,-7-1 2 0,2 3-1 0,3 3 2 16,-3 3-2-16,5-4 3 0,-4 4-13 0,-3 1-31 0,1 1-37 16,2 7-46-16,-5-6-56 0,1 8-69 0,1-7-168 15,-5-8-451-15,-3 4 200 0</inkml:trace>
        </inkml:traceGroup>
      </inkml:traceGroup>
    </inkml:traceGroup>
    <inkml:traceGroup>
      <inkml:annotationXML>
        <emma:emma xmlns:emma="http://www.w3.org/2003/04/emma" version="1.0">
          <emma:interpretation id="{FF300B4F-13EF-4E9F-AEE0-23334D42B4E6}" emma:medium="tactile" emma:mode="ink">
            <msink:context xmlns:msink="http://schemas.microsoft.com/ink/2010/main" type="paragraph" rotatedBoundingBox="1144,5910 8487,5731 8526,7311 1183,7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3C1F79-CBD3-4E71-9D9F-358B64622FC3}" emma:medium="tactile" emma:mode="ink">
              <msink:context xmlns:msink="http://schemas.microsoft.com/ink/2010/main" type="line" rotatedBoundingBox="1144,5910 8487,5731 8526,7311 1183,7491"/>
            </emma:interpretation>
          </emma:emma>
        </inkml:annotationXML>
        <inkml:traceGroup>
          <inkml:annotationXML>
            <emma:emma xmlns:emma="http://www.w3.org/2003/04/emma" version="1.0">
              <emma:interpretation id="{E7631567-90DD-411F-ADE7-DDBABAD8E2A5}" emma:medium="tactile" emma:mode="ink">
                <msink:context xmlns:msink="http://schemas.microsoft.com/ink/2010/main" type="inkWord" rotatedBoundingBox="1152,6221 2157,6196 2176,6995 1171,7020"/>
              </emma:interpretation>
            </emma:emma>
          </inkml:annotationXML>
          <inkml:trace contextRef="#ctx0" brushRef="#br0" timeOffset="72359">78 5301 98 0,'-12'-8'169'0,"12"8"-12"0,0 0-5 0,0 0-15 15,0 0-6-15,0 0-7 0,0 0-8 0,0 0-7 0,0 0-4 16,0 0-4-16,0 0-3 0,0 0-1 0,0 0-1 16,0 0 0-16,0 0-4 0,0 0 2 0,0 0-1 15,0 0 1-15,0 0-1 0,0 0 3 0,0 0-2 16,0 0-8-16,0 0 5 0,-3-10-10 0,3 10-2 15,0 0-5-15,0 0-3 0,0 0-11 0,0 0-4 16,0 0-5-16,0 0-8 0,0 0-2 0,0 0-9 16,0 0-6-16,0 0 1 0,0 0-2 0,0 0-2 15,0 0-3-15,29-1-1 0,-13 2-1 0,-1-2-2 16,9 0 0-16,-3-1-1 0,-4 2-3 0,9-2 1 0,-5 4-4 16,2-2-3-16,0 0-3 0,-6 0 3 15,0 0 1-15,7 4-5 0,-8-3 2 0,0-1 0 0,-2 4 2 16,-3-3-7-16,0 3 3 0,0-4-1 0,-3 4 1 15,2-2 0-15,-2 2 2 0,1 0-4 0,-9-4 0 16,12 2-4-16,-12-2 8 0,8 5-5 0,-8-5 1 16,10 4 3-16,-10-4-2 0,7 6-1 0,-7-6 0 15,6 2-3-15,-6-2 2 0,0 0-7 0,8 7-1 16,-8-7-13-16,0 0-14 0,0 0-18 0,9 3-18 16,-9-3-22-16,0 0-29 0,7 4-27 15,-7-4-33-15,0 0-36 0,0 0-202 0,0 0-456 0,0 0 203 16</inkml:trace>
          <inkml:trace contextRef="#ctx0" brushRef="#br0" timeOffset="72705.11">178 5482 17 0,'-6'2'188'0,"6"-2"-16"0,0 0-6 0,0 0-8 15,-8 4-15-15,8-4-11 0,0 0-13 16,0 0-8-16,0 0-8 0,0 0-7 0,-8 5-9 16,8-5-4-16,0 0-7 0,0 0 1 0,0 0 4 0,0 0 5 15,0 0 9-15,0 0 0 0,16 11 5 0,-10-7 1 16,3-2 3-16,1 1-6 0,0 2-3 0,6-4-3 16,-2 1-1-16,3 3-3 0,7-5-1 0,-9 3-6 15,8 2-7-15,0-4-8 0,-2 1-5 0,-4-1-7 16,3 2 4-16,-5 1-14 0,2-3-3 0,0 0-4 15,-1 2-4-15,-2-2-7 0,1 1-1 0,-5-1 4 16,3 1-11-16,-2-1-4 0,-3 1-14 0,-8-2-14 16,13 3-15-16,-13-3-18 0,11 2-16 0,-11-2-21 15,11 1-19-15,-11-1-17 0,9 1-12 0,-9-1-25 0,0 0-18 16,0 0-48-16,0 0-187 0,0 0-443 16,0 0 197-16</inkml:trace>
          <inkml:trace contextRef="#ctx0" brushRef="#br0" timeOffset="73274">702 5067 154 0,'0'0'181'0,"0"0"-7"0,0 0-5 0,0-14-2 15,0 14-4-15,0 0-1 0,-6-9-9 0,6 9-5 16,0 0-10-16,-5-9-8 0,5 9-13 0,0 0-5 0,-6-5-14 16,6 5-2-16,0 0-12 0,0 0-7 0,0 0-13 15,0 0-2-15,0 0-7 0,0 0-6 16,0 0-8-16,0 0-1 0,0 0-9 0,-9-3-4 15,9 3-4-15,0 0-4 0,0 0 0 0,0 0 3 16,0 0-8-16,0 0 1 0,0 0 3 0,0 0 0 16,12 28 5-16,-5-22 0 0,-1 5 2 0,2-1 8 15,5-1-1-15,-4-1 2 0,8 6-1 0,0-2-2 0,-5-3-3 16,9 3 2-16,-5 3-6 0,3-3-4 0,0 4 0 16,-1-1 1-16,0-5 0 0,0 5-7 0,2 0-2 15,-2-3 3-15,-1 0-5 0,-4-1 3 0,0-2-4 16,2 0 2-16,-6 2-5 0,3-1 1 0,-3 1-1 15,-1-1-2-15,-2-1-5 0,2 0 4 0,-1 1-1 16,-5-1 2-16,2 0 0 0,-2-2 2 0,0 2 1 16,-1 2-4-16,-1-11 1 0,-5 22 3 0,1-10-5 15,0-1 0-15,-3 3 2 0,0-3 3 0,-3 0 0 16,-4 5 0-16,0-2 0 0,-2 4-4 0,-2-2 0 0,-3 1 2 16,-4 2-3-16,3-1 0 0,-5 2 3 0,1 0-6 15,3-3-9-15,1-1-10 0,-7 3-12 16,3-1-18-16,5-2-17 0,2-2-18 0,-2 0-21 0,4 0-20 15,2-1-24-15,1-3-15 0,5 1-29 16,2-3-212-16,-1-1-439 0,8-7 193 0</inkml:trace>
        </inkml:traceGroup>
        <inkml:traceGroup>
          <inkml:annotationXML>
            <emma:emma xmlns:emma="http://www.w3.org/2003/04/emma" version="1.0">
              <emma:interpretation id="{31737133-4F78-44D1-B507-8E3A7EF6FAC3}" emma:medium="tactile" emma:mode="ink">
                <msink:context xmlns:msink="http://schemas.microsoft.com/ink/2010/main" type="inkWord" rotatedBoundingBox="2978,6317 3389,6307 3400,6746 2989,6756"/>
              </emma:interpretation>
            </emma:emma>
          </inkml:annotationXML>
          <inkml:trace contextRef="#ctx0" brushRef="#br0" timeOffset="73975.52">2246 5167 78 0,'-2'-13'234'0,"2"13"3"16,0 0-11-16,0 0-10 0,0 0-14 0,0-13-13 15,0 13-8-15,0 0-13 0,-7-7-13 0,7 7-10 16,-9-4-11-16,9 4-9 0,-14 0-11 0,14 0-3 15,-20 4-12-15,8-1-6 0,-3 0-9 0,-1 3-4 16,0-2-5-16,1 2-7 0,-4 6-6 0,-2-3-11 16,2 3 0-16,-2 1-4 0,3 3-6 0,-1-1-4 15,4-1 0-15,-2 5-7 0,3 2-1 0,1-5 1 0,-1 2-9 16,6-4 0-16,-4 4 2 0,6 3-9 16,-3-3 2-16,6 2-1 0,2-3-2 0,1 3 1 15,1-6-2-15,2 0 0 0,5 7 0 0,-1-10 3 0,1 1-4 16,7-4-2-16,-4 4 3 0,8-2-4 0,3-2 4 15,1-3 1-15,2-3-1 0,3 3-3 16,-2-4 3-16,0-1-5 0,-1-1 2 0,-3-4 2 0,2 3-2 16,-2 0 0-16,-8-4-5 0,2 3-10 0,-3 0-9 15,-3 0-6-15,-2 2-16 0,-8 1-15 0,16-2-16 16,-16 2-20-16,9-3-27 0,-9 3-26 0,0 0-18 16,12 4-17-16,-12-4-10 0,0 0-25 0,0 0-205 15,1 8-448-15,-1-8 198 0</inkml:trace>
        </inkml:traceGroup>
        <inkml:traceGroup>
          <inkml:annotationXML>
            <emma:emma xmlns:emma="http://www.w3.org/2003/04/emma" version="1.0">
              <emma:interpretation id="{53153AE0-4FA8-4961-8F10-9D07F663133D}" emma:medium="tactile" emma:mode="ink">
                <msink:context xmlns:msink="http://schemas.microsoft.com/ink/2010/main" type="inkWord" rotatedBoundingBox="4052,5839 8487,5731 8526,7311 4091,7420"/>
              </emma:interpretation>
            </emma:emma>
          </inkml:annotationXML>
          <inkml:trace contextRef="#ctx0" brushRef="#br0" timeOffset="74789.33">3537 4985 104 0,'0'0'166'0,"0"0"-13"0,6-5-8 0,-6 5-10 0,0 0-5 16,0 0-7-16,8-3-7 0,-8 3-9 15,0 0-11-15,0 0-11 0,0 0-5 0,0 0-8 0,0 0-8 16,0 0 6-16,0 0 4 0,0 0 8 0,0 0-3 15,0 0-1-15,-17 19 0 0,9-8 1 16,-5-2-5-16,0 1 2 0,-3 3-11 0,-1 1 4 0,-1 0-7 16,-3 1-3-16,-1 1-3 0,-4 4 1 0,-3-1-5 15,7-4-1-15,0 0-5 0,-6 5 1 0,5-8 0 16,3 3-1-16,-1 0-2 0,0-6-7 0,3 0 0 16,-2 4-9-16,1-1 3 0,0-1-3 0,5-1-1 15,2-2-4-15,0 0-1 0,-1 1-2 0,2-3-5 16,0 3 3-16,3-5-5 0,-1 4-3 0,3-2 2 15,-1 0-2-15,0-2-2 0,7-4 5 0,-10 6-5 16,5-1-4-16,5-5 4 0,-7 7-2 0,7-7-1 16,0 0-1-16,-6 11 1 0,6-11-3 0,-4 8 1 0,4-8 1 15,0 0-3-15,0 0 3 0,6 14-1 0,2-8 3 16,-1 1-1-16,3-2 9 0,3 5 0 0,7-1 5 16,2 0-4-16,3 1-2 0,8 4 2 0,2-2-2 15,0-2-1-15,3 4 2 0,0-5-7 0,1 4 0 16,0 0-1-16,-1 2 1 0,0-5-5 0,3 3-6 15,-9-2-15-15,1-1-22 0,-8 1-27 0,-3 2-31 16,0-1-28-16,-2 1-38 0,-2-2-27 0,-3-1-90 16,-2 2-143-16,-1-1-461 0,-2-4 205 0</inkml:trace>
          <inkml:trace contextRef="#ctx0" brushRef="#br0" timeOffset="77513.85">3862 5217 95 0,'0'0'182'0,"0"0"-3"16,0 0-8-16,0 0-4 0,0 0-7 0,0 0-7 16,0 0-3-16,0 0-8 0,0 0-7 0,0 0-10 0,0 0-10 15,0 0-4-15,0 0-6 0,0 0 0 0,0 0-6 16,21-21-10-16,-14 14-6 0,0 0-10 0,1-1-4 16,1 3-7-16,1-8-5 0,-1 7-8 0,2-2-3 15,1-2-3-15,0-1-4 0,-2 3-5 16,4-2-4-16,-1 0-3 0,1-1-3 0,-1 1-3 0,4-5-2 15,-3 3 0-15,-2 0-5 0,4-3 1 0,1-1-2 16,-5 7-1-16,-2-4-1 0,-1 2 0 0,2 0-3 16,-2 3 0-16,-3-1-2 0,0 3 0 0,0 0 3 15,-6 6-5-15,8-10 1 0,-4 5-2 0,-4 5 1 16,6-4-6-16,-6 4-1 0,0 0 1 0,7-6-4 16,-7 6-1-16,0 0 0 0,0 0-1 0,0 0 6 15,0 0-4-15,0 0 2 0,0 0 0 0,-7 31 3 16,4-19-2-16,-1 1 3 0,0 2 0 0,-3-3 2 15,2 9 4-15,0 1 5 0,-1-3-3 0,1 3 5 16,-1 7 4-16,-1-5 2 0,2 1-2 0,0-5 0 0,-2 4-1 16,1 1 2-16,-3 4-1 0,5-6 1 0,-4-3-1 15,4 4 6-15,-4-3-8 0,1 1 1 0,2-3-4 16,1-1 2-16,-4 3 0 0,2-1 3 0,3 0-9 16,-2-2 5-16,0 2-4 0,0-5 1 0,-1-3-5 15,4 3-17-15,-1-3-19 0,1 3-22 0,-2-4-22 16,1-1-23-16,0-2-25 0,1 2-37 0,2-10-21 15,0 11-38-15,0-11-190 0,0 0-443 0,0 0 196 16</inkml:trace>
          <inkml:trace contextRef="#ctx0" brushRef="#br0" timeOffset="77818.26">4420 5354 117 0,'8'-3'210'0,"-8"3"-14"0,18-6-11 16,-8 3-15-16,-3 0-13 0,5-1-10 0,1 2-12 0,3-2-8 15,0 1-9-15,1 1-10 0,-3-2-4 0,10 0-5 16,-1 2-6-16,-5 0-5 0,7-2-2 0,0 3-5 16,-1-5-2-16,0 4-2 0,0-1-8 0,5 0 0 15,-6 0-9-15,2 2-6 0,1-4-2 0,-2 4-3 16,-1-1-9-16,1 0-4 0,-2-2-4 0,-1 1-1 15,-3 1-3-15,-1 0-4 0,-1-1 0 0,-2 1-6 16,-1 1-5-16,1-1-5 0,-4-1-13 0,-1 2-13 16,-9 1-16-16,13-3-9 0,-13 3-29 0,8-3-32 15,-8 3-32-15,7-5-28 0,-7 5-28 0,0 0-178 16,0 0-400-16,0 0 178 0</inkml:trace>
          <inkml:trace contextRef="#ctx0" brushRef="#br0" timeOffset="78087.11">4830 5070 142 0,'0'0'212'0,"0"0"-9"16,0 0-9-16,0 0-8 0,0 0-2 0,0 0-5 15,0 0-9-15,2 34-13 0,-4-22-6 0,-2 2-15 16,0 2-1-16,0 3-11 0,-1 2-10 0,-2-3-3 15,0 4-13-15,-2-2-8 0,1 0-10 0,-1 2-7 16,3-3 0-16,-2 0-11 0,-1 3-5 0,0-3-5 16,-1 1-8-16,0 0-2 0,1-2-2 0,-6 0-13 15,8-5-19-15,-1-1-21 0,-1 2-24 0,1-1-28 16,-1 0-28-16,2-3-26 0,2-1-40 0,0-2-25 16,-2-3-229-16,7-4-446 0,0 0 197 0</inkml:trace>
          <inkml:trace contextRef="#ctx0" brushRef="#br0" timeOffset="78891.74">5275 5320 156 0,'0'0'201'16,"15"-6"-15"-16,-4 1-9 0,4-1-11 0,-3-1-9 15,7-2-14-15,-2 1-12 0,1-5-9 16,3 0-9-16,0 1-10 0,2-3-10 0,5-1-4 0,-5-1-8 16,4-2-11-16,-2-5-3 0,2 2-8 0,-2-1-4 15,0 0-8-15,-2-2-5 0,0 2-8 0,3-3-4 16,-5 2-8-16,1-2-5 0,3 0-5 0,-2 2-5 16,-8 5 1-16,-1 1 0 0,2-3 2 0,-4 2-6 15,-5 1 1-15,5-3 2 0,-7 8 0 0,5-2 1 16,-3-4 4-16,-7 4 4 0,7 0 0 0,-2 2-1 15,-2-2 6-15,-2 0 3 0,2 3 11 0,-1-1-2 16,-4 2 4-16,2 11 2 0,-2-16-4 0,1 8-1 16,1 8-6-16,-1-12-2 0,1 12-6 0,0 0-2 15,-5-11-4-15,5 11-2 0,-12 0 1 0,12 0-4 0,-22 9 1 16,7-2 0-16,1 2-5 0,-3 6 2 16,-5 0-1-16,3 4 4 0,-4 5-3 0,2 1-1 15,-4-1-1-15,5 4 2 0,-1 2-4 0,2 0 3 0,1 6 1 16,1-7 0-16,1 6-2 0,0-2 1 0,7-1-2 15,-1 3 2-15,4-4 0 0,-2 2 1 0,6-8-2 16,2-1 1-16,2 0-3 0,1-3 3 0,4 1-4 16,-2-8 6-16,4 0-5 0,-1-2 3 0,5-3-2 15,1 1-1-15,1-5-2 0,2-1 1 0,0-2-1 16,0-4 4-16,9 0-2 0,-4-2-4 0,4-2 7 16,-4-3 1-16,-1 2-6 0,2-4 1 0,-6 3 2 15,5 1 5-15,-10-1 9 0,1 2 4 0,-2-3 5 16,1 2 6-16,-7 0 1 0,5 3-5 0,-7 0-4 15,-3 4-2-15,11-5-5 0,-6 0-6 0,-5 5 1 16,0 0-1-16,12-2-4 0,-12 2 3 0,0 0-4 16,12 7 0-16,-12-7-3 0,8 9 6 0,-6-5-7 0,-2-4 1 15,9 11 1-15,-3-5 0 0,-3 0-5 0,1 3 3 16,-4-9 6-16,12 7 1 0,-5-1-5 0,0-3 2 16,3 1-1-16,3-2 1 0,2 3-6 0,0-4 4 15,0-1-2-15,4 0 5 0,-1 0-4 0,6-3 1 16,-3-2 1-16,3 1-9 0,-1-1 9 15,-1-5-1-15,-1 3-6 0,-4-2 7 0,-3 0-3 0,-1 0 1 16,-1 0 0-16,0-1 0 0,-7 1-1 0,1-1 5 16,0-1-2-16,-6 1 2 0,2-1-3 0,-2 11 3 15,-9-20-3-15,1 8 3 0,-2 5-5 0,-2-1-3 16,-9 0 1-16,2-1-2 0,2 7 1 0,-6-3-3 16,0 2-4-16,6 3-9 0,0 0-12 0,1 0-12 15,3 3-12-15,-4 2-12 0,4-3-20 0,-1 7-17 16,2-3-17-16,-1 3-14 0,6-2-9 0,-1-2-28 15,3 4-6-15,1-2-41 0,4-7-161 0,-6 11-406 16,6-11 180-16</inkml:trace>
          <inkml:trace contextRef="#ctx0" brushRef="#br0" timeOffset="79289.21">6179 5247 64 0,'6'6'189'0,"-1"1"-13"15,2-1-12-15,-1 0-14 0,4 1-15 0,-3 1-10 16,5 2-5-16,-3 1-8 0,2-1-12 0,4 5-5 15,0 0-8-15,-2 2-7 0,1 0-9 0,1 1-5 16,-1 0-5-16,-3 4-9 0,0-1-4 0,1 1-3 16,5 8-3-16,-8 1-4 0,-1-2-4 0,-3-4-2 15,2 6-7-15,-2 0-1 0,-2-7 3 0,-1 7 0 16,-2-6-3-16,-1 8-1 0,1-11-1 0,-4 3 1 16,-2 8 0-16,-2-3 6 0,-3 1 1 0,7-9 3 15,-10 9 3-15,0-12-2 0,3 4 8 0,-3-4-2 16,-9 5 3-16,5-7 2 0,-3 2 5 0,0-9-1 15,-7 8 9-15,5-9-1 0,-1 1-2 0,-5-3 6 16,3 1-3-16,-8 0-5 0,0-4-2 0,6 1-3 16,-7-5 5-16,-3-2-5 0,1-1 3 0,1-1-2 0,2-6-5 15,-5-3-1-15,5 3 2 0,1-5 0 16,-4 0 16-16,15 2 2 0,0-2-8 0,2-2-2 0,2-2-8 16,-2-7-2-16,9 5-4 0,0-7-17 0,6 2 10 15,5-6-21-15,5-4-16 0,7-1-9 0,1 0-11 16,7-2-12-16,4-1-6 0,9-12-17 0,1 4-20 15,-1 13-6-15,14-10-20 0,-13 14-2 0,0 0-23 16,1 0-36-16,0 4-21 0,1 0-20 0,-2 2-246 16,-4 1-491-16,2 1 218 0</inkml:trace>
          <inkml:trace contextRef="#ctx0" brushRef="#br0" timeOffset="79713.76">6773 5124 47 0,'0'0'254'0,"0"0"-20"0,0 0-23 0,0 0-23 16,16 1-20-16,-16-1-17 0,0 0-9 0,1 6-9 16,-1-6-12-16,3 10-9 0,-3-10-9 0,-4 15-5 15,4-15-4-15,-3 21-8 0,1-8-3 0,-3-1-10 16,-1-1-6-16,5-1-7 0,-4 0-5 0,2-2-1 15,-1 1-6-15,2-2-7 0,2-7-6 0,-3 14 1 16,3-14-1-16,-5 10-5 0,5-10 4 0,0 0-3 16,-3 6 6-16,3-6-8 0,0 0-1 0,0 0-1 15,0 0-6-15,25-19-3 0,-13 8-1 0,7-5-11 16,1-1-13-16,9-5-16 0,0 0-4 0,2-4-6 16,3 3 0-16,3 2 3 0,-3 1-4 0,0 1 6 15,-3 3 8-15,-2 0 0 0,-7 7 8 0,-4 0 7 16,-2 4 7-16,1-2 6 0,-1 3 2 0,-3 1 0 15,-2 3 3-15,1 0 1 0,1 0 4 0,-1 5-1 16,-3 0 6-16,3 1-3 0,1 2 3 0,-6 0-3 0,3 3-3 16,2 1 1-16,-4 3 1 0,3 6-1 0,-1-4-1 15,1 3-2-15,-3 2-1 0,4 3-7 0,-4-3-24 16,-2 3-37-16,2 4-45 0,-5-1-45 0,-1-6-63 16,-7 1-213-16,0-1-454 0,-7 0 200 0</inkml:trace>
        </inkml:traceGroup>
      </inkml:traceGroup>
    </inkml:traceGroup>
    <inkml:traceGroup>
      <inkml:annotationXML>
        <emma:emma xmlns:emma="http://www.w3.org/2003/04/emma" version="1.0">
          <emma:interpretation id="{DFC05BF4-8512-42D3-A070-7B8934E27D47}" emma:medium="tactile" emma:mode="ink">
            <msink:context xmlns:msink="http://schemas.microsoft.com/ink/2010/main" type="paragraph" rotatedBoundingBox="5334,7380 8624,7540 8570,8642 5280,84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6BAAFC8-82F5-437C-8734-622CF515B835}" emma:medium="tactile" emma:mode="ink">
              <msink:context xmlns:msink="http://schemas.microsoft.com/ink/2010/main" type="inkBullet" rotatedBoundingBox="5334,7380 8624,7540 8611,7796 5322,7636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81125.17">4243 6281 149 0,'0'0'188'0,"0"0"-13"0,0 0-24 0,0 0-12 0,0 0-12 16,0 0-12-16,0 0-8 0,-2 14-7 0,2-14-8 15,0 0-5-15,-1 12-3 0,1-12-8 0,0 11 0 16,0-11-5-16,-3 12-4 0,3-12-11 0,0 14-3 15,0-14-7-15,-2 14-2 0,2-8-3 0,0-6-3 16,-4 13-6-16,4-13-2 0,0 13-5 0,0-13-2 16,1 14-2-16,-1-14-4 0,0 11 2 0,0-11 1 15,4 10-7-15,-4-10 2 0,5 10-4 0,-5-10 1 16,5 6-2-16,-5-6 1 0,8 9 1 0,-2-7-3 16,-6-2 1-16,13 3 0 0,-13-3-3 0,14 3 0 15,-6 0 2-15,-8-3-5 0,17 0 2 0,-17 0 0 16,18-5-1-16,-7 4-4 0,0-2 5 0,2 1-1 0,-1-1-1 15,3 0-1-15,-1-1 2 0,0-1-3 0,1 0-1 16,2 0-2-16,4-1-5 0,-6 1 4 16,1 0 1-16,0-1-1 0,1 0-4 0,-2 3 4 0,1-5 1 15,1 4-2-15,1 1-2 0,-2 0 4 0,2-2-2 16,2-2-2-16,-3 4 3 0,0 0-1 0,5 2 3 16,-6-3-2-16,1 3 1 0,-1-3-1 0,3 4-1 15,-2-3 5-15,4 3-2 0,1-1-2 0,-3-1 1 16,-2 2 1-16,5-2-2 0,1 2 4 0,1 0-4 15,1 0 2-15,1 0-2 0,-4 0 2 0,6-1-7 0,-1 1 8 16,0-3 0-16,10 3 0 0,-3 3-2 16,-5-6-3-16,-3 3 3 0,11 4 2 0,-5-4-2 15,-2 4 1-15,4-4-1 0,-8 4 0 0,11-4 0 0,-12 4 0 16,2-3 2-16,1 1 4 0,-3 1 2 0,3 0 0 16,-7 0-2-16,4 2 6 0,-1-2-4 15,-5 1 1-15,3 0-1 0,-5 1 2 0,-5-1-1 16,1 1-4-16,-2-2 1 0,-1 0 1 0,-2 1-3 15,1 0 5-15,-2 1-6 0,-1-1 2 0,1 1 1 16,-7-5 3-16,10 6 1 0,-3 0 4 0,-7-6-2 16,4 9 3-16,-2-2-2 0,-2-7 3 0,3 6-3 0,-3-6 0 15,3 15 0-15,-3-15-1 0,2 8-1 0,-2-8-5 16,-2 10 4-16,2-10 1 0,5 11-2 0,-5-11-1 16,0 0 0-16,0 13 1 0,0-13 1 0,0 0-3 15,0 0-1-15,0 6 2 0,0-6 3 0,0 0 0 16,0 0-3-16,0 0 0 0,0 0-1 0,0 0-2 15,0 0 3-15,0 0-3 0,29-15-1 0,-19 6 2 16,-1 5-2-16,2-4 0 0,3 2-6 0,-1-6-4 16,3 2-3-16,3 1-6 0,5-2-1 0,-3 1 2 15,0-1 0-15,7 1 2 0,4 0-4 0,-6 2-8 0,8-2 14 16,3 0 0-16,-3 3-2 0,2 1 0 0,1-1 7 16,1 1 1-16,-4 2-6 0,2 0 7 15,0-1-1-15,0 4-3 0,1 0 2 0,-3 1 1 0,2-4 2 16,-11 4-4-16,13-1 3 0,-4-1 1 0,3 5-2 15,-3 1 3-15,0-2-2 0,-8 1 3 0,13 1 2 16,-4 1 0-16,2-2 0 0,2 1-2 0,-2 1 2 16,1-1 1-16,4-2 4 0,-5 2-4 0,0-2 5 15,2 4-4-15,-1-5 0 0,4 1-1 0,-3 2 0 16,-5 0 0-16,-5-2-1 0,5 1 3 0,-5-3-1 16,-3 0-7-16,-4 1 7 0,0-1-1 0,-5 0-7 15,0 0-5-15,-2 2-19 0,-9-2-20 0,5 0-32 16,-11 0-47-16,0 0-42 0,0 0-178 0,0 0-377 0,0 0 166 15</inkml:trace>
      </inkml:traceGroup>
      <inkml:traceGroup>
        <inkml:annotationXML>
          <emma:emma xmlns:emma="http://www.w3.org/2003/04/emma" version="1.0">
            <emma:interpretation id="{178EE2BD-363A-4022-BEAC-A9D29A3BB958}" emma:medium="tactile" emma:mode="ink">
              <msink:context xmlns:msink="http://schemas.microsoft.com/ink/2010/main" type="line" rotatedBoundingBox="6024,8023 7812,8110 7788,8604 6000,8517"/>
            </emma:interpretation>
          </emma:emma>
        </inkml:annotationXML>
        <inkml:traceGroup>
          <inkml:annotationXML>
            <emma:emma xmlns:emma="http://www.w3.org/2003/04/emma" version="1.0">
              <emma:interpretation id="{9647B98C-9EC1-4415-9B37-830A8EB6F26B}" emma:medium="tactile" emma:mode="ink">
                <msink:context xmlns:msink="http://schemas.microsoft.com/ink/2010/main" type="inkWord" rotatedBoundingBox="6024,8023 7812,8110 7788,8604 6000,8517"/>
              </emma:interpretation>
            </emma:emma>
          </inkml:annotationXML>
          <inkml:trace contextRef="#ctx0" brushRef="#br0" timeOffset="81898.51">4929 6862 84 0,'0'0'212'0,"0"0"-13"16,0 0-20-16,0 0-18 0,0 0-17 0,0 0-15 15,0 0-6-15,0 0-6 0,0 0-7 0,0 0 0 16,0 0-4-16,13 16 2 0,-9-9-6 0,1 4-1 15,0-2-2-15,-2 4-1 0,2-1-10 0,0 1-2 16,1 1-4-16,-1 2-6 0,0-1-4 0,0 6-3 16,-1-6-7-16,0 4-6 0,-3 1-4 0,2 2-2 0,-3-6-4 15,3 3-5-15,-3 1-6 0,1-4-3 16,-1-1-1-16,-1-1-5 0,-1 5 0 0,1-3 2 16,-2-1-4-16,1-5-2 0,-1 4-2 0,2-1-2 15,-2-5-4-15,1-1-9 0,-1 1-13 0,3-8-20 16,-5 14-20-16,1-10-17 0,4-4-11 0,-3 8-11 15,3-8-18-15,0 0-31 0,0 0-25 0,0 0-32 0,0 0-197 16,0 0-422-16,25-18 187 0</inkml:trace>
          <inkml:trace contextRef="#ctx0" brushRef="#br0" timeOffset="82210.59">5337 7073 32 0,'5'-4'214'0,"-5"4"-6"16,10-7-8-16,-4 3-7 0,-6 4-4 0,6-9-14 15,-6 9-7-15,0 0-18 0,5-6-15 0,-5 6-14 16,0 0-13-16,0 0-16 0,0 0-2 0,0 0-11 16,0 0-4-16,-28 11-5 0,13-8-4 0,1 4-4 15,-4 4-1-15,-3-1-4 0,2 3 4 0,1-1-6 16,-3-3-3-16,5 3-4 0,-1 1-2 0,3-4-7 0,1 0-5 16,0 1 0-16,-1 1 0 0,4 1-3 0,-4-2 0 15,5 2-3-15,0 0-2 0,2-2-2 0,-3-1-1 16,3 0-4-16,3-1 1 0,2 0-2 0,2-8 0 15,-2 11-3-15,2-11 1 0,0 15-1 0,0-15 5 16,8 8-7-16,1-3 4 0,-1-2-1 0,7 2-5 16,-2-4-1-16,1 1 3 0,3 0-5 0,0-2-16 15,0 0-17-15,1 0-23 0,-1 0-24 0,0 0-27 16,6-1-32-16,-6 0-19 0,1-2-21 0,1-2-43 16,-2-1-190-16,6-2-438 0,-4 1 195 0</inkml:trace>
          <inkml:trace contextRef="#ctx0" brushRef="#br0" timeOffset="82482.07">5750 7092 70 0,'0'0'256'0,"2"-9"-9"0,-2 9-15 0,0 0-10 0,3-9-19 16,-3 9-16-16,0 0-19 0,0 0-8 15,0 0-19-15,-9-12-8 0,9 12-13 0,0 0-8 16,-21 3-7-16,21-3-6 0,-24 9-9 0,13-4-6 0,-1 1-7 15,1 3-7-15,-2 1-4 0,3 1-6 0,-1-1-5 16,2 0-5-16,0 2-5 0,1 1-6 0,-1-1-1 16,3 1-1-16,3 0-6 0,-1 0-2 0,-2-2-2 15,4 2-3-15,4 0-1 0,-2-1 1 0,0 1-11 16,1-4-11-16,4-3-22 0,-1 3-23 0,0-2-21 16,5-2-27-16,-4 1-23 0,3-1-30 0,1-2-25 15,6-3-44-15,-4 0-201 0,1-5-448 0,4 0 199 16</inkml:trace>
          <inkml:trace contextRef="#ctx0" brushRef="#br0" timeOffset="82907.81">5904 7193 205 0,'0'0'234'16,"8"-3"-26"-16,-8 3-15 0,0 0-21 0,0 0-18 16,0 0-10-16,0 0-10 0,17 3-12 0,-17-3-5 15,5 9-11-15,-5-9-8 0,5 7-6 0,-5-7-9 16,7 11-10-16,-7-5-2 0,5 0-9 0,-5-6-1 15,0 15-9-15,0-15-6 0,0 13-1 0,0-13-8 16,0 13 1-16,0-13-2 0,-2 9-6 0,2-9-3 16,0 0-1-16,0 0-4 0,-3 15-3 0,3-15-4 15,0 0 1-15,0 0-3 0,0 0-8 0,0 0-11 16,0 0-6-16,0 0-5 0,0 0-2 0,0 0-6 0,25-19-2 16,-16 14-5-16,-3-8-3 0,8 2 5 15,0-3 0-15,-5 3 0 0,3-2 4 0,1 1 7 16,-4 3 2-16,1 1 8 0,2-3 11 0,0 5 4 0,-4-2 6 15,4 1 12-15,-7-2 4 0,4 5 6 0,-4-2-3 16,-5 6 1-16,15-6 0 0,-9 2 2 16,-6 4 0-16,11-2 5 0,-11 2-2 0,0 0 3 0,21 6 3 15,-16-2-3-15,-5-4 1 0,12 8-3 0,-10-4 2 16,3 5-3-16,1-1 0 0,-5 2-5 0,3-2 0 16,-2 0-3-16,2 3-9 0,-1-1 2 0,0 2-2 15,-3-3 2-15,1 1-5 0,-1 1 5 0,1-1-7 16,-1-10-13-16,-1 16-12 0,1-16-16 0,-1 11-20 15,1-11-25-15,-6 15-29 0,6-15-21 0,-5 8-20 16,5-8-37-16,-6 2-44 0,6-2-179 0,0 0-433 16,0 0 192-16</inkml:trace>
          <inkml:trace contextRef="#ctx0" brushRef="#br0" timeOffset="83149.56">6619 6927 154 0,'0'0'224'0,"12"2"-12"16,-12-2-14-16,8 9-7 0,-8-9-13 0,9 9-6 0,-4-1-5 15,2 0-11-15,1 1-7 0,-3 3-9 0,0 2-5 16,2-2-14-16,-5 2-10 0,2 5-6 0,1-5-10 16,1 4-7-16,-4 1-11 0,1-3-7 0,-3 3-8 15,0 2-1-15,-3-3-4 0,1-1-7 0,-4 6-2 16,0-2-8-16,1 1-9 0,-7-1-25 0,-1-3-39 0,-6 9-31 15,0-8-46-15,-3 4-46 0,1-9-57 16,-7 7-208-16,5-9-455 0,0-2 202 0</inkml:trace>
        </inkml:traceGroup>
      </inkml:traceGroup>
    </inkml:traceGroup>
    <inkml:traceGroup>
      <inkml:annotationXML>
        <emma:emma xmlns:emma="http://www.w3.org/2003/04/emma" version="1.0">
          <emma:interpretation id="{5573FBD4-FE79-4EB9-9F5C-FDF8B87CA691}" emma:medium="tactile" emma:mode="ink">
            <msink:context xmlns:msink="http://schemas.microsoft.com/ink/2010/main" type="paragraph" rotatedBoundingBox="927,8855 8187,9364 8115,10393 855,9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467DB7-B831-4A06-980A-28130301AC78}" emma:medium="tactile" emma:mode="ink">
              <msink:context xmlns:msink="http://schemas.microsoft.com/ink/2010/main" type="line" rotatedBoundingBox="927,8855 8187,9364 8115,10393 855,9884"/>
            </emma:interpretation>
          </emma:emma>
        </inkml:annotationXML>
        <inkml:traceGroup>
          <inkml:annotationXML>
            <emma:emma xmlns:emma="http://www.w3.org/2003/04/emma" version="1.0">
              <emma:interpretation id="{15D2686E-4337-4A6C-8F91-9F397D409C46}" emma:medium="tactile" emma:mode="ink">
                <msink:context xmlns:msink="http://schemas.microsoft.com/ink/2010/main" type="inkWord" rotatedBoundingBox="927,8855 2937,8996 2865,10025 855,9884"/>
              </emma:interpretation>
            </emma:emma>
          </inkml:annotationXML>
          <inkml:trace contextRef="#ctx0" brushRef="#br0" timeOffset="84817.1">-223 8676 139 0,'-7'7'225'0,"7"-7"-18"0,0 0-17 0,-5 8-18 0,5-8-16 16,-4 7-18-16,4-7-6 0,0 0-12 0,0 0-8 16,0 0-8-16,0 0-1 0,0 0-2 15,0 0 1-15,0 0 3 0,0 0 3 0,15 9-3 0,-15-9-6 16,0 0-9-16,22-9 2 0,-9 0-9 0,-1 2-5 15,6-4-12-15,0-3-1 0,1 0-5 0,2-2-9 16,7-5-2-16,1 0-5 0,-4-7-6 16,2 3 0-16,2-4-9 0,0-2-2 0,0 0 2 0,-3 0-9 15,4-6-5-15,-4 1-3 0,0-2-5 0,-1 0-5 16,0-1 1-16,-6 1-8 0,5 1 3 0,-3 0-3 16,-4 4-1-16,-3 2 0 0,-3 1 1 0,-2 8 1 15,-1-3 1-15,-2 2-2 0,-2 1 2 0,1-2 3 16,1 5-2-16,-4 0-1 0,-2 4 1 0,4-6-2 15,-3 6 3-15,-2 2 2 0,1-2-1 0,0 5-2 16,-3-2 4-16,3 12 0 0,0-16-2 0,-1 7 3 16,1 9-1-16,-2-11-1 0,2 11-2 0,0 0 0 15,-4-9 1-15,4 9-6 0,0 0 2 0,0 0 1 0,0 0 3 16,-30 15-3-16,18-3 1 0,-3 1 3 16,1 2-5-16,-4 0 4 0,2 5-3 0,-5 6 4 15,0 1 1-15,3 1 2 0,-3 3 0 0,1-2 5 16,1 9 0-16,-1 2-1 0,3-4-3 0,2 5 3 15,-2 0-3-15,3-1 1 0,3-1-2 0,3 0 2 0,1 0 2 16,-1 3 0-16,7-4-2 0,1-2 1 0,0-1 0 16,5 1-1-16,1-3 0 0,1-5-1 0,3-3 1 15,-1-5-1-15,3 0 0 0,2-3 0 0,0-1 4 16,6-4-3-16,-1-2-1 0,5-4 2 0,1-1 1 16,0-5-2-16,0 0 0 0,-1-2-6 0,0-2-4 15,3-4-3-15,7-5 1 0,-9 4 1 0,-1-5-2 16,3-6 0-16,-7 3 3 0,7-3 1 0,-8 2-3 15,-2-1 4-15,0 0 1 0,-2 2 0 0,0 1 6 16,-5 4 6-16,-2 0 11 0,1-1 17 0,-2 4 4 16,-2 1 5-16,0 1 7 0,0 3-9 0,-5 4 2 15,8-8-11-15,-4 2-4 0,-4 6-10 0,0 0-3 16,0 0-3-16,9-2 3 0,-9 2-2 0,0 0-8 16,9 16 4-16,-6-8-2 0,1 4-5 0,0 0 4 15,-2 3-4-15,0-2 1 0,2 2-5 0,-6 0 2 16,4-1 0-16,-1 0 0 0,-1 2 4 0,0-3-3 0,4 1-4 15,-4-1 2-15,1 0 2 0,-1-3 1 0,0 4-4 16,1-7-10-16,-1-7-13 0,0 16-22 16,0-10-15-16,0-6-19 0,0 0-15 0,-1 13-18 0,1-13-20 15,0 0-39-15,0 0-61 0,0 0-282 0,0 0-553 16,0 0 245-16</inkml:trace>
          <inkml:trace contextRef="#ctx0" brushRef="#br0" timeOffset="85003.8">789 8125 99 0,'0'-14'295'0,"-3"4"-25"0,3-2-23 0,0 12-21 16,-2-14-26-16,2 14-19 0,0-11-22 0,0 11-29 16,0 0-34-16,0-12-24 0,0 12-23 0,0 0-25 0,0 0-27 15,0 0-36-15,0 0-29 0,23 22-32 16,-18-10-14-16,2 0-51 0,-5 1-96 0,2 1-281 15,0 2 126-15</inkml:trace>
          <inkml:trace contextRef="#ctx0" brushRef="#br0" timeOffset="85602.45">923 8404 123 0,'4'8'242'0,"-4"-8"-5"0,0 0-7 15,7 10-18-15,-7-10-12 0,6 11-11 0,0-5-12 16,-2 0-12-16,-4-6-17 0,6 15-14 15,-1-7-9-15,-2 1-14 0,1-3-8 0,-2 4-7 0,4-1-12 16,-4-1-3-16,-2-8-11 0,4 17-4 0,0-8-3 16,-3-2-12-16,3 1-2 0,-4-8-6 0,3 12-4 15,-3-12-3-15,4 11-2 0,-4-11-6 0,1 8 1 16,-1-8 1-16,0 0-1 0,4 6 2 0,-4-6-3 16,0 0 0-16,0 0-7 0,0 0 0 0,0 0-2 15,18-25-3-15,-8 13-6 0,3-7-7 0,4 2-8 16,-3 1-1-16,2-5-2 0,7-1 2 0,-6 4 0 15,0-1 3-15,-2 2-1 0,2 0 3 0,-3 7 9 16,-1-1 5-16,-2 2 7 0,-1 2 5 0,2-1-1 16,-4 1 1-16,-1 1 0 0,1 3-7 0,0-2 0 0,-8 5-4 15,13-3 0-15,-13 3 1 0,12 3-4 16,-12-3 1-16,10 6 1 0,-4 0-5 0,-2 3 1 16,-2-3 1-16,2 3-2 0,-3 3-3 0,3 1 1 0,-2-1-1 15,-1 2 0-15,-1-2 3 0,-1 3 0 16,1-2-4-16,1-2-1 0,-1 3 3 0,0-5-3 15,0 1 3-15,0-1-2 0,3 1 1 0,-3-10-2 0,1 17 4 16,-1-11-1-16,0-6-6 0,1 13 7 0,-1-13-5 16,5 9 5-16,-5-9-3 0,0 0-1 0,8 3-4 15,-8-3-11-15,0 0-7 0,20-14-2 0,-11 6-7 16,3-3 7-16,0-2-10 0,5-5-3 0,0 2 7 16,-2 1-2-16,2-1 3 0,2 1 2 0,-2 0 4 15,-3 0 2-15,3 2 3 0,-7 2 5 0,3 3 6 16,2 0 1-16,-3-1 4 0,-1 3 3 0,-3 2 1 15,4-1 1-15,-3 3 2 0,3-2-4 0,-12 4 2 16,19 0 1-16,-7 2 2 0,-3 1 1 0,3 3 3 16,0 1-4-16,0 2 2 0,-1 2 2 15,0 0-3-15,-2 3-1 0,2 4 1 0,0 3 0 0,0 1 2 16,-6-3-2-16,2 15-9 0,-5-10-25 0,-2 7-31 16,-2-1-36-16,-8 1-40 0,-3 0-45 0,2-3-51 0,-9 1-253 15,-1-4-520-15,-1 0 230 0</inkml:trace>
        </inkml:traceGroup>
        <inkml:traceGroup>
          <inkml:annotationXML>
            <emma:emma xmlns:emma="http://www.w3.org/2003/04/emma" version="1.0">
              <emma:interpretation id="{9F4A68B2-6399-437F-A0F1-ECC284165F43}" emma:medium="tactile" emma:mode="ink">
                <msink:context xmlns:msink="http://schemas.microsoft.com/ink/2010/main" type="inkWord" rotatedBoundingBox="3685,9368 5613,9503 5568,10150 3640,10015"/>
              </emma:interpretation>
            </emma:emma>
          </inkml:annotationXML>
          <inkml:trace contextRef="#ctx0" brushRef="#br0" timeOffset="99741.77">2590 8202 65 0,'0'0'230'0,"0"0"-18"0,0 0-13 16,0 0-16-16,1-12-12 0,-1 12-12 16,0 0-14-16,0 0-14 0,0 0-13 0,0 0-14 0,0 0-9 15,0 0-11-15,0 0-10 0,0 0-10 0,0 0-5 16,0 0-2-16,0 0 0 0,0 0-1 0,0 0 11 16,16 32-4-16,-13-21-4 0,1 3-1 0,2 4 1 15,-2 2-2-15,-1 1-3 0,2 0-2 0,2 1-3 16,-4 3-1-16,0-1-3 0,0 7-1 0,-1-7-6 15,-2 0-1-15,4-2-3 0,-4 1-2 0,2-2-5 16,-1 1 1-16,1-2 0 0,-2-5-6 0,2 0-3 16,-2 1-3-16,1-1 0 0,-1-3 1 0,3 1-3 15,-3-1 1-15,0 3-2 0,0-9-1 0,0-6 1 16,-4 16 0-16,4-16-6 0,0 15-12 0,0-15-16 16,-2 12-20-16,2-12-22 0,0 15-24 0,0-15-20 0,0 8-20 15,0-8-13-15,0 0-23 0,7 6-46 0,-7-6-184 16,0 0-426-16,0 0 189 0</inkml:trace>
          <inkml:trace contextRef="#ctx0" brushRef="#br0" timeOffset="100086.67">3040 8416 116 0,'0'0'235'0,"0"0"-10"0,5-12-13 15,-5 12-21-15,0 0-14 0,0 0-27 0,0 0-11 16,0 0-13-16,0 0-12 0,0 0-6 0,0 0-4 16,0 0-5-16,-37 21-2 0,23-11-8 0,1 0-5 0,-5 4-3 15,-3-1 4-15,3 3-8 0,-2-1-4 16,-2 2-2-16,2-1-2 0,0 2-10 0,2 1 0 16,0-2-11-16,1 2-4 0,0-1-3 0,2 1 0 0,1-3-6 15,5 1-4-15,-4 2-1 0,5-7-3 0,2 3-3 16,-1-3-5-16,3 1 3 0,-1-1-2 0,4 0-4 15,-1 1 1-15,2-4-3 0,2-1 3 0,4 2-6 16,-2-3 6-16,1-2-3 0,3 3 3 0,0-4-6 16,5 3 3-16,1-5-5 0,2 2 1 0,1-2-14 15,4-2-14-15,1 0-23 0,2 0-29 0,-1-2-24 16,1-1-26-16,3 0-28 0,7-8-38 0,3 1-72 16,-5-3-151-16,6 0-442 0,0-2 196 0</inkml:trace>
          <inkml:trace contextRef="#ctx0" brushRef="#br0" timeOffset="100345.75">3510 8524 122 0,'-5'-4'255'0,"5"4"-12"0,-13-3-10 0,13 3-20 0,0 0-11 15,-18-2-16-15,18 2-16 0,-17 2-12 0,9 3-13 16,-1 0-17-16,-2 3-7 0,2-1-11 0,-2 4-12 15,-1-1-8-15,1 0-11 0,5 3-2 0,-3 1-11 16,2-2-2-16,1 3-7 0,-1-2-9 0,3-1 1 16,1 4-10-16,0-1 1 0,3 0-4 0,0-1-1 15,1-1-5-15,1-1-12 0,0 1-19 0,0-1-18 0,2 0-25 16,3-3-20-16,-2-1-22 0,2-2-28 16,3-4-35-16,2 0-35 0,1 0-225 0,1-4-443 15,2-1 197-15</inkml:trace>
          <inkml:trace contextRef="#ctx0" brushRef="#br0" timeOffset="100806.69">3730 8640 241 0,'0'0'247'0,"7"-5"-15"0,-7 5-24 0,0 0-22 16,0 0-19-16,0 0-16 0,0 0-15 0,0 0-11 0,0 0-12 15,10 15-5-15,-10-15-9 0,1 11-8 0,-1-11-7 16,2 12-6-16,2-6-9 0,-3 0-8 0,-1-6-5 15,3 14-6-15,-3-14-7 0,1 11-2 0,-1-11-3 16,1 10-1-16,-1-10-9 0,0 11 2 0,0-11-4 16,0 0 2-16,0 0-3 0,1 9-1 0,-1-9 0 15,0 0-1-15,0 0-13 0,0 0-2 0,0 0-15 16,0 0-5-16,0 0-14 0,16-24-6 0,-12 15-11 16,3 0-8-16,-2-4-13 0,3-1 3 0,1 0-6 15,-3 0-1-15,4 0 10 0,0-3 6 0,2-2 4 0,-6 8 13 16,5-3 10-16,-5 3 14 0,3-1 2 15,-2 2 10-15,0 2 4 0,-1 1 6 0,-1 1 6 16,2 1 2-16,-7 5 4 0,10-10 3 0,-3 7-7 0,-1 0 7 16,-6 3-1-16,15-3 5 0,-15 3 2 15,14 0-1-15,-5 5 5 0,-9-5-2 0,15 8-3 0,-5-1 5 16,-3 0 2-16,-1 3-1 0,5 1 1 0,-2 2-1 16,-1-4-2-16,-2 4 6 0,3 0-1 0,-2 0-4 15,-2-2 3-15,2 6-1 0,-2-7-4 0,0 5-1 16,-4-2-1-16,1 1-7 0,-1-2-3 0,-1 1 5 15,-1-2-4-15,-1 1-3 0,-2-2 0 0,-2 2-15 16,-1-2-14-16,-2-1-24 0,0 0-26 0,-3-1-25 16,1 0-30-16,0-3-29 0,1-2-23 0,2-1-31 0,8-2-210 15,-17-2-438-15,17 2 193 0</inkml:trace>
          <inkml:trace contextRef="#ctx0" brushRef="#br0" timeOffset="101086.6">4450 8325 194 0,'0'0'211'16,"0"0"-18"-16,0 0-12 0,0 0-9 0,13 10-11 0,-9-4-7 15,-1 2-13-15,2 1-2 0,0 2-2 0,1 3-10 16,-4-1-13-16,2 1-9 0,-2 8 0 0,1-1-7 15,-1-6-5-15,-2 6-5 0,1 0-6 0,2-1-5 16,-3 3-6-16,-4-1-8 0,-1-1-5 0,-1 1-3 16,0 0-3-16,-3 0-6 0,-2-1-4 0,-3 0-2 15,-1 1-10-15,-6 4-18 0,3-7-27 0,-7 6-33 16,1-1-37-16,-4-3-32 0,6-5-40 0,2-1-34 16,-1-3-214-16,4 0-439 0,3-3 194 0</inkml:trace>
        </inkml:traceGroup>
        <inkml:traceGroup>
          <inkml:annotationXML>
            <emma:emma xmlns:emma="http://www.w3.org/2003/04/emma" version="1.0">
              <emma:interpretation id="{15F78B0F-2752-4EB7-81A2-FAB2264CF2DE}" emma:medium="tactile" emma:mode="ink">
                <msink:context xmlns:msink="http://schemas.microsoft.com/ink/2010/main" type="inkWord" rotatedBoundingBox="6353,9712 8154,9838 8130,10173 6330,10047"/>
              </emma:interpretation>
            </emma:emma>
          </inkml:annotationXML>
          <inkml:trace contextRef="#ctx0" brushRef="#br0" timeOffset="101769.23">5278 8685 223 0,'-12'0'233'0,"12"0"-10"0,-8-6-16 16,8 6-23-16,0 0-21 0,-9-3-14 15,9 3-19-15,0 0-12 0,0 0-11 0,0 0-13 0,0 0-11 16,0 0-4-16,0 0-5 0,33 3-12 0,-16 0-2 16,-3-3-11-16,10 1 2 0,2 1-8 0,0 1-1 15,9 0-9-15,-5 0-2 0,4 1 0 0,4-3-3 16,-1 1-3-16,2 1-1 0,0 0-1 0,-2 0-1 15,-11-1-4-15,8 0 0 0,-5 0-4 0,-3-2 0 16,0 3-1-16,2-2-2 0,-5 1-2 0,2 2 1 16,-2-4-9-16,0 1 8 0,2-1 0 0,-8 1-1 15,0-1 0-15,-3 0-3 0,-2 3-1 0,-3-6 2 16,-9 3-4-16,19 0 5 0,-11 0-1 0,-8 0-4 16,12 0 3-16,-12 0-5 0,0 0-11 0,10-2-20 15,-10 2-16-15,0 0-16 0,0 0-16 0,0 0-16 0,0 0-24 16,0 0-36-16,-36 0-22 0,20 0-156 15,-2 0-359-15,1 0 159 0</inkml:trace>
          <inkml:trace contextRef="#ctx0" brushRef="#br0" timeOffset="102035.72">5318 8874 191 0,'0'0'202'0,"0"0"-7"16,0 0-15-16,0 0-13 0,0 0-7 0,33 1-11 16,-19-1-3-16,2 0-7 0,1 3-7 0,0-3-1 15,8 1-7-15,-1 2-8 0,0-3-4 0,1 0-7 16,1 0-3-16,7 0-9 0,-7 0-3 0,2 2-8 16,-4-2-4-16,4 0-9 0,-2 0-6 0,0 0-5 15,3 0-6-15,-2 0-5 0,-6 0-4 0,7 0-6 16,-9 0-4-16,-2 0-11 0,0 0-13 0,-1 0-19 15,-2 0-18-15,-3 0-21 0,-1 0-22 0,-10 0-24 16,17 0-32-16,-6-2-40 0,-3-1-62 0,0-2-164 16,-3 0-424-16,4-1 189 0</inkml:trace>
          <inkml:trace contextRef="#ctx0" brushRef="#br0" timeOffset="102471.66">6341 8710 168 0,'0'0'255'0,"0"0"-25"0,0 0-30 15,0 0-17-15,0 0-18 0,8 5-16 0,-8-5-15 16,0 0-11-16,-2 12-7 0,2-12-12 0,-1 14-6 16,1-14-10-16,1 15-6 0,-1-15-9 0,2 15-5 15,0-8-10-15,-2-7 0 0,4 18-6 0,-1-11-1 0,2 1 0 16,1-1-1-16,-3 1-1 0,6-2 2 15,-1-2-3-15,1 1-2 0,-1 0-3 0,6 0-1 0,1-3-5 16,2 2-4-16,-4-4-2 0,8 3-2 0,-7-6-2 16,3 3-1-16,5-4-4 0,-5 2 1 15,4-4-6-15,2-1 1 0,-9 1-2 0,-1 0-1 16,1-2-1-16,1 0-1 0,-6 1 1 0,0-3 0 0,2 0-2 16,-6 1 0-16,-1-3 4 0,-3 3-1 0,0-1-4 15,-1-1-1-15,-2 0-1 0,-2 0 1 0,-7 0-6 16,2 0 2-16,-4 2-2 0,0-2 2 0,-7 0-3 15,1 3 2-15,-3-1-3 0,-1 0 3 0,6 5-4 16,-1 1-2-16,1 0 3 0,-3 3-1 0,6 0-1 16,-3 2 0-16,3-1-1 0,-2 2-3 0,2 0-8 15,4 2-8-15,-1 0-16 0,-1-1-13 0,4 2-13 16,-1 0-14-16,4 1-18 0,-1 1-20 0,3 0-21 16,3-8-23-16,-6 14-14 0,6-14-226 0,0 13-430 15,6-5 190-15</inkml:trace>
          <inkml:trace contextRef="#ctx0" brushRef="#br0" timeOffset="102852.98">6597 8793 262 0,'0'0'261'0,"0"0"-20"0,0 0-20 0,0 0-22 15,8 2-29-15,-8-2-11 0,0 0-19 16,0 0-12-16,9 2-15 0,-9-2-9 0,8 6-14 0,-8-6-6 15,5 8-10-15,2-4-12 0,-7-4 1 0,7 9-5 16,-3-3-7-16,4 0-1 0,-4-1-7 0,1 2-5 16,1 0 0-16,0-2 0 0,2 1 0 0,0 0-6 15,-2 1-1-15,2-2 1 0,-3 1 0 0,7-3 3 16,0 0-5-16,-3 1 3 0,7 0-2 0,-2-3-2 16,0 0-1-16,1-1-4 0,2-1-2 0,5-3-1 15,-4 2-5-15,2-4 1 0,2-3 0 0,0 4 1 0,-5-2-6 16,2-3 1-16,3-1-2 0,-8 0-2 15,-2 0-6-15,2-1 5 0,0-6-2 0,-8 8-1 0,2-3 1 16,-5-1-3-16,-2 2 0 0,1-1 2 16,-5 1-2-16,-5 1 0 0,-1 1-3 0,-3-1 4 15,-7 0-5-15,2 5 3 0,0 1-4 0,-3 1 3 0,-5-1-11 16,4 5-11-16,-1 0-17 0,-5 1-14 0,3 1-22 16,0 3-24-16,-1 1-27 0,-1 3-23 15,1-1-42-15,-10 3-229 0,8-3-453 0,-5 5 201 0</inkml:trace>
        </inkml:traceGroup>
      </inkml:traceGroup>
    </inkml:traceGroup>
    <inkml:traceGroup>
      <inkml:annotationXML>
        <emma:emma xmlns:emma="http://www.w3.org/2003/04/emma" version="1.0">
          <emma:interpretation id="{0D8B6228-B48C-4F1B-905B-1CA053291158}" emma:medium="tactile" emma:mode="ink">
            <msink:context xmlns:msink="http://schemas.microsoft.com/ink/2010/main" type="paragraph" rotatedBoundingBox="1054,10443 3119,10347 3146,10919 1080,11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2300E9-BF4D-4A80-B4AF-6606C361B1F3}" emma:medium="tactile" emma:mode="ink">
              <msink:context xmlns:msink="http://schemas.microsoft.com/ink/2010/main" type="line" rotatedBoundingBox="1054,10443 3119,10347 3146,10919 1080,11015"/>
            </emma:interpretation>
          </emma:emma>
        </inkml:annotationXML>
        <inkml:traceGroup>
          <inkml:annotationXML>
            <emma:emma xmlns:emma="http://www.w3.org/2003/04/emma" version="1.0">
              <emma:interpretation id="{2BB3D1F1-B462-42D8-BA97-878825DC31A5}" emma:medium="tactile" emma:mode="ink">
                <msink:context xmlns:msink="http://schemas.microsoft.com/ink/2010/main" type="inkWord" rotatedBoundingBox="1054,10443 3119,10347 3146,10919 1080,11015"/>
              </emma:interpretation>
            </emma:emma>
          </inkml:annotationXML>
          <inkml:trace contextRef="#ctx0" brushRef="#br0" timeOffset="87339.19">1455 9398 101 0,'0'0'281'16,"7"-5"-22"-16,-7 5-25 0,0 0-20 0,0 0-22 16,0 0-16-16,0 0-15 0,0 0-17 0,0 0-12 15,-9 27-13-15,9-27-9 0,-4 17-14 0,1-10-6 16,-2 6-9-16,4-5-6 0,1-8-9 0,-5 18-4 15,2-8-7-15,0-2-4 0,3-8-6 0,-2 14-2 16,2-5-6-16,0-9 3 0,0 0-5 0,6 15 0 16,-3-10 4-16,-3-5 3 0,13 3-2 0,-13-3-4 15,21-3 1-15,-11 1-6 0,2-4 0 0,1 3-3 0,2-3-7 16,-1-4 0-16,-2 1-1 0,-1 1-1 16,0-5-3-16,-1 1 3 0,-2 0-4 0,-1 0-2 15,-2-2 1-15,0 2-4 0,-4 1-3 0,2-2 4 16,-6 1-4-16,1 3 3 0,-5-3-2 0,1 5 0 0,-10 2-3 15,4-4-1-15,-1 7-1 0,-4-3-3 0,2 4 3 16,-4 1-3-16,6 0-1 0,-4 1-11 16,2 2-10-16,1 1-13 0,0 3-13 0,2-2-15 0,1-2-15 15,1 5-15-15,3-1-12 0,3-3-18 0,4-4-10 16,-8 11-13-16,8-11-15 0,0 0-10 0,0 0-21 16,12 13-154-16,-12-13-373 0,14 5 166 0</inkml:trace>
          <inkml:trace contextRef="#ctx0" brushRef="#br0" timeOffset="87649.07">1601 9395 199 0,'0'0'214'0,"11"0"-9"0,-11 0-5 0,0 0-16 16,13 0-11-16,-13 0-14 0,0 0-19 0,0 0-10 15,12 0-5-15,-12 0-7 0,5 8-6 0,-5-8-7 16,7 11-7-16,-3-8-8 0,0 4-7 0,-4-7-9 0,9 11-6 16,-5-4-3-16,0-2-5 0,1 4-4 0,2-3-6 15,0 1-4-15,-3-1 1 0,5 0 0 16,-1-3 5-16,3-1-4 0,4 1 4 0,0-2-9 0,2-2-6 15,5-1 1-15,2-2-5 0,-2-1-3 0,1-1 1 16,0-3-1-16,0 2-7 0,-3-2 3 16,1-2-9-16,-4-1 3 0,1-3-1 0,-4 1-5 0,-3 2 5 15,-2-3-5-15,-1-4 1 0,-7 7-4 0,2-3 1 16,-3 2 0-16,-3 4-1 0,0-2-2 0,-6 0 0 16,-2 2-5-16,-3 3 4 0,-8 0-3 0,0 1-5 15,-3 4-7-15,-2 2-5 0,3 1-13 0,-2 5-10 16,-1-1-17-16,2 2-14 0,-8 5-25 0,2-1-21 15,-1 5-23-15,11-3-25 0,0 1-22 0,2 0-49 16,-3 3-166-16,3-4-431 0,-2 4 191 0</inkml:trace>
          <inkml:trace contextRef="#ctx0" brushRef="#br0" timeOffset="91139.04">633 9571 104 0,'0'0'148'0,"0"0"-3"0,0 0-11 16,0 0-5-16,0 0-2 0,0 0-2 0,0 0-5 0,-14-7 1 16,14 7-12-16,0 0-4 0,0 0-3 0,0 0-5 15,0 0-8-15,0 0-3 0,0 0-3 0,0 0-8 16,0 0-2-16,0 0-4 0,0 0-2 0,0 0-3 15,0 0 0-15,0 0-4 0,0 0 0 0,0 0-3 16,0 0-6-16,0 0-6 0,0 0-1 0,-15 3-4 16,15-3-6-16,0 0-1 0,0 0-7 0,0 0-2 15,0 0-3-15,0 0 4 0,0 0-2 0,0 0 1 16,0 0 4-16,0 0 4 0,0 0 5 0,0 0-6 0,0 0 4 16,41-3-2-16,-29 0 0 0,-2 2-6 0,5-1 2 15,-1 0-4-15,-1 0-3 0,1 0 1 0,1 0-3 16,2 0-8-16,-2 1 5 0,-1-1-2 0,1 2-2 15,0-3-4-15,0 1 4 0,-2 1-10 0,2-2 4 16,-2 3 1-16,2-2 0 0,-1 1 1 0,-3-4 0 16,2 4-7-16,-3 0 4 0,1-3 0 0,1 2 0 15,1-3-4-15,0 3 3 0,2 0-3 0,-4-2 3 16,2 3-4-16,-2 0 8 0,1-4 1 0,-2 1-1 16,-2 3-1-16,-8 1 4 0,17-3 1 0,-17 3-3 15,16-3-1-15,-10 1 1 0,-6 2-7 0,12-3 9 16,-12 3-6-16,12-1 3 0,-12 1 0 0,10-3-6 15,-10 3 2-15,0 0-1 0,12-2 0 0,-12 2-2 0,0 0-2 16,12-3 2-16,-12 3-2 0,0 0 0 16,0 0 1-16,9-1 4 0,-9 1-5 0,0 0 4 15,0 0-6-15,0 0 3 0,0 0 0 0,0 0 1 0,12 0-2 16,-12 0 5-16,0 0 1 0,0 0-5 0,0 0 2 16,0 0 3-16,0 0 2 0,0 0-1 15,0 0 2-15,0 0 7 0,0 0 0 0,0 0 2 0,0 0 2 16,0 0 3-16,0 0-4 0,0 0-2 0,0 0 0 15,0 0-2-15,0 0-4 0,0 0-2 0,0 0 2 16,0 0-1-16,0 0-4 0,-20-18 3 0,20 18-5 16,-10-5 0-16,3 1-1 0,7 4 0 0,-16-6 8 15,10 2-3-15,6 4-6 0,-17-7 5 0,10 3-10 16,7 4 6-16,-19-9-3 0,12 6 4 0,-2-1-5 16,9 4 3-16,-13-6 0 0,6 3-1 0,7 3 4 15,-11-6-1-15,11 6-4 0,-11-6 0 0,11 6 1 16,-6-3 3-16,6 3-4 0,-7-6 2 0,7 6-2 15,0 0 3-15,-8-7 0 0,8 7 6 0,0 0-12 16,0 0 3-16,0 0 1 0,0 0-1 0,0 0-3 16,0 0 4-16,0 0-2 0,0 0-2 0,-9-3 0 0,9 3-6 15,0 0 4-15,0 0 1 0,0 0-6 16,0 0 10-16,0 0-2 0,0 0 1 0,0 0-7 0,0 0 6 16,0 0 3-16,0 0-6 0,31 4 12 0,-31-4-6 15,14 0 2-15,-4 3 0 0,-10-3 0 0,17 0-3 16,-7 2 2-16,-2-1 3 0,3 0-5 0,-11-1-1 15,18 3 3-15,-9-1-5 0,-1-1 3 0,-8-1 1 16,17 2 0-16,-10 2-4 0,-7-4 7 0,17 5-6 16,-11-3 1-16,-6-2 1 0,14 5-5 0,-10 0 5 15,-4-5 0-15,12 7 3 0,-7-4-5 0,-5-3 3 16,11 10-6-16,-10-4 2 0,2 1 3 0,-3-7-1 16,1 16 6-16,-2-3 0 0,-4 2-3 0,-1-1-3 0,-4 2-9 15,-2 3-18-15,0-1-17 0,-5 1-25 16,-5 5-27-16,-4 1-26 0,2 0-26 0,-3 2-33 15,0-4-19-15,0 2-59 0,-1 0-180 0,0-3-477 0,3 2 210 16</inkml:trace>
          <inkml:trace contextRef="#ctx0" brushRef="#br0" timeOffset="86360.23">4 9349 143 0,'0'0'270'0,"0"0"-28"0,0 0-27 16,0 0-21-16,0 0-19 0,0 0-18 0,0 0-11 15,0 0-5-15,0 0-8 0,0 0-8 16,6 32-5-16,-5-24-5 0,-1 3-6 0,3 0-10 0,-6 3-5 16,3-2-7-16,-1 4-3 0,-1-4-7 15,2 3 4-15,-1 0-13 0,-2 1-5 0,1-1-1 16,-2-2-6-16,1-1-7 0,-1 0-5 0,3 0-3 0,-3-2-2 16,3-1 0-16,1-9-10 0,-4 12-3 0,4-12-3 15,-3 10 0-15,3-10 3 0,-2 9-3 0,2-9 1 16,0 0 1-16,0 0-7 0,0 0-1 0,0 0-12 15,0 0-10-15,0 0-1 0,15-25-7 0,-8 9-6 16,2 1-4-16,3-4 1 0,1-1-5 0,-1-2-2 0,-1 1 5 16,9-7-6-16,-6 7 6 0,-1 3 3 15,-1-2 0-15,0 1 5 0,0-2-1 0,-2 8 1 16,3-3 5-16,-2 6 8 0,-1 1 0 0,-1-3 4 0,-1 2 5 16,-1 4 2-16,-1-3-1 0,-1 3 3 15,-5 6-1-15,12-8-1 0,-9 4-4 0,-3 4-1 0,9-6-1 16,-9 6 0-16,0 0 0 0,0 0 2 0,14 7 6 15,-14-7 6-15,8 15 3 0,-5-6 1 16,1 3 2-16,-2 3 3 0,1-2 6 0,-2 2 2 0,-1 6-3 16,4-2-8-16,-4-3-1 0,2 5 0 0,-1 1-3 15,-1 1 2-15,0-4-4 0,1 3 1 0,2-8-2 16,-2 8-4-16,3-1-9 0,-4-1-22 0,1-6-22 16,2-2-27-16,0 1-29 0,-2-1-30 0,3 0-25 15,0-5-45-15,1-2-42 0,-5-5-204 0,12 2-481 16,-12-2 212-16</inkml:trace>
        </inkml:traceGroup>
      </inkml:traceGroup>
    </inkml:traceGroup>
    <inkml:traceGroup>
      <inkml:annotationXML>
        <emma:emma xmlns:emma="http://www.w3.org/2003/04/emma" version="1.0">
          <emma:interpretation id="{10340F64-7DDF-482A-BFD8-35AC3DC750EE}" emma:medium="tactile" emma:mode="ink">
            <msink:context xmlns:msink="http://schemas.microsoft.com/ink/2010/main" type="paragraph" rotatedBoundingBox="952,12099 8395,11237 8554,12607 1110,13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69B0A5-101C-47AA-9D7F-1628AF9BE25C}" emma:medium="tactile" emma:mode="ink">
              <msink:context xmlns:msink="http://schemas.microsoft.com/ink/2010/main" type="line" rotatedBoundingBox="952,12099 8395,11237 8554,12607 1110,13468"/>
            </emma:interpretation>
          </emma:emma>
        </inkml:annotationXML>
        <inkml:traceGroup>
          <inkml:annotationXML>
            <emma:emma xmlns:emma="http://www.w3.org/2003/04/emma" version="1.0">
              <emma:interpretation id="{501B214B-3642-4A74-9439-F96C8DE8F6F4}" emma:medium="tactile" emma:mode="ink">
                <msink:context xmlns:msink="http://schemas.microsoft.com/ink/2010/main" type="inkWord" rotatedBoundingBox="986,12398 2056,12274 2134,12945 1064,13069"/>
              </emma:interpretation>
            </emma:emma>
          </inkml:annotationXML>
          <inkml:trace contextRef="#ctx0" brushRef="#br0" timeOffset="124680.99">493 11150 31 0,'0'0'174'16,"-2"9"-16"-16,2-9-5 0,1 11-11 0,-1-11-4 0,0 11-6 16,0-11-5-16,5 11-8 0,0-6-4 0,1 1-6 15,0 2-10-15,5-1-3 0,-3-2-4 16,-1 0-9-16,8 2-4 0,-2 0-1 0,3 0-4 0,-2-3-2 16,3 1-5-16,1 1-1 0,3-1-4 0,-5-1-6 15,5 2-10-15,-4-2 1 0,0-2-4 0,0 2-7 16,6-1-1-16,-7 4-3 0,-2-5-5 0,2 3 2 15,-3 0-5-15,3 0-7 0,-2-2 1 0,2 0-3 16,-4 3-1-16,3-2 1 0,-3-2-4 0,-3 2 0 16,0 1-1-16,3 1 0 0,-5-2-2 0,-1 1-1 0,3-2-3 15,-9-3 2-15,12 10-3 0,-5-5-2 16,-2 1 1-16,0 0 1 0,-5-6 1 0,7 14 0 16,-7-5 3-16,0-9 0 0,1 16-1 0,-5-3 4 0,1-1-5 15,-3 0 4-15,-6 5-3 0,-4 2 0 16,3-2 2-16,-4-1-1 0,0 3-2 0,-1-1-1 15,-3 0-4-15,0 5 5 0,-4-2-3 0,6-4-7 0,-1-1-15 16,1 2-11-16,0-2-20 0,5-2-13 0,-1 5-19 16,-2-4-21-16,4 1-22 0,3-5-29 0,1-1-48 15,1 2-139-15,1-6-370 0,5 3 164 0</inkml:trace>
          <inkml:trace contextRef="#ctx0" brushRef="#br0" timeOffset="123799.56">-86 11305 147 0,'0'0'192'16,"0"0"-8"-16,0 0-15 0,0 0-5 0,0 0-15 16,0 0-4-16,0 0-15 0,-12 1-13 0,12-1-10 15,0 0-13-15,0 0-6 0,0 0-14 0,0 0 0 16,0 0-2-16,0 0-1 0,0 0-10 0,0 0-10 16,0 0-1-16,30 1 4 0,-16 2-1 0,-5-2 0 15,4 1-5-15,1 2-4 0,2-4-4 0,0 2-2 0,4-1-5 16,0 1-4-16,1-2-1 0,1 0 0 15,2 3-5-15,-1-3-7 0,1 0 6 0,-1 0-2 16,3 1-2-16,-3-1-2 0,-2 0-4 0,2 0-1 0,-2 0-1 16,-3 0 0-16,-1 0 1 0,6 0 0 0,-6-1-6 15,0 1 2-15,1 0-5 0,-4-3 3 16,2 3-5-16,-3 0 1 0,-1 3-4 0,-2-3 2 0,3 0-5 16,-13 0-1-16,15 0-7 0,-15 0 0 0,13 0-4 15,-13 0 1-15,12-3-7 0,-12 3-4 0,0 0 2 16,11 4-5-16,-11-4 1 0,0 0-11 0,4 6-6 15,-4-6-4-15,0 0-5 0,0 0-9 0,0 0-5 16,0 0-10-16,-19 17-6 0,12-13-10 0,-1 1-13 16,8-5-18-16,-21 4-40 0,8 2-96 0,-2-3-284 15,0 0 126-15</inkml:trace>
          <inkml:trace contextRef="#ctx0" brushRef="#br0" timeOffset="124154.97">-53 11554 127 0,'0'0'174'0,"0"0"-10"16,0 0-7-16,0 0-6 0,0 0-11 0,0 0-9 15,0 0-11-15,27 4-9 0,-19-2-6 0,-8-2-8 16,15 1-11-16,-5 1-5 0,-10-2-8 0,18 1-4 15,-9-1-6-15,2 2-9 0,1-1-3 0,2 1-4 16,0 1-7-16,0-1-1 0,0 0-2 0,-1 1-3 16,3-1-5-16,-2 2-1 0,3-3-6 0,0 4 5 15,1-5-6-15,-1 3-1 0,-1-2 1 0,9 3-5 16,-8-3 0-16,1 1 0 0,4 0-2 0,1 0 1 16,-6-1-4-16,6-1-3 0,-1 1 1 0,-1-1 0 15,1 0 0-15,-5 0-2 0,0-1-5 0,-1 1-7 16,0-1-8-16,0-1-11 0,1 2-12 0,-7 0-16 0,2-4-9 15,1 3-12-15,-5-1-8 0,1-1-18 0,-1 0-14 16,1-2-37-16,-1 0-141 0,-3-2-315 0,0 0 139 16</inkml:trace>
        </inkml:traceGroup>
        <inkml:traceGroup>
          <inkml:annotationXML>
            <emma:emma xmlns:emma="http://www.w3.org/2003/04/emma" version="1.0">
              <emma:interpretation id="{6DB3488B-F0F7-4B6C-8A3C-C75B7EE148D7}" emma:medium="tactile" emma:mode="ink">
                <msink:context xmlns:msink="http://schemas.microsoft.com/ink/2010/main" type="inkWord" rotatedBoundingBox="2781,11887 4911,11640 5070,13010 2940,13257"/>
              </emma:interpretation>
            </emma:emma>
          </inkml:annotationXML>
          <inkml:trace contextRef="#ctx0" brushRef="#br0" timeOffset="126807">1760 11331 74 0,'0'0'152'0,"0"0"-15"16,0 0-14-16,0 11-3 0,0-11-8 0,0 0-12 16,0 0 0-16,0 0-1 0,5 11 4 0,-5-11-8 15,0 0 0-15,0 0-3 0,12 0-5 0,-12 0-2 16,0 0-8-16,17-4-5 0,-17 4-5 0,13-7-2 15,-6 2-8-15,2 0-5 0,1-1-6 0,2-1-3 0,0-1-3 16,1 2-6-16,0-2 1 0,1-3-6 16,-1 1 0-16,6-2-7 0,-2-2-1 0,-2 1-3 0,4-1-1 15,-2-3-2-15,1-1 0 0,0 0-1 0,8-5-5 16,-7 7-2-16,4-7-3 0,-6 3-2 16,2-7-7-16,4 5 2 0,-5-4-3 0,-1 5-1 0,-1 2 7 15,-3-2-9-15,0 0 2 0,2 0-1 0,-2 1 2 16,-3 1-3-16,2-2 5 0,-3 3-3 0,-1 3 6 15,1-2-4-15,-2 3-2 0,0 0 5 0,-3 1 1 16,0-2-1-16,1 6 2 0,-3 0-6 0,0-3 3 16,0 2 3-16,0 1-1 0,-2 9-1 0,4-16 5 15,-4 7-6-15,0 9 3 0,0-11 0 0,0 11-3 16,0 0 4-16,-5-14-7 0,5 14 5 0,-7-6-1 16,7 6 0-16,-9-5 1 0,9 5 0 0,0 0 2 15,-19 3 2-15,19-3 6 0,-23 9-2 0,12-2 7 0,-2 4 4 16,-6 2 1-16,2 2 0 0,-1 2 5 15,1 0 0-15,0 5 3 0,1-1-2 0,-2 9 0 16,2-2-3-16,3 1 2 0,5-6-3 0,-1 8 3 0,4 1-3 16,4-7 0-16,-1-1-2 0,8 8-3 0,-4-11 2 15,5 2-4-15,2-2 0 0,3 0 0 0,0 0-2 16,2-6-1-16,3-1 4 0,3-1-5 0,0 0 3 16,4-6-2-16,0-1 0 0,3-2-2 0,0 0 1 15,10-7-2-15,-10 3-1 0,9-5 0 0,-1-1-1 16,-11 0 0-16,-1-1-1 0,2 0 1 0,-2-1 2 15,-2 2-4-15,-8 1-2 0,3-1 3 0,-4 1 1 16,-4 2 5-16,1 0 11 0,-9 3-1 0,14-4 4 16,-6 3 0-16,-8 1-2 0,0 0-3 0,12-4-1 15,-12 4-7-15,0 0 0 0,0 0-3 0,0 0-1 16,0 0 2-16,0 0-2 0,9 11 0 0,-9-11-2 16,3 10 0-16,-3-10 3 0,0 15-6 0,0-15 4 0,2 15-4 15,-2-8 0-15,0-7 3 0,4 12-3 0,-1-6-2 16,-3-6 2-16,8 12 0 0,-6-7 3 15,-2-5 0-15,9 8 2 0,-2-5 1 0,-7-3 3 0,17 2 2 16,-8-4 0-16,5-1-1 0,0-2 2 0,3-2-1 16,2 0-3-16,2 0 3 0,-1-3-2 0,-6 3-4 15,-1-3 3-15,5-1 0 0,-6 0-3 0,-1 0 0 16,0-1-1-16,-4 2-3 0,2-2 0 0,-5-1-3 16,-1 2 3-16,-2 0-2 0,-2-1-2 0,1 12-9 15,-15-18 3-15,7 12-5 0,-3-3-5 0,-5 1-2 16,-2-3-4-16,-5 5-1 0,0 0-2 0,-1 4-3 15,1-1-2-15,-1 2-10 0,0 1-1 0,1 4-14 16,1 1-12-16,5-2-12 0,3 5-18 0,-1-2-13 0,6 2-12 16,0 1-10-16,4-2-23 0,0 0-13 15,2 4-185-15,2-2-380 0,1-9 169 0</inkml:trace>
          <inkml:trace contextRef="#ctx0" brushRef="#br0" timeOffset="127189.42">2892 11231 30 0,'8'2'217'0,"-1"0"-16"16,-7-2-12-16,14 1-10 0,-14-1-10 0,9 5-19 16,-1-4 1-16,-8-1-10 0,12 7-8 0,-6-4-5 15,1 1-16-15,1 2-11 0,-1 0-9 0,1 2-5 16,4 1-13-16,-2 0-2 0,2 2-9 0,1 4-9 16,4 2-4-16,-4-1-5 0,2 2-4 0,-3 1-3 15,5 0-4-15,-4 1-1 0,0-1-7 0,-2 0-1 16,1 3-3-16,0-2-2 0,-2 0-1 0,2-1-1 15,-3 0-7-15,-1 1 3 0,0 0 0 0,-4 0-1 16,1-3-3-16,-1 1 1 0,-4-3 0 0,0 4-1 0,-3-4-1 16,-3 6 1-16,-1-3 1 0,-3 1 3 15,2-5-6-15,-8 2 0 0,-1 2 0 0,-6 2 0 16,3-3 1-16,-7 2 3 0,-2-1 2 0,7-3 3 16,-8-3 0-16,2-3 6 0,-4-2 2 0,-4 4-2 0,4-3 3 15,-2-1 5-15,8-2-1 0,-10-5 3 16,9-3 1-16,-1 1 4 0,0 0-8 0,3-5 8 0,0-1-15 15,3-3 6-15,1 0-2 0,2-2-1 0,5-4-8 16,0 0-9-16,3-3-14 0,5-2-10 0,0-1-20 16,6-11-22-16,6 1-25 0,0-2-23 0,7-3-35 15,2 1-41-15,8-4-56 0,-2 0-190 0,16-9-462 16,-12 14 204-16</inkml:trace>
          <inkml:trace contextRef="#ctx0" brushRef="#br0" timeOffset="127650.89">3358 11047 2095 0,'13'-10'73'0,"0"-1"-16"0,-4 3-21 0,3 2-7 16,-6 0-11-16,-1 3-9 0,-5 3-5 15,8-8-1-15,-8 8 0 0,9 0 2 0,-9 0 2 16,0 0-1-16,13 6 0 0,-9 2-3 0,2 1 7 0,-5-2 1 15,-1 5 3-15,1-2-1 0,2 4 1 0,-3-1 2 16,-3 1-4-16,2 0 3 0,0 1-1 0,-3-1-4 16,4-3-3-16,-2 1 1 0,-2 0 4 0,3-3-5 15,1-9-1-15,-4 16 1 0,3-10 1 0,0 3-3 16,1-9 1-16,0 10-4 0,0-10 3 0,0 0-2 16,-4 12 3-16,4-12-1 0,0 0-8 0,0 0-9 15,0 0-16-15,0 0-1 0,0 0-11 0,21-26-11 16,-12 14-11-16,5-8-3 0,-1 2-2 0,0-2 11 0,4-1 4 15,-1 4 5-15,1-2 5 0,1 3 19 0,-5 1 11 16,3-1 14-16,-4 1 12 0,1 5 14 16,-1-1 5-16,-2 2 11 0,2 1 2 0,0 3-2 0,-3 2 3 15,-1 0-3-15,2-1 2 0,-10 4 6 0,20 0 1 16,-10 2-3-16,1 0-1 0,-2 4-5 0,0-2 0 16,3 5-6-16,-1 0-1 0,-3 2-7 0,4-1 3 15,-2 1-8-15,1 2 1 0,-3-2-5 0,2 3 2 16,-3-2-9-16,2 2-13 0,-3-2-20 0,2-1-24 15,-2 4-28-15,-3-2-32 0,3 1-33 0,-4-7-42 16,2 3-209-16,1-5-418 0,-2 1 184 0</inkml:trace>
        </inkml:traceGroup>
        <inkml:traceGroup>
          <inkml:annotationXML>
            <emma:emma xmlns:emma="http://www.w3.org/2003/04/emma" version="1.0">
              <emma:interpretation id="{ECE7C1A9-6DD9-419E-BD4E-55BE92D7A15B}" emma:medium="tactile" emma:mode="ink">
                <msink:context xmlns:msink="http://schemas.microsoft.com/ink/2010/main" type="inkWord" rotatedBoundingBox="5535,11893 8432,11558 8501,12152 5604,12488"/>
              </emma:interpretation>
            </emma:emma>
          </inkml:annotationXML>
          <inkml:trace contextRef="#ctx0" brushRef="#br0" timeOffset="128269.94">4645 10707 139 0,'-9'-3'239'0,"9"3"-15"16,0 0-21-16,0 0-21 0,0 0-18 0,0 0-20 15,0 0-14-15,0 0-11 0,0 0-10 0,0 0-5 0,0 0-9 16,0 0-6-16,0 0-5 0,31 19-8 0,-16-16-4 16,-1 2-4-16,7 0-6 0,-4 0-3 15,4 1-8-15,1-2-2 0,2 2-2 0,-3 0-8 0,0-1-5 16,-4-3 1-16,5 3-6 0,-1 1-1 16,-3-1-7-16,-1-1 1 0,-3 1-3 0,2-1-4 15,-2 2 1-15,2-2 0 0,-4 0-3 0,1 0 0 0,-1 0-3 16,-2 1-1-16,1-1-1 0,-3-1 1 0,1 0-3 15,-9-3 0-15,13 6-5 0,-9-3 3 0,-4-3 0 16,7 9 9-16,-5-3 6 0,-2-6 5 0,0 0-1 16,-5 17 3-16,-5-6 1 0,0-2-1 0,-2 3-2 15,-7 0 5-15,-10 9-6 0,-3-1-1 0,1-2 1 16,-2 3-6-16,1 0 1 0,-5 0 0 0,1-1 0 16,0 1-5-16,2-3-2 0,3 1 1 0,3 2-2 15,5-6-1-15,-5 3-2 0,9-3-13 0,1-2-15 0,-1 2-13 16,5 2-22-16,1-2-20 0,1-4-28 0,3 1-26 15,1 0-24-15,4-5-25 0,0 2-241 0,0-3-455 16,4-6 201-16</inkml:trace>
          <inkml:trace contextRef="#ctx0" brushRef="#br0" timeOffset="128857.09">5841 10602 226 0,'-6'-2'226'0,"6"2"-7"0,-17-4-18 0,9 3-10 16,8 1-12-16,-21-1-14 0,13 1-16 0,-6 1-14 15,1 1-8-15,0 2-9 0,-2 1-10 0,1 1-7 16,1 1-4-16,-2 1-9 0,-2 5-3 0,3-4-4 16,-6 7-10-16,9-7 0 0,-4 7-8 0,1-1-5 15,1 2-7-15,4-3-4 0,0 3-2 0,-2 0-6 16,5-3-3-16,0 7-1 0,1-9-3 0,4 4-3 15,0-1-1-15,1-3-4 0,1 1-3 0,3 4 3 0,0-4-1 16,1 0-1-16,3-2 1 0,0-1 2 0,2-4 1 16,-1 4 4-16,3-3-3 0,4 0-3 15,-3-4 1-15,1 2 0 0,4-4-1 0,-2 4-8 0,4-3 3 16,-2 0-4-16,-1-4-9 0,4 2-15 0,2-3-26 16,1-1-30-16,-2 2-29 0,-1-2-35 0,1 1-28 15,1-5-47-15,-4 1-265 0,-4-2-506 0,-1 3 224 16</inkml:trace>
          <inkml:trace contextRef="#ctx0" brushRef="#br0" timeOffset="129146">6343 10840 121 0,'0'0'248'0,"9"-4"-14"16,-9 4-18-16,11-3-11 0,-11 3-14 16,14-3-10-16,-5 0-12 0,-1 2-4 0,-8 1-15 15,23-7-9-15,-10 5-11 0,1 0-11 0,-1-1-3 0,-1 0-11 16,1 1-10-16,1 0-6 0,-2-1-11 0,2 2-2 16,-2-1-9-16,3-2-5 0,-1 1-9 15,0 1-1-15,-1 2-9 0,-3-4-5 0,3 4-1 0,-4-2-10 16,-9 2-16-16,19-3-22 0,-4 3-25 0,-6 0-33 15,3-1-27-15,-12 1-40 0,25-2-50 0,-14-2-262 16,1-1-485-16,1-1 215 0</inkml:trace>
          <inkml:trace contextRef="#ctx0" brushRef="#br0" timeOffset="129540.79">7162 10622 120 0,'6'-7'205'0,"-1"2"-18"0,-5 5-12 16,11-13-15-16,-5 7-14 0,2-3-13 0,1 2-9 16,-3 0-9-16,0-4-12 0,2 0-11 0,1 1-7 15,-1-3-10-15,1 1-9 0,-1-1-3 0,-1 0-7 16,3 0-8-16,-3 1-5 0,3 0 0 0,-5-1-2 15,2 4-4-15,-2 3-4 0,-1-4 4 0,1 1-2 16,-5 9 1-16,8-10-3 0,-5 5-4 0,-3 5-2 16,0 0-7-16,6-7-4 0,-6 7 2 0,0 0 3 15,0 0 8-15,0 0 3 0,0 0 7 0,-9 26 5 0,4-14 0 16,-3 3 1-16,-1 2 3 0,0 6 7 16,-2-2-3-16,2 1-2 0,-3 2 1 0,2 0-6 15,1 1 0-15,-2 3-5 0,2-4-1 0,6 1-5 16,-6-3-4-16,7 2 0 0,-4 0 0 0,4-2-1 0,-1 1-5 15,2-2-3-15,-2 5-2 0,3-5-19 0,0 2-24 16,0-2-36-16,0 2-33 0,2-1-43 0,-2-6-64 16,-4 5-264-16,6-6-503 0,-4-6 222 0</inkml:trace>
        </inkml:traceGroup>
      </inkml:traceGroup>
    </inkml:traceGroup>
    <inkml:traceGroup>
      <inkml:annotationXML>
        <emma:emma xmlns:emma="http://www.w3.org/2003/04/emma" version="1.0">
          <emma:interpretation id="{1780CB6F-2EF0-44BE-8CE4-9000F70A992A}" emma:medium="tactile" emma:mode="ink">
            <msink:context xmlns:msink="http://schemas.microsoft.com/ink/2010/main" type="paragraph" rotatedBoundingBox="3822,13715 8250,12807 8458,13820 4030,147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C5D79A-130E-4562-B687-4F6C38F055E3}" emma:medium="tactile" emma:mode="ink">
              <msink:context xmlns:msink="http://schemas.microsoft.com/ink/2010/main" type="line" rotatedBoundingBox="3822,13715 8250,12807 8458,13820 4030,14729"/>
            </emma:interpretation>
          </emma:emma>
        </inkml:annotationXML>
        <inkml:traceGroup>
          <inkml:annotationXML>
            <emma:emma xmlns:emma="http://www.w3.org/2003/04/emma" version="1.0">
              <emma:interpretation id="{64C908BF-C641-4233-B86C-7F9358FD7D73}" emma:medium="tactile" emma:mode="ink">
                <msink:context xmlns:msink="http://schemas.microsoft.com/ink/2010/main" type="inkWord" rotatedBoundingBox="3822,13715 8250,12807 8458,13820 4030,14729"/>
              </emma:interpretation>
            </emma:emma>
          </inkml:annotationXML>
          <inkml:trace contextRef="#ctx0" brushRef="#br0" timeOffset="142235.8">5244 12562 28 0,'0'0'204'16,"0"0"-11"-16,4-15-10 0,-4 15-13 0,5-12-18 16,0 6-15-16,1-2-11 0,-3 1-10 0,5 1-4 15,-4 0-16-15,7-2-2 0,-6 1-3 0,4 1-8 16,-2 1-9-16,6-1-3 0,-6-1 0 0,3 2-1 16,-3 1-9-16,3 0 0 0,0 2-5 0,-1-1-4 15,-9 3-6-15,19-1 3 0,-9 5-8 0,-10-4-1 16,17 6-1-16,-10-1-4 0,3 1 3 0,-3 5-3 0,3 0-3 15,-5 0 4-15,0 3 3 0,2 1 0 16,-4-1-5-16,-1 1 3 0,0-1-2 0,-2 5 4 16,0-1 0-16,-4 3 5 0,-2-1 1 0,0 1-5 0,-2-2-2 15,-2 4-2-15,-2-2-6 0,-3 0 3 0,-4 5-3 16,-1 1-1-16,2-9-3 0,-4 8-4 16,-3-4 1-16,-1 1-5 0,2-1 1 0,6-3-1 0,0-2-4 15,-1-2-1-15,-2 0 1 0,3-3 0 0,0 0-1 16,1-2-5-16,4 0 0 0,0-4 2 0,-1 1-5 15,3 0 5-15,-1-4-4 0,4 2 2 0,-2-5 3 16,10 0-3-16,-17 2-1 0,17-2 1 0,-13-4-2 16,13 4-3-16,-15-9-2 0,10 5-3 0,5 4-5 15,-9-12 1-15,4 6-1 0,1-2-2 0,4 8-2 16,-3-12 3-16,3 12-2 0,-4-12 5 0,4 12-4 16,4-12-2-16,-4 12 4 0,7-10 1 0,-7 10-3 15,11-10 4-15,-3 5-3 0,3 2 0 0,0 0 3 0,5 3-4 16,-3-3 3-16,5 3 2 0,5 0-1 15,2 3 0-15,-2-1 2 0,5 2 0 0,-4-1 1 16,14 0-1-16,-2 3-1 0,-2 0 4 0,1 0 1 0,0-3-5 16,0-2 3-16,-1-1 0 0,0 5 0 0,-7-5-1 15,-1 0 4-15,-5 4 0 0,1-4-2 16,-4 0-1-16,-1-1-4 0,-1 2-10 0,-2-1-13 0,2-1-12 16,-6-2-17-16,3 3-21 0,-13 0-22 0,17-3-20 15,-9 0-31-15,1-2-38 0,-1 0-246 0,3-2-470 16,-2-3 207-16</inkml:trace>
          <inkml:trace contextRef="#ctx0" brushRef="#br0" timeOffset="143426.08">5966 11922 107 0,'0'0'150'0,"0"0"-7"0,2-6-5 0,-2 6-7 15,0 0-15-15,0 0-5 0,0 0 5 0,1-14-8 0,-1 14 1 16,0 0-1-16,0 0-9 0,0 0-7 0,0 0-8 16,2-8-2-16,-2 8-6 0,0 0 1 0,0 0-9 15,0 0-9-15,0 0-1 0,0 0-5 0,0 0-8 16,-8-12-5-16,8 12-3 0,0 0-3 0,-14-1-6 15,14 1 0-15,-15 0 6 0,15 0 0 0,-17 4 0 16,3-4 4-16,1 4 0 0,1-2-2 0,0 2-2 16,-2 1 1-16,-1-1-3 0,2 0-1 0,4 1-2 15,-5 3-4-15,1-2 0 0,1 4-2 0,0-4-1 16,-2 0-6-16,2 0 4 0,3 4-6 0,-4-3 1 16,2 3 3-16,1-3-1 0,-1 3-4 0,4 0 3 15,0-3-4-15,2 3-3 0,-3-1 3 0,4 3 1 0,1-2-6 16,1-2 3-16,2 5 0 0,-3-1-1 0,3-1 2 15,0 3-3-15,0 0 0 0,3-3 0 16,-1 3-2-16,4-4 6 0,0 3-2 0,-1 0-1 0,5 0 5 16,-3-4-1-16,4 4 5 0,1-6 1 0,1 1-4 15,2 1 5-15,0 0 1 0,-1-2 5 0,3-2-3 0,3-1 3 16,-3 1 3-16,0-8-4 0,-3 6-2 16,7-3 2-16,-5 0-6 0,-2-3 3 0,-2 3 0 15,-2 0-9-15,2-3 2 0,-4 1-4 0,2-1 3 16,1 0-3-16,-11 3 3 0,10-6-6 0,-3 2-2 15,-7 4 3-15,8-7-6 0,-8 7-9 0,6-5-16 16,-6 5-20-16,8-6-26 0,-8 6-22 0,0 0-27 16,0 0-33-16,0 0-33 0,3-9-25 0,-3 9-230 15,0 0-475-15,4-7 210 0</inkml:trace>
          <inkml:trace contextRef="#ctx0" brushRef="#br0" timeOffset="143789.99">6380 12102 47 0,'0'0'209'0,"0"0"-16"0,0 0-3 15,0 0-10-15,0 0-17 0,0 0-14 0,0 0-10 0,0 0-13 16,0 0-5-16,0 0-4 0,0 0-2 0,14 4-6 16,-14-4-7-16,15 0-1 0,-15 0-5 0,17-1-2 15,-6 1-3-15,4 0-6 0,-3-3-8 0,3 3-2 16,0 0-5-16,0 3-8 0,2-3-3 0,0-3-6 16,2 1-1-16,-4 0-8 0,8-3-1 0,-9 2-7 15,2 3 0-15,-2 0-6 0,2 0-3 0,-2-3-2 16,-1 3-5-16,2 0-5 0,-9-1-5 0,-6 1-16 15,22 0-11-15,-14-1-17 0,-8 1-18 0,0 0-23 0,14-1-24 16,-14 1-40-16,10-5-36 0,-3 0-81 0,-7 5-129 16,10-11-417-16,-5 5 185 0</inkml:trace>
          <inkml:trace contextRef="#ctx0" brushRef="#br0" timeOffset="140557.92">2825 12748 125 0,'0'0'212'0,"-2"11"-10"0,2-11-7 0,10 8-12 16,-10-8-11-16,9 6-11 0,-3 0-6 0,0 0-14 15,2 3-8-15,-1-6-7 0,-1 6-14 0,1 2-5 16,-3-4-12-16,0 5-8 0,-1-3-1 0,1 4-4 16,-2-7-4-16,2 6-9 0,-4 1-6 0,0-3-1 15,0 3-5-15,0-13-7 0,-6 19-3 0,1-7-1 16,-1 1-7-16,2-4-1 0,-2 0-4 0,1-2-6 15,0 1-2-15,1-1-2 0,-1-1 1 0,5-6-5 0,-11 12 0 16,6-7-2-16,5-5 0 0,-6 4 0 16,6-4-2-16,0 0-2 0,0 0-1 0,0 0-3 0,0 0-8 15,0 0-8-15,-12-21-5 0,14 8-13 0,2 1-2 16,2-8-7-16,1-1-2 0,3 1-3 0,1 1 7 16,-3 0-1-16,7 1 4 0,-2-3 0 0,-2 3 5 15,6-3-2-15,-2 5 7 0,1-2 3 0,2 2-1 16,-1 2 2-16,4-3-1 0,-3 3 3 0,-4 1 2 15,3-2 2-15,-5 7 5 0,0-2 1 0,0 4-1 16,-3 2 1-16,-3-1 1 0,1 0-4 0,-7 5 2 16,16-5 2-16,-10 3 2 0,-6 2-2 0,13-4 5 15,-13 4 1-15,12 0 11 0,-12 0-2 0,16 6 7 16,-10-2 4-16,1 5 1 0,-1-3 0 0,3 3-1 16,-2 3 9-16,2-2 6 0,-2 1-2 0,0 0-1 15,-1 3-2-15,0-2-2 0,1 4-1 0,-1-4-8 0,3 3-2 16,-3 0 2-16,0 1-3 0,-1-1-3 0,3 3 4 15,-4-2-3-15,1 4-2 0,-2-4-3 0,1 0-5 16,-3-3-12-16,1 1-25 0,0 1-31 0,-4-1-26 16,2 0-29-16,-3-5-42 0,2 2-24 0,-2-1-80 15,3-10-150-15,-6 13-444 0,3-7 197 0</inkml:trace>
          <inkml:trace contextRef="#ctx0" brushRef="#br0" timeOffset="141269.77">3922 12479 138 0,'-4'-10'229'0,"4"10"-11"16,0 0-7-16,-2-11-8 0,2 11-7 0,0 0-13 15,-4-8-8-15,4 8-16 0,0 0-10 16,0 0-18-16,0 0-12 0,0 0-12 0,0 0-11 0,-2-11-9 16,2 11-10-16,0 0-8 0,0 0-9 0,0 0-7 15,0 0-7-15,0 0-2 0,0 0-4 0,0 0-5 16,0 0-2-16,23 19-1 0,-17-13-4 0,2-1-1 15,6 1 2-15,-4 0-3 0,4 0 0 0,0 1-7 16,2-1-3-16,4 3 5 0,-5-1-1 0,9 2-5 0,-2-2 1 16,0-1-4-16,2 3 2 0,-3-3 0 15,1 1-1-15,-1 1-3 0,-1-3 2 0,2 1-2 16,-5-4 1-16,-3 3-3 0,2 0 2 0,0-4-4 0,-3 3 1 16,-2 0-2-16,0-3 1 0,-3 2 0 0,1 0-3 15,-1-2 0-15,1 1 1 0,-3 0-4 0,-6-3 1 16,8 4 2-16,-8-4-3 0,9 9-2 0,-9-9 2 15,7 8 1-15,-7-8 6 0,0 9-2 0,0-9 4 16,-5 13 3-16,5-13 4 0,-7 15-2 0,-2-5 0 16,-3 0 0-16,4 1 3 0,-9 3 0 0,-1-3 3 15,0 5-1-15,-4-1-4 0,-1 1-1 0,-5 5 6 16,0-1-7-16,7-6 1 0,-8 6-2 0,2 1 0 16,2 1-4-16,-1-1 1 0,1 2-2 0,6-5 0 15,-1-1 0-15,-1 2-4 0,1-3-7 0,-4 7-2 16,7-6-15-16,-2 0-23 0,1 2-27 0,0-3-26 15,-3 2-37-15,8-1-37 0,0-2-40 0,-3 1-262 0,5-10-513 16,6 3 228-16</inkml:trace>
          <inkml:trace contextRef="#ctx0" brushRef="#br0" timeOffset="144150.98">7171 11748 70 0,'8'-6'245'0,"-8"6"-22"0,0 0-21 0,0 0-20 0,0 0-22 16,0 0-16-16,0 0-5 0,0 0 4 15,0 0-4-15,0 0-7 0,0 21-9 0,0-10 3 16,0-11-3-16,-6 25-5 0,6-9-4 0,-2 2-6 0,-2 4-4 15,4-2-4-15,-3 5-5 0,3 0-8 0,0 5-5 16,3-6-9-16,-3 8-7 0,0-5 0 0,1-2-10 16,4 5-4-16,-5-4-4 0,6 6-5 0,-6-7-21 15,0 6-21-15,0-6-37 0,2 4-51 0,-4-4-41 16,-4 1-53-16,4-6-69 0,-1-4-201 0,2 1-488 16,-2-3 215-16</inkml:trace>
        </inkml:traceGroup>
      </inkml:traceGroup>
    </inkml:traceGroup>
    <inkml:traceGroup>
      <inkml:annotationXML>
        <emma:emma xmlns:emma="http://www.w3.org/2003/04/emma" version="1.0">
          <emma:interpretation id="{FAFD6DFA-80AD-4492-B043-9F7C6FB37272}" emma:medium="tactile" emma:mode="ink">
            <msink:context xmlns:msink="http://schemas.microsoft.com/ink/2010/main" type="paragraph" rotatedBoundingBox="3433,15507 12229,15152 12286,16569 3490,169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09F173-48F7-438D-9E9A-858409B59546}" emma:medium="tactile" emma:mode="ink">
              <msink:context xmlns:msink="http://schemas.microsoft.com/ink/2010/main" type="line" rotatedBoundingBox="3433,15507 12229,15152 12286,16569 3490,16923"/>
            </emma:interpretation>
          </emma:emma>
        </inkml:annotationXML>
        <inkml:traceGroup>
          <inkml:annotationXML>
            <emma:emma xmlns:emma="http://www.w3.org/2003/04/emma" version="1.0">
              <emma:interpretation id="{9C3C8EC6-E80C-4389-AFF2-BBFA923363BB}" emma:medium="tactile" emma:mode="ink">
                <msink:context xmlns:msink="http://schemas.microsoft.com/ink/2010/main" type="inkWord" rotatedBoundingBox="3433,15507 7064,15360 7107,16407 3475,16553"/>
              </emma:interpretation>
            </emma:emma>
          </inkml:annotationXML>
          <inkml:trace contextRef="#ctx0" brushRef="#br0" timeOffset="148476.13">4653 14534 1 0</inkml:trace>
          <inkml:trace contextRef="#ctx0" brushRef="#br0" timeOffset="146974.15">2497 14811 177 0,'0'0'231'0,"3"-8"-27"16,-3 8-13-16,0 0-12 0,0 0-10 0,0 0-2 15,0 0-8-15,0 0-10 0,0 0-8 0,-4 30-6 16,0-20-12-16,3 2-6 0,-3 0-10 0,-1 4-5 15,3 1-10-15,-3 2-13 0,4-4-3 0,-3 1-7 16,1 0-10-16,1-1-6 0,-2 4 0 0,0-3-4 16,0 4-7-16,0-5-3 0,1 0-4 0,1 0-2 15,-2 1-3-15,0-4-3 0,1 3-4 0,-2-1 4 16,1-3-5-16,0 3-5 0,0-3 0 0,0 0-3 16,0-1-1-16,2-2 0 0,-3-1-2 0,5-7-1 15,-4 12-6-15,4-12-2 0,-6 10-2 0,6-10 3 0,-5 6-4 16,5-6 2-16,0 0-1 0,0 0-3 0,0 0-5 15,0 0 5-15,-9 3-9 0,9-3-1 0,0 0-5 16,0 0-4-16,0 0-2 0,-3-28-8 16,5 18-8-16,-1-3 1 0,3-1-6 0,1 1 2 0,-2-3-4 15,6-3-1-15,-4-2 0 0,3-1 0 0,1 0 1 16,-1 1-2-16,4 0 10 0,0-1-1 0,3-6 4 16,-3 7 5-16,5-7 4 0,-8 8 3 0,6 4 4 15,-1-3 4-15,2 5-1 0,-3-2 2 0,-3 4 2 16,3 3 4-16,-2-4 1 0,0 1 0 0,1 3 7 15,-1-1 4-15,-5 0-4 0,5 2 2 0,-3 1 4 16,-2 2-7-16,-1-1 8 0,-5 6-4 0,11-11-1 16,-6 9 1-16,-5 2-2 0,10-6-2 0,-10 6 3 15,8-3 4-15,-8 3-2 0,12-3 6 0,-12 3 3 16,0 0 4-16,18 6-1 0,-9-4 8 0,-1 3 2 16,1 1 1-16,-2-1 5 0,2 4-1 0,0 2-3 15,2-2 2-15,-5 3 7 0,5-2 0 0,-5 4 1 16,0 2 3-16,-3-4 3 0,3 4-4 0,-2 4-1 0,0-4-5 15,-3 4-2-15,0-1 2 0,-2-3-1 16,-3-1-2-16,3 7-1 0,-5-2-1 0,1-6-6 16,3 4-1-16,-4-4-2 0,0 4-5 0,-2 1 3 0,4-3-4 15,0-4-16-15,0 4-10 0,0-5-20 0,2 3-13 16,-4-3-29-16,5-1-19 0,1-10-21 0,-4 15-24 16,4-7-20-16,0-8-19 0,5 10-25 0,-5-10-159 15,11 3-392-15,-11-3 173 0</inkml:trace>
          <inkml:trace contextRef="#ctx0" brushRef="#br0" timeOffset="147298.28">2955 15149 133 0,'0'0'187'15,"13"6"-6"-15,-13-6-13 0,0 0-6 0,8 5-5 16,-4 1-11-16,-4-6-13 0,6 8-14 0,-6-8-5 16,7 10-8-16,-2-4-7 0,0 1-6 0,0-1-5 15,-5-6-1-15,12 7-7 0,-5-4-3 0,-1 1-3 16,-6-4-6-16,16 6-2 0,-6-6-7 0,5 0-7 15,-2-1-4-15,3-4-5 0,-3 1 1 0,1 1-9 0,0 0-2 16,1-5-6-16,-2 3-1 0,0-5 0 0,-3 2-5 16,-2 3-3-16,1-5 0 0,-1-2-4 15,-4 7-4-15,3-6 2 0,-3-2-1 0,-3 6-1 16,-1-5-5-16,-4 2 1 0,1-2-2 0,-2-1 0 0,-1 7 0 16,-1-3-1-16,-2 3-3 0,-3-3 3 15,-1 2 0-15,-1 2-3 0,1 2 0 0,-4-2 4 16,2 3-6-16,0 4 1 0,2 0 0 0,-2 1-1 0,2-1-11 15,0 2-10-15,1-1-12 0,3 3-9 0,1 0-8 16,2 0-18-16,0 0-19 0,6-6-18 0,-9 12-20 16,8-6-17-16,1-6-36 0,-1 10-153 0,1-10-359 15,0 0 160-15</inkml:trace>
          <inkml:trace contextRef="#ctx0" brushRef="#br0" timeOffset="150624.51">3755 14505 59 0,'0'0'182'16,"4"-10"-13"-16,-4 10-11 0,1-9-3 0,-1 9-3 15,4-7-3-15,-4 7-2 0,0 0-2 0,0 0-6 16,0 0-13-16,0 0-14 0,0 0-10 0,0 0-8 16,0 0-5-16,-14-6-7 0,14 6-5 0,0 0 0 15,-21 22-2-15,10-10-4 0,-2 6 1 0,-1 1-4 16,-1 9-2-16,1-8 3 0,0 13-8 0,-1-4 2 15,2 4-4-15,3-1-5 0,3 2-4 0,2-1-1 16,0 3 3-16,1-5-6 0,1 5-2 0,2-6-7 16,2 4-1-16,5-3-6 0,3-1 0 0,-3-6-5 0,2 1 1 15,1-3-6-15,6 9-1 0,-4-10 1 0,4-1 2 16,-4 3 1-16,1-6-4 0,1-1-7 16,0 5-8-16,-2-9-20 0,-2-1-14 0,0-1-21 0,0 0-20 15,-1 0-24-15,1-1-29 0,-5-3-42 0,4-1-32 16,-3 1-37-16,-5-6-174 0,4 5-442 0,-4-5 196 15</inkml:trace>
          <inkml:trace contextRef="#ctx0" brushRef="#br0" timeOffset="151112.02">4265 14761 181 0,'0'0'237'0,"-9"-7"-16"0,9 7-16 16,-7-9-10-16,7 9-14 0,-12-6-12 16,12 6-13-16,-13-4-12 0,13 4-9 0,-15-2-6 15,15 2-10-15,-19 3-7 0,6 3-6 0,1-4-9 16,-2 3-5-16,1 4-7 0,0-3-3 0,-1 6-11 16,2-2-2-16,0 1-8 0,3 1-5 0,-2 1-4 15,1 1-4-15,3-1-2 0,-3 4-9 0,5-3-1 0,1 2-5 16,0-1 0-16,4 1-1 0,-1-2-5 0,2 0-1 15,3 2 0-15,2-4-2 0,1 1 0 0,3-3 0 16,-1 3 0-16,3-5 0 0,3 1 2 0,-1-3-2 16,3 0-1-16,0 0-2 0,-1-3-4 0,2 0-2 15,-2 0 1-15,-1-2 2 0,1 1-10 0,1-2-10 16,-1-3-17-16,-3 0-20 0,0 3-18 0,-1-3-16 16,2 2-19-16,-14 1-20 0,14-2-21 0,-4 2-32 15,-10 0-31-15,13-5-45 0,-13 5-157 0,10-4-432 16,-3 1 191-16</inkml:trace>
          <inkml:trace contextRef="#ctx0" brushRef="#br0" timeOffset="151582.46">4660 14238 159 0,'0'0'208'0,"0"0"-18"16,0 0-18-16,0 0-18 0,0 0-13 0,0 0-5 15,17-4-11-15,-17 4-5 0,0 0-11 0,24 4-7 16,-11 2-4-16,3 0-1 0,4 9-1 0,2-4 0 0,7 11-2 16,-2 1-4-16,2 1-3 0,-6 1 3 15,2 2-2-15,-2 3-6 0,-1-2-8 0,-5 3-2 16,1 1 3-16,-5 1-13 0,-5 2-2 0,0 1-9 0,-6-4-2 15,1 5-5-15,-6-3-2 0,-2 3-6 0,0 1 1 16,-7-5 0-16,3-1-9 0,-7 3 0 0,2-6-2 16,-2 1-2-16,-2-3-4 0,-3-1-11 15,4-5-17-15,-3 3-22 0,0 1-25 0,1-5-25 0,1-3-35 16,2 1-33-16,5-9-51 0,-1 2-247 0,0-3-483 16,0-2 214-16</inkml:trace>
          <inkml:trace contextRef="#ctx0" brushRef="#br0" timeOffset="152713.95">5457 14696 112 0,'0'0'203'16,"0"0"-9"-16,20 4-11 0,-20-4-10 0,19-3-14 15,-4 3-4-15,0 1-8 0,2-2-11 0,5-3-5 16,3 4-4-16,-1 3-5 0,-2-3-8 0,2-3-11 16,0 2-8-16,-7 1-7 0,0 0-7 0,0 0-9 15,0 0-9-15,-2 1-4 0,2 2-8 0,-5-3-4 16,-2 1-6-16,3 0-3 0,-2 1-4 0,-11-2-3 15,19 3-2-15,-11-3 1 0,-8 0-6 0,14 3-5 16,-4-1-1-16,-3-2-3 0,-7 0 2 0,16 4-6 16,-8-2-2-16,-8-2-3 0,10 2-6 0,-10-2-11 0,12 2-10 15,-12-2-10-15,12 3-11 0,-12-3-20 16,0 0-10-16,0 0-27 0,17-3-22 0,-17 3-26 0,5-4-50 16,-5 4-159-16,0 0-386 0,0 0 172 0</inkml:trace>
          <inkml:trace contextRef="#ctx0" brushRef="#br0" timeOffset="153040.51">5581 14891 121 0,'0'0'225'15,"24"0"-10"-15,-3 0-11 0,-4 0-10 0,7 1-13 16,0-1-10-16,-2 0-11 0,3-2-12 0,1 3-8 16,-2-2-17-16,1 1-12 0,-8 1-11 0,6 0-14 15,-5-1-3-15,-3 3-9 0,-1-3-6 0,1 1-12 16,-4 3-13-16,-2-4-21 0,-9 0-19 0,16 4-20 0,-9 0-20 16,2-1-20-16,-3 0-25 0,-6-3-26 0,10 8-27 15,-5-4-54-15,-5-4-129 0,12 2-343 0,-12-2 152 16</inkml:trace>
        </inkml:traceGroup>
        <inkml:traceGroup>
          <inkml:annotationXML>
            <emma:emma xmlns:emma="http://www.w3.org/2003/04/emma" version="1.0">
              <emma:interpretation id="{938AA83C-2CA2-47E1-92BD-A342340FC384}" emma:medium="tactile" emma:mode="ink">
                <msink:context xmlns:msink="http://schemas.microsoft.com/ink/2010/main" type="inkWord" rotatedBoundingBox="7690,15400 12232,15217 12286,16569 7744,16752"/>
              </emma:interpretation>
            </emma:emma>
          </inkml:annotationXML>
          <inkml:trace contextRef="#ctx0" brushRef="#br0" timeOffset="153457.21">6644 14255 169 0,'0'0'183'0,"0"0"-16"0,0 0-2 0,0 0-9 16,0 0-5-16,0 0-9 0,0 0-4 0,9 35-2 16,-11-23-4-16,7 9 5 0,-5 0-6 0,4 1-11 15,-2 10 4-15,4-2-1 0,-9 2-5 0,6 3-4 16,2 1-13-16,-5-6-4 0,-3 7-6 0,3 0-6 16,0-3-5-16,0 8 4 0,3-6-2 0,-3 5-11 15,0-1 1-15,0-2-12 0,0 0-4 0,-5-1-6 16,-1 1-7-16,6-1-3 0,-2-4-1 0,-2-3-6 15,-1-3 0-15,-1 4-8 0,4-10 3 0,2 4-2 16,-2-1 2-16,2-4-11 0,0-1-3 0,0-2 1 16,-2-3 5-16,4 2-8 0,-2-4 2 0,0 1-21 15,0-4-20-15,0-1-19 0,0-8-27 0,0 16-31 0,2-10-38 16,-2-6-33-16,2 7-61 0,-2-7-250 16,0 0-526-16,0 0 233 0</inkml:trace>
          <inkml:trace contextRef="#ctx0" brushRef="#br0" timeOffset="154036.47">6677 14223 69 0,'0'0'179'0,"0"0"-5"0,0 0-6 15,0 0-7-15,0 0-9 0,0 0-4 16,0 0-8-16,0 0-8 0,0 0-5 0,41-6-2 0,-33 5-11 16,-8 1-2-16,29 1-10 0,-12 1-7 0,7-4-7 15,3 2-6-15,2 0-10 0,5 2-4 0,0-1-6 16,4 1-10-16,-2-1-2 0,4-1-4 0,-3 2-8 15,3 1-9-15,-4-2-18 0,1 1-34 0,-3 1-21 16,1-3-37-16,2 0-39 0,-3 3-37 0,-9-6-206 16,1 3-391-16,0-3 173 0</inkml:trace>
          <inkml:trace contextRef="#ctx0" brushRef="#br0" timeOffset="155288.33">7278 14946 15 0,'0'0'221'0,"0"0"-20"0,0 0-18 16,0 0-10-16,0 0-17 0,-5-24-15 0,5 24-9 15,0 0-7-15,0 0-12 0,8-18-8 0,-8 18-9 16,2-12-9-16,2 6-8 0,1 0-9 0,-5 6-2 15,10-15-6-15,-5 8-6 0,3-1-6 0,-4 1-4 16,6 3-4-16,-3-2-1 0,3-5-6 0,2 7-4 16,2-3-3-16,-2 2 1 0,5-1-3 0,-3 0 0 15,3 1-3-15,-1 1 3 0,2 2-2 0,-1 0 0 16,0 1 0-16,0 0 2 0,0-2-1 0,0-1-1 16,0 4-1-16,-2 0-1 0,-1 0 0 0,-1 4 0 0,-1-1-8 15,0 1 1-15,-2 1-4 0,2 4 2 0,-6-3-1 16,0 2 1-16,1-3 0 0,0 7 6 0,-4 3-4 15,2 3 3-15,-8 3-1 0,1 0 3 0,-1 2-3 16,-4 1 2-16,-6 3-4 0,4-4 1 16,-5 7-1-16,-3 0-2 0,0-2 2 0,-3 0-1 0,-2 0-2 15,1-5-2-15,1 5-1 0,1-2 0 0,2-7 8 16,-7 4-11-16,2 1 2 0,5-9-1 0,-2 0-3 16,-1-1 3-16,6 0-2 0,-3-2 1 0,2-3-1 15,1 1 0-15,-3-3 1 0,2-3-3 0,1 2 0 16,2-2 1-16,-1 2-1 0,4-3 2 0,-3 0-1 15,12-3 3-15,-17 1-4 0,9-1 3 0,8 0-2 16,-11-3-1-16,11 3-3 0,-15-6-2 0,15 6 0 16,-8-8 1-16,2 0 0 0,6 8 2 0,0-13-5 15,0 13 6-15,-3-12-4 0,3 12-3 0,0 0 2 16,3-16 0-16,1 9 0 0,-4 7-2 0,8-10 2 16,-3 6 2-16,4-6 0 0,-2 4 0 0,0 1-3 15,4 2 3-15,-2-3-2 0,3 0 0 0,2 4 0 0,-1-3 3 16,-1 2-5-16,5-3 4 0,-3 6 0 15,6-4 0-15,-6 4-1 0,7 0 2 0,-1 0-3 0,2-1 2 16,0 1-1-16,2 2 3 0,1 1-4 0,-2 0 4 16,-1 0-4-16,5 0 4 0,-3-2 0 0,3 3 0 15,0-3-1-15,-3 0 0 0,2 3 2 0,1-5-1 16,-1 2 2-16,-1-1 0 0,-1 0-1 0,1 0 3 16,-2-4-3-16,-1 3 0 0,-5 0 3 0,-2-2 1 15,2 2-3-15,-3-3 0 0,-4 4 2 0,2-2 0 16,-5 1-1-16,-7 1-1 0,17-3-2 0,-9 0-5 15,-8 3-11-15,11-1-17 0,-11 1-30 0,0 0-32 16,11-1-32-16,-11 1-47 0,0 0-46 0,0 0-190 16,0 0-443-16,-5-20 196 0</inkml:trace>
          <inkml:trace contextRef="#ctx0" brushRef="#br0" timeOffset="156171.99">8219 14398 157 0,'0'0'185'16,"0"0"-7"-16,0 0-18 0,0 0-8 0,0 0-17 16,0 0 1-16,0 0-9 0,-17-11-6 0,17 11-7 15,0 0-3-15,0 0-7 0,-15-3-5 0,15 3-3 16,-14-3-7-16,14 3-7 0,-11 0-3 0,11 0-3 15,0 0-5-15,-20 0-4 0,20 0-5 0,-14 6-7 0,5-6-1 16,1 3-1-16,8-3-5 0,-20 8-6 16,14-3-1-16,-5-2-6 0,-1 5-1 0,6 0-3 15,-5-2-2-15,0 5-4 0,0-5-1 0,2 3-3 16,1-3-5-16,4 4 2 0,-1-1 0 0,0-2-6 16,1 2 1-16,-1-1-2 0,5-8-2 0,0 19-1 15,-6-9 3-15,4-2-2 0,2 2 1 0,0-10-4 0,2 19 2 16,-2-11-3-16,0-8-1 0,3 15-1 0,0-6 2 15,6 1 1-15,-4-1 4 0,0-2-4 16,4 2 5-16,3-3 2 0,-1 4-1 0,-2-2 2 0,4-4 3 16,-1 1-3-16,-1 1 2 0,4-2 1 0,-3 3-3 15,1-4-1-15,1-1 4 0,-5-1-8 0,5 4 3 16,-3-5-2-16,-2 1 0 0,2-1-1 0,-11 0 4 16,17 2-6-16,-8-2 0 0,-9 0-1 0,14 2 1 15,-14-2-1-15,12 0 0 0,-12 0-2 0,0 0 2 16,10-2 3-16,-10 2-6 0,0 0-4 0,0 0-3 15,9-4-17-15,-9 4-9 0,0 0-13 0,0 0-20 16,0 0-15-16,0 0-18 0,0 0-19 0,0 0-41 16,0 0-2-16,0 0-41 0,0 0-202 0,0 0-432 0,-9-18 192 15</inkml:trace>
          <inkml:trace contextRef="#ctx0" brushRef="#br0" timeOffset="156554.34">8551 14545 179 0,'0'0'203'16,"0"0"-16"-16,6 10-7 0,-6-10-12 0,0 0-10 15,11 0-12-15,-11 0-10 0,15 0-8 0,-15 0-6 16,17 0-10-16,-17 0-3 0,22-2-4 0,-13 2-8 0,5 0-6 16,-1 0-5-16,2-2-4 0,2 2-5 15,-5-1-8-15,5 0-5 0,-6-2-8 0,6 2-4 0,-4 0-5 16,2 0-4-16,2 0-3 0,-3-1-5 0,-2-2-3 15,-3 2-3-15,2 2-5 0,-11 0-11 0,17-3-13 16,-11 0-20-16,-6 3-15 0,14-3-29 0,-14 3-30 16,8-3-31-16,-8 3-43 0,11-9-61 0,-11 9-128 15,6-13-385-15,-3 8 172 0</inkml:trace>
          <inkml:trace contextRef="#ctx0" brushRef="#br0" timeOffset="156828.19">9108 14358 120 0,'0'0'208'15,"0"0"-16"-15,0 0-15 0,0 0-11 0,0 0-10 16,12 7-1-16,-12-7-3 0,3 10-4 0,-3-10-7 0,0 15-8 15,0-7-8-15,-2 6-12 0,4-8-7 16,-2 7-10-16,-2-1-7 0,4 3-7 0,-2-3-10 16,1 4-7-16,-1-2-4 0,0 2-8 0,4-1-2 0,-4-2-17 15,2 2-25-15,-2 0-34 0,3 3-38 0,1-4-50 16,-1-3-59-16,-2 4-217 0,0-3-421 0,2-4 187 16</inkml:trace>
          <inkml:trace contextRef="#ctx0" brushRef="#br0" timeOffset="157960.24">9566 14106 208 0,'0'0'194'0,"0"0"-11"0,0 0-20 15,0 0-16-15,0 0-12 0,0 0-17 0,0 0-11 16,0 0-9-16,31-4-11 0,-31 4-11 0,17 0-6 16,-9 0-8-16,6 4-2 0,-1-4-6 0,0 0-6 15,1 0-5-15,3 0-6 0,-3 2-5 0,0-1-1 16,1 2-2-16,2-3-6 0,-3 0-1 0,0 6-4 15,2-6 0-15,0 0 2 0,-4 0-6 0,1 0 0 16,-3 3-2-16,-10-3-1 0,16 1 2 0,-4-1 2 0,-12 0-2 16,14 1 2-16,-8 0 0 0,-6-1 5 0,15 0 0 15,-9 3-3-15,-6-3 1 0,13 0 1 16,-13 0 0-16,11 1 0 0,-11-1-1 0,10 2-3 16,-3 2 0-16,-7-4 0 0,10 5-5 0,-10-5 1 0,9 6-1 15,-9-6-1-15,10 9 0 0,-5-3 0 0,-3-1-2 16,4 3 3-16,-2-1-2 0,-3 1 6 0,0 5 0 15,1-1 1-15,0 0 6 0,-2 1-1 0,-2 4 1 16,4-3 10-16,-4 9-1 0,-1-3-3 0,-2 2-3 16,2 0 1-16,0 3 3 0,2 6-1 0,-3-1-4 15,2-5 1-15,-5 6-3 0,3-7 2 0,0 9-3 0,2-2 0 16,0 0 4-16,-3 2-3 0,5-2-3 16,0 2 0-16,0-3-2 0,3 2-1 0,2 1 1 15,1 2 0-15,-3-3-4 0,0 1 2 0,1 2-2 0,-2-4 0 16,3 0-3-16,-3-4-1 0,2 3-1 15,-4-5 4-15,0 0-1 0,4 0-1 0,-4 8-1 16,-4-9-2-16,4 2-9 0,-6-3-3 0,1-1-11 0,3 2-11 16,-8-2-8-16,5-2-10 0,1 2-14 0,-1-10-9 15,0 3-9-15,-2-3-13 0,2-2-7 16,1 0-15-16,3-2-22 0,0-1-22 0,1-7-22 0,-6 13-165 16,6-13-370-16,0 0 163 0</inkml:trace>
          <inkml:trace contextRef="#ctx0" brushRef="#br0" timeOffset="158991.28">10435 14803 76 0,'0'0'213'16,"0"0"-17"-16,0 0-16 0,0 0-12 0,0 0-19 15,0 0-13-15,0 0-10 0,0 0-2 0,0 0-11 16,0 0-8-16,0 0-6 0,29-12-7 0,-29 12-8 16,18 0-5-16,-9 0-11 0,-9 0-1 0,25 0-5 15,-12 0-6-15,3 0-5 0,-4 0-3 0,5 0-7 16,0 0-4-16,-3 0-2 0,7 3-2 0,-3-3-5 15,-3-3-1-15,2 6-4 0,0-3-2 0,0 0-6 16,0-3 4-16,1 3-1 0,-2 0-2 0,2 0-6 0,-1 0 2 16,-1-2-12-16,-3 2-9 0,0-1-5 0,-3 1-11 15,1-2-15-15,-11 2-5 0,14-1-11 0,-14 1-28 16,16-4-10-16,-16 4-25 0,10-5-31 0,-10 5-39 16,1-6-112-16,-1 6-325 0,0 0 144 0</inkml:trace>
          <inkml:trace contextRef="#ctx0" brushRef="#br0" timeOffset="159323">10745 14586 89 0,'0'0'228'0,"0"0"-10"0,-1-14-16 0,1 14-16 16,0 0-20-16,0 0-16 0,0 0-17 0,0 0-14 16,0 0-11-16,0 0-4 0,0 0-5 0,0 0-6 15,0 0-1-15,0 0-3 0,0 0 2 16,-14 33-4-16,12-23 1 0,-1 2-3 0,1 3-8 0,-2-1 1 16,4-1-4-16,-4 5-5 0,2-5 0 0,0 3-11 15,1 4-3-15,1-2-2 0,-2-2-6 0,2 5-4 16,0-1-3-16,0-5-5 0,-1 8-1 0,2-9-8 15,-2 0 1-15,2 1-1 0,-2 0-2 0,2 0-4 16,-1-2 1-16,0-1-2 0,2-3-6 0,-2-9-16 16,-2 16-20-16,2-16-18 0,2 12-26 0,-2-4-22 15,0-8-27-15,0 0-27 0,3 10-34 0,-3-10-53 16,6 4-178-16,-6-4-442 0,0 0 196 0</inkml:trace>
          <inkml:trace contextRef="#ctx0" brushRef="#br0" timeOffset="159654.85">11158 14551 132 0,'0'0'191'16,"0"0"-6"-16,0 0-6 0,0 0-8 0,0 0-10 15,-13 29-4-15,8-17-7 0,-2-2-9 0,2 5-1 16,0-3-3-16,-1 9-3 0,-3-2-3 0,1 1-5 16,2-1-13-16,3 3-8 0,-3-3-7 0,1 4-7 15,2-1-9-15,0-3-6 0,1 5-7 0,0-3-6 16,2 1-1-16,0-1-14 0,7 1-3 0,-4-4-14 15,-3 1-32-15,1-4-35 0,0 3-46 0,3-3-59 16,1-2-76-16,-3-4-207 0,-1-1-459 0,3 1 203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59:09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234032-9ED7-4F21-9411-9B6259290C6B}" emma:medium="tactile" emma:mode="ink">
          <msink:context xmlns:msink="http://schemas.microsoft.com/ink/2010/main" type="inkDrawing" rotatedBoundingBox="1274,2562 3451,2481 3455,2567 1277,2649" semanticType="underline" shapeName="Other">
            <msink:sourceLink direction="with" ref="{F8C4E371-7857-4D34-97D4-FAFE7999E857}"/>
          </msink:context>
        </emma:interpretation>
      </emma:emma>
    </inkml:annotationXML>
    <inkml:trace contextRef="#ctx0" brushRef="#br0">-58 988 127 0,'0'0'138'0,"0"0"-13"16,17-1-5-16,-17 1-5 0,0 0-12 0,0 0-5 15,15-1-10-15,-15 1-3 0,0 0-6 0,11 0-8 16,-11 0-1-16,12-3-8 0,-12 3-3 0,12-2 1 15,-12 2-6-15,12-4-5 0,-12 4 2 0,10-1-9 16,-10 1 2-16,13-1 2 0,-13 1-3 0,17-3-1 16,-17 3-5-1,16 0-4-15,-16 0-2 0,17-2 0 0,-7 2-1 16,-10 0 1-16,19-1-2 0,-10 1 2 0,1-1-1 0,5 1-3 16,-4-4 0-16,-2 4 0 0,-9 0 6 0,24-2-5 15,-10 0 5-15,-2 2-2 0,1-2 4 0,0 0-3 16,-2 1-4-16,1-1-2 0,1 0-6 0,-2 1 3 15,-11 1-4-15,21 0-2 0,-13-1-1 0,4-1-3 16,-12 2 1-16,22-3-1 0,-11 2-1 0,-1-1-2 0,-1 2-3 0,-9 0 3 16,20-4 5-16,-8 4-8 15,-3-1-2-15,5 0 0 0,-14 1 1 0,20 0-1 0,-11 0 1 16,-9 0 0-16,19 0-2 0,-9 0 0 0,-10 0 2 16,19-3 0-16,-8 2 0 0,-11 1 1 0,17-2 2 15,-9 4-4-15,-8-2 2 0,17-2-2 0,-10 0 1 16,-7 2 1-16,21-1-3 0,-13 2-2 0,3 1 1 0,-11-2 2 0,18-2-2 0,-9 4-1 15,-9-2 0 1,20-2 2-16,-10 2-4 0,-10 0 5 16,18-1-3-16,-8-2 0 0,-10 3 3 0,18 0 0 0,-5 0-2 15,-13 0 2-15,18-1-3 0,-7 1 2 0,-11 0-1 16,18 0 4-16,-9-2 0 0,-9 2-2 0,18 0-2 16,-10 0 4-16,-8 0-2 0,17-1 5 0,-6-2 4 15,-1 1 1-15,-10 2-4 0,22 0-1 0,-12-4 2 0,4 4-1 16,-14 0-2-16,18-2 0 0,-6 0-2 15,1 1-1-15,0 1 0 0,-2 0-3 16,-11 0 5-16,22-1-3 0,-12-2 0 0,2 2-3 0,-12 1 5 0,24-1-4 16,-11 0 1-16,-3-2-1 0,3 3 0 0,-1 0-2 15,2-1 0-15,-1 0 4 0,0 1-3 0,-13 0-1 16,19-1 2-16,-9-2-1 0,2 3 1 0,-3-6-2 0,6 6 2 0,-5 0-3 16,-10 0 5-16,22-6 1 0,-9 6-1 0,-2 0-3 15,-11 0 1-15,19 0 0 0,-8-3 0 0,1 1-1 0,1 2 0 16,1 0-2-16,-1 1 2 0,0-2 0 15,-1 1 0-15,-2-1 3 0,6 1-5 0,-4 1 0 16,0 0 6-16,1-1-2 0,0 0-1 0,1 0-3 16,-2 0 1-16,-12 0 0 15,22 0 4-15,-10 0-3 0,-3 1 2 0,2 2-1 16,-11-3 0-16,19-3-1 0,-8 6 0 0,-2-3-1 16,5 0-1-16,-14 0 4 0,22-3-3 0,-11 3-1 15,-1 3 2-15,-2-3-4 0,-8 0 2 0,20 0-1 16,-7 2 2-16,-4-2 1 0,3 1-1 0,-1 2 0 15,0-3-1-15,1 0 2 0,1 2 1 0,-13-2-2 16,22 2 0-16,-9 0-1 0,-4-2-2 0,-1 3 0 0,3-2 8 0,2-2-6 16,-4 3 1-16,4 2 1 0,1-4 1 0,-6 1-3 15,5-2 1-15,-2 2-1 0,0 0 3 0,0 0-1 16,3-1 1-16,-2 0-2 0,2 3 4 0,-2-2-2 0,2 0 0 16,-4-1-1-16,3 2-2 0,-13-2 3 15,18 2-2-15,-8-1 7 0,1-1 1 0,-11 0 3 16,18 0 1-16,-9 3 3 0,-9-3-2 0,13 0 8 0,-13 0-4 0,13 2 1 31,-13-2 2-31,12 0-2 0,-12 0 2 0,11 3-1 16,-11-3 4-16,10 1-2 0,-10-1-2 0,0 0-3 15,0 0 5-15,12 2-2 0,-12-2-4 0,0 0 2 0,0 0 2 16,0 0-5-16,9 1 4 0,-9-1 1 0,0 0 2 16,0 0 0-16,0 0-1 0,0 0 2 0,0 0 3 0,0 0-6 15,0 0 0-15,0 0-4 0,0 0 0 0,0 0-3 16,0 0 1-16,0 0 0 0,0 0-10 0,0 0-14 15,0 0-20-15,0 0-24 0,0 0-34 0,0 0-30 16,0 0-30-16,0 0-40 0,-33 6-50 16,23-6-245-16,10 0-523 0,-24-3 233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36:28.3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7DCF73-CABC-4261-8C8E-7FF0B7F68167}" emma:medium="tactile" emma:mode="ink">
          <msink:context xmlns:msink="http://schemas.microsoft.com/ink/2010/main" type="inkDrawing" rotatedBoundingBox="14552,5692 14594,17650 14195,17652 14153,5694" semanticType="callout" shapeName="Other">
            <msink:sourceLink direction="with" ref="{9A17E6B5-49F9-4F80-95F8-E52AE4A908E7}"/>
            <msink:sourceLink direction="with" ref="{C088E1C2-16CF-40B3-98FC-7DC268DB5C46}"/>
          </msink:context>
        </emma:interpretation>
      </emma:emma>
    </inkml:annotationXML>
    <inkml:trace contextRef="#ctx0" brushRef="#br0">0 13 126 0,'0'0'135'0,"6"-6"-5"0,-6 6-10 16,0 0-13-16,0 0-5 0,0 0-9 0,5-7-13 0,-5 7 0 15,0 0-11-15,0 0-7 0,0 0-6 0,0 0-5 16,0 0-7-16,0 0 1 0,0 0-11 0,0 0 0 16,0 0-4-16,0 0-8 0,0 0-3 0,0 0 1 15,0 0-6-15,0 0-1 0,0 0 2 0,0 0 1 16,0 0-6-16,0 0 0 0,0 0-2 0,0 0 1 16,11 15 0-16,-11-15-2 0,0 10-2 0,0-10-1 15,1 10-4-15,-1-10 2 0,4 11-3 0,-4-11 1 16,1 14-1-16,1-9 4 0,-2-5-13 0,2 14 2 15,0-5 3-15,2-4-2 0,-2 4-5 0,-2-9 3 16,4 16-14-16,-3-8 14 0,3-4 2 0,-1 5-2 16,-2 0 1-16,3-2 4 0,-4-7-9 0,4 16 7 0,-3-9-7 15,1 0 4-15,-1 2-3 0,-1-9 3 0,3 15-3 16,-2-9 5-16,-1 4-5 0,0-10 3 16,0 15 5-16,0-15 1 0,0 15-5 0,0-7 5 0,0-8-3 15,-1 14 4-15,-2-6-1 0,3-8 0 0,-1 17-3 16,1-9 6-16,0-8 1 0,-2 17 0 0,2-9 0 15,0-8-5-15,0 21-1 0,0-12 3 0,2-2-1 16,-2-7 12-16,0 17-12 0,1-7 4 0,2-3 1 16,-3 7-2-16,0-14 2 0,1 16-2 0,0-7 0 15,2-3 3-15,-3-6-2 0,0 19-8 0,1-8 8 16,-1-2 1-16,2 4-10 0,-2-4 10 0,0-9-1 16,0 18-5-16,1-6 6 0,-1 1 0 0,2-5 0 15,-4 5-4-15,4-4 2 0,0 4 0 0,-2-2-4 16,1-1 5-16,-1 5 1 0,3-2 5 0,-1-1-8 15,1 1 14-15,-3-1-11 0,1 3 3 0,-1-5-4 16,3 4 1-16,-3-2 0 0,2 0 0 0,0-2 0 0,-1 2 8 16,-1 1-6-16,3-1-4 0,-2 0 0 0,0-3 4 15,1 4-3-15,-2 1 5 0,2-5-3 0,1 1-3 16,-3 2 4-16,2 1-5 0,0-2 5 0,-1 3 0 16,3-3-7-16,-3 3 7 0,1-3-1 0,2 0-1 15,-3 2-5-15,0 1 6 0,3-2-9 0,-3 2 11 16,2-2-3-16,0 0-7 0,-3 0 2 0,2 2 5 15,1-3-5-15,1 3 1 0,-4-3 7 0,1 3-3 16,0-1-2-16,2-1 6 0,-3 2-17 0,1-1 9 16,2 1-19-16,0-3 24 0,-2 4 2 0,3-2-4 0,-3 1-16 15,0-1 21-15,1-1 1 0,2 2-4 16,-3 0-7-16,2 0 6 0,-2-1-1 0,1 1 0 16,2 0-11-16,-2-2 7 0,0 1 1 0,1 1 2 0,-3-1-2 15,1-1 4-15,2 2-3 0,-2 0 0 16,-1-2 0-16,1 4-4 0,2-5 2 0,-3 5 1 15,0-3-7-15,1 1 13 0,-1 1 1 0,2 1-5 0,-2-1 1 16,2 6-2-16,-2-6-4 0,0 1 2 0,2 0 2 16,-2-1 2-16,0-2-3 0,0 3 1 0,1-3-4 15,-1 3 4-15,1 0 1 0,2-3-5 0,-3 4 4 16,1-5-3-16,-1 0 5 0,1 4 2 0,2-1-10 16,-3 0 7-16,1-3 0 0,2 3 1 0,-4-1 1 15,2 1-2-15,-1-1 0 0,0 1 3 0,3-2-4 16,-2 9 2-16,-1-9-4 0,1 4 5 0,2-2 0 15,-2 6-4-15,0-7 1 0,1 3 0 0,2-4-2 16,-3 4 0-16,-1 0-2 0,0-2 5 0,0 0 1 16,3 0 0-16,-2 1 1 0,0-2-1 0,0 2-2 15,2-1 0-15,-3 1 3 0,3-1-1 0,-3-2-2 16,2 1 4-16,0 2-3 0,-2-2 4 0,-2-1-2 0,0 0-2 16,2 2-6-16,2-3 9 0,-6 1-2 0,6 4-3 15,-2-6 8-15,-2 6 1 0,2-6-15 16,2 5 8-16,-2-1 3 0,2-2-3 0,0 4 0 0,-4-6-5 15,4 4 5-15,2-1 4 0,-3 1-2 0,0 1 4 16,0 0-9-16,2-1 2 0,0 4-4 0,1-4 9 16,-3-1-5-16,3 6 8 0,-3-5-11 0,-1 0 1 15,1-2 0-15,3 5 0 0,-4-6 1 0,0 4 9 16,3-3-12-16,-3 4 8 0,3-2-3 0,-2 0-8 16,-1 0 13-16,0 3-1 0,4 1-16 0,-3-4 13 15,-2 5 4-15,1-1-9 0,-3-5-1 0,2 1 11 16,2 2-25-16,-2-1 19 0,1 3 5 0,0-1-4 15,0-1-1-15,1-3 10 0,-1 2-2 0,0-1-15 0,0 2 4 16,0-2 5-16,0 2-5 0,3-2 9 0,-6 2 1 16,6-2 3-16,-1 2-4 0,0-2-1 0,0 0 1 15,0 5 8-15,-2-5-6 0,4 0-2 0,-2 1-1 16,2 1 0-16,-3-2 1 0,1-1-2 0,2 3-4 16,-3-2 5-16,2-2-2 0,-1 2 0 0,3 3 2 15,-3-3 1-15,3 1-8 0,-4 3 2 0,3 2 3 16,0-7-4-16,-3 1-1 0,6 5 10 0,-3 0-6 15,-3-4-1-15,1-1 3 0,1 4 1 0,0-4-7 16,0 6 8-16,-1-1-7 0,4 0 1 0,-5-4 4 16,3-2-5-16,-4 1 6 0,5 5-4 0,-2-5-3 15,1 0 1-15,-3 5 5 0,-1-3-6 0,4 0 5 16,-3 3 2-16,-1-4-4 0,0 1-5 0,1 2 8 16,2-4-5-16,0 6 3 0,-3 1-4 0,-2-7-4 15,4 3 6-15,-2 3 2 0,0-1-7 0,0-3-1 0,-2-2 13 16,4 7-6-16,-2-3 3 0,0-5-1 0,0 8-1 15,2-4-3-15,-4-2 9 0,4 5-13 0,0-1 10 16,-1-1-3-16,-2 1-3 0,1-5 2 0,0 2 4 16,0-3-8-16,1 3 2 0,-1 2-1 0,-3-3 2 15,5 5 0-15,-4-4 3 0,2-1-2 0,0 0 0 16,-4 5-7-16,0-5 2 0,0-1 5 0,1 4-2 16,-1 1-2-16,0 3 6 0,-2-3-8 0,1-1 8 15,-1 5-1-15,2-6-2 0,1 4 2 0,-2-3 4 16,0 1-4-16,-1-4 1 0,1 4 4 0,0 0-7 15,4-1 11-15,-5 1-5 0,5-4-2 0,-3 2 3 16,-1 3-3-16,2-2 9 0,-1 1-11 0,2-1 4 16,-3 3 1-16,2-4-4 0,0 3 4 0,1-3-3 0,-1 2 1 15,-1 0 3-15,2-3-8 0,2-3 5 16,-6 2 1-16,6 5-3 0,-1-1 6 0,-3 0-6 16,3-5-2-16,2 1-4 0,-2-1 9 0,2 6-3 0,-2-2 1 15,-2-2 0-15,1 1-1 0,2-4-1 0,1 7 0 16,-2-6 1-16,1 0-1 0,0 2-3 0,-2 0 3 15,4 2 0-15,-2-1 2 0,-2-3 0 0,2 2-12 16,0-3 8-16,0 8 6 0,0-2-6 0,0-1-3 16,-4 0 8-16,4-2-7 0,0 2 2 0,-1-1 1 15,-2 0 2-15,3-4-4 0,-2 6-1 0,2-4-1 16,-4 4 5-16,3-6-5 0,2 2 6 0,-2 4-3 16,-1-1-1-16,2 1-3 0,-2-1 7 0,0-4-3 15,4 6-1-15,-4-5 5 0,2 3-2 0,-1-1 1 16,1 1 0-16,-3 2-3 0,3 0 0 0,0-5 2 15,0-1 1-15,0 2 1 0,-2 4-7 0,2-2-1 16,1 1 6-16,3-2 1 0,-4 3-2 0,0-5-5 0,3 4 9 16,-1-4-11-16,-2 0 5 0,2 4-1 0,-1-6 2 15,2 6-10-15,-2-3 5 0,1 3-3 0,1-7 6 16,-3 3 1-16,1-2-2 0,1 1 2 0,2 1 0 16,-2 4-7-16,1-4 9 0,-2-4-8 0,0 9 4 15,3-5-2-15,2 2 2 0,-6-2-1 0,0-1-1 16,1 3 8-16,-1 1-4 0,1-1-1 0,2 1 3 15,-2-2-13-15,-1-1 10 0,1-2 3 0,-1 2-1 16,0 3-2-16,0-2 2 0,0 0 0 0,0 0 3 0,2 3-9 16,0-4 8-16,-2-2-10 0,3 4 10 0,-3 0-1 15,0-4-3-15,0 3 4 0,0 4-4 16,3-4-2-16,-3-3 7 0,2 5-1 0,-3-5-4 0,2 6-3 16,3-5 5-16,-3 0 0 0,-1 7-3 0,4-3 2 15,-2-4 5-15,-2 2-2 0,1-1-4 16,2 2 3-16,-1 0-4 0,0-2 3 0,1-2-1 0,-1 6-2 15,3 0 3-15,-4-4 2 0,3-1-3 0,0 0 2 16,-3 1-1-16,2-1-5 0,0 4 5 0,-2-4 2 16,3 1 3-16,-3-1-5 0,1 0-2 0,0 5 6 15,-2-5-2-15,-4 1-10 0,6 0 9 0,0-1-1 16,-2 0 0-16,0 6-12 0,0-7 17 0,-2 7-3 16,4 0-1-16,-4 1-9 0,0-1 9 0,4 0-3 15,-4-7-1-15,1 6 1 0,1 1-1 0,0 0 0 16,-3-2 6-16,2-1 0 0,0-3-1 0,-2 4 3 15,2-1 1-15,-1-2-4 0,2 4 4 0,-3-1-3 0,3-3 6 16,-2-1-1-16,1 4-2 0,1-1-2 0,-3-4 6 16,3 6-5-16,3 0-1 0,-3-1-1 15,0 1 4-15,-3-4-7 0,6 4 7 0,-2-5-7 16,-1 3 1-16,0 1-3 0,0-4 4 0,2 2-3 0,-2 3 3 16,0-1 2-16,0 0-3 0,0-3-2 0,0 0 0 15,-2-2 1-15,2 6 9 0,-5 0-10 0,5-4 3 16,-1-2 0-16,1 2-1 0,0 4-2 0,-2-7 4 15,-2 2-4-15,3-2 5 0,-4 7 2 0,4-4-1 16,-5-1 1-16,4-1 1 0,0 5-11 0,0-2 3 16,-1-1 2-16,3 5-1 0,-2-6-9 0,-2 7 10 15,2-7 1-15,-2 3 1 0,2 2 1 0,2-5 0 16,-3 6 2-16,1-3-3 0,2 3-7 0,0-2-2 16,-3-3 5-16,3-3 2 0,-1 8-1 0,1-5 1 15,-2 1-2-15,2-3 3 0,-1 3-3 0,-2 0 3 16,3-1-8-16,3 2 10 0,-2-3-1 0,-1 0-1 0,3 4-6 15,-3 1 9-15,3-4-11 0,-3 0 7 0,0-1-7 16,1 4 2-16,0-2 6 0,-1-1 0 0,0 0-4 16,3-1 7-16,-6 1-7 0,7 4 5 0,-5-4-6 15,2-1 1-15,-2 1 3 0,2-1 2 0,-2 0 1 16,1 0-3-16,0-2-5 0,0 2 0 0,0-2 6 16,0-2 3-16,1 4-18 0,-1-3 19 0,0 3-6 15,0 1 2-15,0-3 1 0,3 1-3 0,-5-2-1 16,2 1 3-16,2-3-2 0,-4 3 6 0,1-1-2 15,1 0-4-15,1 0-1 0,-1 1 5 0,-1-1-8 16,2-1 8-16,-1 0-4 0,0-11 1 0,-1 22 1 16,1-12-2-16,-1 1-2 0,1-1 4 0,1 3 1 0,-1-1-2 15,-1 0 1-15,1-2-4 0,-3 4 0 16,6-3 3-16,-3-11 1 0,-4 20-4 0,4-10-3 16,0 1 4-16,0-11 0 0,-1 22 2 0,1-13 1 0,-3 3-1 15,0-2-7-15,3-2 7 0,0-8 4 0,-1 17-3 16,1-7-4-16,-3-2 2 0,3 5 2 0,0-13-1 15,-1 22 5-15,1-14 4 0,-1 6 1 0,-2-7 5 16,2 2-3-16,1-9-3 0,-3 22 0 0,-1-10 0 16,3 0 9-16,-3 1-3 0,2 0-5 0,-1-3 1 15,0 3 1-15,-2-2-6 0,1 0-5 0,2 0 9 16,-1 3 3-16,0-3-5 0,-1 0 3 0,2 0-2 16,-2 0-1-16,0 3 0 0,3-6 0 0,1 6 0 15,-3-4-5-15,4 2 5 0,-2 0 0 0,1 1 0 16,0-13 2-16,0 18-2 0,1-8-4 0,-1 3 1 15,2 1 2-15,-2-3 1 0,1 1 0 0,-1-4-2 16,0 7-1-16,3-5-1 0,-3 4 3 0,1-4-1 0,3 2 1 16,-3 0 2-16,-2-1-5 0,2 3 4 0,-2-3 3 15,1 0 5-15,1 0-2 0,0 2-4 16,-2-1 4-16,0-1 1 0,-2 2-3 0,3-1 3 0,0-1-4 16,-1 0 5-16,1-11 1 0,-1 23 0 0,-2-9-4 15,3-3-1-15,-3 2 3 0,3-1-4 0,-1 1-3 16,-2-2 2-16,3 0 0 0,-1 3-5 0,2-3 7 15,-1-3-1-15,0 4-5 0,0 0 2 0,0-2-3 16,3 3 2-16,-3 0-3 0,3 0-2 0,-3-2 0 16,1 0-1-16,-1 1 0 0,3 0-2 0,-1-3 2 0,1 1 3 15,-3-1-2-15,0-9-1 0,2 21-5 16,0-9 4-16,0 0 2 0,-2-1-1 0,0-3 0 16,0-8-1-16,2 21 0 0,-2-9 1 0,-2-3-2 15,4 3 3-15,-1-2-3 0,2 2 1 0,-3-2 4 16,0 1-5-16,1 3-9 0,-2-5 8 0,1-9 4 0,0 19-2 15,0-11-1-15,0-8-2 0,-3 18 3 0,2-9-3 16,1-9 2-16,0 18 0 0,0-10-2 0,0 3 3 16,0-1-3-16,0-10 3 0,1 18-2 0,-2-7 1 15,1-1 2-15,0 2-4 0,0-12 2 0,0 18 1 16,0-8 0-16,0-10-6 0,0 15 8 0,1-6-4 16,-1 3 0-16,3-5 4 0,-3 5 2 0,1-3-2 15,-1-9-2-15,-5 19 2 0,3-9 1 0,-3-2 1 16,4 2 3-16,-2 1-1 0,1-3-1 0,-1 3-4 15,0-3 5-15,-1 0 4 0,4-8-1 0,-6 19-1 16,1-9-1-16,-1-2-1 0,4 3 0 0,-5-1 2 0,3 3-3 16,3-3 2-16,-3-4-2 0,-1 2-1 0,5-8 5 15,-7 15-5-15,5-7 0 0,-2 1 0 16,0 1-2-16,3 0 0 0,-1-2 3 0,-2 1-2 16,2 1 0-16,-2-3-2 0,4 5 1 0,0-12-2 15,-1 19 2-15,1-3 0 0,-2-5-1 0,2-1-1 16,0 2-1-16,2 1 2 0,-2-1 0 0,0 0 0 15,0-2 0-15,0 4-1 0,0-7 4 0,0 8-6 0,0-6 4 16,0-9-3-16,-2 18 0 0,2-8 0 0,0-10 3 16,0 17-3-16,-2-7 0 0,2-10 0 15,2 14 1-15,-4-5 0 0,2-9 0 0,0 17-1 0,2-10 3 16,-2-7 3-16,-2 15 2 0,4-7 0 0,-2-8-1 16,-2 16 1-16,0-7-2 0,2-9 2 0,-1 10-3 15,1-10-1-15,-3 15 0 0,2-6-1 0,1-9 3 16,-1 15 0-16,-2-6-1 0,3-9 1 0,-1 17 0 15,1-9 2-15,-1 2 1 0,1-10 2 0,-4 17-1 16,2-8 5-16,2-1-1 0,0-8 2 0,0 20 0 16,0-12-1-16,0-8-4 0,-1 17 7 0,1-11-6 15,1 5-8-15,-1-11 0 0,-1 14-3 0,1-14 2 16,0 16-1-16,0-9-5 0,0-7 6 0,-3 14 0 16,3-14-1-16,-1 11 3 0,2-2-3 0,-1-9 0 0,0 14 3 15,0-5 1-15,0-9 2 0,0 13 4 16,0-13 1-16,0 13 9 0,0-13-2 0,0 12 1 15,0-12-3-15,-1 12 4 0,1-12-2 0,-1 13 4 0,1-13 1 16,-2 15 0-16,2-15-2 0,-2 16 5 0,4-10 0 16,-2-6 1-16,-2 12 7 0,2-12-4 0,-3 15 4 15,3-9-7-15,0-6 0 0,-2 14-4 0,2-14-3 16,-3 11 0-16,3-11-3 0,-1 11 9 0,1-11-8 16,0 10 8-16,0-10-13 0,0 0-3 0,0 15-1 15,0-15-1-15,0 0 0 0,0 0 0 0,0 9 2 16,0-9-1-16,0 0 0 0,0 0 0 0,0 0-2 15,0 0-9-15,0 0-24 0,0 0-29 0,0 0-39 16,0 0-32-16,0 0-57 0,0 0-58 0,11-33-269 16,-7 15-550-16,4-1 244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36:32.2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63C44A-AC42-4481-9A07-02E58FC62582}" emma:medium="tactile" emma:mode="ink">
          <msink:context xmlns:msink="http://schemas.microsoft.com/ink/2010/main" type="writingRegion" rotatedBoundingBox="14769,5657 33302,5424 33457,17661 14924,17894"/>
        </emma:interpretation>
      </emma:emma>
    </inkml:annotationXML>
    <inkml:traceGroup>
      <inkml:annotationXML>
        <emma:emma xmlns:emma="http://www.w3.org/2003/04/emma" version="1.0">
          <emma:interpretation id="{E4C6CF77-9B6D-4B5B-A0E8-312071073931}" emma:medium="tactile" emma:mode="ink">
            <msink:context xmlns:msink="http://schemas.microsoft.com/ink/2010/main" type="paragraph" rotatedBoundingBox="14806,5443 17273,5741 17152,6744 14685,6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C6641C-1EDF-4B06-B125-FCB6A80DE079}" emma:medium="tactile" emma:mode="ink">
              <msink:context xmlns:msink="http://schemas.microsoft.com/ink/2010/main" type="line" rotatedBoundingBox="14806,5443 17273,5741 17152,6744 14685,6447"/>
            </emma:interpretation>
          </emma:emma>
        </inkml:annotationXML>
        <inkml:traceGroup>
          <inkml:annotationXML>
            <emma:emma xmlns:emma="http://www.w3.org/2003/04/emma" version="1.0">
              <emma:interpretation id="{9A17E6B5-49F9-4F80-95F8-E52AE4A908E7}" emma:medium="tactile" emma:mode="ink">
                <msink:context xmlns:msink="http://schemas.microsoft.com/ink/2010/main" type="inkWord" rotatedBoundingBox="14806,5443 17273,5741 17152,6744 14685,6447">
                  <msink:destinationLink direction="with" ref="{C97DCF73-CABC-4261-8C8E-7FF0B7F68167}"/>
                </msink:context>
              </emma:interpretation>
            </emma:emma>
          </inkml:annotationXML>
          <inkml:trace contextRef="#ctx0" brushRef="#br0">52 73 106 0,'0'0'138'0,"0"0"-8"0,-5-9-4 0,5 9-4 16,-3-8-10-16,3 8-2 0,0 0 2 0,-9-9-4 15,9 9-7-15,-3-7-5 0,3 7 1 0,0 0-3 16,-6-10-11-16,6 10 9 0,-5-6-8 0,5 6-5 16,0 0-3-16,-9-8-5 0,9 8 2 0,-6-6-3 15,6 6 1-15,0 0-9 0,0 0-1 0,-6-7-7 16,6 7-2-16,0 0-10 0,0 0-1 0,0 0-7 15,0 0-2-15,0 0-5 0,0 0-1 0,0 0-2 16,0 0-6-16,18-6 1 0,-4 8-2 0,1-1-8 16,2 1-1-16,6-1 4 0,3 1-1 0,1-1 0 15,8-1 0-15,3 4-3 0,-3-2 4 0,0 1-5 16,1-2 2-16,-11 0-2 0,3 3-2 0,0-3-3 0,-5 0 6 16,1 3-4-16,-7-2 1 0,5-1-3 0,-9 0 0 15,0 3 3-15,-4-4-7 0,-1 2 4 16,-8-2-1-16,16 1 1 0,-16-1-1 0,10 2-2 0,-10-2 4 15,0 0-2-15,0 0 2 0,13 0-2 0,-13 0-2 16,0 0-3-16,0 0 4 0,0 0 0 0,0 0-2 16,0 0-2-16,0 0-1 0,0 0 1 0,0 0-1 15,0 0 0-15,0 0 4 0,0 0-1 0,0 0-1 16,0 0-1-16,0 0 1 0,0 0-3 0,0 0 4 16,0 0-4-16,0 0 0 0,-23 12 4 0,23-12-6 15,-5 12 3-15,5-12 5 0,-6 15-4 0,5-6-1 16,-4 2 3-16,4 2 4 0,-5 0-2 0,5 1 8 15,-3 3 4-15,4-3 1 0,-4 2 0 0,3 1 8 16,0-1-3-16,-3 3 5 0,2-3-4 0,-2-1 5 16,2 6-1-16,-2-6 0 0,3-2-1 0,-1 2-1 0,0 2-3 15,-1-4-2-15,-1-2 1 0,2 0 0 0,-2 2-2 16,2-4-5-16,-2-1 1 0,4-8 0 0,-5 16-1 16,3-8 1-16,-2 0-15 0,1 1-18 0,3-9-21 15,-5 15-28-15,2-9-30 0,3-6-46 16,-4 13-36-16,4-13-239 0,-2 7-456 0,2-7 202 0</inkml:trace>
          <inkml:trace contextRef="#ctx0" brushRef="#br0" timeOffset="441.26">755 400 98 0,'0'0'165'0,"12"-4"-15"0,-12 4-10 0,11-5-15 0,-11 5-18 16,11-2-11-16,-11 2-9 0,16-4-3 15,-9 1-5-15,0 0-7 0,4-1-6 0,-3-1 0 0,1 0-5 16,-1 1-3-16,1 0 0 0,-3-1-6 0,1-1 5 16,-2 0-4-16,-5 6-9 0,12-10 2 0,-11 4-3 15,4-1-3-15,-5 7-7 0,6-13 3 16,-2 7-7-16,-4 6-3 0,-3-12-2 0,3 12 1 15,0 0-9-15,-9-17 1 0,4 14-1 0,-5-2-2 16,10 5 4-16,-17-4-2 0,4 1 3 0,2 3 4 0,-2 0-3 16,-3-1 5-16,3 2-2 0,-2 0 3 0,1 1 0 15,1 2-1-15,-1 2 0 0,2-1-3 0,0 4-5 16,2 0 0-16,-2-3 2 0,3 2-6 0,-2 3 0 16,2-2 5-16,3 0-3 0,-2 4 1 0,4-5-1 15,1 6 1-15,-1-3 1 0,3-2-5 0,1 4 5 16,1 1 3-16,1-4 3 0,3-2 0 0,4 2 6 15,0-2 0-15,3 1-5 0,-2 1 0 0,2-3-4 0,0-1 4 16,2 0-5-16,-1-2-3 0,0 2-18 0,-1-4-24 16,-1 1-25-16,2 0-30 0,1-3-27 15,-5 0-34-15,7-2-38 0,-6-2-190 0,3 2-401 0,-2-4 179 16</inkml:trace>
          <inkml:trace contextRef="#ctx0" brushRef="#br0" timeOffset="856.76">1256 227 154 0,'-9'-4'190'0,"-3"1"-15"15,-2 3-10-15,1-1-16 0,0 1-16 0,-2 0-11 16,2 0-11-16,-3 1-10 0,7 1-8 0,-2 2-8 15,0-3-12-15,-1 4-2 0,3-3-13 0,3 2-4 16,6-4-4-16,-13 9-4 0,9-2-12 0,4-7 3 0,-6 12-1 16,6-12-5-16,3 13-3 0,-3-13-3 15,8 14 0-15,-3-4-3 0,2-4-4 0,3 2 1 16,1 2 10-16,3-4 1 0,0 3 2 0,5 1 3 0,-5-1 6 16,3-1 4-16,4 2 1 0,-8-4-1 15,3 3-3-15,-2-2-2 0,0 2 0 0,-1-3-5 16,-2 0 1-16,-3 1-5 0,1-1-5 0,-3-4 0 0,0 7 0 15,-6-9-3-15,8 6 2 0,-5-1-2 0,-3-5 6 16,3 11 6-16,-3-11 3 0,0 0-3 0,-9 16-1 16,0-10-5-16,-2 1-3 0,0-5-1 0,-4 3 0 15,-1-2-3-15,-1 5-2 0,0-6-8 0,0 2-12 16,2-2-14-16,-5 1-18 0,6 0-23 0,-4-3-16 16,2 0-24-16,3 0-17 0,-2 0-27 0,15 0-33 15,-18-8-232-15,10-2-437 0,3 0 194 0</inkml:trace>
          <inkml:trace contextRef="#ctx0" brushRef="#br0" timeOffset="2105.37">378 768 67 0,'0'0'149'0,"0"0"-4"0,0 0-9 15,0 0-3-15,0 0-5 0,0 0-6 0,0 0-6 16,0 0-3-16,34 2-6 0,-34-2-9 0,17 0 1 15,-17 0 0-15,22 0-2 0,-9-2 2 0,10 2 0 16,0 0-1-16,4-4 1 0,10 0-3 0,4 2-2 16,1 0-2-16,3 2 1 0,2-2-9 0,4 2 2 15,15-1-7-15,-15 1-2 0,13-1-14 0,-16 0-4 16,3 3-5-16,13-1-4 0,-16 1-5 0,-2 1-3 16,1-2-5-16,0 3-1 0,-4 0-5 0,0-2-4 15,-4-4-3-15,-3 4 0 0,-9-4-4 0,-2 2 3 16,-2-3-5-16,0 6-5 0,-9-6 1 0,3 3 1 15,-3-3-4-15,-6 0 1 0,3 3-2 0,-11 0 2 16,13-3-8-16,-13 3 3 0,12 0-5 0,-12 0 4 16,9-3-8-16,-9 3-7 0,0 0-10 0,0 0-7 0,0 0-8 15,13 3-1-15,-13-3-5 0,0 0-8 16,0 0-10-16,0 0-9 0,6 3-23 0,-6-3-10 16,0 0-16-16,0 0-16 0,0 0-25 0,0 0-44 0,0 0-171 15,0 0-403-15,17-6 178 0</inkml:trace>
          <inkml:trace contextRef="#ctx0" brushRef="#br0" timeOffset="1422.75">1440 338 87 0,'0'0'222'16,"0"0"-16"-16,0 0-15 0,0 0-7 0,34-11-13 15,-17 11-10-15,8-3-15 0,3 0-9 0,4 0-9 16,6 2-13-16,-2 1-11 0,0-1-14 0,3 0-6 15,-11 2-10-15,-5-2-20 0,1 1-21 0,-7 0-24 16,-3 0-29-16,2 0-28 0,-6 0-30 0,-10 0-29 0,15-2-72 16,-15 2-115-16,6-4-319 0,-6 4 141 0</inkml:trace>
          <inkml:trace contextRef="#ctx0" brushRef="#br0" timeOffset="1222.77">1639-98 71 0,'0'0'181'0,"0"0"-14"0,0 0-7 16,0 0-7-16,0 0-10 0,0 0 1 15,0 0-12-15,0 0-1 0,5 34-7 0,-3-23 2 0,2 5-7 16,-1-4 3-16,0 5-6 0,1 3 5 0,1 1-6 16,-2 1-8-16,2 0-14 0,-4 1-4 0,3-2 0 15,-5 1-7-15,5 1-9 0,-4 0-3 0,0-2-7 16,0 1-4-16,0-1-1 0,0-1-7 0,-1 0-3 15,1 2-9-15,-3-7 1 0,0 1-4 0,2-4-3 16,-3 4-4-16,2-2-5 0,2-1 3 0,-4 1-5 16,-2-3 1-16,2 0-2 0,1 1-1 0,1-4-12 0,-2 0-18 15,4-8-16-15,-5 14-17 0,4-7-23 16,1-7-22-16,-4 13-18 0,4-13-29 0,-3 6 0 0,3-6-40 16,0 0-68-16,0 0-141 0,0 0-416 0,0 0 184 15</inkml:trace>
          <inkml:trace contextRef="#ctx0" brushRef="#br0" timeOffset="2869.96">2408 520 198 0,'0'0'296'16,"0"0"-28"-16,4 3-23 0,-4-3-24 0,0 0-16 15,4 9-11-15,-4-9-14 0,0 0-16 0,2 9-12 0,-2-9-14 16,5 7-13-16,-5-7-14 0,4 9-12 16,-4-9-4-16,2 8-10 0,-2-8-10 0,4 9-4 15,-4-9-8-15,0 0-8 0,0 12-2 0,0-12-7 0,0 0-4 16,-6 12-1-16,6-12 0 0,-6 8-17 16,6-8-11-16,-9 6-24 0,2-1-20 0,7-5-27 15,-13 4-34-15,4-1-32 0,9-3-36 0,-13 1-53 0,13-1-223 16,0 0-471-16,-17-10 209 0</inkml:trace>
          <inkml:trace contextRef="#ctx0" brushRef="#br0" timeOffset="3066.31">2468 210 186 0,'2'-7'316'0,"-2"7"-14"0,4-17-27 16,-2 11-28-16,-2 6-28 0,1-12-19 0,-1 12-20 15,3-10-20-15,-3 10-23 0,0 0-24 0,2-9-38 0,-2 9-43 16,0 0-24-16,0 0-26 0,0 0-30 16,0 0-36-16,0 0-43 0,0 0-28 0,0 0-182 15,0 0-364-15,0 0 162 0</inkml:trace>
        </inkml:traceGroup>
      </inkml:traceGroup>
    </inkml:traceGroup>
    <inkml:traceGroup>
      <inkml:annotationXML>
        <emma:emma xmlns:emma="http://www.w3.org/2003/04/emma" version="1.0">
          <emma:interpretation id="{26031222-981C-430A-A8C2-F3C3DB575F6B}" emma:medium="tactile" emma:mode="ink">
            <msink:context xmlns:msink="http://schemas.microsoft.com/ink/2010/main" type="paragraph" rotatedBoundingBox="14910,7207 24219,6966 24252,8214 14943,8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13DEB7-5B2C-4428-AA0E-032867D6C68F}" emma:medium="tactile" emma:mode="ink">
              <msink:context xmlns:msink="http://schemas.microsoft.com/ink/2010/main" type="line" rotatedBoundingBox="14910,7207 24219,6966 24252,8214 14943,8455"/>
            </emma:interpretation>
          </emma:emma>
        </inkml:annotationXML>
        <inkml:traceGroup>
          <inkml:annotationXML>
            <emma:emma xmlns:emma="http://www.w3.org/2003/04/emma" version="1.0">
              <emma:interpretation id="{BE0E31AF-F4B7-456A-978F-32AED08B5ECA}" emma:medium="tactile" emma:mode="ink">
                <msink:context xmlns:msink="http://schemas.microsoft.com/ink/2010/main" type="inkWord" rotatedBoundingBox="14910,7207 19127,7098 19160,8346 14943,8455"/>
              </emma:interpretation>
            </emma:emma>
          </inkml:annotationXML>
          <inkml:trace contextRef="#ctx0" brushRef="#br0" timeOffset="7519.85">523 1888 76 0,'0'0'188'0,"0"0"-10"0,5-9-10 0,-5 9-15 15,5-7-4-15,-5 7-4 0,0 0-9 0,1-11-5 0,-1 11-8 16,4-8-6-16,-4 8-5 0,2-11-12 0,-2 11-4 16,0 0-4-16,-2-15-7 0,2 15-3 0,-1-11-7 15,1 11-3-15,-5-9-3 0,5 9-3 0,-7-12-7 16,-1 6-6-16,3-3-5 0,-4 3-7 0,-1 1 1 16,-2-2-6-16,1 0-2 0,0 3-5 0,-2 0 0 15,1-2-2-15,-1 3-1 0,-3-1-2 0,3 2 0 16,-3 1 1-16,4-5-3 0,-1 5-3 0,3-1-3 15,10 2-4-15,-22 2 2 0,11-2-4 0,11 0 2 16,-17 3-3-16,9 1-2 0,1-2 0 0,-4 6-1 16,1 0-1-16,-1 1-2 0,3 3-1 0,-2-2-1 15,2 5 1-15,-1-3 5 0,0 7-2 0,0-1-3 0,1 4 1 16,3-3 2-16,-2 3-1 0,-1 2 1 16,4 0 2-16,0-3 2 0,4 3-5 0,-1-2 5 15,2 2 1-15,3 0-3 0,-2-2 1 0,3 1 3 0,1 0 3 16,2-2 0-16,1-2 0 0,-2-1 0 0,3-6 0 15,5 6 6-15,0-1 0 0,-2-6-5 0,4 2 6 16,2-1 3-16,2-3 0 0,-4-3 4 0,0-3 4 16,2 2-1-16,0-1-3 0,1-2-1 0,-3-2-5 15,0 2 5-15,-2 0-5 0,1-4 1 0,-2 0-1 16,-2 1 0-16,-2 0-7 0,-1-3 0 0,-9 4-1 16,17-4 0-16,-17 4-4 0,9-1 3 0,-9 1-6 15,10-2-8-15,-10 2-20 0,0 0-20 0,0 0-27 16,7-5-29-16,-7 5-27 0,0 0-28 0,0 0-30 15,0 0-27-15,0 0-58 0,0 0-160 0,0 0-461 16,-24-5 204-16</inkml:trace>
          <inkml:trace contextRef="#ctx0" brushRef="#br0" timeOffset="8782.95">886 1915 14 0,'0'0'199'0,"-10"-3"-13"0,10 3-6 15,-11-3-15-15,11 3-11 0,0 0-6 0,0 0-13 0,0 0-4 16,0 0-16-16,-13 0-10 0,13 0-7 0,0 0-14 16,0 0-10-16,0 0-4 0,0 0-9 0,0 0-5 15,0 0-5-15,0 0-4 0,0 0-3 0,0 0-6 16,0 0-4-16,0 0 0 0,31 6-6 0,-21-4-4 16,3-1 0-16,4 2 0 0,-2-1 1 0,6 0-1 15,1 0-2-15,-5 2-1 0,2-3 0 0,3-1-2 16,3 1-3-16,1-1 0 0,0-1-2 0,-2 2 0 15,2-1 4-15,-3 0-3 0,1 0 2 0,-1-1 2 0,-6-4-3 16,0 5-1-16,0 0-1 0,-2-2 2 0,2 0-3 16,-4 0 1-16,1 2 0 0,-6-3 0 0,-8 3-3 15,17-1 6-15,-17 1-6 0,13-1 2 0,-5 0-3 16,-8 1 3-16,0 0-6 0,12 0 2 0,-12 0-2 16,0 0-2-16,0 0-1 0,12-3 1 0,-12 3-4 15,0 0 0-15,0 0-14 0,0 0-8 0,0 0-6 16,0 0-9-16,0 0-9 0,0 0-14 0,0 0-13 15,0 0-16-15,0 0-6 0,-24 15-24 0,16-10-19 16,8-5-33-16,-13 3-153 0,13-3-349 0,-16 1 154 16</inkml:trace>
          <inkml:trace contextRef="#ctx0" brushRef="#br0" timeOffset="9248.54">940 2178 69 0,'0'0'210'16,"0"0"-19"-16,0 0-14 0,0 0-19 0,0 0-17 16,0 0-12-16,0 0-11 0,0 0-8 0,0 0-4 15,0 0-7-15,0 0-6 0,26-3-8 0,-16 3-5 16,-10 0 0-16,26 0-3 0,-11 0-4 0,2 0 4 15,6 4-3-15,5-2-2 0,-2-2-2 0,11-2-6 0,-10 4 0 16,0-1-4-16,10-1-1 0,-8 2-5 0,5-2-4 16,-8 1-8-16,-1-1-2 0,-2 0 2 15,1 2-6-15,-7-2-5 0,-1 0-3 0,-3 0-3 0,-3 0-2 16,-10 0 1-16,14-2-2 0,-14 2-4 0,15 0-5 16,-15 0-6-16,9 0-16 0,-9 0-22 0,0 0-25 15,0 0-29-15,0 0-27 0,0 0-39 0,0 0-24 16,0 0-221-16,0 0-428 0,-35 8 190 0</inkml:trace>
          <inkml:trace contextRef="#ctx0" brushRef="#br0" timeOffset="13887.53">1893 1879 52 0,'0'0'175'15,"0"0"-15"-15,0 0-2 0,6-18-12 16,-6 18-10-16,0 0-6 0,0 0-7 0,0 0-8 0,0 0-5 16,0 0-2-16,2-14-7 0,-2 14-2 0,0 0-6 15,0 0-10-15,0 0 3 0,0 0-6 0,0 0-6 16,0 0-7-16,0 0 1 0,0 0-7 0,0 0-2 15,0-13-4-15,0 13-1 0,0 0-4 0,0 0-4 16,0 0-3-16,0 0-2 0,0 0-6 0,0 0-2 16,0 0-2-16,0 0-2 0,0 0-5 0,0 0-4 15,0 0-1-15,0 0-2 0,0 0-5 0,0 0-4 16,0 0 2-16,0 0-2 0,0 0-2 0,0 0-1 16,0 0 3-16,0 0-3 0,0 0 4 0,-8 33-4 15,5-26 3-15,2 6 3 0,-1-4 5 0,-1 4 0 16,1-1 4-16,-2 2-3 0,3 0 5 0,0-1-6 0,1 1-1 15,-4 1 3-15,2-2-4 0,4 1 2 0,-4 3-4 16,1-3 1-16,1-1-2 0,-2-1-3 0,0 0 7 16,2 3-5-16,0-3-2 0,0 3 0 0,2-5-5 15,-4 6 4-15,1-7-1 0,2 2-1 0,3-1 1 16,-4-1-1-16,0-9 1 0,-2 17 1 0,2-6-3 16,0-11 1-16,2 16 2 0,-1-8-11 0,3-1-12 15,-2 1-20-15,-2-8-25 0,2 15-20 0,-2-15-19 16,-2 14-24-16,2-14-18 0,2 9-32 0,-2-9-47 15,0 0-152-15,6 5-402 0,-6-5 178 0</inkml:trace>
          <inkml:trace contextRef="#ctx0" brushRef="#br0" timeOffset="14441.86">2163 1970 23 0,'0'0'191'15,"0"0"-10"-15,0 0-11 0,4-8-9 0,-4 8-20 16,0 0-9-16,0 0-15 0,0 0-14 0,0 0-9 0,0 0-2 16,0 0-11-16,0 0 7 0,0 0-4 15,0 0-6-15,-18 23 0 0,13-14-6 0,-2 1-4 16,1 2-6-16,0 0-3 0,1 3-3 0,0 1-4 0,1-1-4 15,-3-1-2-15,6 2-3 0,-4-2-2 0,4 2-3 16,-1-2-3-16,0 1-2 0,2-3-1 16,0 1-3-16,0 1-6 0,4-1 3 0,-3-4-4 0,0 2 7 15,3-3 3-15,0 1 2 0,0-3 3 0,4 3-2 16,-2-5-3-16,2 4 4 0,3-2-4 0,0-2 0 16,2 1-6-16,3-4-5 0,1-1 3 0,7 0-5 15,-2 0 1-15,1 0 1 0,-2-1-7 0,2-2 4 16,3 0-4-16,-3-4-1 0,-2 1-1 0,0-2 2 15,-1-1-3-15,-3 3-3 0,-3-1-2 0,-1-1 3 0,-2-2-4 16,0 2 4-16,-1-3-5 0,-3 2 2 16,1-2-5-16,-3 1 4 0,-2-3-3 0,0 2 1 15,-3 1-5-15,0 0 3 0,0 10-3 0,-4-23 2 0,-3 13-4 16,-1-3 5-16,1 2 0 0,-5-2-2 16,3 2-2-16,-3-1 3 0,-3 2 0 0,2-3 0 15,-4 3-1-15,4 1 1 0,-2 1-1 0,0-2 0 0,-6 2-1 16,6-1 1-16,-1 5-4 0,-6-2 4 0,6 2-8 15,-1 2-5-15,3 2-11 0,-9-2-11 0,1 4-8 16,4-2-10-16,-3 2-9 0,5 0-10 0,-8 3-10 16,3-2-18-16,4-1-12 0,-6 0-11 0,8 4-12 15,-1-2-20-15,2-1-41 0,-1 1-126 0,1-3-349 16,6 2 154-16</inkml:trace>
          <inkml:trace contextRef="#ctx0" brushRef="#br0" timeOffset="14949.01">2417 1669 113 0,'0'0'192'0,"0"0"-15"0,0 0-8 16,0 0-15-16,0 0-15 0,0 0-13 0,0 0-8 15,0 0-17-15,0 0-8 0,0 0-7 0,0 0-2 16,0 0-3-16,0 0-5 0,0 0 1 0,0 0-2 16,0 0-8-16,31 5-1 0,-16-2-7 0,-1-3-1 15,2 0-7-15,-1 0 0 0,1 2-5 0,0-2-5 16,-1 1-2-16,4-2-2 0,-2 2-9 0,1-1 1 0,-1-1-2 15,0 1-1-15,-3-2-5 0,2 2-3 0,0 0-2 16,-4-1 1-16,1-1-2 0,-3 1-4 0,-10 1-8 16,18-3-11-16,-10 3-14 0,-8 0-13 0,16-2-20 15,-16 2-21-15,10-1-35 0,-3-3-38 0,-7 4-207 16,0 0-385-16,6-11 171 0</inkml:trace>
          <inkml:trace contextRef="#ctx0" brushRef="#br0" timeOffset="20751.6">3012 1398 50 0,'0'0'87'0,"0"0"-16"0,0 0 5 16,0 0-7-16,0 0-5 0,0 0-3 0,0 0 1 15,0 0-7-15,0 0-3 0,0 0 0 0,0 0 0 16,0 0 0-16,0 0 6 0,0 0-4 0,0 0 0 0,0 0 11 16,0 0-6-16,0 0 2 0,0 0 4 0,0 0-7 15,0 0 4-15,0 0-15 0,0 0 14 16,0 0-4-16,0 0-2 0,0 0-7 0,0 0 5 0,0 0-7 16,0 0-5-16,0 0 1 0,0 0 0 0,0 0-9 15,0 0-1-15,0 0-4 0,0 0 2 0,0 0-4 16,0 0-5-16,0 0-1 0,0 0 0 0,0 0 1 15,0 0-1-15,0 0-2 0,0 0-6 0,0 0 4 16,0 0-7-16,0 0 2 0,0 0-1 0,0 0 2 16,0 0-10-16,0 0 8 0,0 0-3 0,0 0 1 15,0 0-1-15,0 0 0 0,0 0-3 0,0 0 0 16,0 0 0-16,0 0-3 0,0 0-2 0,0 0 5 16,0 0-7-16,0 0 6 0,0 0-14 0,0 0 18 15,0 0-5-15,0 0 4 0,0 0-5 0,0 0 1 16,0 0 2-16,0 0-5 0,0 0 2 0,-2 19-1 0,2-19 1 15,0 0 3-15,0 0-3 0,2 13-3 0,-2-13 11 16,-2 9 1-16,2-9-1 0,-1 11 0 0,1-11-2 16,-3 12 1-16,3-12 0 0,0 12-3 0,0-12 5 15,-1 12-1-15,-1-3 3 0,2-9 1 0,-3 16-1 16,2-7 1-16,-1-2-5 0,0 2 4 0,-1 2-1 16,3-11-4-16,-1 17 0 0,-2-12 2 0,2 5-1 15,-3 1 3-15,1-5 0 0,3-6-2 0,-4 17 2 16,3-9-3-16,-3 1 3 0,2-2-4 0,-4 4-2 15,6-11-2-15,-6 12 3 0,3-5 0 0,-1 0 1 16,4-7-3-16,-5 13 4 0,1-6-5 0,4-7 4 0,-1 11 0 16,1-11-4-16,-5 9 2 0,5-9 1 0,-4 8-3 15,4-8 1-15,0 0 0 0,0 0 0 16,0 15-2-16,0-15 6 0,0 0-3 0,5 10 1 0,-5-10 0 16,6 2 6-16,-6-2-1 0,11 3 3 0,-2-2 0 15,-9-1 0-15,13 0 0 0,-13 0 0 0,22-2 1 16,-13 2-5-16,-9 0 0 0,25-2 0 0,-10 2 1 15,-2-2-3-15,1 2-2 0,-1 0 3 0,-13 0-2 16,24-4-1-16,-15 2-5 0,0 2 0 0,1-2 4 0,-10 2-5 16,24 0 2-16,-15 0-1 0,-9 0 0 0,20-1 1 15,-10 1 0-15,2 1-2 0,-2 1-5 16,-10-2-4-16,20 0-10 0,-12 0 1 0,2 2-15 16,-10-2-1-16,21 1-10 0,-12 2-7 0,-9-3-7 15,17 0-11-15,-7 2-3 0,-10-2-13 0,17 0-21 16,-8 0-30-16,-9 0-21 0,21 0-164 0,-14-2-347 0,4-1 154 15</inkml:trace>
          <inkml:trace contextRef="#ctx0" brushRef="#br0" timeOffset="21164.44">3369 1514 19 0,'0'0'159'0,"0"0"-8"0,0 0 4 0,-15 9-2 16,15-9-10-16,-5 13-6 0,2-2-12 0,-2 0-13 16,0 3-8-16,0 2-5 0,-1 1-12 0,-1 5-3 15,-5 0-5-15,3-1-11 0,-3 9-1 0,-1-8-11 16,0 7-1-16,-2 0-5 0,1 6-5 0,-4-6-7 0,1 2-17 15,-3 3-12-15,4-1-22 0,1-4-20 0,-4 7-23 16,4-6-23-16,0-2-33 0,1 2-176 0,0-10-311 16,2 3 139-16</inkml:trace>
          <inkml:trace contextRef="#ctx0" brushRef="#br0" timeOffset="22033.34">4353 2179 16 0,'0'0'189'16,"8"-4"-6"-16,-8 4-14 0,0 0-5 0,0 0-13 15,0 0-14-15,0 0-14 0,0 0-8 0,0 0-9 16,14 3-1-16,-14-3-4 0,0 0-12 0,3 9-6 16,-3-9-3-16,0 15-3 0,0-6-5 0,-5 1-8 15,1 4-2-15,-4 0-3 0,-1 4-10 0,-6 3 1 16,1-1-7-16,-8 4 1 0,-3 6-8 0,-4-5-21 15,-4 1-24-15,-2 3-21 0,-2-2-24 0,-12 10-34 0,13-14-24 16,0 2-56-16,-6 0-153 0,5-2-346 0,0-1 153 16</inkml:trace>
        </inkml:traceGroup>
        <inkml:traceGroup>
          <inkml:annotationXML>
            <emma:emma xmlns:emma="http://www.w3.org/2003/04/emma" version="1.0">
              <emma:interpretation id="{94AFF79B-8128-41F9-B503-FCAC1E3D3520}" emma:medium="tactile" emma:mode="ink">
                <msink:context xmlns:msink="http://schemas.microsoft.com/ink/2010/main" type="inkWord" rotatedBoundingBox="20005,7234 24223,7125 24241,7812 20023,7922"/>
              </emma:interpretation>
            </emma:emma>
          </inkml:annotationXML>
          <inkml:trace contextRef="#ctx0" brushRef="#br0" timeOffset="23405.86">5239 1663 161 0,'4'-13'205'0,"-4"13"-10"0,1-11-12 16,-1 11-10-16,3-8-8 0,-3 8-11 0,0 0-16 15,1-8-15-15,-1 8-10 0,0 0-17 0,0 0-9 16,6-7-8-16,-6 7-11 0,0 0-8 0,0 0-4 0,0 0-4 16,0 0-4-16,2 34 2 0,2-23 1 15,0 5-6-15,-1-2-2 0,2 7 4 0,-1-1-4 16,-2-1 3-16,2 4-5 0,3-2-7 0,-1-2 3 16,1 5-4-16,0-4-4 0,-2 0-1 0,-1 1-1 15,2 1-6-15,1-4-2 0,-6-2 1 0,2 0 0 16,-2 0-4-16,0-4-1 0,2 3 0 0,-3-2-2 0,0-2 1 15,0 2-5-15,0-5 2 0,0-8 0 0,-3 15-4 16,3-15 5-16,-1 12-3 0,1-12-1 0,-1 9 0 16,1-9 2-16,0 0-2 0,-3 10 3 0,3-10-2 15,0 0 0-15,0 0-1 0,0 0-1 0,0 0-2 16,0 0 4-16,0 0-3 0,0 0 0 0,0 0-1 16,-12-27-7-16,11 14 6 0,0 1-1 0,-1 0-7 15,2-4 2-15,2 1-6 0,-1-1-2 0,0-5 1 16,2 2 2-16,-2-2-2 0,-1 4 1 0,4-5-4 0,-1 2 1 15,1 4 2-15,1-4 0 0,-1 2-1 0,0 3 1 16,4-6 0-16,-3 8 3 0,0-3-3 16,2 4 3-16,0-4-1 0,0 2-1 0,0 1 4 0,0 1-3 15,0 3 1-15,1-2 1 0,-2 1 0 0,1 0 1 16,-1 1 0-16,0 1 3 0,1 0-3 0,-1 1 1 16,0 3-1-16,-6 4 2 0,15-10-2 0,-9 4 1 15,1 2 2-15,-7 4-5 0,13-4 2 0,-8 1 1 16,-5 3-2-16,0 0 1 0,22 3-3 0,-15 0 4 15,-7-3-1-15,14 9 7 0,-7-5-2 0,0 5 6 16,3 3-4-16,-4 0 8 0,1 3 4 0,-1-4 8 16,1 5-3-16,3 2 1 0,-3 1 4 0,2 2 3 15,-3 0 1-15,1-1-4 0,0 3-2 0,-1-3 1 0,1 1-1 16,3 3-5-16,-5-2 2 0,3-3-1 16,0 5-5-16,-4-3 1 0,5 0 0 0,-4-3-2 0,0-1-1 15,-2 0 1-15,1-4-15 0,-1 1-17 0,1-2-19 16,-1 1-19-16,-1-5-20 0,-1 2-23 0,0-1-21 15,-1-9-20-15,3 11-16 0,-3-11-3 0,5 7-51 16,-5-7-142-16,0 0-383 0,13-4 169 0</inkml:trace>
          <inkml:trace contextRef="#ctx0" brushRef="#br0" timeOffset="23791.14">5895 2028 7 0,'0'0'203'0,"12"-1"-16"0,-12 1-11 0,0 0-15 16,17 0-7-16,-17 0-12 0,16 5-10 0,-10-3-9 15,2 2-7-15,4 1-6 0,-3-2-10 0,-1 2-10 0,3-2-6 16,-1 6-8-16,3-4-4 0,-4 1-9 16,0-2-3-16,1 1-5 0,-4 0-1 0,2-1-4 0,0 0-4 15,0-1 2-15,-1 0-1 0,-7-3-4 16,15 2 3-16,-7-1-3 0,-8-1-3 0,14-1-3 16,-14 1 0-16,14-5-1 0,-14 5-6 0,13-4 2 0,-5-1-6 15,-1-2-3-15,-1 1-2 0,0-3-3 0,-1 0-1 16,0-1-1-16,-1-2 0 0,-1 2-4 0,-3-4-1 15,1 1-3-15,-5 4 3 0,4-5-4 0,-3 5-3 16,-1 1 1-16,-1-2-3 0,-1 3-2 0,-3-3-2 16,-5 1-2-16,3 6-7 0,-2-2-3 0,-2 0-3 15,-2 1-4-15,2 2-3 0,-2-1-1 0,2 3-4 16,-2 3-10-16,0-3-3 0,2 2-11 0,1 0-15 16,0 1-8-16,1 1-9 0,5 1-13 0,-1-5-18 15,9 0-12-15,-12 6-15 0,12-6-174 0,-6 5-344 0,6-5 152 16</inkml:trace>
          <inkml:trace contextRef="#ctx0" brushRef="#br0" timeOffset="24265.42">6626 1578 9 0,'0'0'157'0,"0"0"-14"0,0 0-12 15,0-12-3-15,0 12-1 0,0 0-9 0,0 0-1 16,0-12-2-16,0 12 1 0,0 0-5 0,0 0-8 16,0 0 3-16,0-12-5 0,0 12-3 0,0 0-2 0,0 0-3 15,0-9-2-15,0 9-1 0,0 0-4 16,0 0-2-16,0 0-8 0,0 0-7 0,0-11-13 16,0 11-5-16,0 0-11 0,0 0-1 0,0 0-8 15,0 0 5-15,0 0-8 0,0 0 2 0,-18 29-1 0,11-20 2 16,-2 6 3-16,-1 2-5 0,1 3 1 0,0-1 3 15,1 2-1-15,-3 4 2 0,5-2-6 0,0-1 4 16,-4 8-4-16,5-5 1 0,3 0-3 0,-1 0 0 16,0 0 1-16,2-2-3 0,1 1-2 0,2 2-1 15,2-2 0-15,1-2-1 0,2-2-1 0,1 2 4 16,1-4-3-16,0-3 1 0,-1 2-6 0,1-6 0 16,2 0 1-16,-4 0 1 0,4-2-7 0,1-1 0 15,-2 1-7-15,-3-7-20 0,2 3-21 0,-1-2-20 16,-2 0-26-16,-6-3-46 0,14 3-22 0,-14-3-29 15,12-6-70-15,-12 6-164 0,7-14-451 0,-5 6 200 16</inkml:trace>
          <inkml:trace contextRef="#ctx0" brushRef="#br0" timeOffset="24690.1">7109 1711 90 0,'-4'-14'214'15,"4"14"-15"-15,0 0-18 0,0 0-12 0,-12-6-8 16,12 6-9-16,-12 0-15 0,12 0-8 0,0 0-4 15,-25 9-9-15,12-5-13 0,-1 3-4 0,0 1-9 16,-1-2-5-16,1 2-8 0,-3 6-3 0,1-6-9 16,3 5-3-16,-4-3-8 0,7 1 2 0,-2 2-8 0,1-1-1 15,3 0-6-15,1 0-2 0,-3 1-6 16,7-1 7-16,-1 0-5 0,0 1 2 0,2-1-1 16,2 3 2-16,0-5 4 0,2 0 8 0,3 1-1 0,0-3 2 15,-2-2-3-15,6 4 4 0,1-3 2 0,0 1 6 16,1-2-11-16,4-2-1 0,-2 1-7 0,2-1-3 15,1-1-3-15,0-2-6 0,2 1-5 0,-1 1-14 16,5-6-20-16,2 3-22 0,-8-2-21 0,2 1-25 16,4-5-23-16,-6 2-26 0,-1 1-21 0,2-4-42 15,3-3-54-15,-4 1-178 0,2-2-457 0,-4-2 203 16</inkml:trace>
          <inkml:trace contextRef="#ctx0" brushRef="#br0" timeOffset="25049.83">7395 1444 81 0,'0'0'166'0,"13"9"-1"0,-3-4-8 16,1 3-11-16,-1 2-6 0,5 7-4 0,0-1-5 15,0 1-9-15,1 4 3 0,-3-1-5 0,1 3-3 0,4 6-10 16,-2 2-11-16,-4-1 0 0,-6-6-7 16,2 6-8-16,-3-6-7 0,-3 1 1 0,0 7-9 15,-2-7-3-15,-8-2-5 0,2 2-4 0,-3 4-7 16,-2-7-4-16,-2 1-5 0,-1-3 2 0,-1-1-10 15,-7 7 3-15,5-10-15 0,0 3-14 0,0-7-22 16,3 2-19-16,-1-3-24 0,2-3-27 0,4 2-27 16,3-5-36-16,-1 0-61 0,1 0-128 0,6-5-367 0,0 0 162 15</inkml:trace>
          <inkml:trace contextRef="#ctx0" brushRef="#br0" timeOffset="25821.18">7998 1927 113 0,'0'0'230'16,"23"6"-11"-16,-11-4-13 0,2-2-12 0,8 1-4 15,2-1-11-15,-2 1-7 0,4 1-12 0,1 1-5 0,9-3-14 16,-8 1-7-16,7-1-8 0,-6 0-9 15,5 0-11-15,-10 0-6 0,-3 1-13 0,0-1-8 16,-5 2-8-16,0-2-8 0,-5 0-13 0,-1 2-2 0,-10-2-19 16,14 1-25-16,-14-1-24 0,12 5-25 0,-12-5-22 15,5 4-37-15,-5-4-29 0,0 0-40 0,0 9-233 16,0-9-438-16,0 0 194 0</inkml:trace>
          <inkml:trace contextRef="#ctx0" brushRef="#br0" timeOffset="25561.89">8041 1705 206 0,'0'0'228'0,"0"0"-16"0,0 0-19 16,0 0-16-16,0 0-14 0,0 0-16 0,0 0-9 15,0 0-12-15,0 0-5 0,0 0-8 0,0 0-6 16,26-8-6-16,-26 8-2 0,16 0-1 0,-6 0-7 16,-10 0-1-16,27 3-7 0,-12 1 0 0,2-4-9 15,2 1 1-15,-3-1-6 0,1 0-3 0,7 0-4 16,-2 2-3-16,0 1 0 0,0-3-8 0,2 0-5 16,-1 1-2-16,-6-1-5 0,0 1-2 0,0 0-6 15,-2 0-5-15,-2-1-2 0,1 2 1 0,-6-2-5 16,4 3 1-16,-12-3-7 0,14 0-1 0,-14 0-1 15,0 0-2-15,13 0-2 0,-13 0-12 0,0 0-12 16,0 0-16-16,12 0-27 0,-12 0-18 0,0 0-19 0,0 0-12 16,0 0-23-16,0 0-24 0,0 0-17 0,0 0-38 15,0 0-191-15,-34 6-433 0,24-6 192 0</inkml:trace>
          <inkml:trace contextRef="#ctx0" brushRef="#br0" timeOffset="39102.46">8977 1541 107 0,'0'0'177'0,"0"0"-9"16,0 0-12-16,0 0-13 0,-3-8-9 0,3 8-11 15,0 0 0-15,0 0-9 0,0 0-8 0,0 0-8 0,0 0-2 16,0 0-6-16,0 0-2 0,0 0-5 0,0 0 0 15,0 0-1-15,0 0-3 0,0 0-4 16,0 0-4-16,0 0-4 0,0 0-5 0,0 0-9 0,0 0-10 16,0 0 3-16,0 0-4 0,0 0-3 0,8-16-3 15,-8 16-7-15,0 0-3 0,5-6 0 0,-5 6-3 16,0 0-5-16,12-9-2 0,-7 7 0 0,-5 2 0 16,12-10-3-16,-6 6 1 0,2-2-3 0,-8 6-4 15,12-5 1-15,-4 1-1 0,1 1-1 0,-4-2-1 16,-5 5-1-16,16-6-2 0,-9 5 0 0,2-2-1 15,-1-1 2-15,-8 4 0 0,11-5-5 0,-4 4 1 0,-7 1 2 16,17-4 1-16,-11 2-3 0,-6 2 3 16,16-3-3-16,-8 1 2 0,-8 2-1 0,14-1 2 0,-14 1-2 15,15 0-2-15,-15 0 0 0,11 0 1 0,-11 0 1 16,0 0 2-16,15 1-4 0,-15-1-1 16,8 2-1-16,-8-2 0 0,0 0-2 0,11 5 6 0,-11-5-3 15,0 0-2-15,6 5 2 0,-6-5 0 0,6 5 0 16,-6-5 0-16,0 0 0 0,0 0-2 0,0 10 3 15,0-10 1-15,3 10 1 0,-3-10-1 0,0 0-4 16,-3 14 4-16,3-14-1 0,0 0-1 0,0 13 1 16,0-13 4-16,-5 12-2 0,5-12 1 0,-3 8-2 0,3-8-1 15,-2 14-1-15,2-14 2 0,-2 10 2 16,2-10-1-16,-2 13-1 0,2-13 2 0,-3 11-4 16,1-6 1-16,2-5 4 0,-3 16-1 0,3-16 1 15,-3 11-3-15,1-2-1 0,2-9 5 0,-4 14 0 16,1-6-6-16,1-2 4 0,2-6 3 0,-4 16-4 15,0-7 3-15,4-9 0 0,-4 12-1 0,0-5-1 16,0 2 2-16,1-1-5 0,-1-1 3 0,4-7 1 0,-5 13-3 16,3-5 1-16,2-8 3 0,-6 15-2 15,5-8 3-15,-4 0-1 0,5-7 0 0,-5 14-1 0,-1-5 2 16,5-5-5-16,-4 4 5 0,5-8 1 0,-11 13-1 16,7-7 0-16,2-1 2 0,-6 2-3 0,4 0 3 15,-1 1-3-15,5-8-1 0,-12 12 2 0,7-4-1 16,-2-1 1-16,2 0-1 0,-1-1 0 0,-1 1 5 15,0-1-3-15,-2 0-1 0,1-1-1 0,-1 4 3 16,1-2-2-16,-1-1-3 0,4 0 2 0,-4-3 3 16,1 5-4-16,0-1 4 0,8-7-2 0,-14 8 3 15,7-4-1-15,2 0 2 0,5-4-5 0,-9 5 1 0,9-5 0 16,-8 7-1-16,8-7 2 0,0 0-5 16,-9 3 4-16,9-3-1 0,0 0-1 0,0 0 4 0,0 0 1 15,0 0 0-15,-8 7 1 0,8-7 1 0,0 0 0 16,0 0 5-16,0 0 0 0,0 0 3 15,0 0-5-15,0 0 2 0,0 0-4 0,0 0 2 0,0 0 0 16,0 0-5-16,0 0 0 0,0 0 2 0,26-12-4 16,-26 12 0-16,15-6-2 0,-8 4 2 0,-7 2-8 15,16-3 5-15,-5 1 4 0,-4-1-4 0,-7 3 2 16,16-3-1-16,-7 0 0 0,-9 3-3 0,15-2 0 16,-15 2 0-16,14-2 0 0,-14 2 0 0,17 0-3 15,-17 0 5-15,14 1-3 0,-6 0 2 0,-8-1-1 16,16 0 0-16,-16 0-2 0,16 2 2 0,-16-2-1 15,14 2-1-15,-6-2 2 0,-8 0 0 0,16 4 2 16,-16-4-1-16,14 2 0 0,-6-2 0 0,0 3 0 0,-8-3 1 16,15 3-6-16,-4-3 3 0,-11 0 0 15,14 2 2-15,-6-1 2 0,-8-1-3 0,16 4-1 0,-6-3 1 16,-10-1-2-16,12 3 2 0,-4-1 0 0,-8-2 1 16,17 1 5-16,-11 1-2 0,5-1-4 0,-11-1 6 15,14 3 6-15,-6-2 2 0,-8-1 2 16,18 1 4-16,-7-1 0 0,-11 0 5 0,11 0 3 0,-3 3 1 15,-8-3 0-15,15-3-2 0,-15 3 1 0,11-2 0 16,-11 2-1-16,12-3 2 0,-12 3-5 0,7-3-3 16,-7 3-1-16,0 0 0 0,10-3-3 0,-10 3-5 15,0 0-1-15,0 0-7 0,0 0-15 0,0 0-17 16,0 0-25-16,0 0-23 0,0 0-26 0,0 0-27 16,0 0-25-16,0 0-28 0,0 0-40 0,0 0-227 15,-31 9-486-15,31-9 215 0</inkml:trace>
        </inkml:traceGroup>
      </inkml:traceGroup>
    </inkml:traceGroup>
    <inkml:traceGroup>
      <inkml:annotationXML>
        <emma:emma xmlns:emma="http://www.w3.org/2003/04/emma" version="1.0">
          <emma:interpretation id="{7D16BD2E-D1FF-4B5A-9D99-C77EAB83B5EB}" emma:medium="tactile" emma:mode="ink">
            <msink:context xmlns:msink="http://schemas.microsoft.com/ink/2010/main" type="paragraph" rotatedBoundingBox="16756,9513 28724,9072 28767,10234 16799,106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DD340E-E257-4079-B672-FE44F67DF5C3}" emma:medium="tactile" emma:mode="ink">
              <msink:context xmlns:msink="http://schemas.microsoft.com/ink/2010/main" type="line" rotatedBoundingBox="16756,9513 28724,9072 28767,10234 16799,10675"/>
            </emma:interpretation>
          </emma:emma>
        </inkml:annotationXML>
        <inkml:traceGroup>
          <inkml:annotationXML>
            <emma:emma xmlns:emma="http://www.w3.org/2003/04/emma" version="1.0">
              <emma:interpretation id="{968F622B-874A-4445-84F0-0F3EB331B4ED}" emma:medium="tactile" emma:mode="ink">
                <msink:context xmlns:msink="http://schemas.microsoft.com/ink/2010/main" type="inkWord" rotatedBoundingBox="16756,9513 20637,9370 20680,10532 16799,10675"/>
              </emma:interpretation>
            </emma:emma>
          </inkml:annotationXML>
          <inkml:trace contextRef="#ctx0" brushRef="#br0" timeOffset="47908.76">2261 4284 183 0,'4'-8'195'0,"-4"8"-13"15,0 0-14-15,0 0-12 0,5-9-14 0,-5 9-8 16,0 0-4-16,0 0-10 0,3-9-6 0,-3 9-10 16,0 0-11-16,0 0-4 0,0 0-8 0,0 0-9 15,0 0-8-15,0 0-8 0,0 0-5 0,0 0 5 16,0 0 0-16,0 0 0 0,0 0 2 0,0 0 6 15,0 0 6-15,3 31-5 0,-6-23-3 0,-2 2 8 16,1 5-2-16,0 0-3 0,-1 1-6 0,-3 2 2 16,-1 3-4-16,-2 1 2 0,2 2-1 0,0-3-2 0,-3 1-4 15,0 0-3-15,1 2-5 0,3-2-4 0,-7 1-6 16,4-3-1-16,2 2-2 0,-3 1 0 16,3-3-6-16,-2 1-2 0,5-2-4 0,-2 1 1 0,1-2-3 15,-1 3 3-15,2-8-8 0,-1 7 0 0,2-6-11 16,3-1-15-16,-2 1-25 0,-2-2-11 15,4-1-20-15,-2 2-20 0,3-5-24 0,-3-1-29 0,4-7-36 16,-2 13-26-16,2-13-251 0,0 0-493 0,0 0 218 16</inkml:trace>
          <inkml:trace contextRef="#ctx0" brushRef="#br0" timeOffset="48479.52">2504 4491 118 0,'0'0'228'0,"2"-7"-22"15,-2 7-18-15,0 0-22 0,2-9-17 0,-2 9-11 16,0 0-14-16,0 0-5 0,0 0-7 0,0 0-10 16,-10 25-4-16,5-16-5 0,-1 5-11 0,1 0-5 15,-3 5-4-15,-1 0-1 0,3 3-5 0,-1-3-7 16,-1 1-4-16,3 0-4 0,0-1-7 0,0-2 0 15,1 4-7-15,2-5 0 0,1-1-5 0,1 0-2 16,0 1-2-16,1-5-3 0,3 3 1 0,-1-8-2 16,2 4 2-16,2-1 1 0,3-3-2 0,1 2 3 15,2-2-4-15,2-3-3 0,4-2-1 0,3-2-2 16,-1 0 1-16,2-2-6 0,6-4 0 0,-1 1 0 0,6-1 0 16,-8-3-6-16,0 0 1 0,-1-1-1 0,-2 1 0 15,-1-1-3-15,1-1 2 0,-5-2-3 16,0 2 2-16,-5 0-5 0,2-3 0 0,-4 3 1 0,1-5 1 15,-7 3-3-15,2 0 1 0,-4 2 1 0,-1-1-5 16,-2 1 5-16,0-2-2 0,-5 0 1 0,0 1-3 16,-3 1-1-16,-6-3 2 0,-1-2 1 0,-1 4-1 15,-2-5 3-15,-3 6-5 0,0 0 2 0,0-1-2 16,-1 6 3-16,-1-1-2 0,-1 0 3 0,2 2-4 0,1 1-1 16,-1-1 4-16,1 5 1 0,-3-1-3 0,6 2-3 15,1 3-9-15,-3 2-13 0,3-4-17 16,-5 4-13-16,8-1-17 0,-3 0-20 0,2 2-18 0,2-1-26 15,6 1-17-15,-1-2-39 0,0 2-160 0,1-2-383 16,7-4 170-16</inkml:trace>
          <inkml:trace contextRef="#ctx0" brushRef="#br0" timeOffset="48804.58">3026 4050 143 0,'0'0'228'0,"0"0"-26"15,13 2-12-15,-13-2-16 0,0 0-11 0,11-3-8 16,-11 3-7-16,14-3-8 0,-5 3-8 0,0-3-8 16,-9 3-6-16,22 0-15 0,-11 0-6 0,5-1-11 15,-5 1-9-15,4 0-3 0,-1 0-9 0,-5 0-7 16,-9 0-5-16,23 0-6 0,-13 1-3 0,3 1-8 15,-4-2 0-15,-9 0-7 0,19 1-6 0,-12-1-18 16,-7 0-21-16,15 2-29 0,-15-2-15 0,12 0-24 0,-12 0-29 16,13 0-47-16,-13 0-54 0,15-5-129 0,-7 1-373 15,0-1 165-15</inkml:trace>
          <inkml:trace contextRef="#ctx0" brushRef="#br0" timeOffset="49447.7">4067 3876 64 0,'0'0'242'0,"0"0"-12"0,-29 18-23 0,24-12-7 16,-1 0-10-16,0 4-9 0,-5 2-8 0,1 3-11 15,1 2-13-15,-2 3-9 0,0 1-9 0,0 2-7 16,-1 0-11-16,-1 5-9 0,-2-4-12 0,2 3-7 16,1-5-9-16,-3 9-8 0,1-2-3 0,0 2-6 15,-1-5-6-15,0 4-5 0,4-9-16 0,2-3-20 16,-3 4-25-16,2-2-23 0,-2 2-37 0,2-1-23 15,3-8-31-15,0 1-42 0,2-1-246 0,1 0-449 0,3-6 199 16</inkml:trace>
          <inkml:trace contextRef="#ctx0" brushRef="#br0" timeOffset="49164.49">3765 3717 191 0,'0'0'192'15,"6"-4"-19"-15,-6 4-12 0,0 0-18 0,0 0-11 16,0 0-18-16,0 0-7 0,0 0-3 0,0 0-2 15,0 0-9-15,0 0-1 0,0 0-10 0,5 19-2 0,-5-19 1 16,0 12-5-16,0-12-3 0,-5 16 2 0,1-7 2 16,2 3 0-16,-4 0-8 0,1 1-4 0,-1-1-4 15,-1 2-2-15,2-1-10 0,-2-1-5 0,2 0 2 16,-1 2-3-16,0-3-7 0,0 2-1 0,2-2-5 16,0-2 1-16,3 1-7 0,-1-1 0 0,2-9-2 15,-2 14 4-15,2-14-7 0,0 11 1 0,4-3-4 16,-4-8 1-16,6 8-2 0,-1 0 1 0,5-6-4 15,-3 2-5-15,4-2-19 0,1 2-20 0,2-4-31 16,0 2-37-16,1-2-34 0,2-2-50 0,0-2-231 0,5-2-449 16,0-5 199-16</inkml:trace>
          <inkml:trace contextRef="#ctx0" brushRef="#br0" timeOffset="51062.84">4822 4365 33 0,'0'0'198'0,"2"-10"-8"0,-2 10-14 0,0 0-15 0,0 0-10 16,0 0-16-16,0 0-19 0,5-6-8 15,-5 6-9-15,0 0-2 0,0 0-2 0,0 0 1 0,0 0-6 16,0 0-5-16,0 0-3 0,-26 19 5 16,18-7-2-16,-3-5 0 0,3 4 2 0,-3 0-4 15,-4 3 3-15,1 1-6 0,-2-1-4 0,2 3-1 0,0-5 0 16,2 2-5-16,-3 0-5 0,4-1-6 0,-5 4-7 16,0-4-1-16,7 1-5 0,-3-4-3 0,-1 1-2 15,1-3-9-15,3-2 0 0,0 6-1 0,4-6-2 16,-2-3-4-16,1 3-1 0,1 0-5 0,5-6 5 15,-11 8-7-15,11-8 0 0,-8 5-2 0,8-5-3 16,-8 3-15-16,8-3-9 0,0 0-29 0,-9 6-22 16,9-6-27-16,0 0-34 0,0 0-28 0,0 0-39 15,0 0-48-15,0 0-181 0,-8-18-455 0,8 18 201 16</inkml:trace>
          <inkml:trace contextRef="#ctx0" brushRef="#br0" timeOffset="50733.76">4503 4392 5 0,'0'0'215'16,"0"0"-12"-16,0 0-13 0,0 0-10 0,0-11-11 0,0 11-9 15,0 0-10-15,0 0-6 0,0 0-6 16,0 0-11-16,0 0-12 0,0 0-6 0,0 0-11 0,0 0-14 16,0 0-7-16,0 0-9 0,0 0-5 0,0 0-8 15,0 0-5-15,0 0-1 0,0 0-5 0,0 0-2 16,15 20-7-16,-10-13 11 0,-1 0-2 0,-2 1-7 16,4 6 0-16,0-6-3 0,2 1-3 0,-1 6-2 15,2-3 2-15,0 2-3 0,-1-3-4 0,2 4 1 16,-1-3-2-16,-1 0-3 0,3-1 4 0,-4 3 0 15,3-6-4-15,-4 2 1 0,2 1-6 0,-1-3 1 16,-2-2-1-16,0 1 1 0,0-2-3 0,0 4-1 16,1-6-7-16,-6-3 8 0,8 10-5 0,-8-10 0 15,5 6 0-15,-5-6 1 0,6 4-9 0,-6-4-8 16,0 0-13-16,0 0-11 0,0 0-22 0,0 0-25 0,0 0-19 16,0 0-26-16,0 0-20 0,0 0-16 0,0 0-29 15,0 0-195-15,0 0-414 0,-1-29 184 16</inkml:trace>
          <inkml:trace contextRef="#ctx0" brushRef="#br0" timeOffset="51655.32">5425 4114 40 0,'0'0'234'0,"0"0"-12"0,0 0-17 16,4-8-17-16,-4 8-13 0,0 0-22 0,0 0-15 15,0 0-17-15,0 0-13 0,0 0-6 0,0 0-6 0,0 0-8 16,0 0-3-16,0 0-2 0,-11 27-1 16,6-16-2-16,-1-1 2 0,0 1-2 0,-1 1-4 15,-3 2-5-15,3 1-2 0,-3-3-4 0,3 3 0 16,-1-5-1-16,-3 5-6 0,2-3-2 0,3 2-7 15,-2-3-5-15,1 1-2 0,-1 0-8 0,2 3-1 0,-1-5-5 16,2 1 2-16,0-1-6 0,2-1 1 0,-1-2-4 16,2 1-3-16,2-8 3 0,-4 14 0 0,2-8-4 15,2-6-4-15,-1 11 1 0,1-11 4 0,0 0-8 16,8 12 6-16,-2-9-4 0,4 0-1 0,-10-3-1 16,21 4 2-16,-6-2-1 0,2-1-2 0,0 0 0 15,7-1-6-15,-2 0-2 0,1 2-11 0,2-2-15 16,-1-3-15-16,1-3-17 0,-3 4-13 0,1-2-23 15,0 0-23-15,-1 0-20 0,0-1-23 0,-1-3-26 16,-5 3-68-16,-1-1-130 0,5-6-416 0,-7 4 185 16</inkml:trace>
          <inkml:trace contextRef="#ctx0" brushRef="#br0" timeOffset="51969.11">5884 4115 124 0,'0'0'211'0,"0"0"-12"0,0 0-4 0,0 0-17 0,0 0-9 16,-24 14-7-16,14-1-6 0,-6 1-7 0,-1 5-8 16,-9 2-10-16,2 4-11 0,-2 1-11 0,0 5-9 15,-3-3-6-15,1 3-7 0,-2 6-12 0,-2-3 0 16,-2-3-11-16,-8 15-5 0,-1 2-14 0,1-5-21 15,11-9-36-15,0-1-25 0,-2-1-29 0,0 1-26 0,4-3-24 16,7-3-27-16,-4-3-225 0,9-7-396 0,0 1 175 16</inkml:trace>
        </inkml:traceGroup>
        <inkml:traceGroup>
          <inkml:annotationXML>
            <emma:emma xmlns:emma="http://www.w3.org/2003/04/emma" version="1.0">
              <emma:interpretation id="{D54A0ED6-64AA-4B8B-9754-4736DD80FE30}" emma:medium="tactile" emma:mode="ink">
                <msink:context xmlns:msink="http://schemas.microsoft.com/ink/2010/main" type="inkWord" rotatedBoundingBox="21251,9753 21735,9735 21758,10353 21273,10370"/>
              </emma:interpretation>
            </emma:emma>
          </inkml:annotationXML>
          <inkml:trace contextRef="#ctx0" brushRef="#br0" timeOffset="53943.4">6939 4007 142 0,'0'0'171'0,"0"0"-11"0,0 0-10 0,8-6-8 15,-8 6-6-15,0 0-5 0,0 0-7 0,0 0-11 16,0 0-9-16,0 0-11 0,0 0-10 0,0 0-3 16,0 0-9-16,0 0-3 0,0 0-4 0,0 0 1 15,0 0 2-15,0 0-6 0,0 0 2 0,0 0-3 16,-19 22-1-16,13-17-10 0,0-1-1 0,-3 4-3 15,3-1-2-15,-5 0 1 0,0 4 5 0,-1-3-3 16,-1 3-1-16,0-2-7 0,-3 3-6 0,-1 0 5 0,0 0-1 16,-1 2-6-16,1-3 2 0,-2 0-3 0,4-1-6 15,2-1 4-15,0 0-2 0,-2 0-5 0,1-2 0 16,1 2 2-16,0-3-4 0,3 5-2 0,-1-4-3 16,-1 0-3-16,1 0 4 0,1 1 0 0,2-2-7 15,-1 2 3-15,3-4-1 0,-1 0-3 0,-1 2 0 0,8-6-1 16,-9 9 0-16,9-9 0 0,-8 5-2 15,8-5 0-15,-8 5 1 0,8-5-1 0,-6 5-1 16,6-5 0-16,0 0 3 0,-8 6-2 0,8-6-1 16,0 0 0-16,-7 6 1 0,7-6-5 0,0 0 6 15,-6 4-4-15,6-4 6 0,0 0-6 0,0 0 2 16,-5 6-1-16,5-6 4 0,0 0-3 0,0 0-4 0,0 0 4 16,0 0 0-16,0 0 0 0,0 0-1 0,0 0 2 15,0 0-1-15,0 0 1 0,0 0-1 16,0 0-2-16,0 0 4 0,0 0-3 0,0 0 0 0,0 0 0 15,0 0 2-15,0 0 1 0,18 7 6 0,-10-4-4 16,-8-3 3-16,22 5 2 0,-6-2 3 0,-2 0-2 16,7 3 2-16,1 0 1 0,2 5 0 0,-3-5 3 15,1 1 2-15,1 0-6 0,0 0 3 0,-1 3-2 16,1 2 1-16,0-1 0 0,0 1-3 0,-3-2-1 16,-2-1-1-16,3 3-3 0,-4 0 2 0,-4-3 2 15,0 2-4-15,1-4-5 0,-4 5 0 0,0-3-9 16,-1 0-14-16,-2 1-15 0,-2-4-12 0,-1 0-22 0,-4-6-18 15,5 16-27-15,-2-11-38 0,-3-5-32 0,0 13-55 16,0-13-181-16,1 8-453 0,-1-8 202 0</inkml:trace>
        </inkml:traceGroup>
        <inkml:traceGroup>
          <inkml:annotationXML>
            <emma:emma xmlns:emma="http://www.w3.org/2003/04/emma" version="1.0">
              <emma:interpretation id="{572D5D65-6895-4D30-85C6-EA5221815277}" emma:medium="tactile" emma:mode="ink">
                <msink:context xmlns:msink="http://schemas.microsoft.com/ink/2010/main" type="inkWord" rotatedBoundingBox="22435,9622 26291,9480 26319,10241 22463,10383"/>
              </emma:interpretation>
            </emma:emma>
          </inkml:annotationXML>
          <inkml:trace contextRef="#ctx0" brushRef="#br0" timeOffset="56353.86">7881 4018 82 0,'0'0'155'0,"0"0"-15"0,0 0-2 16,0 0-3-16,0 0-8 0,3-9-12 0,-3 9-2 15,0 0 0-15,0 0-1 0,0 0-13 0,0-11-5 16,0 11-6-16,0 0-1 0,0 0-10 0,0 0-9 15,4-7-4-15,-4 7-1 0,0 0-6 0,0 0-3 16,0 0-3-16,0 0-5 0,5-9-8 0,-5 9-2 16,0 0 2-16,0 0-5 0,0 0-2 0,0 0-2 15,0 0-4-15,0 0-1 0,0 0-5 0,0 0 1 16,0 0-4-16,5-6 4 0,-5 6-6 0,0 0-3 16,0 0 1-16,0 0-4 0,0 0 2 0,0 0-5 0,0 0 1 15,0 0-2-15,0 0-3 0,0 0 4 16,0 0 1-16,0 0 0 0,0 0 2 0,0 0-2 0,-9 25 2 15,9-25 2-15,-3 11 7 0,-2-4-2 0,5-7 4 16,-10 13-1-16,5-1-1 0,-3-2 1 0,0 1 0 16,0-2-1-16,0 1-3 0,-1 2 3 0,1-1-6 15,-1 2 3-15,1-4-5 0,-1 5 2 0,1-3 0 16,-1 0-1-16,2 1-2 0,0 1 0 0,-2-3 0 16,2 2-2-16,0-3 1 0,1 3 0 0,1-4 1 15,-1-2-2-15,4 2 0 0,-2-1 0 0,0 1-3 16,4-8 3-16,-7 12-3 0,5-4 1 0,2-8 2 15,-5 9-4-15,5-9 2 0,-6 8-5 0,6-8-1 0,-1 10 4 16,1-10 0-16,0 0 2 0,-4 9 0 16,4-9-3-16,0 0 0 0,0 0 2 0,0 0-4 15,0 0 7-15,-4 11-3 0,4-11-3 0,0 0 1 0,0 0 1 16,0 0-1-16,0 0 4 0,5 8 0 0,-5-8-3 16,0 0 2-16,7 5-2 0,-7-5-2 0,0 0 3 15,10 5 1-15,-10-5-4 0,15 4 2 0,-7-4 1 16,-8 0-2-16,18 2 3 0,-5 2-2 0,0-2 1 15,1-2-1-15,0 3 0 0,8-2-4 0,0 3-1 16,-1-2-9-16,0 1 3 0,-3-1-5 0,6 0-5 16,-2 1-5-16,-5-3 3 0,6 1-9 0,-6 0 3 15,2-1-6-15,-4 3-4 0,2 0-8 0,-2 0-6 16,-1-3-2-16,1 0-7 0,-5 0-7 0,4 3-18 16,-4-3-9-16,-10 0-13 0,18-3-24 0,-18 3-23 15,16 0-156-15,-9-6-334 0,-7 6 148 0</inkml:trace>
          <inkml:trace contextRef="#ctx0" brushRef="#br0" timeOffset="56715.15">8230 4090 156 0,'0'0'164'16,"0"0"-5"-16,0 0-6 0,-21 17-6 0,15-10-5 15,-5 2-4-15,4 0-8 0,-5 3-5 0,-1 0-10 0,-3 2-5 16,-1 3-5-16,1 2-7 0,2-4-7 0,-2 4-4 15,-1-1-11-15,3 0-6 0,-3 1-5 0,0 8-6 16,0-9-8-16,0 3 0 0,1-1-7 0,2 0-5 16,-8 7-1-16,6-7-5 0,2-1-6 0,-3 3-11 15,-3 4-19-15,4-8-14 0,-2-1-23 0,2 0-18 16,-2 1-14-16,5-4-20 0,2-1-16 0,1-3-32 16,0 2-187-16,3-6-353 0,2 1 156 0</inkml:trace>
          <inkml:trace contextRef="#ctx0" brushRef="#br0" timeOffset="57254.83">8591 4234 38 0,'0'0'204'0,"0"0"-24"15,0 0-12-15,0 0-11 0,0 0-10 0,0 0-2 16,0 0-12-16,0 0-10 0,18 1-7 0,-18-1-8 15,20 4-9-15,-10-4-7 0,4 2-9 0,1 0-4 16,1 0-11-16,-2 1-3 0,3-2-6 0,-2 4-4 16,2-4-6-16,0 0-5 0,-3-1-4 0,6 2-3 15,-3 1-3-15,0-2-6 0,-3 1-3 0,6-1 0 0,-6 1 0 16,0-1-6-16,3 1-6 0,-2-2 5 16,-1 0-8-16,-1 0-12 0,0 3-10 0,-2-3-14 0,-1 0-15 15,-10 0-9-15,17-3-21 0,-8 1-23 16,-9 2-27-16,15-3-36 0,-10-1-162 0,-5 4-345 15,6-9 152-15</inkml:trace>
          <inkml:trace contextRef="#ctx0" brushRef="#br0" timeOffset="57580.55">8887 4043 109 0,'0'0'200'0,"-4"-7"-19"0,4 7-13 0,0 0-16 0,0 0-18 15,0 0-11-15,0 0-8 0,0 0-10 0,0 0-6 16,0 0 1-16,-12 21-2 0,8-13-7 0,0 2 3 16,0 5-2-16,-5 0-6 0,5 0-9 0,-4-2-2 15,2 8-3-15,-5-4-5 0,5 3-5 0,-4-2-4 16,3 0-6-16,-5 2-7 0,9-5-3 15,-3 1-3-15,-3-3-5 0,5 1 0 0,-6 4-3 0,5-4-5 16,-1 2-4-16,0-4 2 0,1-2-10 0,-1 1-12 16,2-2-16-16,1-3-13 0,-1 1-13 15,4-7-13-15,-5 11-14 0,5-11-20 0,-3 7-9 0,3-7-27 16,0 0-31-16,0 0-190 0,0 0-373 0,0 0 166 16</inkml:trace>
          <inkml:trace contextRef="#ctx0" brushRef="#br0" timeOffset="58101.82">9650 3814 181 0,'0'0'207'15,"0"0"-22"-15,0 0-18 0,0 0-20 0,0 0-10 16,0 0-10-16,0 0-14 0,0 0-5 0,0 0-8 15,0 0-7-15,-29 22-8 0,21-13-4 0,-3 0-6 16,0 3 0-16,-3 4-4 0,-2 1-6 0,6 0 8 0,-7 0-4 16,5 2-7-16,-1-3-1 0,-4 2-4 15,1-1-1-15,3-1-14 0,-1 1 3 0,-1 1-2 16,6-4-5-16,-3-2-4 0,4 2-2 0,-1-2 0 0,5 0-4 16,-5-1-4-16,4-1 2 0,1 1-4 0,2-3-3 15,-5-2-6-15,7-6 3 0,-1 12 0 16,1-12 0-16,-3 11-2 0,3-11-2 0,0 0 3 0,5 15 0 15,1-11-1-15,-6-4-1 0,14 9-2 0,-1-4 1 16,0-3-3-16,4 3 1 0,1-1-1 0,-2 0-1 16,6 0-2-16,-2-2-2 0,-2-1-5 0,4 0-9 15,1 3-6-15,-4-3-9 0,3-1-8 0,2 1-10 16,-2 2-8-16,0-3-20 0,-3-3-10 0,0 3-17 16,4-1-17-16,0 0-18 0,-3-3-24 0,-3 2-204 15,0-2-389-15,-3 1 173 0</inkml:trace>
          <inkml:trace contextRef="#ctx0" brushRef="#br0" timeOffset="58393.68">9914 3985 47 0,'-5'-6'196'0,"5"6"-7"16,0 0-8-16,0 0-6 0,-17 12-13 0,12-5-6 16,-9 2-7-16,4 2-16 0,-4 7 2 0,-3-1-8 15,0 3-5-15,2-3-14 0,-4 10-4 0,4-6-10 16,-7 5-7-16,10-5-8 0,-5 0-9 0,3 0-7 0,0 8-6 16,-1-9-6-16,3 1-3 0,2 0-5 15,-2 1-1-15,2-3-10 0,1-2-20 0,-2 2-16 16,7-6-16-16,-4 2-26 0,2-1-29 0,1-3-21 0,2 0-36 15,-4-4-40-15,7-7-182 0,-1 12-382 0,1-12 170 16</inkml:trace>
          <inkml:trace contextRef="#ctx0" brushRef="#br0" timeOffset="59394.1">10471 4007 98 0,'0'0'217'0,"0"0"-19"0,0 0-19 0,0 0-20 16,0 0-14-16,0 0-12 0,0 0-14 0,0 0-5 0,0 0-10 16,0 0-6-16,0 0-3 0,0 0-3 0,0 0-5 15,17 25-5-15,-12-11 1 0,2-3-7 0,1 3-2 16,-2-1-5-16,-1-1 1 0,1 3-9 0,0-3 4 15,-1 3-8-15,1-2-3 0,0 0 1 0,4 0-4 16,-3 0-3-16,3-1-2 0,-3 0-3 0,3-2-5 16,-3 1 1-16,3-3-1 0,-3 1-6 0,1-2-2 0,4 2 0 15,-3-1-2-15,1-2-3 0,-1-2-2 16,6 0 0-16,-3-2-1 0,-2 3-5 0,4-3-2 0,-2 0 0 16,3-2-3-16,0 0-3 0,-3 0-8 0,2-4-11 15,1-1-6-15,-4 2 1 0,4-4-12 0,-2-2-2 16,-1 3 1-16,-6-2-3 0,2 1 5 15,0-2 1-15,-4 5 4 0,-2-4-1 0,-2 8 5 0,6-13-2 16,-6 13 1-16,0-15 3 0,0 15 8 0,-6-13-4 16,6 13 10-16,-6-13-3 0,-2 8 4 0,0 2 1 15,8 3 0-15,-15-9 4 0,7 8-2 0,8 1-2 16,-20-1 2-16,11-1 0 0,-5 5 1 0,3-2-4 16,-1 3 1-16,-2 1 3 0,0-2-3 0,-1 4 5 15,2-1-2-15,1 0 3 0,1 0-3 0,-4 3 2 16,5-3-3-16,-2 0 1 0,0 2 0 0,2-3 0 15,1 1 0-15,-1-2-1 0,3 0 4 0,-5 0-2 16,4 3 3-16,-1-4-3 0,1 0 1 0,8-3-1 0,-17 5 1 16,5-4-1-16,12-1-2 0,-14 2 3 0,2-2-3 15,12 0 2-15,-17-2-1 0,17 2 1 0,-17-3 2 16,7 0-5-16,3 0 6 0,7 3-4 16,-14-5-2-16,6 0 0 0,8 5 0 0,-8-7 1 0,8 7 1 15,0 0-2-15,-6-8 0 0,6 8-4 0,0 0 2 16,0 0-3-16,0 0 2 0,11-13 0 0,-11 13 1 15,12 0-2-15,-12 0 0 0,20 0-1 0,-10 1 2 16,2 1 2-16,2 1-4 0,1-3-6 0,-1 6-3 16,0-5-11-16,3 2-5 0,-2 0-13 0,2-1-16 15,-2-1-17-15,4 3-21 0,-6-3-24 0,4 0-40 16,0-1-70-16,-1-1-130 0,-1 0-388 0,9-3 172 16</inkml:trace>
          <inkml:trace contextRef="#ctx0" brushRef="#br0" timeOffset="59775.83">11244 4090 12 0,'9'-9'197'15,"-2"3"-14"-15,0 2-7 0,-2-2-18 0,3-5 0 16,4 3-12-16,-3-4-16 0,1 2-11 0,2-1-13 16,3-4-7-16,-4-1-11 0,6 2-7 0,-4-1-9 15,4-1-10-15,0 0 8 0,-2 2-10 16,-1-3-1-16,-2 6-8 0,0-2 5 0,-4 1 1 0,1 0 2 15,1 2-4-15,-3 5-4 0,-2-4 4 0,0 3-5 16,-5 6-5-16,7-7-6 0,-7 7-5 0,5-7-7 16,-5 7-4-16,0 0-5 0,0 0 1 0,0 0-5 15,0 0 0-15,0 0-3 0,0 0 6 0,-12 38-5 16,7-23 7-16,-3 7 0 0,-1 0 3 0,1 9-4 16,-6 1 8-16,7-1-2 0,-3 2-3 0,1-2 2 15,1 0-4-15,1 2-5 0,2-2 3 0,-2-2 0 0,2-3-3 16,3-3-2-16,-4 7-18 0,4-6-22 15,-2 0-37-15,-1-5-27 0,-3 1-35 0,4-1-41 16,-1-4-243-16,-1-4-445 0,2 2 198 0</inkml:trace>
        </inkml:traceGroup>
        <inkml:traceGroup>
          <inkml:annotationXML>
            <emma:emma xmlns:emma="http://www.w3.org/2003/04/emma" version="1.0">
              <emma:interpretation id="{ECB23718-4F21-4602-96A8-5CAB0E6ABBA8}" emma:medium="tactile" emma:mode="ink">
                <msink:context xmlns:msink="http://schemas.microsoft.com/ink/2010/main" type="inkWord" rotatedBoundingBox="27273,9632 28743,9578 28751,9805 27282,9859"/>
              </emma:interpretation>
            </emma:emma>
          </inkml:annotationXML>
          <inkml:trace contextRef="#ctx0" brushRef="#br0" timeOffset="63399.48">12559 3964 199 0,'0'0'195'0,"0"0"-12"0,0 0-13 15,0 0-7-15,0 0-8 0,0 0-8 0,0 0-12 16,0 0-13-16,0 0-9 0,0 0-13 16,0 0-9-16,0 0-12 0,0 0-6 0,0 0-7 0,0 0-9 15,0 0-5-15,0 0-8 0,0 0-3 0,0 0-8 16,0 0-1-16,0 0-5 0,0 0-1 0,0 0-4 16,-6 9-3-16,6-9-1 0,-4 12-1 0,3-6-2 15,1-6-1-15,-6 12 2 0,0-5-4 0,4 1 0 16,2-8-1-16,-5 14-1 0,1-6 0 0,1 1 0 15,-2-4 0-15,5-5-4 0,-3 14 1 0,2-8 0 16,1-6 2-16,-3 13-1 0,3-13 7 0,2 12 6 16,-2-12 14-16,2 8 5 0,-2-8 4 0,16 8-1 15,-3-6-7-15,4 1 0 0,10-2-4 0,7-2-4 0,9-1 0 16,7-1-3-16,0 3-2 0,18-8-1 16,6 3-2-16,2-3-11 0,8 1-16 0,-6-6-19 15,5 4-23-15,-1-5-15 0,-2 0-21 0,32-7-14 16,-39 6-20-16,1-10-26 0,-4 7 5 0,-4-6-11 15,-22 6-3-15,0 1-4 0,-4 0-142 0,-8-2-324 16,-4-1 144-16</inkml:trace>
        </inkml:traceGroup>
      </inkml:traceGroup>
    </inkml:traceGroup>
    <inkml:traceGroup>
      <inkml:annotationXML>
        <emma:emma xmlns:emma="http://www.w3.org/2003/04/emma" version="1.0">
          <emma:interpretation id="{CF76C707-A729-45F1-80C2-F112AFE24EF3}" emma:medium="tactile" emma:mode="ink">
            <msink:context xmlns:msink="http://schemas.microsoft.com/ink/2010/main" type="paragraph" rotatedBoundingBox="15011,12438 31976,12345 31985,13977 15020,14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DDF3C1-BB99-46B0-802C-B80715A4DBEC}" emma:medium="tactile" emma:mode="ink">
              <msink:context xmlns:msink="http://schemas.microsoft.com/ink/2010/main" type="line" rotatedBoundingBox="15011,12438 31976,12345 31985,13977 15020,14070"/>
            </emma:interpretation>
          </emma:emma>
        </inkml:annotationXML>
        <inkml:traceGroup>
          <inkml:annotationXML>
            <emma:emma xmlns:emma="http://www.w3.org/2003/04/emma" version="1.0">
              <emma:interpretation id="{E8D2D912-A89C-46C0-98D9-CF4F9BDC9DA3}" emma:medium="tactile" emma:mode="ink">
                <msink:context xmlns:msink="http://schemas.microsoft.com/ink/2010/main" type="inkWord" rotatedBoundingBox="15013,12752 15383,12750 15387,13398 15016,13400"/>
              </emma:interpretation>
            </emma:emma>
          </inkml:annotationXML>
          <inkml:trace contextRef="#ctx0" brushRef="#br0" timeOffset="65699.02">523 7213 30 0,'0'0'226'0,"0"0"-20"0,0 0-21 16,4-10-16-16,-4 10-18 0,6-9-10 0,-6 9-3 15,5-8-12-15,-5 8-9 0,11-8-7 0,-9 3-3 16,-2 5-7-16,10-10-5 0,-4 4-9 0,-6 6-4 15,7-14-3-15,-2 7 3 0,0 1-6 0,-5 6-1 0,8-12-3 16,-4 3-1-16,-2 3-7 0,4-1 0 16,-6 7-5-16,5-14-2 0,-5 14-4 0,4-13-4 15,-4 13 0-15,0-11-4 0,0 11-5 0,0-12 3 0,0 12-4 16,-5-11 0-16,5 11-5 0,0 0-9 0,-6-10 1 16,6 10 0-16,-6-7-5 0,6 7-4 0,-11-2-2 15,11 2 1-15,-17 0-4 0,17 0-9 0,-22 1 8 16,10 2-1-16,1 4-6 0,-2-3 2 0,-3 2 2 15,2 0 0-15,-3 3-5 0,0 2 3 0,-2 1-3 0,0 0 1 16,0 2-1-16,1-1-2 0,0 2 0 16,1 2 1-16,0-3 0 0,4 3 1 0,-2-1-1 15,6-2 2-15,-1 4 2 0,3-3-3 0,-2 8-1 0,2-3 0 16,6 1 5-16,-3 4-8 0,4-4 6 16,0 1-4-16,4-1 2 0,0 1 0 0,3-1 3 15,-1 2-3-15,2-2-1 0,4 0 4 0,2-7-1 0,-2 5-1 16,1-2-1-16,3 0 2 0,-2-2-3 0,-2-4 4 15,3 2-2-15,-3-1 1 0,3-5-4 16,-2 0 4-16,0 1-3 0,0-2 4 0,-1 1-1 0,-1-5-2 16,0 1-6-16,2 0-16 0,1-3-18 0,-1 2-24 15,3-4-28-15,-4 0-31 0,1-2-33 0,0-1-44 16,1 1-274-16,-1-5-511 0,0 0 226 0</inkml:trace>
        </inkml:traceGroup>
        <inkml:traceGroup>
          <inkml:annotationXML>
            <emma:emma xmlns:emma="http://www.w3.org/2003/04/emma" version="1.0">
              <emma:interpretation id="{C3F3518F-5DAC-47A0-92B0-C1E20B15169C}" emma:medium="tactile" emma:mode="ink">
                <msink:context xmlns:msink="http://schemas.microsoft.com/ink/2010/main" type="inkWord" rotatedBoundingBox="15943,12848 17194,12841 17198,13436 15947,13443"/>
              </emma:interpretation>
            </emma:emma>
          </inkml:annotationXML>
          <inkml:trace contextRef="#ctx0" brushRef="#br0" timeOffset="66290.53">1183 7339 145 0,'0'0'255'0,"0"0"-15"15,0 0-19-15,-9-4-9 0,9 4-12 0,0 0-15 16,0 0-13-16,0 0-14 0,0 0-13 0,0 0-17 0,0 0-12 15,0 0-15-15,0 0-6 0,0 0-10 16,0 0-10-16,0 0-3 0,0 0-8 0,34 0-4 0,-24 3-5 16,2-3-4-16,1 1-6 0,3 1-3 15,5 2-2-15,1 1-5 0,-5-3-3 0,4-2 0 16,0 5-1-16,-2-2-3 0,0-1 0 0,3 4-3 0,-1-5-1 16,-4 1-6-16,0-1 4 0,0 0-7 0,-2 1 1 15,0-1-3-15,0 1 0 0,-2-2 1 0,-2 3-6 16,-1-2 1-16,-10-1-1 0,19 1 0 0,-11-1-2 15,1 4-3-15,-9-4-3 0,13 0-17 0,-13 0-7 16,12 0-19-16,-12 0-17 0,0 0-23 0,11 3-19 16,-11-3-20-16,0 0-21 0,0 0-17 0,0 0-19 15,0 0-47-15,0 0-140 0,0 0-395 0,-28 13 175 16</inkml:trace>
          <inkml:trace contextRef="#ctx0" brushRef="#br0" timeOffset="66455.4">1214 7555 222 0,'7'2'215'0,"-7"-2"-8"0,15 2-10 0,-15-2-13 15,19 2-2-15,-4 0-7 0,0 2-14 0,0-1-9 16,9 0-9-16,-7-2-16 0,5 1-6 0,-1 1-14 15,-4-2-8-15,0 1-14 0,5 0-4 0,-6 0-10 16,-2-1-5-16,1 1-9 0,-1 2-8 0,-3-2-10 0,-1 1-13 16,-1-1-17-16,2-1-19 0,-5 2-28 15,-6-3-14-15,19 3-16 0,-12 0-18 0,-7-3-26 0,15 2-27 16,-15-2-51-16,15-2-157 0,-3-2-376 0,0-2 167 16</inkml:trace>
          <inkml:trace contextRef="#ctx0" brushRef="#br0" timeOffset="208425.73">1882 7397 142 0,'0'0'193'0,"0"0"-12"16,0 0-9-16,0 0-10 0,0 0-9 0,0 0-5 15,0 0-10-15,0 0-8 0,0 0-8 0,0 0-12 0,0 0-9 16,0 0-6-16,0 0-9 0,0 0-5 0,12-15-11 16,-12 15-20-16,7-13-5 0,-4 4 0 15,3 3-2-15,-2-2-6 0,3-3 3 0,0 2-4 0,-1 0-3 16,1 3-2-16,2-7-3 0,-2 4-2 15,1-3-4-15,-3 3-1 0,4 0-6 0,-5-1 1 0,4 1 0 16,-4-3 2-16,1 5-1 0,-1-1-1 0,1-1-6 16,-2 2 4-16,-1-4 3 0,-2 11 0 0,4-13 8 15,-1 7 0-15,-3 6-2 0,5-12-2 0,-5 12 3 16,1-9-1-16,-1 9-6 0,0 0-3 0,2-10 0 16,-2 10-6-16,0 0 2 0,0 0-8 0,0 0 3 15,0 0-5-15,0 0 3 0,0 0-3 0,0 0-3 0,0 0 3 16,0 0 0-16,0 0 3 0,0 0-6 15,-3 37 2-15,0-24 8 0,1 2 2 0,-1 0 10 16,3 5 0-16,-1 0 6 0,2 1 4 0,-1 0-2 0,4 0 0 16,-3-1 5-16,3 1-3 0,-2 0 2 0,-2-3 1 15,4 4-3-15,-4-3 1 0,1 0-2 0,3-2-3 16,-4-5 0-16,1 4-7 0,3-2-2 0,-4-1 3 16,1 0 1-16,-1-1-8 0,0 0 4 0,0 0-2 15,0-5 1-15,2 4-4 0,-2-11-1 0,-3 15-2 16,3-15 2-16,-3 16-4 0,2-11 1 0,1-5-12 15,-4 14-1-15,4-14-18 0,-4 8-12 0,0 0-18 16,4-8-20-16,-6 7-23 0,6-7-20 0,-4 6-25 16,4-6-26-16,0 0-25 0,0 0-240 0,0 0-469 15,0 0 208-15</inkml:trace>
          <inkml:trace contextRef="#ctx0" brushRef="#br0" timeOffset="209015.06">2264 7455 4 0,'8'-9'211'0,"-8"9"-14"0,6-10-11 0,-2 4-7 16,1-2-16-16,-2 1-3 0,2 1-13 0,1-4-8 15,-1 0-13-15,0-3-12 0,-2 2-9 0,2 0-7 16,0-2-8-16,2 4-3 0,-3-5-9 0,1 0-6 16,-1 2-5-16,1 0-4 0,-1-3-6 0,1 3-2 15,0-3-7-15,-2 2 0 0,0 1-3 0,0 0-3 0,1-1-7 16,-2 3 6-16,0 2-9 0,1-1 0 16,-3 9-3-16,4-15 1 0,-2 8-10 0,-2 7 7 15,3-15 0-15,-3 15-4 0,3-9 0 0,-3 9-4 0,0 0-1 16,4-8-5-16,-4 8 1 0,0 0 0 0,0 0-8 15,0 0-1-15,0 0-3 0,0 0 0 0,0 0 0 0,0 0 1 16,0 0 2-16,0 0 3 0,0 36 0 16,-3-24 7-16,2 11 6 0,-1-3 10 0,1 0-4 15,-2 2 2-15,3 3-1 0,-1-4 7 0,0 5-2 16,-2 6 6-16,2-8-2 0,1 5-3 0,0-5-1 0,0-2-3 16,0 0 1-16,1-2 0 0,-2 2 3 15,0-6-5-15,1-2-4 0,0 1-3 0,1 1 2 0,-1-4-4 16,1 2 4-16,-1-2-8 0,3 1-1 0,-3-5 4 15,0 0-4-15,0-8-1 0,1 16 2 0,-1-8-1 16,0-8-3-16,1 13-4 0,-1-13 0 0,4 11-11 16,-4-11-13-16,2 7-17 0,-2-7-24 0,0 0-23 15,0 0-32-15,5 9-28 0,-5-9-29 0,6 3-38 16,-6-3-63-16,0 0-181 0,0 0-488 0,21-6 217 16</inkml:trace>
        </inkml:traceGroup>
        <inkml:traceGroup>
          <inkml:annotationXML>
            <emma:emma xmlns:emma="http://www.w3.org/2003/04/emma" version="1.0">
              <emma:interpretation id="{06FB877F-3CC8-4274-B1A4-CEF7C4648C38}" emma:medium="tactile" emma:mode="ink">
                <msink:context xmlns:msink="http://schemas.microsoft.com/ink/2010/main" type="inkWord" rotatedBoundingBox="18686,13244 19144,13242 19146,13746 18688,13749"/>
              </emma:interpretation>
            </emma:emma>
          </inkml:annotationXML>
          <inkml:trace contextRef="#ctx0" brushRef="#br0" timeOffset="69642.41">4369 7515 223 0,'0'0'241'0,"4"-8"-24"16,-4 8-23-16,0 0-20 0,0 0-20 0,0 0-14 0,0 0-5 15,0 0-2-15,0 0-6 0,0 0-6 16,-15 33-11-16,9-21-5 0,-4 3-13 0,-1 2-6 16,-2 5-7-16,-2-1-4 0,-4 6-9 0,-5 0-4 0,-1 0-5 15,2 1-5-15,-2 0-18 0,-1 0-25 0,0 2-25 16,-4-2-27-16,1 2-26 0,-1-3-39 0,1-3-35 15,0 1-64-15,3-4-143 0,3 0-380 0,2-5 169 16</inkml:trace>
        </inkml:traceGroup>
        <inkml:traceGroup>
          <inkml:annotationXML>
            <emma:emma xmlns:emma="http://www.w3.org/2003/04/emma" version="1.0">
              <emma:interpretation id="{0A06593F-CDB7-414A-8F67-003954A2810D}" emma:medium="tactile" emma:mode="ink">
                <msink:context xmlns:msink="http://schemas.microsoft.com/ink/2010/main" type="inkWord" rotatedBoundingBox="20344,12778 22909,12764 22913,13478 20348,13492"/>
              </emma:interpretation>
            </emma:emma>
          </inkml:annotationXML>
          <inkml:trace contextRef="#ctx0" brushRef="#br0" timeOffset="71079.87">5616 7290 28 0,'0'0'233'0,"4"-9"-19"0,-4 9-5 15,0 0-12-15,2-10-20 0,-2 10-17 0,0 0-16 16,0 0-20-16,0 0-14 0,0 0-11 0,0 0-6 15,0 0-6-15,0 0-8 0,0 0 0 0,0 0-8 16,6 30 1-16,-6-18-5 0,-2 0 0 0,2 4-4 16,2 3 1-16,-4-3-6 0,4 5-2 0,-4 0-4 0,1 0-3 15,-2 0 1-15,3 1-6 0,0-3-2 0,-1 2-8 16,1-1-1-16,0 1-2 0,-4-2-2 0,3 0 0 16,-2 1-9-16,1-7 4 0,0 1-5 0,1 2-2 15,-2-4 0-15,2-1-2 0,0 0-2 0,-1-1 0 16,0-1-4-16,2-9 5 0,-2 17-6 0,1-11 1 15,1-6 0-15,-2 11 0 0,2-11 2 0,-3 6 2 16,3-6-2-16,0 0 1 0,0 0-1 0,0 0-3 16,0 0 0-16,0 0 0 0,0 0-4 0,0 0 2 15,0 0-6-15,-11-26-3 0,10 18-7 0,-1-3-2 16,2-4 0-16,2 1 4 0,1 1-3 0,-1-3 4 16,0 0-2-16,0-1 3 0,2 3-1 0,3-6 2 15,-1 1-1-15,0 6 0 0,-1-2-1 0,4-6 2 0,0 3-1 16,0-1 5-16,3 2-4 0,-4 3 3 15,2 2-1-15,-2-1 2 0,3 1-3 0,3-5 1 0,-2 7-2 16,-3-4 0-16,3 3 3 0,-2 0-2 0,2 1 0 16,-2 1 0-16,2 1 0 0,-1-2 5 15,-2 0-2-15,1 4-1 0,-1 1 2 0,-2-1 1 16,-1 2-2-16,2-2 0 0,-8 6 0 0,11-6 1 0,-11 6-1 16,8-6-2-16,-8 6 1 0,7-3-1 0,-7 3 0 15,0 0 1-15,12-3-1 0,-12 3 1 0,0 0-2 16,0 0 5-16,14 9-2 0,-10-3 6 0,-1 1-2 15,-3-7 4-15,8 17 4 0,-6-3 2 0,4-2-1 16,-2 3 5-16,0 0-2 0,1 6 3 0,-1 0-3 16,0-5-2-16,-2 1 2 0,-2 2-3 0,4-2-1 15,-3 3 2-15,1-4-4 0,2-2-1 0,-4 5 2 16,1-7-2-16,-1 5 3 0,1-3 1 0,-2-2-4 16,2 1-10-16,2-2-14 0,-3-1-13 0,1-1-12 0,1 0-8 15,-2-9-8-15,2 13-10 0,1-8-11 16,-3-5-17-16,12 5-10 0,-3-4-16 0,-9-1 7 15,17-1 3-15,-9-4-4 0,3 2 10 0,2-2 9 0,-3 1 12 16,3-1 12-16,-3 1 11 0,1-1 25 0,-5 1 10 16,-6 4 24-16,12-6 13 0,-7 3 13 0,-5 3 8 15,8-5 9-15,-8 5 2 0,9-5-8 16,-9 5-5-16,0 0 1 0,0 0-5 0,0 0-3 0,14 7 3 16,-14-7-3-16,7 9 6 0,-2-3-2 0,-1 0 5 15,-4-6-3-15,5 16 0 0,1-8-2 0,-3 5 0 16,3-5-2-16,3 1 10 0,-3 1-4 0,0-3 3 15,0 1 3-15,1-2-1 0,-2 0 4 0,1 0 3 16,4-1-1-16,-3-3 2 0,-7-2-9 0,16 3 3 16,-7-3-5-16,-9 0-3 0,24-3-3 0,-15 2-5 15,4-4 1-15,-4 0-2 0,0 0-2 0,3-4-3 16,0 0-1-16,-3-2-1 0,-2-2 0 0,-1 1 0 16,-1 0-5-16,-1-1-1 0,-1 0 1 0,1 2-3 0,-4 1-1 15,0-1-1-15,-5 1-3 0,1-2-1 0,-3 6 0 16,1 0-4-16,-7 0-3 0,-2-1-4 15,2 3-3-15,0 3-8 0,-4 0-2 0,-1-3-9 0,1 4-1 16,0 0-7-16,1 0-11 0,-1 0-10 0,4 1-6 16,2 3-5-16,2-2-9 0,0 2-5 0,9-4-13 15,-10 6-8-15,10-6-2 0,-8 5-5 0,8-5-20 16,0 0-47-16,0 0-104 0,0 0-310 0,0 0 138 16</inkml:trace>
          <inkml:trace contextRef="#ctx0" brushRef="#br0" timeOffset="71406.78">6992 7091 30 0,'0'0'212'0,"0"0"-14"0,-23 11-13 0,16-5-11 16,-3 1-8-16,-1 7-11 0,1 0-6 0,-2 0-8 16,3 7-8-16,-3 0-10 0,2 2-7 0,1-1-7 15,1 9-7-15,1 1-7 0,1-1-8 0,2-7-7 16,2 1-2-16,2-2-5 0,0 0-5 0,2-2-5 16,2 1-7-16,0-1-4 0,1-3-3 0,0-2-6 15,2 3-3-15,-2-4-2 0,1-1-5 0,0 0-4 16,0-5 1-16,2 1-15 0,-5-2-19 0,0-2-24 15,3 0-21-15,-6-6-27 0,8 10-31 0,-3-7-41 16,-5-3-65-16,15-3-171 0,-15 3-414 0,20-9 184 16</inkml:trace>
          <inkml:trace contextRef="#ctx0" brushRef="#br0" timeOffset="71835.11">7488 7271 143 0,'0'0'206'0,"-11"0"-14"15,11 0-7-15,0 0-13 0,-19 0-6 0,19 0-8 16,-23 6-15-16,10 0-4 0,-1-2-8 0,-4 5-8 16,3-1-9-16,-4 1-11 0,-1 3-2 0,-1 1-9 15,2-1-8-15,3 3-6 0,3 2-7 0,-4-2-5 16,5 4-7-16,2-1-4 0,0-1-9 0,7-1 1 16,-3-1 1-16,4 0-5 0,-1-3-1 0,6 3-7 0,-2 1 3 15,3-4 3-15,-1 3-2 0,3-5 1 0,6 2 2 16,2-3-3-16,5 1-1 0,3 1-1 15,-8-7-4-15,3 2-1 0,5-2-4 0,-5 1-3 0,6-2-2 16,-8-3-3-16,2 1-4 0,0-1-13 0,0 0-8 16,-1 0-12-16,-2-1-12 0,-2 1-16 0,0-3-18 15,-3-1-17-15,-1 2-19 0,-8 2-17 0,14-5-20 16,-7 1-41-16,-7 4-36 0,8-11-180 0,-8 11-426 16,2-14 189-16</inkml:trace>
          <inkml:trace contextRef="#ctx0" brushRef="#br0" timeOffset="72172.81">7918 7038 106 0,'0'0'199'16,"0"0"-24"-16,0 0-17 0,4-7-16 0,-4 7-12 0,0 0-5 16,0 0-11-16,0 0-8 0,25 19-7 0,-15-11-3 15,-2 3-2-15,2 0-7 0,3 4 1 16,2 3 0-16,-1 3-1 0,2 6 1 0,2 3-7 0,-1 0-7 16,-4-1 2-16,3 1-3 0,-3 3-2 0,-3 5-7 15,-2-2-7-15,-1-7 1 0,-1 1-7 0,-6 3-7 16,-2-11-1-16,-2 2-5 0,0 0-6 0,-3-3 0 15,-3 2-2-15,-2-4-6 0,-2-2-13 0,-1 1-21 16,-2-3-21-16,-1 0-24 0,-2-2-30 0,0-1-41 16,3-6-33-16,-4 1-238 0,2-5-428 0,2-1 190 0</inkml:trace>
        </inkml:traceGroup>
        <inkml:traceGroup>
          <inkml:annotationXML>
            <emma:emma xmlns:emma="http://www.w3.org/2003/04/emma" version="1.0">
              <emma:interpretation id="{026CEE0C-5A74-4B1E-B1B3-A5D63B0630A7}" emma:medium="tactile" emma:mode="ink">
                <msink:context xmlns:msink="http://schemas.microsoft.com/ink/2010/main" type="inkWord" rotatedBoundingBox="23385,12495 25679,12483 25686,13841 23393,13853"/>
              </emma:interpretation>
            </emma:emma>
          </inkml:annotationXML>
          <inkml:trace contextRef="#ctx0" brushRef="#br0" timeOffset="77909.64">9568 6841 15 0,'0'0'188'0,"-6"-6"-14"0,6 6-5 16,0 0-8-16,0 0-11 0,0 0-10 0,-5-8-13 15,5 8-5-15,0 0-9 0,0 0-13 0,0 0-2 16,0 0-9-16,-4-7-5 0,4 7-4 0,0 0-7 16,0 0-5-16,0 0-1 0,0 0-6 0,0 0-2 15,0 0-10-15,0 0 1 0,0 0-7 0,0 0-5 16,0 0-3-16,0 0-8 0,0 0-2 0,0 0-2 0,0 0-5 15,0 0-1-15,0 0-3 0,0 0 0 16,0 0-4-16,0 0-3 0,0 0 3 0,0 0-3 16,0 0 2-16,-5 23 1 0,5-23-1 0,-3 12 3 15,3-12-6-15,-1 14 5 0,1-14-4 0,-4 14 4 16,4-7-1-16,0-7-1 0,0 15 3 0,0-15 0 0,0 17-3 16,0-7 4-16,1-2-2 0,-1-8 1 0,0 16-2 15,3-6 0-15,-3-10 2 0,0 17-1 0,0-8 2 16,0 1-4-16,0-10 2 0,4 15 0 0,-1-5-3 15,-3-2 4-15,0-8-2 0,0 17-2 0,0-9 2 16,0-8 0-16,0 15-2 0,0-8 1 0,0-7 3 16,-3 14-1-16,3-14 0 0,0 13 3 0,-3-4-6 15,3-9 3-15,-1 12-1 0,1-12 2 0,-4 15-3 16,4-8 6-16,0-7-5 0,-1 14 1 0,1-14 0 16,-3 16 1-16,3-16-2 0,0 12 1 0,0-12-1 0,0 13-2 15,-2-5-2-15,2-8-1 0,0 10 2 16,0-10 3-16,0 15-1 0,0-15-3 0,0 9 3 15,0-9-4-15,0 13 4 0,0-13-3 0,-4 12 1 0,4-12 2 16,0 11-2-16,0-11 0 0,-2 11-3 0,2-11 0 16,0 11 2-16,0-11-2 0,0 0 0 15,-1 13 2-15,1-13-1 0,-3 12 1 0,3-12-1 0,3 9-2 16,-3-9 0-16,-4 13 2 0,4-13-1 0,-1 12 0 16,1-12-1-16,0 12 1 0,0-12-1 0,0 15 1 15,0-15 0-15,0 13 2 0,0-13-3 0,-3 10-1 16,3-10 2-16,0 13-2 0,0-13-1 0,0 10-1 15,0-10 2-15,-2 12 1 0,2-12-2 0,-4 13 2 16,4-13-2-16,-2 10 3 0,2-10-4 0,0 12 2 16,0-12 1-16,0 12-5 0,0-12 1 0,-1 14 1 15,1-14 0-15,-1 11 3 0,1-11-1 0,-4 13 0 16,4-13-1-16,0 13 0 0,-3-7 1 0,3-6-2 0,0 12 0 16,0-12 2-16,-2 12-4 0,2-12 6 0,0 13 0 15,0-13-1-15,0 10 2 0,0-10 0 0,0 11 2 16,0-11-1-16,0 10-2 0,0-10 2 0,0 15 2 15,0-15-3-15,0 12 0 0,0-12 0 0,0 14 1 16,0-14 0-16,0 11 2 0,0-11-1 0,0 12-5 16,0-12 3-16,-3 10 1 0,3-10-2 0,0 12 3 15,0-12-2-15,-3 11-4 0,3-11 5 0,3 10-2 16,-3-10 2-16,0 12 0 0,0-12 0 0,-3 11 2 16,3-11 2-16,0 11-2 0,0-11 0 0,0 10 2 15,0-10-3-15,-1 10-2 0,1-10 1 0,0 11-1 16,0-11 3-16,0 14-5 0,0-14 5 0,-1 10-4 15,1-10 0-15,1 15 3 0,-1-15-3 0,0 12 2 16,0-12 0-16,-3 13-2 0,3-13 2 0,-2 12-3 16,2-12-1-16,2 11 1 0,0-4 1 0,-2-7-1 15,0 13 4-15,0-13-3 0,0 11 1 0,0-11-6 0,1 12 2 16,-1-12 2-16,0 10-8 0,0-10 7 0,1 11 1 16,-1-11-6-16,6 12 6 0,-6-12 0 0,0 10-4 15,0-10 7-15,0 11 0 0,0-11-1 0,0 11-2 16,0-11 2-16,2 10 1 0,1-4-2 0,-3-6 3 15,0 11-6-15,0-11 5 0,2 12-3 0,-2-12 2 16,3 13-4-16,-3-13 4 0,1 12-8 0,5-6 9 16,-6-6-3-16,2 10 0 0,1-4 1 0,-3-6 6 15,0 0-10-15,1 15 2 0,-1-15-5 0,1 6 2 16,-1-6 2-16,0 0 1 0,3 8 0 0,-3-8-1 16,0 0-2-16,0 0 1 0,3 9 2 0,-3-9 3 15,0 0-3-15,0 0 4 0,0 0-3 0,0 0-2 16,0 0 6-16,0 0 2 0,0 0-5 0,0 0-5 0,0 0-22 15,0 0-26-15,0 0-30 0,0 0-40 0,0 0-43 16,0 0-50-16,0 0-300 0,-17-32-555 16,15 17 245-16</inkml:trace>
          <inkml:trace contextRef="#ctx0" brushRef="#br0" timeOffset="78806.94">9690 6783 70 0,'0'0'142'0,"0"0"-4"0,0-11-10 0,0 11-9 16,0 0-5-16,0 0-10 0,0 0-10 0,0 0 1 15,0 0-7-15,-3-9-8 0,3 9 1 0,0 0-9 16,0 0-10-16,0 0-2 0,0 0-7 0,-10-6-4 16,10 6-4-16,0 0-6 0,0 0-4 0,0 0-6 15,-7-2 0-15,7 2-4 0,0 0-2 0,0 0 0 16,0 0 0-16,0 0-5 0,0 0-2 0,-17 2-2 16,17-2 7-16,0 0-7 0,0 0 2 0,-12 6 2 15,12-6-1-15,0 0 0 0,0 0-1 0,0 0-3 16,-8 3 3-16,8-3 1 0,0 0-6 0,0 0 3 15,0 0 6-15,0 0-6 0,0 0 4 0,0 0-4 0,0 0-1 16,0 0 1-16,0 0-3 0,0 0-2 16,0 0 13-16,0 0 9 0,0 0 3 0,0 0 5 15,0 0-2-15,0 0 3 0,23 12 1 0,-12-9-4 0,1 2-3 16,1-4-6-16,4 0-1 0,-2 2 0 0,2-1-2 16,-1 2-5-16,1-2-1 0,-1-1-2 0,0 1-2 15,-2-1 0-15,-5 1 0 0,5 1-4 0,-6-2-2 16,1 3 0-16,-9-4-4 0,17 2-5 0,-17-2-8 15,11 5-9-15,-11-5-9 0,9 4-2 0,-6-1-11 16,-3-3-9-16,0 0-16 0,6 9-25 0,-6-9-10 16,5 5-25-16,-5-5-16 0,0 0-62 0,0 0-106 15,3 8-332-15,-3-8 147 0</inkml:trace>
          <inkml:trace contextRef="#ctx0" brushRef="#br0" timeOffset="80461.45">10070 7513 118 0,'0'0'140'0,"0"0"-13"0,-6 9-7 0,6-9 2 16,0 0-6-16,0 0 4 0,0 0-6 0,0 0 6 0,0 0-8 16,0 0 2-16,0 0-1 0,0 0-1 15,0 0 2-15,0 0-3 0,0 0-2 0,0 0-9 0,0 0-3 16,0 0-17-16,0 0-8 0,0 0-5 15,0 0-5-15,0 0-5 0,0 0-9 0,0 0-5 0,24-21-1 16,-19 14-6-16,-5 7-3 0,12-8-5 16,-2 2-4-16,-3 2-2 0,3-1 2 0,2-2-5 0,-3 3 0 15,2-2-5-15,0 0-2 0,1 1-2 0,0-1 2 16,1 2-3-16,1-3 4 0,-2 3-4 0,3 0-2 16,-5 1-2-16,-1 2 1 0,2-3-1 0,0 3-2 15,-1 0-1-15,-10 1 1 0,17-5-2 0,-17 5 4 0,14-1-3 16,-6 1 1-16,-8 0-2 0,14 0-1 15,-14 0-1-15,15 2 1 0,-15-2 1 0,7 2-1 16,-7-2-8-16,15 6 8 0,-15-6-2 0,6 6-2 0,-6-6 5 16,8 5 1-16,-8-5-5 0,9 10 3 0,-9-10 0 15,6 10-3-15,-6-10 2 0,2 8 1 16,2-5 0-16,-4-3-1 0,3 10-2 0,-3-10 2 0,5 10-2 16,-5-10 3-16,0 11-2 0,0-11 5 0,0 12-4 15,0-12-1-15,-3 12 2 0,3-12-1 0,-2 16 2 16,-2-7 3-16,1-3 1 0,-2 3 1 0,-2-2 0 15,2 2 3-15,-3 2-1 0,-1-1 2 0,1-1-4 16,2 0 4-16,-5 0-4 0,5-1 0 0,-5 0 2 16,5 4 1-16,-5-3-2 0,0 0-3 0,1 2 2 15,0 0-2-15,-2-5 0 0,0 4 2 0,-2-2 1 16,6 4-4-16,-6-2-1 0,2 2 2 0,-2-3-4 16,3 0 4-16,-3 2-2 0,-1-1 4 0,4 0-5 0,0 0-2 15,-3 1 1-15,2-3 5 0,0 3-4 0,-1-1 1 16,1-2-1-16,1 2 1 0,0-2 0 0,2 1-4 15,-3-1 2-15,5-2 3 0,-5 1-3 0,3-3 6 16,1 2-5-16,0 0 3 0,1-1-5 0,0 0 6 16,0-2-2-16,7-3-1 0,-12 8 1 0,7-5 0 15,5-3 2-15,-10 4-6 0,10-4 5 0,-7 4-1 16,7-4 2-16,0 0 1 0,-12 4 7 0,12-4 5 16,0 0-4-16,0 0 0 0,0 0-2 0,0 0 2 15,0 0-2-15,0 0 0 0,0 0-3 0,0 0-3 16,0 0 0-16,0 0 1 0,0 0-4 0,12-26 2 15,-12 26-6-15,9-10 6 0,-1 8-2 0,-8 2 0 16,12-10-2-16,-3 6 1 0,-1 2 0 0,1-1-1 16,1 1-1-16,0-3 0 0,-3 4 0 0,-7 1 3 15,20-6-4-15,-6 2 1 0,-7 3-2 0,3-2 3 16,-10 3-3-16,21-2 2 0,-10 1-2 0,-11 1 1 0,17 0-3 16,-8 1 3-16,-1 1 0 0,-8-2 3 0,19 0-3 15,-10 4 1-15,-1 0-2 0,-8-4-1 0,16 2 2 16,-6 3 2-16,0-1-2 0,-3-1-1 0,5 3 2 15,-3 0-2-15,2-3 1 0,3 3 2 0,-6-1-2 16,1 1-2-16,3-2 4 0,-4 2-4 0,4-2 2 16,-3 1 6-16,-1-1-5 0,6-1 0 0,-4 3 2 15,2-3 0-15,3 0 2 0,-9 0 0 0,5-1 4 16,0 0-3-16,-3 0 4 0,-8-2 5 0,17 0-5 16,-8 0 4-16,-9 0-3 0,17 0 3 0,-8-2-3 15,-9 2 1-15,20-4 6 0,-12 1 2 0,-8 3-2 16,14-3-1-16,-6-1-4 0,-8 4 8 0,12-5-7 15,-6 2-2-15,-6 3 0 0,8-3 0 0,-8 3-5 16,9-5-2-16,-9 5 4 0,0 0-10 0,8-5-1 16,-8 5-9-16,0 0-11 0,0 0-11 0,0 0-17 15,0 0-10-15,7-3-23 0,-7 3-13 0,0 0-12 16,0 0-25-16,0 0-27 0,0 0-33 0,0 0-226 0,0 0-454 16,-4-21 200-16</inkml:trace>
          <inkml:trace contextRef="#ctx0" brushRef="#br0" timeOffset="73183.77">8619 7537 195 0,'7'9'197'0,"0"-4"-9"0,3-1-11 0,2 2-10 16,5 0-6-16,3 1-9 0,6 1-4 0,-1-1-5 0,2 2-9 16,6-6-10-16,5 3-1 0,-6 2-9 0,-4-3-12 15,-3-2-8-15,2 1-9 0,-3-2-9 0,-7 2-7 16,0-3-7-16,-6 3-5 0,3-1-12 0,-5-2-3 15,-1 1-17-15,-8-2-21 0,11 0-28 0,-11 0-35 16,0 0-32-16,7 4-35 0,-7-4-43 0,0 0-201 16,0 0-399-16,0 0 177 0</inkml:trace>
          <inkml:trace contextRef="#ctx0" brushRef="#br0" timeOffset="72927.95">8689 7346 83 0,'0'0'252'0,"0"0"-14"0,-16-2-19 15,16 2-15-15,0 0-15 0,0 0-25 0,0 0-9 16,0 0-12-16,0 0-16 0,0 0-15 0,0 0-6 15,0 0-12-15,0 0-6 0,0 0-10 0,0 0-2 16,45 4-7-16,-33-1 0 0,5-2-2 0,0 1-2 16,0 1-4-16,5-3 1 0,0 3-6 0,2-1-3 15,-2-2-5-15,1 3-4 0,0 0 0 0,-1 0-5 16,-4-2-3-16,-4 0-5 0,2-1 0 0,-3 2-7 16,-2-2 4-16,0 0-5 0,0 1-2 0,-11-1-2 15,12 2-2-15,-12-2 0 0,14 0-3 0,-14 0-1 0,0 0-3 16,0 0 1-16,11 0-8 0,-11 0-14 0,0 0-15 15,0 0-16-15,0 0-18 0,0 0-18 0,0 0-17 16,0 0-17-16,0 0-12 0,0 0-16 0,0 0-24 16,-32 9-8-16,24-6-35 0,-3 0-139 0,-3-3-374 15,14 0 166-15</inkml:trace>
          <inkml:trace contextRef="#ctx0" brushRef="#br0" timeOffset="185192.78">10449 6933 52 0,'0'0'164'16,"0"0"-12"-16,0 0-12 0,0 0-21 0,0 0 6 16,0 0-10-16,0 0-8 0,0 0-4 0,0 0-8 15,0 0-7-15,0 0-3 0,0 0-2 0,0 0-5 16,0 0-12-16,0 0 0 0,0 0-4 0,0 0-1 16,0 0-6-16,0 0-2 0,0 0-5 0,8-14-1 15,-8 14-2-15,0 0-2 0,0 0-1 0,0 0-1 16,0 0-1-16,0 0-1 0,0 0-1 0,0 0 0 15,6-6 1-15,-6 6 0 0,0 0 2 0,0 0-1 16,0 0 2-16,0 0 1 0,0 0-1 0,0 0 0 16,0 0-3-16,0 0-4 0,5-6 3 0,-5 6-5 0,0 0-3 15,0 0-5-15,0 0-1 0,0 0-5 0,0 0 1 16,0 0-4-16,0 0 1 0,0 0-5 0,0 0 7 16,0 0-4-16,0 0 5 0,0 28 4 0,0-19 6 15,0-9-2-15,-5 15 6 0,2-7-6 0,2 0 1 16,-1 0 4-16,-1 2 2 0,3 2 2 0,-5-1 0 15,2 0-4-15,2-3 6 0,-2 3-2 0,3 1-6 16,0-4 4-16,0-8 3 0,0 16-5 0,0-16-5 16,0 15-1-16,-2-5 0 0,2-10 0 0,2 17 3 15,-4-11-5-15,2-6 0 0,0 16 2 0,0-16-5 16,0 14-2-16,0-14-7 0,0 13 3 0,0-13 3 16,2 11-6-16,-2-11 0 0,-5 9-3 0,5-9 6 0,0 0-6 15,0 12 2-15,0-12-3 0,0 0-1 0,-3 11-3 16,3-11 1-16,0 0-2 0,-2 8-5 0,2-8-5 15,0 0 1-15,-7 8-17 0,7-8-5 0,-5 8-11 16,5-8-15-16,-7 4-12 0,7-4-15 0,-7 5-18 16,7-5-22-16,-6 6-19 0,6-6-22 0,0 0-13 15,0 0-25-15,-6 7-17 0,6-7-210 0,0 0-460 16,0 0 205-16</inkml:trace>
          <inkml:trace contextRef="#ctx0" brushRef="#br0" timeOffset="213323.86">10773 7085 94 0,'0'0'174'0,"0"0"-10"0,0 0-14 0,0 0-11 16,0 0-10-16,0 0-7 0,0 0-3 0,0 0-13 15,13 0-9-15,-13 0 5 0,0 0-6 0,9-5-9 16,-9 5-4-16,5-5 3 0,-5 5-12 0,7-4-2 0,-7 4-5 16,8-7-7-16,-8 7-1 0,8-7-8 15,-8 7-6-15,3-7 2 0,-3 7-5 0,11-11 2 16,-11 11-5-16,6-7 0 0,-3 4-3 0,-3 3-4 0,5-13-2 15,-1 7 1-15,1 0-2 0,-5 6 0 0,8-12-7 16,-5 3 3-16,-3 9-1 0,6-12 0 0,0 8 1 16,-6 4-2-16,5-12-2 0,-4 6 2 0,-1 6-3 15,5-11 1-15,-5 11 1 0,6-9 3 0,-6 9-7 16,0-10 3-16,0 10-3 0,0 0 2 0,6-6-2 16,-6 6 0-16,0 0-4 0,0 0-2 0,3-8-1 15,-3 8-2-15,0 0-5 0,0 0 4 0,0 0-4 16,0 0-1-16,0 0-2 0,0 0-2 0,0 0 0 15,0 0-1-15,0 0-2 0,0 0 3 0,0 0 0 16,0 0 3-16,0 0-4 0,0 0 4 0,0 0-4 16,0 0 4-16,0 0-3 0,-3 33 0 0,3-33 5 15,0 15 0-15,0-15-1 0,-4 15 3 0,2-6-3 0,2 1 8 16,0-10 3-16,-3 18 3 0,0-7-3 16,-2 2 3-16,4-4 0 0,1 1-4 0,-3-1 5 15,1 3 1-15,-1-5 0 0,0 4 0 0,3 1-1 0,-2-3 4 16,-2 1-2-16,4-1-5 0,0-9 0 0,-3 19 5 15,1-11-2-15,2 1-1 0,0-9-3 0,-3 16 0 16,0-7 2-16,3 1-3 0,0-10 2 0,0 15-1 16,0-15 2-16,0 14 1 0,0-14-1 0,3 13 7 15,-3-5 0-15,0-8 4 0,3 13-4 0,-3-13 3 16,0 10-3-16,0-10-8 0,5 12 7 0,-4-8 0 16,-1-4-9-16,0 0 4 0,5 12-1 0,-5-12-9 15,3 5 7-15,-3-5 0 0,0 0-4 0,3 10-1 16,-3-10 0-16,0 0 3 0,5 9-2 0,-5-9-5 15,0 0 4-15,0 0-5 0,0 0 7 0,0 0 3 16,0 0-8-16,0 0-3 0,0 0-7 0,0 9-1 16,0-9-7-16,0 0-24 0,0 0-34 0,0 0-23 0,0 0-31 15,0 0-37-15,0 0-29 0,0 0-39 0,0 0-265 16,0 0-534-16,-16-24 237 0</inkml:trace>
        </inkml:traceGroup>
        <inkml:traceGroup>
          <inkml:annotationXML>
            <emma:emma xmlns:emma="http://www.w3.org/2003/04/emma" version="1.0">
              <emma:interpretation id="{1619D274-B87E-4692-83F8-0F0081714C8E}" emma:medium="tactile" emma:mode="ink">
                <msink:context xmlns:msink="http://schemas.microsoft.com/ink/2010/main" type="inkWord" rotatedBoundingBox="26517,12375 29759,12357 29768,13989 26526,14007"/>
              </emma:interpretation>
            </emma:emma>
          </inkml:annotationXML>
          <inkml:trace contextRef="#ctx0" brushRef="#br0" timeOffset="84215.72">11749 7088 160 0,'0'0'198'0,"0"0"-9"0,0 0-18 0,0 0-8 15,0 0-13-15,0 0-13 0,0 0-9 0,0 0-14 16,0 0-12-16,0 0-7 0,0 0-7 0,0 0-10 16,0 0-4-16,0 0-10 0,0 0 0 0,0 0-3 15,0 0-3-15,0 0-5 0,34 8 2 0,-22-8-8 16,0 1-3-16,1 3-5 0,-1-4-3 0,2 1-3 0,1-1-2 15,-4 0-3-15,2 0-1 0,2 0-6 16,-1 1-1-16,1-1-1 0,-1 0-1 0,-1-1-2 16,-1 1-4-16,-12 0-11 0,23-3-6 0,-12 1-7 0,-2 1-8 15,-9 1-17-15,12-5-6 0,-5 5-12 0,-7 0-18 16,12-4-13-16,-12 4-32 0,9-6-20 0,-9 6-49 16,6-6-117-16,-6 6-328 0,5-9 145 0</inkml:trace>
          <inkml:trace contextRef="#ctx0" brushRef="#br0" timeOffset="84588.71">12395 6895 42 0,'0'0'186'15,"-6"10"-15"-15,6-2-4 0,-3 1-8 0,2 2-8 16,-1 2-8-16,2 2-8 0,-2-1-9 0,2 1-6 15,0 6-8-15,0-5-5 0,2 5-10 0,-2-3-8 16,0 3-8-16,2 0-8 0,-2-1-6 0,4 1-6 16,-4-5-6-16,5 3-7 0,-2 1-1 0,-2 0-4 15,-1-4-13-15,2 5-23 0,0-7-24 0,-2 1-30 16,1-1-40-16,2 0-32 0,-3-3-74 0,0-1-116 16,2-4-335-16,-2-6 148 0</inkml:trace>
          <inkml:trace contextRef="#ctx0" brushRef="#br0" timeOffset="86071.91">12740 6636 25 0,'0'0'205'0,"0"0"-10"0,0 0-17 15,0 0-13-15,0 0-16 0,0 0-11 0,0 0-8 0,0 0-17 16,0 0-12-16,0 0-8 0,0 0-12 0,0 0-8 15,0 0-6-15,0 0-5 0,0 0-10 0,0 0 1 16,41-1-8-16,-41 1-3 0,17 1-5 0,-7 1-6 16,-1-2-3-16,-9 0-1 0,21 1-3 0,-10 1-4 15,-1-1-7-15,-10-1 7 0,16 4-2 16,-8-3-9-16,1 2 11 0,-9-3-10 0,16 2 2 0,-10-1 0 16,-6-1-3-16,11 2-3 0,-11-2-3 0,0 0 3 15,11 3-8-15,-11-3 8 0,7 2-4 0,-7-2 0 16,0 0-2-16,5 7 1 0,-5-7 2 0,0 0 1 15,5 8-2-15,-5-8 0 0,0 0 0 0,2 10 1 16,-2-10 0-16,1 11-1 0,-1-11 2 0,-1 12 1 16,1-12-1-16,1 15 4 0,-1-15 1 0,-1 16-1 0,1-6-3 15,-2-2 7-15,2 5-1 0,-1-1 1 0,-3-3-2 16,4-9 2-16,-2 22-1 0,2-9-2 0,-2-3 0 16,1 3 2-16,0 2 5 0,2-3-2 0,-1 3 5 15,0-2-10-15,-1-1 8 0,1 4 2 0,0-4-1 16,0 3-2-16,0-3 0 0,0 0 0 0,0 4 0 15,0-4-2-15,-3 6 0 0,3-8-1 0,0 6 0 16,3-5 1-16,-3 4 0 0,0-3 0 0,-3 1 3 16,3-1-3-16,0 4 0 0,0-4-5 0,-1 2 1 15,1-2 2-15,-2 1-1 0,2 0-2 0,0 2 2 16,0-4-1-16,-1 5 0 0,2-3 4 0,-2-1-4 16,1 3 0-16,0 1 2 0,-4-1 2 0,4-1 2 15,0 1 2-15,0-3-1 0,0 2-3 0,-2 1-1 16,2-3-2-16,0-1 4 0,2 3 1 0,-2 4 4 15,0-3-4-15,0-2 9 0,0-1-6 0,0 4 5 16,0-1-4-16,0-3-3 0,4 3-1 0,-4 0 1 16,0-2-1-16,1 2-3 0,-1 0 3 0,2 3-1 0,-2-5-1 15,1 2-5-15,-2-2 2 0,1 1 2 0,0 2-3 16,0-1 1-16,-2-2-3 0,2 2 3 0,-1 3-1 16,-3-3-3-16,2 4 4 0,0-3-3 0,0 4 1 15,-2-4-1-15,-3 0 2 0,5-1 0 0,-6 6-2 16,4-3 4-16,1-1-5 0,-2 2 2 0,2-3 0 15,-1-2-4-15,-1 3-1 0,3 1 5 0,-2-3-2 16,2 1 2-16,1-1-3 0,-2 0 2 0,1 0-2 16,-1-2 2-16,2-1 2 0,1 2-4 0,0-4 0 15,0-10 0-15,0 19 1 0,1-12-3 0,-1 4 3 16,0-11 1-16,3 12-1 0,-3-12 2 0,0 15 0 16,2-9 2-16,-2-6 4 0,6 14 0 0,-5-8 6 15,-1-6 0-15,8 11 2 0,-6-5 5 0,-2-6-3 16,7 9-4-16,-2-5-1 0,-5-4-6 0,5 6 4 15,-5-6 0-15,6 5-2 0,-6-5-2 0,0 0-1 16,6 6 0-16,-6-6-1 0,0 0 2 0,0 0-2 16,9 5-18-16,-9-5-20 0,0 0-34 0,0 0-42 15,0 0-50-15,13-10-66 0,-7 4-71 0,-4-3-227 16,6-1-558-16,-4-2 247 0</inkml:trace>
          <inkml:trace contextRef="#ctx0" brushRef="#br0" timeOffset="86710.81">13348 7293 126 0,'-12'0'206'0,"12"0"-16"0,0 0-13 0,0 0-19 16,0 0-15-16,0 0-4 0,0 0-7 0,0 0-2 15,0 0-8-15,0 0 0 0,30 11-7 0,-22-8-5 16,3 1-7-16,-2-3-8 0,3 4-3 0,1-3-3 16,0 2-7-16,0-2-8 0,1-1-2 0,-2 2-3 15,5 1-8-15,0-2-2 0,0 1-5 0,-5-2-4 16,4 0-4-16,1 0-7 0,-3 3 0 0,-1-3-6 15,0-1-5-15,1 2 1 0,-1-2-6 0,1 2 1 16,-14-2-6-16,17-2 2 0,-7 2-1 0,-10 0-5 16,17-3-7-16,-9 2-11 0,-8 1-15 0,16-6-14 15,-16 6-22-15,10-5-22 0,-10 5-25 0,7-4-18 16,-7 4-14-16,0 0-25 0,0 0-26 0,0 0-186 16,0 0-401-16,-19-22 178 0</inkml:trace>
          <inkml:trace contextRef="#ctx0" brushRef="#br0" timeOffset="87051.84">13611 7135 123 0,'0'0'184'0,"0"0"-13"16,0 0-23-16,0 0-10 0,0 0-13 0,0 0-1 15,0 0 0-15,0 0-6 0,0 0-2 0,0 0-2 16,-5 32 0-16,3-22-9 0,0 1-2 0,0 4-2 16,2 0-4-16,-1-2-2 0,0 4-3 0,1 4-3 15,1-1-5-15,0-5-8 0,1 5-1 0,-2 0-4 16,2-2-3-16,1 3-10 0,-3-7-1 0,0 3-5 16,0-4-7-16,3-1-5 0,-6 2-4 0,3-2 0 0,3-1-8 15,-2 1 3-15,0-2-3 0,-1-10-3 16,-1 15-3-16,1-15-2 0,0 15 2 0,1-9-7 15,-1-6-9-15,0 0-20 0,0 12-15 0,0-12-19 16,0 0-16-16,-1 11-15 0,1-11-14 0,0 0-22 0,0 0-29 16,0 0-35-16,0 0-224 0,0 0-434 0,0 0 192 15</inkml:trace>
          <inkml:trace contextRef="#ctx0" brushRef="#br0" timeOffset="87386.23">14108 7063 168 0,'0'0'220'0,"0"0"-25"16,0 0-18-16,0 0-20 0,0 0-9 0,0 0-7 0,0 0 5 16,0 0-1-16,0 0 2 0,-9 25-15 0,5-12-11 15,-2-1-5-15,4-1-2 0,-2 8-5 0,1-2-6 16,-1 5-3-16,4-5-6 0,0 5-6 16,0 1-11-16,0 2-5 0,2-1-8 0,0 1-4 15,0-2-9-15,-1 9 2 0,3-1-10 0,-2-6-24 0,1-1-38 16,-2-1-43-16,-1 2-56 0,0-4-59 0,0-3-271 15,2-3-484-15,-2 0 214 0</inkml:trace>
          <inkml:trace contextRef="#ctx0" brushRef="#br0" timeOffset="196773.61">14512 7412 47 0,'0'0'166'0,"8"3"-14"15,-8-3-3-15,10 1-13 0,-10-1-3 0,10 2-9 16,-10-2-12-16,13 3-9 0,-13-3-5 0,12 2-12 15,-3 2-5-15,-9-4-9 0,13 5-5 0,-6-3-8 16,1 0-3-16,-8-2-5 0,14 7-1 0,-6-7-9 16,3 3-6-16,-4 2 2 0,8-1-9 0,-7 1 0 15,2-1-3-15,2-2-2 0,0 3-2 0,-1 0 0 16,2 1 2-16,2-1-5 0,-1 1-9 0,-2-1 1 16,4 1 3-16,-5-3-5 0,6 3-3 0,-5-1 5 15,3-1-2-15,-2-1-5 0,0 2-1 0,-2-1-11 16,0-4-6-16,1 6-11 0,-1-4-10 0,-1 0-17 15,0-1-19-15,3 0-20 0,2-1-21 0,-2 0-170 16,0-1-306-16,1-4 136 0</inkml:trace>
          <inkml:trace contextRef="#ctx0" brushRef="#br0" timeOffset="196334.86">14540 7254 83 0,'0'0'130'0,"0"0"-8"0,0 0-6 0,0 0-2 16,0 0-9-16,0 0-2 0,0 0-1 0,0 0-9 16,0 0 0-16,0 0-11 0,0 0-6 0,0 0-5 15,0 0-3-15,0 0-5 0,0 0-9 0,0 0-2 16,0 0-4-16,0 0-3 0,0 0-4 0,0 0-16 15,0 0 9-15,0 0 0 0,0 0-7 0,32-5-5 16,-32 5-1-16,14 0-2 0,-14 0-1 0,15-1-2 16,-15 1-1-16,18 1-3 0,-6-1 0 0,2 0-3 15,-1 0 2-15,0-1 2 0,3 2-5 0,1-1-4 16,-3 1 2-16,3-1 0 0,0-1 3 0,-2 0-6 16,-1 1-6-16,2 1 8 0,-2-1-2 0,0 0 0 0,-1 0 1 15,-1 1-8-15,-1 2 6 0,-11-3 0 16,17 0 2-16,-9 0-3 0,-8 0 2 0,14 0-1 15,-14 0 1-15,12 1-6 0,-12-1-2 0,0 0-2 0,11 0-9 16,-11 0 5-16,0 0-5 0,0 0-10 0,8 1-3 16,-8-1-13-16,0 0-1 0,0 0-7 0,0 0 1 15,0 0-12-15,0 0-3 0,0 0 0 0,0 0-16 16,0 0-5-16,0 0-30 0,0 0-93 0,0 0-224 16,0 0 99-16</inkml:trace>
        </inkml:traceGroup>
        <inkml:traceGroup>
          <inkml:annotationXML>
            <emma:emma xmlns:emma="http://www.w3.org/2003/04/emma" version="1.0">
              <emma:interpretation id="{2B3815DC-59E2-4D47-A5D5-51C7975170B7}" emma:medium="tactile" emma:mode="ink">
                <msink:context xmlns:msink="http://schemas.microsoft.com/ink/2010/main" type="inkWord" rotatedBoundingBox="30183,12810 31979,12801 31982,13391 30186,13401"/>
              </emma:interpretation>
            </emma:emma>
          </inkml:annotationXML>
          <inkml:trace contextRef="#ctx0" brushRef="#br0" timeOffset="-212172.87">15510 7182 161 0,'0'0'210'0,"0"0"-13"15,4-9-11-15,-4 9-17 0,8-7-8 0,-8 7-14 16,3-11-10-16,2 7-13 0,-5 4-3 0,7-8-6 16,-2 0 2-16,-5 8-11 0,8-11-9 0,-4 8-8 15,1-4-9-15,-5 7-1 0,6-8-5 0,0 3-6 16,-6 5-1-16,7-10-5 0,-7 10-3 0,6-4-3 15,-6 4-7-15,5-6-4 0,-5 6-4 0,0 0-5 16,0 0-7-16,5-6-4 0,-5 6-5 0,0 0-2 16,0 0 0-16,0 0-5 0,0 0 0 0,0 0-1 15,-18 27-3-15,9-16 3 0,-1 4 4 0,3 0-4 16,-5 2 0-16,4 1 5 0,-4 2-2 0,0-2 1 16,2 6 4-16,2-3-3 0,-1-5 4 0,1 6-3 15,2 2-1-15,-1-7 1 0,2 5-2 0,-3-2-1 16,4-6 2-16,-1 5-3 0,1-1-3 0,-1-5 0 15,5 1 5-15,-3 0-8 0,1-2-1 0,-1 3 4 16,2-7-1-16,2 2-2 0,-2 0 1 0,1-10-9 16,0 17-13-16,-3-11-15 0,3-6-28 0,0 15-26 0,0-15-30 15,0 12-29-15,0-12-30 0,0 0-24 0,4 7-235 16,-4-7-465-16,0 0 206 0</inkml:trace>
          <inkml:trace contextRef="#ctx0" brushRef="#br0" timeOffset="-211755.78">15739 7393 185 0,'0'0'176'0,"0"0"-13"0,0 0-11 0,5 21-9 0,-5-21-11 15,-4 16-3-15,3-3-10 0,1-2-8 0,-1 2-11 16,-2 2-6-16,2-3-8 0,0 1-7 0,1-1-6 15,0 3-5-15,-4-5 1 0,2-2-3 0,2 5-4 16,0-13 1-16,2 17 2 0,-1-10-2 0,-1-7 3 16,8 12 0-16,-3-6 1 0,-5-6-6 0,13 6 0 15,-5-2-4-15,6-2-11 0,-1-2 1 0,3-2-9 16,0 0-2-16,9-5-3 0,-4 0-6 0,1-1-1 16,0-6-11-16,-4 2-7 0,5-4-14 0,-4-1 0 0,-1 1-3 15,-2 1 0-15,0-6 4 0,-8 9 0 16,2-7 0-16,-3 4-2 0,-2 0 2 0,-4 0 0 15,-1-1-4-15,-2 1 4 0,-6 2-2 0,0-3 0 16,-3-1 1-16,0 6 2 0,-4-3-1 0,-4 2-1 0,-1 0-1 16,-1 1 4-16,2 4-1 0,2 0-2 15,-3 2 2-15,3 3 1 0,-1-2 1 0,1 2-2 16,-3 0 1-16,4 4 2 0,-1-1-3 0,2 2-12 16,-1 1-12-16,2 1-21 0,-2 3-14 0,3 0-23 15,2-2-24-15,0 3-16 0,4-5-33 0,1 2-186 0,6-6-372 16,-10 11 166-16</inkml:trace>
          <inkml:trace contextRef="#ctx0" brushRef="#br0" timeOffset="-211062.46">16218 7262 30 0,'9'-7'200'0,"-4"2"-5"0,-5 5-15 0,8-8-15 16,-8 8-6-16,9-10-5 0,-5 6-6 0,4-3-10 15,-4 1-4-15,1-2-2 0,1 2-19 0,2-2-15 16,-4 0-10-16,5 5-4 0,-2-6-5 0,2 3-9 16,-2 4-7-16,-1-6-7 0,1 5-5 0,1-2-6 15,-8 5-1-15,14-6-10 0,-8 6-4 0,-6 0-1 16,11-7-4-16,-11 7-7 0,0 0 2 0,13 7-5 0,-13-7-5 16,7 3 0-16,-7-3-1 0,3 11-4 15,-1-2 3-15,-1 1-4 0,-1-10 4 0,-3 18-5 16,1-5 4-16,-1 2-4 0,-2-1 2 0,0-1 0 15,-2 9 1-15,2-6 1 0,-3 1-3 0,-1-1 2 0,1 3 2 16,-2 2 1-16,-1-3-3 0,-1-1 5 0,3 2-1 16,-1-3 5-16,-2 0-6 0,0 3 2 15,2-5-2-15,2-2-2 0,-1 0 2 0,-2 0-3 0,2 1 2 16,0-7-3-16,1 5 1 0,3-5-1 0,0 2 2 16,0-4-2-16,-2 3 2 0,7-7-2 0,-7 10-1 15,7-10 0-15,-5 6 7 0,5-6 5 0,0 0 4 16,-5 7 4-16,5-7 3 0,0 0 3 0,0 0 3 15,-4 7 0-15,4-7 0 0,0 0-4 0,0 0-3 16,0 0-4-16,0 0-2 0,0 0-2 0,0 0 0 16,0 0-2-16,0 0-3 0,28-11-5 0,-28 11 1 15,18-2-1-15,-4 1 1 0,-2 2-4 0,5-1 1 16,-3 0-1-16,2 2 1 0,2 1-3 0,-2-3 1 16,0 2 0-16,1 2-2 0,0-4 6 0,0 0-6 15,1 4-2-15,-2 0 5 0,-1-2-10 0,-3 0 5 16,1 1-5-16,-2-1-2 0,-2 0-2 0,0 0-5 15,1-1-8-15,-10-1-2 0,14 3-2 0,-14-3-10 16,10 3-13-16,-10-3-6 0,8 3-14 0,-8-3-12 16,0 0-13-16,10 0-34 0,-10 0-40 0,0 0-37 15,0 0-186-15,12-9-421 0,-12 9 187 0</inkml:trace>
          <inkml:trace contextRef="#ctx0" brushRef="#br0" timeOffset="-210200.89">16785 7191 95 0,'-9'2'136'16,"9"-2"-1"-16,0 0-7 0,-12 6-9 0,12-6-4 15,-8 5-13-15,2-2-4 0,6-3-10 0,-9 6-4 16,9-6-10-16,-7 6-4 0,7-6-5 0,-8 6-10 15,8-6-9-15,-4 9 5 0,4-9-7 0,-6 8 2 16,6-8-10-16,0 0 3 0,0 14-7 0,0-14 5 0,2 12-1 16,2-6 1-16,-4-6-15 0,8 11 15 0,0-6-2 15,-2 1 3-15,2-1-4 0,7 1-3 0,-4 1-1 16,4-2 0-16,-1 1 3 0,1-2-2 16,0 0-2-16,2 1-2 0,-4-2 8 0,0 2-5 0,3-1 2 15,-3-2-2-15,-2 2 1 0,2-3 0 0,2 2 0 16,-3-1-6-16,1 4 0 0,2-1-2 0,-6-2 1 15,1-1-8-15,-1 1 1 0,-1-1-9 16,-1 2 7-16,-7-4 1 0,15 8-5 0,-8-6-2 0,0 5 0 16,-2-2-2-16,-5-5 2 0,10 9-3 0,-5 0-2 15,-1-4 2-15,4 2-3 0,-8-7 1 0,7 16 7 16,-5-6 2-16,1-1-1 0,-2 3-1 0,-1-1 1 16,-4-1 7-16,3 1 4 0,-5-1 5 0,-4 2 2 15,1-2-2-15,-3-3 0 0,-8 1-1 0,-3 1-2 16,0 0-3-16,-3 0 1 0,-10-3-6 0,10 2 3 15,-8 1-10-15,8-3-18 0,-8 2-18 0,7-3-26 0,0-1-25 16,1 2-30-16,1-2-39 0,3 2-29 16,0-4-220-16,6 1-429 0,1-2 190 0</inkml:trace>
          <inkml:trace contextRef="#ctx0" brushRef="#br0" timeOffset="-210681.47">16844 7176 14 0,'0'0'213'16,"0"0"-24"-16,0 0-14 0,0 0-20 0,0 0-6 15,0 0-15-15,0 0-6 0,0 0-6 0,27 0-7 16,-27 0-11-16,19 1-5 0,-10-1-8 0,5 0 3 0,3 1-9 16,-3-1-4-16,2 4-5 0,6-4-5 15,-5 0-8-15,2 0-3 0,-2 0-8 0,0 0-5 16,-2 0-2-16,1 0-4 0,1 0-3 0,0-3-6 0,-1 6-3 15,-3-6-3-15,0 2-3 0,-4 0 0 0,-9 1-13 16,20-1-6-16,-20 1-15 0,11-3-12 0,-11 3-23 16,10-1-28-16,-10 1-32 0,0 0-22 0,0 0-20 15,0 0-8-15,0 0-160 0,0 0-343 0,-24-12 152 16</inkml:trace>
        </inkml:traceGroup>
      </inkml:traceGroup>
    </inkml:traceGroup>
    <inkml:traceGroup>
      <inkml:annotationXML>
        <emma:emma xmlns:emma="http://www.w3.org/2003/04/emma" version="1.0">
          <emma:interpretation id="{2AA5E00A-EA35-45E5-AB67-2A431D152674}" emma:medium="tactile" emma:mode="ink">
            <msink:context xmlns:msink="http://schemas.microsoft.com/ink/2010/main" type="paragraph" rotatedBoundingBox="15338,14455 33235,14230 33256,15948 15360,16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06628C-B77F-430B-AA16-6FC3789C6129}" emma:medium="tactile" emma:mode="ink">
              <msink:context xmlns:msink="http://schemas.microsoft.com/ink/2010/main" type="line" rotatedBoundingBox="15338,14455 33235,14230 33256,15948 15360,16174"/>
            </emma:interpretation>
          </emma:emma>
        </inkml:annotationXML>
        <inkml:traceGroup>
          <inkml:annotationXML>
            <emma:emma xmlns:emma="http://www.w3.org/2003/04/emma" version="1.0">
              <emma:interpretation id="{37F141AE-7A26-415A-9397-C8B9AD56F76A}" emma:medium="tactile" emma:mode="ink">
                <msink:context xmlns:msink="http://schemas.microsoft.com/ink/2010/main" type="inkWord" rotatedBoundingBox="15346,15103 16628,15087 16637,15738 15354,15754"/>
              </emma:interpretation>
            </emma:emma>
          </inkml:annotationXML>
          <inkml:trace contextRef="#ctx0" brushRef="#br0" timeOffset="-202807.36">579 9626 104 0,'0'0'176'0,"0"0"-17"15,0 0-14-15,10-22-20 0,-10 22-5 0,4-8-13 16,-4 8-9-16,5-9 0 0,1 3-12 0,-2-2 2 16,-4 8-11-16,7-11-2 0,-1 2-5 0,-1 1-4 0,1 0 0 15,-2-1-3-15,2 1-5 0,1-2-5 16,0-2-2-16,2 4-5 0,-5-3-3 0,4 1-4 16,-2-1 0-16,-3 4-3 0,2-2 1 0,1 1 8 0,-6 8-4 15,9-13-4-15,-8 7 4 0,-1 6 4 0,5-12 0 16,-5 12 4-16,3-11 2 0,-3 11 1 0,2-8-1 15,-2 8-8-15,0 0 1 0,0 0-8 0,4-8-4 16,-4 8 1-16,0 0 10 0,0 0 1 0,0 0 0 16,0 0 1-16,0 0 5 0,-7 39 1 0,3-26 2 15,1 4-9-15,-1 3 10 0,1 3 0 0,3-1 0 16,-2 2-1-16,1 1-5 0,-1-1 3 0,-3 1-2 16,5-1-4-16,0 7-6 0,-1-7 3 0,-2 7-4 0,6-9-6 15,-3 3 0-15,1-4-4 0,-1 0-7 0,0 0 1 16,-1-5-2-16,-2-4 3 0,3 4-6 15,-1-1-1-15,-1 0 1 0,0-3-4 0,1 0-5 16,-1 1-11-16,1-2-18 0,-3 0-15 0,0-3-23 0,1 1-23 16,3-9-24-16,-6 12-33 0,2-7-29 15,4-5-36-15,0 0-44 0,-7 8-228 0,7-8-516 16,0 0 229-16</inkml:trace>
          <inkml:trace contextRef="#ctx0" brushRef="#br0" timeOffset="-202227.36">941 9736 132 0,'0'0'223'0,"4"-8"-6"0,-4 8-17 16,6-8-15-16,-6 8-15 0,3-8-14 0,-3 8-10 0,8-9-11 15,-5 3-10-15,-3 6-10 0,6-13-10 16,-1 7-10-16,0-3-9 0,1 1-9 0,0-2-9 15,-1-2-1-15,2 3-9 0,-2-4-5 0,0 4-6 0,2-6-5 16,2 3-3-16,-5-2-4 0,4 3-4 0,-5-1-3 16,3-3-3-16,-1 3-2 0,1-2-3 0,-1 1-1 15,-3-1-2-15,4 5-4 0,-4-5 0 0,0 3-3 16,1 0 4-16,0 0-4 0,1 2 3 0,-4 9-1 16,3-14 1-16,1 8 4 0,-4 6 3 0,2-12 6 15,-2 12-3-15,3-9 6 0,-3 9-5 0,2-8-5 16,-2 8-2-16,0 0 0 0,0 0-5 0,0 0-1 15,0 0-2-15,0 0 7 0,0 0 6 0,0 0 3 16,6 26 3-16,-6-15 8 0,-2 5 4 0,2 3 6 0,-1 2 2 16,-4 3 0-16,2 0-1 0,2 7 5 15,-2 1 2-15,-2-2 7 0,0 4-2 0,1-3-5 16,1-5 2-16,-1-1-3 0,0-1-4 0,2-2-3 0,0-1-2 16,-1 4-2-16,1-4-9 0,0-4-10 15,-1 2 8-15,2-3-3 0,-2 0-5 0,-2 2 2 16,5-5 8-16,-1-1-16 0,-1-1 1 0,1-2-15 0,-2 1-22 15,3-10-21-15,0 15-33 0,-1-7-23 0,1-8-36 16,-1 16-38-16,1-16-38 0,1 9-62 0,-1-9-266 16,0 0-580-16,0 0 257 0</inkml:trace>
          <inkml:trace contextRef="#ctx0" brushRef="#br0" timeOffset="-201742.98">1558 9637 212 0,'0'0'247'0,"0"0"-22"0,0 0-4 15,0 0-10-15,0 0-7 0,0 0-7 0,0 0-9 0,17 22-7 16,-10-12-9-16,2-1 1 0,-3 1-6 16,2 3-4-16,1-1-12 0,2 3-2 0,-3-3-8 15,7 6-4-15,0-3-2 0,-1 4-17 0,0-4 6 0,-3-3-13 16,-3 0 4-16,3-1-11 0,-3 3-11 0,1-4-6 15,1-2-11-15,-3 1 13 0,4 2-26 0,-6-3-9 16,2-2-13-16,-2 0 6 0,-5-6-1 0,10 11-9 16,-6-5-5-16,-4-6-3 0,8 10 0 0,-8-10-2 15,5 6-2-15,-5-6-16 0,0 0-16 0,3 9-24 16,-3-9-10-16,0 0-19 0,6 5-11 0,-6-5-16 16,0 0-27-16,0 0-31 0,0 0-37 0,0 0-33 15,0 0-30-15,0 0-50 0,-19-22-229 0,15 8-565 16,-1 1 250-16</inkml:trace>
          <inkml:trace contextRef="#ctx0" brushRef="#br0" timeOffset="-201343.9">1744 9699 136 0,'0'0'205'0,"0"0"-17"0,0 0-8 0,0 0-6 0,-23 7-9 16,23-7-6-16,-11 9-3 0,3 0-3 0,3-2-6 15,-7 4-11-15,1-1-4 0,0 3-11 0,3-1-2 16,-5 3-10-16,2-3-2 0,1-2-10 0,-1 5 0 16,2-5-5-16,1 1-9 0,-1-1-7 0,-1 1-8 15,3-2-4-15,1 0-7 0,0-1-3 0,1-1-5 16,0 0-6-16,0 1-3 0,-1-3-4 0,6-5-2 16,-7 7-7-16,7-7 2 0,-6 8-4 0,6-8 1 15,-5 8-1-15,5-8 3 0,0 0-5 0,0 0-1 16,0 0-3-16,-10 2 3 0,10-2-4 0,0 0-2 15,0 0-3-15,0 0 1 0,0 0-4 0,0 0 0 16,0 0 0-16,-12-14 1 0,12 14-2 0,0 0 0 16,0 0 0-16,0 0-2 0,0 0 2 0,12-21-3 0,-12 21-3 15,10-6 2-15,-2 3 0 0,2 0 1 16,2-2-1-16,3 1 5 0,-1-2 3 0,4 4 0 16,3-5 3-16,-1 1-6 0,3 2 2 0,0-2-2 15,0 2 0-15,-6 2-1 0,-1 2-3 0,2-3-8 0,-2 0-14 16,-1 0-20-16,1 0-32 0,-7 1-35 0,4 1-39 15,-2-1-45-15,-3-2-50 0,-8 4-266 0,15-2-545 16,-8 0 242-16</inkml:trace>
        </inkml:traceGroup>
        <inkml:traceGroup>
          <inkml:annotationXML>
            <emma:emma xmlns:emma="http://www.w3.org/2003/04/emma" version="1.0">
              <emma:interpretation id="{2C62856F-6FFE-4006-9CDD-7788881C1017}" emma:medium="tactile" emma:mode="ink">
                <msink:context xmlns:msink="http://schemas.microsoft.com/ink/2010/main" type="inkWord" rotatedBoundingBox="17220,14789 20157,14752 20169,15711 17232,15748"/>
              </emma:interpretation>
            </emma:emma>
          </inkml:annotationXML>
          <inkml:trace contextRef="#ctx0" brushRef="#br0" timeOffset="-198352.86">2622 9467 162 0,'0'0'167'0,"0"0"-5"0,0 0-11 0,0 0-5 16,0-14-2-16,0 14-4 0,0 0-7 0,0 0-4 15,0 0-8-15,0 0 3 0,-1-13 1 0,1 13-4 16,0 0-6-16,0 0-6 0,0 0-7 0,0 0-8 16,0 0-10-16,0 0-6 0,0 0-5 0,0 0-3 15,-16 0-5-15,16 0 3 0,-13 12 3 0,5-2-4 16,-1 3-3-16,-4 1 1 0,0 4-3 0,1 0-3 15,-2 1 6-15,3 2 6 0,0 1-11 0,3-1 5 16,-3 8-5-16,6-6-6 0,0 1 11 0,2 1 3 0,-2-3 1 16,4 3-6-16,-3-3-11 0,4 2 3 0,1-4-7 15,2 2-3-15,-2-8-1 0,0 6 2 0,-1-4-13 16,4-2 1-16,-1 1 1 0,-1-2-8 0,0 0 4 16,-1-2-5-16,2-2-10 0,-2 0-2 0,0-1-18 15,2 0-28-15,-3-8-28 0,1 11-26 0,-1-11-22 16,1 8-17-16,-1-8-23 0,0 0-39 0,0 0-53 15,12 0-62-15,-12 0-186 0,12-18-528 0,-5 7 234 16</inkml:trace>
          <inkml:trace contextRef="#ctx0" brushRef="#br0" timeOffset="-197933.78">2812 9654 189 0,'2'-13'197'0,"-2"13"-11"0,6-11-12 16,-3 4-11-16,-3 7-13 0,6-13-10 0,-4 8-7 0,-2 5-7 15,6-13-5-15,-3 5-11 0,0 2-9 0,-3 6-8 16,5-16 1-16,-3 7-12 0,3 2-4 0,-3-2-7 16,-2 9-7-16,7-14-6 0,-1 1-4 0,-2 5-5 15,-1-2-5-15,4 0-4 0,-1 1-4 0,-2 3-2 16,1-5-5-16,-2 4 2 0,2 0-6 0,-5 7 0 15,11-8-2-15,-11 8 0 0,3-8-4 0,-3 8 0 16,6-6-3-16,-6 6-1 0,0 0-3 0,0 0 5 16,0 0 7-16,0 0 8 0,0 0 10 0,8 20 2 15,-7-8 9-15,-6 3 1 0,1 4 6 0,0 4 5 16,-3-4-6-16,1 3-2 0,0 1-2 0,1 0 5 16,0 1-4-16,0 1-2 0,0-1-6 0,2-1-5 15,-2-2-2-15,1 2-5 0,1-2-1 0,-2 0 0 0,0-1-9 16,1-5 0-16,2 1-3 0,-3-3-4 0,3 1 5 15,-1-2-6-15,0 0-4 0,1-3-8 16,2-9-20-16,-3 14-19 0,2-9-19 0,1-5-21 16,0 0-17-16,-4 12-25 0,4-12-37 0,0 0-45 0,0 0-36 15,0 0-266-15,0 0-540 0,0 0 239 16</inkml:trace>
          <inkml:trace contextRef="#ctx0" brushRef="#br0" timeOffset="-197545.89">3091 9709 50 0,'0'0'241'0,"0"0"-18"16,11 0-13-16,-11 0-16 0,0 0-8 0,14 0-9 15,-14 0-14-15,7 11-9 0,-2-3-5 0,-1 0-6 16,-1-4-9-16,0 6-15 0,3 1-12 0,-2 0-9 16,2-1-8-16,-1 0-4 0,-2 0-12 0,2-2-6 15,0 3-5-15,1-3-5 0,-4-3-4 0,2 3-2 16,-4-8 2-16,12 11-9 0,-5-8 4 0,-1 1-10 15,1-2-2-15,-7-2-4 0,17 0-1 0,-7 0-4 16,2-2-3-16,-12 2 1 0,22-4-4 0,-11-4-3 16,0 1 0-16,-2 0-1 0,2-2-4 0,-1-2-2 15,-2 3-4-15,-1-3 0 0,1-1-3 0,-2 2 4 16,-1-2-3-16,-2 1 0 0,-3 1-2 0,4-2 0 16,-4-3-2-16,-4 3-1 0,3 3 4 0,-5-2-4 0,1-1 0 15,-3 2 0-15,2-1-3 0,-5 0 1 0,2 3 1 16,-4-1-2-16,0 0 1 0,-3 3-1 0,2 1-1 15,-3 1 3-15,0 0 0 0,-1 1 0 0,2 6-3 16,-2-3 0-16,2 1 2 0,2 2-13 0,-2 1-17 16,3 4-15-16,-2-5-18 0,6 6-16 0,0-5-14 15,-1 4-31-15,2 1-32 0,1-2-28 0,3 1-42 0,2 0-171 16,2-8-431-16,0 11 191 0</inkml:trace>
          <inkml:trace contextRef="#ctx0" brushRef="#br0" timeOffset="-196924.83">3651 9609 31 0,'0'0'173'0,"6"-9"-10"0,0 5-21 16,-6 4-7-16,11-9-1 0,-1 5-9 0,-4-1-9 16,2-1-3-16,0 1-9 0,0 0 0 0,0 2-5 15,1-3-1-15,-1 3-7 0,-8 3 2 0,17-6-7 16,-8 2 0-16,-1 1-1 0,-8 3-5 0,15-3-2 16,-8 0-7-16,-7 3-3 0,13-5-7 0,-13 5-8 15,14 0-6-15,-14 0-1 0,9 0-3 0,-9 0-3 16,7 8 4-16,-7-8-2 0,5 7 1 0,-5-7 0 15,3 15 0-15,-3-15 2 0,-4 22 2 0,-1-11-5 16,2 4-3-16,-1 1 2 0,-1-1 8 0,-6 1-6 16,3 5-5-16,-2-2-4 0,-2-1-1 0,1 3-2 15,-1-1-1-15,-1 0-2 0,-2-2-5 0,1 3-2 0,1-2-3 16,-4-3 1-16,2 0-1 0,1 1-5 16,0-1 1-16,1-5-2 0,1-1 2 0,0 1-1 0,2-1-5 15,0-3 2-15,0 2-2 0,3-3 4 16,-2-1-4-16,9-5 0 0,-10 6 1 0,6-2 3 0,4-4-2 15,0 0 2-15,-12 3-2 0,12-3-1 0,0 0-3 16,0 0-1-16,0 0 0 0,0 0-4 16,0 0 1-16,0 0 1 0,0 0-4 0,13-30 1 0,-6 24 1 15,1 2-2-15,2-5 0 0,4 6 2 0,0-1 1 16,-3-3-5-16,6 3 3 0,0-1-3 0,0 0 1 16,-1 2 1-16,5 0 3 0,1-2-4 0,-5 3 2 15,4 0-2-15,1 2 0 0,-6-3 1 0,-2 1 0 16,6 2 2-16,-7 0-2 0,0-1-1 0,1 2 0 15,-4-1 1-15,-10 0-1 0,17 2 1 0,-8-2-7 16,-9 0-3-16,12 0-20 0,-12 0-13 0,0 0-13 16,13 3-20-16,-13-3-14 0,7 2-20 0,-7-2-23 15,0 0-25-15,11 1-23 0,-11-1-30 0,0 0-196 16,0 0-441-16,16-9 195 0</inkml:trace>
          <inkml:trace contextRef="#ctx0" brushRef="#br0" timeOffset="-196236.92">4271 9529 46 0,'-10'5'226'0,"10"-5"-16"0,-14 5-16 15,5 1-16-15,2-1-6 0,0 1-16 0,-1 0-16 16,4-2-12-16,4-4-10 0,-9 15-8 0,5-9-7 15,1 0-11-15,-1 1-2 0,4-7-10 0,-2 14-8 16,-2-6-8-16,4-8-7 0,1 14-1 0,-1-14-3 16,3 13-6-16,-1-6-1 0,3 0-4 0,2 2-4 15,3-3 3-15,2 0-7 0,-1 1 4 0,3 1-5 16,0-4 4-16,3 5-2 0,-2-6-2 0,2 2 2 16,-2 3-1-16,2-5 2 0,3 5 0 0,1-1 1 15,-4-1 3-15,-3 0-3 0,2 0 0 0,-3-3-1 16,0 3-4-16,-4-3-2 0,2 0 1 0,0 2-6 15,-1 0-1-15,-3 0-5 0,0-1-2 0,1 1-3 0,-8-5 5 16,6 10-2-16,-2-4-3 0,-4-6 1 0,2 12 0 16,-2-4 0-16,0-8-3 0,-7 14-1 0,1-7 4 15,-5 2-3-15,1-1 2 0,-2 1-3 0,-1 0 0 16,0-1-1-16,-2-3 0 0,1 4-5 0,-2-3 1 16,-3 1-5-16,3-1-15 0,-1 0-14 0,0-1-15 15,0-1-20-15,1 1-19 0,1-1-23 0,2-3-27 16,-2 0-29-16,6 0-37 0,-5-2-60 0,1-1-145 15,3-4-438-15,4 1 194 0</inkml:trace>
          <inkml:trace contextRef="#ctx0" brushRef="#br0" timeOffset="-196643.16">4271 9512 214 0,'0'0'210'0,"11"-5"-7"16,-4 1-11-16,-7 4-6 0,14-5-11 0,-5 5-12 15,2-6-11-15,-11 6-8 0,21 0-10 0,-11-2-7 16,5 1-9-16,-2 0-8 0,0-1-10 0,2 2-7 16,-1-4-10-16,-3 4-7 0,-11 0-9 0,21 0-7 15,-12 0-4-15,2 1-8 0,-11-1-8 0,17-1-16 16,-9 2-20-16,-8-1-26 0,11 0-22 0,-11 0-32 16,11 3-28-16,-11-3-36 0,0 0-31 0,0 0-200 15,0 0-401-15,0 0 177 0</inkml:trace>
          <inkml:trace contextRef="#ctx0" brushRef="#br0" timeOffset="-195832.12">4786 9241 35 0,'0'0'215'15,"14"-1"-9"-15,-14 1-9 0,14 3-7 0,-14-3-11 0,15 8-12 16,-2-3-4-16,-3 3-7 0,2 3-8 0,1 5-2 16,3 1-9-16,-3 3-2 0,-1-3-2 0,-2 8-6 15,1-2-9-15,0 5-8 0,-3-3 0 0,3 6-8 16,-4 1-2-16,-3-7-5 0,-1-3-9 0,0 3-5 16,-6 8-2-16,2-10-12 0,-5 0-4 0,0 1-8 0,-1 1 3 15,-4 2-10-15,2-7-6 0,-1 1-2 16,0-1-7-16,-1-1-3 0,1 0-17 0,1-4-18 15,-3-4-23-15,3-1-27 0,-2 2-27 0,2-3-36 16,0-2-40-16,3-1-39 0,-1-3-45 0,7-3-222 16,-12 4-502-16,12-4 223 0</inkml:trace>
          <inkml:trace contextRef="#ctx0" brushRef="#br0" timeOffset="-195202.6">5009 9060 112 0,'-6'-7'248'0,"6"7"-14"15,0 0-19-15,0 0-16 0,-6-8-13 0,6 8-18 16,0 0-19-16,0 0-9 0,0 0-8 0,0 0-9 16,13-13-5-16,-13 13-8 0,11-6-3 0,-11 6-7 15,17 0-5-15,-9-2-5 0,-8 2-3 0,18 0-7 16,-4-3 3-16,1 3-12 0,1 3 4 0,-3-1-13 16,0-2-2-16,-3 4-5 0,-1-1-6 0,-1 0-7 15,4 2-2-15,-6 0-1 0,1 0-6 0,-2 1-4 16,-1 3-3-16,-1-2-1 0,1 0-3 0,-4-7 1 15,1 19-1-15,-2-9 0 0,-5 0-5 0,4 2 6 16,-3 0-2-16,-2-1 2 0,-2 0 0 0,2 1-1 16,-3-1-5-16,2 1 3 0,-4-2-8 0,3 1 3 15,1 0 4-15,-1-2-6 0,3 0-5 0,-1-3 5 16,4 0-6-16,-4 2 2 0,4-1-1 0,3-7 2 0,-5 10-5 16,5-10 1-16,-2 12 3 0,2-12 3 0,3 10 0 15,2-4-3-15,2-1-1 0,7-5-1 16,1 3 0-16,0-3-8 0,2 0-6 0,4-3-10 0,3 3-17 15,1-2-13-15,-2-2-19 0,1-1-21 0,-3 4-26 16,-4-2-19-16,0-1-28 0,-2 4-30 0,0-2-26 16,-4-1-244-16,4 0-497 0,-7 0 219 0</inkml:trace>
        </inkml:traceGroup>
        <inkml:traceGroup>
          <inkml:annotationXML>
            <emma:emma xmlns:emma="http://www.w3.org/2003/04/emma" version="1.0">
              <emma:interpretation id="{EC320040-C39A-4D53-9701-3BA77141572D}" emma:medium="tactile" emma:mode="ink">
                <msink:context xmlns:msink="http://schemas.microsoft.com/ink/2010/main" type="inkWord" rotatedBoundingBox="21081,14383 23623,14351 23640,15734 21098,15766">
                  <msink:destinationLink direction="with" ref="{0F641CA4-9B0C-4F56-8B23-3AF2B8559923}"/>
                </msink:context>
              </emma:interpretation>
            </emma:emma>
          </inkml:annotationXML>
          <inkml:trace contextRef="#ctx0" brushRef="#br0" timeOffset="-190491.23">7675 9503 35 0,'0'0'186'0,"0"0"-12"0,0 0-7 0,0 0-14 16,0 0-9-16,0 0-10 0,0 0-6 0,0 0-7 15,0 0-10-15,0 0-2 0,0 0-7 0,0 0-4 16,0 0-6-16,0 0-3 0,0 0-3 0,0 0-5 16,22-5-3-16,-22 5-6 0,0 0-5 0,13-9-5 15,-8 6-2-15,2-2-2 0,-7 5-4 0,12-6-6 16,-5 4-5-16,1-4-2 0,-1-2-2 0,3 1-5 16,2-3-2-16,-2 2-7 0,0 4 0 0,0-6-3 0,-1 2 1 15,0 1-6-15,2 0 3 0,-2-4-5 16,-1 2-1-16,1-2-1 0,-5 5-4 0,2-1-4 15,1-2 6-15,-3 4-2 0,2-2 3 0,-6 7 3 0,8-11 2 16,-8 11 0-16,7-10 6 0,-7 10-2 0,2-6-5 16,-2 6-2-16,0 0 1 0,0 0-1 0,0 0-1 15,0 0-5-15,7-5-2 0,-7 5-1 0,0 0-1 16,0 0-2-16,0 0 5 0,0 0-4 0,0 0-1 16,0 0 3-16,0 0 1 0,0 0 3 0,0 28 4 15,0-28 7-15,-3 16 8 0,2-5-4 0,-3 3 4 16,3 0 6-16,-2 0 3 0,1 6 0 0,-4-1 3 15,1-4-1-15,2 0-2 0,-2 6-3 0,-3 0 2 0,4-4 1 16,-1 3-2-16,0 0-2 0,0-5-3 16,0 0-2-16,2-1-3 0,-2 2-4 0,-1 0-2 15,5-2-3-15,-3-1 2 0,0 0-1 0,2-1 1 0,-2 3-6 16,2-5 3-16,-1-1 2 0,1-1-9 0,1 1-12 16,-2 1-14-16,3-10-13 0,-4 12-21 0,2-6-27 15,2-6-24-15,-3 10-19 0,3-10-13 0,0 0-34 16,0 0-45-16,0 0-43 0,0 0-195 0,0 0-490 15,30-22 216-15</inkml:trace>
          <inkml:trace contextRef="#ctx0" brushRef="#br0" timeOffset="-190093.81">8114 9556 2 0,'0'0'212'0,"0"0"-18"0,0 0-8 0,0 0-8 16,0 0-10-16,0 0-13 0,8 10-9 0,-8-10-4 15,0 15-3-15,0-15-13 0,0 14-6 0,-2-4-7 16,2-10-7-16,0 19-10 0,0-8-8 0,0-1-8 16,0 2 0-16,2 0-4 0,-2-3-2 0,0-9-4 15,5 21-6-15,-1-14-7 0,-1 0-1 0,4-1-3 16,-3 3-4-16,5-6-2 0,-1 2-7 0,5-2-4 0,-2 0-2 16,1-3-4-16,3 3-1 0,-2-6-1 0,2 3-2 15,2-2-5-15,-3-2 0 0,-1-2-2 0,-2 0-4 16,-4 0-1-16,5-3-2 0,3 3-1 0,-4-3 0 15,0 1-3-15,-3 0 1 0,0-4-3 0,-3 5 4 16,0-3-4-16,-1 3-2 0,-1-3 9 0,0 2-8 16,-3 8-1-16,0-16 3 0,0 7 0 0,0 9 0 15,-5-16-1-15,0 5 2 0,-2 1 0 0,-3 0-1 16,3 2-1-16,-4-1-3 0,-2 2 2 0,1 2-2 16,-4-1 2-16,6 3-2 0,-6 1 0 0,2-1 0 15,1 3-3-15,-3-5-8 0,3 5-7 0,0 0-12 16,2 3-19-16,0-1-14 0,1 1-18 0,1-1-12 15,9-2-25-15,-14 9-23 0,7-7-31 0,7-2-33 16,-8 9-202-16,8-9-438 0,0 0 195 0</inkml:trace>
          <inkml:trace contextRef="#ctx0" brushRef="#br0" timeOffset="-189611.86">8622 9455 145 0,'0'0'204'0,"4"-6"-15"0,-4 6-13 16,10-9-11-16,-7 3-14 0,4 0-14 0,0-2-9 15,0 3-9-15,1-1-2 0,-1 0-6 0,2 1-8 16,-1 0-9-16,1 0-5 0,-1 1-4 0,2-1-1 15,3 2-6-15,-6-1-4 0,3-1-3 0,-10 5-4 16,17-1-1-16,-17 1-8 0,12-4-6 0,-12 4-5 16,12 0-6-16,-12 0-3 0,10 1-6 0,-10-1 0 15,8 9-6-15,-8-9 6 0,7 9-2 0,-7-2-5 16,0-7 6-16,0 15 0 0,0-3 1 0,-3-1-2 16,0 3 1-16,-3-2 0 0,1 3 1 0,-2-1 1 0,1 3-5 15,-2-1 4-15,-3 1-4 0,-1-1 1 16,1 3-3-16,0-2 3 0,-3-2-3 0,3-2-5 15,0 5 2-15,0-5-5 0,1-1 3 0,2 0-7 0,1 0-1 16,2-6 2-16,0 3-3 0,-2-1-1 0,7-8-2 16,-5 8 5-16,3-2-4 0,2-6 2 0,0 0 2 15,-3 13-5-15,3-13 4 0,0 0 0 0,13 8-2 16,-4-5-4-16,0-2 5 0,-9-1-7 0,23 0 3 16,-8 0-7-16,-2-1-8 0,4-2-17 0,-5 3-15 15,4-2-16-15,-2-2-21 0,0 2-22 0,0-2-21 16,-1 0-26-16,-4 2-35 0,4-3-41 0,-1 1-219 15,-7-2-476-15,7-3 211 0</inkml:trace>
          <inkml:trace contextRef="#ctx0" brushRef="#br0" timeOffset="-193726.97">6315 8705 103 0,'0'0'220'0,"0"0"-16"0,0 0-19 16,0 0-14-16,-4-9-14 0,4 9-15 16,0 0-12-16,0 0-9 0,0 0-14 0,0 0-4 0,8-13-1 15,-8 13-10-15,0 0-3 0,11-8-1 0,-11 8-3 16,11-4-9-16,-5 1-2 0,-6 3-6 0,11-5 0 15,-6 2-7-15,-5 3-5 0,12-3-5 0,-12 3 0 16,13-5-8-16,-13 5-1 0,13-2-5 0,-13 2-3 16,12-3-6-16,-12 3-1 0,11 0-4 0,-11 0-2 15,0 0-4-15,15 3 4 0,-15-3-10 0,9 2 5 16,-9-2-1-16,10 5-1 0,-10-5-5 0,7 5-1 16,-7-5 6-16,6 7-2 0,-6-7 5 0,5 9 6 15,-5-9-4-15,4 13-2 0,-4-7 3 0,0-6 7 0,0 18 3 16,0-11-3-16,0-7 5 0,-4 17 3 0,-1-4-2 15,2-1 5-15,-2 1-2 0,0-2 2 0,-2 3-2 16,1-3-5-16,-2 1 5 0,1-1-5 0,2 2-1 16,-2-3-4-16,2 2-4 0,-1-1 3 0,0-1-3 15,1 2-1-15,1-3-1 0,0-1-3 0,-1 0 4 16,2-2-3-16,3-6-6 0,-7 15 0 0,5-8 3 16,2-7-1-16,-4 13 0 0,4-13-5 0,-2 11 0 15,2-11-7-15,0 10-17 0,0-10-23 0,-2 8-29 16,2-8-29-16,-3 10-40 0,3-10-31 0,-2 9-43 15,2-9-71-15,0 0-190 0,0 0-509 0,3 12 226 16</inkml:trace>
          <inkml:trace contextRef="#ctx0" brushRef="#br0" timeOffset="-193448.5">6365 9250 8 0,'2'6'231'0,"-2"-6"-13"0,0 0-9 0,10 6-8 16,-10-6-13-16,5 3-6 0,-5-3-10 0,0 0-10 16,10 3-11-16,-10-3-12 0,0 0-2 0,0 0-2 15,15-3-7-15,-15 3-3 0,0 0-5 0,9-6-5 16,-9 6-2-16,0 0-1 0,6-8-8 0,-6 8-9 16,3-10 1-16,-3 10-14 0,4-9-2 0,-4 9-10 15,0 0-9-15,1-12-7 0,-1 12-4 0,0 0-10 16,0 0 1-16,0-12-8 0,0 12-13 0,0 0-13 15,0 0-19-15,0 0-10 0,0 0-25 0,0 0-23 16,-13-1-28-16,13 1-30 0,0 0-39 0,-17 9-34 16,17-9-74-16,-6 5-169 0,6-5-480 0,-4 8 213 0</inkml:trace>
          <inkml:trace contextRef="#ctx0" brushRef="#br0" timeOffset="-194518.85">6871 9425 93 0,'8'-1'247'0,"-8"1"-10"16,0 0-26-16,0 0-17 0,0 0-16 0,0 0-8 15,0 0-10-15,0 0-12 0,0 0-8 0,0 0-5 16,-37 8-9-16,20 0-5 0,1-2-9 0,-5 4-6 16,-1-1-12-16,0 2-4 0,-3 2-3 0,2 1-6 15,0-1-5-15,0 0-3 0,-1 3-8 0,-3 1-4 0,5-2-3 16,2-3-8-16,-1 4-5 0,3-1-1 15,1 0-5-15,-2 1-1 0,8-7-6 0,-2 6-4 16,2-3-3-16,1 0-1 0,2-2-2 0,1 0 0 0,2-1-5 16,1 2 2-16,2-1-4 0,-1-3 1 15,3-7 4-15,0 14-4 0,4-7-2 0,-4-7-2 16,10 12 2-16,2-6-9 0,0 1 15 0,2-3-4 0,3 1-4 16,7 0 1-16,-2 1-3 0,4 0 0 0,0-3 0 15,0 0 0-15,2 2-3 0,6-3-1 0,0 3 8 16,-5-4-7-16,-2 2-3 0,8-3 2 0,-10 3-3 15,3 0-2-15,-4-3 3 0,5 0-1 0,-4 4 1 16,-3-2 3-16,1-2-5 0,-6 5 1 0,0-4 4 16,0-1-5-16,-4 1-4 0,2 2-4 0,-6-1-9 15,1-1-9-15,-3 1-11 0,-7-2-9 0,12 1-14 16,-12-1-8-16,11 0-14 0,-11 0-27 0,0 0-30 16,0 0-32-16,6-7-37 0,-6 7-57 0,0 0-163 15,-1-15-460-15,1 15 205 0</inkml:trace>
          <inkml:trace contextRef="#ctx0" brushRef="#br0" timeOffset="-187791.12">7650 9136 22 0,'0'0'256'0,"0"0"-12"16,0 0-15-16,0 0-15 0,0 0-25 0,0 0-14 15,0 0-14-15,0 0-10 0,0 0-9 0,0 0-6 16,-29 14-10-16,19-2-7 0,-2 6-7 0,-1-3-5 16,0 6-7-16,-2 7-3 0,7-4-2 0,-3 7-8 0,4 0-6 15,-3 5-9-15,6-2-2 0,1 0-3 16,3 2-8-16,2 1-3 0,1-3-5 0,5 3-3 15,-1 2-5-15,3-5-5 0,2 2 4 0,0 1-2 0,0-3-6 16,-2 2-2-16,3-5-3 0,-2 0-4 16,2-2-4-16,-3-9-15 0,1 0-15 0,-4-3-18 15,0-3-19-15,2-1-23 0,-1-1-31 0,2 0-28 0,1-2-39 16,1-5-62-16,1 0-239 0,2-4-505 0,6-2 225 16</inkml:trace>
        </inkml:traceGroup>
        <inkml:traceGroup>
          <inkml:annotationXML>
            <emma:emma xmlns:emma="http://www.w3.org/2003/04/emma" version="1.0">
              <emma:interpretation id="{0402CD0C-E9CB-408A-87A9-EFBA237A439B}" emma:medium="tactile" emma:mode="ink">
                <msink:context xmlns:msink="http://schemas.microsoft.com/ink/2010/main" type="inkWord" rotatedBoundingBox="24047,14719 25633,14699 25645,15677 24059,15697">
                  <msink:destinationLink direction="with" ref="{0F641CA4-9B0C-4F56-8B23-3AF2B8559923}"/>
                </msink:context>
              </emma:interpretation>
            </emma:emma>
          </inkml:annotationXML>
          <inkml:trace contextRef="#ctx0" brushRef="#br0" timeOffset="-188906.63">9348 9421 20 0,'0'0'215'16,"-10"7"-20"-16,3-4-9 0,7-3-17 0,-10 6-10 0,10-6-11 15,-10 5-14-15,5 1-7 0,5-6-6 0,-5 10-7 16,0-5-10-16,5-5-5 0,-4 10-5 0,4-10-8 16,-3 8-8-16,3-8-7 0,-5 11-6 15,5-11-4-15,-1 10-4 0,1-10-1 0,0 0-5 0,1 15-4 16,-1-15-5-16,5 11-3 0,-5-11-1 0,5 9-3 15,2-5-5-15,-2 1 1 0,3-1-5 0,-1 2 4 16,4 0-5-16,1-2-4 0,4 1 2 0,-4 1 2 16,-1 0 2-16,5-2 3 0,-3 1 1 0,3-1 4 15,-3 0 1-15,0 1 0 0,-1 0-2 0,2-1-2 16,-4-1-1-16,0 2-3 0,-3-1-6 0,3 0-2 16,-5 1-3-16,-5-5 0 0,12 10-1 0,-7-7-1 15,1 3-3-15,-6-6 0 0,8 7 0 0,-8-1-1 16,0-6-2-16,3 14 0 0,-3-14-1 0,-3 11 6 0,3-11-5 15,-8 11-2-15,3-2-1 0,-1-3 0 0,-4-2 3 16,-1 4 2-16,-2-2-6 0,1 3 1 16,-5-4-6-16,5 1-13 0,-1-1-13 0,-3-1-14 0,3 1-18 15,1-2-19-15,-4 0-16 0,4-2-22 16,12-1-17-16,-17 1-27 0,17-1-23 0,-13-5-41 16,6 2-157-16,7 3-411 0,-8-12 182 0</inkml:trace>
          <inkml:trace contextRef="#ctx0" brushRef="#br0" timeOffset="-189298.52">9360 9442 160 0,'9'-2'243'0,"-9"2"-13"0,14-6-19 16,-5 6-17-16,-1-2-13 0,-8 2-12 0,20-2-15 0,-11 0-8 15,1 0-12-15,2-3-11 0,-3 5-6 0,2-1-13 16,-2-1-7-16,4-1-9 0,1 0-8 15,-2 0-10-15,-3 0-6 0,-1 1-8 0,-8 2-6 0,17-1-4 16,-8-2-4-16,-1 1-16 0,-8 2-21 0,0 0-19 16,17-4-20-16,-17 4-28 0,0 0-35 0,7-2-26 15,-7 2-18-15,0 0-23 0,0 0-34 0,0 0-129 16,0 0-353-16,0 0 157 0</inkml:trace>
          <inkml:trace contextRef="#ctx0" brushRef="#br0" timeOffset="-188566.76">9974 9235 42 0,'12'6'225'0,"-2"3"-10"16,2-2-7-16,-1 1-5 0,0 4-16 0,1 1-6 15,3 2-7-15,-1 2-9 0,-2 2-5 0,1 0-9 16,-4 3-12-16,1-1-2 0,2 2-12 0,0-1-3 16,-7-1-11-16,-2 2-13 0,3 2-2 0,-3-1-10 15,-3 1-8-15,0-2 0 0,0 2-13 0,-7-2-5 16,2 1-4-16,-4 1-3 0,1-2-5 0,-6 4-7 15,-1-6-3-15,2 1-3 0,-8 3-15 0,4-7-14 0,-2 7-19 16,-1-10-29-16,-1 1-37 0,-6 4-33 16,6-6-37-16,0-2-41 0,3-1-50 0,-5-1-190 15,1-2-465-15,4-5 205 0</inkml:trace>
          <inkml:trace contextRef="#ctx0" brushRef="#br0" timeOffset="-186507.76">10173 9012 213 0,'0'0'210'0,"0"0"-11"0,0 0-18 0,0 0-7 0,0 0-11 15,0 0-7-15,0 0-7 0,0 0-5 0,0 0-7 16,0 0-10-16,0 0-1 0,0 0-11 15,0 0 1-15,0 0-8 0,0 0-2 0,0 0-11 0,0 0-7 16,0 0-9-16,8-10-7 0,-8 10-6 0,0 0-7 16,6-6-8-16,-6 6-6 0,0 0-3 0,11-5-3 15,-5 2 0-15,-6 3-9 0,15-4-1 0,-8 3-4 16,-7 1-2-16,20-2 0 0,-11-1-4 0,-9 3-1 16,17-3 3-16,-9 3 1 0,-8 0-3 0,14-3 1 15,-14 3-2-15,17 0-3 0,-17 0-5 0,15 3 1 16,-15-3-4-16,9 1 2 0,-9-1-4 0,8 2-2 15,-8-2-1-15,9 6 2 0,-9-6 2 0,5 9-1 16,-2-3-2-16,-3-6 0 0,2 10 0 0,-2-10-3 16,-2 11 2-16,2-11 2 0,-3 15-6 0,3-15 6 15,-2 14-3-15,-4-9 0 0,4 3 1 0,-2 0 3 16,-1-2-2-16,-1 3-1 0,0-1 2 0,1 0 1 16,-5 1-2-16,3-1-2 0,0-1 2 0,-1 0 0 0,-1 1 3 15,4-2 3-15,-4-1-5 0,3 2 3 16,1 0-6-16,-3-1 5 0,8-6-2 0,-11 9 1 15,5-7-2-15,6-2-2 0,-9 10 1 0,9-10-1 0,-6 3 0 16,6-3-3-16,-6 7 5 0,6-7 1 0,0 0-1 16,0 0 1-16,0 0-1 0,0 0 6 0,-5 6-7 15,5-6 5-15,0 0-2 0,0 0 0 0,0 0 4 16,0 0 2-16,17 7 2 0,-17-7-5 0,15 4 4 16,-5-4-2-16,-1 0-1 0,6 0 3 0,-2 1 3 15,1-1-6-15,0 1 0 0,1-1-5 0,-1 0 4 16,-5 0-1-16,8 2 0 0,-6 0 0 0,1-1-9 15,-12-1 12-15,17 3-7 0,-6-3 3 0,-3 0 0 16,-8 0-2-16,17 2-2 0,-10-1 2 0,-7-1-3 0,14 3 2 16,-14-3-4-16,0 0-8 0,13 0-12 15,-13 0-14-15,0 0-20 0,0 0-11 0,7 3-18 16,-7-3-23-16,0 0-27 0,0 0-35 0,0 0-36 16,0 0-84-16,0 0-144 0,0 0-470 0,0 0 208 0</inkml:trace>
          <inkml:trace contextRef="#ctx0" brushRef="#br0" timeOffset="-184424.31">10429 9645 26 0,'0'0'148'0,"0"0"-11"16,0 0-12-16,0 0-8 0,0 0-7 0,0 0-5 16,0 0-5-16,0 0-11 0,0 0-2 0,0 0-4 15,0 0-5-15,0 0-8 0,0 0-8 0,0 0 4 16,0 0-8-16,0 0-2 0,0 0-3 0,0 0 2 16,0 0 0-16,-9 0-5 0,9 0-1 0,0 0-5 15,0 0-2-15,0 0-3 0,0 0-3 0,0 0-3 16,0 0-2-16,0 0 11 0,0 0 6 0,0 0-5 15,0 0 4-15,0 0 4 0,29 12 1 0,-19-10-5 16,7-1 1-16,4 2-5 0,-4-2 9 0,5 1-5 16,4-1 2-16,-1 4-9 0,1-5-1 0,-1 1-2 15,-1-1-3-15,-5 2-4 0,-2-2-3 0,0 3-2 16,-5-3-3-16,3 3-5 0,-2-3-1 0,-4 1 2 0,-9-1-2 16,19 2-2-16,-13 0-2 0,-6-2 2 0,14 1-6 15,-14-1 0-15,0 0 1 0,12 0 0 16,-12 0 3-16,0 0-7 0,11 1-3 0,-11-1 1 0,0 0 0 15,0 0-1-15,0 0 1 0,11 0-3 0,-11 0 2 16,0 0-6-16,0 0-7 0,0 0-5 0,9 4-10 16,-9-4-9-16,0 0-14 0,0 0-14 0,0 0-16 15,0 0-28-15,14-6-38 0,-14 6-23 0,6-8-216 16,-6 8-414-16,5-12 184 0</inkml:trace>
          <inkml:trace contextRef="#ctx0" brushRef="#br0" timeOffset="-184080.64">10769 9459 104 0,'0'0'197'0,"0"0"-17"0,0 0-5 16,0 0-9-16,0 0-6 0,0 0-11 0,-3 22-9 16,3-22 1-16,0 17-4 0,0-6 3 0,-2 3-13 15,-1 0-1-15,-1 2-11 0,4-1-5 0,0 6-3 16,-2 0-13-16,2-5-6 0,-3 3-5 0,0-3-6 16,-2 4-11-16,5 0-4 0,0-1-8 0,-2-3-4 15,0 0-3-15,0 2 0 0,-1-4-12 0,0 2-4 16,3-3 2-16,-2 2-14 0,-1-2-16 0,1-4-23 15,2-9-16-15,-4 19-22 0,4-11-26 0,-6 0-29 16,6-8-35-16,-2 12-32 0,2-12-57 0,-3 7-128 16,3-7-395-16,0 0 175 0</inkml:trace>
        </inkml:traceGroup>
        <inkml:traceGroup>
          <inkml:annotationXML>
            <emma:emma xmlns:emma="http://www.w3.org/2003/04/emma" version="1.0">
              <emma:interpretation id="{9BDB4D23-8FB2-43B3-B1A1-F639A8B0ADC5}" emma:medium="tactile" emma:mode="ink">
                <msink:context xmlns:msink="http://schemas.microsoft.com/ink/2010/main" type="inkWord" rotatedBoundingBox="26023,14501 29527,14457 29543,15783 26040,15827">
                  <msink:destinationLink direction="with" ref="{0F641CA4-9B0C-4F56-8B23-3AF2B8559923}"/>
                </msink:context>
              </emma:interpretation>
            </emma:emma>
          </inkml:annotationXML>
          <inkml:trace contextRef="#ctx0" brushRef="#br0" timeOffset="-183517.7">11468 9486 69 0,'0'0'215'15,"0"0"-20"-15,6-10-15 0,-6 10-14 0,2-9-15 16,-2 9-8-16,7-11-15 0,-2 6-13 0,-5 5-4 15,8-14-7-15,-4 8-8 0,-4 6-4 0,8-13-1 16,-3 4-5-16,-1 4-4 0,1-1-2 0,3-4-5 16,-4 4 3-16,1 0-2 0,-5 6-5 0,6-9-4 0,-6 9-6 15,3-7-4-15,-3 7-6 0,0 0-4 0,5-9-9 16,-5 9-8-16,0 0-1 0,0 0-3 16,0 0-1-16,0 0-3 0,0 0 1 0,12 21 8 0,-12-21 3 15,-3 20-1-15,0-6 6 0,0 1 1 0,0 1 1 16,-2 3-4-16,2 2 8 0,-3 0-7 0,1 4 1 15,1-7-1-15,-1 6-5 0,2-2-5 0,-2-1-2 16,-1 0-1-16,3-2-3 0,-3 2-2 0,4-2-1 16,-2 2 1-16,1-6-3 0,1 0-2 0,-1-2-3 15,3 0 0-15,-5-1-13 0,7 0-14 0,1-3-16 16,-3-1-17-16,0-8-19 0,5 13-23 0,-2-10-29 16,-3-3-37-16,9 6-38 0,3-6-47 0,-12 0-190 15,17-9-466-15,0-3 206 0</inkml:trace>
          <inkml:trace contextRef="#ctx0" brushRef="#br0" timeOffset="-183089.82">11878 9595 175 0,'0'0'206'0,"-10"13"-4"0,5-7-16 16,3 2-18-16,-5 2-12 0,2 3-13 0,0-2-9 15,3-1-10-15,2 2-12 0,-5-2-9 0,5 3-2 16,0-13-8-16,0 17-5 0,0-7-5 0,0 1-1 16,0-11-3-16,7 17 0 0,-7-9-5 0,5-2 2 15,1 0-8-15,0 0-2 0,4-2-8 0,-3 2-6 16,4-6-3-16,0 2-5 0,1-2-5 0,2-2-4 16,0-1-4-16,3 0 2 0,0 0-5 0,0-2-4 15,-1 0 0-15,0-3-4 0,1-1-2 0,-4-1-4 16,-2 0-4-16,4-1 2 0,-5-1-2 0,-1 2-1 15,-2-2-6-15,1-1 3 0,-4 1-1 0,1 0 2 16,-2-1-3-16,-3 2 0 0,0 1-2 0,0-1 1 16,-3 0 0-16,-1 0-2 0,-1 2 1 0,-3-1-2 15,1 4 2-15,-4-4 0 0,-2 4 2 0,1-1-2 16,1 2-1-16,-3-3 0 0,0 5 0 0,2 0 6 16,-3 3-6-16,1 0-1 0,2 0 3 0,-2 0-2 15,14 0-2-15,-20 5 2 0,10-2-4 0,1 3-10 16,4-3-16-16,-5 4-14 0,3-1-18 0,1 0-15 0,0 0-17 15,1 3-25-15,5 1-23 0,0-10-31 0,-3 12-37 16,3-12-161-16,5 12-399 0,0-7 177 16</inkml:trace>
          <inkml:trace contextRef="#ctx0" brushRef="#br0" timeOffset="-178989.09">12304 9587 137 0,'0'0'183'0,"0"0"-9"0,10-20-9 15,-10 20-2-15,0 0-8 0,0 0-8 0,0 0-10 0,5-5-2 16,-5 5-3-16,0 0-8 0,0 0-3 0,4-12-5 16,-4 12-7-16,0 0-3 0,3-5-3 0,-3 5-6 15,6-6-8-15,-6 6-2 0,6-8-2 0,-6 8-8 16,0 0 3-16,11-8-10 0,-11 8-6 0,6-9-3 16,2 5-4-16,-8 4-7 0,11-8-7 15,-5 4-5-15,-6 4 0 0,9-6-5 0,-9 6-2 0,13-4-2 16,-13 4-3-16,10-6-6 0,-5 5 0 0,-5 1-3 15,0 0-3-15,16 0-3 0,-16 0 1 0,13 5-4 16,-13-5-1-16,11 4 1 0,-6 1-3 0,-5-5 1 16,6 8-4-16,0-1 4 0,-1 0-4 0,-1 1 3 15,-4-8 0-15,2 15-5 0,1-3 6 0,-3-2 0 16,0 2 2-16,0 3-3 0,-5-2 2 0,3 2 1 16,-1-1-1-16,-1 0 4 0,-2 2-1 0,0 1-2 0,1-4 3 15,-2 2 0-15,-3 3-4 0,2 0 5 0,1-4-3 16,-1 2 1-16,5-5-1 0,-5 0 0 15,2 1-2-15,1-2-4 0,-4 2 4 0,4-6-4 0,1 2 4 16,1 0-2-16,3-8-3 0,-6 11 3 0,3-4-3 16,3-7 2-16,-5 9 1 0,5-9 0 0,-5 6 0 15,5-6-4-15,0 0 6 0,-6 9-2 0,6-9 4 16,0 0-1-16,0 0 0 0,0 0 1 0,0 0-3 16,0 0 1-16,0 0 0 0,0 0 2 0,0 0-1 15,0 0-4-15,31-9-2 0,-31 9 4 0,14-6 0 16,-8 3-3-16,-6 3-2 0,17-5-3 0,-9 3 4 15,4-3-2-15,0 4 2 0,-2-2-4 0,2 1 2 16,0 2 1-16,5 0 0 0,-3 0 0 0,2-3-4 16,1 3 4-16,0-3 1 0,-3 6 2 0,6-6-1 15,-3 6-4-15,-1-3 1 0,1 3 2 0,-1-3-5 16,-4 0 1-16,3 0 0 0,-2 0 2 0,-2 4-3 16,3-4-2-16,-5 1-15 0,-9-1-13 0,17 1-12 15,-17-1-18-15,11 4-12 0,-3-3-24 0,-8-1-17 16,0 0-17-16,12 2-36 0,-12-2-45 0,0 0-247 15,0 0-497-15,12-13 221 0</inkml:trace>
          <inkml:trace contextRef="#ctx0" brushRef="#br0" timeOffset="-182113.91">12925 9437 101 0,'0'0'157'0,"0"0"-10"0,0 0-10 0,0 0-9 16,0 0-13-16,0 0-10 0,-13 3-13 0,13-3-7 16,0 0-11-16,0 0-3 0,0 0-9 0,-12 2-5 15,12-2-9-15,0 0-4 0,0 0-3 16,-9 6-6-16,9-6-6 0,0 0 5 0,0 0-6 0,0 0-5 15,0 0-1-15,-6 7 1 0,6-7 3 0,0 0 4 16,0 0 7-16,0 0 3 0,0 0 2 16,0 0 5-16,0 0 7 0,0 0 0 0,0 0 2 0,0 0 3 15,0 0-3-15,0 0-4 0,0 0-2 0,0 0-5 16,21 4-6-16,-21-4-6 0,0 0 2 0,0 0-7 16,0 0-3-16,0 0-11 0,0 0-15 0,0 0-19 0,0 0-11 15,0 0-21-15,0 0-34 0,0 0-14 16,-17 8-42-16,17-8-51 0,-11 3-117 0,11-3-334 15,-17 3 148-15</inkml:trace>
          <inkml:trace contextRef="#ctx0" brushRef="#br0" timeOffset="-178555.34">12955 9426 185 0,'0'0'253'0,"0"0"-13"0,0 0-17 16,0 0-15-16,0 0-5 0,0 0-13 0,0 0-6 16,0 0-14-16,0 0-5 0,0 0-10 0,32 0-9 15,-32 0-9-15,19-1-6 0,-6 0-6 0,-1 2-12 16,5-5-7-16,-3 3-8 0,3 0-11 0,5 0-4 16,0-2-11-16,-5 3-4 0,2 0-8 0,-2-3-8 15,0 2-5-15,0-1-1 0,0 2-8 0,-3 0-2 16,2-3-6-16,-3 3-6 0,-3-1 0 0,-1 0-6 15,-9 1-8-15,15 0-17 0,-15 0-14 0,10-4-20 16,-10 4-19-16,0 0-18 0,0 0-14 0,0 0-25 16,0 0-23-16,0 0-20 0,0 0-12 0,0 0-15 15,-29 9-19-15,19-7-32 0,-4-1-130 0,-3 2-399 16,5-3 176-16</inkml:trace>
          <inkml:trace contextRef="#ctx0" brushRef="#br0" timeOffset="-178164.1">13008 9481 39 0,'-8'5'163'0,"8"-5"-3"0,0 0-9 16,-10 6-11-16,10-6-9 0,-8 6-8 0,8-6-5 0,-5 6-11 15,5-6-7-15,0 0-4 0,-7 9-11 0,7-9-9 16,-5 7-3-16,5-7-2 0,0 0-5 0,-2 9-2 16,2-9-1-16,0 0-5 0,0 11-2 0,0-11-3 15,0 0-2-15,2 12 0 0,3-5-1 0,-5-7 3 16,7 8-1-16,-7-8-1 0,10 7 1 0,-3 0-1 15,5-1 1-15,-2-4 0 0,2 5 0 0,1-1-2 16,1 1-2-16,1-2-3 0,-1 1 2 0,2-3-2 16,1 4-5-16,-4 0-4 0,1-2-4 0,1-2 2 15,0 6-7-15,-2-3 0 0,-1 1-6 0,-1-1-4 16,0 2-1-16,-3-3-3 0,1 0 1 0,-3 1 0 16,1-2-5-16,-1 4-2 0,-6-8 0 0,8 9-1 15,-5-3-10-15,-3-6 4 0,2 12 1 0,-2-12-5 16,0 10 5-16,0-10 0 0,-5 15 2 0,-2-9-1 15,0 0 3-15,0 0-2 0,-8-1 5 0,3 5-6 16,1-2 2-16,-2-3-1 0,-4 1 2 0,5 0-7 16,-4-4-10-16,3 2-9 0,0 2-14 0,-1-3-14 15,-1 0-18-15,4 1-18 0,-1-3-22 0,12-1-20 16,-17 0-30-16,17 0-25 0,-13-3-202 0,4-2-415 0,9 5 183 16</inkml:trace>
          <inkml:trace contextRef="#ctx0" brushRef="#br0" timeOffset="-177800.02">13820 9181 98 0,'0'0'228'0,"22"2"-14"0,-10 3-12 15,0-1-12-15,1 2-12 0,3 3-10 0,-5-1-10 0,1 3-4 16,1 0-8-16,3 9-9 0,-3-2-7 0,0 5-8 16,3 3-3-16,-3 4-4 0,1-2-5 0,-6-4-14 15,0 7-5-15,0-1-6 0,-6 1-10 0,0 2-5 16,-2-2-3-16,-4 3-7 0,-1 0-4 0,-5 0-17 15,-1-1-3-15,-8-2-2 0,1 2 0 0,-6-2-2 16,-4-4-10-16,0 2-11 0,-3-2-18 0,-3 0-15 16,-3 0-25-16,-1-3-21 0,2-2-32 0,2-3-26 0,0-1-31 15,5-5-37-15,5-2-55 0,0-3-136 16,1-2-417-16,1-3 186 0</inkml:trace>
          <inkml:trace contextRef="#ctx0" brushRef="#br0" timeOffset="-176917.93">11553 9195 92 0,'0'0'157'0,"0"0"0"0,0 0-13 0,0 0-9 15,0 0-4-15,0 0-5 0,-5-12-5 16,5 12-10-16,0 0-9 0,0 0-7 0,0 0-7 0,0 0-2 15,-9-6-1-15,9 6-5 0,0 0 0 0,-14 0-3 16,14 0-2-16,0 0-4 0,-20 5-3 16,12-1-4-16,-1-2 1 0,-5 2-9 0,2 2 1 15,-1 3-2-15,1 0-6 0,-2 1 2 0,2 2-3 16,-5 3-2-16,2 2-1 0,1 3-2 0,1 1 0 0,-7 7-1 16,6-1-1-16,5-5 1 0,-3 9 2 0,2 1-11 15,0 0-3-15,5-1-2 0,0 2-1 0,1 1-2 16,4-1-2-16,4 2 2 0,1 2-2 0,0-4-1 15,7-1-5-15,-4 3 0 0,9-2 0 0,-5-2 0 16,5-1-3-16,6 2-5 0,-6-5-17 0,3-3-20 16,2 2-21-16,0-1-24 0,-1-9-32 0,-1 0-27 15,3-3-53-15,2-3-57 0,-2-6-155 0,11 6-428 16,-11-5 189-16</inkml:trace>
          <inkml:trace contextRef="#ctx0" brushRef="#br0" timeOffset="-175483.95">14052 8793 149 0,'0'0'186'0,"0"0"-4"16,0 0-12-16,0 0-4 0,0 0-7 0,0 0-7 16,0 0-9-16,0 0-3 0,0 0-7 0,0 0-9 15,0 0-8-15,0 0-7 0,0 0-3 0,9-17-4 16,-9 17-7-16,0 0-6 0,0 0-7 0,0 0-2 15,0 0-12-15,0 0-8 0,5-9-3 0,-5 9-10 16,5-6 3-16,-5 6-8 0,5-6-3 0,-5 6-6 16,0 0-7-16,12-6 0 0,-5 2 1 0,-7 4-6 15,15-5-2-15,-8 3-3 0,-7 2 2 0,17-3-5 16,-7 1-1-16,-1 1 1 0,-9 1-3 0,20-2 0 16,-12 2 0-16,-8 0-5 0,20 0 1 0,-11 0-2 0,-9 0 1 15,14 2 3-15,-14-2-5 0,11-2 0 16,-11 2-2-16,11 5-2 0,-11-5 3 0,9 4-2 15,-9-4-1-15,6 6-2 0,-6-6 1 0,4 7-2 0,-4-7 3 16,4 8 0-16,-4-8-1 0,1 11-1 16,-1-11 3-16,0 11-11 0,0-11 0 0,-1 11 4 15,1-11 0-15,-2 11-1 0,2-11 6 0,-4 14-5 16,2-7 3-16,2-7 0 0,-6 16 0 0,1-8 3 0,1-2-2 16,-1 2-1-16,2 0 4 0,-2-2-5 15,0 3 4-15,0-1 0 0,0 0 2 0,-1-2-1 16,4 3 1-16,-4-3-1 0,0 0 1 0,1 0-2 15,5-6 3-15,-8 12-2 0,4-5-1 0,4-7 0 0,-8 8 3 16,4-4 0-16,4-4-1 0,-9 10 2 0,9-10-2 16,-7 6-2-16,7-6 1 0,-6 6-2 0,6-6 4 15,-5 5 1-15,5-5-1 0,0 0-2 0,0 0 1 16,-6 6 0-16,6-6-1 0,0 0 1 0,0 0 2 16,0 0-1-16,0 0 0 0,0 0 1 0,0 0-1 15,-6 6 0-15,6-6 4 0,0 0-5 0,0 0 4 16,0 0 0-16,0 0-2 0,0 0 0 0,0 0 0 15,22 4-2-15,-22-4 3 0,13 1 0 0,-4-1-1 16,-9 0-1-16,23 2 6 0,-10-2-4 0,0 2 1 16,2-1-2-16,2-1 1 0,-2 3-3 0,-1-3 5 15,-1 2-6-15,0-1 7 0,-2 2-3 0,-1-3-3 16,-10 0 2-16,15 2-1 0,-15-2-3 0,15 0 1 16,-15 0-2-16,11 0-4 0,-11 0-8 0,8 3-10 15,-8-3-17-15,0 0-18 0,9 3-11 0,-9-3-14 16,0 0-20-16,0 0-30 0,0 0-26 0,0 0-31 15,0 0-188-15,0 0-409 0,-26 8 181 0</inkml:trace>
          <inkml:trace contextRef="#ctx0" brushRef="#br0" timeOffset="-174340.87">14513 9488 87 0,'0'0'238'0,"0"0"-12"0,0 0-8 15,0 0-11-15,0 0-15 0,-5-9-13 0,5 9-14 0,0 0-13 16,0 0-14-16,0 0-16 0,0 0-11 0,0 0-4 15,0 0-1-15,0 0-2 0,0 0 1 0,0 0-6 16,0 0 1-16,15 28 0 0,-8-22 1 0,-2 4-3 16,0-5-7-16,3 6-6 0,1 0-9 0,-1-2-2 15,1 3-7-15,-2-2-7 0,1 1-2 0,1-1-2 16,0 2-5-16,-2-3-4 0,0-2-2 0,-1 0-5 16,0 1-9-16,-1-4 3 0,-1 3-7 0,-4-7 5 15,10 7-8-15,-8-3-2 0,-2-4-4 0,8 6-1 16,-8-6 8-16,0 0-5 0,7 5-2 0,-7-5-2 15,0 0 1-15,0 0 0 0,11 0-8 0,-11 0-11 16,0 0-13-16,15-11-10 0,-10 7-13 0,4-5-14 16,-2 3-7-16,-2-3 0 0,1 0-2 0,1 1 3 15,-1-3 4-15,0 4 8 0,0-5 0 0,-3 4 6 16,1 1 3-16,-4 7 5 0,5-15 2 0,-5 9 5 16,0 6 0-16,0 0-1 0,-1-16 6 0,1 16 1 15,-6-9-1-15,6 9 3 0,-7-6 4 0,7 6 2 16,-11-5-1-16,11 5 2 0,-16 0 6 0,16 0-2 15,-14 0 1-15,14 0 2 0,-18 5 3 0,6-2 0 16,-1 3 4-16,0-3 6 0,1 0-5 0,0 3 6 0,1 0-5 16,3-2 2-16,-3 2 1 0,1-1 1 15,2 1-3-15,-3 2 1 0,1-2-2 0,0 2 0 16,2-3-9-16,1 3-3 0,1-2 1 0,-1 0 2 0,-1-2-4 16,8-4 1-16,-9 8 5 0,4-3 3 0,5-5-1 15,-9 8 1-15,9-8-2 0,-7 6 3 16,7-6 3-16,-5 5 2 0,5-5 6 0,0 0 6 0,0 0 5 15,0 0 3-15,0 0 4 0,0 0 12 0,0 0-10 16,-8 4-6-16,8-4 2 0,0 0-4 0,0 0-4 16,0 0 1-16,0 0-3 0,0 0-5 0,0 0-4 15,0 0 1-15,29-9-2 0,-29 9 0 0,17 0-4 16,-8 3 2-16,5-3-1 0,1 0 0 0,0 0-2 16,2 2 0-16,0-1-2 0,0 1 0 0,2-1-6 15,-2-1-11-15,-4 1-14 0,0 1-14 0,1-1-13 16,-1 1-13-16,-2-1-18 0,-3 1-22 0,-8-2-23 15,14 4-19-15,-14-4-12 0,13 0-33 0,-13 0-70 16,0 0-133-16,12-6-430 0,-12 6 190 0</inkml:trace>
        </inkml:traceGroup>
        <inkml:traceGroup>
          <inkml:annotationXML>
            <emma:emma xmlns:emma="http://www.w3.org/2003/04/emma" version="1.0">
              <emma:interpretation id="{439D86FF-1D57-4335-AF06-E00859E2E302}" emma:medium="tactile" emma:mode="ink">
                <msink:context xmlns:msink="http://schemas.microsoft.com/ink/2010/main" type="inkWord" rotatedBoundingBox="29884,14725 33240,14683 33256,15948 29900,15991">
                  <msink:destinationLink direction="with" ref="{0F641CA4-9B0C-4F56-8B23-3AF2B8559923}"/>
                </msink:context>
              </emma:interpretation>
            </emma:emma>
          </inkml:annotationXML>
          <inkml:trace contextRef="#ctx0" brushRef="#br0" timeOffset="-173842.06">15117 9123 158 0,'0'0'226'0,"0"0"-16"0,-1-11-19 0,1 11-19 16,0 0-24-16,0 0-13 0,0 0-15 15,0 0-13-15,0 0-6 0,0 0 0 0,0 0-9 16,0 0 8-16,0 39-4 0,0-25 5 0,1 2-5 15,0-2 3-15,2 11-1 0,-3-4-6 0,0 2-4 16,0 0 2-16,1 1-1 0,-1-1-1 0,0 6 0 0,1-8-4 16,1 4-2-16,0-3-6 0,1 0-6 0,1 0-1 15,-3 1-5-15,3-1-3 0,-1-1-10 0,-1 0-2 16,0-5-8-16,-1-1-5 0,3 1-1 0,-4-3-4 16,3 1 2-16,-1-2-8 0,-1 0 1 0,1-3 0 15,2 0-6-15,-3-1-14 0,-1-8-16 0,0 13-23 16,0-13-24-16,1 13-16 0,-1-13-23 0,3 8-19 15,-3-8-28-15,6 8-28 0,-6-8-41 0,14-3-21 16,-14 3-205-16,17-7-475 0,-7 1 210 0</inkml:trace>
          <inkml:trace contextRef="#ctx0" brushRef="#br0" timeOffset="-173044.89">15633 9614 163 0,'0'0'208'0,"8"6"-12"0,-8-6-10 0,11 4-13 16,-6 3-15-16,0-2-16 0,-1 4-6 0,1-5-5 16,0 3-10-16,1-2-15 0,-1 7-10 0,3-3-8 0,0 2-5 15,-2-1-12-15,1 2 0 0,-2 1-5 16,0-1 1-16,-1 0-12 0,0 3-2 0,0 0-2 16,1 0-11-16,2 4-1 0,-5-4-5 0,2 1-2 15,-1-2-2-15,-1 3-5 0,0-1 0 0,-1-2-7 0,2 2 1 16,-2 4-2-16,0-4-3 0,3-1 2 0,-4-2-4 15,1 4 0-15,-1-4-1 0,0 2 0 0,0-2-3 16,-1 2 3-16,-1-3 1 0,-1 1-2 16,2-1 0-16,-3 0 0 0,-2 0 5 0,1 0 5 0,-1-2-4 15,-1 1-1-15,-3-1 4 0,-1-1-5 0,-2 3 0 16,0-1 1-16,-3-4 1 0,-2 2-2 16,-5 1 1-16,0-6-1 0,-1 1-4 0,-3-2-2 0,4 0 1 15,-2 2-2-15,0 2 9 0,-1-6-10 0,3-2 3 16,2 1-4-16,-2 1 3 0,1 1-2 0,5-3 2 15,4-1-2-15,-3-4 3 0,5 3-2 0,0-3 0 16,5 1-6-16,-1-2 3 0,2-3-1 0,2 2-7 16,1-5-15-16,2 13-22 0,5-27-16 0,1 8-35 15,5 1-21-15,2-2-40 0,9-8-28 0,0 1-42 16,3 4-156-16,3-4-410 0,0 0 182 0</inkml:trace>
          <inkml:trace contextRef="#ctx0" brushRef="#br0" timeOffset="-173485.8">15331 9624 10 0,'0'0'183'0,"6"-4"-18"0,-6 4-15 0,0 0-10 16,0 0 1-16,0 0-4 0,0 0-4 0,0 0-4 15,0 0-3-15,13 16-2 0,-9-11-8 0,-4-5-6 16,6 7-1-16,-6-7-4 0,8 8-6 0,-3-4 2 16,-5-4-10-16,13 7-3 0,-4-5-8 0,-1 2-1 15,1-4-7-15,1 5-9 0,-10-5-7 0,19 3-4 0,-10-6-5 16,6 0-1-16,-15 3-8 0,19-2-1 0,-10-2-4 16,3-2-2-16,0-1-5 0,-3-1-2 15,3 1-5-15,-3-4 2 0,-1 1-4 0,2-1-2 16,-1 0-2-16,-2-3 1 0,0 2-3 0,-1 2-3 0,-1-5 2 15,-2 2 1-15,2-1-6 0,-2 3 0 0,-2 0-2 16,-1 11 0-16,-1-19-1 0,-2 10 0 0,2-2-4 16,-4 1 4-16,-1 3-2 0,-1-3 0 0,-4 3 2 15,3 2-2-15,-4 0-5 0,-2 1 7 0,0-1-2 16,-2 4-4-16,0 0 5 0,2 0 0 0,-2 2-4 16,-1 0 4-16,3 3-8 0,0-2-12 0,0 5-12 15,-1-4-21-15,2 4-19 0,1-1-17 0,0 2-22 16,0 2-23-16,2 0-35 0,3-5-18 0,1 5-186 15,2-4-403-15,3 3 178 0</inkml:trace>
          <inkml:trace contextRef="#ctx0" brushRef="#br0" timeOffset="-171119.02">16237 9040 103 0,'-2'-14'176'0,"2"14"-12"0,0 0-5 15,0 0-2-15,-2-11-10 0,2 11-9 0,0 0-6 16,0 0-6-16,-4-12 2 0,4 12-13 0,0 0-2 16,0 0-6-16,-1-10 2 0,1 10-10 0,0 0-6 15,0 0-5-15,-5-6-1 0,5 6-8 0,0 0-3 16,0 0-8-16,0 0-3 0,-5-10-12 0,5 10-4 16,0 0-7-16,0 0-4 0,0 0-1 0,-21 6-2 15,12-1 0-15,1 0 0 0,-4 5-2 0,-2-3 3 16,-1 7-5-16,1-3 7 0,-1 5 2 0,1 0-5 15,0 2 10-15,1 0-6 0,2 3 1 0,-1 1-4 16,2-1 5-16,2 4 0 0,3-7 0 0,-2 7-3 16,5 6 1-16,0-6-1 0,4 2 2 0,0 3-12 15,1 0 2-15,2-8-2 0,0-2-3 0,2 5-3 16,3-3 4-16,0-3-7 0,-1 2 1 0,1-3 0 16,-2-4-4-16,1-1-21 0,-1 0-18 0,-1-1-24 15,2-2-29-15,-1 1-33 0,-2-1-34 0,1-4-33 16,0-3-44-16,0 0-69 0,-7-3-153 0,9 2-478 15,-9-2 211-15</inkml:trace>
          <inkml:trace contextRef="#ctx0" brushRef="#br0" timeOffset="-170695.18">16378 9432 59 0,'0'0'210'16,"7"-7"-12"-16,-7 7-13 0,7-7-7 0,-6-2-16 16,-1 9-12-16,9-15-9 0,-5 8-7 0,-2-1-11 15,4-1-9-15,0-4-9 0,1 1-6 0,-3 2-13 16,-2 1 5-16,6-6-6 0,-4 3-7 0,4 0-12 16,-3-3 1-16,-1 5 0 0,1-2-7 0,1 0-6 15,-3 3 4-15,3-1-2 0,-2-2-1 0,-2 3-1 16,1 0-3-16,-3 9 2 0,4-12 3 0,-4 12-1 15,2-10 2-15,-2 10-4 0,6-9-2 0,-6 9-6 16,2-8-3-16,-2 8-3 0,0 0-12 0,0 0-4 16,0 0-2-16,0 0-1 0,0 0-3 0,0 0-1 15,0 0-3-15,0 0 1 0,-5 30 0 0,2-17 4 16,1 3 5-16,2 0-3 0,-2 5-3 0,2-1 5 16,0 5 2-16,0-1 0 0,0-3-3 0,0 4 9 15,3 1-14-15,-3-4-1 0,1 1 0 0,-1 0 1 16,4-5 0-16,-4-1-1 0,0-3-3 0,2 5-5 15,-2-8-7-15,0 2-23 0,0 2-21 0,0-9-24 16,2 4-27-16,-2-10-24 0,2 15-18 0,-2-15-19 16,-2 9-34-16,2-9-40 0,0 0-213 0,0 0-477 15,0 0 211-15</inkml:trace>
          <inkml:trace contextRef="#ctx0" brushRef="#br0" timeOffset="-170331.29">16751 9440 145 0,'0'0'192'0,"0"0"-13"16,0 0-14-16,0 0-9 0,10 12-14 0,-8-5-9 15,-2-7-9-15,0 16-10 0,0-16-14 0,-2 15-6 16,4-3-6-16,-1-2-5 0,2-2-6 0,-3-8-3 0,1 15-5 16,0-5-7-16,1-3 1 0,-2-7-4 0,5 15-2 15,-1-8 2-15,1 0-8 0,2-1-5 0,-1-4 2 16,1 2-4-16,-7-4-7 0,14 5-1 0,-6-5-2 15,-8 0-6-15,17-2-1 0,-7-2-3 0,-1-1-2 16,6-1-2-16,-6-4-3 0,-1 1-2 0,0-3 2 16,-3-1-8-16,0 1 3 0,0-3 0 0,1-5-4 15,-3 6-2-15,-3-3 4 0,-1 6 2 0,-1-11-3 16,-2 11 4-16,-3-4 1 0,1-1 1 0,-5 5-1 16,1 0-2-16,-3 0 1 0,1 1-4 0,0 3 5 15,-4 1-7-15,3-2 0 0,-2 6 0 0,0-2-2 16,1 1 0-16,1 3-5 0,13 0-15 0,-24 0-18 15,15 3-18-15,1-2-16 0,8-1-18 0,-13 8-15 16,7-3-22-16,6-5-29 0,-4 8-40 0,4-8-160 16,0 0-378-16,6 15 167 0</inkml:trace>
          <inkml:trace contextRef="#ctx0" brushRef="#br0" timeOffset="-169850.49">17130 9225 8 0,'5'-4'223'0,"-5"4"-21"0,11-7-13 0,-5 2-10 15,2 3-15-15,1-3-12 0,-9 5-10 0,24-4-9 16,-11 1-14-16,3 0-3 0,-5-1-16 0,1 2-4 15,1-2-8-15,-2 3-8 0,-11 1-5 0,18-1-4 16,-9-2-14-16,0 2-3 0,-9 1-7 0,16 1-3 16,-16-1-9-16,12 4 1 0,-12-4-8 0,10 2-4 15,-10-2-1-15,8 10-3 0,-8-10-2 0,7 7-2 16,-7-7 1-16,3 10 0 0,-3-1-2 0,0-9-1 0,-5 21 2 16,0-9 6-16,2-2 0 0,-2 3 1 0,-4-1 1 15,1 3 1-15,-1 1-2 0,3-4 3 16,-4 6 0-16,-3 0-6 0,5-3 0 0,1-2-3 15,-3 2 0-15,0-3 0 0,2 1 2 0,3 1-3 0,0 1-3 16,-2-2-4-16,2 0 2 0,4-4 2 0,-3-3-3 16,2 3 3-16,2-9 1 0,0 13-2 0,0-13-1 15,6 13 1-15,-1-7 4 0,3-4-6 0,-8-2 0 16,11 9-4-16,0-6-24 0,-3 0-24 0,2-3-30 16,-10 0-37-16,26 0-51 0,-13-6-44 0,1 2-211 15,4-4-451-15,-3-2 200 0</inkml:trace>
          <inkml:trace contextRef="#ctx0" brushRef="#br0" timeOffset="-169257.6">17815 9247 137 0,'-10'3'67'0,"1"-2"-1"16,9-1 6-16,-20 2 4 0,12 3 4 0,2-1 2 16,-5-4 0-16,11 0 16 0,-12 6-2 0,6-2 2 0,6-4-9 15,-12 5-1-15,7-1-1 0,5-4-9 0,-9 6 5 16,9-6 0-16,-7 6-6 0,7-6 1 15,-5 6-1-15,5-6-5 0,0 0-2 0,-1 15-3 16,1-15 0-16,0 0 1 0,5 14-6 0,-5-14 6 0,5 11 2 16,0-5-11-16,0 0 0 0,2-1-1 0,0 1-6 15,0 2-7-15,3-2-3 0,1 2-5 0,1 0 0 16,-1 0-6-16,2 1-3 0,0-3-6 0,-2 3 3 16,1-3-8-16,-1 1 0 0,-4 4-1 0,3-4-2 15,-4-3 0-15,1 4-1 0,-2-2-4 0,1-3 0 16,0 4-3-16,-6-7 3 0,6 12-4 0,-2-9 0 15,-4-3-1-15,5 14 1 0,-5-14-1 0,0 13-3 16,0-13 0-16,-2 9-1 0,2-9 2 0,-4 10 9 16,4-10-5-16,-11 8 2 0,2-4-3 0,0 2 0 15,-3-2 0-15,2-2 2 0,-3 2-2 0,-2-2-2 16,1 1-13-16,-2-2-8 0,3 2-20 0,-1-1-19 16,0 2-20-16,2-4-17 0,12 0-20 0,-19 0-23 15,10 0-15-15,9 0-32 0,-14-9-159 0,10 3-373 16,4 6 165-16</inkml:trace>
          <inkml:trace contextRef="#ctx0" brushRef="#br0" timeOffset="-169594.83">17782 9293 211 0,'15'0'211'16,"-5"-2"-11"-16,2-2-12 0,1 2-12 0,0 1-13 15,2 0-12-15,-4-4-12 0,4 4-14 0,-5-1-11 16,2 0-10-16,0 1-14 0,-2-1-8 0,2-2-9 16,-4 2-6-16,-8 2-3 0,15-2-9 0,-15 2-7 15,12-3-6-15,-12 3-11 0,8-2-17 0,-8 2-25 16,0 0-33-16,7-6-11 0,-7 6-18 0,0 0-24 15,0 0-5-15,0 0-13 0,-27-8-13 0,27 8-10 16,-18 0-127-16,6-3-285 0,-2 3 126 0</inkml:trace>
          <inkml:trace contextRef="#ctx0" brushRef="#br0" timeOffset="-168893.22">18213 9072 117 0,'0'0'219'15,"0"0"-13"-15,15 12-10 0,-8-5 3 0,5 2-12 16,-1 3-6-16,5 5-8 0,1 0-5 0,5 8-6 16,-2 2-8-16,1 0-10 0,-3 4-7 0,3 0-7 15,-1 4-15-15,-3-1-5 0,-3 1-17 0,2-6-5 16,-9 2-9-16,0 0-9 0,-4-6-10 0,-3-1 0 15,-4 1-8-15,-4-3-10 0,-7 8-20 0,1-9-23 16,-13 4-33-16,-1-1-38 0,-5-1-48 0,-6-2-55 16,3-3-55-16,-9-1-192 0,2-1-458 0,-3 0 203 15</inkml:trace>
        </inkml:traceGroup>
      </inkml:traceGroup>
    </inkml:traceGroup>
    <inkml:traceGroup>
      <inkml:annotationXML>
        <emma:emma xmlns:emma="http://www.w3.org/2003/04/emma" version="1.0">
          <emma:interpretation id="{B49E5DAA-ABBB-4A34-8CCC-9F815E9DCBBA}" emma:medium="tactile" emma:mode="ink">
            <msink:context xmlns:msink="http://schemas.microsoft.com/ink/2010/main" type="paragraph" rotatedBoundingBox="15452,16172 19623,16172 19623,16376 15452,16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D323B9-3446-4D08-85D3-64029E9EB414}" emma:medium="tactile" emma:mode="ink">
              <msink:context xmlns:msink="http://schemas.microsoft.com/ink/2010/main" type="inkBullet" rotatedBoundingBox="15451,16233 19622,16137 19626,16328 15456,16424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-165816.65">681 10504 28 0,'13'-3'163'0,"-13"3"-3"0,0 0-3 0,0 0-15 15,8-3-5-15,-8 3-7 0,0 0-11 0,0 0-14 16,0 0-6-16,0 0-16 0,0 0-4 0,0 0-4 0,0 0-11 16,0 0-3-16,0 0-10 0,0 0 1 0,0 0-10 15,0 0-5-15,17 2-3 0,-17-2 2 16,0 0 0-16,0 0-1 0,0 0-5 0,5 10 2 0,-5-10-6 16,1 8 2-16,-1-8-4 0,6 5-4 0,-6-5 1 15,2 9-1-15,-2-9-3 0,5 9-8 0,-5-9 11 16,7 9-3-16,-7-9-1 0,5 10-2 0,-5-10 0 15,5 8-1-15,-5-8 0 0,9 6 3 0,-6-2-4 16,-3-4-3-16,7 10 1 0,0-8-2 0,-7-2 3 16,10 9-2-16,-4-9-1 0,3 3-4 0,-9-3 3 0,11 7-4 15,-5-5 0-15,-6-2-1 0,19 3 5 16,-19-3-7-16,15 1 3 0,-6-1-1 0,-9 0 4 16,15 3-1-16,-7-3-4 0,-8 0 2 0,11 0 0 0,-11 0-1 15,17-3 0-15,-6 3 2 0,-11 0-4 16,17 0-1-16,-9-1 1 0,5-2 0 0,-3 2 1 15,5 1-2-15,-2-3 2 0,0 0-3 0,2 0 3 16,0 1-1-16,4-4 1 0,1 3-1 0,2 0-2 0,1-3 4 16,0-1-3-16,-6 5 0 0,4-2 2 0,1 0 0 15,0 0-1-15,-6 0 2 0,0 1-1 0,-1-3-3 16,2 4 4-16,0 1-3 0,-2-2-1 0,1-1 2 16,-1 2 0-16,-2-1 0 0,0 0 2 0,-2 3-4 15,2-3 1-15,-1 2 0 0,2-1 0 0,-1 2 1 16,0-4-1-16,2 3 2 0,-2-3-4 0,2 3 6 15,0 1-4-15,0-3 2 0,0 3-1 0,0-2 0 16,1-2-3-16,-3 4 4 0,3 0-1 0,-3 3 1 16,4-6 0-16,-4 3-4 0,3 3 3 0,-3-3 0 0,2 1 0 15,0-1-3-15,1 0 2 0,-2 2 2 16,3-2 3-16,-1 0-5 0,1 0 1 0,0 3 0 16,0-2 3-16,1-1-4 0,-1 2 2 0,0-2-2 0,0 2 3 15,-1-1-1-15,6-1 2 0,0 0-2 16,-4 0 0-16,-2 0-1 0,1 0 2 0,1 0 0 15,-1 0-2-15,7 0 0 0,-10 1 0 0,2-1-2 16,0 0 1-16,-3-1 1 0,4 1-1 0,0 1 0 0,-3-1 2 16,0 0-1-16,1 0 5 0,2 0-5 0,-2-1 0 15,9 2-3-15,-7-1 4 0,5-2 2 0,2 0 1 16,-1 4 0-16,0-4 2 0,0 0 0 0,-2 1-3 16,1 1 2-16,0-3 4 0,2 3-5 0,-7 0-1 15,1 0 0-15,3-2 2 0,-5 2 4 0,3 2-1 16,-4-4 0-16,1 2 1 0,-3 0-1 0,0 0 3 15,1 0-4-15,-1 2 0 0,-4 1 0 0,0-3 1 16,-9 0 0-16,17 5-1 0,-10-3-3 0,3 1 0 16,-3-1 3-16,-7-2 3 0,14 7-3 0,-10-4-1 15,-4-3 4-15,12 9-3 0,-8-6-2 0,-4-3 3 16,10 9-4-16,-7-5 1 0,-3-4-3 0,8 10 4 16,-6-6 0-16,-2-4 0 0,6 10-2 0,-6-10 0 15,5 7-1-15,-5-7 2 0,3 8-1 0,-3-8-1 16,2 10 1-16,-2-10-3 0,0 0 5 0,0 15-4 15,0-15 1-15,3 5-1 0,-3-5 2 0,0 0-1 16,0 0 7-16,2 12-3 0,-2-12-1 0,0 0 10 16,0 0 12-16,0 0-3 0,0 0-2 0,0 0 0 0,0 0-4 15,0 0 0-15,0 0 0 0,0 0-2 0,0 0-3 16,0 0-3-16,13-23 3 0,-7 16-6 0,-1 1 2 16,0 0 0-16,-1 0-2 0,-4 6-3 0,12-10-1 15,-4 1-1-15,-1 7 1 0,5-6-1 0,-5 0 1 16,2 3 0-16,-1-1-6 0,1 2 2 0,3-2 2 15,1 3-5-15,-5 0 4 0,6-1-6 0,-2-1 0 16,0 3-3-16,-2-2 0 0,2 0 0 0,-3 4 1 16,1-3-3-16,1 0 4 0,-1 3-4 0,3-3 3 15,-2 3-3-15,2-1 1 0,1 0-2 0,2-3 1 16,0 4 0-16,-2 0 2 0,0-2-5 0,3 2 1 16,2-1 3-16,-2 1-1 0,0 0 1 0,4-1 3 15,1 1-3-15,1 0 1 0,1 0-1 0,-1-2 3 16,1 4-1-16,-1-4 1 0,0 2-3 0,0-2 4 0,3 4-4 15,-1-2 1-15,0 0 4 0,1 0-3 0,-1 2 3 16,0-4-1-16,-2 4 2 0,5-2-2 16,-1 1 2-16,-3 0 0 0,2-1-2 0,0-1 2 15,-5 2 0-15,4-1 1 0,-2-1 0 0,-2 1 1 0,2 3 0 16,-1-3-1-16,0 0 1 0,-5 0 1 0,7 0-2 16,-4 0 0-16,3 3 3 0,-6-3 0 0,5 1 0 15,-5-1-1-15,5 0 1 0,-6-4-2 16,1 4 2-16,0 0 2 0,0 3-3 0,-2-3 0 0,2 0 2 15,-2 1-4-15,1-1 2 0,-2-1 0 16,2 1 1-16,1-3 0 0,0 3-1 0,-3 0 3 16,3 0-2-16,0-2 1 0,0 2 4 0,0-1-5 0,0-2 5 15,5 1-1-15,-4 1 3 0,-2 1-1 0,0-4 0 16,1 4 0-16,0-2 0 0,0-1 0 0,0 3 0 16,-2 0 6-16,0 0-5 0,1-3 0 0,-1 3 0 15,0 0-3-15,-2-3 1 0,2 3 2 0,1 0-2 16,-3 0 5-16,0 0-7 0,2 0 3 0,-2 0 2 15,0 0 0-15,2 0 4 0,-1-3 1 0,0 3 0 16,-1 0 1-16,-3 0 2 0,2 0 2 0,-3 0 1 16,-9 0 1-16,20 0 1 0,-20 0 4 0,14 0 1 15,-14 0-1-15,16 0 6 0,-16 0-6 0,12 0 4 16,-12 0 0-16,0 0 3 0,13 0 3 0,-13 0 1 0,0 0 1 16,12-1 9-16,-12 1-5 0,0 0 4 0,0 0 4 15,0 0-5-15,11-4-6 0,-11 4-2 0,0 0 1 16,0 0-7-16,4-7-3 0,-4 7-4 15,0 0-2-15,0 0 1 0,0 0-9 0,0 0-17 0,0 0-23 16,0 0-21-16,0-12-27 0,0 12-33 16,0 0-51-16,0 0-51 0,0 0-56 0,-21-3-230 0,21 3-536 15,-11-4 237-15</inkml:trace>
      </inkml:traceGroup>
    </inkml:traceGroup>
    <inkml:traceGroup>
      <inkml:annotationXML>
        <emma:emma xmlns:emma="http://www.w3.org/2003/04/emma" version="1.0">
          <emma:interpretation id="{3A835919-FB13-4A2B-B4C5-9D2F4767A916}" emma:medium="tactile" emma:mode="ink">
            <msink:context xmlns:msink="http://schemas.microsoft.com/ink/2010/main" type="paragraph" rotatedBoundingBox="15537,16554 33446,16776 33434,17733 15525,1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FE89FA-8037-4952-945C-589435AE6E7F}" emma:medium="tactile" emma:mode="ink">
              <msink:context xmlns:msink="http://schemas.microsoft.com/ink/2010/main" type="line" rotatedBoundingBox="15537,16554 33446,16776 33434,17733 15525,17511"/>
            </emma:interpretation>
          </emma:emma>
        </inkml:annotationXML>
        <inkml:traceGroup>
          <inkml:annotationXML>
            <emma:emma xmlns:emma="http://www.w3.org/2003/04/emma" version="1.0">
              <emma:interpretation id="{C088E1C2-16CF-40B3-98FC-7DC268DB5C46}" emma:medium="tactile" emma:mode="ink">
                <msink:context xmlns:msink="http://schemas.microsoft.com/ink/2010/main" type="inkWord" rotatedBoundingBox="15536,16638 19760,16690 19751,17364 15528,17311">
                  <msink:destinationLink direction="with" ref="{C97DCF73-CABC-4261-8C8E-7FF0B7F68167}"/>
                </msink:context>
              </emma:interpretation>
            </emma:emma>
          </inkml:annotationXML>
          <inkml:trace contextRef="#ctx0" brushRef="#br0" timeOffset="-131310.86">761 11278 38 0,'0'0'175'0,"5"-6"-8"0,-5 6-7 15,0 0-5-15,0 0 0 0,5-6-9 0,-5 6-3 16,0 0-9-16,0 0-3 0,7-6-4 0,-7 6-4 16,0 0-4-16,0 0-3 0,0 0-4 0,0 0 0 15,0 0-1-15,0 0-5 0,0 0-2 0,0 0-3 16,0 0-4-16,0 0-7 0,0 0-8 0,0 0-3 16,0 0-7-16,0 0-4 0,0 0-7 0,0 0-3 15,0 0-4-15,0 0 2 0,0 0-5 0,3-10-1 0,-3 10-5 16,0 0-3-16,12-2-1 0,-12 2-4 0,8-5-7 15,-8 5 2-15,12-8-13 0,-6 2 8 16,5 0-1-16,1-1-7 0,-2-3 4 0,2 2-6 0,0-1-4 16,-1-4-1-16,0 2-1 0,1-1-1 0,-3-1 3 15,1 2-3-15,-1 1-3 0,-1-2-2 0,3 3 12 16,-5-2-8-16,1 3 8 0,-2-1-9 0,0 4 0 16,-5 5 1-16,7-13-1 0,-7 13-1 0,6-7-1 15,-6 7-2-15,4-5-4 0,-4 5-1 0,0 0-1 16,0 0 4-16,0 0-5 0,0 0 2 0,0 0 0 15,0 0-1-15,0 0-1 0,0 0 6 0,0 0 3 16,-17 27 1-16,13-15 7 0,-2 1-1 0,1-1 4 16,2 3 6-16,-1-3 13 0,0 5-3 0,0-3-2 0,0 7 6 15,4-2-1-15,-1 2 6 0,-2-5-2 16,2 2 12-16,-2 0-8 0,1 0 5 0,-3 3 0 16,3-1-9-16,0-4-3 0,-4 4-7 0,4-7 1 0,0 4-6 15,0-2 11-15,-2 1-11 0,0-1-7 0,-1-1 3 16,2-3-6-16,-2 1 2 0,0 0-9 0,2 1 6 15,-1-1 0-15,-1-1-15 0,2-4-13 0,3-7-24 16,-4 13-21-16,0-8-16 0,4-5-29 0,-2 7-26 16,2-7-28-16,-5 9-28 0,5-9-50 0,0 0-67 15,0 0-270-15,0 0-619 0,0 0 274 0</inkml:trace>
          <inkml:trace contextRef="#ctx0" brushRef="#br0" timeOffset="-130666.43">1227 11250 140 0,'0'0'219'0,"9"-5"-10"0,-9 5-13 15,0 0-14-15,8-6-13 0,-8 6-15 0,8-4-4 16,-8 4-10-16,8-5-7 0,-8 5-5 0,8-4 1 16,-8 4-15-16,8-12-4 0,-4 8-8 0,1-3-1 15,1-1-2-15,0 2-7 0,-1-3-9 0,0 0-3 0,2 0-4 16,-1-2-2-16,-2 2-7 0,3-2-4 16,-4 3 4-16,0 0-6 0,4 0 2 0,-5 2-7 15,1-3 4-15,-3 9-1 0,5-10 3 0,-1 4-3 16,-4 6 0-16,3-9-4 0,-3 9-5 0,0 0-4 15,0 0 0-15,5-8-7 0,-5 8-5 0,0 0-4 0,0 0-6 16,0 0-4-16,0 0-1 0,0 0-2 16,0 0 7-16,0 0 3 0,0 0 8 0,-7 37 9 0,3-26 10 15,0 5 1-15,1 3 1 0,-3-3 9 0,4 5 9 16,-4-2 0-16,1 3 6 0,0-1 6 16,0 0-8-16,2 3-3 0,-2-4-4 0,1 0 1 0,3 0-3 15,-5 1-5-15,3-5-4 0,0-1-5 0,-2 6-3 16,1-6-7-16,2 1-3 0,1-1-2 0,1-2-6 15,-4-2-1-15,6 5-3 0,-5-2-6 0,-1-2-2 16,3-1-11-16,-1-2-16 0,2-9-28 0,-4 11-27 16,4-11-42-16,-1 12-30 0,1-12-23 0,-1 9-34 15,1-9-24-15,0 0-51 0,0 0-60 0,0 0-345 16,0 0-724-16,0 0 321 0</inkml:trace>
          <inkml:trace contextRef="#ctx0" brushRef="#br0" timeOffset="-129557.46">1707 11075 122 0,'0'0'110'0,"0"0"-10"16,0 0 0-16,0 0-15 0,0 0-4 0,0 0-15 16,0 0-2-16,0 0-4 0,0 0-8 0,0 0 0 15,0 0-3-15,0 0 9 0,0 0 5 0,0 0 9 0,0 0-5 16,0 0 13-16,0 0-5 0,0 0 7 15,0 0 2-15,0 0 1 0,0 0-1 0,0 0 4 16,0 0-1-16,0 0 3 0,0 0-2 0,0 0-7 16,0 0 5-16,0 0-6 0,0 0 2 0,0 0-1 0,0 0 1 15,0 0 0-15,13-6-3 0,-2 4 0 16,0 2-3-16,5 0 3 0,0 0-3 0,-1-3-4 0,9 0 4 16,-1 3-2-16,0-5-2 0,-6 1-8 0,0 3-5 15,6-2-3-15,-6 1-8 0,-4-2-7 0,4 4 11 16,-5 0-21-16,-2-2-1 0,-10 2-9 0,15 0-12 15,-15 0-20-15,14 0-8 0,-14 0-24 0,0 0-10 16,12 0-9-16,-12 0-8 0,0 0-18 0,0 0-18 16,0 10-23-16,0-10-15 0,0 0-22 0,0 0-31 15,-21 12-39-15,15-9-162 0,-5-1-432 0,11-2 192 16</inkml:trace>
          <inkml:trace contextRef="#ctx0" brushRef="#br0" timeOffset="-129088.83">1725 11102 86 0,'0'0'229'0,"-13"2"-12"0,13-2-16 0,-10 3-11 16,10-3-18-16,-12 5-3 0,12-5-9 0,-10 7-10 16,10-7-9-16,-7 6-12 0,7-6-10 15,-8 8-10-15,4-4-5 0,4-4-11 0,0 0-7 0,-5 14-3 16,5-14-4-16,0 8-13 0,0-8 2 0,0 0-7 15,4 17 3-15,-1-13-10 0,-3-4 2 0,11 9-4 16,-4-3-6-16,1-2-4 0,1 5-2 0,0-5-4 16,1 1 0-16,2 0-4 0,0-1-7 0,0-1-3 15,-3-1-1-15,0 2 1 0,3 0-2 0,-4 2-5 16,1-1 0-16,1-4-3 0,-6 4 6 0,5-2-11 16,-3 4 9-16,-6-7-12 0,9 7 0 0,-5-2 2 15,-4-5-4-15,6 12 0 0,-2-7 0 0,-4-5 2 16,5 14 3-16,-5-5 3 0,0-9-3 0,2 18 5 15,-2-12 3-15,0-6-3 0,-2 16 13 0,2-7-11 16,-2 0-1-16,0 3 1 0,1-3-2 0,1-9 4 16,-6 18-1-16,2-8-2 0,-2 2 5 0,1-3 2 15,3-1-3-15,-4 0 1 0,0 0-7 0,-3 0 6 0,-3 1-5 16,1-3 1-16,0 4-1 0,3-5-4 0,-3 1 3 16,-2-1-1-16,0 1 0 0,1 0-9 15,-2-4 5-15,1 3 3 0,3-2-9 0,-1-2-1 16,11-1-26-16,-21 2-12 0,11-2-20 0,10 0-26 0,-17 0-22 15,17 0-27-15,-16-6-37 0,12 0-49 0,4 6-61 16,-4-18-160-16,9 7-476 0,1-3 210 16</inkml:trace>
          <inkml:trace contextRef="#ctx0" brushRef="#br0" timeOffset="-128192.37">2335 11062 132 0,'-16'2'254'0,"16"-2"-9"0,-12 0-12 15,12 0-11-15,0 0-22 0,-17 1-15 0,17-1-17 0,-8 2-9 16,8-2-15-16,-12 3-11 0,12-3-14 0,-9 6-7 15,9-6-10-15,-6 3-6 0,6-3-7 16,-7 10-8-16,7-10-6 0,-1 12 4 0,1-12-14 16,0 9-2-16,0-9-5 0,5 15-2 0,-2-9-2 0,2 2 0 15,-1-1-4-15,2 0 0 0,2 2-3 0,-1-3 0 16,3 2-4-16,1 0-3 0,1 1-1 0,1-3-8 16,-2 1-2-16,0-1-2 0,1 2-2 0,-1 1-4 15,1-2 1-15,-1 2-5 0,-2-4-1 0,1 1-2 16,-1 0 1-16,0 4-4 0,-1-4-1 0,-1 3 9 15,-1-1-12-15,1 0 2 0,-3-2-3 0,0 3-1 16,0-1-1-16,0 0-1 0,-2 0 1 0,1-2-4 16,-1 4 5-16,-2-10-4 0,0 15 2 0,2-5 1 15,-2-10 0-15,-3 17-4 0,2-8 3 0,-4-3 4 16,-1 2-4-16,-4 3-1 0,2-4 3 0,-6 2-1 16,2-1 2-16,0 1-7 0,-1-1 4 0,0 0 2 15,-3-2-3-15,1 0-4 0,2 2-1 0,-4-3 5 16,2 1-2-16,0-1 4 0,-1 1-2 0,4-1 1 15,-1-3-11-15,1 3-11 0,-1-1-10 0,3-3-13 16,10-1-17-16,-17 2-17 0,10 1-26 0,7-3-27 16,-14 0-26-16,14 0-34 0,0 0-42 0,-3-16-238 15,3 16-508-15,8-23 225 0</inkml:trace>
          <inkml:trace contextRef="#ctx0" brushRef="#br0" timeOffset="-128662.23">2346 11057 246 0,'0'0'294'0,"9"-2"-21"0,-9 2-11 16,14-4-17-16,-14 4-7 0,18-3-14 0,-5 0-10 0,0 3-8 15,3-3-10-15,1 1-16 0,5 0-2 0,-4 1-13 16,0 0-15-16,-1-1-10 0,0-2-10 0,0 3-16 15,2-1-16-15,-7 0-2 0,3 1-14 0,-2-3-8 16,0 4-9-16,-13 0-7 0,16-1-23 0,-16 1-26 16,14 0-25-16,-14 0-29 0,0 0-31 0,11 0-23 15,-11 0-13-15,0 0-15 0,0 0-15 0,0 0-39 16,0 0-33-16,0 0-38 0,0 0-200 0,0 0-488 16,-26 17 216-16</inkml:trace>
          <inkml:trace contextRef="#ctx0" brushRef="#br0" timeOffset="-127683.09">2995 10978 82 0,'0'0'250'0,"0"0"-24"0,0 0-20 0,0 0-13 15,0 0-8-15,0 0-9 0,0 0-6 0,0 0-11 16,-20 21-7-16,10-11-6 0,-1 0-3 0,-2 5-10 16,0 1 2-16,1 1-8 0,0 0 0 0,1 1-20 15,-1 1 3-15,0-1-6 0,2 5-6 0,-3-2-4 16,2-1-6-16,2 3-5 0,0-2-10 0,2-2-5 16,0 2-9-16,1-2-2 0,4-4-4 0,-2 0-3 15,1 0-5-15,1 1-4 0,2-5-4 0,2 6 2 16,-1-6-6-16,5 2-5 0,-5-4-3 0,4 0-1 15,2-3-3-15,3 3 9 0,1-3-13 0,-2 1 1 0,5-2-1 16,-2-2 0-16,1 1-9 0,3-3-4 0,-2 0-10 16,2-1-5-16,-4-2-1 0,1-2-8 0,-2-1-5 15,0-1-2-15,-2 0-7 0,0 0 4 16,0-3 3-16,-3 2-2 0,0-2 4 0,-5 1 3 0,-1 8-7 16,0-20 8-16,0 13 6 0,0 7-2 0,-5-17 2 15,3 11 0-15,-4-3 7 0,0 2-5 0,-3-2 4 16,-3 3-2-16,1-3 3 0,0 3 0 0,-1 3-1 15,-3-1-4-15,4 3-5 0,0-3-10 0,11 4-11 16,-22 0-13-16,10 0-17 0,12 0-16 0,-19 3-18 16,10-3-19-16,9 0-22 0,-15 1-17 0,15-1-16 15,-8 2-36-15,8-2-185 0,0 0-432 0,0 0 192 16</inkml:trace>
          <inkml:trace contextRef="#ctx0" brushRef="#br0" timeOffset="-127080.8">3533 11140 28 0,'0'0'273'16,"0"0"-15"-16,-10-15-18 0,5 10-19 0,5 5-14 0,-12-8-13 15,4 3-22-15,-1 2-12 0,9 3-15 0,-20-3-14 16,8 0-12-16,-1-1-10 0,-1 2-14 0,4 2-9 15,10 0-7-15,-16 0-9 0,5 0-8 16,11 0-5-16,-17 2-3 0,11 2-8 0,6-4-6 0,-15 6-5 16,12-1-5-16,-5 1 0 0,8-6-2 0,-8 14-5 15,7-8 1-15,1-6-6 0,-3 17 3 0,3-7-8 16,0-10 5-16,0 21-5 0,4-9 0 0,1 1 1 16,0 1 0-16,3-2-4 0,-1 2 2 0,3-3 2 15,1 2 3-15,2 2 6 0,0 1 4 0,4-4 1 16,0 4 17-16,-5-5-14 0,-1 0 3 0,1-1-2 15,2 0 7-15,-2 2-11 0,-3-1-3 0,1-1 1 16,-3-1-4-16,3 1-5 0,-5-2 2 0,1 0-7 16,-1 1 3-16,-3-1-4 0,2 0 2 0,-4-8 2 15,2 13-4-15,-2-13 0 0,-5 10-1 0,0-4 2 16,5-6-4-16,-12 13-2 0,3-7 7 0,-3-1-7 16,0-1 1-16,-2-1-2 0,1 2 1 0,-3-4 0 15,2 0-6-15,-2 1 0 0,1 0-1 0,-1-4-4 16,1 2 2-16,1-3 0 0,0 0-5 0,1-1 4 15,1-4 6-15,1 1-16 0,0-2-12 0,3 0-2 16,-1-3 0-16,6 0-1 0,-1 0-2 0,3-3-10 16,2-1 5-16,3 1 3 0,3 0 2 0,0 2 6 0,8-5-2 15,-3 0 2-15,2 3 4 0,6-2 1 0,-5 3 8 16,5 1 6-16,-1-1 6 0,2 1 4 16,-1 4 11-16,-2-1 3 0,-1 3 7 0,-1-1-1 0,-2 2-2 15,-2-2 3-15,0 2-5 0,0 2-3 0,-3 0 8 16,-3-1-13-16,1 1-1 0,-7 4-7 0,10-9-7 15,-4 5-16-15,-6 4-22 0,0 0-31 0,6-8-44 16,-6 8-28-16,0 0-44 0,1-9-38 0,-1 9-227 16,0 0-490-16,0-12 217 0</inkml:trace>
          <inkml:trace contextRef="#ctx0" brushRef="#br0" timeOffset="-126587.92">4033 10974 121 0,'0'0'301'0,"6"-6"-14"0,-6 6-13 0,5-6-10 0,-5 6-16 15,0 0-17-15,11-7-13 0,-11 7-17 0,9-6-16 16,-2 4-8-16,-7 2-17 0,15-2-13 0,-15 2-8 16,17 0-16-16,-6 0-12 0,2 0-11 0,-5 3-9 15,6 0-6-15,-1 3-3 0,0-1-18 0,-1 2-5 16,2 2-2-16,-2-3-7 0,0 3-8 0,-2 3-3 15,-1-2-6-15,-2 2 6 0,2 1-10 0,-2 3 2 16,-2-3-7-16,-1 0-1 0,-2 3 3 0,-2 2-5 16,0 1-1-16,-1-1-4 0,-4 3 0 0,0-3 4 15,-3 0-4-15,-1 1-1 0,1 1 6 0,-1-2-7 16,1-4-1-16,-1 5 0 0,0 1-1 0,-1-6 1 16,-1 3-3-16,-2 1 5 0,6-4-4 0,-5 3-5 15,3 0 1-15,1-3 6 0,-1-3-23 0,3 3-17 0,-2-2-13 16,2 0-24-16,1 1-18 0,0-2-28 0,-2 1-27 15,4-3-18-15,0-2-27 0,-1 2-28 0,4-9-32 16,-5 10-46-16,5-10-177 0,-5 7-503 0,5-7 223 16</inkml:trace>
          <inkml:trace contextRef="#ctx0" brushRef="#br0" timeOffset="-126265.63">3919 11332 236 0,'16'-5'289'0,"-1"1"-11"0,0 4-8 16,7-3-11-16,3 3-12 0,-3-2-17 16,3-2-12-16,1 3-16 0,-3 3-17 0,2-3-19 15,-2-4-11-15,-1 5-20 0,-5 0-7 0,1 0-15 0,-1-3-12 16,-3 3-25-16,3 0-22 0,-2 0-37 0,-6 0-34 15,-9 0-37-15,18 0-45 0,-9 0-55 0,-9 0-65 16,13-1-251-16,-3-1-508 0,-4-4 225 0</inkml:trace>
          <inkml:trace contextRef="#ctx0" brushRef="#br0" timeOffset="-125682.84">4695 11048 21 0,'-10'8'218'16,"10"-8"-15"-16,-5 5-12 0,5-5-9 0,0 0-12 15,-3 6-2-15,3-6-9 0,0 0-10 0,3 15-3 16,-3-15-8-16,0 0-10 0,6 12-8 0,-2-8-4 16,-4-4-6-16,7 8-5 0,-3-2-5 0,-4-6-4 15,8 9-7-15,-2-2-6 0,-1-4-4 0,-5-3-5 16,12 11-7-16,-7-6-6 0,2 0-2 0,-2 1-5 15,2-2-10-15,-2 2-2 0,1 2-5 0,0-1-4 16,-1-1-2-16,1 3-4 0,0-1-2 0,-1 3-4 0,-3-2 2 16,6-1-2-16,-4 5 4 0,4-3 5 15,-1 3-1-15,-1-2-1 0,1 2-2 0,-2-1 3 16,1 0-3-16,0 1 2 0,-2-2-3 0,-2 0-1 0,2-1 0 16,1 0-6-16,-5 0 0 0,0-10-2 0,0 17 7 15,-2-7-9-15,-4-3 0 0,-1 1 1 0,-4 3-1 16,2-5-18-16,-5 2-12 0,-1 0-21 0,-2-1-22 15,-5-1-29-15,-2 1-34 0,1-2-40 0,1 1-45 16,-2-3-45-16,-3 0-227 0,2-3-518 0,1 2 230 16</inkml:trace>
          <inkml:trace contextRef="#ctx0" brushRef="#br0" timeOffset="-126077.87">4736 11052 280 0,'8'-2'272'0,"-8"2"-15"16,0 0-23-16,15-2-16 0,-15 2-12 0,17 0-15 0,-9-2-14 16,-8 2-13-16,19-1-12 0,-9 1-13 15,-10 0-11-15,24-3-15 0,-11 6-14 0,2-6-6 16,1 3-6-16,-4 3-11 0,1-3-12 0,0 0-9 0,1 0-17 15,-6 0-24-15,-8 0-24 0,17 1-27 0,-17-1-38 16,13-1-37-16,-13 1-48 0,12 0-43 16,-12 0-207-16,0 0-445 0,5-7 197 0</inkml:trace>
        </inkml:traceGroup>
        <inkml:traceGroup>
          <inkml:annotationXML>
            <emma:emma xmlns:emma="http://www.w3.org/2003/04/emma" version="1.0">
              <emma:interpretation id="{8E559065-FAA6-4A28-B0D5-ECE6FAA0BBD0}" emma:medium="tactile" emma:mode="ink">
                <msink:context xmlns:msink="http://schemas.microsoft.com/ink/2010/main" type="inkWord" rotatedBoundingBox="23644,16816 25753,16842 25746,17441 23636,17415"/>
              </emma:interpretation>
            </emma:emma>
          </inkml:annotationXML>
          <inkml:trace contextRef="#ctx0" brushRef="#br0" timeOffset="-48233.89">8931 11192 58 0,'0'0'138'15,"4"-5"-14"-15,-4 5-4 0,8-7-11 0,-8 7-9 16,5-6-4-16,-5 6-8 0,0 0 0 0,5-7-2 0,-5 7-2 15,0 0-2-15,4-8-9 0,-4 8-1 16,0 0-5-16,0 0-7 0,8-7 5 0,-8 7-8 16,0 0-4-16,0 0-1 0,0 0-16 0,0 0 5 15,0 0-2-15,0 0-2 0,1-9-1 0,-1 9-7 16,0 0 2-16,0 0 4 0,0 0-2 0,0 0 5 16,0 0-2-16,4-9 10 0,-4 9 1 0,0 0 0 0,0 0 5 15,0 0-8-15,0 0 0 0,0 0 2 0,0 0 7 16,0 0 11-16,0 0 14 0,0 0 14 0,0 0-5 15,1 25 5-15,-2-13 3 0,1 2-1 0,-1 4 6 16,-2 2 0-16,3-4-17 0,-1 5 5 0,-4 5-7 16,-1-3-7-16,4 0-7 0,-2 0-2 15,1-1-5-15,1 1-15 0,-5 0 2 0,6 0-7 0,-3-1-3 16,-1 2-2-16,-2-2-4 0,5-4-6 0,-4 3-3 16,0-5-19-16,2-2-12 0,0 0-33 0,-3-2-18 15,4 3-14-15,-1-5-18 0,-2-2-18 0,2 0-23 0,4-8-21 16,-6 11-21-16,5-8-30 0,1-3-19 15,0 0-238-15,0 0-500 0,0 0 222 0</inkml:trace>
          <inkml:trace contextRef="#ctx0" brushRef="#br0" timeOffset="-47854.14">9366 11092 163 0,'6'-4'192'0,"-6"4"-4"0,0 0 0 0,0 0-4 16,0 0-3-16,0 0-4 0,0 0-6 0,-8 28-5 15,4-15-2-15,-1 0-8 0,-1 1 0 0,0 7-8 16,-2 0-6-16,-1 3-7 0,-3 5-2 0,7-4-2 16,-7 5-9-16,4 0-4 0,-1-7-12 0,6 1-3 15,-7-1-8-15,3-1-11 0,-2 0-5 0,3-2-5 16,-1 2-15-16,2-3-4 0,-2 1-12 0,5-4 2 16,-6 0-4-16,5 1-10 0,-1-1 3 0,2-3-8 15,-1-1-21-15,1 1-15 0,-2-2-27 0,2-3-24 16,-2 0-28-16,4-8-31 0,-5 16-39 0,5-16-43 15,-1 7-43-15,1-7-251 0,0 0-536 0,0 0 237 16</inkml:trace>
          <inkml:trace contextRef="#ctx0" brushRef="#br0" timeOffset="-47425.89">9906 11187 18 0,'0'0'235'0,"0"0"-16"0,0 0-13 16,0 0-9-16,0 0-10 0,0 0-13 0,0 0-13 15,42-8-10-15,-28 8-6 0,1-2-11 0,2 4-1 16,0-1-18-16,0-1-8 0,5-1-12 0,-5 1-11 15,4 0-10-15,-4 0-4 0,-3 1-8 0,1 2-5 16,-2-2-9-16,-4-1-14 0,1 0-15 0,-1 1-16 16,-9-1-23-16,17-1-19 0,-17 1-19 0,10 1-19 15,-10-1-17-15,0 0-33 0,13 0-36 0,-13 0-196 16,0 0-388-16,0 0 172 0</inkml:trace>
          <inkml:trace contextRef="#ctx0" brushRef="#br0" timeOffset="-46988.9">9849 11206 2 0,'-15'4'241'0,"1"-2"-13"0,1 6-14 15,1-6-19-15,3 2-16 0,1 0-16 16,-1 1-15-16,4 1-8 0,-3 0-19 0,1-3-8 0,5 4-9 15,-4 2-10-15,4 0-8 0,2-9-8 0,0 15-5 16,0-6-8-16,0-9-8 0,8 15 1 0,-3-8-2 16,0 3-1-16,4-5-1 0,3 4-8 0,-1-1-3 15,3-2 2-15,3-1-3 0,-1 4-3 0,-1-4 1 16,7 2-3-16,-1 2-4 0,-4-5 3 0,-2 2-9 16,2 0 3-16,-3-3-8 0,1-1 2 0,-1 3-11 0,-1 0 4 15,-1 1-3-15,-4-1-1 0,1-1 1 16,-3-1 7-16,0 4-13 0,1-1 1 0,-3 0-2 15,2-1 2-15,-4 3-3 0,-2-8 3 0,3 14 1 16,-1-8 5-16,-2-6-1 0,-5 19 3 0,3-9 2 16,-4-2-1-16,2 2-1 0,-3-1 0 0,-3 0-1 15,-1 1-2-15,3 0 3 0,-7-1 0 0,4 1-5 16,-5-1 2-16,2-2-4 0,2 2 2 0,-5-3-1 0,5 3-2 16,0-4-9-16,-1 2-9 0,1-3-13 0,5 2-18 15,-3-3-19-15,4 0-21 0,6-3-28 16,-13 2-33-16,13-2-37 0,0 0-47 0,0 0-197 15,-7-12-455-15,7 12 202 0</inkml:trace>
          <inkml:trace contextRef="#ctx0" brushRef="#br0" timeOffset="-46253.13">10653 11199 211 0,'-8'4'216'16,"-1"-1"-16"-16,-3 3-15 0,1-2-20 0,2 0-12 16,4 2-15-16,5-6-8 0,-12 9-12 0,7-5-13 15,5-4-4-15,-7 10-10 0,7-10-4 0,-5 8-2 0,3 1-7 16,2-9-5-16,0 0 0 0,5 15-7 0,-5-15-5 15,4 7-3-15,4-1-3 0,-3-1-4 0,4-1-3 16,-9-4-2-16,17 9 1 0,-5-6-3 16,1 2-1-16,4 2-3 0,-3-2 4 0,3-1-6 0,0 2 0 15,4-2-1-15,-4-2-5 0,0 3-5 0,-5 0 1 16,4-2-2-16,-2 3-5 0,0 0-3 0,-2-3-1 16,0 4-5-16,-2-4-1 0,-1 6-1 0,2-4 3 15,-5 5-3-15,2-3 0 0,-4 1 0 0,1 1-4 16,1-1-1-16,-4 6 1 0,2-8-2 0,-8 7-11 15,4 1 2-15,-2-2 9 0,-4 1-9 0,0-3 4 16,-2 1 1-16,-1 1-3 0,-4-2 10 0,-4 2-7 16,0 2 0-16,-1-3-3 0,2-2 6 0,-5-1-3 15,-1 3-1-15,7-3 0 0,-4 4 0 0,-1-4 2 16,6-3-3-16,-1 1-7 0,1-1-14 0,0 0-17 16,2 0-22-16,4-2-18 0,-4 0-31 0,2 0-25 15,10-3-33-15,0 0-39 0,-12 0-183 0,12 0-421 16,0 0 187-16</inkml:trace>
          <inkml:trace contextRef="#ctx0" brushRef="#br0" timeOffset="-46623.97">10757 11208 162 0,'12'-4'277'15,"-12"4"-21"-15,9-2-17 0,-9 2-21 0,12-4-21 0,-12 4-16 16,13-3-15-16,-13 3-18 0,17 0-13 0,-8-2-14 15,-9 2-10-15,20-1-13 0,-9 1-10 16,1-3-8-16,-1 3-7 0,-11 0-10 0,19 0-18 0,-4-4-16 16,-6 4-27-16,1-1-31 0,-10 1-31 0,19 0-32 15,-9-1-43-15,-10 1-51 0,12-9-179 0,-7 6-395 16,-5 3 175-16</inkml:trace>
        </inkml:traceGroup>
        <inkml:traceGroup>
          <inkml:annotationXML>
            <emma:emma xmlns:emma="http://www.w3.org/2003/04/emma" version="1.0">
              <emma:interpretation id="{7D9BA95E-5CE5-4A6C-9C33-44C714E055D4}" emma:medium="tactile" emma:mode="ink">
                <msink:context xmlns:msink="http://schemas.microsoft.com/ink/2010/main" type="inkWord" rotatedBoundingBox="26118,16750 28818,16784 28810,17424 26110,17390"/>
              </emma:interpretation>
            </emma:emma>
          </inkml:annotationXML>
          <inkml:trace contextRef="#ctx0" brushRef="#br0" timeOffset="-45560.32">11613 11162 39 0,'0'0'235'16,"-20"-4"-8"-16,5-1-8 0,2 4-10 0,-5 1-15 16,-4-1-6-16,5 1-10 0,0 0-13 0,-3 1-13 15,3 3-15-15,3-4-13 0,-3 3-10 0,2 0-14 16,3 6-8-16,2-3-9 0,1 2-8 0,-2 2-7 16,5-3-1-16,1 3-12 0,-1 4-5 0,2-1-3 15,7-1-2-15,-3 3-8 0,1-3 1 0,2 0-8 0,0 4 2 16,8 1-6-16,0 2 0 0,1-3-4 0,5-1 0 15,-3 4-3-15,0-11 4 0,9 9-3 0,-6 0 5 16,0-4-1-16,2 2 3 0,5 0 1 0,-5-3 1 16,-2 0 2-16,0-2 0 0,0 2-4 0,-5-3-3 15,0 0-1-15,-2 0-4 0,-1-2-1 0,-1-2 1 16,-1 3-5-16,-2 0 0 0,0-3 0 0,-1 0 0 16,-4-5-6-16,3 15 7 0,-3-15-4 0,-9 10-1 15,3-2-1-15,-3-4-3 0,-1 1 3 0,-5 1-2 16,-2 0-3-16,0-4-2 0,-6 4-3 0,1-5 0 15,2 1-2-15,-1 0 3 0,-1 0-3 0,5-2-1 0,0 0-14 16,0-5 5-16,5 3 3 0,-2-2 0 16,1 0 0-16,4-2-1 0,1 0 0 0,-1-4-3 15,3-2 0-15,5 4 0 0,1-3-2 0,0 11 3 16,4-23-1-16,4 10 0 0,1 1 0 0,3-4 3 0,7-3 2 16,-2 5 1-16,3-1 0 0,9-8 5 15,-1 2 8-15,-5 8 4 0,-1-1-2 0,-1 0 4 16,-3-1-5-16,3 5 4 0,-4-6-5 0,0 4 1 0,0-1 0 15,-5 5-1-15,-4-1-5 0,3-1-8 16,0 1-12-16,-5 3-13 0,0 0-16 0,-1-2-16 0,-5 8-22 16,6-8-28-16,0 3-27 0,-6 5-26 15,6-10-31-15,-6 10-228 0,3-8-461 0,-3 8 204 0</inkml:trace>
          <inkml:trace contextRef="#ctx0" brushRef="#br0" timeOffset="-44929.88">11994 11183 19 0,'0'0'237'0,"0"0"-15"0,0 0-17 0,13-11-17 16,-13 11-15-16,16-4-12 0,-6 4-9 0,4 0-12 16,1 0-8-16,-1 0-5 0,3 0-12 0,7 3-6 15,-2-2-3-15,-2 6-9 0,-3-6-4 0,5 6-9 0,-8-2-7 16,-2-2-8-16,1 4-3 0,-4 1-11 0,0-1-4 15,-3-2-4-15,0-1-3 0,-3 5-1 16,-3-9-1-16,-2 16 2 0,2-16 1 0,-7 16-1 0,1-5-4 16,0 1 2-16,-5-3-2 0,2 1 4 0,1-1-10 15,-3-3 2-15,1 1-2 0,3-2-3 0,1 1-4 16,0-2-5-16,6-4 2 0,-11 11-4 16,5-7-2-16,6-4-2 0,-5 8-4 0,2-4 2 0,3-4 1 15,0 0-5-15,0 17-3 0,0-17 5 0,5 10 8 16,2-4-13-16,-2-2-3 0,3 1 5 0,-2 2-2 15,2-1-1-15,1-1 9 0,3-1-17 0,-1 0 7 16,-4 1-2-16,8 1 2 0,-3-2-9 0,-1 2 3 16,-3-1 2-16,4-1 3 0,0 3-5 0,-4-2 11 15,-1-1-13-15,0-2 3 0,-7-2 0 0,8 10 2 16,-4-5-3-16,-4-5-2 0,5 13 5 0,-5-13-1 16,0 13 1-16,0-13 3 0,-5 13 7 0,-1-5 2 15,-3-1 0-15,-5 1-2 0,2 1 1 0,-5-3 0 16,-5 1-3-16,-2 1 3 0,2-1-4 0,-3-2 0 15,2 0-4-15,1 2 3 0,2-2-2 0,-1 0 0 16,-1-1-6-16,5 1-10 0,2 0-17 0,-2-3-17 16,6 0-22-16,-1 2-22 0,1-3-27 0,4 3-30 15,7-4-25-15,-12 4-44 0,12-4-261 0,0 0-512 0,-7-16 227 16</inkml:trace>
          <inkml:trace contextRef="#ctx0" brushRef="#br0" timeOffset="-44184.73">12650 11230 106 0,'0'0'241'16,"-14"9"-17"-16,9-5-16 0,1 3-13 0,-2-1-10 15,6-6-15-15,-10 10-14 0,3-6-14 0,2 2-15 0,5-6-8 16,-5 14-10-16,1-9-9 0,1 3-11 16,3-8-4-16,-5 10-10 0,5-10-5 0,0 11-7 0,0-11-2 15,0 15-4-15,0-15-5 0,5 9-2 0,2-2-3 16,-2 1-4-16,6-1-4 0,-5-1-6 0,7 0 0 16,-4 0-4-16,6 2-1 0,-4 0-3 15,4-2 1-15,-1 4-6 0,2-2-2 0,-4 1 2 0,10 0 4 16,-8 1-5-16,-2-4 0 0,2 2 0 0,1 1-3 15,-5-1 0-15,2-2-4 0,-4-2-1 0,1 3 1 16,0-1-1-16,-4 1-1 0,1 1 2 0,-1-2-3 16,-5-6-2-16,1 11 5 0,-1-11-6 0,0 0 5 15,-9 18 1-15,1-15 2 0,0 6 0 0,-3-3-3 16,-1-1-2-16,-5 0-1 0,2 2-1 0,-4-5 4 16,4 4-4-16,-7-1-4 0,5 0-11 0,0 0-9 15,3-1-15-15,-1-1-20 0,1-2-14 0,2 3-24 16,2 0-28-16,1-2-33 0,1 1-25 0,8-3-52 15,0 0-178-15,0 0-438 0,0 0 194 0</inkml:trace>
          <inkml:trace contextRef="#ctx0" brushRef="#br0" timeOffset="-44615.6">12743 11231 186 0,'9'-2'253'0,"3"-1"-11"0,-12 3-15 16,19 0-12-16,-4-3-13 0,-1 0-15 0,2 3-14 15,0-3-10-15,-3 0-13 0,4 1-14 0,0 0-12 16,0-2-13-16,-4 2-12 0,4-3-3 0,-3 4-18 16,-1 1-7-16,-2-3-10 0,-2 3-14 0,-9 0-15 15,17-2-23-15,-11 1-30 0,-6 1-30 0,0 0-49 16,12-3-39-16,-12 3-40 0,0 0-217 0,0 0-428 15,0 0 190-15</inkml:trace>
          <inkml:trace contextRef="#ctx0" brushRef="#br0" timeOffset="-43818.74">13279 11056 139 0,'0'0'221'0,"6"-5"-7"0,-6 5-9 16,7-5-12-16,-7 5-9 0,0 0-13 0,7-6-13 0,-7 6-14 15,0 0-12-15,0 0-9 0,0 0-6 0,0 0-8 16,0 0-6-16,0 0-5 0,6 15-2 0,-6-15-4 15,0 0 0-15,-9 20-8 0,2-11 3 16,2 3 5-16,-4-1-14 0,2 3 0 0,0-2 7 0,-3 1-18 16,-1-1-3-16,-2 4-4 0,3-1 1 15,-1 2-15-15,0 0-4 0,1-5-1 0,-2 4-3 16,3-5-9-16,1 3 1 0,-1-2-2 0,4-1-4 0,-1-1 0 16,2 4-5-16,-1-6 2 0,5 1-2 0,0-9-2 15,5 18-3-15,2-9 1 0,-2-3-4 0,10 4 8 16,-1-5-9-16,0 3 3 0,6 0-2 0,2-3-11 15,4-4-12-15,-2 3-26 0,2 1-17 16,0-5-26-16,0 1-22 0,2-1-25 0,-3-1-24 0,-2 1-14 16,1-5-40-16,-3-3-25 0,-6 6-210 0,2-6-478 15,-5 2 211-15</inkml:trace>
          <inkml:trace contextRef="#ctx0" brushRef="#br0" timeOffset="-43536.75">13634 11180 84 0,'0'0'249'0,"0"0"-19"0,0 0-13 0,0 0-18 16,0 0-5-16,0 0-2 0,0 0-3 0,0 0-3 16,0 0-5-16,0 0-6 0,-10 30-2 0,7-20-4 0,-4 0-5 15,-1 5-7-15,0-4-10 0,-3 6-7 0,1 0-8 16,0 2 6-16,-4 2-20 0,4 0-15 15,-2 1-7-15,-1-1-7 0,0-5-10 0,3 7-9 16,-1-4-5-16,1 0-6 0,3-1-8 0,1-2-5 0,-1 3-2 16,1-5-5-16,0 1-25 0,1-2-29 15,1 1-24-15,3-4-31 0,0 5-25 0,1-2-40 16,0-13-40-16,1 12-45 0,4-6-54 0,3-3-254 16,1 0-572-16,8-3 253 0</inkml:trace>
          <inkml:trace contextRef="#ctx0" brushRef="#br0" timeOffset="-43138.21">14003 11510 257 0,'0'0'258'0,"0"0"-21"0,0 0-13 15,8 6-13-15,-8-6-16 0,0 0-9 0,0 0-17 0,0 13-14 16,0-13-14-16,5 4-8 0,-5-4-15 0,0 0-7 15,4 10-11-15,-4-10-8 0,5 4-2 0,-5-4-4 16,0 0 11-16,7 9 8 0,-7-9 7 0,0 0-5 16,0 0-3-16,0 0 3 0,0 0-9 0,0 0-11 15,9-18-6-15,-9 18-14 0,-1-12 4 0,1 12-11 16,0 0-6-16,-5-18-3 0,-1 9-8 0,6 9-13 16,-5-12 0-16,5 12-17 0,-8-9-15 0,8 9-27 15,-9-7-33-15,9 7-31 0,0 0-55 0,-16 0-52 16,16 0-61-16,-13 0-287 0,13 0-593 0,-11 4 263 15</inkml:trace>
        </inkml:traceGroup>
        <inkml:traceGroup>
          <inkml:annotationXML>
            <emma:emma xmlns:emma="http://www.w3.org/2003/04/emma" version="1.0">
              <emma:interpretation id="{DAF0F2D9-4344-4138-86B6-CA3B9067E714}" emma:medium="tactile" emma:mode="ink">
                <msink:context xmlns:msink="http://schemas.microsoft.com/ink/2010/main" type="inkWord" rotatedBoundingBox="29329,16725 33446,16776 33434,17733 29317,17682"/>
              </emma:interpretation>
            </emma:emma>
          </inkml:annotationXML>
          <inkml:trace contextRef="#ctx0" brushRef="#br0" timeOffset="-23379.74">14717 11082 53 0,'0'0'210'0,"4"-9"-7"16,-4 9-10-16,2-8-11 0,-2 8-9 15,6-9-11-15,-6 9-8 0,2-10-3 0,-2 10-5 0,0 0-6 16,4-9-10-16,-4 9-8 0,0 0-7 0,4-8-5 15,-4 8-8-15,0 0-12 0,0 0-7 0,0 0-11 16,0 0-8-16,0 0-7 0,0 0-5 16,0 0-4-16,0 0 3 0,0 0-3 0,0 0 0 0,0 0-1 15,-12 23 2-15,7-8 5 0,-3-3-5 16,-1 7-1-16,3-7 1 0,-5 7 5 0,3-1-5 0,-3 0-6 16,-1 2-2-16,3-2 4 0,-1 5-6 0,0-8 7 15,1-3-8-15,0 8-8 0,1-5 1 0,1 6 3 16,-1-10-3-16,2 5-7 0,1-4-3 0,-1 1 3 15,3-1-5-15,-3 0-3 0,4-2-12 0,0-1 4 16,0 1-2-16,0-1-2 0,2-9 2 0,0 14-4 16,6-5 12-16,-1-1-10 0,1-2 0 0,6 1 8 15,0-1-5-15,1 0-9 0,7-2 6 0,-1 2-9 16,4-6-15-16,-5 0-16 0,7 4-19 0,-2-5-17 16,3-2-24-16,-2 1-22 0,-1-2-35 0,-6 4-19 15,6-5-30-15,1-2-21 0,-4 1-238 0,1-3-498 16,-3-5 221-16</inkml:trace>
          <inkml:trace contextRef="#ctx0" brushRef="#br0" timeOffset="-23120.65">15101 11220 106 0,'-6'-8'226'0,"6"8"-2"0,0 0-6 0,0 0-11 15,-19 18 0-15,9-7-9 0,-4 4-10 0,-6 2-6 16,0 7-10-16,5-3-10 0,-10 7-7 0,0-1-10 16,3 0-4-16,-3 6-14 0,3-5-13 0,-4 0-10 15,5-1-8-15,0 1-2 0,-2 0-13 0,6-1-12 16,4-4-8-16,-1-1-2 0,0-2-4 0,2 0-10 16,4-1-15-16,-2-6-19 0,2 1-13 0,0-2-35 15,4-2-31-15,-4 2-36 0,6-5-30 0,-4-1-37 16,6-6-43-16,0 0-245 0,0 0-495 0,0 0 219 15</inkml:trace>
          <inkml:trace contextRef="#ctx0" brushRef="#br0" timeOffset="-22526.77">15640 11189 5 0,'-12'-9'216'0,"6"5"-9"0,6 4-9 0,-21-8-11 0,6 7-7 16,1-4-10-16,-3 8-6 0,-4-6-9 0,-1 6-10 16,-4 3-9-16,2-1-9 0,1 3-13 0,-1 1-5 15,2 0-9-15,-2 0-15 0,5 2-9 16,-2 6-6-16,2-3-7 0,6 3-5 0,0-1-3 15,1 1-5-15,3-2-9 0,3-2-4 0,2 1-2 0,3 0 0 16,-2 0-7-16,4 3-5 0,1-1 1 0,7 3-2 16,-1-7-4-16,-1 9 2 0,8-4-2 15,-3-3-4-15,-1 1 2 0,4 1-2 0,4-1 0 0,-2 0 6 16,-1-3 0-16,4 4 2 0,-6-4 4 0,2-2 2 16,-3-1 1-16,1 4 1 0,-2-5-4 0,-3 4 2 15,0-3-6-15,-2 1-3 0,-1-4-2 16,-2 0-1-16,-1 0-1 0,-3-6-2 0,5 15 3 0,-5-15-4 15,-5 11 1-15,-3-3 1 0,-4-4-4 0,-5 4 3 16,-5-3-6-16,0 1-3 0,-3 1-5 0,0-4-3 16,-2-2-4-16,2 2-8 0,-1-1 4 0,-1-2-3 15,4-2 0-15,1-1 3 0,5 0-4 0,-2 0 0 16,8-2-2-16,-4-1-2 0,4-2-2 0,4 2-4 16,2-4-5-16,2 4-4 0,3-5-2 0,0 11-1 15,8-23 5-15,4 5-2 0,3 3 0 0,2-3 7 16,4 2-3-16,7 0 5 0,-5 2 2 0,11-2 3 15,-2 0 3-15,0 2 1 0,-2-4 5 0,1 2 6 16,-8 5 7-16,2-1 5 0,-6 2-1 0,2 0 5 16,-8 1 0-16,6-5 0 0,-7 6-4 0,1-3 0 15,-2 2 0-15,0-3-8 0,-2 2-15 0,-1-2-13 16,-3-1-20-16,2 4-38 0,-2-3-36 0,0-1-31 16,0-2-45-16,1 0-170 0,-3-1-399 0,7-3 177 15</inkml:trace>
          <inkml:trace contextRef="#ctx0" brushRef="#br0" timeOffset="-21965.38">16439 11079 91 0,'0'0'287'0,"0"0"-4"0,-15 28-5 0,6-19-8 15,-3 4-10-15,-2 5-4 0,-3 0-11 0,-5 6 1 16,-3 7-14-16,-4-3-12 0,2 5-19 0,-3 0-13 16,1 1-14-16,-16 15-12 0,2 0-17 0,3-3-13 15,10-9-8-15,-14 12-13 0,8-2-16 0,8-9-10 16,4-1-19-16,-1-3-28 0,1 0-35 0,2-1-33 15,0 1-36-15,0-5-37 0,7-2-49 0,1-4-50 16,9-9-75-16,-3-1-284 0,8-1-607 0,0-2 269 16</inkml:trace>
          <inkml:trace contextRef="#ctx0" brushRef="#br0" timeOffset="-22196.75">16059 11009 150 0,'0'0'234'0,"0"0"-13"15,0 0-8-15,0 0-6 0,0 0-13 0,0 0-8 0,-22 16-9 16,17-7-4-16,-3-1-12 0,-2 6-7 0,-1-1-6 16,2 5-7-16,0-1-4 0,-4 2-6 15,1-2-14-15,7-1 2 0,-8 2-13 0,4 3-1 16,3 0 4-16,0-7-11 0,1 1-3 0,2-4-2 0,2 5 3 16,-2-4-6-16,3-12-9 0,-1 25 3 0,2-11-9 15,-1-14-8-15,4 19 3 0,-1-11-6 0,2 3 4 16,5 1-12-16,-3-9-3 0,5 4-10 15,-3-2 11-15,3 1-23 0,-1-5-23 0,6-1-36 0,-2-1-34 16,0 1-32-16,2-6-44 0,6 1-51 0,-2-5-49 16,9-5-57-16,-9 2-267 0,9-8-607 0,-4 0 269 15</inkml:trace>
          <inkml:trace contextRef="#ctx0" brushRef="#br0" timeOffset="-21420.25">16977 11321 161 0,'0'0'236'16,"0"0"-20"-16,0 0-14 0,0 0-5 0,0 0-4 0,0 0-4 15,0 0-1-15,0 0-13 0,-5 32 2 0,-2-15-8 16,2-2-4-16,-1 6-4 0,-1-2-11 16,-2-1 2-16,1 5-7 0,-2-2-11 0,2 0-2 15,-1 1-5-15,1-1 0 0,-3-2-11 0,2 0-16 0,3-3-8 16,-1 3-7-16,1-7-1 0,0 5-8 0,1-3-5 16,0-3-8-16,2-4-10 0,1 2-2 0,-1 0-4 15,3-9 1-15,-4 13 0 0,4-13 22 0,5 11 2 16,-5-11-3-16,23 0-10 0,4-6-2 0,14-7-14 15,3-4 3-15,25-8-8 0,6-5-1 0,36-16-19 16,5-1-20-16,5-4-45 0,5 1-34 0,0 2-35 16,7-4-34-16,-2 5-27 0,-6 3-9 0,-4 3-20 15,-14-2-17-15,-30 16-22 0,-4-1-26 0,-2 5-252 16,-7-1-566-16,-3 5 250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9:41:45.5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641CA4-9B0C-4F56-8B23-3AF2B8559923}" emma:medium="tactile" emma:mode="ink">
          <msink:context xmlns:msink="http://schemas.microsoft.com/ink/2010/main" type="inkDrawing" rotatedBoundingBox="22547,16215 33316,16166 33318,16543 22549,16592" semanticType="underline" shapeName="Other">
            <msink:sourceLink direction="with" ref="{EC320040-C39A-4D53-9701-3BA77141572D}"/>
            <msink:sourceLink direction="with" ref="{0402CD0C-E9CB-408A-87A9-EFBA237A439B}"/>
            <msink:sourceLink direction="with" ref="{9BDB4D23-8FB2-43B3-B1A1-F639A8B0ADC5}"/>
            <msink:sourceLink direction="with" ref="{439D86FF-1D57-4335-AF06-E00859E2E302}"/>
          </msink:context>
        </emma:interpretation>
      </emma:emma>
    </inkml:annotationXML>
    <inkml:trace contextRef="#ctx0" brushRef="#br0">0 50 2 0,'0'0'199'0,"0"0"-20"16,0 0 0-16,0 0-11 0,17-15-10 15,-17 15-10-15,0 0-7 0,0 0-15 0,0 0-12 0,0 0-9 16,0 0-11-16,0 0-10 0,0 0-8 0,0 0-8 15,0 0-6-15,0 0-8 0,0 0-5 0,0 0 0 16,0 0-6-16,0 0 0 0,0 0-8 0,0 0-4 16,0 0-2-16,0 0-3 0,0 0 0 0,0 0-3 15,13 19-2-15,-13-19 0 0,0 0 2 0,1 8-1 16,-1-8-4-16,0 0 1 0,4 13-3 0,-4-13-3 16,5 9 3-16,-5-9-2 0,5 9-1 0,-2-3-3 15,-3-6 1-15,7 9-3 0,-4-5 4 0,-3-4-4 16,7 8-1-16,0-3-1 0,-7-5 4 0,10 7-5 15,-2-6 1-15,1 3 0 0,1 1 3 0,-2-4-5 16,5-1 0-16,3 2 1 0,-3-1 1 0,3-2-1 16,-2 2-1-16,1-1-3 0,2 0 1 0,-3 0 2 15,2-3-1-15,-2 3 2 0,3 0-4 0,-5 0-2 0,3 0 3 16,-1 0 2-16,0 0-1 0,-2 0-3 16,-12 0-2-16,18-1 2 0,-4 2-3 0,-3-1-2 15,-1 0 2-15,-10 0 0 0,19 0-5 0,-9 0 4 16,1 0-4-16,-11 0 3 0,22 2 1 0,-9-2 1 0,1 0-2 15,2-2-2-15,-3 4 3 0,4-4-1 0,-3 2 1 16,1 0 0-16,3-1 0 0,-2 1 2 0,-1-3-3 16,0 2 0-16,2 1-2 0,0 0 3 0,-2-1-1 15,1 2 0-15,0-1 4 0,-1 1-3 0,-1 2 3 16,3-3 0-16,-4 0-3 0,1 1-3 0,0-1 1 16,-1 0-2-16,1 2-3 0,0-1-1 0,-2 1-3 15,1-2 0-15,1 3-2 0,-1 0-2 0,0-3 1 16,2 0 1-16,-2 2-2 0,2-2 2 0,0 1 0 15,0 1 6-15,2-2-1 0,-3 1 1 0,3-1 3 16,-2 0-4-16,2-1 6 0,2 1 0 0,-2 1-1 16,0-1 2-16,-2 0-4 0,2 0 6 0,-1 0-1 15,1 0-1-15,-3 0-1 0,2 2 1 0,0-2 2 16,-3 0 2-16,4 2-2 0,-6-2 4 0,3 1-3 0,0 0 0 16,-5-1 3-16,5 0 1 0,-4 0 1 15,4 3-2-15,-1-3-3 0,-1-3 2 0,-12 3-4 0,23-1 4 16,-10 1-1-16,-1-1 2 0,0-1-3 15,2 0 3-15,-14 2-3 0,20-1 1 0,-6-1 5 0,-1 1-4 16,2-1 0-16,-1-1 3 0,-2 3 0 0,1-3-3 16,-1 3 1-16,-12 0 1 0,22-3 1 15,-9 3-3-15,0-2 1 0,2 2 1 0,-4 0-5 0,6 0 2 16,-6-1 0-16,2 1-1 0,-3-3 7 0,-10 3-5 16,17-1 1-16,-8 1-3 0,-9 0 4 0,17 0 1 15,-6-1-5-15,-11 1 3 0,17-1-2 0,-17 1 0 16,14-3 2-16,-14 3 0 0,17 0 0 0,-17 0-1 15,15-1-1-15,-15 1 0 0,14-3-2 0,-14 3 4 16,17 0-3-16,-8 0 3 0,-9 0-3 0,15 0 5 16,-15 0-4-16,18 0-1 0,-9 0 3 0,1 0-2 15,-10 0 1-15,19 0 4 0,-9-2-3 0,5 2-1 16,-6 2-1-16,2-2-1 0,0 0 3 0,3 0-2 16,-2 0 3-16,0 0-4 0,-12 0-1 0,25 0 2 15,-15 0-1-15,3 3 2 0,2-3 11 0,-2 1-11 16,-2-1 1-16,1 0 4 0,-1 3-8 0,3-2 0 15,-2-1 4-15,1 1-1 0,-1-2-1 0,2 2 2 16,-2-1-4-16,-2 0 0 0,5 0 2 0,-4 1-2 16,4-1 4-16,-1 0-1 0,1 0-2 0,-4 0-1 15,5 3-1-15,-2-3 4 0,1 1 1 0,-1 1 0 16,-2-4-1-16,5 4 2 0,-3-4-3 0,-3 4 1 16,6-1-2-16,-6 1 3 0,4-2-2 0,-1 3-1 15,1-3 3-15,-1 0-1 0,-1 3-3 0,-1-3 4 16,2 0 1-16,-6 0-2 0,6 0 2 0,1 3-1 15,-9-3-2-15,9 0 2 0,-5 2-2 0,5-1-1 0,-4-1 0 16,2 0-1-16,2 0 3 0,-1 2 1 0,-2 0-3 16,0-1 3-16,2-1 1 0,0 1-3 0,2 2 2 15,-1-2-3-15,-1-1 0 0,0 0 4 16,1 3-4-16,-1-3 1 0,0 2 1 0,-1 2 2 0,-1-4-2 16,0 0 1-16,-3 4-1 0,2-3 1 0,-2 0-5 15,-1 1 5-15,3 0-1 0,0 0 2 0,-11-2-5 16,16 2 5-16,-6-1-2 0,-1 1 1 0,-9-2-3 15,20 0 4-15,-10 1-5 0,-1 0 3 0,6 3-5 16,-3-4 2-16,1 1 3 0,1 2-3 0,0-3 0 16,-2 0 2-16,5 0-5 0,-5 3 2 0,1-3-3 15,1 1 4-15,1 1-3 0,-1-2 5 0,-5 3-3 16,4-3 3-16,2 0-4 0,-1 0 3 0,-5 1-1 16,4-1 0-16,-13 0 2 0,19 2-1 0,-9 0-3 15,2-4 4-15,-3 4 1 0,-9-2-1 0,20 0-1 16,-7 1 2-16,-2 0 0 0,4-1-2 0,-1 0 1 0,-2 2 0 15,1 0 0-15,-1-2 4 0,0 2-6 16,2-2 4-16,0 0-1 0,-3 1 0 0,3-1 1 0,1 0-2 16,-4 0-2-16,1 0 3 0,1 0 1 0,-13 0-1 15,26-1-1-15,-14 1-2 0,1-2 1 0,-1 2 4 16,2 0 1-16,-2 2-4 0,2-2 1 16,-1 0-1-16,2 1 2 0,-1-4-2 0,1 3-1 0,-1 2 3 15,-2-2-3-15,5 0 2 0,-3-2-2 16,-1 0 4-16,4 2-2 0,-2-2 1 0,-1 0 0 0,0 0 7 15,-2 2-7-15,5-2 5 0,-4 1 3 0,-1-2-2 16,-3 3 3-16,-9 0 2 0,22-2 0 0,-10-2 3 16,0 4 1-16,-12 0 3 0,17 0 0 0,-9 0-2 15,-8 0 1-15,17-3 1 0,-17 3 0 0,11-1-2 16,-11 1 0-16,15 0-2 0,-15 0-1 0,13-2 0 16,-13 2 0-16,0 0-1 0,14 2-1 0,-14-2-3 15,9 4 3-15,-9-4 10 0,8 6 7 0,-4-2 4 16,-4-4-7-16,3 13-2 0,-3-13 4 0,2 14-1 15,-2-8 11-15,0 4-9 0,0-10-2 0,3 21-3 16,-3-10 4-16,-3-1-3 0,3-10 1 0,0 17-4 16,-2-7-2-16,2-10-1 0,-3 15-1 0,3-8-2 15,0-7-4-15,0 12 2 0,0-12-1 0,-2 13 2 16,2-13-3-16,-4 9-5 0,4-9 2 0,0 0 0 16,0 10-2-16,0-10 2 0,0 0 4 0,0 0 0 15,0 0 2-15,0 0 2 0,0 0-5 0,0 0 2 0,0 0-4 16,0 0-2-16,0 0 2 0,0 0-6 0,26-17-1 15,-17 8-8-15,-1 0-7 0,-3 0-4 16,4-1-1-16,-1 2-1 0,1-1 1 0,0-1-4 16,2 3 3-16,-5 0-1 0,5 1 0 0,1-1 2 0,-5-3 4 15,5 4-2-15,-1 0-1 0,-2 1 2 0,0-2 1 16,1 3 2-16,2-1-1 0,0 1-3 0,1 0 2 16,-4 3 1-16,5 0 0 0,1-3-3 0,-3 1 3 15,5 1-3-15,-3-1 3 0,2 2-4 0,-5-3 2 16,6 4 0-16,0-1 3 0,-2 1-2 0,2-3 3 15,-3 3-1-15,1 0 3 0,-1 0-1 0,0-3-2 16,-1 3 0-16,3 0 3 0,-3 0-2 0,2 0 6 16,-4 0-2-16,4 0 0 0,0-3 0 0,0 6 0 15,-3-6 0-15,2 6 4 0,0-3-4 0,1-3 4 16,-1 3-3-16,0 0 7 0,1 0-9 0,-1 0 6 16,-1 0-5-16,2 0 3 0,-1 0 3 0,0-3-1 15,1 3-2-15,-1 0-1 0,2 0 2 0,0 0 4 16,2 0-5-16,5 3 0 0,-8-3 4 0,4 0 1 15,-4 0-4-15,2 0 2 0,-3 0 2 0,0 0-5 0,3 0 1 16,0 0 0-16,-2 0 3 0,2 0-6 16,-1 0 7-16,-3 0-2 0,2 0-2 0,2 0 3 15,-4 0-2-15,3 0 0 0,-4 0-4 0,5 0 8 16,-3 0-4-16,1 0 0 0,0 0 2 0,2 0 0 0,-1 0-2 16,1 0 3-16,0 0-5 0,0 0 4 0,0 0-1 15,3-3-2-15,-6 6 2 0,6-6-1 16,-3 3-1-16,0 3 3 0,3-3 0 0,-3 0-1 0,3 0-1 15,0 0 4-15,-3 0-6 0,6 0 3 0,-6 0-1 16,5 0 1-16,-5 0 0 0,7 0 1 0,-6 0-5 16,-1 3 5-16,4-3-1 0,-4-3-1 0,0 3 0 15,0 0 0-15,0 0 0 0,0 0 4 0,-1 0-5 16,2-3 1-16,-4 3 2 0,3-1-3 0,0-1 2 16,-1 2 0-16,-1 0 1 0,0-2-2 0,2 1 0 15,-2-2 5-15,2 3-5 0,-2 0-1 0,2 0 2 16,-1-1 0-16,0-5 0 0,1 6 0 0,2-2 1 15,-3 2 1-15,4 0-3 0,-3 0 1 0,-3 0-4 16,3-1 1-16,0 0 1 0,0 1 3 0,0 0 1 16,1-1-3-16,-1 1 4 0,0 0-3 0,0 0-2 15,0-3 4-15,1 3-1 0,1 0-2 0,-2 0-1 16,0 0 3-16,0 0-2 0,1 0-2 0,-4 0 1 16,3 0-1-16,-1 0 3 0,1 0 3 0,1 0-1 15,-1 0-2-15,6 0-3 0,-9 0 6 0,4 0-3 16,-1-4 1-16,0 2-3 0,-1 2 6 0,1 0-6 15,0 0 1-15,0-3 4 0,-1 3-1 0,1-1-4 16,-2-2 2-16,1 2-2 0,0 0 4 0,-1-1 1 0,1 2-2 16,1 0 1-16,0-2-5 0,-1 2 2 0,6 0 0 15,-5 0-1-15,1-1 3 0,-1 1-1 0,5 0 0 16,-3-2 0-16,3 4-1 0,0-2-2 16,-3 0 3-16,0-2-2 0,1 2 5 0,-1 0-4 0,4 0 1 15,-6 2 1-15,4-4 2 0,-2 4-4 0,-2-2 2 16,4-2 0-16,3 1 1 0,-9 1-2 0,7 0 4 15,1-2 0-15,-8 2-5 0,5 0 6 0,1 2 0 16,-4-2 0-16,5-2 1 0,2 2-2 0,-2 0 0 16,-5 0-2-16,5 2 4 0,-1-4-8 0,1 2 8 15,-5 0-4-15,5 0-1 0,2 0 1 0,-2 0 2 16,-5 0-2-16,1-6 4 0,3 12-1 0,2-6-2 16,-5-3-3-16,-1 3 3 0,3-3-2 0,-5 3 2 15,2-2 0-15,0 2 1 0,2-1-7 0,-4 1 3 16,2 0 3-16,0 1 0 0,-2-1-1 0,2 0-1 15,-3 0-1-15,-1 0 1 0,3 2-3 0,-1-2 1 16,0 0 3-16,-2 0 0 0,3 3 1 0,-3-3-1 16,2 0-1-16,-3 3 1 0,1-3-3 0,0 0 2 15,2 0-2-15,-1 0 2 0,2 0 0 0,-3 0-2 16,-2 0-1-16,5 0 3 0,-1 0-1 0,-4 0 1 16,4 0-4-16,-2-3 6 0,0 3-4 0,3 0 3 15,-3-3 0-15,2 3-3 0,1 0-1 0,-2 0 3 16,1 0-1-16,-1 0 3 0,2-2-6 0,1 2 4 15,-4-3-1-15,3 3 0 0,2 0-1 0,-4 0 2 0,3 0 0 16,0 0 0-16,-1 0 0 0,-2 0 2 0,2 0-6 16,1 0 0-16,-1 0-1 0,-2 0 6 0,2 0-2 15,-2 2 1-15,-2-4 1 0,4 2 0 0,-1 0-1 16,-2 0 0-16,3 0 1 0,-3 0-3 0,1 0 0 16,-2 0 1-16,4-1 3 0,-3 1-3 0,-1-3 0 15,3 3-4-15,1 0 5 0,-3 0 0 16,3 0 0-16,-4 0 3 0,2 0-2 0,2 0 9 0,-3 0 1 15,1 3-2-15,-1-3 0 0,0 0 2 0,0 0-3 16,-1 0-2-16,3 0 0 0,-2 0-2 0,-2 0-1 16,2 1 2-16,2-1-4 0,-1 0 3 0,-3 0-1 15,2 0-1-15,1-1 0 0,-14 1 0 0,24 0 1 16,-10-3-2-16,-2 3 0 0,2-1 0 0,1 1 1 16,-1 0-1-16,-1 0 0 0,0-1 0 0,-2 1 1 15,0-1-2-15,2 1 3 0,2-3-2 0,2 2-3 16,-5 2 4-16,1-1-4 0,2 0 1 15,-6 3-1-15,-9-3 3 0,24-4 0 0,-8 4-2 0,-1-3 3 16,2 3-3-16,-4 3-1 0,3-6 2 0,-3 3 0 16,0 0 0-16,3 0 0 0,-4 0-1 0,1 0 0 15,0 0 0-15,1 3-3 0,-1-3 3 0,3 0 1 16,-3 0-5-16,0 0 1 0,-1 0 4 0,2 1 1 16,-2 2 4-16,-3-3-7 0,2 1 3 0,3-1-3 15,-2 0 1-15,1 0 0 0,-1 1-1 0,1 0 2 16,-13-1-1-16,18-1 1 0,-8 2 3 0,-10-1-5 15,23 0 3-15,-13 3-5 0,-2-3 3 0,5 0 2 16,-2 1-4-16,-11-1 2 0,18-1 5 0,-8 1-4 16,-10 0 3-16,21 1 0 0,-8-2 2 0,0 1-2 15,-2-3 3-15,-11 3 5 0,18-1-7 0,-6 1 0 0,-2 0-2 16,1 1 3-16,2-2-1 0,-13 1-3 16,22-1 0-16,-13 0 1 0,4-3 3 0,-4 4-4 0,-9 0 0 15,23-3 1-15,-10 3 3 0,-3 0-5 16,-10 0 1-16,18-2 0 0,-8 2-1 0,3 0-1 0,-13 0 3 15,21 0-1-15,-14-2 0 0,-7 2-2 0,20-2 3 16,-11 2-2-16,-9 0-1 0,19-3 3 0,-9 6-3 16,-10-3 3-16,18-3 0 0,-11 6 0 15,-7-3 0-15,17 0-2 0,-17 0 0 0,17-3-1 0,-7 3-1 16,-10 0 0-16,15 0 2 0,-15 0 0 0,15-1-2 16,-15 1 3-16,17 0 0 0,-10-1-3 0,-7 1 3 15,0 0-1-15,19 0-2 0,-19 0-1 16,16 0 2-16,-9 1 0 0,-7-1-2 0,15 0 0 0,-15 0 1 15,15 1-2-15,-15-1 1 0,15-1 3 0,-5 2-4 16,-10-1 1-16,13 3 0 0,-5-3 2 0,-8 0 0 16,17 2 0-16,-7 0 1 0,0 0-3 0,2-2 1 15,-3 3 2-15,6-3-3 0,-15 0 2 0,18 1 3 16,-5-1-3-16,-2 3 0 0,-11-3 1 0,17 2-1 16,-7-2 2-16,-1 0 2 0,6 1-4 0,-15-1 2 15,13 3 0-15,-4-2 2 0,-9-1 0 0,13-1 3 16,-13 1 3-16,17 0-4 0,-17 0-1 0,13 1-1 15,-4-1 2-15,-9 0-1 0,12 0 3 0,-12 0 3 16,14 0-25-16,-14 0 3 0,16-1 1 0,-16 1 2 16,13-4-2-16,-13 4 4 0,16 0-2 0,-16 0 4 15,13 0 2-15,-5 1-1 0,-8-1-4 0,11-2 6 16,-11 2 2-16,15-1 3 0,-15 1-1 16,14 0 6-16,-14 0-1 0,12-4 3 0,-12 4-1 0,12 0 0 15,-12 0 4-15,0 0 0 0,14-3-2 0,-14 3 2 16,0 0 5-16,10-4 0 0,-10 4-3 0,0 0 5 15,8-2-2-15,-8 2-2 0,0 0 2 0,0 0-5 16,0 0 1-16,11-4-2 0,-11 4-2 0,0 0-2 16,0 0-2-16,12-4 2 0,-12 4-3 0,0 0 2 15,10 0 2-15,-10 0-6 0,0 0 1 0,8-4 0 16,-8 4-4-16,0 0 3 0,13-3 1 0,-13 3-2 16,10-2-1-16,-10 2 7 0,8-4-9 0,-8 4 1 15,0 0 1-15,15-3 4 0,-15 3-6 0,7-3 7 16,-7 3-5-16,10-4 2 0,-10 4-1 0,0 0 3 15,7-2 4-15,-7 2 4 0,0 0 1 0,10-6 4 0,-10 6 4 16,4-6 14-16,-4 6-9 0,9-4-1 16,-9 4 0-16,6-5-2 0,-6 5 3 0,5-6-5 15,-5 6 3-15,0 0-4 0,8-8 3 0,-8 8 0 16,4-7 1-16,-4 7-5 0,0 0-3 0,5-10 13 0,-5 10-20 16,0 0 2-16,6-6 0 0,-6 6 1 0,0 0-5 15,0 0-10-15,0 0 19 0,1-9-13 0,-1 9 2 16,0 0-7-16,0 0 7 0,0 0-4 15,1-10-1-15,-1 10 1 0,0 0 1 0,0 0-2 0,0 0 1 16,3-12-6-16,-3 12-9 0,0 0-17 0,0 0-20 16,0 0-21-16,0 0-24 0,-15-3-27 0,15 3-32 15,-14 1-48-15,14-1-57 0,-22 6-232 16,9-4-529-16,-2 1 234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7:14:12.1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05D55B-03C8-4B6B-A5B1-42B8E59560B0}" emma:medium="tactile" emma:mode="ink">
          <msink:context xmlns:msink="http://schemas.microsoft.com/ink/2010/main" type="writingRegion" rotatedBoundingBox="16333,6978 32891,6562 33174,17825 16615,18241"/>
        </emma:interpretation>
      </emma:emma>
    </inkml:annotationXML>
    <inkml:traceGroup>
      <inkml:annotationXML>
        <emma:emma xmlns:emma="http://www.w3.org/2003/04/emma" version="1.0">
          <emma:interpretation id="{9824FEC2-91D2-4FE8-9A07-E2AF8A83C075}" emma:medium="tactile" emma:mode="ink">
            <msink:context xmlns:msink="http://schemas.microsoft.com/ink/2010/main" type="paragraph" rotatedBoundingBox="16849,7018 29489,6511 29545,7917 16905,8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CB42F1-E617-47A5-B0F8-4346E8DB574E}" emma:medium="tactile" emma:mode="ink">
              <msink:context xmlns:msink="http://schemas.microsoft.com/ink/2010/main" type="line" rotatedBoundingBox="16849,7018 29489,6511 29545,7917 16905,8424"/>
            </emma:interpretation>
          </emma:emma>
        </inkml:annotationXML>
        <inkml:traceGroup>
          <inkml:annotationXML>
            <emma:emma xmlns:emma="http://www.w3.org/2003/04/emma" version="1.0">
              <emma:interpretation id="{008B05CA-5426-46B8-967B-0D35399E7878}" emma:medium="tactile" emma:mode="ink">
                <msink:context xmlns:msink="http://schemas.microsoft.com/ink/2010/main" type="inkWord" rotatedBoundingBox="16851,7069 19255,6972 19286,7754 16882,7851"/>
              </emma:interpretation>
            </emma:emma>
          </inkml:annotationXML>
          <inkml:trace contextRef="#ctx0" brushRef="#br0">15518 5464 161 0,'0'0'155'0,"0"0"-15"16,5-5-8-16,-5 5-2 0,0 0-9 0,6-8-6 15,-6 8-7-15,5-4-7 0,-5 4 0 0,0 0-3 16,4-9-5-16,-4 9 0 0,0 0-3 0,0 0 3 16,0 0-5-16,6-10-1 15,-6 10-7-15,0 0-5 0,0 0-2 0,0 0-9 16,0 0-4-16,0 0-4 0,0 0-2 0,0 0-1 16,0 0-3-16,0 0-9 0,0 0-5 0,0 0-3 15,0 0-6-15,0 0-4 0,0 0-5 0,0 0 2 16,0 0 0-16,0 0 2 0,0 0 5 0,0 0 2 15,0 33 6-15,-1-19 1 0,-2 1 7 0,3 2-6 0,0 3 1 16,-1 5-1-16,1-2 1 0,-4 8 1 0,4-6-3 0,0 5-6 16,0 4 1-16,3-3 2 0,-6-4-4 0,3-2-5 15,0-2 0-15,3 8-7 0,-2-8 4 0,0 0-2 0,3-1-3 16,-2-1 0-16,-2-3 3 0,4 4-4 0,-3-7-1 16,0 0-5-16,-1 0 3 0,3-3-3 15,-3 2 2-15,1-1-1 0,-1-1-9 16,1 0-15-16,-1-1-14 0,0-11-14 0,-1 12-15 15,0-5-24-15,1-7-23 0,0 14-25 0,0-14-21 16,-3 9-15-16,3-9-24 0,0 0-230 0,0 0-451 0,0 0 199 16</inkml:trace>
          <inkml:trace contextRef="#ctx0" brushRef="#br0" timeOffset="1665.78">15585 5964 106 0,'0'0'155'0,"0"0"-11"0,0 0-9 16,0 0-11-16,0 0 2 0,8-12-10 0,-8 12-4 0,0 0-6 15,0 0 1-15,15 0-2 0,-15 0-9 16,0 0-6-16,17 0-2 0,-6 0-5 0,-11 0 1 16,18 1-9-16,-5-2 0 0,3 1-7 0,1 0-8 0,-1-3 2 15,6 1-8-15,1-2 1 0,1 0-3 16,2 1-1-16,-1 0-2 0,2-3-1 0,-1 1-8 15,1 1 2-15,-3-3-6 0,1 4-6 0,-1-5 2 0,-3 5-4 16,-4-3-3-16,0-1-1 0,-3 2-7 0,0 1 2 0,0 0-4 16,-1-1 5-16,-2 2-4 0,-1-3-4 0,-3 2-1 0,3-1 0 15,-3 3-1-15,0-2 0 0,2 0-2 0,-9 4 4 16,12-9-3-16,-7 3-2 16,-5 6 0-16,9-9 3 0,-5 3-1 15,1-1-1-15,-5 7-2 0,6-15-4 0,-6 15-1 0,1-14 4 0,-1 7-1 16,0 7-2-16,1-14 1 0,-1 14-1 0,-5-10-4 0,5 10 2 0,-4-13 2 15,4 13-8-15,-9-10 5 0,4 5 2 0,5 5-3 0,-12-6-1 16,12 6 0-16,-13-3 1 0,4 0-2 0,9 3-1 16,0 0 4-16,-21 3 0 0,12-1 1 0,9-2 1 15,-17 4-6-15,7-1 11 0,3 4-6 0,-3-3 6 32,1 4-2-32,1-2 5 0,3 1 3 0,-4 3 5 15,1 0-2-15,2 3 0 0,1-1-2 0,-2 3 9 0,4-3-8 16,-1 0 0-16,2 3 2 0,1-2-4 0,-1 1 2 0,2-1 3 15,0 1-8-15,2-2 2 0,-1-3 0 0,3 1 1 16,-2 0-4-16,2 0 3 0,2-1-1 0,-1-3 1 16,1-1-1-16,2 1-2 0,3-2 2 0,0-1-1 15,4 1 1-15,-2-1-5 0,1-3 2 0,2 0 0 16,1-3-4-16,-1 2 4 0,-1-2-4 0,5 0-1 0,-6-1 0 0,3 2 1 16,0-4-2-16,-4 1 4 0,3 1-1 0,-3-1 2 15,-1-1-5-15,5-2 1 0,-5 4 0 0,2-4-1 16,-5 3 2-16,0 1 0 0,2-3-3 0,-3 4 4 15,-3-3-5-15,3 4 2 0,-8 2 0 0,15-4-3 16,-15 4 1-16,12-5 2 0,-12 5-2 0,13-4 2 16,-13 4-2-1,15 0 3-15,-15 0-1 0,14 0-3 0,-14 0 3 0,10 7-3 16,-3-4 6-16,-7-3-3 0,10 11-3 0,-4-8 4 16,-4 5 0-16,3-2-1 0,1 2-2 0,-2-2 4 15,-4-6-2-15,4 13 3 0,-1-7-3 0,-3-6 0 16,6 12 0-16,-4-6 1 0,-2-6-2 0,5 10 3 15,-5-10-3-15,3 9 1 0,-3-9-8 16,3 9-1-16,-3-9-2 0,0 0 1 0,0 0-3 16,0 0 9-16,0 0-5 0,4 8-9 0,-4-8-4 0,0 0-6 0,0 0-4 15,0 0-2-15,0 0-4 0,0 0 2 16,0 0-2-16,2-30 3 0,-2 30-9 0,5-16-2 0,-2 8-1 16,1-4 6-16,4-1-1 0,-6 1 1 0,5 1 4 0,0-1 5 15,0 4 2-15,-1-1 3 0,0 1 7 0,1 1 0 16,-1 0 5-16,-1 1-1 15,2-1 1-15,-7 7 4 0,12-7 5 0,-7 1 3 16,-5 6 4-16,10-6 0 0,-4 2 2 0,-6 4 4 16,9-4 6-16,-9 4-1 0,10-2 4 0,-10 2 4 0,0 0 5 15,17 5 0-15,-17-5 8 0,11 6-2 16,-6-1 5-16,-1 1 2 0,-4-6 5 0,10 8 1 16,-4 0 0-16,-1 1 0 0,1-2-5 0,0 3 2 15,-1-1-9-15,0 1 3 0,0 0-6 0,-1-1-4 0,-1 0-3 16,2 0 2-16,-2 1-4 0,2-3-1 0,-1 1-5 15,-2-3 1-15,4 2-2 0,-2 1-8 0,-4-8-8 0,3 9-13 16,-3-9-15-16,6 9-13 0,-6-9-12 16,4 6-16-16,-4-6-6 0,0 0-16 0,6 5-25 15,-6-5-23-15,0 0-25 0,0 0-48 0,18-7-168 16,-11 3-414-16,2-5 184 0</inkml:trace>
          <inkml:trace contextRef="#ctx0" brushRef="#br0" timeOffset="598.24">15776 5542 137 0,'1'-15'172'0,"-1"15"-8"0,5-12-18 16,-3 8-10-16,-2 4-10 0,4-16-2 0,-3 9-9 16,-1 7 1-16,6-13-9 0,-2 7-4 0,-4 6 3 15,3-10-5-15,-3 10 0 0,5-9-4 0,-5 9-3 0,0 0-2 16,4-8-4-16,-4 8-6 0,0 0-6 15,0 0-8-15,0 0-9 0,0 0-1 0,0 0-6 16,0 0 5-16,0 0 3 0,0 0-2 0,0 0 0 0,1 33-2 16,-2-21 0-1,-4 0-4-15,5 3-2 0,0-2 1 0,-1 8-1 16,1 0-5-16,-3 4-4 0,3-11 0 0,0 6 3 0,0 1-3 16,3 0 1-16,-1 0-2 0,-1-1-2 0,-1 1 0 15,4 2 3-15,0-3-9 0,-2-5 4 0,0 4-5 16,2 4-2-16,1-2-3 0,-2-2-9 0,1-4 13 15,-4 1-11-15,4 5 1 0,-3-8 0 0,0 4-3 16,1-4-3-16,0 3-1 0,0-4-1 0,-2 5 4 0,1-3-7 16,-1-2 0-16,3 0 2 0,-3-4 2 0,1 3-6 0,-1-11-1 15,-1 17-1-15,2-9-12 0,-1-8-11 16,-1 11-13-16,1-11-12 0,-3 11-16 0,3-11-12 16,0 0-16-16,0 13-27 0,0-13-26 0,-3 9-28 0,3-9-12 15,0 0-26-15,0 0-61 0,-4 8-147 0,4-8-448 16,0 0 199-16</inkml:trace>
          <inkml:trace contextRef="#ctx0" brushRef="#br0" timeOffset="2228.75">17139 5799 83 0,'0'0'266'0,"0"0"-19"15,0-13-14-15,0 13-23 0,0 0-16 0,0 0-19 16,0 0-16-16,0 0-14 0,0 0-13 16,0 0-13-16,0 0-13 0,0 0 0 0,0 0-10 0,-19 0-8 15,19 0-4-15,0 0-5 0,-19 13-5 0,14-7-2 16,0-2-2-16,-2 4-9 0,2 1-5 0,0-2-1 15,0 2-14-15,-2-1 1 0,3 1-6 0,-1 1 0 0,2-4-2 16,-2 4-5-16,1 2-1 0,3-4-6 0,0 2 1 0,1-10 0 16,-2 14-4-16,2-6-2 0,0-8-1 0,4 15-1 15,-1-9 2-15,3 0 0 0,-6-6-6 0,12 9 4 0,-5-8-2 16,3 1-1-16,2-2-5 0,2 3 4 16,3-6-4-16,3 3 1 0,-6-2 0 0,5-2-1 15,-2 0-3-15,3 0 0 0,1-5-2 0,2 3 2 0,0-2-4 16,-1 2 5-1,1-6 0-15,0 1-4 0,-1-1-6 0,2-1 6 16,-2 1-11-16,-1 2 1 0,-3-6-2 0,2 7 4 0,-3-6-3 16,-3 6 7-16,-2 0 0 0,-2-4-2 0,-3 3 2 15,2 3 1-15,-5 1-2 0,0-4 2 16,0 4-1-16,-4 6 6 0,4-10 0 0,-4 10-1 0,4-12 1 16,-4 12-1-16,0 0-4 0,-11-9 5 0,11 9-2 15,-11-4-2-15,11 4 4 0,-15 0-3 0,15 0 0 16,-17 4 2-16,8-2 0 0,0 0 2 0,-3 0-2 15,3 4 0-15,1-2 1 0,-2 3-3 0,3-1 2 16,1 1-1-16,-2 0 0 0,4 3 2 0,-5-2 0 16,6 1 1-16,-1 0-2 0,4-9 5 0,-4 16-6 15,3-7 5-15,1-9-3 0,0 13 0 0,1-5 0 0,2 2 2 16,-1-2-5-16,2-1 3 0,2 0 2 0,3 1 2 0,1-1-5 0,-1-3-8 16,4 1-19-16,-5 1-22 0,7-3-22 0,-2 3-24 0,-2-2-31 15,5-1-18-15,-3-1-28 0,0-4-27 0,3 4-57 16,-3-2-137-16,4-2-421 0,-1 1 187 0</inkml:trace>
          <inkml:trace contextRef="#ctx0" brushRef="#br0" timeOffset="2382.43">17861 5924 19 0,'14'3'260'0,"-14"-3"-9"0,13 2-8 0,-6 2-13 15,2-2-16-15,-9-2-15 0,13 7-16 0,-6-2-14 16,-1 0-18-16,-1 1-14 0,1 0-11 0,-3 3-14 15,-3-9-7-15,3 18-18 0,-3-7-9 16,-5 0-31-16,0 2-35 0,-3-1-45 0,-5 5-54 0,-3-4-46 0,0 1-75 0,-5-2-153 16,6 2-390-16,-7-2 173 0</inkml:trace>
        </inkml:traceGroup>
        <inkml:traceGroup>
          <inkml:annotationXML>
            <emma:emma xmlns:emma="http://www.w3.org/2003/04/emma" version="1.0">
              <emma:interpretation id="{87628A28-3C2C-446C-ABAC-47A04EC93EF2}" emma:medium="tactile" emma:mode="ink">
                <msink:context xmlns:msink="http://schemas.microsoft.com/ink/2010/main" type="inkWord" rotatedBoundingBox="20024,6890 23392,6755 23448,8162 20081,8297"/>
              </emma:interpretation>
            </emma:emma>
          </inkml:annotationXML>
          <inkml:trace contextRef="#ctx0" brushRef="#br0" timeOffset="3525.87">18930 5539 183 0,'9'-5'210'16,"-9"5"-13"-16,9-5-14 0,-9 5-12 0,10-8-11 0,-5 4-7 16,1-1-3-16,2 1-8 0,0-2-1 0,0-1-7 0,-2 0-8 15,5 0-5-15,-1-4-5 0,0 5-9 0,-1-5-11 16,1 1 2-16,-2-1-7 0,-1-1-7 0,2-1-4 0,-3 1-6 0,2 0-3 0,-3-1-14 16,-1 1 2-16,1-3-5 0,-2 5-6 0,-2 2-1 15,3-5-8-15,-5 1-6 0,1 12 0 16,-3-16-6-16,3 16-1 0,-2-15-1 0,-4 6-5 0,3 3-3 15,3 6 0-15,-12-9 0 0,5 4-4 0,-3 4 2 16,10 1-1-16,-15-2-3 0,15 2 0 0,-17 0 0 16,8 3-4-16,9-3 2 15,-18 8 0-15,10-2-2 0,-2 3 3 0,2-1 2 16,-1 5-1-16,1-1-3 0,1-2 7 16,-1 6-6-16,2 3 4 0,3-2 4 0,-1-2-5 15,3 4 5-15,1-4 1 0,0 4-1 0,1 2 3 16,-1-6 0-16,4 7 0 0,-1-7 1 0,2 6 0 15,-1 1 1-15,1-3-9 0,-2 1 2 0,2 5 0 0,0-6-1 16,-2 4 6-16,2-1-9 0,-1 0 0 0,0 0-1 0,-3 0 1 0,2-3-3 16,0 4 1-16,-6-2-6 0,7-3 5 0,-4 3 3 15,1-2-7-15,-1-4 2 0,3 0 1 0,-3 0-10 16,0 1 12-16,1-1-5 0,0-2 1 0,1-1 1 16,0-1-3-1,0-1 5-15,-2 0-8 0,1-4-2 0,3 3 5 16,-4-9-1-16,3 14-10 0,-1-6-14 0,-2-8-10 15,3 11-9-15,-3-11-11 0,5 8-17 0,-1-3-15 0,-4-5-22 16,0 0-16-16,3 8-17 0,-3-8-15 0,0 0-10 16,0 0-27-16,0 0-36 0,0 0-207 0,0 0-468 15,-15 5 208-15</inkml:trace>
          <inkml:trace contextRef="#ctx0" brushRef="#br0" timeOffset="4103.6">18731 5975 25 0,'-7'-8'233'0,"7"8"-20"16,-4-6-15-16,4 6-20 0,0 0-15 0,-2-12-19 15,2 12-9-15,0 0-11 0,12-10-5 16,-12 10-7-16,12-4-5 0,1 2-8 0,-4-3 0 16,4 2-7-16,4 2-7 0,-4-2-3 0,3 1-5 15,-2 1-7-15,5 1-2 0,-2 0-14 0,5 0 0 16,1 0-6-16,0-2-6 0,0 1-3 0,1 1-5 15,-2 0-4-15,0-3-6 0,2 3 1 0,-7 0 0 16,0-1-5-16,6 0 1 0,-2 1-4 0,1-1 0 0,-5 1 0 16,0-1-4-16,0-4-2 0,-2 5-1 15,4-1 0-15,-2-1 1 0,-1 0-3 0,1 1-4 0,-1-2 3 0,-1-1 2 0,0-1-4 16,0 1 1-16,2 2-3 0,-4-2 3 16,1 0-1-16,-4 2 1 0,0-2-1 0,1 2 8 15,-3-2 3-15,-8 4 3 0,13-6 5 0,-8-1 3 16,-5 7-2-16,9-10 1 0,-5 3-4 0,-4 7-3 15,5-12 1-15,-5 12-3 0,3-11-2 0,-3 11 2 16,-3-14-2-16,3 14-5 0,-7-14-1 16,-3 1 2-16,4 10-8 0,-2-6 5 0,-2 3-4 0,-2 2 2 15,-1-5 1-15,-2 6-3 0,2 0 0 0,-4 0 4 16,3 2-4-16,-3-1 6 0,-5 2 0 0,6 0 0 16,-1 2-4-16,3 0 0 0,-3 0-2 0,4 4 0 15,-3-2-4-15,3 1 3 0,1-1-3 0,2 2-1 16,0 0-13-16,3 0-10 0,1 3-17 15,1-3-15-15,0 0-11 0,2 7-19 0,3-13-18 0,-1 16-12 16,1-16-21-16,4 14-23 0,4-7-20 0,-2-1-60 16,1-2-126-16,3-2-395 0,3 0 176 0</inkml:trace>
          <inkml:trace contextRef="#ctx0" brushRef="#br0" timeOffset="4333.83">19539 5815 47 0,'0'0'226'16,"12"-4"-7"-1,-12 4-13-15,0 0-9 0,11-4-17 0,-11 4-12 16,9 0-11-16,-9 0-11 0,0 0-12 0,0 0-9 0,14 8-11 16,-14-8-7-16,8 5-7 0,-4 1-11 0,-4-6-3 15,8 10-8-15,-3-4-4 0,0-1-6 0,2 3-9 16,-1 0-4-16,1-2-7 0,-2 0-3 0,3 0-5 16,-4 0-3-16,0 1-7 0,-4-7-2 0,6 6-1 15,-6-6-4-15,7 8-2 0,-7-8 0 0,5 4 2 16,-5-4 8-16,0 0 8 0,0 0 8 0,0 0 2 15,0 0-4-15,0 0-2 0,0 0 1 0,0 0 2 16,0 0 2-16,12-20 0 0,-11 12-9 0,2-1 1 16,2-1-7-16,1-2-1 0,-3 3-3 0,6-3-4 0,2-3-9 15,-3 5 1-15,2-2 0 0,-1 0-17 0,2 4-5 0,0-4-21 16,1 2-14-16,0 4-25 0,-2 0-21 0,6 2-22 16,-4-2-16-16,-3 3-25 0,5 3-34 0,3-3-16 15,-2 3-67-15,0 1-137 0,4-2-436 0,3 2 193 16</inkml:trace>
          <inkml:trace contextRef="#ctx0" brushRef="#br0" timeOffset="5935.74">20515 5782 78 0,'0'0'247'0,"1"8"-17"0,-1-8-10 0,0 0-15 16,2 11-20-1,-2-11-12-15,4 6-12 0,-4-6-8 0,6 10-10 16,-6-10-4-16,10 5-8 0,-5 0-5 0,-5-5-11 16,13 5-2-16,-6-4-11 0,-7-1-5 0,17 5-12 15,-9-5-7-15,2 0-4 0,6-2-4 0,-3 2-11 16,0 0-3-16,1-2-10 0,-2 1 0 0,-4-3-7 16,3 2-1-16,-4-2-6 0,-7 4 1 0,20-6-6 0,-12 3-3 15,-2-2-1-15,3-2-7 16,-2 4-10-16,-7 3 0 0,8-13-8 0,-3 7-1 15,-5 6-3-15,1-15-1 0,-1 15 1 0,-1-14-1 16,-3 6-2-16,-2-4 4 0,3 5-1 0,-6 1 1 0,2 1 1 16,-3-2-1-16,-3 0 1 0,-3 3 5 0,2-2 1 15,-3 4 6-15,0 2 4 0,-7 2-2 0,2-2 0 16,4 2 2-16,-2-1-4 0,3 2 4 0,1-6 1 16,-1 8-3-16,4-2-3 0,0 3 3 0,0 1-6 15,4 0 4-15,-1-1-4 0,2-1 1 0,-1 5 1 16,2-4-5-16,2 0 0 0,5-6 5 0,-7 15-3 15,6-9 0-15,1-6 0 0,0 12-1 0,0-12 0 16,1 16 5-16,2-10-5 0,-3-6 2 0,8 9-5 0,-2-3 2 16,2-1-4-16,1-4 5 0,3 3-6 15,0-3 0-15,2 1-2 0,1-2 1 0,2 0-1 0,-4-2-5 0,2 0-2 0,1-2 1 16,-2 2-4-16,3-2 5 0,-2-1 1 16,-1-1-1-16,-2 0-3 0,0-3 8 0,1 3-8 15,0-3 10-15,-1 2-3 0,2-4 4 0,-5 1-3 0,2 4 3 16,0-5 7-16,-4 3 8 0,2 4 0 0,-4 0 7 15,-1-3 2-15,-4 7-1 0,11-7 1 16,-11 7-1-16,9-7 1 0,-9 7-2 0,8-4 1 0,-8 4-3 0,0 0 1 0,10-6 2 16,-10 6-2-16,0 0-1 0,0 0 2 15,13 11 0-15,-8-5-6 0,-5-6 0 0,10 7 2 16,-7-2-4-16,-3-5-5 0,8 10 5 0,-4-2-1 0,1-1-6 16,-1-3 5-16,-4-4-5 0,8 6-6 0,-4 0-3 15,-4-6-4-15,11 9-7 0,-6-5 1 0,-5-4-10 16,12 6-3-16,-6-3 0 15,-6-3-6-15,18 1-3 0,-10-1-1 0,-8 0 3 16,21-1 1-16,-8-2 5 16,0 0 1-16,-1 0 3 0,1 0 1 0,-1-1 4 15,2-3-5-15,2 2 8 0,-4-1 2 0,1 0 1 0,-3-3 2 16,3 3 6-16,-2 2 2 0,-3-2 9 0,1 1 2 16,-1 4 4-16,-8 1 2 0,11-4 2 0,-11 4 0 15,11-5 1-15,-11 5 0 0,0 0 0 0,10 0 1 0,-10 0 1 0,0 0-2 0,8 10 1 16,-8-10-3-16,7 9-1 0,-2-4 2 15,-5-5 1-15,5 9-3 0,-5-9-3 0,2 16 3 0,0-7-1 16,-2-9-2-16,0 16 0 0,0-16-4 0,1 11 4 16,1-2-7-16,-2-9 1 0,2 13 0 0,-2-13 3 15,0 11-6-15,0-11-8 0,0 10-1 0,0-10-4 16,2 9-4-16,-2-9-5 16,0 0 2-16,0 0 7 0,0 9-2 0,0-9 7 15,0 0-5-15,0 0-6 0,0 0 1 0,0 0-6 16,0 0-6-16,0 0 2 0,0 0-4 15,0 0 1-15,11-21 1 0,-5 14-1 0,0-1-6 16,1-2 4-16,2 1-5 0,0-2 2 0,0 2 0 0,3-5-1 16,-2 3 2-16,3-5 2 0,2-1 1 0,1 3 4 15,-5 3 4-15,1 2 3 0,0-1 4 0,-2-1 7 0,1 5 4 0,-5-1 12 16,1 3 6-16,1-2 5 0,-8 6-4 0,10-3-1 16,-5-2-3-16,-5 5 7 0,0 0 0 0,12 0 9 15,-12 0 2-15,0 0-1 16,8 7-5-16,-8-7 4 0,3 10-3 15,-3-10-3-15,0 14 2 0,0-14-3 0,1 14 1 0,-1-4 0 16,0-10-3-16,-1 14-5 0,1-4 2 0,0-10 2 16,0 15-7-16,1-9 3 0,-1-6-4 0,1 13 0 15,2-7 3-15,-3-6-2 0,8 11-4 0,-7-5 4 16,-1-6 0-16,10 7-4 0,-4-4-5 0,-6-3-9 16,17 1-7-16,-11 2-5 0,-6-3-5 0,21-3-4 0,-13 0-4 15,5 0 4-15,-1-2-4 0,0 0-3 16,-2 1 1-16,4-4 7 0,-3 5 3 0,1-7 2 0,1 2 3 15,-2 2 2-15,-1-4 2 0,4 1 1 0,-5 3 7 0,2-2 4 16,-5 2 3-16,-1 1 10 0,-5 5 2 0,9-6 2 16,-9 6-2-16,8-3-1 0,-8 3 0 0,0 0-4 15,0 0 1-15,0 0 5 0,0 0 7 0,16 5 2 0,-16-5-1 16,0 0-3-16,4 8-2 0,-4-8 0 0,4 7-2 16,-4-7 6-16,6 8-5 15,-6-8 1-15,6 5-2 0,-6-5 1 0,6 6 2 0,-6-6 2 0,12 7-5 0,-3-6 3 0,-1 3-6 16,2-4 2-16,3 0 0 0,4 2-2 15,-5-2-1-15,4 0-2 0,1-4 3 0,-3-1 0 0,3 2 1 16,7-6-3 0,-7 7-3-16,0-6 2 0,0 0 0 15,-2 0 0-15,5-1-1 0,-7 4 0 0,4 0-2 16,-6-1 1-16,-1 0-3 0,1 1-2 0,-5 3 3 0,2-2 1 16,-8 4-6-16,12-3 2 0,-12 3-6 0,0 0 8 15,0 0-3-15,10 7 0 0,-10-7-3 0,3 11 5 16,-1-2-2-16,-2 0 3 0,-2 3-6 0,-1 4 5 0,2 6 2 15,-3 2-4-15,-4 10 3 0,2 1 0 0,-4 0 1 16,0 4 2-16,2 1-4 0,-4 3 3 0,1-3-4 16,4 3 1-16,2-4-2 0,2 2 4 0,3-2-5 15,-2-3 3-15,2-1-1 0,2-2 2 16,1 0 0-16,-6-9 2 0,6 2-1 0,-6-5 0 0,3 1 1 16,-2-2 3-16,-2-6 8 0,1 3 3 0,-2-3 2 15,-4-1 5-15,-2-1 5 0,-5 1 1 0,-6 0-5 16,1-7-2-16,-2 3 1 0,-7-5 2 0,-6-3 3 15,2 3-10-15,0-7 1 0,-1-1 2 0,0-2-2 16,-3-5-3-16,1 1-3 0,-2-4-2 0,0-1 4 16,4-4-3-16,5 3 0 0,-2-5-2 0,11 7 2 15,2-3-4-15,2 1-11 0,5-2-21 0,4-4-31 16,2 2-27-16,6-2-29 0,6-2-40 0,5-7-33 16,3-5-45-16,6 4-260 0,3-4-527 0,7-1 233 15</inkml:trace>
        </inkml:traceGroup>
        <inkml:traceGroup>
          <inkml:annotationXML>
            <emma:emma xmlns:emma="http://www.w3.org/2003/04/emma" version="1.0">
              <emma:interpretation id="{7C8EAC1D-83B1-480D-9BAC-B079286FC1A3}" emma:medium="tactile" emma:mode="ink">
                <msink:context xmlns:msink="http://schemas.microsoft.com/ink/2010/main" type="inkWord" rotatedBoundingBox="24121,6932 26750,6827 26790,7821 24161,7927"/>
              </emma:interpretation>
            </emma:emma>
          </inkml:annotationXML>
          <inkml:trace contextRef="#ctx0" brushRef="#br0" timeOffset="6990.71">23030 5441 53 0,'0'0'283'0,"5"-10"-17"0,-5 10-16 16,0 0-20-16,0 0-26 0,5-7-18 0,-5 7-20 0,0 0-14 15,0 0-16-15,0 0-2 0,0 0-12 0,0 0-9 0,0 0-12 16,17 10-8-16,-17-10-9 0,7 10-8 0,-5-4-7 0,-2-6-5 16,3 11-9-16,2-4-3 0,-5-7-5 15,0 16-5-15,0-16-5 0,0 14 1 0,0-6-5 16,0-8-5-16,-5 11 0 0,0-3-3 0,5-8-1 0,-15 14-3 15,6-8-1-15,-5 1-6 0,-1-1-8 0,-2 0-9 16,0-3-4 0,0 0 3-16,-5-2-3 0,-3-1 1 0,8 2-1 0,2-4 1 15,-2 1 2-15,1-2 0 0,4 0-2 16,1-1 3-16,1-2-2 0,10 6 2 0,-10-9-6 0,6 3-2 16,4 6-4-16,-5-12-3 0,5 12-4 0,0 0 1 15,12-15 1-15,-9 11 1 0,4-2-1 0,0 2-3 16,0-1 0-16,9 0 6 0,1 1 3 0,-1 4 5 15,-1-3-4-15,2 3 2 0,0-3 0 0,6 3 6 0,-4 6 0 0,-4-6 6 16,8 0 2-16,-6 5 0 0,0-1 3 0,5 2 3 16,1 2-1-1,-4-1 2-15,-2 4 0 0,3 0 1 0,-3 1-2 0,-2 1 2 0,1 1-5 16,1 7 1-16,0-2 2 0,-5 1 0 0,2 3-3 16,1 5 3-16,-6-7-4 0,3 8 0 15,-5-6 0-15,-1 10 3 0,-1-2-2 0,1 1 1 0,-3-2-2 0,-3 3 0 0,3-2-2 0,-3-5 0 16,0 6 3-16,0-1-1 0,2-7-2 0,-4 0 3 15,2-1-2-15,0 1 2 0,-3-3-2 0,3-3 3 16,-3 1 0 0,-1-5-2-16,2-1 4 0,-3-1 4 0,2-3 3 15,-2-2 5-15,-2 1-4 0,-1-4 0 0,-3 2 0 0,3-1-2 16,-1-4-6-16,-3-1 3 0,-2 0 0 0,-1 0-2 16,2-1-1-16,-5-2 0 0,5-5-5 0,-10-5 1 15,3 1-4-15,0-2 4 0,0 0-6 0,1-5 4 16,7-1-3-16,0 2-3 0,2-4-5 15,6 1-4-15,1-2-10 0,3-2-5 0,3 0-10 16,6 3-3-16,5-13-7 0,-1 7-7 0,8-4-4 16,4 0-3-16,1 2-3 0,2 4 6 0,2-5 0 15,3 6 2-15,-2-1 6 0,-2 1 9 0,5-3 0 0,-6 6 17 0,0 0 10 0,1 5 15 16,-10-2 16-16,0 7 11 0,-2 1 14 0,-4 0 6 16,-2 2 5-16,1 0 5 0,-1 0 5 0,-2 3 4 15,0 3-3-15,-4-1 2 0,2-2 2 0,-7 6-11 16,10-7-3-16,-10 7-6 0,7-4-12 0,-7 4 1 15,0 0-6-15,0 0-3 0,0 0 2 0,18 11-6 16,-12-5 0-16,-3 0 1 16,2 2 1-16,-1 1-3 0,-1 0-1 0,-1 2 3 15,4-3 4-15,-4 3-5 0,0 1-12 0,3-3 8 16,-5 1-4-16,2 1-4 0,1-4-4 0,0-1 5 16,-3-6 1-16,4 9 2 0,-4-9-7 15,2 12 0-15,-2-12-6 0,0 0 1 0,0 10-10 0,0-10-16 0,0 0-17 16,3 6-24-16,-3-6-27 0,0 0-33 0,0 0-35 15,-15 7-40-15,15-7-34 0,0 0-249 0,-14-16-521 0,11 9 231 16</inkml:trace>
          <inkml:trace contextRef="#ctx0" brushRef="#br0" timeOffset="7175.61">23600 5288 168 0,'0'0'278'0,"-3"-11"-19"16,3 11-27-16,3-8-24 0,-3 8-24 0,0 0-19 16,0 0-22-16,4-9-23 0,-4 9-27 0,0 0-22 0,0 0-24 15,13 3-22-15,-13-3-28 0,0 0-18 0,17 7-18 16,-11-2-24-16,-1-3-15 0,2 5-39 0,1 0-162 16,-2-1-302-16,2 0 134 0</inkml:trace>
          <inkml:trace contextRef="#ctx0" brushRef="#br0" timeOffset="8116.43">23737 5496 3 0,'0'10'251'15,"0"-10"-8"-15,0 11-13 0,0-11-9 0,3 15-14 0,-3-8-11 0,5 2-16 0,-5 0-8 0,5-3-11 16,2 1-11-16,-2 1-10 0,1 3-7 0,0-5-10 16,1 2-10-16,3-3-9 0,-1 2-8 15,-1-6-9-15,3 5-4 0,0-1-7 0,1 2-8 0,-1-6-10 16,1 0-5-16,4 0-5 0,-2-1-9 0,-2 2 2 15,-12-2-5-15,23-5-7 0,-12 4 0 0,1-1-1 16,-4-4-5 0,3-1-4-16,1 1 1 0,-2 0-12 0,0-3-2 0,-5 2-5 15,4-4-8-15,1 2-4 0,-3-3-3 0,-2-1-1 16,2 4-1-16,1-6-1 0,-3 5 5 0,-1-3 0 16,1 2-3-16,0-1 3 0,-2 2 4 0,1 4 2 0,-4 6 4 15,2-12-2-15,1 7 2 0,-3 5 2 0,3-10 0 16,-3 10 0-16,5-6-2 15,-5 6-3-15,0 0 1 0,0 0-1 0,0 0 0 0,0 0 3 0,0 0 0 0,0 0-4 16,0 0 3-16,0 0-2 0,12 16 5 0,-10-10-3 16,-2-6 4-16,7 11-5 0,-5-5 5 0,-2-6-1 15,8 13 3-15,-1-7 1 0,1 0-3 0,-4 0 1 16,3 0 3-16,5 0-1 0,-1 0 1 0,-2-3 2 16,5 1 1-16,1 1-3 0,-1-4 0 0,2 1 3 15,-2 2-4-15,6-4-1 16,-5 0 3-16,5 0-3 0,2 0-3 0,0-4 0 15,-1 2 3-15,1-2-1 0,-2-2-4 0,4 1-3 16,-7-1-8-16,0-5-9 0,0 4-3 0,-3-3-3 16,-4 1-3-16,2-1-4 0,-3-2 4 0,2-1-2 15,-6 5 4-15,-4-4 3 0,2 3 4 0,-3 9 1 16,-4-13 1-16,-1 4 2 0,-3 4 0 0,-1-3 5 16,-6 5 3-16,4 1-2 0,-2 2 4 0,-4 0-1 0,2 0 1 0,1 3-1 15,2 2 4-15,-2 0 0 0,1 0 4 0,3 4-5 16,-1 0 2-16,3-3 2 0,1 4 1 0,-3-1-3 15,7 2 4-15,-1 0-4 0,4 0 7 0,0-1-5 16,0-10 2-16,4 18-1 0,-1-10 3 0,2-1-3 16,4 3 5-16,-1-5-2 0,4 3-2 0,2 0-3 15,1-2 1-15,2-3 0 16,0 0-1-16,0 0-1 0,0 0 1 0,2-3-3 0,1 0 6 16,2-3-2-16,-1 0 1 0,-1 0-1 0,6-1 4 15,-7 0-4-15,4-1 5 0,-1-3-2 0,-8 4 1 16,7-1 1-16,-1-5-1 0,-3 6-4 0,-3-1 7 0,0 1 0 15,-3 3 5-15,-5-3-3 0,5 4 5 0,-11 0-6 16,14-6-4-16,-14 6-1 0,0 0 2 0,15 0-1 16,-15 0-1-16,0 0 3 0,0 0 1 15,2 10-2-15,-2-10 1 0,0 11-3 0,0-11 2 0,0 0 1 16,-8 15 2-16,8-15-6 0,-2 7 3 0,2-7-6 16,-4 8 8-16,4-8-4 0,-5 9-2 0,5-9 7 15,0 0-2-15,0 0 1 0,0 0 3 0,0 10-3 16,0-10 4-16,0 0-2 0,0 0 1 0,0 0-6 15,0 0 3-15,24-6-2 0,-24 6 3 0,21-8 1 16,-6 3-7-16,-5-3 2 0,7 2 1 16,7-2-3-16,1-1 2 0,-2-1-2 0,5 3 0 0,6 0-2 15,-11 1 4-15,3-1-5 0,-4 5 3 0,6-1 3 0,-11 0-1 16,4 6 4-16,-4-3 3 0,2 3 2 0,-4-1 1 16,2 2-1-16,0 1 0 0,0 0-6 15,0 8 4-15,0 0-1 0,-3 1 2 0,3 0-6 0,-5-1-15 16,2 5-25-16,-3-5-43 0,-5 3-30 15,5 1-43-15,0 4-62 0,-5-11-208 0,0 6-458 16,2-5 203-16</inkml:trace>
        </inkml:traceGroup>
        <inkml:traceGroup>
          <inkml:annotationXML>
            <emma:emma xmlns:emma="http://www.w3.org/2003/04/emma" version="1.0">
              <emma:interpretation id="{12491272-C47B-45B1-AAF0-E3D00F92B178}" emma:medium="tactile" emma:mode="ink">
                <msink:context xmlns:msink="http://schemas.microsoft.com/ink/2010/main" type="inkWord" rotatedBoundingBox="27406,6746 29495,6662 29524,7388 27436,7472"/>
              </emma:interpretation>
            </emma:emma>
          </inkml:annotationXML>
          <inkml:trace contextRef="#ctx0" brushRef="#br0" timeOffset="9095.09">26433 5211 154 0,'3'-9'269'15,"-3"9"-14"-15,0 0-5 0,0 0-10 0,0-12-12 16,0 12-8-16,0 0-15 0,0 0-14 0,0 0-16 0,-6-11-16 16,6 11-19-16,-7-5-2 0,7 5-14 0,-11-4-11 15,11 4-13-15,-17 4-4 0,2 0-6 0,0-2-1 16,-2 4 0-16,-3 1-12 0,0 2-9 0,-3 0-1 16,1 1-3-16,2 2-3 0,-1 0-3 0,-1 0-5 15,2 1-11-15,3 2 2 0,-1 0-5 0,2-3-7 0,4 1 2 16,5-1-6-16,-4 3-2 15,5 0-3-15,-1-2 2 0,5-1-7 0,2 3 6 0,2 1 1 0,1-5-7 0,7 3-3 0,1-3 5 16,2 5 2-16,9-7-1 0,-2 3-9 0,0-2-2 16,4-4 3-16,1-1-12 0,-3 1-4 0,2-3-19 15,0-2-20-15,-7 1-22 0,7-4-15 0,-7 2-26 16,0-1-32-16,0 0-22 0,0-1-27 0,-3-4-35 16,3 3-29-1,0-3-250-15,-2-1-541 0,-2-1 240 0</inkml:trace>
          <inkml:trace contextRef="#ctx0" brushRef="#br0" timeOffset="9646.73">26817 5087 66 0,'0'0'244'0,"0"0"-9"0,-9-4-8 0,9 4-12 0,0 0-14 16,0 0-14-16,0 0-15 0,0 0-18 15,-7-6-14-15,7 6-16 0,0 0-11 16,0 0-12-16,0 0-8 0,0 0-12 0,0 0-7 0,0 0-7 16,0 0-7-16,0 0-1 0,0 0-9 0,7 28 0 15,-1-20-4-15,-1 0 2 0,1 1-3 0,3 1 0 16,1-3-2-16,2 3-2 0,-1 0 0 0,7 2-7 0,-5-1 1 15,4 1-4-15,-3-3 2 0,5 1-9 0,0 0-2 16,0-1 1-16,-4-1-2 0,5 1-6 16,-5-3-1-16,6 1 3 0,0 0-4 0,-4 0-2 0,0-3-2 0,-1 2 3 15,-2-3 1-15,2 0-5 16,-3 1-4-16,-1 1 1 0,-3 0-3 0,-1-3-3 0,-2 3 1 16,-6-5 1-16,11 7 1 0,-6-4-5 0,-5-3 9 0,4 11-1 15,-4-11 7-15,0 0-3 0,-9 18-1 0,-3-8 8 16,-1-1-1-16,-8 4-10 0,0-4 10 0,-5 1-5 0,3 1-2 15,-9 1-2-15,9 1-2 0,-3-4 1 0,1 3-6 0,1-5-10 16,2 2-12-16,2 3-14 0,-2-1-15 0,8-3-18 16,1 0-22-16,1-2-22 0,0 3-24 0,0-2-24 15,6-1-22-15,1-4-41 0,5-2-172 0,-6 7-431 16,6-7 191-16</inkml:trace>
          <inkml:trace contextRef="#ctx0" brushRef="#br0" timeOffset="9968.72">27535 5306 239 0,'0'0'246'0,"0"0"-23"16,0 0-19-16,0 0-17 0,-34 10-19 0,28-4-14 15,6-6-10-15,-5 12-13 0,5-12-9 0,-5 14-11 16,5-14-5-16,-1 12-14 0,1-12-6 0,4 16-11 16,-2-9-1-16,2 2-4 0,3-3-5 0,-1 1-3 0,5-1-1 15,0 3-8 1,1-5-3-16,0-2-11 0,5 4 2 0,0-1-4 16,0-1-2-16,6-4-3 0,-2 1-5 0,-4-1-2 15,6-1 4-15,-1 1 1 0,-5-4 2 0,0-1-3 16,-3 1 3-16,0 0 2 0,0-3 5 0,-4-3-1 15,-1 1-2-15,2 1 0 0,-2-2-2 0,-3-3 7 16,-3 0-3-16,1 0-5 0,-3 0 2 0,-2 0-3 0,-3-1-6 16,-1 1-6-16,-3 1 0 0,-3-1-2 0,0-2-3 0,-1 3-6 15,-1 6 1-15,-3-4-2 0,2 3-1 0,-3 2-14 16,0 4-13-16,0 0-16 0,0 1-11 0,1 1-20 16,2 0-17-16,-2 3-20 0,3 1-23 15,2 1-22-15,4-3-23 0,0 2-30 0,-1-2-47 16,2 5-147-16,6-8-429 0,-3 9 189 0</inkml:trace>
          <inkml:trace contextRef="#ctx0" brushRef="#br0" timeOffset="10127.84">28179 5484 28 0,'-4'14'251'0,"-2"-1"-18"0,-4 5-27 0,-4-2-16 15,-4 2-19-15,-10 3-14 0,-6 4-34 16,-2 0-51-16,-7 0-59 0,3-3-69 0,-20 8-176 16,3-3-250-16,0 0 110 0</inkml:trace>
        </inkml:traceGroup>
      </inkml:traceGroup>
    </inkml:traceGroup>
    <inkml:traceGroup>
      <inkml:annotationXML>
        <emma:emma xmlns:emma="http://www.w3.org/2003/04/emma" version="1.0">
          <emma:interpretation id="{AD4E6544-8931-42EC-B6EC-96FC6D8B9C8D}" emma:medium="tactile" emma:mode="ink">
            <msink:context xmlns:msink="http://schemas.microsoft.com/ink/2010/main" type="paragraph" rotatedBoundingBox="16794,8203 32408,7811 32445,9302 16832,9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11F12C-F5F2-456A-97CB-019D8A75D010}" emma:medium="tactile" emma:mode="ink">
              <msink:context xmlns:msink="http://schemas.microsoft.com/ink/2010/main" type="line" rotatedBoundingBox="16794,8203 32408,7811 32445,9302 16832,9694"/>
            </emma:interpretation>
          </emma:emma>
        </inkml:annotationXML>
        <inkml:traceGroup>
          <inkml:annotationXML>
            <emma:emma xmlns:emma="http://www.w3.org/2003/04/emma" version="1.0">
              <emma:interpretation id="{66130598-1198-472A-A4F4-0763B5CFD946}" emma:medium="tactile" emma:mode="ink">
                <msink:context xmlns:msink="http://schemas.microsoft.com/ink/2010/main" type="inkWord" rotatedBoundingBox="16804,8571 17890,8543 17899,8913 16813,8940"/>
              </emma:interpretation>
            </emma:emma>
          </inkml:annotationXML>
          <inkml:trace contextRef="#ctx0" brushRef="#br0" timeOffset="12400.86">15470 6959 154 0,'0'0'218'0,"1"-7"-4"0,-1 7-3 0,0 0-7 15,0 0-6-15,0 0-5 0,3-15 0 0,-3 15-9 16,0 0-7-16,0 0-6 0,1-6-13 0,-1 6-12 16,0 0-11-16,0 0-16 0,0 0-10 0,0 0-16 15,0 0-8-15,0 0-9 0,0 0-4 0,0 0-5 16,0 0-7-16,0 0-7 0,-4 35-4 0,4-22-1 0,0-1-3 0,0 3-11 15,4 5 2-15,-4-6-5 0,1 2-1 0,3 1 0 16,-1 2-2-16,1-4-3 0,1 5 0 0,-4-5-10 16,3 0 2-16,2-1 0 0,-3-2-4 0,3 2 4 15,-1-5-7-15,0 3 4 16,0-2-1-16,1-3-1 0,-4-3 0 0,6 4-1 16,-4-3-2-16,-4-5 2 0,10 6-1 0,-10-6 0 0,11 4 0 15,-5-2 0-15,-6-2-6 0,13 3 4 0,-13-3-4 16,15-3 5-16,-9-2 2 0,2 0-2 0,-3-1-6 15,5 0 0-15,-4-5-3 0,2 1-1 0,-1-5 2 0,0 6 2 16,-3-5-4-16,4 1 1 0,-4 0 1 16,0 0 1-16,0-3-3 0,-1 5 2 0,0-4 0 0,-1 8-5 15,-1-2-1-15,-1 9 7 0,0-15-5 16,0 15 1-16,3-12 5 0,-3 12 0 0,2-8-3 0,-2 8-2 16,0 0 4-16,0 0-7 0,0 0 4 0,0-11-3 0,0 11 0 15,0 0 0-15,0 0 0 0,0 0-1 16,0 0 1-16,0 0 2 0,4 31-3 0,-4-22 0 15,0 3 6-15,2-2-1 0,1 5-4 0,0 0 4 0,0-3-4 16,1 3-2-16,1-2-5 16,1 2-1-16,4 1-2 0,-4-1-11 0,3-2-1 15,-1-5-4-15,3 5 1 0,0-4-2 0,-2-2 1 0,2-1-3 16,1 0 0-16,-2-2 0 0,2 1 3 0,-4-3 1 16,-8-2 1-16,21 0 4 0,-14 0 3 0,-7 0-1 15,23-7 7-15,-13 2-5 0,-2 0 5 0,4-1 1 0,-3-1 4 16,1-2-4-16,0-4 4 0,-1 2-2 0,-3 0 5 15,1-4 0-15,-1 0 3 0,3-3-2 0,-2-1 1 16,0 5 8-16,-2 1 5 0,-3-3 3 0,2 1 12 16,-2 7 3-16,0-5 5 0,0 4-1 0,1 0 0 15,-3 9-3-15,2-13 4 0,-2 13-8 0,1-10-6 16,-1 10-1-16,0 0 0 0,1-7-7 0,-1 7 2 16,0 0-5-16,0 0 0 0,0 0-1 0,0 0 0 15,0 0 2-15,0 0 1 0,8 24-6 0,-6-15 3 16,-1 0-2-16,3 3-1 0,-2 1-3 15,2-2 7-15,3 1-4 0,-2 1 0 0,0-5-2 16,2 6 5-16,1-6-8 0,1 2 7 0,1-1 0 0,-1-3-1 0,6 0 0 16,-2-1 3-16,0-1-6 0,3-2 8 0,-2 0-7 15,3-2 0-15,3 2 0 0,-5-4-7 16,10 0 1-16,-9 2-3 0,1-4-4 0,5-3 0 0,-1 1-2 16,-7 0 2-16,1-3-5 0,-2 3 2 15,-1-1-4-15,-2-2 2 0,-1 1 0 0,-4 0 6 16,6-3-5-16,-5 1 5 0,-2 3-1 0,2-6 3 15,-5 4 0-15,-1 9 1 0,-1-15 0 0,1 15 3 0,-4-16-3 16,-2 7 4-16,6 9 2 0,-13-8 2 0,7 4 0 16,-3 1 2-16,9 3 2 0,-24-5 4 0,11 9-3 15,-1-3 5-15,1 4-2 0,1-2 0 0,0 3-2 16,2 2 0-16,-2 0-2 0,5-2-2 0,1 4 6 0,-2 1-6 16,0 1 4-16,5-2-2 15,0 3 1-15,3-1-2 0,-2-3 0 0,6 3 3 0,-1-1-1 16,2-1 0-16,3-2-5 0,4 2 3 0,2 0 3 15,3 2 5-15,3-3-9 0,-3-3 3 0,3 1-4 16,-4-1-9-16,1-4-20 0,3 2-17 0,-1-2-21 0,-2 0-29 16,0-1-35-16,-2-1-33 0,0 0-31 0,-2-1-75 0,-2-3-159 0,6 0-463 0,-4 4 206 15</inkml:trace>
        </inkml:traceGroup>
        <inkml:traceGroup>
          <inkml:annotationXML>
            <emma:emma xmlns:emma="http://www.w3.org/2003/04/emma" version="1.0">
              <emma:interpretation id="{F6728BC7-5F22-40EE-9F54-A9D0CE5BBFE7}" emma:medium="tactile" emma:mode="ink">
                <msink:context xmlns:msink="http://schemas.microsoft.com/ink/2010/main" type="inkWord" rotatedBoundingBox="18657,8645 20558,8597 20566,8882 18664,8929"/>
              </emma:interpretation>
            </emma:emma>
          </inkml:annotationXML>
          <inkml:trace contextRef="#ctx0" brushRef="#br0" timeOffset="13680.51">17398 7009 297 0,'0'0'297'0,"0"0"-19"0,-14-5-24 0,14 5-22 16,0 0-28-16,0 0-19 0,-19 11-17 0,13-3-14 0,2-1-14 0,1-1-14 0,-2 7-12 15,-1-3-10-15,0 4-10 0,2-1-7 16,3 2-11-16,-3 1-5 0,4-4-13 0,0 3 2 0,3-2-9 16,-1 1-7-16,2-2-3 0,3-1-3 0,-1-2-1 15,0 0-5-15,5-1-3 0,1-1-3 0,4 1-1 16,-2-4-5-16,3-4-6 0,7 3 9 0,-2-3-6 16,3-3 1-1,-2 3-6-15,2-2-4 0,-9-1 1 0,5-4 3 0,1 0-3 16,-5 2 2-16,-3-1-1 0,1 0-4 15,-2 1 2-15,-1 1-2 0,-2 0-2 0,-2 1 2 0,1-1-5 16,-9 4 8-16,12-2-7 0,-12 2 4 16,9-5-4-16,-9 5 0 0,9-4-2 0,-9 4-2 0,0 0 1 0,12-1-3 15,-12 1 3-15,0 0 0 0,13 4 1 0,-13-4-3 16,13 2 0-16,-5 2 3 0,1-2 0 0,-9-2 0 0,17 4 1 16,-1-1 4-16,-2 1-3 0,3-1-1 0,7-2 1 15,-2 1-3-15,5 1 1 0,-2-3 0 0,-1 0 1 16,-1 3 2-16,3-3-4 0,-1-3 4 0,-9 3-2 15,0 0 1-15,-1-1-5 16,-2-3-3-16,-2 2 7 0,-2 0-4 0,-1-1 4 0,1-1 3 16,-9 4-5-16,12-6 3 0,-8 2-2 0,-4 4 0 0,7-7-1 0,-7 7 1 0,3-10 1 15,-3 10-1-15,0 0 1 0,-1-12-1 0,1 12-1 16,0 0 1-16,-11-12-1 0,6 8 3 0,5 4-2 16,-17-12-3-16,5 7 3 0,3 1-2 0,-3 0 3 15,-2 2 0-15,0-2-4 0,-2 2 1 0,-1-1 1 16,-5 2 3-16,1-2-4 0,0 6 2 0,-1-3-3 15,5 4 4-15,-2-3-2 16,2 1 1-16,0 2-1 0,3 1 0 0,-2-5 2 16,2 6-1-16,0-3 3 0,-1 0-5 0,5 3 4 15,-3-2 1-15,3 1-1 0,3 1-1 0,-3 0-1 0,5 0 0 16,-1 0-3-16,-1 1 1 0,7-7 3 16,-6 9 2-16,6-9-2 0,-4 13-1 15,4-13-1-15,0 11 5 0,0-11-4 0,4 13 3 16,-2-7-1-16,6-2 2 0,-8-4 2 0,14 6-7 0,2-3 4 0,-1-2 0 0,7-1-6 15,0 2 2-15,2-4-8 0,0-2 0 0,13 1-3 16,-11-1-4-16,8-2 4 0,0 0-2 0,-9 0 2 16,0-2 1-16,1 0-2 0,-1-1 1 0,-3 0 2 15,-2 2-5-15,0-4 1 0,-4 2 2 0,-3 2 1 0,0-3 2 16,0 2 4-16,-2-1 2 0,1 3 3 0,-3-4 8 16,-3 5 14-1,0-1 9-15,0 2 4 0,-6 4 5 0,8-9-2 16,-8 9 2-16,6-6-8 0,-6 6-2 0,0 0-5 0,6-6-5 15,-6 6 0-15,0 0-11 0,0 0 2 0,0 0 5 16,0 0-6-16,0 0-3 0,0 0 2 0,11 15 3 16,-11-15-4-16,8 10 1 0,-8-10-3 0,4 8 3 15,0 1-8-15,0-3-1 0,-1 2 5 0,-3-8-5 16,6 13 3-16,-1-7 0 0,-1 2 2 0,2-2-2 0,-6-6 1 0,7 8-1 16,0-4-1-16,-2 1-3 0,4-1-7 0,-9-4-2 15,13 1-5-15,-13-1-2 0,19-1 0 0,-19 1 2 16,21-4-3-16,-12 1-1 0,0 0 1 0,4-2 4 15,-1-1-3-15,1 0 0 0,-3-2 3 0,1 2-1 16,4-2 2-16,-5 1 2 0,-1-1-1 0,3-1 4 16,-6 3 0-16,-3 0 2 0,-3 6 1 0,14-6 0 0,-7 3 4 0,-7 3 2 15,7-4-2-15,-7 4 2 0,0 0-3 0,8-6 2 32,-8 6 0-32,0 0 8 0,0 0 3 0,0 0-2 0,12 12-7 15,-12-12 7-15,3 10 2 0,1-2-1 0,-4-8 0 16,5 12 3-16,-3-4-5 0,2-3 9 0,-1 3-11 0,1 0 3 15,0 0 0-15,0-2 3 0,-4-6-4 0,8 12-1 16,-5-8 1-16,-3-4-2 0,10 9 2 16,-5-6 2-16,-5-3-2 0,9 3 2 0,-9-3-6 15,17 0 3-15,-8 0-1 0,-9 0-9 0,17-6 0 0,-8 2-8 16,2-2-1-16,3-2-4 0,-2 1 1 0,1-1 0 16,0-2-3-16,3 1 0 0,1-6-6 0,1 6 1 15,-2 0 0-15,-3 3 5 0,1-4 0 0,-2 4 4 16,2 0-5-16,-1 0 8 0,0 3 0 0,-1-1 1 0,3 4 1 0,-5-2 5 15,3 2 0-15,-13 0 3 0,20 3 0 0,-6 0 9 16,-1 3-5-16,0 0 2 0,2 4-2 0,2 2 4 16,-2 2-3-16,0-4 2 0,-1 2-2 0,3 3-12 0,-3-5-29 15,-4 2-37-15,5 4-42 0,-3 2-53 16,-1-6-42-16,-5 2-272 0,2-3-523 0,-4 0 233 16</inkml:trace>
        </inkml:traceGroup>
        <inkml:traceGroup>
          <inkml:annotationXML>
            <emma:emma xmlns:emma="http://www.w3.org/2003/04/emma" version="1.0">
              <emma:interpretation id="{5D996AA6-6ACB-4075-9F61-E7A39713D55B}" emma:medium="tactile" emma:mode="ink">
                <msink:context xmlns:msink="http://schemas.microsoft.com/ink/2010/main" type="inkWord" rotatedBoundingBox="21602,8179 24994,8094 25012,8804 21620,8889"/>
              </emma:interpretation>
            </emma:emma>
          </inkml:annotationXML>
          <inkml:trace contextRef="#ctx0" brushRef="#br0" timeOffset="14967.19">20626 6782 20 0,'2'-8'256'16,"-2"8"-12"-16,0 0-21 0,0 0-9 0,-8-14-17 0,8 14-17 15,-9-4-12-15,9 4-26 0,-14-5-8 0,2 4-7 16,12 1-6-16,-22-1-7 0,10 3-5 15,-5 0-10-15,4 4-4 0,-3-2-4 0,-1 1-10 0,-2 2-5 16,2-2-8-16,0 1-3 0,-4 1-7 0,7-2-2 0,-3 1-8 16,1 1-1-16,3-1-10 0,0 0-1 0,2 3-5 0,1-2-1 15,-2 0-5-15,5 1 1 0,1 0-8 0,-1-1 1 16,2-1-7-16,1 2 6 0,4-8-5 0,-2 13 2 16,2-13-7-16,0 16 3 0,0-16-3 0,5 15 1 15,-3-9 1-15,5 0-1 0,0 0-1 0,3 3-1 16,2-2 3-16,2-4-5 0,-2 3 1 0,2-3-1 0,2 0-2 0,1 1 2 15,0 1-1-15,-3-1 0 0,3-2-3 0,-1 2-1 16,-2-1 1-16,1 0 1 0,2 0-8 16,-4 0 6-16,-1 2-5 0,1-2-4 0,1 0 3 0,-2 2-2 15,-4 0 3-15,0-2-1 0,1 2 0 0,-3 2 4 16,1 0-5-16,-1-4 5 0,0 3 0 0,0 0-1 16,-1 2 2-16,-1-1-3 15,-4-7-1-15,5 10 4 0,-2-4-2 0,-3-6 5 16,5 15-2-16,-2-9 0 0,-3-6-1 15,-3 11 1-15,3-11 1 0,-5 14 1 0,2-8 0 16,3-6 2-16,-9 9 4 0,3-4 1 0,-1 2 3 16,-5-1 3-16,1 0 0 0,-2-3-4 0,1 4 10 15,-3-2-5-15,-2-1 6 0,3-1 0 0,-3 0-1 0,0 0 6 16,-5 0-3-16,5 2 0 0,0-4-4 0,3 2-2 0,-2-2-5 0,1 1 5 16,1-2-9-16,1 3 2 0,4-2 1 0,9-1-2 15,-16 0-4-15,7 3-7 0,9-3-15 0,-12 0-12 16,12 0-20-16,0 0-25 0,0 0-24 0,0 0-26 15,0 0-20-15,0 0-19 0,0 0-33 0,0 0-45 16,0 0-193-16,29-19-469 0,-16 13 208 0</inkml:trace>
          <inkml:trace contextRef="#ctx0" brushRef="#br0" timeOffset="16008.15">20989 7129 112 0,'0'0'218'0,"17"-2"-16"0,-17 2-19 15,12-4-20-15,-12 4-13 0,17-3-15 0,-8 0-9 16,4 1-11-16,-1-2-12 0,1 0-3 0,1-1-10 16,3 2-7-16,-2-4-8 0,0 2-2 0,0 2-8 0,-1-4-1 15,-2 1-4-15,0 0 3 0,-2 0-1 0,-3 0-1 16,-1 2-7-16,-1-3 5 0,-5 7-6 0,10-12-3 0,-10 6-8 0,0 6-2 15,0-12-5-15,0 12-5 0,-4-15 3 16,-2 9-7-16,6 6-5 0,-10-10-2 0,2 5-1 16,-1 2-3-16,9 3 7 0,-24-3-4 0,6 5-1 0,4-4 2 15,-1 5 0-15,0 0-2 0,-2 2 1 0,2 1-5 32,0 2-2-32,0-2-1 0,3 2 3 0,-1 0 1 15,4 3-2-15,0-1-1 0,1 3-4 0,3-1 3 16,0-1-3-16,2 2-2 0,1 0 1 0,2-2 2 15,0-2 0-15,0-9-2 0,6 18 0 0,-2-8-1 0,6-4 2 16,2 5-2-16,5-5 2 0,4-1 2 0,5 0 1 16,10-3-1-16,0-2 0 0,5 0 3 0,4-2 2 15,1-4 0-15,1 1 3 0,2-3-6 16,-4 0 5-16,2-1-6 0,1 0-2 0,-3-1 2 0,2-5 0 0,-2 3-3 0,-2-1 3 0,-4-4-2 16,-1 1-1-16,-3 0-9 0,1-4-3 0,-6 4 1 15,-3-6-8-15,-2-2-1 0,-3 2-4 0,-3 4-2 16,-6-2 8-16,1-4-2 0,-5 4 1 0,3-2 0 15,-3-2 3-15,-1 1-2 0,-5 2 4 0,-1 1 1 16,-2 0 1 0,-1 3-1-16,-3 2 2 0,1-6-1 0,-2 11 3 15,-1-2 1-15,-5-1 1 0,2 4-2 0,0 1 2 0,-3 4-2 16,2-1 3-16,-5 0-1 0,-1 0-1 0,1 1-1 16,3 2 2-16,-1 2 1 0,13 0-2 0,-26 0-2 0,9 2 2 15,2 1-3-15,2 1 4 0,2-2 0 0,-4 3 0 16,3 3-3-16,-2 1 3 0,-2 0-1 0,6 3 5 0,-2 0-3 15,4-1 3-15,-1 4-2 0,0 3 4 0,1-3-2 16,3-2 0-16,1 5 0 16,3 0-1-16,-3 4 5 0,1-1-2 0,2 0 2 0,2-2 0 15,2 3 2-15,2-2-1 0,-1-2 1 16,6 2 1-16,0-3 3 0,1 2 2 0,1 2-4 0,5-3 3 16,-3-3 0-16,-2-2 1 0,5 1 4 0,0-3 2 15,3 2-2-15,-3-2 1 0,-3-1 2 0,6 0-2 16,2-3-5-16,-1 1 8 0,1 0-6 15,-5-4-2-15,0 1-3 0,-5-3 0 0,5 0 1 16,3 0-2-16,-1-1-4 0,-2-1 3 0,0 0-3 0,-2 0 1 16,2 0 0-16,-1 3-3 0,1-3-1 0,-1-3-1 15,-1 2 3-15,0-1-5 0,0 0 5 0,-2 0-4 16,0-2 2-16,-1 2 1 0,5-4-6 0,-4 1 6 16,-3-2-2-16,-2 4-6 0,2-6 3 0,1 3 0 15,-2-3-4-15,-1 1-2 0,1-3 0 0,-5 2 2 0,1-1-2 16,0 3-3-16,1-1 2 0,-4-2 0 15,-2 10 3-15,4-15 2 0,-4 9-4 0,0 6 3 0,0-15 0 16,0 15 3-16,-4-10-4 0,4 10-2 0,-5-8 1 16,5 8 2-16,-9-3-6 0,9 3 2 0,-15-1 5 15,15 1 0-15,-13 4-2 0,13-4 0 0,-17 6 1 16,6 0 3-16,0-2 2 0,2 2 0 0,-3 1 0 0,2 3 1 0,3-4 1 16,-1 3 0-16,-1 1-1 0,3-2 7 0,0 3-6 15,1-2 4-15,3 0 5 0,-2 1-4 0,0-1-3 16,4-9 7-16,0 17-6 0,4-7 6 0,0-1 9 15,-2-1-8-15,5 0-2 0,3 4-2 0,-2-6 3 16,5 2-2-16,3-1 2 0,-3-1-3 0,9-3-1 16,-5 0 1-16,8 0-3 0,-4 0-12 15,4 0-20-15,-3-2-21 0,1 0-20 0,0-1-32 16,-1 2-27-16,-1-4-21 0,5 0-23 16,-4-1-28-16,-2-3-36 0,-3 1-220 0,5-1-490 15,-2-4 218-15</inkml:trace>
          <inkml:trace contextRef="#ctx0" brushRef="#br0" timeOffset="16623.71">22947 6848 25 0,'-11'-6'296'0,"4"2"-15"0,7 4-14 16,-17-5-21-16,9 4-22 0,8 1-23 0,-19 2-15 15,11 3-18-15,-3-2-11 0,1 1-15 0,2 1-13 16,-1 4-8-16,0-1-11 15,-2 3-8-15,3-1-10 0,-2 1-7 0,2 1 0 16,0 0-11-16,3 1-5 0,1-1-6 0,-1 3-5 16,2-3 0-16,1 1-6 0,2 1-4 0,1-1-3 15,3-1 2-15,1 2-9 0,-1-3-2 0,0 1-2 16,3 0-3-16,-1 1 2 0,5-4-7 0,3-2 1 16,0-2-1-16,3 1-3 0,0-3-3 0,7 3 2 15,-5-5-5-15,9 0-3 0,-3-1 0 0,-2-1-1 0,1-6-2 0,1 4-1 16,-4-6 1-16,1 1 6 15,0-2-11-15,1-2-2 0,0-1-4 0,5-5-10 16,0-3-7-16,-6-4-11 0,2 0-9 0,-1-2-6 16,2 0-6-16,-5-1 1 0,-1-2-3 0,-4 0-4 15,2-2-1-15,-3 1 4 0,-2 2 1 0,-2-3 5 0,-1 8 3 16,-2-8 9-16,-2 9 1 0,0 2 6 0,-2-1 11 0,-3 0 13 0,0 10 8 0,0-4 9 16,0 5-1-16,-3-5 2 0,1 7-4 0,-1 0 3 15,3 9-2-15,-4-15 2 0,3 6-6 0,1 9 1 31,-4-8-4-31,4 8 2 0,0 0-3 0,-13 0-3 16,13 0 0-16,0 0 1 0,-17 16 1 0,10-7 2 0,-2 1-1 16,4 4-2-16,0 1 3 0,1 5 4 0,-1 3 2 15,2 0 3-15,-2-2 1 0,1 10 2 0,1-8 1 0,3 10-3 16,0 0-3-16,0-10 7 0,3 8 0 0,1-5 0 16,-2-2-1-16,1-1-1 0,0 1-4 0,-1 5-3 15,2-7-1-15,-1-1 2 0,-1 3-1 16,1-5-1-16,0-2-1 0,-2 2 2 0,3-4-3 15,-3-2 5-15,2-2-12 0,-1 0-9 0,1-3-13 0,1 0-8 16,-1-1-16-16,-3-7-10 0,7 13-21 0,-1-6-18 0,-6-7-21 0,9 7-25 16,-4-5-19-16,-5-2-24 0,17-2-52 0,-17 2-173 15,12-6-441-15,-4 1 195 0</inkml:trace>
          <inkml:trace contextRef="#ctx0" brushRef="#br0" timeOffset="16735.34">23347 6986 43 0,'-14'-1'272'16,"4"1"-10"-16,10 0-21 0,-17-4-24 0,17 4-22 16,-10-1-19-16,10 1-12 0,0 0-18 0,0 0-13 15,0 0-14-15,0 0-12 0,42-4-9 0,-18 1-8 0,-2 2-10 16,7-1-12-16,-2 0-12 0,9-2-11 16,-8 4-23-16,0-3-21 0,-2 1-25 0,-4-2-27 15,4 1-34-15,-11 0-38 0,-1-1-33 0,2 2-194 0,-5-6-378 0,-1 7 167 16</inkml:trace>
        </inkml:traceGroup>
        <inkml:traceGroup>
          <inkml:annotationXML>
            <emma:emma xmlns:emma="http://www.w3.org/2003/04/emma" version="1.0">
              <emma:interpretation id="{9F2AD42F-FD1E-46BA-AAE0-3CEE86DE0866}" emma:medium="tactile" emma:mode="ink">
                <msink:context xmlns:msink="http://schemas.microsoft.com/ink/2010/main" type="inkWord" rotatedBoundingBox="25881,8121 28219,8062 28236,8759 25898,8817"/>
              </emma:interpretation>
            </emma:emma>
          </inkml:annotationXML>
          <inkml:trace contextRef="#ctx0" brushRef="#br0" timeOffset="60118.73">24600 6713 23 0,'0'0'120'0,"0"0"-8"0,0 0-15 0,-8-6 1 16,8 6-8-16,0 0-4 0,0 0-13 0,-9-6-23 16,9 6 5-16,0 0 1 0,0 0-10 0,0 0-2 15,-5-6-1-15,5 6-9 0,0 0 0 0,0 0-1 16,0 0-9-16,-10-3 4 0,10 3-5 0,0 0-1 15,0 0 3-15,0 0 4 0,0 0-2 0,-10-3 4 16,10 3-2-16,0 0 6 0,0 0 2 0,0 0 5 16,0 0-2-16,0 0 12 0,0 0 2 0,-7-9 4 15,7 9-1-15,0 0-5 0,0 0 7 0,0 0 5 0,0 0-5 0,0 0 1 0,3-12 2 16,-3 12-5 0,0 0-3-16,0 0-2 0,0 0 0 0,0 0-6 15,4-13 2-15,-4 13-2 0,0 0 1 0,0 0-2 0,0 0-3 16,0 0-3-16,0 0-1 0,0 0-9 0,0 0 2 15,0 0-6-15,0 0-5 0,0 0-2 0,0 0-1 16,0 0-4-16,0 0 3 0,0 0-6 0,0 0 3 0,0 0 1 0,0 0 2 0,0 0 1 0,8 28 6 16,-6-19-3-16,-2-9-1 0,4 9 3 0,-4-9 1 15,3 15 1-15,-3-9 1 0,5 1-5 0,-2 1 2 32,-3 2 0-32,5-2 4 0,-5-8-1 0,4 16 2 0,-4-7 0 15,3 1-5-15,2 1 3 0,-5-1-2 0,0-2 2 16,0 5-2-16,4-5-3 0,-4 4-2 0,2 0-3 15,-2-3 2-15,3 1 0 0,-3 1-3 0,0 1-3 16,-3-2 1-16,3-10-3 0,0 17 4 0,-2-7-4 0,2-10-1 16,2 16 1-16,-4-9-2 15,2-7-2-15,0 14-1 0,0-7 1 0,0-7 0 16,-4 11 4-16,4-11-5 0,0 14-2 0,0-14 2 0,0 11-2 16,0-11 1-16,0 0-4 0,-3 8 8 0,3-8-7 15,0 0 1-15,0 0 1 0,3 11-4 0,-3-11 5 0,0 0-1 0,0 0 2 0,0 0 0 16,0 0 4-16,0 0-2 0,0 0 0 0,0 0-1 15,0 0-2-15,0 0 12 0,0 0 5 0,0 0-1 16,0 0-6-16,0 0-3 0,0 0 0 0,0 0 3 16,0 0-6-1,0 0 1-15,9-33-8 0,-6 22 3 0,2-2-8 0,1-2-4 16,0-2-2-16,-1 1-1 0,-1 2-3 0,1-1 1 16,3 2 1-16,-4-1 1 0,1-3-1 0,3 4 5 15,-4-2-1-15,1 2-1 0,0-2 2 0,-1 3 5 16,-1 0-1-16,-1-1-1 0,3 2 0 0,-2-1 2 15,4-1-4-15,-5 6 3 0,1-4 0 0,-1 4 2 16,5-6-2-16,-4 7 2 0,-1-2 1 0,-2 8-4 16,5-15 2-16,-2 9 2 0,-3 6 0 0,7-8 2 0,-2 3-4 15,-5 5 2-15,6-14-1 0,0 10-4 0,-6 4 5 0,7-13-2 16,-3 9-2-16,-4 4 5 0,8-10-4 0,-3 8 1 0,-5 2 0 16,10-7 4-16,-10 7-3 0,7-7-1 15,-7 7 0-15,10-3 3 0,-10 3-2 0,7-8 3 16,-7 8-3-16,10-2-1 15,-10 2 2-15,9-5-4 0,-9 5 1 0,0 0 1 16,8-4 1-16,-8 4 0 0,0 0 0 0,0 0-2 0,0 0-2 0,0 0 3 0,11 8-2 0,-11-8 3 16,6 7-1-16,-6-7-3 0,5 9 2 0,-5-9 3 0,4 11 1 15,-4-2-1-15,0-9 3 0,0 17 1 16,0-7 3-16,0 2 1 0,0-3-1 0,-2 3 1 0,0-2 2 16,2 3-1-16,0 1 1 0,0-2 4 0,-3 1-2 31,3-1 4-31,-2 4-2 0,2-5-1 0,-3 2 1 15,3 1 0-15,-3 0-4 0,3-1 0 0,-2 1 2 0,0-1 2 0,2 1 0 16,-5-1 5-16,5 2-5 0,-2-5-1 0,2 4-2 16,0-1-3-16,-6-1 2 0,6-1 2 0,-2 1 2 15,0 1-11-15,2-5 5 0,0-8 1 0,-2 20-2 16,2-11-3-16,0-9 3 0,-3 15 2 0,3-15-2 16,0 14 3-16,-2-8-4 0,2-6-2 0,0 0-10 15,0 18-17-15,0-18-16 0,0 11-16 16,0-11-18-16,0 10-18 0,0-10-21 0,0 0-19 15,0 11-14-15,0-11-13 0,0 0-14 0,0 0-23 16,7 6-31-16,-7-6-161 0,0 0-421 0,0 0 186 0</inkml:trace>
          <inkml:trace contextRef="#ctx0" brushRef="#br0" timeOffset="60505.44">24944 7084 15 0,'0'0'198'0,"0"0"-11"0,0 0-9 0,11 0-13 0,-11 0-15 0,0 0-7 16,0 0-11-16,6 8-11 0,-6-8-5 0,3 8-7 15,-3-8-12-15,3 8-8 0,-3-8-4 0,3 9-4 16,-3-9-8-16,2 10 1 0,4-4-3 0,-6-6-3 16,6 9-7-16,-1-3-4 0,-5-6 1 0,6 6 1 15,-6-6-6-15,14 6 1 0,-9-2-2 16,-5-4 2-16,15 2-4 0,-9-2-1 0,-6 0-5 16,17-2 0-16,-17 2-6 0,20-5 0 0,-11 0-5 0,-1 1-2 15,1-1-8-15,1-1 5 0,-3 0-8 0,3-4-1 16,-3 2-2-16,1-2-3 0,-6-3 0 0,7 5 1 15,-6-3-3-15,2-3 1 0,-1 6-1 0,-1-5-2 16,-1 3 3-16,1-1 6 0,-3 11 0 0,3-16-3 16,-3 16 0-16,0-15 1 0,0 15-3 15,-6-10-4-15,6 10-3 0,-2-10 1 0,2 10-4 0,-9-7 6 16,9 7-7-16,-12-1 0 0,12 1 1 0,-14-3-1 16,14 3-2-16,-19 4-1 0,19-4-3 0,-17 5-1 15,8-5-11-15,-3 6-4 0,-2-4-7 0,1 5-5 16,4-4-11-16,-3 4-12 0,0-1-11 0,4 0-15 15,0-3-20-15,-1 2-17 0,9-5-15 0,-8 8-24 0,8-8-8 0,-9 7-33 16,9-7-151-16,-5 4-377 0,5-4 167 0</inkml:trace>
          <inkml:trace contextRef="#ctx0" brushRef="#br0" timeOffset="61207.52">25629 6538 166 0,'0'0'207'0,"0"0"-11"15,0 0-12-15,0 0-14 0,0 0-8 0,0 0-14 16,0 0-10-16,0 0-12 0,-8-9-12 0,8 9-7 15,0 0-7-15,0 0-6 0,0 0-5 0,-24 10-8 0,19-4-3 16,0 1 3 0,-7 1-8-16,5 2-2 0,2 2-7 0,-4-1 3 0,1 3-3 15,3 1 0-15,-2 0-5 0,-2 2 0 16,1 3-6-16,3-2 1 0,0-5-4 16,-2 5 1-16,5 3-3 0,-1 0-5 0,1-7-7 0,2 3 3 0,-3 2-4 15,2-2 3-15,1-5-5 0,1 3-4 0,2-4 5 16,-3 4 0-16,2-3-1 0,3 1 2 0,2-2-2 15,-2 1 5-15,3-2 1 0,1 0 3 0,2-2 1 0,-2 1 5 0,0-3-7 16,4-1-8-16,-4 1 3 0,3-2-4 16,-7-2-4-16,4 2-5 0,-1 0-6 0,-8-4 0 15,9 3 3-15,-9-3-2 0,8 5-4 0,-8-5-3 0,0 0 4 16,9 3-3-16,-9-3 6 0,0 0-5 0,0 0-9 16,0 0 2-16,0 0-25 0,0 0-9 0,0 0-16 15,0 0-12-15,0 0-16 16,0 0-20-16,-23 6-18 0,23-6-22 0,-13 4-15 15,13-4-27-15,-12 1-14 0,12-1-42 16,0 0-223-16,0 0-491 0,-9-13 217 0</inkml:trace>
          <inkml:trace contextRef="#ctx0" brushRef="#br0" timeOffset="61719.9">26040 6635 34 0,'0'0'219'0,"0"0"-15"0,0 0-6 0,0 0-14 16,-9-4-7-16,9 4-11 0,0 0-8 0,0 0-15 0,-13-2-2 16,13 2-10-16,0 0-10 0,-19 6-5 0,9-1-6 15,3 1-10-15,-5-1-3 0,3 1-8 0,-2 3-7 16,2-1-5-16,-5 1-5 0,4 0-2 0,0 0-11 16,1 3-3-16,-3-1-5 0,4 2 1 0,-1-2-10 0,1 1-2 15,0-1-5-15,3 4-2 0,-1-3-2 0,0 1-2 16,1-1-7-16,-1-1 1 15,6-1 1-15,-4 3-3 0,2-4-2 0,2 1 4 16,0-10-3-16,2 18 5 0,-1-9-3 0,2-4 4 16,-3-5 2-16,8 13 4 0,-2-7 2 0,-1-2 1 0,7 2-7 15,0-3 5-15,-2 0-4 0,2-1-2 0,0 1-3 16,0 1-4-16,-2-3 0 0,-1 0-2 0,2 0-5 16,-2-1 2-16,-9 0-2 0,14 0-3 0,-14 0-7 15,12 4-13-15,-12-4-13 0,10 1-16 0,-10-1-23 16,0 0-15-16,11 1-21 0,-11-1-18 0,0 0-22 0,6 5-16 15,-6-5-18-15,0 0-8 0,0 0-57 0,0 0-166 16,0 0-438-16,15-11 194 0</inkml:trace>
          <inkml:trace contextRef="#ctx0" brushRef="#br0" timeOffset="62039.3">26251 6440 121 0,'8'-2'147'0,"-8"2"-7"15,0 0-2-15,0 0-7 0,0 0-8 0,0 0 0 16,0 0-4-16,0 0-7 0,19 10-4 0,-19-10-9 15,9 9 5-15,-3-3-3 0,-2 0 2 0,1 2-7 16,0-1 0-16,-1 0-4 16,4 7-3-16,-2-2-1 0,0 2-8 0,-1-1-7 15,-1 3 3-15,1 1-6 0,0 3 0 0,-5 1-2 16,3 1-2-16,-1-3-5 0,-2 5-1 0,-2-6-5 16,-1 4-4-16,1-2 0 0,-1 2 3 0,-2-3-2 0,1 2-3 15,-4-1-6-15,1-5 0 0,-3 4 4 16,3-5-2-16,1 0-4 0,-5 5 2 0,-2-4-6 15,3-3-3-15,-1 0-4 0,2 2-3 0,-1-3 0 0,-2-1-7 0,6 1 2 16,-5-4 2-16,6 1-17 0,-2-1-10 0,-1-2-23 16,5 1-15-16,3-6-27 0,-11 10-21 0,11-10-23 0,-6 6-24 15,6-6-43-15,0 0-38 0,0 0-231 0,0 0-485 16,0 0 215-16</inkml:trace>
          <inkml:trace contextRef="#ctx0" brushRef="#br0" timeOffset="62835.81">26580 7028 28 0,'12'4'245'0,"-4"0"-8"0,4-2-11 15,-2 0-10-15,4-2-8 0,3 2-17 0,-1-1-8 16,0 1-12-16,0-2-12 0,1 4-14 0,0-3-11 15,-2 0-16-15,2 1-11 0,-2-2-7 0,0 3-10 16,-2 0-10-16,-1 0-9 0,-1-2-4 0,-2 1-9 16,-9-2-8-16,14 3-3 0,-5 0-8 0,-9-3-2 15,8 4-16-15,-8-4-8 0,12 5-12 0,-12-5-14 0,0 0-15 0,5 4-15 16,-5-4-18-16,0 0-21 0,0 0-19 0,8 6-23 31,-8-6-20-31,0 0-30 0,0 0-205 0,0 0-410 0,0 0 181 16</inkml:trace>
          <inkml:trace contextRef="#ctx0" brushRef="#br0" timeOffset="62555.61">26629 6823 42 0,'0'0'239'0,"-11"0"-16"0,11 0-16 15,0 0-12-15,0 0-20 0,0 0-15 0,0 0-11 0,0 0-16 16,0 0-11-16,0 0-12 0,0 0-5 0,0 0 4 15,0 0-3-15,0 0-1 0,0 0 5 0,0 0-3 16,0 0-3-16,0 0 2 0,25 13-3 0,-16-11-5 16,-9-2 5-16,21 5-7 0,-8-4 2 0,2 1-5 15,-1-2-2-15,-1 2-6 0,1-2-10 0,1 0 1 16,-2 0-12-16,1 0-3 16,-5 0-3-16,2 0-13 0,-11 0 4 0,17 0-14 0,-17 0 4 0,13-2-9 0,-13 2-8 15,12 0 3-15,-12 0 1 0,0 0 4 16,13 0-14-16,-13 0-4 0,0 0 5 0,10 2-6 0,-10-2 0 15,0 0-8-15,0 0 4 0,0 0-2 0,12 0-8 0,-12 0-6 16,0 0-8-16,0 0-11 0,0 0-11 0,8 6-9 0,-8-6-15 16,0 0-13-16,0 0-17 0,0 0-21 0,6 5-19 15,-6-5-19-15,0 0-24 0,0 0-22 0,0 0-41 16,0 0-212-16,0 0-488 0,-23 9 216 0</inkml:trace>
        </inkml:traceGroup>
        <inkml:traceGroup>
          <inkml:annotationXML>
            <emma:emma xmlns:emma="http://www.w3.org/2003/04/emma" version="1.0">
              <emma:interpretation id="{FC2D05F8-5562-41F4-B465-4B36EF2AA012}" emma:medium="tactile" emma:mode="ink">
                <msink:context xmlns:msink="http://schemas.microsoft.com/ink/2010/main" type="inkWord" rotatedBoundingBox="28774,7902 32408,7811 32445,9302 28811,9393"/>
              </emma:interpretation>
            </emma:emma>
          </inkml:annotationXML>
          <inkml:trace contextRef="#ctx0" brushRef="#br0" timeOffset="63826.92">27491 6389 84 0,'0'0'163'0,"0"0"-13"16,0 0-4-16,6-9-2 0,-6 9-8 0,0 0-5 0,0 0-3 16,0 0-1-16,0 0-9 0,0 0-7 15,5-9-2-15,-5 9-10 16,0 0 2-16,0 0 1 0,0 0-6 0,0 0-5 16,0 0-6-16,0 0-7 0,-11-9 1 0,11 9-5 15,0 0-3-15,0 0-3 0,0 0-9 0,0 0-4 16,0 0-5-16,0 0-8 0,0 0-6 0,0 0-4 0,0 0-4 15,0 0-6-15,0 0-2 0,0 0 2 0,0 0-4 16,0 0-1-16,0 0 1 0,0 0-6 16,0 0 5-16,-3 28 0 0,3-28 0 0,1 17 6 0,1-7-2 0,-2 2 4 15,3-1-1-15,-2 3-1 0,-1-2 2 0,2 2 1 16,-2-1-3-16,1 0 1 0,-1-1 1 0,-1 2 1 16,1-1 1-16,-2 2-1 0,1 0 2 0,1 0-6 0,-3-1 1 0,2 3 1 15,0-5-1-15,0 4-3 0,1-5 2 16,-4 3-3-16,5 1-8 15,-2-3 7-15,-2 4-7 0,3-1 5 0,-1-4-2 16,1 1 0-16,0 1-1 0,0-1 1 0,1 1-2 0,-1 1-3 16,3-2-1-16,-3 2 3 0,0-4-2 0,4 3 3 15,-7-1-4-15,3 1 9 0,3-3-11 0,-3 2 3 16,1-3 0-16,-1 1-1 0,0-10 0 0,-1 18-4 16,2-5 0-16,-1-13 4 0,0 17-3 0,-1-8 1 15,-2-1 1-15,3-8-3 0,-1 17 1 0,1-17-3 16,0 18 3-16,-3-12 1 0,3-6-3 0,-1 17 4 15,-1-9-6-15,2-8-4 0,-1 16 5 0,1-8-5 16,0-8 6-16,-1 13 3 0,1-13 0 0,0 15-5 0,0-15 0 16,0 12 1-16,-3-3 0 0,3-9 3 0,3 13 2 15,-3-13-1-15,-3 14-5 0,3-14 2 0,0 13-3 16,0-3 4-16,0-10 0 0,-1 14-1 16,1-6-2-16,0-8 3 0,0 14 0 0,0-14-4 15,-1 15 2-15,1-15-3 0,-3 12 3 0,3-12 0 16,0 16 1-16,0-7-3 0,0-9 3 0,-3 10-3 0,3-10 5 15,0 12 1-15,0-12-5 0,0 11 7 0,0-11-3 16,0 0 8-16,2 13-7 0,-2-13-2 0,4 6-4 16,-4-6 9-16,0 0-7 0,2 8 1 0,-2-8 2 15,0 0 3-15,0 0 0 0,0 0-1 0,0 0 2 16,0 0-6-16,0 0-26 0,0 0-20 0,0 0-33 16,0 0-42-16,17-17-51 0,-12 10-65 0,1-7-86 15,0-4-175-15,1-3-535 0,3 1 238 0</inkml:trace>
          <inkml:trace contextRef="#ctx0" brushRef="#br0" timeOffset="64497.11">27531 6385 155 0,'0'0'212'0,"0"0"-8"0,0 0-13 15,0 0-10-15,0 0-10 0,0 0-8 0,0 0-10 0,0 0-9 16,0 0-15-16,0 0-8 0,0 0-6 0,0 0-13 15,0 0-7-15,0 0-5 0,0 0-10 0,0 0-7 16,0 0-8-16,0 0-3 0,0 0-5 0,0 0-2 16,0 0-4-16,0 0 4 0,0 0 0 0,0 0 4 0,21 5-1 15,-21-5-4-15,11 0-6 0,-11 0-4 0,13 0-1 16,-13 0-9-16,19 3 0 0,-9-3-4 0,3 3-3 0,-1-2-4 16,4 3 2-16,-2-3-2 0,0-1-6 0,1 0-2 15,-1 1-13-15,-1 1-11 0,3-2-14 0,-3 0-12 16,-1 0-26-16,-2 2-23 0,-10-2-24 0,19 0-32 15,-12 0-31-15,-7 0-34 0,15-2-209 0,-15 2-447 0,0 0 198 0</inkml:trace>
          <inkml:trace contextRef="#ctx0" brushRef="#br0" timeOffset="66347.61">28255 6410 28 0,'0'0'154'0,"0"0"-9"0,0 0-11 0,0 0-10 15,0 0-19-15,0 0 1 0,0 0-6 0,0 0-3 0,0 0-14 16,0 0-6-16,0 0-8 0,0 0 6 0,0 0 0 16,0 0-3-16,0 0 3 0,0 0-6 15,0 0 0-15,0 0-3 0,0 0-7 0,21-18-6 16,-21 18-3-16,0 0-4 0,0 0 9 0,0 0-6 16,4-7 4-16,-4 7-7 0,0 0-5 0,6-5-3 15,-6 5 1-15,0 0-2 0,7-4-1 0,-7 4-1 0,0 0 2 16,4-11 1-16,-4 11 2 0,0 0 2 0,6-10 2 15,-6 10 7-15,7-6 4 0,-7 6-2 16,0 0-2-16,5-8-4 0,-5 8 1 0,7-7 0 0,-7 7-6 16,0 0 0-16,6-9-5 0,-6 9-3 15,5-4-3-15,-5 4-4 0,0 0 2 0,7-5-4 16,-7 5 9-16,0 0 0 0,4-9 0 0,-4 9 2 0,0 0-2 16,0 0 4-16,0 0-3 0,0 0-1 0,6-7-1 15,-6 7-1-15,0 0-1 0,0 0-3 0,0 0-4 16,0 0 0-16,0 0-6 0,0 0-3 0,0 0 0 0,0 0-6 0,0 0 0 15,0 0-2-15,0 0-4 0,0 0-1 0,0 0 0 16,0 0-1 0,0 0 2-16,0 0-3 0,0 0 0 0,0 0 0 0,0 0 1 15,0 0-1-15,-2 28-1 0,2-28-2 0,-3 16 3 16,3-16-3-16,0 15 1 0,-1-6 4 0,1-9-2 16,-4 17 1-16,4-5 1 0,-1 1-2 15,-1-2 5-15,1 0-1 0,-2 3 3 0,3-3 0 0,-2 0 1 16,2 2 4-16,0 0 1 0,-3-1 0 0,2-3-1 15,1 3 4-15,-2 1 3 0,0-3 1 0,-1 4-9 16,2-5 3-16,1-9-3 0,-3 18-2 0,3-9 3 16,0-9-2-16,0 15-1 0,0-6 0 0,0-9 2 15,0 11 0-15,0-11-4 0,3 14 0 0,-3-14-2 16,1 8 4-16,-1-8-2 0,0 0 2 0,2 11 2 0,-2-11-10 0,1 8-24 16,-1-8-13-16,0 0-28 0,4 8-27 15,-4-8-27-15,0 0-28 0,0 0-29 0,0 0-33 16,0 0-38-16,4 8-239 0,-4-8-524 15,0 0 232-15</inkml:trace>
          <inkml:trace contextRef="#ctx0" brushRef="#br0" timeOffset="67343.62">27769 6894 69 0,'0'0'144'0,"0"0"-8"0,0 0-7 0,0 0-2 15,0 0-1-15,0 0-7 0,0 0-7 0,0 0-8 16,0 0-9-16,0 0-4 0,0 0-15 0,30 4-2 0,-30-4-12 15,9 5-4-15,-9-5 0 0,9 1-5 0,-9-1-8 16,10 2 3-16,-10-2-7 0,12 2 3 0,-12-2-1 16,16 2-4-16,-8-2 0 0,-8 0 2 0,17 2-3 15,-7-2 1-15,3 0 0 0,2 0-3 0,-1 0-2 16,0-2 0-16,-1 2 2 0,0 0-3 0,1 2 2 0,0-4 2 16,-2 2-3-16,2-2-3 0,0 0 1 0,0 2-5 15,-1 0 1-15,4-2-3 0,-6 2-2 0,4-1-3 16,-2 1-1-16,3-3-2 0,-3 3-3 0,0 0-2 0,-2-2 1 15,4 2-2-15,-6 2-3 16,5-2 2-16,-14 0-1 0,21 0-1 0,-10 0-1 16,2 0-1-16,1-3 0 0,-6 4-3 0,-8-1 3 0,22-1-3 0,-11 1 4 0,2 0-5 15,0 1 0-15,3-2 1 0,-3-1 0 0,1 2 0 16,-1-1 0-16,-2 1-3 0,2 0 0 0,0 0 3 16,1 0 1-16,-14 0-2 0,18 0-1 0,-7 1-3 0,-11-1 1 15,15 0 0-15,-5 0 3 0,-10 0 0 16,18-1-1-16,-18 1 4 0,16-4-6 0,-7 5 2 15,-9-1-1-15,15-2 1 16,-15 2-1-16,16 1 0 0,-16-1-1 0,15 0 1 16,-6 1-3-16,-9-1 3 0,14-1-1 0,-14 1 2 15,16-3 0-15,-6 6-1 0,-10-3-1 0,17-1 1 16,-17 1 0-16,18 0 0 0,-7-2-2 0,-11 2 1 16,21 0 1-16,-11 0-2 0,1 0 2 0,3 0 3 15,1 0-3-15,-2 0-1 0,2 0 2 0,0 0-2 16,0-2-2-16,-2 4 2 0,3 0 0 0,-1-4 3 15,-4 4-3-15,4-4 3 0,-2 4-3 0,0-2 3 0,-13 0-2 16,22-2-1-16,-13 2 0 0,4-2-1 0,-1 4 1 16,1-4 1-16,1 2-1 0,0 0 3 15,-3 0-2-15,2-1 2 0,3 1-4 0,-3 0 1 0,-2 0 0 16,-11 0 0-16,17 0 1 0,-4 1-2 0,-13-1 1 16,18-1 0-16,-9 1 0 0,-9 0 0 15,17 3 2-15,-9-3-1 0,2 2 0 0,-10-2 2 16,17 1-1-16,-9-1-1 0,-8 0-1 0,22 1 0 0,-14-5 2 15,3 4 2-15,-11 0 0 0,18 0 1 0,-18 0 1 16,17-2 6-16,-6 4-2 0,-11-2-2 16,17 0 2-16,-17 0 1 0,13-6 2 0,-7 6 0 0,-6 0 1 15,12 0 0-15,-12 0 2 0,0 0-3 0,14-2 1 16,-14 2-3-16,0 0-1 0,0 0-1 16,11-3-3-16,-11 3-19 0,0 0-19 0,0 0-20 0,0 0-22 15,0 0-22-15,0 0-20 0,0 0-26 0,0 0-36 16,-43 5-188-16,26-3-397 0,0 0 175 0</inkml:trace>
          <inkml:trace contextRef="#ctx0" brushRef="#br0" timeOffset="83406.22">29728 6205 65 0,'0'0'106'0,"0"0"-10"0,0 0-9 0,0 0 0 15,0 0-2-15,0 0-2 0,0 0-14 0,0 0-1 16,0 0-7-16,0 0-7 0,0 0-5 0,0 0-3 16,0 0-2-16,0 0-3 0,0 0 7 0,0 0-11 15,0 0 2-15,0 0 4 0,0 0-4 0,0 0 6 16,0 0-2-16,0 0-1 0,0 0-3 0,0 0 3 15,0 0-2-15,0 0 0 16,0 0-3-16,0 0-2 0,0 0-4 0,0 0-4 16,0 0-4-16,0 0-1 0,0 0 5 0,0 0-1 15,0 0 6-15,0 0-12 0,0 0 13 0,0 0-1 16,0 0-4-16,0 0 3 0,0 0 1 0,0 0-5 16,0 0-1-16,0 0-1 0,0 0-3 0,34 7-4 15,-34-7-4-15,15 1 3 0,-15-1-3 0,15 2 0 16,-6-2-4-16,-9 0-1 0,15 2-1 0,-5-2 4 0,-10 0-6 0,17 2 0 15,-9-2 3-15,-8 0-7 0,16 3-5 0,-8-2 6 16,-8-1 5-16,15 0-3 0,-15 0-1 0,16 0-2 16,-16 0-1-16,12 1 3 0,-12-1 0 0,11 3-3 15,-11-3 4-15,12 0-4 0,-12 0-3 0,9 2 2 16,-9-2 0-16,0 0 1 0,12 1-1 0,-12-1 2 16,0 0-2-16,12 3 3 15,-12-3-1-15,0 0-3 0,10 0-11 0,-10 0 16 16,0 0-1-16,12 0-1 0,-12 0-2 15,0 0 1-15,11 4 0 0,-11-4-3 0,0 0 4 16,10 0-1-16,-10 0-3 0,0 0-3 0,0 0 3 0,9 5 6 16,-9-5-4-16,0 0 1 0,0 0 4 0,5 3-4 15,-5-3-1-15,0 0 2 0,0 0-6 0,0 0 2 16,0 0-1-16,10 4 1 0,-10-4-3 0,0 0 3 0,0 0 4 16,0 0-9-16,0 0 4 0,5 7-1 0,-5-7 2 0,0 0-1 15,0 0 0-15,0 0-2 0,1 10 5 0,-1-10-1 16,0 0-2-16,0 0 4 0,0 0 0 0,1 11 0 15,-1-11 4-15,0 0-5 0,0 11-3 0,0-11 3 16,2 9-5-16,-2-9 5 0,0 0 2 0,2 10-6 16,-2-10 0-1,0 0 4-15,2 13-2 0,-2-13 3 0,1 8-3 16,-1-8 2-16,0 12 0 0,0-12 3 0,0 9-3 16,0-9-1-16,-1 16-1 0,1-16 2 0,0 15 0 0,0-15 3 15,-2 13-1-15,2-4-2 0,0-9 3 0,0 15-5 16,0-15 2-16,-2 15-1 0,2-6-1 0,0-9 7 15,-2 13-6-15,2-2 0 0,0-2 4 0,0-9-4 16,-1 17 4-16,0-9 0 0,1-8 4 0,0 14-5 0,0-4 2 0,0-10 0 16,-3 15 6-16,3-15 1 0,-1 16-1 15,2-10 3-15,-1-6-5 0,-2 15 4 0,-1-8-2 0,3-7-5 16,-1 15 5-16,-1-4-1 0,1-1 5 0,1-10 2 16,-4 17-6-16,3-9 2 0,-2 3-1 0,2-3-1 15,1-8 0-15,-1 16 4 0,-3-9-5 0,4-7 1 16,0 16 1-16,0-16 1 0,-3 14-1 0,0-8 2 0,2 2 1 0,1-8 1 15,0 14 0-15,0-14-4 0,-2 12 1 0,2-12-4 16,0 16-1-16,0-16 3 0,0 11-2 16,1-3 0-16,-1-8-2 0,-4 15 2 0,4-15-2 15,-1 16 0-15,1-10-2 0,0-6 0 0,-2 15 2 0,2-15 1 16,0 15-4-16,0-8 3 0,-2 2-3 0,2-9 0 16,0 18-2-1,-2-11 4-15,2-7-2 0,0 17 0 0,-1-10-3 16,1-7 5-16,-4 17-2 0,4-11-4 0,0-6 0 0,0 16 2 15,-1-7-2-15,1-9 3 16,-1 15-2-16,1-15 0 0,0 13 3 0,0-13-3 16,-4 14-2-16,4-8 8 0,0-6-3 0,1 18 1 0,-1-18-7 15,-1 14 0-15,1-5 6 0,-2 0 2 0,2-9-2 16,0 16-1-16,2-8 4 0,-2-8-5 0,-2 16 5 0,2-7-3 0,0-9-2 16,2 16 0-16,-4-7 1 0,4 0 2 0,-2 0-4 15,0-9 5-15,-2 17-4 0,0-10 8 0,2-7-7 16,2 19-1-16,-2-13 2 0,0-6 3 0,0 13-3 0,0-13-2 15,0 15 3-15,0-15 1 0,0 12-4 16,0-3 7-16,0-9-5 0,0 10 3 0,0-10-3 16,0 12-2-16,0-12 2 15,0 12 2-15,2-4-2 0,-2-8-2 0,0 0 2 16,-2 17 5-16,2-17-3 0,0 11 6 0,0-11-8 16,0 12 3-16,0-12 0 0,2 15-3 0,-2-15-1 15,-2 13 1-15,2-13 2 0,-2 15 0 0,2-15 2 0,2 12 2 16,-2-12-5-16,0 13 1 0,0-13 2 15,-2 13-1-15,2-13-1 0,-2 14 1 0,2-14-2 16,0 12 0-16,0-12 3 0,-2 12-2 0,2-12 6 0,1 14-3 0,-2-6-1 16,1-8 3-16,0 15 0 0,0-15 0 0,0 10 3 15,0-10-1-15,0 15-1 0,0-15 8 0,-3 12-10 16,3-12 5-16,0 11-2 16,0-11 0-16,-1 16 3 0,0-10 0 0,1-6-3 15,-3 14-3-15,3-14 2 0,-1 13 1 0,1-13-3 0,-2 13 0 16,2-13 0-16,-1 13-1 0,1-13 0 0,-3 12-2 0,3-12 1 0,0 10 3 0,0-10-1 15,-2 11 2-15,2-11-2 0,0 9 1 0,0-9 1 16,0 0-1-16,-3 13 5 0,3-13 0 0,0 0-4 16,-1 8 5-16,1-8-6 0,0 0 6 0,0 0-3 15,0 0 3-15,0 0-1 0,0 0 1 0,-3 9-2 16,3-9 3-16,0 0 9 0,0 0-11 0,0 0-1 16,0 0 0-16,0 0 0 15,0 0-4-15,0 0-1 0,0 0 3 0,0 0-1 16,0 0-4-16,0 0 1 0,0 0 2 0,0 0-2 15,0 0-1-15,0 0 2 0,0 0-4 0,0 0-8 16,0 0-15-16,0 0-14 0,0 0-26 16,0 0-32-16,0 0-59 0,0 0-63 0,0 0-75 15,0 0-179-15,0 0-505 0,9-28 225 0</inkml:trace>
          <inkml:trace contextRef="#ctx0" brushRef="#br0" timeOffset="-17621.39">30273 6879 87 0,'0'0'177'0,"0"0"-12"0,0 0-6 0,0 0-9 15,0 0-6-15,0 0-8 0,0 0-3 0,0 0-6 0,0 0-3 32,0 0-2-32,0 0-5 0,0 0-7 0,0 0-5 0,0 0-3 15,0 0-5-15,0 0-3 0,0 0-6 0,-6-16-6 16,6 16-5-16,0 0-5 0,0 0-6 0,0 0-7 15,0 0-3-15,0 0-2 0,0 0-1 16,0 0-7-16,0 0 0 0,0 0-2 0,0 0-5 16,0 0-2-16,0 0-3 0,0 0-3 0,0 0-1 0,0 0 2 15,0 0-6-15,0 0-3 0,0 0 0 0,0 0-5 0,0 0 1 0,0 0-1 16,0 0-1-16,0 0-3 0,0 0-2 0,0 0 0 16,0 0-1-16,0 0-2 0,32-3 3 0,-22 3-5 0,-10 0 2 15,17 0-3-15,-4-3 2 0,-4 2-4 0,-9 1 0 16,25-2 2-16,-12 2 0 0,1-3 2 15,-5 3-2-15,-9 0-4 0,21 0 0 0,-12 0 0 0,-9 0 0 16,16-3-1-16,-3 3 4 16,-13 0-2-16,17 0-2 0,-10 0 3 0,-7 0-2 15,19 3-1-15,-10-2-1 0,-9-1 3 16,20 2-1-16,-12-2-1 0,-8 0-1 0,15 3 2 0,-5-3-2 16,-10 0 1-16,14 2 0 0,-14-2-1 0,13 1-1 15,-13-1 4-15,13 2-5 0,-5 0 4 16,-8-2-11-16,13 0-2 0,-13 0 2 0,12 4 1 15,-12-4 3-15,13 0 2 0,-13 0 0 0,12 2 3 16,-12-2-3-16,14 0 3 0,-14 0-5 0,13 0 7 16,-13 0-2-16,13-1 1 0,-13 1-2 0,16 0 1 0,-16 0-3 15,13-3 4-15,-13 3 0 0,12-2-2 0,-12 2 2 16,10-1 0-16,-10 1 2 0,11-1 0 0,-11 1-4 16,0 0 1-16,7-3-1 0,-7 3 5 0,0 0-7 15,0 0-2-15,0 0-10 0,0 0-2 0,14-3-4 16,-14 3-11-16,0 0-7 0,0 0-15 0,0 0-13 15,0 0-19-15,0 0-18 0,0 0-27 0,0 0-26 0,0 0-18 16,0 0-22-16,0 0-181 0,0 0-408 0,0 0 182 16</inkml:trace>
          <inkml:trace contextRef="#ctx0" brushRef="#br0" timeOffset="-17011.58">30554 6738 98 0,'0'0'176'0,"-2"-6"-3"15,2 6-9-15,0 0-8 0,0 0-3 0,0 0-4 16,-4-11-7-16,4 11-10 16,0 0-2-16,0 0-7 0,0 0-2 0,0 0-7 15,-4-8-4-15,4 8-5 0,0 0-5 16,0 0-7-16,0 0-9 0,0 0-4 0,0 0-8 16,0 0-10-16,0 0-6 0,0 0-7 0,0 0-5 0,0 0-4 15,0 0-5-15,0 0-6 0,0 0 5 0,0 0-6 16,0 0 6-16,0 0-6 0,0 0 4 15,0 0 1-15,0 29-4 0,0-29 1 0,4 11 5 0,-4-1-3 0,0-10-2 0,-2 15-3 16,4-6 6 0,-2 0 0-16,0-9-1 0,1 19-3 0,2-9 0 15,-2-1-1-15,-1 1-4 0,-1 3-2 0,1-13 1 0,0 19-1 0,0-10 1 16,2 1-1-16,-2-10-6 0,-1 17 3 0,1-7-3 16,-1-1 4-16,1 3-1 0,0-12 0 0,0 18-11 15,0-9 5-15,-4 0 7 0,4-9-6 16,-4 16-3-16,4-5 2 0,0-11-1 0,2 16 0 15,-2-16 0-15,-2 14 12 0,4-5-8 16,0-1-3-16,-2-8 6 0,0 12-5 0,0-12-2 0,1 13-2 16,-1-13 2-16,0 9 1 0,0-9-1 0,4 8-6 0,-4-8 0 15,3 7 5-15,-3-7 0 0,0 0-3 16,2 9-2-16,-2-9 3 0,0 0-7 0,0 0 1 16,0 0 3-16,2 9 2 0,-2-9 1 0,0 0-3 0,0 0-4 0,0 0 2 15,0 0-14-15,0 0-4 0,0 0-6 0,0 0-24 16,0 0-14-16,0 0-35 0,0 0-38 0,0 0-38 0,0 0-39 15,0 0-45 1,0 0-239-16,6-30-532 0,-1 18 236 0</inkml:trace>
          <inkml:trace contextRef="#ctx0" brushRef="#br0" timeOffset="-16152.05">30918 6796 193 0,'0'0'244'15,"0"0"-13"1,0-10-21-16,0 10-16 0,0 0-17 0,0 0-7 16,0 0-10-16,0 0-8 0,0 0-10 0,0 0 1 15,0 0-8-15,0 0-8 0,0 0-5 0,2-8-15 0,-2 8-3 16,0 0-12-16,6-9-7 0,-6 9-4 0,5-10-6 15,-5 10-4-15,6-10-7 0,-2 4-4 0,-4 6-3 16,8-15-4-16,-4 8 2 0,1-4-4 0,-1 5-13 16,1-6-2-16,1 0 1 0,-1 6-9 0,1-2-1 15,0-3-1-15,-1 5-9 0,0-2 3 0,-2 0 0 0,-3 8 2 16,8-11-3-16,-6 4 2 0,-2 7-4 16,7-12 1-16,-7 12 0 0,6-7 3 0,-6 7-3 0,0 0 2 0,5-5-2 15,-5 5-3-15,0 0-3 0,0 0 2 0,3-10-5 16,-3 10-4-16,0 0 4 0,0 0-9 0,0 0 6 15,0 0-3-15,0 0 1 0,0 0 5 0,0 0-8 16,0 0 1-16,0 0-5 0,0 0 0 0,0 0-7 16,0 0 7-16,0 0 1 0,0 0 1 0,0 0-4 15,0 0 3-15,0 0 0 16,0 0-2-16,-3 32 0 0,3-32 14 0,-5 16-12 0,5-8-3 16,-2 4 2-16,0-3 3 0,-2 5 1 0,0-2 2 15,3-3 0-15,-1 2-3 0,-2 1 0 0,2 0 3 16,0 1-4-16,-1-5 3 0,1 6 2 0,0-2 0 15,1 1 3-15,-3-2-5 0,4 3-2 0,-3-2 8 16,3 2 4-16,0-1 2 0,-2-1 5 16,0 3 18-16,2-4-21 0,0-1 2 0,0 5 4 15,2-2 1-15,-2-1 10 0,2 2-15 0,-2-2 7 0,-2 1 5 0,2-3-4 16,0-10 5-16,2 20-2 0,-2-12-3 16,0 3 6-16,0-11-5 0,3 15 2 0,-3-5 0 15,0-1 3-15,0-9-8 0,3 15 2 0,-3-8-6 0,0-7 2 16,2 15-2-16,-2-8-1 0,0-7-4 0,2 14 2 15,-2-14 7-15,3 13-9 0,-1-8-1 0,-2-5 3 0,2 10 0 0,-2-10-2 16,3 9 1 0,-3-9 4-16,5 8-3 0,-5-8 4 0,7 5-11 15,-7-5 7-15,5 6 1 0,-5-6-4 0,6 5 1 16,-6-5-9-16,0 0 8 0,12 3 0 0,-12-3 4 0,0 0-4 16,12-1 2-16,-12 1-24 0,12-2-19 0,-12 2-31 15,0 0-21-15,15-5-30 0,-15 5-29 0,8-4-39 16,-8 4-41-16,0 0-64 0,8-8-42 0,-8 8-258 15,0 0-629-15,0 0 280 0</inkml:trace>
        </inkml:traceGroup>
      </inkml:traceGroup>
    </inkml:traceGroup>
    <inkml:traceGroup>
      <inkml:annotationXML>
        <emma:emma xmlns:emma="http://www.w3.org/2003/04/emma" version="1.0">
          <emma:interpretation id="{B8D8EB5A-E4FC-4388-809E-36F4876BDAB5}" emma:medium="tactile" emma:mode="ink">
            <msink:context xmlns:msink="http://schemas.microsoft.com/ink/2010/main" type="paragraph" rotatedBoundingBox="16783,10299 19859,10107 19903,10810 16827,11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AB2DED-92EA-4F7D-AF48-9C5B54BAB22D}" emma:medium="tactile" emma:mode="ink">
              <msink:context xmlns:msink="http://schemas.microsoft.com/ink/2010/main" type="line" rotatedBoundingBox="16783,10299 19859,10107 19903,10810 16827,11002"/>
            </emma:interpretation>
          </emma:emma>
        </inkml:annotationXML>
        <inkml:traceGroup>
          <inkml:annotationXML>
            <emma:emma xmlns:emma="http://www.w3.org/2003/04/emma" version="1.0">
              <emma:interpretation id="{85F39742-ECE2-498D-AC1B-4F637A3EC997}" emma:medium="tactile" emma:mode="ink">
                <msink:context xmlns:msink="http://schemas.microsoft.com/ink/2010/main" type="inkWord" rotatedBoundingBox="16783,10299 19859,10107 19903,10810 16827,11002"/>
              </emma:interpretation>
            </emma:emma>
          </inkml:annotationXML>
          <inkml:trace contextRef="#ctx0" brushRef="#br0" timeOffset="86520.55">15599 8861 149 0,'0'0'227'15,"-15"1"-15"-15,15-1-19 0,0 0-19 0,-11-2-16 16,11 2-14-16,0 0-16 0,0 0-14 0,0 0-11 0,0 0-13 0,-12 1-9 16,12-1-4-16,0 0-8 0,0 0-11 0,0 0-2 15,-10 3-7-15,10-3-3 0,-5 9-5 0,5-9-7 16,-3 8-4-16,3-8 1 0,-5 8-3 0,5-8-6 16,-4 11 2-16,4-11-6 0,-1 12 2 0,1-12-7 15,2 11 4-15,1-3-2 0,-3-8-2 0,6 12 1 16,0-5-1-16,0-1-6 15,-1 2 5-15,5 2 1 0,-1-3-4 16,1 2 3-16,2-3-1 0,0 2 1 0,1-1 2 16,0 1-3-16,1-1-3 0,-1 2 3 0,0 0-2 0,3-3-1 15,-4 3 1-15,0-2-3 0,1 2-1 0,-3-1-2 16,1 0 3-16,-4 1-4 0,3 2 2 0,-4-1 1 16,1-1-2-16,-2-2 0 0,0 4 2 0,-2-1 0 15,-1-4 1-15,0 2-3 0,-2-8-5 0,-2 16 7 0,2-16 0 0,-4 18 2 16,0-11 10-16,2 0-1 0,-3 3 7 0,-2-3-2 15,1 2 3-15,-4 0-1 0,1 0 2 0,-4 1 2 16,1-4 0 0,-2 0-1-16,-2 5-2 0,3-6 0 0,-2 1 5 15,0 0 0-15,-2-1 0 0,3-2-2 0,-1 2 4 0,2-4-3 16,3 0 1-16,-4-1 3 0,4 3 0 0,10-3 2 16,-18-3-3-16,18 3-1 0,-16-2-1 0,7-2-6 15,9 4 0-15,-13-9-5 0,8 6 3 0,5 3-5 16,-8-13-5-16,4 7-5 0,4 6-12 0,-1-12-13 15,1 12-10-15,0 0-23 0,6-16-10 0,1 9-18 16,-2 1-10-16,4 4-12 0,-1-4-13 0,5 2-8 0,3-1-16 16,0 1-11-16,1-1-9 0,3-1-24 0,1 3-176 15,2-1-390-15,-8 0 173 0</inkml:trace>
          <inkml:trace contextRef="#ctx0" brushRef="#br0" timeOffset="86867.76">15841 9193 70 0,'13'-1'134'0,"3"2"9"15,-3-2 3-15,-1 1 5 0,-2-1-5 0,3 1 0 0,-13 0 2 16,19-3-8-16,-10 3-4 0,-9 0-8 0,17 0-9 15,-17 0-12-15,17 3-8 0,-9-2-8 16,1 0-4-16,-9-1-9 0,15 4-5 0,0 2-10 0,-5-3-2 0,-2-2-4 16,2 1-8-16,-2 2 0 0,3-3 0 0,-11-1-2 15,17 5 1-15,-11-4 0 0,-6-1-1 0,17 2-1 16,-9-2 0-16,-8 0-3 0,20-3 3 0,-12 2-4 0,2-3 0 16,-2 2-4-16,2-2 3 0,-2-1-5 0,1-1 4 15,-1 2-1-15,-1-2 6 0,1 1 3 16,-4-1-2-16,-4 6-4 0,9-12-3 15,-9 6-6-15,0 6-3 0,1-16-3 16,-1 16-4-16,-5-15-2 0,0 6-7 0,5 9 2 16,-12-10-3-16,3 4-5 0,-3 1 4 0,-3 1-5 0,2-2 2 15,-2 3-3-15,0 2-2 16,0 1 3-16,-2 1-1 0,0 1-4 0,0 1 0 16,2-1-7-16,2 2-6 0,-1 0-9 0,1 0-9 0,1 1-10 15,2 1-7-15,-1-2-21 0,5 2-7 0,-1 1-14 0,7-7-18 0,-7 12-15 16,4-7-15-16,3-5-28 0,-2 12-1 0,2-12-15 15,0 0-208-15,8 12-421 0,-8-12 186 0</inkml:trace>
          <inkml:trace contextRef="#ctx0" brushRef="#br0" timeOffset="87252.82">16846 8823 185 0,'3'-9'286'0,"-3"9"-24"0,0 0-23 0,4-6-28 16,-4 6-22-1,0 0-13-15,0 0-15 0,0 0-6 0,0 0-14 0,20 15-1 16,-17-9-12-16,1 2-8 0,3 4-7 0,-1 0-4 0,0 3-9 0,-1 1-3 0,-1-2-13 16,4 6-3-16,-2 0-9 0,-3 2-10 0,1-4-2 15,0 3-6-15,-3 0-8 0,0 1 1 0,-1-3-9 0,0 2-2 16,-1-1-3-16,1 0 0 0,-4-5-8 0,1 0-6 16,1 1-7-16,-1-1-8 0,-1-3-14 15,-1 1-13-15,0-1-16 0,2-1-15 0,-1-4-19 0,2 2-6 16,-5-3-15-16,2-2-30 15,-4 2-7-15,9-6-26 0,-9 6-9 0,9-6-27 16,-13 0-204-16,13 0-428 0,-12-6 190 16</inkml:trace>
          <inkml:trace contextRef="#ctx0" brushRef="#br0" timeOffset="88740.6">16507 8885 152 0,'-4'-12'202'16,"1"3"-4"-16,2-1-16 0,1 10-11 0,-2-24-16 16,2 12-11-16,3 6-12 0,-3 6-9 0,7-21-11 15,-2 9-2 1,1 2-7-16,2-3-5 0,1 5-2 0,2-5-5 16,4-2-5-16,-3 3-7 0,8-2-5 0,1 2-6 0,1 1 0 15,1-1-6-15,-2 2-3 0,11-7-6 0,-7 7-3 0,-1 0 0 16,10-1-6-16,-10 5-2 0,1-1-4 0,0-1-2 15,-4 2-5-15,1 2-3 0,0 2-5 0,-5 1-1 16,0-1 0-16,-3 2-5 0,-2 0-3 0,-1 2 1 0,2 1-5 16,-2 1-4-16,1 6 3 0,-1-2 0 0,-2 3-1 15,0 3-1-15,-3 0 0 16,0 5 5-16,-1 2 3 0,0 0 2 0,-4 2-1 16,2 1-1-16,-2 1 0 0,1 7 4 0,-2-10 5 15,-2 5-6-15,-3 4 5 0,6-8-4 0,-3 0 1 16,-2 3-5-16,4-3 5 0,-1 2-7 0,-3-4 3 15,1 1-5-15,3-2 2 0,-3-6-4 0,3 2 2 0,0-2-3 16,0-1 0-16,3 1-1 0,-3-2 3 16,1-1-7-16,3-4 6 0,-1 2-8 0,1-3-3 15,1 0-4-15,2 0-2 0,0-1-5 0,0-3-5 0,2 4-10 16,-9-6 0-16,18 0-7 0,-8 0-2 0,1 0-1 16,1-3 3-16,-3-1 1 0,-9 4 0 0,16-6 5 15,-6 1 5-15,-2 2 0 0,1-4 1 0,-2 4 4 16,-7 3 3-16,9-5 9 0,-9 5 12 0,11-6 4 15,-11 6 13-15,10-8 5 0,-10 8 3 0,7-1 0 0,-7 1-4 0,0 0-3 16,6-6-3-16,-6 6 1 16,0 0-8-16,0 0 3 0,0 0 0 0,16 2-5 15,-16-2 3-15,12 5-3 0,-12-5 0 0,10 8-2 0,-3-5 1 16,-1 2-2-16,-6-5 1 0,17 6-3 16,-9-6 2-16,2 3-2 0,0 1 4 0,3-3-6 15,0 0 4-15,-3 0-5 0,2-1 6 0,0 3-4 0,3-6 1 0,0 6-4 0,-1-6 3 16,-1 1-1-16,2-3 0 0,0 2-3 0,-3-2 2 15,1-1 1 1,-5 3-5-16,4-2 4 0,-1-3-1 0,-1 2-4 16,0 0 3-16,2 0-2 0,-3-3 1 0,-2 3-7 0,-1 4 8 15,-1-5-1-15,-5 7 0 0,12-8 0 16,-9 3 0-16,-3 5-1 0,0 0 0 0,9-4-2 0,-9 4-2 16,0 0-2-16,8-5 2 0,-8 5 0 0,0 0 2 15,0 0 1-15,0 0-2 0,10 10 1 0,-10-10 2 16,5 9 0-16,-5-9 3 0,7 8-2 0,-3-2-6 0,-4-6 7 15,9 8 0-15,-4-3 0 0,-5-5-1 0,9 9-1 16,-3-6 2-16,-6-3-1 0,13 4 4 0,-3-2 1 16,-10-2-3-16,17 0-2 0,-4 0 4 0,0 0-1 15,3 0-1-15,-2-2-1 0,1 1 2 0,2-2-4 0,-4 1 5 16,0-2-3-16,1 2-4 0,-2-2 4 0,0-2-2 16,-4-1 0-16,3 3 3 0,-4 0-5 0,-1-3-2 0,2 3-2 15,-8 4 3-15,3-12-3 0,-3 12 4 0,1-12-2 16,-1 12-3-16,0 0 1 0,-12-19-1 0,6 14-1 15,-3 2 4-15,-3-1 1 0,-4-2-2 0,-1 3 2 16,0 0 2-16,-5 0-5 16,2 0 4-16,-3 0-2 0,6 3 3 0,-1 0-1 15,1 1 0-15,0 1-2 0,1 1 1 0,2 1 1 16,-1 2-1-16,3 0 1 0,5-1-1 0,-4-1 1 16,3 2 0-16,-2 3 1 0,5-2 0 0,-1 0 4 15,6-7-4-15,-5 16 2 0,5-11 3 0,0-5-4 16,4 16 1-16,1-10-2 0,-5-6 3 0,11 11 0 15,-3-5 4-15,2-2-5 0,2-2 3 0,2 1-4 0,2-3-1 16,1 0 1-16,1-3 4 0,-1 3-6 0,0-3 3 0,5-3 1 16,-1 0-3-16,0-1 3 15,-6 0 0-15,4-1-3 0,0-3 5 0,-6 3 1 16,1-2-3-16,-1 0-2 0,-1-3 4 0,1 3-1 0,-1 2-4 16,-2-2 3-16,-2 2-1 0,0 1 5 0,-4 1 4 15,-4 6-5-15,9-9 3 0,-9 9 0 0,8-6 0 0,-8 6-5 0,0 0-1 0,6-3-3 16,-6 3 8-16,0 0-6 0,0 0 3 0,0 0-3 15,0 0 3-15,-4 28-4 0,4-28 3 0,-4 22-2 16,0-11 3-16,2 2-1 0,2-1 2 0,-1 0-4 16,1 0-1-1,0 0 2-15,1-2 4 0,0-3-3 0,4 4 2 16,-3-1-2-16,3-4 1 0,0 0 3 0,-5-6 0 16,12 8-1-16,-7-5 4 0,-5-3-5 0,18 0 2 0,-7 0 1 15,-11 0-6-15,22-5 1 0,-7 2-7 0,-1-7-3 16,-1 1-2-16,4-5-8 0,0 0-3 0,-4-4-7 15,0-2-1-15,3 0-6 0,2-8-3 0,-1-1-1 16,1-2-2-16,1 3 0 0,-4-4 1 0,2-1 1 16,-1 0 3-16,2 0 2 0,-3 0 5 0,-1-2 4 15,-5 2 11-15,0 4 9 0,-2 8 15 0,-1 0 8 0,0 0 9 0,-2 6 8 16,-2 2 8-16,2 1 6 0,-4 1 5 0,1 4-3 16,-1 7-1-16,0-14-7 0,0 14-5 0,0 0-6 15,2-10-3-15,-2 10-8 0,0 0 3 0,0 0-3 16,0 0-6-16,0 0-2 0,0 0 0 0,0 37 1 15,-2-21-4-15,1 6 1 0,0 0 4 0,-2 5-4 0,2-2 3 16,-3 6-5 0,3 2-1-16,-1-2 3 0,0-6 0 0,0-2-1 15,2 2-2-15,0-1 3 0,0-2-3 0,0 3-4 16,2-6 4-16,-2 5-3 0,2-10 1 0,0 2-3 0,-1-3-2 16,2 2 2-16,-2-3-2 0,-1 0-10 0,0-2-13 15,4 1-10-15,-4-3-11 0,0-8-18 0,0 14-15 16,0-14-14-16,1 13-14 0,-1-13-22 0,0 8-21 15,0-8-10-15,0 0-21 0,0 0-66 0,0 0-151 0,0 0-427 16,0 0 190-16</inkml:trace>
          <inkml:trace contextRef="#ctx0" brushRef="#br0" timeOffset="88906.98">18329 8946 234 0,'0'0'278'0,"-7"-3"-27"16,7 3-23-16,0 0-24 0,0 0-18 0,0 0-20 0,19-12-15 15,-12 9-16-15,5 0-12 0,3 0-11 0,-2 0-15 16,1-3-10-16,3 5-7 0,-3-2-19 0,3 0-28 16,-2 0-33-16,-1 3-42 0,-1-2-49 0,2 0-62 31,-1 1-204-31,4 0-387 0,-6-3 171 0</inkml:trace>
        </inkml:traceGroup>
      </inkml:traceGroup>
    </inkml:traceGroup>
    <inkml:traceGroup>
      <inkml:annotationXML>
        <emma:emma xmlns:emma="http://www.w3.org/2003/04/emma" version="1.0">
          <emma:interpretation id="{D48128D8-81B5-4C70-8294-AC812C8D5DBB}" emma:medium="tactile" emma:mode="ink">
            <msink:context xmlns:msink="http://schemas.microsoft.com/ink/2010/main" type="paragraph" rotatedBoundingBox="17815,11366 26752,10798 26830,12024 17893,125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3E175A-A2A6-4125-8B0D-49D3E3E2C9EE}" emma:medium="tactile" emma:mode="ink">
              <msink:context xmlns:msink="http://schemas.microsoft.com/ink/2010/main" type="line" rotatedBoundingBox="17815,11366 26752,10798 26830,12024 17893,12592"/>
            </emma:interpretation>
          </emma:emma>
        </inkml:annotationXML>
        <inkml:traceGroup>
          <inkml:annotationXML>
            <emma:emma xmlns:emma="http://www.w3.org/2003/04/emma" version="1.0">
              <emma:interpretation id="{BEF4DD66-8AF9-42F9-AD6A-FACF3CBF2FD3}" emma:medium="tactile" emma:mode="ink">
                <msink:context xmlns:msink="http://schemas.microsoft.com/ink/2010/main" type="inkWord" rotatedBoundingBox="17815,11366 20517,11195 20595,12420 17893,12592"/>
              </emma:interpretation>
            </emma:emma>
          </inkml:annotationXML>
          <inkml:trace contextRef="#ctx0" brushRef="#br0" timeOffset="104698.07">17550 9717 130 0,'0'0'179'0,"2"-9"-17"0,-2 9-5 15,0 0-11 1,6-12-3-16,-6 12-8 0,1-6-6 0,-1 6-3 0,4-10-3 15,-4 10-6-15,0 0-4 0,1-11-8 0,-1 11-5 16,0 0-3-16,0 0-5 0,0 0 0 16,0-11-6-16,0 11-1 0,0 0-4 0,0 0-7 0,0 0-11 15,0 0-1-15,0 0-10 0,0 0-6 0,0 0-5 16,0 0-3-16,0 0 6 0,0 0-7 0,0 0-1 0,0 0-1 16,-12 32 2-16,7-20 1 0,2 3-2 0,0 0-3 0,-3 1-1 15,2-2 0-15,0 5-5 0,-1 0 2 0,-1-1-3 16,0 2 0-16,3-5-4 0,1 0-2 0,0-1-1 15,-4 1 0-15,2 1-2 0,2-5-3 0,-1 3 1 16,1-6-3-16,-1 5-2 0,-1-5 1 16,4-8-2-16,-4 14 3 0,3-8-5 0,1-6 2 15,-5 11 2-15,5-11-5 0,1 10-9 0,-1-10-19 0,0 0-16 0,-1 12-15 0,1-12-24 16,0 0-19-16,-3 15-15 0,3-15-32 0,-1 9-24 16,1-9-30-16,0 0-228 0,-2 10-461 0,2-10 205 15</inkml:trace>
          <inkml:trace contextRef="#ctx0" brushRef="#br0" timeOffset="105331.29">16527 10292 178 0,'0'0'178'0,"-10"3"-14"0,10-3-14 0,0 0-15 15,0 0-9-15,0 0-13 0,0 0-10 0,0 0-8 16,0 0 2-16,0 0-2 0,0 0-3 0,0 0 1 16,0 0-3-16,0 0-1 0,0 0-1 0,0 0-6 15,44 0-1-15,-29-2-4 0,2 1-3 0,6-1 1 16,1 1-6-16,-1-1 2 0,5 1-5 0,7-2-2 0,3 1-3 15,0 2-3-15,0-4-6 0,0 3-3 0,1 1-5 16,2 0-2-16,0-1-5 0,0-3-2 0,-1 7-5 16,0-3 1-16,3-3-6 0,-3 6-5 0,5-3 3 15,-3 0-4-15,3 1-2 0,1-1 0 0,-3 0-3 0,4 0 0 0,-2 1-4 0,-3-1-1 16,-1 0 0-16,0 0 0 0,-1 0-1 0,0 0 1 16,-1 1-6-16,-3-1 2 0,1 3 1 0,0-2-3 0,-5-1-3 15,4 1 5-15,-9-1-2 0,8-1-2 0,-7 2 2 16,-2-2-1-16,1 2-2 0,-2 0 1 15,3-1 2-15,-5 0-1 0,-1-1-2 0,-3 1-5 0,-2 0-1 16,0 0 0-16,-4-1-4 16,3 0-2-16,-3 1-3 0,-13 0-1 15,15-3-5-15,-15 3-1 0,12 0-5 0,-12 0-2 0,0 0-9 16,12 0-5-16,-12 0-1 0,0 0-12 0,0 0-7 16,0 0-26-16,0 0-9 0,0 0-20 0,0 0-11 15,-22 18-31-15,11-15-53 0,-2 0-121 0,0 0-363 16,-1 2 161-16</inkml:trace>
          <inkml:trace contextRef="#ctx0" brushRef="#br0" timeOffset="106012.15">17218 10577 219 0,'0'0'234'15,"0"0"-15"-15,11 5-11 0,-11-5-11 0,3 8-24 16,-2 0-10-16,-1-8-8 0,-2 19-12 0,0-2-15 0,0-1-9 16,-1 3-8-16,-1 1-10 0,-4 0-10 0,3 0-2 15,1-1-10 1,2-3-2-16,-4-2-12 0,3 2-4 0,0-2-5 0,-1 0-5 16,3 0-7-16,-3-1-3 0,1-1-7 15,-1-6 5-15,4-6-8 0,-1 19-6 0,-2-13-2 0,3-6 1 16,-1 11-5-16,1-11 6 0,0 0-6 0,0 0 0 15,-3 11-1-15,3-11 1 0,0 0-3 0,0 0-4 16,0 0-9-16,0 0-12 0,0 0-7 0,0 0-7 16,13-38-12-16,-2 20-6 0,-3-2-10 0,4 0 9 0,-1-1-2 0,6-4 4 15,-4 4 2-15,2 0 6 0,-2 0 3 0,5-4 5 16,-4 6-8-16,1 1 15 0,-2 0-2 0,1 2-1 16,-1 1 6-16,4-1 7 0,0-1-1 0,2 8 5 15,-2-5 2-15,-4 6 4 0,2-1-1 0,-3 2 6 16,1-2 2-16,-1 3 3 0,0 1 1 0,2 1 3 15,-6 1 0-15,1-1 3 0,-1 2 2 0,-8 2 4 0,17-4 1 0,-17 4 4 16,17 4-1-16,-9-2 11 0,1 3-3 0,-1 1 4 16,2 3 4-16,-2 2-1 0,3-1 3 0,-2 4-4 15,-1-1 0-15,-2 1 0 0,-1 0-5 0,2 1-4 16,-2-5 1-16,2 5 0 0,-3 0-7 0,-3-3-6 16,3 4 0-16,-3-1-1 0,0-3-3 0,-1-1 3 15,3-4-2-15,-6 6-1 16,3 0-4-16,-1-3-5 0,1-10-11 0,-4 19-15 15,2-9-27-15,-5 2-35 0,2-3-27 0,-2 2-28 16,2 3-42-16,1-8-42 0,-1 0-253 16,-2-1-509-16,7-5 226 0</inkml:trace>
          <inkml:trace contextRef="#ctx0" brushRef="#br0" timeOffset="106788.39">19092 9879 101 0,'0'0'249'0,"0"0"-20"0,7-5-23 16,-7 5-22-16,0 0-21 0,0 0-11 0,0 0-6 16,0 0-2-16,0 0-1 0,0 0-5 0,-20 17-11 15,11-7-5-15,0-1-8 0,-3 0-9 0,0 1-7 16,-1 1-5-16,-1 4-6 0,-2-2-8 0,3 0-6 16,0 0-6-16,-3-5-5 0,5 5-5 0,-6 1-5 15,4-5-3-15,-2 2-6 16,2 0-4-16,0-1-8 0,1 1 6 0,1-1-5 15,-1 0-5-15,1-2-9 0,0 1 4 0,-3 1 0 16,4-2-2-16,1 2-4 0,0-1 0 0,-2-2-6 16,5-1 0-16,-3 2-2 0,1-2 3 15,-1 2-4-15,2-1 1 0,0-1 1 0,2-2-4 16,0 2 0-16,-2 2 3 0,1-3-6 0,6-5 1 0,-11 8 0 16,9-2-1-16,2-6 2 0,-5 6-2 0,5-6 1 0,-6 7 0 0,6-7-3 15,0 0 0-15,-4 8 1 0,4-8 0 0,0 0 2 16,0 0 4-16,0 0-5 0,10 13 3 0,-10-13-1 0,7 3-2 15,0 2 3-15,-7-5-3 0,14 5-2 16,-6-3 1-16,1 1 2 0,-1 0-2 0,3-2 0 16,0 4 2-16,3-2-2 0,0 0 2 0,-1 1-1 0,1 2-1 15,2-4-1 1,0 4-3-16,-2-2 2 0,2-1 5 0,-1 4-7 16,0-5 4-16,1 5 1 0,-3-1-2 0,-2-2 1 15,2 4 0-15,2-2 0 0,-2-2-2 0,-1 1 4 0,1 1-8 16,-1-3 5-16,-1 3 0 0,2-1 1 15,-3-3 3-15,1 3-4 0,1-1 1 0,0 0-3 16,0 0 1-16,-1 0 3 0,4-1-4 0,-2-1-4 16,-1 2-11-16,1-1-17 0,-2 0-25 0,-1 0-20 0,3 0-26 0,-4-3-36 15,3 4-50-15,-3-4-41 0,-9 0-211 0,17-1-479 0,-17 1 213 16</inkml:trace>
        </inkml:traceGroup>
        <inkml:traceGroup>
          <inkml:annotationXML>
            <emma:emma xmlns:emma="http://www.w3.org/2003/04/emma" version="1.0">
              <emma:interpretation id="{3CE7A576-B066-413E-A4A3-27A6BE7E8628}" emma:medium="tactile" emma:mode="ink">
                <msink:context xmlns:msink="http://schemas.microsoft.com/ink/2010/main" type="inkWord" rotatedBoundingBox="21019,11510 22894,11391 22950,12271 21075,12390"/>
              </emma:interpretation>
            </emma:emma>
          </inkml:annotationXML>
          <inkml:trace contextRef="#ctx0" brushRef="#br0" timeOffset="114986.18">20091 9930 63 0,'0'0'142'0,"5"-6"-8"0,-5 6-6 0,0 0-7 15,0 0-8-15,0 0-11 0,0 0-2 0,2-8-8 0,-2 8-2 16,0 0-7-16,0 0 2 0,1-9-12 0,-1 9-6 31,0 0-2-31,0 0-3 0,0 0 0 0,0 0-3 16,2-11 3-16,-2 11-5 0,0 0-4 0,0 0-7 0,0 0-3 15,0 0-3-15,0 0 0 0,-2-14-5 0,2 14 0 16,0 0-2-16,0 0-2 0,0 0 1 0,0 0-4 0,0 0-2 16,-3-11 2-16,3 11-3 0,0 0-3 0,-5-8 0 15,5 8-1-15,0 0-8 0,0 0 2 16,-9-5-2-16,9 5-2 0,0 0-1 0,-12-4 0 0,12 4-3 15,0 0 1-15,-13-2-2 16,13 2-1-16,0 0 4 0,-16-3-3 0,16 3-1 0,0 0-3 0,-17 0 1 0,17 0-2 0,-11 3 1 16,11-3 2-16,-13 0-1 0,13 0-4 0,0 0 2 15,-15 1 2-15,15-1 2 0,-10 1-3 0,10-1 4 16,-11 4-3-16,11-4 1 0,-10 2 1 0,10-2 0 16,-12 0 2-16,12 0 0 0,-9 4-4 0,9-4 2 15,-12 3 2 1,12-3 2-16,-10 4 0 0,10-4-4 0,-10 2-4 15,10-2 8-15,0 0-1 0,-14 3 0 0,14-3-3 0,-9 3 5 16,9-3 2-16,-13 3-10 0,8 1 10 0,5-4-2 16,-11 6-6-16,11-6 1 0,-12 5 5 0,12-5-4 15,-7 5-1-15,0-3 5 0,7-2-6 0,-10 7 1 16,10-7 3-16,-11 6-6 0,11-6 1 0,-8 6 0 16,8-6 1-16,-9 5-1 0,9-5-4 0,-8 7 3 0,4-2 2 15,4-5-1-15,-6 6 0 0,6-6-1 16,-5 9-1-16,5-9 1 0,-7 7 0 0,7-7 2 15,-6 9 1-15,6-9-2 0,-4 10 2 0,4-10-3 16,-7 9 2-16,7-9-1 0,-5 10 1 0,2-2 0 16,3-8 1-16,-5 10-3 0,1-2 2 0,4-8-1 15,-3 12 3-15,0-5-4 0,3-7 2 0,-3 15 0 16,3-15 1-16,-3 16-2 0,2-7-1 0,1-9-2 16,-4 16 5-16,3-9 0 0,1-7-1 0,-2 13 0 15,2-13-2-15,0 13 0 0,0-13 1 0,2 14 0 0,-2-14 0 16,0 13 2-16,0-6-2 0,0-7 0 0,1 14-3 15,3-8-2-15,-4-6 7 0,4 13 0 0,-4-13 4 16,1 10-5-16,-1-10-2 0,5 13 3 0,-5-6 0 16,0-7-2-16,6 11 2 0,-6-11-1 0,4 11 1 15,-4-11-3-15,5 9-3 0,-5-9 4 0,5 8 4 0,-5-8-3 0,9 10 1 16,-6-7-5-16,-3-3 11 16,6 10-5-16,-6-10 1 0,8 5-1 0,-8-5 3 15,9 6 0-15,1-2 0 0,-10-4-1 0,13 6 3 0,-7-3 0 16,3-2-2-16,-1 1 2 0,3 1-2 0,2-3 1 15,-13 0-5-15,17 0 0 0,-6 0 4 16,-11 0-4-16,19-3 2 0,-9 2 0 0,1 0-1 0,-11 1-1 0,17-4-3 0,-10 3 3 0,3-3 5 31,-10 4-2-31,13-5 0 0,-5 5-3 0,-8 0 5 16,14-6-5-16,-14 6 4 0,9-2-6 0,-9 2 1 0,8-3 1 16,-8 3 1-16,6-4-4 0,-6 4 0 0,0 0-4 15,0 0-13-15,7-7-7 0,-7 7-17 0,0 0-17 16,0 0-22-16,0 0-24 0,0 0-22 0,0 0-23 15,10-1-15-15,-10 1-44 0,0 0-161 0,0 0-396 0,0 0 175 16</inkml:trace>
          <inkml:trace contextRef="#ctx0" brushRef="#br0" timeOffset="115343.61">20366 10265 166 0,'0'0'242'0,"0"0"-22"16,0 0-21-16,0 0-19 0,0 0-16 15,0 0-14-15,0 0-13 0,0 0-6 0,0 0-9 0,10 0-16 0,-10 0-3 16,0 0-2-16,0 0-5 0,0 0-1 16,0 0-7-16,0 0-1 0,0 0-4 0,0 0-2 15,0 0-3-15,0 0-3 0,0 0 0 0,0 0-1 16,0 0-5-16,0 0 9 0,0 0 0 0,0 0-5 15,0 0 4-15,0 0 5 0,0 0-10 0,0 0-5 16,0 0-8-16,0 0-8 0,0 0-4 0,0 0-3 0,0 0-6 16,0 0-4-16,0 0-5 0,0 0-4 15,0 0-3-15,-18-15-2 0,18 15-12 0,0 0 3 0,-12-1-12 0,12 1-13 0,0 0-10 16,0 0-15-16,-20 4-22 0,20-4-14 16,-9 3-28-16,9-3-25 0,-10 6-9 0,10-6-18 15,-6 7-23-15,6-7-22 0,0 0-62 16,0 0-148-16,0 0-445 0,0 0 197 15</inkml:trace>
          <inkml:trace contextRef="#ctx0" brushRef="#br0" timeOffset="115918.74">20806 10038 132 0,'0'0'216'0,"0"0"-17"0,0 0-17 0,0 0-21 16,0 0-11-16,8-1-2 0,-8 1-10 0,0 0-6 15,0 0 3-15,4 17-11 0,-4-17-7 0,1 11-7 0,-1-4-4 16,1 3 1-16,-1-10-11 0,3 19-8 0,-2-11-6 16,-1 1-5-16,0-9-1 15,0 23-8-15,0-15-4 0,2 1-6 0,-2-9-7 0,4 15-5 0,-4-9-4 0,0-6 1 0,2 13-7 16,-2-13-5-16,3 12-4 0,-2-7 1 15,-1-5-4-15,1 10-1 0,-1-10-4 0,0 0 2 0,0 0-3 16,3 9-2-16,-3-9-3 0,0 0 6 0,0 0-6 16,0 0 1-1,0 0-1-15,0 0-2 0,0 0-1 0,0 0-5 16,16-15 0-16,-16 15-8 0,9-12-5 0,-4 2 0 16,2 1-7-16,1-1-5 0,-1-2 4 0,3 0 0 0,-1 0-5 15,0 0 5-15,0 0-2 0,1 1 4 0,-2 0 0 16,3 2 3-16,-3-2-1 0,1 1 2 0,1 4 2 15,-1-4 3-15,2 3-5 0,-1 1 4 0,-1-1-2 16,1 3 3-16,1-1 1 0,-3 1 0 0,1 0 4 16,-9 4 1-16,15-6 3 0,-10 5 3 0,4-1-1 15,-9 2 3-15,12-4-2 0,-12 4 3 0,12 0-2 0,-12 0 3 0,0 0 6 16,14 7 4-16,-9-1 6 0,-1 0 2 0,1 1-4 16,-2-1 6-16,1 3-1 0,-3-1 4 0,3 3-6 15,-1 1 0-15,-3 0 0 0,4 0 0 0,-4 0-5 16,1-2-2-16,-1-10-3 0,3 18 2 0,-3-8-5 15,0-1 2-15,0-9-9 0,0 18 6 0,0-9-1 16,0-9-2-16,-3 18-10 0,3-9-9 0,-1-1-16 0,1-8-19 0,-4 18-23 16,2-10-29-16,1 1-23 0,1-9-34 0,1 16-26 15,-1-16-50-15,7 9-219 0,-7-9-484 0,9 6 214 0</inkml:trace>
          <inkml:trace contextRef="#ctx0" brushRef="#br0" timeOffset="116134.87">21563 10244 178 0,'8'2'274'0,"-8"-2"-8"0,9 4-12 0,-9-4-12 16,5 9-15-16,-5-9-12 0,5 11-14 0,-3-1-17 16,-2-1-10-16,2 0-23 0,-2-9-6 0,-4 25-18 0,-1-9-10 15,0-1-12-15,-2 0-15 0,-4 3-5 0,-4 4-6 0,2-2-19 16,-2 2-27-16,-5 3-19 0,3-4-22 0,-1 4-24 15,-7-2-27-15,5-5-27 0,3-1-27 0,-1-2-32 0,1-2-23 16,4 0-41-16,0-2-192 0,1-2-433 16,2 0 192-16</inkml:trace>
        </inkml:traceGroup>
        <inkml:traceGroup>
          <inkml:annotationXML>
            <emma:emma xmlns:emma="http://www.w3.org/2003/04/emma" version="1.0">
              <emma:interpretation id="{2AC70DA7-08FE-4C2D-918F-0CC83E08668E}" emma:medium="tactile" emma:mode="ink">
                <msink:context xmlns:msink="http://schemas.microsoft.com/ink/2010/main" type="inkWord" rotatedBoundingBox="23772,11156 26763,10966 26816,11810 23825,12000"/>
              </emma:interpretation>
            </emma:emma>
          </inkml:annotationXML>
          <inkml:trace contextRef="#ctx0" brushRef="#br0" timeOffset="116866.85">22447 9673 59 0,'0'0'267'0,"0"-14"-12"0,0 14-8 15,0-11-14-15,0 11-12 0,0 0-22 0,0-13-19 0,0 13-19 0,0 0-21 16,0 0-12-16,0 0-15 0,0 0-10 0,0 0-3 16,0 0 0-16,0 0-6 15,17 23-6-15,-15-12-2 0,1 3-2 0,3 5-4 16,2 2 0-16,-4 0 4 0,4-2-12 0,-3 6 4 0,2-1-7 16,-2-2-7-16,4 3 2 0,-4-2-7 0,5 8-3 15,-6-9-3-15,2 2-2 0,-1-2-5 0,1-2 2 0,-3-3-8 0,4 2 0 0,-3 1 1 16,0-7-1-16,1 2-9 0,-2-3-3 0,-1 0 1 15,1-1-2-15,1-2 9 0,-2-2-11 0,1 2-4 16,2-3 1-16,-2 4-2 0,1-4 0 0,-2 3 1 16,-2-9 3-1,11 9-14-15,-7-6 5 0,-4-3-1 0,12 6 10 16,-12-6-9-16,9 3-5 0,-9-3 4 0,17 0 1 0,-17 0-1 16,19-7-8-16,-6-1 2 0,-1-1-1 0,0-3-1 15,5-4-13-15,-4-2-6 0,3-3 0 0,1-7-11 16,1-2-10-16,3-3 1 0,-2-3 2 0,-2 3-10 15,2 0 1-15,-2-1 5 0,0 1 4 0,-4 0 1 0,1 1 4 16,1 0 3-16,-4 1 5 0,1-1-4 16,1 2 5-16,-1 8 6 0,-2-9-3 0,2 14 7 15,-7 3-5-15,2 0 5 0,-2-1-2 0,0 0 1 0,-1 3 0 0,2 5 2 16,-4-1 5-16,3 2-6 0,-5 6 2 0,7-8-2 16,-7 8-10-16,5-11-13 0,-5 11-15 0,0 0-5 15,0 0-7-15,0 0-17 0,0 0-18 0,0 0-15 0,0 0-23 16,0 0-28-16,7 21-25 0,-9-9-41 0,-3 1-194 15,0-2-455-15,-2 2 201 0</inkml:trace>
          <inkml:trace contextRef="#ctx0" brushRef="#br0" timeOffset="117151.6">22495 9955 13 0,'0'0'214'0,"0"0"-19"0,-4 6-9 16,4-6-8-16,0 0-9 16,0 0-6-16,0 0-9 0,21 4-6 0,-21-4-9 15,17 0-7-15,-5 0-12 0,-2 0-6 0,6-3-11 0,-2 2-9 0,3 1-7 0,0-1-8 16,6-3-9-16,-6 3-6 0,5-2-7 0,-1-3-5 0,1 4-7 15,-2-2-5-15,-1 4-21 0,-4 0-26 16,2-2-23-16,0 2-29 0,5-4-36 0,-5 4-28 0,6-4-27 16,-3 3-213-16,-6-3-391 0,1 2 173 0</inkml:trace>
          <inkml:trace contextRef="#ctx0" brushRef="#br0" timeOffset="117605.61">23140 9960 191 0,'1'8'209'16,"-1"-8"-14"-16,4 11-13 0,-4-11-13 0,4 13-12 15,-2-7-13-15,-2-6-8 0,6 13-3 0,-6-6-11 16,1 4-9-16,1-5-9 0,-2-6-8 0,2 17-9 0,-2-9-11 16,0-8-5-16,0 16-10 0,0-16-5 0,0 11-4 15,1-5-4-15,-1-6-4 0,0 0-6 0,-1 14-3 16,1-14-1-16,0 0-3 0,0 0-6 0,1 8 1 15,-1-8-1-15,0 0 0 0,0 0-3 0,0 0-4 16,0 0-1-16,0 0-8 0,0 0 1 0,0 0-2 16,0 0-4-16,0 0-3 0,11-30-1 0,-6 17-4 15,4 1 0-15,0 2 0 0,-1-3-2 0,1 0 0 16,-1 2 2-16,4-2 2 0,-3 0-6 0,-1 0 4 16,3 4 2-16,0 0 2 0,1 2 2 0,-3-2 4 0,-1 4 4 15,-2 0 1-15,5 0 1 0,-6 2-1 0,-5 3 3 0,12-5-4 16,-12 5 5-16,11-4-3 0,-11 4 0 0,0 0-1 15,20 6 2-15,-16-2-1 16,4 1 10-16,-8-5-2 0,10 12-4 0,-3-6 4 16,-2 0-3-16,-1 1-2 0,1 1 3 0,-2-1-5 0,2 5 1 15,-1-5-3-15,-1 1 1 0,-1 1-2 0,1-1 0 16,-1 3-1-16,1-5-11 0,-2 3-13 0,-1-9-19 16,4 16-27-16,-2-10-12 0,-2-6-22 0,2 12-17 15,-2-12-22-15,5 7-19 0,-5-7-66 0,4 5-146 0,-4-5-396 0,0 0 175 0</inkml:trace>
          <inkml:trace contextRef="#ctx0" brushRef="#br0" timeOffset="118062.3">23691 9652 89 0,'-5'-8'217'0,"5"8"-21"16,0 0-17-16,0 0-14 0,0 0-23 0,0 0-10 16,0 0-14-16,0 0-6 0,0 0-11 0,0 0-8 15,0 0-4-15,0 0-11 0,22 0 2 0,-22 0-5 0,12 11-5 0,-4-6 1 16,1 0-6-16,-1 4-1 0,4-3-4 0,5 5 0 16,-7-3 0-16,8 1-1 0,2 4-7 0,-6-5 0 15,6 2-3-15,-3-1-4 0,5-1 0 0,-4-1-8 16,-2 0-4-16,2 1-4 0,-2-1 1 0,1-1-2 15,-3 0-5-15,3 0-1 0,0 0-4 0,-5 0-2 16,3-1 1-16,-4 1-5 16,0-2 2-16,-2 3-3 0,3-3-3 0,-7 0-1 15,3-2 3-15,-2 4-5 0,2-1-2 0,-1 1 2 16,-7-6 2-16,8 7-7 0,-4-2 4 0,-4-5-4 0,5 9 4 16,-5-9 2-16,2 10 6 0,-2-10 5 15,0 0 5-15,-11 16-3 0,5-11 4 0,-1-2 0 16,-3 6-1-16,-1-2-5 0,-1-2 6 0,-5 1-6 0,4 3 3 15,-2-3-3-15,-8 0-3 0,1 0-1 0,-1 0 1 0,3 2-2 16,-3-3 2-16,6 1-5 0,0-2 2 0,-2 2-4 16,2 0 2-16,2 0-11 0,-2 0-15 15,3 3-16-15,0-6-25 0,-3 4-25 0,5 0-12 16,-1-1-20-16,4 1-33 0,-1-2-24 0,10-5-42 16,-10 8-181-16,6-5-427 0,4-3 190 0</inkml:trace>
          <inkml:trace contextRef="#ctx0" brushRef="#br0" timeOffset="118368.87">24239 10072 198 0,'0'0'193'15,"6"6"-8"-15,-6-6-14 0,0 0 2 0,0 0 0 16,0 0-11-16,0 0-2 0,-17 23-7 0,11-17 0 16,-2 1-8-16,-4 0-5 0,-2 2-12 0,0 1-7 15,-1-2-7-15,0 1-3 0,-6 0-13 0,4-3-5 0,-3 4-10 16,0-1-8-16,-1 1-9 0,-1-4-7 0,0 5-5 0,5-5-3 16,0-2-3-16,0 2-7 0,3 0-13 0,-1-2-12 15,1 2-25-15,0 0-22 0,-1-3-27 0,2 3-24 16,-3-1-33-16,6-1-29 0,1-3-29 0,-2 0-68 15,-3-1-150-15,14 0-421 0,-14 1 187 0</inkml:trace>
          <inkml:trace contextRef="#ctx0" brushRef="#br0" timeOffset="119123.6">24629 9732 166 0,'0'0'228'16,"0"0"-27"-16,0 0-12 0,0 0-15 0,0 0-12 15,0 0-8-15,0 0-10 0,0 0-3 0,5 28-3 0,-5-19-9 16,2 3-7-16,0-2-10 0,0 2-2 0,1 3-3 15,0-5-7-15,-3 3-8 0,2 0-2 0,1 0-11 16,-1-1-3-16,2 0-7 0,-4-2-3 16,3 2-9-16,0-2-1 0,-1-1-8 0,1-1-5 15,-1 1-4-15,-2-9-4 0,2 13-5 0,-2-13-3 0,2 11 4 0,-2-11-6 0,0 8-2 0,0-8-5 16,0 0 3-16,3 9 0 0,-3-9-3 0,0 0 5 16,0 0-9-16,0 0 1 0,0 0 2 0,0 0-6 15,0 0-6-15,0 0-5 0,12-25-10 0,-10 13-3 16,3-3-9-16,-2 1 1 0,4 1-9 0,3-7 0 15,-3 2-5-15,0-3-7 0,3 2 0 0,0 1 3 0,-1 0 2 16,0-1 8 0,-1 7 0-16,1-4 5 0,-1 4 3 0,0 1-2 15,-1-4 3-15,4 3 4 0,-5-1-1 0,1 3 3 0,3-1 2 16,-3 1 4-16,-3 2 4 0,4-2 3 0,-1 4 7 16,-2-1 5-16,-5 7-1 0,10-12 2 0,-3 8 3 15,-7 4-5-15,8-7-2 0,-8 7 3 0,9-7-2 16,-9 7-4-16,9-4 1 0,-9 4 0 15,13 0-4-15,-13 0 2 0,0 0 3 0,17 1-4 16,-10 2 1-16,-7-3 1 0,13 9 3 0,-9 0 4 0,1-1-1 16,1 5 11-16,-3-3 6 0,0 4 2 0,-1 1 0 15,1-1-4-15,0 6 4 0,-3 0-5 16,0 1 6-16,0 1-3 0,0-1-2 0,-6 0-2 0,6-1 1 16,-2 2-4-16,-1-2-4 0,2 2 3 0,-4-7-1 15,5 4-8-15,-3-3 2 0,0 0-1 16,1-1-3-16,-1 1-12 0,2-5-17 0,-1 3-13 0,-1-3-24 15,3-2-25-15,0-9-22 0,0 16-31 0,0-6-27 16,5-4-40-16,-5-6-249 0,6 8-487 0,3-5 216 16</inkml:trace>
          <inkml:trace contextRef="#ctx0" brushRef="#br0" timeOffset="119477.26">25231 10037 53 0,'0'0'232'0,"-5"17"-16"0,5-17-13 16,0 0-12-16,-4 10-15 0,4-10-3 0,4 8-9 16,-4-8-13-16,3 13-11 0,-3-13-8 0,2 8-12 15,-2-8-10-15,3 9-6 16,-3-9-6-16,9 7-6 0,-6-2-8 0,-3-5-7 16,13 4-6-16,-7 1-7 0,2-4-1 0,4 2-7 0,0-1-9 15,-2-2-4-15,-10 0 1 0,24-2-8 0,-10-1-4 16,-2 2-1-16,1-4-4 0,1 1 1 0,-2-2-6 15,2-1 1-15,-3-1 1 0,0-3-1 0,1 1-1 16,-4 2 4-16,-1-2 8 0,-2-1 2 0,-3 3 2 16,1-3-8-16,0 2-1 0,-3 9-1 0,-3-15-7 0,3 15-4 15,-8-13-7-15,-1 7-13 16,1 2-19-16,-6 1-28 0,-3 0-26 0,2 3-27 0,-8 2-41 16,1 2-35-16,5-2-47 0,-8 2-214 0,7 0-477 0,-5 1 212 0</inkml:trace>
        </inkml:traceGroup>
      </inkml:traceGroup>
    </inkml:traceGroup>
    <inkml:traceGroup>
      <inkml:annotationXML>
        <emma:emma xmlns:emma="http://www.w3.org/2003/04/emma" version="1.0">
          <emma:interpretation id="{9569496F-178D-4B66-924A-96C5A590E9B9}" emma:medium="tactile" emma:mode="ink">
            <msink:context xmlns:msink="http://schemas.microsoft.com/ink/2010/main" type="paragraph" rotatedBoundingBox="24669,12569 27173,12538 27179,12962 24674,1299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550D4FA-994E-40CF-9ACF-295A092D1042}" emma:medium="tactile" emma:mode="ink">
              <msink:context xmlns:msink="http://schemas.microsoft.com/ink/2010/main" type="line" rotatedBoundingBox="24669,12569 27173,12538 27179,12962 24674,12993"/>
            </emma:interpretation>
          </emma:emma>
        </inkml:annotationXML>
        <inkml:traceGroup>
          <inkml:annotationXML>
            <emma:emma xmlns:emma="http://www.w3.org/2003/04/emma" version="1.0">
              <emma:interpretation id="{C761994E-F137-466C-96A3-7157E8E8AC5F}" emma:medium="tactile" emma:mode="ink">
                <msink:context xmlns:msink="http://schemas.microsoft.com/ink/2010/main" type="inkWord" rotatedBoundingBox="24669,12569 27173,12538 27179,12962 24674,12993"/>
              </emma:interpretation>
            </emma:emma>
          </inkml:annotationXML>
          <inkml:trace contextRef="#ctx0" brushRef="#br0" timeOffset="74362.38">23336 11041 47 0,'0'0'164'0,"0"0"-11"0,0 0-4 16,0 0-10-16,0 0-12 0,0 0-10 0,2-11-3 15,-2 11-3-15,0 0-8 0,3-7-4 0,-3 7-1 0,0 0-2 16,0 0-7-16,1-9-6 0,-1 9-2 0,0 0-4 16,0 0-3-16,0 0 0 0,0 0-6 15,3-9-5-15,-3 9-4 0,0 0 1 0,0 0-6 0,0 0 5 0,0 0-4 0,0 0 3 31,0 0-4-31,0 0-4 0,0 0-2 0,0 0 1 16,2-12-5-16,-2 12-3 0,0 0-4 0,0 0 2 0,0 0-4 16,0 0 0-16,3-7-2 0,-3 7-1 0,0 0-1 15,0 0-3-15,0 0 0 0,0 0-3 0,0 0-4 16,0 0-3-16,0 0-1 0,0 0-2 0,8-5-1 0,-8 5 0 16,0 0-6-16,0 0-1 0,0 0 0 0,0 0 1 15,18 5 0-15,-18-5-1 0,8 4-3 0,-8-4 2 16,12 3-5-16,-7 3 4 0,-5-6 1 0,12 7 2 15,-7-2-1-15,4-2 7 0,-4 2-2 0,3 3 2 16,1-2-1-16,-3-3 2 0,3 2-3 0,-3 3 4 16,5-1-3-16,1 0 1 0,-5 2-2 0,3 0 1 15,-1-3-1-15,1 4 2 0,-1-5-5 0,-1 2 1 0,1 3 3 0,-1-4 0 16,0 2 1-16,1 2 0 0,0-3-4 0,-1 1 3 16,-1-2-5-16,0 1 3 15,-1-1-5-15,0 3-1 0,-1-4 1 16,1 2 3-16,0-2-4 0,-1 1-2 0,2 1 3 0,-2-1-1 15,-5-6 0-15,11 9 3 0,-5-2-5 0,-6-7 2 16,8 9-4-16,-5-4 3 0,-3-5 1 0,6 9 0 16,-6-9-6-16,8 6 6 0,-4-1-3 0,-4-5 0 15,5 7 2-15,-5-7 4 0,8 2-6 0,-8-2 4 16,4 7 2-16,-4-7 7 0,5 6-8 0,-5-6 5 16,0 0-2-16,0 0-2 0,8 4 2 0,-8-4 1 15,0 0 2-15,0 0-2 0,0 0 6 0,0 0 4 16,7 4 2-16,-7-4 9 0,0 0 4 0,0 0 1 15,0 0-9-15,0 0-4 0,0 0-1 0,17-13 0 0,-17 13-1 0,5-12-8 16,0 7 3-16,-1-1-1 0,1-5-3 0,-2 3-2 16,3-1 1-16,0-5-3 0,-1 3-3 0,1-1-4 15,0-1 2-15,1 5-1 0,0-6-3 0,1 1-6 0,-2-1 2 16,0 2 1-16,1 0 2 0,3-1-2 0,-4 0 1 16,-1 1-5-16,3 1 3 0,-4 0 2 0,4 0-1 15,-5 3 0-15,0 0 3 0,-3 8-5 0,6-14 7 0,-1 6-1 0,-2 2 0 16,-3 6-1-16,3-14-1 0,3 8 0 15,-6 6 1 1,2-12-3-16,-2 12 1 0,6-10 1 0,-6 10-2 16,2-10 2-16,-2 10 9 0,1-8-14 0,-1 8 6 0,0 0 2 15,0 0-5-15,3-10 2 0,-3 10-3 0,0 0 3 16,0 0-4-16,0 0-3 0,3-8-10 0,-3 8-7 16,0 0-7-16,0 0-11 0,0 0-15 0,0 0-11 0,0 0-21 15,0 0-16-15,0 0-15 16,0 0-1-16,0 0-14 0,0 0-15 0,0 0-26 0,0 0-33 15,0 0-245-15,-24 20-494 0,19-15 219 0</inkml:trace>
          <inkml:trace contextRef="#ctx0" brushRef="#br0" timeOffset="74867.12">23510 11171 47 0,'0'0'158'0,"0"0"-8"0,0 0-12 0,0 0-9 0,0 0-9 16,0 0-5-16,0 0-1 0,0 0-10 0,0 0-1 0,0 0-9 15,0 0-2-15,0 0-4 0,0 0-3 0,0 0-5 0,0 0 1 0,19-19-7 0,-19 19-5 16,14-2-3-16,-14 2-2 0,17 0-5 0,-7-1 1 15,-10 1-5-15,22 0 1 0,-5-2-1 0,-3 1-4 32,1 0-1-32,2-1-3 0,0 2-5 0,0 0-5 15,-3-2-1-15,-1 0-8 0,1 1-4 0,1-1-5 16,-3 2 1-16,-2 0-1 0,-10 0-7 0,17-2-14 0,-8 4-10 16,-9-2-17-16,15 2-14 0,-9-1-16 0,-6-1-24 0,11 4-21 15,-11-4-14-15,7 3-12 0,-7-3-49 0,0 0-135 16,10 4-340-16,-10-4 150 0</inkml:trace>
          <inkml:trace contextRef="#ctx0" brushRef="#br0" timeOffset="75583.62">23998 11150 2 0,'0'0'207'0,"0"0"-17"0,0 0-18 0,11 2-13 16,-11-2-15-16,0 0-16 0,0 0-4 0,6 3-4 15,-6-3-12-15,0 0-5 0,0 0-9 0,8 12-7 0,-8-12 0 16,0 6-9-16,0-6-5 0,5 7-4 15,-5-7-8-15,7 10-4 0,-7-10 0 16,5 11-7-16,-5-5-1 0,0-6-5 0,5 9-10 0,-5-9 5 0,4 9-5 16,-4-9-8-16,3 10 1 0,-3-10-1 0,5 9-8 15,-5-9 1-15,0 6-2 0,0-6 0 0,0 0-3 16,0 0 1-16,3 10-1 0,-3-10-1 0,0 0-7 16,0 0 5-16,0 0-1 0,4 7 1 0,-4-7 2 15,0 0 2-15,0 0 4 0,0 0 2 16,0 0-4-16,0 0 2 0,0 0-8 0,0 0-5 0,0 0 1 15,0 0-1-15,13-21-4 0,-13 21-4 16,6-11-4-16,-3 6-1 0,-3 5-2 0,12-11-2 16,-7 2 0-16,0 3 2 0,2 0-1 0,-5 0 0 0,6 0 5 15,-1 0-1-15,-2-1 0 0,2 1-1 0,0 0 0 16,-1 0 2-16,-6 6 2 0,14-9-1 0,-5 6-3 0,-4-2 3 16,3 0 0-16,-8 5 0 0,12-7 2 0,-3 5-1 0,-9 2 5 15,8-6-2-15,-8 6-4 0,9-6 0 16,-9 6 0-16,8-6 2 0,-8 6 2 0,0 0-3 0,6-4 6 15,-6 4-3-15,0 0 0 0,0 0 0 0,0 0 1 16,11-3-6-16,-11 3 5 0,0 0-2 0,0 0 0 16,0 0 0-16,0 0 0 0,0 0 0 0,0 0 2 15,0 0 2-15,14 7-2 0,-14-7 2 0,0 0 1 0,3 7 2 0,-3-7 3 16,6 9 3-16,-6-9 0 0,6 8 1 0,-4-2 3 16,-2-6 2-16,4 11 3 0,1-5 2 0,-5-6 4 15,6 11 0-15,-1-5 1 0,-5-6-4 0,6 12 2 16,-3-6 1-16,-3-6 4 0,5 15 0 0,-1-10 1 15,1 0-5-15,-5-5 0 0,8 10-3 0,-8-10-2 16,4 8-2-16,-1-1-6 16,-3-7 2-16,5 6 1 0,-5-6-4 0,3 8 2 15,-3-8-4-15,0 0 2 0,2 13-3 0,-2-13-3 16,4 6-17-16,-4-6-11 0,0 0-24 0,0 0-21 16,-6 15-21-16,6-15-39 0,-8 8-28 0,8-8-29 15,-12 5-229-15,12-5-448 0,-12 3 199 0</inkml:trace>
          <inkml:trace contextRef="#ctx0" brushRef="#br0" timeOffset="77847.05">24589 10962 106 0,'0'0'141'0,"-9"-2"-7"0,9 2-15 0,0 0-10 0,0 0 2 16,0 0-15-16,0 0 2 0,0 0 3 0,0 0-4 15,0 0-7-15,0 0 0 0,0 0-6 0,0 0 1 16,0 0-3-16,0 0-6 0,0 0-1 0,0 0-8 16,0 0-1-16,0 0-10 0,0 0 1 0,0 0-10 15,0 0-5-15,0 0-2 0,0 0-3 16,0 0-3-16,0 0-4 0,0 0-1 0,0 0-5 16,0 0-3-16,0 0 0 0,0 0-9 0,0 0 5 0,0 0-2 15,0 0 1-15,0 0-3 0,0 0 0 0,0 0 4 0,0 0 0 16,0 0-1-16,0 0 1 0,0 0-1 0,20 17-2 15,-11-15-4-15,-1 2 4 0,4-1-6 0,-1 2 3 16,2-3-4-16,2 5 3 0,-1-2-3 0,0-2 5 16,3 1-6-16,-2 1-3 0,-1-2 3 0,1 1 1 0,-1 0-3 15,0-2-1-15,-1 1 1 0,2 0 1 0,-3 0-4 16,-1-1 0-16,2-2 2 0,-6 4-3 0,7 0-1 0,-6-3-2 16,1 0 7-16,-9-1-3 0,17 5-6 0,-9-4 7 15,1 2 1-15,-1-1-1 0,-8-2-6 16,12 4 5-16,-4-2-1 0,-8-2-1 0,9 4 2 0,-9-4-1 15,0 0 3 1,12 3-1-16,-12-3-3 0,8 2 3 0,-8-2-10 16,0 0 7-16,6 6 0 0,-6-6-3 0,0 0 1 0,0 0 6 15,8 5-3-15,-8-5-1 0,0 0-1 0,0 0 0 16,0 0 2-16,0 0 2 0,0 0-1 0,0 0 0 16,0 0 2-16,0 0 0 0,-20 11 0 0,9-10 0 15,11-1-1-15,-20 0 5 0,8 2-1 0,-2-1 2 16,1 1 2-16,-2-2 2 0,1 1-2 0,-3-1 1 0,3 3-1 0,2-1-2 15,-1-1 0-15,-2 2-1 0,4 0-1 0,-1-3 1 16,1 2-3-16,2 0-1 0,9-2 0 0,-17 3-1 16,8-1 2-16,9-2-2 0,-13 5-3 0,13-5 2 15,-12 2 2-15,12-2 0 0,-9 5-1 0,9-5 0 16,-8 4-2-16,8-4-3 16,-5 6-9-16,5-6-5 0,0 0-6 0,-6 6-9 0,6-6-3 15,0 0-13-15,-10 6-6 0,10-6-25 0,0 0-11 16,-5 8-14-16,5-8-18 0,0 0-21 0,0 0-183 15,0 0-352-15,0 0 156 0</inkml:trace>
          <inkml:trace contextRef="#ctx0" brushRef="#br0" timeOffset="78412.76">25115 11167 24 0,'0'0'144'0,"0"0"-13"16,0 0-2-16,0 0-14 0,0 0-2 0,0 0-8 15,0 0-5-15,0 0-7 0,0 0-3 0,0 0-3 16,0 0-5-16,0 0-4 0,0 0-4 0,0 0 0 16,0 0 0-16,-17 9-8 0,17-9-2 0,-9 4-1 0,9-4-4 15,-11 3 3-15,11-3-1 0,-15 5 2 16,7-3-7-16,-1 0 2 0,-2 2 0 0,-1-2 2 0,-2 3-6 15,3 0 0-15,2-3-5 0,-5 5-1 0,3-2 0 0,0-2-3 16,-1 2-2-16,0 0-3 16,-1 0-2-16,1 1-1 0,3 0-4 0,-3 0-5 15,2-2 1-15,1 2-2 0,1-1-7 0,-1-1 2 16,4 0 0-16,-3 2-5 0,8-6-2 0,-12 6-4 16,5-3 2-16,7-3-1 0,-10 4-3 0,10-4-1 0,-7 5-3 0,7-5 4 0,-7 6 0 0,7-6-3 15,0 0-1-15,-7 5 1 0,7-5 1 0,0 0-2 16,-8 4 0-16,8-4 3 0,0 0-4 0,-9 3 1 15,9-3-5-15,0 0-11 0,-16 1-4 0,16-1-12 0,-6 5-13 16,6-5-4-16,0 0-17 0,-12 2-9 0,12-2-11 16,0 0-13-16,0 0-14 0,0 0-26 0,0 0-57 15,0 0-160 1,0 0-379-16,0 0 167 0</inkml:trace>
          <inkml:trace contextRef="#ctx0" brushRef="#br0" timeOffset="79176.43">25342 11122 67 0,'-11'2'238'16,"11"-2"-18"-16,0 0-13 16,0 0-16-16,0 0-14 0,0 0-16 0,0 0-6 15,0 0-13-15,0 0-7 0,0 0-11 0,0 0-10 16,0 0-6-16,0 0-8 0,11-25-9 0,-11 25-9 0,6-11-8 15,-1 6-8-15,3-1-7 0,-8 6-3 0,11-11-7 16,-7 5-5-16,4 0-4 0,-1-4-4 16,0 2-4-16,-1 2-4 0,3-5-2 0,-1 4-5 0,-2-3 1 15,2-1-4-15,-1 0 0 0,-2 6 0 0,0-2-3 16,-1-1 4-16,-4 8-4 0,8-10 6 0,-8 10-3 0,2-8-1 16,-2 8 2-16,7-7-2 0,-7 7 1 0,0 0-5 0,5-6 2 15,-5 6-4-15,0 0 0 0,0 0-8 0,0 0 0 16,0 0 0-16,0 0-1 0,0 0 2 15,0 0-3-15,0 0 0 0,0 0 2 16,0 0-1-16,0 0-3 0,0 0 0 0,-14 26 0 16,14-17 1-16,-5-2 1 0,1 2-2 0,1 1 3 0,0 2-2 0,1 0 1 0,-1 1 1 15,2-1-3-15,-2-1 7 0,3 2-7 0,-2 1 2 0,2-3-2 16,-3 1 3-16,3 0-3 0,0 1 4 0,0-4-1 16,0 2 4-16,0-1-3 0,0-10 2 15,0 18-1-15,0-11 3 0,0-7-2 0,0 17-1 0,3-11 1 16,-3-6-2-16,2 14 2 0,-2-14-2 0,0 11 1 15,0-11 1 1,2 10-2-16,-2-10 2 0,1 9 1 0,-1-9-2 16,0 0 0-16,0 13-9 0,0-13-15 0,0 0-17 0,0 11-19 15,0-11-19-15,0 0-25 0,0 0-26 0,0 9-28 16,0-9-32-16,0 0-228 0,0 0-449 16,0 0 198-16</inkml:trace>
          <inkml:trace contextRef="#ctx0" brushRef="#br0" timeOffset="79763.15">25682 11130 146 0,'0'0'202'0,"0"0"-7"16,5-8-20-16,-5 8-9 0,4-9-6 0,-4 9-11 15,0 0-10-15,6-11-10 0,-6 11-14 0,6-11-7 16,-3 5-2-16,2-2-13 0,-5 8-8 0,5-14-4 0,0 7 3 16,-1-1-6-16,-1-1-1 0,0 0-7 15,0 2 0-15,1-2-5 0,-4 9-1 0,4-14 1 0,2 5-7 16,-3 3-2-16,-3 6 3 0,6-14-4 0,-6 14-1 15,0-9-2-15,0 9-1 0,0 0-4 16,5-10-4-16,-5 10-7 0,0 0 4 0,0 0-7 16,5-8-1-16,-5 8-5 0,0 0-7 0,0 0 2 0,0 0-1 0,0 0-4 0,0 0-4 15,0 0-3-15,3-8 0 0,-3 8-6 0,0 0 5 16,0 0-7-16,0 0 1 0,0 0-4 0,0 0 6 16,0 0-7-16,0 0 3 0,0 0-1 0,0 0 2 15,0 0 1-15,0 0-2 0,-13 30-2 0,13-21 3 16,0-9 0-16,-4 16 1 0,2-8 2 0,2-8 8 0,-3 15-3 15,3-1 3-15,0-6-1 16,-3 5 0-16,3-1 3 0,0-1 2 16,3 2 3-16,-1-1 4 0,-2-1-1 15,1 1-5-15,1 0 4 0,0 1 1 0,0-3-4 0,3 2 1 16,-2-2-6-16,0 3 2 0,-1-5-1 0,2 3 2 16,-2-3-8-16,1-1 9 0,2 3-15 0,-2-3 14 15,1-1-7-15,1 2-2 0,0-2 4 0,-1 0-4 0,-4-6 3 16,8 12-2-16,-4-5-2 0,-4-7-10 0,10 8-19 0,-4-3-28 15,-1-2-34-15,-5-3-40 0,6 12-45 0,-6-12-54 16,0 9-307-16,0-9-573 0,0 0 253 0</inkml:trace>
        </inkml:traceGroup>
      </inkml:traceGroup>
    </inkml:traceGroup>
    <inkml:traceGroup>
      <inkml:annotationXML>
        <emma:emma xmlns:emma="http://www.w3.org/2003/04/emma" version="1.0">
          <emma:interpretation id="{9FFDAD97-06EB-4C39-B88D-F71838BBD016}" emma:medium="tactile" emma:mode="ink">
            <msink:context xmlns:msink="http://schemas.microsoft.com/ink/2010/main" type="paragraph" rotatedBoundingBox="16694,12889 18727,13148 18608,14085 16575,13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EB2EDA-5B76-4DBE-9504-5D1E83B49254}" emma:medium="tactile" emma:mode="ink">
              <msink:context xmlns:msink="http://schemas.microsoft.com/ink/2010/main" type="line" rotatedBoundingBox="16694,12889 18727,13148 18608,14085 16575,13827"/>
            </emma:interpretation>
          </emma:emma>
        </inkml:annotationXML>
        <inkml:traceGroup>
          <inkml:annotationXML>
            <emma:emma xmlns:emma="http://www.w3.org/2003/04/emma" version="1.0">
              <emma:interpretation id="{4D97000E-F553-41BA-A060-1848D2C2DCEF}" emma:medium="tactile" emma:mode="ink">
                <msink:context xmlns:msink="http://schemas.microsoft.com/ink/2010/main" type="inkWord" rotatedBoundingBox="16694,12889 18727,13148 18608,14085 16575,13827"/>
              </emma:interpretation>
            </emma:emma>
          </inkml:annotationXML>
          <inkml:trace contextRef="#ctx0" brushRef="#br0" timeOffset="186859">15389 11546 142 0,'0'0'136'0,"0"0"-12"0,0 0-7 0,-11-5-11 0,11 5-5 15,0 0-14-15,0 0 2 0,0 0-9 0,-11-1-7 16,11 1-2-16,0 0-7 0,0 0 0 0,-12-2-4 0,12 2-6 16,0 0-3-16,0 0-5 0,0 0-2 0,0 0-3 15,-15 2 2-15,15-2-1 0,0 0-5 0,0 0-3 0,0 0 2 0,-10 6-5 16,10-6-5-16,0 0 6 0,0 0-3 0,0 0 3 16,0 0-3-1,0 0-4-15,0 0 0 0,0 0 9 0,0 0-6 0,-8 3 0 16,8-3 0-16,0 0 0 0,0 0 4 0,0 0-8 15,0 0 3-15,0 0-1 0,0 0-9 0,0 0 2 16,0 0-4-16,0 0 1 0,0 0-1 0,0 0 2 16,0 0 6-16,0 0 2 0,0 0-2 0,0 0 2 0,0 0-1 15,0 0-3-15,0 0 4 0,0 0-4 0,33-6-2 16,-33 6-2-16,15 0 3 0,-15 0-5 16,14-2 5-16,-5 4-5 0,-9-2 3 0,13 0-6 0,-13 0 1 15,13 0 0-15,-13 0-1 0,16 0-1 0,-16 0-17 16,17-2 1-16,-10 2-3 0,-7 0 3 0,17 2 2 15,-7-2 0-15,-10 0-1 0,17 0 1 0,-10 0-1 0,4 3 1 0,-1-3 1 16,3 0 1-16,-13 0 0 0,23-3 1 0,-14 3-3 16,1 3 1-16,1-3 1 0,-11 0 3 0,22-6-4 15,-9 1 5-15,0 2-2 0,-1 0 0 0,2 2-1 16,-6 0 0-16,4 1-3 0,-12 0 1 0,21-3 3 16,-12 0-2-16,0-1 3 0,0 3 0 0,0-4-3 15,-9 5 2-15,17-4-1 16,-9 1-1-16,-8 3 1 0,16-3 6 0,-10 1-6 0,-6 2 0 15,13-2 0-15,-13 2 0 0,12-3-3 16,-12 3 0-16,11-2 3 0,-11 2-1 0,0 0 2 16,10-2-1-16,-10 2 0 0,0 0 0 0,0 0-2 0,11-2 4 15,-11 2-3-15,0 0-1 0,0 0 2 0,0 0-2 16,0 0 2-16,0 0-3 0,13 2 0 0,-13-2 2 0,0 0-1 16,0 0 1-16,0 0-8 0,0 0-3 0,0 0-11 15,0 0-4-15,0 0-15 0,0 0-7 0,0 0-11 0,0 0-26 16,0 0-24-16,0 0-25 15,0 0-29-15,0 0-155 0,0 0-347 0,0 0 154 16</inkml:trace>
          <inkml:trace contextRef="#ctx0" brushRef="#br0" timeOffset="187248.68">15667 11561 137 0,'0'0'177'0,"0"0"-12"0,0 13-1 16,0-13-11-16,-1 12-3 0,1-12-7 0,-3 13-3 16,1-4-9-16,2 3-5 0,-2 0-5 15,0-3-4-15,0 6-2 0,1-3 0 0,-1 1-6 16,0-1-4-16,2 2-4 0,-1-3-8 0,1 1-4 0,0 3-1 15,0-1-6-15,1-2 0 0,-1-1-1 0,2 0-10 0,0 3 2 0,-1-3-3 16,1-3-5-16,2 6-3 0,-3-3-8 16,0-1-1-16,2-3-3 0,-3-7-4 0,1 15-4 0,1-8-1 15,0 3-7-15,-2-10-8 0,1 14 6 0,1-5-2 16,-1-3-13-16,-1-6 6 0,3 15-4 0,-3-8 1 16,0-7-2-16,2 11 2 0,-2-11-8 0,3 10 1 0,-3-10-3 15,1 9-16 1,-1-9-13-16,0 0-12 0,0 0-18 0,2 12-23 15,-2-12-21-15,0 0-23 0,0 0-24 0,2 6-15 16,-2-6-37-16,0 0-19 0,0 0-223 0,0 0-470 16,0 0 208-16</inkml:trace>
          <inkml:trace contextRef="#ctx0" brushRef="#br0" timeOffset="187780.83">15930 11818 42 0,'0'0'204'0,"0"0"-14"0,0 0-13 0,0 0-16 15,0 0-12-15,0 0-8 0,0 0-13 0,12-3-5 0,-12 3-12 0,0 0-5 0,0 0-3 16,10 0-3 0,-10 0-11-16,0 0 1 0,0 0-4 0,13-3-8 0,-13 3-4 15,11-3-1-15,-11 3-10 0,9-6-4 0,-9 6-4 16,9-6-5-16,-9 6-10 0,11-5 2 15,-11 5-8-15,11-5-2 0,-11 5-4 0,9-8 1 16,-5 5-6-16,-4 3-2 0,8-6 0 0,-8 6-4 16,4-6-3-16,-4 6-4 0,4-10-2 0,-4 10 5 0,0 0-7 0,0-11 2 15,0 11-5-15,0 0 3 0,0 0-3 0,0 0-1 16,-12-10 1-16,12 10-1 0,-11-3-1 0,11 3-2 16,0 0-2-16,-24 6 5 0,14-5 0 0,-1 2 1 15,2-1 3-15,0 1-1 0,9-3 4 0,-22 6 3 16,8 0-4-16,4-2 6 0,3 1 0 0,-4 1 4 15,-1 1-1-15,4 0 2 0,-2 0-2 16,2 0 4-16,-1 2 2 0,1-3-3 0,3 3 2 0,-1-2-3 16,1 4-3-16,0-4 7 0,2 1 0 15,-1 0 2-15,4-8 2 0,-4 15-2 0,3-8 1 0,1-7 1 16,4 14 2-16,-4-14 6 0,7 11 0 0,-5-4-1 16,6 0-2-16,-1-4 0 0,-1 3 0 0,2-2-8 15,4-2 8-15,2 4-4 0,-1-3-4 0,0-2-3 16,2 2-1-16,-2-3 2 0,0 0-2 0,-1 2-3 15,-2-1-6-15,0 1-3 0,-10-2-8 0,19 0-8 16,-11 0-10-16,-8 0-20 0,17 1-15 0,-17-1-20 16,14 2-18-16,-14-2-20 0,13-2-20 0,-13 2-26 15,10-1-21-15,-10 1-22 0,14-5-243 0,-8-1-479 0,-6 6 212 16</inkml:trace>
          <inkml:trace contextRef="#ctx0" brushRef="#br0" timeOffset="188350.36">16436 11679 29 0,'0'0'269'16,"6"-4"-15"-16,-6 4-15 0,0 0-14 0,4-7-22 0,-4 7-17 31,0 0-18-31,0 0-14 0,0 0-13 0,0 0-8 16,-19-5-9-16,19 5-5 0,0 0-6 0,-22 5-6 15,22-5-6-15,-17 3-4 0,6-2-8 0,3 4-9 0,-1-3-7 0,9-2-7 16,-14 9-6-16,3-4-4 0,2-2-8 0,3 2-4 16,-1-1-6-16,7-4-3 0,-8 11-3 0,3-6-6 15,5-5 3-15,-7 9-6 0,7-9-4 0,-7 9 0 16,7-9-1-16,-7 7 0 0,7-7-4 0,0 0 0 16,4 13 0-16,-4-13-3 0,3 8-2 0,-3-8 4 0,5 6-5 15,-5-6 2-15,9 9 0 0,-6-5-8 0,-3-4 3 16,11 7 0-16,-3-3-4 0,-8-4 4 0,9 6 1 15,0-2-4-15,-2-2-2 0,-7-2 3 0,13 6 0 0,-6-2-1 0,0 1 0 16,0 0-1-16,0-3 2 0,-1 3-2 16,1-1-1-16,-7-4-1 0,10 8 4 0,-5-5-3 15,2 2 1-15,-1 1 1 0,0-1-2 0,0-1 0 16,1 2 0-16,-7-6-1 0,11 9 5 0,-7-5-2 16,-4-4-1-16,11 10 0 0,-9-6 0 0,-2-4-3 15,7 8 0-15,-7-8 6 16,4 8-5-16,-4-8 2 0,1 9 2 0,-1-9 0 15,0 0-3-15,-6 15 0 0,0-11 1 0,1 2 1 16,5-6-1-16,-17 8 3 0,9-4-4 0,-3 1 6 16,-2 1-9-16,1-2 7 0,1-1-2 0,0 0 4 15,0 0-4-15,-2 0 2 0,3 0-2 0,10-3 1 0,-19 0-7 16,19 0-1-16,-13-3-10 0,13 3-3 0,-16-6-13 16,16 6-12-16,-11-9-8 0,7 6-9 0,4 3-12 0,-8-15-11 15,7 9-11-15,1 6-18 0,1-20-23 0,2 9-19 16,2 0-15-16,1-3-19 0,3 3-212 0,2-3-433 0,1 3 192 15</inkml:trace>
          <inkml:trace contextRef="#ctx0" brushRef="#br0" timeOffset="189199.35">16649 11749 222 0,'0'0'222'0,"0"0"-13"0,-12-3-8 15,12 3-14-15,0 0-12 0,0 0-9 16,-10-3-8-16,10 3-10 0,0 0-6 0,-13 0-8 16,13 0-5-16,0 0-9 0,0 0-5 0,0 0-10 0,-12-3-10 15,12 3-6-15,0 0-8 16,0 0-11-16,0 0 0 0,0 0-14 15,0 0 0-15,0 0-9 0,0 0-4 0,0 0-8 0,0 0 1 0,0 0-3 0,0 0-1 0,0 0-5 16,0 0 2-16,0 0-4 0,0 0-3 0,30 17-5 16,-22-17 6-16,6 2-6 0,-1-1-2 0,3-1-13 0,-2 0-13 15,2-1-15-15,-2 1-21 0,2-2-20 0,0 2-30 16,-3 0-31-16,-1-3-29 0,1 0-27 0,-4 1-60 16,-1-2-155-16,-8 4-432 0,14-5 191 0</inkml:trace>
          <inkml:trace contextRef="#ctx0" brushRef="#br0" timeOffset="188804.92">16718 11447 168 0,'0'0'207'15,"6"-8"-7"-15,-6 8-11 0,2-6-12 0,-2 6-10 16,0 0-11-16,0 0-12 0,0 0-16 0,5-9-12 16,-5 9-11-16,0 0-5 0,0 0 5 0,0 0-4 15,0 0-1-15,0 0-2 0,11 19 0 0,-11-19-1 16,0 18 1-16,1-8 1 0,0 4-7 0,-1 0-1 15,0 0 1-15,0 2-11 0,0 1 1 0,-1-1-1 0,2-1 1 16,-2 6-5-16,0-5-1 0,1 2-10 0,-3 0 2 0,1 1-7 16,0-4 5-16,0 4-13 0,0-4 2 0,1 0 15 15,-2 1-20-15,3-1-4 0,0-1-5 0,-2 2 0 16,2 0 0-16,0-2-7 0,0-1 3 0,0 1-5 16,0 2-9-16,1-4 3 0,-1-1-2 0,0 3-8 15,1-4-4-15,2-1 10 16,-2 0-7-16,3-1 1 0,-1 0-9 0,2 0 5 15,0-2 3-15,-5-6-7 0,12 9-1 0,-7-3-1 16,-5-6 1-16,13 7-1 0,-13-7-6 0,13 3-8 16,-5 0-10-16,-8-3-14 0,17 3-12 15,-9-3-12-15,-8 0-6 0,16 0-16 0,-16 0-19 16,14-3-20-16,-14 3-19 0,16-1-22 0,-8-1-25 0,-8 2-27 16,14-10-36-16,-7 5-246 0,-1-1-531 0,1 0 236 0</inkml:trace>
          <inkml:trace contextRef="#ctx0" brushRef="#br0" timeOffset="190781.97">15586 12231 11 0,'13'0'172'0,"-13"0"-22"0,12 0 2 0,-12 0-6 0,12-3-13 16,-12 3-16-16,15 0-11 0,-15 0-4 0,14 0-10 15,-14 0-6 1,10 0-9-16,-10 0-7 0,13-1-8 0,-13 1-6 0,13 1-3 16,-13-1-1-16,12 0-11 0,-12 0 1 0,12 0-3 15,-12 0-3-15,13 0-4 0,-13 0-2 16,14 3 6-16,-14-3-5 0,15 0 7 0,-8 0-6 15,-7 0 1-15,17-3 2 0,-17 3-2 0,17 0-6 16,-6 0 1-16,-11 0 0 0,18-1-4 0,-10 1-1 0,-8 0-2 16,25 0-4-16,-16 0 3 0,1 0-4 0,-10 0-4 0,19 0 2 0,-10-1-5 15,-9 1 2-15,17-1-3 0,-9-1 2 0,-8 2-1 16,15 0-3-16,-15 0 1 0,15 0-2 0,-6-2-5 16,-9 2 3-16,13 0 3 0,-13 0-4 0,13-1 2 15,-13 1 1-15,16 0 0 0,-16 0 3 0,15-1-1 16,-15 1-1-16,14 0 3 0,-14 0 1 0,14 0-2 15,-5-3 5-15,-9 3 1 16,16-1-4-16,-16 1 1 0,15-1-2 0,-15 1-4 16,20-1 6-16,-11 1-2 0,-9 0-1 0,20-3-2 15,-11 2 2-15,-9 1-1 0,17 0-5 0,-8-1 4 16,-9 1-1-16,17-4 1 0,-9 1-2 0,-8 3 2 16,17-1-2-16,-11-1-1 0,-6 2 2 0,16 0-5 15,-16 0 0-15,13 0 1 0,-13 0 1 0,13 0-5 16,-13 0 5-16,12-3 0 0,-12 3 2 0,12 0-3 0,-12 0 0 0,12 0-1 15,-12 0 3-15,0 0-7 0,15-1 6 0,-15 1-1 16,12-2-1-16,-12 2-1 0,10 2 2 0,-10-2 1 16,12 0-2-16,-12 0 2 15,12 1 0-15,-12-1-2 0,13-1 2 0,-13 1-2 0,16-2 3 16,-16 2 1-16,13 0-2 0,-13 0 5 0,17-3-1 0,-9 3 0 16,-8 0 2-16,17-1-1 0,-17 1 1 0,15-1-6 0,-7 0 4 0,-8 1 2 15,17-4-3-15,-17 4 1 0,11-2 1 0,-11 2-2 16,11 0-5-16,-11 0 3 0,11-2 4 0,-11 2-3 15,0 0-1-15,17 0-3 0,-17 0 3 0,9 0-3 0,-9 0 5 16,0 0 0-16,16 2-4 0,-16-2 1 0,8 0 1 16,-8 0 1-16,10 2 0 0,-10-2-2 15,0 0 3-15,14 1-1 16,-14-1-3-16,12 0 5 0,-12 0-3 0,12 0-6 16,-12 0 6-16,9 0 0 0,-9 0 2 0,14 3 2 15,-14-3-1-15,10 0-2 0,-10 0 3 0,11 0-3 0,-11 0 0 16,0 0-3-16,17 0 3 0,-17 0-4 0,12 0 0 15,-12 0 1-15,12 0 5 0,-12 0-3 16,10 0 4-16,-10 0-4 0,0 0 4 0,16 1-3 16,-16-1 0-16,8 1 2 0,-8-1-2 0,0 0 1 0,14 4-1 0,-14-4 0 15,12-3 1-15,-12 3 0 0,0 0 0 0,12-1 0 0,-12 1 1 16,12 1 3-16,-12-1 2 0,0 0-3 0,11 0 1 16,-11 0 2-16,0 0-3 0,13 0 1 0,-13 0 0 15,0 0-2-15,12 0 0 0,-12 0 0 0,0 0-2 16,16-1 2-1,-16 1 2-15,0 0-1 0,14 0 1 0,-14 0-1 16,11 1 3-16,-11-1 1 0,10 3 5 0,-10-3-2 0,12 0 0 16,-12 0 3-16,0 0-3 0,17-3 3 0,-17 3-1 15,9 0 1-15,-9 0-2 0,12 0 2 0,-12 0-1 16,10-1 0-16,-10 1 4 0,0 0-3 0,16 0-1 0,-16 0-1 16,0 0 3-16,13-1-1 0,-13 1 0 0,0 0 0 15,0 0-1-15,12 0 3 0,-12 0-1 16,0 0 0-16,0 0-2 0,0 0-2 0,0 0-1 15,0 0 0-15,0 0-2 0,12 0-7 0,-12 0 2 0,0 0 0 16,0 0 0-16,0 0-11 0,0 0-4 0,0 0-18 16,0 0-19-16,0 0-19 0,0 0-25 0,0 0-33 15,0 0-37-15,0 0-31 0,0 0-55 0,-37 5-197 16,37-5-478-16,-12 0 211 0</inkml:trace>
          <inkml:trace contextRef="#ctx0" brushRef="#br0" timeOffset="193099">17239 11751 39 0,'0'0'147'0,"0"0"-8"0,0 0-7 15,0 0 2-15,0 0-10 16,0 0-1-16,0 0-10 0,0 0 2 0,0 0-10 0,0 0-4 0,0 0-2 0,0 0-3 15,0 0-4-15,0 0-7 0,0 0-4 0,0 0-2 16,0 0-8-16,0 0 2 0,0 0-5 0,0 0-1 16,0 0-4-16,0 0-5 0,0 0-1 0,0 0-1 15,0 0-3-15,0 0-5 0,0 0 0 0,0 0-2 16,0 0 2-16,0 0-3 0,0 0-2 0,0 0 0 0,0 0 0 16,0 0 1-1,0 0-4-15,0 0 1 0,0 0 0 0,0 0-5 16,0 0-3-16,0 0-2 0,0 0-5 0,0 0-3 15,0 0-3-15,0 0 0 0,0 0-8 0,0 0 3 0,0 0-4 16,0 0 0-16,0 0-3 0,0 0-1 16,0 0 2-16,0 0-1 0,0 0 2 0,0 0-6 15,0 0 3-15,0 0-2 0,0 0 2 0,0 0-1 0,0 0 3 16,0 0-2-16,0 0 3 0,-3 28 1 0,3-28 2 0,6 6 0 16,-6-6 3-16,0 0-1 0,0 0 0 0,12 0-1 0,-12 0 1 15,0 0 1-15,0 0 4 0,0 0-2 0,17-7-3 16,-17 7-3-16,0 0 0 0,11-6-3 15,-11 6 3-15,2-6 1 0,-2 6-1 0,0 0 1 0,4-7-3 16,-4 7-1-16,0 0 4 0,0 0-5 0,-2-13-1 16,2 13 0-16,0 0 0 15,0 0-2-15,0 0-5 0,0 0 4 0,0 0 0 0,0 0-2 16,-7-10-2-16,7 10 1 0,0 0-1 0,0 0-12 16,0 0-16-16,0 0-16 0,0 0-21 0,0 0-18 0,0 0-21 15,0 0-20-15,-21 15-30 0,21-15-32 16,-5 8-42-16,5-8-197 0,-4 8-461 0,4-8 205 15</inkml:trace>
          <inkml:trace contextRef="#ctx0" brushRef="#br0" timeOffset="193714.84">17271 12023 211 0,'0'0'206'0,"0"0"-6"0,0 0-11 16,0 0-10-16,0 0-8 0,0 0-7 0,0 0-12 15,0 0-8-15,0 0-6 0,0 0-3 0,0 0-8 0,0 0-12 16,0 0-7-16,0 0-8 0,0 0-8 0,0 0-9 15,0 0-6-15,0 0-8 0,0 0-4 0,0 0-11 16,0 0-3-16,0 0-7 0,0 0-1 0,0 0-7 16,0 0-3-16,0 0-2 0,12 0-2 0,-12 0-2 15,0 0 0-15,0 0-6 0,5 6 6 16,-5-6-3-16,0 0 0 0,0 0-1 0,0 0 4 0,7 6 1 16,-7-6 2-16,0 0 2 0,8 1 3 0,-8-1 3 15,0 0-2-15,0 0 4 0,0 0-10 0,15-6 7 0,-15 6-4 16,4-10 7-16,-4 10-5 0,4-8-3 0,-4 8-4 15,4-8-2-15,-4 8-3 0,0 0-5 0,1-14 1 16,-1 14-5-16,0 0 1 0,-1-14-2 0,1 14-9 0,0 0-10 16,0-10-15-16,0 10-16 15,0 0-22-15,0 0-33 0,0 0-22 0,0 0-21 16,0 0-24-16,0 0-27 0,0 0-35 0,0 0-250 0,0 0-510 16,-29 17 227-16</inkml:trace>
        </inkml:traceGroup>
      </inkml:traceGroup>
    </inkml:traceGroup>
    <inkml:traceGroup>
      <inkml:annotationXML>
        <emma:emma xmlns:emma="http://www.w3.org/2003/04/emma" version="1.0">
          <emma:interpretation id="{2E23F121-4284-43C4-9A4B-940332C590F7}" emma:medium="tactile" emma:mode="ink">
            <msink:context xmlns:msink="http://schemas.microsoft.com/ink/2010/main" type="paragraph" rotatedBoundingBox="16721,13988 33038,12977 33109,14132 16793,15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7E8764-4DAD-4724-BAB8-83B901C071C5}" emma:medium="tactile" emma:mode="ink">
              <msink:context xmlns:msink="http://schemas.microsoft.com/ink/2010/main" type="line" rotatedBoundingBox="16721,13988 33038,12977 33109,14132 16793,15143"/>
            </emma:interpretation>
          </emma:emma>
        </inkml:annotationXML>
        <inkml:traceGroup>
          <inkml:annotationXML>
            <emma:emma xmlns:emma="http://www.w3.org/2003/04/emma" version="1.0">
              <emma:interpretation id="{32ADC205-D533-4F6E-8808-F04B17709331}" emma:medium="tactile" emma:mode="ink">
                <msink:context xmlns:msink="http://schemas.microsoft.com/ink/2010/main" type="inkWord" rotatedBoundingBox="16743,14328 20054,14123 20087,14664 16776,14869"/>
              </emma:interpretation>
            </emma:emma>
          </inkml:annotationXML>
          <inkml:trace contextRef="#ctx0" brushRef="#br0" timeOffset="195500.73">15700 12707 50 0,'0'0'196'0,"4"-7"-15"15,-4 7-9-15,0 0-8 0,0 0-16 16,0 0-9-16,0 0-10 0,0 0-7 0,0 0-6 0,0 0-3 15,0 0-10-15,0 0-4 0,0 0-4 0,0 0-4 16,0 0-6-16,0 0 1 0,0 0-2 0,0 0 5 16,0 0-3-16,0 0-11 15,0 0-4-15,0 0-5 0,0 0-7 0,-9-19-1 16,9 19-4-16,0 0-4 0,0 0-11 0,-15-5-2 16,15 5-6-16,-11 0-2 0,11 0-1 0,-17 2-3 15,17-2-2-15,-19-3-3 0,11 3-4 0,8 0 7 16,-18 1-6-16,9 1 2 0,9-2-2 0,-17 0 1 15,17 0-4-15,-14 3 5 0,14-3-8 0,-16 1 2 16,16-1 0-16,-11 4-2 0,11-4-1 0,-13 0 2 0,13 0-3 0,-10 2-4 16,10-2-1-16,0 0 1 0,-13 3-1 0,13-3-2 15,-7 8-2-15,7-8 2 0,-9 4 4 0,9-4-1 16,-6 6-6-16,6-6 5 0,-8 10 3 0,8-10-2 16,-9 9 0-16,6-4 3 0,3-5-6 0,-9 9 2 15,6 0 0-15,-1-2 2 0,4-7-1 0,-4 14 1 16,2-7 1-16,-2 2-3 15,3-1 0-15,-3 1-1 0,4-9 0 0,-3 14 2 16,2-5-1-16,1-9-1 0,-4 16 4 0,2-10 0 16,2-6-4-16,-2 15-1 0,2-15 1 0,2 12 1 15,-2-12 0-15,0 15-1 0,0-15 0 0,3 12 5 16,2-8 0-16,-5-4 3 0,7 12 2 0,-7-12 1 16,10 9 1-16,-3-6 4 0,2 2 3 0,-2-1 1 15,3 2 1-15,-1-1 0 0,2-1 1 0,0-2-5 0,0 2 7 0,-1 0-5 16,-2-4 0-16,4 3 0 0,-4 0-8 0,2-3 1 15,1 3-2-15,0-1 0 0,0-1-1 0,-2 1 0 16,-9-2-1-16,17 1 0 0,-7 0-1 0,0-1 3 0,-10 0-4 16,18 0-4-16,-10 0 3 0,-8 0-2 15,14 0-3-15,-14 0 4 0,15 0-4 0,-15 0-2 16,11-2 3-16,-11 2 3 0,0 0-4 0,13-3 2 0,-13 3-3 0,0 0 5 0,12 0-9 31,-12 0-1-31,0 0 5 0,11-2-2 0,-11 2 3 0,0 0-8 16,0 0-5-16,0 0-11 0,0 0-15 0,15-1-17 15,-15 1-16-15,0 0-19 0,0 0-26 0,0 0-28 16,0 0-26-16,0 0-32 0,13-2-36 0,-13 2-225 16,0 0-499-16,11-4 221 0</inkml:trace>
          <inkml:trace contextRef="#ctx0" brushRef="#br0" timeOffset="196165.62">16131 12769 48 0,'0'0'207'0,"0"0"-13"0,-9 3-9 16,9-3-10-16,0 0-13 0,0 0-18 0,0 0-15 15,0 0-11-15,0 0-16 0,0 0-5 0,0 0-8 16,0 0-2-16,0 0-5 0,0 0 1 0,0 0-5 0,0 0-2 0,0 0-1 16,28 10-5-16,-28-10-1 0,17 2-1 0,-7-2-4 15,2 0 0-15,-12 0-3 0,19 0 2 0,-5-1-5 16,-3 1-1-16,4-1-4 0,-5-2 4 0,3 3-9 15,-13 0 0-15,20-1-2 0,-10 1-2 0,3 0-8 16,-13 0-2-16,21 0-5 0,-6-1-1 0,-6 1-5 16,4 0 1-16,-3-1-4 15,-10 1-1-15,20 0-4 0,-10 0 2 0,-10 0-5 16,17 0 2-16,-6-3-6 16,-11 3 3-16,17 0-2 0,-17 0 2 0,14 0-6 0,-14 0 3 15,16-1-2-15,-16 1-2 0,16-2 1 0,-16 2 2 16,11 0-3-16,-11 0 2 0,0 0 0 0,13-3-3 15,-13 3-4-15,8-3-3 0,-8 3-8 0,9-3-12 0,-9 3-9 16,0 0-15-16,0 0-20 0,0 0-14 0,0 0-23 0,0 0-11 0,7-6-17 16,-7 6-6-16,0 0-13 0,0 0-21 0,0 0-45 15,0 0-126-15,-33 2-370 0,33-2 163 0</inkml:trace>
          <inkml:trace contextRef="#ctx0" brushRef="#br0" timeOffset="196519.49">16178 12944 112 0,'0'0'192'0,"0"0"-9"0,0 0 2 0,0 0-8 0,11 6-7 16,-11-6-9-16,0 0-10 0,13 1-1 0,-13-1-12 15,16 0-6-15,-9 0-5 0,-7 0-6 0,24-1-7 16,-11-2-3-16,1 3-4 16,-1-2-6-16,4 1-1 0,0-2-9 0,3-2-2 15,0 4-4-15,-1-3-7 0,5 2-5 0,-7-2-5 0,-1 2-1 16,-3-1-11-16,2 1 0 0,-2-2-11 16,2 3 1-16,-5-1-8 0,-1 1-1 0,-9 1-8 15,17-2-4-15,-17 2-2 0,13-3-4 0,-13 3-5 16,13-1-11-16,-13 1-11 0,10 0-12 0,-10 0-12 15,0 0-11-15,11 1-14 0,-11-1-15 0,0 0-11 16,7 6-18-16,-7-6-18 0,5 5-22 0,-5-5-14 16,0 0-15-16,7 7-39 0,-7-7-169 0,2 6-409 0,-2-6 181 15</inkml:trace>
          <inkml:trace contextRef="#ctx0" brushRef="#br0" timeOffset="197098.44">16880 12834 43 0,'0'0'206'16,"0"0"-13"-16,0 0-20 0,0 0-4 0,0 0-7 0,0 0-13 16,0 0-8-1,0 0-12-15,0 0-8 0,0 0-7 16,19 10-3-16,-19-10-5 0,8 6-5 0,-8-6-3 0,6 6-2 15,-1-1-7-15,-5-5-4 0,9 6-1 0,-2-2-3 0,-7-4-5 16,13 6-3-16,-4 0-4 0,-1-2-4 0,1-2-5 16,-1 2-5-16,0-2-2 0,-8-2-7 15,14 3 3-15,-6-2-10 0,3 2-1 0,-11-3-7 0,17 0 0 16,-7 0-2-16,-10 0-6 0,16 0 0 16,-16 0 0-16,14 0-4 0,-14 0-1 0,14 0-1 15,-4-4-3-15,-10 4 0 0,11-5-2 0,-11 5-1 0,12-5 0 0,-5 3-2 0,-7 2 5 16,10-9-6-16,-5 4 6 0,-5 5-8 0,8-7 5 15,-8 7-5-15,5-10 2 0,-5 10-1 0,6-11 0 16,-5 5-2-16,-1 6 5 0,0-11-5 0,0 11-1 16,0 0 0-16,-5-17 1 0,5 17 0 0,-5-10-6 15,5 10 4-15,-7-12 2 0,2 7-2 0,5 5 3 16,-9-11-6-16,1 6 5 16,8 5-8-16,-13-6 4 0,5 2 0 0,8 4 0 15,-16-5-2-15,6 4 0 0,2-3 2 0,8 4-1 16,-18-1 2-16,8 0 2 0,10 1-6 0,-24 1 5 15,13-1-5-15,11 0 5 0,-20 3-5 0,11-3 3 16,9 0-4-16,-19 3 2 0,10 0-1 0,1-3 2 16,-3 2-5-16,1 2 7 0,10-4-5 0,-20 6 2 15,11-3 3-15,0 3-4 0,2-3 0 0,-4 4-5 0,1-2 10 0,4 0-2 16,-1 3-3-16,1-2 2 0,6-6-14 0,-11 12-9 16,7-6-17-16,4-6-15 0,-6 12-14 0,5-4-20 15,1-8-24-15,0 14-25 0,0-14-35 0,7 12-38 0,-1-9-216 16,3 1-462-16,-1-2 204 0</inkml:trace>
          <inkml:trace contextRef="#ctx0" brushRef="#br0" timeOffset="197458.9">17402 12875 160 0,'0'0'194'0,"0"0"3"0,0 0-5 15,0 0-6-15,9 2-6 0,-9-2-3 0,0 0 2 0,0 0-6 16,0 0 0-16,0 0-2 0,0 0-2 0,0 0-4 16,0 0-6-16,0 0 1 15,0 0-7-15,0 0-1 0,0 0-13 0,0 0-11 0,0 0-8 16,0 0 1-16,0 0-12 0,0 0 9 0,0 0-17 15,0 0-6-15,0 0 6 0,-6-22-5 0,6 22-10 16,0 0-7-16,0 0-7 0,0 0-7 0,-6-11-7 0,6 11-5 16,0 0-5-16,0 0-8 0,0 0 6 0,0 0-21 15,0 0 0-15,0 0-14 0,-5-9-24 0,5 9-21 16,0 0-17-16,0 0-28 0,0 0-27 16,0 0-33-16,0 0-24 0,0 0-36 0,0 0-30 15,0 0-53-15,0 0-282 0,0 0-610 0,-17 15 269 0</inkml:trace>
          <inkml:trace contextRef="#ctx0" brushRef="#br0" timeOffset="198195.61">17802 12822 189 0,'0'0'221'0,"0"0"-21"0,0 0 4 0,0 0-12 15,0 0-8-15,0 0-7 0,0 0-4 0,0 0-5 16,0 0-7-16,0 0-8 15,0 0-4-15,0 0-12 0,0 0-3 0,4 18-13 16,-4-18-5-16,0 0-13 16,3 10 0-16,-3-10-6 0,2 9-5 0,-2-9-8 15,0 0-7-15,3 9-4 0,-3-9-1 0,5 9-12 0,-5-9-9 16,5 4-2-16,-5-4-7 0,8 5 1 0,-8-5-2 16,11 6-2-16,-11-6-4 0,11 1-5 0,-11-1 0 15,17-1 3-15,-17 1-13 0,19-3 4 0,-13 1-8 0,9-2-1 0,-5 4-1 0,-10 0 0 16,21-6-1-16,-9 1-6 0,-1 0 7 0,1 0-1 15,-3 2-13-15,-1-2 9 0,-1 1 0 0,2-2 2 16,-9 6-3-16,12-10-4 0,-10 6 5 0,-2 4-7 16,11-11 3-16,-7 6 3 0,-4 5-4 0,2-11-3 15,-2 11 2-15,4-13-1 0,-4 13-2 0,-1-11 2 16,1 11 2-16,-4-10-3 16,4 10-3-16,-7-12 2 0,2 6 3 0,-1 0-3 15,6 6-1-15,-13-9 1 0,3 6-8 0,0-2 5 16,1 1 3-16,-7-1 0 0,4 1 1 15,-1 3-4-15,-1 1 6 0,1 0-5 0,-4 0 0 0,2 0-1 16,0 1 1-16,-2 2-2 0,1-2 6 0,2 1-3 16,-2 2 1-16,3 1-1 0,-3-2 14 0,3 3-15 15,-3-4-2-15,5 4-2 0,-1-1-11 0,0 1-10 0,0-1-13 0,5 1-20 16,-3-2-14-16,1 5-18 0,1-3-27 0,2-2-19 16,-1 4-32-16,2-1-28 0,5-7-30 0,-8 10-252 15,8-10-520-15,-4 8 230 16</inkml:trace>
          <inkml:trace contextRef="#ctx0" brushRef="#br0" timeOffset="198688.48">18248 12755 173 0,'0'0'224'16,"6"-6"-12"-16,-6 6-13 0,6-7-14 15,-6 7-13-15,0 0-16 0,7-8-10 0,-7 8-6 0,7-9-8 0,-3 3-10 0,-4 6-8 16,5-11-1-16,-5 11-8 0,3-11-4 0,-1 2-8 0,-2 9-9 15,6-19-8-15,-4 11-2 0,2 1-4 0,-3-2-5 16,-1 9-3-16,2-15-3 0,0 8-9 16,-2 7-2-16,3-12-8 0,0 5 4 0,-3 7-6 0,0-11 4 15,0 11-1 1,0 0 0-16,0-14 1 0,0 14-3 0,0 0 4 16,2-11-4-16,-2 11-2 0,0 0-2 0,0 0 0 15,4-6-5-15,-4 6-3 0,0 0-6 0,0 0-6 0,0 0 2 16,0 0 2-16,0 0-1 0,0 0-2 0,0 0 7 15,0 0 2-15,0 0-2 0,0 0 16 16,-5 37 1-16,5-28 14 0,-1 2-1 0,-2 0-6 0,3 2 4 16,-1 1 5-16,1-2-5 0,-2 3 1 0,2-2-6 15,-2 2 10-15,0-2-1 0,2-2 4 0,-1 2 3 16,1-1-6-16,-3-3 3 0,3-9-11 0,0 18 3 16,3-12 0-16,-3-6-5 0,1 16-8 0,-1-16-3 15,2 15 3-15,0-10-9 0,-2-5 2 0,2 10-9 0,-2-10-8 16,5 14-28-16,-5-14-26 15,6 6-43-15,-2 0-40 0,-4-6-42 0,4 9-56 0,-4-9-73 16,5 11-90-16,-5-11-223 0,6 6-657 0,-6-6 290 16</inkml:trace>
          <inkml:trace contextRef="#ctx0" brushRef="#br0" timeOffset="200371.17">18739 12805 170 0,'0'0'188'0,"0"0"-8"0,0 0-9 0,0 0-12 16,0 0-8-16,0 0-12 0,0 0-19 0,0 0 7 16,0 0-9-16,0 0-4 0,0 0-6 0,0 0-9 0,0 0-3 15,0 0 0-15,0 0-1 0,0 0-6 0,0 0-3 16,0 0-1-16,0 0-6 0,0 0-5 0,0 0-7 16,0 0-2-16,-6 32-8 0,1-25-3 0,1-1-5 15,-4 4-3-15,0-2-7 0,-4 5-12 0,3-1-16 0,-3-1-22 0,-6 5-27 0,4-1-26 16,-6 0-33-16,0 3-37 0,2-5-32 0,0 3-59 15,-3-1-146-15,3 0-402 0,-3-2 179 0</inkml:trace>
        </inkml:traceGroup>
        <inkml:traceGroup>
          <inkml:annotationXML>
            <emma:emma xmlns:emma="http://www.w3.org/2003/04/emma" version="1.0">
              <emma:interpretation id="{DC251D51-1608-41BA-A028-104241B344E3}" emma:medium="tactile" emma:mode="ink">
                <msink:context xmlns:msink="http://schemas.microsoft.com/ink/2010/main" type="inkWord" rotatedBoundingBox="20851,14116 21409,14082 21426,14370 20868,14405"/>
              </emma:interpretation>
            </emma:emma>
          </inkml:annotationXML>
          <inkml:trace contextRef="#ctx0" brushRef="#br0" timeOffset="201822.89">19528 12507 252 0,'0'0'235'0,"0"0"-17"0,0 0-17 0,0 0-18 16,0 0-19-16,-11-15-19 0,11 15-13 0,0 0-8 0,0 0-5 16,0 0-7-16,0 0-4 0,0 0-4 0,0 0-5 15,0 0-7-15,0 0-11 0,15 27-4 0,-14-21-2 0,-1-6-6 0,2 10-2 0,1-1-7 16,-3-9-2-16,1 12-4 0,-1-3-6 0,4-2 0 16,-2 2-7-16,-2-9-1 0,2 15-4 0,1-7-3 15,-2-1 0-15,3 1-9 0,-4-8-3 0,1 14 2 16,1-6-6-16,-2-8 2 0,4 9 1 0,-4-9-3 15,1 11-3-15,-1-11-3 0,0 0 0 0,4 8-2 16,-4-8-3-16,0 0-1 16,2 7 3-16,-2-7-3 0,0 0 9 0,0 0-6 15,0 0-2-15,2 10-1 0,-2-10 0 16,0 0-2-16,0 0-2 0,0 0-8 0,0 0-5 16,0 0-2-16,0 0-3 0,0 0-3 0,0 0-3 15,0 0-6-15,0 0-5 0,0 0-3 0,0 0 8 16,4-36-4-16,-3 30-5 0,-1 6-3 0,5-14 3 0,-1 6 0 15,-1 0-4-15,1-2 4 0,1-1-3 0,-3 5 7 0,2-7 2 0,2 6 4 16,4-2 1-16,-3-2 7 0,-1 4 0 0,-1 1 1 16,2-3 1-16,-2 4 2 0,2-2 6 0,-1 1 1 15,1 0 1-15,-7 6-1 0,9-9 3 0,-6 3 1 0,-3 6 0 16,10-9 4-16,-10 9 4 0,7-6 0 0,-7 6 3 16,5-6 4-16,-5 6-6 0,0 0 2 15,0 0 1-15,0 0 0 16,0 0 3-16,0 0 1 0,0 0 0 0,0 0 4 15,0 0 2-15,15 12 4 0,-15-12 0 0,2 9-2 16,-2-9 4-16,1 15 6 0,2-7 0 0,-3-8 1 16,0 19-5-16,0-7-2 0,0-2 0 0,0-1 4 15,1 0-2-15,-2 4-1 0,2-5 0 0,0 2-4 16,-1-10 0-16,6 20-1 0,-5-11-5 0,-1 0 3 0,0-9-5 16,4 17 2-16,-2-10-3 0,-2-7 0 0,6 14 3 0,-2-11-3 15,-4-3-1-15,6 13-3 0,-1-10-3 0,1 2-2 0,-6-5-10 16,10 8-1-16,-10-8-5 0,9 2 0 0,0-2-8 15,-9 0-2-15,15 0-9 0,-15 0-1 0,17-2-3 16,-8 0 1-16,-9 2-3 0,14-5 7 0,-5 2 4 16,-9 3 4-16,12-4 4 0,-12 4-1 0,11-2 6 15,-11 2 0-15,0 0-5 0,0 0 9 0,11-3 0 0,-11 3 1 0,0 0 2 16,0 0 3-16,0 0 2 0,0 0 0 0,0 0 3 16,9 9 1-16,-9-9 1 0,0 0 2 0,4 6 1 15,-4-6-4-15,3 6 2 0,-3-6 5 0,5 9-3 16,-5-9 3-16,8 7-5 0,-8-7 3 0,7 3-1 15,-7-3 2 1,9 5-6-16,-1-2 5 0,-8-3-1 16,11 3-1-16,-11-3-3 0,13-3 3 0,-13 3-4 0,14 0 0 15,-14 0 1-15,17-3 1 0,-8-2-5 0,-1 3 5 16,-8 2-7-16,16-7 1 0,-9 1 3 0,2 1 0 16,-2 0-2-16,-1-1 2 0,-1 0-7 0,-5 6 10 0,8-13-3 15,-4 7 2-15,-4 6 1 0,7-9 4 16,-7 9 2-16,1-13 3 0,-1 13-3 0,0 0-1 0,0 0 1 15,-8-13-4-15,8 13-1 0,-12-4 3 0,2 1-4 0,0 2-3 0,10 1 1 16,-19 0 3-16,8-1 0 0,11 1-2 0,-28 5-2 16,15-3 3-16,1 0-10 0,-1 0-3 0,1 2-8 15,-2-2-10-15,2 2-7 0,3-2-15 0,-1 4-22 16,3-3-21-16,-3 1-22 0,10-4-26 0,-13 6-43 16,3-1-161-16,10-5-375 15,-13 3 167-15</inkml:trace>
        </inkml:traceGroup>
        <inkml:traceGroup>
          <inkml:annotationXML>
            <emma:emma xmlns:emma="http://www.w3.org/2003/04/emma" version="1.0">
              <emma:interpretation id="{4199C208-A8A4-4597-82B5-17C47AB5A185}" emma:medium="tactile" emma:mode="ink">
                <msink:context xmlns:msink="http://schemas.microsoft.com/ink/2010/main" type="inkWord" rotatedBoundingBox="21813,13904 23447,13802 23489,14474 21855,14575"/>
              </emma:interpretation>
            </emma:emma>
          </inkml:annotationXML>
          <inkml:trace contextRef="#ctx0" brushRef="#br0" timeOffset="208531.26">20507 12604 95 0,'0'0'117'15,"0"0"3"-15,0 0-8 0,0 0-6 0,0 0-6 0,0 0-2 16,0 0-6-16,0 0 0 0,0 0-11 0,0 0 3 15,0 0-5-15,0 0 2 0,0 0-9 0,0 0-2 16,0 0-6-16,0 0 3 0,-7 4-7 0,7-4 0 0,0 0-7 0,0 0 3 16,0 0-8-16,0 0 0 0,0 0-3 0,0 0-2 15,0 0-3-15,0 0 0 0,0 0 3 0,0 0 2 0,0 0 1 16,0 0 7 0,0 0-1-16,26 0 2 0,-26 0-1 0,12 2 0 0,-4-1 2 15,-8-1-7-15,18-1 3 0,-9 2-1 0,4-1-4 16,1 3-1-16,1-6-3 0,2 3 0 0,5-1-1 15,-1-1-2-15,2 2-1 0,-1-3-1 16,-5 2 2-16,5-4-4 0,-8 4-3 0,3-1 0 0,0 0 1 16,-1 0-6-16,-2 2 1 0,2-3-4 0,-5 1-1 15,2 2 1-15,-13 0-4 0,18-4 1 0,-8 4-4 16,-10 0-3-16,17 0-2 0,-17 0 1 0,12-4-4 16,-12 4 2-16,0 0-1 0,13-1-4 0,-13 1 0 15,0 0-2-15,0 0 0 0,11 0 1 0,-11 0-3 0,0 0 2 0,0 0 0 16,0 0-2-16,0 0 1 0,0 0 0 0,0 0 0 15,0 0-4-15,0 0-1 0,5 8-9 0,-5-8-11 16,0 0-14-16,0 0-15 0,0 0-19 16,0 0-23-16,-16 18-28 0,11-16-28 0,5-2-27 15,-6 8-40-15,6-8-197 0,-12 2-448 0,12-2 198 0</inkml:trace>
          <inkml:trace contextRef="#ctx0" brushRef="#br0" timeOffset="207940.9">20517 12421 116 0,'0'0'112'0,"0"0"-5"16,0 0-3-16,0 0-7 0,0 0-19 0,0 0 7 0,0 0-8 16,0 0 4-16,0 0-1 0,0 0-1 0,0 0-2 15,0 0-2-15,0 0-7 0,0 0 3 16,0 0 0-16,0 0-6 0,-12 3-2 0,12-3 3 16,0 0-5-16,0 0-2 0,0 0 1 0,0 0-4 15,0 0 0-15,0 0 1 0,0 0-3 0,0 0-2 16,0 0-4-16,0 0-4 0,0 0-1 0,0 0-5 0,0 0-1 15,0 0-2-15,0 0-1 0,-7 4-1 0,7-4-3 16,0 0-3-16,0 0-5 0,0 0 5 0,0 0-1 16,0 0 1-16,0 0 0 0,0 0 1 0,0 0-1 15,0 0 0-15,31-2 1 0,-31 2-5 0,14 0 2 16,-14 0-3-16,16-1 3 0,-6 0-5 0,4 1-1 16,-14 0-1-16,24 1-1 0,-9-1 0 0,-3-4-3 15,2 4-2-15,2 0-2 0,-1 3 0 0,-3-7-1 16,1 4 1-16,-1-2 1 0,2 1-5 0,-5 2 1 15,-9-1 0-15,17 2 0 0,-17-2-2 0,16-2 0 16,-8 4-2-16,-8-2 1 0,14 0-2 0,-14 0 3 16,9 1-5-16,-9-1 1 0,11 3 3 0,-11-3-1 15,0 0 0-15,12 0-3 0,-12 0 3 0,0 0-1 0,0 0 1 16,15 1 0-16,-15-1 0 0,0 0-2 0,12-1 1 16,-12 1-2-16,0 0 2 0,13-3 1 0,-13 3 0 15,0 0-3-15,15-1 1 0,-15 1 2 0,0 0-1 16,9-3-1-16,-9 3 1 0,0 0 2 0,0 0-4 0,10-2 4 0,-10 2-3 0,0 0 0 0,0 0 0 15,0 0 2-15,0 0-3 0,0 0 1 0,7-4-1 16,-7 4-5-16,0 0-11 0,0 0-9 0,0 0-10 16,0 0-11-16,0 0-11 0,0 0-5 0,0 0-15 15,0 0-14-15,0 0-9 0,0 0-7 0,-37 7-20 16,28-4-9-16,9-3-14 0,-13 5-34 0,5 0-115 16,-1-2-323-16,-3 2 143 15</inkml:trace>
          <inkml:trace contextRef="#ctx0" brushRef="#br0" timeOffset="-3719.53">21286 12398 67 0,'0'0'204'0,"0"0"-12"15,0 0-17-15,0 0-19 0,0 0-16 0,0 0-14 16,0 0-13-16,0 0-9 0,0-22-2 0,0 22-9 0,4-8 3 16,-4 8-9-16,4-11-6 0,-4 11-6 0,2-12-8 15,-2 12 6-15,3-10-5 0,0 4-1 0,-3 6-5 16,0 0-1-16,3-15-1 0,-3 15-6 0,3-12-6 15,-3 12-3-15,4-11-5 0,0 5-5 0,-4 6-4 16,4-13 1-16,-4 13-4 0,2-10 0 0,-2 10 1 16,2-11 0-16,-2 11-7 0,2-9 3 0,-2 9 6 15,0 0 0-15,3-11 5 0,-3 11 0 0,0 0 2 16,1-8-1-16,-1 8-3 0,0 0 1 0,0 0-7 16,0 0-3-16,0 0 0 0,0 0-4 0,0 0-1 0,2-9-3 0,-2 9-5 15,0 0-3-15,0 0-2 0,0 0 3 0,0 0-5 16,0 0 1-16,0 0 3 0,0 0-3 0,0 0 1 0,0 0 3 15,0 0 0-15,-2 33 5 0,2-33 0 16,2 17 7-16,-4-6 5 0,4 1-1 0,0 0 7 16,0 1 2-16,-2 1 1 0,0 1 1 0,1 0-1 0,-1 1 3 15,0 0-4-15,0 2 7 0,0 2-1 0,0-4 2 0,0 0-6 16,-1-1 5-16,2 4 0 0,-1-4-5 0,-1-2-1 16,1 2-2-16,0 0-6 0,-4 0 4 0,4-3-4 0,0 0 3 15,-2-1-9-15,2 3 1 0,0-6-8 0,0-8 6 16,2 19-2-16,-2-11-3 0,2 0 3 15,-2-8-11-15,0 12 9 0,0-12 1 0,3 9-2 0,-3-9-11 16,1 10 4 0,-1-10 2-16,4 9-2 0,-4-9 1 0,0 0-8 15,4 6-18-15,-4-6-9 0,0 0-17 0,0 0-11 0,0 0-25 16,7 5-38-16,-7-5-39 0,0 0-47 0,0 0-42 16,0 0-62-16,9-17-203 15,-9 17-552-15,4-13 245 0</inkml:trace>
          <inkml:trace contextRef="#ctx0" brushRef="#br0" timeOffset="-3715.55">21617 12409 50 0,'0'0'236'16,"0"-11"-19"-16,0 11-20 0,0 0-11 16,0-11-10-16,0 11-13 0,0 0-17 0,2-14-11 0,-2 14-8 0,3-12-10 0,-2 5-3 15,-1 7-8-15,0-15-3 0,0 15-8 0,0-13-4 16,3 5 0-16,-3 8-6 0,2-16-7 0,-2 6-7 15,0 10-6-15,0-17 3 0,3 8-4 0,-2 1-1 16,-1 8-9-16,3-14 0 0,-3 14-3 0,3-13-2 16,-2 7-5-16,-1 6 1 15,1-11-2-15,-1 11 0 0,0 0-7 0,0 0 2 16,3-14-3-16,-3 14-3 0,0 0-1 0,0 0-1 0,0 0-2 16,1-8-5-16,-1 8-1 0,0 0-7 0,0 0 0 15,0 0-2-15,0 0-2 0,0 0-4 0,0 0-5 16,0 0 5-16,0 0-1 0,0 0 0 0,0 0 5 15,0 0 1-15,5 28 4 0,-5-17 4 0,0 3 9 16,0 0 3-16,0 2-1 0,0-2-2 0,0 6 2 16,0-5 5-16,0 0-1 0,0 2 6 0,2-1 5 15,-1 0 0-15,-1 5-4 0,4-6-5 0,-3-1 1 16,-1 1-4-16,3-4 19 0,-1 4-10 0,0-2-7 16,0-1-8-16,0 3 5 0,-1-3-3 0,-1 1 1 0,2-5-9 15,-2-8 3-15,2 16 1 0,-1-6-8 16,-1-10 0-16,3 11 8 0,-2-2-12 0,-1-9 0 0,0 12-3 15,0-12-1-15,1 12 0 0,-1-12-2 0,0 8-15 0,0-8-19 0,0 0-15 16,0 0-36 0,2 11-26-16,-2-11-28 0,0 0-33 0,2 9-34 0,-2-9-50 15,3 8-57-15,-3-8-246 0,0 0-598 0,0 14 265 16</inkml:trace>
          <inkml:trace contextRef="#ctx0" brushRef="#br0" timeOffset="-53465.3">22117 12562 180 0,'0'0'230'15,"0"0"-10"-15,0 0-17 0,11-3-9 0,-11 3-12 16,0 0-9-16,0 0-8 0,0 0-1 0,0 0-11 16,0 0-3-16,0 0-9 0,0 0-1 15,10 8-4-15,-10-8-9 0,0 0-2 0,0 11-1 0,0-11-3 16,0 0-4-16,-1 15-3 0,1-15-10 15,-5 13-3-15,1-5-5 0,1 2-11 0,-5 1-8 0,0-2-5 0,-1 2-5 0,-2 0-9 16,1 1-4 0,-4 1-6-16,1 1-14 0,-4 0-25 0,3 0-22 15,-1-1-27-15,-2 2-28 0,0-3-29 0,0 3-43 16,0 0-42-16,0-2-43 0,3-2-70 0,1-3-189 0,1 1-525 16,3-1 232-16</inkml:trace>
        </inkml:traceGroup>
        <inkml:traceGroup>
          <inkml:annotationXML>
            <emma:emma xmlns:emma="http://www.w3.org/2003/04/emma" version="1.0">
              <emma:interpretation id="{ED7DC64F-8A15-40F2-93D6-0E0494E15984}" emma:medium="tactile" emma:mode="ink">
                <msink:context xmlns:msink="http://schemas.microsoft.com/ink/2010/main" type="inkWord" rotatedBoundingBox="24015,13586 25051,13521 25114,14537 24078,14601"/>
              </emma:interpretation>
            </emma:emma>
          </inkml:annotationXML>
          <inkml:trace contextRef="#ctx0" brushRef="#br0" timeOffset="-49777.7">23001 12187 16 0,'0'0'79'0,"0"0"-8"15,0 0-7-15,0 0-4 0,0 0-4 0,0 0-12 16,0 0-9-16,0-11-1 0,0 11-3 0,0 0-1 15,0 0-3-15,5-9-4 0,-5 9-4 0,0 0 3 16,5-6-13-16,-5 6 13 0,4-9-6 0,-4 9 10 16,3-8-3-16,-3 8 0 0,8-10 1 0,-8 10 3 15,4-9-4-15,-4 9 13 16,5-8-19-16,-5 8 13 0,5-8-7 0,-1 2 13 16,-4 6-11-16,5-9 13 0,-5 9-6 0,8-8-1 15,-8 8-9-15,2-7 4 0,-2 7 3 0,5-6 3 16,-5 6-3-16,0 0 1 0,5-10-6 0,-5 10 6 15,0 0-6-15,5-7 1 0,-5 7-3 0,0 0 3 16,5-9 1-16,-5 9 2 0,0 0-3 0,0 0 0 16,7-8 1-16,-7 8-4 0,0 0 1 0,5-8 5 0,-5 8 0 0,0 0-8 15,1-11 3-15,-1 11 2 0,0 0 0 0,8-8 1 16,-8 8 3-16,3-7 3 0,-3 7-6 0,3-7 3 16,-3 7 0-16,0 0 1 0,7-9 0 0,-7 9 1 15,4-8-1-15,-4 8 0 0,6-6 2 0,-6 6 1 16,5-10-3-16,-5 10 3 0,4-9-4 0,-4 9 5 15,0 0-2-15,5-8 1 16,-5 8 2-16,4-8 0 0,-4 8 2 0,0 0-3 16,5-7 1-16,-5 7 0 0,0 0-1 0,0 0-1 15,5-7 1-15,-5 7 0 0,0 0 0 0,0 0-1 16,0 0-2-16,0 0 0 0,0 0-1 0,0 0-1 16,0-9-5-16,0 9 3 0,0 0 2 0,0 0-4 0,0 0-2 0,0 0 2 15,0 0-3-15,0 0-3 0,0 0-3 0,0 0-2 16,0 0-2-16,0 0 2 0,0 0 0 0,0 0 4 0,0 0 2 15,0 0 2-15,0 0 4 16,-6 28 3-16,6-28-3 0,-4 15 3 16,3-7-1-16,1 1 7 0,-3 1 9 0,3-10-4 0,-5 21-8 15,2-9 5-15,2-2 2 0,-1 2-1 0,-1 0 2 0,0 2 2 16,0-2 1-16,1 2-2 0,-2-2 4 0,1 1-4 16,1-1-6-16,-1 1 9 0,0 8-11 0,1-10 10 0,-2 0-5 0,1 0-5 0,1 1 0 15,-1-1 14-15,-4-4-17 0,5 6 1 0,-1-3-9 16,3-2-3-16,-5-1-1 0,5-7 1 0,-5 15-4 15,3-9 3-15,2-6-5 0,-3 11-10 0,3-11 11 16,-2 10-6-16,2-10 4 0,-5 6-2 0,5-6 2 16,0 0-4-16,-3 10-6 0,3-10-1 0,0 0-10 15,0 0-15-15,0 0-10 16,-2 11-17-16,2-11-13 0,0 0-14 0,0 0-19 16,0 0-19-16,0 0-21 0,0 0-27 0,0 0-24 15,0 0-13-15,0 0-17 0,0 0-28 0,0 0-211 16,-12 4-495-16,12-4 220 0</inkml:trace>
          <inkml:trace contextRef="#ctx0" brushRef="#br0" timeOffset="-49137.45">22713 12464 37 0,'0'0'172'0,"0"0"-6"0,0 0-11 0,0 0-10 16,0 0-10-16,0 0-2 0,0 0-9 0,0 0-10 15,0 0-8-15,0 0-11 0,0 0 4 0,0 0-7 16,0 0-3-16,0 0 0 0,0 0 4 0,0 0-3 0,0 0 0 16,17 9-6-16,-17-9 1 0,15-2-3 0,-3 2-4 0,-12 0 1 15,22 0-3-15,-8 2 2 0,8 0-3 0,4-6-5 16,-2 2-1-16,1 0-3 0,1-4-1 0,11 0-2 0,-13 2-2 15,5-1-6-15,-3 1-3 0,1 1 0 0,0 0-3 16,-4 1 0 0,2-2-11-16,-1 0 1 0,3-1-6 15,-4 4-2-15,3-2-1 0,-4 1-11 0,1 1 3 16,0 4-4-16,-6-2 3 0,0-2-5 0,0 2-3 0,0 1-1 16,1-2-1-16,-1-2-3 0,0 2 3 0,0 0 3 0,3 2-2 15,-1-4-4-15,-2 4 3 0,3-1-3 0,-3 3-1 16,0-8-4-16,2 4 2 0,-4-1-1 0,2 1 1 15,0 1 0-15,-3-2-2 0,0 1-2 0,-2 0-1 16,3-2 7-16,-4 1-6 0,0-1 4 16,-11 2-2-16,17 0-4 0,-17 0 4 15,14 0-2-15,-14 0-3 0,12 2 4 0,-12-2-2 0,0 0 0 16,0 0-3-16,12-5 3 0,-12 5-6 0,0 0-5 16,0 0-6-16,0 0-14 0,0 0-5 0,0 0-10 0,0 0-13 15,0 0-14-15,0 0-15 0,0 0-18 0,0 0-17 16,0 0-20-16,0 0-18 0,0 0-25 15,0 0-39-15,0 0-180 0,-33 12-437 0,23-11 193 0</inkml:trace>
          <inkml:trace contextRef="#ctx0" brushRef="#br0" timeOffset="-48068.37">23106 12651 137 0,'0'0'209'0,"0"0"-15"0,0 0-14 0,0 0-5 16,0 0-2-16,0 0-2 0,0 0-5 0,0 0-3 0,0 0-1 16,0 0-10-16,0 0-5 0,3 21-4 0,-3-21-6 15,2 12-2-15,0-3-11 0,-2-9-5 0,2 19-10 0,-4-12-9 16,2-7-7-16,0 17-9 0,0-4-12 0,0-1 3 16,-2-4-4-16,2-8-4 0,-3 19-7 0,1-13-4 15,2 4-12-15,0-10 3 0,-6 13-5 0,4-5-1 16,2-8-3-16,-7 12-14 0,5-5 1 0,2-7 0 15,-3 11 0-15,3-11-12 16,-5 6 9-16,5-6-1 0,-4 7-8 16,4-7 1-16,0 0 0 0,0 0 3 0,-3 9-3 0,3-9-5 15,0 0 6-15,0 0-1 0,0 0-3 16,0 0-3-16,0 0-1 0,0 0 0 16,0 0-6-16,0 0-1 0,0 0 0 0,0 0-5 0,12-29-6 15,-9 19-3-15,2 0-1 0,4-2-2 0,-3 0-7 16,2-2-1-16,1 3-2 0,2-1 6 0,-5 0-2 0,5 2-2 0,-3-2 8 0,4 0-1 15,-6 3-3-15,5 0 4 0,-2-1 3 0,-4 4 2 16,4-3 1-16,-1 3 2 0,-4 0-3 0,4 0 8 16,-3 1-4-16,-5 5-1 15,12-10 1-15,-7 7 3 0,-5 3-2 0,12-7 1 16,-12 7 1-16,6-6 2 0,-6 6-1 0,11-6-3 16,-11 6 7-16,5-4-1 0,-5 4-3 0,0 0 4 15,12-5-5-15,-12 5 7 0,6-4-5 0,-6 4 6 16,13-5-6-16,-13 5 2 0,15-1-4 0,-15 1 7 15,11-6-7-15,-11 6 5 0,11 1-2 0,-11-1-1 16,9-3 3-16,-9 3 0 0,12-2-4 0,-12 2-1 16,0 0 3-16,10 0 4 0,-10 0 1 0,0 0-4 15,0 0 0-15,0 0 5 0,12 2 4 0,-12-2-4 16,0 0 2-16,7 9 3 0,-7-9 3 0,5 6 1 0,-5-6 2 0,0 0 5 16,0 13 1-16,0-13 3 0,2 12-6 0,-2-12 2 15,0 9 2-15,0-9 1 0,3 13-3 0,-3-13 2 16,-5 14 6-16,5-14 9 0,0 12-5 0,-3-3 1 15,-1 1 4-15,4-10-5 0,-2 17 0 16,-1-7 5-16,0 0 2 0,1-3 0 16,-1 3 10-16,-1-1-10 0,3 3 5 0,-3 0-5 0,1 1 2 0,1-3 1 0,2-1-5 0,-4-1-3 15,4-8 3-15,-4 17-13 0,4-10 9 0,0-7-1 16,-1 12 1-16,1-12-3 0,1 11 3 0,-1-11-4 16,0 10-5-16,0-10 7 0,0 0 0 0,1 10-5 0,-1-10 2 15,0 0-2-15,3 11 3 0,-3-11 1 16,0 0-3-1,4 8-2-15,-4-8 2 0,0 0-8 0,0 0 5 16,8 3-1-16,-8-3-3 0,0 0-6 0,0 0 5 0,9 1-9 16,-9-1-1-16,0 0-6 0,12 0-10 0,-12 0-27 15,0 0-28-15,13-6-19 0,-13 6-23 0,9-6-30 0,-9 6-41 16,5-4-45-16,-5 4-49 0,12-12-45 0,-7 6-316 16,2 0-682-16,0-3 302 0</inkml:trace>
        </inkml:traceGroup>
        <inkml:traceGroup>
          <inkml:annotationXML>
            <emma:emma xmlns:emma="http://www.w3.org/2003/04/emma" version="1.0">
              <emma:interpretation id="{D0643D7C-DE39-4777-9EB1-3323F1DEAFE0}" emma:medium="tactile" emma:mode="ink">
                <msink:context xmlns:msink="http://schemas.microsoft.com/ink/2010/main" type="inkWord" rotatedBoundingBox="25530,13584 27309,13474 27343,14013 25563,14123"/>
              </emma:interpretation>
            </emma:emma>
          </inkml:annotationXML>
          <inkml:trace contextRef="#ctx0" brushRef="#br0" timeOffset="-46049.27">24512 12113 36 0,'0'0'138'0,"0"0"-9"0,9-6-8 0,-9 6-6 16,8-4-2-16,-8 4-17 0,8-6-6 0,-8 6-5 0,9-4 2 15,-9 4-7-15,5-8-4 0,-5 8-2 0,7-9-1 16,-7 9 2-16,8-4-8 0,-8 4-6 0,5-9-3 15,-5 9-1-15,4-6 1 0,-4 6-2 0,0 0-1 16,8-9 0-16,-8 9-3 0,0 0-3 0,5-6 0 16,-5 6-2-16,0 0-2 0,4-9-3 0,-4 9-3 15,0 0 0-15,5-7-3 0,-5 7 3 16,0 0-2-16,3-6-5 0,-3 6 0 0,0 0 0 0,0 0-3 16,0 0 1-16,0 0-9 0,0 0 4 0,0 0 1 15,0 0-4-15,0 0-4 0,0 0 0 0,0 0-5 16,0 0 2-16,0 0-2 0,0 0 4 0,0 0 5 15,0 0 5-15,0 0 2 0,0 0 0 0,0 0-4 16,-17 25 5-16,12-19-1 0,-2-1 3 0,-1 2 0 0,3-2-3 0,-2 3-1 16,0-3-3-16,0 2 3 0,-1 0-2 0,3-1-1 15,-7 2-2-15,6 1 1 0,-5-3 2 0,6-1-5 16,-7 3-1-16,3-1-2 0,1-1 1 0,-1 0-5 16,1-1 1-16,-1 1 1 0,-1-2-2 0,0 2-4 15,3-3 3-15,-3 4-3 0,3-2 2 0,0-2-7 16,-3 2 3-16,10-5 0 0,-12 9-3 15,3-5-1-15,1-1 1 0,1 2 2 0,-1-1-1 16,8-4-2-16,-14 6-1 0,6 0-3 0,2-3 3 16,6-3 3-16,-12 7-1 0,4-3-6 0,2 1 4 0,6-5 1 15,-14 8 0-15,8-6-1 0,6-2-5 0,-8 5 1 16,8-5-1-16,0 0 2 0,-9 8 1 0,9-8 0 16,-8 4 0-16,8-4 0 0,0 0-2 0,0 0 1 15,-9 4-5-15,9-4 7 0,0 0-3 0,0 0 0 16,0 0 0-16,0 0 0 0,0 0 3 15,0 0-2-15,-5 4-1 0,5-4 1 0,0 0 2 0,0 0 2 16,0 0-4-16,0 0-1 0,0 0 4 0,0 0-1 16,0 0 0-16,0 0-2 0,0 0 4 0,0 0-3 15,0 0-1-15,0 0 0 0,0 0 1 0,0 0-1 16,0 0 0-16,11 12 0 0,-11-12 0 0,0 0-3 0,0 0 3 0,8 3 1 16,-8-3-1-16,0 0-1 0,0 0 1 0,7 6 0 0,-7-6 0 15,0 0 1-15,8 5-1 0,-8-5 1 16,5 6 1-16,-5-6 0 0,12 5 2 0,-4-4-1 15,-8-1 1-15,14 4 5 0,-5-2-2 0,5 2 3 0,-2-4 5 16,1 2 1-16,4 2-3 0,-5-2 0 0,5 0 2 16,-5 0-3-1,5 1 0-15,0-1-2 0,-5 2 8 0,5-1-10 0,-3 1 3 16,-4-1 3-16,2 2-4 0,3-2 1 16,-8 1 1-16,8 2-6 0,-6-3-1 0,-1 0 1 15,1 1 0-15,-4 1 0 0,3-2-1 0,1 0 1 0,-9-3-3 16,12 5 3-16,-7-1 0 0,-5-4-1 0,12 6-1 15,-12-6 5-15,8 6-5 0,-2-4-2 0,-6-2 2 16,11 2 0-16,-11-2-1 0,6 6-1 0,-6-6 2 0,11 6 1 0,-11-6-7 16,6 1-8-16,-6-1-8 0,0 0-7 0,11 5-11 15,-11-5-12-15,0 0-12 0,6 4-16 16,-6-4-14-16,0 0-27 0,0 0-30 0,0 0-25 0,0 0-28 16,0 0-71-16,0 0-145 0,0 0-451 0,12-10 200 0</inkml:trace>
          <inkml:trace contextRef="#ctx0" brushRef="#br0" timeOffset="-40091.25">25052 12312 92 0,'0'0'198'0,"0"0"-17"0,5 8-16 15,-5-8-7-15,7 6-14 0,-7-6-13 0,0 0-6 16,5 7-7-16,-5-7-9 0,5 3-3 0,-5-3-7 16,0 0-5-16,9 6-8 0,-9-6 0 0,0 0-7 15,8 5-5-15,-8-5-2 0,9 4-6 0,-9-4-3 16,0 0-3-16,8 4-4 0,-8-4-5 0,9 1-4 15,-9-1 2-15,0 0-2 0,15 0-7 0,-15 0 0 0,8 4-4 0,-8-4-3 16,0 0 2-16,22-5-1 16,-22 5-1-16,12-1 3 0,-12 1-4 0,11-7-2 15,-3 5-3-15,-8 2 2 0,12-6-7 0,-3 3 0 16,-4 0-3-16,5-2-3 0,-10 5-2 0,14-8 1 16,-9 2 2-16,0 1-5 0,3-1-3 0,-8 6-3 0,9-11 2 15,-3 6 2-15,-2 2-1 0,3-3 1 0,-7 6-3 16,10-12-1-16,-8 8-2 0,-2 4 0 0,8-12 1 15,-8 12-1-15,3-10 0 0,-3 10-1 0,4-12 0 16,-4 12 0-16,0-8 0 0,0 8-1 0,0 0 4 16,0-12-3-16,0 12 2 0,0 0 3 0,-4-16 0 0,4 16 2 15,-3-12 4-15,3 12-8 0,-5-9 5 0,5 9-4 16,-5-6 5-16,5 6 1 0,-7-10-1 0,2 5-1 16,5 5-1-16,-7-7-1 0,7 7 0 0,0 0-2 0,-13-9-5 15,13 9 2-15,-12-4 1 16,12 4 3-16,-10-5-5 0,10 5 1 0,-14-2-1 0,14 2-1 15,-15 0-2-15,15 0-1 0,-14-2 2 0,5 2 0 0,9 0-1 16,-17 0 0-16,17 0 0 0,-17 0 2 16,6 2-4-16,11-2 6 0,-17 1-4 0,17-1 0 15,-18 5-3-15,7-4 4 0,11-1-1 0,-17 4 3 0,8-1-1 0,-1-3 1 16,-2 3-3-16,6 0 1 0,6-3 1 0,-17 2-3 16,17-2-4-16,-15 5 3 0,7-4 2 0,8-1-1 0,-8 4 2 15,8-4 1-15,-14 6-1 0,14-6 0 0,-6 6-4 16,6-6 6-16,-8 4-4 0,8-4-3 0,-6 7-11 15,6-7-6-15,-9 10-7 0,7-3-5 0,2-7-16 16,-6 8-8-16,3-2-10 16,3-6-9-16,-6 12-14 0,6-12-16 0,-6 14-18 15,6-8-13-15,0-6-19 0,-3 12-18 0,3-12-203 16,-2 9-409-16,2-9 180 0</inkml:trace>
          <inkml:trace contextRef="#ctx0" brushRef="#br0" timeOffset="-39474.76">25600 12266 195 0,'0'0'244'0,"0"0"-13"0,0 0-17 16,0 0-16-16,0 0-13 0,0 0-10 0,0 0-11 16,0 0-7-16,0 0-12 0,0 0-5 0,0 0-12 15,0 0-6-15,0 0-13 0,0 0-6 0,0 0-9 0,0 0-9 0,0 0-8 16,0 0-8-16,0 0-7 0,0 0-6 0,0 0-8 16,0 0-1-16,0 0-4 0,0 0-6 0,0 0-4 15,0 0 0-15,0 0-5 0,0 0 0 0,0 0-1 16,0 0-2-16,0 0 1 0,0 0-4 0,0 0 2 15,0 0 1-15,0 0 5 0,0 0 4 0,0 0 5 16,0 0 2-16,0 0 6 16,0 0 2-16,0 0 11 0,0 0 2 0,0 0-9 15,0 0-4-15,0 0 1 0,0 0-10 0,0 0 1 16,0 0-13-16,0 0 0 0,0 0-1 0,0 0-4 16,0 0-7-16,0 0 3 0,0 0-2 0,0 0-3 0,0 0-5 0,-20-13 9 15,20 13-7-15,0 0-2 0,0 0-6 0,0 0 4 16,0 0-12-16,0 0-7 0,-5-6-12 15,5 6-5-15,0 0-18 0,0 0-18 0,0 0-11 0,0 0-15 16,-9-5-20-16,9 5-22 0,0 0-25 0,0 0-21 16,0 0-38-16,0 0-66 0,-12-4-183 0,12 4-505 15,0 0 225-15</inkml:trace>
          <inkml:trace contextRef="#ctx0" brushRef="#br0" timeOffset="-38820.31">25907 12093 26 0,'0'0'246'15,"0"0"-14"-15,0 0-16 0,0 0-13 16,0 0-14-16,0 0-3 0,0 0-7 0,0 0-7 16,0 0-12-16,0 0-9 0,0 0-13 0,0 0-5 0,-4-20-9 15,4 20-5-15,1-12-10 0,-1 12-11 0,3-10-8 0,-3 10-4 0,3-12-9 0,-1 4-3 16,1 1-5-16,1-5-10 0,-2 4-4 16,1-3-4-16,0 2-4 0,-3 9-1 0,9-19-5 15,-9 10-3-15,5-2-7 0,-5 4 4 0,7-5-8 0,-5 4 2 16,1 0-2-16,2-1 0 0,-2 1 1 15,-3 8-3-15,4-11 1 0,-4 11-2 0,1-11 2 16,-1 11-3-16,4-9 4 0,-4 9-6 16,0 0-2-16,0-13 0 0,0 13-2 0,0 0-2 15,0 0-8-15,0 0 5 0,2-9 0 0,-2 9-3 16,0 0 6-16,0 0-4 0,0 0 2 0,0 0-4 16,0 0 0-16,0 0-5 0,0 0-1 0,0 0 4 15,0 0-8-15,0 0 4 0,0 0-1 16,3-6 1-16,-3 6-7 0,0 0 0 0,0 0 8 0,0 0-5 15,0 0-5-15,0 0 6 0,0 0-3 0,-10 27 3 0,10-27 1 0,-4 15-1 16,1-5 2-16,0 2 3 0,1 0 1 0,-1 1 4 16,2-1 3-16,0 4-6 0,-1 1 16 0,0-3 7 15,-1 1 1-15,0 0 4 0,1-1 3 0,2-1 1 16,-3 2 8-16,2-1-2 0,1-1 3 0,-1 0-4 16,-1-1-8-16,2 0 5 15,0 0-1-15,0-2 1 0,2 2 5 0,-1-2-12 16,3 1-1-16,-4-11-7 0,0 16 2 0,0-7-14 15,0-9 10-15,2 11 0 0,-2-11-2 0,0 12 2 16,0-12 0-16,-2 13-9 0,2-13-2 0,5 8 0 16,-5-8-7-16,0 9-13 0,0-9-26 0,0 0-22 15,5 11-26-15,-5-11-25 0,0 0-33 0,2 9-38 16,-2-9-37-16,1 8-48 0,-1-8-45 0,0 0-279 16,0 0-633-16,6 8 280 0</inkml:trace>
        </inkml:traceGroup>
        <inkml:traceGroup>
          <inkml:annotationXML>
            <emma:emma xmlns:emma="http://www.w3.org/2003/04/emma" version="1.0">
              <emma:interpretation id="{2312FC5A-18F0-4813-A8CB-BE2D704D45E6}" emma:medium="tactile" emma:mode="ink">
                <msink:context xmlns:msink="http://schemas.microsoft.com/ink/2010/main" type="inkWord" rotatedBoundingBox="27898,13296 30246,13150 30318,14305 27969,14450"/>
              </emma:interpretation>
            </emma:emma>
          </inkml:annotationXML>
          <inkml:trace contextRef="#ctx0" brushRef="#br0" timeOffset="-33544.72">26612 12140 793 0,'0'0'-17'0,"-7"-6"42"0,7 6 8 16,0 0 0-16,-8-9 22 0,8 9 8 0,0 0 7 0,0 0 9 16,-5-6 10-16,5 6 8 0,0 0 2 0,0 0 1 15,0 0-1-15,0 0-9 0,0 0-2 0,0 0-8 16,0 0-6-16,0 0 0 0,0 0-4 16,0 0 4-16,0 0-7 0,17-6 4 0,-17 6-4 0,16-4 2 0,-7 4-1 0,5 0-1 0,3 0-2 15,0 0 1-15,0-2-7 0,7-1 0 16,-2 2-5-16,-5 1-2 0,1 0-8 0,-2-2 1 0,-2 1-6 15,1 1-7-15,-6 0-1 16,-9 0-4-16,17-2-6 0,-17 2 4 16,12-3-7-16,-12 3 0 0,10 0-7 0,-10 0 3 0,0 0-10 0,0 0-6 0,11 3-7 15,-11-3-6-15,0 0-16 0,0 0-17 0,0 0-12 16,0 0-12-16,0 0-14 0,0 0-17 0,0 0-19 16,0 0-22-1,-12 23-15-15,12-23-24 0,0 0-189 0,0 0-402 0,9 7 179 16</inkml:trace>
          <inkml:trace contextRef="#ctx0" brushRef="#br0" timeOffset="-34183.77">26625 11983 110 0,'0'0'123'0,"0"0"-11"0,0 0-9 0,0 0-5 0,0 0-10 15,-3-15-2-15,3 15 1 0,0 0-10 0,0 0-1 16,0 0-4-16,-5-8-9 0,5 8 8 0,0 0 0 15,0 0 4-15,0 0 0 0,0 0-2 16,-5-10-3-16,5 10 0 0,0 0 5 0,0 0-4 0,0 0 2 16,0 0 2-16,-3-10-4 0,3 10 1 0,0 0 5 15,0 0-7-15,0 0 3 0,0 0-5 16,0 0-5-16,0 0-5 0,0 0-1 0,0 0-4 0,0 0-7 16,0 0-4-16,-4-7-6 0,4 7-2 0,0 0-4 15,0 0-2-15,0 0 4 0,0 0 1 0,0 0 4 16,0 0 6-16,17 24 1 0,-13-19 7 0,4 1-5 0,-2 1 5 0,5 0-2 15,-5-2 0-15,5 5-4 0,-3-2 0 0,1-1 3 16,-3-1-4-16,2 2 3 0,1-1-4 0,-1-1-2 16,1 0-6-16,-1 2-2 0,0-2-5 0,0 1-1 15,-2-1-2-15,1-2 1 0,-2 2-4 0,2 2-5 16,-2-3 3-16,2 1-2 0,-2-1-4 0,1 1-1 16,-6-6-3-16,11 9-2 15,-6-5-1-15,-5-4 3 0,6 9 0 0,-6-9-4 16,6 9 1-16,-6-9-6 0,6 6 7 0,-6-6-6 0,3 7-3 0,-3-7 3 15,0 0-10-15,0 0-9 0,0 0-8 16,0 11-8-16,0-11-8 0,0 0-11 0,0 0-9 16,0 0-12-16,-7 11-11 0,7-11-16 0,0 0-8 0,0 0-6 15,0 0-9-15,-8 4-5 0,8-4-7 0,0 0-4 16,0 0-5-16,0 0-5 0,-6-21-6 0,6 21-20 16,0-17-159-16,0 17-363 0,4-19 161 15</inkml:trace>
          <inkml:trace contextRef="#ctx0" brushRef="#br0" timeOffset="-33797.7">26856 12026 56 0,'3'-6'49'15,"-3"6"40"-15,6-15 2 0,-3 8-9 0,1-1-3 16,-4 8 3-16,4-13-10 0,0 6 0 0,-4 7 4 16,4-13-5-16,-2 7 0 0,-2 6-3 0,4-12-9 0,-4 12 5 0,5-12-5 0,-2 8 11 15,-3 4-18-15,4-11 20 0,-4 11-7 16,5-6 4-16,-5 6-6 0,0 0 0 0,5-13-9 16,-5 13 13-1,0 0-5-15,0 0 2 0,0 0-5 0,2-7-5 0,-2 7-3 16,0 0-4-16,0 0-7 0,0 0 2 0,0 0 0 15,0 0 6-15,0 0 4 0,0 0 0 0,0 0 2 16,-17 18 2-16,10-10 5 0,-2 3-1 0,1-2 2 16,-2 0 3-16,2 6-2 0,-3-3 0 0,1-2-3 15,1 5-4-15,-2 1 3 0,-2 1-4 0,3-4 0 0,-1-1-7 16,1 0-4-16,-1 1-1 0,2 1-6 0,-1-3 4 16,2 1-6-16,-3 0-1 0,1 1-2 0,2-2-5 15,2-1-4-15,2-4-1 0,-2 2-2 0,1-3 2 16,5-5-5-16,-8 11 0 0,8-11-6 0,-6 6 0 0,6-6 0 0,-5 8 1 15,5-8-3-15,-6 6 1 16,6-6-4-16,0 0-1 0,0 0-4 0,-5 6-4 16,5-6-9-16,0 0-9 0,0 0-17 0,0 0-15 0,0 0-9 15,0 0-12-15,0 0-18 0,0 0-7 0,0 0-7 16,-16-12-22-16,16 12-7 0,0 0-1 0,-2-11-1 16,2 11-12-16,-3-9 6 0,3 9 5 0,0 0-12 0,-5-13-8 0,5 13-143 0,-3-11-324 15,3 11 143-15</inkml:trace>
          <inkml:trace contextRef="#ctx0" brushRef="#br0" timeOffset="-32518.79">27251 11983 130 0,'0'0'171'0,"0"0"-6"0,10-6-4 0,-10 6-5 0,0 0-3 15,0 0-7-15,0 0-2 0,0 0-9 0,7-5-10 16,-7 5-7-16,0 0-5 0,0 0-7 0,0 0-12 0,0 0-8 16,0 0-5-16,0 0-7 0,0 0 6 0,0 0 9 15,0 0-4-15,0 0-6 0,0 0 4 0,0 24-4 16,0-24-4-16,-1 12-7 0,1-12 0 0,-4 18-6 15,2-9 0-15,0 1-7 0,2-10 1 0,0 15-6 16,-2-5 3-16,2-10-7 0,-2 18-1 16,-2-9-3-16,4 0-6 0,-1 0 1 0,1-9-5 0,-4 15-2 0,-2-8-5 0,6-7-3 15,-3 9 3-15,3-9-6 0,0 10 0 0,0-10-10 16,-2 9 3-16,2-9 0 0,0 0 3 0,-2 8-3 16,2-8 1-16,0 0-3 0,0 0-5 0,-4 10 5 15,4-10-3-15,0 0 2 0,0 0 2 0,0 0 1 16,0 0-7-1,0 0 2-15,0 0 4 0,0 0-4 0,0 0 2 0,0 0-7 16,0 0 6-16,0 0-3 0,0 0-1 0,0 0-1 16,0 0 2-16,0 0 2 0,0 0-11 0,0 0 4 0,0 0-2 15,-3-32 2-15,3 32-3 0,9-14 0 0,-4 2-5 16,1 5-2-16,-1-4 0 0,5 1-2 0,-3-1-4 16,1-1-1-16,1 1 5 0,-3-1-1 0,5 2 4 15,-2 0-5-15,0 3 5 0,2-3-3 0,-2 0 6 16,1 3 2-16,-1 3-2 0,-1-6 1 15,-1 4 2-15,2 0-1 0,0-3 0 0,0 6-1 0,-2-2 1 16,-1-1 0-16,-6 6 5 0,12-9-4 0,-5 5 0 16,-2-2 0-16,-5 6-2 0,14-6 2 0,-14 6 3 15,8-4-2-15,-8 4 0 0,8-5 1 0,-8 5 1 16,8-4-5-16,-8 4 1 0,0 0 4 0,8-4 2 16,-8 4-3-16,0 0 1 0,0 0 0 15,10-2 2-15,-10 2 1 0,0 0-1 0,8-4-3 0,-8 4 0 16,0 0 1-16,0 0 1 0,10-4-1 0,-10 4 1 0,0 0-1 15,0 0 1-15,0 0 1 0,0 0-2 0,0 0 0 16,0 0 2-16,0 0-4 0,12 0 2 0,-12 0-2 16,0 0 4-16,0 0 2 0,0 0 3 0,0 0-2 15,-4 18 5-15,4-18 3 0,0 12 3 16,0-12-1-16,0 13 1 0,0-13 3 0,-2 17-3 0,0-11 0 0,0 4 2 16,-1 2 5-16,-1 0 5 15,1-3-3-15,0 4 5 0,-1-2-4 0,2-1 0 0,1-1 0 16,-2 0 5-16,1 2 14 0,1 1-13 0,-3-4-5 15,1 1 9-15,3-9-9 0,-3 16-2 0,2-5 5 16,0-1-2-16,1-10-1 0,0 16-2 0,1-9 1 0,-1-7 17 16,0 14-27-16,3-8 11 0,-3-6-2 0,5 15-7 0,0-9 8 0,-1-1 0 15,-4-5 2-15,10 7 10 0,-3-4-26 0,-7-3 12 16,13 6-5-16,-5-5-8 0,-8-1 3 0,16 1-11 16,-7 1-9-16,-3 0-27 0,-6-2-27 0,17-2-32 15,-17 2-40-15,9-4-51 0,-9 4-45 0,10-4-43 16,-10 4-329-16,0 0-649 0,0 0 288 0</inkml:trace>
          <inkml:trace contextRef="#ctx0" brushRef="#br0" timeOffset="2345.97">28005 12195 91 0,'0'0'132'0,"0"0"-8"0,0 0-10 0,0 0-8 15,0 0-14-15,0 0-3 0,0 0-7 0,0 0-4 16,0 0-6-16,0 0 1 0,0 0-5 0,0 0-7 0,0 0-2 0,0 0 1 16,0 0-1-16,0 0-2 0,0 0 1 0,0 0-15 15,0 0 12-15,0 0-1 0,0 0 5 0,0 0-3 16,0 0-2-16,0 0-6 0,0 0-3 0,0 0 1 16,0 0-5-16,0 0-1 0,0 0-14 0,0 0 10 0,0 0-3 15,0 0-5-15,0 0-8 0,0 0 8 0,0 0-3 16,0 0-10-16,0 0 10 0,0 0 0 0,0 0 3 0,0 0-2 15,0 0-3-15,0 0 2 0,0 0-1 0,0 0-2 16,0 0 2-16,0 0-2 0,0 0 0 0,0 0-4 16,0 0 4-16,0 0-5 0,0 0 3 0,0 0 0 15,0 0-1-15,0 0 4 0,0 0-3 0,0 0-3 16,0 0 2-16,0 0-4 0,0 0 0 0,0 0-2 0,0 0 4 16,0 0-2-1,0 0 2-15,0 0-1 0,0 0 6 0,0 0-5 16,0 0 1-16,0 0-2 0,0 0 1 0,0 0-5 15,0 0 1-15,0 0 1 0,0 0-3 0,0 0-5 16,0 0 6-16,0 0-2 0,0 0 4 16,0 0-2-16,0 0-1 0,0 0-4 0,0 0 1 15,0 0-3-15,0 0 3 0,0 0-3 0,0 0 2 0,0 0 0 16,0 0 1-16,0 0-5 0,0 0 4 0,0 0-1 0,0 0 2 0,0 0-2 16,0 0-1-16,0 0 1 0,0 0 1 0,0 0 0 15,0 0 4-15,0 0 0 0,0 0-1 0,0 0-3 16,0 0 1-16,0 0 2 0,0 0-3 0,0 0 4 15,0 0-1-15,0 0-1 0,0 0 2 0,0 0-4 0,0 0-2 16,0 0-1-16,0 0 2 0,0 0 5 0,0 0 6 16,0 0 3-1,-5 19 5-15,0-13-2 0,-1 0 1 0,-1 5-1 0,-4-1-2 16,1 5-2-16,-5-1 1 0,-4 2-2 0,-6 4 1 16,0 7-6-16,-2 0 0 0,-3 0-17 0,-4 0-17 15,-2 0-31-15,-3 2-36 0,-9 12-44 0,-3-5-43 16,15-10-44-16,-4 1-251 0,2 2-507 0,4-4 225 15</inkml:trace>
          <inkml:trace contextRef="#ctx0" brushRef="#br0" timeOffset="4505.22">28339 12107 149 0,'0'0'159'0,"0"0"-7"0,0 0-10 15,0 0-7-15,0 0 0 0,0 0-6 0,0 0-11 16,-11 2-1-16,11-2-10 0,0 0-7 0,0 0-7 0,0 0-5 0,0 0-5 0,0 0 3 0,0 0-6 16,0 0-2-16,0 0-2 0,0 0-4 0,31 3-9 15,-31-3 0-15,12 0-8 0,-12 0-1 0,15 1-4 16,-15-1-2-16,17 0-4 0,-8 0 0 0,3 0-9 15,1 2-1-15,-13-2 0 0,22-2-8 0,-8 4 2 16,1-4 2-16,-2 1-5 0,0 1-5 0,2-3 0 16,2 6 0-16,-2-6-5 15,2 3 2-15,1 0-5 0,-1-2 1 0,0 2-3 16,-1-1 1-16,-3-1 0 0,4 1-3 0,-4-1 2 16,3-1-2-16,-5 3-2 0,2-1 0 0,2 1-2 15,-15 0 4-15,19 0-8 0,-8 0 4 16,-11 0-3-16,18-3 2 0,-7 2-3 0,-4-1-1 15,-7 2 1-15,17 2 4 0,-17-2-3 0,12 0 2 0,-12 0-4 16,16 0 4-16,-16 0-6 0,12 1 7 0,-12-1 1 0,0 0-5 0,14-1 5 16,-14 1-5-16,11 1-3 0,-11-1 7 0,11 1-5 15,-11-1 1-15,0 0 0 0,11 0-3 0,-11 0 0 16,0 0-2-16,11 0-2 0,-11 0 0 0,0 0-3 16,0 0-5-16,11 2-7 0,-11-2-5 0,0 0-9 15,0 0-7-15,0 0-13 0,12-3-16 0,-12 3-8 16,0 0-17-16,0 0-10 15,0 0-9-15,0 0-18 0,0 0-17 0,0 0-22 0,0 0-127 16,0 0-324-16,-30-8 144 0</inkml:trace>
          <inkml:trace contextRef="#ctx0" brushRef="#br0" timeOffset="3800.04">28605 11677 140 0,'0'0'166'15,"0"0"-14"-15,0-12-5 0,0 12-9 0,0 0-6 0,0 0 0 0,0 0-6 16,0-13-9-16,0 13-8 0,0 0 0 16,0 0-5-16,0 0-4 0,2-15-4 0,-2 15-6 15,1-8-7-15,-1 8-3 0,0 0-5 0,4-12-1 0,-4 12-3 16,4-9-4-16,-4 9 1 0,0 0-6 15,2-12-3-15,-2 12-1 0,4-10-3 0,-4 10-1 16,3-9-7-16,-3 9 2 0,4-9-6 0,-4 9-2 16,5-8-5-16,-5 8 3 0,3-8-4 0,-3 8 6 0,0 0-2 15,2-9 1-15,-2 9-3 0,0 0 5 0,2-11-10 16,-2 11 1-16,0 0 1 0,0 0-6 0,0 0-5 16,5-5 1-16,-5 5-5 0,0 0 1 0,0 0-3 15,0 0 1-15,0 0-7 0,0 0-3 0,0 0-1 0,0 0-3 16,0 0-2-16,0 0 3 0,0 0-2 0,0 0 5 15,0 0-5-15,0 0-1 0,-7 32 2 0,7-32 6 16,-4 18 0-16,2-6 2 0,-4 1-3 0,3-2 3 0,0 1-1 16,0 2-3-16,1-1 1 0,-2 1 2 0,-1-1 0 15,2 1 3-15,-2-2-3 0,1-2 1 16,-1 2-3-16,2-2-2 0,0 2 3 0,1-2-5 0,0-2 2 0,0 3 1 16,0-2-4-16,2-9 3 0,-3 16-2 0,1-9-2 15,2-7 0-15,0 12-1 0,0-12 1 0,-2 12 1 0,2-12 0 16,0 12-1-16,0-12 3 0,-4 9-5 0,4-9-5 15,0 0-4-15,0 12-17 0,0-12-12 0,0 0-11 16,0 12-12-16,0-12-16 0,0 0-17 0,0 11-21 16,0-11-28-16,0 0-14 15,-4 11-14-15,4-11-30 0,-3 7-226 0,3-7-462 16,0 0 204-16</inkml:trace>
          <inkml:trace contextRef="#ctx0" brushRef="#br0" timeOffset="9798.31">28448 12439 178 0,'0'0'190'0,"0"0"-14"0,0 0-8 15,0 0-5-15,0 0-9 0,0 0-7 0,0 0-11 16,0 0-4-16,0 0-5 0,20-15-6 0,-20 15-10 15,0 0-5-15,0 0-5 0,8-7-4 0,-8 7-11 16,0 0-6-16,6-8-5 16,-6 8 1-16,0 0-7 0,0 0-5 0,6-9-2 15,-6 9-1-15,3-7-2 0,-3 7-7 0,0 0 0 16,6-11-1-16,-6 11-5 0,4-9 1 16,-4 9-2-16,4-10-3 0,-4 10-4 15,2-8-3-15,-2 8-1 0,1-10 6 0,-1 10-1 0,6-10 3 0,-6 10-3 16,2-9-1-16,-2 9-2 0,0 0-2 0,4-9-8 15,-4 9 3-15,0 0-2 0,0 0-4 0,4-5 5 0,-4 5-9 0,0 0 0 16,0 0 0-16,0 0-1 0,0 0-5 0,0 0 0 16,0 0 3-16,0 0-5 0,0 0-4 0,0 0 1 15,0 0 1-15,0 0-5 0,0 0 2 0,0 0-3 16,0 0 0-16,0 0-3 0,0 0 1 0,0 0-2 16,0 0 1-16,0 0-1 0,0 0 4 0,0 0-4 15,0 0-1-15,4 23 2 16,-4-23 1-16,-3 12 2 0,3-12 0 0,-1 15-1 15,0-7 10-15,1-8-3 0,-4 14 1 16,4-1-8-16,0-1 11 0,0-12-2 0,-3 16 3 16,1-7-8-16,0-1 9 0,-2 3 0 0,4-11 0 0,-1 17 2 15,0-8-2-15,1-9-3 0,1 16 6 0,-1-16 1 0,1 15 9 16,-1-5-12-16,3-2 0 0,-3-8-3 0,3 13-2 16,1-7 3-16,-4-6-6 0,2 14 3 0,1-8 5 0,-3-6-4 0,2 7-4 15,-2-7 2-15,4 9-15 0,-4-9 16 16,0 0-13-16,3 11 7 0,-3-11 4 0,4 8 3 0,-4-8 1 15,0 0-13-15,0 0 6 0,0 0-4 0,4 9-9 16,-4-9 0-16,0 0-17 0,0 0-8 0,0 0-16 16,0 0-13-16,0 0-23 0,2 11-21 0,-2-11-23 15,0 0-31-15,0 0-36 16,0 0-36-16,0 0-73 0,0 0-161 16,0 0-504-16,0 0 223 0</inkml:trace>
          <inkml:trace contextRef="#ctx0" brushRef="#br0" timeOffset="10532.12">28744 12403 124 0,'0'0'256'16,"0"0"-19"-16,0 0-16 0,0 0-18 0,0 0-11 15,0 0-12 1,-3-14-13-16,3 14-11 0,0 0-4 15,0 0-14-15,0 0-5 0,5-7-7 0,-5 7-5 0,0 0-8 16,0 0-11-16,6-10-9 0,-6 10-9 0,0 0-1 0,4-10-2 16,-4 10-7-16,2-6-4 0,-2 6-7 0,4-7-3 15,-4 7-9-15,3-10 6 0,-3 10-3 0,0 0-2 16,5-9-4-16,-5 9-2 0,0 0 3 16,5-10-1-16,-5 10 5 0,0 0-1 0,0 0-13 15,0 0 7-15,4-6-4 0,-4 6 0 0,0 0 1 0,0 0-2 16,0 0-9-16,0 0-10 0,0 0 4 0,0 0-3 15,0 0-4-15,0 0-3 0,0 0-5 0,0 0-2 16,0 0-5-16,0 0 5 0,0 0 3 0,0 0-3 16,0 0-1-16,0 0-7 0,0 0 5 0,3 27-2 15,-3-27 6-15,0 13 4 0,0-6-6 0,0-7 3 16,2 14 5-16,-2-14-2 0,0 13 5 0,2-3-1 16,-2-10-2-16,1 19 4 0,-1-11 6 0,3 1 6 15,-3-9-8-15,0 15 3 0,1-8-3 0,-1-7 3 0,1 14 4 16,0-3 2-16,2-4 11 0,-3-7-23 15,0 15 8-15,1-8-3 0,-1-7 3 0,0 15-5 0,0-6 2 16,0-9-7-16,0 0 6 0,-1 16-5 0,4-10 3 16,-3-6-5-16,2 16 1 0,-2-16-2 15,2 14-5-15,-2-14 3 0,1 10-3 0,-1-10 1 16,5 9 10-16,-5-9-13 0,1 11-1 0,-1-11 2 0,0 10-1 16,0-10-4-16,0 0 4 0,4 13-6 0,-4-13 5 15,2 6-4-15,-2-6 4 0,1 9-3 0,-1-9-1 16,0 0 3-16,5 6 0 0,-5-6 1 0,0 0-4 0,0 0 1 15,3 9-2-15,-3-9 1 0,0 0 0 16,0 0-4-16,0 0-7 0,0 0-24 0,4 6-22 16,-4-6-25-16,0 0-26 0,0 0-34 0,0 0-52 15,0 0-68-15,0 0-65 0,0 0-338 0,0 0-715 16,0 0 316-16</inkml:trace>
        </inkml:traceGroup>
        <inkml:traceGroup>
          <inkml:annotationXML>
            <emma:emma xmlns:emma="http://www.w3.org/2003/04/emma" version="1.0">
              <emma:interpretation id="{A25A0A20-B91F-4157-BB65-5F02FE6B6C2D}" emma:medium="tactile" emma:mode="ink">
                <msink:context xmlns:msink="http://schemas.microsoft.com/ink/2010/main" type="inkWord" rotatedBoundingBox="30639,13417 33056,13267 33086,13753 30669,13903"/>
              </emma:interpretation>
            </emma:emma>
          </inkml:annotationXML>
          <inkml:trace contextRef="#ctx0" brushRef="#br0" timeOffset="15257.77">29616 11776 73 0,'0'0'140'0,"0"0"0"16,6-6-9-16,-6 6-7 0,0 0-7 0,0 0-8 15,8-6-2-15,-8 6 1 0,0 0-3 0,0 0-6 16,5-7-3-16,-5 7-7 0,0 0-5 0,0 0-4 0,0 0-4 16,0 0-2-16,0 0-5 0,0 0-5 0,0 0-5 0,0 0-7 15,0 0-7-15,0 0 0 0,0 0-6 0,0 0-6 16,0 0-4-16,0 0-3 0,0 0 1 16,0 0-5-16,0 0-4 0,0 0-1 0,0 0 6 0,0 0 3 15,0 0 1-15,0 0-1 0,0 0 2 0,0 0-3 16,0 0 6-1,-13 22-1-15,13-22-3 0,-6 12-2 0,0-6-2 0,6-6 1 16,-10 10-1-16,5-5 2 0,5-5-3 0,-11 9-2 16,7-4-3-16,-5 0 1 0,3 1-1 0,6-6-1 15,-12 11 0-15,5-7-3 0,-2 1 0 0,1 1-2 0,8-6 1 16,-18 8-4-16,9-2-2 0,1-1 0 0,2-1 2 16,6-4 0-16,-15 9 4 0,7-4-3 0,-1-1 1 15,1-1-3-15,8-3-2 0,-11 7 0 0,4-3 1 16,7-4 0-16,-12 8 0 0,12-8-1 0,-9 6-2 0,4-3 2 15,5-3-1-15,-7 5-2 0,7-5 1 0,-6 8-1 16,6-8 4-16,-7 6-5 16,7-6 1-16,0 0 6 0,-10 3-8 0,10-3 1 0,0 0 1 15,-5 5-5-15,5-5 5 0,-7 4-1 0,7-4 1 16,0 0 1-16,0 0-2 0,-8 5-3 0,8-5 1 0,0 0 0 0,-5 6 2 16,5-6-1-16,0 0 1 0,-9 5-2 0,9-5 1 0,0 0-3 15,0 0 5-15,-3 11 2 0,3-11-4 0,0 0 1 16,-5 6 0-1,5-6-3-15,0 0 8 0,-4 9-6 16,4-9 3-16,0 0-6 0,0 0 1 0,0 0 1 0,-1 8 1 16,1-8-3-16,0 0 3 0,0 0-2 0,0 0 5 15,0 0-3-15,-5 8-1 0,5-8 0 0,0 0 2 16,0 0 1-16,0 0-2 0,0 0 2 0,0 0 0 0,0 0-1 16,0 0 3-16,0 0-5 0,-2 9 5 0,2-9-7 15,0 0 3-15,0 0 2 0,0 0 0 0,0 0 0 16,0 0-1-16,0 0-2 0,0 0 4 15,0 0 0-15,0 0-1 0,0 0 1 0,0 0-2 0,0 0 0 16,0 0 1-16,0 0 5 0,0 0-4 0,13 4 1 0,-13-4-3 16,0 0 3-16,10 4 3 0,-10-4-3 0,9 1 2 15,-9-1-1-15,9 3 0 0,-9-3 4 0,10 3 1 0,-10-3 2 16,9 3 3-16,-9-3 2 0,12 8 2 0,-4-7 1 16,0 2-3-1,-8-3 0-15,12 9 2 0,-6-7-1 0,1 0 2 0,3 2 6 16,-3 1-8-16,2 0 1 0,-3-1 5 0,2 0-4 15,1-1 4-15,-2 5-1 0,1-4-2 16,-3 2 2-16,4 0-6 0,-4 0 1 0,2 0-1 16,-1 0-3-16,1 0 0 0,-7-6-1 0,10 8-2 0,-3-3 1 15,-2 0-9-15,-5-5 8 0,8 9-4 0,-3-3 1 16,1-1-5-16,-6-5 3 0,6 7 4 0,-6-7-8 16,7 7 7-16,-7-7 1 0,5 7-8 0,-5-7 0 15,6 5 1-15,-6-5 3 0,0 0-3 0,9 6 3 0,-9-6-8 16,0 0-4-16,0 0-7 0,8 6-11 0,-8-6-10 15,0 0-18-15,0 0-8 0,0 0-28 0,0 0-32 0,0 0-36 16,0 0-31-16,0 0-33 0,0 0-231 0,0 0-487 16,15-15 216-16</inkml:trace>
          <inkml:trace contextRef="#ctx0" brushRef="#br0" timeOffset="16043.59">29860 11972 84 0,'0'0'237'0,"0"0"-19"16,0 0-21-16,0 0-21 0,0 0-16 0,0 0-12 15,0 0-2-15,0 0-11 0,0 0-5 0,0 0-7 16,-10 15-3-16,10-15-7 0,-2 12-3 0,2-12-11 16,0 15-10-16,0-15-5 0,2 12-2 0,-1-3-2 15,-1-9-7-15,4 13-5 0,-1-5 0 0,-1-1-5 16,-2-7-2-16,7 13 0 0,-2-8-7 0,-2 2-5 0,-3-7 1 16,9 9 0-16,-4-5-3 0,-5-4-4 0,9 6-1 15,-4-4-2-15,-5-2-7 0,9 8-5 0,-9-8-2 0,10 4 1 16,-10-4-3-16,11 3-6 0,-11-3 0 0,12 1-1 15,-12-1-3-15,16 3 3 0,-16-3-5 0,13-4 1 16,-4 1 3-16,-9 3-6 0,14-4 8 0,-6 0-14 0,-8 4-4 16,13-7 3-16,-6 1 0 0,-7 6-9 0,10-9 2 15,-4 0-1-15,-1 3-3 0,1 2 2 16,-3-5-2-16,5 0-10 0,-6 0 0 0,0 0 4 0,3-1-4 0,-5 10-1 16,3-16 0-16,-2 9-3 0,-1 7 1 0,-1-19-2 15,-2 11 7-15,3 8 1 0,-1-19 2 0,-3 12 1 16,4 7-2-16,-4-16 5 0,0 9-2 0,0-1 1 15,4 8 6-15,-7-13-6 0,2 8 3 0,5 5 5 0,-6-9-5 16,0 3 1-16,6 6-1 0,-6-7 4 16,6 7-1-16,0 0 0 15,-12-8 2-15,12 8 0 0,-6-3-2 0,6 3 2 16,-11-3-2-16,11 3 1 0,0 0-3 0,-12-2 5 16,12 2 1-16,0 0-1 0,-17 2-3 15,17-2 4-15,-11 3-2 0,11-3-1 0,-13 3 3 16,6 2 0-16,7-5 0 0,-14 6 1 0,6-2-5 15,0 2 4-15,0 0 4 0,-1 0-3 0,0 2-1 16,2-3-5-16,-3 1-7 0,2 3-16 0,-3-1-8 0,5 0-17 0,-3 0-19 0,5-2-21 16,-4 2-21-16,2-2-24 0,0 1-14 0,6-7-29 15,-4 10-49-15,4-10-119 0,-4 10-378 0,4-10 168 16</inkml:trace>
          <inkml:trace contextRef="#ctx0" brushRef="#br0" timeOffset="16497.25">30307 12085 146 0,'0'0'221'0,"0"10"-4"0,0-10-15 0,0 0-11 0,0 0-6 16,0 0-4-16,0 0-8 0,0 0-6 0,0 0-1 0,0 0-4 15,0 0-5-15,0 0 2 0,0 0 11 16,0 0-7-16,0 0 0 0,0 0 1 0,0 0-7 15,0 0-10-15,0 0-12 0,0 0-1 0,0 0-6 0,0 0-4 16,0 0-6-16,12-19 2 0,-12 19-4 0,1-8-5 16,-1 8-4-1,0 0-12-15,2-12-10 0,-2 12-10 0,0-11-3 16,0 11-7-16,0 0-7 0,0-14-1 0,0 14-3 0,0 0-10 16,0-11-5-16,0 11-3 0,0 0-7 15,0 0-12-15,0 0 0 0,0 0-26 0,1-8-30 16,-1 8-21-16,0 0-34 0,0 0-25 15,0 0-30-15,0 0-30 0,0 0-37 0,0 0-30 16,0 0-20-16,0 0-32 0,0 0-278 0,0 0-623 0,0 0 276 0</inkml:trace>
          <inkml:trace contextRef="#ctx0" brushRef="#br0" timeOffset="17128.08">30526 11900 67 0,'0'0'221'0,"0"0"-11"16,6-8-10-16,-6 8-7 0,8-5-17 0,-8 5-13 16,4-5-10-16,-4 5-4 0,8-9-10 0,-8 9-4 0,4-8-11 15,-4 8 4-15,7-13-10 0,-7 13-6 16,7-10-5-16,-4 4-2 0,-3 6-8 0,4-14-4 0,-3 7-8 15,-1 7 0-15,6-12-9 0,-3 6-2 0,-3 6-4 0,3-15-8 16,-1 9-3-16,-2 6 0 0,2-15-8 16,0 9-1-16,-2 6-7 0,0 0 0 0,4-15-7 15,-4 15 0-15,0-10-7 0,0 10 0 0,0 0 1 16,0 0-1-16,0-12-1 0,0 12-2 0,0 0-4 16,0 0 1-16,0 0-6 0,1-8-3 0,-1 8 2 15,0 0-3-15,0 0-2 0,0 0-8 16,0 0 2-16,0 0-1 0,0 0-2 0,0 0-7 15,0 0 5-15,0 0 4 0,0 0-4 0,0 0-1 0,0 0 5 16,0 0-6-16,0 0 0 0,-1 32 4 0,1-32 5 16,0 13 0-16,0-13-1 0,-1 18 0 0,1-6 0 15,1-4 2-15,-1 6 12 0,-1-2-2 0,3 0 10 0,1 3 0 0,-2-2-1 16,1 1-5-16,-2 2 5 0,1-1 6 0,-1-1-12 16,0-3 5-16,3 4 1 0,-2-3 3 0,-1 4-4 15,1-4 13-15,-2 1-6 0,1-1-10 16,-1-3 6-16,2-1-7 0,-1-8 3 0,0 19-4 0,0-19 1 15,0 12-10-15,1-3 6 0,-1-9 4 0,-2 10 4 16,2-10-4-16,0 14 1 0,0-14 0 0,1 10 2 0,-1-10-1 16,4 9 5-16,-4-9-6 0,5 8 5 0,-5-8-2 0,3 8 0 15,-3-8-6-15,0 0-1 0,5 9 0 0,-5-9-4 16,5 6 0-16,-5-6 4 0,0 0-7 16,5 6 0-16,-5-6-10 0,0 0-8 0,0 0-13 0,6 6-29 15,-6-6-29-15,0 0-12 0,0 0-46 0,0 0-28 16,0 0-31-1,0 0-42-15,0 0-51 0,0 0-71 0,0 0-185 16,0 0-587-16,-24 0 259 0</inkml:trace>
          <inkml:trace contextRef="#ctx0" brushRef="#br0" timeOffset="18416.19">31218 11867 81 0,'0'0'172'16,"0"0"-14"-16,0 0-12 0,0 0-7 0,0 0-18 0,0 0-4 16,0 0-10-16,0 0-8 0,0 0 2 0,0 0-5 15,0 0 2-15,0 0 0 0,0 0-1 16,0 0-4-16,-27 12 0 15,22-7-5-15,-2 1 1 0,-1 0-11 0,-1 4 2 16,-1 1 1-16,1-1 4 0,-3-3-6 0,3 6-1 16,-2-3-2-16,1 3-5 0,-2-5 1 0,2 3-6 15,0 2 0-15,0-5-3 0,1 2-9 0,-3 0-3 0,4-1-3 16,2-1-2-16,-5-1-7 16,3-1-2-16,1 0 0 0,3 0-8 0,4-6 7 15,-12 8-9-15,7-2-4 0,5-6-2 0,-10 8-1 16,10-8-3-16,-9 6 0 0,9-6-5 0,-4 6 4 0,4-6-3 15,0 0 2-15,-9 7-6 0,9-7 2 0,0 0 2 16,0 0-1-16,-4 5-6 0,4-5 5 0,0 0-2 16,0 0 0-16,0 0 1 0,0 0-4 0,0 0 6 15,0 0-3-15,0 0-2 0,0 0 0 0,0 0 6 16,0 0-7-16,0 0-4 0,0 0 9 0,0 0-7 16,0 0-3-16,0 0 8 0,0 0-9 0,0 0 2 15,0 0-4-15,0 0 3 0,0 0-3 0,0 0 1 16,24-18-2-16,-24 18-2 0,13-2 2 0,-13 2 0 15,17 0-5-15,-7-1 10 0,-10 1-11 0,17-2-5 16,-5 1-14-16,-4 0-8 0,2-1-18 0,-10 2-16 16,17-1-23-16,-9-1-21 0,1-1-26 0,-9 3-33 15,21-9-24-15,-10 6-63 0,-2 0-143 0,3-4-435 0,1 0 193 0</inkml:trace>
          <inkml:trace contextRef="#ctx0" brushRef="#br0" timeOffset="17951.94">31008 11884 198 0,'0'0'235'0,"0"0"-11"0,0 0-14 0,0 0-18 0,0 0-17 15,0 0-13-15,0 0-13 0,0 0-14 0,0 0-9 16,0 0-7 0,16 9-2-16,-16-9-8 0,6 8-5 0,-2-3-4 15,-4-5-8-15,9 8 1 0,-4-2-10 0,1 3-3 0,0 2 1 16,-1-4-3-16,2 2-8 0,0 1-3 16,-2-1 1-16,-1-1-5 0,1-1-3 0,0 0-1 15,-1 0-1-15,1 1-8 0,1 0 2 0,-3-2-4 0,3 3 1 16,-6-9-7-16,6 12-5 0,-1-5-8 15,-5-7 3-15,6 12-4 0,-5-8-1 0,-1-4-9 0,7 6 5 16,-7-6-4-16,3 9 0 0,-3-9-13 16,0 0 6-16,3 9 3 0,-3-9-10 0,0 0-8 0,0 0-13 15,0 0-7-15,4 7-6 0,-4-7-9 0,0 0-7 0,0 0-17 16,0 0-25-16,0 0-24 0,0 0-22 0,0 0-30 16,0 0-17-16,0 0-39 0,-7-34-233 0,9 23-489 0,-1-3 217 0</inkml:trace>
          <inkml:trace contextRef="#ctx0" brushRef="#br0" timeOffset="19095.23">31435 11896 64 0,'0'0'223'0,"2"-14"-21"0,-1 8-20 15,-1 6-14-15,7-14-13 0,-3 4-18 0,-1 4-11 0,1-9-12 16,0 6-8 0,3-1-10-16,-2-3-9 0,-1 5-8 0,4-4-6 15,-2 3-9-15,-2 0-5 0,1 2 1 0,-1-2-3 16,-4 9-7-16,10-16 0 0,-7 14-1 0,-3 2 2 0,4-9-3 15,-4 9 0-15,6-10-2 16,-6 10 0-16,0 0-6 0,0 0-6 0,6-9 1 0,-6 9-5 16,0 0-2-16,0 0-5 0,0 0-1 0,0 0-7 15,8-3-1-15,-8 3-4 0,0 0 1 0,0 0-4 0,0 0 1 0,0 0 0 16,0 0 1-16,0 0 3 0,-5 31 4 0,1-23 3 16,3 3 4-16,-3 3 0 0,-2-1 7 0,2 2-4 15,1 0-2-15,-3 4-2 0,0-1 8 0,2-1-2 16,1 2-1-16,-1-3-3 15,2-2 1-15,-2 3 4 0,0-5 1 0,0 4-5 16,-1-2 1-16,1-1-1 0,3-1 1 0,1 2-4 16,-4-2 10-16,1-4-9 0,0 1-1 15,3-9-1-15,0 20-4 0,0-13-2 0,0-7 3 0,3 14-5 16,-3-14 1-16,0 8-1 0,0-8-2 0,1 12-13 16,-1-12-15-16,0 0-20 0,2 13-19 0,-2-13-22 15,0 8-29-15,0-8-24 0,0 0-34 0,6 9-32 16,-6-9-246-16,12 0-479 0,-12 0 212 0</inkml:trace>
          <inkml:trace contextRef="#ctx0" brushRef="#br0" timeOffset="19769.25">31718 11776 92 0,'0'0'190'0,"0"0"-10"0,4-10-11 0,-4 10-4 0,0 0-8 15,0 0-10-15,0-11-6 0,0 11-10 0,0 0-9 16,0 0-8 0,0 0-11-16,0 0-1 0,5-9-6 0,-5 9-7 15,0 0-4-15,0 0 0 0,0 0-7 0,0 0-4 16,0 0-1-16,1-9-4 0,-1 9-4 0,0 0-1 16,0 0-3-16,0 0-3 0,0 0-8 0,0 0-2 15,0 0-7-15,0 0-4 0,0 0-6 0,0 0-1 16,0 0-6-16,0 0-2 0,0 0-5 0,0 0 6 15,0 0-5-15,0 0 0 0,0 0 5 0,-6 34 3 0,4-23-2 0,2-1 7 16,0 2-3-16,-4-1 2 0,4 4-4 0,-3-3 1 16,3 2-2-16,0 1 2 0,-3 0 3 0,2-1-6 15,-2-1 4-15,3 0-6 0,-3 0 2 0,3 2-2 16,-2-3 3-16,1-1-3 0,-1 1 9 0,1-3-14 16,1-9 0-16,0 17 0 0,0-6-4 0,0-11 0 15,0 11-2-15,0-11 3 16,0 14-1-16,0-14-4 0,0 12 1 0,0-12 2 15,0 10-4-15,0-10-13 0,0 0-11 0,0 15-18 0,0-15-15 16,0 9-21-16,0-9-27 0,0 10-19 0,0-10-39 16,0 0-28-16,1 10-32 0,-1-10-248 0,0 0-503 15,0 0 223-15</inkml:trace>
        </inkml:traceGroup>
      </inkml:traceGroup>
    </inkml:traceGroup>
    <inkml:traceGroup>
      <inkml:annotationXML>
        <emma:emma xmlns:emma="http://www.w3.org/2003/04/emma" version="1.0">
          <emma:interpretation id="{D62D8236-2409-44EA-BDCB-F2AB7C60C2AF}" emma:medium="tactile" emma:mode="ink">
            <msink:context xmlns:msink="http://schemas.microsoft.com/ink/2010/main" type="paragraph" rotatedBoundingBox="16546,15238 32448,15017 32463,16106 16562,16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DF9A7C-DF7A-4175-8250-CDCA006D466E}" emma:medium="tactile" emma:mode="ink">
              <msink:context xmlns:msink="http://schemas.microsoft.com/ink/2010/main" type="line" rotatedBoundingBox="16546,15238 32448,15017 32463,16106 16562,16327"/>
            </emma:interpretation>
          </emma:emma>
        </inkml:annotationXML>
        <inkml:traceGroup>
          <inkml:annotationXML>
            <emma:emma xmlns:emma="http://www.w3.org/2003/04/emma" version="1.0">
              <emma:interpretation id="{DE25285D-3C6C-4AD0-A194-001BC09E9B47}" emma:medium="tactile" emma:mode="ink">
                <msink:context xmlns:msink="http://schemas.microsoft.com/ink/2010/main" type="inkWord" rotatedBoundingBox="16552,15621 18886,15589 18894,16169 16560,16201"/>
              </emma:interpretation>
            </emma:emma>
          </inkml:annotationXML>
          <inkml:trace contextRef="#ctx0" brushRef="#br0" timeOffset="43915.11">15567 13999 68 0,'0'0'142'16,"0"0"-1"-16,0 0-8 0,0 0-6 0,0 0-6 15,0 0-10-15,0 0-3 0,0 0-6 0,0 0 1 0,0 0-6 0,0 0-5 0,0 0 3 16,0 0-7-16,0 0-3 0,0 0-3 0,0 0-4 15,0 0-5-15,0 0-2 0,0 0-3 0,0 0-5 16,0 0 6-16,0 0-4 0,0 0-3 0,0 0 0 16,0 0-1-16,0 0-4 0,0 0-6 0,0 0 3 15,0 0-2-15,0 0-6 0,-15-10-1 0,15 10 0 16,0 0-7-16,0 0-1 16,-6-7-5-16,6 7 1 0,0 0-4 0,-12-2-1 15,12 2-3-15,-13-2 0 0,13 2-3 0,-16 0-4 16,16 0 3-16,-17 0 0 0,8 0-4 0,-5 2 0 15,1-1 0-15,-3 2 1 0,3 2-2 16,0-1 1-16,-2-3-1 0,1 3 4 0,2 1-4 0,0 1 3 0,-2-3-4 16,6 0 3-16,-2 0-4 0,2-1 0 0,-1 2 0 15,1-1 1-15,1 4-5 0,-2-4 2 0,9-3-4 0,-13 9 2 16,8-4-3-16,5-5 1 0,-8 10 1 0,3-4 2 16,0 2-3-16,1 0 4 0,4-8-3 0,-7 17 1 15,2-6-1-15,0 0 0 0,3 1 3 0,-2-1 1 16,4-2-5-16,0 4 3 15,-1-3-4-15,1-10 3 0,1 21-3 0,2-9-2 0,0 1 5 16,-3-1-4-16,5 0 0 0,-1-2 5 16,2 5-5-16,0-5 5 0,0 0-3 0,5-2 5 15,-2 1 4-15,5 0-2 0,-1-3-1 0,3 0 3 16,1 2-3-16,-3-1 4 0,3-4-4 0,5 0 3 16,1 1-3-16,-6-1-4 0,-4 0-1 0,4-3 2 0,-3 6 0 15,1-6-1-15,-2-2-4 0,-3 4 3 16,-10-2 3-16,17 0-11 0,-17 0 6 0,12 0 0 15,-12 0-1-15,12 0-1 0,-12 0-6 0,0 0-11 0,11 0-13 0,-11 0-10 16,0 0-22-16,0 0-19 0,0 0-26 0,10 3-17 16,-10-3-20-16,0 0-22 0,0 0-37 0,13 2-32 0,-13-2-216 15,0 0-483-15,11-11 213 0</inkml:trace>
          <inkml:trace contextRef="#ctx0" brushRef="#br0" timeOffset="44587.71">15895 14220 106 0,'-26'-6'261'0,"26"6"-12"16,0 0-7-16,0 0-18 0,0 0-16 0,0 0-14 16,-10-4-14-16,10 4-18 0,0 0-9 0,0 0-17 15,0 0-13-15,0 0-11 0,0 0-4 16,0 0-13-16,0 0-8 0,0 0-9 0,0 0 1 0,0 0 2 16,0 0 0-16,0 0-4 0,0 0-2 0,0 0-2 15,0 0 3-15,34 8-3 0,-22-6-7 0,1-2 1 16,2 0-6-16,-1 3-3 0,3-1-6 0,0-1 6 15,0-1-15-15,0 2 1 0,0-1 3 0,0-2-8 16,-1 1-6-16,-1 0-1 0,1 0-1 0,-2-2-8 16,-2 2-4-16,3 0 1 0,-2 0-3 0,-3 2-2 15,-10-2-2-15,18 0-1 0,-10 1-1 16,3-1 0-16,-11 0-3 0,15 0 0 0,-15 0-2 0,12 1 4 16,-12-1-9-16,12 1 11 0,-12-1-6 0,10 1-3 15,-10-1 7-15,10 3-10 0,-10-3-2 0,0 0-7 16,10 2-8-16,-10-2-11 0,7 4-11 0,-7-4-15 15,0 0-10-15,0 0-21 0,0 0-17 0,0 0-18 0,6 4-23 16,-6-4-19-16,0 0-25 0,0 0-28 16,0 0-34-16,-21 6-201 0,21-6-486 0,-16 2 216 15</inkml:trace>
          <inkml:trace contextRef="#ctx0" brushRef="#br0" timeOffset="44751.6">15848 14430 130 0,'0'0'226'0,"0"0"-5"0,17 0-10 15,-17 0-6-15,15-1-13 0,-2 1-6 0,4-1-8 16,-4-2-2-16,4-1-9 0,0 2-4 15,7-1-5-15,0 0-1 0,-2 0-9 0,0-3-4 0,-1 4-14 16,2-2 6-16,-7 0-10 0,8 2-4 0,-11-1-10 16,-2 2-8-16,1 1-18 0,-12 0-4 0,21 0-10 15,-13-4 1-15,-8 4-11 0,16 0-7 0,-16 0-6 0,13 0-5 0,-13 0-9 16,10 4-1-16,-10-4 0 0,11 0-18 0,-11 0 14 16,8 3-9-16,-8-3-6 0,9 3-15 0,-9-3-20 15,6 6-21-15,-6-6-20 0,0 0-22 0,7 11-28 16,-7-11-35-16,1 8-13 0,-1-8-33 0,4 6-25 15,-4-6-44-15,0 0-208 0,0 0-506 0,0 0 224 16</inkml:trace>
          <inkml:trace contextRef="#ctx0" brushRef="#br0" timeOffset="45230.5">16603 14260 19 0,'0'0'269'16,"0"0"-17"-16,0 0-18 0,0 0-24 0,0 0-18 15,0 0-19-15,0 0-13 16,4-13-8-16,-4 13-17 0,0 0-14 0,7-10-8 16,-5 5-10-16,-2 5-8 0,7-12-9 0,-2 6-9 0,0-3-5 15,1 2-7-15,3-5-5 0,-3 0-1 0,1-1-1 0,-1 0-10 0,1 0 0 0,-1-3-11 16,4 4 2-16,-3-7-2 0,0 4 1 0,-2 0-2 15,0 2 5-15,1-1-4 0,-1 2 10 0,-3 5-2 16,2-2 6-16,-2 0 0 0,-2 9 2 0,5-12-2 16,-5 12 0-16,4-9-6 0,-4 9-7 0,0 0-2 0,2-7-3 15,-2 7-6-15,0 0-2 0,0 0-2 16,0 0 2-16,0 0-1 16,0 0 6-16,0 0 7 0,-1 32 3 0,0-18 13 15,1 0 1-15,-4 6-1 0,3 1-2 0,-1-3 14 16,2 5-4-16,-2 0 7 0,2-2 4 0,-2 1-1 15,2-3 3-15,0 5-2 0,0-5-1 16,4 1 8-16,-4 2-4 0,2-5-1 0,-2-1 0 0,2-2-2 16,1 0 1-16,-3-5-1 0,1 7-5 0,0-2-6 15,2-3-5-15,-2-3-8 0,1 6 1 0,0-6-5 0,1 3-6 0,-2-2-2 16,2-1 1-16,-3-8-6 0,1 14-5 0,3-8-1 16,-4-6-14-16,1 13-23 0,1-7-34 0,-2-6-36 15,1 12-45-15,-1-12-39 0,-3 13-40 0,-2-6-54 16,-1 0-67-16,-1 0-96 0,-1-3-238 0,8-4-715 15,-15 5 317-15</inkml:trace>
          <inkml:trace contextRef="#ctx0" brushRef="#br0" timeOffset="48907.24">17003 14439 239 0,'0'0'248'0,"0"0"-13"0,-9 2-15 16,9-2-19-16,0 0-17 0,0 0-12 0,0 0-10 15,0 0-7-15,0 0-6 0,0 0-7 0,0 0-5 16,0 0-8-16,0 0-9 0,0 0-8 0,0 0-3 15,26-12-13-15,-26 12-4 0,7-4-6 0,-7 4-8 16,0 0-8-16,8-6-8 0,-8 6-2 0,0 0-4 16,9-6-7-16,-9 6 2 0,0 0-11 15,6-9 0-15,-6 9-6 0,3-6-1 0,-3 6-1 0,4-7 1 16,-4 7-4-16,0 0 5 0,0 0-1 0,0-15 2 16,0 15-2-16,0 0-3 0,0 0-1 0,-1-11 7 15,1 11-8-15,0 0-5 0,0 0-2 0,-4-10-2 0,4 10-5 16,0 0 6-16,0 0-5 0,0 0-10 0,0 0 2 15,0 0-3-15,0 0-5 0,0 0-7 16,0 0-10-16,0 0-17 0,0 0-21 0,0 0-26 16,0 0-19-16,-15 27-24 0,15-27-22 0,0 12-34 15,0-12-22-15,2 10-27 0,-2-10-246 0,1 11-516 16,-1-11 229-16</inkml:trace>
          <inkml:trace contextRef="#ctx0" brushRef="#br0" timeOffset="49292.11">17232 14364 209 0,'0'0'213'0,"10"3"-5"0,-10-3-19 0,0 0-9 16,3 16-8-16,0-10-8 0,-1 2-10 0,-2-8-11 16,6 16-13-16,-1-10-3 0,-1 3-4 0,2 0-1 0,-1 0-9 0,3 0 0 0,-2-2-8 31,4 2-3-31,-3-6-2 0,6 6-2 0,-3-7-5 0,2-1-6 15,0 2-11-15,-2-3 0 0,4 0-12 0,-2-3-5 16,3 2-5-16,-1-1-1 0,2-1-10 0,-1-3 1 16,4-3-8-16,-8 2-6 0,2-1 1 0,-1-1-4 15,-1-2-4-15,-3 2-3 0,-1-6 0 0,1 3 0 16,-1 1-4-16,-3-2 0 0,1-2-5 0,-4 2 1 16,-1-1 0-16,0 4-6 0,0-5 7 0,-4 5-5 15,-1-2-1-15,1 0 4 0,-4 1-7 0,0 0-1 16,-1 5-3-16,0-3 4 0,-1 6-1 0,-1-1-1 0,2-1-2 15,-1 2-2-15,-6 0-1 0,6 3 5 0,-5 0-1 16,2 4-9-16,-3 1-5 0,1 1-10 0,-4 2-12 16,0 2-14-16,2 3-19 0,2-1-26 0,-2 0-27 0,2 4-19 0,0 2-28 15,4-8-33-15,-1 8-51 0,0 0-178 16,4-4-464-16,2 5 205 0</inkml:trace>
        </inkml:traceGroup>
        <inkml:traceGroup>
          <inkml:annotationXML>
            <emma:emma xmlns:emma="http://www.w3.org/2003/04/emma" version="1.0">
              <emma:interpretation id="{BEF8320F-3BAE-430D-BF46-34927F391365}" emma:medium="tactile" emma:mode="ink">
                <msink:context xmlns:msink="http://schemas.microsoft.com/ink/2010/main" type="inkWord" rotatedBoundingBox="19966,15707 20222,15704 20225,15978 19970,15982"/>
              </emma:interpretation>
            </emma:emma>
          </inkml:annotationXML>
          <inkml:trace contextRef="#ctx0" brushRef="#br0" timeOffset="50140.73">18861 14079 148 0,'12'-6'250'0,"-12"6"-8"0,0 0-8 0,9-3-11 15,-9 3-13-15,5-6-11 0,-5 6-15 0,0 0-8 16,0 0-15-16,0 0-11 0,0 0-19 0,0 0-14 16,0 0-10-16,0 0-5 0,0 0-9 0,0 0-2 0,0 0-8 0,-3 21-3 0,3-21-10 15,-11 19-6-15,3-7-6 0,-3 0-4 0,-3 6-10 16,-2-2 0-16,-7 5-9 0,7-4-24 0,2-3-23 15,-5 3-23-15,2 3-33 0,0-3-38 0,-4-1-29 16,7 3-41-16,-2-11-21 0,5 5-242 0,-1-7-475 16,3 6 209-16</inkml:trace>
        </inkml:traceGroup>
        <inkml:traceGroup>
          <inkml:annotationXML>
            <emma:emma xmlns:emma="http://www.w3.org/2003/04/emma" version="1.0">
              <emma:interpretation id="{64489C4F-673F-41C5-BA7D-FC241B2F3D30}" emma:medium="tactile" emma:mode="ink">
                <msink:context xmlns:msink="http://schemas.microsoft.com/ink/2010/main" type="inkWord" rotatedBoundingBox="20685,15248 23308,15212 23318,15910 20694,15947"/>
              </emma:interpretation>
            </emma:emma>
          </inkml:annotationXML>
          <inkml:trace contextRef="#ctx0" brushRef="#br0" timeOffset="51002.82">19355 13963 154 0,'0'0'246'0,"0"0"-10"0,0 0-14 0,0 0-5 16,0 0-11-16,16 15-19 0,-16-15-12 0,10 11-13 15,-5-6-8-15,-1 1-10 0,2 3-8 16,0 0-11-16,3 0-9 0,-6 0-9 0,2-1-2 15,0-1-11-15,2 3-4 0,-2-1-9 0,0-3-7 0,1 2-8 16,-1-2-4-16,0 2-14 0,-5-8 2 0,5 12-4 16,-3-7-4-16,-2-5-7 0,2 10 0 0,-2-10-7 0,5 9 0 0,-5-9-6 15,4 6 1-15,-4-6-9 0,4 8 9 0,-4-8-2 16,0 0-3-16,2 8-8 0,-2-8 3 16,0 0 1-16,0 0 2 0,0 0-3 0,0 0 1 0,0 0 0 15,0 0-6-15,0 0 1 16,0 0 0-16,0 0-4 0,0 0 0 0,0 0-5 0,0 0-5 15,0-34-6-15,2 25-1 0,1-4-6 0,-1 1-4 16,4-3-2-16,0 0-3 0,1-3-1 0,3-2 2 16,-3 6-2-16,1 0 6 0,1-5 1 0,0 1 2 0,-3 5 0 0,2-1 4 0,4 2 2 15,-2 0 5-15,0 1 5 0,-3-1 7 0,4 2 10 32,-5-1 1-32,1 4 3 0,-2 0 7 0,2 1-7 15,-7 6 4-15,9-9 3 0,-9 9-8 0,4-8 1 0,-4 8-4 16,8-8 0-16,-8 8-10 0,0 0 6 0,7-5 2 15,-7 5-3-15,0 0 0 0,0 0 7 0,8 13-1 16,-8-13 4-16,3 14 10 0,-6-4 6 0,7 2 8 0,-4 0 2 16,0 1-5-16,4 2 1 0,-4 0-3 0,1 0-2 15,1 1 4-15,2 0-16 0,-3-4 6 0,0 3 5 16,2-3-2-16,0 5-4 0,-3-7-2 16,2 5-3-16,-1-2-2 0,1-1-3 0,2 0 16 15,-3-1-35-15,-1-1-21 0,4-1-22 0,-4-9-25 16,0 16-19-16,1-10-26 0,-1-6-22 0,0 15-21 0,0-15-24 0,0 13-31 0,0-13-23 15,2 6-43 1,-2-6-190-16,0 0-505 0,0 0 224 0</inkml:trace>
          <inkml:trace contextRef="#ctx0" brushRef="#br0" timeOffset="51342.03">19836 14094 36 0,'0'0'265'0,"0"0"-23"16,0 0-10-16,0 0-12 0,0 0-15 0,0 0-9 15,0 0-10-15,17 6-20 0,-17-6-9 0,7 8-12 16,-1-5-11-16,-6-3-15 0,12 9-5 0,-7-4-8 16,0 1-5-16,-5-6-8 0,12 5-10 0,-5-2 5 15,2 2-10-15,-9-5-5 0,14 6-9 0,-3-4-8 0,-1-1-6 16,3 0-4-16,-1-3-4 0,0 0-6 0,1 0 1 0,3-1-5 16,-3-1-1-16,2 2-1 0,-2-2-5 0,2-3-4 15,-2 1 2-15,0 0-7 0,-3 1 0 0,1-2-2 16,-2 1 0-16,-4-3-3 0,0-1-1 0,-1 2-2 15,-1 0 1-15,-3 8-2 0,3-14 0 16,-3 5 1-16,0 9 1 0,-10-20-7 0,5 15 1 16,-4-3 1-16,1 1-1 0,-1 4 2 0,-5-1-4 0,1 1-3 0,-3 0 5 0,0 0 0 15,-1 1-1-15,0 2-2 0,2 0 0 0,-2 2-1 16,0 2-1-16,2-3-6 0,-2 4-14 0,1 0-18 16,3 2-22-16,0-4-26 0,-1 7-27 0,1-4-28 15,2 3-38-15,4-3-46 0,-3 2-239 0,4-1-506 16,1-4 224-16</inkml:trace>
          <inkml:trace contextRef="#ctx0" brushRef="#br0" timeOffset="52050.02">20413 13934 121 0,'0'0'220'0,"0"0"-4"0,0 0-8 15,0 0-8-15,0 0-6 0,0 0-7 0,-7-6-7 16,7 6-13-16,0 0-5 0,0 0-5 0,0 0-10 16,0 0-9-16,0 0-6 0,0 0-5 0,0 0-13 0,0 0-8 0,0 0-2 0,0 0-10 15,0 0-5-15,0 0-7 0,0 0-10 0,0 0-5 16,0 0-1-16,0 0-2 0,0 0-2 0,0 0 3 16,0 0 0-16,0 0-2 0,0 0-7 0,29 0 1 15,-29 0-6-15,16 1 1 0,-7-2-14 0,-9 1 1 16,21 1 3-16,-8-1-14 0,2-1-2 0,-2 1 0 15,0-2 1-15,2 2-7 16,-2 0 2-16,3 0-7 0,-2-2 7 0,0 1-3 16,-1-5-2-16,1 5 5 0,-5 1-7 0,-9 0 2 15,19-5-3-15,-8 3-1 0,2 1 6 16,-3-1-6-16,-10 2 3 0,16-4 1 0,-9 3 0 0,-7 1-10 16,14-4 12-16,-14 4-7 0,12-4 9 0,-12 4 9 0,9-1-23 15,-9 1 6-15,8-5-1 0,-8 5 16 0,0 0-14 0,0 0 0 16,11 0-10-16,-11 0-2 0,0 0-10 0,0 0-15 15,0 0-11-15,0 0-19 0,0 0-24 0,0 0-15 16,0 0-19 0,0 0-17-16,0 0-16 0,-30 6-16 0,30-6-15 15,-13 6-12-15,3-3-11 0,2 0-11 0,-4 3-22 0,-2-1-226 16,1-1-496-16,0 2 220 0</inkml:trace>
          <inkml:trace contextRef="#ctx0" brushRef="#br0" timeOffset="52365.93">20424 14085 109 0,'0'0'204'16,"0"0"-6"-16,0 0-8 0,0 0 3 0,0 0-9 15,6 15-6-15,-6-15-6 0,9 0-1 0,-9 0-5 0,9 4-8 16,-9-4-6-16,17 3-5 0,-8-3-8 0,3-3-7 15,1 3-12 1,0 0-5-16,1 0-1 0,3 0-6 0,-4-1-7 0,4-2-2 16,-2 1-9-16,4-1-5 0,-3 3 9 0,0-3-16 0,2 1-8 0,-4 0-5 0,0-1 4 15,-4 3-11-15,-10 0-8 0,17-1-8 0,-9 0-5 0,-8 1-2 16,13-2-2-16,-13 2-5 0,12-2-19 16,-12 2-12-16,0 0-19 0,10-3-20 0,-10 3-21 15,0 0-11-15,0 0-16 0,0 0-26 0,0 0-29 0,0 0-43 16,0 0-14-16,0 0-47 0,0 0-218 0,-22 16-505 15,22-16 224 1</inkml:trace>
          <inkml:trace contextRef="#ctx0" brushRef="#br0" timeOffset="54136.66">21234 13717 73 0,'0'0'173'0,"0"0"-10"0,0 0-9 0,0 0-10 16,0 0-11-16,0 0-7 0,0 0-6 0,0 0-9 15,0 0-1-15,0 0-3 0,0 0-5 0,0 0-3 16,0 0-3-16,0 0 0 0,0 0-9 0,0 0 1 15,0 0-2-15,0 0 2 0,0 0-7 0,0 0-4 16,0 0 0-16,0 0-5 0,0 0-4 0,-14-2-3 0,14 2-1 16,0 0-4-1,0 0-10-15,0 0 0 0,0 0-5 0,-1-12-2 16,1 12-4-16,0 0-1 0,0 0-4 0,0 0-5 16,7-19-4-16,-7 19-1 0,5-8-1 0,0 1-4 15,-5 7-2-15,7-12 0 0,-5 9-2 0,4-6 0 0,-6 9-6 0,10-10 1 16,-5 5-3-16,2 1 4 0,-7 4-3 0,12-8-1 15,-7 1-2-15,-5 7 1 0,12-7-2 0,-7 1 3 16,-5 6-5-16,12-5 2 0,-12 5 0 0,7-3 0 16,-7 3-4-16,11-3 4 15,-11 3-4-15,0 0-2 0,10-3 3 0,-10 3-2 0,0 0-1 16,0 0 0-16,12-3 6 0,-12 3-5 0,0 0-1 0,0 0 3 16,13 3-2-16,-13-3 0 0,0 0-3 0,12 3 3 15,-12-3 2-15,6 3-1 0,-6-3-2 0,0 0 2 16,8 8 0-16,-8-8 1 0,7 10 3 0,-7-10 2 0,2 10-3 0,-2-10 7 0,4 8-3 15,-4-8 1-15,0 10 2 0,0-10-3 0,0 11 3 16,0-11-3-16,2 14 4 0,-2-14 1 0,-2 15 7 31,2-15-1-31,-4 14-2 0,3-7 1 0,-3 1 2 0,3 2-2 16,-2-4 1-16,-1 4 0 0,0-1 2 0,4-9-1 16,-7 18 2-16,1-8 4 0,1 1-5 0,-1-1-3 15,0 2 2-15,4-4-1 0,-3 0 0 0,-1 4-4 0,2-4-4 16,-1-1 1-16,-1 0 2 0,3-2 2 0,-2 4-8 15,5-9 1-15,-8 18 1 0,0-11 1 16,3 1-3-16,-2 0-1 0,2 0 1 0,-1 2 2 16,-2-2-4-16,-1 2 3 0,2-1-2 0,-3-3 0 0,2 4-4 15,-1 1 5-15,1-5-6 0,0 2 3 0,-1-2-1 16,2-1 0-16,1 1 1 0,-1 0 0 0,-1-1 4 0,2 1-7 0,-1-1 1 16,1 0 2-16,6-5-5 0,-8 8 3 0,3-3 1 15,5-5-5-15,-10 7 2 0,10-7-1 0,0 0 3 16,-6 5 0-16,6-5-3 0,0 0 2 0,-8 3 3 15,8-3-5-15,0 0 1 0,0 0 2 0,0 0-4 16,0 0 2-16,0 0 2 0,0 0-3 0,0 0 8 16,0 0-1-16,0 0-4 15,0 0-5-15,0 0 1 0,0 0-1 0,0 0-3 16,0 0 1-16,35-6 2 0,-28 4-3 0,-7 2 1 16,17-5-1-16,-9 3 3 0,1-1-3 0,-9 3 5 15,18-6-4-15,-11 5 0 0,1-4 3 0,-8 5-3 16,14-4 1-16,-8 1 2 0,-6 3-2 0,12-2-1 0,-12 2 4 15,8-4-4-15,-8 4 3 0,0 0-1 16,14-1-1-16,-14 1 2 0,0 0 1 0,0 0-1 0,12-1-1 0,-12 1 3 16,0 0-3-16,0 0 0 0,12 2 1 0,-12-2-5 15,0 0 2-15,10 6 3 0,-10-6 1 0,8 3 0 16,-8-3 3-16,7 4-1 0,-7-4 6 0,9 5-8 0,-9-5 2 16,9 6-2-16,-2-3 3 0,-7-3-3 0,13 3-8 0,-5-2 12 15,-8-1 1-15,15 0-5 0,-15 0 4 0,19 0 4 16,-19 0-2-16,17-3 3 0,-10 2 3 0,-7 1-6 15,17 0 6-15,-9-3-7 0,-8 3 7 0,17-5 0 16,-9 2 6-16,0 0 2 0,0 0 3 0,-8 3 7 31,14-6-3-31,-9 2 5 0,-5 4 9 0,8-4-9 0,-8 4-3 16,7-5 11-16,-7 5-5 0,6-5-6 0,-6 5-4 0,0 0 0 16,8-7-11-16,-8 7 10 0,0 0-10 0,0 0-6 15,0 0-13-15,5-6-1 0,-5 6-25 0,0 0-8 16,0 0-15-16,0 0-16 0,0 0-19 0,0 0-21 15,0 0-23-15,-26 18-24 0,26-18-23 0,-10 7-30 0,10-7-36 16,-7 7-249-16,7-7-538 0,0 0 238 16</inkml:trace>
          <inkml:trace contextRef="#ctx0" brushRef="#br0" timeOffset="54535.44">21972 14015 56 0,'3'5'279'15,"-3"-5"-15"-15,2 11-8 0,-2-11-15 0,3 13-14 0,-3-13-17 16,0 13-15-16,0-13-12 0,-4 16-17 0,0-5-13 15,-2 0-14-15,-1 2-18 0,-1-2-14 0,-2 1-4 16,-6 5-23-16,2-3-29 0,-7 1-39 0,1 1-45 0,-2-1-55 0,2 2-61 16,-1-5-87-16,-1 2-154 0,3-2-422 15,-2-1 187-15</inkml:trace>
        </inkml:traceGroup>
        <inkml:traceGroup>
          <inkml:annotationXML>
            <emma:emma xmlns:emma="http://www.w3.org/2003/04/emma" version="1.0">
              <emma:interpretation id="{487B48A1-BFA6-4B94-94A1-CF8239A9C9E2}" emma:medium="tactile" emma:mode="ink">
                <msink:context xmlns:msink="http://schemas.microsoft.com/ink/2010/main" type="inkWord" rotatedBoundingBox="23920,15184 24736,15173 24747,16015 23932,16027"/>
              </emma:interpretation>
            </emma:emma>
          </inkml:annotationXML>
          <inkml:trace contextRef="#ctx0" brushRef="#br0" timeOffset="83602.03">22900 13623 108 0,'0'0'196'0,"0"0"-7"0,0 0-15 0,0 0-13 0,-5-8-10 15,5 8-17-15,0 0-4 0,0 0-8 0,0 0-11 16,0 0-9-16,0 0-5 0,0 0-10 16,12-16 0-16,-12 16-2 0,0 0-5 0,6-6-2 0,-6 6-4 31,6-8-1-31,-6 8-5 0,0 0-5 0,5-8-6 15,-5 8-2-15,0 0-1 0,5-7-3 0,-5 7-1 0,4-6 3 16,-4 6-5-16,0 0-2 0,0 0-1 0,5-7 2 16,-5 7-5-16,0 0 1 0,0 0-3 0,0 0-3 15,3-10-4-15,-3 10-2 0,0 0 2 0,0 0-4 16,0 0 2-16,0 0-2 0,0 0-6 0,0 0 0 16,0 0-2-16,0 0-4 0,4-7-3 0,-4 7-1 0,0 0 1 0,0 0-3 15,0 0 1 1,0 0-6-16,0 0-2 0,0 0 1 0,0 0 1 0,0 0-3 15,0 0-2-15,10 20 3 0,-10-20-1 0,4 10-1 16,0-4 1-16,-4-6 7 0,1 17-3 0,1-12 3 16,2 5 3-16,-4 2 0 0,2 2 2 0,-2-3 1 0,0 1-3 15,0-1 7-15,0 3-1 0,0-3-4 0,0-11 7 16,0 16 8-16,0-7-7 0,0-9-6 16,0 19-2-16,-2-12-2 0,2-7 4 0,0 14-1 0,0-14-1 15,0 15-1-15,0-15-5 0,0 9-1 0,0-9 3 16,-4 10-1-16,4-10-8 0,0 0 11 0,4 12-4 0,-4-12-2 15,0 0 5-15,0 0-12 0,0 9 10 16,0-9-7-16,0 0 0 0,0 0-1 0,0 0 1 16,2 12 2-16,-2-12-1 0,0 0 2 0,0 0-5 0,-2 9-1 15,2-9 3-15,0 0 0 0,0 0-3 0,0 12 4 0,0-12-4 16,0 0 1-16,0 13-10 0,0-13-17 0,0 0-13 16,-6 9-11-16,6-9-23 0,-1 9-17 0,1-9-29 15,-3 10-23-15,3-10-29 0,-2 10-28 0,2-10-45 16,0 0-208-16,-5 7-489 0,5-7 217 0</inkml:trace>
          <inkml:trace contextRef="#ctx0" brushRef="#br0" timeOffset="84159.32">22592 13998 65 0,'0'0'192'0,"0"0"-10"0,0 0-12 0,0 0-8 15,19 5-13-15,-19-5-10 0,10 0-7 0,-10 0-9 16,13 4-10-16,-4-2-11 0,-9-2 1 0,19 3-8 16,-7-1-4-16,1-1-9 0,3 1 0 0,-3-2-6 15,4 1 0-15,1 0-2 0,-2 1-3 0,1 1-2 0,7-2-2 16,-1 0-4-16,2 0 1 0,0-1-9 0,1 0 5 15,-5 3-11-15,0-3-2 0,5 1-3 0,-3-2-5 0,2 2-1 16,1-5-1-16,-1 7-8 0,-3-6 6 16,2 2-3-16,1 1-4 0,-4 0-3 0,-2-1-2 15,-2 0-1-15,0-2-4 0,-2 3 1 0,-1 0-3 0,0 0-1 16,-2 0-2-16,4 0 0 0,-4 0-3 0,2 0 0 16,-2 3-3-16,-2-2-1 15,-10-1 0-15,15 1-4 0,-15-1 4 0,14 1-3 0,-14-1 0 16,12 4-1-16,-12-4-1 0,10 0-7 0,-10 0-11 15,0 0-9-15,12 3-9 0,-12-3-8 0,0 0-14 16,7 2-5-16,-7-2-13 0,0 0-15 0,0 0-17 0,0 0-31 0,0 0-22 0,0 0-40 16,0 0-174-16,-20 12-404 0,20-12 179 0</inkml:trace>
          <inkml:trace contextRef="#ctx0" brushRef="#br0" timeOffset="84862.96">22856 14162 33 0,'0'0'228'0,"0"0"-14"16,0 0-16-16,14 18-16 0,-14-18-11 0,3 6-12 15,-3-6-10-15,5 6-10 0,-5-6-10 0,9 10-10 16,-9-10-7-16,5 9-5 0,-2-3-10 0,-3-6-5 0,7 11-6 16,-7-11-1-16,7 9-7 0,-5-1-5 0,0-3-10 15,-2-5-5-15,6 13-6 0,-1-8-4 16,-5-5-3-16,6 10-10 0,-6-10-1 0,6 8 0 15,-6-8-5-15,5 7-2 0,-5-7-6 0,2 7 0 16,-2-7-1-16,0 0-1 0,4 8 0 0,-4-8-3 16,0 0-2-16,0 0-2 0,6 5 2 0,-6-5-3 0,0 0 1 15,0 0-1-15,0 0 0 0,0 0-1 0,0 0 2 0,0 0-3 0,0 0-8 16,0 0 1-16,0 0 0 0,17-12-9 0,-17 12-5 16,5-7 2-16,-5 7-1 0,9-11-5 15,-4 3-5-15,0 2-2 0,2-1-1 0,2-2 1 0,-1-2 3 16,1 5-1-16,-1-2 2 0,-1 0 6 0,0 2-2 15,-1 0 3 1,-6 6 3-16,14-9-1 0,-9 2 1 0,0 4-2 0,-5 3 3 0,10-11 4 0,-10 11 0 0,5-4 0 0,-5 4 1 16,0 0 2-16,9-8 0 0,-9 8 5 0,5-2 0 15,-5 2 1-15,0 0 1 0,9-2 2 0,-9 2-2 16,0 0 0-16,0 0 1 0,0 0 1 0,17 3 0 16,-17-3 2-16,0 0 2 0,11 3 4 0,-11-3 1 31,12 5 3-31,-12-5 0 0,9 5 3 0,-4-2 5 15,-5-3 5-15,12 8 5 0,-7-5 1 0,-5-3 3 0,9 10-2 0,-4-8-2 16,1 4-2-16,-6-6 7 0,6 10-5 0,-1-1-1 16,-2-3 2-16,-3-6-1 0,5 10-6 15,-1-4 7-15,-4-6-4 0,5 13-6 0,-2-5-2 0,-3-8 1 16,3 12-4-16,-2-4-3 0,-1-8 0 0,2 11-5 16,-2-3-3-16,0-8 4 15,3 14-2-15,-3-14 1 0,0 13-9 0,0-13-16 16,0 10-20-16,0-10-17 0,-3 10-29 0,3-10-27 0,0 0-34 15,3 14-39-15,-3-14-55 0,0 0-272 0,5 6-544 16,-5-6 242-16</inkml:trace>
        </inkml:traceGroup>
        <inkml:traceGroup>
          <inkml:annotationXML>
            <emma:emma xmlns:emma="http://www.w3.org/2003/04/emma" version="1.0">
              <emma:interpretation id="{CF7B849D-E2C2-49FA-A626-2B8712A83B2F}" emma:medium="tactile" emma:mode="ink">
                <msink:context xmlns:msink="http://schemas.microsoft.com/ink/2010/main" type="inkWord" rotatedBoundingBox="25242,15359 26977,15335 26984,15837 25249,15861"/>
              </emma:interpretation>
            </emma:emma>
          </inkml:annotationXML>
          <inkml:trace contextRef="#ctx0" brushRef="#br0" timeOffset="86285.4">24282 13807 149 0,'3'-11'176'0,"-3"11"-14"0,0 0-2 0,0 0-4 16,6-4-8-16,-6 4-10 0,0 0-7 0,0 0-3 16,0 0-12-16,0 0-4 0,0 0-6 0,0 0-14 15,0 0-3-15,0 0-7 0,0 0-7 0,0 0-6 16,0 0-10-16,0 0-3 0,0 0-10 0,0 0-3 16,0 0-3-16,0 0 2 0,0 0 7 0,0 0 7 15,0 0-5-15,0 0-3 0,0 0-7 0,-21 16 1 0,13-9 2 0,2-2 2 31,-5 4-2-31,5-4-3 0,-7 5-4 0,6-2 0 16,-4 2 0-16,0-1-2 0,-3-2-6 0,-1 2 6 16,4 1-3-16,-4-2-6 0,1 3 0 0,1-1-2 15,-4 3-5-15,2-4 1 0,1-2 1 0,2 2-1 0,0 0-1 16,2 0 0-16,-2-1-8 0,0 1 5 0,2-2-3 16,3-1-7-16,0-3 8 0,-2 1-4 0,9-4 0 0,-14 7-4 0,11-3 2 15,3-4 1-15,-8 6-2 0,8-6 0 0,0 0-4 16,-9 6 3-16,9-6-4 0,-6 6 3 0,6-6-4 15,0 0 4-15,-8 4 1 0,8-4-3 0,0 0 0 16,-6 5 0-16,6-5-1 0,0 0 2 0,0 0-8 16,-5 4 8-16,5-4-5 0,0 0 4 0,0 0-8 15,-7 6 4-15,7-6 0 0,0 0 3 0,0 0 0 0,0 0 1 16,0 0-2 0,0 0-1-16,0 0 0 0,0 0 4 0,0 0-2 15,0 0 1-15,0 0-2 0,0 0 0 0,0 0-3 0,17 14 0 16,-17-14 2-16,9 1 5 0,-9-1-5 0,15 1 4 15,-7 0-4-15,-8-1 3 0,11 1-2 0,1 2 2 16,-2-2-5-16,2 2 3 0,0-1-1 0,2 2 2 16,3-2-2-16,0 2 3 0,-2 0-3 0,2-1 3 15,2 2 1-15,1-1 3 0,2 4-2 0,-7-1 4 16,2-3-4-16,-3 1 2 0,3-1 6 0,-3 1 1 16,1-2 0-16,-1 2-1 0,0-1-1 0,1-2 0 15,-1 2-5-15,-1-1 6 0,-1 1-7 0,-3-1 1 16,-1-1 1-16,1 4-4 0,-1-6 1 0,-8 0 0 15,17 4 0-15,-12-2 0 0,7 2 0 0,-12-4-4 0,12 4-11 0,-12-4-9 16,12 0-15-16,-12 0-12 16,5 2-20-16,-5-2-20 0,9 6-22 0,-9-6-30 15,0 0-35-15,8 3-38 0,-8-3-62 0,0 0-142 0,0 0-449 16,0 0 198-16</inkml:trace>
          <inkml:trace contextRef="#ctx0" brushRef="#br0" timeOffset="135690.48">24762 13895 7 0,'0'0'191'0,"0"0"-15"0,0 0-13 0,0 0-13 15,0 0-15-15,0 0-7 0,0 0-6 0,0 0-6 0,0 0-2 16,0 0-2-16,0 0-5 0,0 0-6 16,0 0-6-16,0 0-2 0,0 0-1 0,5 6-1 0,-5-6-4 15,0 0-1-15,0 0-6 0,0 0-4 0,14-3-5 16,-14 3-6-16,0 0-4 0,15-6-4 0,-15 6-4 16,12-5-4-16,-7-1-6 15,-5 6 1-15,12-7-10 0,-5 4-1 0,0-3-5 0,-2 1-2 16,-5 5-2-16,12-10-6 0,-4 5 2 0,-2-3-1 0,2 2-6 15,-1 1 3-15,1-2-2 0,-3-2 0 16,-1 3-1-16,6-4-2 0,-7 2-2 0,1-1 0 0,1 2-4 16,0-2 4-16,-1 2-3 0,-4 7-3 15,8-11 0-15,-3 5 2 0,-5 6-2 0,4-11 0 16,-4 11-1-16,3-8-2 0,-3 8 0 0,5-6 2 16,-5 6-1-16,0 0 0 0,0 0 1 0,3-7-5 15,-3 7 0-15,0 0 2 0,0 0-3 0,0 0 1 0,0 0-2 16,0 0 1-16,0 0-4 0,0 0 2 0,0 0 2 15,0 0 1-15,0 0-2 0,0 0 1 0,5 26 3 16,-5-26 0-16,-2 18 2 0,2-11 3 0,0 5 0 16,-3 2 3-16,3 0 6 0,0 0 4 0,0 7 1 0,-3-7 1 0,3 1 2 15,-3-2 0-15,1 3 9 0,-2-1 2 0,-1 1 2 16,2-2-2-16,-2 3 2 16,5-4 1-16,-4 1-4 0,1 0 9 0,-2 1-4 0,0-2-2 15,1 1 0-15,1-3-6 0,3 1-8 16,-5-2 8-16,2-4 0 0,1 4-8 0,2-10 0 15,-2 15 2-15,2-15-2 0,-2 12-4 0,2-12 0 0,0 12-1 0,0-12-3 0,-3 9 1 0,3-9-2 16,0 0-2-16,0 0 4 0,0 10-3 0,0-10-1 31,0 0-3-31,0 0-20 0,0 0-14 0,0 0-26 0,0 0-24 16,0 11-35-16,0-11-29 0,0 0-31 0,0 0-31 16,0 0-37-16,0 0-230 0,0 0-510 0,0 0 227 15</inkml:trace>
          <inkml:trace contextRef="#ctx0" brushRef="#br0" timeOffset="136097.54">25219 14094 193 0,'0'0'186'0,"0"0"-11"0,0 0-12 0,0 0-9 15,0 0-6 1,0 0-4-16,15 4-13 0,-15-4-5 0,0 0-3 16,0 0-7-16,0 0-6 0,0 0-8 0,0 0-5 15,0 0-2-15,0 0-4 0,0 0-4 0,0 0 1 0,0 0-5 16,0 10-2-16,0-10-1 0,0 0-3 0,0 0-4 16,0 0 1-16,0 0-2 0,0 0 5 0,0 0 2 0,0 0 1 15,0 0 8-15,0 0-10 0,0 0-8 0,0 0-7 0,0 0 2 16,0 0 4-16,0 0-9 0,0-24-7 15,0 24 7-15,0 0-7 0,0 0 3 16,-5-17 4-16,5 17-10 0,0 0 2 0,-3-10-5 0,3 10-3 16,0 0 0-16,0 0-9 0,-7-8-6 0,7 8-6 0,0 0 4 15,0 0-6-15,-5-7-6 0,5 7 4 0,0 0-11 16,0 0-12-16,0 0-13 0,0 0-2 0,0 0-11 16,0 0-24-16,0 0-20 0,0 0-19 0,0 0-20 15,0 0-22-15,0 0-21 16,-6 21-27-16,6-21-29 0,0 0-36 0,0 0-245 15,0 0-534-15,6 13 237 0</inkml:trace>
          <inkml:trace contextRef="#ctx0" brushRef="#br0" timeOffset="136535.41">25472 13942 152 0,'0'0'216'0,"0"0"-6"0,0 0-7 16,0 0-10-16,0 0-12 0,0 0-10 0,-11 31-11 15,9-23-6-15,-2 1-11 0,-2 1-7 0,1-1-4 16,3 2-4-16,-5 0-10 0,4 0-11 0,1-2-8 16,-3 3-4-16,3-2-7 0,2-10-9 0,-5 16-9 0,5-7 0 0,0-9-4 15,3 13-5-15,-3-13-6 0,2 14 0 0,1-11-4 16,-3-3-5-16,12 9-3 0,-6-7 0 0,-6-2-4 15,17 5 1-15,-2-5-12 0,-1 0-5 0,0-4 7 16,-1-1-6-16,2-2-4 0,-1 1-2 0,-2-1-2 16,5 0 0-1,-9-3-3-15,6-4 1 0,-2 1-5 0,-4-1-1 16,-2 2 3-16,5-2-2 0,-6 1 5 0,-1 1-9 0,-1-4 2 16,-3 4 1-16,0-2-1 0,0 1 0 0,-6 4 1 15,2-3-2-15,-1 6 0 0,-3-4 3 0,2 5-5 16,-2-2 0-16,-4 3 1 0,2-1-2 0,-5 4-3 15,6-2 2-15,-5 4-1 0,-1 2-3 0,1 2 4 16,1 1-11-16,-1-1-19 0,-3 9-17 0,-3-3-20 16,4 0-30-16,-3 7-31 0,-1 1-43 0,3-2-48 15,0 2-53-15,0-3-183 0,3 1-490 0,-1-1 216 0</inkml:trace>
        </inkml:traceGroup>
        <inkml:traceGroup>
          <inkml:annotationXML>
            <emma:emma xmlns:emma="http://www.w3.org/2003/04/emma" version="1.0">
              <emma:interpretation id="{BD6B099A-CA7A-4C9A-90EC-1DFE746648E0}" emma:medium="tactile" emma:mode="ink">
                <msink:context xmlns:msink="http://schemas.microsoft.com/ink/2010/main" type="inkWord" rotatedBoundingBox="27471,15499 28874,15479 28881,16041 27479,16060"/>
              </emma:interpretation>
            </emma:emma>
          </inkml:annotationXML>
          <inkml:trace contextRef="#ctx0" brushRef="#br0" timeOffset="89940.5">26151 13868 182 0,'0'0'197'0,"0"0"-13"0,0 0-6 16,0 0-10-16,0 0-10 0,0 0-12 0,0 0-13 15,0 0-7-15,0 0-9 16,0 0-3-16,8-9-2 0,-8 9-7 0,0 0-3 15,0 0-2-15,0 0-2 0,0 0-5 0,23 12-1 16,-23-12-8-16,9 8 2 0,-3-3-1 0,-1 1-12 16,2 3-7-16,-2-2 3 0,0 4-8 0,5 0-1 15,-5 3-2-15,1-5-4 0,0 4-5 0,-1 1-6 16,1-3-2-16,0 0-2 0,-1 3-7 0,1-2-2 16,0-1-6-16,-4 1 4 0,1-3-6 0,5 0-4 0,-6-3 2 0,2 3-4 15,-4-9 0-15,3 12-1 0,2-6-2 0,-5-6 2 16,3 8-10-16,-3-8 4 0,4 5 1 0,-4-5 3 15,0 0-3-15,0 0-1 0,5 7 0 0,-5-7 4 16,0 0-7-16,0 0-12 0,0 0-16 0,0 0-20 16,0 0-11-16,0 0-12 0,12-13-8 0,-7 4-10 0,1-1-3 15,0-2-3 1,-4-1-2-16,7 1-10 0,-3 0 6 0,0-2 5 16,-2 1 11-16,1-1 9 0,-1 3 7 0,1 0 1 15,-3-2 10-15,3 1 12 0,-5 4 12 0,0 8 6 0,3-17 14 16,-1 11 5-16,-2 6 8 0,0 0 2 0,0-12 4 15,0 12 1-15,0-9 7 0,0 9-1 16,0 0-1-16,0 0 5 0,0 0 0 0,0 0 0 0,-5-9 2 0,5 9 3 16,0 0 1-16,0 0-1 0,-21 7 6 0,21-7-2 15,-10 8 2-15,4-4 2 0,0 4 5 0,-3 1-4 16,-2 1 2-16,3-1 1 0,-1 1-1 0,0 2-1 0,-1-1-5 16,0 1 1-16,1-3-5 0,-1 1 3 0,3 1-2 15,-3-1 1-15,3-1-3 16,-3-2-5-16,3 4-1 0,-3-4 2 0,3-1-2 15,-1 3 3-15,1-5-5 0,3 1 0 0,4-5-3 0,-9 7 2 0,9-7-4 0,-8 5 1 16,8-5-2-16,-9 3-1 0,9-3 1 0,0 0 3 16,-11 6-5-16,11-6-1 0,0 0-1 0,0 0 2 15,0 0-5-15,0 0 2 0,0 0-1 0,0 0 1 0,0 0-3 16,0 0 1-16,0 0-1 0,-14-11 1 16,14 11-1-16,0 0 0 0,0 0-2 0,0 0 0 15,0 0-1-15,0 0-2 0,17-16 4 16,-17 16-4-16,11-3 0 0,-3 0-2 0,-8 3 1 15,19-3 1-15,-9 3 0 0,7-2-4 16,-3 2 5-16,1-1-1 0,-1-2 4 0,3 3-2 16,-1 0-4-16,-3 0-1 0,1 0 7 0,-14 0-9 0,17 0-12 15,-9 0-18-15,3 3-14 0,-1 0-16 16,-2-3-19-16,1 6-21 0,-2-3-23 16,-7-3-34-16,11 3-31 0,-4 1-28 0,-7-4-185 0,10 5-438 15,-10-5 194-15</inkml:trace>
          <inkml:trace contextRef="#ctx0" brushRef="#br0" timeOffset="90706.58">26697 13966 132 0,'0'23'208'0,"0"-23"-14"0,0 0-16 0,-6 14-15 16,6-14-9-16,-2 14-9 0,2-14-12 0,-2 13-7 0,2-13-13 15,-1 12-7-15,0-5-6 0,1-7-6 16,-3 12-11-16,3-12-6 0,0 12-5 0,0-12-7 15,0 0-7-15,-2 12-4 0,2-12-4 0,0 0-8 0,0 10-4 0,0-10 1 16,0 0-5-16,0 0-3 0,0 0-2 0,0 0-4 16,0 0 5-16,0 0-1 0,0 12 1 0,0-12-5 15,0 0-5-15,0 0 0 0,0 0-2 0,0 0-2 0,14-24-5 16,-9 16-6-16,0 0-4 0,2-2-4 16,2-2-8-16,-6 4 2 0,6-3-3 0,-1 2 3 15,1-5 0-15,-1 3 0 16,-3 0-1-16,3-1 0 0,-2 5 4 0,4-4-2 15,-5 5 1-15,6 0 3 0,-3-4-1 0,-1 5 1 16,1 1-4-16,1-2 3 0,-1 0 1 0,0 0 2 16,1 1 2-16,0 0 3 0,-1 0 3 0,1 1 4 15,-1 0 1-15,1 2 1 0,-1-3 0 0,-8 5 6 16,17-5-4-16,-8 3-2 0,-1-1 2 16,-8 3-1-16,14-3 1 0,-14 3-5 0,12 0-2 15,-12 0 4-15,14-3-6 0,-14 3 3 0,0 0-2 16,15 6-2-16,-15-6 0 0,6 6-1 0,-6-6 5 0,7 9 0 15,-7-9 3-15,5 10 0 0,-4-4 3 0,-1-6 0 16,2 15 2-16,-2-15 4 0,0 16 4 0,0-8 8 16,0-8 2-16,-2 16 6 0,1-3-2 0,-2-2 2 15,1 1 0-15,-4 1 0 0,5-1 1 0,-4 3 3 16,1-3 5-16,1-2-9 0,-1 5 2 16,1-3 1-16,0-1 0 0,2 3 1 0,-2-3-7 15,-4 0-1-15,7 0 3 0,-1-1-2 0,1 3 4 0,1-3 0 0,-1-10 3 16,4 16 0-16,-2-7 8 0,2-5 2 15,-4-4-6-15,7 11 12 0,-3-5 2 0,3 1-4 16,-2-4-2-16,-5-3-3 0,15 6-7 0,-6-3-3 16,-9-3-2-16,17 2-5 0,-11-1-1 0,-6-1-6 0,15 0-5 0,-5 3 1 15,-10-3-7-15,18-3-16 0,-3 3-8 0,-15 0-10 16,13-1-33-16,-13 1-29 16,0 0-25-16,10 0-35 0,-10 0-44 0,0 0-56 0,0 0-68 15,0 0-276-15,0 0-630 0,0 0 279 0</inkml:trace>
          <inkml:trace contextRef="#ctx0" brushRef="#br0" timeOffset="91351.36">27542 14051 157 0,'0'0'296'0,"0"0"-21"0,0 0-26 15,0 0-19-15,0 0-11 0,0 0-11 0,0 0-9 16,0 0-3-16,0 20-15 0,0-20-20 0,-7 14-9 16,-3-1-14-16,4-2-12 0,-6 7-10 0,-1-4-10 15,-3 4-10-15,-6 6-16 0,4-5-26 0,-8 2-44 16,-3 3-44-16,-4 4-59 0,6 0-58 0,-1-1-78 0,-10-2-228 0,4 3-496 15,4-5 220-15</inkml:trace>
        </inkml:traceGroup>
        <inkml:traceGroup>
          <inkml:annotationXML>
            <emma:emma xmlns:emma="http://www.w3.org/2003/04/emma" version="1.0">
              <emma:interpretation id="{CFA4C223-B136-46F8-A42E-222E027DA022}" emma:medium="tactile" emma:mode="ink">
                <msink:context xmlns:msink="http://schemas.microsoft.com/ink/2010/main" type="inkWord" rotatedBoundingBox="29455,15059 32448,15017 32463,16106 29470,16148"/>
              </emma:interpretation>
            </emma:emma>
          </inkml:annotationXML>
          <inkml:trace contextRef="#ctx0" brushRef="#br0" timeOffset="107980.09">28576 13434 36 0,'0'0'138'0,"0"0"-17"16,0 0 1-16,0 0-13 0,0 0-1 0,0 0-4 16,-1-10-7-16,1 10 0 0,0 0-3 0,0 0 1 15,0 0-7-15,0 0-7 0,0 0-3 0,0 0-3 16,0 0-3-16,0 0 0 0,0 0-4 0,0 0 0 0,0-11-7 0,0 11 0 16,0 0-5-16,0 0 0 15,0 0-3-15,0 0-2 0,0 0-2 0,0 0-2 0,0 0-6 16,0 0-8-16,0 0-1 0,0 0-2 0,0 0-4 15,0 0-2-15,0 0-5 0,0 0-7 0,0 0 5 16,0 0 2-16,0 0-1 0,0 0 4 0,0 0 0 16,0 0-1-16,0 0 8 0,1 37 0 0,-1-37-2 0,-1 15 6 0,2-4 0 0,-2 0 4 15,-1 1 2-15,0-1 4 0,1-1-2 0,-3-1 9 16,4-9-7-16,-3 22-4 0,1-11 2 16,-1 1-1-16,-1-2-4 0,3 2 4 0,0-1-9 15,-2-3 1-15,0 1 2 0,-1 1-1 0,3-2-4 0,1-8 2 16,-4 15-3-16,3-5-1 0,0-1-3 0,1-9-4 15,-3 14 1-15,3-14-2 16,-3 10-3-16,3-10-2 0,-1 12-3 0,1-12-1 16,0 12 0-16,0-12 4 0,0 0-6 15,0 12-2-15,0-12 3 0,-3 8 0 0,3-8-4 16,0 0 3-16,0 0-1 0,0 0-9 0,-2 12-9 16,2-12-13-16,-4 6-16 0,4-6-22 0,-5 11-19 0,5-11-20 0,-6 8-22 15,6-8-28-15,-6 8-28 0,6-8-20 16,-5 9-43-16,5-9-147 0,-8 10-422 0,4-5 186 0</inkml:trace>
          <inkml:trace contextRef="#ctx0" brushRef="#br0" timeOffset="108565.01">28129 14007 23 0,'0'0'217'0,"0"0"-15"0,0 0-17 0,0 0-17 0,0 0-12 0,0 0-12 15,0 0-5-15,0 0-7 0,0 0-9 0,0 0-8 16,0 0-3-16,0 0-4 0,38-7-8 0,-38 7-8 16,20 3-3-16,-8 0-1 0,3-2-4 0,2-2-4 15,-1 2-2-15,0-1-7 0,6 2-4 0,0-2-2 16,-6 3-2-16,3-3 1 0,6-3-5 0,-1 6-13 0,-1-3-5 15,0 2 1 1,0-2-9-16,1-2 10 0,-1 5-8 0,-1-4-6 16,2 2-3-16,-2-2 0 0,-1-1-3 0,-1 2-6 15,-3 0 1-15,-2-3-2 0,2 3-2 0,-2 0-1 0,-2 0-2 16,-3 0 3-16,-1 3-4 16,-9-3-3-16,21-3 0 0,-13 3-4 0,-8 0 4 15,16 3-1-15,-16-3 0 0,16 0-1 0,-16 0 0 0,13 2-4 16,-13-2 1-16,10 0 0 0,-10 0-1 0,12 1-2 0,-12-1 0 0,8 3 2 15,-8-3-2-15,0 0-5 0,10 2 2 0,-10-2-9 16,0 0-7-16,11 1-5 0,-11-1-4 0,0 0-8 16,0 0-6-16,0 0-6 0,0 0-5 0,0 0-18 15,0 0-19-15,0 0-23 0,0 0-21 0,0 0-18 16,0 0-35 0,-21 13-195-16,21-13-416 0,-13 0 185 0</inkml:trace>
          <inkml:trace contextRef="#ctx0" brushRef="#br0" timeOffset="109445.66">28314 14200 210 0,'0'0'218'0,"0"0"-14"0,0 0-14 0,0 0-14 16,0 0-14-16,0 0-14 0,0 0-12 0,0 0-7 15,0 0-9-15,0 0-8 0,0 0-7 0,19-19-11 16,-19 19-3-16,11-7-5 0,-5 4-5 0,3-1-4 15,-1 1-7-15,-8 3-7 0,16-8-4 0,-7 6-7 16,0 0-3-16,2 0-8 0,-11 2 0 0,18-5-3 0,-9 4-5 16,-9 1-4-16,17-4-4 0,-8 3-3 0,-9 1-1 0,15 1-2 15,-15-1-6-15,14 0 0 0,-14 0-1 0,12 4-4 16,-12-4 1-16,8 6-3 0,-6 0 2 0,-2-6-3 16,4 11 2-16,-1-3 1 0,-3-8 2 0,0 16-1 15,-4-4 3-15,1-1-2 0,1 0-2 0,-4 0 2 16,4 0 2-16,-3 2 0 0,-1-1 1 0,-1 0 1 0,-3 3-3 0,3-3 0 15,-3-1-5-15,3 0 3 0,-4 1 2 0,1-2-1 16,-2 0-4-16,0 1-3 0,3-3 5 0,-1 5-2 16,-2-4 3-16,1 1-3 0,0-4-3 0,3 3 1 15,-3 0 2-15,1-6-5 0,2 2 6 0,0-1-4 16,0 0 0-16,8-4 1 0,-15 6 3 0,8-3-1 31,7-3 3-31,-10 6-3 0,10-6 5 0,0 0 4 0,-8 3 1 16,8-3 3-16,0 0 14 0,0 0-11 0,0 0-5 15,0 0-1-15,0 0 3 0,0 0-6 0,0 0 3 16,0 0-4-16,-11-12 1 0,11 12-5 0,0 0 0 0,0 0-3 16,0 0 0-16,16-15 10 0,-10 10-12 15,-6 5-4-15,12-3 3 0,-3-1 0 0,-9 4 0 16,16-6-3-16,-8 2 3 0,-8 4-1 0,14-6-1 16,-7 3-2-16,-7 3 1 0,17-1-1 0,-17 1 2 0,16 4-2 15,-16-4-1-15,13 0 10 0,-7 2-7 0,-6-2 0 16,15 1-6-16,-15-1 5 0,13 6-2 0,-7 0-1 15,-1-1 1-15,-5-5 1 0,12 8 6 0,-5-3-8 16,-2 1 0-16,0 1 5 0,3-4-3 0,-3 3 1 16,-5-6 4-16,16 9-1 0,-10-6-4 15,5 0 4-15,-1 3-2 0,-1-3 1 0,6-2 1 16,-2 1 1-16,-13-2 0 0,22-2-1 0,-14 5 2 16,5-6 3-16,-13 3 6 0,20-1 0 0,-12 1 5 15,1-5-1-15,-9 5-1 0,11-4 0 0,-11 4 6 16,12-4-4-16,-12 4 7 0,8-2 6 0,-8 2-11 15,0 0-7-15,0 0-2 0,12 0 3 0,-12 0-3 0,0 0-8 16,0 0-2-16,5-8-6 0,-5 8-12 0,0 0-7 0,0 0 0 16,0 0-18-16,0 0-11 0,0 0-11 0,0 0-10 15,0 0-14-15,0 0-11 0,0 0-14 0,0 0-11 16,0 0-7-16,0 0-13 0,0 0-13 0,0 0-9 16,0 0-27-16,0 0-186 0,0 0-410 0,0 0 181 15</inkml:trace>
          <inkml:trace contextRef="#ctx0" brushRef="#br0" timeOffset="110384.81">29460 13792 15 0,'0'0'183'0,"0"0"-16"0,0 0-11 15,0 0-7-15,7-5-1 0,-7 5-15 0,0 0-8 16,0 0-6-16,0 0-14 0,0 0-9 0,0 0-5 0,0 0 1 15,0 0-4-15,0 0-1 0,0 0-1 0,0 0-5 16,0 0 2-16,-25 17-7 0,18-12 0 0,-1 1-3 16,8-6 1-16,-13 11-9 0,3-3-2 0,3-1-5 15,1-1-5-15,-5 3-2 0,0 2-6 0,3-4-1 0,-3 2-6 16,1-3-1-16,-2 2-2 0,4 0-8 0,-1-2 2 16,3 0-3-1,-1 1 0-15,-1-2-4 0,-1 3 4 0,3 0-4 16,0-2-2-16,1-1 0 0,-3 2 0 15,2-1-4-15,0 1 1 0,1-2-3 0,0 2 2 16,-2-2-2-16,2 2-5 0,5-7 0 0,-10 9 1 16,5-1-3-16,5-8 7 0,-10 9-10 0,10-9 0 0,-9 8 4 15,9-8-2-15,-5 6-2 0,5-6 3 0,-8 6-3 16,8-6 4-16,-4 6-4 0,4-6-2 0,0 0 0 0,0 0 1 0,-1 9 1 16,1-9 3-16,0 0-4 0,0 0 0 0,0 0 2 15,0 0-2-15,9 12 4 0,-9-12-2 0,8 6-1 16,-8-6-2-1,12 3 4-15,-12-3-1 0,11 2-2 0,-3-1 0 16,-8-1-4-16,16 4 6 0,-6-3 8 0,-2 1-4 0,3 1-2 16,2 0 4-16,1-1-2 0,1-2 7 0,2 3-4 15,-3-2-1-15,-1 3 3 0,0-3-2 0,-2 0-1 16,-1 4-3-16,-1-4-3 0,3 2 3 0,-2 0-2 16,0 0-3-16,-3 0 4 0,1 0-1 0,1 2-1 15,-9-5-1-15,13 5-2 0,-6 0 11 0,1 2-12 16,-2-4 1-16,0 3 2 0,0-1-19 0,-1 3-13 15,1-3-11-15,-6-5-13 0,9 9-21 0,-4-5-19 16,0 2-24-16,-5-6-19 0,7 9-26 0,-7-9-37 0,12 6-230 16,-9-2-464-16,-3-4 206 0</inkml:trace>
          <inkml:trace contextRef="#ctx0" brushRef="#br0" timeOffset="111701.68">29822 13892 209 0,'0'0'286'0,"0"0"-10"0,0 0-17 0,0 0-11 15,0 0-17 1,0 0-8-16,0 0-12 0,3-8 5 15,-3 8-22-15,0 0-9 0,0 0-15 0,0 0-13 0,0 0-13 16,0 0 1-16,4-7-20 0,-4 7-14 0,0 0-7 16,0 0-11-16,5-10 5 0,-5 10-27 0,0 0-5 15,5-11-3-15,-5 11-9 0,5-10-7 0,-5 10 1 16,7-11-5-16,-2 7-6 0,-1-4-3 0,-4 8-7 16,9-13 1-16,-3 7-6 0,-1-2 0 0,0 1-5 0,-1-1 2 15,-1 0-5-15,2 2-12 0,-1-5-1 16,-2 4-5-16,2-2 3 0,1 0 13 0,-3-1-21 15,-2 10 2-15,6-15 20 0,-2 8-19 0,-4 7-3 16,3-11 2-16,-3 11 4 0,4-9 1 0,-4 9 1 0,0 0-5 0,2-10 2 16,-2 10 2-16,0 0-5 0,6-3-4 0,-6 3-1 15,0 0 4-15,0 0-1 0,0 0 14 0,0 0-15 16,0 0 2 0,0 0 11-16,0 0-14 0,0 0 4 0,0 0-2 0,0 0-2 15,0 0 1-15,2 25-3 0,-2-25 11 0,-2 15-8 0,2-6 5 16,0 3 1-16,0 1 3 0,-6-1 1 15,5 0-6-15,0 0 0 0,-3 1 10 0,3 2-2 16,-1-2 2-16,-2 1 10 0,2 1-11 0,-2-1 8 16,2 0-3-16,-1 4 6 0,1-5 17 0,1 2-16 15,-2 1-4-15,3-1 8 0,-1-2-4 0,1 1-1 16,1 0-1-16,-2-3 5 0,1 3 2 0,0-5-1 16,-1 2 3-16,-2 0 5 0,3-11-8 0,0 16 12 15,0-7-3-15,0-9-2 0,0 15 2 0,0-15 3 0,0 12-8 0,0-12-7 16,0 10 4-16,0-10 2 15,3 12-2-15,-3-12 5 0,0 0-5 0,0 13 2 0,0-13-12 16,0 0 7-16,0 0-3 0,0 10-2 0,0-10-1 16,0 0 1-16,1 9-10 0,-1-9 3 0,0 0-14 15,0 0-24-15,0 0-28 0,1 10-23 0,-1-10-23 16,0 0-21-16,0 0-22 0,0 0-32 0,0 0-31 0,0 0-40 0,0 0-22 0,-5 9-278 16,5-9-599-16,0 0 266 0</inkml:trace>
          <inkml:trace contextRef="#ctx0" brushRef="#br0" timeOffset="113905.28">30258 13878 146 0,'0'0'197'0,"0"0"-15"0,0 0-15 15,0 0-16-15,0 0-17 0,0 0-5 0,0 0-10 16,0 0 4-16,0 0-1 0,0 0-4 0,0 0-7 15,0 0 0-15,0 0-5 0,1 28-12 0,-1-28 4 16,4 10-5-16,-4-10-7 0,5 12 0 0,-4-3-2 16,3-3-4-16,-4-6-4 0,7 18-2 0,-3-13 1 15,-2 1-10-15,4 2-6 0,-6-8-1 0,7 10-3 0,-1-3-8 0,-2-1-2 16,-4-6-1-16,6 9-3 0,1-3-6 0,-2-3-2 16,-5-3-2-16,6 10-1 0,-6-10-2 0,10 6 4 0,-10-6-8 15,5 5-2-15,-5-5-1 0,9 4-1 0,-9-4-1 16,0 0-4-16,9 3 2 0,-9-3 2 0,0 0-7 15,0 0 1 1,0 0-4-16,0 0 2 0,7 7-4 0,-7-7 6 16,0 0-25-16,0 0-21 0,0 0-7 0,0 0-12 0,0 0-5 15,7-14-17-15,-7 14-24 0,0 0-6 0,4-16-11 16,-4 16-1-16,3-11 0 0,2 3-3 16,-1 0 11-16,0 1 1 0,-4 7 9 0,1-16 9 15,2 6 10-15,0 1 16 0,-3 9 20 0,1-12 11 0,3 8 14 16,-4 4 8-16,4-15 13 0,-4 15 6 15,2-10 13-15,-2 10 8 0,0-11 1 0,0 11 15 16,0 0 8-16,0-10 6 0,0 10 6 0,0 0 3 0,-4-11-3 0,4 11 6 16,0 0-4-16,0 0-2 0,0 0-10 15,2-11-8-15,-2 11-3 0,0 0-4 0,0 0-8 16,0 0-1-16,0 0-5 0,0 0 2 0,0 0-2 16,0 0 1-16,-25 22 1 0,17-16-2 0,0-1-1 15,4 3 0-15,-6-2-2 0,5 2 16 0,-3 1-13 0,-3-1 5 0,2-2-6 16,3 4 2-1,-1-5 0-15,1 2-4 0,0 0-4 0,0 0-2 16,-1-2-3-16,1 0 3 0,6-5-4 0,-11 10-2 0,7-5-1 16,4-5 0-16,-7 7-1 0,7-7-2 0,-6 6 3 15,6-6-1-15,-6 5-4 0,6-5 2 0,0 0 2 16,-7 7-8-16,7-7 6 0,0 0 4 0,-8 7-6 16,8-7 0-16,0 0 3 0,0 0 9 0,-9 1-11 15,9-1-4-15,0 0 2 0,0 0 0 0,-10 3-1 16,10-3 3-16,0 0-2 0,0 0 3 0,0 0-6 15,0 0 4-15,-13-9-7 0,13 9 6 0,0 0-1 0,0 0-4 16,0 0 2-16,0 0 1 0,-9-5-3 0,9 5 2 16,0 0-1-16,0 0-2 0,0 0 8 0,0 0-5 15,0 0 1-15,0 0-3 0,0 0-4 0,0 0 16 0,0 0-10 16,0 0-3-16,0 0 2 16,0 0-3-16,0 0 0 0,0 0 3 0,35 0-2 0,-35 0 1 15,18 2 3-15,-9-4-1 0,3 4-4 0,-12-2 3 16,18 1-2-16,-7-1 3 0,-11 0-7 0,14 2 5 15,-14-2-20-15,15 0-14 0,-15 0-17 0,9 3-22 16,-9-3-25-16,8 3-23 0,-8-3-23 0,0 0-39 0,9 3-31 0,-9-3-49 0,0 0-153 31,0 0-451-31,0 0 199 0</inkml:trace>
          <inkml:trace contextRef="#ctx0" brushRef="#br0" timeOffset="115038.59">30663 13846 38 0,'0'0'238'0,"0"0"-10"0,0 0-15 15,0 0-13-15,0 0-14 0,0 0-17 0,0 0-11 16,0 0-11-16,0 0-8 15,-4-12-13-15,4 12-9 0,0 0-12 0,0 0-11 0,0 0-6 16,10-19-7-16,-10 19-7 0,8-11-10 0,-3 5-6 0,-5 6-8 0,12-11-2 0,-7 6-4 16,1-1-9-16,-1 0-3 0,1 0 0 0,0 0-5 15,-1 0 0-15,3 0-2 0,-2 3-4 0,0-3-5 16,-6 6 1-16,10-10-1 0,-10 10-6 0,12-8 5 16,-12 8-5-1,11-4-6-15,-11 4 2 0,10-3 1 16,-10 3-2-16,9-6 2 0,-9 6 0 0,10-2-5 0,-10 2 1 15,12-4-1-15,-12 4-3 0,0 0 4 0,13 3-3 0,-13-3 2 16,9 2-3-16,-9-2 2 0,7 7-6 0,-7-7-1 16,6 5 6-16,-6-5-1 0,6 8-3 0,-6-8 4 15,3 11-6-15,-3-11 5 0,3 13 2 0,-2-8-3 16,-1-5 1-16,0 14 1 0,0-14 0 0,0 15-2 16,-1-4 4-16,1-11 7 15,-3 15-5-15,1-1 5 0,-3-6 17 0,2 1-1 0,-2 2 7 16,1 0-3-16,1-2 0 0,-2 1 2 0,1-1-3 15,-2 0 3-15,0 1-1 0,-3 1 1 16,4-3-1-16,0 1-1 0,-1-1-5 0,-1 2 1 0,-3 1-5 16,4-4 3-16,-3 2-5 0,1 1 0 0,0-2-5 0,-1 1 3 15,1 0-3-15,-1-1-1 0,-1 0-4 0,2 2 4 16,0-2 2-16,-3 1-8 0,5-3 2 16,-1 2-1-16,-1 0 3 0,2-1-6 0,-1 1 3 15,1-6-6-15,1 7 6 0,5-9-4 0,-11 10 2 0,6-4-3 16,5-6 10-16,-8 6-11 0,8-6 3 0,-5 6 0 15,5-6 2-15,0 0-1 0,0 0 1 0,-7 7 0 16,7-7-1-16,0 0 5 0,0 0 3 0,0 0 0 16,0 0-2-16,0 0-3 0,0 0 5 0,0 0-5 15,0 0 6-15,29-4-10 0,-29 4 1 16,17-1 2-16,-17 1-3 0,17-3-1 0,-9 3 5 16,1-2-6-16,-9 2 4 0,14-7-3 0,-4 7 2 15,-10 0-5-15,13-5 2 0,-13 5 0 0,11-2-2 16,-11 2-1-16,11-1-1 0,-11 1-1 0,0 0 4 0,12-2-1 15,-12 2-3-15,0 0 1 0,8-2 3 0,-8 2-6 16,0 0 5-16,0 0-2 0,0 0-2 16,15 1 6-16,-15-1-6 0,0 0 4 0,8 3 0 15,-8-3 0-15,10 3-3 0,-10-3 6 0,12 5-3 16,-4-4 6-16,1 5 2 0,3-4 3 0,0-2-3 16,3 3 9-16,-1-2 0 0,0 3 3 0,2-3 5 15,-1 0-6-15,2-1-1 0,0-1 2 0,-2 1-3 16,7-4 2-16,-6 2-4 0,-1 0 10 0,2 1-2 15,-2 0-1-15,-2-3-9 0,0 1-2 0,-3 3 2 0,-2-3-4 0,-8 3-1 16,12 0-15-16,-12 0-14 0,10-5-43 0,-10 5-42 16,0 0-38-16,0 0-27 0,0 0-45 0,0 0-44 15,0 0-264-15,-42 2-568 0,27 1 252 0</inkml:trace>
        </inkml:traceGroup>
      </inkml:traceGroup>
    </inkml:traceGroup>
    <inkml:traceGroup>
      <inkml:annotationXML>
        <emma:emma xmlns:emma="http://www.w3.org/2003/04/emma" version="1.0">
          <emma:interpretation id="{831FA86C-32B1-4B56-8A85-220C894F33ED}" emma:medium="tactile" emma:mode="ink">
            <msink:context xmlns:msink="http://schemas.microsoft.com/ink/2010/main" type="paragraph" rotatedBoundingBox="24170,16395 28364,16395 28364,16613 24170,166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8FF1FE5-8D7E-4F94-88E2-6B62BE47A0DA}" emma:medium="tactile" emma:mode="ink">
              <msink:context xmlns:msink="http://schemas.microsoft.com/ink/2010/main" type="inkBullet" rotatedBoundingBox="24170,16394 28364,16395 28363,16613 24169,16612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95972.54">22835 14775 108 0,'0'0'166'0,"9"-7"-15"15,-9 7-13-15,0 0-8 0,0 0-10 0,4-6-2 16,-4 6-8-16,0 0-10 0,0 0-6 15,0 0-9-15,0 0 0 0,5-7-15 0,-5 7 2 0,0 0-9 16,0 0-9-16,0 0-2 0,0 0-2 0,0 0 2 16,0 0-6-16,0 0-9 0,0 0 0 0,20 9-3 15,-20-9 1-15,0 0-3 0,4 7 0 0,1-3-6 16,-5-4 3-16,8 8-1 0,-3-4-4 0,-5-4 0 0,5 8-6 0,2-4 2 16,-3 2-2-16,4-1 4 0,-8-5-3 0,9 10-2 15,-4-5 3-15,-5-5-6 0,8 10 2 0,-3-6-3 0,2 1-2 16,-7-5 0-16,6 9 1 0,-6-9-1 15,7 10-2-15,-1-5-1 0,-6-5-3 0,4 10 3 16,0-5-3-16,-4-5 0 0,7 7 1 0,-7-7-1 0,7 7-2 16,-3-2-1-1,-4-5 2-15,8 6 0 0,-8-6-3 0,5 5 0 16,-5-5 4-16,0 0-2 0,7 7 3 0,-7-7-4 16,0 0 2-16,10 4-3 0,-10-4 2 0,0 0 0 15,12 0 0-15,-12 0-1 0,0 0 0 0,15-2 1 16,-15 2-1-16,0 0 2 0,17-2-3 0,-17 2 0 15,11-3 1-15,-11 3-1 0,13-1-3 0,-13 1 0 0,17-5 1 16,-7 3 0-16,-1 1 0 0,-1-2 0 0,-8 3 2 0,17-3-4 16,-8 0 3-16,-9 3-3 15,17-3 6-15,-9 2-8 0,-8 1 2 0,14-2 0 0,-5-1 3 16,-1 1-1-16,-8 2-1 0,17-5 1 0,-11 2 2 0,-6 3-1 16,17-4-1-16,-9 2-1 0,-8 2-1 15,19-3 3-15,-12 2 1 0,-7 1-2 0,17-2 2 16,-7 0-2-16,-3-4 1 0,-7 6-2 0,17-2 2 0,-10 1-1 0,-7 1-1 0,16-4 1 15,-7 3-1-15,-9 1 2 0,17 0 0 0,-8-1 0 16,-9 1 2-16,17-4-1 0,-7 4 0 0,0-1 1 16,-10 1-2-16,22-5 0 0,-8 3 0 0,1 1 2 15,-8-2-1-15,5 1-2 0,0 0 0 0,-2 1 0 16,-1-3-1-16,1 2 4 0,-10 2-3 0,18 0-1 16,-9-3 2-1,-9 3-3-15,17-2 0 0,-17 2-5 0,14 1-1 0,-14-1-2 16,17-4 0-16,-17 4-4 0,15 0-1 15,-15 0 2-15,12 3-2 0,-12-3 0 0,11 0 3 16,-11 0 1-16,13-3-2 0,-13 3 5 0,17 3-3 0,-17-3 3 16,17-3 1-16,-10 6 2 0,-7-3 2 0,17 0-1 0,-17 0-3 0,14-3 3 0,-3 3-2 31,-11 0-4-31,17-3 1 0,-17 3 1 0,17 1-6 0,-17-1-2 0,12 0-2 0,-5-1 1 16,-7 1 5-16,15 0-5 0,-15 0 1 0,17 0 2 15,-17 0 0-15,14 1 3 0,-14-1-5 0,12 0 6 16,-3 0 1-16,-9 0 1 0,20 0 1 0,-12 0 1 15,-8 0 1-15,20-4 5 0,-4 4 0 0,-4-3-5 0,2 2 2 16,-5 1 5-16,4 0-2 0,-1-1 1 16,-12 1-1-16,20-1 3 15,-11 1-3-15,1-2 2 0,-10 2-1 0,19-1-2 16,-19 1 2-16,13 0-3 0,-13 0 6 0,17-2 1 16,-17 2 1-16,12 0 2 0,-12 0-3 0,17-3 2 15,-17 3 0-15,11-1-1 0,-1 1 5 0,-10 0-3 16,13 0-1-16,-13 0-2 0,11-2 1 0,-11 2 0 0,17 0-2 15,-17 0 4-15,17-1-2 0,-7-2 0 0,-10 3-1 16,14 0 0-16,-4 0-5 0,-10 0 5 0,17 3-5 0,-8-3 4 16,2 1-5-16,-11-1 4 0,14 0 0 0,-5 2-1 15,-9-2 2-15,17 0-4 0,-9 3 3 0,-8-3 2 16,15 1-3-16,-4 1-4 0,-11-2 3 0,17 1 0 16,-9 1 6-16,1-1-4 0,-9-1 0 0,20 2-2 15,-13 1 1-15,-7-3 1 0,19 0 6 0,-4 0-5 0,-8 0 0 16,3 4 0-16,0-4 0 0,-10 0 2 0,21 2 1 0,-11-2-1 15,2 0 2-15,-3 3 1 0,2-2-4 0,-2 0 5 16,-9-1-2-16,20 3-2 0,-13-1 4 0,5 1-3 0,-12-3-1 16,15 1 0-16,-6 0 0 0,-9-1-3 15,17 2-1 1,-12 0 6-16,-5-2-4 0,14 4-1 16,-8 0-2-16,-6-4 5 0,11 3-4 0,-5 0 5 0,-6-3-1 15,11 9 1-15,-5-4 0 0,-6-5 6 0,6 5-2 16,-1-1 2-16,-5-4 1 0,8 11 5 0,-4-5-1 15,-4-6 4-15,8 10-3 0,-6-4-2 0,-2-6 0 16,7 15 2-16,-4-11-4 0,-1 4-1 0,-2-8 1 16,3 8 2-16,-3-8-4 0,5 6-1 0,-5-6 0 15,4 8-2-15,-4-8 1 0,0 0-2 0,5 9-2 16,-5-9 2-16,0 0-1 0,0 0-2 0,5 5 6 0,-5-5-5 0,0 0 1 0,0 0 0 16,0 0-1-16,7 5 2 0,-7-5 3 0,0 0-2 15,0 0 4-15,0 0 1 0,0 0 0 0,0 0-1 16,0 0 0-16,0 0-2 0,0 0 0 0,0 0-2 15,0 0-1-15,0 0-4 0,0 0 2 0,0 0-1 16,0 0-4-16,0 0 2 0,14-12 4 0,-14 12-5 16,0 0 1-16,6-4-1 15,-6 4 1-15,0 0-1 0,10-8 0 0,-10 8-1 16,7-4 2-16,-7 4-2 0,5-6-2 0,-5 6 2 16,9-7-2-16,-9 7 1 0,10-8 1 0,-3 6-4 15,-7 2 4-15,12-7-5 0,-4 3 2 0,-3 0-1 0,-5 4 3 16,14-5 0-16,-7 2 0 0,3-1-2 15,-10 4 2-15,15-2-1 0,-6-1-2 0,-9 3 0 16,14-2 1-16,-14 2 0 0,16-5-3 0,-12 3 1 0,-4 2-1 0,14-5-1 16,-6 1 1-16,-8 4-3 0,20-2 4 0,-14 0-2 15,5 2 0-15,-11 0 4 0,18-2-1 0,-8-2-1 16,-1 2 2-16,-9 2 0 0,16-3 1 0,-7 2 0 16,3-4 0-16,2 3 0 0,-2-1 2 0,1 0 2 15,-1 1 2-15,0-1 1 0,2-2-1 0,-3 4 2 16,-2-1-3-16,-9 2 1 0,22-4 0 0,-13 4-1 0,-9 0 1 0,17-2-1 15,-9 2-1-15,-8 0-3 0,17 1 8 0,-17-1-7 16,17-4 2-16,-8 4-2 0,-9 0 1 0,15 0 0 16,-15 0-2-16,17 3 2 0,-7-3 0 0,-10 0-2 15,14-3 0-15,-14 3 1 0,15-1 1 0,-15 1-4 0,14 0 2 16,-14 0 1-16,15 0 2 0,-6-1-1 31,-9 1-3-31,15 0 2 0,-15 0 0 0,20-3-1 16,-11 6 1-16,-9-3-3 0,17-3 2 0,-8 3 0 15,-9 0 3-15,17 0-5 0,-9 3 1 0,-8-3 0 0,18-3-6 16,-18 3-1-16,13 0 4 0,-13 0-3 0,17 0 4 16,-10 3-4-16,-7-3 5 0,16-3 2 0,-16 3-1 15,13 0-1-15,-13 0-2 0,15 3 0 0,-8-2 3 0,-7-1 0 16,20 4-2-16,-11-3 0 0,-1 0 2 0,-8-1-1 0,17 3 3 0,-6-3-3 16,-3 1 3-16,1 0-1 0,-9-1-2 0,20 1 0 15,-10-1 4-15,0 1-4 0,-10-1 1 0,20 2-1 16,-12 1 0-16,4-3 2 0,-4 1-1 0,-8-1 0 15,20 2 2-15,-11-2-2 0,1 0 0 0,-10 0 1 16,18 0 1-16,-10 0-4 0,-8 0 5 0,17 2-4 0,-8-2 1 16,-1 3-2-1,-8-3 6-15,15 3-2 0,-15-3 1 0,19 0 0 16,-12 0-1-16,-7 0-4 0,15 0 4 0,-15 0-2 16,15 0 1-16,-6 0 0 0,-9 0 1 0,14 0-1 15,-14 0 2-15,15 0-3 0,-15 0-1 0,17 0 4 16,-9 2-3-16,-8-2 2 0,14 0-1 0,-14 0-2 15,14 0 1-15,-14 0 0 0,15 1 2 0,-7 0-1 16,-8-1-2-16,11-1 3 0,-11 1 0 16,17 0 0-16,-17 0 0 0,12 1-1 0,-3-1 2 15,-9 0-2-15,15-1 1 0,-15 1-2 0,17 1 4 0,-10-1-3 16,-7 0-1-16,20 3 0 0,-11-2 3 0,2-1 0 16,-11 0 0-16,17-1-2 0,-17 1-2 0,18 0 0 15,-10 0 3-15,-8 0 0 0,19 0-1 0,-9-3 0 16,-10 3 3-16,17 0-3 0,-17 0-6 0,18-1 6 15,-9 1 3-15,-9 0-3 0,12 0-1 0,-12 0 1 16,19 1 3-16,-9-1-5 0,-10 0 4 0,17-1 4 16,-17 1-3-16,14 0-3 0,-14 0 5 0,16 0 1 15,-16 0-4-15,11-1 0 0,-11 1 3 0,12 0 1 16,-12 0-6-16,0 0 3 0,17 0-1 0,-17 0-1 16,12 0 1-16,-12 0-1 0,13 0 1 0,-13 0-3 15,0 0 2-15,17-2-2 0,-17 2 2 0,10 2-1 0,-10-2 2 0,14 0-1 16,-14 0-1-16,0 0 0 15,14 0 2-15,-14 0-3 0,10 1 0 0,-10-1 1 16,13 1 0-16,-13-1 0 0,8 3 4 0,-8-3-2 0,13 1-1 16,-13-1-2-16,12 3-4 0,-12-3 7 0,12 0-2 15,-12 0-1-15,14 2 3 0,-14-2-3 0,15 0 4 16,-9 1-4-16,-6-1-4 0,16 0 5 0,-16 0 0 0,17 3 0 0,-17-3 0 0,14-4 2 16,-3 4 0-16,-11 0 0 0,15-4 0 0,-7 3-3 15,-8 1 3-15,15-1-2 0,-15 1 2 0,14 0-2 16,-14 0 0-16,14 0 1 0,-14 0-1 0,12-3 0 15,-12 3 2-15,15 0-4 0,-15 0 2 0,14-2-1 16,-14 2 3-16,10-2-2 0,-10 2 1 0,13 0-2 16,-13 0 0-16,12 0-1 15,-12 0 0-15,12-2 2 0,-12 2 2 0,0 0 0 16,14 0 0-16,-14 0-2 0,12 0 2 0,-12 0-4 16,11-1 4-16,-11 1-1 0,0 0-3 15,15-2 2-15,-15 2-1 0,0 0 4 0,13-1-5 16,-13 1 1-16,12 0 3 0,-12 0-4 0,13-2 2 0,-13 2 0 15,12-3-1-15,-12 3 1 0,12-3 0 0,-12 3 2 16,10-3-1-16,-10 3-3 0,13-1 1 0,-13 1 1 0,11-1-1 0,-11 1 3 16,11-4-1-16,-11 4 1 0,11-2-3 0,-11 2 1 15,10-5 5-15,-10 5 3 0,0 0 5 0,13-3 9 16,-13 3 3 0,0 0 7-16,11 0 4 0,-11 0 2 0,0 0 4 15,6-6 4-15,-6 6 4 0,0 0 3 0,0 0 2 0,11-3-3 16,-11 3 1-16,0 0-3 0,0 0-1 15,0 0-1-15,0 0-3 0,6-3 1 0,-6 3-2 16,0 0 1-16,0 0-6 0,0 0-4 0,0 0-3 0,0 0 0 16,0 0 3-16,0 0-7 0,0 0 2 0,0 0-7 15,0 0-2-15,0 0-5 0,0 0-3 0,6-8 1 16,-6 8-11-16,0 0 5 0,0 0-4 16,0 0-17-16,0 0-12 0,0 0-18 0,0 0-24 0,0 0-19 15,0 0-23-15,0 0-39 0,0 0-29 0,-33 8-43 16,33-8-43-16,-20 2-212 0,10 2-513 15,-3 2 227-15</inkml:trace>
      </inkml:traceGroup>
    </inkml:traceGroup>
    <inkml:traceGroup>
      <inkml:annotationXML>
        <emma:emma xmlns:emma="http://www.w3.org/2003/04/emma" version="1.0">
          <emma:interpretation id="{D2321B3A-1E1A-4093-ADAF-6C5B7FDB7934}" emma:medium="tactile" emma:mode="ink">
            <msink:context xmlns:msink="http://schemas.microsoft.com/ink/2010/main" type="paragraph" rotatedBoundingBox="24169,16884 26873,16866 26877,17484 24173,175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BD14F14-8CC0-4399-BA26-88EE52A6FADD}" emma:medium="tactile" emma:mode="ink">
              <msink:context xmlns:msink="http://schemas.microsoft.com/ink/2010/main" type="line" rotatedBoundingBox="24169,16884 26873,16866 26877,17484 24173,17503"/>
            </emma:interpretation>
          </emma:emma>
        </inkml:annotationXML>
        <inkml:traceGroup>
          <inkml:annotationXML>
            <emma:emma xmlns:emma="http://www.w3.org/2003/04/emma" version="1.0">
              <emma:interpretation id="{4651C855-66DA-4EDB-86DD-A2467A3C0CCD}" emma:medium="tactile" emma:mode="ink">
                <msink:context xmlns:msink="http://schemas.microsoft.com/ink/2010/main" type="inkWord" rotatedBoundingBox="24169,16884 26873,16866 26877,17484 24173,17503"/>
              </emma:interpretation>
            </emma:emma>
          </inkml:annotationXML>
          <inkml:trace contextRef="#ctx0" brushRef="#br0" timeOffset="97488.93">22836 15398 27 0,'0'0'216'0,"0"0"-16"16,0 0-10-16,0 0-12 0,0 0-14 0,0-13-17 15,0 13-2-15,0 0-10 0,0 0-6 0,0 0-6 0,0 0-6 0,0 0-8 16,0 0 2-16,0 0-5 0,0 0-7 16,0 0-6-16,0 0-3 0,-1-12-9 0,1 12-7 15,0 0-5-15,0 0-9 0,0 0-1 0,0 0-11 0,0 0-4 0,0 0-3 16,0 0-7-16,0 0-6 15,0 0 3-15,0 0-5 0,0 0 1 0,0 0 4 16,0 0 3-16,0 0 2 0,14 19 6 0,-14-19 0 16,9 8-5-16,-9-8 2 0,7 6-2 0,-2-2-4 0,-5-4 2 0,12 9-1 0,-4-3 3 15,-2-2-9-15,2 2 2 0,-1 0-7 0,3 1 3 16,-3 1-1 0,3 0-3-16,-2-1 0 0,1 2 6 0,-4-2-5 15,5 1 7-15,-5 1-9 0,4 1 2 0,-4-1-11 16,0-1 8-16,2-2-5 0,-2 2-2 0,-1 0-1 15,4 1 2-15,-5 1-7 0,-1-4 6 0,3 4-5 0,2-4-1 16,-2 0-1-16,-1 3 4 0,1-4-4 0,-2 2 1 16,2-1 2-16,0 0-2 0,-5-6 3 0,7 9 0 15,-2-3-4-15,-5-6 1 0,5 9 4 0,-1-3-7 0,-4-6 4 16,8 7-5-16,-8-7 5 0,7 9-2 0,-7-9 1 16,8 5 0-16,-8-5 1 0,3 7-1 0,-3-7-2 15,8 7 4-15,-8-7-4 0,6 2 5 0,-6-2-9 0,0 0-1 16,6 6 0-16,-6-6-10 15,0 0 5-15,0 0-6 0,11 4 5 0,-11-4 5 16,0 0 20-16,0 0-16 0,11 0 3 0,-11 0 10 0,0 0-2 0,0 0 4 0,0 0 0 16,15-8-4-16,-15 8-7 0,5-11 4 0,-2 4-1 15,-3 7-6-15,1-11 5 0,3 1 0 0,0-2-1 16,1 0 0-16,-2 0 0 0,3 0-2 0,-1-2 2 16,-2 1-7-1,2 0 0-15,2 0 4 0,-2 2-9 0,0-4 6 16,2-1-1-16,-2 5 0 0,0-5 1 0,2 3 1 0,-2 1 0 15,1-3-9-15,0-1 6 0,-2 4 4 0,3 0-4 16,-1-3-1-16,-2 2 4 0,1 1-1 0,-3 1 0 0,4 1-5 16,-4 1 8-16,3-3-6 0,-1 5-2 0,-1-2 9 15,2 1-9-15,-5 8 3 0,7-14 0 0,-5 9 5 16,-2 5-7-16,6-10-6 0,-6 10 0 0,2-11 2 16,-2 11-21-16,9-7-6 15,-9 7-13-15,0 0-10 0,3-7-17 0,-3 7-19 16,0 0-17-16,5-6-21 0,-5 6-23 0,0 0-22 0,0 0-32 15,7-6-20-15,-7 6-56 0,0 0-149 0,0 0-468 16,0 0 207-16</inkml:trace>
          <inkml:trace contextRef="#ctx0" brushRef="#br0" timeOffset="97863.86">22987 15505 116 0,'0'0'193'0,"0"0"-6"0,10 0-14 0,-10 0-9 0,0 0-14 0,13 3-7 16,-13-3-6-16,0 0-11 0,16-3-1 0,-7 6-11 0,-9-3-10 15,0 0-5-15,20-3-7 0,-20 3-5 0,14 0-14 16,-14 0-3-16,14 0-9 0,-6 3-6 16,-8-3-7-16,17 2-3 0,-8 0-5 0,-1 0-5 0,-8-2-15 15,18 3-16-15,-10-2-20 0,1 1-22 0,2-2-18 16,-2 3-28-1,0 0-29-15,4-1-31 0,-1-2-191 0,-12 0-364 16,17-2 162-16</inkml:trace>
          <inkml:trace contextRef="#ctx0" brushRef="#br0" timeOffset="98495.97">23546 15545 120 0,'0'0'163'0,"9"8"-7"0,-9-8-4 15,8 8-8-15,-3-4-11 0,-5-4-9 0,3 9 0 16,-3-9-7-16,6 8-3 0,-6-8-16 16,3 8-4-16,-3-8-9 0,3 10 2 0,-3-10-13 15,2 9-5-15,-2-9-10 0,4 9 3 0,-4-9-5 16,0 0-6-16,3 8-9 0,-3-8 0 0,0 0-5 0,0 0-2 15,2 11-5-15,-2-11-5 0,0 0 2 16,0 0-1-16,0 0-5 0,6 5-4 0,-6-5 3 0,0 0-1 16,0 0-3-16,0 0-1 0,0 0-1 0,0 0-1 15,0 0 1-15,0 0-4 0,0 0 0 0,0 0 0 0,0 0-2 16,11-17 0-16,-5 12-2 0,-6 5-4 16,6-11 3-16,-1 3 0 0,-5 8 0 0,10-13-3 15,-3 7 0-15,-1-2-1 0,3-1 2 16,-1 1-1-16,1 0-1 0,0-4 2 0,4 4 1 0,-4-1 1 15,-1-1 11-15,4 5 6 0,-3-1 5 0,-1-1 2 16,-3 4-1-16,2-3 0 0,2 1-3 0,-9 5-1 0,13-6-1 0,-13 6-5 0,12-4 3 16,-5 4-2-16,-7 0-3 0,0 0-6 0,15-3 6 15,-15 3-5-15,0 0 5 0,0 0 0 0,14 6 7 16,-14-6 5-16,4 7 1 0,-4-7 4 0,8 7 1 16,-8-7-1-16,5 10 4 0,-2-1 0 0,-1-4 0 15,5 3-1-15,-7-8 5 0,5 15-3 0,-5-9-5 16,3 3 0-16,-2 0-2 15,4-2-7-15,-2 3-1 0,-3-10-1 0,5 15-2 16,-5-7-2-16,7-3 0 0,-7 5-6 0,0-10 8 16,5 13-22-16,0-10-14 0,-5-3-21 15,0 12-23-15,0-12-25 0,4 12-28 0,-4-12-34 16,3 12-30-16,-3-12-33 0,5 7-64 0,-5-7-142 0,5 3-449 16,-5-3 198-16</inkml:trace>
          <inkml:trace contextRef="#ctx0" brushRef="#br0" timeOffset="99902.13">24296 15307 90 0,'0'0'146'0,"0"0"-6"0,0 0-12 15,0 0-2-15,0 0-5 0,0 0 3 0,0 0-6 0,0 0-5 0,0 0-5 16,0 0-6-16,0 0-3 0,0 0-9 0,0 0-4 15,0 0-7-15,0 0-8 0,0 0-5 0,0 0-7 16,0 0-2-16,0 0-7 0,0 0-5 0,0 0 1 16,0 0-5-16,0 0 0 0,0 0 0 0,0 0-2 0,0 0-3 15,0 0-3-15,0 0-2 0,0 0-1 0,23 17 1 16,-18-12-5 0,-5-5 1-16,6 5 4 0,2-1-2 0,-8-4-1 15,9 6-8-15,-1-5 6 0,-8-1-2 0,12 6-4 0,-5-3 1 16,3 0-3-16,-3 1-3 15,-7-4 0-15,17 4-1 0,-7 1-1 0,-1-2-3 16,-1 0 1-16,4 2-1 0,0-4 0 0,-5 5-6 0,5-5 4 16,-4 2-2-16,1 0-1 0,2 0 1 0,-2 0 0 15,0 0-4-15,1 1 2 0,-10-4-1 0,17 5 0 0,-10-3-3 0,1 1 3 16,-8-3-3-16,14 7 2 0,-9-5 0 0,5 2 0 16,-1-4 0-16,-9 0-1 0,8 9 1 0,-3-8-3 15,-5-1-1-15,6 9-1 0,-6-9 2 0,8 3 2 16,-8-3-4-16,7 5 3 0,-7-5-1 0,0 0 1 15,5 7 3-15,-5-7-2 0,0 0-2 0,-3 13 0 0,3-13 2 16,0 0 2 0,-11 11-2-16,5-8 1 0,0 0-1 0,-7 7 4 15,1-3-1-15,0 1 4 0,-2 0-1 0,-1-1 4 16,-2-1-2-16,0 4 3 0,0-4-4 0,-2 3 4 16,4-2-1-16,1-2 1 0,-3 4-3 0,3-6 2 15,1 5-1-15,-2-1-4 0,1-3 2 0,2 1 2 16,0 2-5-16,-1-2 3 0,1 1-6 0,6-1-6 0,-5-3-9 15,5 1-12-15,-2 3-15 0,-1-2-18 0,9-4-15 0,-11 9-20 16,11-9-16-16,-9 6-12 0,9-6-15 0,-5 3-21 16,5-3-53-16,0 0-115 0,0 0-350 0,0 0 155 0</inkml:trace>
          <inkml:trace contextRef="#ctx0" brushRef="#br0" timeOffset="100285.34">24830 15557 78 0,'-11'8'166'16,"5"-5"-7"-16,1 3-11 0,5-6-1 0,-15 10-4 16,7-6-7-16,2 4-3 0,-6-4-3 15,2 2-1-15,-5 0 2 0,6 2-1 0,-4-2-6 0,-1 0-1 0,-1 1-6 0,1 2-4 16,-6-1-7-16,3 1-5 0,-2 2-8 0,2-4-8 16,-4 1-6-16,6 1-7 0,-4-1-7 0,-1 3-4 15,3 1-6-15,0-4-5 0,3 0-8 0,-1 1-2 16,1-1-1-16,1 1-4 0,-1 1-6 0,2-4 0 15,-3 0-7 1,4 2-4-16,0-1-15 0,-1 0-15 0,3-2-18 16,1 2-19-16,3-1-22 0,-4-4-26 0,9-2-29 0,-12 8-33 15,4-6-27-15,8-2-215 0,-11 6-433 0,11-6 192 16</inkml:trace>
          <inkml:trace contextRef="#ctx0" brushRef="#br0" timeOffset="101732.34">25137 15362 180 0,'0'0'203'0,"0"0"-14"0,0 0-14 15,0 0-9-15,0 0-13 0,-3-11-9 0,3 11-17 16,0 0-7-16,0 0-12 0,0 0-6 0,6-11-7 15,-6 11-12-15,0 0-8 0,6-9-5 0,-6 9-5 16,5-7-9-16,-5 7-8 0,8-6-3 0,-8 6-7 16,9-7 2-16,-3 2-4 0,-6 5-6 0,9-7-5 15,-9 7-3-15,12-5-2 0,-5 1-3 0,1 1-1 0,-8 3-1 0,16-7 0 16,-8 6-2 0,1-4 3-16,-9 5-2 0,13-3 1 0,-6 1-1 15,-7 2-2-15,13-3-1 0,-13 3-5 0,9 0-1 0,-9 0 1 16,0 0-2-16,17 1 2 0,-17-1-2 0,9 4-1 15,-9-4-1-15,8 4-1 0,-8-4 2 0,2 9-3 16,-2-9 2-16,7 9 1 0,-7-9 0 0,3 8 3 16,-3-8 10-16,-3 14 0 0,3-14 0 0,-1 15 2 15,-1-7-4-15,2-8 0 0,-6 20 2 16,3-7 0-16,1-2-3 0,-5 1 0 0,-1 0 0 0,4-2-1 16,-1 5 2-16,-5-5 2 0,3 3-1 0,-3-2-1 15,0 1 2-15,3-2-2 0,-5-2 1 0,7 5-2 16,-5-3 2-16,3 0-3 0,-3-2-1 15,1 1 0-15,1 1 0 0,2-4-5 0,-5-1 3 0,6 2-1 0,-1-2 2 0,-5 1-2 16,5-2-1 0,0 0 0-16,0 2-1 0,-5-3 1 0,11-3-1 15,-11 8-1-15,3-5 1 0,8-3 0 0,-9 7-1 0,9-7 6 16,-11 2-2-16,11-2 5 0,0 0 0 0,-9 3 2 16,9-3 2-16,0 0-1 0,0 0-2 0,0 0 1 15,0 0-2-15,0 0-8 0,0 0 5 0,0 0-5 16,0 0 1-16,0 0-1 0,0 0-3 0,0 0 0 15,0 0 0-15,20-21 0 0,-11 18-1 0,-1-1-2 16,1 0 3-16,-9 4 0 0,14-4-5 0,-9 0 4 16,-5 4-2-16,15-6 0 0,-15 6 0 0,14-3-3 15,-14 3 3-15,16-1-1 0,-16 1 1 0,9-1 1 16,-9 1-5-16,0 0 2 0,14 5 1 0,-14-5 0 16,12 3 3-16,-12-3-4 0,8 3 0 0,-1 1 0 0,-7-4 3 0,10 6-12 15,-5-2 5-15,-5-4-3 0,9 5 2 0,-1-2 3 16,-8-3-2-16,15 5 4 0,-6-2 1 0,1-2 3 15,3-1 2-15,0 0-1 0,2 4 0 0,-3-3 3 16,2-1-5-16,3-2 4 0,0 2 0 0,-3-3-2 16,1 3 3-16,-2 0-3 0,1-1 2 0,-2-1-2 15,-12 2 8-15,17-3-6 0,-8 3 0 0,-1-3-3 0,-8 3-1 0,14-3 2 16,-3 1-2-16,-11 2-1 0,0 0-1 0,11-1-13 16,-11 1-8-16,7-2-13 0,-7 2-14 0,0 0-19 15,0 0-20-15,0 0-18 0,0 0-19 0,0 0-10 16,0 0-25-16,0 0-42 0,0 0-180 0,0 0-414 15,0 0 184-15</inkml:trace>
        </inkml:traceGroup>
      </inkml:traceGroup>
    </inkml:traceGroup>
    <inkml:traceGroup>
      <inkml:annotationXML>
        <emma:emma xmlns:emma="http://www.w3.org/2003/04/emma" version="1.0">
          <emma:interpretation id="{0DAFF410-E140-432E-8F28-65D608584777}" emma:medium="tactile" emma:mode="ink">
            <msink:context xmlns:msink="http://schemas.microsoft.com/ink/2010/main" type="paragraph" rotatedBoundingBox="17297,18224 17290,17439 17378,17438 17386,18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840098-60C5-463F-A933-C7050617C037}" emma:medium="tactile" emma:mode="ink">
              <msink:context xmlns:msink="http://schemas.microsoft.com/ink/2010/main" type="line" rotatedBoundingBox="17297,18224 17290,17439 17378,17438 17386,18223"/>
            </emma:interpretation>
          </emma:emma>
        </inkml:annotationXML>
        <inkml:traceGroup>
          <inkml:annotationXML>
            <emma:emma xmlns:emma="http://www.w3.org/2003/04/emma" version="1.0">
              <emma:interpretation id="{DB62BB46-3707-43BD-A427-003547F8349F}" emma:medium="tactile" emma:mode="ink">
                <msink:context xmlns:msink="http://schemas.microsoft.com/ink/2010/main" type="inkWord" rotatedBoundingBox="17297,18224 17290,17439 17378,17438 17386,18223"/>
              </emma:interpretation>
            </emma:emma>
          </inkml:annotationXML>
          <inkml:trace contextRef="#ctx0" brushRef="#br0" timeOffset="144722.47">15959 15850 13 0,'0'0'157'16,"4"-9"-6"-16,-4 9-9 0,0 0-6 0,0 0-5 15,0 0-7-15,0 0-4 0,0 0-2 0,0 0-3 16,0-12-2-16,0 12-5 0,0 0 1 0,0 0 4 16,0 0-8-16,0 0-1 0,0 0-6 0,-3-12 0 0,3 12-5 15,0 0-5-15,0 0-4 0,0 0 1 16,0 0-3-16,0 0-2 16,0 0-3-16,0 0-4 0,0 0-6 0,0 0-1 15,0 0-11-15,0 0-4 0,0 0-6 0,0 0-3 16,0 0-5-16,0 0-4 0,0 0-4 0,0 0-4 15,0 0-2-15,0 0-1 0,0 0-5 0,0 0 11 16,0 0 0-16,0 0 1 0,0 0-7 0,0 0 4 16,0 0-3-16,0 0-2 0,0 0-1 0,0 0 0 15,-1 33 4-15,1-33-7 0,5 7 1 0,-5-7-4 0,9 9 9 0,-9-9-9 16,8 3 0-16,-3 0 0 16,-5-3-3-16,12 6 4 0,-12-6-2 0,12 0-1 15,-12 0 5-15,10 0-6 0,-10 0 1 0,0 0 4 0,12-6-3 16,-12 6 2-16,0 0 2 0,7-6 0 15,-7 6-4-15,5-7 11 0,-5 7-16 0,0 0-1 0,0-14 0 16,0 14 1-16,-3-10-2 0,3 10 11 0,-4-13-12 0,4 13-3 0,0 0 5 16,-8-8-1-16,8 8-1 0,-2-10-4 0,2 10 1 0,-5-5-5 15,5 5-2-15,0 0 2 0,0 0-3 0,0 0-13 16,-16 1-10-16,16-1-13 0,0 0-17 0,-9 11-18 31,9-11-23-31,-9 9-21 0,3-1-34 0,1 0-34 0,5-8-19 16,-3 13-51-16,0-5-174 0,3-8-469 0,-3 15 208 15</inkml:trace>
          <inkml:trace contextRef="#ctx0" brushRef="#br0" timeOffset="145403.42">16005 16202 80 0,'0'0'192'0,"0"0"-7"0,-12-24-2 0,12 24-6 16,0 0 3-16,0 0-2 0,0 0-5 0,4-12-6 15,-4 12 0-15,0 0-5 0,0 0-5 0,0 0-2 16,0 0-17-16,0 0-15 0,0 0-11 0,0 0-7 16,0 0-11-16,0 0-15 0,0 0-4 0,0 0-11 0,0 0-9 15,0 0-2-15,0 0-6 0,0 0-6 0,0 0 0 16,0 0-1-16,0 0-7 0,0 0-1 0,0 0-1 15,0 0-3-15,0 0-6 0,0 0-3 16,0 0-1-16,0 0 1 0,-11 27-1 0,11-27-4 16,0 0 5-16,0 0-7 0,0 0 0 0,0 0 2 0,0 0 1 15,0 0 1-15,0 0 1 0,0 0 7 0,0 0 6 16,0 0 4-16,0 0 10 0,0 0 5 0,0 0-3 16,-6 6-5-16,6-6 0 0,0 0-4 0,0 0-3 15,0 0-3-15,0 0-4 0,0 0-2 0,0 0-6 16,0 0-3-16,0 0 0 0,0 0 0 0,0 0-3 15,0 0-1-15,-16-12-2 0,16 12-2 0,0 0-14 16,0 0-1-16,0 0-22 0,0 0-10 0,0 0-6 16,0 0-8-16,0 0-18 0,0 0-22 0,-5 12-17 15,5-12-26-15,0 0-28 0,0 0-25 0,4 12-36 0,-4-12-54 16,0 0-170-16,1 15-485 0,-1-15 215 0</inkml:trace>
          <inkml:trace contextRef="#ctx0" brushRef="#br0" timeOffset="145841.21">15993 16572 18 0,'0'0'234'0,"0"0"-8"0,0 0-9 0,0 0-14 16,0 0-15-16,0 0-6 0,0 0-9 0,0 0-8 15,0 0-9-15,0 0-7 0,0 0-13 0,0 0-12 16,0 0-6-16,0 0-8 0,0 0-6 0,0 0-14 0,0 0-6 0,0 0-4 0,0 0-4 16,0 0 1-16,0 0-6 0,0 0-3 0,0 0-6 15,0 0-5-15,0 0-3 0,17-15-6 0,-17 15-5 16,8-5-6-16,-8 5 0 0,7-6-1 0,-7 6-6 16,7-8 0-16,-7 8 1 0,0 0 5 0,7-6-2 15,-7 6 5-15,2-6 1 0,-2 6 4 0,3-9-1 16,-3 9 2-16,0 0 7 15,0 0-14-15,0 0-4 0,0 0-2 0,0 0 3 16,-9-14-15-16,9 14 2 0,0 0-4 0,-10-4 1 16,10 4-5-16,0 0-5 0,0 0-1 0,0 0 3 15,-19 9-4-15,19-9 1 0,-7 6-17 0,7-6-13 16,-6 10-32-16,2-4-17 0,4-6-30 0,-8 11-32 16,4-4-43-16,3 2-52 0,1-9-50 0,-3 17-231 15,3-7-550-15,0-10 243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7:22:33.7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E42F3F-0933-487D-A0E8-935628728803}" emma:medium="tactile" emma:mode="ink">
          <msink:context xmlns:msink="http://schemas.microsoft.com/ink/2010/main" type="inkDrawing" rotatedBoundingBox="24245,13212 29071,13158 29074,13351 24248,13406" shapeName="Other"/>
        </emma:interpretation>
      </emma:emma>
    </inkml:annotationXML>
    <inkml:trace contextRef="#ctx0" brushRef="#br0">0 212 56 0,'0'0'73'0,"0"0"-5"0,0 0-2 0,0 0-4 15,0 0-3-15,0 0 4 0,0 0-9 0,0 0 2 16,0 0-4-16,0 0-3 0,0 0-5 0,0 0 0 16,0 0-11-16,0 0 1 0,0 0-1 0,0 0 1 15,0 0-8-15,0 0 7 0,0 0-2 0,0 0-2 16,0 0-4-16,0 0 2 0,0 0 0 0,0 0-2 16,0 0 1-16,0 0-1 0,0 0-3 0,0 0 3 15,0 0-4-15,0 0-4 0,0 0 5 0,0 0 3 16,0 0-9-16,0 0 5 0,0 0 1 0,0 0 4 15,0 0-1-15,0 0-6 0,0 0 0 0,0 0-2 16,0 0 0-16,0 0 1 0,0 0-3 0,0 0-1 16,0 0-3-16,0 0 7 0,0 0-4 0,0 0 0 0,0 0 0 15,0 0-4-15,0 0-1 0,0 0 0 0,0 0 4 16,0 0-1-16,0 0-2 0,0 0 2 0,0 0-3 16,0 0 1-16,0 0-3 0,0 0 2 0,0 0 1 15,0 0 6-15,0 0-4 0,0 0 8 16,0 0-4-16,0 0-1 0,0 0 4 0,0 0 2 0,0 0 2 15,0 0 7-15,0 0-6 0,0 0 1 0,0 0 4 16,0 0 0-16,0 0-3 0,0 0 1 0,0 0-2 0,0 0 6 16,0 0-5-16,0 0 1 0,0 0-1 0,0 0 0 15,0 0-1-15,0 0 1 0,0 0 1 0,0 0 2 16,0 0-4-16,0 0 5 0,0 0-4 0,0 0 0 0,0 0 1 16,0 0 0-16,0 0-1 15,0 0-6-15,0 0 2 0,0 0-6 0,0 0 3 16,0 0 0-16,0 0-1 0,0 0-5 0,0 0 2 0,0 0-3 15,0 0-3-15,0 0-2 0,6-15 3 0,-6 15-3 16,0 0-4-16,0 0 3 0,2-9-4 0,-2 9 2 16,0 0 3-16,0 0-4 0,0 0 0 0,3-14-1 0,-3 14 0 0,0 0-1 0,4-7 1 15,-4 7 1-15,0 0-1 0,0 0 0 0,2-9-2 16,-2 9 0-16,0 0 0 0,6-10 0 0,-6 10 1 16,0 0-2-16,5-5 1 0,-5 5 0 0,0 0 2 15,0 0-4-15,0 0 1 0,5-7 0 0,-5 7 1 0,0 0 0 16,0 0-2-16,7-8-1 0,-7 8 5 0,0 0-3 15,0 0 2 1,0 0-2-16,6-5 1 0,-6 5-5 0,0 0 6 0,7-5-2 16,-7 5-1-16,0 0 0 0,0 0 2 0,6-7-2 15,-6 7-6-15,0 0 1 16,0 0 8-16,9-5-3 0,-9 5 2 0,0 0-2 0,0 0 3 16,8-4-9-16,-8 4 9 0,0 0-2 0,0 0-2 15,12-2 3-15,-12 2 2 0,0 0-1 0,8-3-4 16,-8 3 4-16,0 0-2 0,0 0 0 0,0 0-1 0,6-5 2 0,-6 5 0 0,0 0-2 15,0 0 1-15,0 0 1 0,11-2 0 0,-11 2-2 16,0 0 1 0,0 0 0-16,12-4-3 0,-12 4 3 0,0 0 2 15,11 0-5-15,-11 0 4 0,0 0 1 0,10-1-1 16,-10 1 3-16,0 0-3 0,0 0 1 0,0 0-2 0,15 0 2 16,-15 0 0-16,0 0-2 0,12-2 0 0,-12 2 0 15,0 0 2-15,0 0-1 0,0 0 0 0,12-2 0 16,-12 2 2-16,0 0-4 0,0 0 1 0,11 0 2 15,-11 0-6-15,0 0 4 0,0 0 0 0,14-3 3 16,-14 3-2-16,0 0-3 0,11-3 4 0,-11 3 0 16,0 0-3-16,12 3 2 0,-12-3 1 0,11-3 1 15,-11 3-5-15,0 0 3 0,11 2 0 0,-11-2 0 16,0 0 0-16,17-2-2 0,-17 2 3 0,8 0-3 0,-8 0 4 0,12-4-4 16,-12 4 2-16,0 0-1 0,14 0 1 0,-14 0-2 15,7 4 5-15,-7-4-6 0,0 0 6 0,10 0-4 16,-10 0 2-16,0 0-2 0,0 0-1 0,12 0-1 15,-12 0 4-15,0 0-3 16,0 0 3-16,0 0-2 0,12 0-5 0,-12 0 8 16,0 0-3-16,10 6 2 0,-10-6-3 0,0 0 1 0,9 2 3 0,-9-2-3 0,11 0 3 0,-11 0-3 15,9 3 3-15,-9-3-1 0,10 1 1 0,-10-1-3 16,12 3-2-16,-5-1 2 0,-7-2 2 0,13 0-3 0,-13 0 5 16,13 4-2-16,-13-4 2 0,13 1-3 15,-13-1-2-15,12 1 6 0,-12-1-2 0,12-1 0 16,-12 1-2-16,10 0 1 0,-10 0 1 0,0 0-2 0,14 0 0 15,-14 0 0 1,0 0 3-16,10 0-2 0,-10 0 2 0,0 0-5 16,0 0 4-16,14 1-2 0,-14-1 1 0,0 0 1 0,0 0-3 15,13 0-2-15,-13 0 2 0,7 2-1 0,-7-2 3 16,0 0-7-16,17 0 4 0,-17 0 3 0,10 2 0 16,-10-2-2-16,12-2-1 0,-12 2 2 0,0 0 1 15,14-2-3-15,-14 2 5 0,12 2-6 16,-12-2 0-16,8 2 3 0,-8-2 2 0,9 1-2 15,-9-1 4-15,0 0-5 0,12 0 3 0,-12 0-3 16,0 0 3-16,0 0-1 0,0 0 0 0,15-1-3 16,-15 1 3-16,0 0-1 0,0 0 1 0,0 0-4 15,15 0 6-15,-15 0-3 0,0 0 1 0,0 0 0 0,11 1-1 16,-11-1-3-16,0 0 3 0,15 0-1 0,-15 0 2 16,0 0-1-16,8 1 2 0,-8-1-2 0,0 0 3 15,0 0-2-15,11 0-2 0,-11 0-1 0,0 0 2 16,12 4-1-16,-12-4 2 0,0 0-3 0,8 1 6 15,-8-1-10-15,0 0 9 0,0 0-2 0,14-1 0 16,-14 1 0-16,0 0-1 0,7 3 0 0,-7-3 0 16,0 0 0-16,16-2-1 0,-16 2-1 0,0 0 3 15,14-1-3-15,-14 1 5 0,0 0-1 0,14-2-3 16,-14 2 1-16,10 2 0 0,-10-2 1 0,0 0-2 16,14-4-1-16,-14 4 4 0,0 0-2 0,10 2 0 15,-10-2 2-15,0 0-1 0,12 0-1 0,-12 0-2 0,0 0 5 16,15-2-1-16,-15 2-2 0,0 0-3 0,11 2 2 15,-11-2 1-15,11 0-1 0,-11 0 3 0,12 0-3 16,-12 0 0-16,0 0 3 0,14 0-2 0,-14 0-1 16,0 0 1-16,9 0-2 0,-9 0 2 15,0 0-2-15,11 2 4 0,-11-2-4 0,0 0 4 16,0 0-3-16,14-2 5 0,-14 2-4 0,0 0-11 0,12 2 11 16,-12-2-1-16,10 1 0 0,-10-1 5 0,0 0-6 0,12 0 4 15,-12 0-1-15,0 0-1 0,12 2 2 0,-12-2 0 16,0 0-3-16,10 3 3 0,-10-3-2 0,9 0 1 15,-9 0-2-15,0 0-3 0,15 0 3 0,-15 0 1 16,14 0 0-16,-14 0 0 0,0 0 3 0,13 1-2 0,-13-1 0 16,15-1-2-16,-15 1 1 0,0 0 1 0,0 0-3 15,11 0 4-15,-11 0 1 0,0 0-1 0,0 0-3 16,0 0 0-16,12 0 1 0,-12 0-2 0,0 0 1 16,0 0 1-16,0 0-1 0,0 0 2 0,0 0 0 15,0 0 2-15,0 0-5 0,10 1 3 0,-10-1-1 16,0 0 3-16,0 0-6 0,15 0 3 0,-15 0 1 0,6 3-2 0,-6-3-2 15,0 0 1-15,11 2-5 0,-11-2 7 0,0 0 1 32,12 1 2-32,-12-1-6 0,0 0 1 0,11 2 2 0,-11-2 3 15,0 0-5-15,11 1 2 0,-11-1 1 0,0 0 1 16,0 0-1-16,12-1-1 0,-12 1-1 0,0 0 2 16,0 0-2-16,0 0 0 0,9 1 0 0,-9-1 2 0,0 0 1 15,0 0-2-15,0 0 2 0,0 0-4 0,8 3 1 16,-8-3 2-16,0 0-4 0,0 0 3 0,0 0 0 15,11 1-3-15,-11-1 5 0,0 0 1 0,0 0-4 16,11 2 3-16,-11-2-3 0,0 0 2 0,9 3-1 16,-9-3-3-16,0 0 0 0,0 0 6 0,12 0-5 15,-12 0-2-15,0 0 4 0,0 0 1 0,0 0 1 16,10 1 1-16,-10-1-3 0,0 0 0 0,0 0-2 0,0 0 7 0,9 2-8 16,-9-2 5-16,0 0-6 0,0 0-3 0,0 0 10 15,0 0 0-15,15-1-4 0,-15 1 2 0,0 0 2 16,0 0-4-16,0 0 2 0,14 0 1 0,-14 0-1 15,0 0-2-15,8 1 0 0,-8-1 3 0,0 0-1 0,14 0 1 16,-14 0-2-16,0 0 0 0,10 0-6 16,-10 0 7-16,0 0-1 15,0 0 2-15,13 3-1 0,-13-3-2 0,0 0-2 16,11 0 5-16,-11 0-1 0,0 0-1 0,0 0-1 16,12-3 3-16,-12 3-2 0,0 0 0 0,0 0-1 15,12 3 4-15,-12-3-3 0,0 0-3 0,0 0 3 0,13 0 3 16,-13 0-3-16,0 0 0 0,9 0 0 0,-9 0 0 15,0 0 0-15,0 0 2 0,0 0-4 0,12 2 4 16,-12-2-1-16,0 0-1 0,0 0 2 0,13 0 0 0,-13 0-1 16,0 0-2-16,0 0-2 0,12 0 1 0,-12 0 0 15,0 0-5-15,0 0 5 0,11 1 2 0,-11-1-2 0,0 0 3 16,0 0 0-16,0 0-1 16,0 0 0-16,12-1 1 0,-12 1-1 0,0 0 2 15,11 2-8-15,-11-2 9 0,0 0-4 0,0 0 2 0,9 4-1 16,-9-4 3-16,0 0-2 0,14 0 0 0,-14 0 0 0,0 0 0 0,13 2 1 0,-13-2-2 15,0 0-2-15,9 2 1 0,-9-2 2 0,0 0-1 16,12 0-4-16,-12 0 7 0,0 0-3 0,11 3 3 31,-11-3-7-31,0 0 3 0,0 0 4 0,11 0 1 16,-11 0-3-16,0 0-2 0,0 0 1 0,12 0 2 0,-12 0-4 16,0 0 3-16,0 0-2 0,0 0 4 0,0 0-6 15,15 0 3-15,-15 0-2 0,0 0-1 0,7 2 4 0,-7-2-3 16,0 0 1-16,0 0 3 0,10 4-5 0,-10-4 4 15,0 0 2-15,0 0-3 0,0 0-4 0,10 1 5 16,-10-1-1-16,0 0-1 0,0 0 1 0,0 0 4 16,0 0-3-16,9 1 1 0,-9-1-1 0,0 0-2 15,0 0 1-15,0 0-4 0,0 0 3 0,15-1 1 16,-15 1 1-16,0 0 0 0,0 0 0 0,10 0-3 0,-10 0 2 0,0 0 3 16,0 0-3-16,0 0 1 0,0 0 0 0,0 0-1 15,14-1 6-15,-14 1 1 0,0 0 8 0,0 0 5 0,0 0 1 16,0 0-2-16,0 0 3 0,0 0-3 15,0 0 0-15,0 0-4 0,3-9-3 0,-3 9 2 16,0 0-3-16,0 0-2 0,1-10-5 0,-1 10 7 0,0 0-3 16,0 0 0-1,0 0-3-15,0-14 3 0,0 14-2 0,0 0-1 16,0 0-1-16,0-10 1 0,0 10-2 0,0 0 0 16,0 0 3-16,0 0-1 0,0 0 2 0,3-13-2 0,-3 13 3 15,0 0 3-15,0 0 1 0,0 0-6 16,0 0 1-16,0-8 2 0,0 8-3 0,0 0 1 15,0 0-1-15,0 0 0 0,0 0-1 0,0 0 2 16,0-15-2-16,0 15 1 0,0 0 0 0,0 0 0 0,0 0-2 0,0 0-3 16,0 0 2-16,0 0 2 0,0-11-3 0,0 11-3 0,0 0 5 15,0 0-6-15,0 0 3 0,0 0 1 0,0 0 1 16,3-10-2-16,-3 10-2 0,0 0 0 16,0 0 0-16,0 0-1 0,0 0 1 0,0 0 5 0,0 0-7 15,2-10 4-15,-2 10-3 0,0 0 4 0,0 0-3 16,0 0 3-16,0 0-2 15,0 0 4-15,5-5-5 0,-5 5 2 0,0 0-2 0,0 0 1 16,7-7 2-16,-7 7-2 0,0 0-2 0,0 0 1 16,0 0 1-16,5-9-1 0,-5 9-1 0,0 0 2 15,3-9 0-15,-3 9-3 0,0 0 3 16,0 0 0-16,5-5 0 0,-5 5 2 0,0 0-1 16,0 0 2-16,0 0-2 0,4-8 1 0,-4 8-2 15,0 0 0-15,0 0 2 0,0 0-4 0,0 0 2 16,0 0 0-16,0 0 0 0,5-7 2 0,-5 7 0 0,0 0-4 15,0 0 0-15,0 0 4 0,0 0-2 0,0 0 1 0,0 0 0 16,0 0-2-16,0 0 1 0,0 0 2 16,0 0-1-16,0 0-1 0,0 0-1 0,0 0 4 15,0 0-5-15,0 0 7 0,0 0-5 0,0 0 0 0,0 0 0 16,0 0-1-16,0 0-1 0,0 0 0 0,0 0 0 0,0 0 0 0,0 0 1 16,0 0 0-16,0 0-2 0,0 0 0 0,0 0-1 15,0 0 3-15,0 0 1 0,0 0-1 0,0 0-3 16,0 0 2-16,0 0-3 0,0 0 1 0,0 0 0 15,0 0 1-15,0 0-3 0,0 0 3 0,0 0-4 16,0 0 4-16,0 0-1 0,0 0 0 0,0 0 3 16,0 0 1-16,0 0-1 15,0 0-3-15,0 0 0 0,0 0 4 0,0 0-5 16,0 0 6-16,0 0-2 0,0 0 1 0,0 0-2 16,0 0 2-16,0 0 1 0,0 0 2 0,0 0-3 15,0 0-2-15,7 17 0 0,-7-17 0 0,0 0-1 16,0 0 1-16,0 0 1 0,2 11 2 0,-2-11-3 15,0 0 2-15,0 0-1 0,6 7 0 0,-6-7 4 16,0 0-5-16,2 9 2 0,-2-9 0 0,0 0-2 0,3 6 4 0,-3-6-5 16,0 0 5-16,0 0-3 0,4 9 3 0,-4-9-1 15,0 0 0-15,0 0-4 0,5 7 1 0,-5-7 5 16,0 0 0-16,3 9-3 0,-3-9 1 0,0 0 1 0,5 6 0 16,-5-6-4-16,0 0 2 0,6 5 0 0,-6-5 3 15,0 0-3-15,8 5 3 0,-8-5 0 0,0 0 0 16,7 5-3-16,-7-5 0 15,0 0 2-15,10 6 1 0,-10-6-2 0,7 2 1 16,-7-2-2-16,0 0 1 0,0 0-1 0,14 4 3 16,-14-4-3-16,5 1-1 0,-5-1 1 0,0 0-2 15,0 0 4-15,12 3 1 0,-12-3-3 0,0 0 4 16,13 0-6-16,-13 0 2 0,0 0-1 0,12 2 3 16,-12-2-3-16,0 0 4 0,12 1-4 0,-12-1 2 15,10 2-1-15,-10-2 1 0,0 0-1 0,14-3 3 16,-14 3-4-16,0 0 2 0,17 0-3 0,-17 0 3 15,10 1-4-15,-10-1 3 0,11 2-3 0,-11-2 3 0,0 0-1 16,13-2-1-16,-13 2 3 0,0 0-3 0,0 0 0 16,12-1 3-16,-12 1-1 0,0 0-1 0,9-2 0 15,-9 2 3-15,0 0-3 0,0 0-1 0,0 0 0 16,13-1 2-16,-13 1-1 0,0 0 4 0,0 0-3 0,12 1 0 0,-12-1 0 0,0 0-1 31,0 0 1-31,12 0-3 0,-12 0 2 0,0 0 0 16,0 0-3-16,12 0 1 0,-12 0-1 0,0 0-3 0,0 0 3 15,13 0 3-15,-13 0 0 0,0 0 1 0,0 0-1 0,9 2-2 16,-9-2 0-16,0 0 0 0,12 1 0 16,-12-1 0-16,0 0 1 0,17 0 5 0,-17 0-7 15,0 0 5-15,14 0-4 0,-14 0 3 0,11 2 0 0,-11-2 1 16,17 0-1-16,-17 0-1 0,6 1-2 0,-6-1 3 16,14 0-1-16,-6 2 0 0,-8-2-1 15,17 0 5-15,-17 0-5 0,15 0 3 0,-15 0-2 0,14-2 4 16,-14 2-6-16,14 0 3 0,-14 0-2 0,11 0 2 15,-11 0-1-15,9-1 4 0,-9 1-2 0,0 0-1 16,20-2-1-16,-20 2-1 0,9 2 3 0,-9-2-3 0,0 0 2 0,14 0-1 16,-14 0 0-16,0 0 4 0,17 0-4 0,-17 0 1 15,11 0 1 1,-11 0-1-16,9 0 0 0,-9 0-2 0,13 1 2 0,-13-1 3 16,0 0-3-16,12 2 1 0,-12-2 0 0,11 0-2 15,-11 0-2-15,12 0 1 0,-12 0 4 0,0 0-7 0,15 0 4 16,-15 0 2-16,10 0-3 0,-10 0 4 15,0 0-1-15,0 0-2 0,17 1 1 0,-17-1 0 16,9 2 0-16,-9-2-3 0,11 0 6 0,-11 0-4 0,9 1-1 16,-9-1 5-16,0 0-5 0,14 1 1 0,-14-1 2 15,0 0-1-15,15 0 0 0,-15 0 1 0,11 2 0 16,-11-2-1-16,0 0-2 0,11 0 1 16,-11 0 3-16,0 0-1 0,0 0-1 0,12 0 1 15,-12 0-1-15,0 0 2 0,13 1-3 0,-13-1 3 0,0 0-5 0,13-1 2 16,-13 1 1-16,0 0-2 0,0 0 3 0,17 0-5 0,-17 0 3 15,10 3 3-15,-10-3-1 0,12 0 3 0,-12 0-3 16,13 3 0-16,-13-3-4 0,12 0 6 0,-12 0-4 16,14 1-3-16,-14-1 4 15,12 0 2-15,-12 0-2 0,12-1 3 0,-12 1-5 0,13 0 0 16,-13 0 2-16,11 0 0 0,-11 0-1 0,12-3 1 0,-12 3-1 0,12-3 1 0,-12 3-3 16,10-2 3-16,-10 2-1 0,12-2 3 0,-12 2-4 15,11-2 5-15,-11 2-2 0,9-3-1 0,-9 3 0 16,9-3 1-16,-9 3-4 0,12-1 5 0,-12 1-5 31,8-3 5-31,-8 3-3 0,0 0 0 0,17-3-2 16,-17 3 3-16,10-2 0 0,-10 2-2 0,12-3 1 0,-12 3 2 0,12-3-1 15,-12 3 0-15,17 2 0 0,-17-2-2 0,11-2 2 16,-11 2 1-16,15-2-3 0,-15 2 5 0,10-2-1 16,-10 2-2-16,9-3 0 0,-9 3 0 0,0 0-2 15,15 0 2-15,-15 0 0 0,0 0 1 0,11 0 0 16,-11 0-1-16,0 0 1 0,14-2-1 0,-14 2-3 15,0 0 5-15,14-1-3 0,-14 1 2 16,9-3 0-16,-9 3-2 0,11-1 1 0,-11 1 2 0,11-1-5 0,-11 1 5 0,12-2-4 16,-12 2 3-16,12-2-4 0,-12 2 1 0,0 0 2 15,17 0 2-15,-17 0 0 0,10 0-1 0,-10 0-3 16,12 0 2-16,-12 0-1 0,14-3 0 0,-14 3 0 16,13-1 4-16,-13 1-6 0,12 1 0 0,-12-1 0 0,12-1 5 15,-12 1-1 1,12 1 2-16,-12-1-6 0,0 0 2 0,17-3 1 15,-17 3 1-15,12 0 1 0,-12 0-2 0,0 0-2 0,14 0-1 16,-14 0 3-16,13 3 2 0,-13-3-2 16,10-1 4-16,-10 1-4 0,16 0-4 0,-16 0 5 15,12-2-1-15,-12 2-3 0,10 2 4 0,-10-2-2 16,17-2 1-16,-17 2 0 0,12 0 1 0,-12 0-1 16,0 0 2-16,17 0-3 0,-17 0 3 0,12 2-2 15,-12-2 2-15,13 0-4 0,-13 0 1 0,12 0-2 0,-12 0 4 0,14 0-2 0,-14 0 2 16,11-2 1-16,-11 2 1 0,11 0-6 15,-11 0 3-15,12-3 0 0,-12 3 4 0,12 0-6 0,-12 0-1 16,14 3 4-16,-14-3-1 0,13 0-2 0,-13 0 1 16,12-3 1-16,-12 3 3 0,17 3-3 0,-17-3 0 15,17 0-1-15,-17 0-1 0,14 0 2 0,-14 0-1 16,15 0 0-16,-5 0 2 16,-10 0 0-16,13-3-2 0,-13 3 2 0,16 0-1 15,-16 0-2-15,12 0 4 0,-12 0-6 0,14 3 5 0,-14-3-1 16,12 0-1-16,-12 0-1 0,12 0-2 0,-12 0 5 15,10 0 1-15,-10 0-3 0,0 0 3 0,13 2-4 16,-13-2 2-16,0 0-2 0,12 0 3 0,-12 0 0 16,0 0 1-16,12-2-4 0,-12 2 2 0,0 0 0 15,12 3 1-15,-12-3-4 0,7 3 3 0,-7-3-1 16,0 0 4-16,13 2-4 0,-13-2 2 0,0 0 0 16,8 2 3-16,-8-2-4 0,0 0-1 0,11 1 0 15,-11-1 4-15,9 4-4 0,-9-4 0 0,0 0 0 16,14 0 2-16,-14 0-3 0,0 0 0 0,13 0 2 0,-13 0 0 15,11 1-3-15,-11-1 1 0,0 0 1 0,16 1 0 16,-16-1 1-16,11 1 4 0,-11-1-6 0,13 0 1 0,-13 0 1 0,15 0 0 16,-15 0-1-16,13 0 0 0,-13 0 0 0,13 0 2 15,-13 0 0 1,14-1-2-16,-14 1-1 0,15 1 3 0,-5-1 1 0,-10 0-1 16,14-1 0-16,-14 1 0 0,16 0 0 0,-16 0-3 15,16 0 1-15,-16 0 4 0,17 0-3 0,-11-1-2 16,-6 1 2-16,15 0 0 0,-15 0 0 0,14-1 1 15,-14 1-3-15,12 0 0 0,-12 0 1 0,10 0 3 16,-10 0-3-16,15 0 0 0,-15 0 4 16,12-3-6-16,-12 3 4 0,13 3-1 0,-13-3-1 15,14 0 5-15,-14 0-5 0,12 0 1 0,-12 0-1 0,14 1-1 16,-14-1 2-16,17-1-5 0,-17 1 2 0,16-4 0 16,-16 4-1-16,17-1 2 0,-11 1-4 0,-6 0 4 15,12-4-3-15,-12 4 2 0,12 0-3 0,-12 0 1 0,10-3 2 0,-10 3 1 16,12-1-3-16,-12 1 3 15,0 0-1-15,9-5-2 0,-9 5 2 0,8-1-1 16,-8 1-1-16,13-1 2 0,-13 1 0 0,0 0 1 16,13-1-1-16,-13 1 2 0,12-3-4 0,-12 3 3 0,10 0-1 15,-10 0-3-15,14-1 3 0,-14 1-7 0,14-1 1 16,-14 1 0-16,13 1-2 0,-13-1 3 16,13 0-2-16,-13 0 2 0,14-1 0 0,-14 1-3 0,12 0 2 0,-12 0-1 15,9-4 2-15,-9 4 1 0,11 0 3 0,-11 0 2 0,0 0-5 16,17 0 4-16,-17 0 0 0,17-1 1 0,-17 1-2 15,0 0 0-15,14 0 0 0,-14 0 3 0,11-5 2 0,-11 5-2 16,11 0 0-16,-11 0 0 0,15-4-2 0,-15 4 0 16,12 3 1-16,-12-3 1 15,11 0 1-15,-11 0 1 0,13-3-3 0,-13 3-7 16,12-2 4-16,-12 2 6 0,11-4 2 0,-11 4-3 16,0 0-3-16,14 0-3 0,-14 0 8 0,0 0-1 15,14-2-1-15,-14 2 1 0,0 0 1 16,12 0-1-16,-12 0-2 0,0 0 1 0,12-3-2 0,-12 3 4 15,10 3-3-15,-10-3 2 0,0 0-3 0,0 0 5 16,19-3-5-16,-19 3 4 0,11-1-2 0,-11 1-1 0,0 0 4 0,17-3-3 16,-17 3 0-16,12-1 2 0,-12 1-2 0,12 0-1 0,-12 0 2 15,12 0 0-15,-12 0-2 0,8-2 2 16,-8 2-7-16,10-3 4 0,-10 3-2 0,0 0 2 16,12-1 1-16,-12 1 4 0,0 0-3 0,12 0-2 0,-12 0 1 15,0 0 2-15,0 0-5 0,15-1 5 0,-15 1-4 16,0 0 2-1,13 1 0-15,-13-1 3 0,0 0-2 0,13 1-3 0,-13-1 3 16,15 3 2-16,-15-3-4 0,14 1-1 0,-7 1 3 16,-7-2 0-16,11 3-1 0,-11-3 4 0,15 4-5 15,-7-2 5-15,-8-2 0 0,11 1-8 0,-11-1 2 16,15 3 2-16,-15-3-1 0,13 0 4 16,-13 0-2-16,13 2 0 0,-13-2 0 0,12 4-2 15,-12-4 2-15,11 2 2 0,-11-2-3 0,10 0-2 16,-10 0 2-16,6 4 4 0,-6-4-3 0,8 4-3 15,-8-4-1-15,0 0 3 0,0 0 0 0,14 1-1 0,-14-1 4 16,0 0-2-16,10 4 1 0,-10-4 4 0,9 2-5 16,-9-2 4-16,8 4-2 0,-8-4 2 0,10 2 0 15,-10-2-2-15,0 0-1 0,10 6 4 16,-10-6-3-16,7 4 0 0,-7-4 0 0,8 4 1 0,-8-4-3 16,0 0 4-16,6 6-7 0,-6-6 5 0,0 0-3 0,8 6 4 15,-8-6-4-15,0 0 2 0,3 6-1 0,-3-6 0 16,0 0 1-16,0 0 0 0,5 8 0 0,-5-8 3 15,0 0-2-15,5 4 1 0,-5-4-1 0,0 0 3 16,0 0-4-16,0 0 4 0,0 0 0 0,0 0 0 16,0 12 0-16,0-12-3 0,0 0 4 0,0 0 1 15,0 0-2-15,0 0-1 0,0 0 0 16,0 0 3-16,0 0-1 0,0 0-1 0,0 0-1 0,0 0 5 16,0 0-4-16,2 8 4 0,-2-8-3 0,0 0-1 0,0 0 7 15,0 0-1-15,0 0 1 0,0 0 0 0,0 0 0 16,4 7 4-16,-4-7-4 0,0 0 2 0,0 0-2 15,0 0-2-15,0 0 2 0,0 0 0 0,0 0-3 16,0 0 0-16,0 0 1 0,0 0 1 0,0 0-3 0,0 0 3 0,0 0-2 16,0 0-2-16,0 0-3 0,0 0 2 0,0 0 0 15,0 0-1-15,0 0 1 0,0 0-5 0,0 0-16 16,0 0-22-16,0 0-21 0,0 0-27 0,0 0-39 16,0 0-45-16,0 0-256 0,0 0-459 0,0 0 204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7:15:20.6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792584-F7AD-43E2-8F19-2DC58E633CE9}" emma:medium="tactile" emma:mode="ink">
          <msink:context xmlns:msink="http://schemas.microsoft.com/ink/2010/main" type="writingRegion" rotatedBoundingBox="29375,8860 30497,8860 30497,9473 29375,9473"/>
        </emma:interpretation>
      </emma:emma>
    </inkml:annotationXML>
    <inkml:traceGroup>
      <inkml:annotationXML>
        <emma:emma xmlns:emma="http://www.w3.org/2003/04/emma" version="1.0">
          <emma:interpretation id="{51B90D22-7D76-46A4-B004-4077CAAB1FF7}" emma:medium="tactile" emma:mode="ink">
            <msink:context xmlns:msink="http://schemas.microsoft.com/ink/2010/main" type="paragraph" rotatedBoundingBox="29375,8860 30497,8860 30497,9473 29375,9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72F2F9-B89D-41DB-A1E7-1734CE625D64}" emma:medium="tactile" emma:mode="ink">
              <msink:context xmlns:msink="http://schemas.microsoft.com/ink/2010/main" type="line" rotatedBoundingBox="29375,8860 30497,8860 30497,9473 29375,9473"/>
            </emma:interpretation>
          </emma:emma>
        </inkml:annotationXML>
        <inkml:traceGroup>
          <inkml:annotationXML>
            <emma:emma xmlns:emma="http://www.w3.org/2003/04/emma" version="1.0">
              <emma:interpretation id="{E6EAF428-61C5-4C77-8A1D-395DF51AFA46}" emma:medium="tactile" emma:mode="ink">
                <msink:context xmlns:msink="http://schemas.microsoft.com/ink/2010/main" type="inkWord" rotatedBoundingBox="29375,8860 30497,8860 30497,9473 29375,9473"/>
              </emma:interpretation>
            </emma:emma>
          </inkml:annotationXML>
          <inkml:trace contextRef="#ctx0" brushRef="#br0">28040 7361 35 0,'0'0'258'16,"8"-8"-19"-16,-8 8-17 0,0 0-22 0,0 0-23 0,0 0-16 16,0 0-19-16,0 0-11 0,0 0-21 0,0 0-8 15,0 0-10-15,0 0-9 0,15 15-4 0,-15-15-8 16,4 12-6-16,0-4 0 0,-3 0-7 0,3 5 1 0,-3 1 1 16,0 1 0-16,5 1-6 0,-4 5-1 0,1-4-2 15,-2 5 0-15,2-3-1 0,-2 2-6 0,0-6 3 16,-1 4-3-16,0 0-2 0,-1-4 3 0,0 1-4 15,1 4-3-15,0-3-4 0,0-2-1 0,0-2-1 16,-3 0-1-16,3-1-5 0,3-2-1 0,-2 2 0 16,0-2-4-16,2-1-1 0,-2 0-3 0,2-1 1 0,-3-8-2 0,3 11-2 15,-3-11 2-15,5 9-3 0,-5-9-1 0,1 8-1 16,-1-8-3-16,0 0 2 0,1 13-3 0,-1-13 1 16,0 0 2-16,0 0 9 0,0 0 1 0,4 6 7 15,-4-6 10-15,0 0 8 0,0 0-8 0,0 0-4 16,0 0 4-16,0 0-8 0,0 0 4 0,0 0-11 15,12-23 0-15,-9 13-1 16,1 3-3-16,1-5-3 0,-3 0-3 0,8-1 2 16,-5 1-6-16,-3-4 3 0,6 2-8 0,-1-2-1 15,2-2-4-15,1-3 2 0,1 3 2 0,-1-1-4 16,-1 0 2-16,2 7 2 0,-2-3-5 16,-1 1-1-16,0 0 4 0,0 1-5 0,-2-1 1 15,1 1 2-15,-1 1 0 0,1 1 0 0,-3-2-1 0,2 1 2 16,1 0-1-16,-3 2 3 0,2 0-4 0,-3-1-1 0,-1 5 6 0,4-3 0 15,-5-1-1-15,-1 10-5 0,5-16 2 0,0 8-1 16,-3-1 1-16,2 1 4 0,-4 8-1 0,4-14-5 16,-2 5 1-16,-2 9 0 0,3-11 0 0,1 5 3 15,-4 6 1-15,1-13-2 0,-1 13-4 0,5-9 5 16,-5 9 2 0,4-9-1-16,-4 9-1 0,3-7 2 0,-3 7-2 15,0 0 2-15,4-9 2 0,-4 9-1 0,0 0 2 0,5-6-4 16,-5 6 8-16,0 0-5 0,0 0-3 0,0 0 4 0,1-10-1 15,-1 10 0-15,0 0-3 0,0 0 2 0,0 0-2 16,0 0-3-16,8-6 2 0,-8 6 3 0,0 0-6 16,15-3 3-16,-15 3-1 0,13 0 3 0,-13 0-3 15,22 0 1-15,-8 0-1 0,3 0 4 0,0-2-5 16,9 2 5-16,0 0-2 0,2 2-2 0,7-6 2 0,2 3-2 16,-2-2-2-16,4 3 5 0,-2 0-3 0,1 0 3 15,-2-3-2-15,0 2 6 0,-9 1-6 0,-2 0-3 16,1-2 6-16,-5 2-3 0,1 2-3 0,-5-2 5 15,-1-2-3-15,1 4 1 0,-3-4 4 0,1 2-4 16,-3 0-1-16,-12 0 1 0,18 0 2 0,-12-1 3 16,-6 1-3-16,16-2 1 0,-16 2-4 0,12 0 1 0,-12 0-3 0,0 0 5 15,14 0 1-15,-14 0-3 0,0 0 4 0,11-2-3 16,-11 2 0-16,0 0 4 0,0 0-2 0,0 0 3 16,10 0-2-16,-10 0 0 0,0 0-5 0,0 0 1 15,0 0-13-15,0 0-14 0,0 0-14 0,0 0-18 16,0 0-25-16,0 0-25 0,0 0-31 0,0 0-22 15,0 0-33-15,0 0-23 16,-33 4-33-16,19-1-191 0,4-2-477 0,-5 2 211 16</inkml:trace>
          <inkml:trace contextRef="#ctx0" brushRef="#br0" timeOffset="601.02">28750 7506 74 0,'0'0'256'0,"0"0"-14"16,0 0-9-16,0 0-18 0,6-6-11 0,-6 6-9 15,0 0-12-15,0 0-13 0,0 0-11 0,0 0-15 0,0 0-16 16,0 0-10-16,0 0-5 0,0 0-20 0,0 0-7 0,0 0-9 16,0 0-5-16,-40 6-10 0,32-4-3 0,-1 4-8 15,1-2-5-15,-1 1 2 0,0 2-8 0,-4-1-4 16,4 1-2-16,-1 5-2 0,-1-3 2 0,2 2-2 15,0-1-3-15,-2 2-1 0,2-2 1 0,-1-1-4 16,1 3-4-16,2-2 1 0,2 2-3 0,1-4 1 16,-1 2-3-16,1-3 0 0,0 0 0 0,2 2-4 0,2-9 3 0,-2 17 3 15,2-9 1-15,0-8 5 0,1 13 3 0,2-7 6 16,2 0 5-16,3 0 3 0,0 0 12 0,3 0-7 16,3-2 4-16,3 0-2 0,5-2 3 0,-5 1-6 15,8-3 2-15,-2 0-1 0,3 0-10 0,-2 0-8 0,-3 0-4 16,-4 0 6-16,0 0-6 0,0 0-6 15,-4-3-1-15,1 1 0 16,-6 1 0-16,4 1-1 0,-12 0-1 0,14-1-5 16,-14 1 0-16,0 0-2 15,15-2 1-15,-15 2-1 0,9-2-2 0,-9 2-1 0,0 0 3 16,0 0-10-16,0 0 2 0,9-2-10 0,-9 2-5 16,0 0-6-16,0 0-9 0,0 0-14 0,0 0-9 0,0 0-10 15,0 0-19-15,12 0-16 0,-12 0-20 0,0 0-31 16,0 0-37-16,0 0-52 0,11-9-72 0,-7 3-197 0,8-3-547 0,-3 0 242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6:53.81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680BDB-A36D-4F19-8626-2B401F91000C}" emma:medium="tactile" emma:mode="ink">
          <msink:context xmlns:msink="http://schemas.microsoft.com/ink/2010/main" type="inkDrawing" rotatedBoundingBox="19713,14517 19815,18671 19598,18676 19496,14523" semanticType="verticalRange" shapeName="Other">
            <msink:sourceLink direction="with" ref="{84FC132C-6C7B-497B-A52B-FAF474A6AC97}"/>
            <msink:destinationLink direction="with" ref="{3A29965B-075E-41DB-A8CA-609CFF3F6EDB}"/>
          </msink:context>
        </emma:interpretation>
      </emma:emma>
    </inkml:annotationXML>
    <inkml:trace contextRef="#ctx0" brushRef="#br0">154 0 23 0,'0'0'103'0,"8"13"-8"16,-8-13-13-16,0 0-8 0,0 0 1 0,-9 22-5 16,9-22-7-16,-6 16 3 0,2-8-8 0,1 3-1 0,3-11-1 15,-6 18-12-15,1-11 9 0,4 3-11 16,-5 0-4-16,3-1 3 0,0 4-10 0,0-3-3 16,-2 0 0-16,5-10-4 0,-6 21 4 0,5-11-5 15,-1 1-1-15,-1 4-1 0,2-1-3 0,1-2-2 16,-2-1 0-16,2 4-2 0,-1-1 2 0,2-2 0 15,-1 1 0-15,0 0-5 0,0 0-4 0,0-13 4 0,0 18-4 16,2-7-1-16,-1 4 0 0,-1-1 2 0,0-5 0 16,3 4 1-16,-3 2-1 0,0-4-4 15,2-1 2-15,-1 0-2 0,-2 3-4 0,1 1 1 16,0-2 2-16,0 2 2 0,0-14 1 0,0 18-3 0,-2-5 4 16,2 0 5-16,0-13-6 0,-3 19-2 0,2-5-3 15,1-4 8-15,0-10-6 0,-2 22 4 0,1-10-4 16,1 0 3-16,0 1-4 0,0 0 2 0,-3 0 5 15,3-13-1-15,0 23-5 0,0-12 5 0,-2-1-5 16,2 2 0-16,-1 3 2 0,1-3 1 0,-3 3-8 16,3 0 7-16,0-15-1 0,3 22 0 0,-3-12-4 15,0 4 3-15,1 0 0 0,-1-1-4 0,0 2-1 16,0-3 2-16,2 1 0 0,-4 0 4 0,4-2-2 16,1 0 2-16,-6 7-3 0,6-7 0 0,-3 2-2 15,0 0 4-15,0 3 1 0,0-4 1 0,0 2-7 0,0-1 7 16,0-1-3-16,0-12 2 0,-3 19-2 15,1-4 1-15,2-4-6 0,-1 3 7 0,-2-3-6 16,3-11 5-16,-2 20-1 0,-1-5 2 0,-1-4-1 0,-1 2 0 16,2 1 1-16,-1-3-3 0,3 0-6 0,-4 0 6 15,-1 1 4-15,3 2-1 0,-3-7-5 0,2 4 4 16,2-2-3-16,-1 2-1 0,3-11-1 0,-4 18 3 16,-1-7-3-16,4 0 5 0,-1-1-1 0,2-10-4 15,-1 20 1-15,-2-9-3 0,0-1 1 0,3-10 2 16,-3 23 1-16,3-9-1 0,-3-6 4 0,3 4-5 15,0-12 5-15,0 23 0 0,0-9-3 0,-3-1 1 16,3-2-2-16,-2 1 2 0,2 0 5 0,0 0-4 16,-1-1-4-16,2 4 4 0,-1-1-5 0,0-14 9 15,-1 21-8-15,-1-9 3 0,2 3 1 0,0-2 1 0,0-13-4 16,-3 20 2-16,3-8 1 0,3-1-5 16,-3-11 2-16,-3 24 1 0,3-12 0 0,-1-1-3 15,1 3 3-15,0-1-4 0,0-1 7 0,0-1-1 16,1 2-1-16,-1 0-1 0,0 2 6 0,0-3-2 15,0 3-1-15,3 0-6 0,-1-1 8 0,-2 1-1 16,0-1-2-16,1 1 7 0,4 0-9 0,-5 0 1 16,1-3 3-16,1 3 7 0,1 1-6 0,-2 0 5 0,1 0-8 15,-2 2-4-15,0-3 7 0,3-2-2 0,-3 3 3 16,0-3 3-16,1 1-4 0,-1-1-2 0,0-1 0 16,0 1 4-16,0 1-3 0,2 0 1 0,-4-3 1 15,2 0 5-15,0-11-4 0,0 24-1 0,-1-15 1 16,1 3 1-16,-3-1 4 0,3-11-4 15,-2 20-4-15,1-5 2 0,-2-3 1 0,3 2-4 0,-2-2 5 16,2 1-4-16,0 1 2 0,-1-2-5 0,1-12 5 16,0 26-4-16,0-13 0 0,-3-2 5 0,6 0-1 15,-2 1-2-15,1 1-3 0,-2 1 5 0,3 1-1 16,-2-3-1-16,4-1 2 0,-5-1-2 0,3 6-1 16,-2-4-4-16,-1-1 1 0,3-1 8 0,-1 1-9 15,-1 0 3-15,2 0-1 0,-3-11 6 0,2 23-8 16,-1-13 4-16,-1 0 0 0,0 2 1 0,0 1-1 15,2-2-5-15,1-1 6 0,-3 4-1 0,3-5-1 16,-3 5 3-16,3 1 3 0,-2-4 1 0,1 0-6 16,2 3 1-16,-2 0 3 0,-1-5-4 0,4 6 5 15,-2-5-2-15,-1 7-4 0,1-6 4 0,2 7-2 16,-1-4-8-16,-1-3 8 0,2 4 1 0,1 0-2 16,-2 0 4-16,1-2-6 0,-1 5 1 0,1 0-2 0,1-1 1 15,-2-2 2-15,2 8 0 0,0-1 1 16,-3-5-5-16,2 0 7 0,-2 2-4 0,1-1-5 15,1 5 9-15,-4-7-7 0,2 2 5 0,1 0 1 16,-2-4-1-16,2 4-1 0,-4-2 5 0,3-1 0 0,0-1 0 16,0 2-2-16,2-3 4 0,-4 3 10 0,1-5 3 15,1 2-6-15,0-2-1 0,0 3-1 16,-2-3-1-16,-1 2-4 0,0-3-1 0,2 5 0 16,-1-6 2-16,2 2-4 0,-1 0 4 0,-2-1-4 15,0-10 0-15,1 22 1 0,2-14-5 0,-1 3 2 0,-2-11 0 16,4 16-2-16,-2-3 4 0,-2-6-2 15,0-7 2-15,0 18-1 0,1-11 2 0,-1-7 5 16,2 17-6-16,-2-17-2 0,0 15 6 0,3-6-5 16,-3-9 2-16,-3 16 1 0,3-16-4 0,0 13 2 0,0-13 0 15,-2 17-3-15,2-17 3 0,0 14-1 0,0-14-3 16,-1 14 5-16,1-14-3 0,-2 16-16 0,-1-7 3 16,3-9 1-16,-1 14 2 0,1-14-2 0,1 13 5 15,-1-13 0-15,-3 15-5 0,3-15 5 16,-4 11 0-16,4-11 2 0,-2 13-3 0,2-13 0 0,0 12 3 15,0-12 0-15,-3 15-1 0,3-15 3 0,0 11 0 16,0-11 3-16,0 13-2 0,0-13-5 16,0 12 2-16,0-12 0 0,0 17-1 0,0-17 0 15,0 11 6-15,0-11-4 0,-3 17-4 0,2-10-1 16,1-7 7-16,0 14 0 0,0-14-2 0,-3 14 1 0,3-14 2 16,-3 15-1-16,0-7 4 0,0 0 1 0,3-8 2 15,0 15-3-15,0-15 2 0,-6 16-1 0,4-9-2 16,2-7 7-16,-6 12-4 0,6-12 2 0,-4 13 1 15,4-13-2-15,-3 10 0 0,3-10-2 16,-5 12-3-16,5-12 7 0,0 14-6 0,0-14 2 16,-2 10 1-16,2-10-3 0,-3 10-2 0,3-10 3 0,0 0-2 15,-2 11-1-15,2-11-1 0,0 0 3 16,0 0-4-16,-4 12 1 0,4-12-1 0,0 0 2 0,-3 9 0 16,3-9-3-16,0 0 3 0,0 0 0 15,-3 15-2-15,3-15 2 0,0 0-1 0,0 0-4 0,0 0 3 16,0 0 0-16,4 11-2 0,-4-11 4 0,0 0-6 15,0 0 1-15,0 0 2 0,0 0-1 0,2 11 1 16,-2-11 0-16,0 0 1 0,0 0 1 16,0 0-4-16,0 0 6 0,0 0-4 0,0 0 0 15,0 0 1-15,0 0 2 0,0 0-4 0,0 0-10 0,0 0-12 16,0 0-25-16,0 0-46 0,0 0-54 16,0 0-39-16,0 0-180 0,0 0-396 0,-27-35 176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6:56.4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CC3EF6-1098-4958-AD4A-D5CD3EFB2395}" emma:medium="tactile" emma:mode="ink">
          <msink:context xmlns:msink="http://schemas.microsoft.com/ink/2010/main" type="inkDrawing" rotatedBoundingBox="18519,17000 25318,16862 25320,16967 18521,17105" shapeName="Other"/>
        </emma:interpretation>
      </emma:emma>
    </inkml:annotationXML>
    <inkml:trace contextRef="#ctx0" brushRef="#br0">0 117 2 0,'0'0'99'0,"0"0"-3"16,0 0-17-16,0 0-5 0,0 0 3 0,0 0-10 0,0 0 0 16,0 0-12-16,0 0 0 0,0 0 3 0,0 0-6 15,45 1-14-15,-45-1 8 0,19 0-9 0,-10 3-5 16,3-3-1-16,-12 0 3 0,21 2-8 0,-9 2-1 16,3-3-6-16,-3-1 9 0,3 2-13 0,-2 0-18 15,4 0 17-15,-1-2 0 0,1 4 2 0,-1-4-7 16,2 2 4-16,1-2-2 0,1 0 7 0,-2 1 1 15,7-1-6-15,-6 2-5 0,1-4 4 0,7 2 1 16,-8 2 8-16,8-2-8 0,4 0 4 0,-4 0-2 16,0 1-13-16,-2 0 13 0,-7-1-2 0,1 4-2 15,4-2-1-15,-5-1 3 0,4 1 0 16,2-2-8-16,-5 1 2 0,-1 3-7 0,3-4 6 0,-3 1 2 16,-3 1-6-16,3-1-1 0,-2 1 1 0,2-2 3 15,-3 0-8-15,-3 0 5 0,3 0-7 0,1 4 8 16,-2-4-5-16,1 1 6 0,-2 1 0 0,2-2-3 15,-2 0 2-15,-1 0-3 0,2 0 6 0,-1 0-12 16,-13 0 4-16,25-2 6 0,-10 2-8 0,-3 0 3 16,2 0 3-16,-14 0-1 0,22 0 1 0,-10 0-1 15,-12 0-4-15,21-1 5 0,-5-3-1 0,-1 8 1 16,-3-4-3-16,-12 0 1 0,21-4 5 0,-9 4-8 16,-12 0 6-16,22 0 2 0,-8 0-5 0,-2 0 0 15,0 0 0-15,1 4 0 0,2-8 1 0,-15 4 4 16,27 0-5-16,-14 0 0 0,-1 4-1 0,0-4 4 0,2 0 1 15,0 0-2-15,0 0 1 0,-1 0-3 0,2-4 2 16,2 4 0-16,-17 0-5 0,26 0 5 0,-12 0-2 16,1 0-4-16,0-2-1 0,-3 1 7 0,3 1-4 15,1 0 0-15,-1-2 5 0,0 1-4 0,4-3 3 16,-1 3-3-16,1-1 5 0,-2 1-4 0,2 1 1 16,8-3 4-16,-2 0-2 0,2 3-5 0,-7-1 2 15,5 0 8-15,0-2 2 0,-5 3-8 0,1-2 4 16,-2 2-1-16,0-4 2 0,2 4-3 0,-4-2 4 15,2 0 0-15,2 2-3 0,-3-2 5 0,3 2-4 16,4 2 1-16,-6-4-4 0,1 2 6 0,1-1-3 16,4 1-1-16,-6 0-7 0,1-4 8 0,1 4 3 15,-2 0-4-15,1 0-4 0,3-2 2 0,-3 2 2 16,-1 0 2-16,2 0-7 0,-2 0 6 0,-1-1-8 16,3 1 4-16,-1 0-3 0,-1 1 6 0,-3-1-5 15,7 2 4-15,-4-2 1 0,-2 0-3 0,2 0-2 16,-1 4 4-16,-2-3-3 0,2 1-1 0,-3-2-3 15,3 4 5-15,-3-4-1 0,-2 4 2 0,2-4 2 16,2 2-3-16,-5-2 1 0,-2 1-2 0,6 1 2 16,-5-1-1-16,2-1-7 0,-13 0 1 0,24 0 6 0,-15 0-1 15,4 0 0-15,-1 0-8 0,-12 0 3 16,18-1 4-16,-18 1 10 0,20 1-7 0,-11-1-2 16,-9 0-1-16,18-1 3 0,-18 1-2 0,20 0-5 15,-12-2 0-15,-8 2 6 0,18-1 1 0,-18 1-2 0,15-2 0 16,-15 2-6-16,19-4 4 0,-7 8 0 0,-12-4 1 15,18-4 1-15,-5 4 2 0,-13 0-13 16,23 0 11-16,-10-2-1 0,4 2-1 0,-6 0 0 16,-11 0 5-16,26 0 1 0,-14 0-6 0,-2 0 2 0,-10 0-5 15,27-2 7-15,-11 2-3 0,-1 0 3 0,-1 0-6 16,4 0 3-16,-5 0 3 0,1 0-4 16,2 0-6-16,-3-2 5 0,1 2 3 0,4 0-5 15,-3 0 5-15,1 0 2 0,0 0 3 0,2-1-6 0,-1 1 0 16,1 0 0-16,-4 0-1 0,4 0 5 0,0 0-15 15,-3 0 16-15,3 3-3 0,-2-3-3 0,-1 0-3 16,3 0 6-16,-3 2 5 0,3 0-12 0,0-2 8 16,-3 0 4-16,3 0-6 0,-2 0-5 0,-1 0-1 15,3 0 8-15,-3 0-3 0,1 0 2 0,1 0-1 16,-1 0-1-16,-1 4-2 0,3-2 3 0,-3-4 2 16,3 2-2-16,-3-4-3 0,1 8-2 0,2-2 11 15,-3-4-7-15,3 2-1 0,-5 0 6 0,5-4-6 16,-3 8-1-16,0-4 2 0,1 0 6 0,-2 2-6 15,1-2-5-15,0 0 6 0,3 0 3 0,-4 0-4 16,4 0-6-16,-1 1 5 0,1-2 7 0,0-1-7 16,-4 2 0-16,1 0 6 0,3-4-4 0,0 4-3 15,-1 0-5-15,-3 0 7 0,4-2 3 0,2 2-3 16,-1 0 2-16,4-2 3 0,-4 2-7 0,0-2 5 16,1 2 0-16,-1-1 1 0,2 1 2 0,-2 0-2 0,2 0-4 15,-1-4 0-15,0 2 2 0,0 2 1 16,-1 0 3-16,1 0-5 0,6-4 1 0,0 3 4 15,-7-2-2-15,1 0-2 0,-1 2-9 0,-1-2 8 16,1 0 6-16,1 3-2 0,1 0-3 0,-2-4 1 16,0 3-3-16,2-1 0 0,-1 2 6 0,-1 0-1 15,6-4 0-15,-7 4-5 0,2 0 0 0,-2-2 2 0,4 1-3 16,-1 1 5-16,-2-2-4 0,1 2 1 0,0-1-15 16,0 1 13-16,1 0 0 0,-2 0 0 0,-3 0 0 15,2-1 5-15,2-2-6 0,-2 2 6 0,4 2 0 16,-7-1-6-16,3 0 10 0,0 0-3 15,-2 0-5-15,2 0-2 0,-5-1 3 0,2 1 6 0,2-2-8 16,-2 2-4-16,-2 0 2 0,2 0 9 0,3-1-3 16,-2 1 0-16,-5-3-3 0,2 3 1 0,2 0 0 15,2-1 0-15,-3 1-2 0,1 0-1 16,3-3 2-16,-1 2-2 0,2 1 4 0,0 0-2 0,2-2 0 16,-3 1 0-16,0 1 3 0,0-3-1 0,1 0-2 15,2 3 4-15,-3 0-2 0,2 0 0 0,0 0-2 16,0-2-2-16,2 2 3 0,-2 0 4 0,5-2-8 15,0 2 6-15,-1-1-4 0,0 1 3 0,3-1 0 16,-3 1-5-16,1-1 4 0,2 1-1 0,-2-3 4 16,1 0-7-16,0 1 4 0,-2 2-7 0,3 0 9 15,0 0-2-15,-2-2-1 0,-4 2-1 0,5-1 0 16,0 1 2-16,-6-3 2 0,5 0-4 0,-2 3 13 16,0-4-7-16,-5 4-1 0,5 0 4 0,-4-1-4 15,-1-1 0-15,1 2 2 0,-1-2 2 0,2 0-7 16,-1 2 7-16,-3-1-1 0,2 1-2 0,0-1 2 15,-1-4-3-15,2 3-2 0,-6 2 3 0,7-2 0 0,-5 2-1 16,3-1-4-16,-3 0 0 0,-2 0 1 16,0 1 1-16,4 0 2 0,-2 0-3 0,0-3 6 15,1 3-7-15,-1-1-1 0,-2-1 3 0,2 1 2 0,2 1-2 16,-7-3 7-16,-10 3-11 0,25-1 4 0,-25 1 1 16,20-3 2-16,-10 3-2 0,-10 0-1 0,17-1-1 15,-17 1-4-15,13 0-6 0,-13 0-11 16,0 0-11-16,14 0-22 0,-14 0-16 0,0 0-21 0,0 0-38 15,0 0-130-15,0 0-279 0,-50-2 124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06:49.6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C52EFD-9EA4-4FCB-902D-AAA89D89F444}" emma:medium="tactile" emma:mode="ink">
          <msink:context xmlns:msink="http://schemas.microsoft.com/ink/2010/main" type="inkDrawing" rotatedBoundingBox="14129,11469 19234,16314 16821,18857 11716,14012" shapeName="Other"/>
        </emma:interpretation>
      </emma:emma>
    </inkml:annotationXML>
    <inkml:trace contextRef="#ctx0" brushRef="#br0">0 0 68 0,'0'0'85'0,"0"0"-7"0,0 0-25 16,0 0 6-16,0 0-4 0,0 0-6 0,0 0 1 15,0 0-11-15,0 0 3 0,0 0-16 0,0 0 5 16,0 0-5-16,0 0-3 0,0 0-6 0,0 0 1 16,0 0 0-16,0 0 2 0,0 0-10 0,0 0 2 15,0 0-2-15,0 0-2 0,0 0 0 0,0 0-3 16,0 0-1-16,0 0 0 0,0 0 3 0,0 0-3 0,0 0-1 15,0 0-1-15,0 0 2 0,0 0-3 16,14 14 5-16,-14-14-2 0,0 0 2 0,0 0-1 16,0 0 3-16,0 0-7 0,0 0 0 0,9 4 3 15,-9-4-4-15,0 0 10 0,0 0-2 0,0 0-8 0,0 0 3 16,13 0-3-16,-13 0 0 0,0 0 3 0,0 0-3 16,18-4 1-16,-18 4-9 0,0 0 2 15,0 0 6-15,15 0 6 0,-15 0-2 0,12 0-4 0,-12 0 9 16,0 0-8-16,15 0 3 0,-15 0-4 0,13 4 3 15,-13-4-6-15,12 0 2 0,-12 0 5 0,13 1 1 16,-13-1-10-16,15 2 7 0,-15-2-4 0,14 4 2 16,-14-4-2-16,13 0 8 0,-13 0-8 0,18 2 1 15,-18-2 3-15,13 0-3 0,-4 3-1 0,-9-3 4 16,18 1-4-16,-18-1 4 0,18-1-1 0,-18 1 4 16,14 0 0-16,-14 0-2 0,15-3 3 0,-15 3 2 15,13 0-7-15,-13 0 0 0,13 3 1 0,-13-3 2 16,14 0 4-16,-14 0 0 0,12 1-10 0,-12-1 6 15,0 0 3-15,16 0-3 0,-16 0-2 0,14 1 3 16,-14-1-6-16,11 0 1 0,-11 0-3 0,15 0 11 16,-15 0-7-16,17 0-3 0,-17 0 6 0,16-1-2 15,-5 2 1-15,-11-1-3 0,21 3 1 0,-21-3 2 0,19 0 0 16,-7-3-7-16,-12 3 7 0,21 3-5 16,-12-3-4-16,3 1 9 0,-12-1-6 0,20 0 6 15,-8 0 0-15,3 0-6 0,-3 2 6 0,3-4-8 16,-3 4 6-16,3-1 1 0,1 2 8 0,-5-3 2 0,5 1-7 15,-1-1-8-15,-1 0 7 0,1 2 0 0,1-2-3 16,-1 0 1-16,-3 0 8 0,3 4-12 0,0-3 0 16,1 0 8-16,-1-1-6 0,0 0 3 0,-3 2 6 15,4-4-10-15,-16 2 7 0,24 2-10 0,-14 1 5 16,1-3 2-16,-11 0 1 0,22 4 0 0,-11-4-2 16,2 0-6-16,-1 1 7 0,0 0-2 0,-12-1 5 15,21 1-4-15,-9-1 0 0,-12 0-4 0,19 3 6 16,-8-3-4-16,1 0 0 0,-12 0 6 0,20 0-2 15,-9 0 0-15,1 1-5 0,-12-1 6 0,22 0-9 0,-11 2 5 16,-1-2 1-16,-10 0-2 0,30-2 0 16,-20 2-7-16,1 2 10 0,1-1-1 0,-12-1 0 15,21 0-17-15,-12 0 16 0,-9 0-4 0,20 0 3 16,-9 0 3-16,-11 0-1 0,21 3 2 0,-21-3-3 16,18 0-3-16,-18 0 8 0,16 1-6 0,-16-1-4 15,18-1 6-15,-18 1-5 0,16 1 8 0,-16-1-5 16,18-1-2-16,-7 2-1 0,-11-1-3 0,18 0 3 0,-8 0 4 15,-10 0 3-15,19-1-4 0,-7 2 1 0,-12-1 2 16,18 0-1-16,-7 0-1 0,-11 0 4 0,21 0-9 16,-11 2-3-16,-10-2-4 0,22-2 11 0,-10 2 1 15,-12 0 1-15,21-1 7 0,-9 1-10 0,-12 0-2 16,22-3 0-16,-10 3 3 0,0 3-3 0,-12-3 1 16,27-3 7-16,-13 2-2 0,1 1-2 0,-15 0 0 15,20-2 4-15,-8 1-3 0,-12 1-3 0,23-3 2 16,-7 3-1-16,-4 0-6 0,-12 0 6 0,22 0-1 15,-10 0-1-15,-12 0 10 0,23 0-2 0,-11 3 0 16,-12-3-15-16,22 0 14 0,-10 0 3 0,-12 0-21 16,25 0 6-16,-13 0 8 0,-12 0-6 0,21 0 12 15,-9 1-2-15,-12-1-11 0,21 0 4 0,-9 2 4 16,-2-1 2-16,-10-1-5 0,24 0-3 0,-15 3 9 16,-9-3-8-16,21 0 14 0,-11 1-12 0,5-2-3 15,-1 2-3-15,-2-1 13 0,0 2 0 0,-12-2-20 16,20 0 15-16,-8 1 2 0,-1-1-5 0,-11 0 5 0,22 3-2 15,-11-3-11-15,5 0 11 0,-5 1-1 0,0 0 2 16,3-1-7-16,-2 3 0 0,-12-3 7 0,25 2-6 16,-16-2 8-16,-9 0 1 0,21 0-5 15,-9 4-1-15,-3-3 8 0,7 0-4 0,-2-1-6 0,1 4 1 16,-5-4 4-16,6 1-2 0,1 1 6 0,-1 0-2 16,-5-2-1-16,4 0-5 0,3 3 8 0,-4-1-9 15,3-2 5-15,-1 1-5 0,-2 2 4 0,2-2-4 16,-4-1 1-16,3 3 1 0,1-3 1 0,1 1-4 15,-4 1 0-15,4-2 8 0,-3 1 1 0,1 2-3 16,3-2-2-16,-3-1 3 0,2-1-6 0,-3 2 5 0,4 0 2 16,-3 1-9-16,0-1 9 0,2 1-9 15,1-2 6-15,-2 0 0 0,0 0 5 0,1 4-12 16,-2-3 7-16,3-1-3 0,-4 0 7 0,4 3-2 16,-1-3-4-16,1 0-1 0,-2 0 7 0,2 2-11 0,-3-1 2 15,3-1-1-15,0 0 12 0,-2 0-9 16,-1 0 1-16,-2 2 1 0,5 0 1 0,0-2 5 0,-3 0-6 15,3 0 1-15,-3 0-4 0,-3 0 4 0,3 2 3 16,0-2-6-16,1 0 2 0,-5 1 0 0,5-2-3 16,-16 1-2-16,22 1 10 0,-4-1-10 0,-6 2 7 15,-1-2 3-15,5 0-1 0,-1 1-6 0,0-1 4 16,-2 0-9-16,4 0 5 0,-4 0-2 0,2 0 9 16,-2 0-4-16,-1 0-4 0,5 0 3 0,-1 0 3 15,-1 1 0-15,0-1 1 0,1-1-6 0,-2 0 3 16,1 1 0-16,3 0-6 0,2 0 7 0,-3 1-2 15,2 0 1-15,1-1 0 0,-2 0-7 0,1-1-7 16,-3 0 16-16,2 1-8 0,0 1 6 0,-1-2 0 16,-3 1 2-16,4-2 1 0,0 4-6 0,-4-2-7 15,1-2 15-15,-15 2 3 0,26-1-13 0,-12 1 8 16,1 0-8-16,-3-2 3 0,3 0 5 0,1 0-5 0,-16 2 0 16,22 0 4-16,-11-1-2 0,-11 1 4 0,21-2-7 15,-9-1 3-15,-12 3-2 0,21 0 3 0,-13-3-8 16,4 1 8-16,-12 2-5 0,21 0 4 15,-10-2-1-15,-11 2-2 0,21-1 3 0,-9 1-2 0,-12 0 0 16,20-3 2-16,-11 2 6 0,-9 1-8 0,21 0-3 16,-10-3 4-16,-11 3 5 0,18 0-3 0,-18 0-8 15,16-3 0-15,-6 3 13 0,-10 0-4 0,14-1-2 16,-14 1-5-16,15 0 1 0,-15 0-6 0,13-4 7 16,-13 4 0-16,12-3 8 0,-12 3-3 0,14-1 1 15,-14 1-5-15,8-3-8 0,-8 3 8 0,0 0 1 16,15-2 9-16,-15 2-6 0,0 0-6 0,15-4 3 15,-15 4 0-15,0 0 0 0,17-1-5 0,-17 1 3 16,12-2 1-16,-12 2-1 0,0 0 3 0,15 2 1 16,-15-2-5-16,13 1 6 0,-13-1-3 0,12 0-2 15,-12 0 7-15,15 0-1 0,-15 0-2 0,13 0-6 16,-13 0 10-16,17 0-4 0,-17 0-6 0,15-1 2 16,-15 1-1-16,14-2 12 0,-14 2-21 0,18 0 19 0,-9-2-4 15,-9 2-2-15,18-1-8 0,-18 1 7 16,20-1 4-16,-20 1-4 0,15 0 4 0,-15 0-5 15,17 0-11-15,-17 0 15 0,20 1 1 0,-13-1 0 0,-7 0-8 16,21-1 1-16,-21 1 1 0,18 0 8 0,-9-4-3 16,-9 4-1-16,21 0-4 0,-21 0 4 15,18 0-1-15,-6 0-4 0,-12 0 2 0,19 0 5 0,-19 0-1 16,16 0-5-16,-16 0 4 0,18-2-1 0,-9 4 0 16,-9-2-4-16,18-2 1 0,-18 2 1 0,17 0 2 15,-17 0 3-15,19 0-5 0,-19 0 0 0,16 0 2 16,-16 0 1-16,20-3 0 0,-13 6 2 0,-7-3-10 15,21-3 4-15,-9 6 4 0,-12-3 2 0,22 0-5 16,-8 0 4-16,-4 2-2 0,-10-2-6 0,21 0 9 16,-9 0 1-16,-12 0 1 0,18 0-1 0,-8 0 2 15,-10 0-5-15,21 4-2 0,-9-3-3 0,-12-1 7 16,20 1-6-16,-5 1 3 0,-3 0-3 0,-12-2 2 16,16 1 8-16,-4 1-5 0,-12-2-3 0,19 2-1 0,-11 0-1 15,-8-2 2-15,18 1 6 0,-9 2 1 16,-9-3-8-16,16 3 0 0,-7-3 2 0,-9 0 0 15,15 1 1-15,-15-1-2 0,12 0 5 0,-12 0-5 0,0 0 4 16,18 3 5-16,-18-3-9 0,0 0 2 0,9 1-4 16,-9-1 1-16,0 0 5 0,0 0 8 15,0 0-9-15,0 0 6 0,0 0-1 0,12 2 5 0,-12-2-12 16,0 0 11-16,0 0-7 0,0 0-5 0,0 0 5 16,0 0 0-16,0 0 0 0,0 0-1 0,0 0-6 15,0 0 1-15,0 0 4 0,0 0-4 0,0 0-1 16,0 0 6-16,0 0-8 0,0 0 9 0,0 0-7 15,5 6 8-15,-5-6-2 0,0 0-4 0,0 0-18 16,0 0 21-16,3 9 1 0,-3-9-3 0,0 0 3 16,0 0-4-16,0 0 2 0,0 0 0 0,0 0 5 15,-1 16-4-15,1-16-3 0,0 0 7 0,-2 12-1 16,2-12 0-16,0 0 1 0,-3 14-2 0,3-14-4 0,-2 11 11 16,2-11 1-16,0 0-6 0,-5 14 5 15,5-14-4-15,-3 12 3 0,3-12-6 0,-3 12 4 16,3-12-3-16,-4 13-1 0,4-13 3 0,-3 11 0 0,0-4-2 15,3-7 0-15,-3 14 0 0,3-14-4 0,-3 15 3 16,3-15-2-16,-2 13 7 0,-2-3-2 0,4-10 1 16,-2 16-1-16,-2-11 0 0,4-5-1 0,-5 15-2 15,5-15 3-15,-1 19 0 0,-1-14-2 0,1 6 5 16,1-11-4-16,-5 17-5 0,5-17 0 0,-4 14 4 16,4-14 4-16,0 17-2 0,0-17 2 0,-2 14-5 15,2-14-5-15,-1 13 10 0,1-13-5 0,-5 15-2 16,5-15 2-16,3 14-1 0,-3-14 0 0,0 14 3 15,0-14-6-15,0 14 6 0,0-14-1 0,-3 16 0 16,3-16-5-16,-3 13 3 0,3-13-2 0,0 13 0 16,0-13 0-16,-3 13 2 0,3-13 5 0,0 15-2 15,0-15-5-15,0 14 6 0,0-14-2 0,3 14 1 0,-3-14-11 16,-3 13-5-16,3-13 4 0,3 15-1 0,-3-15 5 16,0 10-1-16,0-10-1 0,-3 17 9 15,3-17-8-15,-1 11 2 0,1-11-1 0,1 14 1 0,-1-14-2 16,-1 15 2-16,1-15-4 0,-2 15 4 0,2-15 0 15,0 16-2-15,0-16 0 0,2 13 5 0,-2-13-7 16,0 17 7-16,0-17-4 0,-2 14 1 0,2-14 3 16,0 15-2-16,0-15-3 0,0 16 4 0,0-16-3 15,2 13 1-15,-2-5 1 0,0-8-3 0,-2 18 5 16,2-18 0-16,0 14-5 0,0-14 6 0,-1 18-6 16,-2-11 3-16,3-7-1 0,-2 15 3 0,2-15-2 15,-4 16-2-15,4-16-1 0,-3 16 7 0,2-6-3 16,1-10-4-16,-3 15 2 0,1-7 6 0,2-8-5 15,-4 18-1-15,1-11-1 0,3-7 0 0,-5 20 2 0,4-12 3 16,1-8-7-16,-2 14 7 0,2-14-4 16,-4 17 5-16,2-8-9 0,2-9 6 0,-3 12-3 15,2-2 2-15,-1 1-2 0,2-11 4 0,-1 17-5 0,1-9 2 16,0-8 3-16,-6 15-4 0,3-6 1 16,1 2 2-16,2-11 2 0,-1 15 1 0,-1-4-4 0,2-11-2 15,-4 18 1-15,4-9 5 0,-5 0 2 16,5-9 3-16,-1 18-8 0,-1-8 2 0,1 0 0 0,-2 0-1 15,3-10 0-15,-3 18 1 0,3-7 3 0,0-11 0 16,-3 13 0-16,1-2 2 0,2-11-4 16,-3 17 3-16,0-9-4 0,3-8 3 0,-3 20-1 0,0-14 2 15,3-6-4-15,-2 19-1 0,2-10-1 0,0-9 2 16,-3 21-2-16,3-12-2 0,-2 2 3 0,2-11 1 16,0 16-2-16,-1-5 3 0,1-11-8 0,0 17 8 15,0-7-4-15,0-10 1 0,0 19 0 0,0-9 3 16,0-10-8-16,0 17 3 0,-2-7 3 0,2-10-3 15,2 17-3-15,-2-17 6 0,0 14-3 0,0-14 0 0,1 16-2 16,-1-8 4-16,0-8-4 0,-1 15 3 0,4-6 0 16,-3-9 0-16,0 15-5 0,0-15 7 15,-3 15-6-15,3-15 6 0,0 14-7 0,-2-7 6 16,2-7-3-16,0 17 2 0,0-17-1 0,-3 18 2 16,3-18-2-16,0 14 1 0,-1-4-2 0,1-10 1 0,0 14 0 15,0-14 3-15,0 18-3 0,1-7 0 16,-1-11-1-16,-1 16-2 0,2-6 3 0,-1-10 1 15,3 18-2-15,-3-9 5 0,0-9-5 0,0 19 8 0,2-12-5 16,-2 6-2-16,0-1-2 0,1-2 1 0,-1-10-1 16,0 20 1-16,0-9 1 0,0-11-1 0,-1 16 2 15,1-5-6-15,0-11 4 0,0 16-1 0,0-16 0 16,-2 20 3-16,2-10-3 0,0-10 5 0,0 18-9 16,0-9 5-16,0-9 11 0,-3 16-6 0,2-6-5 15,1-10 1-15,0 13-3 0,0-13 5 0,-2 15-10 16,2-15 2-16,-3 14 3 0,3-14 1 0,0 16-3 15,0-16 5-15,0 15 5 0,0-15-5 0,0 11-2 16,0-11 1-16,3 15-2 0,-3-15 4 0,2 12-3 16,-2-12 5-16,-5 17-8 0,5-17 8 0,-1 12-5 15,1-12 5-15,-2 13 2 0,2-13-8 0,0 14-10 16,0-14 12-16,0 12 2 0,0-12 2 0,-1 13-5 16,1-13 6-16,-3 14-2 0,3-14 1 0,-2 13-1 15,2-13-4-15,0 13 0 0,0-13 4 0,-1 15 0 0,1-15-5 16,0 0 2-16,0 16 3 15,0-16-2-15,1 13-2 0,-1-13 5 0,-1 13-7 0,1-13 9 16,0 12-7-16,0-12 1 0,0 0 5 0,-3 17-7 16,3-17 4-16,3 14-5 0,-2-6 2 0,-1-8 5 0,2 13-3 15,-2-13-1-15,-3 16 4 0,3-16-3 0,0 18-5 16,0-10 2-16,0-8 3 0,0 14 3 0,0-14-3 16,0 17-5-16,0-17 7 0,-3 16-3 0,3-16 1 15,3 15-8-15,-3-15 6 0,-3 16 3 0,6-7 1 16,-3-9-2-16,3 17 4 0,-5-7-2 0,2-10 8 15,-1 21-7-15,-2-14-6 0,3-7 5 0,-2 19 2 16,1-9 3-16,1-10-6 0,1 20 5 0,-1-12 0 16,0-8-8-16,-1 17 9 0,-1-8-2 0,2-9 1 15,0 15 0-15,-3-6-1 0,3-9-4 0,0 18 4 16,0-18-3-16,-3 12 0 0,0-2 0 0,3-10 3 16,-1 13 3-16,1-13 6 0,-2 11-10 0,2-11 0 15,0 0-2-15,2 18 2 0,-2-18 4 0,0 14-5 0,0-14-1 16,-2 7 6-16,2-7-3 0,2 14-4 15,-2-14 3-15,0 0-5 0,-2 14 3 0,2-14 1 16,0 13 0-16,0-13 2 0,-1 12 1 0,1-12-1 16,0 12-2-16,0-12 6 0,0 0-9 0,0 18 3 15,0-18-2-15,-3 11 1 0,3-11 3 0,-2 14-2 16,2-14 2-16,0 0 1 0,0 18-6 0,0-18 3 16,-1 10 2-16,1-10-1 0,0 0-1 0,0 18 2 0,0-18 0 15,1 13-3-15,-1-13 0 0,-1 11 3 0,1-11-3 16,-3 10 2-16,3-10-1 0,0 0-2 15,0 17 3-15,0-17-3 0,0 11 4 0,0-11 2 0,-2 11-1 16,2-11-3-16,0 0 6 0,0 17-2 0,0-17-3 16,0 12 1-16,0-12 2 0,2 12-3 0,-2-12 0 15,-3 13 1-15,3-13 4 0,0 12-4 0,0-12-1 16,-3 10 1-16,3-10-2 0,3 14 3 0,-3-14-2 16,1 11 1-16,-1-11-1 0,0 11-3 0,0-11 2 15,2 10 2-15,-2-10-3 0,3 12 2 0,-3-12-1 16,1 11-1-16,-1-11 0 0,0 0-1 0,0 15 4 15,0-15-7-15,0 10 4 0,0-10 0 0,0 11-1 16,0-11-2-16,2 11 3 0,-2-11 1 0,0 0-1 16,0 18 1-16,0-18-1 0,-2 12 2 0,2-12-1 15,0 14 0-15,0-14 5 0,-1 11-5 0,1-11 1 16,0 0-4-16,-3 15 4 0,3-15-2 0,-2 13-1 16,2-13-1-16,0 0 3 0,0 14 0 0,0-14-1 15,0 13-3-15,0-13 5 0,2 11-2 0,-2-11 0 16,0 0 0-16,-6 15 0 0,6-15-1 0,-2 10-2 0,2-10-3 15,0 0 3-15,0 14 1 0,0-14 2 0,-1 14-3 16,1-14 1-16,-2 9 2 0,2-9 0 16,-3 12-1-16,3-12 1 0,-3 14 4 0,3-14-2 15,-4 13 0-15,4-13 0 0,-2 12 1 0,-2-5-1 0,4-7 1 16,-3 13-2-16,3-13 2 0,-4 11 1 0,4-11-5 16,-3 13 7-16,3-13-8 0,-3 11 6 15,3-11-2-15,-3 14 0 0,3-14 1 0,0 0-5 0,-5 14 3 16,5-14-1-16,0 0 1 0,-6 12 0 0,6-12-1 15,-1 8 1-15,1-8 0 0,0 12-3 0,0-12-2 16,0 0 4-16,-5 12-4 0,5-12 4 0,0 14 2 16,0-14-2-16,0 12-3 0,0-12 1 15,0 0 2-15,-1 14-3 0,1-14 0 0,0 13 4 0,0-13-3 16,-2 9 4-16,2-9-1 0,0 0-1 0,0 18-3 16,0-18 1-16,0 0 2 0,-3 13-9 0,3-13 6 15,0 0 3-15,0 14-2 0,0-14 3 0,-3 10-1 16,3-10-2-16,-4 7 0 0,4-7 3 0,0 0-2 15,0 14 4-15,0-14-8 0,0 0 6 0,-2 17 1 16,2-17-3-16,-4 11-1 0,4-11 5 0,0 10-2 16,0-10-5-16,-3 11 5 0,3-11-2 0,-2 10 1 15,2-10 0-15,-3 14-2 0,3-14 0 0,0 12 0 16,0-12-1-16,-3 9 2 0,3-9-4 0,-6 14 5 16,6-14 0-16,-4 10 0 0,4-10 1 0,0 11-6 15,0-11 2-15,-2 12 2 0,2-12-1 0,0 0-3 16,0 15 2-16,0-15 4 0,0 0-4 0,0 11 5 15,0-11-4-15,0 0 1 0,2 12 3 0,-2-12-5 16,3 9 3-16,-3-9-9 0,0 0 9 0,0 0-4 16,1 14 3-16,-1-14-2 0,0 0 7 0,6 8-4 0,-6-8-2 15,0 0-5-15,2 10 8 0,-2-10-1 0,0 0-1 16,6 7-5-16,-6-7 7 0,0 0-2 16,6 10 3-16,-6-10-1 0,9 4-2 0,-9-4 0 15,10 4-2-15,-10-4 4 0,11 6-2 0,-11-6-3 0,12 3 5 16,-5 1-2-16,-7-4 2 0,13 4 2 0,-13-4 8 15,14 3-2-15,-5 1-2 0,-9-4 0 0,10 7-1 16,-2-6 4-16,-8-1-4 0,12 5-3 0,-12-5 1 16,13 2 3-16,-13-2-2 0,12 5-4 0,-12-5 1 15,12 4-2-15,-5-2 1 0,-7-2 2 0,15 4-4 16,-15-4 4-16,14 4-4 0,-14-4-2 16,13 3 4-16,-13-3 1 0,17 2-3 0,-17-2 0 15,14 2 2-15,-6-1-4 0,-8-1 3 0,15 0-1 0,-15 0-1 16,16 3 0-16,-16-3 3 0,15 0 0 0,-15 0-3 15,14 0 3-15,-3 0-3 0,-11 0-1 0,17-3 6 16,-17 3-3-16,16 0-2 0,-16 0 0 0,20 0 1 16,-20 0-1-16,13-1 3 0,-13 1-5 15,15-2 2-15,-15 2-1 0,13-1 3 0,-13 1-1 0,14-1 0 16,-14 1 1-16,13 0-2 0,-13 0-1 0,12-3 3 16,-12 3-2-16,0 0-1 0,15-1 4 0,-15 1-5 15,0 0 0-15,18-3 2 0,-12-1 0 0,-6 4 2 16,0 0-3-16,16-2 1 0,-16 2-2 15,15 0 0-15,-15 0 0 0,15 0 2 0,-15 0 0 0,17-5-1 16,-17 5 1-16,13-2-1 0,-13 2 2 0,15 0-1 16,-15 0 2-16,19 0-2 0,-19 0 0 0,14 0-1 15,-14 0 0-15,18-2 1 0,-18 2-2 0,13 0 3 16,-13 0 2-16,14 2-2 0,-14-2-1 0,13 0-2 16,-13 0 1-16,15 0 5 0,-15 0-3 0,12 2-2 15,-12-2 2-15,15-2-1 0,-15 2 1 0,16 0-2 16,-16 0 3-16,15 0-4 0,-15 0 4 0,15 0-1 15,-15 0 0-15,19 0-1 0,-19 0-1 0,17-2 1 16,-2 2 0-16,-15 0-1 0,15 0-1 0,-15 0 0 16,16 0 3-16,-16 0-2 0,16 0 0 0,-16 0 0 15,14 0 2-15,-14 0-3 0,12-2 2 0,-12 2 0 16,15 0 0-16,-15 0 2 0,13-4-4 0,-13 4 2 16,13-1 0-16,-13 1-1 0,12-2 4 0,-12 2-4 15,0 0 1-15,15-3 0 0,-15 3 0 0,14-1-1 16,-14 1 4-16,12-3-2 0,-12 3 0 0,10-4 0 15,-10 4-2-15,0 0 4 0,9-7 2 0,-9 7-5 16,0 0-1-16,0 0 1 0,6-6-1 0,-6 6 0 16,0 0 3-16,0 0 1 0,0 0-3 0,0 0 4 15,0 0-6-15,-18-21 1 0,11 18 1 0,7 3-2 16,-14-7 1-16,2 1 1 0,3 2-2 0,0-1 0 16,-3 2 0-16,-1-3 3 0,3 1-1 0,-4-1 0 15,4 2 0-15,-1 1 0 0,11 3 0 0,-16-10-1 16,5 7 2-16,11 3-1 0,-13-7 0 0,13 7-2 15,-12-5 4-15,12 5-2 0,-7-6-1 0,7 6 1 16,0 0 1-16,-12-4 0 0,12 4 0 0,0 0 0 16,0 0-1-16,0 0-1 0,0 0 6 0,0 0-4 15,0 0-2-15,-8-5 1 0,8 5-1 0,0 0-3 16,0 0 1-16,0 0 0 0,0 0-1 0,0 0 4 16,0 0-3-16,0 0 3 0,0 0 0 0,0 0-2 15,0 0 3-15,0 0-2 0,0 0 0 0,0 0-2 16,0 0 0-16,32 9 1 0,-32-9 0 0,13 3 4 15,-13-3-2-15,13 7 3 0,-5-4-3 0,2-2 0 16,-10-1-1-16,14 7 4 0,-4-5-3 0,-10-2 0 16,17 8-3-16,-10-7 3 0,-7-1 0 0,13 6-2 15,-5-2 2-15,-8-4-1 0,13 6 0 0,-7-3 2 16,-6-3 1-16,14 7 2 0,-14-7-1 0,9 5 5 16,-9-5-7-16,10 4 4 0,-10-4 0 0,12 8-3 15,-12-8-1-15,5 5 2 0,-5-5-1 0,0 0 4 16,8 7 0-16,-8-7 3 0,3 7-3 0,-3-7 4 15,0 0 3-15,0 0 3 0,-3 16 1 0,3-16 2 16,0 0 2-16,-11 12 5 0,5-5-3 0,6-7-3 16,-14 10-1-16,7-3-1 0,-1-4 1 0,-1 4-2 15,9-7-2-15,-13 14-4 0,8-7 2 0,-4-1 0 0,2-2-3 16,1 4-1-16,-3-1 1 0,2-1-2 16,-1 1 2-16,-1 1-4 0,2-2 0 0,-1 2-4 15,1 3-15-15,-5-2-8 0,4 2-20 0,3-3-24 0,-3-1-17 16,4 2-17-16,-4 2-39 0,7-1-39 0,1-10-219 15,-2 18-429-15,8-11 189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24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81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84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90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94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41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4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03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58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66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C7AE1-5330-4956-BDD0-02B876C41E73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E2C8-752E-4648-AE16-F9E68795EC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62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12.xml"/><Relationship Id="rId18" Type="http://schemas.openxmlformats.org/officeDocument/2006/relationships/image" Target="../media/image14.emf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11.emf"/><Relationship Id="rId17" Type="http://schemas.openxmlformats.org/officeDocument/2006/relationships/customXml" Target="../ink/ink14.xml"/><Relationship Id="rId2" Type="http://schemas.openxmlformats.org/officeDocument/2006/relationships/image" Target="../media/image1.png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0.emf"/><Relationship Id="rId19" Type="http://schemas.openxmlformats.org/officeDocument/2006/relationships/customXml" Target="../ink/ink15.xml"/><Relationship Id="rId4" Type="http://schemas.openxmlformats.org/officeDocument/2006/relationships/image" Target="../media/image7.emf"/><Relationship Id="rId9" Type="http://schemas.openxmlformats.org/officeDocument/2006/relationships/customXml" Target="../ink/ink10.xml"/><Relationship Id="rId14" Type="http://schemas.openxmlformats.org/officeDocument/2006/relationships/image" Target="../media/image12.emf"/><Relationship Id="rId2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140.emf"/><Relationship Id="rId3" Type="http://schemas.openxmlformats.org/officeDocument/2006/relationships/image" Target="../media/image90.emf"/><Relationship Id="rId7" Type="http://schemas.openxmlformats.org/officeDocument/2006/relationships/image" Target="../media/image110.emf"/><Relationship Id="rId12" Type="http://schemas.openxmlformats.org/officeDocument/2006/relationships/customXml" Target="../ink/ink22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130.emf"/><Relationship Id="rId5" Type="http://schemas.openxmlformats.org/officeDocument/2006/relationships/image" Target="../media/image100.emf"/><Relationship Id="rId15" Type="http://schemas.openxmlformats.org/officeDocument/2006/relationships/image" Target="../media/image150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120.emf"/><Relationship Id="rId14" Type="http://schemas.openxmlformats.org/officeDocument/2006/relationships/customXml" Target="../ink/ink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customXml" Target="../ink/ink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5" Type="http://schemas.openxmlformats.org/officeDocument/2006/relationships/image" Target="../media/image19.emf"/><Relationship Id="rId4" Type="http://schemas.openxmlformats.org/officeDocument/2006/relationships/customXml" Target="../ink/ink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5" Type="http://schemas.openxmlformats.org/officeDocument/2006/relationships/image" Target="../media/image22.emf"/><Relationship Id="rId4" Type="http://schemas.openxmlformats.org/officeDocument/2006/relationships/customXml" Target="../ink/ink30.xml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CMPE/CMSE371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Analysis of Algorithms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Exercises &amp; Solutions –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32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9738" y="383960"/>
              <a:ext cx="9107280" cy="5925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338" y="381800"/>
                <a:ext cx="9118080" cy="59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1" name="Ink 210"/>
              <p14:cNvContentPartPr/>
              <p14:nvPr/>
            </p14:nvContentPartPr>
            <p14:xfrm>
              <a:off x="5775938" y="2713160"/>
              <a:ext cx="94320" cy="368748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0538" y="2707760"/>
                <a:ext cx="106200" cy="37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1" name="Ink 280"/>
              <p14:cNvContentPartPr/>
              <p14:nvPr/>
            </p14:nvContentPartPr>
            <p14:xfrm>
              <a:off x="459818" y="904160"/>
              <a:ext cx="784080" cy="4176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298" y="897320"/>
                <a:ext cx="7945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5" name="Ink 324"/>
              <p14:cNvContentPartPr/>
              <p14:nvPr/>
            </p14:nvContentPartPr>
            <p14:xfrm>
              <a:off x="5959898" y="2418680"/>
              <a:ext cx="5942880" cy="414252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2338" y="2412560"/>
                <a:ext cx="5957280" cy="41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8" name="Ink 357"/>
              <p14:cNvContentPartPr/>
              <p14:nvPr/>
            </p14:nvContentPartPr>
            <p14:xfrm>
              <a:off x="8729378" y="4750040"/>
              <a:ext cx="1738080" cy="76680"/>
            </p14:xfrm>
          </p:contentPart>
        </mc:Choice>
        <mc:Fallback xmlns="">
          <p:pic>
            <p:nvPicPr>
              <p:cNvPr id="358" name="Ink 3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23258" y="4743200"/>
                <a:ext cx="17506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3" name="Ink 392"/>
              <p14:cNvContentPartPr/>
              <p14:nvPr/>
            </p14:nvContentPartPr>
            <p14:xfrm>
              <a:off x="10574738" y="3190160"/>
              <a:ext cx="403920" cy="22068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72218" y="3181880"/>
                <a:ext cx="41472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96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0"/>
            <a:ext cx="11909776" cy="6705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038974" y="5226734"/>
              <a:ext cx="77760" cy="1485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4294" y="5224574"/>
                <a:ext cx="88200" cy="14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6667094" y="6078134"/>
              <a:ext cx="2427840" cy="61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3854" y="6073814"/>
                <a:ext cx="24361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4218374" y="5044574"/>
              <a:ext cx="2128320" cy="1512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5133" y="5041334"/>
                <a:ext cx="2138042" cy="15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6234014" y="6128894"/>
              <a:ext cx="548640" cy="16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0774" y="6124574"/>
                <a:ext cx="554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6956534" y="5192894"/>
              <a:ext cx="210240" cy="98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1854" y="5189294"/>
                <a:ext cx="2199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6736574" y="5667014"/>
              <a:ext cx="1419840" cy="790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32974" y="5663414"/>
                <a:ext cx="142992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/>
              <p14:cNvContentPartPr/>
              <p14:nvPr/>
            </p14:nvContentPartPr>
            <p14:xfrm>
              <a:off x="6624254" y="6275414"/>
              <a:ext cx="197280" cy="196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21014" y="6270014"/>
                <a:ext cx="2062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/>
              <p14:cNvContentPartPr/>
              <p14:nvPr/>
            </p14:nvContentPartPr>
            <p14:xfrm>
              <a:off x="7762934" y="6105134"/>
              <a:ext cx="320040" cy="3560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58614" y="6101174"/>
                <a:ext cx="3301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Ink 30"/>
              <p14:cNvContentPartPr/>
              <p14:nvPr/>
            </p14:nvContentPartPr>
            <p14:xfrm>
              <a:off x="6819014" y="6120614"/>
              <a:ext cx="75600" cy="44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14694" y="6115574"/>
                <a:ext cx="84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9009614" y="6014054"/>
              <a:ext cx="317880" cy="2786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06014" y="6010454"/>
                <a:ext cx="32652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40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01600"/>
            <a:ext cx="11932355" cy="66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4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9338" y="313400"/>
              <a:ext cx="11265480" cy="5132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938" y="308360"/>
                <a:ext cx="11278800" cy="51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/>
              <p14:cNvContentPartPr/>
              <p14:nvPr/>
            </p14:nvContentPartPr>
            <p14:xfrm>
              <a:off x="519218" y="664040"/>
              <a:ext cx="992880" cy="342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618" y="660800"/>
                <a:ext cx="1004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" name="Ink 214"/>
              <p14:cNvContentPartPr/>
              <p14:nvPr/>
            </p14:nvContentPartPr>
            <p14:xfrm>
              <a:off x="6160778" y="3870920"/>
              <a:ext cx="79200" cy="282240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6458" y="3867320"/>
                <a:ext cx="88920" cy="28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1" name="Ink 220"/>
              <p14:cNvContentPartPr/>
              <p14:nvPr/>
            </p14:nvContentPartPr>
            <p14:xfrm>
              <a:off x="6266618" y="3767240"/>
              <a:ext cx="4538880" cy="299340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0858" y="3762560"/>
                <a:ext cx="4551840" cy="30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8" name="Ink 327"/>
              <p14:cNvContentPartPr/>
              <p14:nvPr/>
            </p14:nvContentPartPr>
            <p14:xfrm>
              <a:off x="8824418" y="4389320"/>
              <a:ext cx="304920" cy="47484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19378" y="4383920"/>
                <a:ext cx="31572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9" name="Ink 328"/>
              <p14:cNvContentPartPr/>
              <p14:nvPr/>
            </p14:nvContentPartPr>
            <p14:xfrm>
              <a:off x="9344258" y="4522160"/>
              <a:ext cx="1575720" cy="31572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38138" y="4517480"/>
                <a:ext cx="15865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6" name="Ink 345"/>
              <p14:cNvContentPartPr/>
              <p14:nvPr/>
            </p14:nvContentPartPr>
            <p14:xfrm>
              <a:off x="10573298" y="6303440"/>
              <a:ext cx="693720" cy="29700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65738" y="6300920"/>
                <a:ext cx="703800" cy="3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43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2578" y="213680"/>
              <a:ext cx="10652040" cy="5283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178" y="207920"/>
                <a:ext cx="10663920" cy="52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35338" y="755480"/>
              <a:ext cx="828720" cy="49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98" y="749720"/>
                <a:ext cx="83808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425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18338" y="66080"/>
              <a:ext cx="10522080" cy="496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218" y="60320"/>
                <a:ext cx="10533960" cy="49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8" name="Ink 177"/>
              <p14:cNvContentPartPr/>
              <p14:nvPr/>
            </p14:nvContentPartPr>
            <p14:xfrm>
              <a:off x="4399298" y="1587800"/>
              <a:ext cx="114840" cy="358272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3898" y="1582760"/>
                <a:ext cx="126000" cy="35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1" name="Ink 240"/>
              <p14:cNvContentPartPr/>
              <p14:nvPr/>
            </p14:nvContentPartPr>
            <p14:xfrm>
              <a:off x="4569218" y="1571960"/>
              <a:ext cx="6725160" cy="469224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3458" y="1566920"/>
                <a:ext cx="6733440" cy="47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83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08618" y="156080"/>
              <a:ext cx="9482040" cy="5827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218" y="149600"/>
                <a:ext cx="9492480" cy="58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" name="Ink 173"/>
              <p14:cNvContentPartPr/>
              <p14:nvPr/>
            </p14:nvContentPartPr>
            <p14:xfrm>
              <a:off x="5095538" y="2050040"/>
              <a:ext cx="148680" cy="430488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3018" y="2045720"/>
                <a:ext cx="155520" cy="43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0" name="Ink 179"/>
              <p14:cNvContentPartPr/>
              <p14:nvPr/>
            </p14:nvContentPartPr>
            <p14:xfrm>
              <a:off x="5317658" y="2029520"/>
              <a:ext cx="6723360" cy="434232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1538" y="2025560"/>
                <a:ext cx="6732720" cy="43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1" name="Ink 330"/>
              <p14:cNvContentPartPr/>
              <p14:nvPr/>
            </p14:nvContentPartPr>
            <p14:xfrm>
              <a:off x="8117378" y="5825000"/>
              <a:ext cx="3876840" cy="14220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4138" y="5817440"/>
                <a:ext cx="388836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1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54379E-E4A2-40B4-A375-B1D30734BC03}"/>
</file>

<file path=customXml/itemProps2.xml><?xml version="1.0" encoding="utf-8"?>
<ds:datastoreItem xmlns:ds="http://schemas.openxmlformats.org/officeDocument/2006/customXml" ds:itemID="{5A0671C0-44AA-49EF-952D-9E6DCD7F22D9}"/>
</file>

<file path=customXml/itemProps3.xml><?xml version="1.0" encoding="utf-8"?>
<ds:datastoreItem xmlns:ds="http://schemas.openxmlformats.org/officeDocument/2006/customXml" ds:itemID="{D6B9D1CC-78FF-4FAF-8B62-23F6F79576CF}"/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CMPE/CMSE371 Analysis of Algorithms  Exercises &amp; Solutions –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 Exercises &amp; Solutions – Part II</dc:title>
  <dc:creator>ACAN</dc:creator>
  <cp:lastModifiedBy>Ahmet UNVEREN</cp:lastModifiedBy>
  <cp:revision>17</cp:revision>
  <dcterms:created xsi:type="dcterms:W3CDTF">2023-07-29T06:56:07Z</dcterms:created>
  <dcterms:modified xsi:type="dcterms:W3CDTF">2023-10-08T16:31:30Z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