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theme/theme1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01:38.03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1EB045-EC86-42F6-9C06-391D6537349B}" emma:medium="tactile" emma:mode="ink">
          <msink:context xmlns:msink="http://schemas.microsoft.com/ink/2010/main" type="writingRegion" rotatedBoundingBox="657,944 30620,-201 31228,15704 1266,16850"/>
        </emma:interpretation>
      </emma:emma>
    </inkml:annotationXML>
    <inkml:traceGroup>
      <inkml:annotationXML>
        <emma:emma xmlns:emma="http://www.w3.org/2003/04/emma" version="1.0">
          <emma:interpretation id="{EB6E6B5D-D7EB-4F85-AF8D-4276A6C55298}" emma:medium="tactile" emma:mode="ink">
            <msink:context xmlns:msink="http://schemas.microsoft.com/ink/2010/main" type="paragraph" rotatedBoundingBox="707,666 30437,292 30478,3540 748,39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CCA098-9ED0-4E8B-A8A3-A053B018A5B6}" emma:medium="tactile" emma:mode="ink">
              <msink:context xmlns:msink="http://schemas.microsoft.com/ink/2010/main" type="line" rotatedBoundingBox="818,665 30437,292 30460,2127 841,2500"/>
            </emma:interpretation>
          </emma:emma>
        </inkml:annotationXML>
        <inkml:traceGroup>
          <inkml:annotationXML>
            <emma:emma xmlns:emma="http://www.w3.org/2003/04/emma" version="1.0">
              <emma:interpretation id="{2CF70197-DD2D-4A48-B5F6-7A873DB52BB0}" emma:medium="tactile" emma:mode="ink">
                <msink:context xmlns:msink="http://schemas.microsoft.com/ink/2010/main" type="inkWord" rotatedBoundingBox="823,1074 1806,1062 1814,1725 831,1737">
                  <msink:destinationLink direction="with" ref="{1E1D558B-465F-4A36-9CDD-1ECDB7263024}"/>
                </msink:context>
              </emma:interpretation>
            </emma:emma>
          </inkml:annotationXML>
          <inkml:trace contextRef="#ctx0" brushRef="#br0">269 14 56 0,'0'0'70'0,"0"0"-14"0,0 0-5 16,11-2-3-16,-11 2-6 0,0 0-4 0,0 0 0 15,0 0 11-15,6-5-3 0,-6 5-2 0,0 0 2 16,0 0 7-16,0 0 2 0,0 0 3 0,0 0 4 16,0 0-4-16,0 0 6 0,0 0 0 0,0 0 2 15,0 0 4-15,0 0 5 0,11-4-3 0,-11 4-2 16,0 0 2-16,0 0-3 0,0 0-2 0,0 0-2 16,0 0-5-16,0 0-5 0,0 0-2 0,0 0-1 15,0 0-5-15,0 0-5 0,0 0-1 0,0 0-7 16,0 0-2-16,0 0-3 0,0 0-4 0,0 0-5 15,-22-10 3-15,22 10-3 0,0 0-1 0,0 0-2 16,-28 8-3-16,19-6 2 0,9-2 2 0,-18 7-4 16,3-3 3-16,4 0-1 0,0 0-1 0,-2 2 0 15,1 0-2-15,1 0 4 0,-1-2-3 0,0 3-2 16,4-1 0-16,-2-2-3 0,-1 0 2 0,5 2-1 16,-3 1 1-16,2-2-2 0,-1 1 1 0,3 0-2 15,5-6-1-15,-12 10-1 0,8-2 7 0,0-4-7 16,4-4-2-16,-5 12 0 0,2-6 7 0,3-6-8 15,-2 12 3-15,2-12-3 0,0 9 2 0,0-9 0 16,5 10 0-16,-5-10 1 0,3 11 4 0,1-4-5 16,-4-7 3-16,10 12 1 0,-3-10-1 0,0 2 6 15,4-2-2-15,1 2 1 0,-4-2 0 0,2-1 1 16,-10-1-3-16,21 3 0 0,-12 0 0 0,2-2-2 16,-11-1 1-16,18 1-1 0,-9 1 0 0,-9-2 1 15,14-2 1-15,-14 2-1 0,12 2 1 0,-12-2 3 0,0 0-1 16,12 2 0-16,-12-2-1 0,0 0 1 15,0 0 1-15,10-4-3 0,-10 4 0 0,0 0-5 16,0 0 3-16,11 6-1 0,-11-6-2 0,0 0 0 16,0 0 4-16,0 0-6 0,0 0 2 0,0 0 0 0,0 0 3 15,-21 21 9-15,13-15-1 0,-1 2-3 16,2 0 0-16,-2-1 2 0,0 5-1 0,-3-3 1 16,1 1 0-16,-3 1 0 0,4 0 3 0,-6 4-8 15,5-3 4-15,1-3-5 0,0 3 2 0,-1-1-5 0,4 1 2 16,-3 1 1-16,3-5-3 0,-3 5 2 0,4-3-5 15,-1 2 4-15,1-2 0 0,2-1-3 0,1-3 1 16,-1 4 0-16,4-10 0 0,-1 15 2 16,1-15-2-16,1 13 0 0,-1-13 5 0,4 14 0 0,-2-8 4 15,4 0 4-15,-1-1 0 0,-5-5 1 0,12 11 1 16,-3-8 0-16,4-1 1 0,-2 0 0 0,-2 0-1 16,5-2-1-16,-1 2-2 0,1 1-4 0,0-6 1 15,-1 1 0-15,0 2-1 0,-13 0-4 16,22-1 0-16,-9 0-2 0,-4 1-5 0,2-2 3 0,2 2-8 15,-13 0-10-15,14-4-9 0,-3 3-15 0,-11 1-10 16,16-5-20-16,-9 4-22 0,-7 1-13 0,17-4-17 16,-10 2-20-16,-7 2-26 0,18-5-24 0,-9 2-24 15,-1-2-186-15,1 2-430 0,-3-2 190 0</inkml:trace>
          <inkml:trace contextRef="#ctx0" brushRef="#br0" timeOffset="341.4">566 227 27 0,'0'0'140'16,"0"0"-7"-16,0 0-10 0,0 0-4 0,0 0-8 15,3-9-8-15,-3 9 2 0,0 0 2 0,0 0 0 16,0 0 0-16,0 0-3 0,0 0 0 0,0 0-3 15,19 15 3-15,-9-6 2 0,-7-3 2 0,8 0 0 16,1 3-5-16,-3 1-4 0,3 1-3 0,1 0-5 16,4 2-7-16,-4 2-7 0,0-4-3 0,4 0-6 15,0 4-3-15,-2-2-6 0,2 1-8 0,-3-4-3 16,-4 3-5-16,0-4-4 0,0 0-6 0,0 0 0 16,1-2-3-16,-1 2-4 0,-3-4-4 0,0 1 0 15,-1 0-6-15,-1-2-12 0,-5-4-16 0,8 6-21 16,-8-6-13-16,8 5-15 0,-8-5-14 0,6 5-18 15,-6-5-13-15,0 0-19 0,0 0-30 0,0 0-62 16,0 0-147-16,13-10-392 0,-13 10 174 0</inkml:trace>
          <inkml:trace contextRef="#ctx0" brushRef="#br0" timeOffset="640.36">978 133 111 0,'0'0'164'0,"0"0"-10"0,-17 5-9 0,17-5-3 0,-11 9 5 15,5-2-4-15,-3 0-1 0,0 6 0 16,-2 0-2-16,-3 5-5 0,-2 2 0 0,3 1-6 16,-8 5-3-16,7-3 1 0,-5 5-8 0,4-6-3 15,-1 6-15-15,-2-1-3 0,6-8-12 0,0 0-6 16,0 2-9-16,1 0-3 0,0-3-10 0,-1 1-4 15,5-4-7-15,-3-3-4 0,3 4-3 0,-3-8 1 16,3 5-9-16,0-6 2 0,2 3-9 0,-2 0-14 16,2-3-22-16,-1-1-15 0,0 2-24 0,2 0-27 15,4-8-25-15,-9 9-30 0,9-9-31 0,-8 6-24 0,8-6-58 16,0 0-125-16,0 0-399 0,0 0 177 0</inkml:trace>
        </inkml:traceGroup>
        <inkml:traceGroup>
          <inkml:annotationXML>
            <emma:emma xmlns:emma="http://www.w3.org/2003/04/emma" version="1.0">
              <emma:interpretation id="{B263B0CC-4E77-47CF-835A-C1746E9BA44E}" emma:medium="tactile" emma:mode="ink">
                <msink:context xmlns:msink="http://schemas.microsoft.com/ink/2010/main" type="inkWord" rotatedBoundingBox="2472,1050 2698,1048 2703,1497 2478,1500">
                  <msink:destinationLink direction="with" ref="{1E1D558B-465F-4A36-9CDD-1ECDB7263024}"/>
                </msink:context>
              </emma:interpretation>
            </emma:emma>
          </inkml:annotationXML>
          <inkml:trace contextRef="#ctx0" brushRef="#br0" timeOffset="1279.17">1646 227 25 0,'0'0'291'0,"0"0"-16"16,0 0-13-16,0 0-20 0,0 0-20 0,0 0-17 16,0 0-21-16,0 0-18 0,0 0-16 0,0 0-12 15,0 0-16-15,25-19-13 0,-20 13-5 0,0 0-13 16,6-6-11-16,-2 3-10 0,4-3-5 0,-4-2-4 16,7-1-8-16,-10 3-6 0,5-2-2 0,3-2-6 15,1 7 2-15,-8-5-10 0,3 2-1 16,-1 1-3-16,1-1-1 0,-3 0-5 0,-2 4-2 15,1 1 3-15,1-1-1 0,-3 1 3 0,-4 7 2 0,8-10-3 16,-8 10 4-16,4-6-8 0,-4 6 3 0,0 0-9 16,0 0 0-16,6-6-7 0,-6 6 2 0,0 0-5 15,0 0 3-15,0 0-1 0,0 0-1 0,-8 31 2 16,4-18 8-16,3 3 2 0,-5 2 0 0,2 3 6 16,1 2 6-16,0-2 2 0,2 1 5 0,1 3 2 15,0-4-1-15,1 0-3 0,2-4 0 0,-6 2-2 16,3 3-3-16,3-6-2 0,0 4-2 0,-3-4 0 15,1-1-2-15,-1-3 0 0,4-1 0 0,-3 0-4 16,2-2-2-16,-2-1-1 0,-1-8 2 0,1 14-1 16,-1-14-11-16,0 9 6 0,0-9-4 0,4 11-8 15,-4-11-25-15,0 0-20 0,2 8-21 0,-2-8-26 16,0 0-22-16,0 0-32 0,0 0-48 0,0 0-66 16,0 0-263-16,0 0-568 0,0 0 252 0</inkml:trace>
        </inkml:traceGroup>
        <inkml:traceGroup>
          <inkml:annotationXML>
            <emma:emma xmlns:emma="http://www.w3.org/2003/04/emma" version="1.0">
              <emma:interpretation id="{40E164C4-67E3-4F1D-BC8B-A6B330AEC8BA}" emma:medium="tactile" emma:mode="ink">
                <msink:context xmlns:msink="http://schemas.microsoft.com/ink/2010/main" type="inkWord" rotatedBoundingBox="3496,946 6200,912 6209,1636 3506,1670"/>
              </emma:interpretation>
            </emma:emma>
          </inkml:annotationXML>
          <inkml:trace contextRef="#ctx0" brushRef="#br0" timeOffset="38541.46">2714 188 58 0,'0'0'180'16,"0"0"-13"-16,0 0-10 0,0 0-8 0,0 0-6 15,0 0-10-15,0 0-5 0,0 0-4 0,-13 30-3 0,10-21-9 16,2 2-4-16,-3 2-6 0,0 0-5 0,4 2-2 15,0 0-2-15,0-3-9 0,3 9 1 0,-3-5-6 16,2 0-8-16,2 0-3 0,2 4-6 0,0-5-3 16,-2 1-5-16,5 1-5 0,2 2 1 0,-5-7-6 15,6 5-2-15,-2-3-5 0,2-3-1 16,1 0-3-16,2-4-5 0,-2 0 0 0,2 1-3 0,1-2-3 16,6 0-1-16,-5-2 2 0,0-4-4 0,7 0-2 15,-1-2 1-15,2-2-4 0,0-1-6 0,-2-3 3 16,1-3-2-16,7-1-7 0,-2-6-7 0,-7 3-1 15,7-7-2-15,-4 1-3 0,0-1 0 0,-6 4-9 16,6-11 4-16,-3 3-6 0,-3-3-2 0,-2 1-7 16,-9 5-1-16,1 2-1 0,3-9 0 0,-2 0 2 15,-3 8 3-15,-5 0 2 0,1-3 2 0,-3 3 2 16,-3 0 1-16,1 3 3 0,-2-3 4 0,-3 3 2 16,-3 0 4-16,-2 1-3 0,-3-2 23 0,-2 4 3 15,0-1-1-15,-1 2 2 0,-3 3 3 0,-1 2-5 16,-4 0 1-16,-2 1 0 0,1 5-2 0,1 2 1 15,-2-1-4-15,4 6 0 0,-4-1-2 0,-1 0 2 16,5 2 0-16,-4 3-3 0,2-1 0 0,2 2 4 16,3 0-7-16,-1 4 0 0,3-3 2 0,0 4 0 15,2 1-6-15,0 0-7 0,0 1-9 0,7 0-9 16,-3 3-16-16,0-1-13 0,1 4-15 0,-1-1-23 16,5 1-27-16,2 0-24 0,2 0-21 0,-2 1-188 15,2-9-380-15,2 6 168 0</inkml:trace>
          <inkml:trace contextRef="#ctx0" brushRef="#br0" timeOffset="39025.88">3488 412 148 0,'0'0'184'0,"0"14"-15"0,1-4-16 0,-1 1-11 16,0 1-16-16,1-3-7 0,-1-9-11 0,3 17-12 15,-3-5-4-15,1-2-10 0,1 0-6 0,-1 1-6 16,2-4-6-16,-3-7-5 0,1 14-7 0,0-6-3 16,-1-8-3-16,4 8-3 0,-4-8-1 0,1 9-2 15,-1-9 2-15,0 0 4 0,2 8 9 16,-2-8 9-16,0 0 1 0,0 0-5 0,0 0-10 0,0 0-2 16,0 0-4-16,0 0-6 0,10-25-5 0,-8 16-2 15,5-5-2-15,-4-2-7 0,2-1-1 0,-1-4 0 16,3-4-4-16,-1 3 2 0,2-3-3 0,1 6-6 15,-1-3 2-15,1 0-1 0,0 5 0 0,-3 4-4 16,3 0 0-16,1-5-2 0,2 2 0 0,-4 2-1 16,2 4-1-16,-2-3 3 0,-1 5-6 0,1 2 1 15,3-3-8-15,-7 3-18 0,4 2-19 0,0-1-28 16,1 2-25-16,-9 3-38 0,14-4-29 0,-14 4-207 16,12-2-399-16,-12 2 176 0</inkml:trace>
          <inkml:trace contextRef="#ctx0" brushRef="#br0" timeOffset="40054.44">4143-35 198 0,'0'0'203'0,"2"20"-16"16,1-7-4-16,1 2-17 0,-3 6-9 0,5 1-11 16,-1 0-9-16,3-2-12 0,1 1-14 0,-4 7-5 15,3-8-10-15,2 3-3 0,3 6-7 0,-7-8-8 16,3-3-4-16,-5 3-7 0,3-5-5 0,0-2-3 16,-2 0-9-16,-1 0-2 0,1-3-4 0,-1-3-3 15,2 3-6-15,-1-3-2 0,-3-4-2 0,2 4-1 16,-4-8-5-16,3 10-2 0,1-4-3 0,-4-6-3 0,0 0 2 15,5 11 1-15,-5-11-4 0,0 0 2 16,0 0-7-16,0 0-2 0,0 0-7 0,-17 3-1 16,17-3-9-16,0 0 0 0,-27-4-2 0,14 1 2 0,-4 1 4 15,-6 0-2-15,2-5-1 0,-1 3 1 0,1 1 3 16,-4 0 1-16,8 5 14 0,-5-6-8 0,-1 6 3 16,6 0 0-16,0-2 1 0,2 1 4 0,1-1-9 15,2 3 1-15,3-1-3 0,0 1 2 16,9-3-2-16,-13 8 7 0,6-2-8 0,2 2 0 15,0-2 3-15,0 0-3 0,5-6 1 0,-2 13 2 16,2-13 1-16,0 12-4 0,0-12 5 0,6 15 2 16,-1-9-4-16,-1-2 3 0,5 2 2 0,4 0 2 15,3-1 0-15,3 1-2 0,-2-3 1 0,7-3 1 16,2 1-2-16,9 1-4 0,-9-2 3 0,12-3-3 0,0-2 0 16,-1-3 0-16,-1 1 0 0,1 2-1 0,-2-3-1 15,1-6 0-15,-9 6-2 0,8 0-11 0,1-1-7 16,-4-3-1-16,-8 3-5 0,-1-2-8 0,0-3-6 15,-4 0 0-15,2 2 6 0,-4-2-2 0,-8 4 3 16,3-1 2-16,-2 1 3 0,-3-3 2 0,-2 1 3 16,-4 5 0-16,-1 7 1 0,-2-17 2 0,2 17 1 15,-11-15 6-15,1 7 5 0,-2 3 1 0,-5-2 1 16,2 3 5-16,-2 3 7 0,0 1 4 0,-6 0-1 16,6 5 5-16,-5-2-2 0,2 3 1 0,3 0 0 15,2 2-2-15,-2 4-2 0,2-2 3 0,0 4-2 16,3-2 1-16,4 2-2 0,-1-2 0 0,2 4 2 15,2-2-5-15,3 0 1 0,-1 0-1 0,6 1 2 16,-1-2-4-16,2 3 5 0,3-3-3 0,1 0 0 16,2-1 2-16,3-3-5 0,1-6 3 0,1 3-1 15,8 0 1-15,0 1-4 0,-1-7 1 0,1 2-2 16,1-4 2-16,-1-2-2 0,4 1 1 0,-4-3-1 0,1 0 0 16,0 0-1-16,0 0 0 0,-3-3 4 15,0 2-3-15,1-1-3 0,-6 1 3 0,3 1 0 16,-6 2 3-16,0-3 1 0,-5 3 1 0,4-1 9 15,-5 1-9-15,4 3-1 0,-2-1-1 0,-9 2 1 16,15-7-4-16,-9 4-3 0,-6 3 1 0,17 3 2 16,-17-3-1-16,16 4 1 0,-9 1 3 0,-1-1-5 0,-1 0 4 15,6 6-1-15,-5-6-3 0,1 3 2 16,2 4-2-16,0-1 4 0,0-2 0 0,-2 0 0 16,-2-3-1-16,6 2 1 0,-7-1-2 0,6 3 3 0,-5-4-3 15,2-2 2-15,-7-3-1 0,6 7 3 16,-6-7 13-16,8 6 16 0,-8-6 18 0,0 0 10 15,7 3-5-15,-7-3 2 0,0 0-8 0,0 0-3 16,0 0-4-16,13-22 1 0,-13 22-9 0,5-18 0 0,0 6-6 16,0-1-1-16,-1-1-1 0,4 1-7 0,-1-2-6 15,-1 1-3-15,5-3 0 0,-2-1-9 16,0 6-8-16,3-4-13 0,3 2-8 0,-5 1-12 16,4 3-20-16,0-1-26 0,1 3-30 0,-1 0-29 0,2 2-31 15,3-3-25-15,5 3-34 0,-2 0-210 0,2 0-477 16,1 2 211-16</inkml:trace>
        </inkml:traceGroup>
        <inkml:traceGroup>
          <inkml:annotationXML>
            <emma:emma xmlns:emma="http://www.w3.org/2003/04/emma" version="1.0">
              <emma:interpretation id="{35038573-B8E9-4F9A-A3FE-EA41879DE339}" emma:medium="tactile" emma:mode="ink">
                <msink:context xmlns:msink="http://schemas.microsoft.com/ink/2010/main" type="inkWord" rotatedBoundingBox="6637,765 8571,741 8583,1664 6649,1688"/>
              </emma:interpretation>
            </emma:emma>
          </inkml:annotationXML>
          <inkml:trace contextRef="#ctx0" brushRef="#br0" timeOffset="40372.36">6446-107 58 0,'0'0'246'0,"0"0"-16"16,-8 37-8-16,6-21-14 0,-2 5-14 0,4 0-7 16,-3 4-7-16,1 6-10 0,-1 0-16 0,3-5-17 15,-3 5-7-15,3 2-11 0,3 0-13 0,-3-8-7 16,3 6-11-16,-3 5-6 0,0-5-12 0,0-7-5 15,-3-2-3-15,3 10-8 0,-4-9-1 0,3 2-11 16,-2 2-30-16,1-6-19 0,-5 0-28 0,3 1-25 16,-2-7-22-16,2-3-33 0,-6 3-37 0,5-7-33 15,-4 2-204-15,1-4-422 0,8-6 188 0</inkml:trace>
          <inkml:trace contextRef="#ctx0" brushRef="#br0" timeOffset="41251.17">5836 44 222 0,'-8'-19'245'0,"1"4"-20"16,5-4-14-16,-2 4-15 0,0-2-18 0,4 3-19 15,0-9-15-15,2 10-15 0,1-3-14 0,4 2-11 16,3 1-8-16,-3-2-12 0,6-3-9 0,1 3-9 15,0 1-8-15,6 1-4 0,-2 0-8 0,6 1 0 16,-1 0-10-16,9-3-4 0,-1 4-4 0,6 4-5 0,-3-1-2 16,5 2-3-16,-6 0 0 0,2 0-4 0,0 1-2 15,-1 1 1-15,4 2-3 0,-3-1 0 16,-1 3-2-16,2 2-1 0,-2-2 1 0,-9-2 2 16,9 4-4-16,-11 1-2 0,2-3 1 0,1 3-2 0,-4 0-2 15,-1 3 0-15,-4 0 2 0,-2 2-3 16,-2 1 8-16,-2 2 3 0,3 5 2 0,-4 5 3 15,3-3 4-15,-8 6 9 0,2 2 4 0,1 6 0 16,-8 0 2-16,2 4 4 0,-2-3-3 0,0-2-1 16,0 5 3-16,0-3-3 0,3-1-8 0,-3 0-2 15,-1 0 1-15,1-7-4 0,-2 2-2 0,4-5 4 16,-2 1-8-16,0 1 5 0,0-2-4 0,1 0-2 16,3-3-2-16,-4-5 3 0,0-2-7 0,0 1 2 15,2-2 0-15,-2 1-2 0,3-5 1 0,-3-7-2 0,7 12 1 16,-5-7-1-16,3-1-3 0,-5-4 1 0,12 4-7 15,-12-4-5-15,17-1-9 0,-17 1 3 0,17-10-11 16,-5 2-5-16,5-4-7 0,-7 2-10 0,2-1-4 16,-1-1 1-16,3-4 3 0,-2 2 5 0,-3 1 5 15,3 3 2-15,-2 0 3 0,-2-1 8 0,4 2-3 16,-8 2 5-16,3 1 1 0,-1 1 7 0,-6 5-1 16,6-11-1-16,-6 11-1 0,8-5 0 15,-8 5-1-15,0 0 3 0,5-6 2 0,-5 6 0 0,0 0 3 16,0 0-1-16,17 3 2 0,-17-3 0 0,9 8 3 15,-9-8 2-15,17 8 1 0,-10-5 3 0,-2 3 2 16,7 0-1-16,1-1 0 0,-1 1 5 0,2-2-2 16,1 2 1-16,4-2-1 0,1 2-1 0,3 0 0 15,2-5 6-15,-1 1-6 0,1 0-2 0,-8-4 1 16,9 0 3-16,-4 4-3 0,1-6-2 0,2-1 2 16,-2-1-3-16,-6 2 0 0,-2-2 4 0,2 0-3 15,-1-3-1-15,-4 0 4 0,-1 2 1 0,0 0 0 16,-5-1-4-16,-3 0 3 0,2 1-2 0,-2-2-1 15,-3 9 0-15,-8-15-2 0,8 15 1 0,-14-14 1 16,1 6-2-16,-3 5 1 0,0-3 6 0,2 4-8 16,-3 1 0-16,-4 4-2 0,4 0-2 0,4 0 4 15,1 3 1-15,-2-1-1 0,5 0-1 0,1 2 2 16,1 3 0-16,2 3 0 0,2-1-2 0,3-2 1 16,0 2 7-16,3 2 5 0,5-1 2 0,4 2 7 15,2-2 1-15,0 1 1 0,6 1 1 0,1-5-1 16,4-1 5-16,-2 1-8 0,5-4 0 0,0 2 0 15,4 1-7-15,-6-5 2 0,1-3-2 0,0 1 1 16,-5-4-4-16,4 4-11 0,-4-1-12 0,-5-1-21 16,-3 2-24-16,1-2-28 0,-7 0-29 0,-8 0-45 15,17 0-41-15,-8 0-214 0,-9 0-451 0,0 0 200 16</inkml:trace>
        </inkml:traceGroup>
        <inkml:traceGroup>
          <inkml:annotationXML>
            <emma:emma xmlns:emma="http://www.w3.org/2003/04/emma" version="1.0">
              <emma:interpretation id="{4F5CC449-0A16-47F7-BE5E-AC225E9C09AB}" emma:medium="tactile" emma:mode="ink">
                <msink:context xmlns:msink="http://schemas.microsoft.com/ink/2010/main" type="inkWord" rotatedBoundingBox="9358,769 10236,758 10250,1841 9372,1852"/>
              </emma:interpretation>
            </emma:emma>
          </inkml:annotationXML>
          <inkml:trace contextRef="#ctx0" brushRef="#br0" timeOffset="42669.28">8538 407 204 0,'0'0'203'0,"12"-12"-19"0,-7 12-7 16,9-3-18-16,1 2-9 0,2-3-8 0,7 4-10 15,10-1-11-15,-5 1-5 0,8 1-13 0,2 3-9 16,-1-2-10-16,-2 4-8 0,1-4-8 0,-2 4-9 16,1-3-1-16,-4 4-6 0,-7-4-4 0,-1-1-5 15,-2 4-4-15,-8-1-8 0,3-4-3 0,-5 3-1 16,2-1-3-16,0 3-2 0,-3-6-3 0,-2 2-2 15,-1 1-2-15,0 0-1 0,-8-3-4 0,17 4 0 16,-8 1 2-16,-1-1-5 0,1-3 7 0,-1 1-5 16,-8-2-2-16,17 6 2 0,-8-5-1 0,6 1-2 15,-4-2 1-15,4 3 0 0,2-6-3 0,-2 6-2 16,2-6 2-16,-3 3 1 0,-1-6-1 0,-4 3-1 16,5 0 0-16,-6 0-1 0,-1 0 4 0,0-2-4 15,0-3 1-15,-7 8-2 0,8-11 5 0,-6 3-6 16,2 0 3-16,-4-4 1 0,0 12 0 0,-6-19 0 15,1 6 1-15,-5-1 1 0,1 2-1 0,-6-3 5 16,0 6-1-16,-2-3 3 0,-6-1 3 0,0 4-2 0,1 0-4 16,-1-3 1-16,0 9 0 0,-3-1-3 15,9 1-2-15,-5 0 1 0,5 3-3 0,0-2-2 16,0 4-9-16,5-2-19 0,-2 4-12 0,0 0-16 16,4 1-23-16,3 1-18 0,7-6-41 0,-8 10-27 0,6-4-203 15,2-6-396-15,0 0 175 0</inkml:trace>
          <inkml:trace contextRef="#ctx0" brushRef="#br0" timeOffset="42186.11">8833-183 157 0,'11'-5'205'0,"-5"-3"-5"0,-1 2-8 16,3-1 7-16,-1 0-13 0,-5 0-3 0,5-4-9 16,-7 4-9-16,5-1-11 0,0-3-13 0,-5 11-8 15,0-14-9-15,3 7-7 0,-3 7-9 0,0-11-16 16,0 11-7-16,0 0-11 0,-3-13-8 0,3 13-10 15,0 0-6-15,0 0-5 0,-7-8-3 0,7 8-10 16,0 0-2-16,-20 5-5 0,20-5-1 0,-16 12-5 0,6-4-2 16,-4 3-1-16,4 0-2 0,-3 3 1 0,4 4-5 15,0 3 1-15,1 0 0 0,-1 1-1 0,1 1-3 16,3-1-1-16,1 9 2 0,3-6-2 0,1 0-1 16,0 0-1-16,-4 5 2 0,8-6 0 0,-4 0 0 15,2-2-4-15,1 3 2 0,0-2 3 0,2 2-2 16,-1-3 1-16,-2 2 1 0,4 6 5 0,-4-5-1 15,1-3-1-15,2 4 1 0,-1-1-1 0,-1 5-1 16,2 2 3-16,-1-8-1 0,4-1-3 0,-2 6 1 16,-1-4-1-16,-2-3-5 0,2-1 3 0,0 2-3 15,-1-2 4-15,-1-1 0 0,-1 1-2 0,4-6-2 16,-4 6 3-16,0-5-13 0,-2 0-14 0,2-4-16 16,-2 0-13-16,0 1-18 0,0-2-14 0,-2-2-18 15,2-9-23-15,-4 16-26 0,-2-10-28 0,6-6-30 16,-7 5-193-16,7-5-433 0,-15 0 192 0</inkml:trace>
        </inkml:traceGroup>
        <inkml:traceGroup>
          <inkml:annotationXML>
            <emma:emma xmlns:emma="http://www.w3.org/2003/04/emma" version="1.0">
              <emma:interpretation id="{5585EC61-62EB-4B4D-ABAE-7FF811DE96F6}" emma:medium="tactile" emma:mode="ink">
                <msink:context xmlns:msink="http://schemas.microsoft.com/ink/2010/main" type="inkWord" rotatedBoundingBox="10556,542 14809,489 14831,2263 10578,2317"/>
              </emma:interpretation>
            </emma:emma>
          </inkml:annotationXML>
          <inkml:trace contextRef="#ctx0" brushRef="#br0" timeOffset="43777.4">9739 455 96 0,'9'-10'229'0,"3"2"-19"0,1-2-18 0,4-1-14 0,3 0-12 16,-2-1-13-16,0-1-8 0,-1 0-14 0,0-2-10 15,0 1-13-15,-2-5-7 0,4 1-13 0,0-8-7 16,-2 6-8-16,0-7-8 0,-3-2-6 0,2-2-8 16,-3-2-4-16,0 0-6 0,-4-5-3 0,-1-1-6 15,-2 3-2-15,-3-1-3 0,0 1-3 16,-3-1 2-16,-3 3-2 0,0 1-1 0,-4 2 3 0,-3 6-2 15,1-4 0-15,-1 6 6 0,-3 0-2 0,2 3 1 16,0 2 1-16,-3-2 0 0,3 10-2 0,4 1-1 16,-3-2-8-16,1 4 0 0,1 1-5 0,1 5 1 15,7 1-5-15,-16-3-1 0,16 3-5 0,-18 5 2 16,6 5 0-16,2 0-1 0,-2 2-3 0,-1 6 0 16,1 1 2-16,1 4-2 0,0-1-1 0,1 10 2 15,-3 1 0-15,6 5 4 0,-1-2-6 0,6 4 2 16,-4-1 0-16,5 0 2 0,2 1-2 0,5 0 0 15,0-1-1-15,2-2 4 0,5-1-6 0,0-4 1 16,4 1 3-16,0-4 0 0,3-2-3 0,2 0 1 16,5-2 0-16,2-2 3 0,-3-3-2 0,6-3 0 15,2-4 0-15,0-1-1 0,0-3 1 16,4-2-1-16,-14-2 0 0,13-1-2 0,1-4 0 0,-5-3 12 16,3 1-12-16,-1-3-2 0,-8-1 1 0,5-3-2 15,0 0-5-15,-6-3-4 0,-1 4 0 0,-2-3-1 16,6-7-7-16,-7 3-10 0,4-7 0 0,0-2-3 15,-1 0-6-15,-2-2-6 0,-1-1-2 0,-1-1-7 16,-2-2 3-16,2-4 0 0,-5-1 10 0,0-3-13 16,-3 1 9-16,-2 0-1 0,0-2 7 0,-3 0 2 15,-4-2 6-15,1 3-3 0,-3 3 14 0,-4-2 6 16,-3 1 7-16,-6 4 11 0,3 2 6 0,-7-4-1 16,4 10 4-16,-2 3 0 0,-9-7 2 0,5 10 2 15,-3 2-4-15,2 4-1 0,-4 0-1 0,1 5 1 16,0-3-6-16,-1 6 1 0,-2 7-1 0,1 0 1 15,-1 3-3-15,-2 3 4 0,2 3-4 0,-4 7 0 16,2 2 3-16,-2 3-3 0,1 5-2 0,3 0 4 0,2 8-1 16,2 1 2-16,-3 16-1 0,6-11-2 15,-3 13-1-15,12-13 5 0,6-1-3 0,-5 3 1 16,5 1 0-16,4-3-3 0,1-2 5 0,8 1-5 16,-1-5 3-16,-4 0-1 0,7-3-3 0,3-1-3 0,-2-3 0 15,2-8-4-15,8 1 2 0,-4-6 4 16,4-2-3-16,-3-5 2 0,0 1-4 0,8-5 3 15,5 2 1-15,-8-6-2 0,-1 1-7 0,-1-7 1 16,3 4 2-16,-5-3-19 0,1-3-6 0,2 0 2 16,-3-2-2-16,4 0-2 0,-6-1 3 0,2-1 2 0,-3 3 5 15,-2-1 4-15,-2 0-1 0,-2 2 0 16,0-3 6-16,1 4 0 0,-1 0 1 0,-6 2 1 16,0-2 5-16,2 4-2 0,-9 1-5 0,13-3 4 15,-5 0 6-15,-8 3-3 0,14 4 3 0,-14-4-2 0,12 5 6 16,-7-1 0-16,-5-4 3 0,13 7 7 0,-5 1 1 15,3-2 5-15,1 0 1 0,1 0 7 0,2 0 0 16,-3-1 4-16,1 0 1 0,3-2 0 0,0 2-2 16,-2-2-2-16,3 0 0 0,0-2-3 0,1 0-2 15,-1 1-2-15,2-4-1 0,-3 2 4 0,0-2-6 16,-1 2-1-16,-1-5-3 0,-2 4 4 0,1-4 4 16,0-2-8-16,-4 4 9 0,-1-6-2 15,-2 3-2-15,2 0-3 0,-4-3-1 0,0-1 2 16,-4 10-2-16,1-18-2 0,-2 6-5 0,-5 3 2 0,4-6 0 15,-8 5-3-15,-2-1 2 0,0 0 1 0,-1 4-6 16,-3-1 0-16,-2-1 0 0,-3 3 2 0,-1 0-3 16,1 0-1-16,4 3-4 0,0 3-17 0,-1 0-13 15,2 0-12-15,-1 3-14 0,3-1-22 0,-1 2-24 16,6-2-27-16,-1 2-22 0,3-1-41 0,-2 0-105 16,3 2-327-16,6-5 145 0</inkml:trace>
          <inkml:trace contextRef="#ctx0" brushRef="#br0" timeOffset="44335.03">11473 286 286 0,'2'-6'277'15,"-2"6"-24"-15,0 0-28 0,0 0-26 0,0 0-20 16,0 0-22-16,0 0-12 0,0 0-18 0,0 0-12 15,16 3-10-15,-16-3-13 0,5 8-8 0,-5-8-7 16,9 6-6-16,-5-1-9 0,-4-5-5 0,11 7-1 16,-6-2-8-16,-5-5-3 0,13 9-4 0,-6-4-3 15,3-3-1-15,-10-2-4 0,13 4-2 0,-6 0 2 16,3-4-4-16,-10 0-3 0,21 0-3 0,-12-3 0 16,3 2-1-16,-2-1-2 0,1-1 2 0,-3-1-2 15,1-2-4-15,0-3-1 0,1 2-3 0,1 0 1 16,-3-3-7-16,2 0 5 0,-3-1 0 0,-2 4-4 15,4-2 3-15,-4 1-4 0,-1 0 2 0,4 3-4 16,-8 5-2-16,7-8-1 0,-7 8 0 0,5-8-1 16,-5 8-1-16,0 0-3 0,4-6-1 0,-4 6-2 15,0 0 5-15,0 0-5 0,0 0 4 0,0 0 1 16,0 0 0-16,0 0-4 0,0 0 4 0,0 0-2 16,2 22 4-16,-2-22-2 0,0 11 1 0,2-3-3 15,-1 0 3-15,3 1-2 0,-1 2 0 0,0-6 1 16,3 5 2-16,0-3-1 0,3 0-2 0,-1 3-1 15,4-5 0-15,0 1 1 0,1 1-4 0,9-1-1 16,-6-3-2-16,1 0 1 0,0-1 2 0,6-2 1 16,-2 0-1-16,-4-2 3 0,0-1 0 0,0 0 2 15,-1-1 2-15,-3-2 2 0,0-3 5 0,-1 4 4 16,-2-2 1-16,1-3-1 0,-3 2 2 0,-2-4-2 16,-1 4-3-16,-1-2 1 0,-3 0-3 0,-1 10 1 15,6-15-9-15,-5 9-15 0,-1 6-15 0,3-9-20 16,-3 9-26-16,0 0-30 0,1-11-38 0,-1 11-15 15,0 0-15-15,10-5-11 0,-10 5-177 0,10 0-393 16,-10 0 174-16</inkml:trace>
          <inkml:trace contextRef="#ctx0" brushRef="#br0" timeOffset="44531.49">12376 243 244 0,'0'0'268'0,"6"2"-16"0,-6-2-18 0,0 0-29 16,0 0-15-16,6 5-12 0,-6-5-9 0,6 9-10 0,-1-4-8 15,-5-5-14-15,6 12-7 0,-1-6-12 16,-1 2-8-16,0-1-9 0,-4-7-13 0,9 16-8 0,-4-7-8 16,2 1-5-16,1-1-7 0,-3 3-5 0,1-3-8 15,-6-9-17-15,11 15-25 0,-11-15-32 16,5 9-30-16,-5-9-30 0,5 11-40 0,-5-11-29 16,0 0-40-16,0 0-221 0,0 0-452 0,0 0 200 0</inkml:trace>
          <inkml:trace contextRef="#ctx0" brushRef="#br0" timeOffset="44727.82">12521-133 7 0,'-1'-14'294'0,"1"14"-22"0,-2-8-29 0,2 8-24 16,-3-9-30-16,3 9-37 0,0 0-30 0,0 0-18 0,0 0-25 15,0 0-31-15,0 0-29 0,0 0-46 0,0 0-34 16,0 0-37-16,-2 34-40 0,0-25-100 0,2-9-257 16,4 19 114-16</inkml:trace>
          <inkml:trace contextRef="#ctx0" brushRef="#br0" timeOffset="45732.97">12696 270 118 0,'5'6'163'0,"-5"-6"-14"0,10 10-9 0,-6-5-18 16,-4-5-6-16,7 7-15 0,-3-2-2 0,-4-5-7 16,8 7-10-16,-8-7-8 0,9 6-4 0,-9-6-6 15,8 3-10-15,-8-3-5 0,12 0 0 0,-12 0-12 16,0 0 3-16,18-3-7 0,-18 3-6 0,13-6-1 15,-7 0 0-15,1 0-5 0,4-1-2 0,-1-1 1 16,-2 0-6-16,4-3 0 0,-3 2 0 16,3-1-6-16,-2-2 2 0,2 3-3 0,-3-2 8 0,2 3-9 15,-2 0 7-15,0 0 9 0,0 1 11 0,-2 1 5 16,0 2-4-16,-7 4 2 0,11-10-5 0,-6 8-5 16,-5 2 2-16,11-4-5 0,-11 4-5 0,0 0-1 15,11 0-2-15,-11 0-4 0,0 0 2 0,10 10 0 16,-5-4-3-16,-5-6 0 0,9 10 1 0,-8-3 0 15,4 1 0-15,1 0 3 0,-4 0-4 0,4 1-2 16,-3-1 3-16,4 1 0 0,-2-1-1 0,2 0-3 16,1 1 1-16,-1-2-1 0,1 4 0 0,-3-4 1 15,3-1-1-15,1-3 0 0,2 1-3 0,-3 1 1 16,5-4 0-16,-1 0 0 0,-12-1-3 0,23 1 4 16,-8-1-3-16,-2-1 1 0,2-4-2 0,-2 3-3 15,3-2 0-15,-3 1-4 0,3-3 1 0,-2-1 0 16,1 0 0-16,-1 1-3 0,-1-2 4 0,-1 5-1 15,0-3-1-15,1 1 2 0,-6 3 1 0,0-4-1 16,2 1 1-16,-9 5-2 0,12-4 3 0,-12 4-3 16,9-2-1-16,-9 2 1 0,12 0-3 0,-12 0 5 15,10 4-1-15,-10-4-2 0,9 2 1 0,-9-2 3 16,8 4 1-16,-1 1-1 0,-1-1 4 0,-6-4 4 16,15 6-3-16,-7-1 2 0,1-2 1 0,-1 0-4 15,2 0 6-15,2-1-3 0,2 0 0 0,1 0-2 16,-1 0-4-16,2-2 5 0,1 1 3 0,5-2-3 15,-8-1-4-15,3 2 1 0,0-3 1 0,-1-2 1 0,1 1 2 16,-1 1-1-16,-1-3-3 0,-2 0 2 0,-1-2 2 16,0-2 0-16,0 4 3 0,-5-3-4 15,0-1 1-15,-2 4 3 0,-3-4 5 0,1 1-12 16,-3 9 4-16,0 0-5 0,-10-21-1 0,1 15 2 0,1 3-1 16,-5-3-9-16,-3 3-1 0,-6-1-6 15,5 4-7-15,-1 1-4 0,1 2-7 0,-3-1-1 16,3 2-3-16,1 2-1 0,3-1-7 0,-5 6-3 15,4-3-1-15,2 0 3 0,3 1 7 0,-2 2-2 16,5 1 2-16,1-1 7 0,1 4 6 0,6-1 0 0,-2-14 9 16,9 34 0-16,-2-20 10 0,7 5 16 0,3 9 10 15,8-3 4-15,-1 0-1 0,1 4 5 0,3 2 2 16,0-3-1-16,2 3 1 0,-3-1-7 16,-1 1 3-16,-1 2-6 0,0-2-2 0,-5 2 3 0,1 0-2 15,-4-2-6-15,0 3 1 0,-3-3-1 0,0-1 1 16,-4 0-2-16,0 1-1 0,-1-7 3 0,-1-2 3 15,-3 0 0-15,2-1 0 0,-3 0 4 0,-2 1-1 16,-2-1 9-16,2-6 5 0,-2 2 1 0,-2-3-1 16,0-1 6-16,-1 2 5 0,-4-3-1 0,1-1 7 15,-4-1 0-15,-4 0-4 0,-4-3-4 0,-5-2-2 16,-4-2-1-16,-1 0-9 0,-9 0-1 0,0-5-3 16,-7-4-4-16,1-1-9 0,-3-2-6 0,0-2-3 15,6-1 0-15,1-2-1 0,5-1 0 0,-3 0-1 16,6 1 0-16,6 1 0 0,5-3 0 0,3 0 4 15,2 1-14-15,3-4-23 0,4 1-19 0,3 3-19 16,5-4-24-16,0-2-26 0,5-1-40 0,3-2-52 16,0-1-171-16,5-7-415 0,0-1 184 0</inkml:trace>
        </inkml:traceGroup>
        <inkml:traceGroup>
          <inkml:annotationXML>
            <emma:emma xmlns:emma="http://www.w3.org/2003/04/emma" version="1.0">
              <emma:interpretation id="{4F9CE9A1-BBF3-44E1-BDF8-F9495AF93BCC}" emma:medium="tactile" emma:mode="ink">
                <msink:context xmlns:msink="http://schemas.microsoft.com/ink/2010/main" type="inkWord" rotatedBoundingBox="15361,692 19527,640 19541,1711 15375,1763"/>
              </emma:interpretation>
            </emma:emma>
          </inkml:annotationXML>
          <inkml:trace contextRef="#ctx0" brushRef="#br0" timeOffset="47033.85">14545 205 36 0,'-6'-8'225'0,"6"8"-24"15,0 0-18-15,0 0-20 0,15-8-14 0,-6 7-20 16,5 0-14-16,7 1-6 0,3 1-12 0,3 0-8 0,9 2-11 16,1 4-8-16,1-3-4 0,3 1-8 15,-2 0-3-15,2 1-3 0,-2 1-2 0,-1 0-5 16,-4 1-2-16,-7-4 1 0,-1 3-1 0,-2-4-2 16,-7 3-3-16,-1-3 0 0,-2 0-1 0,-2 0-5 0,-3 0 2 15,-1 1-2-15,1-1 2 0,-9-3 2 16,12 6 1-16,-7-1 4 0,-5-5-3 0,6 10 6 15,-6-10-9-15,6 9 2 0,-4-3-1 0,-2-6-1 16,5 9-3-16,-1-4-4 0,-4-5-1 0,6 14-2 16,-4-8-2-16,2-1 0 0,-4-5 1 0,8 11-7 0,-3-4-11 15,0-1-23-15,1-2-23 0,-6-4-17 0,8 10-27 16,-8-10-25-16,11 4-36 0,-11-4-30 16,16-3-33-16,-16 3-142 0,13-7-378 0,-8-1 168 15</inkml:trace>
          <inkml:trace contextRef="#ctx0" brushRef="#br0" timeOffset="46655.13">14594 9 70 0,'0'0'163'0,"0"0"-13"0,0 0-17 0,0 0-13 16,0 0-3-16,16-17 0 0,-7 11-1 0,2 1-6 15,2-5-1-15,5-2-2 0,-5 3-6 0,4-3-4 16,0-1-8-16,0 0-8 0,0-1-4 0,1-3-16 0,-1 4 10 15,-4-1-9-15,1 2 0 0,-5-1-11 0,2-4-5 16,0 1 0-16,-5 1-3 0,1 3-6 0,-2-9 2 16,-1 6-6-16,1 1 7 0,-9 1-8 15,4-3-2-15,-2 4-2 0,-1 1-5 0,-3 1-1 0,-1-3-5 16,1 6-3-16,-4 1-1 0,-1-2 0 0,3 4-3 16,-1 1-4-16,9 3 1 0,-19-3-1 0,9 2-4 15,10 1 1-15,-16 3 0 0,2 1 0 16,2 0-4-16,6 3 1 0,-6 3 3 0,4-2-2 0,-1 5-1 15,2-1 3-15,6 1 1 0,-7 2-2 16,4 3-1-16,0 3-2 0,0 1 4 0,2 3 5 0,7-2 2 16,-5 0 2-16,0 1 6 0,1 1-1 15,3 6 4-15,-4-5 1 0,7 6 1 0,1-2 8 0,1-4 3 16,2 3-1-16,-3-4 5 0,8 6 3 0,-2-2-7 16,1 2 0-16,-1-3 2 0,-2 0-2 0,-2-4 2 15,2 7-5-15,1-1 0 0,-1-8-6 0,-2 3 1 16,2 3-3-16,-3-5-2 0,-1-1 0 0,1 0-3 15,-2-2-3-15,-1-1 5 0,2 1-6 0,-2-1 1 16,-3-5-4-16,4 0 0 0,-3 2-3 0,-2-5 3 16,2 2-4-16,-4-1 5 0,2-3-8 0,-1 0-15 15,2-2-20-15,-3-7-12 0,0 16-26 0,0-16-23 16,-6 14-31-16,6-14-37 0,-6 9-30 0,6-9-52 16,0 0-165-16,-20 4-441 0,20-4 196 0</inkml:trace>
          <inkml:trace contextRef="#ctx0" brushRef="#br0" timeOffset="47300.86">15400 170 72 0,'0'0'156'0,"11"-2"-14"0,-11 2-6 16,0 0-21-16,17 7-1 0,-11-4-12 0,-6-3-6 0,11 9-8 15,-4-5-8-15,-1 2 1 0,5 2-7 16,-5-1-5-16,0 0-7 0,0 2-2 0,-1 0-1 0,-1-3-1 15,-1 3-1-15,2 0-2 0,-1 1-7 0,-3-1-1 16,-1 2 3-16,0-11 8 0,-5 16 2 0,3-7-3 16,-8-2-1-16,-1 2-2 0,0 0-1 0,-2-3-2 15,-9 3-6-15,2 0-7 0,-6-2-6 16,5 0 1-16,-2 0-7 0,-1-5-6 0,2 2-12 0,-2 0-21 16,2-4-24-16,5 1-22 0,0-1-35 0,17 0-24 15,-26 0-33-15,16 0-173 0,10 0-350 0,-15-7 155 16</inkml:trace>
          <inkml:trace contextRef="#ctx0" brushRef="#br0" timeOffset="47739.39">15591 261 9 0,'0'0'263'0,"0"0"-30"16,0 0-20-16,13-2-24 0,-13 2-21 0,0 0-13 15,0 0-19-15,11 2-13 0,-11-2-14 0,7 9-13 16,1-4-8-16,-8-5-8 0,4 8-4 0,-4-8-11 16,5 9-5-16,-1-4-7 0,-4-5-2 0,5 6-3 15,-5-6-5-15,5 10-7 0,-5-10-7 0,3 6 1 16,-3-6-2-16,0 0-2 0,5 6-6 0,-5-6 5 16,0 0 0-16,0 0-5 0,0 0-2 0,0 0-5 15,0 0 4-15,0 0-6 0,17-3 1 0,-17 3-6 16,13-9 4-16,-4 3-3 0,-3 0 0 0,1 0 2 15,-1-3-5-15,1 0 0 0,4 1 2 0,-1 0-4 16,-2-1 3-16,0 2-2 0,4 0 1 0,-3-1-1 16,-4 4 4-16,-5 4 6 0,12-7 1 0,-5 1 1 15,-7 6 6-15,10-4-6 0,-10 4-1 0,12-1-1 16,-12 1 1-16,0 0 2 0,15 4 1 0,-7-1 0 16,-8-3-2-16,12 9 6 0,-5-5 3 0,-4 5-4 15,4-3 3-15,-2 0-6 0,2 0-3 0,2 4 2 16,-5 1 1-16,5-4-5 0,-4 1 2 0,3 3 0 15,-4-4-17-15,1 0-22 0,2 0-26 0,-7-7-22 16,6 9-18-16,-6-9-20 0,7 12-20 0,-7-12-18 16,0 0-28-16,18 0-40 0,-10 0-116 0,-8 0-359 15,16-12 159-15</inkml:trace>
          <inkml:trace contextRef="#ctx0" brushRef="#br0" timeOffset="48229.66">16213 133 41 0,'0'-9'206'0,"0"9"-16"16,0 0-13-16,0 0-11 0,0 0-12 0,0 0-7 16,0 0-9-16,-30 9-11 0,23-3-7 15,-3 0-8-15,3 3-13 0,2-1-10 0,-4 2-6 0,1 0-4 16,1 0-7-16,3 1-4 0,3-2-8 0,-3 4-1 16,3-5-3-16,2 5-1 0,2-4-6 15,-2 6 1-15,4-3-6 0,1-3-1 0,0 2-4 16,2-4-1-16,2 0-2 0,2 0 0 0,1 0-6 0,4-2-2 15,0 0-2-15,7-1-1 0,-1-2-2 0,4-2 0 16,-3-2-7-16,4-1-1 0,-3-3-5 0,-3 0-9 16,1-4-13-16,1-1-5 0,-1 1-3 0,-3-2-7 15,6-10-15-15,-6 4-10 0,-4 0 2 0,2-10-14 16,0 0 3-16,-6 0-6 0,2-4 6 0,-2 1 6 16,0 0 6-16,-8-2 5 0,5 2 25 0,-4 6 20 15,-5 1 32-15,3 0 9 0,-1 3 11 0,0 2 4 16,-2 3 9-16,4 4 7 0,-3 0 4 0,0 4-3 15,-1 8-1-15,0-16-8 0,0 16-8 0,0-11-7 16,0 11-9-16,0-9-3 0,0 9-9 0,0 0-5 16,0 0 0-16,0 0-1 0,0 0-5 0,0 0 3 15,11 23-7-15,-9-12-1 0,6 3-3 0,0 4 2 16,1 3-5-16,-6 1 6 0,2 2-3 0,1-1-3 16,0 2 0-16,2 5 3 0,1 1-2 0,-7-6 3 15,6 4-5-15,-3-6 2 0,-1 2-1 0,-1-1 3 16,-2 0-3-16,1 0 3 0,0-4-5 0,-2 0-14 15,3-6-10-15,-5 3-25 0,1-3-21 0,-3 0-27 16,3 1-30-16,-3-4-47 0,4-11-41 0,-5 16-219 16,5-16-465-16,-11 7 205 0</inkml:trace>
          <inkml:trace contextRef="#ctx0" brushRef="#br0" timeOffset="48537.41">16659 239 158 0,'11'-5'213'0,"-4"3"-18"0,-7 2-13 15,22-4-14-15,-9 2-6 0,0 1-15 0,11 1-9 16,-7 0-5-16,1 0-5 0,6 1-8 0,-1-1-3 16,-1 2-2-16,-5-2-5 0,2 0 0 0,3 2 0 15,-5 1-7-15,-1-2-6 0,-3 3-7 0,-2-4-4 16,2 5-6-16,-3-2-7 0,-3 0-3 0,3 0-5 0,-4 0-8 15,-6-3 3-15,12 10-10 0,-4-5-1 16,-3 1-9-16,0 1 1 0,-1 0-7 0,-4-7 0 16,9 12-2-16,-5-5-1 0,1 0-6 0,-2 0 0 15,1 0-7-15,-4-7 4 0,3 14-19 0,0-8-16 16,-3-6-26-16,7 6-24 0,-7-6-29 0,3 6-35 16,-3-6-35-16,0 0-46 0,0 0-257 0,0 0-503 0,0 0 222 15</inkml:trace>
          <inkml:trace contextRef="#ctx0" brushRef="#br0" timeOffset="48736.44">17112-62 73 0,'0'0'253'16,"0"0"-24"-16,-4-10-24 0,4 10-27 0,0 0-27 15,0 0-26-15,0 0-27 0,0 0-26 0,0 0-35 16,0 0-32-16,0 0-38 0,0 0-39 0,0 0-38 16,30 15-93-16,-23-12-217 0,1 2 96 0</inkml:trace>
          <inkml:trace contextRef="#ctx0" brushRef="#br0" timeOffset="49050.62">17375 241 85 0,'10'2'182'0,"2"2"-8"16,0-1-16-16,0 0-12 0,2-1-11 15,-3 1-10-15,2 0-9 0,1-3-1 0,-5 0-14 16,-9 0 4-16,20 0 3 0,-12 0 1 0,-8 0-3 0,15-3-9 16,-7 0-3-16,-8 3-7 0,11-8 1 15,-9 4-5-15,-2 4 4 0,4-11-6 0,-3 4-6 16,-1 7-6-16,-2-14-4 0,2 14-1 0,-7-14-4 15,-1 5-2-15,2-1-7 0,-5 2-1 0,5 2-2 16,-2-2-4-16,-1 2-3 0,2 1-8 0,-2-1-3 0,-1 2 1 16,1 2-4-16,1-3-3 0,8 5-6 0,-17-1-1 15,17 1 0-15,-19 0-6 0,9 1-5 16,10-1-15-16,-16 2-14 0,10 1-16 0,6-3-20 16,-13 8-24-16,7-4-19 0,0 0-27 0,6-4-27 0,-7 11-29 15,7-11-52-15,-2 7-130 0,2-7-397 0,0 0 176 16</inkml:trace>
          <inkml:trace contextRef="#ctx0" brushRef="#br0" timeOffset="49491.27">17781 151 12 0,'0'0'212'0,"0"0"-20"15,10 4-14-15,-10-4-17 0,5 6-13 0,-5-6-8 0,5 6-13 16,-5-6-13-16,7 8-10 0,-7-8-7 0,7 6-10 16,-7-6-7-16,3 6-9 0,-3-6-4 0,7 4-5 15,-7-4-8-15,0 0-1 0,0 0 1 0,5 9-4 16,-5-9 1-16,0 0 4 0,9 3-1 0,-9-3-2 16,0 0-5-16,13-3-7 0,-13 3-1 0,0 0-5 15,11-3-3-15,-5-3-3 0,-6 6-7 0,13-8-3 16,0 3-1-16,2-1-4 0,-5 0-1 15,2-3-1-15,0 3-2 0,-1-3-2 0,-2 2 1 0,6 2-3 16,-6-1-2-16,3 0 3 0,-2 2 3 0,2-2 1 16,-3 4 11-16,0-1 4 0,-9 3 6 0,17-6-2 15,-10 5 0-15,-7 1 0 0,14-3-2 0,-14 3-1 16,15 4-1-16,-15-4-2 0,11 6 3 0,-3-1-1 16,-1-1 0-16,-1 1 3 0,0 2-3 0,0 2 0 15,2-3 1-15,0 4-6 0,-4-2-1 0,0 3-1 16,2-1-1-16,-1-1 0 0,-1 1 1 0,-1-4-4 15,2 2-1-15,0 0-19 0,-2-2-20 0,-3-6-27 16,5 9-24-16,-5-9-28 0,4 12-27 0,-4-12-27 16,4 6-16-16,-4-6-44 0,0 0-160 0,0 0-410 15,0 0 181-15</inkml:trace>
          <inkml:trace contextRef="#ctx0" brushRef="#br0" timeOffset="49832.11">18609-51 121 0,'-8'-4'237'0,"8"4"-21"16,-14-2-20-16,14 2-19 0,-17 0-16 0,17 0-15 15,-15 3-18-15,6 0-8 0,9-3-17 0,-13 10-9 16,8-8-9-16,-2 2-8 0,1 2-7 0,6-6-8 15,-11 11-3-15,10-4-5 0,1 2-9 0,0-9 4 16,0 17-10-16,3-7-2 0,6 3-5 0,-3-1-1 16,1-2 0-16,3 2 0 0,3 6 3 0,-1-6-1 15,4 4 5-15,-4-5-2 0,1-1 11 0,5 5 5 16,-6-5 0-16,1 1 2 0,-1-1 4 0,-3 2-1 16,1-6-8-16,-2 3 1 0,-3-3-5 0,1 0-4 15,-6-6-5-15,9 6-6 0,-9-6 3 0,0 9-3 16,0-9-3-16,0 0-23 0,-16 16-39 0,0-13-49 15,-3 0-60-15,0-3-58 0,-4 6-255 0,-3-8-496 16,1-2 220-16</inkml:trace>
          <inkml:trace contextRef="#ctx0" brushRef="#br0" timeOffset="50401.3">16904-70 296 0,'0'0'350'0,"17"-8"-28"0,-17 8-29 15,13-6-26-15,-7 1-23 0,1 1-20 0,1-2-19 16,0 0-19-16,-1 2-20 0,2 0-19 0,-3-3-8 16,2 2-19-16,-1 0-10 0,2-1-10 0,-3 1-20 15,1-1-10-15,2-2-33 0,-4-3-48 0,-1 4-45 16,1 0-64-16,-2-3-70 0,1-1-64 0,-1-4-201 16,-2 3-492-16,-1-1 218 0</inkml:trace>
        </inkml:traceGroup>
        <inkml:traceGroup>
          <inkml:annotationXML>
            <emma:emma xmlns:emma="http://www.w3.org/2003/04/emma" version="1.0">
              <emma:interpretation id="{A98625AE-F002-4CCB-ABEF-397B5BECBC7F}" emma:medium="tactile" emma:mode="ink">
                <msink:context xmlns:msink="http://schemas.microsoft.com/ink/2010/main" type="inkWord" rotatedBoundingBox="20227,855 20986,845 20992,1301 20232,1310"/>
              </emma:interpretation>
            </emma:emma>
          </inkml:annotationXML>
          <inkml:trace contextRef="#ctx0" brushRef="#br0" timeOffset="55710.29">19404-182 211 0,'0'0'220'0,"-4"-10"-9"0,4 10-12 16,0-11-7-16,0 11-7 0,0 0-10 0,-1-10-13 15,1 10-12-15,0 0-14 0,-2-10-12 0,2 10-11 16,0 0-17-16,0 0-6 0,0 0-12 16,0 0-13-16,0 0-14 0,0 0-23 0,0 0-14 0,0 0-14 15,0 0-10-15,0 0-14 0,0 0-21 16,0 0-15-16,0 0-28 0,0 0-23 0,0 0-30 15,0 0-33-15,4 29-135 0,-4-29-333 0,9 8 149 16</inkml:trace>
          <inkml:trace contextRef="#ctx0" brushRef="#br0" timeOffset="55419.09">19452 144 219 0,'0'0'242'0,"0"0"3"0,0 0-17 0,0 0-6 15,0 0-7-15,7-15-10 0,-7 15-10 0,0 0-17 16,0 0-14-16,0 0-15 0,0 0-20 0,0 0-11 16,5-9-12-16,-5 9-14 0,0 0-11 0,0 0-11 15,0 0-7-15,0 0-5 0,0 0-5 0,0 0-6 16,0 0 0-16,0 0-11 0,0 0-4 0,0 0-2 15,0 0-2-15,0 0 0 0,-1 36 0 16,1-36-8-16,-4 11-1 0,4-11 1 0,2 9 1 0,-2-9-2 16,0 11-6-16,0-11-7 0,0 0-10 0,2 16-19 15,-2-16-20-15,0 0-6 0,-2 10-15 0,2-10-16 16,0 0-20-16,-2 11-16 0,2-11-15 0,0 0-20 16,2 8-6-16,-2-8-26 0,0 0-19 0,0 0-153 15,0 0-382-15,0 0 169 0</inkml:trace>
          <inkml:trace contextRef="#ctx0" brushRef="#br0" timeOffset="56202.87">19630 29 183 0,'3'10'168'0,"0"-4"-9"0,-3-6-13 15,7 11-11-15,-3-5-9 0,-1 1-10 16,-3-7-12-16,6 10-5 0,-6-10-8 0,4 8-6 0,-4-8-11 16,7 10-2-16,-7-10-6 0,3 9-5 0,-3-9-4 15,4 6-7-15,-4-6-4 0,0 0 0 16,6 7-9-16,-6-7-4 0,0 0-2 0,0 0-3 15,4 8-2-15,-4-8-2 0,0 0 2 0,0 0-1 16,0 0 9-16,0 0 2 0,0 0 8 0,7 3 6 16,-7-3-7-16,0 0-3 0,0 0-2 0,0 0-6 15,16-12-4-15,-9 8 1 0,-1-2-5 0,1 1-3 16,-7 5 2-16,14-11-6 0,-5 2-3 0,2 1 0 16,-1-1-2-16,1 1-1 0,0-2-1 0,1 1-4 0,-1-1 3 15,-2 2 2-15,1-2-5 0,2 0-2 0,0 3 3 16,-2-1-7-16,-2 4 6 0,6-4 2 0,-7 4 2 15,1-1 6-15,1 1 2 0,-1 2 1 16,-8 2 5-16,12-7-1 0,-6 5 0 0,-6 2 2 0,14-1-2 16,-14 1-6-16,12 0 3 0,-12 0-1 0,12 3-2 15,-12-3 1-15,13 9-2 0,-6-6 2 0,-1 4 0 16,1 0-2-16,3 1-2 0,-3 3-2 0,3 0 3 16,-1 1 3-16,-2 0-8 0,2 3 2 0,0-3-1 15,3 4-1-15,-2 2-19 0,-1 0-21 0,-1-2-35 16,1-1-33-16,-3 0-33 0,3 0-51 0,-3-2-58 15,1 1-157-15,-2-1-429 0,3-5 190 16</inkml:trace>
        </inkml:traceGroup>
        <inkml:traceGroup>
          <inkml:annotationXML>
            <emma:emma xmlns:emma="http://www.w3.org/2003/04/emma" version="1.0">
              <emma:interpretation id="{0E748012-1F1A-43FE-A8C6-13AB1E25F812}" emma:medium="tactile" emma:mode="ink">
                <msink:context xmlns:msink="http://schemas.microsoft.com/ink/2010/main" type="inkWord" rotatedBoundingBox="21814,761 26241,705 26260,2180 21832,2236"/>
              </emma:interpretation>
            </emma:emma>
          </inkml:annotationXML>
          <inkml:trace contextRef="#ctx0" brushRef="#br0" timeOffset="57219.36">21000-44 22 0,'0'0'248'0,"0"0"-28"0,0 0-18 16,0 0-24-16,0 0-18 0,0 0-13 0,0 0-10 15,-12 11-4-15,12-11-7 0,0 0-1 0,3 15-3 16,-3-15-5-16,1 12-5 0,-1-12-6 0,0 13-4 0,0-13-13 16,4 12 0-16,-3-6-7 0,-1-6-4 15,6 13-5-15,-5-7-7 0,-1-6 0 0,5 12-8 16,-4-6-7-16,-1-6-2 0,4 10-6 0,-4-10-3 16,3 9-5-16,-3-9-3 0,5 10-5 0,-5-10 1 15,4 8-2-15,-4-8-8 0,0 0-10 0,3 9-22 16,-3-9-17-16,4 6-20 0,-4-6-21 0,0 0-19 15,0 0-29-15,0 0-33 0,-4 14-25 0,4-14-31 16,0 0-174-16,0 0-415 0,0 0 184 0</inkml:trace>
          <inkml:trace contextRef="#ctx0" brushRef="#br0" timeOffset="57436.11">21020-267 208 0,'-8'-6'256'0,"5"-2"-19"0,3 8-21 15,-6-8-22-15,6 8-19 0,0 0-16 16,-6-11-20-16,6 11-23 0,0 0-22 0,0 0-19 16,0 0-23-16,0 0-22 0,0 0-23 0,0 0 0 0,0 0-49 15,0 0-31-15,0 0-31 0,19 19-29 0,-13-15-137 16,-1 5-291-16,2-6 130 0</inkml:trace>
          <inkml:trace contextRef="#ctx0" brushRef="#br0" timeOffset="57905.31">21255-45 84 0,'-1'12'185'0,"1"-12"-15"0,1 15-15 0,0-8-11 0,-1-7-7 15,3 18-11-15,-3-10-4 0,2 4-11 0,1-4-14 16,-2 1-6-16,-1-9-8 0,2 16-7 0,-2-7-5 16,4 0-6-16,-2-4-9 0,-2-5-4 15,3 14-4-15,-2-8-3 0,-1-6-1 0,0 0-10 0,1 14-3 16,-1-14 0-16,4 6-3 0,-4-6-2 0,0 0 1 16,0 0-3-16,0 0 4 0,0 0 11 0,3 7-6 15,-3-7-2-15,0 0-3 0,0 0-2 0,0 0-3 16,21-16-3-16,-13 10 1 0,-3 1-8 0,4-5-9 15,-1 2 0-15,2-2 0 0,-2-3-3 0,1 3-6 16,-1-3 1-16,1 3 1 0,-2-2 1 0,1 2 1 16,-2 1 0-16,3-1 0 0,-2 3 0 0,0-2-2 15,-2 4 1-15,0-3 5 0,0 1 3 16,-5 7 2-16,8-7 0 0,-8 7 8 0,9-7-5 0,-9 7 3 16,9-4 8-16,-9 4 0 0,11-3 4 0,-11 3 4 15,0 0-2-15,15 3 5 0,-7 2 4 0,-8-5-5 16,15 6 2-16,-9 0-4 0,1 2-5 0,-1-2 2 15,5 1-3-15,-3 4-1 0,-2-2 2 0,3 6-5 16,-1-5 6-16,-1-2-8 0,2 3-4 0,-1-2 2 16,0 2-2-16,-5-5-5 0,7 3-7 0,-5-1-13 15,0-2-19-15,-2 1-21 0,2 0-18 0,-5-7-18 16,6 9-15-16,-2-3-35 0,-4-6-30 0,11 0-43 16,-11 0-149-16,14 0-390 0,-14 0 173 0</inkml:trace>
          <inkml:trace contextRef="#ctx0" brushRef="#br0" timeOffset="59284.83">21969-146 31 0,'-11'-7'230'0,"11"7"-15"15,-6-6-13-15,6 6-15 0,-13-4-12 0,13 4-17 16,-12 0-16-16,12 0-11 0,-15 4-12 0,8 0-12 15,7-4-8-15,-12 8-10 0,3-4-8 0,2 5-7 16,1-1-7-16,-2 3-6 0,0-1-5 0,4-2-8 16,-1 6 0-16,1-3-6 0,1 1-4 0,1 3-5 15,0-3-1-15,2 2 1 0,2-1-6 16,2 0-3-16,-2-1 0 0,3-2 1 0,5 2-1 0,-1-1-3 16,5-1-1-16,-1-1-1 0,3-1 3 0,2-1-4 15,6 0-1-15,-11-3-1 0,4 2-4 0,1-3 4 16,-1-1-6-16,0-2 0 0,0 3-1 0,-1-6 2 15,-1 1-4-15,0-2 6 0,-2 1-7 0,1-4 2 16,-2 2-2-16,1-1 2 0,4 0-2 0,-5 0 2 16,-4 1 4-16,2-3 4 0,-3 2 6 0,3-2 2 15,-2 4 0-15,1 0 0 0,-9 4 1 0,8-7-5 16,-8 7-3-16,9-6-4 0,-9 6-3 0,7-2-1 16,-7 2 0-16,0 0-5 0,0 0 0 0,17 2 2 15,-17-2-4-15,7 4 1 0,0 0 0 0,-2 2 2 16,-5-6-2-16,16 9 2 0,-10-1-4 0,0-1 2 15,0 3-2-15,3-4 2 0,-5 4-2 0,5-3 4 16,-6 3-4-16,5-4 4 0,-8-6-4 0,8 11 5 16,-3-6-4-16,-2 4-1 0,-3-9-2 0,7 8-6 15,-7-8 1-15,3 9 0 0,-3-9 3 0,0 0 2 16,5 6 3-16,-5-6 0 0,0 0-1 0,0 0-1 16,0 0 0-16,0 0 0 0,0 0 0 0,0 0-5 15,0 0-2-15,0 0 1 0,-1-33 1 0,1 33-3 16,0-17 0-16,1 10 1 0,6-2-1 0,-7 0 6 15,4 0-6-15,-4 9 2 0,6-16 0 0,1 7 2 16,-2 0-1-16,4 0 0 0,-2 1-1 0,1 1 2 16,1 1 0-16,1-2 0 0,-1 0-1 0,2 2 2 15,1-3 0-15,1 3 2 0,2 2-3 0,5-4-2 16,-3-1 5-16,3 2 0 0,-3 1 0 0,2-1 0 0,2-1-2 16,1-1 2-16,-5 5 3 0,-2-4-2 15,2 2 1-15,2-1 3 0,-4-1-2 0,-4 1 1 16,4 0-1-16,-3 0-13 0,-2 1 5 0,-3 1 3 15,-1-1 1-15,2 0-3 0,-2 0-1 0,1 0 2 0,-7 6-4 16,7-12 2-16,-7 12 1 0,0 0 4 16,-3-9-5-16,3 9 1 0,0 0-4 0,-17-4 4 15,17 4-4-15,-18 0 3 0,18 0-5 0,-23 5 5 16,12 0-2-16,-4 0 1 0,1 1 2 0,2 3 1 16,2-1-4-16,-1 2 5 0,2 2-3 0,2-1-1 0,2 1 3 15,3 1-2-15,-1 1 3 0,2-1 1 0,2-1 4 16,4 3-1-16,-1 0 6 0,7 2-3 15,2-1-3-15,4-2 2 0,4-2 1 0,0 1 2 16,1-2-1-16,3-2 1 0,-2-1-5 0,2-1 4 16,9 1-2-16,-8-4 0 0,0-1-1 0,-1-2-1 0,0-1 3 15,-4 0 2-15,1-1 0 0,-2 1 1 16,-5-3-5-16,2 1 4 0,-1 2-4 0,-2-3 3 16,3 0-3-16,-5-1-1 0,3 2 3 0,-8-2 5 15,5 1-8-15,-12 3-1 0,13-4 1 0,-4 2 1 0,-9 2-2 16,12-3-2-16,-12 3-2 0,0 0-1 0,17 0 3 15,-9 3 2-15,-8-3-3 0,12 3-2 0,-6 0 2 16,-6-3 3-16,15 4 2 0,-2 1-4 0,-7-4-1 16,-6-1 5-16,20 7-3 0,-7-3 2 0,-6-1 1 15,4-2-1-15,6 3 2 0,-2-3-1 0,0-1 0 16,-2 4 2-16,4-4 2 0,-2 0 6 0,0-3 5 16,1 1 1-16,-5 1 0 0,3-4 5 0,-5 1-4 15,2-5-3-15,0 3 3 0,0-1-3 16,-2-2-1-16,-4 3-2 0,4-4-1 0,-3-3-3 15,-4 3-1-15,0-3-4 0,-2 4-1 0,0-2-1 0,0 11-3 16,-4-23 1-16,-2 13-2 0,-1-1-1 0,-3 2-1 16,1 1-1-16,-4 2 3 0,-3-2-5 0,6 3 5 15,-4 4-4-15,-3-2 3 0,5 4 0 16,-5-1-6-16,0 3 7 0,0 0-2 0,2-1 0 16,1 6 2-16,-3-2-4 0,3-1 4 0,-1 4 2 0,2-2-4 15,4 0 2-15,0 0-4 0,4 2 3 0,-3-3-1 16,3 3 7-16,1-2-6 0,4-7 2 0,-8 12-1 15,5-5 3-15,3-7-2 0,-1 11 0 0,1-11 1 16,0 0 1-16,7 8 2 0,-7-8-2 0,14 4 0 16,-6-4 5-16,6 0-6 0,-14 0 3 0,25-3-2 15,-12 1 3-15,4-3-1 0,0-1 1 0,3-1 1 16,2 2-7-16,-1 0 4 0,0-6 1 16,2 2-3-16,-2 1 7 0,-5 0-11 0,1 2 11 0,-3-1-8 15,1 3 0-15,-1-4 0 0,-8 5 2 16,2-3-1-16,-2 3 0 0,-6 3-2 0,14-1-2 0,-14 1 0 15,12 0 0-15,-12 0 0 0,8 7 2 0,-5-2 8 16,3 2-6-16,-4 1 3 0,-2 2 0 0,6 2-2 16,-3-1 0-16,3 3-1 0,-4 1 5 15,-2-1-5-15,6-1 4 0,-6-2-22 0,1 0-16 16,1-1-24-16,0-1-25 0,-1-1-27 0,-1-8-54 0,3 10-20 16,-3-10-28-16,2 10-169 0,-2-10-411 0,0 0 183 15</inkml:trace>
          <inkml:trace contextRef="#ctx0" brushRef="#br0" timeOffset="59897.92">23981-235 82 0,'0'0'205'0,"-7"-6"-26"15,7 6-22-15,0 0-9 0,-14-3-13 0,14 3-8 16,-13-2-17-16,13 2-9 0,0 0-16 0,-20 5-4 16,11-2-9-16,2 0-9 0,7-3-6 0,-15 7-9 15,8-2 0-15,2 1-4 0,1 0-7 16,4-6-1-16,-11 14-7 0,6-8-2 0,1 3-1 0,2 0-2 16,2-9-3-16,-3 15 1 0,3-6-3 0,3 2 1 15,-1 1-6-15,5-1-3 0,-2-1 5 16,0 1-5-16,4 1 0 0,-2 0 3 0,-2-4 3 0,3 3 9 15,1-1 0-15,-1-2 2 0,-3-1 2 16,2 1-2-16,-2-2 0 0,2 3 0 0,-2-2-2 0,0-2 2 16,-2 1-3-16,-3-6-3 0,9 8-1 0,-7-2 4 15,-2-6-6-15,4 10-5 0,-4-10 0 0,0 0 0 16,2 11 1-16,-2-11-6 0,0 0 4 0,0 9-1 16,0-9-12-16,0 0-10 0,0 0-11 0,-6 10-11 15,6-10-6-15,0 0-3 0,0 0-3 0,0 0-6 16,0 0-16-16,0 0-12 0,0 0-12 0,0 0-3 15,0 0 5-15,27-10-5 0,-17 7-4 0,2-5 25 16,2 1-3-16,-2 0 14 0,0-2-5 0,3 1 15 16,-3 0 14-16,0 1 25 0,-4 0 35 0,3 0 13 15,1 1 19-15,-1-2 18 0,-5 4 12 0,2 1 6 16,-8 3 6-16,9-8-5 0,-9 8-2 0,9-8-9 16,-9 8-3-16,8-2-14 0,-8 2-8 0,0 0-4 15,0 0-8-15,0 0-5 0,17 2 6 0,-17-2-11 16,8 10-1-16,-8-4 0 0,7 1-3 0,0 2-5 15,-1 0 1-15,0-1-6 0,-1 0 0 0,2 3-2 16,-4-5-1-16,4 5-1 0,-3 0-1 0,2-2 0 16,-4-1-2-16,1 0-2 0,2-1-8 0,-5-7-17 15,4 12-23-15,-1-6-17 0,-3-6-21 0,0 9-34 16,0-9-25-16,0 0-30 0,0 0-199 0,0 0-393 16,0 0 174-16</inkml:trace>
          <inkml:trace contextRef="#ctx0" brushRef="#br0" timeOffset="60117.5">24269-327 103 0,'0'-11'247'0,"0"11"-27"16,0 0-19-16,2-11-23 0,-2 11-24 0,0 0-28 15,0 0-32-15,1-9-20 0,-1 9-30 0,0 0-7 16,0 0-20-16,0 0-26 0,0 0-25 0,0 0-10 16,0 0-36-16,14 25-12 0,-11-16-114 0,-2-4-224 15,5 4 100-15</inkml:trace>
          <inkml:trace contextRef="#ctx0" brushRef="#br0" timeOffset="61080.08">24409-22 14 0,'3'8'182'0,"2"0"-11"0,-5-8-18 0,9 17-11 0,-3-8-13 16,3-2 0-16,-1 2-14 0,1 0-11 0,-4-1-8 16,1-2-8-16,2 1-9 0,-2-1-11 0,0 3 0 15,-1-4-10-15,1 1-7 0,0-1-3 0,-6-5-5 16,5 9-5-16,-5-9-3 0,7 2 1 0,-7-2-7 15,0 0 4-15,8 9-4 0,-8-9-4 0,0 0 2 16,0 0-7-16,0 0 2 0,0 0-6 0,0 0-11 16,14-18-4-16,-11 10-7 0,-3 8-6 0,7-13 3 15,-3 1-4-15,-1 5-2 0,2-4-2 0,2-2 0 16,-2 1 6-16,0 6 6 0,-2-2 1 0,3-1-5 16,0 1 6-16,-4 2 7 0,5-2 2 0,-7 8 5 15,5-8 5-15,-5 8 4 0,3-9 1 0,-3 9-4 16,5-5 2-16,-5 5-7 0,0 0-2 0,0 0 1 15,9-6 2-15,-9 6-8 0,0 0 2 0,0 0-3 16,0 0 3-16,0 0 1 0,20 11 1 0,-20-11-2 16,6 11 1-16,-3-5-1 0,5 2 0 0,-4-2-3 15,3-3 0-15,-1 4 3 0,0-1 0 0,-1 0 0 16,7 0-4-16,-7-1 6 0,5 1-7 0,-3-2 1 16,5 0 4-16,-4-2-4 0,4 1-1 0,-3 0 1 15,1-3 0-15,-10 0 1 0,21 1-2 0,-5-1-2 16,-16 0 0-16,21-3 4 0,-11-1-8 0,5 1 1 15,-1-1-4-15,-2-3-2 0,0 2-2 0,1 0-3 16,-4 2 2-16,1 0 2 0,-1-6 0 0,1 7 5 16,-3-1-1-16,-7 3 3 0,10-5-1 0,-10 5 5 15,7-3-3-15,-7 3 0 0,0 0-2 0,12-3 4 16,-12 3-3-16,0 0 0 0,0 0 4 0,0 0-3 16,17 6 1-16,-12-3-8 0,-5-3 10 0,12 7 1 15,-3-2 4-15,-1-1-2 0,4 0 3 0,1 0 1 16,4 0 3-16,-3 0 3 0,1 0-1 0,6-3-1 15,-6 2-6-15,2-2 6 0,4 1-2 0,-1-1 1 16,-1 1-1-16,5-4-3 0,-10 1 3 0,3-1-5 16,-1 0 4-16,-2-1-4 0,-4 1 4 0,1-5-3 15,0 4 3-15,-5-3-2 0,0 0-2 0,-6 6-3 16,7-12 3-16,-5 6-4 0,-2 6 0 0,0 0-1 16,0 0-5-16,-15-17 2 0,9 15-5 0,-9-4-9 15,2 3 3-15,-5 3 3 0,-4-2-6 0,2 4-2 16,1-2-5-16,-1 3 3 0,-1 0-8 0,4 1-10 15,-2 3 5-15,2 1-3 0,2-2-6 0,1 3 8 16,3 1-10-16,2 1 10 0,0 1-2 0,1-2 1 16,3 4 3-16,1-3-1 0,1 3 4 0,3 0-2 15,3 1 8-15,1 1-3 0,1 5 12 0,7-2 1 16,-4 2-5-16,6 9 4 0,-2-10 4 0,5 10-4 16,-3-2 2-16,3 3 10 0,-2-1-2 0,-1 2-2 15,-1 0 4-15,8 1-2 0,-8 3 6 0,4 0 0 16,0 0-2-16,-3-1 6 0,6 1 5 0,-4 1 7 0,3 2-2 15,-4-1-14-15,-2 1 18 0,1-2 4 16,-2-1-8-16,0 1 6 0,-2-4 2 0,-3 0 0 16,-2-10-1-16,-5-1-4 0,0-1 8 0,0-3 8 15,0-5 3-15,-5-2 4 0,-2 0 11 0,-3-4 10 16,-2 0-10-16,-5-4-3 0,-3 1-3 0,-8-3-6 0,1-3 1 16,-3-2-10-16,-5-4 1 0,-7 0-9 0,2-4-10 15,-2-4-15-15,1-3-21 0,0 3-9 16,0-7-32-16,7 6-6 0,-5-3-22 0,7-5-24 15,6 0-30-15,7 1-147 0,-4-2-317 0,12 6 141 16</inkml:trace>
        </inkml:traceGroup>
        <inkml:traceGroup>
          <inkml:annotationXML>
            <emma:emma xmlns:emma="http://www.w3.org/2003/04/emma" version="1.0">
              <emma:interpretation id="{386559F0-DB0E-47D0-BC8B-3468F4200DE9}" emma:medium="tactile" emma:mode="ink">
                <msink:context xmlns:msink="http://schemas.microsoft.com/ink/2010/main" type="inkWord" rotatedBoundingBox="26756,675 29070,646 29077,1223 26763,1253"/>
              </emma:interpretation>
            </emma:emma>
          </inkml:annotationXML>
          <inkml:trace contextRef="#ctx0" brushRef="#br0" timeOffset="62342.59">25952-3 66 0,'0'0'250'0,"0"0"-23"0,0 0-18 16,0 0-16-16,0-11-16 0,0 11-15 0,0 0-17 16,0 0-15-16,0 0-12 0,0 0-17 0,0 0-11 0,0 0-12 15,0 0-8-15,0 0-3 0,0 0-10 0,0 0-4 16,0 0-5-16,0 0-5 0,5 21-2 0,-1-15-1 15,-4-6 1-15,8 8 0 0,-6-2 0 0,8-1 3 16,-3-2 4-16,5 4 1 0,-1-4-1 0,0 2 2 16,1 1-8-16,3-4-4 0,-1 0 0 0,0 0 0 15,2-2 0-15,-4 2-3 0,2-2-1 0,1-4 0 16,-4 3-3-16,0-2 0 0,-5 0 4 0,-6 3 0 16,17-6-1-16,-6 1 0 0,-5 1-7 0,3-2 2 15,-3 1-5-15,-1-1 0 0,-5 6-2 0,9-12-7 16,-6 5-2-16,-3 7 1 0,2-14-1 0,-2 7 5 15,0 7-6-15,0-16-4 0,0 16-5 0,0-15 3 16,-4 9-4-16,-1-1 1 0,-3-2-2 16,0 0 0-16,-1 2-3 0,-5 1 1 0,2 0 0 0,-1 0 1 15,-3 1 1-15,3 3-4 0,-1 0-3 0,0-3 7 16,-1 4-2-16,3-3 1 0,-3 4-4 0,3 0 4 16,12 0-5-16,-24 0-6 0,14 0-9 0,10 0-9 15,-24 4-5-15,19-3-12 0,-4 1-12 0,9-2-11 16,-14 6-9-16,6-5-19 0,8-1-12 0,-7 5-13 15,7-5-22-15,-10 7-11 0,10-7-14 0,-5 8-2 16,5-8-184-16,0 0-384 0,0 0 171 0</inkml:trace>
          <inkml:trace contextRef="#ctx0" brushRef="#br0" timeOffset="62754.38">26366-30 175 0,'0'0'267'0,"12"-3"-25"0,-12 3-20 16,0 0-25-16,0 0-22 0,0 0-18 0,0 0-15 15,12 3-15-15,-12-3-13 0,0 0-12 0,0 0-12 16,5 7-8-16,-5-7-9 0,5 9-6 0,-5-9-7 16,7 8-10-16,-7-8-3 0,5 10-6 0,2-5-2 15,-4 1-4-15,-3-6-3 0,7 12-5 0,-7-5-2 16,0-7-2-16,5 11-2 0,-5-11-3 0,3 11 0 15,-2-7-3-15,-1-4 0 0,0 0-2 0,8 9 0 16,-8-9-1-16,0 0 8 0,0 0 11 0,0 0 9 16,5 6 16-16,-5-6 10 0,0 0 11 0,0 0 16 15,0 0-3-15,0 0 2 0,0 0-15 0,0 0-9 16,0 0-7-16,0 0 4 0,9-19-14 0,-9 19 0 16,0-15-9-16,6 6-7 0,-5-1 2 0,4 1-5 15,-2-4-1-15,-1 1-8 0,5 0 0 0,-1 1-3 16,4 1-1-16,-4-2-2 0,5 0-6 0,0 3 1 15,0-2-8-15,3 3-8 0,-5-1-22 0,3 0-15 16,1-1-13-16,3 2-23 0,-3-2-20 0,3 4-24 16,-3 0-18-16,1 0-21 0,0 1-25 0,0 0-22 15,-3-4-24-15,1 3-209 0,2 1-477 0,-4-5 212 16</inkml:trace>
          <inkml:trace contextRef="#ctx0" brushRef="#br0" timeOffset="63911.67">26958-415 73 0,'0'0'177'16,"0"0"-9"-16,0 0-9 0,0 0-13 0,14 10-11 15,-9-4-8-15,0 0-3 0,-1 2-7 0,2 2-9 16,1 1-6-16,0 1-4 0,-1 2 4 0,2 4-28 15,1-6-8-15,-1 8-4 0,2-3-10 0,1 5 4 16,-1 2-1-16,-1-6-1 0,2 3-6 0,-1-1-2 16,1 0-4-16,-3 0-3 0,2-2 1 0,-3 1-3 15,0-6-5-15,3 0-1 0,0 1-5 0,-3-4-1 16,-2 1 1-16,1 0-4 0,0-2 0 0,-1-4-2 16,-1 2-2-16,0 0-3 0,-4-7 3 0,6 9-4 15,-1-6 3-15,-5-3-4 0,4 9-1 0,-4-9-1 16,0 0-3-16,8 7 4 0,-8-7-5 0,0 0 8 15,0 0-6-15,7 5 2 0,-7-5 2 0,0 0 1 16,0 0-7-16,0 0 3 0,0 0-5 0,0 0 0 16,0 0-2-16,0 0-1 0,-32-15 1 0,23 11 0 15,1 1-3-15,-3 0 1 0,-4 1 1 0,6-1-1 16,-7 2 0-16,3-1-5 0,-2-1 4 0,0 3-1 16,1-1 1-16,0 1-1 0,-1 0 1 0,1-3 0 15,2 6-4-15,-4-2 3 0,5 0 1 0,0 3 1 16,2-3-4-16,-2 2 1 0,2 0-1 0,-2-2 7 15,4 3-6-15,7-4-2 0,-13 6 0 0,9-2-1 16,4-4 4-16,-8 7-4 0,8-7 0 0,0 0 3 16,-5 10-3-16,5-10 3 0,0 0 1 0,0 0-1 15,8 14 4-15,-8-14-1 0,12 6-2 0,-3-3 1 16,6 3 2-16,0-2-1 0,2-2 0 0,0 3 0 16,6-1-3-16,-3 0 5 0,5-2-6 0,-2 2 4 15,1-2-2-15,-2-2 3 0,3 0-1 0,-3 0 2 16,-6 0-3-16,3-2 5 0,1-1-3 0,-3 2 2 15,7-1-1-15,-2 1-3 0,-8-2 2 0,2-1 1 0,-1-2 0 16,2 1 0-16,-2-1-1 0,-3 0 3 0,-2-4 2 16,3 1 4-16,-1 0-11 0,0-1 0 15,-2-2-3-15,-3 1 2 0,2-2 0 0,-1 4 1 16,-3-5 0-16,0 3 1 0,-4 1 6 0,-1-2-5 16,4 3-4-16,-4 9 1 0,3-14-3 0,-3 14 2 15,-3-16-2-15,3 16 1 0,-6-12-1 0,1 6 0 16,5 6-2-16,-15-7 3 0,11 5-3 0,4 2 4 0,-17-3-4 15,8 1 0-15,9 2 1 0,-18 2-1 16,6 1 3-16,0 0-1 0,2 6-2 0,-2-5-1 0,2 4 5 16,3-2-2-16,1 2-2 0,-2-1 3 0,5 0 0 15,-2 2 2-15,2-3 1 0,3-6 0 16,-6 19 0-16,6-13 5 0,0-6-2 0,0 17-3 16,0-17 1-16,9 12 4 0,-1-6-4 0,-2 1 3 15,7-1-1-15,-1-2-2 0,5 0 1 0,0 2 2 0,0-2 0 16,0-3 0-16,5 3 1 0,2-4 1 0,-8-1 4 15,10 2 0-15,-4-3 7 0,-6 0 1 0,3 1 0 16,-2-3 1-16,-2 2 5 0,0-2 0 0,-3 2 2 16,2-2 9-16,-3 4-5 0,-2-1-2 0,-2-2-3 15,-7 3-4-15,17-3-3 0,-17 3-1 0,0 0-6 16,11-1 1-16,-11 1-3 0,0 0-1 0,13 2 0 16,-13-2-5-16,10 5 0 0,-3 1 0 0,-1-3-3 15,-2 6 3-15,2-2-1 0,2-1 4 16,2 5-4-16,-3-2-2 0,3 1 1 0,-3 1 1 15,3-4 0-15,-3 6 4 0,-1-5-5 0,2-3 2 0,-3 3 1 16,2-2-1-16,-7-6 1 0,5 8-1 0,-5-8 0 16,7 7 14-16,-7-7-10 0,5 3 9 15,-5-3 17-15,0 0 8 0,0 0-6 0,0 0-2 16,0 0-4-16,0 0-3 0,22-12-2 0,-18 8-7 16,0-2-2-16,-4 6 1 0,5-21-2 0,-1 15 0 0,0-9-4 15,0 3 2-15,1-1-3 0,2-2-3 0,-2-5 5 16,0 8 1-16,2-2-5 0,-1-1 2 0,4 3-6 15,0-1 7-15,-2 2-6 0,4 0-1 0,-3 2 0 16,0 1-2-16,0 3 1 0,2-1-2 0,0 1 0 16,1-1-6-16,-3 4 0 0,6 1-13 0,-4 1-12 15,4 0-12-15,-1 3-13 0,0-2-16 0,2 1-14 16,-1 1-25-16,-1 2-26 0,0 1-24 0,3-4-38 16,0 4-41-16,-4-1-166 0,2-1-439 0,-2-1 193 15</inkml:trace>
        </inkml:traceGroup>
        <inkml:traceGroup>
          <inkml:annotationXML>
            <emma:emma xmlns:emma="http://www.w3.org/2003/04/emma" version="1.0">
              <emma:interpretation id="{46CDE111-435E-4686-B094-73C2CBE4E4DC}" emma:medium="tactile" emma:mode="ink">
                <msink:context xmlns:msink="http://schemas.microsoft.com/ink/2010/main" type="inkWord" rotatedBoundingBox="29587,490 30439,480 30453,1589 29601,1600"/>
              </emma:interpretation>
            </emma:emma>
          </inkml:annotationXML>
          <inkml:trace contextRef="#ctx0" brushRef="#br0" timeOffset="64779.78">28781 14 109 0,'0'0'162'0,"2"11"-4"16,-2-11-10-16,7 9-2 0,-7-9-4 16,6 4 3-16,-6-4-4 0,12 6-3 0,-12-6-3 0,11 0-16 15,-2 3-11-15,-9-3-5 0,17-2-7 0,-17 2-9 16,17 0-2-16,-5-4-5 0,2 1-13 0,-6 1-2 15,1 0-2-15,0-1-3 0,-9 3-4 0,16-9-6 16,-10 4-3-16,1-3-4 0,-3 1-5 0,-4 7-2 16,5-10-9-16,-5 1-3 0,0 9-1 15,0 0-4-15,-9-22-2 0,6 16-5 0,-7-5-5 16,-1 1 3-16,1 4-2 0,-4 0-6 0,-1 1 1 0,3-1 2 16,-1 1-2-16,-4 0-6 0,4 2-5 0,3 2-12 15,10 1-7-15,-20-2-8 0,20 2-5 0,-12 2-7 16,12-2 3-16,-11 4-3 0,11-4 7 0,-8 2 12 15,8-2-5-15,0 0 2 0,0 0 6 0,0 0 4 16,0 0 4-16,0 0-3 0,22 10 6 0,-12-7 4 16,4-2-1-16,1-1 1 0,7-4-1 0,-5 4 4 15,8-2 7-15,-1 0 0 0,-1-4 1 0,5 1-3 16,7-2 0-16,0-2 4 0,2 3-2 16,-2-2-4-16,3-5 3 0,0 5-1 0,0-5-4 0,-1 2 0 15,1-3 6-15,-3-2 0 0,-4 1-5 0,2-1 7 16,-12 2-4-16,0-2 2 0,-4 1-2 0,0-2 2 15,-4-2 0-15,-1 1-1 0,-2-1 0 0,-3 6 3 16,-1-2 1-16,3-8 1 0,-5 3 3 16,-1 8-3-16,-2-4 0 0,-1-5 6 0,0 7-5 0,-1-3-1 15,-2 5 3-15,1 0-1 0,-2 0 1 0,1 1-4 16,-1 4-3-16,-1-1 0 0,5 8-1 0,-11-8 2 16,9 2-7-16,2 6 3 0,-9-8 1 0,9 8-1 15,-12-2-2-15,12 2-3 0,-9-3 4 0,9 3 4 16,0 0-6-16,-19 9-2 0,12-4 6 0,1 0-4 15,0 1 9-15,-1 3-8 0,-1-1-1 0,2 6 4 16,1-2 0-16,-4 6-1 0,2 2 4 0,0-1 4 16,1 1 2-16,1 1 0 0,-1 1-2 0,1-2 1 15,0 4 10-15,2 1-7 0,-1-2 8 0,4 10-1 16,-1 1 0-16,1-9-4 0,-4 9 1 0,7-2 0 16,-2 1 0-16,-2-7-2 0,3 7 2 0,-2 0-4 15,0-3 2-15,2-6-3 0,-2 8 4 0,4-7-2 16,-3-1 0-16,3 1-1 0,-1-2 1 0,2-1 2 15,0 3 0-15,-1-3-5 0,1-2 4 0,-1 5-5 16,1-3 2-16,1 1-2 0,-1 2 0 0,0-3 5 16,0 1-5-16,0-3-4 0,-2-5-11 0,0 0-14 15,-2-1-10-15,0 0-21 0,1-2-7 0,0-1-20 16,-2-11-21-16,0 0-16 0,-4 22-18 0,2-15-18 16,-2-2-143-16,4-5-322 0,0 0 142 0</inkml:trace>
          <inkml:trace contextRef="#ctx0" brushRef="#br0" timeOffset="65011.43">29144 156 20 0,'-4'-8'261'0,"4"8"-19"15,0 0-27-15,16-12-20 0,-3 11-22 0,5 1-18 16,10 0-13-16,-3 1-17 0,10 4-8 0,4 3-17 16,0-2-16-16,-1 1-21 0,-2 3-29 0,-2-4-29 15,-7 1-34-15,8-1-52 0,-7 0-54 0,-5-4-146 16,-2-1-305-16,4-1 134 0</inkml:trace>
        </inkml:traceGroup>
      </inkml:traceGroup>
      <inkml:traceGroup>
        <inkml:annotationXML>
          <emma:emma xmlns:emma="http://www.w3.org/2003/04/emma" version="1.0">
            <emma:interpretation id="{BE8EC8FE-4610-416A-A313-656E75320412}" emma:medium="tactile" emma:mode="ink">
              <msink:context xmlns:msink="http://schemas.microsoft.com/ink/2010/main" type="line" rotatedBoundingBox="715,2466 18903,1765 18963,3332 776,4033"/>
            </emma:interpretation>
          </emma:emma>
        </inkml:annotationXML>
        <inkml:traceGroup>
          <inkml:annotationXML>
            <emma:emma xmlns:emma="http://www.w3.org/2003/04/emma" version="1.0">
              <emma:interpretation id="{A650C68C-B1CF-4569-A646-8122770F8212}" emma:medium="tactile" emma:mode="ink">
                <msink:context xmlns:msink="http://schemas.microsoft.com/ink/2010/main" type="inkWord" rotatedBoundingBox="720,2588 3436,2484 3465,3237 749,3342"/>
              </emma:interpretation>
            </emma:emma>
          </inkml:annotationXML>
          <inkml:trace contextRef="#ctx0" brushRef="#br0" timeOffset="72575.4">332 1800 36 0,'11'-9'167'15,"-11"9"-10"-15,0 0-9 0,0 0-12 0,0 0-9 16,0 0-12-16,0 0-8 0,0 0-7 0,0 0-2 16,0 0-2-16,14 6-4 0,-14-6-2 0,4 6 9 15,-4-6-1-15,6 10-8 0,0-4 3 0,-2 0-7 16,0 2-1-16,-1-1-2 0,4 4-3 0,-2 1-7 15,0 1-4-15,1 0-1 0,-1-1-3 0,1 1-5 16,0 0-5-16,-4-1-4 0,3 2-3 0,2-2-7 16,-2 0 2-16,-1 0-3 0,1 1-2 0,2-1-3 15,-2-1-7-15,2 0 2 0,-5 0-7 0,4 0-1 16,-1-1-2-16,-1 0 0 0,-2-2-3 0,4 3 0 16,-3-3-13-16,-1 2-11 0,2-1-18 0,-4-9-23 15,2 15-14-15,0-8-20 0,-2-7-19 0,0 15-15 16,-3-5-14-16,3-10-21 0,-7 14-7 0,2-7-27 15,-5-1-147-15,-1 1-357 0,0 1 158 0</inkml:trace>
          <inkml:trace contextRef="#ctx0" brushRef="#br0" timeOffset="73905.68">-27 2014 49 0,'-12'-9'179'0,"1"2"-14"0,5-2-12 0,-2 1-12 15,3 2-11-15,-4-3-10 0,5 2-7 16,0-2-11-16,4 9-9 0,-7-16-7 0,9 9-7 0,-2 7-6 16,0-17-11-16,1 7-3 0,3-1-3 0,1-1-8 15,0-2-14-15,2 0 3 0,1 1-7 0,1 2-1 16,-3-5-1-16,6-1 3 0,0 1-8 0,4-2-3 15,-5 3 1-15,6-4 3 0,0 3 1 0,3 0-3 16,-2-1 3-16,8-5-2 0,-5 10-2 0,3-1 4 16,-2-1-2-16,2 1 1 0,8-5-1 0,-8 8-4 15,-1-2-2-15,1 0-5 0,1 2 5 0,-2 3-5 16,-1 0 4-16,1 0-8 0,-1 0 3 0,-3 1-4 16,-5 0 1-16,0 4 2 0,-1-4-2 0,-1 4-1 15,0 2-3-15,-1-2-1 0,-11 2 0 0,17 0 0 16,-6 0-3-16,-11 0 1 0,13 6-3 0,-4-1 2 15,-2 0-4-15,-1 1-1 0,5 3 5 0,-5 1 2 16,2 1-2-16,-2 2 2 0,4 0 9 0,0-1 5 16,-3 7 0-16,0 2-3 0,-1-7 0 0,-1 5 4 15,3 3-3-15,1-1 4 0,-7 0-2 0,6-2-1 0,-1-1 6 16,-2 6-3-16,-2-2-2 0,2 2-2 16,1-2 3-16,1-1-1 0,-3-1-3 0,1 0 2 15,0 1-3-15,-2-2 2 0,1-3-4 0,-3 4 1 0,1-3 0 16,3 0-1-16,-1-2-1 0,-3 0 1 0,0-1-3 15,2 0 1-15,0-8-2 0,0 3 1 0,3 1-3 16,-6 0 5-16,1-2-2 0,3-1 0 0,-4-7-2 16,3 12-2-16,-3-12 3 0,3 12 2 0,-3-12-2 15,6 9 5-15,-4-3-9 0,-2-6 2 0,6 6 0 16,-6-6 3-16,0 0-4 0,3 10 4 0,-3-10-3 16,0 0 2-16,0 0 2 0,0 0-3 0,0 0 3 15,8 1-3-15,-8-1 0 0,0 0-1 0,0 0-3 16,13-11 2-16,-13 11 0 0,11-10-1 0,-5 2-1 15,4-2 0-15,-3 1-5 0,4 0 1 0,-3 0-2 16,2-2 0-16,-1 1 1 0,0 1-1 0,1 1-4 16,-3 0 2-16,3-2-3 0,-4 1 4 0,1 3 0 15,-1 0 2-15,-1 0-2 0,1 0 2 0,-1-1-2 16,-5 7 2-16,5-8 1 0,-5 8-3 0,5-6-1 16,-5 6 0-16,0 0 0 0,7-5 1 0,-7 5-2 15,0 0 1-15,0 0-1 0,0 0 1 0,0 0-3 16,0 0 7-16,0 0-2 0,14 13 1 0,-11-7 1 0,2 1 1 15,-2 0-2-15,1 0 2 0,-2 1-3 0,2 1 4 16,3 3 1-16,-3-3 0 0,0 2 1 0,1 0-1 16,0-5 1-16,-1 3-1 0,1-2-1 15,2 1 3-15,1 1 0 0,-3-3 2 0,0-2 1 0,2 2-1 16,2-1 4-16,-1-1-3 0,2 0 1 16,-10-4 2-16,24 1-1 0,-11 0 0 0,4 2 0 0,-2-6 0 15,2 2-2-15,-1 0 2 0,6-3-5 16,0-2 4-16,-2 2 0 0,2-1 3 0,-6-1-6 0,1 0-4 15,0 0 7-15,-3-3-2 0,1 2-3 0,-2-3 3 16,-2 2-4-16,-3-4 1 0,3 2-1 0,-2-1 2 16,-1 1-2-16,-3 0-1 0,-2 2 0 0,1-1 3 15,-3-1 0-15,-1 10-2 0,4-15 3 0,-4 15-1 16,-2-16 1-16,2 16 1 0,-3-12 1 0,3 12 0 16,-7-10-4-16,2 5 1 0,5 5 0 0,-12-6-4 15,12 6 2-15,-16 0 1 0,16 0-3 0,-18 0 1 16,8 3 1-16,2-1-1 0,-3 3 0 0,2 1-5 15,-3 3 3-15,2-4 2 0,1 4-2 0,0 0 3 16,-1 1 0-16,3-2-2 0,-3 2 1 0,4 2 1 16,5-3 1-16,-3 4-1 0,2-4 1 0,2 3 3 15,-1 1-6-15,2-5 5 0,2-1 0 0,1 6 0 0,1-2 1 16,0-4 2-16,3-2-4 0,3 1 4 16,0-2-3-16,5 2 3 0,1-6-1 0,-1 3-2 0,9-2-1 15,-2-5 2-15,-2 4 2 0,3-2-5 0,-1-2 2 16,-2-2-2-16,3 2 2 0,-2-2-1 15,-5 0 4-15,2-3 0 0,0 0-4 0,0-1-1 16,1 2 2-16,-4 0-3 0,-3 0 5 0,2 4 1 0,-3-4 4 16,0 0 2-16,0 4 7 0,-4-1 2 0,3 0 0 15,-2-1-1-15,-1 3-5 0,-8 3 0 16,13-3-4-16,-13 3-1 0,11-2-3 0,-11 2-2 0,0 0 1 16,17 0 2-16,-11 3-5 0,4-1 0 0,-10-2 0 15,13 9 4-15,-6-4-7 0,-1 0 8 16,0 1-6-16,3 3-1 0,-1-1 0 0,3 1 4 15,-5-1-3-15,3-2 1 0,-1 6-1 0,1-5-2 0,-5 1 3 16,5 0 2-16,-2-1-3 0,-3-3 6 0,0 4-5 16,-4-8 1-16,8 10 0 0,-3-5-11 0,-5-5-10 15,6 5-13-15,-6-5-16 0,0 0-15 0,3 9-16 16,-3-9-20-16,0 0-22 0,0 0-45 0,0 0-25 16,0 0-209-16,0 0-429 0,0 0 191 0</inkml:trace>
          <inkml:trace contextRef="#ctx0" brushRef="#br0" timeOffset="74095.99">1813 1689 11 0,'13'-3'95'0,"-13"3"-29"0,13 0-29 0,-13 0-46 16,17 1-25-16,-6 1-36 0,2-2 17 0</inkml:trace>
          <inkml:trace contextRef="#ctx0" brushRef="#br0" timeOffset="74417.16">2162 1892 70 0,'7'9'184'15,"-2"-2"-14"-15,0-1-12 0,-1-1-9 0,1 4-9 0,1-2-10 16,0 2-5-16,-1 0-16 0,1-2-9 0,0 0-2 16,1 3-11-16,-2-4-5 0,4 7-7 15,-2-5-8-15,-1 2-8 0,2 0-5 0,-3-3-4 0,1 0-4 16,-1 2-3-16,0-2-8 0,-5-7 2 0,7 9-5 16,-4-3-6-16,-3-6 1 0,6 6-3 0,-6-6 3 15,0 0 10-15,7 6 16 0,-7-6 21 16,0 0 7-16,0 0-6 0,0 0-2 0,0 0-14 0,0 0-2 15,11-15 0-15,-11 15-10 0,6-16-4 0,-2 2-1 16,0 2-8-16,2-4 0 0,3-3-7 0,0-3-2 16,3 2-4-16,-1-2-4 0,6-6 3 0,-5 8-7 15,4 0-5-15,1-1-4 0,-1 3-12 0,2 0-13 16,-1 4-14-16,1 0-13 0,-1 3-20 0,-4 4-25 16,3 1-28-16,-2 0-38 0,2 1-41 0,-6 4-192 15,5-2-425-15,-3 0 187 0</inkml:trace>
        </inkml:traceGroup>
        <inkml:traceGroup>
          <inkml:annotationXML>
            <emma:emma xmlns:emma="http://www.w3.org/2003/04/emma" version="1.0">
              <emma:interpretation id="{46EB4863-C7F5-4E9F-8F52-37B44FB8BCF5}" emma:medium="tactile" emma:mode="ink">
                <msink:context xmlns:msink="http://schemas.microsoft.com/ink/2010/main" type="inkWord" rotatedBoundingBox="4183,2333 9279,2136 9339,3703 4243,3899"/>
              </emma:interpretation>
            </emma:emma>
          </inkml:annotationXML>
          <inkml:trace contextRef="#ctx0" brushRef="#br0" timeOffset="75131.25">3430 2041 58 0,'0'0'214'0,"0"0"-28"16,0 0-19-16,0 0-16 0,0 0-16 0,0 0-10 15,12 4-16-15,-12-4-9 0,0 0-8 0,11 2-4 16,-11-2-11-16,13 4 2 0,-6-4-1 0,-7 0-9 15,27 0-7-15,-14-4 1 0,4 2-5 0,-3-2-8 16,2 4 1-16,1-6-6 0,5 1-2 0,-8-2-1 16,3 2-5-16,6-5-3 0,-10 1 0 0,2 2-3 15,1-2 2-15,-4 3-5 0,0-4-1 0,-3-1-3 16,1 2-3-16,1-5 0 0,-5 0-3 0,-1 3 0 16,1-3-2-16,-1 4-9 0,-4 2 7 0,-2-7-6 15,1 15 3-15,-4-18-4 0,-1 8 1 0,-2 2 1 16,-1 2-6-16,-2 1-3 0,-3-2 5 0,-4 3-2 15,0 0-1-15,0 2 1 0,-7 2 1 0,1 2 2 16,1 5-7-16,-1-1 6 0,4 1 0 0,-4 2 1 16,3-1 2-16,1 2-7 0,1 1 4 0,1 1-4 15,3-2 4-15,-1 1-1 0,3 2 1 0,2-3 1 16,1 2-1-16,0 1-5 0,3-1 3 0,0-2 0 0,5-1 3 16,-3-1-4-16,4-8 5 0,2 16-6 0,0-7 2 15,-2-9 2-15,7 12-1 0,1-10 2 16,0 1-1-16,3 1-3 0,3-3 0 0,3-1 0 0,5-1 2 15,0-3 2-15,1 1-3 0,0-3-2 0,1-2-1 16,-3 3 0-16,1-5 1 0,1 0-2 0,1 0 1 16,-1 2 0-16,0-3 2 0,-2 1-7 0,-3 0 6 15,0-1 2-15,-5 4 3 0,-1 1 9 0,-7 2 8 16,2 0 7-16,-7 4-1 0,12-8-2 0,-12 8-4 16,9-4-8-16,-9 4-1 0,0 0-5 0,10-2 1 15,-10 2 2-15,0 0 0 0,0 0-7 0,7 12 0 16,-7-12 1-16,5 11-1 0,-4-5-2 0,-1-6 3 15,4 16-1-15,-4-10 0 0,0-6 1 0,3 14-2 16,-2-7-8-16,2 0-15 0,-3-7-16 0,2 14-21 16,-2-14-19-16,3 6-15 0,-3-6-17 0,1 8-11 15,-1-8-26-15,0 0-44 0,0 0-168 0,0 0-386 16,0 0 172-16</inkml:trace>
          <inkml:trace contextRef="#ctx0" brushRef="#br0" timeOffset="75514.06">4101 1675 47 0,'-8'-3'221'16,"8"3"-9"-16,-10-4-17 0,10 4-14 0,0 0-15 16,-16 0-14-16,16 0-14 0,-13 4-14 0,13-4-12 15,-12 1-13-15,12-1-8 0,-8 5-11 0,8-5-8 0,-10 6-6 16,10-6-6-16,-7 9-10 0,2-4 0 0,5-5-9 15,-4 10-2-15,4-10-5 0,0 12-3 16,0-12-5-16,4 13-1 0,1-7 3 0,-2 3-3 16,2-2-5-16,4 4-2 0,-2-1-2 0,3 1 1 0,-1 1-5 15,2-3-2-15,-1 2 1 0,0 0 3 0,3-1-6 16,-2 1-2-16,-1-1 1 0,0 2 1 0,-3-2 0 16,2-1-1-16,-5-1-3 0,3-3 0 0,-4 3-1 15,2-2 1-15,-1 0-4 0,1 0 9 0,-5-6 5 16,4 8 5-16,-4-8 11 0,0 0 5 0,3 11 9 15,-3-11-2-15,0 0 0 0,-9 12-7 0,2-8-4 16,7-4-5-16,-15 9 1 0,8-7-8 0,7-2-15 16,-14 4-18-16,5-2-25 0,9-2-20 0,-14 6-22 15,8-3-22-15,6-3-22 0,0 0-29 0,0 0-23 16,0 0-185-16,-16-9-391 0,16 9 174 0</inkml:trace>
          <inkml:trace contextRef="#ctx0" brushRef="#br0" timeOffset="75969.78">4287 1914 125 0,'11'-1'222'0,"-11"1"-6"16,0 0-16-16,0 0-18 0,10-3-19 0,-10 3-10 15,0 0-11-15,14-2-5 0,-5 1-11 16,-9 1-10-16,17-3-9 0,-8 0-9 0,6-1-12 0,-4 3-7 16,4-3-7-16,-1 1-9 0,0-2-2 0,2-1-7 15,-3 1-7-15,3 1-4 0,-3-2-4 16,4 0-2-16,-4 1-5 0,3-1-3 0,-4 2-1 15,-2-4-5-15,2 0-2 0,-4 6-3 0,1-3-1 0,-3 0-2 16,2 3-2-16,-8 2-4 0,12-6-9 0,-12 6-5 16,9-6-8-16,-9 6 3 0,0 0-3 0,0 0 2 15,14 8 1-15,-8-1 0 0,-2-1 1 16,-3 7 0-16,3 0-1 0,-3 1 2 0,0 7 3 0,1 1 3 16,-2 8-2-16,-3 1 2 0,-3 1-1 0,0 6-1 15,0-1 4-15,-1 5-7 0,-7 14 3 0,3 2-1 16,0-15-9-16,-1 16 2 0,5-17-1 0,1 1-2 15,3-1 0-15,-1-1 4 0,4-1-4 0,-1-2 7 16,1-4 2-16,1 1-3 0,1-12 2 0,0-1 2 16,0-3-3-16,-2-4 6 0,0-3-6 0,0-1 20 15,0-3 17-15,0-8 22 0,0 13 19 0,0-13 11 16,0 0-8-16,-10 10-7 0,10-10-7 0,-18-6-5 16,18 6-9-16,-31-15-1 0,11 4-7 0,-1-1-3 15,-10-7 0-15,1 1-6 0,-2-2-7 0,0 1-15 0,-4-4-16 16,2 1-18-16,-1 1-23 0,4-4-22 15,1 1-16-15,2 2-30 0,5 1-21 0,0-3-27 16,10 2-27-16,4 6-199 0,1-6-425 0,4-1 188 16</inkml:trace>
          <inkml:trace contextRef="#ctx0" brushRef="#br0" timeOffset="77331.07">4902 1754 148 0,'0'0'179'0,"0"0"-14"0,0 0-10 0,6 13-10 16,-6-13-11-16,1 14-8 0,-1-14-4 0,1 16-9 16,-1-7-4-16,0-9-8 0,0 20-8 0,0-10-7 15,0 1-6-15,0 3-6 0,3-5-5 0,-3 0-7 16,0-9-4-16,0 17-6 0,1-8-4 0,0-1-6 16,-1-8-3-16,3 14-4 0,-3-14 1 0,4 8-7 15,-4-8 2-15,3 9-1 0,-3-9 2 0,0 0 3 16,7 3 0-16,-7-3-6 0,0 0-1 0,0 0-2 15,21-12-2-15,-15 5-5 0,-3-2 2 0,7 1-6 16,-4-2 1-16,5-2-2 0,-4-1-3 0,3 0-3 16,1-4 2-16,-1 5-3 0,0-1 2 0,0 1-5 0,1 2 2 15,-5-1 1-15,1 4-4 0,-2 1-1 16,2 0 3-16,-7 6-6 0,6-11 4 0,-6 11-2 16,6-7 0-16,-6 7-3 0,0 0-1 0,6-6 2 0,-6 6-1 15,0 0-2-15,0 0-3 0,0 0 3 16,0 0 3-16,13 16-1 0,-13-16 1 0,4 11 2 15,-3-5-1-15,-1-6 0 0,9 14 0 0,-7-9 3 16,2 1-1-16,-2 3-1 0,-2-9 0 0,9 9-3 16,-6-2 6-16,-3-7-4 0,12 11 3 0,-8-7-1 15,-4-4 2-15,10 6-4 0,-5 0 4 0,-5-6-2 16,15 0 5-16,-5 2-4 0,-10-2 1 0,17-2-2 16,-17 2 1-16,24-4 0 0,-14 0-1 0,-1 2 1 0,3-4 3 15,3 0-3-15,-4 3-1 0,2-7 0 16,1 3 2-16,-4 1-4 0,-1-4 1 0,2 4 0 0,-2-3 3 15,-1 5 7-15,-5-2 9 0,4 0-1 0,-7 6 6 16,14-8-5-16,-11 4 3 0,-3 4-3 0,0 0-5 16,10-9-4-16,-10 9-1 0,0 0-4 0,0 0 2 15,0 0-6-15,0 0 3 0,0 0-1 0,15 10 2 16,-15-10-1-16,4 8-2 0,-4-8 0 0,5 9-1 16,-5-9 2-16,5 12 0 0,-2-8 1 0,-3-4 0 15,9 11-2-15,-4-4 5 0,0-4-2 0,-5-3 0 16,12 10-2-16,-5-5 1 0,2-4-3 0,-1 2 3 0,1-1-4 15,3-2 0-15,-2 3 1 0,2-2 3 16,2-2-8-16,1-2 2 0,-2-1-4 0,2-1 3 16,1-1-1-16,-2-1-1 0,7-1-3 0,-4 2 0 15,3-2-3-15,-6 0 4 0,1-1-1 0,0 1 0 0,-1 2-3 16,1 0 4-16,-6 2-2 0,2 2 1 0,-2-2 0 16,-1 2 0-16,-8 2-1 0,15-2 2 15,-7 2-2-15,-8 0 1 0,15 4 0 0,-11 0 1 16,1 3-2-16,0 1 3 0,2 3-1 0,-3 2 1 0,-2 8 3 15,2-3-2-15,-1 6-3 0,-3 0 6 0,0 8-1 16,0 1-1-16,2-7 1 0,4 10 2 0,-4-1 0 16,2 2-1-16,1-2 1 0,1 4 3 15,0-2 0-15,1 3-2 0,0-1-10 0,0-1 0 16,1-5-5-16,0 1-5 0,-3-1-2 0,-1-8 2 16,1-4-5-16,-1-2-8 0,-1 5 4 0,-2-11 0 0,3 2-10 15,-2-5 1-15,-2-3-2 0,3 1 1 0,-3-8 4 16,0 11 0-16,0-11-11 0,0 0-9 0,0 0-9 15,0 0-9-15,0 0-4 0,0 0-4 0,-16-21-6 16,10 8 2-16,-2-5-8 0,1-3 5 0,-4-2-8 16,0-6 0-16,2-4 0 0,-1 4 15 0,-2-4 3 15,3 0 5-15,0 2 7 0,2 1 3 0,3-2 14 16,4 0 17-16,-5 7 22 0,6-6 3 0,-1-2 9 16,0 8 5-16,4 1 16 0,0-1 2 0,-3 3 13 15,5-3 14-15,-4 3 4 0,7-7-1 0,-6 8 0 16,3 1-2-16,0 2 8 0,-1 3 6 0,1-6 8 15,4 3-7-15,-3 3-6 0,0 0-9 0,3-1 2 16,-3 4 2-16,1-3-5 0,-2 1 9 0,1 2-2 0,2 0-6 16,-1 1 1-16,-2-2 1 0,1 3 3 15,3 2-5-15,-8-1-8 0,3 2-3 0,0 1-3 16,0 1-8-16,-5 5 0 0,15-13-4 0,-11 10 1 16,2-2-8-16,3 1-2 0,-9 4-3 0,19-6-2 15,-11 3-6-15,2 2 1 0,-10 1 4 0,18 0-7 16,-18 0 2-16,17 1-2 0,-9 4 1 0,1-1-5 15,-1 2 1-15,4 0-1 0,-7 0-1 0,0 1 1 16,2-1 3-16,-2 2-2 0,0 5 0 0,-1-7 0 0,-1 3-1 16,-3-9 7-16,3 14-2 0,-3-6 0 0,0-8 4 15,0 15 6-15,0-15 4 0,-8 15 7 16,8-15 1-16,-7 11-3 0,2-7 0 0,-2 0-8 0,2 2 1 16,5-6 0-16,-17 6-1 0,4-3-2 0,3-3-12 15,10 0-16-15,-19 3-21 0,19-3-25 0,-17-3-29 16,17 3-19-16,-14-6-19 0,10 2-22 0,-1-5-15 15,5 9-45-15,-3-16-136 0,6 4-371 0,1 1 165 16</inkml:trace>
          <inkml:trace contextRef="#ctx0" brushRef="#br0" timeOffset="77644.94">6492 1145 158 0,'0'0'188'0,"3"-11"-27"16,-3 11-14-16,0 0-16 0,0 0-13 0,0 0-8 15,0 0-8-15,0 0-10 0,9 25-1 0,-7-16 5 16,1 5 1-16,0-2-8 0,2 3-4 0,-1 1-12 16,4 4 15-16,-5-4-8 0,5 6-6 0,-4 2-4 15,4 6-6-15,-3-7-2 0,-1 2-5 0,4-1-2 16,0 1-6-16,-7-3-2 0,10 10-5 0,-9-9-3 15,1 0-4-15,0-2-2 0,-1 1-3 0,2 2-3 0,-1-5-3 16,-6 2 3-16,3-1-6 0,3 0 0 0,-6-5-1 16,3 0-9-16,-4 0-19 0,2-2-23 0,0-4-30 15,1 1-25-15,-2-2-14 0,1 1-28 0,2-9-26 16,0 11-34-16,0-11-139 0,0 0-354 0,0 0 158 16</inkml:trace>
          <inkml:trace contextRef="#ctx0" brushRef="#br0" timeOffset="78084.39">6436 1631 40 0,'0'0'135'15,"0"0"-16"-15,0 0-10 0,0 0 2 0,0 0-17 16,0 0-18-16,36 13 1 0,-24-12-2 0,1 1-7 15,3 1-6-15,1-1 2 0,5-1-8 0,0 2-3 16,1 0 1-16,0-3-9 0,-1 3-2 0,-1 0-4 16,4-2-4-16,-4 0 0 0,0 0-9 0,2-1 5 15,0 0-1-15,0 3 6 0,-1-2-6 0,-5-1 3 16,0-1-1-16,0-3-2 0,0 3-2 0,3-3 2 16,-3 3-2-16,7-2 3 0,-10 1-2 0,3-4-5 15,-3 3-2-15,3 0 3 0,-5-2 1 0,2 0 0 16,2-1 2-16,-4 0 1 0,-3-2 4 0,-1-2 5 15,-3 4 2-15,2 0-1 0,-2-3 2 0,-3 2-6 16,2-5 2-16,-4 12-4 0,0-16-2 0,-1 6-5 16,1 10 0-16,-10-18-1 0,2 10-9 0,-1-1 5 15,-3 5-4-15,-3-2-2 0,1 0 0 0,-3 3-2 16,3 0 0-16,-3 0-7 0,0 3 1 0,0 0-3 16,0 0 5-16,1 0-5 0,2 3 3 0,-2-2-5 0,3 2-12 15,1 1-13-15,-2 0-9 0,3 0-13 0,2-1-17 16,1 0-20-16,-1 0-19 0,9-3 1 0,-12 6-14 15,7-3-15-15,5-3-7 0,0 0-145 0,-5 9-304 16,5-9 135-16</inkml:trace>
          <inkml:trace contextRef="#ctx0" brushRef="#br0" timeOffset="78830.39">7216 1576 100 0,'0'0'167'0,"0"0"-28"16,15-6-16-16,-15 6-10 0,19-6-11 0,-7 3-7 15,2 0-17-15,3 3-9 0,6-2-3 0,-3 1 3 16,3-2-3-16,-1 3 1 0,-5 0-9 0,0-2 13 16,0 5 1-16,4-3 4 0,-2 3 3 0,-4-1 1 15,-1-2 1-15,-1 3 2 0,4-3 3 0,-5 0-2 16,-3 3-5-16,2-2-3 0,0 4-1 0,-1-2-6 15,-3 0-1-15,3 1-10 0,-3-1-1 0,-1 3 1 16,0 1 2-16,2-1-1 0,1 2-4 0,-4-1 0 16,2-1-7-16,-2 5 0 0,0-4-9 0,2-1 0 15,-2 0-3-15,-2 2 4 0,2-2-12 0,-1 0-5 16,-4-6 2-16,8 13-2 0,-6-10-5 0,-2-3 2 0,7 10-3 16,-5-6 9-16,-2-4-12 0,6 8-10 15,-6-8-5-15,0 0-15 0,4 6-13 0,-4-6-10 16,0 0-18-16,0 0-41 0,0 0-48 0,0 0-30 0,0 0-37 15,0 0-198-15,0 0-446 0,7-28 197 16</inkml:trace>
          <inkml:trace contextRef="#ctx0" brushRef="#br0" timeOffset="78453.34">7351 1114 218 0,'5'-6'203'0,"-5"6"-19"0,0 0-24 0,0 0-16 15,0 0-15-15,0 0-12 0,0 0-3 0,0 0-9 16,-5 29-11-16,5-29-5 0,-1 20-2 0,1-5-3 15,0-1-4-15,1 1 5 0,-1-1-6 0,1 5-4 16,3 3-2-16,-1-2-1 0,2 4-7 0,-2-1-1 0,3 2-4 16,-3-5-5-16,2 4-5 0,1 2-3 0,-3-5-4 15,5 8-4-15,-4-4-5 0,4-1 1 16,-6-2-4-16,2-3-1 0,1 4-4 0,-5-2-1 16,3-6-6-16,0 2-1 0,-1-4-10 0,1 1-16 0,-3-2-21 15,4-1-14-15,-4-2-22 0,0-9-18 0,0 17-19 16,0-10-29-16,0-7-17 0,2 11-16 15,-2-11-24-15,0 0-126 0,0 0-339 0,0 0 150 0</inkml:trace>
          <inkml:trace contextRef="#ctx0" brushRef="#br0" timeOffset="79016.66">7727 1304 8 0,'-5'-4'221'0,"5"4"-25"16,0 0-28-16,0 0-21 0,0 0-26 0,-5-6-24 16,5 6-17-16,0 0-18 0,0 0-31 0,0 0-25 15,0 0-21-15,0 0-15 0,0 0-23 0,0 0-11 16,12 25-99-16,-12-25-176 0,7 7 78 0</inkml:trace>
          <inkml:trace contextRef="#ctx0" brushRef="#br0" timeOffset="79345.05">8095 1445 8 0,'0'0'237'0,"0"0"-20"16,8 0-18-16,-8 0-15 0,0 0-21 0,0 0-14 16,0 0-21-16,0 0-11 0,0 0-14 0,0 0-6 15,0 0-6-15,2 10-2 0,-2-10 1 0,0 0-4 16,-16 15-3-16,10-9-3 0,-6 3-7 0,7 3-4 15,-7-6-8-15,2 3-3 0,1 3-11 0,1-2 2 16,1-1-6-16,-1 1-5 0,2-2-1 0,3 0-4 16,1 0-2-16,2-8 4 0,-3 19 3 0,3-11 10 15,5 2 7-15,2-1 6 0,-2-1 1 0,9 2-7 16,-2-1 7-16,8-1-5 0,2-1-8 0,0 0 2 16,2-2-4-16,0-3-6 0,0 0 9 0,1-2-15 15,1 5 7-15,3-5-13 0,-4-2-1 0,1 2-8 0,-7-3-11 16,6 3-18-16,-4-3-27 0,-4-2-30 0,0 4-38 15,-3-3-21-15,1 3-43 0,-2-4-30 0,-1 2-50 16,-7 0-182-16,1-1-467 0,-6 4 207 0</inkml:trace>
        </inkml:traceGroup>
        <inkml:traceGroup>
          <inkml:annotationXML>
            <emma:emma xmlns:emma="http://www.w3.org/2003/04/emma" version="1.0">
              <emma:interpretation id="{780DB15A-2358-4803-AEA9-130252A74938}" emma:medium="tactile" emma:mode="ink">
                <msink:context xmlns:msink="http://schemas.microsoft.com/ink/2010/main" type="inkWord" rotatedBoundingBox="10033,2293 12057,2215 12080,2816 10056,2894"/>
              </emma:interpretation>
            </emma:emma>
          </inkml:annotationXML>
          <inkml:trace contextRef="#ctx0" brushRef="#br0" timeOffset="82711.22">9224 1623 31 0,'0'0'235'0,"0"0"-22"0,0 0-23 0,0 0-21 16,0 0-17-16,0 0-20 0,0 0-10 15,0 0-15-15,0 0-13 0,0 0-7 0,0 0-6 16,0 0-14-16,-4 12-4 0,4-12-6 0,0 0-6 0,0 0-5 15,0 0-6-15,4 9-2 0,-4-9-3 16,0 0-6-16,0 0 2 0,0 12-5 0,0-12-1 0,1 9-3 16,-1-9-3-16,0 0-5 0,3 8 3 0,-3-8 0 15,5 8-2-15,-5-8-3 0,0 0 1 0,4 8 0 16,-4-8-7-16,0 0 2 0,3 7 4 0,-3-7-5 16,0 0 3-16,0 0-3 0,0 0 0 0,0 0 1 15,0 0 2-15,2 7 8 0,-2-7 7 0,0 0 12 16,0 0 11-16,0 0 8 0,0 0 8 0,0 0 11 15,0 0 0-15,0 0-4 0,0 0-6 0,0 0-7 16,0 0-3-16,0 0-6 0,0 0-6 0,0 0-3 0,0 0-8 16,6-30 0-16,-4 24-1 0,-2 6-3 0,7-17-8 15,-6 8-1-15,6-4 0 0,-2 2-4 16,1 2 0-16,0-3-4 0,5-1-2 0,-5 1-1 16,3 2 0-16,-1 1-1 0,3-3-2 0,-3 4-4 0,4 1-14 15,-5 0-15-15,3 0-15 0,-1 2-17 16,-4 2-20-16,6 0-18 0,-2 1-23 0,3 1-20 15,-12 1-20-15,22 1-29 0,-10 1-47 0,0 1-131 0,-5-3-398 16,-7 0 176-16</inkml:trace>
          <inkml:trace contextRef="#ctx0" brushRef="#br0" timeOffset="83371.87">9696 1644 160 0,'0'0'140'0,"4"9"6"0,-1-4-10 0,-3-5 5 15,2 9-12-15,-2-9-10 0,8 6-5 0,-1-1-5 16,-7-5-2-16,10 3-4 0,-1 0-6 0,-9-3-9 16,20 3-6-16,-8-3-9 0,5 0-6 0,-3 0-6 15,0-1-5-15,3-4-8 0,0 5-3 0,0-3-5 16,3-2-6-16,-3 0 1 0,0 3-4 0,0-5-2 15,0 1-6-15,-3 0-3 0,1 0 5 0,-2-1-6 16,0-2-3-16,-1 1-3 0,-2 0 0 0,-3 1-7 16,0-3 5-16,1 1-2 0,-3 2 1 0,-2 1-3 15,-3 6-3-15,4-15 0 0,-4 5 2 0,0 10-6 16,-4-13 2-16,4 13-3 0,-10-10 3 0,2 6-4 16,-4-2 4-16,-2 3-3 0,-1 3 1 0,-2-3 4 15,0 2-5-15,-5-1 3 0,-1 2 7 0,0 2 3 16,1-2-6-16,-1 0 1 0,0 1 0 0,6 2 1 0,-1 1-2 15,-3 1-1-15,4 2-4 0,3-1 4 0,2 0 0 16,-2 2-5-16,6-1 3 0,-1 2 1 16,2-3-3-16,2 2 3 0,2-1-1 0,-1 3-3 0,4-10 3 15,0 15-3-15,0-15 2 0,4 13 2 0,1-5 0 16,2-5-3-16,1 1 2 0,6 1 0 0,1-1 2 16,-1-3-1-16,11 1-2 0,-3-3 1 0,4 1-2 15,0 0 0-15,-1-5 0 0,-1 0 1 16,-2 0 3-16,4-1-4 0,-6-2 3 0,-1-1 0 0,3 2-1 15,-6-2-1-15,-3 0 0 0,-1 1-1 0,2-2 1 16,-3 3-1-16,-2-1 9 0,-2 3-2 0,0-2 14 16,-1 3 6-16,-1-2 2 0,-5 6-3 0,6-6-6 15,-6 6-6-15,7-9 5 0,-7 9-7 0,0 0-4 16,0 0-5-16,8-2 4 0,-8 2-3 0,0 0 0 16,0 0-1-16,0 0 2 0,2 20-4 0,-2-20 1 15,0 18 0-15,-2-8-3 0,2 4 4 0,0-1-6 16,0 3 5-16,2-4 3 0,-2 2-5 0,0-1 2 15,3 2 3-15,-6-4-7 0,6 3-13 0,0-2-14 16,-2-3-9-16,3-1-14 0,-2-1-17 0,-2-7-10 0,4 16-15 16,0-10-20-16,-4-6-23 0,11 0-25 15,-11 0-176-15,10 0-363 0,-10 0 161 0</inkml:trace>
          <inkml:trace contextRef="#ctx0" brushRef="#br0" timeOffset="84193">10310 1684 119 0,'0'0'176'0,"0"0"-19"0,0 0-16 0,0 0-15 0,0 0-10 15,0 0-15-15,31-12-3 0,-21 8-8 0,4 3-5 16,3-1-2-16,0 2-12 0,7-7-1 16,-3 5 3-16,2-4-3 0,1 6 0 0,-1 0-4 0,2-5-9 15,1 1-1-15,-2-1-3 0,2 4-3 16,-1-3-1-16,5 1-3 0,-5-2 2 0,0 1 0 15,1-1-8-15,-5-1 2 0,0 0 1 0,-4-1-3 0,0 0-4 16,-3 1 0-16,0-1 0 0,-1-1 1 0,1-3-3 16,-5 5 0-16,-1-1 0 0,-2 2 0 0,2-1-1 15,-4-1-5-15,1-1-3 0,-5 8-4 0,1-14-2 16,2 8 4-16,-3 6-8 0,0 0-4 0,-4-19-1 16,4 19-2-16,-8-6 0 0,8 6-1 0,-14-5-4 15,6 1-3-15,8 4 2 0,-22 0 0 0,9 0-1 16,0 4-1-16,-2-1 0 0,3 3-2 0,-1-1 5 15,0 1-6-15,2 1 4 0,0-1-3 0,1 3 0 16,2 0-1-16,1 1-1 0,2-4 2 0,1 5 2 16,0-3-2-16,4 3 2 0,3 1-1 0,2 1 4 15,0 0-1-15,3-1 2 0,4-1 3 0,6 4-2 16,-1-3 1-16,7-3-1 0,-1-3 1 0,3 4-1 16,7 0-2-16,1-4 1 0,1 0-1 0,-6-2-16 15,-1-1-17-15,-2-1-24 0,1 0-29 0,1 2-26 16,8-7-35-16,-11 2-33 0,2 1-192 0,1-4-398 15,-2 1 177-15</inkml:trace>
          <inkml:trace contextRef="#ctx0" brushRef="#br0" timeOffset="83687.53">10469 1176 237 0,'0'0'226'0,"0"0"-14"16,0 0-30-16,0-9-16 0,0 9-21 0,0 0-14 15,0 0-15-15,0 0-14 0,0 0-11 0,0 0-6 0,0 0-13 16,0 0-4-16,0 0-7 0,11 30-1 15,-7-20-10-15,2 5-5 0,-5-3 4 0,0 5-2 0,4 3-2 16,1 3-2-16,-1 0-4 0,0 1 1 0,2 7-5 16,-3-6 0-16,-2-4-7 0,3 6 2 0,-2-5-10 15,1 2 7-15,-3 0-4 0,1-1 2 0,3 0-7 16,-3-2 3-16,-2 0-4 0,0 1 2 0,0-2-15 16,3 0-17-16,1-6-19 0,-4 2-20 0,1-3-19 15,3 1-26-15,-1-1-33 0,1-5-20 0,0-1-46 16,-2 0-117-16,-2-7-337 0,9 7 149 0</inkml:trace>
        </inkml:traceGroup>
        <inkml:traceGroup>
          <inkml:annotationXML>
            <emma:emma xmlns:emma="http://www.w3.org/2003/04/emma" version="1.0">
              <emma:interpretation id="{82C5EE64-3661-4ACC-8669-2EFD8276E0BD}" emma:medium="tactile" emma:mode="ink">
                <msink:context xmlns:msink="http://schemas.microsoft.com/ink/2010/main" type="inkWord" rotatedBoundingBox="12635,2101 13567,2065 13607,3093 12675,3129"/>
              </emma:interpretation>
            </emma:emma>
          </inkml:annotationXML>
          <inkml:trace contextRef="#ctx0" brushRef="#br0" timeOffset="84969.3">11840 1644 202 0,'0'0'221'0,"0"0"-23"16,0 0-23-16,0 0-16 0,10 6-11 0,-10-6-7 16,14 0-6-16,-7 0-9 0,4 2-13 15,4-2-8-15,-1 0-10 0,1 1-11 0,2-2-5 0,2 1-6 16,-5-2-2-16,8-1-1 0,-6 2-7 0,1 0-4 16,-3 0 5-16,1-3-7 0,-6 0 0 0,3 2-1 15,-3-4 5-15,-3 3-3 0,2-3 2 0,-3 1-5 16,0-1-6-16,-5 6-10 0,4-12-3 0,-4 12-4 15,-5-16-3-15,-1 6-4 0,-5 1-6 0,-1-2 5 16,-3 4-7-16,-5-4-4 0,4 5 1 0,-6-2-8 16,1 2 6-16,-1 0-6 0,0 3-4 0,5 0-7 15,0 2-10-15,2-1-5 0,0 2-8 0,0-3-11 16,5 3-13-16,10 0-6 0,-14 0-7 0,14 0 2 16,-12 4 2-16,12-4 3 0,0 0 4 0,-7 7 6 15,7-7 8-15,0 0-2 0,0 0 11 0,0 0 1 16,28 7 1-16,-15-6 4 0,2-1 3 0,2 2 5 15,7-2 3-15,0-3-5 0,0 2 6 0,3-5-1 16,1 4 6-16,-2-7 0 0,10 2 3 0,-2-4 6 0,1 1 3 16,-1-2-5-16,0-3 3 0,-4 3-3 0,1-3 7 15,1-4 1-15,-1 2-4 0,-2-1-2 16,4-3 6-16,-14 4-8 0,9-3 6 0,-6 6 0 16,-2-4-1-16,-3-1-3 0,1 0 0 0,3-7 2 0,-8 8 0 15,-1-1 0-15,-6 0 2 0,-1 4-2 16,-1 0-2-16,-1 0-2 0,1 1 4 0,-2 1 2 15,-2-1-6-15,0 2 5 0,0 12-2 0,-9-18-1 16,4 9-1-16,-2 4 0 0,0-1-3 0,7 6 1 0,-17-10 1 16,9 9-1-16,-3-2 0 0,11 3 1 0,-17-2 0 15,17 2 1-15,-23 4-13 0,15 0 7 16,-1 0 6-16,-3 2-5 0,3 3-1 0,-2-3 6 0,1 4-2 16,0 2 4-16,3-1 0 0,-2 4-6 0,1-2 9 15,-1 5 1-15,0 1 2 0,3-5-2 0,0 11 9 16,1-3 0-16,2-1 0 0,-2 4 5 0,4-3 2 15,-2 10-3-15,3-1 2 0,0 0 3 0,3-5 4 16,-2 4 1-16,0-6 1 0,3 7-1 0,-1-7 0 16,1 0-5-16,2 10-2 0,-1-4 1 0,2-5 3 15,1 6-6-15,0 1 2 0,-3-7-2 0,1-1-2 16,6 5-1-16,-5-7-2 0,1 3 0 0,1-2-2 16,-1 2 3-16,3-4-3 0,-2 2-3 0,-3-1 2 15,-2-3-3-15,3-4 3 0,0 1-8 0,-2-4-12 16,0 1-12-16,-1-2-15 0,2 1-25 0,-4-6-13 15,1 1-19-15,1 0-24 0,-4-7-29 0,6 7-24 16,-6-7-193-16,0 0-392 0,0 0 173 0</inkml:trace>
          <inkml:trace contextRef="#ctx0" brushRef="#br0" timeOffset="85174.65">12371 1671 39 0,'15'-4'165'0,"0"3"-21"0,11 1-10 15,-4-1-11-15,4 1-13 0,2 0-7 0,7-3-11 16,-10 3-19-16,2-1 5 0,-2-1-18 0,1 1-24 16,-1 1-19-16,-1-2-27 0,-6 2-28 0,-1-4-29 15,-1 4-110-15,-5-2-191 0,0-2 84 0</inkml:trace>
        </inkml:traceGroup>
        <inkml:traceGroup>
          <inkml:annotationXML>
            <emma:emma xmlns:emma="http://www.w3.org/2003/04/emma" version="1.0">
              <emma:interpretation id="{A5CF86EA-5686-452E-A9AA-D57004DD1E51}" emma:medium="tactile" emma:mode="ink">
                <msink:context xmlns:msink="http://schemas.microsoft.com/ink/2010/main" type="inkWord" rotatedBoundingBox="14662,2155 18912,1991 18956,3131 14706,3295"/>
              </emma:interpretation>
            </emma:emma>
          </inkml:annotationXML>
          <inkml:trace contextRef="#ctx0" brushRef="#br0" timeOffset="86567.92">14180 1550 94 0,'0'0'186'0,"0"0"-2"0,14 0-15 15,-14 0-17-15,0 0-12 0,12 3-16 0,-12-3-8 16,7 3-10-16,-7-3-12 0,10 5-8 0,-3 1-6 15,-2 0-7-15,3 1-5 0,-3-1-8 0,5 3-5 16,-2 0 0-16,-1 4-10 0,3-1 0 0,-1 3-1 16,3 3-2-16,0 1-4 0,-3 0-4 0,0 1-5 0,2-1-2 15,-5 3 0-15,2-1-3 0,1 3-1 0,-2 0-2 16,-1 1-2-16,1-3-2 0,-1-2-2 0,1 2 2 16,-2 3-2-16,0-4-2 0,-1 0 1 15,-1-2-1-15,-3 1-1 0,3 2 4 0,-3-9 7 0,-3-1-1 16,2 3 7-16,-1-3-1 0,-3 1 3 0,0-3-5 15,-2 2 8-15,-2 0 0 0,-3-3 0 0,1 1 1 16,-2-2-2-16,-3 1 2 0,-5 0-6 0,-1-3-3 16,-6-4 0-16,7 2-4 0,-6-4-1 0,2 2-2 15,-1-3-2-15,0 0-1 0,-2-3 0 0,1 2-2 16,1-7-3-16,0 3-2 0,1-4 7 0,0-1-6 16,0 1-1-16,5-3-8 0,7 3-12 0,-4-3-16 15,2-3-17-15,4-1-25 0,3-2-18 0,3 6-38 16,6-11-43-16,3 3-55 0,2-3-155 0,7-7-409 15,8-3 181-15</inkml:trace>
          <inkml:trace contextRef="#ctx0" brushRef="#br0" timeOffset="86210.12">13887 1561 42 0,'0'0'255'15,"0"0"-25"-15,0 0-24 0,0 0-19 16,0 0-24-16,0 0-17 0,0 0-13 0,0 0-15 15,0 0-10-15,0 0-8 0,0 0-6 0,0 0-3 16,0 0-5-16,24 15-1 0,-15-14-8 0,4-1 1 0,-1 4-1 16,1-3-7-16,1 0-4 0,-1-1-7 0,2 0 0 15,0-1-7-15,1 0-5 0,-2 1-1 16,2-1-7-16,0-3-4 0,-3 1-1 0,0-1-2 0,-1 0-1 16,-1-2-3-16,4 2-2 0,-6-2-1 0,3-3-3 15,-3 1 0-15,-1 2 1 0,-2-3 3 0,2 1-1 16,-1 2-5-16,-2-4 3 0,-4 1-2 15,2 1 8-15,-1-1-10 0,-2 9-1 0,0-16-2 0,0 16-4 16,-5-17-1-16,-1 10-4 0,0 0 0 0,-4 1-1 16,2 0-1-16,-4 3 2 0,1-3-3 0,-5 5-3 15,0-1-1-15,-2-2 0 0,1 5 0 0,-3 2 1 16,2 0 0-16,2 1-3 0,-1-1 3 0,2 3-4 16,1-3-4-16,1 2-17 0,-1 3-14 0,1-1-12 15,3-1-19-15,0 2-14 0,4-2-10 0,-2 1-14 16,3 1-3-16,5-8-11 0,-4 14-14 0,4-14-14 15,6 13-20-15,2-7-32 0,1 0-115 0,-1-3-341 16,4 0 151-16</inkml:trace>
          <inkml:trace contextRef="#ctx0" brushRef="#br0" timeOffset="87019.43">14563 1406 171 0,'0'0'209'0,"0"0"-21"0,14 2-20 0,-14-2-17 0,10 4-12 15,-10-4-9-15,9 6-8 0,-9-6-15 0,6 9-8 16,-2-3-9-16,-4-6 0 0,4 12-12 0,1-2-2 16,-2-2-6-16,0 2-5 0,0-1-5 0,3 2-4 15,-4-4-4-15,2 2-5 0,-1-1-5 0,2 0-4 16,-2-1-2-16,-1 1 2 0,-2-8-8 0,7 13 0 15,-3-7-2-15,-4-6-4 0,5 6-2 0,-5-6 11 16,0 0 12-16,0 0 13 0,5 11 13 0,-5-11 2 16,0 0-6-16,0 0-8 0,0 0-6 0,0 0 3 15,20-15-9-15,-15 10-9 0,2-1-1 0,-7 6-3 16,9-16-5-16,-8 8 0 0,4 0-2 0,0-7-2 16,2 3-2-16,-2-1-3 0,3 2 5 0,-1 0-7 15,-2-3 6-15,0 1-1 0,2 1 0 0,-2 0 8 16,3-1-14-16,1 2-3 0,-3 0-1 0,1 0 2 15,-1 3-5-15,2-1-1 0,0 4-3 0,-1-1 4 16,-1-2-18-16,3 6-14 0,-1 0-12 0,3-2-16 16,-1 3-15-16,2 0-17 0,2 1-13 0,1 2-15 15,-4 2-14-15,4-3-30 0,-1 2 0 0,3 0-23 16,-2 0-10-16,0 2-21 0,0-4-134 0,0 2-370 16,1-1 164-16</inkml:trace>
          <inkml:trace contextRef="#ctx0" brushRef="#br0" timeOffset="87381.34">15180 1415 99 0,'0'0'175'16,"0"9"-13"-16,0-9-10 0,0 11-12 0,0-11-1 15,0 14-13-15,0-14-6 0,0 14-2 0,0-14-13 16,4 15-5-16,0-8 0 0,-2-1-7 0,2 2-1 0,2-2-6 16,-1 0-2-16,-1 0-10 0,-4-6-4 15,10 9-2-15,-1-5-6 0,-2 0-3 0,3-1-4 16,-2-1-8-16,4-2 0 0,-2 0-7 0,4 0 0 0,-4 0-10 15,3-2 1-15,-1-1 0 0,1 0-6 0,-1-2-2 16,-3 1-2-16,1-6-2 0,-1 3-3 0,3-1 0 16,-3-2-4-16,-2-1 0 0,-1 1-6 15,1-2-4-15,-2-1 2 0,-1 2-3 0,-1-1 0 0,-1 3 1 16,0-3-4-16,-2 2 2 0,0-2 2 0,0 12-7 16,-7-16 7-16,3 8-1 0,-1 1 1 0,5 7-3 15,-12-13 2-15,6 8-2 0,-1 0 1 0,7 5 1 16,-16-4-1-16,16 4-1 0,-13 0-1 0,13 0-3 15,-17 3 2-15,17-3-8 0,-14 3-11 0,6 5-5 16,2-4-18-16,-1 1-5 0,7-5-4 0,-10 11-11 16,7-2-12-16,-1-1-10 0,4-8-5 0,-3 17-9 15,3-11-21-15,0-6-22 0,8 15-156 0,-1-9-324 16,-1 0 143-16</inkml:trace>
          <inkml:trace contextRef="#ctx0" brushRef="#br0" timeOffset="87961.5">15679 1405 150 0,'0'0'267'0,"0"0"-15"0,0 0-20 0,11-7-20 15,-11 7-27-15,0 0-14 0,0 0-23 16,0 0-16-16,0 0-11 0,0 0-13 0,13 8-16 16,-13-8-6-16,5 6-12 0,-5-6-3 0,5 8-7 15,-1 0-8-15,-4-8-4 0,9 11-8 0,-3-5-5 0,-1-2 0 16,1 3-2-16,2-1-3 0,-1 0-5 0,-7-6-2 15,8 10 0-15,-2-6-4 0,-1 1 5 16,-5-5-1-16,0 0 5 0,14 2 0 0,-14-2 1 0,14-1-1 16,-14 1-1-16,13-3-2 0,-13 3-4 0,13-3-2 15,-5-3 7-15,0 3-8 0,-2-2-6 0,1-1 2 16,3-2-4-16,-1 1 1 0,-2 1-5 0,1-1 1 16,2-3-2-16,-2 1 8 0,1 3-11 0,-1-5 1 15,-1 0-3-15,0 5 0 0,0 1-2 0,0-5 1 16,-2 4-1-16,-5 6 9 0,8-9-9 0,-8 9-1 15,5-6-1-15,-5 6 0 0,4-8-5 0,-4 8 2 0,0 0-5 16,0 0 4-16,0 0-7 0,0 0 2 16,0 0 4-16,9-2 0 0,-9 2-2 0,0 0 1 15,0 0 0-15,0 21 10 0,0-21-7 0,0 14 2 16,0-5-3-16,0-9 0 0,5 19 3 0,-2-8 3 0,-1 0-3 16,2 2 3-16,-1-7-1 0,2 6 4 15,2-2-2-15,2-1 2 0,-3-1-1 0,5-1-3 16,2 1 1-16,0-3 5 0,3 0-2 0,2-2-1 15,-1 0 1-15,-1-1-4 0,2-2-1 0,2 0 8 16,-1-2-1-16,-3-2-4 0,1-2 3 0,-1 1 10 16,1-1-4-16,-4-4 2 0,2 2-2 0,0-7 2 0,-4 5-7 15,0-2 0-15,-2-1 2 0,-1-1 4 0,-2-1-7 16,1 3 0-16,1-1 1 0,-6 3 0 0,0-4-2 16,-2 3-3-16,0 11-1 0,0-16-2 0,0 16-4 15,0-11-10-15,0 11-23 0,2-10-24 16,-2 10-24-16,0 0-28 0,0 0-13 0,-9-8-18 0,9 8-26 15,0 0-15-15,0 0-24 0,0 0-163 0,0 0-405 16,0 0 179-16</inkml:trace>
          <inkml:trace contextRef="#ctx0" brushRef="#br0" timeOffset="88979.34">16555 1484 34 0,'0'0'185'0,"15"-16"-11"0,-10 10-14 16,4 4-11-16,3-4-9 0,1-1-8 0,0-1-3 15,3 3-6-15,1-2-6 0,5-3-8 0,-8 1-7 16,6-2-9-16,-1 1-3 0,2-1-8 0,-2 0-6 15,-1-3-5-15,0 1-5 0,1 1-9 0,1-1-4 16,0-2-6-16,-2 3-6 0,-2-4-4 16,1-2-2-16,-4 3-2 0,3 0-4 0,-6 2-6 0,2-4-6 15,1-1 2-15,-1 1-1 0,0-1-4 0,-4 2-1 16,1 1-1-16,-2 0-1 0,1 4 2 0,-1-3 10 16,-1 2 1-16,0 0 0 0,-1 0-3 0,-1-1 1 15,0 4 1-15,0 1 5 0,-2 2 3 0,2-3-3 16,-4 9 7-16,5-11 0 0,-5 11 2 0,6-11-2 15,-6 11-5-15,2-6-3 0,-2 6-4 0,0 0-3 16,5-7-6-16,-5 7 0 0,0 0-6 0,0 0-1 0,0 0 2 16,0 0-5-16,0 0-1 0,11 19 4 0,-10-11-5 15,3-1 3-15,-1 3-3 0,2 4 4 16,-1 2-8-16,-1-3 4 0,2 2 0 0,0 7 1 16,0-1-1-16,-3 0 2 0,4-2-3 0,1 3 3 0,-2-2 0 15,-1 2-2-15,2-1 2 0,0 1 6 16,-1-1-9-16,1-4 3 0,1 2 1 0,-2 1-2 15,2-4 0-15,-1 3 0 0,-1-4-3 0,1 1 11 16,-1-4-7-16,0 1 4 0,2-1-7 0,-2-1 5 0,-3-4-1 16,4 2-3-16,-1-3 3 0,0 0 0 15,-5-6 1-15,11 9 2 0,-6-5 2 0,-5-4-3 0,9 0 1 16,-9 0 0-16,0 0-2 0,21-8-1 16,-15 3-1-16,1-1 2 0,-1 0 6 0,4-3-9 0,-1 1-1 15,1-6-2-15,1 3-1 0,-3-1-4 0,2 2 2 16,2-5 0-16,0 1 1 0,-2 1 0 0,-2 2-2 15,2 0 0-15,1 1 1 0,-3 1 1 16,-2-1 1-16,2 2 0 0,-1 1-3 0,-2 1 5 0,-5 6-4 16,8-8-3-16,-8 8 3 0,10-8-1 0,-10 8 3 15,8-5 8-15,-8 5-17 0,12 0 9 0,-12 0-4 16,11 0 1-16,-11 0-3 0,12 5 4 0,-3 0 1 16,-2 1 2-16,1 3-3 0,2 0 2 0,-1 3-1 15,3-3-1-15,0 4 5 0,0 4 0 0,-1-3-1 16,0 0 0-16,2 2 4 0,-5-1-3 0,2-2-1 15,1 1-13-15,-3-3-23 0,-2 0-28 0,3-1-34 16,-4 2-36-16,1-3-38 0,-2-7-47 0,-1 7-189 16,-3-9-440-16,11 10 195 0</inkml:trace>
          <inkml:trace contextRef="#ctx0" brushRef="#br0" timeOffset="88259.58">16744 1099 189 0,'0'0'213'0,"0"0"-23"0,0 0-17 0,0 0-18 15,10 11-11-15,-10-11-16 0,0 13-4 0,1-6-7 16,-1-7-3-16,3 23-9 0,-3-10-5 0,1 1-5 16,-1 3 0-16,4 4-7 0,-3 1-6 0,2-1-7 15,0 1-3-15,3-1-4 0,-1-6-6 0,-2 7-7 16,4-1-4-16,-2 2-3 0,1-2-6 0,2 2-4 15,-5-5 2-15,1-3-5 0,1-1-3 0,0-1-7 16,-2 3 4-16,2-3-6 0,0 1-4 0,0-1-21 16,1 0-18-16,0-2-28 0,-3-3-27 0,1 1-23 0,1 0-34 15,0-6-42-15,0 3-53 0,-5-6-115 0,4 6-370 16,-4-6 164-16</inkml:trace>
          <inkml:trace contextRef="#ctx0" brushRef="#br0" timeOffset="90094.49">18048 1116 81 0,'0'0'231'0,"0"0"-17"0,0 0-22 16,-14 0-17-16,14 0-22 0,0 0-13 0,0 0-20 15,0 0-9-15,0 0-14 0,0 0-7 0,0 0-11 16,0 0-5-16,0 0-9 0,0 0 2 0,0 0-14 15,0 0-6-15,0 0 1 0,0 0 2 0,0 0 2 16,0 0 8-16,0 0 1 0,0 0 9 0,0 0 4 16,0 0 8-16,0 0 9 0,0 0 11 0,0 0 12 15,0 0 7-15,0 0 7 0,0 0-17 0,0 0-4 16,0 0 0-16,0 0-4 0,6-18-9 0,-6 18-9 16,0 0-11-16,0 0-2 0,3-15-8 0,-3 15-7 15,0 0-9-15,3-8-3 0,-3 8-8 0,0 0-22 16,0 0-37-16,0 0-28 0,3-9-46 0,-3 9-21 0,0 0-19 15,0 0-25-15,0 0-36 0,0 0-29 0,0 0-57 16,0 0-180-16,0 30-500 0,0-30 221 16</inkml:trace>
          <inkml:trace contextRef="#ctx0" brushRef="#br0" timeOffset="89529.9">18100 1447 181 0,'0'0'219'15,"0"0"-24"-15,0 0-22 0,-11 0-15 0,11 0-20 16,0 0-7-16,0 0-8 0,-8 10-14 15,8-10-10-15,0 0-9 0,0 10-6 0,0-10-7 16,0 0-5-16,-1 9-1 0,1-9-2 0,0 0-8 0,0 0 0 16,0 0-2-16,0 0 6 0,0 0 0 0,3 13 2 15,-3-13-1-15,0 0 8 0,0 0 3 0,0 0 6 16,0 0 12-16,2 9 9 0,-2-9 9 0,0 0 6 16,0 0-8-16,0 0 8 0,0 0-9 0,0 0-5 15,0 0-2-15,0 0-15 0,15-25-3 0,-15 25-5 16,0-11-2-16,0 11-8 0,2-8-5 0,-2 8-10 15,0 0-4-15,0-15-10 0,0 15-2 0,0 0-13 16,0 0 3-16,0 0-27 0,0-12-7 0,0 12-29 16,0 0-29-16,0 0-15 0,0 0-17 0,0 0-3 15,0 0-13-15,0 0-13 0,0 0-18 0,0 0-24 16,0 0-15-16,0 0-32 0,0 0-12 0,0 0-25 16,0 0-179-16,0 0-464 0,0 0 206 0</inkml:trace>
        </inkml:traceGroup>
      </inkml:traceGroup>
    </inkml:traceGroup>
    <inkml:traceGroup>
      <inkml:annotationXML>
        <emma:emma xmlns:emma="http://www.w3.org/2003/04/emma" version="1.0">
          <emma:interpretation id="{A6A8D2BC-6EBD-4583-B26A-0106D8CE80B7}" emma:medium="tactile" emma:mode="ink">
            <msink:context xmlns:msink="http://schemas.microsoft.com/ink/2010/main" type="paragraph" rotatedBoundingBox="1433,3802 28564,2764 28624,4329 1492,53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C1D951-BEC6-416A-8C38-58392150AD69}" emma:medium="tactile" emma:mode="ink">
              <msink:context xmlns:msink="http://schemas.microsoft.com/ink/2010/main" type="line" rotatedBoundingBox="1433,3802 28564,2764 28624,4329 1492,5367"/>
            </emma:interpretation>
          </emma:emma>
        </inkml:annotationXML>
        <inkml:traceGroup>
          <inkml:annotationXML>
            <emma:emma xmlns:emma="http://www.w3.org/2003/04/emma" version="1.0">
              <emma:interpretation id="{E494BEFD-B8BA-4D8D-8B08-2F491EDBBE9A}" emma:medium="tactile" emma:mode="ink">
                <msink:context xmlns:msink="http://schemas.microsoft.com/ink/2010/main" type="inkWord" rotatedBoundingBox="1435,3863 3305,3792 3340,4707 1470,4778"/>
              </emma:interpretation>
            </emma:emma>
          </inkml:annotationXML>
          <inkml:trace contextRef="#ctx0" brushRef="#br0" timeOffset="94936.55">849 3004 33 0,'0'0'130'0,"0"0"-1"0,0 0 0 0,0 0-5 16,0 0 2-16,0 0-10 0,0 0 3 0,0 0-3 15,0 0 2-15,0 0-5 0,0 0 1 0,0 0-6 16,0 0-9-16,0 0-8 0,0 0-8 0,0 0-4 16,0 0-3-16,0 0-9 0,6-14-3 0,-6 14-3 0,5-6-5 15,-5 6-3-15,8-11 2 0,-3 6-6 16,-5 5 3-16,10-12-7 0,-8 7-1 0,3-1-4 16,-1-2-1-16,-4 8 0 0,7-14-2 0,-5 6 3 15,2 1-1-15,-2-3 0 0,-2 10-7 0,1-12 4 16,2 3-4-16,-3 9 1 0,-3-12 2 0,3 12-3 0,-1-17-2 15,1 17-1-15,-7-14-1 0,3 8 0 0,4 6-6 16,-9-13 2-16,5 7-3 0,4 6 1 0,-10-10-3 16,3 7-2-16,7 3-1 0,-12-8-2 15,12 8-3-15,-11-6 2 0,11 6-4 0,-11-3-3 0,11 3 4 16,-9-1-6-16,9 1-4 0,0 0 4 0,-14 0-2 16,14 0-1-16,-10 4-2 0,10-4 2 0,0 0 0 15,-15 9-1-15,10-6 0 0,5-3-1 0,-8 11-2 16,4-5 3-16,4-6-2 0,-7 13 1 0,3-6 0 15,4-7 1-15,-2 17 1 0,-1-9-4 0,2 1 6 16,1-9-3-16,-3 16 2 0,3-16-2 0,0 15 1 16,-2-7-3-16,2-8 0 0,2 22 1 0,-2-14 0 15,3 2 2-15,-2-3-2 0,2 4 2 0,-2-2-1 16,0-1-1-16,-1-8 1 0,3 20 3 0,-2-11-2 16,1 0-2-16,-2 0 0 0,2 4 1 0,-2-4 1 0,1 3-1 15,-1-3 4-15,2 0-3 0,-1 0-2 16,-1 3 5-16,3-2-3 0,-1 2 3 0,1 1-1 15,-3-5 1-15,3 7-1 0,-3-2 2 0,1 1-2 16,1 0 0-16,1 0 1 0,0-3-1 0,-2 3 9 0,-1-1 0 16,0 3 0-16,0-1 3 0,1-1 7 0,-1 1-6 15,0-1-1-15,0-2 0 0,2 2 2 0,-4-1 0 16,2 2 7-16,-1-5-3 0,1 5 1 0,-1-1 0 16,-2-1-1-16,2 1 2 0,-1-2 0 0,2 2 0 15,0-2 1-15,-3 0-2 0,3-2-3 0,0 2 0 16,0 0 0-16,0-12-5 0,0 20 3 0,0-10-3 15,0-1-3-15,1-1-2 0,1 3-1 0,-2-11 0 16,0 17 0-16,2-9 3 0,-2-8-4 0,1 14 2 16,2-7 1-16,-3-7-4 0,4 13 4 0,0-8-3 15,-4-5 3-15,3 11-3 0,-3-11-1 0,4 8 0 16,0-2 3-16,-4-6-7 0,6 6-16 0,-6-6-17 16,3 7-21-16,-3-7-18 0,0 0-23 0,0 0-30 15,4 6-22-15,-4-6-29 0,0 0-19 0,0 0-48 16,0 0-222-16,0 0-501 0,0 0 222 0</inkml:trace>
          <inkml:trace contextRef="#ctx0" brushRef="#br0" timeOffset="95361.3">634 3407 47 0,'0'0'165'0,"-5"-4"-7"15,5 4-8-15,0 0-7 0,0 0-4 16,0 0-4-16,0 0-7 0,0 0 0 0,0 0-6 0,0 0-7 15,0 0-2-15,0 0-5 0,0 0-9 0,0 0-3 16,0 0-7-16,0 0-12 0,0 0-3 0,0 0-8 16,0 0-4-16,0 0-2 0,0 0 2 0,0 0 3 15,0 0-1-15,0 0 1 0,29-6-1 0,-19 4-3 16,-1 1-6-16,6-3-3 0,-2 0-2 0,4 2-2 16,-2-2-5-16,0 2-3 0,2-2-1 0,0-1-7 15,0 3-3-15,0-2-3 0,0 1-1 0,-3 0-3 16,3-1-3-16,-2-2-1 0,-1 6-6 0,-2 0-10 15,-1-2-16-15,0 2-21 0,-11 0-22 0,13 0-23 16,-13 0-21-16,12 2-18 0,-12-2-23 0,0 0-20 16,10 0-29-16,-10 0-187 0,0 0-409 0,0 0 181 15</inkml:trace>
          <inkml:trace contextRef="#ctx0" brushRef="#br0" timeOffset="95687.93">1088 3395 81 0,'0'0'256'16,"10"4"-21"-16,-10-4-22 0,0 0-14 0,0 0-25 16,0 0-11-16,0 0-10 0,3 7-10 0,-3-7-2 15,0 0-5-15,5 9-7 0,-5-9-5 0,4 12-5 16,-1-6-5-16,-1 1-8 0,1 2-5 0,2-1-7 15,-4 2-7-15,3-4 1 0,-2 5-12 0,1-1-7 16,0-1-6-16,1 1-8 0,-4-10-1 0,5 12-8 16,-3-2-2-16,-2-10-1 0,3 12-4 0,-1-6-10 15,-2-6 3-15,4 9-4 0,-4-9-3 0,2 12 2 16,-2-12-4-16,4 9-10 0,-4-9-16 0,3 6-18 16,-3-6-20-16,0 0-17 0,0 0-25 0,2 9-23 15,-2-9-18-15,0 0-23 0,0 0-11 0,0 0-34 16,0 0-25-16,0 0-179 0,0 0-428 0,0 0 190 15</inkml:trace>
          <inkml:trace contextRef="#ctx0" brushRef="#br0" timeOffset="96045.22">1671 3121 33 0,'6'-6'260'0,"-6"6"-21"0,0 0-20 0,0 0-22 16,0 0-18-16,0 0-20 0,0 0-14 0,0 0-3 16,0 0-7-16,0 0-7 0,0 0-5 0,0 0-3 15,-25 25-8-15,15-16-9 0,2 0 4 16,-1 2-11-16,1-1-6 0,-2 3-8 0,3 1-3 0,-1-1-7 15,1-1-8-15,0 3-3 0,0-1-5 0,2-2-6 16,0 2 0-16,2-1-9 0,-2 2 1 16,4-3-10-16,-2 1-3 0,2 1 0 0,1-5-1 0,1 7 0 15,-1-8-4-15,3 1-3 0,-3-9-4 0,1 14-15 16,3-5-12-16,-1-2-20 0,-3-7-23 0,10 11-22 16,-5-3-26-16,1-3-27 0,-6-5-37 0,14 6-39 15,-4-6-234-15,-10 0-475 0,0 0 210 0</inkml:trace>
          <inkml:trace contextRef="#ctx0" brushRef="#br0" timeOffset="96583.07">1892 3267 163 0,'0'0'243'15,"4"-8"-22"-15,-4 8-25 0,0 0-19 0,0 0-20 0,0 0-14 16,0 0-13-16,0 0-20 0,0 0-9 0,0 0-10 15,0 0-12-15,0 0-4 0,10 22-7 16,-10-22-7-16,4 8-5 0,0 0-8 0,-3-1-5 0,2 3-2 16,-3-10-1-16,2 15-4 0,0-8-4 0,-2-7-5 15,5 14-1-15,-2-10-3 0,-3-4 0 0,1 15-4 16,-1-15 1-16,0 9-3 0,0-9-1 16,0 0 0-16,1 10-3 0,-1-10 1 0,0 0 4 0,0 0 0 15,0 0-3-15,0 0 2 0,0 0-3 0,0 0-2 16,0 0 4-16,21-7-5 0,-21 7-2 0,9-9 1 15,-3 1-3-15,0 1 0 0,3-3 0 0,-1 0-2 16,0-1 1-16,-2 5-3 0,1-4-1 0,1 2 1 16,1-5 0-16,-2 5 0 0,-2-1 0 0,1 3 1 15,1-1-2-15,-3-2 2 0,-4 9-1 0,9-10 1 16,-4 4 2-16,-5 6 4 0,11-6 0 0,-8 1 1 16,-3 5 2-16,10-7-3 0,-10 7 3 0,9-6-3 15,-9 6 0-15,12-3 0 0,-12 3 2 0,0 0-3 16,13 0-1-16,-13 0 3 0,13 2-2 0,-13-2 1 15,13 4 2-15,-7-1 5 0,-6-3-2 0,12 9-1 0,-7-1 2 16,2-2-2-16,-2 0 4 0,-1 2 4 16,5 1-5-16,-4 3-2 0,1-2 1 0,-1-2-2 0,1-1-2 15,-3 2 1-15,2 0-4 0,0 3 3 0,-1-5-3 16,-2 2 1-16,3-1-1 0,-2-1 0 16,-3-7-1-16,3 14-6 0,-1-8-15 0,-2-6-11 15,0 0-15-15,1 13-16 0,-1-13-11 0,3 8-4 0,-3-8-9 16,0 0-22-16,0 0-30 0,0 0-24 0,0 0-23 15,0 0-26-15,0 0-140 0,0 0-372 16,0 0 165-16</inkml:trace>
          <inkml:trace contextRef="#ctx0" brushRef="#br0" timeOffset="96877.5">2415 2962 134 0,'0'0'173'0,"0"0"-13"0,0 0-3 16,0 0-13-16,22 11-6 0,-18-5-8 0,0 2-6 15,0 0-1-15,1 1-4 0,1 3 3 0,0 1-6 16,-1 1-6-16,-3 0-8 0,2 2-3 0,-1-1-1 16,0 0-5-16,2 8 3 0,-4-7-6 0,0 5-3 15,2-5-8-15,-3 8-6 0,1-4-5 0,-2-4-8 16,1 1-5-16,-3 1-3 0,2 0-5 0,0-1-5 15,-3-3-2-15,-1-1-4 0,-1 2-1 0,4-2-5 0,-2 3 0 16,-1-9-10-16,-1 5-16 0,3-4-24 16,-3 3-29-16,0-2-37 0,1-3-38 0,5-6-47 0,-10 9-48 15,5-5-185-15,5-4-435 0,0 0 192 16</inkml:trace>
        </inkml:traceGroup>
        <inkml:traceGroup>
          <inkml:annotationXML>
            <emma:emma xmlns:emma="http://www.w3.org/2003/04/emma" version="1.0">
              <emma:interpretation id="{1BA9B3F5-45D3-49E9-A92E-43808CF61871}" emma:medium="tactile" emma:mode="ink">
                <msink:context xmlns:msink="http://schemas.microsoft.com/ink/2010/main" type="inkWord" rotatedBoundingBox="3794,4322 5189,4268 5211,4851 3817,4904"/>
              </emma:interpretation>
            </emma:emma>
          </inkml:annotationXML>
          <inkml:trace contextRef="#ctx0" brushRef="#br0" timeOffset="97418.6">2965 3248 45 0,'0'0'242'0,"0"0"-23"15,0 0-24-15,0 0-18 0,0 0-18 16,0 0-15-16,0 0-17 0,0 0-10 0,0 0-8 0,0 0-2 15,0 0 3-15,0 0-8 0,0 0 4 0,0 0 1 16,0 0 0-16,21 8-6 0,-12-4-5 0,-1-3-6 16,-8-1-8-16,17 4-1 0,-8-2-1 0,4-1-2 15,0-1-7-15,2 6-4 0,-2-6-8 0,0 1 1 16,1 2-8-16,-2-3-5 0,1 3-2 0,0-3 1 0,1 2-9 16,-1-4 0-16,1 4 0 0,0-2-4 15,-2 1-5-15,1-1-2 0,-3 0 2 0,2 2-2 16,-12-2-3-16,25-3 1 0,-15 3-1 0,1 1-1 15,0-1-8-15,-1 2 8 0,-10-2-7 0,17-3 0 0,-8 1 1 16,-9 2-5-16,14 2 1 0,-14-2-2 16,12-2 0-16,-12 2-5 0,10 0 5 0,-10 0-2 0,0 0 0 15,0 0-15-15,13 0-9 0,-13 0-16 0,0 0-20 16,0 0-18-16,0 0-24 0,0 0-27 0,0 0-28 16,0 0-25-16,0 0-27 0,0 0-57 0,0 0-168 15,0 0-461-15,0 0 204 0</inkml:trace>
          <inkml:trace contextRef="#ctx0" brushRef="#br0" timeOffset="97733.94">3008 3442 90 0,'0'0'192'0,"0"0"-2"15,0 0-6-15,0 0-7 0,16 7-11 0,-16-7 0 16,17 1-8-16,-7 0-10 0,2 0-1 0,2-1-11 16,-1 3-3-16,3-6-9 0,1 3-6 0,0 0-6 15,0 0-11-15,0 3-2 0,0-2-6 0,-1-1-9 16,0 1-2-16,0-2-9 0,0 1-5 0,1 0-6 16,-2 0-5-16,0 0-7 0,0 0-2 0,0 0-5 15,-2-1-2-15,-1 1-8 0,3 0-4 0,-15 0 2 16,18 0-9-16,-10-3-9 0,-8 3-14 15,17 0-19-15,-17 0-14 0,11 3-22 0,-11-3-17 0,12 0-25 16,-12 0-28-16,12-3-29 0,-12 3-34 0,12-6-54 16,-7 0-137-16,1 4-411 0,-6 2 183 0</inkml:trace>
          <inkml:trace contextRef="#ctx0" brushRef="#br0" timeOffset="98337.99">3662 3239 67 0,'0'0'175'0,"0"0"-9"0,0 0-14 0,0 0-8 0,0 0-4 16,0 0-5-16,2 26-14 0,2-20-5 0,-2 4-5 16,2-4-7-16,-4-6-2 0,3 21-5 0,0-13-7 15,0 0-8-15,-1 3 0 0,2 1-4 0,-1-3-2 16,-1 2-6-16,-2-3-8 0,3 1-7 0,-2 1-3 15,-1-10-4-15,3 14-5 0,-3-5-6 0,0-9-4 16,4 13 1-16,-3-7-4 0,-1-6-4 0,0 0-1 16,3 13-3-16,-3-13 0 0,2 6-3 0,-2-6 0 15,0 0-2-15,0 0 0 0,0 0 0 0,3 9 2 16,-3-9 10-16,0 0-4 0,0 0-3 0,0 0-1 16,0 0 0-16,0 0-5 0,0 0-3 0,13-18 0 15,-13 18 0-15,5-15-3 0,-2 8-7 0,2 0-1 0,-1-2 0 16,3-4-3-16,-5 2 1 0,6-1 0 0,-4-3-5 15,5 5-1-15,-2-2 0 0,-1 2 0 16,1-1 0-16,2 5 4 0,-4-4-4 0,3-1 3 0,-3 5 0 16,2-1 1-16,-2 0-1 0,4 1 3 0,-2-1 0 15,2-1 1-15,-4 2 4 0,-5 6 3 0,9-7-4 16,-2 5 7-16,-7 2-3 0,8-8 0 0,-8 8 4 16,9-7 4-16,-3 4 1 0,-6 3 3 0,8-3-4 15,-8 3 0-15,0 0 0 0,12-1-1 0,-12 1 1 16,0 0-1-16,14-2 0 0,-14 2 0 0,0 0-5 15,12 7 4-15,-12-7 1 0,10 9 2 0,-6-1 0 16,0-4 4-16,3 5 0 0,-3-3 9 0,2 5 2 16,-3 2 5-16,6-1-4 0,-4-1 3 0,-2 1 2 0,5-1-4 15,-6 0-1-15,2 3 6 0,2-3-6 16,-3 2 0-16,0-4-2 0,0 0-3 0,1 3-3 16,-3-4 2-16,3 2-5 0,-3-2-6 0,3 5 2 0,-1-6-2 15,1-1 1-15,-4-6-2 0,2 16-16 0,1-11-18 16,-3-5-23-16,5 12-27 0,-4-4-34 0,-1-8-30 15,0 8-29-15,0-8-34 0,0 0-43 0,3 9-232 16,-3-9-510-16,0 0 226 0</inkml:trace>
          <inkml:trace contextRef="#ctx0" brushRef="#br0" timeOffset="98766.95">4372 3519 120 0,'0'0'237'16,"0"0"-6"-16,0 0-14 0,-6 17-10 0,6-17-9 0,-2 10-9 16,2-10-9-16,-7 12-12 0,6-6-5 0,-3 5-13 15,4-11-5-15,-3 17-12 0,-1-10-9 0,2 2-7 16,-3-1-9-16,1 1-9 0,-2-1-4 0,1 4-6 15,1-4-10-15,-1 1-8 0,-1 1-5 0,-4 0-6 16,5-3-4-16,0 3-5 0,-7 0-3 0,4-3-4 16,2 2-13-16,-1-1-15 0,2-1-22 0,-2 1-25 0,2-1-35 15,-4-1-36-15,4-1-37 0,5-5-44 16,-9 12-36-16,3-10-239 0,6-2-496 0,0 0 219 0</inkml:trace>
        </inkml:traceGroup>
        <inkml:traceGroup>
          <inkml:annotationXML>
            <emma:emma xmlns:emma="http://www.w3.org/2003/04/emma" version="1.0">
              <emma:interpretation id="{5F4FBD41-16D0-4440-A893-87E30A7225BE}" emma:medium="tactile" emma:mode="ink">
                <msink:context xmlns:msink="http://schemas.microsoft.com/ink/2010/main" type="inkWord" rotatedBoundingBox="6021,3853 8102,3773 8134,4627 6054,4707"/>
              </emma:interpretation>
            </emma:emma>
          </inkml:annotationXML>
          <inkml:trace contextRef="#ctx0" brushRef="#br0" timeOffset="103957.12">5212 3299 112 0,'0'0'284'0,"0"0"-10"0,0 0-9 0,0 0-17 15,0 0-12-15,0 0-17 0,0 0-11 0,0 0-15 16,0 0-13-16,0 0-12 0,0 0-13 0,0 0-15 15,0 0-11-15,0 0-12 0,0 0-10 0,0 0-4 16,0 0-15-16,0 0-8 0,0 0-6 0,0 0-6 16,0 0-1-16,0 0-20 0,0 0 6 0,0 0-6 15,0 0-8-15,0 0 2 0,29-1-10 0,-19 1-4 16,2-3 0-16,1 5-5 0,4-4-5 0,0 4 2 16,0-2 1-16,1 0-8 0,-1 0-15 0,4 0-12 15,0-2-18-15,-4 2-15 0,0 2-17 0,3-4-17 0,-6 4-19 16,3-2-20-16,-5 1-20 0,-1 0-24 15,-2-1-29-15,-9 0-33 0,17 0-227 0,-17 0-491 16,10 0 216-16</inkml:trace>
          <inkml:trace contextRef="#ctx0" brushRef="#br0" timeOffset="103545.32">5461 2965 43 0,'0'0'218'16,"0"0"-12"-16,0 0-12 0,0 0-15 0,0 0-8 16,0 0-6-16,0-14-12 0,0 14-9 0,0 0-10 15,5-10-8-15,-5 10-4 0,9-7-2 0,-9 7-8 0,8-9-7 16,-2 4-1-16,-3-1 0 0,5 0-7 15,-2 0-7-15,-3 0-5 0,2-1-5 0,0 0-4 0,1 1-4 16,-6 6 0-16,4-15-1 0,-2 8-3 0,2-1-11 16,-4 8 1-16,1-14-7 0,-1 14-6 0,-1-13-3 15,1 13-9-15,-5-14-1 0,0 9-5 0,5 5-3 16,-11-9-6-16,3 2 0 0,-1 5-4 0,1-1-1 16,-3 0 0-16,-1 0-4 0,1 2 1 0,0-1-2 15,11 2-1-15,-20-2-3 0,11 2 0 0,9 0-1 16,-19 0 0-16,19 0 1 0,-13 0-1 0,13 0-3 15,-17 4-2-15,12 0 2 0,5-4 5 0,-13 3-7 16,5 2 5-16,2-1-6 0,6-4 2 0,-11 9-1 16,10-1 0-16,1-8-1 0,-7 12 2 0,4-4-1 15,3-8 0-15,-4 15 1 0,0-6 0 0,4 0-1 0,-2 3 2 16,2 0 0-16,0-1 0 0,2 0-1 16,-2 4-2-16,0-3 1 0,0 3 4 0,1-2 0 15,-1 1-3-15,5 2 2 0,-5-4 0 0,0 3 0 16,2-1-1-16,0 1 2 0,-1 1 2 0,3 4-5 0,-4-4 4 15,2-1-3-15,-1-1 6 0,4 0 0 0,-5 1 2 16,0-1 3-16,0 3-3 0,0-3 2 16,0 2-2-16,0 1-2 0,0-4 10 0,0 3-4 0,2-1 5 15,0-3 0-15,-1 9-3 0,1-5 0 0,-2-1-3 16,2-2 10-16,0 2-5 0,0 2 1 0,2 0-5 16,-3-3 6-16,3-1-7 0,-2 1 2 15,2 0-3-15,0 1 0 0,-2 0 3 0,1-3 1 0,1 1-1 16,1-4-1-16,-2 0-4 0,-1 1-2 0,-1-1 3 15,1-1-3-15,-2-8 5 0,5 13-4 0,-5-7-1 16,0-6-3-16,3 9 3 0,-3-9 0 0,0 0-3 16,1 12 8-16,-1-12-7 0,0 0 3 0,0 0-10 15,3 10-4-15,-3-10-8 0,0 0-16 0,0 0-13 16,0 6-19-16,0-6-13 0,0 0-22 0,0 0-20 16,0 0-23-16,0 0-30 0,0 0-28 0,0 0-46 15,-10 9-227-15,10-9-511 0,0 0 226 0</inkml:trace>
          <inkml:trace contextRef="#ctx0" brushRef="#br0" timeOffset="104625.2">5761 3345 31 0,'0'0'308'0,"0"0"-11"0,-14-10-23 0,14 10-23 15,0 0-18-15,0 0-23 0,-3-10-24 0,3 10-17 16,0 0-17-16,0 0-15 0,5-17-17 0,-5 17-8 15,8-10-12-15,-2 5-13 0,1-1-2 0,-1 2-10 16,0-2-11-16,-6 6-5 0,20-11-9 0,-12 7-3 16,5-2-4-16,-3 3-8 0,3 0-3 0,2-1-2 15,-2 3-5-15,0 0-1 0,4-3-5 0,-8 3 2 16,0 1-4-16,-9 0-3 0,20-2-2 0,-20 2 0 16,14 0-4-16,-14 0 1 0,13 3-2 0,-13-3-2 0,9 5-4 15,-4 0 6-15,-5-5-2 0,8 4-5 0,-8-4 0 16,4 8 4-16,-4-8-2 0,3 15 4 0,-3-15-4 15,0 15 1-15,-7-3-1 0,2 0-2 0,-3 2 2 16,2-2 0-16,-5 2 3 0,2-1 3 0,-4 2-2 16,4-2 2-16,-6 3-2 0,1-5 0 0,0 5 1 15,1-5 0-15,-4 3 3 0,0-2-6 0,4-1 3 16,-1-1-1-16,3-1-5 0,-1 0 1 0,2 0 1 16,-2-3 3-16,1-1-3 0,5 0-1 0,-1 0 0 15,7-5 3-15,-12 6-2 0,12-6 0 0,-9 6 2 16,9-6 3-16,0 0-1 0,-8 4 6 0,8-4 1 15,0 0 7-15,0 0-6 0,0 0 2 0,0 0-8 16,0 0 2-16,0 0-1 0,0 0-3 0,0 0 2 16,0 0-4-16,0 0-2 0,0 0 3 0,25-20-4 0,-25 20-1 15,16-2 1-15,-7-1-6 0,0 1 5 16,4 1-3-16,-1-2 7 0,2 3-4 0,1 0-1 16,1-1-1-16,1 1 7 0,-3 0-5 0,3-2-2 0,0 5-1 15,0-3 1-15,0 3-2 0,-4-2 4 0,3-1-1 16,-5 1 3-16,4 0-6 0,-7 2-9 0,5-2-9 15,-3-1-9-15,-10 0-11 0,15 1-14 0,-15-1-15 16,11 4-19-16,-11-4-8 0,11 0-19 0,-11 0-12 16,10 1-15-16,-10-1-20 0,0 0-24 0,0 0-58 15,0 0-135-15,7-12-411 0,-3 5 183 0</inkml:trace>
          <inkml:trace contextRef="#ctx0" brushRef="#br0" timeOffset="104979.53">6461 2956 37 0,'0'0'247'0,"0"0"-22"0,-13 0-14 0,13 0-17 15,0 0-10-15,-19 10-9 0,11-4-7 0,1 0-13 0,-3 1-11 16,-1 4-7-16,3-2-13 0,-1 3-2 16,-3 0-13-16,3 1-4 0,1-1-9 0,0 3-5 0,0-2-5 15,2 3-6-15,2-2-3 0,-4 0-9 0,3 2-3 16,1-1-9-16,2 1-1 0,-2-1-7 16,4 0-5-16,0-2-2 0,2 2-1 0,-2-5-5 0,4 3 4 15,2-1-8-15,-3 0-4 0,-1-4 3 0,4 3-8 16,0-4 3-16,-2-2-18 0,4 0-17 0,1 1-22 15,-2-2-24-15,4-2-26 0,-1 1-23 0,4-2-29 16,-1-2-32-16,3-3-44 0,6-1-48 0,-8-1-133 16,6-4-425-16,0 1 188 0</inkml:trace>
          <inkml:trace contextRef="#ctx0" brushRef="#br0" timeOffset="105504.98">6705 3184 87 0,'5'-5'223'0,"-5"5"-19"0,0 0-20 15,0 0-18-15,0 0-21 0,0 0-14 0,0 0-10 16,0 0-6-16,0 0-6 0,9 13-4 0,-9-13 0 16,3 11-13-16,-3-11 0 0,5 11-9 0,-3-2-6 15,-1-1-5-15,5 0-4 0,0-1-3 0,-4 1-5 16,1-1-9-16,1 0-3 0,-4 3-2 0,0-10-5 16,5 14-6-16,-2-7-1 0,-1 3-4 0,-2-10-1 15,3 14-3-15,-2-7-3 0,-1-7-4 0,5 11 3 16,-5-11-3-16,3 9-1 0,-3-9 0 0,0 0-3 15,3 6 3-15,-3-6-4 0,0 0 0 0,0 0-4 16,0 0-3-16,0 0-1 0,0 0-3 0,11-25-13 16,-8 19-3-16,-3 6-2 0,4-14 1 0,1 6-5 15,-2-2 0-15,-1-2 0 0,2-1 3 0,-1 1 2 16,2 2 0-16,-2-2 0 0,2 1 0 0,-1 0 7 16,1-1-6-16,0 4 5 0,-5 8 1 0,6-14-2 15,0 9 3-15,-1-4 2 0,-2 3 3 0,-3 6 0 16,9-10 0-16,-4 7 3 0,-5 3 2 0,10-8 3 0,-10 8 1 15,9-3 2-15,-9 3 0 0,8-6 1 16,-8 6-2-16,0 0 0 0,10-2 3 0,-10 2 1 16,0 0 2-16,0 0 0 0,17 8 7 0,-10-5-2 0,-2 2 3 15,-5-5 2-15,6 10 2 0,2-4-1 0,-5 3 0 16,3 0 2-16,-1 1-2 0,1 0-1 16,0 0-6-16,-3-2 1 0,2 1-3 0,-2 3-1 0,3 1 1 15,-3-1-1-15,-1-4-4 0,1 2 0 0,0-2 1 16,-1-1-3-16,-2-7-2 0,7 15-8 0,-7-15-11 15,5 9-15-15,-5-9-2 0,3 7-4 0,-3-7 2 16,0 0-7-16,0 0-22 0,0 0-13 0,0 0-13 16,0 0-17-16,0 0-16 0,0 0-16 0,9-27-14 15,-7 16-16-15,2-1-39 0,-1-2-113 0,0-2-343 16,-1-5 152-16</inkml:trace>
          <inkml:trace contextRef="#ctx0" brushRef="#br0" timeOffset="105769.98">7106 2929 2 0,'0'0'161'0,"11"-6"-4"0,-11 6-5 0,0 0-3 15,14 0-10-15,-14 0-10 0,0 0-2 0,20 6-7 0,-11-4-6 16,-4 4-12-16,4-2-1 0,-1 5 2 0,1-3-4 16,2 4-9-16,-2 2 4 0,-1 0 0 0,4 3 0 15,-3 0-7-15,-1-1-2 0,1 3-2 0,1 1 1 16,-6-3-6-16,1-1-6 0,-2 3 2 0,3 2 0 15,-3 3-5-15,-3-3-5 0,3-4-6 0,-3 2-6 16,-4 1 1-16,2 3-8 0,-1-2-2 0,-3 0-3 16,0-4-5-16,-2 6 0 0,5-9-6 0,-5 3-18 15,2-2-22-15,-1-1-30 0,2 0-31 0,0-1-43 16,-4 0-44-16,4-5-51 0,-1 0-222 0,6-6-468 16,0 0 207-16</inkml:trace>
        </inkml:traceGroup>
        <inkml:traceGroup>
          <inkml:annotationXML>
            <emma:emma xmlns:emma="http://www.w3.org/2003/04/emma" version="1.0">
              <emma:interpretation id="{683DDFB0-0813-40A8-A36F-3DD45A2B32EF}" emma:medium="tactile" emma:mode="ink">
                <msink:context xmlns:msink="http://schemas.microsoft.com/ink/2010/main" type="inkWord" rotatedBoundingBox="8421,3535 11466,3418 11515,4705 8470,4822"/>
              </emma:interpretation>
            </emma:emma>
          </inkml:annotationXML>
          <inkml:trace contextRef="#ctx0" brushRef="#br0" timeOffset="106291.51">7625 3152 261 0,'0'0'286'0,"0"0"-23"16,0 0-25-16,-7-3-24 0,7 3-21 0,0 0-20 15,0 0-18-15,0 0-13 0,0 0-7 0,0 0-12 16,0 0-6-16,0 0-9 0,0 0-1 0,39 6-7 16,-28-6-6-16,4 2 0 0,2-1-8 0,0 3-3 15,5 1-9-15,0-3 0 0,-6-1-7 0,9 2-4 16,0-1-1-16,-2 1-7 0,-1-2-4 0,2 2 0 0,-10-1-2 16,6-2-8-16,2 2-2 0,0 1 0 0,-3-2 3 15,-2-1-10-15,0-1 3 0,0 2-2 16,0 1-1-16,-4-2 0 0,1 0-1 0,1-2 0 0,2 2 6 15,-6-1-1-15,1 1-8 0,-2 0 3 0,-10 0-4 16,17-1-3-16,-7-1 1 0,-10 2-6 0,0 0-5 16,17-3-1-16,-17 3-1 0,9 0-5 0,-9 0-4 15,0 0-11-15,0 0-21 0,10-4-16 0,-10 4-25 16,0 0-26-16,0 0-32 0,0 0-25 0,0 0-28 16,0 0-14-16,0 0-28 0,0 0-20 0,-42 0-226 15,28 3-507-15,0-3 225 0</inkml:trace>
          <inkml:trace contextRef="#ctx0" brushRef="#br0" timeOffset="106585.39">7727 3347 122 0,'0'0'198'0,"0"0"-9"0,0 0-9 16,15 7-7-16,-4-5-5 0,1 1-8 0,3-2-5 15,4 1-8-15,3-1-6 0,2 3-3 0,1-3-11 0,1 0-3 16,-1-1-11-16,-2 3-7 0,5-3-3 16,-5 2-8-16,2 2-6 0,-1-4-10 0,3 2-6 15,-3 2-5-15,-2-2-4 0,-8-1-6 0,3 0-3 0,-2 1-10 16,-1 1-1-16,6-2-6 0,-6 0-2 0,-2 1-2 16,-2-2-2-16,-10 0-5 0,15 2-1 0,-15-2-2 15,14-2-7-15,-14 2-5 0,12 0-11 0,-12 0-18 16,0 0-25-16,0 0-32 0,13-3-28 0,-13 3-31 15,0 0-33-15,4-10-42 0,-4 10-213 0,5-10-454 16,-2 3 201-16</inkml:trace>
          <inkml:trace contextRef="#ctx0" brushRef="#br0" timeOffset="107321.81">8523 3115 171 0,'0'0'258'0,"3"-10"-18"0,-3 10-20 0,0 0-20 15,8-5-16-15,-8 5-10 0,0 0-14 0,0 0-14 16,0 0-13-16,0 0-13 0,0 0-9 15,21 9-7-15,-21-9-3 0,10 11-2 0,-6-5 2 0,1 2-10 16,1 0 0-16,-2 1-2 0,1 3-2 0,3-2-3 16,-2 1 9-16,-1 3 1 0,2 1-5 0,1-1-6 15,-6 0-4-15,5 1-4 0,-2 6-7 0,0-6-1 16,2-2 7-16,-2 2-16 0,-2-3-4 0,2 1-4 16,-1-1-5-16,1-1-7 0,-5-1 3 0,5-2-7 15,-2-1-4-15,1 1-3 0,-4-8-4 0,5 12 4 16,-5-12-4-16,3 9-7 0,-3-9 4 0,2 8-2 15,-2-8 1-15,3 8 1 0,-3-8 2 0,0 0-2 16,0 0-1-16,0 0-1 0,0 0-4 0,0 0-4 0,0 0 5 16,0 0-6-16,17-21-8 0,-13 10-1 0,-1-2-13 15,-1-2-7-15,-2 0-1 0,3-1-9 16,-1-5-6-16,2 3 4 0,-1 2-6 0,0-4 1 0,-1 1-2 16,-2 3 1-16,3 2 4 0,1-6 4 0,-3 5-1 15,3 0 6-15,-1 3 3 0,2-1 2 0,0-1 2 16,-4 0-1-16,5 1 5 0,1 0-1 0,0 1 1 15,1 2-1-15,-2-2 5 0,0 3-3 0,3-1 1 16,-1 2 4-16,3-2-4 0,-6 4 4 0,5 0 1 16,-3-1 0-16,-4 1-2 0,6 1 4 0,-9 5-2 15,12-8 0-15,-4 4 4 0,-8 4 2 0,12-7-6 16,-5 5-3-16,-7 2 3 0,12-4 7 0,-12 4-4 16,15-2-1-16,-15 2 0 0,14-1 4 0,-14 1-4 15,0 0 2-15,17 3-2 0,-9-3-1 0,-8 0 3 0,9 6-1 16,-4 1-3-16,2-1 2 0,-2 0 4 15,0 2-2-15,-1 2 9 0,1 3 11 0,1 0-3 16,3 1 3-16,-4 0 0 0,0-1 5 0,2 3 4 0,-2-1-1 16,3 7-1-16,-2-2 1 0,5-1 1 0,-2 0-3 15,0 1-5-15,2-1 4 0,-2 3-4 16,-1-4 1-16,1 3-2 0,2-2-2 0,-3-2 0 0,3-5-3 16,-2 1-4-16,0-3-14 0,-1 4-21 0,1-6-19 15,-4 4-25-15,1-5-24 0,-4 0-32 0,-2-7-33 16,7 11-27-16,-7-11-40 0,6 3-54 0,-6-3-181 15,0 0-499-15,0 0 222 0</inkml:trace>
          <inkml:trace contextRef="#ctx0" brushRef="#br0" timeOffset="108295.36">9165 2509 53 0,'0'0'204'0,"0"0"-8"15,0 0-8-15,0 0-6 0,0 0-9 16,0 0-8-16,0 0-10 0,0 0-10 0,0 0-15 0,0 0-12 16,-6-6-10-16,6 6-12 0,0 0-13 0,0 0-11 15,0 0-7-15,0 0-5 0,0 0-3 0,0 0-8 16,0 0-4-16,-16 16-4 0,16-16-2 0,-3 9-1 16,0-2-6-16,3-7-2 0,-6 14-1 0,6-7-1 15,0-7-1-15,-2 15 3 0,2-7-2 0,0-8 4 16,0 15 4-16,2-8 2 0,1 2 0 0,1 0 4 15,0-2-3-15,0 2 6 0,1-3 0 0,3 2 2 16,-2-3-3-16,1 3 1 0,-2-4 0 0,3 1 1 16,4 0-2-16,-3 0 0 0,1-3-1 0,-2 0 2 15,1 0-7-15,-9-2-2 0,15 3 3 0,-4-3-3 0,-11 0-1 16,17 0-5-16,-6-3 6 0,-2 3-11 16,-9 0 4-16,17-4-5 0,-8-2 0 0,-1 4 4 15,1-5-10-15,-1 3 4 0,-1 0-4 0,0-2-3 16,0-1-1-16,-2 3 1 0,0-4-3 0,-5 8 1 0,10-14-4 15,-5 8 1-15,0-2 1 0,-1 2-3 0,-4 6-4 16,5-14 0-16,-2 4 0 0,-1 4 0 16,-2 6-4-16,3-16 1 0,-3 16 0 0,0-17 1 0,0 17-1 15,-3-15-2-15,1 9 3 0,2 6-5 0,-5-14-1 16,2 8 3-16,-6-3-4 0,2 3 0 0,-3 3 1 16,-2-2 0-16,4-2 4 0,-6 0-4 0,2 2 2 15,0 1-1-15,-1 0-1 0,-2-1 0 0,1 1 6 16,3 2-6-16,-4 1-1 0,6-2 3 0,-4 1-1 15,13 2-3-15,-20 0 3 0,11 0 1 0,9 0-2 16,-17 0-3-16,17 0 4 0,-17 2-2 0,17-2 3 16,-14 4-2-16,6-1-6 0,8-3-8 0,-12 7-8 15,6-4-9-15,6-3-11 0,-13 8-13 0,9-2-11 16,-1-1-10-16,5-5-13 0,-11 12-19 0,10-4-21 16,-1 1-17-16,2-9-14 0,-1 16-24 0,1-16-31 15,3 15-191-15,-2-9-444 0,4 0 197 0</inkml:trace>
          <inkml:trace contextRef="#ctx0" brushRef="#br0" timeOffset="108895.84">9586 2637 188 0,'0'0'227'0,"0"0"-5"16,0 0-5-16,0 0-8 0,0 0-3 0,0 0-14 0,0 0-10 15,0 0-13-15,0 0-13 0,0 0-12 0,0 0-11 16,0 0-16-16,0 0-8 0,0 0-8 0,0 0-13 15,0 0-8-15,0 0-8 0,0 0-4 0,0 0-12 16,0 0-5-16,0 0-6 0,0 0-3 0,0 0-5 16,0 0-5-16,0 0-1 0,0 0-3 0,0 0-1 15,0 0-1-15,0 0-1 0,0 0 0 0,0 0 1 16,0 0 4-16,0 0 4 0,-1 12 4 0,1-12 4 16,0 0-3-16,9 1 2 0,-9-1-2 0,0 0-4 15,0 0 0-15,14-1 0 0,-14 1 0 0,0 0-1 16,15-2-1-16,-15 2 3 0,0 0 1 0,13-2 1 15,-13 2 8-15,0 0-3 0,10-2 6 0,-10 2 5 16,0 0 2-16,0 0 0 0,6-5 3 0,-6 5 3 16,0 0-3-16,0 0-1 0,0 0 2 0,0 0-9 15,0 0-3-15,0 0-9 0,0 0-5 0,0 0-5 16,0 0 0-16,0 0-8 0,0 0 0 0,0 0-9 0,0 0 0 16,-27-3 1-16,27 3-3 0,0 0-6 15,0 0 5-15,-13 5-4 0,13-5-4 0,0 0 4 0,0 0-2 16,-10 4-4-16,10-4 4 0,0 0-6 0,0 0-5 15,0 0 0-15,0 0-2 0,-8 7 3 0,8-7-5 16,0 0 2-16,0 0 4 0,0 0-3 0,0 0-5 16,0 0-1-16,0 0-7 0,0 0-25 0,0 0-17 15,0 0-17-15,0 0-26 0,0 0-30 0,0 0-55 16,0 0-60-16,31-10-49 0,-31 10-293 0,10-6-642 16,-10 6 285-16</inkml:trace>
          <inkml:trace contextRef="#ctx0" brushRef="#br0" timeOffset="109907.32">9927 2415 4 0,'0'0'193'16,"0"0"-7"-16,0 0-2 0,0 0-7 15,0 0-6-15,-9 3-1 0,9-3-5 0,0 0-5 16,0 0-8-16,0 0-5 0,0 0-5 0,0 0-11 16,0 0-3-16,0 0-5 0,0 0-9 0,0 0-3 0,-4-15-9 15,4 15-4-15,0 0-5 0,0 0-10 0,0 0-8 16,0-12-7-16,0 12-8 0,0 0-5 0,0 0-5 15,10-9-11-15,-10 9-1 0,9-5-5 0,-9 5 0 16,10-5-5-16,-10 5-7 0,9-4 1 0,-9 4-5 16,12 0-1-16,-12 0 4 0,14-2-9 0,-14 2-2 15,15 0 3-15,-15 0-7 0,14 0 1 0,-6 2 4 16,-8-2-2-16,13 0-2 0,-4 3-3 0,-2 1 0 16,1-2 0-16,-8-2-2 0,14 5 4 0,-7-3-7 15,-7-2 3-15,10 5-5 0,-3-1 3 0,-7-4 4 16,10 6-6-16,-6 0 2 0,-4-6-4 0,8 10 0 15,-6-5-1-15,-2-5 1 0,3 10 0 0,-3-10 1 16,7 12 2-16,-7-12 3 0,0 12-2 0,0-5-2 16,0-7-5-16,-3 16 5 0,3-16 2 0,-1 14-1 15,-5-7 2-15,5 2-4 0,1-9 2 0,-5 16 7 0,1-8-6 16,0-1 3-16,0 1 3 0,-2 2-5 0,-1-1 0 16,2 0-1-16,0-3 3 0,-2 3 0 15,0 2-2-15,2-4 0 0,-3-1 4 0,2 2-5 0,1 0 1 16,-2 0 5-16,3-1 1 0,-2-2-6 15,2 0-2-15,-2 3 3 0,6-8-2 0,-10 6 10 0,10-6-7 16,-3 8-1-16,3-8 4 0,0 0-1 16,-9 8 1-16,9-8-1 0,0 0 1 0,0 0 2 0,-5 6 0 15,5-6 5-15,0 0 7 0,0 0 7 0,0 0 2 16,0 0 0-16,0 0-4 0,0 0-2 0,0 0 0 16,0 0-5-16,0 0-3 0,0 0 0 0,0 0 2 15,0 0-9-15,0 0-3 0,0 0 0 0,0 0-1 16,22-22 0-16,-22 22-4 0,9-3 2 0,-9 3-4 15,10-1 2-15,-10 1-1 0,13-2-1 0,-13 2-2 16,11 0 3-16,-11 0 1 0,16 2 5 0,-9 0-5 16,-7-2-4-16,17 2 1 0,-8 0 8 0,-1 0-10 15,-8-2 5-15,18 5 1 0,-8-4-1 0,2 4 1 16,4-4-2-16,-4 2 0 0,-1 1 2 0,4-2 0 0,-1 2-1 16,-2-2 2-16,1 1-1 0,-1-3 3 0,-1 0-1 15,-11 0 13-15,20 0 3 0,-11-3-3 16,-9 3 6-16,19 0 6 0,-9 0 12 0,-10 0-4 15,13-6 3-15,-8 3-3 0,-5 3 1 0,15-6 1 16,-11 3-6-16,-4 3-5 0,0 0-3 0,0 0-4 16,7-5-6-16,-7 5-12 0,0 0-11 0,0 0-27 15,0 0-21-15,0 0-19 0,0 0-18 0,0 0-26 0,0 0-25 16,0 0-34-16,0 0-30 0,-34 9-21 0,34-9-32 16,-17 8-194-16,12-2-496 0,-4-2 220 0</inkml:trace>
          <inkml:trace contextRef="#ctx0" brushRef="#br0" timeOffset="110568.41">10666 3121 126 0,'0'0'254'0,"0"0"-21"0,0 0-16 0,0 0-16 16,-12 25-6-16,12-25-5 0,0 12-9 15,0-12-8-15,0 12-12 0,0-12-3 0,-5 18-13 0,4-8-11 16,-4 5-12-16,1 0-7 0,-4 5-17 0,0-1-1 16,-3 3-12-16,-3-1 0 0,-4 6-14 0,-2 3-12 15,-2-2-27-15,-7 2-42 0,-2 2-53 0,-3 0-54 16,-11 9-63-16,14-9-76 0,-2-3-162 0,-3-2-452 15,2-1 199-15</inkml:trace>
        </inkml:traceGroup>
        <inkml:traceGroup>
          <inkml:annotationXML>
            <emma:emma xmlns:emma="http://www.w3.org/2003/04/emma" version="1.0">
              <emma:interpretation id="{88436661-84C7-4A1E-AD1B-CCD77DC5CBB0}" emma:medium="tactile" emma:mode="ink">
                <msink:context xmlns:msink="http://schemas.microsoft.com/ink/2010/main" type="inkWord" rotatedBoundingBox="12001,3653 14602,3553 14637,4479 12037,4579"/>
              </emma:interpretation>
            </emma:emma>
          </inkml:annotationXML>
          <inkml:trace contextRef="#ctx0" brushRef="#br0" timeOffset="117766.7">11193 3134 160 0,'0'0'204'0,"0"0"-11"0,0 0-5 15,0 0-10-15,0 0-6 0,36 6-7 0,-25-6-9 16,2 2-12-16,4-4-7 0,0 2-12 0,0-1-10 15,0-1-5-15,-1 2-14 0,1 0-12 0,2 0-5 16,-3-1-9-16,0 1-8 0,1 0-6 0,-2 0-10 16,0 0-13-16,-6-2-22 0,3 2-23 15,-12 0-24-15,18-3-29 0,-10 6-35 0,-8-3-41 0,14-3-44 16,-14 3-157-16,15-3-369 0,-9 1 165 0</inkml:trace>
          <inkml:trace contextRef="#ctx0" brushRef="#br0" timeOffset="117422.08">11329 2907 76 0,'0'0'222'0,"0"0"-18"0,6-9-14 15,-6 9-10-15,6-5-7 0,-6 5-17 0,5-7-9 0,-5 7-6 16,8-10-6-16,-8 10-14 0,8-8-9 16,-5 2-4-16,3 0-7 0,-6 6-8 0,14-12-3 0,-7 6-10 15,0-2-4-15,0-1-5 0,2 3-7 0,-2-4-4 16,0 1-2-16,3 0-6 0,-3 0 0 0,0-2-7 16,2 1-6-16,-1 0-3 0,0-1-1 0,0 3-3 15,-2-2-1-15,-1-1-4 0,1 0-2 0,2 2 0 16,-3-2 1-16,0 3-1 0,-4 0 6 0,3-1 0 15,-2 1-6-15,-2 8 1 0,0-14 0 0,0 14-7 16,-2-14 0-16,2 14-4 0,-4-14 1 0,4 14-4 16,-8-9-1-16,3 4-1 0,5 5-3 0,-12-10-3 15,6 9 0-15,-5-2-1 0,11 3 0 0,-13-2-3 16,13 2 1-16,-17-4 4 0,17 4-5 0,-15-2 0 16,15 2 1-16,-12 2 0 0,12-2 0 0,-9 4-3 15,9-4 1-15,-12 3 1 0,4 2-3 0,8-5 3 0,-8 8-3 16,3-3 4-16,0 1 1 0,5-6-2 0,-7 12 0 15,3-3 0-15,4-9 0 0,-3 19 0 0,-1-12-1 16,2 6 2-16,-2-3 1 0,3 3-4 0,0-3-1 16,1 2 3-16,-3 0 0 0,2 1-1 0,2-2 2 15,-1 1 2-15,3 3-3 0,-3 1 1 0,0-5 6 16,1 1-6-16,-2 1 5 0,1 0-2 0,-3 0 4 16,3 1-3-16,3-1-1 0,-3-1 2 0,0 3 0 15,0-3 0-15,0 3 4 0,0 0-6 0,1-2 5 16,-1 2-3-16,0-2 3 0,1 1 3 0,-1 0-3 15,0 0 3-15,2 0 0 0,-2 0 0 0,2 0 2 16,-4-3 6-16,4 4-2 0,0-3-2 0,-1-3 2 16,2 4 0-16,-6 1-2 0,6-2 2 0,-2 1 4 15,-1-1-6-15,1 1-1 0,-1-4 3 0,1 5 1 0,2-3-1 16,-3 1-2-16,0 1 0 0,1-1-1 0,1 0-4 16,2 2 1-16,-6-5-2 0,4 4 5 15,-2-1-5-15,-2-2-4 0,4 2 0 0,-2-1 3 16,1-4-4-16,-1-7 2 0,1 18 3 0,-1-18-4 15,0 12-3-15,3-5-1 0,-3-7 6 0,2 15-4 0,-2-9 3 16,0-6-4-16,3 12 1 0,-3-12-1 16,0 9-3-16,0-9 5 0,1 11 1 0,-1-11-6 0,2 8 1 15,-2-8-7-15,0 0-17 0,1 9-11 0,-1-9-14 16,0 0-16-16,4 11-18 0,-4-11-15 0,1 8-15 16,-1-8-20-16,0 0-21 0,5 8-30 0,-5-8-40 15,0 0-246-15,0 0-508 0,0 0 226 0</inkml:trace>
          <inkml:trace contextRef="#ctx0" brushRef="#br0" timeOffset="118559.81">11679 3142 81 0,'0'0'239'0,"0"0"-16"0,-6-5-18 0,6 5-12 0,0 0-21 15,0 0-15-15,0 0-7 0,0 0-14 0,0 0-12 16,-2-12-11-16,2 12-12 0,0 0-5 0,0 0-15 15,0 0-3-15,17-10-10 0,-17 10-7 0,11-2-2 16,-11 2-3-16,12-1-2 0,-12 1 0 0,15-3-7 16,-6 3-2-16,-9 0-3 0,16 0-3 0,-16 0-9 15,16 0-2-15,-8 3-5 0,-8-3 1 0,14 3-4 16,-9 0-1-16,-5-3-2 0,12 3-3 0,-12-3 3 16,9 7-3-16,-6-1-4 0,-3-6 0 0,6 5 1 15,-6-5-4-15,4 7 0 0,-4-7-1 0,0 0 0 16,0 15 1-16,0-15-1 0,0 0 1 0,-6 12-2 15,0-7 5-15,6-5 2 0,-9 10-3 0,5-6 5 16,4-4-3-16,-9 8-4 0,9-8 1 0,-10 7 0 0,5-4-2 16,5-3-3-16,-8 9 6 0,8-9-4 15,-8 4-1-15,8-4 2 0,-5 8-6 0,5-8 4 16,0 0-5-16,0 0 2 0,-10 4 0 0,10-4-3 16,0 0 5-16,0 0-4 0,0 0 4 0,0 0 0 0,0 0 0 15,0 0 0-15,0 0 2 0,0 0-1 0,0 0-4 16,17 10 3-16,-17-10-1 0,12 3 4 0,-12-3-5 15,15 2-1-15,-15-2 2 0,14 0-2 0,-7 3 0 16,-7-3-1-16,11 0 0 0,-4 3 0 0,-7-3 1 16,10 5 0-16,-10-5-1 0,9 6-3 0,-9-6 3 15,10 7-2-15,-10-7 3 0,7 4-2 0,-7-4 0 16,4 8 0-16,-4-8 0 0,6 9-1 0,-4-2 1 16,-2-7 1-16,0 12 1 0,1-6-1 0,-1-6 0 15,0 12 0-15,0-12 6 0,0 0-3 0,-3 18-3 16,3-18-1-16,-3 7 3 0,3-7 3 0,-5 11-1 15,5-11-3-15,-7 10 3 0,7-10 1 0,-9 6 2 16,1-3-2-16,8-3 5 0,-14 3 0 0,14-3-3 0,-15 4-2 16,6-4 7-16,9 0-4 0,-19 0 3 0,10 0-4 15,9 0 0-15,-15 0-1 0,6 1 0 16,9-1-1-16,-14-2 0 0,14 2-3 0,-16-3-10 0,16 3-16 16,-11-4-14-16,11 4-20 0,-7-4-20 0,7 4-20 15,-8-7-36-15,8 7-33 0,-3-8-33 0,3 8-198 16,0 0-430-16,5-20 190 0</inkml:trace>
          <inkml:trace contextRef="#ctx0" brushRef="#br0" timeOffset="118952.41">12235 2799 110 0,'0'0'233'0,"-12"6"-20"0,3-2-15 0,9-4-6 0,-15 9-9 16,5-1-6-16,0 3-10 0,-1-2-7 15,-1 1-14-15,3 2-12 0,0-1-13 0,0 3-7 16,0 0-11-16,2-1-3 0,2 1-4 0,0 3-8 16,-2-3-7-16,3 5-6 0,2-4-7 0,2 1 0 0,0-1-5 15,1 0-3-15,3 3-7 0,1-5-1 0,-2 2-5 16,2-3-4-16,1 3-5 0,1-3-2 0,2 0-2 16,-2 2-5-16,1-7-3 0,1 3-3 0,2 0-19 15,-3-3-23-15,1 1-24 0,-1-3-25 0,4 2-28 16,-1-3-29-16,-1-1-41 0,2-1-34 0,1-2-48 15,-1-2-147-15,1-1-429 0,1 1 190 0</inkml:trace>
          <inkml:trace contextRef="#ctx0" brushRef="#br0" timeOffset="119480.92">12478 3024 137 0,'0'0'215'0,"0"0"-21"0,0 0-21 16,0 0-18-16,0 0-10 0,0 0-12 0,0 0-17 16,0 0 1-16,0 0-10 0,0 0-8 0,0 0-7 15,-8 32-9-15,8-32-4 0,-1 16-10 0,1-16-7 16,1 14-4-16,-2-7-6 0,1-7-2 0,-2 14-9 0,2-14-1 16,-3 13-6-16,3-13-4 0,0 11-1 15,0-11-1-15,-6 9-4 0,6-9-4 0,0 0-1 0,0 0 1 16,0 0 2-16,3 12 0 0,-3-12-4 15,0 0-1-15,0 0-1 0,0 0-3 0,0 0 3 0,0 0-7 16,0 0 0-16,0 0-1 0,20-24 0 0,-15 16-4 16,0 1-5-16,2 1-2 0,-1-4-3 0,3-3 1 15,-1 1 2-15,-1 1-1 0,-1 1-1 0,2-2 2 16,0 2 1-16,2 1-1 0,-4 0-1 0,0 0 4 16,1 2 1-16,0-1-3 0,-1 2 4 0,-6 6 1 15,9-10 8-15,-9 10 0 0,6-9 0 0,-6 9-1 16,6-6 1-16,-6 6-2 0,6-4-1 0,-6 4-3 15,0 0 6-15,0 0 0 0,0 0 0 0,0 0 2 16,0 0 7-16,16 1 3 0,-16-1 1 0,0 0 1 16,9 12 2-16,-5-9-1 0,1 6-1 0,-5-9-1 15,9 13 4-15,-6-5-3 0,3 0 0 0,1 6 1 16,-1-5-4-16,0 3 0 0,-2-2-3 0,-2 0-1 16,3 1-5-16,-1-2 1 0,-2-3-1 0,-1 4 0 15,2-2 2-15,-1 2-7 0,0-1-11 0,-2-9-14 16,2 12-9-16,-2-12-12 0,3 6-6 0,-3-6-3 15,0 0-16-15,0 0-14 0,0 0-18 0,-5 14-16 16,5-14-19-16,0 0-15 0,0 0-12 0,0 0-13 0,-8-26-164 16,8 26-361-16,1-21 159 0</inkml:trace>
          <inkml:trace contextRef="#ctx0" brushRef="#br0" timeOffset="119785.9">12865 2664 5 0,'0'0'211'0,"0"0"-20"15,9-2-14-15,-9 2-14 0,0 0-8 0,17 0-11 16,-17 0-8-16,17 4-6 0,-9 1-7 0,4 1-7 16,-1 1-3-16,1 2-9 0,1 1-7 0,3 5-5 15,1 0-4-15,-3 3-5 0,1-3-5 0,-2 3-7 16,0 2 1-16,-3-3-9 0,2 2 0 0,-3 2 1 15,-1 1-4-15,-3-1-3 0,0 0-3 0,-2-1-7 16,0 0-4-16,-3 0-1 0,-4 0-4 0,1-5-3 16,-2 1-2-16,-4 2-4 0,0 0-2 0,-4-2 1 15,1 3-6-15,-1-6-2 0,-2 3-14 0,1-6-17 16,1 6-27-16,1-8-27 0,0 4-32 0,1-5-44 0,-1 0-34 16,3-3-44-16,1 0-170 0,1 1-422 15,7-5 186-15</inkml:trace>
          <inkml:trace contextRef="#ctx0" brushRef="#br0" timeOffset="120530.43">13335 3026 112 0,'0'0'259'0,"-13"0"-25"15,13 0-23-15,0 0-18 0,0 0-21 0,0 0-13 16,0 0-18-16,0 0-12 0,0 0-5 0,0 0-6 16,0 0-9-16,36-3-5 0,-23 2-4 0,1 2-9 15,1-2-4-15,2 1-3 0,5 0-3 0,0 1-7 16,-1-1-5-16,-4 0-7 0,0 1-2 0,5-2-8 16,0 1 0-16,1 0-7 0,-8 1-3 0,2-1-3 15,0 0-4-15,0 0-1 0,-4 2-1 0,2 0-5 16,-2-2 0-16,0 0-1 0,-3 0-3 0,-10 0-4 15,19 0-3-15,-9-2 1 0,-10 2-4 0,16-2 2 16,-16 2-4-16,11 0-1 0,-11 0-3 0,0 0 0 16,15 0-1-16,-15 0-8 0,0 0-12 0,0 0-10 15,9-1-21-15,-9 1-19 0,0 0-22 0,0 0-14 16,0 0-15-16,0 0-17 0,0 0-38 0,0 0-35 16,0 0-196-16,0 0-433 0,0 0 192 0</inkml:trace>
          <inkml:trace contextRef="#ctx0" brushRef="#br0" timeOffset="120795.43">13394 3175 122 0,'17'3'196'16,"-8"1"-8"-16,6-3-11 0,1 0-9 0,1-1-11 15,0-1-10-15,1 2-10 0,5 1-9 0,0 0-11 16,0-2-8-16,-5 0-9 0,5 1-8 0,-1-1-7 16,-6 1-6-16,1-1-11 0,0-1-9 0,-3 1-4 15,-1 0-2-15,-1 3-7 0,-12-3-15 0,18 0-16 16,-11 0-15-16,-7 0-19 0,11 3-14 0,-2 0-28 0,-9-3-21 16,0 0-28-16,12 0-20 0,-12 0-36 15,0 0-122-15,13-6-312 0,-13 6 138 0</inkml:trace>
        </inkml:traceGroup>
        <inkml:traceGroup>
          <inkml:annotationXML>
            <emma:emma xmlns:emma="http://www.w3.org/2003/04/emma" version="1.0">
              <emma:interpretation id="{7D01BFA9-2A0C-4AA1-AE1D-F6B4B5D2E3B6}" emma:medium="tactile" emma:mode="ink">
                <msink:context xmlns:msink="http://schemas.microsoft.com/ink/2010/main" type="inkWord" rotatedBoundingBox="14860,3353 18513,3213 18571,4714 14917,4854"/>
              </emma:interpretation>
            </emma:emma>
          </inkml:annotationXML>
          <inkml:trace contextRef="#ctx0" brushRef="#br0" timeOffset="121471.38">14060 3051 186 0,'0'0'221'0,"0"0"-20"0,0 0-24 0,0 0-15 16,0 0-9-16,0 0-10 0,0 0-8 15,13 6-9-15,-13-6-9 0,5 9 2 0,-5-9-11 0,7 10-4 16,-4-8-1-16,-3-2-4 0,4 15-6 0,0-8-6 16,2 0-6-16,-5 1-5 0,3 1-8 0,-2-2-6 15,4 1-6-15,-2-1-2 0,-2-1-8 16,2 3-5-16,-1-3-4 0,2 2-3 0,0 0 4 0,-5-8-10 15,7 9 1-15,-7-9-5 0,8 11 0 0,-7-5-4 16,-1-6-1-16,5 5-2 0,-5-5 0 0,0 0 1 16,3 9 0-16,-3-9 0 0,0 0 2 0,0 0 1 15,0 0-1-15,0 0-2 0,0 0-1 0,0 0-2 16,0 0-1-16,0 0-2 0,0 0 1 0,0 0-3 16,10-23-1-16,-9 15-2 0,3 0-3 0,-4 8-3 0,6-17-2 15,-4 11-1-15,6-7-3 0,-5 1-2 16,2 0 1-16,3 1 3 0,0-2-2 0,-5 4 0 15,5-4 0-15,-1 4 0 0,-1-3 5 0,2 3-5 0,0 0 2 16,-1-2-4-16,-2 3 6 0,1 2-2 0,1-3-1 16,-1 2 1-16,1-1 3 0,-2 3-1 15,2-2 0-15,-1 1-2 0,2 0 2 0,-4-1 0 16,5 4 2-16,-2-2-4 0,-7 5-2 0,12-7 1 0,-6 3 0 16,-6 4 2-16,12-6-4 0,-12 6 4 0,12-3 0 15,-12 3-2-15,15 0 4 0,-15 0-3 0,13 0 0 16,-13 0 1-16,15 3-1 0,-15-3-3 0,12 4 3 15,-6 2 3-15,1-3-1 0,-1 2 0 0,-1 1 0 16,1 1 1-16,0 1 8 0,1 2-1 0,-1 2 1 16,-1-2 0-16,1 2 4 0,0-1-3 0,-2 2-1 15,-1-3 0-15,1 4 3 0,-2-1 1 0,3 0-3 16,-1-1 1-16,2 0-4 0,-4-1 4 0,3 2-2 16,-1-3 5-16,-2 3-7 0,2-6 2 0,-2 0-4 15,-2-7 2-15,4 13 3 0,-1-6-3 0,-3-7-13 0,5 10-15 16,-5-10-13-16,5 10-17 0,-5-10-17 15,2 9-17-15,-2-9-13 0,0 0-26 0,0 0-44 16,9 6-35-16,-9-6-218 0,0 0-456 0,0 0 202 16</inkml:trace>
          <inkml:trace contextRef="#ctx0" brushRef="#br0" timeOffset="122268.42">14596 2538 20 0,'0'0'237'0,"0"0"-19"0,0 0-20 15,0 0-17-15,0 0-19 0,0 0-16 0,0 0-11 16,0 0-17-16,0 0-10 0,0 0-12 0,0 0-4 16,-12 8-5-16,12-8-4 0,0 0-5 0,-4 10-5 0,4-10-7 15,0 9-2-15,0-9-2 0,-3 12-1 16,3-12-6-16,2 16 0 0,-2-16-6 0,0 14-3 15,1-7-2-15,-1-7-1 0,3 15-1 0,-1-6-3 16,0-2-3-16,-2-7 3 0,5 15-2 0,-1-11 3 0,-4-4 5 16,6 11 5-16,-1-5 6 0,1-2 1 0,-1 1-2 15,3-2-1-15,-2 1 0 0,9-2-3 16,-7-2-7-16,2 3-1 0,4-3-7 0,1 0-2 0,-2-3-6 16,0 3 0-16,-3-3-2 0,3 0 0 0,-1-3-7 15,0 2 3-15,2-1-7 0,-6-1 1 0,1 2-4 16,3-2 1-16,-5-2-1 0,-2 1 3 0,4-2-7 15,-5 3 2-15,2 0-3 0,-6 6-1 0,7-12-1 16,-3 5-1-16,0 0-2 0,-4 7 1 0,1-11-3 16,-1 11 0-16,0-12 0 0,0 12-2 0,-5-10 0 15,5 10 3-15,-4-10 2 0,4 10-7 0,-8-8 7 16,3 3-2-16,5 5-2 0,-12-6-3 0,4 3 3 16,8 3-3-16,-15-6 2 0,2 1 2 0,1-1-3 15,0 3-1-15,-2-2 2 0,1 4-1 0,1-1 1 16,-1-2 2-16,-3 3-1 0,3-1 2 0,1 2-3 15,-2 0 1-15,2-2 3 0,-1 4-6 0,1-2-3 16,12 0-6-16,-21 0-8 0,12 2-7 0,9-2-5 0,-19 1-10 16,11-1-14-16,8 0-14 0,-16 4-11 0,8-2-17 15,8-2-17-15,-12 4-10 0,12-4-20 0,-6 5-27 16,6-5-34-16,0 0-196 0,0 12-435 0,0-12 193 16</inkml:trace>
          <inkml:trace contextRef="#ctx0" brushRef="#br0" timeOffset="122806.64">15138 2604 42 0,'0'0'281'16,"0"0"-13"-16,0 0-17 0,0 0-14 0,0 0-14 0,0 0-13 16,0 0-19-16,0 0-17 0,0 0-16 15,0 0-17-15,0 0-15 0,0 0-15 0,0 0-10 16,0 0-11-16,0 0-15 0,0 0-5 0,-23 6-4 15,23-6-9-15,0 0-6 0,0 0-7 0,-6 10-5 16,6-10-2-16,0 0-5 0,-2 9-2 0,2-9 1 16,0 0-3-16,0 0-2 0,-3 9-2 0,3-9 0 15,0 0 2-15,0 0 4 0,0 0 6 0,0 0 1 0,5 12 11 16,-5-12 5-16,0 0 6 0,0 0 2 0,0 0 7 16,11 1 3-16,-11-1 0 0,0 0 11 0,0 0 5 15,0 0-6-15,0 0-5 0,16-11 0 0,-16 11-4 16,5-5-3-16,-5 5-5 0,1-12-4 0,-1 12-6 15,0 0-9-15,0-13 3 0,0 13 0 0,-1-11-17 16,1 11-1-16,-5-11-7 0,5 11 2 0,0 0-11 16,-10-6 1-16,10 6-12 0,-7-3-10 0,7 3-18 15,-11-3-16-15,11 3-18 0,0 0-12 0,0 0-15 16,-18 4-12-16,18-4-12 0,-11 3-12 0,11-3-11 16,-6 4-21-16,6-4-23 0,0 0-16 0,-11 7-10 15,11-7-14-15,0 0-19 0,0 0-51 0,0 0-144 16,0 0-466-16,0 0 206 0</inkml:trace>
          <inkml:trace contextRef="#ctx0" brushRef="#br0" timeOffset="123451.01">15319 2454 222 0,'0'0'247'0,"0"0"-14"0,0 0-21 16,-2-15-11-16,2 15-10 0,0 0-4 0,6-9-15 15,-6 9-7-15,2-10-17 0,-2 10-10 0,8-11-11 16,-5 5-16-16,-3 6 0 0,6-12-5 0,-1 9-7 16,-1-4-8-16,-4 7-11 0,7-13-4 0,-2 7-9 15,-2 0-1-15,-3 6-5 0,5-11-8 0,-5 11 1 16,6-10-1-16,-2 5-1 0,-4 5 2 16,0 0 0-16,7-10 1 0,-7 10-6 0,0 0 3 0,5-3-2 15,-5 3-3-15,0 0-3 0,0 0 1 0,4-9-6 16,-4 9-4-16,0 0-2 0,0 0-5 0,0 0-8 15,0 0 2-15,0 0-2 0,0 0-3 0,0 0-1 16,0 0-3-16,0 0-5 0,0 0-2 0,0 0-4 16,0 0 2-16,0 0-4 0,0 0 1 0,0 0 2 15,0 0-1-15,0 0-4 0,0 0 4 0,8 24-3 16,-7-17 0-16,-1 3-1 0,0-10 1 0,4 17 4 16,0-5-8-16,-1 1 4 0,-2-5 3 0,2 7-1 15,-1-2 2-15,1-1-3 0,-1 2 3 0,2-2 0 16,-2 2 1-16,2-2-5 0,-3 1 1 0,1 0 8 0,2-1-6 15,-2-1 1-15,2 1 1 0,-3 1-1 16,0-5 7-16,2 1 1 0,-1 1-5 0,1-3-4 16,0 1 8-16,-3-8-4 0,4 16-4 0,-3-10 9 15,-1-6-2-15,5 12-5 0,-4-6 2 0,-1-6-2 0,4 10 1 16,-4-10-1-16,3 9 4 0,-3-9 2 0,4 9-6 16,-4-9 2-16,4 8-7 0,-4-8-13 0,0 0-22 15,0 0-27-15,1 8-21 0,-1-8-28 0,0 0-25 16,0 0-28-16,0 0-64 0,0 0-86 0,0 0-191 15,0 0-547-15,0 0 243 0</inkml:trace>
          <inkml:trace contextRef="#ctx0" brushRef="#br0" timeOffset="125425.67">15720 3061 25 0,'0'0'216'0,"0"0"-19"0,0 0-14 15,0 0-13-15,0 0-12 0,0 0-10 0,21-20-11 16,-16 15-11-16,-5 5-3 0,9-12-5 0,-4 5-10 16,2 1-1-16,-2-1-14 0,6-2-6 0,-1-2-8 15,1 1-9-15,-2-2-5 0,1 2-5 0,6-7-5 16,-7 5-4-16,1-1-3 0,1 1-7 0,1-5-2 15,-4-3-7-15,3 2 0 0,4 0-1 0,-4 0-6 16,1-2 0-16,1-1-5 0,0 2 0 0,-2-2-4 16,-1 0 1-16,2 1-3 0,-1-1-2 0,-2 1 1 0,0 1 7 15,1-2-1-15,-6 3 1 0,5-6-2 0,-2 2-4 16,-2 1 0-16,0 0 0 0,-3 3 0 16,3-2-3-16,-5 0 1 0,1 0-1 0,1 2 0 0,-4 3-1 15,2-4 0-15,-1 5-3 0,1-5 0 0,-1 3 7 16,-3 3-4-16,0-2 4 0,2 3-1 15,0 0 3-15,-2 1 0 0,0 1-2 0,4 10 3 16,-4-15-7-16,0 9-1 0,4 6 2 0,-5-12-4 0,5 12 0 16,-3-9-5-16,3 9 1 0,0 0-3 0,0 0 0 15,-8-5 0-15,8 5 3 0,0 0-1 0,0 0-4 16,-17 14-1-16,14-8 0 0,-3 2 0 0,0 1 4 16,-2 1-1-16,1 9 1 0,5-4-2 0,-3 4 1 15,-1 5-3-15,2-2 3 0,2 1 4 0,-1 11 1 16,1-3-4-16,-4-5 1 0,1 3 3 0,2-4-3 15,1 8 1-15,-3 1-3 0,1-1 1 0,-2-2 1 16,1 1-1-16,1-9 4 0,2 2-3 0,-2 6 0 16,0-10 1-16,1 2 1 0,-1-3-3 0,2 1 7 15,2-5-8-15,0-1 1 0,2 0 1 0,-2-3 3 16,3-2-4-16,-2 0 5 0,2-3-2 0,6 2 3 16,-2-2-2-16,4-2 0 0,2 0 0 0,2 0 0 15,-1-3-2-15,2-1 1 0,1 2-1 0,0-3 4 0,6-4-10 16,0 2-4-16,-3-3-6 0,3-1-1 0,-1-1 0 15,-2 0-7-15,2 2 5 0,-5-1 1 16,-2 0 0-16,-1 0 4 0,-3 0 0 0,1 0 3 0,-3 3-3 16,-2-2 12-16,-7 5 2 0,12-6-2 0,-7 1 5 15,-5 5 4-15,8-4-3 0,-8 4-1 0,6-5-3 16,-6 5 0-16,0 0-5 0,0 0 3 0,0 0-4 16,0 0 1-16,0 0 0 0,0 0 4 0,0 0-5 15,16 8 2-15,-16-8 0 0,0 0 0 0,0 0 2 16,2 7 0-16,-2-7 0 0,4 9-1 0,-4-9 2 15,0 0-2-15,7 6 1 0,-7-6-1 0,6 6 0 16,0-1 5-16,-6-5-5 0,10 5 1 0,-10-5 6 16,12 6-2-16,-12-6-2 0,12 3-2 0,-2-3 1 15,-10 0 0-15,18 2 0 0,-7-2-2 0,-11 0 3 0,21-2-3 16,-11 2 0-16,2-3 2 0,-2-2 0 16,2 3 2-16,-4-2-2 0,-8 4 3 0,20-8-4 15,-14 5 0-15,1-2 1 0,1-2-2 0,-3 0 3 16,0 1 0-16,-5 6 1 0,5-15-5 0,-5 6 3 0,0-3 7 15,0 12-9-15,-5-18 3 0,2 8 0 16,-4-2 1-16,-3 2 0 0,0-1-1 0,-3 3 1 16,-1 0 0-16,-6-4-2 0,3 6 2 0,-5 0-1 15,5 0-2-15,0 4 1 0,0-3 3 0,2 2-8 0,-2 3-3 16,4 0-18-16,-2 1-13 0,2 2-19 0,1 2-26 16,1-4-19-16,2 4-23 0,1 0-19 15,8-5-19-15,-6 8-23 0,2-1-200 0,4-7-416 0,0 0 185 16</inkml:trace>
          <inkml:trace contextRef="#ctx0" brushRef="#br0" timeOffset="125859.97">16550 2965 129 0,'0'0'184'0,"5"9"-17"16,0-2-12-16,-2-1-13 0,2 0-11 0,-1 3-12 15,3 0-6-15,1 0-14 0,-1 1-6 0,0 3-6 16,-2-1-6-16,-1 2-7 0,1-2-10 0,2 4-6 16,1-1-6-16,0 3-2 0,-2-6-4 0,-2 3-1 15,4 6-2-15,-4-1-7 0,1-1-4 0,-2-3-2 16,3 4 1-16,2-2-4 0,-4 0-4 0,1 3 1 16,-1 0-5-16,0-1 4 0,-1-3 0 0,3 2-3 15,-1 1 4-15,-1 0-2 0,-1-1 1 0,1-1 2 0,-4-4 3 16,1 2 0-16,1-3-1 0,1-1 0 15,-1 4-2-15,-4-5 1 0,2 1-2 0,0-2 4 0,-1 2 2 16,1-12 1-16,-2 22 5 0,-2-12 3 0,-2-2 2 16,1 1 8-16,-1 1-1 0,-6-2-6 0,0 0 6 15,-2-1-6-15,-5 3-2 0,-3-6-2 16,-3-3-1-16,-2 3-4 0,-2-3-6 0,-6-6 3 0,-2 0-5 16,2-1 0-16,-4 1-6 0,2-3-3 0,-2-4-2 15,5 3 1-15,1-5 1 0,1 1 1 0,7-1-3 16,2 0-2-16,-5-5 2 0,11 3-3 0,0-1 0 15,2-1-9-15,4 3-19 0,0-6-15 0,6 1-24 16,4 0-24-16,-2-2-28 0,8 1-39 0,7-8-45 16,2-1-48-16,1 0-174 0,3 3-447 0,4-1 199 15</inkml:trace>
          <inkml:trace contextRef="#ctx0" brushRef="#br0" timeOffset="126450.8">16903 2747 50 0,'-12'20'203'0,"12"-20"-9"16,0 0-14-16,-4 15-10 0,4-15-10 16,0 14-9-16,0-14-15 0,2 13-9 0,-2-13-6 15,2 10-11-15,-2-10-12 0,-2 15-8 0,2-15-6 0,2 12-7 16,0-6-7-16,-2-6-4 0,-4 13-8 0,4-13-4 16,4 8-6-16,-4-8-2 0,0 0-1 0,1 10 1 15,-1-10 5-15,0 0 10 0,0 0 8 0,0 0 9 16,0 0 0-16,0 0-5 0,0 0-10 0,0 0-6 15,0 0-7-15,0 0-2 0,23-18-8 0,-17 12-2 16,-1-4-9-16,0 1 2 0,0-1-6 0,3-2-5 16,-1-1-7-16,-1 1-4 0,2 1-1 0,-1-1-1 15,-1-1-2-15,-1 3 1 0,2-2-3 0,-1 1 2 16,0 5-5-16,2-5 1 0,-3 3-1 0,0 2 0 16,0 0 0-16,0 2 2 0,2-2-4 0,-7 6-1 15,10-7 1-15,-10 7 3 0,12-5-5 0,-12 5 4 16,13-3-1-16,-13 3-2 0,12 0-2 0,-12 0 5 15,14 0 3-15,-14 0-2 0,12 8 0 0,-8-3 5 16,4-2 2-16,-4 4-2 0,1 1 1 0,3-2 0 16,-4 3 0-16,4 1 1 0,-2 1-3 0,-1 2 0 15,2 2 2-15,-2-5 1 0,-1 5-3 0,1-3 1 16,-5-1-11-16,4 1-19 0,-2 1-31 0,-1-3-30 0,2 2-33 16,-3-12-45-16,-3 15-41 0,3-7-242 0,0-8-482 15,0 0 214-15</inkml:trace>
          <inkml:trace contextRef="#ctx0" brushRef="#br0" timeOffset="127249.21">17689 2883 235 0,'0'0'234'0,"0"0"-23"16,2 9-24-16,-2-9 5 0,0 0-13 0,0 0-8 0,0 0-6 15,-5 15-8-15,5-15-10 0,-4 13-10 0,0-7-10 16,4-6-3-16,-5 18-5 0,2-11-11 0,-2 0-8 16,1 1-10-16,-1 0-8 0,2 1-9 0,-1 3-8 15,-1-2-2-15,0 2-8 0,2-5-7 0,-1 2-1 16,2 0-7-16,-2-2-1 0,4-7-4 0,-5 12-5 15,-1-6-5-15,6-6-8 0,-5 11-11 0,5-11-21 16,-2 8-22-16,2-8-17 0,-6 7-20 0,6-7-24 16,0 0-26-16,-6 6-30 0,6-6-39 0,0 0-39 15,0 0-157-15,0 0-419 0,0 0 186 0</inkml:trace>
          <inkml:trace contextRef="#ctx0" brushRef="#br0" timeOffset="129112.97">17703 2952 85 0,'0'0'102'0,"0"0"-3"0,0 0 9 15,0 0 2-15,0 0 6 0,0 0-1 16,0 0 11-16,0 0 1 0,0 0-3 0,12 0 0 16,-12 0-2-16,0 0 1 0,0 0-1 0,0 0-8 15,0 0-7-15,0 0-6 0,0 0-10 0,0 0-10 0,0 0-12 16,0 0-5-16,0 0-2 0,0 0 0 16,0 0 3-16,0 0 2 0,0 0-4 0,0 0-2 15,-16 29 1-15,8-21-5 0,0 1-7 0,-3 2-5 0,0 2 0 16,-1-2-5-16,-1 4-7 0,-4 0-1 0,-1 0 0 15,-2 4-9-15,2-1-16 0,-1 7-21 16,0 2-26-16,-7-2-36 0,3-1-22 0,-2 5-33 16,3-2-34-16,-1 0-41 0,0 0-179 0,1 0-416 0,2-2 185 15</inkml:trace>
        </inkml:traceGroup>
        <inkml:traceGroup>
          <inkml:annotationXML>
            <emma:emma xmlns:emma="http://www.w3.org/2003/04/emma" version="1.0">
              <emma:interpretation id="{E25DE7ED-D60B-462C-B414-E40DCA75A9DE}" emma:medium="tactile" emma:mode="ink">
                <msink:context xmlns:msink="http://schemas.microsoft.com/ink/2010/main" type="inkWord" rotatedBoundingBox="19004,3226 20916,3153 20954,4143 19042,4216"/>
              </emma:interpretation>
            </emma:emma>
          </inkml:annotationXML>
          <inkml:trace contextRef="#ctx0" brushRef="#br0" timeOffset="137808.01">18197 2741 60 0,'0'0'218'0,"0"0"-7"0,0 0-10 0,0 0-10 15,21-8-4-15,-21 8-9 0,13-3-5 0,-13 3-12 16,17-1-8-16,-6 1-13 0,2-3-9 0,-2 1-11 16,5 1-5-16,-4 1-20 0,1 0-6 0,-1 1-8 15,1 1-10-15,-3-2-11 0,1 2 1 0,-11-2-6 16,17 0-8-16,-7 0-10 0,-2 1-11 0,-8-1-15 16,18 1-23-16,-9 2-19 0,-9-3-23 0,17 1-28 0,-9 1-24 15,0 1-29-15,-8-3-39 0,17 0-44 16,-8 1-126-16,-9-1-371 0,15-1 164 0</inkml:trace>
          <inkml:trace contextRef="#ctx0" brushRef="#br0" timeOffset="137431.96">18473 2509 19 0,'0'0'174'0,"9"-9"-6"0,-1 3-14 16,-4 0-13-16,5-3-9 0,-2 3-11 0,0-4-3 15,1 4 1-15,0-4-2 0,1 1-4 0,-2 1-4 16,-1-2 2-16,1-1-1 0,-1 1-4 0,0 4-1 16,-1-5-9-16,1-3-4 0,-2 6-5 0,-1-6-5 15,0 6-3-15,-2-4-1 0,-1 3-1 0,1-3-8 16,-1-1-7-16,-2 0-3 0,-2 1-9 0,0 0 3 16,-3 1-9-16,5-2-3 0,-8 3-5 0,4 2-5 15,-2-2-3-15,-2 1 0 0,0 1-5 0,3 1-2 0,-4 0-4 16,-1 1 2-16,5 1-5 0,-3 1-11 0,3 2 0 15,-4-4 0-15,11 6-3 0,-16-3-1 0,10 1 3 16,6 2-1-16,-12-5-1 0,12 5-1 16,-13 0-1-16,13 0-6 0,0 0 5 0,-17 5 0 0,17-5 2 15,-12 2-2-15,12-2 2 0,-11 9 1 0,5-3 5 16,1-1-8-16,-1 0 0 0,0 2 0 0,6-7 1 16,-6 16 0-16,1-7-2 0,3-2 4 0,-2 2-1 15,3 3 1-15,-3 1 1 0,3-5 1 0,1 7 0 16,-2 1 0-16,2-6-2 0,0 5 1 0,0 1 3 15,0-1-4-15,0 2-1 0,0-1 2 0,0 0 0 16,0-1 1-16,0 6-2 0,0-6-1 0,0 1 4 16,0 1-2-16,0 2-1 0,0-3 4 0,-1 2-1 15,1-3 1-15,0 2 1 0,0 5-4 0,-2-2 4 16,2 0 3-16,-2 1-2 0,2-1 4 0,-1-4 0 16,-2 4-1-16,3-1-4 0,-1-1 4 0,2 0-2 15,-1 1-1-15,-1 1 1 0,2-5 2 0,-2-1-2 16,1 1 0-16,-1 2 0 0,2-3-2 0,-2 0 2 15,1-1-2-15,0 3-2 0,0-1 4 0,0-3-3 0,1 3 1 16,0-3-3-16,3-1 2 0,-4 3 0 16,-1 0 3-16,2-1-5 0,-1-3 0 0,4 2 2 15,-3 0-1-15,1-5-2 0,-2 3 4 0,0-10-7 16,4 16-4-16,-4-6-11 0,0-10-10 0,0 12-19 16,0-12-15-16,0 12-19 0,0-12-21 0,0 10-25 0,0-10-16 15,0 0-29-15,0 0-21 0,-9 9-196 16,9-9-420-16,0 0 186 0</inkml:trace>
          <inkml:trace contextRef="#ctx0" brushRef="#br0" timeOffset="138209.08">18715 2735 53 0,'0'0'183'16,"0"0"-23"-16,0 0-11 0,0 0-7 0,0 0-11 16,0 0 5-16,0 0-9 0,0 0-6 0,-12 13-3 15,12-13-6-15,-3 9-8 0,3-9-2 16,-5 10-6-16,1-1 0 0,2-3-3 0,-2 3-5 0,4-9-6 16,-5 16-7-16,-1-8-6 0,4-2-1 0,-4 3-9 15,3 1-2-15,-1-1-2 0,0 0-4 16,0-2-4-16,0 3-6 0,0-3-2 0,0 3-3 0,1-4-1 15,0 3-6-15,0-2-3 0,3-7 3 0,-3 15-9 16,3-15-1-16,0 9-3 0,0-9 3 0,-2 12-6 16,2-12 5-16,0 8 0 0,0-8 1 0,0 0 6 15,2 10 3-15,-2-10 4 0,0 0-2 0,7 5 5 16,-7-5-6-16,13 5-5 0,-7-4 0 0,-6-1-4 16,13 4-2-16,-5-4-3 0,-8 0 1 0,17 0-5 15,-17 0-12-15,20 0-17 0,-11-2-18 0,-9 2-22 0,21 0-23 16,-12-2-26-16,4 1-23 0,-4 0-25 15,6-4-23-15,-3 1-33 0,-5 1-170 0,4-3-412 16,1 0 182-16</inkml:trace>
          <inkml:trace contextRef="#ctx0" brushRef="#br0" timeOffset="138484.36">18923 2852 168 0,'0'0'238'0,"0"0"-18"0,0 0-21 0,0 0-20 15,0 0-19-15,0 0-18 0,0 0-7 0,0 0-6 16,0 0-7-16,0 0-10 0,-19 21-13 16,14-13-6-16,1-1-8 0,0 6-10 0,-3-4-7 0,3 4-4 15,-4-1-7-15,4 0-3 0,-1 3-9 0,-1-4-4 16,2 3-4-16,-1-2 0 0,4-2-4 16,0 1-3-16,-3-2-3 0,2 1-9 0,1-1-14 0,1-9-12 15,0 17-14-15,0-17-18 0,1 13-13 0,2-7-15 16,-3-6-27-16,5 7-29 0,-5-7-25 0,11 2-55 15,-11-2-114-15,0 0-345 0,23-9 152 0</inkml:trace>
          <inkml:trace contextRef="#ctx0" brushRef="#br0" timeOffset="138815.29">19316 2453 117 0,'-10'-4'209'0,"10"4"-16"0,0 0-5 0,0 0-10 0,-13 6-13 16,13-6-8-16,-11 10-11 0,6-2-5 0,-3-2-11 15,0 3-6-15,0 3-6 0,2 1-8 16,-1-3-8-16,2 2-10 0,0 3-7 0,-2 0 4 16,1-4-17-16,-2 8-4 0,7-4-7 0,-2 4-5 15,-2 1-5-15,2-4-3 0,2 4-6 0,0-6-4 16,1 5-3-16,1-4 0 0,0 0-5 0,2-1-16 16,-1 0-16-16,1-3-19 0,-2 1-18 0,1-2-17 15,3-2-22-15,1 0-22 0,4-2-31 0,-3-3-33 0,4 0-39 16,-1-2-147-16,-10-1-380 0,27-4 169 0</inkml:trace>
          <inkml:trace contextRef="#ctx0" brushRef="#br0" timeOffset="139333.7">19561 2606 80 0,'0'0'200'16,"0"0"-22"-16,0 0-16 0,0 0-20 0,0 0-13 15,0 0-16-15,0 0-4 0,0 0-9 0,0 0-7 16,0 0-11-16,0 0-3 0,5 23-11 0,-5-23 0 16,0 15-2-16,0-8-4 0,0-7-3 0,-3 17-5 15,2-9-9-15,1-8-3 0,0 17-4 0,0-17-3 16,-1 14-4-16,2-7-9 0,-1-7 5 0,0 14-4 16,0-14-2-16,0 0-1 0,0 12 0 0,0-12-1 15,0 0 2-15,0 11 2 0,0-11 3 0,0 0 0 16,0 0-4-16,0 0-2 0,0 0 1 0,0 0-7 15,0 0 3-15,0 0-4 0,18-17 1 0,-12 9-4 16,-6 8 0-16,11-14-4 0,-4 5-4 0,2-1 1 16,-1 1-2-16,-2 0 0 0,3-1 0 0,-1-2 0 15,1 2 2-15,-2-1-3 0,1 0 2 0,2 3-6 16,-3-1 2-16,-2 0 2 0,2 3 0 0,-2 0 1 0,-5 6-2 16,12-10 5-16,-7 5 1 0,-5 5 3 0,10-6 4 15,-7 1 2-15,-3 5 9 0,0 0-3 0,9-7 1 16,-9 7-1-16,0 0-1 0,8-1 0 15,-8 1-1-15,0 0 0 0,0 0 3 0,14 6 2 0,-14-6 4 16,8 10-4-16,-4-4 2 0,0 0-3 0,0 3-1 16,0 0-1-16,-2 3-2 0,2-2-5 15,-1 0 5-15,0 4-5 0,-1-2 4 0,3 0-6 16,-3 0-1-16,0-2 3 0,0 0-2 0,-2 0-1 0,0-10-1 16,1 14 0-16,2-7-10 0,-3-7-15 0,1 12-8 15,-1-12-15-15,1 8-2 0,-1-8-2 0,0 0-7 16,0 0-37-16,0 0-10 0,0 0-23 0,0 0-14 15,0 0-15-15,0 0-24 0,0 0-161 0,0 0-360 16,16-33 159-16</inkml:trace>
          <inkml:trace contextRef="#ctx0" brushRef="#br0" timeOffset="139601.77">20004 2432 76 0,'4'-14'241'0,"-4"14"-24"0,0 0-26 0,0 0-16 0,6-4-17 16,-6 4-13-16,0 0-19 0,0 0-8 0,0 0-11 16,20 10-9-16,-16-4-8 0,4 0-2 0,-3 3 2 15,4 0-5-15,-1 2-7 0,2 6-10 0,-3-2 5 16,-2 1-1-16,0 2 0 0,1 1-6 0,-4-2-5 16,-1 2-7-16,2 1 1 0,-3-5-10 0,0 5-3 15,-3 1 0-15,1 0-6 0,1-7-2 0,-9 7-2 16,4-3-1-16,-5 3-6 0,1-8-3 0,-3 4-15 0,0 0-21 15,2-4-20-15,0-2-30 0,-2-2-30 16,2 2-36-16,1-4-27 0,4-1-27 0,-1-2-191 16,1 1-404-16,6-5 179 0</inkml:trace>
        </inkml:traceGroup>
        <inkml:traceGroup>
          <inkml:annotationXML>
            <emma:emma xmlns:emma="http://www.w3.org/2003/04/emma" version="1.0">
              <emma:interpretation id="{9CEF7EC6-200F-4E5F-A890-F57DEBF4C462}" emma:medium="tactile" emma:mode="ink">
                <msink:context xmlns:msink="http://schemas.microsoft.com/ink/2010/main" type="inkWord" rotatedBoundingBox="21308,3189 24259,3077 24299,4127 21348,4239"/>
              </emma:interpretation>
            </emma:emma>
          </inkml:annotationXML>
          <inkml:trace contextRef="#ctx0" brushRef="#br0" timeOffset="140330.91">20503 2762 103 0,'13'6'184'0,"-13"-6"-7"0,16 4-8 0,-6-4-6 16,5 1-5-16,0 2-4 0,2-3-5 0,4 0-8 16,3 0-6-16,-4 0-8 0,-1 0-6 0,3 0-6 15,1 0-8-15,-6 0-10 0,-3 0-10 0,2 0-8 0,-6-3-6 16,-1 6-8-16,-9-3-9 0,19 0-5 16,-19 0-6-16,13 0-6 0,-13 0-13 0,0 0-18 15,13 0-14-15,-13 0-19 0,0 0-22 0,0 0-13 0,10 3-16 16,-10-3-22-16,0 0-25 0,0 0-27 0,7 3-25 15,-7-3-137-15,0 0-337 0,0 0 149 16</inkml:trace>
          <inkml:trace contextRef="#ctx0" brushRef="#br0" timeOffset="140062.52">20550 2582 102 0,'-5'-6'278'0,"5"6"-30"0,0 0-21 0,0 0-20 0,0 0-22 16,0 0-13-16,37-5-10 0,-24 5-11 0,1-3-7 15,3 2-10-15,0 1-5 0,3 0-12 0,-1 0-6 16,-3 1-11-16,1-1-3 0,-1 0-7 15,1 0-4-15,-2 0-8 0,0 0-4 0,0 3-8 0,-2-3-6 16,1 0-9-16,-4 2-3 0,-10-2-5 0,17 0 0 16,-9 0-11-16,-8 0 2 0,14 0-5 0,-14 0-4 15,12 1-1-15,-12-1-1 0,10 0-12 0,-10 0-6 16,0 0-7-16,10 3-15 0,-10-3-14 0,0 0-18 16,6 3-17-16,-6-3-15 0,0 0-15 0,0 0-23 15,4 8-19-15,-4-8-27 0,0 0-14 0,0 0-31 16,0 0-163-16,0 0-402 0,-17 12 178 0</inkml:trace>
          <inkml:trace contextRef="#ctx0" brushRef="#br0" timeOffset="141089.74">21235 2528 298 0,'0'0'278'16,"-2"-11"-18"-16,2 11-19 0,0 0-10 0,4-15-19 15,-4 15-12-15,3-11-17 0,-3 11-13 0,7-11-17 16,-4 7-15-16,2-4-14 0,0 1-10 0,2 0-12 16,2 4-13-16,-1-8-8 0,2 4-5 0,1 0-10 15,-5 2-3-15,6-1-7 0,0 0-7 0,-5 2-9 16,4 2-4-16,1-2 0 0,-1-2-6 0,0 4-3 16,-1 0-4-16,-10 2-4 0,16-1 1 0,-7 0-6 0,-9 1 1 15,16 1-4-15,-16-1-3 0,13 3-1 0,-13-3 3 16,13 5-2-16,-6-2-3 0,-1 1-4 15,2 2-1-15,-8-6 0 0,8 11 3 0,-4-1-3 0,-2-2 0 16,2 1-3-16,-1 3 1 0,1 2 1 16,-3-2 3-16,2 3-1 0,-2 0-1 0,-1 0-1 0,-1 1-3 15,-2 0 6-15,0 4 2 0,1-4-5 0,-2 3 1 16,-1 2-1-16,1-1 2 0,1-3 2 0,-5 1-1 16,6 3-4-16,-5-6 0 0,-1 3 3 0,2-3 0 15,-1-1 1-15,-1 4-1 0,2-3-1 0,-2-3 3 16,-1 1-1-16,0-3 2 0,-2 2-2 0,2-3 2 15,-1 1-2-15,-1-3 3 0,1 3-5 0,2-4 5 16,0 0-4-16,0-2 2 0,8-4 1 0,-14 7 2 16,9-3-1-16,5-4-1 0,-13 6 1 0,3-2 1 15,10-4 1-15,-11 0-3 0,11 0 1 0,0 0-1 16,-13 0 1-16,13 0 3 0,0 0-3 0,-16 0 3 16,16 0 0-16,0 0-5 0,-5-6 1 0,5 6 0 15,0 0-4-15,0 0 0 0,0 0 3 0,0 0-6 0,0 0-2 16,15-15-1-16,-15 15-8 0,16-4 0 0,-7 2 0 15,3 1 5-15,2-2-6 0,1 3 0 16,0 0 2-16,2 0 3 0,0 0 4 0,0 0-3 16,2 0-2-16,-2 0 0 0,4-2 4 0,1 4 2 0,-4-2-3 15,-2 0 3-15,-1 0 2 0,0 0 0 16,1 3-2-16,-2-2-1 0,0-1 4 0,-2 2 0 16,-1-2 1-16,-11 0-3 0,14 4-4 0,-5-3-7 0,-9-1-13 15,12-1-11-15,-12 1-11 0,8 2-9 0,-8-2-10 16,0 0-12-16,0 0-13 0,11 0-9 15,-11 0-21-15,0 0-34 0,0 0-27 0,12-3-44 16,-12 3-135-16,0 0-394 0,7-11 174 0</inkml:trace>
          <inkml:trace contextRef="#ctx0" brushRef="#br0" timeOffset="141939.71">21527 2144 148 0,'0'0'234'16,"0"0"-11"-16,0 0-15 0,0 0-12 0,0 0-18 0,0 0-13 15,0 0-11-15,0 0-19 0,0 0-15 0,0 0-12 16,0 0-16-16,0 0-3 0,0 0-10 15,0 0-9-15,0 0-8 0,0 0-6 0,0 0-2 16,0 0-10-16,0 0-1 0,0 0-4 0,0 0-1 0,0 0-3 16,0 0-4-16,0 0-2 0,15 20-1 15,-15-20-4-15,0 0-1 0,4 8-1 0,-4-8-2 16,3 7-2-16,-3-7-2 0,0 0 0 0,3 9-5 0,-3-9 2 16,4 9-4-16,-4-9 3 0,0 0-4 0,2 7 0 15,-2-7 1-15,0 0 0 0,4 9-2 0,-4-9 3 16,0 0-6-16,0 0 2 0,1 8 0 0,-1-8 2 15,0 0-2-15,0 0 3 0,0 0-4 0,0 0 4 16,4 9 1-16,-4-9 7 0,0 0 10 0,0 0 10 16,0 0 4-16,0 0 0 0,0 0 2 0,0 0-12 15,0 0-3-15,0 0 4 0,0 0-13 0,15-17 2 16,-15 17-3-16,8-10-2 0,-8 10-5 0,7-9-2 16,-7 9 3-16,10-9-5 0,-8 2 2 0,-2 7 2 15,12-11-7-15,-6 5-2 0,1-3-4 0,1 3-1 16,-2-1-1-16,1 1 1 0,-1 0-5 0,4 0 3 15,-4 0-2-15,1-1 0 0,-2 2 0 0,1-1 3 16,-6 6 0-16,8-8 0 0,-8 8 1 0,9-7-3 16,-9 7 12-16,8-5-10 0,-8 5-1 0,5-5 3 15,-5 5-2-15,0 0-1 0,11-6 2 0,-11 6-4 0,0 0 0 16,13 0 1-16,-13 0 4 0,0 0 1 16,10-3-4-16,-10 3 2 0,0 0-1 0,14 3 0 15,-14-3 0-15,0 0 1 0,15 2 0 0,-15-2 0 16,12 4 0-16,-12-4-1 0,8 2 1 0,-3 2-1 0,-5-4 0 15,9 6-2-15,-9-6 2 0,7 11 4 16,-5-5-2-16,-2-6 0 0,6 8-1 0,-1-1 0 16,-5-7 3-16,6 12 3 0,-3-6 0 0,-3-6 1 15,4 15-4-15,1-9 1 0,-2 4 2 0,-1-3 3 0,2 0-6 16,-4-7 9-16,7 13-4 0,-2-6-2 0,-2 2 2 16,1-4 5-16,1 3-7 0,-5-8-24 0,2 13-26 15,2-10-30-15,-4-3-32 0,4 13-45 0,-4-13-27 16,9 9-59-16,-5-5-168 0,4 1-441 0,0-2 195 15</inkml:trace>
          <inkml:trace contextRef="#ctx0" brushRef="#br0" timeOffset="142353.36">22259 2838 9 0,'-7'11'252'0,"7"-11"-20"15,-8 16-21-15,5-8-20 0,-8 2-19 0,1 2-15 16,3 1-16-16,-3 2-13 0,-1-3-13 0,1 6-12 15,-5-3-10-15,2 4-26 0,-2-2-32 0,0 1-41 16,1-3-28-16,1 3-64 0,2-4-61 0,0-2-110 16,3-1-290-16,-1 0 129 0</inkml:trace>
          <inkml:trace contextRef="#ctx0" brushRef="#br0" timeOffset="143969.94">22694 2188 225 0,'0'0'255'0,"32"-6"-19"0,-32 6-17 15,10-4-20-15,-10 4-14 0,12-6-21 0,-12 6-3 16,12-5-19-16,-6 3-8 0,1-4-15 0,-7 6-16 15,11-10-6-15,-5 7-11 0,0-1-6 0,-6 4-5 16,11-12-8-16,-6 9-5 0,-5 3 0 0,6-11-8 16,0 4-3-16,-6 7-8 0,0-10-4 0,0 10-6 15,0 0-2-15,-6-17-4 0,6 17-2 0,-10-8-3 16,3 3-4-16,7 5-3 0,-14-8-1 0,5 5-5 16,-3 1-1-16,-1-2 2 0,-1 3-3 0,2 1-4 15,-1-1 3-15,13 1-2 0,-22 1-2 0,14 0 2 0,-3 1 0 16,11-2-2-16,-14 4-2 0,5-1-1 15,1 2 2-15,0 1-1 0,2-1 0 0,6-5 9 16,-10 9-12-16,3-1 2 0,4-1 2 0,-2 4-1 0,3-2 2 16,-2-2-4-16,3 4-2 0,1 2 3 0,-2 0 3 15,2 0-4-15,-3 0 3 0,3 6-1 16,0-5 5-16,0-1-4 0,0 2-2 0,0 1 0 16,0-1 4-16,0 4-4 0,0-1 3 0,3 0-1 0,-3 4 0 15,0-1-1-15,2-3 2 0,-1 7 1 0,1-7 3 16,2 5-7-16,-2-3 4 0,1 2-1 0,-2 0 1 15,1-2 6-15,0 2-6 0,-1 0-1 16,3-1 2-16,-2-6-1 0,0 7 0 0,1-1 2 0,-2 3-1 16,1-5-2-16,1 1 1 0,-1 0 0 0,2-5 0 15,1 3 0-15,-3-2 2 0,2-2-2 0,-1 2 2 16,2-2-2-16,-5-1 2 0,3 1-1 0,-1-3-1 16,0-1 1-16,0-2 0 0,0 1-3 0,-1-2 2 15,-1-7 4-15,-1 11-5 0,1-11-2 0,1 13-6 16,-1-13-13-16,0 0-10 0,-1 14-14 0,1-14-22 15,-7 7-20-15,7-7-20 0,-6 3-30 0,6-3-36 16,0 0-34-16,0 0-190 0,0 0-427 0,-20-12 190 16</inkml:trace>
          <inkml:trace contextRef="#ctx0" brushRef="#br0" timeOffset="144273.19">22637 2657 128 0,'13'-3'250'0,"4"2"-17"0,0 1-15 0,6-2-13 15,-1 1-7-15,-5 1-17 0,7-1-9 0,-3 1-19 16,-4 0-15-16,3 0-15 0,-6-2-11 0,3 4-8 16,-4-6-13-16,1 4-14 0,-5 2-12 0,-9-2-22 15,16-3-30-15,-16 3-24 0,13 3-35 16,-13-3-37-16,11 2-35 0,-11-2-34 0,0 0-197 0,17-2-379 16,-17 2 168-16</inkml:trace>
          <inkml:trace contextRef="#ctx0" brushRef="#br0" timeOffset="144873.02">23167 2649 83 0,'-10'1'163'0,"10"-1"-9"16,0 0-14-16,0 0-8 0,-3 8-19 0,3-8-6 0,0 0-6 15,0 0-1-15,0 0-9 0,0 0-3 0,0 0 2 16,0 0-8-16,0 0 1 0,-2 8-2 15,2-8-4-15,0 0-2 0,0 0-9 0,0 0 5 0,15 11 1 16,-15-11-9-16,12 7-3 0,-7-4-4 0,1 3-4 16,3-2-8-16,0-2 1 0,-1 6-9 0,1-3-2 15,-1 1-6-15,4-1-2 0,-7 1-1 0,7 4-4 16,-3-4 2-16,-1 3-4 0,3-2-4 0,0 4 0 16,-5-1-3-16,3-2 1 0,-1 1-2 0,1-1 3 15,-1 0 3-15,0 1 2 0,-4-2-1 0,1 0-1 16,-2-1-5-16,-3-6 2 0,8 12-4 0,-7-3 3 15,-1-9-2-15,-4 11 2 0,4-11-1 0,-8 12-2 16,-1-7-13-16,4 0-22 0,-3-1-24 0,-1 1-26 16,-5-3-23-16,3 2-34 0,-1-3-26 0,1 0-46 15,-4-2-131-15,15 1-360 0,-22-5 159 0</inkml:trace>
          <inkml:trace contextRef="#ctx0" brushRef="#br0" timeOffset="144546.36">23225 2620 127 0,'0'0'216'0,"12"-7"-15"0,-4 4-5 16,2 3-10-16,-10 0-12 0,26-4-14 0,-17 4-5 15,7-2-11-15,-2 2-8 0,3-4-10 0,-5 3-13 16,5 1-13-16,-8 0-14 0,3-1-2 0,-12 1-12 16,18 0-6-16,-18 0-8 0,16 0-6 0,-8-3-5 15,-8 3-7-15,0 0-8 0,17 0-10 0,-17 0-21 16,0 0-16-16,6 4-16 0,-6-4-14 0,0 0-21 0,0 0-24 16,0 0-17-16,0 0-32 0,0 0-17 15,0 0-169-15,0 0-350 0,-26 7 155 0</inkml:trace>
        </inkml:traceGroup>
        <inkml:traceGroup>
          <inkml:annotationXML>
            <emma:emma xmlns:emma="http://www.w3.org/2003/04/emma" version="1.0">
              <emma:interpretation id="{6E96250D-90B0-4341-86FD-B23B33487C93}" emma:medium="tactile" emma:mode="ink">
                <msink:context xmlns:msink="http://schemas.microsoft.com/ink/2010/main" type="inkWord" rotatedBoundingBox="24716,3179 27279,3081 27302,3681 24739,3779"/>
              </emma:interpretation>
            </emma:emma>
          </inkml:annotationXML>
          <inkml:trace contextRef="#ctx0" brushRef="#br0" timeOffset="145490.61">23998 2097 130 0,'0'0'223'15,"0"0"-23"-15,0 0-21 0,0 0-23 16,0 0-9-16,0 0-8 0,0 0-13 0,0 0 0 16,-27 19-12-16,22-8 1 0,-3-2-5 0,2 4-5 15,-5 2-2-15,5-1-13 0,-2 6-4 0,1 1-1 0,0 1-8 16,3 0-4-16,1 1-8 0,-2-1-3 0,2 3-2 16,1-1-10-16,4 1 1 0,-2-2-7 0,3 2-2 15,2 5-7-15,-2-5 1 0,-2-3-3 0,7-1-6 16,-3 0-1-16,0-3-1 0,-1-2 0 0,1-1-6 15,-1-3-13-15,4 1-10 0,-5-1-18 0,2-3-15 16,-2-2-18-16,3 2-33 0,-1-4-10 16,-5-5-27-16,10 7-46 0,-10-7-60 0,7 4-130 0,-7-4-389 15,0 0 173-15</inkml:trace>
          <inkml:trace contextRef="#ctx0" brushRef="#br0" timeOffset="146145.19">24221 2391 56 0,'0'11'194'15,"0"-11"-5"-15,0 0-9 0,0 0-6 0,0 13-7 0,0-13-10 16,7 12-10-16,-5-6-6 0,-2-6-4 16,3 12-13-16,-3-12-6 0,2 12-10 0,1-8-13 15,-3-4-8-15,7 15-13 0,-7-11-2 0,0-4-8 16,5 13-6-16,-3-8-4 0,-2-5-6 0,0 0-2 15,2 15-7-15,-2-15-1 0,2 6-8 0,-2-6 0 16,0 0-1-16,6 10 4 0,-6-10 0 0,0 0 12 16,0 0 17-16,0 0 9 0,0 0-1 0,0 0-6 0,0 0-4 15,0 0-10-15,0 0-2 0,14-16-7 0,-9 7-8 16,0 2-8-16,-1-4-3 0,2-2-6 0,1 1-6 16,0 0-3-16,1-2-6 0,-2 3-4 0,5-5 1 15,-5 4-3-15,0-1 2 0,-4 6 0 0,2-3 3 16,4-1 2-16,-3 2-4 0,4 1-1 0,-3 0 0 15,-1 1-1-15,-1 1 0 0,-4 6 3 0,10-11-3 16,-6 7 0-16,-4 4-1 0,11-10 2 0,-11 10-4 16,9-5-1-16,-9 5 5 0,0 0-4 0,8-4 2 15,-8 4 1-15,0 0-2 0,11 0 0 0,-11 0 0 16,0 0-1-16,0 0-1 0,12 8 4 0,-7-3-3 16,-2 3 4-16,-3-8-4 0,6 10 4 0,0 3-1 15,-4-5 1-15,4 3 1 0,-3 3 1 0,0-3 2 16,2 2-4-16,-5-4 2 0,6 0 2 0,-3-1-2 15,-3 2 1-15,3-4 3 0,2 4-2 0,-5-1-8 16,0-9-6-16,5 14-8 0,-5-14-12 0,2 11-10 16,-2-11-12-16,2 10-9 0,-2-10-5 0,6 6-2 15,-6-6-8-15,0 0 3 0,0 0-37 0,0 0-25 16,5 5-19-16,-5-5-15 0,0 0-177 0,0 0-376 16,12-17 166-16</inkml:trace>
          <inkml:trace contextRef="#ctx0" brushRef="#br0" timeOffset="146516.51">24664 2081 98 0,'0'0'177'0,"9"-4"-8"0,-9 4-11 15,0 0-4-15,17-2-8 0,-17 2-5 0,17 0-12 16,-7 0-8-16,0 2-6 0,2 1-11 0,2 1-2 15,0 1-7-15,-3 0-11 0,3 2-6 0,-2 1-10 16,0 2-8-16,1 1 3 0,-7 1-10 0,2 1-14 16,1-1 7-16,-3 4-5 0,0-1-2 0,-1 6-5 15,-2-6-3-15,2 6 0 0,-3-5-5 0,0-1 0 16,-2 5-2-16,-2 0 1 0,2 0-5 0,-2-4-1 16,2 4 1-16,0-3 0 0,-2-4-3 0,-1-1-2 15,3 0 1-15,-3 3-10 0,1-6-16 0,2 3-19 16,-3-4-20-16,3-8-17 0,-4 17-16 0,4-10-25 0,0-7-17 15,0 0-20-15,0 15-34 0,0-15-126 16,4 9-329-16,-4-9 146 0</inkml:trace>
          <inkml:trace contextRef="#ctx0" brushRef="#br0" timeOffset="147059.51">25151 2482 97 0,'0'0'216'0,"14"14"-11"0,-6-13-17 0,6-1-11 15,1 1-9-15,1 1-12 0,-1 0-12 0,8 3-9 0,0-3-17 16,1-1-11-16,-3 2-8 0,2 1-12 16,-6-2-10-16,-3 3-13 0,-2-4-19 0,-2 2-25 15,-1 0-33-15,-1 1-32 0,-1-1-42 0,-7-3-36 16,14 6-184-16,-14-6-330 0,8 2 146 0</inkml:trace>
          <inkml:trace contextRef="#ctx0" brushRef="#br0" timeOffset="146830.41">25216 2275 98 0,'0'0'258'15,"0"0"-18"-15,0 0-18 0,0 0-15 0,0 0-20 0,0 0-17 16,0 0-4-16,14 0-11 0,-14 0-8 0,15 2 1 15,-15-2-16-15,24 0-5 0,-9 0-10 0,-1 0 0 16,3 3-6-16,-2 0-10 0,9-3-4 0,-7 2-9 16,4-1-6-16,4-1-5 0,-1 0-11 0,-7 1 5 15,0 1-15-15,-3-2-7 0,0 2-7 16,0-2-1-16,-5 0-6 0,-9 0-7 0,14 1-1 0,-3-1 0 16,-11 0-17-16,9 1-14 0,-9-1-14 0,0 0-21 15,9 3-20-15,-9-3-22 0,0 0-4 0,0 0-11 16,0 0-23-16,0 0-19 0,0 0-20 0,0 0-24 15,0 0-16-15,-24 11-189 0,24-11-420 0,-19 1 186 16</inkml:trace>
          <inkml:trace contextRef="#ctx0" brushRef="#br0" timeOffset="152933.85">25915 2271 8 0,'0'0'197'0,"0"0"-10"0,0 0-5 0,0 0-9 15,0 0-6-15,0 0-5 0,0 0-7 0,0 0-10 16,0 0-3-16,0 0-11 0,0 0-13 0,0 0-7 0,0 0-8 15,0 0-7-15,0 0-5 0,0 0-7 16,0 0-4-16,0 0-2 0,15-25-9 0,-15 25-5 16,5-9-8-16,-3 3-3 0,-2 6-6 0,10-10-15 0,-5 2-5 15,0-2-1-15,2 1-4 0,-2 3-2 0,3-3-2 16,-2 2 0-16,5-1-3 0,-5 1-2 16,-1 1-1-16,7-3-1 0,-7 1 0 0,3 4-4 15,-1-4 1-15,2 2-1 0,-1-1-3 0,1 5-1 0,-1-4 0 16,-8 6 1-16,12-8-3 0,-7 2 5 0,-5 6-4 15,14-7-2-15,-5 4-1 0,-9 3 1 0,11-3 1 16,-11 3-3-16,17-2 2 0,-11-1-2 0,-6 3 1 16,13-1 0-16,-13 1-1 0,15 0 3 0,-15 0-5 15,12-2 2-15,-12 2 2 0,11 6 0 0,-5-6-1 16,-6 0 3-16,11 5-5 0,-2-1 3 0,-1 2-4 16,-5 0-1-16,-3-6-1 0,12 9 3 0,-7-2 1 15,0 2-2-15,0-3-3 0,-1 3 8 0,-1 2-7 16,0 0 4-16,-1 0 0 0,-2 0-1 0,1 0 1 15,-2 1 0-15,-1 3-2 0,-1-3 3 0,3 2 3 16,-3-3 0-16,-1 8-2 0,-3-4 1 0,-1-3 0 16,5 3 0-16,-9 4 0 0,4-7 2 0,-1 1-3 15,1 2-1-15,-1-3 1 0,-2 6 2 0,4-5 1 16,-3-1-1-16,-1 0-1 0,-1 1 2 0,3 0-2 0,-1-2 2 16,-2 1-1-16,0-3 2 0,2 1-1 15,-2 0 0-15,-2 1-3 0,2-3 3 0,0 2-3 16,-1-1 2-16,1-2 4 0,0 2-3 0,2-3 0 15,-2 3 0-15,6-3-1 0,-2-3 2 0,0 2 0 0,8-5-4 16,-12 6-2-16,6-2 4 0,6-4 0 16,-11 4 3-16,11-4-5 0,0 0 5 0,-9 6-2 15,9-6 4-15,0 0-5 0,0 0 6 0,-5 5 9 0,5-5 3 16,0 0-2-16,0 0 6 0,0 0-3 0,0 0-4 16,0 0-3-16,0 0 0 0,0 0-5 0,0 0 9 15,0 0-16-15,0 0 1 0,19-24-4 0,-19 24 0 16,12-7 1-16,-1 1-3 0,-2 1-2 0,3-1 5 15,-1 2-3-15,2-2 0 0,-3 0 3 0,3 0-1 16,-2 3 4-16,4-3-3 0,-1 4-4 0,-2-2 1 16,0 0-1-16,1-1 1 0,-1 3-2 15,2 1 4-15,-4-2-4 0,-10 3 2 0,21 0 0 0,-13 3 1 16,1-3-4-16,-9 0 4 0,17 2-2 0,-5-1-1 16,-7 2 2-16,7-2 3 0,-4 2 1 0,1 2-2 15,-1-2-2-15,-2 3 3 0,5-3-1 0,-3-1 1 16,1 2 1-16,3 0 8 0,-2-2-5 0,-3 2 6 15,4-1 3-15,-3 0 9 0,1-1 3 0,-9-2 8 16,17 3 3-16,-9-3 5 0,-8 0 0 0,21-2-2 16,-13 4-1-16,-8-2-3 0,17-2-7 0,-17 2 4 15,14-1-4-15,-14 1-5 0,12-3 1 0,-4 0-6 16,-8 3 1-16,9-2-1 0,-9 2-8 0,0 0-15 16,11-6-23-16,-11 6-29 0,0 0-26 0,0 0-31 0,5-8-30 15,-5 8-38-15,0 0-29 0,0 0-27 0,0 0-194 16,-13-17-468-16,9 11 207 0</inkml:trace>
        </inkml:traceGroup>
        <inkml:traceGroup>
          <inkml:annotationXML>
            <emma:emma xmlns:emma="http://www.w3.org/2003/04/emma" version="1.0">
              <emma:interpretation id="{CA06E2C7-A51E-493D-A9D6-BB21754AC797}" emma:medium="tactile" emma:mode="ink">
                <msink:context xmlns:msink="http://schemas.microsoft.com/ink/2010/main" type="inkWord" rotatedBoundingBox="28410,3328 28586,3321 28596,3601 28421,3608"/>
              </emma:interpretation>
            </emma:emma>
          </inkml:annotationXML>
          <inkml:trace contextRef="#ctx0" brushRef="#br0" timeOffset="-168385.32">27752 2249 152 0,'0'0'164'0,"0"0"-11"16,0 0-4-16,0 0-13 0,0 0-3 0,0 0-13 16,0 0-8-16,0 0-8 0,4-5-6 0,-4 5-6 15,0 0-3-15,0 0-6 0,0 0-4 0,0 0-7 0,0 0-2 16,0 0-1-16,0 0-4 0,0 0-5 0,0 0-6 16,0 0-7-16,0 0-4 0,0 0-7 15,0 0-5-15,0 0-7 0,0 0-4 0,0 0 0 0,0 0-2 16,0 0 3-16,0 0-4 0,0 21 0 0,0-21 0 15,-4 18-5-15,-3 1 3 0,2-4 0 0,-3 3 3 16,-2 2-30-16,-8 9-33 0,-1-1-43 16,-2-2-50-16,-1 1-71 0,5-7-114 0,-1 5-349 0,2-5 155 15</inkml:trace>
        </inkml:traceGroup>
      </inkml:traceGroup>
    </inkml:traceGroup>
    <inkml:traceGroup>
      <inkml:annotationXML>
        <emma:emma xmlns:emma="http://www.w3.org/2003/04/emma" version="1.0">
          <emma:interpretation id="{8ABA1B10-60E0-4ED2-AF4D-634D0AFCFE46}" emma:medium="tactile" emma:mode="ink">
            <msink:context xmlns:msink="http://schemas.microsoft.com/ink/2010/main" type="paragraph" rotatedBoundingBox="1483,4819 30789,4046 30834,5735 1528,6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91AAFA-7C37-4257-84A8-16577EE67900}" emma:medium="tactile" emma:mode="ink">
              <msink:context xmlns:msink="http://schemas.microsoft.com/ink/2010/main" type="line" rotatedBoundingBox="1483,4819 30789,4046 30834,5735 1528,6508"/>
            </emma:interpretation>
          </emma:emma>
        </inkml:annotationXML>
        <inkml:traceGroup>
          <inkml:annotationXML>
            <emma:emma xmlns:emma="http://www.w3.org/2003/04/emma" version="1.0">
              <emma:interpretation id="{DC7FC5D8-1A20-4EF4-806F-7A999FC41D57}" emma:medium="tactile" emma:mode="ink">
                <msink:context xmlns:msink="http://schemas.microsoft.com/ink/2010/main" type="inkWord" rotatedBoundingBox="1490,5050 3179,5005 3203,5905 1513,5950"/>
              </emma:interpretation>
            </emma:emma>
          </inkml:annotationXML>
          <inkml:trace contextRef="#ctx0" brushRef="#br0" timeOffset="158999.09">689 4348 73 0,'0'0'240'15,"0"0"-13"-15,0 0-16 0,0 0-13 0,0 0-22 16,0 0-15-16,0 0-15 0,0 0-12 0,0 0-15 16,0 0-14-16,0 0-8 0,0 0-8 0,0 0-7 15,0 0-4-15,0 0-4 0,12-24 0 0,-12 24-2 16,17-11-4-16,-8 6 1 0,-3-1-4 0,2 0 0 16,1-2-4-16,2 1 0 0,1 0 0 0,-4-3-4 15,2 2 0-15,-2-2-3 0,2-1-4 0,-1 2-7 16,-1-3-2-16,0 2-6 0,3-2 0 0,-5-1-4 15,1 0-4-15,2 2-6 0,-1 2 2 0,-3-3-5 16,0-1 1-16,2 3-3 0,-3-1-2 0,2-1-1 0,-2 2-1 16,-3 0 0-16,5-1-1 0,-4 2 3 0,1 2 0 15,-3 7-5-15,2-17 2 0,0 12 0 16,-2 5 0-16,2-12 3 0,-2 12 0 0,0-11-1 0,0 11 3 16,2-9 1-16,-2 9-7 0,0 0-2 0,-8-11 1 15,8 11-1-15,-5-6-4 0,5 6-1 0,0 0 3 16,-11-4-5-16,11 4-2 0,0 0 1 0,-17 3-4 15,17-3 4-15,-19 3-3 0,8 2 3 0,2-4 1 16,1 5-1-16,-2-2-3 0,2 1-3 0,-4-1 6 16,0 2-1-16,3 0 3 0,1 3-5 0,2-3 0 15,0-3 0-15,0 4 1 0,6-7-2 0,-9 12 2 16,6-3 1-16,-2-4-4 0,1 3 2 0,4-8 1 16,-5 16 0-16,2-7-2 0,3 1 3 0,0-10-1 0,-2 15 0 15,2-5 1-15,0-10-3 0,3 18 5 0,1-3-1 16,-2-1 4-16,0-1-3 0,4 1 3 15,-4 0-3-15,2 1 1 0,1-1-3 0,1 0 2 0,-1 1 2 16,0 1-3-16,2-2 2 0,-4 0-3 0,4-3 2 16,-4 2 2-16,1 0-3 0,2-1 4 0,-2 3-2 15,1-4 4-15,-2 1-2 0,1-2 7 0,-3 2-1 16,0 3 2-16,2-3-2 0,-2 1 5 0,1-3-3 16,2 3 3-16,-4-1-5 0,1-1 4 0,0 1 1 15,3-3 2-15,-3 5-5 0,3-3 2 16,-4-2-3-16,0 5 2 0,2-3-2 0,-2 0 2 0,4 1 4 15,-3 1-6-15,0-2 0 0,-1 0 1 0,3 1-2 16,-2 1 0-16,0-2 4 0,1 2-6 0,-2-4-1 16,2 5 3-16,0-3-3 0,-1-3-2 0,2 1 3 15,-2 1-6-15,0-1 4 0,0-1-2 0,2 2 0 16,-3-10 2-16,0 15 1 0,1-8-3 0,-1-7 3 16,2 13 0-16,-2-13-7 0,2 10 7 0,-2-10-5 0,2 8-1 15,-2-8 9-15,0 0-8 0,0 0-1 0,4 11 7 16,-4-11-5-16,0 0-3 0,0 0 3 15,1 8-2-15,-1-8 4 0,0 0-11 0,0 0-14 0,0 0-8 16,0 0-17-16,0 0-10 0,2 7-22 0,-2-7-15 16,0 0-26-16,0 0-42 0,0 0-56 0,0 0-68 15,0 0-200-15,0 0-523 0,0-40 231 0</inkml:trace>
          <inkml:trace contextRef="#ctx0" brushRef="#br0" timeOffset="159300.41">676 4577 114 0,'0'0'191'0,"0"0"-13"0,0 0-20 0,0 0-10 0,0 0-11 16,0 0-5-16,0 0-1 0,0 0-11 0,0 0-2 15,35-6-7-15,-26 3-5 0,6 3-4 0,-1-3-1 16,3 0-8-16,-4 1-4 0,4-1 2 0,0 0-10 16,0 1-5-16,-2 0-4 0,2-1-7 0,-4-3-9 15,4 4-2-15,-6 0-6 0,1 0-6 0,-1 2-7 16,-11 0-6-16,21-2-14 0,-14 1-14 0,-7 1-26 16,17 0-18-16,-17 0-28 0,13 2-30 0,-13-2-33 15,11 0-33-15,-11 0-193 0,8 1-388 0,-8-1 173 16</inkml:trace>
          <inkml:trace contextRef="#ctx0" brushRef="#br0" timeOffset="159747.04">1247 4520 163 0,'0'0'220'15,"0"0"-9"-15,0 0-14 0,0 0-17 0,0 0-12 16,-8 17-9-16,3-10-9 0,5-7-8 0,-12 15-15 0,6-6-3 16,-1 1-8-16,1 1-6 0,-3-1-7 15,1 3 1-15,1-1-9 0,-1 1-6 0,2 1-9 16,-1-3-8-16,1 3-5 0,-1-2-7 0,2 4-6 0,0-3 0 16,3-1-11-16,-1-1-3 0,1-3-4 0,1 1 0 15,1-9-7-15,-3 16 2 0,3-16-3 0,3 14 1 16,-2-7-7-16,-1-7 1 0,3 9 1 0,2-3-3 15,2-1-4-15,-7-5 2 0,14 6-2 0,-6-5 0 16,-8-1-2-16,16-1-2 0,-6 1 5 0,-10 0-6 16,17-1-1-16,-17 1 2 0,16-4-3 0,-8 3 3 15,-8 1 2-15,13-5-3 0,-13 5 9 0,7-6-3 16,-7 6-5-16,4-7 3 0,-4 7-2 0,0 0-3 16,-4-17 1-16,4 17-3 0,-5-9-3 0,5 9-2 15,-9-11 2-15,3 4-3 0,-2 3 1 0,8 4-1 0,-15-6-2 16,6 1 0-16,1 2 3 0,8 3-11 0,-17-2-8 15,17 2-13-15,-17 2-14 0,17-2-13 16,-15 0-17-16,15 0-14 0,-12 2-20 0,12-2-15 0,-9 4-20 16,9-4-27-16,0 0-17 0,-9 4-13 0,9-4-191 15,0 0-421-15,0 0 187 0</inkml:trace>
          <inkml:trace contextRef="#ctx0" brushRef="#br0" timeOffset="160113.4">1686 4271 154 0,'0'0'239'0,"0"0"-15"0,0 0-17 16,0 0-16-16,0 0-19 0,0 0-14 0,0 0-14 16,0 0-3-16,0 0-7 0,0 0-5 0,0 0-6 15,-22 22-6-15,14-13-9 0,-1 4-3 0,3 0-1 16,-2 1-3-16,-7 1-7 0,8 1-8 0,-3-3-7 16,1 5-5-16,0-1-2 0,3 2-4 0,-1 2-10 0,-2-3-1 15,5-2-6-15,1-1-3 0,2 2-9 0,0-3 1 16,2 2-6-16,-2-1-1 0,2 0-3 0,-1 1-6 15,1-2-13-15,3 0-25 0,2 0-25 0,-5-3-24 16,0 1-28-16,3-4-32 0,-1 0-36 0,5-4-42 16,-1 0-56-16,-7-4-160 0,17 3-452 0,-6-4 200 15</inkml:trace>
          <inkml:trace contextRef="#ctx0" brushRef="#br0" timeOffset="160596.49">1851 4529 247 0,'0'0'253'0,"0"0"-30"0,0 0-22 0,0 0-22 15,0 0-21-15,0 0-14 0,0 0-19 0,0 0-6 0,0 0-14 16,0 0-4-16,0 0-14 0,0 0-9 16,0 0-5-16,-6 30-1 0,6-30-11 0,-2 12-1 15,2-12-6-15,0 14-3 0,0-14-5 0,0 8-2 0,0-8-8 16,0 12-1-16,0-12-4 0,-1 11-4 0,1-11 1 15,0 0-3-15,0 0-2 0,0 13-1 16,0-13 2-16,0 0 0 0,0 0-4 0,0 0 0 16,0 0-4-16,0 0-1 0,0 0-3 0,0 0 4 0,0 0-2 15,20-24 0-15,-16 17-6 0,-1-1 1 0,5 0-1 16,-1-3-3-16,-1-1-1 0,0 0 0 0,0 0 0 16,1 0-1-16,2 1-3 0,-5 3 2 0,4-1 0 15,-3 2 0-15,-1 1 2 0,1-3-3 0,0 4 0 16,-5 5 1-16,7-11 0 0,-7 11 0 0,6-8-1 15,-6 8 0-15,4-6 1 0,-4 6-4 0,0 0-1 16,7-6 0-16,-7 6 5 0,0 0 2 0,0 0 4 16,0 0 7-16,0 0 1 0,17 15 4 0,-13-10 2 15,1 1 2-15,-5-6 1 0,8 13 2 0,-3-5 4 0,2 3 0 16,-2 0-1-16,-3-2-6 0,4-2-3 16,0 4 2-16,2 0-3 0,-3-1-5 0,2-2 5 15,-5 1-5-15,2-2-2 0,1 0-2 0,1-2-1 16,-4 3-23-16,-2-8-19 0,6 11-21 0,-6-11-20 15,6 7-19-15,-6-7-13 0,0 0-22 0,0 8-26 0,0-8-34 16,0 0-39-16,0 0-159 0,0 0-417 0,0 0 185 16</inkml:trace>
          <inkml:trace contextRef="#ctx0" brushRef="#br0" timeOffset="160851.76">2217 4215 185 0,'0'0'201'16,"0"0"-16"-16,17 4-12 0,-17-4-7 0,17 10-9 15,-9-4-12-15,1 3-6 0,3 3-4 0,-2-3-8 16,0 4-5-16,0 5-2 0,0 4-6 0,-2-5-4 16,3 3-2-16,-2 1-10 0,-3-3-8 0,0 3-4 15,-4 1-8-15,0 2-9 0,-2-3-1 0,0-1-8 16,-4 3-6-16,0 0-6 0,-3-3-2 0,2-1-5 0,-3 3-14 15,-2-5-23-15,-2 2-31 0,1-2-33 0,0 0-36 16,0-6-44-16,2-1-43 0,0-1-226 16,1-3-442-16,0-3 196 0</inkml:trace>
        </inkml:traceGroup>
        <inkml:traceGroup>
          <inkml:annotationXML>
            <emma:emma xmlns:emma="http://www.w3.org/2003/04/emma" version="1.0">
              <emma:interpretation id="{84F6CE59-29C8-4D43-A39F-EE61F32EC50E}" emma:medium="tactile" emma:mode="ink">
                <msink:context xmlns:msink="http://schemas.microsoft.com/ink/2010/main" type="inkWord" rotatedBoundingBox="3516,5111 5582,5056 5605,5919 3539,5973"/>
              </emma:interpretation>
            </emma:emma>
          </inkml:annotationXML>
          <inkml:trace contextRef="#ctx0" brushRef="#br0" timeOffset="161465.95">2704 4692 158 0,'0'0'235'0,"0"0"-12"16,7 13-6-16,-7-13-14 0,15 2-4 0,-2-2-17 0,0 2-14 16,3-2-15-16,1 0-11 0,0 0-13 0,6 0-15 15,-6 3-13-15,4-6-8 0,-1 3-7 0,1-2-11 16,-6 4-22-16,1-4-26 0,-4 4-29 0,-3-2-36 15,5 0-42-15,-14 0-45 0,15 0-51 0,-15 0-181 16,10-3-385-16,-10 3 170 0</inkml:trace>
          <inkml:trace contextRef="#ctx0" brushRef="#br0" timeOffset="161266">2765 4515 2 0,'0'0'290'15,"0"0"-11"-15,0 0-17 0,0 0-20 0,0 0-22 0,0 0-21 16,0 0-20-16,0 0-14 0,0 0-13 0,0 0-14 16,0 0-13-16,0 0-11 0,0 0-10 0,0 0-7 15,0 0 1-15,13-3-8 0,-13 3-3 16,18 3-5-16,-9-2-5 0,3-1-7 0,3 2 1 0,2 0-5 16,0-2-4-16,0 0-1 0,-3 0-2 0,3 0-7 15,-1 0-2-15,1 2-2 0,-4-2-7 0,1 0-4 16,1 1 0-16,-2-1-5 0,-3 2 1 0,2-2-7 15,-12 0 0-15,18-2-7 0,-9 4 1 0,-9-2-6 16,15 0-3-16,-15 0-2 0,11 0-11 0,-11 0-14 16,11 0-20-16,-11 0-26 0,0 0-22 0,10 4-18 15,-10-4-19-15,0 0-32 0,0 0-36 0,0 0-54 16,0 0-230-16,-26 8-513 0,14-8 226 0</inkml:trace>
          <inkml:trace contextRef="#ctx0" brushRef="#br0" timeOffset="184593.97">3558 4473 118 0,'0'0'125'0,"0"0"-3"0,0 0-9 16,0 0-6-16,0 0-5 0,0 0-15 0,0 0 3 15,0 0-6-15,0 0 1 0,0 0-9 0,0 0 1 0,0 0-3 16,0 0-1-16,0 0-1 0,0 0 1 0,0 0-1 16,0 0-3-16,0 0 3 0,0 0-5 0,0 0 4 15,0 0 0-15,0 0 0 0,0 0 2 0,0 0-3 16,0 0-7-16,0 0 2 0,0 0-4 0,0 0-1 15,0 0-9-15,0 0-1 0,0 0-4 0,0 0-8 16,0 0 4-16,0 0-2 0,0 0-3 0,0 0-4 16,0 0 3-16,0 0-8 0,12-30-2 0,-12 30-3 15,3-6-2-15,-3 6 0 0,9-7-1 0,-4 2-4 16,-5 5 1-16,9-10-2 0,-3 7-1 0,1-3-3 16,-7 6-2-16,12-8 3 0,-3 4-3 0,1-2 5 15,1 2-4-15,-3-2 3 0,4 1-2 0,-2 3-2 0,-2-2-2 16,1 0 1-16,4 1 2 0,-3 0 0 0,-1 1-2 15,-9 2 0-15,19-4-2 0,-10 1 1 16,1 1-1-16,-10 2 3 0,17-1-6 0,-8-1 3 16,-9 2-1-16,15-2-3 0,-15 2-2 0,14 2 2 15,-14-2-1-15,11 0 1 0,-11 0-1 0,9 3 5 16,-9-3-2-16,8 5-2 0,-8-5-2 0,7 6 8 0,-7-6-1 16,9 9 0-16,-8-2-2 0,-1-7 3 0,2 9 1 15,-2-9 0-15,4 11 5 0,-4-11-3 0,0 12 3 16,0-12-2-16,1 13-2 0,-1-13 0 0,-1 13 0 15,1-13-3-15,-2 12 4 0,0-4-1 0,-1 2-1 16,3-10 2-16,-4 12-2 0,1-3 3 0,-2-3 0 16,0 0-2-16,0 1 1 0,5-7-2 0,-12 11-3 15,4-5 1-15,0-2-2 0,0 3 5 0,2-2-3 16,-1 1-3-16,1-1 2 0,6-5 1 0,-12 8 0 16,4-4-1-16,8-4-3 0,-12 5-2 0,12-5 0 0,-6 6 1 15,6-6 0-15,0 0 3 0,-8 3 1 0,8-3-4 16,0 0 1-16,0 0 1 0,0 0-3 15,0 0 1-15,0 0 2 0,0 0-1 0,0 0-5 0,0 0 3 16,0 0 0-16,0 0-1 0,0 0 0 0,0 0-2 16,0 0 1-16,0 0 1 0,0 0-1 0,30-12-1 15,-22 10-1-15,-8 2 1 0,14 0-1 0,-14 0 0 16,13-4 4-16,-13 4-1 0,12 0-1 0,-12 0 0 16,12 0-4-16,-12 0 3 0,12 0-3 0,-12 0 4 15,12 4-4-15,-12-4 4 0,9 2 0 0,-3 1-2 16,-6-3 1-16,11 6 5 0,-11-6-5 0,9 8 1 15,-9-8 0-15,9 8 0 0,-6-5 2 0,3 3-3 16,-1-1 3-16,-5-5-2 0,11 11 0 0,-6-6 4 16,2 1-7-16,-4 0 5 0,3 0-1 0,0 3 3 15,-3-1-3-15,2-3-1 0,-1 3 3 0,-1-1-2 0,2 2 0 16,-1-1 1-16,-4-8-4 0,2 15 8 0,1-7-5 16,-3 1 3-16,0-9 0 0,1 16 2 0,1-8-5 15,-2-8 1-15,-3 15-2 0,0-7 1 0,3-8-2 16,-6 13 2-16,1-4 0 0,-1-2 8 0,2 0-5 15,-5 1 4-15,1 2-3 0,-2-3 9 0,-2 0-2 16,-3 0 3-16,2-4 2 0,-3 5-4 0,1-5 3 16,-3-1-3-16,1 4-9 0,-5-4 11 0,0 1 0 15,-3-2 0-15,3-1-3 0,3 0 1 0,-3 2-4 16,0-4 4-16,0 1-4 0,3-1 0 0,2 1 1 16,0-1-4-16,-1 0 4 0,1-2-4 0,3 2-8 15,-2 0-1-15,3-3-5 0,-3 0-6 0,4 0-5 16,5 3-14-16,-3-2-18 0,10 4-18 0,-13-6-26 0,13 6-29 15,-10-5-20-15,10 5-41 0,-7-10-39 16,7 10-231-16,-1-10-492 0,1 10 219 0</inkml:trace>
          <inkml:trace contextRef="#ctx0" brushRef="#br0" timeOffset="183629.51">3606 4434 11 0,'0'0'132'0,"0"0"-3"0,0 0-9 16,0 0-3-16,0 0-13 0,3-10-8 0,-3 10-2 15,0 0 3-15,0 0-19 0,0 0 6 0,0 0-12 16,0 0 7-16,0 0 0 0,0 0-9 0,0 0-7 0,0-14-2 16,0 14-2-16,0 0-11 0,0 0-3 15,0 0-7-15,0 0-3 0,0 0-7 0,0 0-2 16,0 0-3-16,0 0 0 0,0 0-4 0,0 0-2 15,0 0 1-15,0 0-3 0,0 0-9 0,0 0-8 16,0 0-13-16,0 0-17 0,0 0-6 0,0 0-9 16,-15 25-6-16,15-25-15 0,-5 5-12 0,5-5-1 0,0 0-18 15,-7 9-15-15,7-9-96 0,-5 5-227 0,5-5 101 16</inkml:trace>
          <inkml:trace contextRef="#ctx0" brushRef="#br0" timeOffset="185984.09">4070 4068 75 0,'0'0'150'0,"0"0"-8"0,5-5-10 16,-5 5-4-16,0 0-10 0,4-8-5 0,-4 8-11 0,0 0-7 15,5-10 2-15,-5 10-1 0,0 0-6 16,9-9-4-16,-9 9-6 0,5-6-12 0,-5 6-2 16,7-4-6-16,-7 4 0 0,12-6-2 0,-12 6-1 0,10-5-1 15,-10 5-3-15,12-6-1 0,-4 4-6 0,-8 2 0 16,13-5-1-16,-5 2-3 0,-8 3-3 0,13-3-2 15,-13 3-2-15,14 0-6 0,-14 0-1 0,12-3-2 16,-12 3-5-16,13 1 1 0,-13-1-3 0,12 2-2 16,-12-2-2-16,6 3 1 0,-6-3-5 0,8 6 6 15,-8-6-3-15,5 6 6 0,-5-6-3 0,6 9 5 16,-6-9 1-16,1 10 5 0,-1-10-2 0,1 11 0 16,-1-11-5-16,3 14-1 0,-3-14-1 0,0 8 0 0,0-8-4 15,0 0-1-15,-3 15 1 0,3-15 1 0,-2 10-4 16,2-10 1-16,-2 9-4 0,-3-2 1 15,5-7 0-15,-4 7-4 0,4-7 2 0,-6 8 0 0,6-8-6 16,-8 12 5-16,2-9 2 0,6-3-2 0,-6 7-1 16,6-7 0-16,-9 5-3 0,9-5 4 0,-7 6-5 15,7-6 3-15,0 0-3 0,0 0 4 0,-6 4-3 16,6-4 2-16,0 0-1 0,0 0 1 0,0 0-3 16,0 0 1-16,-7 5 0 0,7-5 0 0,0 0 0 15,0 0 2-15,0 0-4 0,0 0 0 0,0 0 1 16,0 0 1-16,0 0-4 0,0 0 3 0,0 0-1 15,0 0 0-15,0 0-2 0,0 0 2 0,0 0-1 0,0 0-1 16,0 0-1-16,0 0-1 0,0 0 3 0,0 0 1 16,21 3 1-16,-21-3-1 0,0 0-1 15,0 0 1-15,11 3-3 0,-11-3 2 0,0 0-1 0,10 6 0 16,-10-6 0-16,0 0 1 0,10 2-2 0,-10-2 5 16,7 4-4-16,-7-4 2 0,8 4-2 0,-8-4 2 15,6 5-5-15,-6-5 8 0,10 5-3 0,-10-5 0 16,6 6-2-16,-6-6 1 0,5 5-2 0,-5-5 4 15,8 6-4-15,-8-6-1 0,7 6 0 0,-5 2 3 16,-2-8 0-16,6 5 1 0,-6-5-5 0,2 9 4 16,-2-9-1-16,4 9 4 0,-4-9-5 0,1 9 2 15,-1-9-2-15,2 12 7 0,-2-12-6 0,-2 10 5 16,2-10-6-16,0 0 1 0,-1 15-2 0,1-15 5 16,-4 8-1-16,4-8 2 0,-1 10 0 0,1-10-1 15,0 0 3-15,-4 9 7 0,4-9 1 0,0 0 3 16,0 0 3-16,-9 6-1 0,9-6 2 0,-8 6 4 0,8-6-4 15,-9 2 3-15,9-2-7 0,-11 4 0 16,11-4-1-16,-11 0 1 0,11 0-1 0,-14 0 0 16,14 0 1-16,-17-4-2 0,17 4 3 0,-15-4-6 0,7 3 1 15,8 1-1-15,-20-1-4 0,12-1 3 0,8 2-4 16,-16-4 5-16,4 3-5 0,0-5 2 0,4 4-3 16,8 2 0-16,-16-4-1 0,16 4 0 0,-13 0-2 15,13 0-8-15,0 0-9 0,-15 0-7 0,15 0-10 16,0 0-9-16,0 0-7 0,-12 0-12 0,12 0-7 0,0 0-13 15,0 0-22-15,0 0-5 0,0 0-7 16,0 0-8-16,0 0-28 0,0 0-16 0,0 0-49 16,0 0-137-16,0 0-379 0,13-21 168 0</inkml:trace>
          <inkml:trace contextRef="#ctx0" brushRef="#br0" timeOffset="186771.03">4403 4116 31 0,'0'0'188'0,"0"0"-13"16,0 0-19-16,0 0-6 0,0 0-9 0,0 0-17 15,0 0-21-15,0 0 5 0,0 0-14 0,0 0 1 16,0 0 9-16,0 0 1 0,0 0-10 0,12 7 7 16,-12-7-5-16,0 0-3 0,1 9-4 0,-1-9-10 0,0 0-1 15,5 12-1-15,-5-12-7 0,3 11 1 0,-3-11-4 16,2 9-1-16,-2-9-8 0,0 13-5 16,0-13-5-16,6 6-2 0,-6-6-5 0,4 10 2 0,-3-4-8 15,-1-6-3-15,4 8-1 0,-4-8-5 0,2 8-3 16,-2-8-3-16,4 10-5 0,-4-10 3 0,0 0 2 15,3 13-5-15,-3-13-4 0,4 12 3 0,-4-12-5 16,3 3-2-16,-3-3 2 0,0 0-1 0,5 9-2 16,-5-9 5-16,0 0-9 0,2 9 7 0,-2-9-4 15,0 0-1-15,0 0 1 0,4 6 0 0,-4-6 3 16,0 0-1-16,0 0-1 0,0 0 0 0,0 0-1 16,0 0 0-16,0 0-4 0,0 0 3 0,0 0-1 15,0 0-1-15,9-20 1 0,-9 20-3 0,2-12-1 16,-2 12 0-16,4-10 3 0,-2 1-2 0,-2 9 1 15,4-13-3-15,-2 4 3 0,1 3-1 0,0-4 0 0,-3 10 0 16,4-15-3-16,0 3 1 0,-3 3 0 0,-1 9 2 16,5-15-1-16,-2 6-1 0,0 0 1 15,-3 9 0-15,2-13-2 0,2 6 4 0,-4 7-4 0,5-11 3 16,-2 5-4-16,1-2 4 0,-4 8-4 0,8-11-1 16,-4 5 2-16,-4 6-1 0,8-6 1 0,-3 1 1 15,-5 5 0-15,6-6 4 0,-6 6-7 0,10-5 2 16,-10 5-1-16,7-5 1 0,-7 5-1 0,11-4 2 15,-11 4-2-15,0 0-1 0,16 0 0 0,-16 0 2 16,0 0 1-16,13 1 1 0,-13-1-2 0,10 7 4 16,-10-7 0-16,9 6 2 0,-2-1 4 0,-2-2 5 15,-5-3 3-15,10 13-3 0,-3-6 6 0,-3-2 5 16,2 4-2-16,0-6 0 0,-1 6 4 0,-3 1 1 0,2-3 2 16,3 3 0-16,-3 3 3 0,-3-4-2 15,2 0 0-15,1 0 1 0,-3 1-8 0,3 0 8 16,0-2-7-16,-3 2-3 0,0-2 1 0,3-1-1 0,-2 3-5 15,-2-10-2-15,4 13 1 0,-3-5-3 0,0-1-1 16,-1-7 2-16,2 10-7 0,-2-10 5 0,3 12-6 16,-3-12 4-16,2 11-12 0,0-3-15 0,-2-8-28 15,2 9-15-15,-2-9-30 0,1 9-34 0,-1-9-33 16,0 13-41-16,0-13-40 0,5 8-251 0,-5-8-532 16,5 10 236-16</inkml:trace>
        </inkml:traceGroup>
        <inkml:traceGroup>
          <inkml:annotationXML>
            <emma:emma xmlns:emma="http://www.w3.org/2003/04/emma" version="1.0">
              <emma:interpretation id="{1EB491FC-EE1F-4984-8653-328FD0231EC7}" emma:medium="tactile" emma:mode="ink">
                <msink:context xmlns:msink="http://schemas.microsoft.com/ink/2010/main" type="inkWord" rotatedBoundingBox="6054,5632 6242,5627 6251,5950 6062,5955"/>
              </emma:interpretation>
            </emma:emma>
          </inkml:annotationXML>
          <inkml:trace contextRef="#ctx0" brushRef="#br0" timeOffset="187615.33">5385 4559 54 0,'0'0'215'0,"0"0"-3"0,8-5-8 0,-8 5-11 0,0 0-8 15,0 0-14-15,9-4-4 0,-9 4-11 0,0 0-8 16,0 0-17-16,0 0-1 0,0 0-7 16,0 0 2-16,11 7-13 0,-11-7-3 0,-1 14-8 0,1-14-5 15,-2 18-10-15,-5-5-9 0,2 0-11 0,-3 4 2 16,-1 4-10-16,0-2-4 0,-4 1-15 0,-1 0-13 15,3 0-28-15,-1-1-26 0,0 0-27 0,0 3-31 16,-1-4-34-16,-2-1-24 0,7-3-44 0,-3-1-227 16,1-2-447-16,2 1 198 0</inkml:trace>
        </inkml:traceGroup>
        <inkml:traceGroup>
          <inkml:annotationXML>
            <emma:emma xmlns:emma="http://www.w3.org/2003/04/emma" version="1.0">
              <emma:interpretation id="{62C01C98-7094-43EA-A50E-47779742C1F2}" emma:medium="tactile" emma:mode="ink">
                <msink:context xmlns:msink="http://schemas.microsoft.com/ink/2010/main" type="inkWord" rotatedBoundingBox="6806,5016 8812,4963 8843,6142 6837,6195"/>
              </emma:interpretation>
            </emma:emma>
          </inkml:annotationXML>
          <inkml:trace contextRef="#ctx0" brushRef="#br0" timeOffset="189564.32">7027 4168 114 0,'0'0'241'0,"0"0"-19"0,0 0-24 0,0 0-13 0,0 0-2 15,0 0-3-15,0 0-1 0,0 0-6 0,0 0-7 16,-21 26-14-16,13-16-3 0,0 2-6 0,-4 7-6 15,6-1-8-15,-6 3-6 0,4-2 2 16,0 3-8-16,2-3-12 0,-2 4-7 0,0-1-6 16,4 2-12-16,-4-3-5 0,4 1-4 0,2-3-9 0,-1 4 3 15,1-4-16-15,2-4 0 0,0 4-6 0,0-3-3 16,5-1-6-16,-5 0-5 0,4 0-20 0,-2-2-14 16,4-2-22-16,-1 3-17 0,-1-7-29 0,4 2-28 15,-3-2-25-15,1-2-25 0,2 0-30 0,1-2-23 16,2-1-56-16,-11-2-182 0,26-4-477 0,-12-1 212 15</inkml:trace>
          <inkml:trace contextRef="#ctx0" brushRef="#br0" timeOffset="190013.92">7265 4479 123 0,'0'0'260'0,"0"0"-8"0,2-10-19 0,-2 10-19 0,0 0-25 16,0 0-16-16,0 0-17 0,0 0-11 0,0 0-12 15,0 0-9-15,0 0-8 0,0 0-9 0,0 0-6 16,0 0-11-16,0 0-9 0,9 20-7 0,-9-20-6 16,6 9-9-16,-6-9-7 0,2 11-3 0,-2-11-5 15,1 7-4-15,-1-7-5 0,0 0-1 0,2 11-6 16,-2-11 2-16,0 0-7 0,4 8 0 0,-4-8-6 16,0 0 6-16,0 0-6 0,0 0-2 0,0 0 1 15,0 0-2-15,0 0-3 0,0 0-3 0,0 0 3 16,22-17-1-16,-19 11-10 0,3-2-1 0,-1 0-4 0,4 0 2 15,-3-4-2-15,2 3 1 0,-2-1 2 16,2 1-1-16,1 1-2 0,-4-5 2 0,1 7 1 16,0 0 2-16,-1-3-3 0,-5 9 2 0,9-13-1 0,-6 8 4 15,-3 5 2-15,8-10 3 0,-4 5-6 0,-4 5 4 16,8-4-2-16,-8 4 0 0,6-4 1 0,-6 4 4 16,0 0 8-16,0 0 2 0,22 8 4 0,-16-5 1 15,-2 3 2-15,1-1 8 0,-3 2-2 0,6 2 3 16,-5-2-2-16,3 1-9 0,-3 0-2 0,5 1 2 15,-2-2-4-15,-3 0-2 0,2 2-3 0,-1 0 3 16,-1-3-9-16,-1 0-14 0,1 3-16 0,-3-9-22 16,5 10-20-16,-5-10-20 0,2 11-27 0,-2-11-16 15,0 0-19-15,0 9-22 0,0-9-13 0,0 0-14 16,0 0-209-16,0 0-438 0,0 0 193 0</inkml:trace>
          <inkml:trace contextRef="#ctx0" brushRef="#br0" timeOffset="190250.26">7807 4097 64 0,'9'-6'260'0,"-9"6"-2"0,12-1-12 16,-12 1-7-16,16 3-12 0,-7 0-14 0,0 1-11 16,1 5 0-16,0-1-17 0,0 2-8 0,2 1-12 15,0 6 1-15,-1-4-15 0,0 7-9 0,3 2-7 0,-5 0-12 16,2-1-18-16,-5 3-4 0,2 6-8 0,-1-8 3 15,-5 3-25-15,-2-1-11 0,-2 2-8 16,-5-3-23-16,-5 7-28 0,-1-2-25 0,-6-1-44 0,-2 1-37 16,-4 0-38-16,-1-1-35 0,1-2-40 0,7-9-46 15,-12 2-197-15,9-3-499 0,-2-3 221 0</inkml:trace>
          <inkml:trace contextRef="#ctx0" brushRef="#br0" timeOffset="198647.9">5991 4479 145 0,'11'-3'149'0,"-11"3"-8"0,0 0-14 0,10-5-20 16,-10 5 2-16,0 0-4 0,0 0-6 0,0 0-6 16,5-4 0-16,-5 4-6 0,0 0-10 0,0 0-1 15,0 0-7-15,0 0-5 0,0 0-4 0,0 0 0 16,0 0-4-16,0 0-1 0,6-9-8 0,-6 9 1 0,0 0-5 15,0 0 3-15,0 0-3 0,0 0 2 0,0 0 2 16,0 0 1-16,0 0 0 0,0 0 0 16,0 0 2-16,0 0 2 0,0 0 4 0,0 0-5 0,0 0-4 15,0 0-2-15,0 0-5 0,0 0-4 16,0 0-2-16,0 0-5 0,0 0 1 0,0 0-5 0,0 0-2 16,0 0-3-16,0 0 0 0,0 0-3 0,0 0 0 15,0 0-6-15,0 0 3 0,15 3 0 0,-15-3 0 16,20-3-2-16,-7 3 1 0,5-1-3 0,5 1 0 15,1-1-4-15,0-1 1 0,-2 0-3 0,-1 1 4 16,0-1-5-16,0 1-7 0,-7 1-7 0,3 0-8 16,0 1-13-16,0-1-14 0,-5 0-12 0,4 2-10 15,-2-2-12-15,0 0-21 0,0 1-12 0,-4 1-15 16,-10-2-24-16,20-3-52 0,-15 1-120 0,-5 2-349 16,16-3 156-16</inkml:trace>
          <inkml:trace contextRef="#ctx0" brushRef="#br0" timeOffset="188448.17">6338 4149 138 0,'6'-8'174'0,"-2"-2"1"16,3 0-18-16,-1-1-7 0,-3 0-7 0,-3 0-13 15,4-1-8-15,-3-1-7 0,-4 1-3 0,1-3-2 16,-6 3-5-16,3-1-4 0,-2 1-11 0,-3 3-3 16,1-3-1-16,-3 5-12 0,-1-1 3 0,0 1-4 0,0 1-6 15,-2 0 0-15,1 3 1 0,-3-1-9 0,3 2-5 16,-1 0-8-16,-2 4 1 0,5-2-5 15,2 3-3-15,-4 0-8 0,2 2 0 0,0 0 0 0,4 1-3 16,-1 3-5-16,4-1 2 0,0 3-2 0,-3 0 0 16,1 1-4-16,2 1 4 0,5 1-1 0,-4-1 3 15,4 2 5-15,0 1 1 0,0 1 1 0,1 0 2 16,2 2 0-16,0 3 8 0,2-3-3 0,-1 1 1 16,4-3 4-16,-3 4 4 0,0-1-3 0,2 0-2 15,-2-7 2-15,0 7 0 0,2 0 3 0,-5 1-9 16,2-1 0-16,-3-1-1 0,6 1-2 0,-2 0-3 15,-2-1 2-15,-2 5-7 0,-1-6 2 0,1 1-1 0,1-3-4 16,0 3 1-16,-2-1-7 0,3-7-2 0,-3 8 4 16,-3-4-7-16,3-2-2 0,0 2-5 15,0-2 6-15,-2 3 0 0,0-3-1 0,2-1-2 0,-1 1 1 16,1-3-7-16,-1 0-3 0,1-10-6 0,0 17-11 16,0-17-11-16,-3 14-15 0,1-5-13 0,-4-2-19 15,2 0-18-15,2 0-22 0,2-7-23 0,-11 14-26 16,7-8-34-16,2-3-16 0,2-3-53 0,-12 5-189 15,12-5-490-15,-10 0 216 0</inkml:trace>
          <inkml:trace contextRef="#ctx0" brushRef="#br0" timeOffset="207140.58">6782 4636 52 0,'-8'5'77'0,"8"-5"-13"0,-9 2 4 16,9-2-9-16,-9 4-14 0,9-4-2 0,-14 4-9 15,6-2-9-15,8-2-5 0,-17 4-19 0,8 1-39 16,-4-4-37-16,0 3-82 0,2-4 36 0</inkml:trace>
          <inkml:trace contextRef="#ctx0" brushRef="#br0" timeOffset="208261.22">6472 4651 99 0,'7'-4'97'0,"-7"4"-5"0,0 0-8 16,0 0-9-16,0 0-10 0,6-6 0 0,-6 6-8 15,0 0-2-15,0 0 0 0,0 0-1 0,0 0-1 16,0 0 0-16,0 0-5 0,0 0 0 0,0 0-2 16,0 0-2-16,0 0 3 0,0 0 1 0,0 0-3 15,0 0 7-15,0 0-2 0,0 0 0 0,0 0 4 0,0 0 2 16,0 0-9-16,0 0 0 0,0 0-5 0,0 0 3 15,0 0 5-15,0 0-1 0,0 0-2 0,0 0 3 16,0 0-6-16,0 0-3 0,0 0-1 0,0 0 1 16,-18-6 3-16,18 6-1 0,0 0-9 0,0 0 7 15,0 0 0-15,0 0 2 0,-12-3 5 0,12 3 2 16,0 0 1-16,0 0-1 0,0 0 1 0,0 0-1 16,-14-2 4-16,14 2-2 0,0 0 1 0,0 0-4 15,0 0 1-15,0 0-2 0,0 0-1 0,0 0-6 16,-10-1-4-16,10 1 2 0,0 0-5 0,0 0 0 0,0 0-2 15,0 0-4-15,0 0-2 0,0 0-2 16,0 0-6-16,0 0-2 0,0 0 4 0,0 0-2 16,0 0 0-16,0 0 1 0,0 0-4 0,0 0 2 0,0 0-5 15,35-3-3-15,-35 3 3 0,12 3-3 16,-12-3 0-16,11 0-3 0,-11 0 5 0,15 1-6 16,-15-1 1-16,13 2-1 0,-13-2-1 0,12 3 0 0,-6-2 2 15,-6-1-4-15,13 1 3 0,-13-1-3 0,13 0 2 16,-13 0-2-16,16 3 3 0,-16-3-7 0,12 1 3 15,-12-1 2-15,14 0-1 0,-14 0 1 0,11 1-3 16,-11-1 1-16,11 1 3 0,-11-1-6 0,0 0 9 16,17 0-7-16,-17 0 3 0,12-2-1 0,-12 2-1 15,12-1 0-15,-12 1-1 0,14-3 0 0,-14 3 2 16,11-2-1-16,-11 2 1 0,0 0-3 0,11-4 5 16,-11 4-4-16,0 0 2 0,0 0 0 0,0 0 0 15,0 0-1-15,0 0-1 0,11-1 1 0,-11 1-1 16,0 0 0-16,0 0 0 0,0 0 2 0,9-4-1 15,-9 4-1-15,0 0-1 0,0 0 1 0,0 0 1 16,0 0-1-16,12 0 2 0,-12 0-2 0,0 0 2 0,0 0-1 16,0 0 3-16,8-3 0 0,-8 3-1 0,0 0 0 15,0 0-1-15,11-3-4 0,-11 3 2 0,0 0 1 16,0 0 1-16,11-3-2 0,-11 3 1 0,0 0 1 16,0 0-2-16,0 0 0 0,9-2 1 0,-9 2-1 15,0 0 1-15,0 0 0 0,0 0-5 0,0 0 4 16,0 0 0-16,0 0 1 0,0 0-1 0,0 0-2 15,0 0 1-15,0 0 1 0,0 0 1 0,0 0-2 16,0 0 3-16,0 0-1 0,0 0-3 0,0 0 6 16,0 0 2-16,0 0 3 0,0 0-1 0,-12 25 1 0,10-18-1 15,-4-1 0-15,6-6 2 0,-11 12-2 16,8-4 5-16,-6 3-7 0,4 0 5 0,-3 0-2 16,1 1-4-16,2 4 1 0,-1-4 0 0,-1 3 1 0,0 0-4 15,2-2 0-15,-4 4 4 0,3 0-4 16,0 2 2-16,-2 1-2 0,2-3-1 0,1-3-1 15,-4 7-6-15,3-9-10 0,4 5-7 0,-5 0-13 0,-1-4-13 16,0 2-8-16,2-3-9 0,1-1-3 0,-1 5-15 16,1-5-21-16,4 2-12 0,-4-5-11 0,-2 3-17 15,3-3-11-15,3-3-13 0,1-5-24 0,-5 13-194 16,5-13-417-16,-8 7 185 0</inkml:trace>
          <inkml:trace contextRef="#ctx0" brushRef="#br0" timeOffset="208673.06">6547 4885 101 0,'0'0'189'0,"-4"-8"-10"0,4 8 1 0,0 0-15 15,0 0-13-15,0 0-11 0,0 0-17 0,0 0 1 16,0 0-6-16,17-7 2 0,-17 7 0 0,12-5 1 16,-2 5-5-16,3-1-4 0,3-1-8 0,-2 2-10 15,3-2-11-15,0-2-8 0,6 4-7 0,0 0-8 16,-6 4-10-16,-3-2-15 0,1-2-17 0,2 0-29 16,-3 2-27-16,1 1-24 0,-1-2-31 0,0 2-35 0,-1-3-43 15,-3 2-192-15,-10-2-391 0,17-5 173 16</inkml:trace>
        </inkml:traceGroup>
        <inkml:traceGroup>
          <inkml:annotationXML>
            <emma:emma xmlns:emma="http://www.w3.org/2003/04/emma" version="1.0">
              <emma:interpretation id="{5318F724-62FD-4646-92D3-4B19D4319944}" emma:medium="tactile" emma:mode="ink">
                <msink:context xmlns:msink="http://schemas.microsoft.com/ink/2010/main" type="inkWord" rotatedBoundingBox="9149,4789 12346,4705 12376,5844 9179,5928"/>
              </emma:interpretation>
            </emma:emma>
          </inkml:annotationXML>
          <inkml:trace contextRef="#ctx0" brushRef="#br0" timeOffset="193266.45">8335 4293 90 0,'0'0'171'0,"0"0"-2"0,0 0-5 0,0 0-7 15,0 0-5-15,0 0-1 0,0 0-10 0,0 0-7 16,0 0-5-16,0 0-5 0,0 0-11 0,0 0-9 0,0 0-8 16,0 0-5-16,0 0-2 0,0 0-8 15,17 2-4-15,-17-2-2 0,0 0-5 0,18-2 2 16,-18 2-9-16,14 2-6 0,-14-2 0 0,18-2-8 0,-10 4 0 16,3-2-7-16,4 1-1 0,1-2-4 0,-2 1 4 15,-5 1-12-15,3-2-4 0,-2 2 0 0,7-2-2 16,-5 1-1-16,2 0-3 0,-2-2-3 0,3 5 0 15,-5-3-3-15,-10 0 1 0,17 3-4 0,-8-3-2 16,-9 0-6-16,15 0-5 0,-15 0-11 0,10 0-16 16,-10 0-5-16,0 0-12 0,12 0-10 0,-12 0-20 15,0 0-26-15,0 0-25 0,0 0-22 0,0 0-17 16,0 0-55-16,0 0-125 0,0 0-373 0,0 0 165 0</inkml:trace>
          <inkml:trace contextRef="#ctx0" brushRef="#br0" timeOffset="201493.1">8387 4534 160 0,'0'0'197'0,"0"0"-9"0,0 0-15 0,0 0-5 0,0 0-12 15,0 0 1-15,0 0-8 0,0 0-5 0,0 0-5 16,-26-12-3-16,26 12-5 0,0 0-1 16,0 0-3-16,0 0-5 0,0 0-1 0,0 0-8 0,0 0-6 15,0 0-4-15,0 0-4 0,0 0-7 0,0 0-10 16,0 0 1-16,0 0-10 0,0 0-8 0,0 0-6 16,0 0-2-16,0 0-7 0,0 0-9 0,0 0 1 15,0 0-1-15,0 0-13 0,0 0 6 0,0 0-5 16,0 0-6-16,26-2-2 0,-11 2 2 0,2 0-5 15,8 0-5-15,3 0 3 0,9-4-2 0,-3 1-11 16,3 3-18-16,1-1-28 0,-4 1-20 0,-7 1-35 16,-1-1-44-16,-1 0-34 0,-1 2-39 0,-7-2-282 15,-6-2-536-15,0 1 238 0</inkml:trace>
          <inkml:trace contextRef="#ctx0" brushRef="#br0" timeOffset="-213865.32">9129 4281 64 0,'0'0'82'0,"0"0"-9"0,0 0-4 0,0 0-7 16,0 0 10-16,0 0-15 0,0 0 6 0,0 0-11 16,-15 0 4-16,15 0-12 0,0 0 1 0,0 0-7 15,0 0 8-15,0 0-5 0,0 0 3 0,0 0-3 16,0 0 8-16,0 0-8 0,-5-7 4 0,5 7-3 16,0 0 0-16,0 0 5 0,0 0 2 0,0 0-3 15,0 0 0-15,0 0-3 0,-9-6 3 0,9 6-5 16,0 0 2-16,0 0-2 0,-5-6-4 0,5 6-6 15,0 0-3-15,0 0 1 0,0 0-3 0,0 0 1 16,0-11-9-16,0 11 1 0,0 0 0 0,0 0-2 16,0 0-1-16,5-16-6 0,-5 16-2 0,3-9-3 0,-3 9 4 15,9-6-5-15,-9 6-2 0,8-5 2 0,-2 0 3 16,-6 5-2-16,12-6 1 0,-7 3-7 0,-5 3 3 16,12-3 2-16,-12 3-1 0,13-5 1 0,-13 5 0 15,14-5-3-15,-7 3 3 0,-7 2-5 0,13-5 1 16,-13 5 3-16,14-2 2 0,-14 2-5 0,12-2 4 15,-12 2-1-15,14-3 5 0,-6 0-3 0,-8 3 4 16,17-3 0-16,-8 2-2 0,-9 1 1 0,15-3 3 16,-15 3-4-16,14-3 4 0,-14 3-5 0,16-1 3 15,-16 1-1-15,12-2-1 0,-6 0 3 0,-6 2-1 16,12-1-2-16,-12 1 0 0,10-1 0 0,-10 1-3 16,0 0 1-16,15-2 0 0,-15 2 0 0,10 0 0 0,-10 0-2 15,0 0 1-15,12 2-3 0,-12-2 5 0,0 0-4 16,12 0-2-16,-12 0 0 0,10 2 2 0,-10-2-1 15,7 4-1-15,-7-4 3 0,0 0-5 0,12 4 6 16,-12-4-1-16,5 3-3 0,-5-3 3 0,0 0-2 16,8 6 1-16,-8-6 2 0,0 0-3 0,0 0 0 15,4 4-2-15,-4-4 4 0,0 0 0 0,5 11 0 16,-5-11 2-16,0 0-1 0,2 8 6 0,-2-8 2 16,0 8-1-16,0-8 2 0,0 0 1 0,-2 15-1 15,2-15-3-15,-5 10-2 0,5-10 2 0,-4 12-2 16,4-12 1-16,-8 12-3 0,5-3 0 0,-1-3-1 15,-4 3 3-15,3-2 0 0,1 2-3 0,-6-3 4 0,3 2-3 16,-3 0-1-16,-2-1 1 0,4-1 0 0,4 0 0 16,-4 1-1-16,-1-5 0 0,1 3-1 0,-1-2-3 15,9-3 2-15,-12 9 1 0,7-4 0 0,5-5-3 16,-10 6 1-16,10-6-1 0,-9 7-2 0,9-7 3 16,-6 4-2-16,6-4 2 0,0 0 0 0,0 0 1 15,-5 4-2-15,5-4 2 0,0 0-3 0,0 0 2 16,0 0-2-16,0 0 0 0,0 0 0 0,0 0 2 15,0 0 0-15,0 0-2 0,0 0 1 0,0 0 0 16,0 0 3-16,0 0-2 0,25 2-2 0,-25-2 0 16,20-1 1-16,-9 1-3 0,-11 0 3 0,17-3-1 15,-7 1 0-15,0 4-1 0,2-2-3 0,-12 0 5 0,19 2-3 16,-4-2 5-16,-7 0-4 0,1 1 2 0,-9-1 1 16,19 0 2-16,-9 1 1 0,-10-1-3 0,17 4 0 15,-12-3 0-15,-5-1 1 0,14 5 1 0,-9-3-4 16,-5-2 1-16,12 4 1 0,-12-4 1 0,12 6-3 15,-12-6 1-15,12 2 2 0,-7 1-3 0,-5-3 1 0,10 6 1 16,-3-3-1-16,-7-3 1 0,8 3-2 16,-8-3 1-16,9 10 1 0,-9-10-1 0,9 6 1 15,-4-3 3-15,0 2-4 0,-5-5 5 0,11 10-2 16,-7-4-2-16,-2-2 2 0,-2-4-2 0,11 6 2 16,-7 0 0-16,-4-6-6 0,9 11 7 0,-6-7-2 0,2 4 3 15,-5-8-5-15,5 12 2 0,0-8 0 0,-1 3 1 16,-4-7-3-16,3 10 0 0,-3-10 0 0,5 13-1 15,-5-6 4-15,0-7-1 0,0 13-1 0,0-13 1 16,0 15 1-16,0-9-3 0,0-6 2 0,0 16-3 16,0-16 1-16,-3 14 1 0,-2-8-2 0,5-6 5 15,-4 13 0-15,3-4-5 0,1-9 1 0,-7 11-2 16,5-4 5-16,2-7 0 0,-7 12 1 0,3-6 0 16,4-6 2-16,-6 14-3 0,3-8 2 0,3-6 1 15,-12 13-3-15,10-8-1 0,-6 2 3 0,8-7-4 0,-9 10 4 16,1-4-3-16,1 2 1 0,2-3 0 0,-4 1 1 15,0 0-1-15,-2-1-2 0,4 0 3 16,-5 1-3-16,5-1 0 0,-4-1 2 0,-2 1-5 16,1-2 0-16,3 0 2 0,-4 1 2 0,-2-2 3 0,6-2-1 15,-3 4-2-15,-3-3 1 0,0-1-1 0,-2-1 1 16,0-2-4-16,3 2 3 0,-3 0-4 0,-4 0 3 16,5-3-3-16,-1-1 4 0,2 2-1 0,-1 0 1 15,-1-3 0-15,-4-2-1 0,7 3-1 0,-2-1 1 16,3 3-2-16,-3-3 0 0,2-1-2 0,2 1 2 15,1 0-1-15,0-2-4 0,2 3 3 0,1 0-7 16,8 5-8-16,-9-9-12 0,3 4-2 0,6 5-10 16,-6-8-8-16,6 8-15 0,-8-8-15 0,8 8-25 15,0 0-16-15,-3-10-25 0,3 10-187 0,0 0-359 16,3-14 160-16</inkml:trace>
          <inkml:trace contextRef="#ctx0" brushRef="#br0" timeOffset="-212792.1">9648 3721 40 0,'0'0'102'0,"0"-12"-5"15,0 12-14-15,0 0-5 0,0 0-3 0,0 0-1 0,1-10-8 16,-1 10-12-16,0 0-3 0,0 0-3 0,0 0-1 16,0 0-4-16,0 0 7 0,0 0-12 0,0 0-4 15,0 0 4-15,-1-12 0 0,1 12-2 0,0 0-1 16,0 0-11-16,0 0 5 0,0 0 1 0,0 0-2 16,-6-10 4-16,6 10-4 0,0 0 2 15,0 0 3-15,0 0 2 0,0 0-5 0,0 0 0 0,0 0-5 16,0 0-4-16,0 0 2 0,0 0 0 0,0 0-8 15,0 0-1-15,0 0 2 0,0 0-7 0,0 0 2 16,0 0 1-16,0 0-7 0,0 0-5 0,0 0 5 16,0 0-2-16,0 0 0 0,0 0 1 0,0 0-1 15,0 0 10-15,0 0 4 0,0 0-1 0,0 0 4 0,0 0-13 16,0 0 13-16,0 0-3 0,0 0 2 0,0 0 1 16,0 34 6-16,0-34 3 0,0 13-3 0,0-13 4 15,-2 12-6-15,4-4 0 0,-2-8 0 0,0 17-2 16,-2-8 5-16,2-9 0 0,-3 16 3 0,3-6-2 15,0-10-2-15,0 17 1 0,-1-7-6 0,1-10-2 16,0 14 1-16,0-14 1 0,0 21-3 0,0-12-1 16,1-2 3-16,-1-7 5 0,0 18 1 0,0-11 1 15,5 0-9-15,-5-7 2 0,4 16-3 0,-2-9 1 16,0-1-3-16,2 2 1 0,-4-8-1 0,5 10 1 16,-2-3-3-16,-3-7 5 0,4 10 0 0,1-6-3 15,-5-4-1-15,5 11 0 0,-5-11-4 0,6 9 2 16,-6-9-3-16,6 5 1 0,-6-5-3 0,0 9 1 15,0-9 1-15,0 0-2 0,7 7-1 0,-7-7-1 0,0 0-3 16,4 9 4-16,-4-9-2 0,0 0 1 16,0 0-2-16,2 6 2 0,-2-6-8 0,0 0-6 0,0 0-12 15,0 0-14-15,0 0-20 0,4 6-16 0,-4-6-20 16,0 0-18-16,0 0-24 0,0 0-16 0,0 0-52 16,0 0-106-16,0 0-332 0,0 0 147 0</inkml:trace>
          <inkml:trace contextRef="#ctx0" brushRef="#br0" timeOffset="-212265.31">9870 3987 142 0,'0'0'133'0,"0"0"-8"0,0 0-10 0,0 0-8 0,0 0 5 15,0 12-9-15,0-12-6 0,0 0-3 0,3 9-4 16,-3-9-4-16,0 0-8 0,7 10-3 0,-7-10-2 16,3 3 3-16,-3-3-6 0,4 6 0 0,-4-6-5 15,6 7-3-15,-6-7-1 0,6 5-6 0,-6-5-4 16,0 0-4-16,13 3 1 0,-7 0-7 0,-6-3 1 16,13 0-2-16,-13 0-4 0,15 1 1 0,-15-1-2 15,15-1-2-15,-15 1-4 0,12-3-4 0,-12 3 1 16,13-3-4-16,-13 3 1 0,12-4-6 0,-12 4-1 15,14-5 1-15,-8 2-5 0,-6 3 3 0,10-6-1 16,-10 6-4-16,12-7 0 0,-12 7-2 0,9-6-3 16,-9 6 4-16,10-6-2 0,-10 6-1 0,4-8 3 15,-4 8 0-15,8-4 1 0,-8 4-6 0,5-6 4 16,-5 6 0-16,4-8-5 0,-4 8 4 0,0 0 2 16,0 0-5-16,6-10 2 0,-6 10-4 0,0 0-2 15,0 0-1-15,-3-10 5 0,3 10-1 0,0 0-3 0,0 0 2 16,0 0 1-16,-7-12-1 0,7 12 3 0,0 0-2 15,-10-6 1-15,10 6-4 0,-7-5 3 16,7 5 2-16,-13-3 0 0,6 0-6 0,7 3 5 0,-12-4-3 16,12 4 2-16,-15-3-2 0,6 2-1 0,9 1-1 15,-13-5 0-15,13 5 2 0,-17-4 2 0,8 4-9 16,9 0 5-16,-14-2 1 0,14 2 0 0,-15-3 0 16,15 3 2-16,-14 0-3 0,14 0 1 0,-9-1 0 15,9 1-2-15,0 0 0 0,-13 1-1 0,13-1 0 16,-8 3-1-16,8-3-7 0,-9 2-11 0,9-2-11 0,-7 6-11 15,7-6-12-15,-5 9-9 0,5-9-13 0,-7 8-21 16,7-8-9-16,-5 10-18 0,5-10-12 16,-2 6-179-16,2-6-342 0,0 0 152 0</inkml:trace>
          <inkml:trace contextRef="#ctx0" brushRef="#br0" timeOffset="-211215.73">10333 3985 57 0,'0'0'129'0,"11"2"-7"0,-11-2-3 16,0 0-6-16,8 3-4 0,-8-3-14 0,0 0-15 16,9 1-1-16,-9-1-7 0,0 0-2 0,12 6-9 0,-12-6-2 15,3 5-7-15,-3-5 0 0,0 0-7 16,9 7 3-16,-9-7-5 0,4 9 5 0,-4-9 0 16,4 8-1-16,-4-8-4 0,2 9 4 0,2-3-5 0,0 1 2 15,-4-7-10-15,7 15 2 0,-7-9-4 0,5 3 1 16,-5-9-3-16,5 13 1 0,-3-7-6 0,3 2-1 15,-5 0-3-15,5-2 2 0,-2 5-1 0,-3-11 1 16,2 13-7-16,0-4 4 0,-2-9-2 0,1 12-1 16,0-3 0-16,-1-9-1 0,-2 14 3 0,2-14-3 15,-6 14 0-15,0-8-2 0,5 1 2 0,-5 2 3 16,1-3-4-16,5-6 2 0,-12 11-3 0,4-5 4 16,2-1-3-16,-5 3 1 0,4-3-4 0,-5 2 3 15,-3 0 0-15,5-2-6 0,-2-3 2 0,-1 1-1 16,-3 2 2-16,5-5-3 0,-2 2-1 0,-3-2 0 0,0 0-1 15,2 0-7-15,0 0 8 0,0 0 2 16,1-2-4-16,-4-1 1 0,7-2-4 0,-3 3 2 0,2 0 0 16,0-2-5-16,0-1-8 0,2 1-8 0,9 4-13 15,-17-5-8-15,8 0-10 0,1 0-12 16,8 5-13-16,-10-6-16 0,3 3-15 0,7 3-21 0,-7-9-18 16,7 9-157-16,-7-9-324 0,7 9 144 0</inkml:trace>
          <inkml:trace contextRef="#ctx0" brushRef="#br0" timeOffset="-211703.82">10199 3999 79 0,'0'0'151'0,"0"0"-1"0,15 0-13 0,-15 0-13 0,0 0-5 15,0 0-12-15,17-2-3 0,-17 2-15 16,11-3-1-16,-11 3-9 0,12-3-2 0,-5 0-2 16,-7 3-4-16,10-3-1 0,-10 3-3 0,11-7-5 0,-11 7-5 15,11-2-1-15,-11 2-9 0,11-6-1 16,-6 2-5-16,-5 4-6 0,9-6 0 0,-2 2-5 16,-7 4-4-16,10-5 0 0,-3 1 1 0,-7 4-3 15,0 0-2-15,10-6 2 0,-10 6-3 0,9-6-1 0,-9 6 1 16,7-8-7-16,-7 8 2 0,7-4-1 0,-7 4-1 15,0 0 1-15,1-9 1 0,-1 9-2 16,0 0 1-16,0 0-1 0,6-8-6 0,-6 8 7 0,0 0-2 16,0 0-2-16,3-11-1 0,-3 11 0 0,0 0-6 15,0 0 3-15,0 0-4 0,0 0 3 0,-9-12-2 16,9 12 2-16,-5-9-1 0,5 9 2 0,-7-3-4 16,7 3 0-16,-8-6 2 0,8 6 1 0,-14-4-6 15,6 1 4-15,8 3-1 0,-16-2 1 0,7 1-5 16,9 1 2-16,-22-3-4 0,8 3 7 0,0 0-6 15,3-2 6-15,0 4-2 0,2-2-1 0,9 0-1 16,-19 0 1-16,9 3-2 0,10-3 4 0,-17 3-2 16,8-3-3-16,9 0 0 0,-14 4 2 0,7 0-4 0,7-4 0 15,-11 6-7-15,11-6-10 0,-10 5-15 16,10-5-8-16,-5 9-10 0,5-9-18 0,-5 9-6 16,5-9-13-16,0 11-4 0,0-11-26 0,0 0-9 0,4 16-157 15,-4-16-312-15,4 5 139 0</inkml:trace>
          <inkml:trace contextRef="#ctx0" brushRef="#br0" timeOffset="-209896.06">10526 4105 67 0,'0'0'143'0,"0"0"-10"0,0 0-10 16,0 0-5-16,-8 1-8 0,8-1 4 0,0 0-3 0,0 0-9 16,0 0-4-16,0 0-6 0,0 0 0 0,0 0-9 15,0 0-6-15,0 0 0 0,0 0-7 16,0 0-3-16,0 0-7 0,0 0-5 0,0 0-3 0,0 0-5 15,0 0-3-15,0 0-6 0,0 0-1 0,0 0-6 16,0 0 3-16,0 0-7 0,23-12-5 0,-23 12 2 16,0 0-2-16,9-3-7 0,-9 3 4 0,8-3 2 15,-8 3-3-15,0 0 0 0,14-4 1 0,-14 4-2 16,8-2-1-16,-8 2-4 0,0 0-1 0,14-3-2 16,-14 3-3-16,12-3 1 0,-12 3 0 0,0 0-2 15,13 0 4-15,-13 0-1 0,0 0-2 0,12 0 0 16,-12 0-1-16,0 0 1 0,13 2-3 0,-13-2-1 15,12 1 4-15,-12-1-4 0,10 0-1 0,-10 0 1 0,0 0-6 16,11 3 8-16,-11-3-9 0,0 0 7 16,11 0-2-16,-11 0 1 0,0 0 2 0,8 3 0 0,-8-3-6 15,0 0 5-15,9 5 0 0,-9-5 1 0,0 0 1 16,7 3 0-16,-7-3-1 0,0 0-2 0,0 0 4 16,6 7-6-16,-6-7-1 0,0 0 5 0,0 0-2 15,4 5 1-15,-4-5 0 0,0 0 0 0,0 0 1 16,0 0 0-16,0 0 2 0,0 0-3 0,0 0 4 15,-9 16-3-15,9-16 6 0,-8 4-3 0,8-4 0 0,-14 5-2 16,14-5 3-16,-12 6-2 0,4-4-1 16,8-2-2-16,-14 3 1 0,7-1-1 0,7-2-1 0,-11 3 1 15,4 3 1-15,7-6 0 0,-9 2-4 16,9-2 2-16,-9 2 1 0,9-2-1 0,0 0 1 16,-11 5-2-16,11-5 1 0,0 0 0 0,0 0-1 0,0 0 2 15,-5 6-3-15,5-6 1 0,0 0 2 0,0 0-1 16,0 0-4-16,0 0 5 0,0 0 0 0,0 0-1 15,0 0 2-15,0 0-5 0,0 0 4 0,0 0-4 16,17 8 2-16,-17-8 1 0,0 0 2 0,0 0-4 16,20-1 0-16,-20 1 3 0,0 0-1 0,11 1 0 15,-11-1-1-15,0 0-2 0,11 2 3 0,-11-2-2 16,0 0 2-16,13-2 2 0,-13 2 0 0,9 2-3 16,-9-2 0-16,0 0-3 0,12 2 3 0,-12-2 0 0,0 0 0 15,10 2-1-15,-10-2 1 0,0 0-2 16,0 0 2-16,9 2-3 0,-9-2 1 0,0 0 2 0,0 0 2 15,10 4-2-15,-10-4 0 0,0 0 2 0,10 5-1 16,-10-5-4-16,7 2 1 0,-7-2 0 16,0 0 0-16,6 5 2 0,-6-5-2 0,0 0 1 0,0 0-1 15,0 0 0-15,8 5-2 0,-8-5 4 0,0 0-3 16,0 0 2-16,0 0 1 0,0 0 0 0,0 0 2 16,0 0-2-16,0 0 2 0,-12 16 1 0,12-16-3 15,-17 9-2-15,8-7 5 0,-3 2-1 0,-1-1-2 16,-1 3 0-16,1-3-7 0,0 2-9 0,-3 0-9 15,2 0-19-15,-2-2-23 0,-1 6-15 0,3-5-14 0,-2-1-36 16,4 0-44-16,-5 0-141 0,4 0-342 16,-3-3 152-16</inkml:trace>
          <inkml:trace contextRef="#ctx0" brushRef="#br0" timeOffset="-208304.52">10714 3835 84 0,'0'0'152'0,"0"0"-16"0,0 0-12 15,0 0-5-15,0 0-2 0,0 0-8 0,0 0 2 16,0 0-14-16,0 0-3 0,0 0-6 0,0 0-5 16,0 0-8-16,0 0-10 0,0 0 2 0,0 0-7 15,0 0-14-15,0 0 0 0,0 0-8 0,0 0 4 16,0 0-4-16,0 0-8 0,0 0 3 0,0 0-3 0,32 6 7 15,-32-6 0-15,8 5-2 0,-8-5 3 0,9 4-6 16,-9-4-2-16,6 6-3 0,0-1-2 16,-6-5 12-16,6 11-2 0,-6-11-3 0,7 7-4 0,-2-3-2 15,-5-4-5-15,6 10 3 0,-6-10 0 0,2 9-7 16,-2-9-2-16,4 8 1 0,-4-8-1 0,2 10-3 16,-2-10-1-16,3 9 0 0,-3-9-3 0,0 0 2 15,2 9-3-15,-2-9 5 0,0 0-6 0,7 8-1 16,-7-8 0-16,0 0-1 0,3 7 3 0,-3-7-2 15,0 0-1-15,0 0 2 0,0 0-1 0,0 0 4 16,0 0 0-16,0 0 5 0,0 0 5 0,2 9 1 16,-2-9 0-16,0 0 0 0,0 0-1 0,0 0-2 15,0 0-3-15,0 0 0 0,0 0-4 0,0 0 2 0,0 0-3 16,0 0 2-16,0 0-1 0,0 0-2 16,0 0-3-16,0 0 3 0,0 0-2 0,0 0 0 15,0 0-3-15,0 0 1 0,0 0-3 0,-5-33 1 0,5 33-3 16,0 0 0-16,0 0 1 0,-1-13 0 15,1 13 1-15,0 0-5 0,0 0-1 0,0-12 2 16,0 12-6-16,4-10 4 0,-4 10-5 0,5-8 5 0,-5 8-2 16,6-9-2-16,-6 9 6 0,7-9 0 0,-4 6-3 15,-3 3 2-15,9-9 0 0,-9 9 1 0,10-6-2 16,-10 6 2-16,8-4-3 0,-8 4 3 0,7-6-1 16,-7 6 4-16,0 0-1 0,9-4 0 0,-9 4-2 15,0 0 0-15,11-5-1 0,-11 5 1 0,0 0 2 16,0 0 1-16,14 0 0 0,-14 0-2 0,10-1-1 15,-10 1 3-15,0 0-1 0,12 0-1 0,-12 0 0 16,0 0 1-16,0 0-2 0,14 0 3 0,-14 0-2 16,0 0 5-16,0 0-4 0,0 0-2 0,13 0 5 0,-13 0-5 15,0 0 5-15,0 0-3 0,0 0-1 16,7 5 5-16,-7-5-6 0,0 0 2 0,0 0-1 16,0 0 5-16,5 6-7 0,-5-6 5 0,0 0-2 0,4 8 5 15,-4-8-2-15,0 0-3 0,2 9 2 0,-2-9 2 16,0 0 3-16,2 10 2 0,-2-10-2 0,0 0 0 15,-2 15 4-15,2-15-4 0,2 10-1 0,-2-10 1 16,0 0 1-16,-2 13 1 0,2-13-5 0,2 10 2 16,-2-10-7-16,0 11 10 0,0-11 0 0,0 10 4 15,0-10-2-15,1 9 4 0,-1-9-2 0,5 10-2 16,-5-10 0-16,2 8-2 0,-2-8 1 0,2 8-1 16,-2-8 1-16,5 11-1 0,-5-11-2 0,6 8-2 15,-6-8-21-15,8 11-31 0,-7-6-37 0,-1-5-29 16,5 8-43-16,-5-8-66 0,0 0-154 0,0 11-407 15,0-11 181-15</inkml:trace>
          <inkml:trace contextRef="#ctx0" brushRef="#br0" timeOffset="-207364.6">11522 4483 57 0,'0'0'187'0,"0"0"-14"16,9-10-2-16,-9 10-12 0,0 0-3 0,0 0-7 16,0 0-2-16,6-5-8 0,-6 5-7 0,0 0-9 15,0 0-9-15,0 0-11 0,0 0-10 0,0 0-5 16,0 0-7-16,0 0-2 0,0 0 2 0,0 0 1 15,0 0-3-15,0 0-1 0,2 17-1 0,-2-17-7 16,-1 13-6-16,1-13-10 0,-4 22-2 0,-2-7-4 16,-4 7-7-16,-3-6-7 0,0 6-31 0,-12 7-45 15,2-2-49-15,-5 1-58 0,-3-2-90 0,0-2-161 0,-1-1-431 16,0-2 191-16</inkml:trace>
        </inkml:traceGroup>
        <inkml:traceGroup>
          <inkml:annotationXML>
            <emma:emma xmlns:emma="http://www.w3.org/2003/04/emma" version="1.0">
              <emma:interpretation id="{C3A75573-A045-41BC-8FE1-DEEBFB991019}" emma:medium="tactile" emma:mode="ink">
                <msink:context xmlns:msink="http://schemas.microsoft.com/ink/2010/main" type="inkWord" rotatedBoundingBox="13007,5122 14943,5071 14965,5912 13029,5963"/>
              </emma:interpretation>
            </emma:emma>
          </inkml:annotationXML>
          <inkml:trace contextRef="#ctx0" brushRef="#br0" timeOffset="-202398.18">12201 4520 97 0,'0'0'137'16,"-11"-4"-11"-16,11 4-7 0,0 0-1 0,0 0 2 0,0 0-7 16,0 0 0-16,0 0 1 0,0 0-2 0,0 0-1 15,40-4 0-15,-27 4-4 0,2-3 4 16,2 1-1-16,7-1-3 0,-1 3-13 0,1 0-5 0,1-2-11 16,-8 2-13-16,5-1-4 0,-6 2-4 0,-1 1-14 15,-3-2 3-15,2 2-3 0,-6-2-8 0,7 1-15 16,-6 1-11-16,-9-2-15 0,17 1-17 0,-17-1-17 15,10 3-25-15,-10-3-9 0,7 3-13 0,-7-3-15 16,0 0-16-16,9 4-17 0,-9-4-168 0,0 0-328 0,0 0 145 16</inkml:trace>
          <inkml:trace contextRef="#ctx0" brushRef="#br0" timeOffset="-202761.28">12503 4138 81 0,'0'0'130'0,"0"0"-5"0,0 0-5 15,0 0-11-15,0 0-4 0,0 0-12 0,1-10-1 16,-1 10-7-16,0 0-9 0,0 0 5 0,0 0-10 16,0 0 2-16,0 0-2 0,0 0-10 0,-1-13-4 15,1 13-5-15,0 0-1 0,-4-10-10 0,4 10-7 16,-5-8 0-16,5 8 4 0,-7-9-17 0,2 5 6 16,5 4-4-16,-12-10 1 0,8 8-7 0,-5-3 1 15,-1 1-1-15,10 4-3 0,-17-6-1 0,10 4-1 0,-2-2 4 16,9 4-4-16,-17-4-3 0,6 3-1 0,11 1 4 15,-13-4-4-15,13 4 1 0,-14-1 3 0,14 1-4 16,-12-1-1-16,12 1-1 0,0 0-3 0,-14 1-1 16,14-1-9-16,0 0 14 0,0 0-5 0,-12 4 2 15,12-4-1-15,0 0 1 0,-9 6 0 0,9-6-3 16,0 0 7-16,-1 9 0 0,1-9 4 0,0 0 11 16,-2 9 2-16,2-9-2 0,0 0 5 0,2 16 1 15,-2-16-5-15,0 14 5 0,0-14-1 0,5 12-5 16,-4-6 4-16,-1-6 10 0,0 17-6 0,1-8 1 15,-1 0-3-15,3 3 0 0,0-3 6 0,-3-1 1 0,4 4-6 16,-2-1 3-16,1 1 0 0,-1 1 0 16,-2-1-1-16,2 0-1 0,0 3-1 0,1-2-5 0,0 1 2 15,-2-2 2-15,-1 2-2 0,0 0 5 0,0 0 0 16,0-1 2-16,0 3-2 0,1-1-3 16,-1-2-4-16,3 2-1 0,-2-1 0 0,-1-1-4 0,3 1-1 15,-1-1-1-15,-2 1-1 0,2-2-2 0,-1 0 0 16,-1 0-1-16,3-2 1 0,-2 3-4 0,-1-1 3 15,0-1 3-15,2 0-2 0,-2 0-2 0,3-2 1 16,0-1-3-16,-3 2 1 0,0-10-1 0,2 16 1 16,-2-9-2-16,0-7-1 0,0 16-1 0,0-8-3 15,0-8 3-15,2 14-2 0,-1-8-1 0,-1-6-1 16,0 0 3-16,-1 17-8 0,1-17 4 0,1 8 3 16,-1-8-4-16,1 11 1 0,-1-11 0 0,0 9 3 15,0-9-3-15,0 0-1 0,-1 13 1 0,1-13 2 16,0 0-10-16,0 12-5 0,0-12-14 0,0 0-11 0,0 13-14 15,0-13-16-15,0 0-19 0,-1 12-17 16,1-12-21-16,0 0-9 0,0 0-31 0,1 14-14 0,-1-14-28 16,0 0-174-16,0 0-409 0,-7 5 181 0</inkml:trace>
          <inkml:trace contextRef="#ctx0" brushRef="#br0" timeOffset="-201708.3">12830 4533 12 0,'-8'-4'178'16,"8"4"-14"-16,-11-2-12 0,11 2-7 0,-13-4-22 15,13 4-7-15,-17-1-3 0,7 1-9 0,10 0-6 16,-22 5-5-16,7-3-2 0,-2 1-5 0,3-1-3 0,-1-1-4 16,4 4-14-16,-1-1-7 0,-3 0-2 15,1 0-6-15,2 1-5 0,2 0-3 0,2 1-7 16,0-2-2-16,8-4-9 0,-8 13 6 0,4-8 0 0,4-5-6 16,0 13 6-16,0-13-1 0,6 13 7 0,3-5-5 15,0-1-2-15,0 2 1 0,4-2-2 0,-1 0 3 16,2 1-2-16,2-2-7 0,4 4 2 0,-1-4-1 15,-3 2 0-15,1-1-7 0,-3 0 0 0,1-1-3 16,-2 0-3-16,-1 1 1 0,-1 0 0 0,1 1-2 16,0-2 0-16,-2 3 1 0,-2-3-3 0,-1 0-4 15,0 0 5-15,1-1-1 0,-1 1-2 0,-2 2-1 16,0-2 4-16,1-1-3 0,-6-5-2 0,6 11 4 16,-5-5-4-16,-1-6 2 0,3 8 0 0,-3-8-1 15,0 0 3-15,-4 14 0 0,4-14-3 0,-10 10 1 16,3-8-2-16,-5 0-1 0,2 4 2 0,1-4-1 15,-6 1 0-15,1-2-1 0,2-1 3 0,-2 2-1 0,1-2 1 16,13 0-1-16,-25-3-1 0,17 1-3 16,-4-1 3-16,4 1 3 0,-2-5-6 0,10 7 1 15,-13-11 3-15,9 6-7 0,1-5 1 0,-1 3 0 0,4 7 1 16,2-20 0-16,0 7-2 0,4-1-1 0,0 2 3 16,2-1-2-16,1 2 0 0,3-2-2 15,-3 2 2-15,5-3 2 0,-2 2 2 0,-3 4-7 0,4-2 9 16,-3 3-6-16,-4 1 2 0,2 1 2 0,-2-1-4 15,-6 6-2-15,12-9-12 0,-12 9-3 0,8-7-4 16,-8 7-1-16,7-6-8 0,-7 6-4 0,5-8-13 16,-5 8-15-16,0 0-7 0,5-11-13 0,-5 11-10 15,0 0-12-15,4-9-15 0,-4 9-19 0,1-8-161 16,-1 8-327-16,-1-14 144 0</inkml:trace>
          <inkml:trace contextRef="#ctx0" brushRef="#br0" timeOffset="-201389.04">13349 4161 124 0,'0'0'186'0,"0"0"-16"0,0 0-17 0,0 0-9 16,0 0-4-16,0 0-2 0,0 0-2 0,0 0 5 16,-15 22-2-16,9-9-7 0,-4 1-1 0,1 5-1 15,0-1-3-15,1 3-10 0,-1-2-6 0,1 5-1 16,2-1-4-16,1-2-10 0,-1 0-8 0,0 3-8 16,2-3-6-16,-1 0-12 0,3 0 2 0,1-1-13 15,1-5-3-15,-4 2-5 0,4-1-1 0,-1-2-8 16,2-2-2-16,-1 2-8 0,1 0-7 0,-1-4-21 15,3-1-18-15,-2 1-22 0,-1-10-16 0,2 12-18 0,-2-12-20 16,4 11-20-16,-2-5-16 0,-2-6-23 16,11 4-36-16,-11-4-188 0,0 0-412 0,21-10 183 0</inkml:trace>
          <inkml:trace contextRef="#ctx0" brushRef="#br0" timeOffset="-200883.79">13551 4427 175 0,'0'0'171'0,"0"0"-16"0,0 0-17 16,9-3-12-16,-9 3-13 0,0 0-3 0,0 0-11 15,0 0-3-15,0 0-5 0,8 16 0 0,-8-16-5 16,0 11-4-16,0-11-7 0,1 16-8 0,2-8 0 16,-3-8-1-16,1 15-7 0,-1-7 2 0,0-8-8 15,-1 12-6-15,1-12-1 0,0 13-6 0,0-13-4 16,1 11-7-16,-1-11 2 0,0 0-6 0,-1 14 1 0,1-14-6 15,0 0-4-15,-3 9 1 0,3-9-1 0,0 0 4 16,0 0 3-16,0 0-2 0,0 0-5 16,0 0 0-16,0 0-1 0,0 0-2 0,0 0-2 0,0 0-1 15,0 0 0-15,0 0 0 0,0 0-1 0,4-37-2 16,0 30-2-16,2-2-1 0,-4 0-1 0,3-2 0 16,1 2 2-16,-1 1-3 0,0-2-1 0,-1 2-2 15,1-1 2-15,0 0 0 0,2-1 2 0,1 4-2 16,-2 1-1-16,0-2-1 0,-6 7 5 0,9-11-4 15,-4 6-6-15,4 0 6 0,-2 1 5 0,-7 4 1 16,14-5 1-16,-5 1 3 0,-9 4-2 0,12-3-3 16,-12 3 10-16,13 0 0 0,-13 0 5 0,12 5-6 15,-12-5 5-15,10 7 0 0,-6-3-2 0,-4-4-5 16,8 10 2-16,-4-4 3 0,-1 1 4 0,2 1 0 16,-5-8 4-16,1 13-7 0,2-4-1 0,-2-1-2 15,-1-8 0-15,3 15-5 0,-1-6 3 0,0-1-2 0,-2-8-2 16,1 14 0-16,3-8-13 0,-4-6-13 0,1 12-17 15,-1-12-13-15,1 11-15 0,-1-11-16 16,4 9-7-16,-4-9-1 0,2 7-7 0,-2-7-18 0,0 0-23 16,0 0-22-16,0 0-180 0,0 0-364 0,0 0 161 15</inkml:trace>
          <inkml:trace contextRef="#ctx0" brushRef="#br0" timeOffset="-200575.03">13959 4140 69 0,'13'-6'164'0,"-9"3"-9"0,-4 3-8 0,14-4-8 16,-7 2-8-16,-7 2-17 0,20 0-8 0,-20 0 0 16,19 3-8-16,-10 0-1 0,0 0-7 0,3 3-3 15,0 0-1-15,-5 3-1 0,3 2-8 0,-2 0 10 0,-2 4-5 16,0-3-3-16,-2 9-3 0,-3-1-2 0,0 3-4 15,-3-1-8-15,-2 3-4 0,-2-1-1 0,1-1-5 16,-3-1-5-16,0 4-2 0,-1-6-8 0,1 2-1 16,1-1-2-16,0 2-4 0,-1-3-2 0,-1-1-5 15,3-4 0-15,0 0-5 0,0 0-13 0,-1-2-15 16,1-1-15-16,2 0-23 0,-1 1-16 0,2-2-14 16,-1-1-20-16,1-4-27 0,-1 2-19 0,4-8-24 15,2 14-168-15,-2-14-364 0,0 0 161 0</inkml:trace>
        </inkml:traceGroup>
        <inkml:traceGroup>
          <inkml:annotationXML>
            <emma:emma xmlns:emma="http://www.w3.org/2003/04/emma" version="1.0">
              <emma:interpretation id="{8DF977D9-8714-47B8-A255-266088789522}" emma:medium="tactile" emma:mode="ink">
                <msink:context xmlns:msink="http://schemas.microsoft.com/ink/2010/main" type="inkWord" rotatedBoundingBox="15345,5095 17419,5040 17441,5864 15367,5918"/>
              </emma:interpretation>
            </emma:emma>
          </inkml:annotationXML>
          <inkml:trace contextRef="#ctx0" brushRef="#br0" timeOffset="-200121.92">14525 4363 54 0,'0'0'221'0,"0"0"-17"16,0 0-20-16,0 0-14 0,0 0-15 0,0 0-9 15,0 0-5-15,0 0 0 0,0 0-5 0,0 0-7 0,31-8-3 16,-15 7-10-16,-3 1-6 0,3-3-5 16,2 3-4-16,-1 0-10 0,0 0-3 0,0-3-3 15,7 1-6-15,-7 1-5 0,-4-1-10 0,1 1-2 16,2 1-6-16,-3-1-8 0,-1 1-3 0,-12 0-6 16,19 0 0-16,-12 1-4 0,-7-1-6 0,13-1-2 15,-13 1-3-15,13-2-2 0,-13 2-4 0,12 2 2 0,-12-2-6 16,0 0 3-16,13 0-4 0,-13 0-13 0,0 0-9 15,12 2-12-15,-12-2-17 0,0 0-17 16,6 2-19-16,-6-2-19 0,0 0-13 0,0 0-9 0,0 0-5 16,0 0-17-16,0 0-20 0,0 0-11 0,-16 20-42 15,6-18-112-15,-2 0-347 0,-2 2 154 0</inkml:trace>
          <inkml:trace contextRef="#ctx0" brushRef="#br0" timeOffset="-199886.83">14556 4510 170 0,'0'0'180'15,"0"0"-7"-15,16 3-10 0,-16-3-8 0,13 2-5 16,-13-2-7-16,16-2-11 0,-3 2-8 16,-3 0-12-16,4-1-12 0,-14 1-6 0,24-2-12 0,-14 2-7 15,0 0-8-15,3-1-5 0,3 1-6 0,-2 0-3 16,-2 0-9-16,-12 0-4 0,21 0-11 0,-12 0-9 15,-9 0-18-15,17 0-15 0,-17 0-18 0,16 0-17 16,-9-2-17-16,-7 2-32 0,17 0-17 0,-7-3-43 16,-1 1-127-16,4-4-307 0,-5 3 136 0</inkml:trace>
          <inkml:trace contextRef="#ctx0" brushRef="#br0" timeOffset="-199213.14">15154 4363 102 0,'0'0'185'15,"0"0"-8"-15,0 0-10 0,10 4-13 0,-10-4-13 16,0 0-5-16,4 9-2 0,-4-9-4 0,3 10-11 16,-3-10-15-16,2 14 3 0,1-8 1 0,-3-6-8 15,0 15 0-15,0-15-9 0,0 16-12 0,0-10-6 16,0-6-8-16,0 18-5 0,0-18-8 0,-4 14-3 15,3-7-5-15,1-7-5 0,-3 12-2 0,3-12-4 16,0 0-5-16,-1 12 0 0,1-12 1 0,0 0-3 16,-1 10-2-16,1-10-3 0,0 0 2 0,0 0-1 15,0 0-7-15,0 0 2 0,0 0-3 0,0 0-3 16,0 0 2-16,0 0-3 0,0 0 0 0,0 0-3 16,0 0 1-16,11-32-11 0,-4 24 8 0,-3 0-6 15,4-3-1-15,1 0-1 0,-1 2-3 0,0-4 1 16,1 2 4-16,1 2-3 0,-2-1 1 0,1 2 3 15,-1 1-5-15,-3 1 1 0,3 0 0 0,-1 1 0 0,2-2 1 16,-3 3-1-16,1-1 2 0,-1 1-6 0,2 0 8 16,-8 4-3-16,15-6 2 0,-10 3-2 0,-5 3 1 15,13-5 3-15,-13 5 4 0,14-3 3 0,-14 3 3 16,13-1-1-16,-13 1 2 0,12 2 3 0,-5 2 2 16,-7-4 6-16,14 4-2 0,-10 1 6 0,4 1-4 15,-8-6 5-15,9 10 2 0,-4-4-2 0,-1 2 1 16,-1 0-1-16,1 1-3 0,-2-3-2 0,2 6-5 15,0-2-2-15,-3 1 0 0,1-2-1 0,-1 4 2 16,2-2-1-16,-2 2-2 0,0-3-5 0,-1 1-1 16,0-11-2-16,4 14 7 0,-3-6-4 0,-1-8-6 15,3 13-2-15,-2-4-12 0,-1-9-10 0,0 9-10 0,0-9-12 16,0 0-15-16,0 13-3 0,0-13-10 0,0 0-8 16,0 0-20-16,0 0-16 0,0 0-22 0,0 0-30 15,0 0-6-15,0 0-38 0,0 0-135 0,0 0-374 16,0 0 165-16</inkml:trace>
          <inkml:trace contextRef="#ctx0" brushRef="#br0" timeOffset="-198953.24">15743 3996 8 0,'4'-5'166'0,"-4"5"-9"16,0 0-24-16,0 0-6 0,0 0-6 0,8-6-10 15,-8 6-2-15,0 0-4 0,0 0-1 0,0 0 2 16,0 0-1-16,15 11-2 0,-15-11 10 0,2 9-3 0,-2-9-3 16,0 15-3-16,3-5 8 0,-2 0 0 0,-1 2-2 15,0 2-5-15,-1 2 1 0,1-4-2 0,0 5-3 16,1 0 0-16,0-2-7 0,-2 2-6 0,1-2-9 15,0 6-6-15,0-2-9 0,-1-2-7 0,1-2-3 16,0 6-5-16,0-5-5 0,1-1 3 0,-1 1-10 16,-1-3-5-16,1 1-1 0,0-2-6 0,0 0 0 15,0 0-5-15,1-2-4 0,-1-10-18 0,-1 18-26 16,2-9-19-16,-1-9-20 0,-1 16-26 0,1-16-25 16,0 15-33-16,-3-7-27 0,3-8-40 0,-1 13-228 15,1-13-483-15,-5 6 214 0</inkml:trace>
          <inkml:trace contextRef="#ctx0" brushRef="#br0" timeOffset="-198401.57">15912 4641 24 0,'0'0'225'0,"0"0"-9"0,4 8-9 16,-4-8-6-16,0 0-8 0,0 0-4 0,0 0-8 0,0 0-9 16,0 0-10-16,0 0-9 0,0 0-13 15,0 0-10-15,0 0-10 0,0 0-9 0,0 0-11 16,0 0-6-16,0 0-10 0,0 0-5 0,0 0-10 0,0 0-8 15,0 0-3-15,0 0-3 0,0 0-8 16,0 0 1-16,0 0-9 0,0 0 1 0,0 0-6 16,-27-8 2-16,27 8-8 0,0 0 3 0,-8 4-7 0,8-4-6 15,0 0 5-15,-9 4-2 0,9-4-3 0,0 0-5 16,0 0 6-16,-10 4-5 0,10-4-3 0,0 0 3 16,0 0-6-16,0 0 3 0,0 0-4 0,0 0-1 15,0 0-7-15,0 0 7 0,0 0-3 0,0 0 5 16,0 0-3-16,0 0 1 0,0 0-3 0,0 0-1 15,0 0 2-15,0 0 3 0,0 0-5 0,0 0 1 16,0 0 3-16,0 0-5 0,0 0 2 0,0 0 1 16,27-16-1-16,-27 16 2 0,0 0 1 0,6-2 2 15,-6 2 5-15,0 0 0 0,0 0 2 0,0 0 1 16,0 0-3-16,0 0 1 0,0 0-1 0,3-11-2 16,-3 11-2-16,0 0-5 0,0 0 4 0,0 0-2 15,0 0-1-15,-19-7-2 0,19 7-11 0,0 0-12 0,0 0-10 16,-14 3-21-16,14-3-22 0,0 0-15 0,0 0-24 15,-13 3-22-15,13-3-26 0,0 0-22 16,0 0-29-16,0 0-238 0,0 0-487 0,0 0 216 0</inkml:trace>
          <inkml:trace contextRef="#ctx0" brushRef="#br0" timeOffset="-198080.35">16563 4342 206 0,'0'0'295'15,"12"4"-15"-15,-7 1-11 0,-5-5-21 0,9 9-13 16,-6-2-14-16,1 2-12 0,-2 3-8 0,1 4-9 16,-3-1-26-16,-3 1-15 0,1 5-15 0,-3-1-14 15,-2 2-7-15,-3 2-10 0,2-1-10 0,-8 5-16 16,-2 2-35-16,-3-3-34 0,0 2-44 0,-5-4-45 16,-3 0-48-16,0 0-60 0,4-4-48 0,3-7-219 15,3-1-490-15,-2-1 217 0</inkml:trace>
        </inkml:traceGroup>
        <inkml:traceGroup>
          <inkml:annotationXML>
            <emma:emma xmlns:emma="http://www.w3.org/2003/04/emma" version="1.0">
              <emma:interpretation id="{48341FFC-807D-4FD1-8C32-0B223CD7E3B7}" emma:medium="tactile" emma:mode="ink">
                <msink:context xmlns:msink="http://schemas.microsoft.com/ink/2010/main" type="inkWord" rotatedBoundingBox="18075,4827 20353,4767 20383,5928 18105,5988"/>
              </emma:interpretation>
            </emma:emma>
          </inkml:annotationXML>
          <inkml:trace contextRef="#ctx0" brushRef="#br0" timeOffset="-195555.3">17264 4462 9 0,'0'0'249'0,"0"0"-29"0,0 0-20 0,0 0-18 0,0 0-20 15,0 0-10-15,32-10-14 0,-16 7-7 16,6 0-15-16,3-1-9 0,1 2-10 0,-1-1-6 0,3 1-11 16,-2 1-10-16,-3 1-9 0,1-4-20 15,2 4-25-15,-5-4-30 0,-4 4-29 0,-1 0-40 16,1-1-37-16,-4 0-63 0,0-2-98 0,1 0-302 0,-2-2 134 15</inkml:trace>
          <inkml:trace contextRef="#ctx0" brushRef="#br0" timeOffset="-195917.23">17561 3985 15 0,'0'0'204'0,"7"-11"-7"0,-1 7-14 16,-1-3-7-16,-5 7-8 0,10-12-10 0,-4 7-12 16,-3-3-5-16,5-1-9 0,-5 2-6 0,3-1-10 15,-2 0-6-15,2 1-5 0,0-4-10 0,-3 3 0 16,1 0-5-16,-3-2 1 0,3 0-13 0,-3 1-8 15,-1 9 3-15,0-18 1 0,0 10-9 0,0 8-5 16,-2-17-8-16,-2 11-5 0,-2-3-7 0,1 2-2 16,-1 1-7-16,0-3 2 0,-1 5-8 0,-4 0-2 0,-2 0-3 15,-1 0-5-15,-1 3 7 0,0-1-12 0,2 0 1 16,-4 4-3-16,3-2 4 0,3 3-4 16,11-3-7-16,-24 4 2 0,14 0-2 0,1-1 2 0,1 0-3 15,0 1-1-15,-1 3 2 0,4 0-1 0,-2-1-1 16,3 3-1-16,1-1 5 0,0-1-1 0,1 6-2 15,1-4 1-15,-2 4 1 0,2-1-2 16,1 0 0-16,0 3 2 0,0-3-2 0,1 3 1 0,2 0 1 16,-2 1 3-16,1-1-7 0,0 0 2 0,1 5 0 15,1-3 7-15,-4-1-8 0,1 0 1 0,0-1 0 16,2 2 3-16,1 1 1 0,-2 2 3 0,1 1-4 16,0 0 2-16,-1-6 5 0,1 5-3 0,-3 1 4 15,1 0-1-15,-1-5-3 0,0 3 0 0,0-2 0 16,2 3 3-16,-4 0-3 0,1 1 2 0,-2-6 6 15,2 4-7-15,1-1 0 0,0 3 2 0,0-6-1 16,-1 1 0-16,1-1 0 0,0-1-1 0,0 1-1 16,0 1 5-16,-3-2-6 0,6 0 0 0,-3 2-3 15,1-4 2-15,0 3 2 0,2-2-5 0,0 2 5 0,-2 0-3 16,1-5 4-16,1 1-6 0,-3 2 1 16,3-5 4-16,-2 3-2 0,2 0-11 0,-3-3-16 15,2 1-12-15,-2-9-18 0,0 16-17 0,0-9-20 0,0-7-21 16,-2 13-27-16,2-13-23 0,-4 14-34 15,4-14-35-15,-6 8-164 0,6-8-425 0,-9 2 188 16</inkml:trace>
          <inkml:trace contextRef="#ctx0" brushRef="#br0" timeOffset="-194792.24">18089 4413 161 0,'0'0'168'0,"9"2"-7"15,-9-2-5-15,10 6-16 0,-4-2-2 0,-1 2-9 16,1 0-14-16,1-1-8 0,-2 2-8 0,6 1-7 0,-2 2-8 16,0-2-7-16,-1 1-7 0,2 2-9 0,-2 1-3 15,1 1-8-15,-2-1-1 0,-2 3-6 0,5-2-2 16,-3 0-2-16,-1 1-2 0,0 2-2 0,0-2-7 16,-1 1 1-16,1 2-3 0,-4-3 2 0,3 2 0 15,-2-1 6-15,-2 0-4 0,-1 0-2 0,0 1-3 16,0-4 3-16,-1 3-4 0,-3-3 9 0,-1 1-1 15,-2-1 1-15,-2-1 1 0,0 0-2 0,-3-2-1 16,-2-1-3-16,-4 3-3 0,-2-3 3 0,3-2-2 16,-5 2-4-16,0-1 0 0,-3-3-3 0,0-2-4 15,-1-2 2-15,1 2-2 0,0-4-1 0,0 2-1 16,2-5 0-16,-1 0-3 0,1 0 2 0,3-1-9 16,4 0-11-16,2 0-14 0,2-2-7 0,-2 0-15 0,3-1-15 15,4-2-23-15,1-3-22 0,1 4-27 16,5-7-29-16,4 3-63 0,1-9-117 0,4-1-366 15,7-8 162-15</inkml:trace>
          <inkml:trace contextRef="#ctx0" brushRef="#br0" timeOffset="-195162.74">17933 4426 98 0,'0'0'194'0,"0"0"-19"16,5 8-13-16,-5-8-17 0,0 0-7 0,0 0-3 15,10 3-6-15,-10-3-7 0,0 0-8 0,16 0-7 16,-16 0-10-16,16-3-7 0,-5 0-5 0,-4-1-11 16,-7 4-8-16,19-3-6 0,-10 0-7 0,1-3-3 0,2 3-3 15,-4-3-6-15,-1 3-1 0,2-3 4 16,-1-1-1-16,-8 7-1 0,10-11-3 0,-3 5-2 15,-2-2-4-15,-5 8 1 0,5-14-4 0,-4 5-4 0,1 1 1 16,-2 8-4-16,-3-19 1 0,0 9-3 0,-3 0 3 16,-1 0-2-16,1 6 1 0,-3-6-7 0,1 1-1 15,0 5-3-15,-3-2 0 0,-2 5-4 0,-1-4 1 16,2 4-2-16,2 0-1 0,-5-2 0 0,15 3-1 16,-22 4 3-16,9-3-5 0,4 4-9 0,0-4-8 15,0 4-17-15,1-3-11 0,-1 4-16 0,1 3-11 16,3-2-16-16,-2 0-26 0,4 1-14 0,1 1-18 15,1 1-4-15,1-10-44 0,0 11-110 0,0-11-324 16,3 9 144-16</inkml:trace>
          <inkml:trace contextRef="#ctx0" brushRef="#br0" timeOffset="-194370.4">18597 3786 67 0,'0'0'211'0,"-13"-1"-15"16,13 1-10-16,0 0-13 0,-18 3-10 0,9 3-8 0,-2-2-12 15,3 2-7-15,-2 3-6 0,-2 0-10 0,4 0-10 16,-3 4-11-16,1-1-5 0,1 6-9 16,1-4-5-16,2 2-4 0,-1-1-6 0,2 4-3 15,0 0-3-15,5 2-9 0,-1 0-2 0,2 0-4 0,-1-1-5 16,4 1-1-16,1 2-6 0,0-1-2 0,-2 0-3 15,3-1-1-15,4-4-3 0,-4 4-2 16,2-4-17-16,2 3-18 0,0-6-27 0,-3-2-18 0,1 0-25 16,0-2-23-16,-1-1-19 0,0-3-31 0,0 0-50 15,1 0-150-15,-8-6-382 0,14 0 169 0</inkml:trace>
          <inkml:trace contextRef="#ctx0" brushRef="#br0" timeOffset="-193895.24">18801 4156 54 0,'0'0'206'0,"0"0"-23"0,0 0-24 0,0 0-13 0,0 0-16 16,0 0-9-16,0 0-13 0,9 11-11 16,-9-11-2-16,2 10-6 0,-2-10-14 0,1 9-7 15,-1-9-7-15,3 12-1 0,-3-12-9 0,1 12-3 0,-1-6-9 16,1 4 0-16,-1-10-6 0,1 9-1 15,-1-9-5-15,0 0 3 0,4 12-8 0,-4-12-2 16,0 0 3-16,0 0-2 0,2 6-1 0,-2-6 2 16,0 0 5-16,0 0-4 0,0 0-1 0,0 0-4 0,0 0-1 15,0 0-1-15,0 0-2 0,11-18-4 0,-7 12-1 16,-4 6-3-16,11-19 2 0,-7 10-3 16,0-3-2-16,1 0-2 0,0 1-2 0,2-1 0 0,1 1 4 15,-3 0-3-15,4 0 1 0,-7 5 5 0,4-3 3 16,-1 2 5-16,0-2 3 0,-2 3 5 0,-3 6 0 15,13-11 2-15,-9 6 3 0,4 0 1 0,-8 5 2 16,11-6 0-16,-4 4 1 0,-7 2 2 0,13-7 1 16,-4 7 6-16,-9 0 0 0,21 4 1 0,-14-1 0 15,2-1-4-15,-9-2-6 0,17 4-2 0,-9 2-1 0,-2-1-2 16,5 2-2-16,-2 2-3 0,-3-1-2 16,3 1-2-16,-1 3 3 0,-1-4 2 0,-1 3-7 15,1-1-3-15,2-1 2 0,-6-2-4 0,1 2-13 16,-3-3-13-16,0 4-17 0,-1-10-19 0,0 12-15 15,0-12-14-15,0 11-15 0,0-11-17 0,0 0-10 16,-6 6-25-16,6-6-30 0,0 0-34 0,0 0-114 16,0 0-352-16,0 0 156 0</inkml:trace>
          <inkml:trace contextRef="#ctx0" brushRef="#br0" timeOffset="-193632.14">19393 3776 185 0,'0'0'207'0,"0"0"-19"15,17 6-14-15,-10-2-10 0,2 4-13 0,0 1-14 16,2 1-7-16,-1 5-5 0,-1 1-12 0,6 2-4 16,-8 3-10-16,4 1-13 0,-3-1-3 0,2 2-7 15,-3 0-4-15,-3 2-7 0,1-1-6 0,-4 10-5 16,-5-4-2-16,3 1-7 0,-7-7-2 0,-1 7-5 15,-3-10-3-15,-5 6-4 0,-1-1-16 0,1-8-20 0,-7 6-16 16,5-6-28-16,-5 3-29 0,2-5-26 16,0-4-34-16,4 1-32 0,4-4-159 0,-1-3-356 15,2 0 158-15</inkml:trace>
        </inkml:traceGroup>
        <inkml:traceGroup>
          <inkml:annotationXML>
            <emma:emma xmlns:emma="http://www.w3.org/2003/04/emma" version="1.0">
              <emma:interpretation id="{B74D6B48-11BE-4AEA-B249-4B4FE492D008}" emma:medium="tactile" emma:mode="ink">
                <msink:context xmlns:msink="http://schemas.microsoft.com/ink/2010/main" type="inkWord" rotatedBoundingBox="20820,5138 21228,5127 21233,5307 20825,5318"/>
              </emma:interpretation>
            </emma:emma>
          </inkml:annotationXML>
          <inkml:trace contextRef="#ctx0" brushRef="#br0" timeOffset="-193124.46">19991 4088 45 0,'0'0'239'0,"0"0"-18"0,0 0-22 16,0 0-18-16,0 0-14 0,0 0-14 0,0 0-9 15,32-6 1-15,-21 2-11 0,3 0-10 0,2 3-7 0,1 0-5 16,6-3-9-16,0 2-8 0,-1-1-5 16,-5 1-9-16,1 2-4 0,4-4-6 0,1 4-3 15,-5-2-7-15,-1 2-8 0,0 0-2 0,-1 0-8 0,-2-3-5 16,0 3-1-16,-3 0-3 0,-1-1-1 0,-10 1-6 15,19 1-3-15,-19-1-7 0,15 0-10 16,-15 0-19-16,9 3-28 0,-9-3-18 0,0 0-13 0,10 0-14 16,-10 0-27-16,0 0-40 0,0 0-35 0,0 0-192 15,0 0-412-15,-38 6 183 0</inkml:trace>
          <inkml:trace contextRef="#ctx0" brushRef="#br0" timeOffset="-192930.47">20051 4220 5 0,'12'0'211'0,"5"3"-5"0,5-6-17 16,-4 6-17-16,6-3-13 0,1 0-10 0,1 1-13 16,-4 0-20-16,-4 0-7 0,2-1-13 0,-2 0-18 15,-3 0-23-15,-2 3-27 0,-2-3-30 0,-2 2-27 0,-9-2-39 16,16 0-53-16,-16 0-128 0,12 0-268 0,-12 0 118 15</inkml:trace>
        </inkml:traceGroup>
        <inkml:traceGroup>
          <inkml:annotationXML>
            <emma:emma xmlns:emma="http://www.w3.org/2003/04/emma" version="1.0">
              <emma:interpretation id="{379D45BE-742C-4A45-B28B-26DD8472AD7D}" emma:medium="tactile" emma:mode="ink">
                <msink:context xmlns:msink="http://schemas.microsoft.com/ink/2010/main" type="inkWord" rotatedBoundingBox="21566,4623 24262,4552 24298,5908 21602,5979"/>
              </emma:interpretation>
            </emma:emma>
          </inkml:annotationXML>
          <inkml:trace contextRef="#ctx0" brushRef="#br0" timeOffset="-189601.6">20749 4027 98 0,'7'-1'165'16,"-7"1"-9"-16,10-6 2 0,-10 6-12 15,10-5-3-15,-10 5-7 0,8-1-4 0,-8 1-18 16,0 0-3-16,0 0-15 0,11-3-9 0,-11 3-12 0,0 0-3 15,0 0-4-15,0 0 2 0,8 9-8 0,-8-9 0 16,0 0-5-16,3 12-1 0,-3-12-2 0,4 14-4 16,-2-5-3-16,-2-9-4 0,1 18-8 0,2-9 0 15,-2-1-2-15,0 1-5 0,1 2 1 0,1 0-8 16,1-1 1-16,-2-1 0 0,-1-3-2 0,3 4-6 16,1-2 4-16,-2 1-2 0,-2-3 0 0,3 2-4 15,-4-8-1-15,5 12-1 0,-2-7 1 0,-3-5-4 16,4 6 4-16,-4-6 3 0,0 0 2 0,5 9 6 15,-5-9 14-15,0 0 2 0,0 0-3 0,0 0-2 0,0 0-4 16,0 0-4-16,0 0-3 0,0 0 1 16,16-15-3-16,-16 15-5 0,4-12-1 0,-2 3-6 15,1 3 2-15,-3 6-2 0,5-16-4 0,0 7-4 0,-1-5-3 16,-2 4 1-16,0-1-1 0,2 3 1 0,0-4-4 16,-1 5 5-16,1-1-3 0,-2-2-1 15,-2 10 3-15,5-15-1 0,-1 6 3 0,-1 2-4 0,1 0 0 16,1 0 2-16,-5 7 1 0,8-12 0 0,-4 6-1 15,-4 6-4-15,8-7 4 0,-8 7-2 0,9-8 2 16,-9 8-1-16,6-6 3 0,-6 6-1 0,6-4 1 16,-6 4-6-16,0 0 5 0,7-6-5 0,-7 6 6 15,0 0-3-15,15 0 6 0,-15 0-3 0,0 0-1 16,13 7-1-16,-13-7 1 0,8 6-3 0,-4 0 2 16,2-1 1-16,-6-5 3 0,9 12-1 0,-5-5 4 15,0 2 2-15,0 1 3 0,3 1 3 0,-1 1 5 16,-3-1-4-16,5 0 0 0,-6-2 3 0,2 3-2 0,-1-3 0 15,1 3 0-15,-3-3-3 0,4 1-2 0,0-2-1 16,-1 0 4-16,-1 3-3 0,1-7 3 16,-1 5-4-16,0-2 2 0,0 1-8 0,0 1-17 0,-3-9-25 15,6 13-34-15,-6-13-23 0,3 12-32 0,-3-12-29 16,-1 9-35-16,1-9-217 0,0 0-443 0,0 0 197 16</inkml:trace>
          <inkml:trace contextRef="#ctx0" brushRef="#br0" timeOffset="-189325.45">21335 4199 165 0,'0'0'257'16,"0"0"-15"-16,0 0-14 0,0 0-8 0,0 0-12 16,0 0-11-16,0 0-12 0,0 0-10 0,14-5-8 15,-14 5-4-15,0 0-8 0,0 0 0 0,12-2-2 16,-12 2-8-16,0 0 3 0,0 0 0 0,8-6-5 0,-8 6-3 15,0 0-12-15,5-9-9 0,-5 9-7 16,0 0-16-16,0-10-3 0,0 10-11 0,0 0-6 0,0 0-8 16,1-12-17-16,-1 12 1 0,0 0-7 0,0 0-20 15,0 0-18-15,0 0-24 0,0 0-23 0,0 0-28 16,-1-12-32-16,1 12-33 0,0 0-35 0,0 0-8 16,0 0-17-16,0 0-25 0,0 0-19 0,0 0-60 15,0 0-154-15,0 0-487 0,0 0 216 0</inkml:trace>
          <inkml:trace contextRef="#ctx0" brushRef="#br0" timeOffset="-188517.43">21633 4201 233 0,'0'0'220'0,"0"0"-20"15,0 0-17-15,22-9-9 0,-17 4-11 0,3 0-11 16,2-2-9-16,2-1-13 0,-1-1-12 16,2 3-9-16,5-8-8 0,-2 6-10 0,1-5-8 0,-3 0-6 15,6-1-6-15,-5 0-9 0,1 1-2 0,1-2-9 16,0-1-6-16,0-1-5 0,0-1-1 16,-4-1-6-16,-1-2-6 0,6-6-5 0,-6 7-5 0,0-2-1 15,-3 0-16-15,4-8-2 0,-8 7 2 0,-1-2-4 16,0 2 3-16,-4 0-2 0,4-1 4 0,-5 3-1 15,-2 1-5-15,-4-1 4 0,2 4-6 0,0-4 4 16,-2 8 1-16,2-1-1 0,-3 1 0 0,-2 3 3 16,3-2 0-16,-3 3 1 0,3 2 3 0,1 1-1 15,-1-1-2-15,-2 2-1 0,9 5 2 0,-14-3-4 0,5 0 1 16,9 3-1-16,-17 0-1 0,17 0 0 0,-20 6 0 16,10 2 6-16,2-3-4 0,0 4-1 0,-1 0-2 15,1 3 3-15,0 3-1 0,2 0 0 0,-1 4-2 16,0 3 3-16,4 2 1 0,0-1 3 0,0 2-3 15,2-1 0-15,1 2 1 0,4-2 2 0,1 9 0 16,4-4-2-16,2 1 2 0,-2-6-1 0,5 5-2 16,-1-7 3-16,2-2 1 0,2-1 1 0,-3 1-3 15,2-4 1-15,1-1 0 0,0 1 0 0,1-3 0 16,-1-2 3-16,-3-2 0 0,3-3 0 16,-1 3-2-16,-1-6 0 0,2 1 1 0,-2 1 5 0,1-4-6 15,-2 0 2-15,3 0 2 0,-4-1-2 0,4-1 3 16,0 0-1-16,-2 0 6 0,-4-3-4 0,3 3-3 15,-1-4 4-15,-3 4-3 0,2-6-5 0,-2 4 2 16,2-1-4-16,-3 2 2 0,-9 2-1 0,15-3-1 16,-15 3-1-16,13-3 0 0,-13 3 4 0,6-3-4 15,-6 3-3-15,0 0 1 0,15 0 0 0,-15 0-1 0,0 0 2 16,14 3 1-16,-14-3-1 0,0 0 0 16,10 3 2-16,-10-3 1 0,0 0 6 0,12 3 5 15,-12-3 3-15,12 2 6 0,-12-2 2 0,13 1 1 0,-13-1 4 16,17-1-1-16,-5-1 0 0,0 2-2 0,-1-4 4 15,4 2-4-15,-4-6 2 0,3 3 3 0,-4 2-5 16,2-3-2-16,0 1 2 0,-6-2-2 0,5 0-2 16,-2 0 6-16,-1-1-8 0,-5 2-4 0,1-3 0 15,0 1 6-15,-1-1-9 0,-3 9-3 0,-7-20 0 16,3 12-5-16,-5-1 1 0,-2 1 0 0,-4 0-3 16,-2 0-2-16,0 4-1 0,0 1-4 0,0-1-5 15,-8 1-5-15,2 0-5 0,2 6-5 0,4-2-16 16,0 2-13-16,3 1-13 0,0-1-13 0,-3 2-11 15,4 3-17-15,2-2-15 0,-1 0-16 0,5 2-22 16,2-2-6-16,0 1-6 0,5-7-33 0,-5 11-119 16,5-11-349-16,0 0 156 0</inkml:trace>
          <inkml:trace contextRef="#ctx0" brushRef="#br0" timeOffset="-188093.93">22463 4073 101 0,'0'0'183'0,"8"3"-20"0,-8-3-14 0,0 0-13 16,9 8-7-16,-9-8-13 0,6 9-8 0,-6-9-11 16,8 13-4-16,-5-6-4 0,2-2-6 0,-2 4-6 15,3-2-6-15,-2 3-8 0,1 0-8 0,2 0 3 16,1 3-5-16,-3-2-5 0,4 2 3 0,-1 1-13 16,1 6-3-16,-1-3-1 0,-3-1-1 0,2 3-6 15,1 1 1-15,1 2-4 0,-4 0-2 0,1 3-1 16,2-3-2-16,-2 1 0 0,-1-1 2 0,1 0-9 15,-1 2 0-15,-1-1 0 0,-2 0-1 0,2 1-3 16,-2-1 1-16,1-1 1 0,-2 0 6 0,-1-1-7 16,0 1 1-16,-1-3 2 0,-2 2 5 0,3-6-6 15,-5 3 5-15,4-5 4 0,-5 1 5 0,1-4 4 16,-3 3 5-16,2-2 0 0,-5 2-3 0,-2-3 0 16,-2-1-1-16,-5-2-2 0,-2-1-2 0,-2 0-3 15,-2-4 0-15,1-2-5 0,-9 0 1 0,-2 0-1 16,0-4-3-16,-1-6 1 0,0 5 0 0,4-7-4 0,1 1 7 15,8-2 5-15,-2 4 1 0,-3-10 6 0,8 7-1 16,0-4 0-16,4 1 1 0,3-2-2 16,3 4-2-16,2-3-5 0,1-3-5 0,3-1-15 0,0 5-14 15,5-6-16-15,0 1-20 0,5-1-19 16,4 1-22-16,1 3-35 0,0-4-39 0,12-6-43 16,-7-2-196-16,11 5-434 0,0-1 192 0</inkml:trace>
          <inkml:trace contextRef="#ctx0" brushRef="#br0" timeOffset="-187524.91">22800 3957 244 0,'0'0'220'0,"7"-6"-20"16,-7 6-25-16,0 0-19 0,0 0-17 0,0 0-12 15,0 0-9-15,0 0-11 0,0 0-6 0,4 20-10 16,-4-20-4-16,1 13-3 0,-1-13-5 0,2 12 0 0,2-3-5 16,-1-1-7-16,-3-8-2 0,3 13-6 15,-3-5-5-15,4-2-7 0,-4-6-2 0,2 15-3 16,-2-15-6-16,5 8-2 0,-5-8-3 0,0 6-4 0,0-6 0 15,0 0-1-15,3 13-3 0,-3-13 0 0,0 0-1 16,1 8-3-16,-1-8 6 0,0 0 4 0,0 0 13 16,0 0 7-16,0 0 15 0,0 0 1 0,0 0-1 15,0 0-11-15,0 0-4 0,0 0-5 0,0 0-1 16,0 0-7-16,0 0-5 0,0 0-4 0,0 0 2 16,2-33-6-16,-1 27-4 0,-1 6-1 0,5-15 1 15,0 6-6-15,-2 2-3 0,0-2 3 0,-1 1-5 16,3 2-3-16,2-1 1 0,-7 7 4 0,12-12-7 15,-7 8 2-15,-5 4-1 0,14-5 0 0,-7 2-5 16,1 0 1-16,-8 3 0 0,17-3-4 0,-8 3 6 16,-9 0-3-16,16-3-3 0,-16 3 3 0,17 5 0 15,-8-3-2-15,1 0-3 0,-2 3 3 0,5-2 1 16,-2 6-1-16,-1-2 1 0,-2 0 0 0,2 3-3 0,-1-2-11 16,-5 3-27-16,3 3-33 0,-1-2-34 15,-3 2-42-15,0-6-69 0,-1 6-260 0,-2-8-521 16,0-6 231-16</inkml:trace>
          <inkml:trace contextRef="#ctx0" brushRef="#br0" timeOffset="-181498.31">23429 4164 13 0,'0'0'126'0,"0"0"-15"0,0 0 2 15,0 0-13-15,0-9-9 0,0 9-1 0,0 0-5 16,6-6-5-16,-6 6-11 0,0 0 6 0,0 0-2 16,8-8-5-16,-8 8 0 0,0 0-1 0,0 0-4 15,0 0-5-15,5-7-3 0,-5 7 4 0,0 0-1 16,0 0-1-16,0 0 0 0,0 0 3 0,0 0-1 16,0 0 2-16,0 0 3 0,0 0-3 0,0 0-7 15,2-9-5-15,-2 9-10 0,0 0-1 0,0 0-8 16,0 0-4-16,0 0-4 0,0 0 2 0,0 0-6 15,0 0 2-15,-16 31-7 0,13-21 0 0,-7 6 0 0,1 3-1 16,-6 3-7-16,-2 2-16 0,3-3-20 0,1 4-20 16,-5 2-19-16,-2-1-22 0,6-5-23 0,-3 0-24 15,-3 6-163-15,-2-2-326 0,0-2 144 0</inkml:trace>
        </inkml:traceGroup>
        <inkml:traceGroup>
          <inkml:annotationXML>
            <emma:emma xmlns:emma="http://www.w3.org/2003/04/emma" version="1.0">
              <emma:interpretation id="{1896BB0B-88E2-4C2E-8637-11C3455AEBF1}" emma:medium="tactile" emma:mode="ink">
                <msink:context xmlns:msink="http://schemas.microsoft.com/ink/2010/main" type="inkWord" rotatedBoundingBox="24691,4430 27503,4356 27529,5360 24717,5434"/>
              </emma:interpretation>
            </emma:emma>
          </inkml:annotationXML>
          <inkml:trace contextRef="#ctx0" brushRef="#br0" timeOffset="-178614.83">25318 3498 155 0,'0'0'214'16,"0"0"-14"-16,0 0-16 0,0 0-11 0,-29 11-10 15,19-1-9-15,0-1-9 0,0 0-10 0,1 4-8 0,1 2-8 16,-4 3-8-16,3 1-11 0,-1-1-5 0,3 3-7 16,2 1-7-16,0-1-8 0,2 4-6 15,-3-1-4-15,8 0-7 0,-4-2-3 0,2 3-5 0,0-1-6 16,0-2-4-16,5 0 0 0,-4-1-1 0,7 0-12 15,-5-6-15-15,3 0-21 0,-1-2-19 0,0 0-18 16,-2 0-13-16,1-5-18 0,4 0-4 0,-3-4-19 16,2 1-17-16,-7-5-14 0,14 3-6 0,-6-3-6 15,-8 0 10-15,23-6-20 0,-15 0-104 0,7-2-282 16,-6-2 125-16</inkml:trace>
          <inkml:trace contextRef="#ctx0" brushRef="#br0" timeOffset="-178190.27">25407 3892 3 0,'10'-12'121'0,"-6"5"15"0,7-1 9 0,-6-1 7 16,-1 2 0-16,1 1-8 0,-5 6 1 0,8-8-10 15,-8 8-10-15,6-10-15 0,-6 10-14 0,0 0-8 0,3-6-12 16,-3 6-12-16,0 0-6 0,0 0-8 16,0 0-1-16,0 0-9 0,0 0-6 0,0 0-3 15,0 0-5-15,0 0-2 0,0 0-1 0,12 18-1 0,-10-11-5 16,-2-7-1-16,0 11 1 0,0-11-2 0,6 12-2 16,-6-12-1-16,0 10 2 0,0-10-6 15,3 8 1-15,-3-8 0 0,3 9-1 0,-3-9-2 16,0 0 3-16,0 10-1 0,0-10 3 0,0 0 11 0,0 0-11 15,5 6 10-15,-5-6 1 0,0 0-6 0,0 0 0 16,0 0-5-16,0 0 2 0,0 0-1 0,25-22-2 16,-21 17-4-16,4-6-1 0,1 0-6 0,-4-1 1 15,3-1-3-15,1 1 0 0,-2-2 1 0,-2 4 1 16,3-2-1-16,-4 3 1 0,4-3 4 0,-3 6-3 16,-1-2 6-16,-4 8-5 0,5-11 1 0,-2 5 0 15,-3 6 1-15,6-9 0 0,-6 9 0 0,0 0-2 16,5-6-5-16,-5 6 3 0,0 0 2 0,0 0 0 15,15 0-2-15,-15 0-1 0,0 0-1 0,13 9 2 16,-9-3 2-16,1 0 1 0,4 3-1 0,-4 1 1 16,1-1-2-16,0 0 3 0,-1 3 1 0,3 0-1 15,-1 0-1-15,-2 1 2 0,0-1-3 0,2-2 2 16,-5-2-3-16,6 6-6 0,-4-7-13 0,-1 0-13 16,-1 1-20-16,-2-8-9 0,8 10-20 0,-8-10-13 15,2 6-14-15,-2-6-23 0,0 0-46 0,0 0-99 16,0 0-298-16,0 0 132 0</inkml:trace>
          <inkml:trace contextRef="#ctx0" brushRef="#br0" timeOffset="-177915.28">25935 3530 42 0,'8'4'186'0,"1"3"-6"16,3 2-8-16,-2 2-15 0,2-3-16 0,2 8-9 16,1 1-12-16,-2-1-9 0,-4-2-9 0,3 5-9 15,1 2-7-15,-7 1-8 0,3-1-7 0,-6 0-5 16,0 1-4-16,-3-1-7 0,2-2-5 0,-7 2-5 16,1 1-1-16,-4-5-3 0,2 2-8 0,-7-1 2 15,3-3-9-15,-1 0-15 0,0-2-16 0,-1-2-29 16,1 0-17-16,-2-2-25 0,3-1-25 0,3-1-31 15,0-3-36-15,2-1-94 0,5-3-285 0,0 0 126 16</inkml:trace>
          <inkml:trace contextRef="#ctx0" brushRef="#br0" timeOffset="-177318.74">26338 3981 25 0,'9'0'251'0,"5"6"-15"0,8-6-13 0,2-2-13 16,-2 2-16-16,4 0-8 0,2 0-22 0,-5-1-11 15,2 2-19-15,-3 1-13 0,-3-2-15 0,-4 0-6 16,-2 0-13-16,2 3-9 0,-2-2-18 0,-5 1-20 16,-8-2-23-16,17 1-19 0,-14 1-13 0,-3-2-19 15,12 3-17-15,-12-3-25 0,3 9-32 0,-3-9-19 16,0 0-34-16,0 0-142 0,0 0-326 0,0 0 144 16</inkml:trace>
          <inkml:trace contextRef="#ctx0" brushRef="#br0" timeOffset="-177578.32">26374 3813 129 0,'16'2'262'0,"-16"-2"-17"16,15-5-13-16,-5 5-11 0,1-1-10 0,4 1-9 15,-2 0-11-15,4-1-10 0,-4 0-15 0,4 2-15 16,0-1-5-16,5 0-20 0,-9-1-13 15,3 1-9-15,-3 0-14 0,3 0-5 0,-3 1-9 0,-2-1-10 16,3 0-7-16,-14 0-5 0,17 0-2 0,-17 0-8 16,11 0-6-16,-11 0-2 0,9 0-5 0,-9 0-9 15,0 0-11-15,0 0-16 0,0 0-20 0,14 0-23 16,-14 0-11-16,0 0-39 0,0 0-11 0,0 0-22 16,0 0-27-16,0 0-22 0,0 0-32 0,0 0-175 15,-36 9-418-15,24-9 184 0</inkml:trace>
          <inkml:trace contextRef="#ctx0" brushRef="#br0" timeOffset="-179567.68">23884 4104 123 0,'-3'-11'169'0,"3"11"-11"16,0 0-18-16,0 0-4 0,13-8-11 0,-4 5 0 0,-9 3-6 15,20-4-2-15,-11 2-6 0,4 2-7 0,0 0-8 16,3 0-13-16,-2 0-8 0,-2 2-7 16,0-1-6-16,2 2-6 0,-3-1-8 0,-2-1-3 0,5 4-2 15,-1-4-5-15,-1 2-5 0,-3-1-6 0,-1-1 3 16,-8-1-5-16,17 6-5 0,-8-5-11 16,2 1-10-16,-5 1-18 0,5-2-18 0,-11-1-20 0,18 1-15 15,-8-1-30-15,2 0-33 0,-12 0-159 0,17-2-318 16,-6-2 141-16</inkml:trace>
          <inkml:trace contextRef="#ctx0" brushRef="#br0" timeOffset="-179901.31">24085 3744 89 0,'0'0'206'0,"0"0"-12"16,0 0-8-16,0 0-14 0,12-14-12 0,-12 14-7 16,5-6-12-16,-5 6-11 0,9-13-4 0,-4 10-7 15,-5 3-7-15,10-14-11 0,-3 9-6 0,-1-2-7 16,0 1-9-16,2-4-6 0,-4 4-7 0,4-7 1 16,-2 5-6-16,0 1-2 0,1-7-6 0,0 4-7 15,-2-5-3-15,0 2-5 0,-2-2-3 0,1 2-6 0,1-3-2 16,-2 1 1-16,-3 0-5 0,0-2 3 15,-3 1-5-15,3 4-5 0,-2-3 0 0,-2 3-2 16,1 0-1-16,-2-1-4 0,0 4 2 0,1-3-2 0,-2 6-3 16,6 6 2-16,-5-13 0 0,-1 7-4 0,0 0 0 15,6 6-1-15,-7-10-3 0,7 10 0 0,-10-2 1 16,10 2-4-16,0 0 3 0,-14 0 2 0,14 0-2 16,0 0 0-16,-14 2-4 0,14-2 3 0,-8 9-2 15,1-5-2-15,2 4 2 0,0-2 1 0,-2 4 1 16,2-1 1-16,0 1-3 0,-2 0 1 0,-1 2 2 15,-1 2-2-15,4-3 1 0,0 4-2 0,2-2 2 16,-1 3-1-16,-1 0 1 0,0-1 2 0,2 1 1 16,-1 4-1-16,2-6-2 0,2 6 0 0,-3-4 0 15,1 3 1-15,2 2-1 0,2 0 1 0,-2-3 2 16,0 0-1-16,0 1 1 0,5 2-1 0,-5-2-2 16,4 2 3-16,2-1 3 0,-4-5 0 0,3 5-3 15,2-2 2-15,-2 0-2 0,0-3-1 0,-1 5 2 16,1 1 0-16,1 0 0 0,-4-6 1 0,5 4 0 15,-2-2 2-15,-2-3-2 0,-1 0-1 0,2 3-1 16,-1-3-1-16,-3 5 3 0,2-5-4 0,-2 3 1 16,6-5 3-16,-4 1-3 0,-2 0 2 0,0 0-2 0,0 1 2 15,0 1-1-15,0-3 0 0,0 3 1 0,-2-3-1 16,2-6 4-16,0-6-4 0,-3 18 1 0,0-5 2 16,3-4-4-16,0-9 2 0,-2 14-1 0,2-14 1 15,-3 10-1-15,3-10 4 0,0 13-12 0,0-13-10 16,0 0-21-16,-2 11-11 0,2-11-18 0,0 0-20 15,2 13-20-15,-2-13-19 0,0 0-21 0,0 0-29 16,3 9-44-16,-3-9-119 0,0 0-364 0,0 0 162 16</inkml:trace>
          <inkml:trace contextRef="#ctx0" brushRef="#br0" timeOffset="-179310.91">24434 4011 164 0,'0'0'182'15,"0"0"-9"-15,-2 16-11 0,2-16-10 0,0 15-7 0,-3-5-11 16,0 1-7-16,3-2-9 0,0 3-13 0,0 0-5 16,0 1-10-16,-2-1-9 0,-1 3-8 15,0-2-4-15,2 2-7 0,1-4-5 0,0 2-4 16,0 1-6-16,1-2-4 0,-2 0-6 0,1 2-12 0,1-3-23 16,-1-3-24-16,0 4-20 0,0-12-19 0,-1 14-26 15,1-14-16-15,1 10-18 0,-1-10-18 0,0 0-132 16,6 7-295-16,-6-7 131 0</inkml:trace>
          <inkml:trace contextRef="#ctx0" brushRef="#br0" timeOffset="-178976.71">24620 4188 135 0,'0'0'180'16,"0"0"-19"-16,8-1-15 0,-8 1-12 0,0 0-6 15,0 0-9-15,14 6-7 0,-14-6-9 0,7 6-12 16,-7-6-3-16,10 5-2 0,-7 1-7 0,-3-6-4 15,11 9-6-15,-3-4-3 0,-8-5-4 0,9 5-4 16,-1 1-2-16,1-6-5 0,-2 3-2 0,-7-3-3 16,20 3-4-16,-10 0-6 0,2-3-2 0,-12 0-2 15,14 0-3-15,-14 0-2 0,17-4-3 0,-9 1-1 16,1-2-2-16,-1 2 4 0,-8 3-1 0,12-13-1 16,-10 7 5-16,1 0-7 0,-3 6-3 0,4-16 0 15,-4 7 1-15,0 9-6 0,-4-17-1 0,-1 10-2 16,-1-2 0-16,0 3-5 0,-5-2 0 0,2 1-2 15,-5 0 0-15,3 4 2 0,-6-2-3 0,6 1 1 0,-4 3-5 16,1 0-9-16,0 1-5 0,-1 1-10 0,2-1-8 16,-1 1-16-16,-1 3-13 0,6-1-11 0,1-1-17 15,8-2-12-15,-14 2-15 0,14-2-10 0,-12 4-14 16,12-4-21-16,-8 0-102 0,8 0-287 0,0 0 127 16</inkml:trace>
        </inkml:traceGroup>
        <inkml:traceGroup>
          <inkml:annotationXML>
            <emma:emma xmlns:emma="http://www.w3.org/2003/04/emma" version="1.0">
              <emma:interpretation id="{A4577AD8-3993-4543-9EC7-E15159BA0E6C}" emma:medium="tactile" emma:mode="ink">
                <msink:context xmlns:msink="http://schemas.microsoft.com/ink/2010/main" type="inkWord" rotatedBoundingBox="27777,4125 30789,4046 30828,5504 27815,5584"/>
              </emma:interpretation>
            </emma:emma>
          </inkml:annotationXML>
          <inkml:trace contextRef="#ctx0" brushRef="#br0" timeOffset="-174475.32">26969 3868 67 0,'0'0'103'0,"0"0"-6"0,0 0-2 0,0 0-1 16,0 0 5-16,0 0 2 0,0 0 2 0,0 0 2 15,0 0 3-15,0 0 0 0,0 0 4 0,0 0-4 0,0 0-1 16,0 0-5-16,0 0-7 0,0 0-5 0,0 0-4 16,0 0 1-16,34-10 2 0,-25 4-13 15,2 0-2-15,-1 0-4 0,2 0-9 0,0 0-4 16,-1-3-6-16,2 0-6 0,0-1-3 0,2 1-4 0,3-3-3 15,-6-1-6-15,5 2-1 0,0-5-3 0,-3 2-3 16,1-2-3-16,-1-3-1 0,-2 4-6 16,2-4-6-16,-1-1-3 0,-1-2-12 0,2-7-7 0,-3 9 6 15,-1-1-7-15,-2-2 3 0,1-6 1 0,-1-6-9 16,-3 11 3-16,-1-1-1 0,-1 1 3 0,1 0-2 16,-3 0 3-16,-1-8-1 0,0 9 0 0,-1-2 3 15,-3 6 1-15,1-2 0 0,-3-3 5 0,2 7-2 16,-1 4-3-16,-1-3 8 0,0 4-4 0,-1-2 4 15,1 6-1-15,-1-6 1 0,-1 3-4 0,2 0 2 16,-2 4-3-16,3 1-1 0,-2 0 2 0,-2 0 1 16,9 6-1-16,-13-6 1 0,6 4 1 0,7 2-2 15,-17-2 2-15,17 2-1 0,-17 4-1 0,7-1 3 16,-2 0 1-16,0 6 3 0,-1-2-1 0,-1 2-6 16,0 2 6-16,3 1 3 0,-2 4-2 0,1 3-4 15,-1-2 3-15,2 2-2 0,-1 3 1 0,4 2 3 16,1 5-2-16,0 3 3 0,1-10 1 0,6 10-3 15,0-1 7-15,3 1-2 0,1-1 1 0,2 0 0 0,1 1 0 16,3-4-4-16,0-3 4 0,1-4 3 16,2 9 1-16,3-2-3 0,-2-1 2 0,5 1-2 15,-2-9-1-15,0-2-1 0,4 4 2 0,-4-5 0 16,1 1 2-16,0-3 1 0,1-5-3 0,-4 1 3 0,4 1-3 16,-4-3 1-16,1-2-2 0,-2 0 3 0,-1-1 0 15,-1-3-3-15,4 2 3 0,-7-3 1 16,3 2-2-16,-2-3-2 0,-10 0 0 0,21-3 4 0,-12 3-3 15,2-4-1-15,-2 2 0 0,-9 2-1 0,14-6 0 16,-5 1 1-16,-9 5-4 0,13-5 1 0,-6 5-2 16,-7 0 4-16,10-6-1 0,-10 6 1 0,8-4-2 15,-8 4-3-15,0 0 4 0,9-5-5 0,-9 5 3 16,0 0-2-16,0 0-2 0,0 0 2 0,12-1-4 16,-12 1 1-16,0 0-1 0,0 0 0 0,0 0 7 15,0 0 1-15,0 0-5 0,12 5 3 0,-12-5 0 16,0 0 2-16,12 5-5 0,-12-5 4 0,11 2-1 15,-11-2 2-15,14 2 0 0,-5 0 0 0,0-2-2 16,-9 0 0-16,18 0 3 0,-7 0 1 0,-11 0 0 16,19-4-2-16,-11 2 2 0,3-2-2 0,-4 2 0 0,3-2 8 15,1 1-6-15,-11 3 3 0,13-12-2 16,-3 4 1-16,-4 3 0 0,-1-4 4 0,-1 0-5 16,1-2-1-16,-1 3 2 0,-2 0-1 0,-2 8 0 15,4-21-1-15,-8 12 3 0,4 9-5 0,-9-19-1 16,3 10 4-16,-8 0-3 0,0 2-1 0,-6-2 4 15,-1 1-3-15,5 5-4 0,-7-1 3 0,6 1 0 16,-5 3-1-16,-2-1-3 0,6 1-9 0,2 1-9 0,0-1-7 16,1 3-15-16,-1 0-6 0,4 1-14 15,-1 1-13-15,3-2-17 0,3 5-11 0,1-2-12 16,-1-1 9-16,7-5-17 0,-5 16-149 0,4-10-295 0,1-6 130 16</inkml:trace>
          <inkml:trace contextRef="#ctx0" brushRef="#br0" timeOffset="-174067.49">27725 3809 1 0,'0'0'148'0,"7"8"-24"0,-7-8-4 0,7 7-10 16,-2-2-4-16,0 1-5 0,1 0-9 0,-1 0-4 15,-1 3-13-15,1 2-7 0,2-1-6 0,-4-4 0 16,7 6-7-16,-4-1-12 0,1 3 2 0,-2-2-2 15,3 0-7-15,1 1 4 0,0 4-12 0,-4 0 3 16,6 0-6-16,-5-1 5 0,6 2-5 0,-7 1-7 16,6 2 3-16,-3-3 2 0,1 1-2 0,-3 0-4 15,2 4-2-15,-4-2-5 0,4 1 4 0,-2 3 0 16,-2-4 3-16,2 0-3 0,-5-2-4 0,3 0 3 0,-2 1-8 16,-2-3-3-16,0-3 11 0,0-1-5 15,0 1 6-15,-5-3 3 0,3 3-4 0,-4-1 10 16,1-1 6-16,-1-3-9 0,-2-3 8 0,-3 3-6 15,1-3 3-15,-6 0-2 0,0-3 1 0,-6 0-6 0,4 2-2 16,-10-5 0-16,-7-1-1 0,-1-5-3 0,2 2 2 16,6-1 0-16,-7-5-2 0,1 1-2 0,2-3-1 15,1-4-8-15,0-1 10 0,2 0-1 0,7 6-3 16,2-5-1-16,3-1 2 0,5 0-6 0,-2-5-10 16,6 5-8-16,2-2-17 0,2 4-19 0,2 0-27 15,6-7-31-15,0 4-37 0,5-3-148 16,2-2-319-16,7-4 141 0</inkml:trace>
          <inkml:trace contextRef="#ctx0" brushRef="#br0" timeOffset="-173637.4">28173 3360 73 0,'0'0'180'0,"-20"4"-8"16,14 1-11-16,-2 0-15 0,-1-1-8 0,0 4-13 16,-3 1-5-16,0-1-10 0,2 4-13 0,-1 0-3 15,-1 5-7-15,5-5-1 0,-3 3-10 0,5 0-6 0,0-1-2 16,1 8-6-16,-1-3-7 0,5 1 1 16,0 2-8-16,1 0 0 0,3-3-1 0,0 4-1 15,5-4-4-15,-1 2 0 0,2-3-8 0,1 3 3 16,1-5-6-16,-1 1 0 0,2 0-7 0,-2-5 2 0,-1-2-4 15,2 0-16-15,0-3-18 0,0 1-16 16,-1-1-24-16,-3-2-30 0,1-3-23 0,5-2-30 0,-14 0-61 16,20-2-113-16,-10-3-334 0,-1 0 148 0</inkml:trace>
          <inkml:trace contextRef="#ctx0" brushRef="#br0" timeOffset="-173098.38">28466 3614 73 0,'0'0'152'0,"0"0"-9"16,0 0-5-16,1 18-12 0,-1-18 0 0,0 0-14 16,0 18-10-16,0-11-6 0,0-7-8 0,3 18-6 15,-3-10-8-15,0 2-9 0,0-10-2 0,0 16-7 16,1-5-2-16,0-4-8 0,-1-7 1 0,0 15-10 15,0-15-4-15,3 15 2 0,-3-15-9 0,0 9 2 16,0-9-3-16,0 0-3 0,1 9 1 0,-1-9 2 16,0 0 19-16,0 0 7 0,0 0 13 0,0 0 2 0,0 0-6 15,0 0-6-15,0 0-7 0,0 0-5 16,0 0-4-16,0 0-4 0,17-27-4 0,-14 18-6 16,3 0-7-16,0-3-4 0,-1-1-7 0,1 2-6 0,2-1-3 15,-1-2-6-15,1 2 3 0,1 1 0 16,-3-1-5-16,1-1 6 0,-2 4 2 0,3 0-3 0,-2-2 3 15,4 3-2-15,-5 0 3 0,-3 2-1 16,-2 6 2-16,7-13 4 0,-2 9-1 0,-5 4-2 0,9-6 3 16,-9 6 2-16,6-9-1 0,-6 9-2 0,0 0-1 15,6-6-1-15,-6 6 0 0,0 0 0 0,0 0-2 16,0 0 4-16,0 0-1 0,0 0-4 0,22 11 6 16,-18-6-4-16,0 1-2 0,1-1 6 0,1 2-5 15,1 2 3-15,0 2-2 0,-2-4 4 16,0 3-1-16,1 0 1 0,-1 1 2 0,1-1-5 15,1 1 5-15,-2-2-4 0,0 0 4 0,1 1-3 0,-4-4 1 16,3 0 3-16,2 3 0 0,-3-3-4 0,1 0-7 16,-5-6-15-16,5 10-15 0,-5-10-8 0,7 6-10 15,-7-6-11-15,3 6 0 0,-3-6-18 0,0 0-37 16,0 0-12-16,0 0-42 0,0 0-110 0,0 0-306 16,10-22 135-16</inkml:trace>
          <inkml:trace contextRef="#ctx0" brushRef="#br0" timeOffset="-172701.42">28996 3170 134 0,'0'0'192'15,"0"0"-17"-15,0 0-13 0,0 0-15 0,0 0-21 16,0 0-7-16,0 0-16 0,0 0-6 0,0 0-10 0,0 0-4 16,16 18-9-16,-16-18 3 0,1 12-1 0,2-5 0 15,-2 2 4-15,1 2-10 0,2 3-1 0,-3 1-3 16,0-3-6-16,2 4 0 0,-2-2-2 15,-1-1-2-15,1 2 2 0,2 6-6 0,-3-4-5 0,3-1 5 16,-2 3-6-16,2 0-6 0,-2-6-1 0,0 2-5 16,3 0 0-16,-3 2-4 0,1-1-7 0,-2-1 2 15,2-2-2-15,0 2-2 0,-1 0-1 16,2 0-4-16,-2-2-19 0,-1 4-24 0,1-3-31 0,-2-1-23 16,0 2-32-16,-3-1-23 0,-2-1-28 0,1-3-52 15,-1-2-120-15,0 1-362 0,4-3 161 0</inkml:trace>
          <inkml:trace contextRef="#ctx0" brushRef="#br0" timeOffset="-172302.53">29045 3888 67 0,'0'0'146'0,"0"0"-2"0,0 0-18 0,0 0 0 16,0 0-6-16,0 11-5 0,0-11-14 0,0 0-5 15,0 0-7-15,0 0-4 0,0 0-8 0,0 0-5 0,0 0-4 16,0 0-2-16,0 0-1 0,0 0 2 0,0 0-5 16,0 0 3-16,0 0-9 0,0 0-1 15,0 0 0-15,0 0-3 0,0 0 0 0,0 0-1 16,0 0-1-16,0 0 1 0,0 0-3 0,4 6 3 0,-4-6 6 15,0 0 0-15,0 0 6 0,0 0 2 16,0 0 5-16,0 0 0 0,0 0-1 0,0 0 4 16,0 0-9-16,0 0-8 0,0 0-5 0,0 0-4 15,0 0 2-15,0 0-12 0,0 0-2 0,0 0-6 0,0 0-3 16,0 0 1-16,0 0-7 0,0 0-6 0,0 0 8 16,0 0-19-16,0 0-14 0,0 0-12 0,0 0-21 15,0 0-21-15,0 0-22 0,0 0-23 0,0 0-39 16,0 0-28-16,0 0-38 0,0 0-186 0,0 0-433 15,0 0 192-15</inkml:trace>
          <inkml:trace contextRef="#ctx0" brushRef="#br0" timeOffset="-171647.65">29309 3086 92 0,'0'0'174'0,"0"0"-17"16,0 0-14-16,0 0-14 0,0 0-14 0,0 0-5 16,0 0-6-16,0 0 3 0,0 0-5 0,0 0-4 15,16 19-5-15,-9-11-7 0,4 0-2 0,2 2-6 16,-1 1-2-16,5 5-6 0,0 1-5 0,0 3-8 16,-2 1 2-16,5 8-3 0,1-2-8 0,-3 3 0 15,2-1-3-15,-3 4-8 0,-5-2 0 0,1 2-8 16,-3 0 0-16,1 0 1 0,-5-2-4 0,-2 2-5 15,-4 0-13-15,-4 0-25 0,-4 0-29 0,-3-1-21 0,-5-5-43 16,0-5-35-16,-2 3-193 0,0-8-367 0,-1 0 163 16</inkml:trace>
          <inkml:trace contextRef="#ctx0" brushRef="#br0" timeOffset="-170794.59">29024 3943 12 0,'0'0'112'0,"0"0"-9"15,0 0-4-15,0 0 5 0,-1-16-1 16,1 16-3-16,0 0-4 0,0 0-1 0,1-8-1 16,-1 8 10-16,0 0 0 0,0 0 0 0,0 0-17 0,0 0 9 15,0 0-3-15,0 0-11 0,0 0 6 16,1-11-3-16,-1 11-2 0,0 0-4 0,0 0-2 15,0 0-2-15,0 0-5 0,0 0-1 0,0 0-5 0,0 0-3 16,0 0-4-16,0 0-9 0,0 0 1 0,0 0-6 16,0 0-3-16,0 0-6 0,0 0-3 0,0 0-3 15,0 0-3-15,0 0 2 0,0 0-9 0,0 0-3 16,0 0-2-16,0 0-4 0,0 0-1 0,0 0 1 16,0 0-1-16,0 0-3 0,0 0 1 0,0 0-3 15,0 0 3-15,0 0 0 0,0 0-2 0,0 0-5 16,0 0 4-16,0 0 0 0,0 0 2 0,0 0 0 15,0 0 4-15,0 0-1 0,0 0 4 0,0 0 9 16,0 0 16-16,0 0-2 0,0 0 2 0,0 0 0 16,0 0-2-16,0 0-2 0,0 0 11 0,0 0-8 15,0 0 6-15,12-4-4 0,-12 4 0 0,5-9-4 16,-5 9-3-16,0 0 1 0,3-9-8 0,-3 9 4 16,0 0-13-16,2-7-6 0,-2 7-13 0,0 0-24 15,0 0-23-15,0 0-22 0,0 0-23 0,0 0-29 16,0 0-30-16,-24 0-21 0,24 0-32 0,0 0-48 15,-19 4-130-15,19-4-416 0,-15 3 185 0</inkml:trace>
          <inkml:trace contextRef="#ctx0" brushRef="#br0" timeOffset="-167478.43">29976 3580 99 0,'-4'9'181'0,"4"-9"-27"0,0 0-2 0,0 0-3 15,-6 10 8-15,6-10-11 0,-1 9-9 0,1-9-2 16,-4 12-7-16,2-2-5 0,0-1-9 0,-6 3-11 16,2 0-10-16,-1 2-10 0,1 2-7 0,-3 0-5 15,-4 5-2-15,-6-3-38 0,-8 4-56 0,1 2-65 16,-3-3-82-16,-4-1-147 0,3-3-347 0,-2-3 154 16</inkml:trace>
        </inkml:traceGroup>
      </inkml:traceGroup>
    </inkml:traceGroup>
    <inkml:traceGroup>
      <inkml:annotationXML>
        <emma:emma xmlns:emma="http://www.w3.org/2003/04/emma" version="1.0">
          <emma:interpretation id="{B1281481-6543-4AA1-844F-7B2EAAFD6EC6}" emma:medium="tactile" emma:mode="ink">
            <msink:context xmlns:msink="http://schemas.microsoft.com/ink/2010/main" type="paragraph" rotatedBoundingBox="1515,6565 8149,6739 8107,8335 1473,8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565E20-6AD8-4AED-B26E-A47B4BD17DB4}" emma:medium="tactile" emma:mode="ink">
              <msink:context xmlns:msink="http://schemas.microsoft.com/ink/2010/main" type="line" rotatedBoundingBox="1515,6565 8149,6739 8107,8335 1473,8162">
                <msink:destinationLink direction="with" ref="{612E5DBB-BA3C-451D-9A78-2ED345AFD4F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A59AAF1-43D6-4436-92B3-1CFF0005F4B1}" emma:medium="tactile" emma:mode="ink">
                <msink:context xmlns:msink="http://schemas.microsoft.com/ink/2010/main" type="inkWord" rotatedBoundingBox="1513,6638 4318,6711 4293,7661 1488,7588"/>
              </emma:interpretation>
            </emma:emma>
          </inkml:annotationXML>
          <inkml:trace contextRef="#ctx0" brushRef="#br0" timeOffset="-161659.92">834 5866 132 0,'0'0'179'0,"0"0"-4"0,0 0-8 16,0 0-4-16,0 0-5 0,0 0-9 0,0 0-6 15,0 0-12-15,0 0-10 0,15-4-15 0,-15 4-9 16,7-4-8-16,-1-1-8 0,-6 5-2 0,10-7-6 16,-5 2-5-16,-5 5 0 0,12-8-9 0,-7 1-7 15,-1 3-3-15,4-2-5 0,0 0-6 0,-2-2 1 16,1 2-8-16,1-1-1 0,1-2-3 0,-4 2 3 0,4-5-5 16,-2 3 1-16,-2-1 0 0,-1-1 0 15,1 1-5-15,-2-2 5 0,-1 3-8 0,1 0-2 16,-2 0 0-16,-1 9-1 0,-5-22-1 0,1 13-3 0,-1-1-2 15,2-1-1-15,-3 3-2 0,-1 0-3 0,-2 3 1 16,-1-2 2-16,2 0-4 0,-5 1-1 0,4 2-1 16,1 1 4-16,-3-1-6 0,11 4 1 0,-15-6 1 15,7 6 1-15,8 0-1 0,-16-4 0 0,16 4-2 16,-13-2 1-16,13 2-1 0,-10-2 1 0,10 2-5 16,0 0 2-16,0 0 0 0,-17 4-1 0,17-4 2 15,-7 4 0-15,7-4-3 0,-3 8 2 0,3-8 2 16,0 14 1-16,0-14-1 0,2 15 1 0,0-7 1 15,2 3-5-15,0 3 2 0,-1-2 0 0,-1 3 1 16,2-1-1-16,2 3-1 0,-1-4 2 0,1 6 3 16,0-2-2-16,0 0-2 0,-1 0 3 0,1-2-2 15,0 6 6-15,-2-7-7 0,3 2 10 0,-1 1 0 16,-2 0 3-16,3-4-2 0,-2 4 3 0,0 2-2 0,-1 0-1 16,1-4 1-16,0 1-3 0,2-2 2 15,-2 5 0-15,-1 2 2 0,1-7 3 0,1 9 0 16,-4-5 2-16,2 1-1 0,-1 3 2 0,2-2-7 0,-1 5 2 15,-3-6-3-15,3 1 1 0,-3 0 1 0,1-3 1 16,2-1-3-16,-2-1-2 0,1 6 2 0,-3-11 0 16,2 5-2-16,-2-1-1 0,0 0 1 0,3-2 1 15,-2 0 0-15,1 0-1 0,-2-2-1 0,1-4 3 16,2 5-2-16,-3-11-3 0,1 13 0 0,0-6 1 16,-1-7 1-16,4 12 3 0,-4-12-7 0,0 9 6 15,0-9-5-15,0 0-6 0,1 10-17 0,-1-10-12 16,2 9-24-16,-2-9-15 0,0 0-24 0,0 14-20 15,0-14-20-15,-7 9-22 0,7-9-43 0,-13 10-173 16,0-9-405-16,4 2 180 0</inkml:trace>
          <inkml:trace contextRef="#ctx0" brushRef="#br0" timeOffset="-161275.3">675 6261 68 0,'0'0'223'0,"0"0"-5"0,0 0-15 0,0 0-14 16,0 0-9-16,0 0-20 0,-10-4-7 0,10 4-20 16,0 0-6-16,0 0-13 0,0 0-14 0,0 0-9 15,0 0-2-15,24-8-6 0,-10 6-3 0,-1 0-4 16,3-1-6-16,1 3-3 0,7-1-6 0,-3-4-6 16,-4 4-4-16,5-2-10 0,0 3 0 0,-2-6-5 15,2 4-3-15,-5 2-2 0,0-3-6 0,1 3-8 16,-1 0-14-16,-1-1-20 0,-2 1-14 0,3 0-21 15,-4 0-25-15,-1 0-10 0,2 0-33 0,-3-3-15 16,-11 3-49-16,14-2-169 0,-5 1-382 0,-9 1 169 16</inkml:trace>
          <inkml:trace contextRef="#ctx0" brushRef="#br0" timeOffset="-160568.47">1292 6306 223 0,'0'0'220'0,"0"-13"-6"15,0 13-14-15,0 0-12 0,1-9-10 0,-1 9-13 16,0 0-1-16,3-12-10 0,-3 12-7 0,0 0-10 16,0 0-9-16,0 0-14 0,1-11-7 0,-1 11-12 15,0 0-13-15,0 0-12 0,0 0-7 0,0 0-8 16,0 0-6-16,0 0-4 0,0 0-4 0,0 0-6 16,0 0-2-16,0 0-5 0,0 0 2 0,0 0-6 15,-1 33-2-15,1-33-2 0,1 15 1 0,-1-6-4 16,1 0 0-16,-1-9-1 0,2 18-4 0,-2-9 0 15,0 1 0-15,2-1-2 0,-2-9 0 0,1 17-4 16,1-9 4-16,-2-8-3 0,2 14-1 0,-2-5-3 16,0-9 3-16,0 13-1 0,0-13 3 0,3 12-1 0,-2-5-9 15,-1-7-19-15,3 9-17 0,-3-9-22 0,1 10-9 16,-1-10-20-16,2 9-15 0,-2-9-15 0,0 0-16 16,-3 14-19-16,3-14-18 0,0 0-52 0,0 0-115 15,0 0-366-15,0 0 163 0</inkml:trace>
          <inkml:trace contextRef="#ctx0" brushRef="#br0" timeOffset="-160384.88">1471 6251 108 0,'0'0'225'0,"0"0"-9"16,0 0-16-16,5-6-16 0,-5 6-15 0,0 0-16 0,0 0-16 15,0 0-11-15,0 0-17 0,0 0-15 0,0 0-8 16,0 0-9-16,0 0-8 0,0 0-5 16,0 0-1-16,0 0-1 0,0 0-9 0,0 0-6 0,3 27 7 15,-2-21-3-15,-1-6-5 0,4 18 1 0,-3-8-5 16,-1-1 2-16,4-3-5 0,-3 4-5 16,5 1-1-16,-2-2-2 0,-3 1-2 0,0-3-3 15,4 2-2-15,-3-1-1 0,2 1-4 0,0-2-2 0,-1 0-1 16,1 0 2-16,-4-7-3 0,6 16 1 0,-5-12-8 15,-1-4-16-15,6 12-10 0,-6-12-23 0,0 13-21 16,0-13-18-16,-1 12-20 0,1-12-37 0,-5 11-25 16,5-11-48-16,-8 7-133 0,8-7-371 0,-12 5 163 15</inkml:trace>
          <inkml:trace contextRef="#ctx0" brushRef="#br0" timeOffset="-159952.3">2013 5982 90 0,'-6'-15'199'0,"6"15"-14"0,-8-4-6 0,8 4-13 16,0 0-10-16,-16 0-8 0,16 0-4 0,-18 6-9 15,7 1-6-15,0 1-10 0,-5 1-10 0,4 2-6 16,-5 3-11-16,3 4-11 0,-1-4-2 0,4 4-3 15,-2-3-5-15,0 3-4 0,3 3-8 0,1-2-2 16,1 2-10-16,5 0 1 0,-1 0-8 0,4-1 1 16,0 4-8-16,4-4 1 0,-2 0-6 0,3 1 0 15,1-3-3-15,0 3 0 0,1-2-6 0,-2-7-16 0,5 3-14 16,-2-3-20-16,1 1-17 0,0-1-19 0,1-3-32 16,0 0-22-16,3-2-28 0,-1-1-62 15,-2-6-136-15,3 0-375 0,-1-3 166 0</inkml:trace>
          <inkml:trace contextRef="#ctx0" brushRef="#br0" timeOffset="-159421.49">2204 6211 42 0,'0'0'211'0,"0"0"-21"0,0 0-14 16,0 0-24-16,0 0-14 0,0 0-16 0,0 0-11 0,0 0-9 15,0 0-26-15,0 0 11 0,0 0-2 16,11 18-7-16,-11-18-4 0,0 16-1 0,1-10-5 16,-1-6-3-16,1 17-4 0,-1-9-7 0,0-8-6 0,3 12-6 15,-3-12 3-15,2 15-6 0,-2-9-8 0,0-6 1 16,0 12-4-16,0-12-2 0,2 12-10 16,-2-12 8-16,0 0-4 0,2 9 0 0,-2-9-3 0,0 0 6 15,3 6-8-15,-3-6 3 0,0 0-1 0,0 0 1 16,0 0-3-16,0 0-4 0,0 0 3 0,0 0-7 15,17-14 1-15,-12 6-2 0,0 2-2 0,2 1-7 16,0-5 8-16,-1-1-3 0,2 1-4 16,-2-4 5-16,0 7 0 0,-2-3-3 0,3 4 3 0,-3-6-3 15,2 3 2-15,1 3 1 0,-3 0-2 0,0-3 3 16,-4 9-1-16,8-12 0 0,-3 6 0 0,-5 6-3 16,9-9 1-16,-9 9 0 0,7-8-6 0,-7 8 7 15,5-4-3-15,-5 4 0 0,0 0 4 0,0 0-5 16,12-4 3-16,-12 4 0 0,0 0-2 0,0 0 2 15,18 8 2-15,-18-8-1 0,8 8 2 0,-3-2 3 16,-5-6 1-16,10 12 2 0,-5-4-6 0,-3 2 3 0,4-3 4 16,-1-2-2-16,0 5 4 0,0 2-7 0,1-1 2 15,-4 0-1-15,3 1-4 0,-1-4 5 0,-2 0-1 16,-2-8 3-16,5 15-3 0,-4-7 0 0,3 1-6 16,-1-2-7-16,-3-7-7 0,0 0-19 0,1 15-14 15,3-10-13-15,-4-5-17 0,0 0-7 0,4 10-20 16,-4-10 3-16,0 0-14 0,0 0-30 0,0 0-174 15,0 0-344-15,0 0 153 0</inkml:trace>
          <inkml:trace contextRef="#ctx0" brushRef="#br0" timeOffset="-159073.77">2581 5949 84 0,'0'0'175'0,"13"5"-10"0,-7-2-13 0,3 3-10 15,-2-1-8-15,5 3-8 0,-4 1-4 0,1 2-8 16,-3 2-3-16,2-4-5 0,3 5-7 0,-4 4-4 16,1-4-3-16,1 4-6 0,-3 1-6 0,-2 3-2 15,-2-8-7-15,2 8-2 0,0-2-8 16,-4-1-2-16,1-1-5 0,-5 1-4 0,4 5-7 0,0-5-3 15,-2-4-2-15,-1 5-2 0,1-7-4 0,-2 3-2 16,1-4-5-16,-2 3-17 0,2-2-15 0,1 0-20 16,0-4-24-16,-2 2-23 0,-1-1-28 0,5-10-40 15,-3 12-42-15,1-6-148 0,2-6-360 0,0 0 160 16</inkml:trace>
          <inkml:trace contextRef="#ctx0" brushRef="#br0" timeOffset="-158647.61">3070 6257 159 0,'0'0'225'15,"0"0"-18"-15,-12-4-15 0,12 4-18 0,0 0-16 16,0 0-15-16,0 0-13 0,0 0-15 0,0 0-10 0,0 0-4 16,0 0-1-16,0 0 2 0,0 0-5 0,0 0-2 15,0 0-7-15,42 4 3 0,-29-2-8 16,2-2-3-16,0 2-3 0,2-4-6 0,-2 4-6 0,2-2-2 15,6-2-6-15,-5 4 0 0,-1-4-4 0,1 2-4 16,-1 0-4-16,0 0-3 0,-2 0-4 16,0 0-1-16,1-2-7 0,-3 4-3 0,0-4-2 0,2 2-1 15,-6-3-5-15,1 6-2 0,-10-3 0 0,17 2 1 16,-17-2-5-16,16-2 2 0,-16 2-1 0,13 2-4 16,-13-2 0-16,8 0 4 0,-8 0-7 0,0 0-3 15,10 0-10-15,-10 0-17 0,0 0-20 0,0 0-23 16,0 0-22-16,0 0-32 0,0 0-33 0,0 0-31 15,0 0-24-15,0 0-204 0,0 0-447 0,0 0 198 0</inkml:trace>
          <inkml:trace contextRef="#ctx0" brushRef="#br0" timeOffset="-158157.25">3051 6437 34 0,'9'15'219'0,"-9"-15"-14"0,16 1-8 0,-5 2-11 16,2-1-5-16,0-1-9 0,2-1-5 0,-2 1-11 15,4 1-7-15,0-2-8 0,0 0-3 0,0 0-6 16,7 0-7-16,-7 0-7 0,0 2-6 0,-3-1-8 0,3-1-7 16,-4 0-4-16,2 0-7 0,-3 0-5 15,-1 0-3-15,-11 0-3 0,17-1-3 0,-9 2 0 16,-8-1-7-16,0 0-6 0,18-1 0 0,-18 1-7 15,0 0-2-15,12 0-3 0,-12 0-5 0,0 0 1 16,0 0-1-16,0 0-9 0,12 1 2 0,-12-1-5 0,0 0-2 16,0 0-8-16,0 0 4 0,0 0-8 0,0 0 3 15,9 2-3-15,-9-2-4 0,0 0-1 0,0 0-4 16,0 0 6-16,0 0-1 0,0 0-4 16,0 0 0-16,0 0 0 0,0 0 0 0,0 0 1 0,0 0-2 15,0 0-3-15,0 0 5 0,0 0-9 0,0 0 10 16,0 0-8-16,0 0 6 0,0 0-3 0,0 0-4 0,0 0 3 15,0 0-8-15,0 0 11 0,0 0-4 16,0 0 3-16,0 0-2 0,0 0-4 0,0 0 1 16,0 0 3-16,0 0-4 0,0 0 3 0,0 0-2 15,0 0 1-15,0 0 3 0,0 0 0 0,0 0-6 16,0 0 3-16,0 0-2 0,0 0-1 0,0 0-3 16,0 0 4-16,0 0 0 0,0 0 4 0,0 0-6 0,0 0-3 15,0 0-8-15,0 0-14 0,0 0-10 0,0 0-15 16,0 0-17-16,0 0-26 0,0 0-17 0,0 0-28 15,0 0-31-15,0 0-52 0,0 0-52 0,0 0-197 16,0 0-512-16,0 0 227 0</inkml:trace>
        </inkml:traceGroup>
        <inkml:traceGroup>
          <inkml:annotationXML>
            <emma:emma xmlns:emma="http://www.w3.org/2003/04/emma" version="1.0">
              <emma:interpretation id="{773C5491-35B2-41C8-891E-FCA18CE999D8}" emma:medium="tactile" emma:mode="ink">
                <msink:context xmlns:msink="http://schemas.microsoft.com/ink/2010/main" type="inkWord" rotatedBoundingBox="4658,6647 8149,6739 8107,8335 4616,8244"/>
              </emma:interpretation>
            </emma:emma>
          </inkml:annotationXML>
          <inkml:trace contextRef="#ctx0" brushRef="#br0" timeOffset="-155945.36">3803 6542 23 0,'0'0'202'0,"0"0"-13"0,0 0-10 15,0 0-14-15,0 0-6 0,0 0-5 0,0 0-6 16,0 0-9-16,0 0-8 0,0 0-7 0,0 0-8 16,0 0-5-16,0 0-6 0,20-16-4 0,-13 10-6 15,3 0-6-15,0-3-8 0,2 2-5 0,3-4-3 16,-3-2-2-16,5-1-10 0,2-1-5 0,-1-2-6 15,0-2-2-15,-1 0-6 0,-1 0-6 0,3-8-3 16,0 8-1-16,2-6-7 0,-2-2-3 0,-3 5 1 16,1-5-3-16,1 0-2 0,-6 8-2 0,1-3-3 15,-2-2 1-15,2 2-2 0,-4-1-1 0,-1-1-4 16,1 1 1-16,-1-2-4 0,1-4 2 0,-1 0-4 0,-3 4-4 16,-1 3-2-16,0-1 2 0,-2-1-2 15,-2 2 3-15,0 0-6 0,-2 1 0 0,0 2 1 16,0 4 1-16,-4-6-3 0,1 7 0 0,1 0 1 0,-2 1 0 15,-1-1 3-15,1 0-3 0,-1 3 2 0,-2-1 0 16,1 2-1-16,2-3 0 0,-3 5 1 0,1-2-1 16,2 5 1-16,0-1 1 0,6 6-3 0,-12-12 4 15,4 8-5-15,8 4 2 0,-9-6 2 0,9 6-2 16,-12 0 0-16,12 0 0 0,0 0 1 0,-19 6-1 0,11-2-2 16,1 3 2-16,1 0 2 0,-3 2 1 15,-2 3-2-15,-1 5 3 0,6-4 0 0,-1 1 0 16,1 2-1-16,-6 5 3 0,0 0-3 0,3 1 1 0,1 1-1 15,0 1 6-15,5-1-5 0,-4 10 1 16,2-2-1-16,1 2 2 0,1-8-1 0,1 0 4 16,4 8 0-16,0 1-3 0,4 0 3 0,-2 0-1 0,-1-9-5 15,7 4 7-15,-3 3-2 0,-2-8 1 0,5 0-3 16,-3 1 0-16,3-2 0 0,1 0 6 0,1-1-4 16,-3-3 3-16,5 1 2 0,-1-3-2 0,-1 0-4 15,-2-6 1-15,2 1 1 0,0-2 0 0,0-1 1 16,-1-3 3-16,1 2-1 0,1 0 0 0,-2-6-1 15,2 1-2-15,-3 0 2 0,2-1 1 0,1-1-3 16,3-1 4-16,-4-1 0 0,1 0-4 0,1 0 2 16,-2-4-1-16,0 2-2 0,1 1-2 0,-2-2 0 15,-3 0 4-15,3-1-2 0,-2 1 0 0,-1 1 0 0,1 0 0 16,-9 3-5-16,13-6 2 0,-13 6-2 0,10-3 3 16,-10 3-2-16,10-2 0 0,-10 2 1 0,0 0-2 15,15 0 2-15,-15 0-1 0,11 2-2 0,-11-2 3 16,11 3 0-16,-11-3 0 0,11 4 1 15,-5-2 0-15,-6-2 0 0,12 6-4 0,-4-3 4 0,2-2-1 16,-10-1 2-16,15 2-1 0,-2 1-3 0,-4-3 9 16,3 0-3-16,0 0-1 0,2-3 2 0,-1 1-1 15,-1 0-1-15,0-3 1 0,1 2 2 0,-3-3 4 16,1 2 2-16,-1-2 3 0,-3 0-3 0,0-3 3 16,0 3 4-16,-2-3-1 0,-1 2-1 0,-4 7 3 15,3-21-8-15,-3 10 0 0,-3-1-6 0,-3-2 4 16,-4 3-2-16,-7-4-1 0,0 1 1 0,-2 1-4 15,-3 2 1-15,-2 0 1 0,-7-2-1 0,-1-2-3 16,9 8 0-16,-1 1-1 0,1 0-2 0,3 0 4 16,1 4-5-16,-1-1 3 0,3 0 1 0,4 6-5 0,-3-3-14 15,3 0-19-15,3 2-9 0,-1 2-16 0,2 1-5 16,1-1-12-16,2 4-9 0,0-1-9 0,4 2-7 16,0 2-22-16,2-11 3 0,3 18-19 0,2-7-9 15,3 1-36-15,3-6-125 0,-1 3-337 0,6 1 149 16</inkml:trace>
          <inkml:trace contextRef="#ctx0" brushRef="#br0" timeOffset="-155542.85">4557 6391 169 0,'0'0'188'0,"9"3"-11"16,-9-3-16-16,0 0-12 0,16 1-11 0,-16-1-15 16,12 1-10-16,-12-1-9 0,16 2-14 0,-10 0-7 15,2 2-8-15,4-2-9 0,-3 2-3 0,3 5-5 16,-3-1-7-16,2 0-7 0,0 2-10 0,1 1 3 0,-1-2-4 15,1 4 0-15,3 4-5 0,-2 2-7 16,-2-4 0-16,0 7-1 0,-2-1-8 0,2-1 5 16,-1 5-2-16,-2-4 1 0,4 2-4 0,-3 0-1 0,3 5 1 15,-2-4 0-15,-1 7-4 0,-2-9 0 0,0 1-2 16,0 1 1-16,1-3-5 0,-3 3 2 16,2-2 2-16,-2 1-7 0,-4-1 12 0,3 2-5 0,-3-2 0 15,-1 0 5-15,-1 1 1 0,0-4 0 0,-3-3-2 16,-1-1 4-16,3-2 4 0,-4 1 5 0,1-2 10 15,-5-1 4-15,-1 0 3 0,-1 1 1 0,-2-8 3 16,-2 4-6-16,-4-2-3 0,-3 0 0 0,-3-2-6 16,-7-8-2-16,-4 8-1 0,11-8-4 0,-8-2 3 15,0 1-2-15,3-6-2 0,-7 0-3 0,4-1 5 16,9 1-1-16,-5-5 4 0,9 2-3 0,0-1 1 16,2 0 0-16,0-2-3 0,2 0-3 0,4 0-1 15,1 0-11-15,5-2-7 0,1 0-21 0,2 0-21 0,4-2-18 16,4-1-30-16,3 1-25 0,3-3-37 15,9-4-29-15,-2-3-215 0,6 0-429 0,3 1 190 16</inkml:trace>
          <inkml:trace contextRef="#ctx0" brushRef="#br0" timeOffset="-155114.08">5170 5954 91 0,'0'0'202'0,"-15"-2"-11"0,15 2-11 0,-15 0-14 16,15 0-15-16,-13 2-11 0,4-2-14 0,1 5-16 0,8-5-3 16,-19 14-17-16,11-2 8 0,-4-1-9 0,4 2-4 15,-2 4-5-15,-1 0-1 0,6 1-1 0,2 3-7 16,1 1-2-16,-3 3 0 0,3-1-7 0,2 1 0 16,4-2-5-16,-1 2-1 0,2 0-2 0,2-1 1 15,2 7-7-15,-1-7 0 0,1-3-4 0,1-1-1 16,3 3-6-16,-1-2 0 0,1-3-7 0,0 2 0 15,1-2-3-15,0-2 1 0,-4-2-3 0,0-4-6 16,2 3-4-16,-3-2-20 0,3-1-13 0,-1-2-21 16,-1-4-24-16,2 3-13 0,1 2-29 0,0-4-23 0,1-3-37 15,1-1-67-15,-1-4-138 0,1 3-400 16,0-4 176-16</inkml:trace>
          <inkml:trace contextRef="#ctx0" brushRef="#br0" timeOffset="-154551.31">5578 6296 162 0,'0'0'200'0,"0"0"-28"0,0 0-17 15,0 0-14-15,0 0-5 0,0 0-17 0,0 0 9 16,0 0-7-16,0 0-8 0,-9 28-15 0,6-19 1 15,2 0 2-15,0 3-3 0,-2-3-7 0,2 5-7 16,0-3-4-16,1 1-5 0,1-4-6 0,-1-8-6 16,1 20-4-16,-1-11-9 0,0 1-4 0,0-10 0 15,0 17-13-15,3-9 5 0,-2 0-7 0,-1-8-1 16,1 11-1-16,-1-11-2 0,0 10-5 0,0-10-4 16,3 10 5-16,-3-10-2 0,0 0 3 0,0 0 1 0,0 0 6 15,3 12-2-15,-3-12-7 0,0 0 2 0,0 0-3 16,0 0-5-16,0 0 2 0,11-25-5 0,-5 17 1 15,-2-4-6-15,-1-1-7 0,3 1 0 0,-1-1-2 16,1 0-1-16,4-4-2 0,-4 3-2 0,-1 0-1 16,2 0 0-16,3 0-3 0,-2 0 2 0,1 4 5 15,-2-3-7-15,1 2 6 0,1-1-3 0,1 4 7 16,-2-2-7-16,-3 3 4 0,2 1-1 0,0 2 3 16,-2-2-3-16,-5 6 0 0,12-8 0 0,-12 8 0 15,10-4 0-15,-10 4 0 0,12-6-2 0,-12 6-2 16,8-1 4-16,-8 1-3 0,0 0 2 0,17 7 1 15,-12-3 2-15,-5-4 3 0,10 8-1 0,-7 1 4 16,2-2 2-16,0 0 6 0,2 4 1 0,-2 0 1 16,-1 0 0-16,1 1-3 0,-1 1 3 0,3 1 1 15,-3-1 1-15,0-3-1 0,2 3-3 0,-3 1 1 16,2-4-4-16,-1 3 0 0,1-3 1 0,-2 0 2 16,2 1-2-16,-1-4-11 0,-2-2-13 0,4 3-19 0,-6-8-17 15,5 9-26-15,-5-9-23 0,4 9-22 16,-4-9-21-16,2 7-12 0,-2-7-60 0,0 0-151 15,0 0-395-15,0 0 175 0</inkml:trace>
          <inkml:trace contextRef="#ctx0" brushRef="#br0" timeOffset="-153918.34">6122 5843 47 0,'0'0'212'0,"0"0"-18"0,0 0-16 16,0 0-21-16,0 0-15 0,0 0-14 0,0 0-10 15,0 0-16-15,0 0 5 0,0 0-4 0,0 0-5 16,0 0-6-16,-20 19-6 0,20-19-5 0,-2 12-4 16,2-12-4-16,-5 10-5 0,5-10-3 0,-4 11-6 15,1-7-6-15,3-4-1 0,-4 14-7 0,4-14 3 16,-1 13-9-16,1-13-3 0,0 6-2 0,0-6-2 16,0 0-5-16,-3 13-3 0,3-13-2 0,0 0 0 15,-4 7-4-15,4-7 3 0,0 0-6 0,0 0 4 16,0 0-3-16,0 0 0 0,0 0-1 0,0 0 3 15,2 11 6-15,-2-11 9 0,0 0 1 0,0 0-4 16,0 0-5-16,0 0-2 0,0 0-3 0,0 0-3 16,0 0-2-16,0 0 0 0,22-23-2 0,-20 18-1 15,4-1-1-15,3-1-1 0,-4 1-1 0,-5 6-4 16,9-12 0-16,-1 7 3 0,-1-1-3 0,-1 2-1 0,5-5-3 16,-6 5 0-16,1-4 4 0,2 3-5 0,-8 5 0 15,15-5 3-15,-12-1-2 0,-3 6-1 0,16-9 2 16,-12 5 0-16,-4 4-3 0,12-6-1 0,-12 6 1 15,13-2-2-15,-13 2 3 0,10-6-1 16,-10 6-2-16,10 0 1 0,-10 0-5 0,0 0 4 16,0 0-2-16,0 0 2 0,0 0-3 0,16 1 2 0,-16-1 1 15,6 5-2-15,-6-5 2 0,9 7 1 0,-7-4 0 16,-2-3 0-16,10 15 3 0,-8-9-1 0,3 0-2 0,-1 0 1 16,-1 3 1-16,2-3 0 0,-1 1 0 15,1 2 3-15,1 1-3 0,-4 1-3 0,2-5-18 16,-1 3-25-16,2 2-30 0,0-4-26 0,-2 2-33 0,1 2-44 15,-3-2-234-15,3-1-446 0,-4-8 198 0</inkml:trace>
          <inkml:trace contextRef="#ctx0" brushRef="#br0" timeOffset="-153227.35">6591 5777 76 0,'0'0'201'0,"-5"-8"-12"16,5 8-11-16,-8-5-10 0,8 5-6 0,-6-7-10 16,6 7-11-16,0 0-11 0,-6-8-8 0,6 8-16 15,0 0-8-15,0 0-13 0,0 0-10 0,0 0-7 16,0 0-5-16,0 0-8 0,0 0-1 0,0 0-1 0,0 0-4 16,29 9 2-16,-13 1 2 0,4 2 2 0,3 2 2 15,-1-1-1-15,10 2-1 0,-4 4 0 16,-1 2-7-16,0 2-2 0,-1-3-2 0,-2 4-3 0,1 1-4 15,-3 0-3-15,-3 1-2 0,0 5-4 0,-2-3-6 16,-4 4 6-16,-2-2-6 0,-3 3 0 0,1 4-3 16,-6-4 0-16,-3 4-4 0,-5-4-16 0,-4 1-27 15,-8 0-29-15,-5-1-32 0,-5 1-42 0,0 2-32 16,-4-5-53-16,-7 0-181 0,4-4-430 0,0 2 191 16</inkml:trace>
          <inkml:trace contextRef="#ctx0" brushRef="#br0" timeOffset="-151348.04">7270 6198 60 0,'0'0'134'0,"0"0"-13"0,0 0-4 0,0 0-20 16,-5 6-4-16,5-6-9 0,0 0-2 0,0 0-9 15,0 0-1-15,0 0-6 0,0 0-5 0,-8 4-10 16,8-4-2-16,0 0-4 0,0 0-4 0,0 0-3 16,0 0-1-16,0 12-2 0,0-12-6 0,0 0 1 15,0 0 0-15,0 0 3 0,0 0 3 0,0 0 0 16,0 0 7-16,0 0 7 0,0 0 4 0,0 0 6 15,0 0 7-15,0 0-5 0,0 0-8 0,0 0-6 16,0 0-4-16,0 0-4 0,0 0-2 0,0 0-3 0,0 0 2 16,0 0 0-16,0 0-1 0,0 0 1 0,0 0-1 15,0 0 2-15,0 0 0 0,0 0-2 0,0 0-2 16,0 0-4-16,0 0 1 0,0 0-6 0,0 0-3 16,0 0-2-16,0 0-5 0,0 0-2 0,0 0-2 15,-7-24 1-15,7 24-3 0,0 0 3 0,0 0-4 16,0 0-2-16,0 0 0 0,-22 9 1 0,22-9-3 15,-9 6-1-15,9-6-3 0,-11 5 0 0,11-5 1 16,-6 4 2-16,6-4-1 0,-5 4-2 0,5-4 2 16,-8 8-1-16,8-8 0 0,0 0-2 0,-4 6 4 0,4-6 4 15,0 0-6-15,0 0 3 0,0 0 1 0,12 10-1 16,-12-10 0-16,11 1 4 0,-11-1-5 0,13 2 3 16,-6 0-6-16,-7-2 5 0,17 0-2 0,-17 0 0 15,14-2 3-15,-14 2-1 0,11-6 1 0,-5 4 4 16,-6 2 8-16,12-8 1 0,-7 5 3 0,-5 3 2 15,9-8 4-15,-9 8-1 0,3-8 3 0,-3 8 0 16,0 0-5-16,0-15-5 0,0 15-5 0,0 0 1 16,0 0-3-16,-6-8-3 0,6 8-5 0,0 0-10 0,0 0-20 15,-14-4-17-15,14 4-26 0,0 0-36 16,-17 7-21-16,17-7-24 0,-6 11-33 0,6-11-219 16,-5 13-433-16,1-7 191 0</inkml:trace>
        </inkml:traceGroup>
      </inkml:traceGroup>
    </inkml:traceGroup>
    <inkml:traceGroup>
      <inkml:annotationXML>
        <emma:emma xmlns:emma="http://www.w3.org/2003/04/emma" version="1.0">
          <emma:interpretation id="{E5AAB860-21BF-4920-9BB5-D00B8F7D324D}" emma:medium="tactile" emma:mode="ink">
            <msink:context xmlns:msink="http://schemas.microsoft.com/ink/2010/main" type="paragraph" rotatedBoundingBox="1547,8469 12928,7783 12996,8911 1615,95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35F51E-2BB3-4E0B-B708-36CBA0945200}" emma:medium="tactile" emma:mode="ink">
              <msink:context xmlns:msink="http://schemas.microsoft.com/ink/2010/main" type="inkBullet" rotatedBoundingBox="1547,8469 2043,8439 2093,9265 1597,9295"/>
            </emma:interpretation>
          </emma:emma>
        </inkml:annotationXML>
        <inkml:trace contextRef="#ctx0" brushRef="#br0" timeOffset="-139304.33">858 7602 4 0,'0'0'110'0,"0"0"-12"16,0 0-2-16,0 0 2 0,0 0-2 0,0 0-4 0,0 0-6 15,0 0 6-15,0 0 6 0,0 0-6 0,0 0-4 16,0 0 2-16,0 0-3 0,0 0-2 0,0 0 3 16,0 0-4-16,0 0 0 0,0 0-9 0,0 0-2 15,0 0-4-15,0 0-6 0,0 0-9 0,0 0-3 16,0 0-5-16,0 0-3 0,0 0-4 15,0 0-2-15,0 0-3 0,0 0-3 0,0 0 1 0,0 0-1 16,0 0-3-16,0 0-2 0,0 0-3 0,17-12-2 16,-17 12-1-16,14-4 1 0,-6-2-7 0,1 4 5 15,-1-4-3-15,2 3 1 0,-2-1 0 0,3 2-6 16,-1-8 2-16,-1 5 1 0,2-1-3 0,-2-1 3 16,-3 4-3-16,2-3-3 0,1 1 2 0,-2-1 0 15,-2-2-1-15,2 0-1 0,-2 2 1 0,0-1 0 16,-1 1 1-16,-4 6-4 0,8-12 2 0,-7 4-3 15,-1 8 1-15,2-11-2 0,-2 11 1 0,2-12-5 16,-2 12 2-16,0 0 2 0,-5-15-7 0,5 15 6 0,-9-12-3 16,4 8-1-16,5 4-2 0,-14-6-1 0,8 1 0 15,-5 4-1-15,4-5 1 0,7 6 3 0,-17-3-2 16,7 3-2-16,10 0 2 0,-18-2 0 0,10 0-3 16,8 2 3-16,-17-2-1 0,17 2-1 0,-17 2 0 15,17-2 1-15,-13 0 0 0,13 0-1 0,-14 4-2 16,14-4 7-16,-11 3-3 0,11-3-3 0,-7 7-1 15,7-7 7-15,-6 9-7 0,6-9 4 0,-5 6 1 16,5-6 0-16,-2 15 0 0,-1-8-4 0,3-7 4 16,0 15 3-16,3-5-4 0,-3-10 1 0,0 17-2 15,0-6 4-15,0 1-2 0,1-2 3 0,-2 4 0 16,2-3 6-16,-1 1 0 0,0 1-1 0,1-1 3 16,-3 3 1-16,2-5-1 0,1 5 3 0,-1-3-3 0,0 3 1 15,0-2-2-15,0 0 8 0,0-2-2 0,0 4-1 16,0-2 1-16,1 1 7 0,3 2-3 15,-4-4 5-15,1 1-4 0,3-1 0 0,-4 3-3 0,2-2-1 16,2 0-3-16,-2 1 4 0,-2-1 3 0,1 2-4 16,2-3 3-16,-2 3 0 0,3-3 0 0,-2 0-5 15,-1 3 3-15,3-2 0 0,-2 1-1 0,1-2-1 16,0 1-1-16,-1-3-1 0,-2 2-1 0,3 1 3 16,-2-2 0-16,-1 0-4 0,3 0 2 0,-2 0-2 15,-1-1 0-15,0-10 4 0,1 19-6 0,-1-11 1 16,0 2-3-16,0-10 3 0,0 16 0 0,0-9 3 15,0-7-2-15,-1 16 2 0,1-16-4 0,-1 13 5 16,1-13-3-16,-3 12 2 0,3-12-3 0,-1 8 0 16,1-8-1-16,0 0-1 0,1 11 2 0,-1-11-5 15,0 0 2-15,0 10 3 0,0-10-6 0,0 0 5 16,0 0-4-16,0 0 0 0,0 0-1 0,0 11-6 0,0-11-17 16,0 0-17-16,0 0-21 0,0 0-13 15,3 10-19-15,-3-10-22 0,0 0-21 0,0 0-20 16,0 0-25-16,0 0-37 0,0 0-159 0,0 0-406 0,0 0 180 15</inkml:trace>
        <inkml:trace contextRef="#ctx0" brushRef="#br0" timeOffset="-138703.34">752 7964 132 0,'0'0'181'0,"0"0"-9"15,0 0-4-15,0 0-13 0,0 0-9 0,0 0-8 0,0 0-8 16,0 0-14-16,0 0 0 0,0 0-7 0,0 0-10 16,0 0 2-16,0 0-6 0,0 0-5 0,0 0-6 15,0 0-6-15,0 0-1 0,0 0-12 0,0 0-5 16,0 0-2-16,0 0-4 0,0 0-4 0,0 0-2 16,0 0-5-16,0 0-1 0,0 0-3 0,0 0-4 15,0 0-2-15,35-4-1 0,-35 4-8 0,21 0-1 16,-8-3 0-16,0 3-3 0,2-1-4 0,-1 1-1 15,0 0-1-15,3 0 0 0,-1-2-14 0,0 0-1 16,1 2-16-16,-4 0-11 0,-2-1-16 0,4 2-9 16,-6-1-14-16,-9 0-18 0,20 2-15 0,-13-2-16 15,-7 0-18-15,14 2-14 0,-14-2-21 0,10 0-20 16,-10 0-102-16,0 0-315 0,0 0 139 0</inkml:trace>
        <inkml:trace contextRef="#ctx0" brushRef="#br0" timeOffset="-138562.84">1245 7950 11 0,'0'0'202'0,"0"0"-10"16,0 0-11-16,0 0-9 0,0 0-16 0,0 0-12 15,0 0-16-15,0 0-7 0,2 7 1 0,-2-7-8 16,0 0-4-16,3 13-1 0,-3-13-8 0,0 9-12 15,0-9-6-15,0 14-5 0,0-14-4 0,-3 14-8 16,3-14-3-16,0 15-6 0,0-6-6 0,0-9-5 16,0 15-3-16,3-8-3 0,-3-7-6 0,0 17-1 15,1-8-3-15,-1-9-7 0,1 16 4 0,2-10-2 0,-3-6-1 16,1 15-8-16,-1-15-10 0,-1 12-18 16,1-12-13-16,-3 13-25 0,3-13-20 0,-2 12-22 0,-2-4-16 15,4-8-29-15,-7 14-18 0,3-11-50 0,4-3-115 16,0 0-346-16,0 0 153 0</inkml:trace>
      </inkml:traceGroup>
      <inkml:traceGroup>
        <inkml:annotationXML>
          <emma:emma xmlns:emma="http://www.w3.org/2003/04/emma" version="1.0">
            <emma:interpretation id="{F51DC184-07A2-4CE5-A854-F95AEF639730}" emma:medium="tactile" emma:mode="ink">
              <msink:context xmlns:msink="http://schemas.microsoft.com/ink/2010/main" type="line" rotatedBoundingBox="2437,8510 12934,7877 12996,8911 2500,9544"/>
            </emma:interpretation>
          </emma:emma>
        </inkml:annotationXML>
        <inkml:traceGroup>
          <inkml:annotationXML>
            <emma:emma xmlns:emma="http://www.w3.org/2003/04/emma" version="1.0">
              <emma:interpretation id="{8D0E4467-56D3-40AC-96E3-9FBB00B35327}" emma:medium="tactile" emma:mode="ink">
                <msink:context xmlns:msink="http://schemas.microsoft.com/ink/2010/main" type="inkWord" rotatedBoundingBox="2455,8801 5124,8640 5164,9305 2495,9466"/>
              </emma:interpretation>
            </emma:emma>
          </inkml:annotationXML>
          <inkml:trace contextRef="#ctx0" brushRef="#br0" timeOffset="-138196.69">1756 7716 9 0,'0'0'187'16,"0"0"-8"-16,0 0-8 0,0 0 0 0,0 0-13 15,0 0-11-15,-24 16 2 0,18-10-8 0,-2 5-11 0,0-2-7 16,-1 1-7-16,1 2-7 0,0 1-7 0,-1-2-8 15,2 1-6-15,2 2-10 0,-1-2-2 16,2 3-10-16,-1-3-5 0,2 3-3 0,-1 0-6 0,3-3 0 16,1 0-4-16,0-1-6 0,-2 3 0 0,4-4-8 15,-1 3-3-15,-1-5-3 0,4 3 2 0,-1-4-2 16,0 0-6-16,1 3-18 0,3-2-16 0,-2 1-23 16,0-3-30-16,-1 0-25 0,2 3-27 0,3-3-32 15,-9-6-33-15,8 6-181 0,-2-5-393 0,-6-1 174 16</inkml:trace>
          <inkml:trace contextRef="#ctx0" brushRef="#br0" timeOffset="-137637.51">1958 7954 67 0,'0'0'201'0,"7"-6"-18"0,-7 6-12 16,0 0-14-16,0 0-17 0,0 0-18 15,0 0-10-15,0 0-11 0,13 2-10 0,-13-2-6 16,0 0-13-16,9 8 2 0,-9-8-10 0,7 11-2 0,-7-11-2 16,5 10-10-16,-2-4 2 0,-3-6-2 0,3 12-2 15,-1-5-9-15,-2-7-2 0,4 12 1 16,-3-3-5-16,-1-9-2 0,1 12-1 0,-1-12-4 16,4 11-4-16,-2-5-2 0,-2-6 2 0,3 11-6 0,-3-11 0 15,2 9-5-15,-2-9 4 0,0 0 0 0,1 10-1 16,-1-10-1-16,0 0 5 0,1 7 3 0,-1-7 1 15,0 0-4-15,0 0 2 0,0 0-3 0,0 0-2 16,0 0-2-16,0 0-5 0,0 0 1 0,4-26 0 16,-4 26-3-16,6-13-6 0,-1 4 1 0,-3 1 2 15,2 0-1-15,0 1-1 0,-4 7 1 0,3-13-1 16,1 6-2-16,1 0 4 0,-5 7-3 0,6-14-1 16,0 8 3-16,-6 6-1 0,6-10-4 0,-3 4 4 15,-3 6 0-15,10-9 1 0,-4 5-5 0,-6 4 6 0,10-8-6 16,-3 4 2-16,-7 4 2 0,10-6 0 0,-10 6 6 15,12-5-5-15,-12 5-1 0,9 0 4 16,-9 0 0-16,0 0-1 0,14 0-1 0,-14 0 1 0,0 0 3 16,13 2-2-16,-13-2 2 0,11 7 4 0,-6-4 3 15,-5-3 1-15,7 10 1 0,-2-5-5 16,-3 1 3-16,2 3 0 0,2-3-3 0,-4 1 3 0,-2-7-2 16,5 17-1-16,-3-10-1 0,2 2 1 0,-3 2 0 15,3 0-4-15,-3-5 2 0,-1-6 0 0,4 16-2 16,-3-7-1-16,3-3-11 0,-4-6-9 0,3 11-17 15,-3-11-13-15,1 7-17 0,-1-7-12 0,3 9-16 16,-3-9-13-16,0 0-9 0,1 10-11 0,-1-10-28 16,0 0-185-16,0 0-364 0,0 0 162 0</inkml:trace>
          <inkml:trace contextRef="#ctx0" brushRef="#br0" timeOffset="-137164.14">2432 7726 128 0,'0'0'167'0,"0"0"-15"16,0 0-21-16,15 1 7 0,-15-1-14 0,9 5-3 15,-9-5-7-15,12 6-21 0,-7-1 5 0,1 1-1 16,0 1-6-16,-1 1-1 0,5 2-6 0,-4-1 2 15,-3 4-4-15,5-2-3 0,-2 2-6 0,-1-1-3 16,-1 2-8-16,1 0 1 0,-1 0-7 0,0 2 0 16,-1-1-8-16,-2-2-1 0,-1-1-4 0,3 2-5 0,-2-1-3 15,0 0-3-15,-1-4-2 0,0 0-2 16,0-9-4-16,-1 21 1 0,1-11-3 0,1-3-2 16,-1-7-18-16,-1 17-19 0,0-11-17 0,1-6-24 0,-3 16-19 15,2-8-20-15,1-8-20 0,-3 10-32 16,3-10-201-16,0 0-380 0,0 0 169 0</inkml:trace>
          <inkml:trace contextRef="#ctx0" brushRef="#br0" timeOffset="-136873.34">2850 7952 173 0,'0'0'195'16,"0"0"-13"-16,0 0-17 0,0 0-13 0,0 0-7 15,0 0-7-15,0 0 2 0,0 0-7 0,0 0-5 0,29 6-6 16,-29-6-6-16,15 0-1 0,-5 0-7 0,-10 0 1 15,22 2-9-15,-7-2 2 0,-1-2-12 0,-1 1-2 16,2 2-4-16,1-2-2 0,-3 0-6 0,1 1-5 16,1-4-8-16,-2 3 5 0,0 1-8 0,-3 0-8 15,3-3 1-15,-2 3-4 0,-11 0-5 16,21 0-4-16,-12 0-5 0,1-3 0 0,-10 3-6 0,17-1 0 16,-7 0-4-16,-10 1-3 0,15 0-2 0,-6 1 2 15,-9-1-4-15,14 0-4 0,-14 0-2 0,11 0 0 16,-11 0 1-16,0 0-6 0,16-1 3 0,-16 1 0 15,0 0-9-15,0 0-13 0,10-1-13 0,-10 1-17 16,0 0-21-16,0 0-18 0,0 0-21 0,0 0-17 16,0 0-18-16,0 0-22 0,0 0-14 0,0 0-33 15,-27 12-201-15,14-10-440 0,2 0 195 0</inkml:trace>
          <inkml:trace contextRef="#ctx0" brushRef="#br0" timeOffset="-136586.31">2904 8101 153 0,'0'0'204'0,"11"4"-7"0,-11-4-8 16,0 0-15-16,20-4-6 0,-20 4-11 0,16 0-7 15,-5-3-5-15,5 3-9 0,-4-1-5 0,3-1-8 16,0 2-5-16,1-4-10 0,1 4-9 0,-3-1-7 15,2 1-7-15,-3-1-9 0,1-2-9 0,-1 3-4 16,-2 0-7-16,-11 0-5 0,17-1-3 0,-17 1-11 16,17 0-4-16,-17 0-3 0,11 1-5 0,-11-1-8 0,13-1-16 15,-13 1-17-15,8 4-16 0,-8-4-22 16,0 0-18-16,11 3-13 0,-11-3-22 0,0 0-17 16,5 6-22-16,-5-6-27 0,0 0-181 0,0 0-384 0,0 0 170 15</inkml:trace>
          <inkml:trace contextRef="#ctx0" brushRef="#br0" timeOffset="-135966.96">3518 7952 90 0,'6'-4'238'0,"-6"4"-17"0,0 0-16 16,0 0-24-16,0 0-20 0,0 0-17 0,0 0-10 15,0 0-17-15,0 0-10 0,0 0-12 0,14 9-8 16,-14-9-9-16,6 8-5 0,-6-8-5 0,5 6-3 16,-5-6-4-16,8 8 0 0,-8-8-4 0,4 9-5 15,0-4-4-15,-4-5-4 0,7 8-6 0,-7-8-3 16,6 9-4-16,-6-9 0 0,4 10-5 0,-4-10 0 0,5 11-4 16,-5-11-2-16,5 9-4 0,-5-9 0 0,4 7-1 15,-4-7 2-15,0 0-6 0,6 6 1 0,-6-6 0 16,0 0 1-16,0 0 0 0,0 0 1 0,0 0 3 15,4 9 6-15,-4-9 9 0,0 0 7 0,0 0-6 16,0 0-3-16,0 0-2 0,0 0-1 0,0 0-6 16,15-16-4-16,-11 10-1 0,1 0-2 0,2-1-4 15,-7 7-1-15,16-17-1 0,-7 8-1 0,-3 1-4 16,2 0-3-16,4-1-1 0,-2 0 1 0,1-1-2 16,-2 1 2-16,1 0-3 0,1 3 3 0,1-4-4 15,-5 4 3-15,3 1 0 0,-3-1-2 0,3 0 0 16,-3 2 4-16,0 1-2 0,3 0-1 0,-10 3-1 15,14-6 0-15,-14 6-1 0,14-4 2 0,-14 4 2 16,12-2 1-16,-6-1-2 0,-6 3 2 0,12-1 1 0,-12 1-1 16,12 4-2-16,-12-4 2 0,8 2 5 15,-8-2 4-15,10 6 2 0,-5-2 3 0,-5-4 2 0,8 11 0 16,0-5 4-16,-4 0 4 0,4 2-1 0,-4 0 3 16,3 1-1-16,-1 1-2 0,-4-4-2 15,0 4 2-15,2-1-1 0,-1-3 1 0,0 3-1 0,1-2-2 16,-1 2 0-16,-3-9-1 0,4 15-5 0,-3-8 0 15,3-2 1-15,-4-5 0 0,1 15-3 0,-1-15-2 16,1 10 1-16,-1-10 0 0,3 9 2 0,-3-9-3 16,3 8-4-16,-3-8 2 0,4 7-3 0,-4-7-9 15,2 10-22-15,-2-10-18 0,0 0-32 0,4 8-25 16,-4-8-31-16,0 0-32 0,4 9-38 0,-4-9-75 16,0 0-159-16,0 0-469 0,0 0 208 0</inkml:trace>
          <inkml:trace contextRef="#ctx0" brushRef="#br0" timeOffset="-99584.22">4323 8035 14 0,'0'0'66'16,"0"0"-1"-16,0 0 2 0,0 0-13 0,0 0 0 15,0 0 2-15,0 0-7 0,0 0-2 0,0 0 6 16,0 0-9-16,0 0 8 0,0 0-9 0,0 0-1 16,0 0 3-16,0 0 0 0,0 0 0 0,0 0-2 15,0 0-3-15,0 0 4 0,0 0-4 0,0 0 2 16,0 0-5-16,0 0 7 0,0 0 2 0,0 0-13 0,0 0 1 16,0 0 0-16,0 0-6 0,0 0 4 15,0 0-2-15,0 0 1 0,0 0-7 0,0 0 3 16,0 0-5-16,0 0 3 0,0 0 3 0,0 0-3 0,0 0-9 15,0 0 3-15,0 0-2 0,0 0 3 0,0 0-2 16,0 0 0-16,0 0 0 0,0 0-12 0,0 0 7 16,0 0 3-16,0 0-6 0,0 0 4 0,0 0-4 15,0 0 2-15,0 0-3 0,0 0 0 0,0 0 0 16,0 0-1-16,0 0 1 0,0 0-2 0,0 0 2 0,0 0-3 16,0 0 8-16,0 0-3 0,0 0 8 15,0 0-1-15,0 0 5 0,-8 8-3 0,8-8 8 16,0 0-2-16,-4 10 3 0,4-10 1 0,0 0-4 0,-3 9-1 15,3-9 0-15,-4 8-2 0,4-8-1 0,-6 7-5 16,6-7 2-16,-5 12-2 0,5-12-1 16,-5 12-2-16,2-7-3 0,3-5 1 0,-9 11 0 0,9-11-1 15,-4 11 1-15,-1-4-9 0,1 2 5 0,-2 0-14 16,-4-1-17-16,3 0-17 0,-4 4-21 0,3 0-17 16,-4-3-28-16,1 0-29 0,-1 1-177 0,-4 0-336 15,5-3 150-15</inkml:trace>
          <inkml:trace contextRef="#ctx0" brushRef="#br0" timeOffset="-97744.9">4276 7820 121 0,'0'0'139'0,"0"0"-11"15,0 0-9-15,0 0-8 0,0-13 0 0,0 13-8 16,0 0-4-16,0 0 0 0,0 0-9 0,0 0-5 15,0 0-1-15,0 0-8 0,0 0-8 0,-1-10 2 16,1 10-14-16,0 0-5 0,0 0-8 0,0 0-5 16,0 0 0-16,0 0-9 0,0 0 2 0,0 0-5 15,-16 2-1-15,16-2-3 0,0 0-4 0,0 0-1 0,0 0 0 16,-13 5-5-16,13-5-2 0,0 0-3 16,0 0 0-16,0 0 0 0,-6 6 1 0,6-6-6 15,0 0 4-15,0 0-1 0,0 0 1 0,0 0-1 0,-6 7-2 16,6-7 1-16,0 0 4 0,0 0-5 0,0 0 6 15,0 0 5-15,0 0-3 0,0 0 0 16,0 0 1-16,0 0 2 0,0 0-9 0,0 0 7 0,30-3 1 16,-30 3-3-16,0 0 0 0,11-5-4 0,-11 5 2 15,0 0 1-15,10-5-1 0,-10 5 4 0,0 0 10 16,7-3 2-16,-7 3 3 0,0 0 3 0,0 0-4 16,0 0-1-16,5-5-3 0,-5 5 1 0,0 0-1 15,0 0 0-15,0 0-6 0,0 0 2 0,0 0-5 16,0 0-1-16,0 0-1 0,0 0-1 0,0 0 2 15,0 0-6-15,-16-14 2 0,16 14-5 0,0 0-3 16,0 0-8-16,-11 0-13 0,11 0-10 0,0 0-15 16,0 0-18-16,-17 11-17 0,17-11-25 0,-7 6-23 0,7-6-69 15,-8 6-109-15,8-6-332 0,0 0 147 0</inkml:trace>
        </inkml:traceGroup>
        <inkml:traceGroup>
          <inkml:annotationXML>
            <emma:emma xmlns:emma="http://www.w3.org/2003/04/emma" version="1.0">
              <emma:interpretation id="{6FDCFCF5-0AEB-4B31-8B32-879B056CE940}" emma:medium="tactile" emma:mode="ink">
                <msink:context xmlns:msink="http://schemas.microsoft.com/ink/2010/main" type="inkWord" rotatedBoundingBox="5698,8500 9176,8290 9227,9138 5750,9348"/>
              </emma:interpretation>
            </emma:emma>
          </inkml:annotationXML>
          <inkml:trace contextRef="#ctx0" brushRef="#br0" timeOffset="-89784.21">4908 7960 57 0,'0'0'171'0,"-7"-6"-5"0,7 6-22 0,0 0-9 0,0 0-9 16,0 0-2-16,0 0-13 0,0 0-5 16,18-11-6-16,-18 11-2 0,12-5-6 0,-4 1-5 15,2 2-6-15,-10 2-4 0,21-5-5 0,-9 1-11 0,-3 4-1 16,6-2-8-16,-6 2-3 0,-9 0-8 0,19-4-4 16,-7 4-4-16,-12 0-3 0,18 0-1 15,-11-2-3-15,-7 2-7 0,0 0-8 0,17 2-13 16,-17-2-12-16,0 0-20 0,9 4-12 0,-9-4-20 0,0 0-15 15,8 2-22-15,-8-2-23 0,0 0-38 0,0 0-97 16,0 0-281-16,0 0 126 0</inkml:trace>
          <inkml:trace contextRef="#ctx0" brushRef="#br0" timeOffset="-90155.41">5032 7746 114 0,'0'0'147'0,"0"0"-17"0,0 0-6 16,-9 3-7-16,9-3-8 0,0 0-4 0,0 0-9 16,0 0-4-16,0 0-9 0,0 0-9 0,0 0 0 15,0 0-11-15,0 0-2 0,0 0-6 0,19-17-4 16,-19 17-1-16,9-10-5 0,-9 10 0 0,8-7-8 15,-1 2 0-15,-3-1-5 0,2-3-8 0,1 3 2 16,-2-1-4-16,2-2 0 0,-2 0-2 0,1-1-4 16,3 2-1-16,-1-3-1 0,-1 1-4 0,2 0 1 0,0-3 1 15,-2 3-4-15,0-2-2 0,1 3 1 16,-1-2-2-16,-1 0 7 0,2 0-5 0,-1 3-3 16,-2 0 4-16,2-3-2 0,-5 5-15 0,2-3 17 0,1 2-2 15,2 1 0-15,-7 6-1 0,1-15 4 0,3 7 0 16,-4 8 1-16,0-11-3 0,0 11 1 0,0-12-2 15,0 12 2-15,0 0-3 0,-1-13-1 0,1 13-5 16,-8-6 6-16,8 6-2 0,-9-8-5 0,9 8-1 16,-11-5 2-16,11 5 0 0,-13-1-2 0,13 1 0 15,-17 0 3-15,17 0 0 0,-15 1 4 0,4 0 0 16,11-1-3-16,-17 4 1 0,8-4 2 0,-3 6 3 16,-1-3 2-16,3 0-4 0,-1 0 2 0,1-2-1 15,2 3 1-15,8-4 2 0,-14 3-9 0,14-3 2 16,-10 8 2-16,3-6 0 0,0 2-3 0,7-4 2 15,-8 6 1-15,8-6-1 0,-6 7-1 0,6-7 6 0,-7 10-7 16,3-6 1-16,4-4 3 0,-1 10 0 0,1-10-4 16,-3 12 1-16,3-12 0 0,-2 14 2 0,2-14 1 15,1 16-1-15,-1-16 1 0,1 16 5 0,-1-9-11 16,3 3-2-16,-3-10 6 0,2 19 6 0,1-9-1 16,-2-2 3-16,-1 1-4 0,2 1 0 0,2-1 4 15,-2 3 0-15,1 0 1 0,-2-2-1 0,2 0 2 16,-1 1 0-16,-4-1-3 0,6 2 2 0,-6 0 12 15,2 2-3-15,-2-2-1 0,2-2 1 0,0 5-2 16,0-5 2-16,0 3-6 0,-3 1 4 0,6-1-5 16,-6-1-2-16,3-1 4 0,0 3 0 0,0-2 4 15,-1 0 5-15,2 0-4 0,-5 2-1 0,3-2 1 16,0 2-2-16,-2-2 3 0,2 1 2 0,1-1-5 0,-3 1 3 16,0-3-5-16,3 1 2 0,-1 1-3 0,0 0 8 15,-2 1-6-15,1-1 4 0,2 0-2 16,-4-1-4-16,2-1 1 0,2-10-4 0,-1 17 0 0,-2-4-1 15,3-6 0-15,0-7 1 0,-1 17-6 0,2-10 5 16,-1-7-4-16,3 12 0 0,-3-12 1 0,1 10 0 16,-1-10-4-16,2 13-1 0,-2-13 3 0,1 8-4 15,-1-8 2-15,0 0 3 0,4 10-5 0,-4-10 6 16,4 8-6-16,-4-8 3 0,0 0-2 0,0 0 3 16,5 9-2-16,-5-9-2 0,0 0 2 0,4 4-2 15,-4-4-2-15,0 0-6 0,0 0-6 0,0 0-7 16,0 0-13-16,0 0-9 0,0 0-12 0,0 0-20 15,0 0-36-15,0 0-39 0,0 0-23 0,0 0-42 16,0 0-169-16,0 0-411 0,3-28 183 0</inkml:trace>
          <inkml:trace contextRef="#ctx0" brushRef="#br0" timeOffset="-89443.57">5376 7869 101 0,'0'0'195'0,"0"0"-19"0,0 0-19 0,0 0-11 0,0 0-8 15,0 0-9-15,0 0-7 0,7 4-8 0,-7-4-1 16,15-1-9-16,-15 1-1 0,17-7-9 0,-8 5-7 15,4-1-5-15,-1 0-8 0,1 0-6 0,1 2-8 16,-5-1 0-16,2-1-13 0,2 2 1 0,-3 0-8 16,-10 1-1-16,17-5-8 0,-10 2-3 0,-7 3-1 15,14-2-4-15,-14 2-4 0,12-4-9 0,-12 4-7 16,0 0-16-16,8-2-11 0,-8 2-15 0,0 0-17 16,0 0-22-16,0 0-11 0,0 0-6 0,0 0-15 0,0 0-11 15,0 0-22-15,0 0-136 0,0 0-302 16,0 0 135-16</inkml:trace>
          <inkml:trace contextRef="#ctx0" brushRef="#br0" timeOffset="-89002.81">5381 7884 124 0,'0'0'135'0,"0"0"-1"0,-8 3-15 16,8-3-9-16,0 0-9 0,-9 6-5 0,9-6-4 15,0 0-7-15,-8 6-4 0,8-6-6 0,-7 2-5 16,7-2-2-16,0 0-6 0,-5 10 2 0,5-10-15 16,0 0 0-16,0 0 2 0,-4 10-6 0,4-10-7 15,0 0 0-15,0 0-4 0,0 0 0 0,0 0 5 16,4 12-6-16,-4-12 7 0,0 0 0 0,8 9 3 16,-8-9-1-16,8 2 0 0,-8-2 3 0,9 4-3 15,-2-2-4-15,-7-2-4 0,9 2-7 0,-9-2 0 16,11 4-2-16,-11-4 1 0,14 2-7 0,-14-2 2 15,6 5-4-15,-6-5-1 0,11 4-3 0,-11-4 3 0,9 3-5 16,-9-3-3-16,9 6 1 0,-4-3-4 16,-5-3 0-16,8 8 1 0,-8-8-3 0,8 6 1 15,-8-6 1-15,5 7 0 0,-5-7 3 0,5 7-1 0,-5-7 3 16,3 9-1-16,-3-9 0 0,1 10 2 0,-1-10-1 16,0 0 0-16,3 9 2 0,-3-9-10 0,0 0 8 15,-3 12-1-15,3-12-3 0,0 0 2 0,-8 11 2 16,2-7 0-16,6-4-4 0,-11 6 1 0,6-1-4 15,5-5-9-15,-14 6-18 0,6-1-4 0,0 0-19 16,1-3-9-16,7-2-17 0,-15 7-20 0,15-7-7 16,-13 3-22-16,13-3-15 0,-12 0-54 0,12 0-99 15,-12-6-315-15,12 6 140 0</inkml:trace>
          <inkml:trace contextRef="#ctx0" brushRef="#br0" timeOffset="-88530.09">5921 7565 121 0,'0'0'197'0,"0"0"-18"15,0 0-15-15,0 0-17 0,0 0-9 0,0 0-9 16,0 0-11-16,0 0-2 0,0 0-11 0,-20 20-5 16,15-12 0-16,0-1-3 0,-2 4-9 0,1-4-7 15,0 5 5-15,1-2-10 0,-4 2-4 0,5-1-4 16,0 1-7-16,-2 1-4 0,0 0-5 0,4-1-2 15,-1 1-6-15,0-1 0 0,1-1-6 0,1 2-1 16,1-4-4-16,-2 0-2 0,2-9-2 0,2 19-4 0,-2-11-2 16,0-8-1-16,1 16-3 0,4-10 3 0,-2 1-5 15,-3-7-1-15,4 15 2 0,0-9-3 16,2-1-7-16,-6-5 3 0,7 12-16 0,-3-7-12 0,2 0-15 16,-6-5-23-16,7 9-16 0,-2-3-13 0,-5-6-16 15,8 3-13-15,-8-3-15 0,8 5-20 16,-8-5-36-16,0 0-136 0,0 0-346 0,15-6 153 0</inkml:trace>
          <inkml:trace contextRef="#ctx0" brushRef="#br0" timeOffset="-87952.49">6125 7737 194 0,'0'0'177'0,"0"0"-18"0,0 0-18 15,0 0-17-15,0 0-12 0,0 0-10 0,0 0-8 16,0 0-8-16,0 0-3 0,0 0-7 0,0 0-5 0,0 0 1 16,4 16-2-16,-4-16-4 0,0 0-6 0,2 12-5 15,-2-12-4-15,0 12-1 0,3-5-6 16,-3-7-6-16,0 0-1 0,-3 17-4 0,3-17-3 0,5 10-5 16,-5-10 1-16,0 13-2 0,0-13-2 0,4 8 1 15,-4-8-6-15,3 12 2 0,-3-12-5 16,0 0 1-16,5 7-4 0,-5-7 3 0,0 0 0 0,3 9 0 15,-3-9-5-15,0 0 0 0,0 0 4 0,0 0-1 16,0 0 0-16,6 5-5 0,-6-5 2 0,0 0-1 16,0 0 2-16,0 0-3 0,0 0 2 0,12-14-3 15,-12 14-4-15,8-9 4 0,-8 9-6 0,5-12 5 16,-1 6-7-16,-4 6 2 0,5-13 2 0,-2 6-2 16,-3 7 0-16,5-15 1 0,-1 8-5 0,-1-1 2 15,-3 8 0-15,5-14-2 0,0 7 4 0,0-1-4 16,-2 1-1-16,4 1 0 0,-7 6 1 0,7-13 0 15,-3 9 3-15,-4 4 3 0,6-11-4 0,-1 5-1 16,-5 6 5-16,6-8-5 0,-6 8 0 0,6-5 2 16,-6 5 2-16,6-6-3 0,-6 6 0 0,0 0 3 15,0 0-2-15,10-6 4 0,-10 6-1 0,0 0 0 16,0 0-3-16,6-4-2 0,-6 4 4 0,0 0 5 0,0 0-1 16,0 0 0-16,0 0 3 0,21 10 3 0,-16-7 6 15,-5-3 2-15,8 9 7 0,-4-2 3 16,1 1-2-16,-1-1-2 0,1 2 1 0,0 1-1 0,2-2 4 15,-2 4-2-15,3-2-4 0,-4-1 3 0,1 0-5 16,2 4-5-16,-2-5 1 0,0 1 1 0,0 1-8 16,0-4 6-16,-1 3-1 0,2-2-5 0,0 2 0 15,-1-3-1-15,1 0-2 0,-2 0-15 0,-4-6-10 16,7 12-20-16,-4-9-22 0,-3-3-9 0,5 9-16 16,-5-9-15-16,0 0-10 0,4 9-10 0,-4-9-38 0,0 0-187 15,0 0-372-15,0 0 166 0</inkml:trace>
          <inkml:trace contextRef="#ctx0" brushRef="#br0" timeOffset="-87519.05">6617 7497 56 0,'0'0'152'0,"0"0"-7"15,12-1-11-15,-12 1-7 0,0 0-8 0,13 0-10 0,-13 0-5 16,9 5-2-16,-9-5-15 0,8 6-1 0,-6 2-3 16,3-1 1-16,-3 1-5 0,4 0-9 0,-4 3 7 15,2 3 1-15,1-3-2 0,-2 3-2 0,1 0-1 16,-3 2 0-16,1 1-4 0,0-3-9 0,0 1-2 15,-2 0-7-15,0 2-6 0,-2-1-2 0,2-1-2 16,-4-2-3-16,2 3-4 0,-1-1-3 0,-2-3-4 0,2 1 2 16,-1 0-4-16,-1-2-7 0,-1-1-9 15,2 1-18-15,0-1-16 0,-2-2-21 0,1 0-33 16,1-1-11-16,-1-1-31 0,5-6-26 0,-8 10-54 0,8-10-107 16,0 0-334-16,0 0 147 0</inkml:trace>
          <inkml:trace contextRef="#ctx0" brushRef="#br0" timeOffset="-87104.89">6998 7673 121 0,'0'0'210'15,"0"0"-18"-15,0 0-15 0,0 0-16 0,0 0-9 16,0 0-5-16,0 0-9 0,17 6-9 15,-17-6-11-15,14 0-5 0,-14 0-5 0,12 0-6 0,-4 3-7 16,-8-3-4-16,17 0-6 0,-12 3-4 0,-5-3-4 16,20 0-1-16,-11 3 0 0,0-3-5 15,-9 0 0-15,14 0-10 0,-3 0 3 0,1 0-10 0,-12 0-2 16,23 1-5-16,-12-1-1 0,0 1-5 0,-11-1-5 16,23-2 1-16,-14 2-8 0,1-3-2 0,-10 3 0 15,17 0-5-15,-8-3 3 0,-9 3-3 0,17 0-4 16,-6-3-5-16,-2 3 1 0,-9 0 2 0,14-4-6 15,-14 4-1-15,12-2 1 0,-12 2 2 0,11-3-12 16,-11 3-9-16,11-1-8 0,-11 1-14 0,0 0-16 16,0 0-16-16,12-1-12 0,-12 1-9 0,0 0-11 15,0 0-18-15,0 0-18 0,0 0-13 0,0 0-19 16,-29 11-16-16,18-8-177 0,-3-3-384 0,0 3 170 16</inkml:trace>
          <inkml:trace contextRef="#ctx0" brushRef="#br0" timeOffset="-86808.31">7058 7817 144 0,'0'0'202'0,"14"-2"-15"0,-14 2-13 16,17-1-9-16,-6-2-10 0,-11 3-6 0,22-2-12 15,-8 2-6-15,-4-2-12 0,4 2-6 0,-4 0-9 16,5 0-9-16,-1-2-6 0,-2 4-6 0,-12-2-10 16,22 0-6-16,-15 0-10 0,1 2-3 0,-8-2-6 15,17 0-5-15,-17 0-5 0,9 1-5 0,-9-1-1 16,10 1-4-16,-10-1-2 0,12 3-11 0,-12-3-12 16,0 0-13-16,9 2-13 0,-9-2-14 0,11 4-14 0,-11-4-15 15,0 0-18-15,9 3-27 0,-9-3-17 16,0 0-41-16,14-3-146 0,-3-2-340 0,-5 1 151 15</inkml:trace>
          <inkml:trace contextRef="#ctx0" brushRef="#br0" timeOffset="-86004.92">7635 7654 174 0,'0'0'218'0,"0"0"-16"15,0 0-25-15,0 0-19 0,0 0-14 0,0 0-18 16,0 0-11-16,0 0-10 0,7-2-11 0,-7 2-9 16,0 0-5-16,0 0-10 0,12 9 0 0,-12-9-2 15,8 7-6-15,-4-5 1 0,4 3-2 0,-8-5-7 0,9 7 3 16,-4-1-1-16,-5-6-7 0,8 10-5 0,-4-4-2 16,1-3-3-16,-5-3-3 0,7 11-2 15,-2-7-5-15,-5-4-2 0,8 10-1 0,-6-5-3 16,-2-5-4-16,7 6 1 0,-7-6-1 0,5 6-2 15,-5-6-4-15,0 0 0 0,5 9-2 0,-5-9 1 0,0 0-2 16,0 0 1-16,9 6-3 0,-9-6 2 0,0 0-3 16,0 0 2-16,0 0 2 0,0 0-1 15,0 0 0-15,0 0 0 0,0 0-3 0,0 0 2 0,0 0 0 16,0 0-1-16,0 0 0 0,10-15 0 0,-10 15-4 16,0 0 4-16,7-12-3 0,-7 6-2 0,0 6-1 15,7-13 3-15,-2 5-4 0,-2 2 3 0,-1-4-1 16,4 4-3-16,0-5-1 0,-1 2 3 0,1 2 0 15,-2 0 0-15,3-4-2 0,-1 5-3 0,0-1 1 16,-1 1 4-16,5 0-9 0,-3 0 3 0,-4-1 5 0,6 2 2 16,-1 1-4-16,-8 4-2 0,12-8 2 15,-7 5 2-15,2-3-2 0,-7 6 2 0,11-5-4 16,-11 5 3-16,11-5-3 0,-11 5 1 0,12-4 1 16,-12 4 0-16,9-2-2 0,-9 2-1 0,10-3 0 0,-10 3 2 15,0 0 1-15,12 5-5 0,-12-5 5 16,10 6 3-16,-6-2-4 0,-4-4 5 0,6 11-1 0,-4-4 9 15,3 0-5-15,-1 2 2 0,-4 3 1 0,3-3 4 16,2 1 2-16,-2 2-6 0,1 0 2 0,1-1 5 16,-5-1-3-16,5 1-3 0,-2-3-1 0,1 1 2 15,-4-1 0-15,0-8-4 0,5 16 1 0,-2-10 0 16,-3-6 1-16,5 11-1 0,-5-11 3 0,4 11-2 16,-4-5-4-16,0-6-3 0,5 9-9 0,-5-9-16 15,5 9-18-15,-5-9-19 0,3 8-19 0,-3-8-24 16,4 7-18-16,-4-7-15 0,0 0-22 0,8 5-51 15,-8-5-148-15,0 0-386 0,17-5 170 0</inkml:trace>
          <inkml:trace contextRef="#ctx0" brushRef="#br0" timeOffset="-85699.58">8318 7780 98 0,'0'0'203'0,"0"0"-6"15,0 0-12-15,0 0-17 0,0 0-6 0,0 0-11 16,0 0-11-16,0 0-16 0,0 0-8 0,9 2-16 0,-9-2-3 15,0 0 4-15,0 0 3 0,0 0-1 16,-5 17-3-16,5-17-7 0,0 11-1 0,0-11-11 16,-4 16-5-16,2-6-8 0,-4 2-5 0,1 0-3 0,4 1-6 15,-4 0-7-15,-6 6 0 0,-1-3-7 16,1-1-5-16,-4 1-20 0,1 2-24 0,-3 0-29 0,4 0-32 16,-6-3-22-16,6-5-26 0,-1 6-30 0,2-7-31 15,0 0-199-15,5-4-409 0,1 2 181 0</inkml:trace>
          <inkml:trace contextRef="#ctx0" brushRef="#br0" timeOffset="-84665.26">8370 7607 5 0,'0'0'213'0,"0"0"-13"0,0 0-10 15,0 0-13-15,0 0-13 0,0 0-13 0,0 0-10 16,0 0-14-16,0 0-3 0,0 0-12 0,0 0-10 16,0 0-12-16,0 0-5 0,0 0-8 0,-9-14-12 15,9 14-7-15,0 0-4 0,0 0-9 0,0 0 0 16,0 0-8-16,0 0-3 0,0 0-7 0,0 0 2 15,0 0-5-15,0 0 1 0,0 0-5 0,0 0-1 16,-14 19-7-16,14-19 5 0,0 0-1 0,0 0-1 16,0 0 1-16,0 0 7 0,0 0 9 0,0 0 10 15,0 0 5-15,0 0 10 0,0 0 2 0,0 0 8 16,0 0-5-16,0 0-3 0,0 0-8 0,0 0-1 16,0 0-2-16,0 0-2 0,0 0-5 0,0 0-3 0,0 0-7 15,0 0-5-15,0 0-13 0,0 0-23 0,0 0-28 16,0 0-33-16,0 0-49 0,0 0-37 0,0 0-33 15,0 0-64-15,0 0-158 0,0 0-445 0,0 0 196 16</inkml:trace>
        </inkml:traceGroup>
        <inkml:traceGroup>
          <inkml:annotationXML>
            <emma:emma xmlns:emma="http://www.w3.org/2003/04/emma" version="1.0">
              <emma:interpretation id="{12B7A246-6D65-43C2-94EC-2B2A10CA4C22}" emma:medium="tactile" emma:mode="ink">
                <msink:context xmlns:msink="http://schemas.microsoft.com/ink/2010/main" type="inkWord" rotatedBoundingBox="9626,8076 12934,7877 12990,8818 9683,9017"/>
              </emma:interpretation>
            </emma:emma>
          </inkml:annotationXML>
          <inkml:trace contextRef="#ctx0" brushRef="#br0" timeOffset="-80165.72">8828 7523 94 0,'0'0'167'0,"0"0"-11"16,0 0 0-16,0 0-4 0,0 0-8 0,0 0-7 16,0 0-6-16,0 0-7 0,25 9-5 0,-11-9-5 15,-5 0-8-15,4 0-9 0,2-2-6 0,2 2-9 16,-3 0-7-16,3 2-7 0,-2-2-10 0,-4-2-4 16,2 4-6-16,-3-2-4 0,4 0-6 0,-14 0-5 15,17 0-13-15,-5 0-6 0,-12 0-19 0,15 0-16 16,-8 0-22-16,-7 0-20 0,12 2-24 0,-12-2-32 15,0 0-22-15,14-2-167 0,-14 2-333 0,11-2 148 16</inkml:trace>
          <inkml:trace contextRef="#ctx0" brushRef="#br0" timeOffset="-80547.25">8960 7352 49 0,'0'0'150'0,"9"-6"-9"0,-4 0-8 0,-5 6-10 0,12-7-6 16,-7 4-3-16,2-2-4 0,2 1-6 15,-9 4-1-15,11-10-9 0,-5 3-17 0,2 0-1 0,-3 1-1 16,2 0-4-16,1-1-6 0,3-4-4 0,-5 1 2 15,3 0-8-15,-1-1-2 0,1 3-13 0,-4 1 3 16,3 0 2-16,-2-4-4 0,3 2-3 0,-1 1 2 16,-2-1-1-16,0-2-4 0,-1 4-5 0,3-2-2 15,-1-3 0-15,-2 2-1 0,-1 2 3 0,0 0-3 16,0-2-3-16,-4 10-3 0,8-13 7 0,-7 4-3 16,0 2-3-16,-1 7-5 0,1-15 0 0,-1 15 4 15,3-10-7-15,-3 10 4 0,0-9 1 0,0 9-3 16,0 0-1-16,0-14 1 0,0 14-1 0,-3-9-6 15,3 9 2-15,-3-10-3 0,3 10-1 0,-8-6-3 16,8 6 0-16,-8-8 0 0,8 8-1 0,-12-6 0 0,12 6-5 16,-12-3 1-16,12 3 3 0,-10-1-2 0,10 1 1 15,-12-3-1-15,12 3 0 0,0 0-3 16,-20 3 2-16,20-3 2 0,-11 3-2 0,11-3-2 0,-15 1 1 16,9 2 2-16,6-3 0 0,-13 3-2 0,13-3 2 15,-15 8-4-15,11-5 2 0,4-3-1 0,-13 7 4 16,9-1-3-16,4-6 0 0,-10 11-2 0,5-8 2 15,-2 3 0-15,2 2 0 0,5-8 0 0,-3 12 0 16,-1-4-1-16,-1 0 7 0,5-8-5 0,-2 17 1 16,-1-7 4-16,0-2-2 0,3 5-2 0,0-1-1 15,0-1 2-15,-2 3 3 0,2-5-4 0,0 2-3 16,-2 1 1-16,2-2 1 0,2 4 0 0,-2-3-2 16,0 1 4-16,2 0 3 0,-2-2-1 0,0 1 1 0,0 3-2 15,0-3 1-15,0 1 6 0,0 0 2 16,0 0-8-16,0-1 5 0,3 2 0 0,0-1-1 15,-3-1 4-15,0 1-2 0,0 1 4 0,0 1-4 0,0-2 1 16,0-2 2-16,2 4-6 0,-2-1 8 16,0-1 0-16,0 0-4 0,0 0 1 0,0 1 2 0,3-1-2 15,-3 0 3-15,0-1 2 0,2 3 5 0,-2-6-2 16,0 1 1-16,2 3-2 0,-2-12-2 0,2 20-4 16,-2-11 4-16,0 0-5 0,0-9 1 0,0 16 1 15,3-8-2-15,-3-8-2 0,0 19-1 0,0-13-1 16,0-6 4-16,3 15-6 0,-3-9 1 0,0-6 1 15,2 12 0-15,-2-5-3 0,0-7 5 0,4 13-5 16,-4-13 1-16,1 11-2 0,-1-11 3 0,2 6-4 16,-2-6 4-16,0 0 0 0,2 10-3 0,-2-10 2 15,0 0-1-15,0 0 0 0,0 12 0 0,0-12-1 16,0 0-1-16,0 0-1 0,0 0 1 0,3 8-9 0,-3-8-7 16,0 0-13-16,0 0-8 0,0 8-14 0,0-8-10 15,0 0-14-15,5 6-16 0,-5-6-7 16,0 0-12-16,7 8-16 0,-7-8-19 0,0 0-23 0,0 0-198 15,0 0-392-15,0 0 174 0</inkml:trace>
          <inkml:trace contextRef="#ctx0" brushRef="#br0" timeOffset="-79389.38">9313 7523 1 0,'0'0'166'0,"0"0"-21"0,3-12-1 0,-3 12-12 16,0 0-8-16,0 0-9 0,0 0-8 0,0 0-9 16,0 0-8-16,0 0-1 0,17-9-9 0,-17 9-6 0,0 0-6 15,0 0-6-15,9-1-2 0,-9 1-2 16,0 0-5-16,12-2 3 0,-12 2-7 0,10 0 0 16,-10 0 0-16,0 0 1 0,17 2-7 0,-17-2 4 0,12 1-1 15,-2 2-1-15,-10-3 2 0,17 0 0 16,-10 0-2-16,-7 0 2 0,19 2-4 0,-9-2 2 15,1 3-1-15,-11-3-6 0,19 1-4 0,-13 2 0 0,-6-3-7 16,20 2 2-16,-11-1-5 0,-4 3-1 0,6-2-4 16,-11-2-3-16,13 7-8 0,-8-5 7 0,-5-2-3 15,13 6 2-15,-9-2 0 0,-4-4 1 0,5 6 1 16,-5-6 5-16,8 11-4 0,-7-5 4 0,-1-6-4 16,3 12 4-16,-3-12-1 0,0 13 1 0,0-13 7 15,0 15-2-15,-4-5 2 0,4-10 0 0,-1 16-4 16,-1-7 0-16,-3 3-2 0,2-6-2 0,1 6 1 15,1-3 2-15,-3 3 2 0,2 1 5 0,-3-2-6 16,2 0 0-16,1 0-2 0,1-3-1 0,-2 1-4 16,3-9-1-16,-3 17-2 0,-2-9-3 0,5-8 1 15,0 17 4-15,-3-12-7 0,3-5 1 0,-2 16 0 16,1-9-2-16,1-7 6 0,0 13-6 0,0-13 0 0,-3 11-3 16,3-11 2-16,-1 11-6 0,1-11-8 0,0 0-7 15,-4 10-13-15,4-10-11 0,-3 10-15 16,3-10-12-16,0 0-10 0,0 0-13 0,0 11-14 0,0-11-14 15,0 0-7-15,-2 9-9 0,2-9-17 0,0 0-15 16,0 0-19-16,0 0-170 0,0 0-381 0,0 0 168 16</inkml:trace>
          <inkml:trace contextRef="#ctx0" brushRef="#br0" timeOffset="-79239.31">9422 7754 22 0,'0'0'186'0,"0"0"-13"0,0 0-5 0,0 0-13 16,0 0-15-16,0 0-11 0,0 0-16 0,0 0-6 0,0 0-7 16,0 0-5-16,17-11-1 0,-17 11-5 0,13-4-2 15,-4 2-3-15,3-1-7 0,1 1-2 16,0 1-4-16,0-3-7 0,1 3-7 0,0-3-4 0,1 3-5 15,-3 1-4-15,1-2-9 0,-13 2-2 0,18-3-3 16,-8 3-8-16,-10 0-8 0,15-1-18 0,-15 1-15 16,14-2-15-16,-14 2-19 0,9-1-17 0,-9 1-9 15,0 0-30-15,8-5-35 0,-8 5-166 0,0 0-334 16,5-9 148-16</inkml:trace>
          <inkml:trace contextRef="#ctx0" brushRef="#br0" timeOffset="-78866.66">10046 7263 111 0,'0'0'210'0,"0"0"-19"16,0 0-8-16,0 0-11 0,-18 6-9 15,18-6-5-15,-10 9-9 0,6-3-10 0,-2 0-11 0,-1 4-7 16,3-4-11-16,-1 3-9 0,-1 3-10 0,1-6-2 16,2 7-6-16,1-4-4 0,1 2-7 0,-1 0-4 15,2 1-6-15,-1-1-3 0,2-1-7 0,1 2-2 16,-1-1-6-16,1-1-4 0,0-2-3 0,-1 0-3 15,2 1-2-15,-1 0 0 0,4-2-8 0,-3 2-5 16,0-5-14-16,2 4-19 0,0-3-18 0,1 1-18 0,-6-6-15 16,10 7-30-16,-3-2-13 0,-7-5-25 0,11 4-23 15,-11-4-56-15,12 2-129 0,-12-2-369 16,12-4 164-16</inkml:trace>
          <inkml:trace contextRef="#ctx0" brushRef="#br0" timeOffset="-78294.26">10262 7404 156 0,'0'0'216'15,"0"0"-11"-15,0 0-22 0,0 0-37 0,0 0-1 16,0 0-18-16,0 0-21 0,0 0-2 0,0 0-13 16,0 0-5-16,0 0-12 0,0 0-5 0,0 0-10 15,0 0-3-15,3 24 0 0,-3-24-8 0,0 7-2 16,0-7-1-16,0 0-7 0,-3 17 1 0,3-17-8 15,0 10-1-15,0-10-1 0,3 12-4 0,-3-12-5 16,0 9-1-16,0-9-2 0,0 0 3 0,0 10-2 16,0-10-4-16,0 0-1 0,0 0-2 0,0 0 0 15,0 12 4-15,0-12-1 0,0 0-2 0,0 0 1 16,0 0 1-16,0 0-6 0,0 0 2 0,0 0 0 0,0 0-1 16,0 0-3-16,0 0 2 0,0 0-1 0,19-21-3 15,-15 17 0-15,-4 4 0 0,8-12-3 16,-4 9 4-16,0-5-5 0,-4 8-1 0,6-11-3 0,0 6 7 15,-6 5-1-15,6-11-2 0,-3 3 2 0,2 2-4 16,-5 6 1-16,9-11-2 0,-9 11 4 16,5-10 2-16,1 4-1 0,-6 6-1 0,9-6 0 0,-7-1-3 15,-2 7 1-15,10-6 2 0,-10 6-2 0,7-6-2 16,-7 6 2-16,11-4 1 0,-11 4 3 0,13-5 0 16,-13 5 3-16,8-1 2 0,-8 1-1 0,12-4 3 15,-12 4 4-15,10-1 2 0,-10 1 3 0,12 0 1 16,-12 0-2-16,12 3-2 0,-12-3 4 0,11 3-4 15,-11-3 2-15,11 8-2 0,-7-4-2 0,1 4 0 0,0-2 0 16,-1 1 3-16,-4-7-5 0,8 14 0 16,-4-6-1-16,-3 0-2 0,6 4 1 0,-7-5 2 15,0-7-3-15,5 15 1 0,-2-7-2 0,-1 0 0 0,-2-8 1 16,4 15-5-16,-3-9 2 0,-1-6-2 0,2 10-2 16,-2-10-5-16,1 8-11 0,-1-8-15 15,0 0-4-15,3 10-8 0,-3-10-10 0,0 0-9 0,0 0-7 16,0 0-24-16,0 0-23 0,0 0-38 0,0 0-52 15,0 0-135-15,0 0-367 0,14-22 164 0</inkml:trace>
          <inkml:trace contextRef="#ctx0" brushRef="#br0" timeOffset="-77886.28">10656 7143 45 0,'0'0'197'16,"10"-7"-20"-16,-2 3-17 0,-8 4-16 16,14-5-6-16,-3 4-14 0,-11 1-11 0,15-4-6 15,-7 4-12-15,-8 0-8 0,21 0-9 0,-13 3-9 0,-8-3-3 16,14 3-5-16,-8 1-1 0,1 1 3 0,1 1-5 16,-2 4-1-16,-4-1 3 0,3 1-5 0,-1 2 2 15,-2 1-2-15,-2 1-5 0,0-3-1 0,2 5-3 16,-2 0 0-16,0-1 7 0,0 0-8 0,0-2 0 15,-2 2-4-15,2 0-2 0,0-4-7 0,-4 1-3 16,4 2-3-16,-2-2-1 0,1 0-1 0,-2 1-2 16,1-4-6-16,2-9-4 0,-1 16-11 0,-3-9-19 15,4 3-22-15,0-10-18 0,-2 13-20 0,2-13-20 16,-4 12-31-16,4-12-36 0,-4 9-193 0,4-9-386 0,0 0 171 16</inkml:trace>
          <inkml:trace contextRef="#ctx0" brushRef="#br0" timeOffset="-77480.84">11124 7300 39 0,'0'0'227'0,"0"0"-16"0,0 0-21 0,0 0-13 0,0 0-17 15,-12 0-13-15,12 0-9 0,0 0-14 16,0 0-3-16,0 0-5 0,0 0-6 0,0 0-1 15,0 0-2-15,0 0-5 0,0 0-4 0,43-3 1 0,-34 5-8 16,-9-2-6-16,18 0-2 0,-7 1-4 16,-11-1-3-16,19 0-7 0,-8-1-3 0,-3-1-4 15,-8 2-6-15,23 0-6 0,-8-1-3 0,-15 1-2 0,18-2-3 16,-9 2-4-16,-9 0-2 0,21 0-5 0,-9 0-2 16,-2 0-4-16,-10 0-2 0,19 0 1 15,-12 2-6-15,4-2-1 0,-11 0-4 0,17 0 2 0,-8 0-1 16,-9 0 0-16,14 3-2 0,-14-3-1 0,13-2-15 15,-13 2-14-15,0 0-16 0,12 2-21 0,-12-2-20 16,8 4-8-16,-8-4-14 0,0 0-13 0,0 0-28 16,0 0-20-16,0 0-16 0,0 0-43 0,-23 9-164 15,23-9-412-15,-20 1 182 0</inkml:trace>
          <inkml:trace contextRef="#ctx0" brushRef="#br0" timeOffset="-77241.69">11124 7424 205 0,'6'1'208'0,"-6"-1"-16"0,18 0-14 0,-6 0-13 16,-1 0-11-16,3 0-11 0,3 0-14 0,-3-1-13 15,1-1-10-15,-1 2-11 0,1 0-9 0,2-1-10 16,-4-1-6-16,-3 2-8 0,-10 0-7 0,21 0-6 15,-13 0-7-15,-8 0-8 0,17 0-10 0,-17 0-7 16,12 0-9-16,-12 0-12 0,13-1-5 0,-13 1-16 16,10-2-15-16,-10 2-15 0,12-6-22 0,-12 6-16 15,9-5-12-15,-9 5-29 0,12-7-145 0,-6-2-302 16,1 5 134-16</inkml:trace>
          <inkml:trace contextRef="#ctx0" brushRef="#br0" timeOffset="-72987.52">11682 7143 60 0,'0'0'148'0,"0"0"-12"15,0 0-6-15,0 0-2 0,0 0-4 0,0 0-3 16,0 0-7-16,0 0-7 0,30-11-8 0,-30 11-3 15,0 0-8-15,0 0-1 0,0 0-14 0,0 0-6 0,0 0-4 16,0 0 1-16,0 0-7 0,0 0 4 16,0 0-6-16,17 6-4 0,-17-6-5 0,0 0 1 0,2 9-3 15,-2-9-1-15,6 8-4 0,-6-8-5 0,5 8 0 16,-5-8-3-16,6 11-1 0,-2-7-1 0,-4-4 0 16,6 16-5-16,-4-11 1 0,1 4 0 0,-3-9-3 15,2 12-1-15,0-2-3 0,-2-10 0 0,5 12 2 16,-5-3 0-16,0-9-2 0,3 12-1 0,-2-6-5 15,-1-6 0-15,1 14-1 0,-1-14-2 0,2 11 2 16,-2-11-3-16,2 11 0 0,-2-11-1 0,1 10-2 16,-1-10 2-16,2 10 0 0,-2-10-3 0,0 0 1 0,2 12-2 15,-2-12 2-15,2 7-3 0,-2-7 4 16,0 0-2-16,1 10 0 0,-1-10 0 0,0 0 0 16,3 9-2-16,-3-9 2 0,0 0-2 0,0 0 1 0,0 0 2 15,0 0 1-15,0 0-1 0,0 0-2 0,0 0-6 16,0 10 7-16,0-10-3 0,0 0 2 0,0 0-2 15,0 0-2-15,0 0 1 0,0 0 2 0,0 0 2 16,0 0-6-16,0 0 4 0,0 0 1 0,0 0-3 16,0 0 3-16,0 0 1 0,0 0-1 0,0 0-3 15,0 0 5-15,0 0-3 0,0 0-1 0,0 0-3 16,0 0 9-16,0 0-1 0,0 0 10 0,0 0 1 16,0 0 6-16,0 0 0 0,0 0-4 0,0 0-2 0,0 0-2 15,0 0-1-15,0 0 0 0,0 0-1 16,0 0-2-16,0 0 0 0,0 0-3 0,4-31-2 15,-4 31 2-15,3-11-4 0,-3 11 2 0,4-14-1 0,-2 8-1 16,0-1 2-16,2-3-5 0,-4 10-2 0,7-19 4 16,-3 11-3-16,-2 0 3 0,4 0-5 0,-3-1 4 15,3 3-6-15,-2-2 4 0,-4 8-4 0,9-12 2 16,-5 4-1-16,0-1 0 0,1 3 0 0,0-1 0 16,-5 7-2-16,9-11 4 0,-5 2 2 0,0 5-1 15,-4 4-3-15,8-12 1 0,-3 9 3 0,-5 3-1 16,9-10-2-16,-4 8 5 0,-5 2-7 0,7-10 2 15,-7 10-2-15,7-9 0 0,-7 9 1 0,6-5 3 16,-6 5 0-16,7-9-1 0,-7 9 1 0,9-2-3 16,-9 2 0-16,10-2 1 0,-10 2 0 0,9-4 2 0,-9 4-1 15,12-5 1-15,-12 5-3 0,15-2 3 0,-9 0-4 16,-6 2 3-16,14-2-4 0,-14 2 5 0,12 0-2 16,-12 0-1-16,0 0 3 0,15 0 1 0,-15 0-3 15,0 0 1-15,0 0-1 0,11-3-2 0,-11 3 0 16,0 0 4-16,0 0-3 0,0 0-1 0,0 0 0 15,8 5 2-15,-8-5 0 0,0 0 0 0,0 0-1 16,0 0-3-16,4 9 6 0,-4-9-2 0,0 0 0 16,0 11-1-16,0-11 2 0,0 0 4 0,-4 14-2 15,4-14-1-15,0 0-3 0,-1 13 5 0,1-13-3 16,-1 9 5-16,1-9-4 0,-3 14 5 0,0-7-1 16,3-7 2-16,-2 13-1 0,0-5 6 0,2-8-1 15,-1 16 2-15,-3-7-1 0,4-9 1 0,-1 14-1 0,0-6-1 16,1-8 0-16,-3 16-1 0,2-9-7 0,1-7 7 15,-3 14-1-15,0-8-3 0,3-6 1 0,-2 13 2 16,-1-5 1-16,3-8-1 0,-1 12-5 0,1-12 2 16,-1 12 1-16,1-12 3 0,-2 15 1 0,2-15 0 15,0 11-1-15,0-11 4 0,2 10-4 0,-2-10 2 16,0 9 0-16,0-9 1 0,2 7 3 0,-2-7 5 16,3 9 3-16,-3-9 6 0,5 8 3 0,-5-8 3 15,4 7 1-15,-4-7 4 0,8 4 1 0,-8-4 0 16,9 3-10-16,-9-3 6 0,14 3 2 0,-14-3-10 15,13 1-4-15,-5-1 0 0,-8 0 4 0,15 1-13 16,-15-1 3-16,13-1 0 0,-13 1-12 0,10 1-16 16,-10-1-25-16,11 4-39 0,-11-4-49 0,0 0-48 0,0 0-44 15,0 0-85-15,0 0-177 0,0 0-513 0,-34 8 227 16</inkml:trace>
        </inkml:traceGroup>
      </inkml:traceGroup>
    </inkml:traceGroup>
    <inkml:traceGroup>
      <inkml:annotationXML>
        <emma:emma xmlns:emma="http://www.w3.org/2003/04/emma" version="1.0">
          <emma:interpretation id="{88728E95-2EAB-4ED4-82DD-F2FB8958BB52}" emma:medium="tactile" emma:mode="ink">
            <msink:context xmlns:msink="http://schemas.microsoft.com/ink/2010/main" type="paragraph" rotatedBoundingBox="1525,9886 23715,7888 23867,9574 1676,115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2479C8-09BC-4AA8-B153-2D27D403D447}" emma:medium="tactile" emma:mode="ink">
              <msink:context xmlns:msink="http://schemas.microsoft.com/ink/2010/main" type="line" rotatedBoundingBox="1525,9886 23715,7888 23867,9574 1676,11573"/>
            </emma:interpretation>
          </emma:emma>
        </inkml:annotationXML>
        <inkml:traceGroup>
          <inkml:annotationXML>
            <emma:emma xmlns:emma="http://www.w3.org/2003/04/emma" version="1.0">
              <emma:interpretation id="{5D00F92D-3FA4-4BD0-BF73-8E149F5816DE}" emma:medium="tactile" emma:mode="ink">
                <msink:context xmlns:msink="http://schemas.microsoft.com/ink/2010/main" type="inkWord" rotatedBoundingBox="1527,9907 3186,9758 3285,10858 1626,11007"/>
              </emma:interpretation>
            </emma:emma>
          </inkml:annotationXML>
          <inkml:trace contextRef="#ctx0" brushRef="#br0" timeOffset="-18375.19">1165 9459 25 0,'0'0'165'0,"-1"10"-9"16,1-10-11-16,0 0-6 0,0 0-9 0,0 0-13 16,1 13 0-16,-1-13-6 0,0 0-9 15,4 8-2-15,-4-8-5 0,6 6-5 0,-6-6-2 0,8 3-2 16,-8-3 1-16,11 3-7 0,-11-3-4 0,11 2-4 16,-11-2-6-16,17-2-12 0,-4-1 0 15,-1 0-3-15,4 0-5 0,-4 0-4 0,3-2 2 0,-2 1-9 16,1-3-4-16,0 2-3 0,-2-1 2 0,-1 2-9 15,-1-1 4-15,3-2-8 0,-9 1 3 0,3 0-2 0,0 3-5 16,-2-5 5-16,-5 8 2 0,8-11-1 16,-7 5-2-16,-1 6 1 0,4-11-2 0,-4 11-4 15,0 0 2-15,-5-16-3 0,5 16-1 0,-10-6-4 16,3 0 0-16,7 6-2 0,-17-4-3 0,7 2 6 16,0-1-3-16,-4-1-2 0,2 3 2 0,3 0-2 15,9 1 2-15,-19 1-4 0,19-1 1 0,-16 4-1 0,7-4-11 16,9 0 2-16,-12 4-11 0,5-2-14 0,7-2-5 15,-11 4-7-15,4 2-11 0,7-6-13 16,-6 6-2-16,6-6-7 0,-3 10-10 0,3-10-3 0,0 0-15 16,6 13-6-16,-6-13-5 0,11 8-26 0,-5-6-135 15,-6-2-302-15,15 7 134 0</inkml:trace>
          <inkml:trace contextRef="#ctx0" brushRef="#br0" timeOffset="-18020.99">1388 9468 81 0,'8'5'145'0,"-8"-5"-8"0,0 0-3 0,11 5-4 16,-11-5-5-16,8 4-8 0,-8-4-6 0,10 5-9 16,-5-2-2-16,2 1-7 0,-7-4-6 0,10 10-8 0,-3-4-4 15,-2-1-10-15,2 3-6 0,-1-1-3 16,1 1-1-16,-1-1-5 0,2 5-4 0,-5-5-5 16,3 4 2-16,-2-1-7 0,3 5 0 0,-1-6 2 0,-2 5-5 15,-1-3-2-15,1 3-1 0,-2-4 3 0,1 2-6 16,-2-2 4-16,3 3-5 0,-3-5 2 0,1 7 0 15,-2-5 1-15,2 1-2 0,-2-11 3 0,0 18-3 16,-2-8 7-16,0 0 2 0,2-10 3 0,-5 17-2 16,0-8 5-16,-2 1-5 0,2-4 8 0,-3 3-7 15,-3-2 0-15,-4 0-3 0,3 1-2 0,1-4-5 16,-2 1-1-16,-3 1-4 0,3-3 3 0,-3 1-8 16,0-1 2-16,1-1-4 0,-2-1 1 0,1 2-6 15,3-1 5-15,0 0-2 0,-1-4-2 0,2 2-1 0,0-3-5 16,12 3-13-16,-17-5-17 0,9 2-16 15,8 3-17-15,-12-8-24 0,7 0-25 0,5 8-18 16,-2-12-21-16,2 12-15 0,3-22-63 0,3 8-130 0,3-2-381 16,0 2 169-16</inkml:trace>
          <inkml:trace contextRef="#ctx0" brushRef="#br0" timeOffset="-17598.49">1786 9103 218 0,'-8'4'213'0,"-1"-1"-15"0,-2 4-22 16,0 2-1-16,1 3-15 0,-1 0-13 0,-1 1-9 0,1 3-12 16,0 1-5-16,2 2-5 0,2-5-7 15,0 5-8-15,1-5-8 0,-1 3-5 0,2-1-7 16,0 4-7-16,4-4-1 0,-3 0-14 0,4 5-1 0,-2-6-3 16,2-1-5-16,-2 2-5 0,4-3-4 0,1 4-3 15,1-3-4-15,-1-2-3 0,2 1-2 0,-1 1-3 16,1-2 0-16,-2-2-6 0,4 2 3 0,-3-5-12 15,4 0-13-15,-1 0-17 0,-2-1-23 0,1 0-20 16,2-4-18-16,3 2-25 0,-3 0-32 0,6-7-25 16,-1 2-64-16,3-3-127 0,1-1-383 0,-4-1 169 15</inkml:trace>
          <inkml:trace contextRef="#ctx0" brushRef="#br0" timeOffset="-16841.3">2273 9173 142 0,'7'-7'156'15,"-7"7"-7"-15,0 0-2 0,0 0-18 0,0 0-11 16,0 0-8-16,20 9-6 0,-20-9-8 0,9 9-7 0,-4-3-2 16,-2 0 0-16,2 3-3 0,0 3-3 15,0 0 3-15,-1 1-4 0,0-1-1 0,1 3-6 16,1-2 0-16,-3 4-3 0,4 0-4 0,-4-1-2 0,-1-5-5 15,0 5 0-15,-1-1-5 0,1-3-4 16,2 1-6-16,-1 1-5 0,-2-3-6 0,3 0 2 16,-4 1-3-16,3 0-1 0,-3-4-4 0,4-1 0 0,-4-7-4 15,1 16-6-15,0-7-21 0,3-2-16 0,-4-7-22 16,6 15-24-16,-4-11-25 0,6 1-42 0,-1-3-36 16,-7-2-194-16,14 0-392 0,-14 0 174 0</inkml:trace>
          <inkml:trace contextRef="#ctx0" brushRef="#br0" timeOffset="-12806.79">1875 9389 71 0,'0'0'174'16,"0"0"-14"-16,0 0-12 0,0 0-13 0,0 0-12 16,0 0-8-16,0 0-11 0,0 0-8 0,0 0-9 15,0 0-11-15,0 0-8 0,0 0-2 0,0 0-7 16,0 0-7-16,0 0-3 0,0 0-8 0,0 0-3 0,2 12-3 15,-2-12 1-15,0 0-2 0,0 0-2 16,0 0-3-16,3 10 3 0,-3-10 2 0,0 0 0 16,4 11 4-16,-4-11-4 0,0 10-4 0,0-10 2 0,0 0 0 15,1 12-1-15,-1-12-2 0,0 11-4 0,0-11-3 16,5 8-3-16,-5-8 1 0,2 11-2 0,-2-11 1 16,2 10-2-16,-2-10 0 0,7 6 1 0,-7-6 0 15,0 0-1-15,1 11-2 0,4-7-2 0,-5-4 2 16,0 0-1-16,0 0-3 0,2 12 0 0,-2-12-1 15,4 6-4-15,-4-6 3 0,0 0-1 0,2 8 0 16,-2-8-1-16,0 0-2 0,0 0 2 0,5 7-2 16,-5-7-3-16,0 0 2 0,0 0 0 0,0 0 1 0,0 0 1 15,0 0 1-15,0 0 3 0,0 0 1 16,6 5 6-16,-6-5 3 0,0 0 4 0,0 0 6 16,0 0 2-16,0 0 1 0,0 0-5 0,0 0 1 0,0 0-6 15,0 0 0-15,0 0-4 0,0 0-4 0,0 0-1 16,9-22-1-16,-9 22-2 0,2-11-5 0,-2 11-4 15,7-14-9-15,-2 8-2 0,-1-2 0 0,-1 0-3 16,2 2 5-16,-5 6-1 0,7-17 3 0,-2 10-3 16,-1 1 5-16,-4 6-1 0,6-14 0 0,-2 10-1 0,-4 4 1 15,8-9-2-15,-8 9 1 0,7-8 2 16,-7 8-1-16,6-8-2 0,-6 8 6 0,5-5-3 16,-5 5 3-16,6-10-3 0,-6 10 0 0,0 0 1 0,6-6-1 15,-6 6 3-15,0 0-4 0,7-6 1 16,-7 6 1-16,0 0 0 0,0 0 1 0,0 0-1 15,6-5 2-15,-6 5-3 0,0 0-2 0,0 0 5 0,9-4 0 16,-9 4-2-16,0 0 1 0,0 0-4 16,11-1 5-16,-11 1-1 0,0 0 0 0,0 0-1 0,9-3 1 15,-9 3-3-15,0 0 1 0,0 0 6 0,0 0-3 16,0 0-1-16,0 0 4 0,0 0-3 0,16 0 1 16,-16 0-2-16,0 0 1 0,0 0-2 0,0 0 4 15,10 4-4-15,-10-4 4 0,0 0 1 0,7 5 2 16,-7-5-5-16,5 6 5 0,-5-6-4 0,6 6 6 15,-6-6 1-15,4 9 1 0,-4-9 1 0,7 10-1 0,-5-6-2 16,-2-4 4-16,6 11-3 0,-6-11 0 0,5 12 0 16,-4-8 2-16,-1-4-2 0,5 14 2 0,-1-7-2 15,-1 0 0-15,1 0-1 0,-4-7 0 0,4 12 0 16,-3-5-3-16,-1-7 3 0,3 13 1 0,-3-13-4 16,2 12 4-16,0-5-10 0,-2-7-13 0,0 14-19 15,0-14-17-15,-2 16-26 0,2-16-26 0,2 15-29 16,-4-7-37-16,2-8-223 0,0 16-423 0,2-9 187 15</inkml:trace>
          <inkml:trace contextRef="#ctx0" brushRef="#br0" timeOffset="-19179.76">727 9163 50 0,'0'0'129'0,"0"0"-2"0,0 0-12 0,0 0-13 16,0 0-1-16,0 0-5 0,0 0-9 0,0 0-8 15,18-16 0-15,-18 16-6 0,7-5-1 0,-7 5-6 16,0 0-5-16,9-4-6 0,-9 4 1 0,0 0 1 0,9-3-5 16,-9 3-25-16,0 0 1 0,11-5-6 15,-11 5-1-15,6-4 2 0,-6 4-2 0,12-6-3 16,-12 6 0-16,10-5-1 0,-10 5 1 0,9-6-2 15,-2 2 1-15,-7 4-5 0,8-6 3 0,-8 6-5 16,10-9 4-16,-3 5-8 0,-7 4 4 0,12-9 1 0,-6 3 1 16,1 0 0-16,1 0-6 0,-2-1-4 0,1-1 6 15,0 1-5-15,4-3 2 0,-3-1 10 0,1 2 2 16,-1-1-9-16,0 2-2 0,-1-1 5 0,1-2-3 16,1 3 0-16,-1-4-3 0,0 2 0 0,-1 1 0 15,-2 1-5-15,-1-1 3 0,0 1 0 0,0 0-1 16,-4 8 4-16,4-14 2 0,-4 6 5 0,0 8 3 0,0-12-7 15,0 12 4-15,-2-12-3 0,2 12 3 16,-2-10-6-16,2 10-4 0,-10-12 2 0,8 9-3 0,2 3 0 16,-9-6-3-16,9 6 4 0,-11-5-2 0,11 5-1 15,-9-4 1-15,9 4-1 0,-12-4 1 0,12 4-2 16,0 0 2-16,-17 1-3 0,17-1 4 0,-10 3 1 16,10-3-2-16,-13 2 3 0,5 1 0 0,8-3 2 15,-12 6 3-15,6-2-5 0,-1-1 4 0,7-3-3 16,-12 9 1-16,6-3-2 0,6-6 5 0,-9 10-3 15,2-5 0-15,5 1-4 0,-4 0 7 0,2 1-3 16,4-7 3-16,-6 14 1 0,3-7-3 0,-2 0-1 0,5-7-1 16,-4 15-3-16,3-9 2 0,1-6 1 0,-2 15-3 15,0-8 5-15,2-7 0 0,0 18 1 16,2-10-1-16,-2-8 6 0,2 20-3 0,0-8 7 0,1-3 0 16,-2 3 1-16,3-1-1 0,-2 2 0 0,0-1 1 15,1 1 3-15,2-1 2 0,-2 1-3 0,1 1-4 16,-2-1 2-16,2 2 2 0,-3 0-4 0,1 0 2 15,2-2 2-15,-3 2 5 0,2 1 3 0,-3-1-1 16,2 6-4-16,2-6 6 0,-3-1-3 0,1 3 0 16,-2 3 3-16,-2-3 1 0,6-5 2 0,-2 4-2 15,-4 5-3-15,2-6 2 0,2 1-2 0,2 5-1 16,-3-8 1-16,-2 4-3 0,3-1 1 0,-2 4-6 16,0-6 0-16,1 1 1 0,-1 0 4 0,0 1-6 15,3-1 2-15,-3 0-1 0,1-1 0 0,1 0-4 16,0-1-1-16,0 1 0 0,0-2-1 0,-2 0-2 0,4 1 1 15,-3-1-3-15,3 0 1 0,-2-2-3 0,3 2 4 16,-1-1-4-16,-3-1 3 0,2-1-5 0,1-3 1 16,-4-6 1-16,6 14 1 0,-2-6-1 0,-1-3-2 15,-3-5-6-15,8 10 4 0,-6-3 2 0,-2-7 1 16,5 11-2-16,-5-11 3 0,6 4-4 0,-6-4-6 16,0 0-16-16,5 11-18 0,-5-11-18 0,0 0-17 15,5 4-21-15,-5-4-19 0,0 0-26 0,0 0-26 16,0 0-47-16,0 0-198 0,0 0-441 0,0 0 195 15</inkml:trace>
          <inkml:trace contextRef="#ctx0" brushRef="#br0" timeOffset="-18776.21">761 9515 45 0,'0'0'152'0,"0"0"-4"16,0 0-9-16,0 0-17 0,0 0 4 0,0 0-3 15,0 0-7-15,0 0-4 0,0 0-2 0,0 0-5 0,30 0-5 16,-30 0-4-16,13 0-7 0,-13 0-8 0,12 0-9 16,-12 0-6-16,16-3-10 0,-16 3 1 15,17 0-7-15,-17 0-2 0,17 0-9 0,-10 0 2 0,-7 0-11 16,24 0-11-16,-11-1-16 0,-3 1-22 0,1-1-17 15,2-1-21-15,1 0-20 0,-1 0-13 0,0 0-23 16,3-4-30-16,-4 4-126 0,0-2-290 0,1-1 128 16</inkml:trace>
        </inkml:traceGroup>
        <inkml:traceGroup>
          <inkml:annotationXML>
            <emma:emma xmlns:emma="http://www.w3.org/2003/04/emma" version="1.0">
              <emma:interpretation id="{03B99E41-E322-4C2D-B3EB-DB03C78109AE}" emma:medium="tactile" emma:mode="ink">
                <msink:context xmlns:msink="http://schemas.microsoft.com/ink/2010/main" type="inkWord" rotatedBoundingBox="3447,9783 6490,9509 6621,10962 3578,11236"/>
              </emma:interpretation>
            </emma:emma>
          </inkml:annotationXML>
          <inkml:trace contextRef="#ctx0" brushRef="#br0" timeOffset="-10153.18">4279 9384 126 0,'0'0'208'16,"0"0"-22"-16,9-10-8 0,-9 10-18 0,12-6-8 0,-4 2-11 15,-2-1-9-15,2-1-10 0,1-1-12 0,0-2-6 16,3-1-4-16,0 1-8 0,2-3-6 0,-3-1 1 16,3-1-8-16,-1-5-11 0,3 2-4 0,-1 1-5 15,-2-4-8-15,1 3-2 0,-3-4-7 0,1 0-3 16,2 2-5-16,-4-5-3 0,-1 2-5 0,-1-1-6 16,1 1-2-16,1-10-8 0,-7 9 3 0,2-2-7 15,0-6-1-15,-3 4 2 0,-2-2-5 0,0 2 1 16,-2-4-1-16,-2 7-1 0,-1 1 2 0,-1 1-3 0,3-6 0 15,-5 6 3-15,0 1-1 0,2 0 4 0,-1 0-2 16,1 7-1-16,-2 3 2 0,1-4 0 0,1 3 0 16,-1 2 0-16,1 1 3 0,0 3-7 0,6 6-4 15,-5-9 5-15,5 9-3 0,-6-6 0 0,6 6 2 16,0 0-1-16,0 0-1 0,0 0-1 0,-21 8 2 16,14-1-4-16,2 0 1 0,0 5 1 0,1 0 0 15,-4 3-4-15,1 0 1 0,1 6 1 0,1-2 7 16,-3 2 0-16,4 4 0 0,3-1-2 0,-6-2 5 15,5 3-3-15,0-1 1 0,1 8 0 0,0-7-3 16,2-1 5-16,-1-1-3 0,5 2 1 0,-4-1-2 16,5-3 3-16,0 4-1 0,-1-4-2 0,1 1 1 15,0-2 2-15,1-6-1 0,3 3 6 0,-2-3-5 16,2-2 0-16,0 0 2 0,1-3-1 0,1 1-1 16,1-4-2-16,-1 1 5 0,1-3-5 0,-1 5 2 0,0-7-3 15,-2 2 0-15,1-2 4 0,-4 2-1 0,3-2-1 16,-3-1-1-16,-7-1 1 0,12 4-1 0,-12-4-1 15,11 3 0-15,-11-3-3 0,0 0 1 0,10 2-3 16,-10-2 3-16,8 3-5 0,-8-3 4 0,6 3 2 16,-6-3-1-16,7 7-3 0,1-4 3 0,-8-3 2 15,8 5-4-15,-8-5 1 0,9 7 0 0,-3-1 0 16,1-3 1-16,-1 1 3 0,-6-4-3 0,12 6 3 16,-12-6-1-16,13 5 0 0,-4-4 0 0,-9-1 3 15,17 0-5-15,-17 0 4 0,19-4 0 0,-9 2-1 16,2 1-6-16,0-5 6 0,-1 2 2 0,-3-1-1 15,4-1-4-15,0-3 2 0,-3 2 0 0,-1-2 2 16,1-1 0-16,-2 3 1 0,-2 0-3 0,-1-6-2 0,0 2 0 16,-1 1 1-16,-3 10 0 0,2-14 0 0,-2 14-3 15,0-14 1-15,0 14-5 0,-9-14 4 0,5 10 0 16,4 4-3-16,-15-7 1 0,9 4-2 0,-5 1 0 16,11 2-2-16,-18 0-3 0,5 0-3 0,1 0-5 15,0 3-10-15,2 0-5 0,0-1-9 0,-2 2-6 16,3 3-8-16,-1-3-5 0,4 2-11 0,-1 0-16 15,1 2-17-15,2-2-3 0,0 1-10 0,4-7-8 16,-3 17-53-16,2-11-99 0,1-6-301 0,0 0 134 16</inkml:trace>
          <inkml:trace contextRef="#ctx0" brushRef="#br0" timeOffset="-9693.8">4892 9260 3 0,'9'4'189'15,"-9"-4"-12"-15,12 6-12 0,-7-1-12 0,-5-5-10 0,14 7-10 16,-4-4-14-16,-3 3-8 0,3-2-9 0,-3 5-7 16,5 1-11-16,-1-3-5 0,0 0-5 0,1 5-9 15,1-3-3-15,-2 1-5 0,0 1-4 0,0 2-2 16,1-4-6-16,-4 3-7 0,2 2-1 0,0 6-4 16,-2-8-1-16,1 6 0 0,-2-2-9 0,-1-1 2 15,0 4-2-15,0 2-3 0,-3 0 0 0,1 3-2 16,0-2 0-16,-2-3-6 0,2 2 2 0,-1 1 1 15,-1-7-3-15,1 6 0 0,0-2 0 0,-2-5-8 16,0 2 5-16,-1 0 4 0,4-3-5 0,-4 1 1 16,2 1-2-16,-2-3-1 0,0 3-1 0,0-2 4 0,0-2-3 15,-4 0 11-15,1-3 0 0,-1 1 2 16,-2 1 6-16,-2-1 1 0,-1-1-6 0,2-2 7 16,-5 2-3-16,3-5 1 0,-4 2-2 0,-1 1-4 0,-3-5 3 15,-2 2-4-15,2 1 0 0,0-4 1 16,-6 0 0-16,1-4 0 0,-1 0 2 0,0-2 3 0,-1 1-3 15,-1-5 4-15,2 1 0 0,-1-2 2 0,2-3-2 16,0 2-1-16,4-2-1 0,-1-2 2 0,2 1-8 16,0-1 3-16,6-3-2 0,0 2-1 0,1-2-2 15,7-2-5-15,-1 2-5 0,3-2-14 0,3-2-4 16,4 0-8-16,-1 1-12 0,4 1-17 0,0-3-7 16,3 5-17-16,4-2-9 0,-1 0-20 0,0 5-18 15,2-1-16-15,0-2-29 0,-4 5-212 0,3-6-409 16,-1 5 181-16</inkml:trace>
          <inkml:trace contextRef="#ctx0" brushRef="#br0" timeOffset="-9096.55">5360 9076 86 0,'0'0'155'15,"0"10"-8"-15,0-10-9 0,0 0-7 0,0 15-12 16,0-15-9-16,-1 14-11 0,1-14-2 0,0 15-5 0,1-7-6 15,-1-8-13-15,1 14 1 0,0-7-9 0,-1-7-5 16,2 13-8-16,-2-13 0 0,2 12-6 0,-2-12-5 16,3 10-5-16,-3-10 0 0,0 8-5 0,0-8-2 15,0 0-4-15,3 9-6 0,-3-9 2 0,0 0 0 16,0 0 3-16,0 0 1 0,0 0 16 0,0 10 3 16,0-10-2-16,0 0-4 0,0 0-4 0,0 0-6 15,0 0-4-15,0 0-2 0,9-22-2 0,-5 14-6 16,0-2 3-16,0 3-4 0,3-4-4 0,-3 1 1 15,4-5-3-15,-4 6 1 0,7-4-4 0,-6 2-2 16,1-2 0-16,3 3-1 0,-2-3 1 0,1 4-2 16,-2 1 1-16,4-3-10 0,-3 2 10 0,0 2-2 15,-2 0 1-15,4 2-2 0,-3-1 0 0,-6 6 5 0,11-12-4 16,-4 8 3-16,-7 4-2 0,12-6 2 0,-6 6-5 16,-6 0 3-16,16-2 2 0,-16 2-5 0,13 2 3 15,-13-2 0-15,16 4 3 0,-10 1 1 0,2-2 3 16,-2 5 2-16,5-1 3 0,-1 3 4 0,-3-4 0 15,1 4-4-15,1 1 2 0,-1-1-3 0,2 2 1 16,-1 2-3-16,-1-3 2 0,1 3-3 0,-2 0 0 16,-1-2-18-16,1 2-21 0,-6-1-26 0,2 2-45 0,0-6-58 15,-2 6-199-15,-1-8-390 0,0-7 173 16</inkml:trace>
          <inkml:trace contextRef="#ctx0" brushRef="#br0" timeOffset="-16329.2">2676 9294 101 0,'-5'6'215'0,"5"-6"-13"0,0 0-10 16,0 0-9-16,0 0-9 0,29 0-10 0,-29 0-12 15,27-1-11-15,-14-1-4 0,5 2-11 0,-2-2-12 0,6 2-5 16,2-1-8-16,2 0-8 0,-4-1-3 16,2 2-3-16,-1-3-5 0,0 3-9 0,-1-3-5 15,-4 3-6-15,-2-2-3 0,-3-2-5 0,2 4-4 0,-1 0-5 16,-1-2-2-16,-3 2-4 0,-2-2-2 0,-8 2-1 15,14-2 1-15,-14 2-9 0,12-2 0 0,-12 2-5 16,11-1 2-16,-11 1-3 0,0 0-7 0,11-1 0 16,-11 1-1-16,0 0-6 0,0 0-11 0,0 0-15 15,0 0-17-15,0 0-25 0,0 0-22 0,0 0-14 16,0 0-15-16,0 0-6 0,0 0-5 0,0 0-18 16,0 0-17-16,0 0-14 0,0 0-33 0,0 0-118 15,-21 16-348-15,21-16 155 0</inkml:trace>
          <inkml:trace contextRef="#ctx0" brushRef="#br0" timeOffset="-16084.28">2803 9446 61 0,'10'11'204'0,"-10"-11"-13"0,24 2-5 0,-10-2-8 16,3-2-10-16,7 0-9 0,2 1-6 0,-1-3-9 15,0 2-10-15,1 1-3 0,-1-2-11 0,-2 3-8 16,1-1-10-16,-2-2-9 0,1 3-11 0,-6 0-6 16,-2-2-8-16,0 2-6 0,-1 0-9 0,0 0-6 15,-5 0-5-15,-9 0-10 0,16 0-26 0,-16 0-22 16,13 2-18-16,-13-2-25 0,9 3-23 0,-9-3-31 16,6 3-24-16,-6-3-49 0,0 0-144 0,0 0-357 15,0 0 159-15</inkml:trace>
          <inkml:trace contextRef="#ctx0" brushRef="#br0" timeOffset="-11268.66">3395 9160 79 0,'0'0'227'0,"0"0"-18"0,0 0-19 16,0 0-18-16,0 0-16 0,-5-6-13 0,5 6-16 15,0 0-13-15,0 0-11 0,0 0-10 16,0 0-9-16,0 0-5 0,0 0-3 0,0 0-3 0,0 0-2 15,0 0-4-15,0 0-8 0,0 0 1 0,22 19-8 16,-18-14-3-16,0 1-1 0,-4-6 4 0,10 10 0 16,-4-5-7-16,-1 3-6 0,-3 2 1 0,2-3-3 15,2-1-6-15,-4 3-1 0,2 0 2 0,-1-1-7 16,2 0-2-16,-1-2-1 0,-2 3-5 0,2-3 2 16,-1 3-3-16,1-3 0 0,-4-6-4 0,5 14 1 15,-4-8-2-15,-1-6-3 0,4 8 3 0,-4-8-2 16,3 10 1-16,-3-10-5 0,0 0 3 0,4 9-4 0,-4-9 3 15,0 0-2-15,4 7 1 0,-4-7-1 0,0 0 2 16,0 0 0-16,0 0-3 0,0 0 5 0,1 11 2 16,-1-11 0-16,0 0-1 0,0 0 1 0,0 0 1 15,0 0 0-15,0 0-4 0,0 0-1 0,0 0 1 16,8-28 0-16,-4 19-3 0,-1 2-4 0,0 0 4 16,1-6-5-16,0 3 7 0,2-2-8 0,-1 0-3 15,0-1-1-15,-1 1 0 0,2-3-1 0,1 3 0 16,-2-3-7-16,2 2 3 0,-1 4 1 0,0-4 3 15,0 1-3-15,-1 5 4 0,1-1-3 0,-3 0 4 16,1 1 0-16,2 0-1 0,-6 7 1 0,6-13 0 16,-1 9-2-16,-5 4 2 0,10-11 2 0,-10 11-2 15,6-6 0-15,-6 6-2 0,5-5 4 0,-5 5-1 16,0 0-2-16,11-6 2 0,-11 6 2 0,0 0-2 16,9-3-1-16,-9 3 0 0,0 0-3 0,0 0-2 0,17 4 3 15,-17-4 6-15,10 8-8 0,-10-8 6 0,7 5 1 16,-6 0 0-16,-1-5-4 0,9 12 2 0,-3-7 4 15,-4 1-2-15,3 2 1 0,-3 1 6 0,3-1 1 16,-1 4 8-16,-2-3-4 0,2 1 6 0,-2 0-3 16,0 2 3-16,1-1 3 0,1 2-1 0,-3-1-2 15,3-2 8-15,-4 3-2 0,1-5-1 0,-1-8 0 16,2 21-4-16,-1-9 2 0,-1-4 0 0,0-8-6 16,-1 16 2-16,2-9-4 0,-1-7 3 0,-1 15-4 15,1-15 1-15,0 15-2 0,0-15 1 0,0 12-6 16,0-12 5-16,1 10-18 0,-1-10-18 0,-1 11-19 15,1-11-23-15,0 12-23 0,0-12-21 0,0 0-19 16,0 14-17-16,0-14-26 0,0 0-52 0,5 7-152 0,-5-7-408 16,10 2 180-16</inkml:trace>
          <inkml:trace contextRef="#ctx0" brushRef="#br0" timeOffset="-11007.04">3990 9371 170 0,'4'-6'238'0,"-4"6"-9"16,6-3-17-16,-6 3-9 0,0 0-11 0,6-9-9 0,-6 9-12 15,0 0-6-15,2-7-9 0,-2 7-8 16,0 0-4-16,0 0-7 0,0 0-4 0,0 0-7 0,7-8-6 16,-7 8-12-16,0 0-1 0,0 0-8 15,0 0-11-15,0 0 3 0,0 0-21 0,0 0-4 16,0 0-10-16,0 0-8 0,0 0-4 0,0 0-5 0,0 0-16 15,0 0-16-15,0 0-25 0,0 0-21 0,0 0-24 16,0 0-23-16,0 0-26 0,0 0-32 0,0 0-25 16,0 0-35-16,0 0-54 0,0 0-156 0,0 0-448 15,0 0 199-15</inkml:trace>
        </inkml:traceGroup>
        <inkml:traceGroup>
          <inkml:annotationXML>
            <emma:emma xmlns:emma="http://www.w3.org/2003/04/emma" version="1.0">
              <emma:interpretation id="{A1E6DC2F-24B9-4503-8617-970C93DF3213}" emma:medium="tactile" emma:mode="ink">
                <msink:context xmlns:msink="http://schemas.microsoft.com/ink/2010/main" type="inkWord" rotatedBoundingBox="6890,9916 7151,9893 7198,10419 6938,10443"/>
              </emma:interpretation>
            </emma:emma>
          </inkml:annotationXML>
          <inkml:trace contextRef="#ctx0" brushRef="#br0" timeOffset="-8229.38">6180 9172 69 0,'17'-7'154'0,"-17"7"-7"0,0 0-11 0,0 0-4 16,0 0-3-16,0 0-3 0,0 0 0 0,0 0-6 0,6-5-9 15,-6 5-2-15,0 0-5 0,0 0-10 16,0 0-5-16,0 0-12 0,0 0-7 0,0 0-11 0,0 0-5 16,0 0-4-16,0 0-4 0,0 0-2 15,0 0 1-15,0 0-1 0,0 0 2 0,0 26-3 16,0-26 2-16,-4 14 0 0,4-14 1 0,0 15-5 0,-5-6-1 15,8 2-5-15,-6-3 0 0,-4 3-6 0,6-1-3 16,-3 1-2-16,-1-1-1 0,-2-1 5 0,2 1-9 16,0-2-20-16,-2 0-16 0,2-1-21 0,0-1-27 15,1 2-22-15,-4 0-26 0,2-4-23 0,6-4-25 16,-11 10-26-16,5-8-123 0,6-2-334 0,0 0 148 16</inkml:trace>
          <inkml:trace contextRef="#ctx0" brushRef="#br0" timeOffset="-7909.79">6319 8838 208 0,'0'0'262'0,"2"-11"-16"0,-2 11-15 0,0 0-20 16,0 0-21-16,0 0-18 0,0 0-18 0,0 0-18 16,0 0-12-16,0 0-14 0,0-12-11 0,0 12-18 15,0 0-13-15,0 0-20 0,0 0-15 0,0 0-15 16,0 0-24-16,0 0-15 0,0 0-29 0,0 0-17 0,0 0-32 15,0 0-30-15,0 0-208 0,0 0-365 16,0 0 163-16</inkml:trace>
        </inkml:traceGroup>
        <inkml:traceGroup>
          <inkml:annotationXML>
            <emma:emma xmlns:emma="http://www.w3.org/2003/04/emma" version="1.0">
              <emma:interpretation id="{DF3BE533-0EDC-4CFC-8D33-BECC55C832CE}" emma:medium="tactile" emma:mode="ink">
                <msink:context xmlns:msink="http://schemas.microsoft.com/ink/2010/main" type="inkWord" rotatedBoundingBox="7579,9496 10352,9247 10437,10192 7665,10442"/>
              </emma:interpretation>
            </emma:emma>
          </inkml:annotationXML>
          <inkml:trace contextRef="#ctx0" brushRef="#br0" timeOffset="-5392.87">6790 8863 39 0,'9'-8'214'0,"3"3"-11"16,1-3-13-16,1-1-15 0,-2 2-13 0,5-3-14 0,-2 1-10 15,-1 1-9-15,6-5-10 0,-6 2-9 16,-1 2-6-16,4-6-13 0,1 2-3 0,-5 0-8 0,4-1-8 16,-1 0-2-16,-2 2-2 0,-3 0-8 0,6-3-3 15,-5-1-6-15,-2 2-1 0,-1 1-5 0,-1 1-1 16,1-2-6-16,-1 0-1 0,1 0-4 0,-4 1 5 15,2 1-4-15,1-4 3 0,-7 4-4 0,2 0-3 16,2 2-2-16,-5-2-3 0,0 2-3 0,0 10 1 16,-3-17 0-16,3 17-4 0,-5-16 0 0,1 7 2 15,4 9-8-15,-8-11-1 0,4 5-3 0,4 6 2 16,-14-6-6-16,9 2 0 0,5 4 0 0,-17-3-1 16,17 3 1-16,-20-3-2 0,11 6 1 0,9-3-2 15,-20 3 1-15,13 0 1 0,0-1-5 0,7-2 2 16,-17 7-2-16,9-1-1 0,-4 1 2 0,7-1-1 0,-1 0 0 15,0 3 0-15,-4-1 4 0,6 5-1 0,-1-6 2 16,1 5-4-16,0-1 0 0,3 0 1 0,1 3-1 16,-3 1 7-16,1-1-1 0,2 1 2 0,5 3 3 15,-5-1 0-15,1-2-1 0,2 7 4 0,-1-1-4 16,3 0 4-16,1-2-1 0,-5 1 0 0,4 0-5 16,-2 2 6-16,-1-3-1 0,1 1 1 0,1 0 1 15,1-3 2-15,-2 1-3 0,-3-2-1 0,5 2 1 16,-1-3 0-16,-3 1 0 0,3-1 0 0,-1 1-4 15,2 1 6-15,-2 0-3 0,1-3 1 0,1 2 2 16,-5-2-1-16,5 1-1 0,-4 1 3 0,5-3-3 16,-6 1-3-16,2 0 3 0,1-1 0 0,2 2 0 15,-5-3 3-15,1 0-1 0,2-1-6 0,0 2 1 16,-3-1 0-16,0-3-5 0,2 0 2 0,-2-9 0 16,3 19-2-16,-6-13 5 0,3-6-3 0,0 21 0 0,0-15-1 15,0-6 3-15,3 16-6 0,-3-9-10 0,0-7-9 16,-3 14-15-16,3-14-7 0,0 13-18 0,0-13-15 15,-2 11-22-15,2-11-15 0,-7 10-15 0,7-4-13 16,0-6-19-16,-8 10-15 0,8-10-27 0,-9 5-216 16,9-5-447-16,0 0 198 0</inkml:trace>
          <inkml:trace contextRef="#ctx0" brushRef="#br0" timeOffset="-4709.65">6916 9142 81 0,'0'-10'205'0,"0"10"-1"16,5-8-12-16,-5 8-12 0,6-11-9 0,0 7-10 0,0-2-10 15,2-1-10-15,4 3-6 0,1-3-10 0,1 2-6 16,0-3-7-16,1 4-7 0,4-4-9 0,-2 6-10 15,-2-4-12-15,2 0-2 0,0 4-8 0,5-3-5 16,-5 3-8-16,-3 2-5 0,2-3-5 0,0 2-15 16,-4 1-17-16,2-1-10 0,-4 2-17 0,2 0-12 15,-12-1-8-15,18-1-9 0,-10 2-8 0,-8-1-6 16,0 0 9-16,12 0 0 0,-12 0 5 0,11 0 3 16,-11 0 5-16,0 0 6 0,0 0 0 0,0 0 12 0,14-1 3 15,-14 1 7-15,0 0 7 0,0 0 5 16,0 0 6-16,9 4 5 0,-9-4-6 0,0 0 10 15,0 0 0-15,0 0 7 0,0 0 4 0,0 0 4 0,11 2 7 16,-11-2 1-16,0 0 1 0,0 0 4 0,3 10 4 16,-3-10 7-16,3 6 2 0,-3-6 2 0,3 13 6 15,-1-7-2-15,-2-6-7 0,0 16-1 0,0-5-4 16,3-2-4-16,-3 1-5 0,3 2-1 0,-3 2-2 16,0-6-7-16,0 4 1 0,0 0-5 0,1-3-2 15,-1 4-1-15,-1-2-4 0,2-1 0 0,-1-10-4 16,0 16-9-16,0-8-19 0,0-8-23 0,0 15-15 15,0-15-20-15,2 13-13 0,-2-13-19 0,3 9-13 16,-3-9-19-16,5 3-20 0,-5-3-34 0,0 0-206 0,0 0-426 16,29-15 188-16</inkml:trace>
          <inkml:trace contextRef="#ctx0" brushRef="#br0" timeOffset="-4530.77">7552 9130 144 0,'0'0'214'0,"0"0"-16"15,0 0-22-15,5-4-16 0,-5 4-14 0,0 0-22 16,0 0-5-16,0 0-15 0,0 0-3 0,0 0-11 16,0 0-6-16,3 20-10 0,-3-20-6 0,4 11-1 15,-4-11-5-15,0 11-7 0,0-11 5 0,5 11-9 16,-2-5-5-16,-3-6 1 0,8 11-2 0,-4-7 0 16,1 1 5-16,-5-5-6 0,14 8 2 0,-9-6-1 15,-5-2-5-15,17 3-3 0,-7-3-4 0,0 0-7 16,4 0 2-16,-5-3-5 0,-9 3-1 0,23-6 0 0,-12 3-2 15,-3-1-3-15,1-2-1 0,1 0-1 16,-3 0-2-16,-1 0-1 0,3-6 0 0,-7 6 0 0,4 0 0 16,-2-1-5-16,-4 7 3 0,2-15-5 0,-2 15 3 15,0-11-3-15,0 11-2 0,-6-14 0 0,0 10 0 16,-3 0-2-16,1-1 1 0,-3 0-1 0,-2 2 0 16,1 0-2-16,-3 3 0 0,1 0 1 0,0 0-3 15,-1 2 2-15,1-1-2 0,4 2-13 0,-5-2-12 16,3 5-8-16,1 0-13 0,3-3-16 0,-1 1-23 15,1 0-15-15,8-4-26 0,-15 7-18 0,10-4-37 0,5-3-153 16,-9 4-365-16,9-4 162 0</inkml:trace>
          <inkml:trace contextRef="#ctx0" brushRef="#br0" timeOffset="-4176.08">8123 8801 112 0,'0'0'208'15,"0"0"-18"-15,0 0-14 0,8-6-23 0,-8 6-14 16,0 0-12-16,0 0-1 0,0 0-3 0,0 0-4 15,0 0-5-15,0 0-6 0,-14 22 6 0,9-13-2 16,-1 1-4-16,0 2-5 0,1 0-7 0,-4 0-6 16,1 7-5-16,1-6-6 0,2 7-8 0,0-7-5 15,1 8-5-15,-4-3-5 0,5 3-8 0,1-2-3 16,-1-3-5-16,6 1 0 0,-3 0-3 0,0 0-2 16,0-1-4-16,5 1-4 0,-5-3-10 0,5-2-16 15,-1 0-18-15,-1-1-17 0,2-2-27 0,0-3-24 0,-1 0-25 16,4 1-27-16,4-4-38 0,-4-3-232 0,-8 0-440 15,20-5 195-15</inkml:trace>
          <inkml:trace contextRef="#ctx0" brushRef="#br0" timeOffset="-3677.32">8291 9052 87 0,'2'-9'250'16,"-2"9"-16"-16,0 0-23 0,0 0-22 0,0 0-20 0,0 0-17 15,0 0-18-15,0 0-12 0,0 0-14 0,0 0-10 16,0 0-11-16,0 0-8 0,0 0-7 16,0 0-6-16,8 21-7 0,-8-21-3 0,7 8-6 0,-7-8-8 15,2 8 2-15,-2-8-6 0,8 9-3 0,-8-9-4 16,4 7-1-16,-4-7-8 0,5 7 2 16,-5-7-2-16,3 8-3 0,-3-8-8 0,3 9 4 0,-3-9 3 15,0 0 2-15,6 6-4 0,-6-6 1 0,0 0-6 16,0 0 1-16,0 0-2 0,0 0 2 0,0 0-4 15,17-15 0-15,-17 15-4 0,5-9-2 16,1 2-2-16,0 0-4 0,-3-1 3 0,2-3-3 0,-2 4 2 16,-1-2-1-16,-1 0 1 0,-1 9 1 0,11-16 1 15,-11 10 3-15,4 0-2 0,-2-3 2 0,-2 9 1 16,8-12 2-16,-5 6-3 0,-3 6 3 0,6-6-1 16,-6 6-2-16,6-8 0 0,-6 8 2 0,5-6-4 15,-5 6 1-15,9-5 2 0,-9 5 0 0,0 0 5 0,12-1 8 16,-12 1 3-16,0 0 3 0,17 1-1 0,-17-1 0 15,10 4 1-15,-10-4 0 0,9 7 2 16,-3-2-3-16,0 0-2 0,-6-5 3 0,11 12-5 0,-9-4 3 16,5-1-4-16,-5 0 0 0,1 1-3 0,2-1-1 15,-1 2 1-15,-1 0 0 0,-1-1-4 0,1 1 1 16,-3-9-6-16,7 13 2 0,-6-5-14 0,-1-8-11 16,4 11-17-16,-4-11-16 0,0 9-13 15,0-9-12-15,5 7-9 0,-5-7-5 0,0 0-22 0,0 0-33 16,0 0-18-16,0 0-57 0,0 0-126 0,0 0-374 15,0 0 165-15</inkml:trace>
          <inkml:trace contextRef="#ctx0" brushRef="#br0" timeOffset="-3394.47">8688 8783 45 0,'0'0'232'0,"3"-6"-12"0,-3 6-16 0,0 0-24 15,9-8-10-15,-9 8-19 0,8-3-10 0,-8 3-10 16,14 0-13-16,-14 0-8 0,17 3-8 0,-8 0-8 16,2 2-7-16,1 1-6 0,-1 1 2 0,2 4-5 15,-3-1 1-15,1 1-6 0,1 1-3 0,-2 2-7 16,-3 1-3-16,-2-3-1 0,3 9-3 0,-8-6-4 16,5 1-2-16,-3 4-7 0,-5-5-2 0,-1 6-5 15,-1-3-3-15,0-3-2 0,1 0 0 0,-7-2-3 16,6 2-3-16,-4-2-8 0,1 0-12 0,-1-2-23 15,2 2-19-15,0-5-20 0,0 1-27 0,2-3-18 16,0-2-21-16,5-4-25 0,0 0-25 0,-7 8-217 16,7-8-422-16,0 0 187 0</inkml:trace>
          <inkml:trace contextRef="#ctx0" brushRef="#br0" timeOffset="-3016.83">9109 8935 235 0,'0'0'243'0,"0"0"-12"0,20 4-13 16,-20-4-16-16,0 0-9 0,13-3-14 0,-13 3-8 15,14 0-10-15,-14 0-13 0,17-1-9 0,-8-1-9 0,3 2-6 16,2 0-4-16,1 0-13 0,-5-2-7 0,2 2-5 16,2 0-6-16,0-1-10 0,3 1-2 15,-3-3-9-15,0 3-6 0,1 0-7 0,-1 0-1 0,0 0-6 16,1-2-8-16,-2 2-4 0,1-1-1 0,-2 2-6 16,-3-1 2-16,-9 0-2 0,20-1-6 0,-8 1-4 15,-12 0 1-15,17 0-3 0,-8 0-1 0,-9 0-11 16,0 0-12-16,17 0-14 0,-17 0-19 0,0 0-23 15,10 0-20-15,-10 0-14 0,0 0-18 0,0 0-18 16,0 0-31-16,0 0-30 0,0 0-56 0,-23 13-161 16,12-11-444-16,-1 0 197 0</inkml:trace>
          <inkml:trace contextRef="#ctx0" brushRef="#br0" timeOffset="-2775.75">9148 9068 39 0,'0'0'231'0,"17"6"-9"16,-17-6-13-16,20-2-10 0,-8-1-10 0,2 3-13 0,3 0-8 15,8-1-8-15,-2-2-5 0,2 2-12 0,1-1-9 16,-2-1-11-16,1 3-8 0,1-4-11 16,-6 4-8-16,2 0-13 0,1 0-6 0,-6-2-9 0,0 1-8 15,-2 1-4-15,0 0-8 0,-3 1-15 0,-1-1-15 16,-11 0-23-16,14 0-19 0,-8 2-15 0,-6-2-22 15,0 0-14-15,15 0-24 0,-15 0-28 0,8 7-24 16,-8-7-39-16,0 0-167 0,6 3-385 0,-6-3 172 16</inkml:trace>
        </inkml:traceGroup>
        <inkml:traceGroup>
          <inkml:annotationXML>
            <emma:emma xmlns:emma="http://www.w3.org/2003/04/emma" version="1.0">
              <emma:interpretation id="{C8289D54-3D68-4ACF-A507-8A78CA5C22BB}" emma:medium="tactile" emma:mode="ink">
                <msink:context xmlns:msink="http://schemas.microsoft.com/ink/2010/main" type="inkWord" rotatedBoundingBox="10798,9622 12933,9430 12989,10046 10854,10239"/>
              </emma:interpretation>
            </emma:emma>
          </inkml:annotationXML>
          <inkml:trace contextRef="#ctx0" brushRef="#br0" timeOffset="11030.56">10076 8666 98 0,'0'0'190'0,"0"0"-14"0,0 0-19 0,0 0-21 15,0 0-11-15,0 0-19 0,0 0 1 0,0 0-6 16,-10 9-13-16,10-9 1 0,0 0-5 0,-7 12-4 16,7-12-10-16,-2 10-1 0,2-10-7 0,-1 13 5 15,1-13-6-15,0 18-3 0,-2-12-2 0,2-6 2 0,0 19-5 16,2-9 0-16,-4 2 0 0,4-1-1 0,-1 3-4 15,1-3 1-15,0 1-2 0,0 1-1 16,1-1-3-16,-3 0-2 0,5 0-3 0,-2 0-2 0,-1 1-4 16,1-1 0-16,1-2-6 0,-4 1-1 0,5 1-1 15,-2 0 1-15,-2-2-5 0,4 2 2 0,-2 0-6 16,0-3 1-16,-2 4-2 0,3-7 2 0,1 2-8 16,-4 0 8-16,5 1-6 0,-1-1 3 0,-1-2-4 15,-4-6 3-15,8 11-4 0,-2-5 5 0,3-2 0 16,-2 0 3-16,-1-1-2 0,6-1-1 0,-1-1-4 15,-2 1 4-15,5-1-3 0,3-1 2 0,-3-1-3 16,3-2-2-16,0 0 1 0,0-2-1 0,0-1-4 16,3 0 5-16,1-4-2 0,-7 4-2 0,9 0 0 0,-1-4-1 15,-9 1 0-15,4-3-3 0,0 0-5 16,-5 0-1-16,1 0-4 0,-3 0-1 0,6-5 2 0,-6 5-1 16,-2-4-2-16,4-1 3 0,-7 3-6 0,8-5 2 15,-4 0-4-15,-3-2 4 0,-2 8 1 0,-1-7 0 16,1 4 1-16,-2 2 3 0,-1-2-2 0,-2 0-1 15,2-4 2-15,-2 6 1 0,1-1-2 0,-4-1 3 16,1 1-1-16,-1 0 1 0,-2 3 2 0,-1-3 0 16,1 3-3-16,-5 2 4 0,6-2-1 15,-7 1 3-15,2 1-6 0,-1 1 3 0,-2 1-1 0,-1 2 0 16,-1-1 0-16,1 1 3 0,-2 2-3 0,-1 4 4 16,3-3-3-16,-2 2 2 0,-1-1-2 0,2 2 1 15,0 0-1-15,-2 2 2 0,2 2-3 0,0-4 4 16,-1 4 1-16,-1 1-3 0,0 2 1 0,-1-1 2 15,3-3 0-15,-1 6-1 0,1-2 0 0,2 1-3 16,-4 1 4-16,6 0 1 0,-1 1-2 0,0-1 5 0,-1-1-4 16,3 2 3-16,-1 0-4 0,1-2 3 0,0 5 0 15,0-4-1-15,3 3 1 0,-3-4-3 16,3 0 6-16,0 0-7 0,4 2 2 0,-2-3 2 0,2 1-2 16,-3 0 0-16,3-1 2 0,3-7 1 0,-5 14-3 15,4-7 3-15,1-7-2 0,-2 13 2 0,2-13-2 16,0 12 0-16,0-12 2 0,2 12 4 0,-2-12-5 15,3 10 3-15,-3-10-1 0,3 6 3 0,-3-6-4 16,3 6 7-16,-3-6 0 0,9 6-2 0,-9-6 5 16,10 5-1-16,-3-1 1 0,-7-4 0 0,18 2-1 0,-9-2 1 15,6 2-3-15,-1 0 0 0,0-2-4 16,3 0 3-16,6 0-2 0,-6 0-3 0,6 0 1 0,-1 3 2 16,2-3-1-16,-2 0 0 0,4-3-1 0,-4 3-2 15,2 0 1-15,0 0 0 0,0 0-1 16,3 0 3-16,-3 0-5 0,-7 0 2 0,0 0-1 0,2 0-2 15,-4 0 5-15,0 0 0 0,-1 0-4 0,-1-2 3 16,-1 2-2-16,-12 0 3 0,17-2-4 0,-17 2 0 16,13 0-7-16,-13 0-2 0,10-1-8 0,-10 1-14 15,0 0-15-15,11-1-12 0,-11 1-16 0,0 0-17 16,0 0-39-16,0 0-26 0,9-5-39 0,-9 5-194 16,8-5-419-16,-8 5 186 0</inkml:trace>
          <inkml:trace contextRef="#ctx0" brushRef="#br0" timeOffset="11433.7">11037 8508 55 0,'0'0'204'0,"0"0"-19"0,0 0-12 0,0 0-15 16,0 0-16-16,0 0-16 0,0 0-9 0,-13-6-6 16,13 6-6-16,0 0-6 0,-17 12 0 0,7-3-4 15,-1 0-7-15,3 1-2 0,-2 4-3 0,-2 2-1 16,2 2-6-16,-2 1-2 0,4 0 0 0,0 2-5 15,1 3-2-15,4-3-7 0,0 1-2 0,2-1-2 16,1 4-6-16,1-4-2 0,3 1-5 0,3 2-1 0,-1 0-2 16,1-2-9-16,2 0 0 0,3-4-4 15,-2 2 4-15,-1-3-7 0,2 0 1 0,-1-3-3 16,-1-2-4-16,4 0-16 0,-1-1-14 0,1-1-24 0,-1 1-24 16,1-4-29-16,-1-1-22 0,2-3-43 0,-1 2-37 15,-2-3-197-15,2-2-419 0,-3-2 186 16</inkml:trace>
          <inkml:trace contextRef="#ctx0" brushRef="#br0" timeOffset="12260.86">11362 8716 160 0,'0'0'197'0,"0"0"-26"0,0 0-15 16,0 0-15-16,-10-2-12 0,10 2-11 0,0 0-9 15,0 0-8-15,0 0 0 0,-10 24-7 16,9-17-7-16,1-7-7 0,-4 21-3 0,1-13-5 0,3 2-5 16,0 0-5-16,0-10-3 0,0 17-10 0,0-5 1 15,1-2 0-15,-1-1-6 0,2 0-1 16,0 3-4-16,1-3-2 0,-3-9-2 0,4 18-4 0,0-12-4 15,-2-2-2-15,-2-4-2 0,4 12 1 0,-4-12-3 16,8 7 0-16,-4-2-1 0,-4-5-2 0,0 0 0 16,9 6-2-16,-9-6-3 0,11-3 0 0,-11 3-2 15,0 0 1-15,10-6-1 0,-10 6 2 0,8-10-5 16,-4 3-1-16,1 0 0 0,-2 0-1 0,2-4-3 16,-1 3 1-16,1-3-3 0,2-1-1 0,-2 0 0 15,0-1-1-15,-1 1-4 0,1-3 0 0,3-1 4 16,0 2-5-16,0 1 1 0,2-2-2 0,-1 2-3 0,-2-1 4 15,1 0-7-15,1 2 7 0,-3 1 0 0,2-2-1 16,-1 1 2-16,1 2 3 0,-2 1-4 16,-1 1 3-16,2 1 0 0,-2 1 1 0,2-3-1 0,-1 5 4 15,-6 4-2-15,12-8-1 0,-7 3 0 0,-5 5 1 16,11-8 3-16,-11 8 0 0,12-3 1 0,-12 3 0 16,7 0 3-16,-7 0 0 0,0 0 8 0,16 3 0 15,-9 3 0-15,-7-6-2 0,7 10 9 0,0-1 7 16,-2 1 1-16,-1 1-2 0,0 1-1 0,-1 3 8 15,1-2-6-15,-2 1 5 0,2 0-5 0,-1 1 0 16,-1 3-4-16,1-6 4 0,0 4-6 0,0-3-2 16,1 2-3-16,-2-1 4 0,2-1-3 0,-2 2-3 15,1-2 1-15,-3-4-7 0,5 3-15 0,-4-1-21 16,3-1-23-16,-2-4-25 0,0 4-24 0,3-4-23 16,-5-6-34-16,12 8-28 0,-5-2-217 0,2-5-434 15,-9-1 192-15</inkml:trace>
          <inkml:trace contextRef="#ctx0" brushRef="#br0" timeOffset="12357.56">12066 8817 179 0,'0'0'260'0,"0"0"-24"0,0 0-17 0,0 0-23 15,-2 16-16-15,2-16-14 0,0 0-4 0,0 0-9 16,0 0-6-16,0 0-2 0,0 0-6 0,14-1-5 15,-14 1-4-15,0 0 5 0,17-5-2 0,-17 5 2 16,12-5-5-16,-12 5 2 0,9-7-9 0,-5 3-10 16,-4 4-6-16,9-10-13 0,-7 4 0 0,-2 6-13 15,4-9-12-15,-4 9-1 0,3-11-9 0,-3 11-6 16,3-7-7-16,-3 7-7 0,0 0-24 0,0 0-21 0,0 0-22 16,0 0-29-16,0 0-27 0,0 0-36 15,0 0-42-15,-20-2-27 0,20 2-30 0,0 0-51 0,0 0-220 16,-13 14-531-16,13-14 236 0</inkml:trace>
        </inkml:traceGroup>
        <inkml:traceGroup>
          <inkml:annotationXML>
            <emma:emma xmlns:emma="http://www.w3.org/2003/04/emma" version="1.0">
              <emma:interpretation id="{2590B8DF-F708-4E56-ACFC-366D225438D3}" emma:medium="tactile" emma:mode="ink">
                <msink:context xmlns:msink="http://schemas.microsoft.com/ink/2010/main" type="inkWord" rotatedBoundingBox="13186,9141 15888,8897 16013,10281 13310,10525"/>
              </emma:interpretation>
            </emma:emma>
          </inkml:annotationXML>
          <inkml:trace contextRef="#ctx0" brushRef="#br0" timeOffset="13152.66">12423 8805 171 0,'12'-9'203'0,"-6"5"-13"15,3-2-12-15,-1 3-13 0,3-5-9 0,-1 1-10 0,3-2-15 16,-4 1-7-16,3-2-11 16,5-3-4-16,-5 1-18 0,0 2-4 0,1-7-6 0,0 1-10 15,4-2-8-15,-4-1-5 0,4-2-5 0,-3 0-5 0,1-1-6 16,2-5-6-16,0-1-4 0,-2 0-4 0,-5 4-14 15,4-5-2-15,-1-1-2 0,-3 8-6 16,1-9 0-16,-2 3-1 0,2-3-2 0,-5 7-7 0,-1 2 6 16,1 1 0-16,-3 3 1 0,0-3 1 0,1 2 0 15,-4 3 1-15,0 3-1 0,0-3 8 0,0 4-2 16,-3-2 3-16,1 2-3 0,-2 2-6 0,3 2 9 16,-5-1-3-16,6 9-3 0,-8-12-2 0,3 8 2 15,-1-2-1-15,6 6 0 0,-16-6-3 0,6 3 7 0,10 3 3 16,-23 3-3-16,10 3 4 0,1-2-3 0,-1 1 0 15,2 2 1-15,-4 2 3 0,3-1 0 16,-3 11 0-16,-1-3-1 0,-2 3 0 0,3 1 3 0,4-1-3 16,-2 12 3-16,1-2-1 0,4-4 0 15,0 5 3-15,6-5-3 0,-4 6 0 0,8-1-3 0,0 1-1 16,6 0-3-16,-3 2 5 0,2-2-3 0,1-1-1 16,3-8 3-16,5 8-1 0,-4-11 0 0,0 1-3 15,-1 0 0-15,4-3-5 0,-1-1 7 0,4-5-1 16,-3-1-3-16,-2-2 3 0,0 2-4 0,1-3 1 15,3-3-1-15,-1 1-1 0,0-2-1 0,-1 0 1 16,0 0 0-16,0-3 0 0,-1 0 1 0,1 0-2 16,-3 0 0-16,0 0-1 0,-12 0 1 0,14 0 0 15,-14 0-4-15,12 0 5 0,-12 0-7 0,10 0 6 16,-10 0-6-16,11 2 2 0,-11-2-2 0,8 6 2 16,-8-6-1-16,10 5 4 0,-10-5 0 0,9 9-3 0,-2-6-1 15,-2 2 1-15,-1 1 1 0,-4-6 2 0,13 10 0 16,-6-6 0-16,-1 1-1 0,1-2 3 15,1 1-3-15,-8-4 2 0,17 4-1 0,-7-3 3 16,2-1-1-16,-12 0 3 0,21 0-4 0,-10-3 3 0,4 1-2 16,0-4 2-16,-1 0-3 0,0 0 0 0,-1-2 0 15,0 0 1-15,3-1-4 0,-4-4 0 0,-2 1 3 16,2-4-3-16,0-1 1 0,-6 3-1 0,1-1 2 16,-1-1-3-16,-1 2 1 0,1-1 0 0,-4 0 0 15,2 3-1-15,-4-3 0 0,-1 5 2 0,-2-1-2 16,-1 1-1-16,-1 1-1 0,-5-1-2 0,-1 4 4 15,-2 0-4-15,1 0 2 0,-3 0 2 0,0 3-2 16,0 3 0-16,-1 0 1 0,-1 0 2 0,2 3-2 16,0-2-11-16,2 4-7 0,0-2-11 0,1 3-14 0,0 1-11 15,0 2-16-15,-1-3-17 0,5 3-16 16,2-2-19-16,-1 1-18 0,3 1-33 0,-1 0-160 16,5-9-364-16,0 16 161 0</inkml:trace>
          <inkml:trace contextRef="#ctx0" brushRef="#br0" timeOffset="13677.17">13247 8757 40 0,'0'0'195'16,"13"6"-13"-16,-7-3-11 0,3 3-12 0,3 2-14 15,-5-2-14-15,6 2-11 0,-3-1-14 0,1 3-5 0,-2-1-10 16,0 3-12-16,1-2-6 0,-2 1-2 15,1 1-8-15,-1 0-4 0,0-1-3 0,1 0 1 16,-1 1-8-16,-3 1-4 0,-1 0-7 0,3 2 1 0,-2 0 1 16,-2-2 0-16,2 4-2 0,-1-2-2 15,1 0-5-15,-4 1 0 0,3 3-5 0,-1 2 1 16,-2-1-2-16,-1 1-2 0,-1-1-2 0,1-5 3 0,-1 1 0 16,-1 0-3-16,0 4 7 0,0-4-3 0,1-4 1 15,-2 3 2-15,1-2 3 0,-3-1-1 16,-1 0 2-16,1 1 11 0,-1-2-7 0,-2 1-2 15,-3-4 0-15,1 0 1 0,-2-2 4 0,-1 0-1 0,-1 3 2 16,-2-5-4-16,-1-1-4 0,-5 0 0 0,-1-1-6 16,0-2 0-16,-1 0-1 0,1 0-2 0,-2-2-5 15,-2-4 0-15,-1 2-1 0,-7-5-1 0,9 3-1 16,0-3-1-16,-6-4-7 0,2-1 5 0,8 1-3 16,-2 1 3-16,2-1-4 0,1-4 1 0,3 3-3 15,5-3-14-15,0-1-15 0,2 2-18 0,5 1-17 16,0-6-28-16,5 0-32 0,-1 2-24 0,5-2-35 15,3 2-58-15,0-5-174 0,6 3-441 0,6-6 195 16</inkml:trace>
          <inkml:trace contextRef="#ctx0" brushRef="#br0" timeOffset="14275.72">13537 8490 162 0,'0'0'201'0,"0"0"-16"0,0 0-16 16,0 0-11-16,0 0-11 0,9 12-8 0,-9-12-6 16,5 11-12-16,-5-11-8 0,5 13-6 0,-1-3-2 0,-2-1-12 15,2 2-1-15,-2-4-7 0,2 2-3 16,-3 2-5-16,-1-3-6 0,0-8-6 0,2 20-5 16,0-13-7-16,1 3-5 0,-3-10-6 0,0 14 0 0,3-7-7 15,-3-7-2-15,0 15-2 0,0-15-2 0,0 10-5 16,0-10-2-16,-3 11-3 0,3-11 0 15,0 0 0-15,0 9-1 0,0-9-1 0,0 0 11 0,0 0 10 16,0 0 8-16,4 9-4 0,-4-9-2 16,0 0-9-16,0 0-1 0,0 0 2 0,0 0-4 15,0 0-3-15,10-24-1 0,-10 24-5 0,2-15-4 0,3 9-3 16,-3-3 2-16,2-1-5 0,-1 1 2 0,1 0-1 16,0 0 1-16,4-3-7 0,-2 3 3 0,-2 2 0 15,3-2-2-15,-1 0 0 0,-1 1 1 0,2-3-3 16,0 3 2-16,2-1-2 0,-1 0 0 0,-2 5-1 15,2-2 3-15,-4 0-5 0,-4 6 2 0,12-10-1 16,-5 5-1-16,1 1-3 0,-8 4 3 0,11-6-3 16,-11 6 6-16,10-5-3 0,-10 5-1 0,9-4 0 0,-9 4-3 15,11-1-1-15,-11 1 1 0,0 0 2 16,15 1 0-16,-15-1-3 0,14 5 4 0,-14-5-1 16,10 8 2-16,-5-6-4 0,-5-2 4 0,9 11-3 0,-3-5 3 15,-1 2-2-15,0 1 4 0,0-2 0 16,1 5 4-16,0 0-6 0,-1 0 4 0,1-2 1 15,-4 2 1-15,2 0-3 0,1 0 0 0,-1 0 0 0,-1-2-1 16,2 2 2-16,-4-1-1 0,5 1 1 0,-5-3-1 16,4-1 0-16,-4-2-14 0,3 2-17 0,-4-8-13 15,3 14-21-15,1-9-16 0,-4-5-28 0,5 9-19 16,-5-9-23-16,7 6-41 0,-7-6-239 0,0 0-463 16,0 0 205-16</inkml:trace>
          <inkml:trace contextRef="#ctx0" brushRef="#br0" timeOffset="14695.52">14081 8020 103 0,'0'0'215'0,"15"-10"-12"0,-15 10-13 16,17 5-9-16,-5 0-12 0,1 0-1 15,4 1-11-15,4 4-8 0,-1 1-7 0,2 5-3 0,0 0-5 16,-1-2-10-16,8 6-9 0,-6 6-8 0,0 2-5 16,-1-4-3-16,-4 6-11 0,-1-3-5 0,-1 4-12 15,-4-1-2-15,-1 2-5 0,-4-2-9 0,-5 1-4 16,4 3-8-16,-8-5 2 0,-2 4-3 0,1 0-5 16,-7-3-2-16,-4 4-2 0,-6-4-3 0,-1 1-13 15,-5 0-22-15,1-4-35 0,-5 1-31 0,3 0-34 16,-2-1-45-16,6-2-32 0,-2-2-270 0,8-7-489 15,0-1 217-15</inkml:trace>
          <inkml:trace contextRef="#ctx0" brushRef="#br0" timeOffset="57421.04">14998 8517 107 0,'0'0'116'0,"0"0"-4"0,0 0-5 0,0 0-13 0,4-9 1 16,-4 9-7-16,0 0-5 0,0 0-10 0,0 0-1 15,3-9-6-15,-3 9-13 0,0 0 2 0,0 0-5 16,0 0-5-16,0 0 2 0,0 0-5 0,6-7-4 16,-6 7 7-16,0 0-3 0,0 0 0 0,0 0-4 15,0 0 5-15,6-6 6 0,-6 6-3 0,0 0 2 0,0 0 4 16,0 0-2-16,0 0-4 0,0 0-3 16,0 0-8-16,0 0 4 0,0 0 5 0,0 0 12 15,0 0 10-15,0 0-1 0,0 0 4 0,0 0 7 0,-3 27 4 16,3-27 2-16,-10 17-3 0,3-5-2 0,-3 0-7 15,2 0-8-15,-4 5-3 0,1-4-2 0,1 1-6 16,0-2-1-16,-2 5-10 0,3-3-1 0,0-3-5 16,-2 1-3-16,-1 1-3 0,4-2 0 0,2-1-6 15,-5 2-15-15,5-3-19 0,-3 1-21 0,2-1-20 16,2-2-17-16,1-1-19 0,4-6-23 0,-8 12-17 16,6-7-24-16,2-5-19 0,0 0-34 0,-6 10-162 15,6-10-397-15,0 0 175 0</inkml:trace>
          <inkml:trace contextRef="#ctx0" brushRef="#br0" timeOffset="58108.17">15090 8168 131 0,'0'0'224'16,"-9"-7"-11"-16,9 7-14 0,0 0-18 0,0 0-24 0,0 0-10 15,0 0-14-15,0 0-11 0,0 0-15 0,0 0-9 16,0 0-6-16,0 0-8 0,0 0-6 0,0 0-12 15,0 0 0-15,0 0-8 0,0 0 1 0,0 0 1 16,-17 11 5-16,17-11 8 0,0 0 11 0,0 0 3 16,0 0 7-16,0 0 6 0,0 0 5 0,0 0 7 15,0 0-8-15,0 0-8 0,0 0-11 0,-7-10-7 16,7 10-7-16,0 0-12 0,-2-12-1 0,2 12-9 16,0 0-4-16,-6-12-3 0,6 12-6 0,-4-7-6 0,4 7 0 15,-5-8-3-15,5 8-8 0,0 0 0 0,-4-7-11 16,4 7-14-16,0 0-20 0,0 0-23 0,0 0-8 15,0 0-9-15,0 0-17 0,-12-2-24 0,12 2-20 16,0 0-16-16,0 0-31 0,-14 17-10 0,11-11-24 16,3-6-230-16,-7 11-473 0,4-4 211 0</inkml:trace>
        </inkml:traceGroup>
        <inkml:traceGroup>
          <inkml:annotationXML>
            <emma:emma xmlns:emma="http://www.w3.org/2003/04/emma" version="1.0">
              <emma:interpretation id="{762C0734-9A2E-4A12-AA74-9BC6131052DD}" emma:medium="tactile" emma:mode="ink">
                <msink:context xmlns:msink="http://schemas.microsoft.com/ink/2010/main" type="inkWord" rotatedBoundingBox="16271,8777 19060,8525 19156,9592 16367,9843"/>
              </emma:interpretation>
            </emma:emma>
          </inkml:annotationXML>
          <inkml:trace contextRef="#ctx0" brushRef="#br0" timeOffset="59896.66">15506 8417 194 0,'0'0'212'0,"0"0"-7"0,0 0-9 15,0 0-4-15,0-13-11 0,0 13-5 0,0 0-9 16,2-9-8-16,-2 9-7 0,0 0-13 0,1-10-12 16,-1 10-12-16,11-6-6 0,-11 6-9 0,13-6-2 15,-4 1-14-15,0 1 2 0,7 1-6 0,1-2-4 16,0 2-7-16,4 2-8 0,1-5-4 0,0 3-7 15,1 2-5-15,-9-1-2 0,2-1-7 0,1 3-8 0,0 0-20 16,0 0-24-16,0 0-22 0,-4 0-25 0,-3 0-28 16,2 3-29-16,-12-3-24 0,17 0-33 0,-17 0-38 15,12-3-183-15,-12 3-429 0,11-3 191 0</inkml:trace>
          <inkml:trace contextRef="#ctx0" brushRef="#br0" timeOffset="59622.12">15666 8064 204 0,'0'0'238'0,"0"0"-17"0,0 0-19 0,0 0-17 16,0 0-15-16,13-27-16 0,-2 24-9 0,-1-5-9 16,5 2-12-16,-1 0-11 0,-1 1-8 0,3 0-8 15,1-1-9-15,-3-1-5 0,2-1-7 0,4 1-7 16,-6 1-5-16,-2-4-2 0,1 1-2 0,-2 3-6 15,1-5-2-15,0 3-5 0,-2-3 0 0,1-2-1 16,-2 4-3-16,0-5-3 0,-1 0-1 0,1 0-5 16,-1 0-3-16,-1 3-6 0,-2-4 9 0,-1 5 0 15,-2-4-3-15,2 1-2 0,-2 3-6 0,-2-1 4 0,0 1-1 16,0 10 0-16,-3-21-8 0,-1 14 4 0,-1-2-4 16,0 1-2-16,5 8-9 0,-11-13 5 0,2 10-1 15,0-4-4-15,1 5 2 0,-2-3-3 0,-2 0-1 16,1 5 3-16,-2-1 0 0,-2 0-10 0,1 2 4 15,-1 0 0-15,2 3-2 0,1-2 3 0,-2 2-2 16,1 0-1-16,1 1 0 0,0 1 2 0,-1 0-4 16,2 4 2-16,4-2-1 0,-5 2 4 0,3 0-5 15,1 1 0-15,1 0 0 0,1 0 1 0,1 4 4 16,-1-2-1-16,2-1-2 0,2 0 2 0,-2 3 0 16,1-1 1-16,-1-1-1 0,3 1 3 0,-2-1-1 15,2 3 1-15,2 0 1 0,-1-1-1 0,0 2 6 0,3 2 1 16,-3-3-2-16,1 3 3 0,1 2 2 0,0-3 3 15,0-2 7-15,0-1-10 0,1 2 2 0,-2-2 2 16,-1 7-2-16,1 0 4 0,6 0 1 0,-3-1 6 16,0-2-7-16,-3 1 1 0,3 1 0 0,-3-1-3 15,2 1 2-15,-3-1-3 0,3 0 3 0,-6 1 2 16,6 0-8-16,-2-2 4 0,-1-3 2 0,0 1-1 16,1 2-6-16,-2-1 1 0,0-2-2 0,-3-1 4 15,2 0-2-15,1-3 1 0,1 4-2 0,0-3-3 16,-3 2 2-16,2-3-6 0,1 0 3 0,-4 1-2 0,3-1-1 15,1 0-2-15,-1-1-1 0,-2-1-2 16,3 1 7-16,-1-2-2 0,1-9-3 0,0 18 5 0,-2-12-6 16,2-6-9-16,-1 17-15 0,1-17-19 0,0 12-12 15,0-12-13-15,0 12-24 0,0-12-17 16,-3 7-24-16,3-7-18 0,0 0-17 0,-1 12-24 0,1-12-37 16,0 0-261-16,0 0-529 0,0 0 234 0</inkml:trace>
          <inkml:trace contextRef="#ctx0" brushRef="#br0" timeOffset="60232.67">16026 8318 108 0,'0'0'249'15,"0"0"-19"-15,0 0-9 0,0 0-15 0,0 0-18 16,0 0-16-16,0 0-16 0,0 0-14 0,0 0-16 15,0 0-13-15,0 0-9 0,0 0 6 0,0 0-3 0,0 0-1 16,0 13-6-16,0-13-4 0,1 9-7 0,-1-9-8 16,4 12-3-16,-4-12-8 0,3 14-4 0,-1-7-4 15,-2-7-8-15,2 13-1 0,0-4-6 0,-2-9-5 16,3 16-3-16,-2-7-1 0,0-1-8 0,2 0 1 16,-3-8-10-16,0 14 5 0,0-14-2 0,3 14-4 15,-3-8-2-15,0-6-1 0,1 14-3 0,-1-14-2 16,-1 9-17-16,1-9-13 0,0 10-19 0,0-10-18 15,0 0-20-15,1 11-30 0,-1-11-14 0,0 0-16 16,0 0-20-16,0 0-24 0,0 0-43 0,0 0-172 16,0 0-427-16,0 0 190 0</inkml:trace>
          <inkml:trace contextRef="#ctx0" brushRef="#br0" timeOffset="60521.67">16166 8321 8 0,'0'0'222'0,"1"-9"-13"0,-1 9-12 0,5-10-7 16,-5 10-13-16,2-8-9 0,-2 8-13 0,5-7-3 16,-5 7-11-16,0 0-10 0,0 0-12 0,4-9-7 15,-4 9-14-15,0 0-11 0,0 0-7 0,0 0-9 16,0 0-3-16,0 0-3 0,0 0-3 0,0 0-5 16,0 0 3-16,11 18 6 0,-11-18-4 0,2 13-7 15,-1-1 2-15,2-5-7 0,-3-7-3 0,1 18-2 0,0-6-1 16,-1 0-5-16,4 1-1 0,-2-1-4 15,-2-3-2-15,0 0-3 0,3 3-3 0,-3-3-4 16,3-1 2-16,-3-8-6 0,3 17 3 0,-2-11-6 0,0 3 2 16,-1-9-8-16,2 12-12 0,-2-12-26 0,0 11-28 15,0-11-25-15,2 10-26 0,-2-10-28 16,0 0-33-16,0 0-32 0,0 0-232 0,0 0-468 0,0 0 208 16</inkml:trace>
          <inkml:trace contextRef="#ctx0" brushRef="#br0" timeOffset="61887.29">16546 8190 145 0,'0'0'196'0,"0"0"-10"0,0 0-4 15,0 0-11-15,-12 0-12 0,12 0-6 0,0 0-5 16,0 0-4-16,0 0-9 0,0 0-3 0,0 0-5 16,0 0-8-16,0 0-13 0,0 0-1 0,0 0-9 15,0 0-4-15,0 0-12 0,0 0-7 0,0 0-9 16,0 0-4-16,0 0-6 0,0 0-4 0,0 0-9 0,0 0-1 16,20-18-1-16,-20 18-4 0,9-4-1 15,-9 4-3-15,11-5-3 0,-11 5 2 0,9-2-2 0,-9 2 0 16,0 0 3-16,9-2 2 0,-9 2-3 0,0 0 3 15,0 0 1-15,0 0-1 0,0 0-5 0,0 0-1 16,9-4-6-16,-9 4-4 0,0 0 0 0,0 0 2 16,0 0-8-16,0 0 0 0,0 0-4 0,0 0 2 15,0 0-1-15,0 0-3 0,0 0 2 0,0 0-2 16,0 0-3-16,0 0 4 0,0 0-6 0,0 0 7 16,0 0-7-16,0 0 2 0,0 0 1 0,0 0 2 0,0 0 1 15,0 0-4-15,0 0 1 0,0 0 0 0,0 0-3 16,0 0 0-16,0 0 1 0,0 0-1 0,0 0 0 15,0 0 2-15,0 0 0 0,0 0 2 0,0 0-2 16,0 0 2-16,0 0-3 0,0 0 3 0,0 0-1 16,0 0-3-16,0 0 2 0,0 0 0 0,0 0-1 15,0 0 0-15,0 0-1 0,0 0 2 0,0 0-1 16,0 0-2-16,0 0 4 0,0 0-2 0,0 0-1 16,8-2 3-16,-8 2 2 0,0 0 5 0,0 0 0 15,0 0 5-15,0 0 1 0,0 0 0 0,0 0-4 16,0 0 1-16,0 0-2 0,1-11-2 0,-1 11-1 15,4-7-3-15,-4 7-3 0,4-9 3 0,-4 9 0 0,7-12 0 16,-5 8-4-16,-2 4 2 0,7-15-1 16,-2 9-2-16,0 0-2 0,-5 6 6 0,7-13-2 15,-2 7 2-15,-2-2-6 0,-3 8 5 0,6-10-2 0,-3 5 0 16,-3 5 2-16,5-10 1 0,-5 10-3 0,5-10 0 16,-5 10 2-16,0 0-3 0,5-7 3 0,-5 7-5 15,0 0 3-15,6-7-3 0,-6 7 2 0,0 0-2 16,0 0 1-16,0 0-2 0,0 0 3 0,0 0-1 15,0 0 2-15,0 0-6 0,0 0 0 0,0 0-1 16,0 0 3-16,0 0 0 0,0 0 3 0,0 0 2 16,0 0-5-16,0 0-2 0,0 0 6 0,-23 18-1 15,18-12 1-15,-1 0 6 0,-1 5-5 0,1 0-1 16,0 0 3-16,0-1 0 0,1 2-2 0,-1 1-1 16,0 0 3-16,2 1-3 0,-1-2 4 0,2 3 2 15,-1-2-2-15,1-1 3 0,3 3-1 0,-2-2 1 0,4 0-3 16,-2 0-6-16,0 0 11 0,2-4-4 0,0 4 0 15,1-5-2-15,-2 1 2 0,5 1 0 16,-4-2 1-16,6 1 0 0,-1-1-4 0,-1-2-16 0,-1 0-19 16,2-1-21-16,-2 1-26 0,3-2-31 0,-2-1-26 15,-6-3-29-15,15 3-31 0,-7-3-41 0,-8 0-234 16,17-8-510-16,-8 4 227 0</inkml:trace>
          <inkml:trace contextRef="#ctx0" brushRef="#br0" timeOffset="62585.18">16899 8173 225 0,'0'0'214'15,"11"-10"-9"-15,-5 6-10 0,1 1-13 0,-7 3-10 0,9-8-12 16,-9 8-14-16,8-3-11 0,-8 3-16 0,7-4-12 16,-7 4-10-16,0 0-8 0,0 0-10 0,0 0-3 15,17 9-8-15,-17-9-4 0,4 9-4 0,-4-9-4 16,0 13 3-16,0-13-3 0,4 12-2 0,-4-6-1 15,0-6-5-15,2 19-6 0,-2-11-2 0,0-8-5 16,0 15 0-16,1-8-3 0,-1-7-7 0,1 14-1 16,-1-14-1-16,0 12 1 0,0-12-4 0,4 10-3 0,-4-10-2 15,1 6 1-15,-1-6 1 0,0 0 0 16,4 13-3-16,-4-13 2 0,0 0 1 0,0 0-1 16,0 0-5-16,0 0 1 0,0 0-1 0,23-13 0 0,-23 13-6 15,9-11 1-15,1 1 1 0,-1 3 1 0,-1-4-8 16,-1 1 0-16,-1-1-1 0,1 4 0 0,-2 2 2 15,4-9-2-15,-2 6 3 0,-2-1-1 0,1-1 2 16,0 4-3-16,-4 0 1 0,-2 6-3 0,9-12 2 16,-3 8 2-16,-6 4-2 0,8-9 3 0,-8 9-3 15,5-8-1-15,-5 8-2 0,0 0 4 0,5-5-6 16,-5 5 3-16,0 0-1 0,0 0 2 0,0 0-1 16,0 0-1-16,0 0 2 0,0 0 6 0,17 8 1 15,-17-8 1-15,5 11-1 0,-5-11 3 0,5 10 1 16,-2-1-2-16,-2 0-2 0,-1-9 2 0,4 17 1 15,-2-6-1-15,0-2 1 0,0 0-4 0,-1-3 1 16,-1-6-3-16,5 16 0 0,-4-7 6 0,-1-9-6 0,4 11-9 16,-4-11-12-16,2 10-16 0,-2-10-9 15,1 7-8-15,-1-7-12 0,4 9-17 0,-4-9 2 0,0 0-15 16,0 0-25-16,0 0-26 0,0 0-18 0,0 0-22 16,0 0-195-16,13-16-409 0,-9 6 181 0</inkml:trace>
          <inkml:trace contextRef="#ctx0" brushRef="#br0" timeOffset="62698.87">17342 7983 11 0,'0'0'215'0,"7"-10"-17"0,-3 4-11 16,-4 6-16-16,11-11-8 0,-5 6-10 0,2 2-12 16,-8 3-5-16,15-5-8 0,-4 4-6 0,0-3-4 15,3 0-9-15,-3 4-7 0,1 0-7 0,-1 2-10 0,-1 0-2 16,-1 2-2-16,0-2-2 0,-1 2 0 0,3 4-4 15,-4 1-8-15,3 2-1 0,-5 1-5 0,0-2-5 16,-4 6 6-16,3-3-8 0,-4 3-6 0,-2 0-4 16,0-5-5-16,-3 10 2 0,0-6-4 0,0 5-3 15,-3-1-1-15,1-1-5 0,1-3 0 0,-2-3-5 16,0 1-1-16,0 5-2 0,0-6 0 0,2-1-7 16,1-4-15-16,-1 2-15 0,2-2-18 0,2 1-19 15,-3-2-15-15,5-6-15 0,-2 10-15 0,2-10-18 0,0 0-26 16,9 9-30-16,-9-9-49 0,14 0-164 0,-14 0-417 15,27-10 184-15</inkml:trace>
          <inkml:trace contextRef="#ctx0" brushRef="#br0" timeOffset="63255.54">17889 8148 55 0,'0'0'243'0,"0"0"-11"15,0 0-11-15,0 0-13 0,21 7-5 0,-21-7-14 0,23-2-12 16,2 4-13-16,1-1-13 0,-2-2-20 0,0-1-3 15,0-1-16-15,0 3-10 0,-1 0-11 0,-1 0-7 16,-5 3-17-16,0-3-18 0,-2 2-29 0,-1-4-26 16,-5 4-28-16,2-2-33 0,-11 0-44 0,13 1-36 15,-13-1-57-15,0 0-139 0,10-3-373 0,-10 3 165 16</inkml:trace>
          <inkml:trace contextRef="#ctx0" brushRef="#br0" timeOffset="63051.1">17927 8025 188 0,'0'0'209'15,"0"0"-10"-15,0 0-7 0,0 0-10 0,0 0-5 16,0 0-6-16,0 0-5 0,0 0-9 0,43-3-7 16,-32 2-7-16,0 1-4 0,5 0-9 0,-3-1 0 0,0 1-11 15,1-1-6-15,1-2-5 0,-2 2-9 0,2 0-4 16,1 1-10-16,-3-4-2 0,3 1-9 15,-4 3-5-15,1-1 0 0,0 1-16 0,-13 0-1 0,21-2-3 16,-14 2-7-16,4-4-8 0,-11 4 0 0,17-2-5 16,-17 2-3-16,13-1-5 0,-13 1 1 0,12 3-5 15,-12-3-1-15,11 4-10 0,-11-4-10 0,10 0-14 16,-10 0-15-16,5 5-12 0,-5-5-12 0,0 0-22 16,0 0-24-16,0 0-25 0,0 0-36 0,0 0-26 15,-16 16-37-15,16-16-207 0,-16 3-469 0,7 0 207 16</inkml:trace>
        </inkml:traceGroup>
        <inkml:traceGroup>
          <inkml:annotationXML>
            <emma:emma xmlns:emma="http://www.w3.org/2003/04/emma" version="1.0">
              <emma:interpretation id="{98BEBD39-D81A-4628-A591-8391A89F37AA}" emma:medium="tactile" emma:mode="ink">
                <msink:context xmlns:msink="http://schemas.microsoft.com/ink/2010/main" type="inkWord" rotatedBoundingBox="19454,8271 23715,7888 23831,9176 19570,9560"/>
              </emma:interpretation>
            </emma:emma>
          </inkml:annotationXML>
          <inkml:trace contextRef="#ctx0" brushRef="#br0" timeOffset="64755.55">18737 7810 224 0,'0'0'288'0,"0"0"-16"0,-5-9-15 15,5 9-23-15,0 0-22 0,-3-5-24 0,3 5-22 16,0 0-16-16,0 0-18 0,0 0-16 0,0 0-11 16,0 0-10-16,0 0-6 0,-12 15-8 0,12-15-10 15,-3 15-6-15,1-6-5 0,1 3-2 0,-2 0-7 16,2 2-2-16,0-1-3 0,-2 1-2 0,3 3-5 16,0-4-6-16,0 2 1 0,-1-2-6 0,1 2 0 15,0 0-3-15,0 1-7 0,1-4 3 0,2 3-2 16,-2-5 2-16,-1 7-5 0,1-10-3 0,-1-7 0 15,7 19 5-15,-3-13-4 0,0-1-3 0,-2 1 5 16,5-1 0-16,-7-5-3 0,17 5 1 0,-7-4 3 16,3-2-3-16,4 1-3 0,4-5-1 0,3 4-3 0,-1-6-1 15,2 1 4-15,3-2 1 0,6-3-4 0,-2-4-1 16,2 0-7-16,-1-1-4 0,-2-2-13 0,-1 0-4 16,-2-3-9-16,-1-1-2 0,-1 0-6 0,-2-2-4 15,-7 6 0-15,0-3-3 0,1-6 5 0,-6 7-2 16,-3-3 10-16,-4 1 2 0,-2 0 1 0,0 1 1 15,-7 0 7-15,-3-1-1 0,-3 1 3 0,-2 3 0 16,-1 2 3-16,-5-2 1 0,-3 2 3 0,-2 0-1 16,-8 2 3-16,-4 1 1 0,-3 3 0 0,13 5 1 0,-2-1 0 15,2 0 8-15,0 6-1 0,-1-3 2 16,1 2-3-16,1 5 3 0,4 0 1 0,-4-2 3 0,3 4-5 16,-1 4 7-16,4-1-5 0,-3 5 5 0,2-5-3 15,6 3 2-15,-2 1-2 0,1 6-2 0,4-6-1 16,0 4 3-16,3-2 0 0,2 5 1 0,0-5-3 15,2-1 4-15,3 2-2 0,-3-1 3 0,6-4 0 16,0 3 2-16,2-1 0 0,0-1 4 0,4-1-6 16,-1-1 10-16,4-1 1 0,0 0 7 0,1 0 1 15,4-3-1-15,5-2-4 0,-3-1 2 0,6 0-3 16,1-1 1-16,2-2-5 0,6-2 2 0,-8-1-3 16,13 0 1-16,0-3-5 0,-3 1 2 0,-1 0-3 0,-9 0 0 15,0 1-1-15,-2-2-3 0,1 1 2 0,-2-1 3 16,-1 2-6-16,-6 0-5 0,-1-2 2 15,-1 6 3-15,-5-4-1 0,2 0-6 0,-4 4-11 0,-7 0-10 16,17-6-18-16,-9 5-16 0,-8 1-17 16,9-3-14-16,-9 3-18 0,0 0-16 0,0 0-16 15,19 0-15-15,-19 0-40 0,13 0-186 0,-13 0-411 0,14-4 183 16</inkml:trace>
          <inkml:trace contextRef="#ctx0" brushRef="#br0" timeOffset="65067.06">19835 7337 206 0,'-17'0'220'0,"17"0"-15"15,-17 5-9-15,4 3-10 0,0 0-16 0,-3 7-16 16,-1 0-5-16,4 1-15 0,-2 4-9 0,-2 7-11 16,4-6-11-16,1 12-10 0,0-4-5 0,3 5-9 15,1-3-6-15,3 1-7 0,1-1-5 0,3 1-6 16,1-8-7-16,0-2-1 0,3 2-4 0,-1-2-6 16,3-1-3-16,-1 1-19 0,2-4-7 0,1 2-25 15,0-8-21-15,-2 2-25 0,3-5-34 0,-2 2-27 16,2-3-41-16,-1-3-203 0,0-1-398 0,3-1 176 0</inkml:trace>
          <inkml:trace contextRef="#ctx0" brushRef="#br0" timeOffset="65785.92">20084 7613 245 0,'-8'-8'260'0,"8"8"-22"0,0 0-23 0,0 0-25 16,-8-5-20-16,8 5-21 0,0 0-13 0,0 0-10 16,0 0-8-16,-7 18-3 0,7-18-5 0,0 15-12 15,0-6-5-15,0-9-8 0,2 21-4 0,-2-9-6 16,0 1-1-16,0-1-10 0,0 0-6 0,0 0-5 15,1-3-5-15,-1 1-4 0,3 0-3 0,-3-10-4 16,0 21-1-16,0-21-8 0,-3 10 3 0,3-10-6 16,0 13-2-16,0-13-1 0,0 0 1 0,0 10-4 0,0-10 1 15,0 0 1-15,0 0 1 0,0 0-5 16,0 0 0-16,0 0 0 0,0 0-2 0,0 0 0 0,0 0-1 16,0 0-5-16,0 0-4 0,0 0 0 0,8-42-7 15,-4 30-6-15,1-1-4 0,1 1 1 0,4-1-5 16,0-1-2-16,3-2 4 0,-1 0 1 0,4-1 2 15,-5 7-2-15,1-2 1 0,0 0 1 0,0 3 3 16,-1-2-2-16,0 3 3 0,1-2-3 0,-3 4 1 16,1-2 4-16,1 1-1 0,1-1 0 0,-5 4 1 15,3-1 0-15,-4 1 4 0,-6 4-3 0,13-6 8 16,-6 0 2-16,-7 6 2 0,10-4-2 0,-10 4 3 16,7-2-1-16,-7 2 0 0,0 0-2 0,10-4-3 0,-10 4 2 15,0 0 6-15,0 0 2 0,0 0 3 0,11 7 7 16,-11-7 6-16,0 11-3 0,0-11 3 0,1 14 3 15,-1-14 0-15,0 15-6 0,1-3-4 0,-1 1 1 16,0-2-1-16,0 2 2 0,0-1-6 0,0 0-1 16,3 1-2-16,-3 0 2 0,-3 0-2 0,3 0-1 15,-1-1 3-15,2-2-11 0,-1 2-26 0,0-2-30 16,0-10-30-16,0 17-40 0,0-8-38 0,0-9-45 16,3 10-69-16,-3-10-178 0,0 0-487 0,2 9 216 15</inkml:trace>
          <inkml:trace contextRef="#ctx0" brushRef="#br0" timeOffset="65972.31">20572 7732 338 0,'0'0'322'0,"3"-8"-24"0,-3 8-19 16,5-8-20-16,-5 8-27 0,6-6-20 0,-6 6-22 15,6-9-20-15,-6 9-15 0,0 0-19 0,12-5-24 16,-12 5-26-16,9-2-37 0,-9 2-34 0,0 0-36 15,13-3-38-15,-13 3-38 0,0 0-45 0,12 4-45 16,-12-4-205-16,0 0-424 0,0 0 188 0</inkml:trace>
          <inkml:trace contextRef="#ctx0" brushRef="#br0" timeOffset="66782.92">20918 7728 153 0,'6'-6'221'0,"6"-1"-14"0,2-2-20 15,-2-1-14-15,1-1-11 0,0 3-13 0,2-2-16 16,2-5-10-16,1 0-10 0,0-1-14 0,0 0-6 15,9-5-9-15,-8 3-9 0,9-5-7 0,-3 0-6 16,-1-1-5-16,4 2-6 0,-6-5-12 0,3-1 4 16,-4 0-7-16,-6 10-4 0,6-13-2 0,-2 2-6 15,-2 0-3-15,-2 2 0 0,-2-6-7 0,-5 8 4 16,1 3-6-16,-1 2 0 0,-1-1-5 0,-2-1 5 0,-1 2-4 16,-4 5-2-16,0 0 2 0,1-1 1 15,-1 1-3-15,-2 4 5 0,-1-3 3 0,3 2-4 0,-3 2 1 16,-2 3-3-16,1 0-4 0,4 7 1 0,-8-13-1 15,2 8 2-15,6 5-6 0,-11-6 6 0,11 6-4 16,-17-2-2-16,7 3 0 0,10-1 3 0,-21 7 2 16,7 2 1-16,2-3 2 0,-5 7-3 0,-1 2 2 15,1-1-1-15,0 4 2 0,2 1-2 0,0 1 4 16,-2 10-3-16,0-1 2 0,2 3-1 0,5 2 1 16,-1-1 0-16,5 0-1 0,1 2-1 0,3-4 2 15,1 2-2-15,1-2-3 0,4 1 2 0,4-2 1 16,-6-7 2-16,5-1-4 0,2-1 2 0,-1-3-2 0,2 0 1 15,3-2 0-15,3 0-2 0,-5-7 3 16,2-1 0-16,-2-1-1 0,1-1-1 0,-3 0-2 16,4-3 2-16,0-2-2 0,-1 1 2 0,0-2 0 15,2 0-5-15,-5-3 2 0,-9 3-3 0,27-6 0 16,-14 1-7-16,0-1 4 0,-1 1 0 0,-1 1 1 16,1-1-3-16,-3 4 3 0,2-3-3 0,-11 4 4 0,13-8-3 15,-8 5-4-15,-5 3 3 0,9-2 0 0,-9 2-1 16,0 0 3-16,11-3-4 0,-11 3 2 0,0 0 1 15,0 0 4-15,14 7-1 0,-14-7-1 0,0 0 0 16,6 6 2-16,-6-6-1 0,10 5 2 0,-10-5 4 16,11 3-3-16,-1-3 2 0,-10 0 3 0,18 1 0 15,-2 1 1-15,-3-2-1 0,2-2 2 0,0 0-2 16,2 0 3-16,-2-2-4 0,0 2 1 0,0-5 1 16,-1 1 0-16,0 1 1 0,-2 2-1 0,-1-9-4 0,-1 4 5 15,-1-1-2-15,-3 1-1 0,-1-1-2 0,-1 2 0 16,-2-2-1-16,-2 9-1 0,-2-17-3 15,-3 10-3-15,5 7-5 0,-12-12-2 0,2 5-7 0,-3 2-8 16,-3 1-6-16,1 1-6 0,0 0-7 0,-2 5-6 16,1-1-11-16,2 2-8 0,0 1-11 0,1 2-9 15,1 1-4-15,0-1-6 0,2 0-14 0,2 0 1 16,3 3 7-16,-2-3-10 0,2 2-5 0,1 1-16 16,1 1-105-16,1-1-262 0,-1 5 117 0</inkml:trace>
          <inkml:trace contextRef="#ctx0" brushRef="#br0" timeOffset="67143.66">21535 7599 609 0,'4'10'10'16,"-1"-4"27"-16,1 6 10 0,2-3 4 0,0-2 8 15,3 2 7-15,-1 0 2 0,3-1 4 0,-1 2 4 16,-2-4 3-16,2 3 2 0,1 1 7 0,1-4-3 16,-3 3-3-16,5-1-1 0,-2 2-6 0,0-4 4 15,-1 5-5-15,1-3 0 0,0 1-8 0,0 0-4 0,-2 0-3 16,2 3-2-16,-2-4-4 0,-2 3-6 0,0 1-2 16,3-2-4-16,-5 2-2 0,2 1 1 0,-4-1 0 15,0-1 3-15,-2 5-8 0,1-1 4 0,-3 0 3 16,0 1-2-16,0-1-1 0,-4 5-5 0,-1-1 0 15,1-4 2-15,-1 5-6 0,-1-5-1 0,-4 3 0 16,2 0 1-16,-1-3-2 0,-1 2-1 0,0-3 6 16,-1 1-2-16,-1-5 4 0,1 3-1 0,-3-2 3 15,1-3-2-15,-1-1 1 0,-7 2-2 0,1-3 0 16,-2-2-2-16,5 1 3 0,-7-4 1 0,3 2-5 0,-2-6-6 16,2 3-1-16,-1-2 2 0,0-3-4 15,5 2 0-15,-3-5-3 0,4-2-4 0,-1-2 2 0,5 3-1 16,1-2-6-16,4-1-11 0,1-1-18 0,0 0-24 15,5 0-30-15,1-5-25 0,4 0-31 0,5 0-39 16,4-4-53-16,6-4-253 0,8-3-514 0,0 1 227 16</inkml:trace>
          <inkml:trace contextRef="#ctx0" brushRef="#br0" timeOffset="67585.6">22097 7470 48 0,'0'0'216'0,"0"0"-16"16,0 0-8-16,6 13-16 0,-6-13-5 0,0 0-6 0,2 10-12 15,-2-10-10-15,2 12-14 0,-2-12-10 0,2 12-13 16,-2-12-7-16,0 13-7 0,0-13-7 0,0 14-8 15,0-14-9-15,1 13-2 0,-1-13-5 16,-1 11-6-16,1-11-4 0,-2 10-8 0,2-10-2 16,0 0-1-16,0 0-6 0,-4 10 9 0,4-10 8 0,0 0-5 15,0 0-6-15,0 0-1 0,0 0-3 0,0 0-7 16,0 0-3-16,13-25-5 0,-5 17-6 0,-1-3-9 16,-1 1 0-16,2 2-7 0,3-4 0 0,-2 0 1 15,-1 3-1-15,2-4-2 0,-2 3 0 0,0 2 2 0,0-2-1 16,-2 3 0-16,1 3 4 0,-1-2-4 15,1 2-1-15,1-1 1 0,-8 5 4 0,11-2-1 16,-11 2 2-16,13-3-5 0,-13 3 4 0,13 1-2 0,-13-1 0 16,15 4 2-16,-9 1 5 0,-6-5 2 0,10 7 1 15,-5 1 3-15,0-1-3 0,2 0 7 0,-2 1-3 16,1 4-5-16,1-2 3 0,-3-1 0 0,1-1-2 16,-1 2 1-16,0 1 1 0,0 2-3 0,-3-6 2 15,3 2-6-15,-1-1-20 0,-3-8-22 0,5 13-27 16,-5-6-23-16,0-7-28 0,2 9-26 0,-2-9-40 15,0 0-237-15,0 0-454 0,0 0 201 0</inkml:trace>
          <inkml:trace contextRef="#ctx0" brushRef="#br0" timeOffset="67844.44">22746 6996 42 0,'7'-8'250'0,"-7"8"-24"0,13-5-14 0,-13 5-17 15,13 2-13-15,-13-2-9 0,20 9-9 0,-8-1-7 16,1 5-13-16,1 1-9 0,-4 4-10 0,5 3-5 16,-1 10-4-16,2 0-11 0,-6 4-10 0,2 2-9 15,-4 1-6-15,-3 1-11 0,-2 0 1 0,-6 4-10 16,-2 0-3-16,-6-1-22 0,-6 17-29 0,-1-17-44 15,-7 10-55-15,-3-15-56 0,0 0-79 0,-1-4-172 16,3-5-432-16,-3 2 191 0</inkml:trace>
        </inkml:traceGroup>
      </inkml:traceGroup>
    </inkml:traceGroup>
    <inkml:traceGroup>
      <inkml:annotationXML>
        <emma:emma xmlns:emma="http://www.w3.org/2003/04/emma" version="1.0">
          <emma:interpretation id="{D14F9049-4F00-4A17-AF49-F9600C12A4DE}" emma:medium="tactile" emma:mode="ink">
            <msink:context xmlns:msink="http://schemas.microsoft.com/ink/2010/main" type="paragraph" rotatedBoundingBox="1439,11550 10588,11165 10624,12018 1475,124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D90DB1-E095-45D1-B6D3-852E9FDCCC5D}" emma:medium="tactile" emma:mode="ink">
              <msink:context xmlns:msink="http://schemas.microsoft.com/ink/2010/main" type="line" rotatedBoundingBox="1439,11550 10588,11165 10624,12018 1475,12402"/>
            </emma:interpretation>
          </emma:emma>
        </inkml:annotationXML>
        <inkml:traceGroup>
          <inkml:annotationXML>
            <emma:emma xmlns:emma="http://www.w3.org/2003/04/emma" version="1.0">
              <emma:interpretation id="{7154ABC3-659E-4297-9B67-ED2A47A51770}" emma:medium="tactile" emma:mode="ink">
                <msink:context xmlns:msink="http://schemas.microsoft.com/ink/2010/main" type="inkWord" rotatedBoundingBox="1443,11646 3983,11540 4015,12296 1475,12402"/>
              </emma:interpretation>
            </emma:emma>
          </inkml:annotationXML>
          <inkml:trace contextRef="#ctx0" brushRef="#br0" timeOffset="78054.71">621 10744 88 0,'0'0'122'16,"0"0"-3"-16,0 0-9 0,0 0-7 0,0 0-4 15,0 0-6-15,0 0-2 0,0 0-3 0,4-18-22 16,-4 18 5-16,0 0-11 0,9-6 1 0,-9 6-3 15,11-3-8-15,-11 3-6 0,18-1 4 0,-6-2-13 16,2 1 11-16,2 1-1 0,6 1 1 0,0 0-4 16,3-2-3-16,0 2 1 0,2-1-4 0,1 1-8 15,4 0 1-15,-3 0-2 0,6 1-4 0,2-1 1 0,-2-3-6 16,-8 3 1-16,1-2-4 0,8 2-2 0,-1 0 2 16,-1-1-6-16,-5 1-2 0,6-1 0 0,-8 2 4 15,0-2 1-15,-1 1-3 0,-1-3 0 0,-2 2-2 16,3 0-2-16,-5 1-1 0,1 0 0 0,-5-1-2 15,-1-2 0-15,1 2 0 0,-4 1 0 0,0 0-1 16,0-2 2-16,-4 2 0 0,-9 0-1 0,20-3-6 16,-20 3 0-16,16 0-2 0,-16 0-3 0,10 0-4 15,-10 0-1-15,0 0-6 0,12 0 0 0,-12 0-6 16,0 0-5-16,0 0-7 0,12 0-8 0,-12 0-6 16,0 0-11-16,0 0 4 0,0 0-3 0,0 0-9 15,0 0-18-15,0 0-16 0,0 0-109 0,0 0-231 0,0 0 103 16</inkml:trace>
          <inkml:trace contextRef="#ctx0" brushRef="#br0" timeOffset="78359.4">1259 10722 157 0,'-7'4'176'0,"7"-4"-15"0,-9 12-8 15,4-6-6-15,-4 3-10 0,2 3-11 0,-3-2-1 16,2 2-7-16,-1 1-11 0,1 3-2 0,-2 1-11 16,0 1-5-16,3-3-5 0,-1 1-8 0,-3 4-6 15,5-2-5-15,-1-1-7 0,2-3-5 0,-3 0-3 16,0 3-3-16,-1 2-4 0,1-4-7 0,2-2-4 16,3 2 1-16,-2 0-4 0,-2-3-3 0,2-1-3 15,-1 0-3-15,0 0-2 0,1 2-2 0,-1-6 1 0,0-2-10 16,1 5-8-16,1-4-12 0,4-6-13 15,-8 12-17-15,5-7-14 0,3-5-19 0,-4 8-10 0,4-8-2 16,0 0-4-16,-4 9-5 0,4-9-43 0,0 0-157 16,0 0-321-16,0 0 142 0</inkml:trace>
          <inkml:trace contextRef="#ctx0" brushRef="#br0" timeOffset="79700.6">1705 10523 115 0,'0'0'146'0,"0"0"-6"0,9 16-2 16,-9-16-3-16,0 17-14 0,0-7 2 0,-3 3-1 15,2 1-12-15,0-1-2 0,-5 3-3 0,3-1-6 16,-4 6-8-16,3-3 0 0,-2 2-7 0,0 0-8 16,0-2 2-16,-1 1-1 0,1-1-9 0,-1 2-1 15,2-5-5-15,-2 0-5 0,1 1-7 0,-3 4-5 16,2-6-2-16,-1 0-3 0,0 4-2 0,2-3-3 16,-1 0-4-16,1-5-1 0,-1 4-4 0,2-1-4 15,-1-3-2-15,0 1 0 0,0 0-4 0,1 0 3 16,1-3-5-16,4-8-2 0,-7 11 2 0,6-5 1 15,1-6-5-15,-5 11-1 0,1-5-2 0,4-6-2 0,0 0 0 16,-2 10 1-16,2-10 2 0,0 0 0 16,0 0-4-16,0 0-2 0,0 0-3 0,0 0-3 0,13 3-11 15,-13-3-3-15,17-8-3 0,-17 8 2 0,16-12-4 16,-8 6-8-16,4-2-2 0,-2-3-4 0,3 1-5 16,-1 2-1-16,2-2 9 0,-1-1-2 0,1 1 3 15,-3 0 2-15,4 0-1 0,-4-1 8 0,3 1-2 16,3-3 7-16,-2 5 1 0,-3-2 3 0,-3 1 0 15,2 3 3-15,0-1-4 0,-1 2 5 0,-4-1 3 16,1 3 1-16,-2-3 5 0,-5 6 0 0,10-5 0 16,-10 5-1-16,7-6 0 0,-7 6 0 0,0 0 2 15,0 0 1-15,0 0 4 0,0 0 4 0,0 0 1 16,0 0 5-16,8 14 4 0,-8-14 3 0,0 16-1 16,0-16 3-16,-7 17 1 0,6-5 0 0,1 0-4 0,-3 1 5 15,3-3-5-15,0 4 2 0,-1-1-5 0,1-1 2 16,0-1-2-16,0 1-3 0,4-4-1 0,-2 0 1 15,2-1 0-15,-1 0-7 0,1 1 7 0,1-1-2 16,2-1-4-16,-2-1 5 0,-5-5-3 0,13 10-2 16,-4-7 2-16,4-3 0 0,0 1-3 0,2 0 0 15,-2-1 1-15,2-1 0 0,0 0-2 0,2-5-3 16,5-2-4-16,0 1-1 0,-2-4-1 0,3 1-9 16,3-3-8-16,-2-1-2 0,-3 0 2 0,2 1 6 15,0-2-1-15,-5 3-1 0,3-5 3 0,-4 5 2 16,1-2 1-16,-6 2-3 0,-2 1 5 0,0 1-3 15,-3-1-1-15,0-1 7 0,-2 3 7 0,-4 2 1 16,1-2-2-16,-2 9-3 0,-2-15 6 0,2 15-4 16,-6-12 1-16,6 12 1 0,-11-6-5 0,4 3 3 15,7 3-2-15,-24-3 1 0,14 5 4 0,10-2 0 16,-24 3 3-16,10 0 4 0,1 3-2 0,1-2 2 0,-1 5 1 16,2-3 1-16,0 0-1 0,0 4 0 0,-1 1-2 15,2-2 0-15,2 0 2 0,2 4-3 0,-1-5 0 16,2 1-1-16,1 2 1 0,1-2-3 0,1 2 0 15,2-11 0-15,-2 16-1 0,2-16 2 0,4 15 3 16,-1-8-5-16,1 0 1 0,-2 0 2 0,6-2-3 16,0 1 4-16,-1-1-1 0,3-4-1 0,2 4 2 15,1-1-2-15,3-2-2 0,-2-2-5 0,2 0-1 16,2 0-4-16,-1 0-1 0,0-5-9 0,4 1 5 16,0-1-5-16,0-2-3 0,-2 1-1 0,2-2 7 15,-6 4-3-15,0-3 4 0,1 0 1 0,-3 2-1 16,0-1 5-16,2 0 0 0,-6 0 1 0,0 2 1 15,-1 1 0-15,-2-1 0 0,-6 4 2 0,12-2-6 0,-12 2 6 16,0 0-2-16,12-4-3 0,-12 4 4 16,0 0 4-16,0 0 0 0,0 0-2 0,10 6-2 0,-10-6 1 15,0 0 2-15,0 11 0 0,0-11 3 0,0 0 1 16,-1 15-3-16,1-15 8 0,-4 13-5 0,4-13 3 16,-1 13-5-16,1-13 0 0,0 12-1 0,0-12 4 15,-2 9 0-15,2-9 1 0,0 0-2 0,-2 11-4 16,2-11 1-16,0 0 5 0,0 0-4 0,2 9 2 15,-2-9 3-15,0 0 2 0,0 0-7 0,7 6 0 16,-7-6-1-16,12 0 7 0,-12 0-9 0,0 0 4 16,19-9 4-16,-7 3-5 0,-3 1-1 0,4-1-5 15,0-1 0-15,2 0 1 0,-2 2-3 0,-1-1 0 0,-1-3 2 16,5 2-1-16,-3 1-1 0,-2-2 2 16,2 3 0-16,-4 0 4 0,-3 1-4 0,5 0 0 15,-3 0 5-15,-8 4 1 0,13-6-2 0,-7 3 4 0,-6 3-3 16,15-6 1-16,-15 6-1 0,7-1-3 15,-7 1 1-15,0 0 3 0,15 1 1 0,-15-1-3 16,9 5 9-16,-9-5 0 0,5 6-8 0,-5-6 9 0,7 6-1 16,-3 0 3-16,-4-6-1 0,5 9 0 0,-3-2 0 15,-2-7 1-15,4 11-2 0,0-5-3 0,0 0-6 16,-4-6 8-16,5 11 2 0,-1-6-3 0,-4-5-3 16,3 12-3-16,1-7-13 0,2 1-13 0,-6-6-13 15,10 9-15-15,-6-7-10 0,-4-2-18 0,10 6-17 16,-10-6-11-16,14 3-14 0,-14-3-48 0,16-1-126 15,-16 1-322-15,20-8 142 0</inkml:trace>
          <inkml:trace contextRef="#ctx0" brushRef="#br0" timeOffset="79873.25">3160 10949 104 0,'8'3'186'15,"-8"-3"-9"-15,0 0-8 0,6 11-8 0,-6-11-4 0,1 14-13 16,-1-7-15-16,0-7-8 0,0 18-10 0,0-18-9 15,-3 20-8-15,1-7-8 0,0 1-9 0,-4 2-6 16,1-4-7-16,-4 7-7 0,1 2-20 0,-4-2-29 16,1-3-42-16,-2 2-29 0,-1-1-31 0,0-2-217 15,-3-1-337-15,4-6 150 0</inkml:trace>
        </inkml:traceGroup>
        <inkml:traceGroup>
          <inkml:annotationXML>
            <emma:emma xmlns:emma="http://www.w3.org/2003/04/emma" version="1.0">
              <emma:interpretation id="{A78C1CF4-17A0-4209-A7C3-9D7FFDAA1481}" emma:medium="tactile" emma:mode="ink">
                <msink:context xmlns:msink="http://schemas.microsoft.com/ink/2010/main" type="inkWord" rotatedBoundingBox="4675,11414 8976,11233 9004,11905 4703,12086"/>
              </emma:interpretation>
            </emma:emma>
          </inkml:annotationXML>
          <inkml:trace contextRef="#ctx0" brushRef="#br0" timeOffset="81451.66">3862 10738 121 0,'0'-15'155'0,"0"15"-9"16,1-18-7-16,2 9-12 0,-3-1-5 0,0 10 0 0,6-18-17 15,1 5-11-15,-1 5-4 0,3-5-12 0,-1 3-6 16,0 0-3-16,3-3-2 0,-2 3-9 0,-1-2-4 16,7-4-8-16,-2 2-1 0,3 0 3 0,-7 3-7 15,3-1-6-15,2 2 5 0,3-5-7 0,0 3-3 16,-1 1-1-16,5-5 3 0,-8 7-3 0,4-3-3 15,1 0 1-15,-2 5-4 0,2-6-3 0,3 4 2 16,-8 0-3-16,7 0 0 0,1 0 2 0,-7 1-3 16,3 2 1-16,0 0-3 0,-1 1 2 0,-2 2-4 15,3 0-2-15,-1-1 1 0,1 2 1 0,-1-1-5 16,-2 1 3-16,2-2-3 0,-3 3 2 0,-2 1-4 16,5-1-1-16,-4 0 2 0,-12 1 1 0,20 0-3 15,-10 1-3-15,0 0-6 0,2 3 5 0,0-1 2 16,-5 3-2-16,0 1-2 0,1-1 1 0,-4 1 6 0,4 3 10 15,-1 2-2-15,-5 1 0 0,2-1 3 0,-1 4 7 16,-1 1-2-16,0-3 2 0,-2 5 3 0,0 3 0 16,-4-2 2-16,4 3 2 0,-3-3-1 0,2 0-1 15,-3 3-4-15,0-2 0 0,1-1-4 0,-1 0 0 16,3 2-1-16,-3-8-2 0,3 6-6 0,-2-3 2 16,1-2-2-16,2-2 1 0,-2 4-2 0,1-4 0 15,1-1-5-15,1-2 2 0,-1 2-2 0,2-1 4 16,-2-2-2-16,4-2 1 0,-2 2-1 0,3-2-2 15,-1-2 3-15,2 4-3 0,-1-3-1 0,1-1 3 16,1 0 0-16,1-2-3 0,2 0-2 0,1-3 4 16,0 2-3-16,2-2-5 0,2-2-6 0,-2 2-3 15,1-6-5-15,-2 1-2 0,4-2-4 0,-3 0-4 0,1 1 0 16,1-2 1-16,-1-1-3 0,-1 2 0 16,-1-5 2-16,1 3 4 0,-3-1 1 0,-1 1 0 15,1 1 1-15,-4 1 4 0,2 0-3 0,-1 2 8 0,-1-1-4 16,-1 2 1-16,-5 4 4 0,8-9 0 0,-8 9 1 15,7-6-1-15,-7 6-3 0,5-6 4 16,-5 6-3-16,0 0 1 0,0 0 2 0,0 0-2 0,6-5 2 16,-6 5 0-16,0 0 0 0,0 0 1 0,0 0 1 15,0 0 3-15,4 19-4 0,-4-19 3 0,4 11-3 16,-4-11 2-16,3 11-2 0,-2-2 6 0,4-2 0 16,-1-1 0-16,-1 2 0 0,-3-8 3 0,9 11-7 15,-6-8 10-15,6 2-3 0,-9-5 0 0,13 7 0 16,-3-6 2-16,-3 1-2 0,5 1-5 0,2-3 7 15,2 1 2-15,-4-2-3 0,3-2 1 0,1 2 0 16,-2-1 0-16,-2-4-3 0,2 3 1 0,-2-2 0 0,1-3-3 16,0 0 2-16,-1-1 0 0,0 1-3 0,0-1 1 15,-2 1 0-15,-1 1 1 0,0-4 3 16,-2 3-2-16,-2 1-1 0,0-2-3 0,-1 1 1 0,-4 8 0 16,7-14-1-16,-7 8 0 0,0 6-2 15,0 0 2-15,-8-16-4 0,8 16 1 0,-14-6 2 0,6 6-1 16,8 0 0-16,-19 0-2 0,19 0 0 0,-20 3 2 15,13 0-1-15,-2 3 4 0,1-1-4 0,0 1 1 16,3 2 3-16,0-2-1 0,-1 5 2 0,1 0 0 16,1-4 0-16,3 1 0 0,5 5 2 0,-3-3 4 15,4 2 3-15,2-1 5 0,3-1 3 0,9 2-1 16,-1-1 1-16,0-1-5 0,6-2 0 0,-2-1 1 16,6-1-2-16,-4 0 1 0,5 0-3 0,-3-3 0 0,7 3-1 15,-6-4-12-15,-2 2-14 0,3-2-28 16,-2-1-24-16,-4 2-32 0,2-6-45 0,-1 3-55 15,-6-3-160-15,5-2-391 0,-6 0 173 0</inkml:trace>
          <inkml:trace contextRef="#ctx0" brushRef="#br0" timeOffset="80468.9">4419 10634 47 0,'0'0'188'0,"0"0"-10"16,0 0-14-16,0 0-18 0,-12 13 4 0,12-13-10 0,-5 12-14 16,-1-3-11-16,1 3-5 0,0-1-16 15,0 3-1-15,2 0-9 0,-2 0-13 0,1 0-7 16,1 0 3-16,-2 0-11 0,1 1 1 0,3 1-8 0,-3-4-5 16,0 6-4-16,-1-5-4 0,0 2-6 0,-1 0 4 15,0-3-12-15,-3 0 2 0,0 3-12 0,-1-5-22 16,0 2-13-16,1-3-9 0,0 0-20 0,-3 1-18 15,1-1-8-15,2-6-13 0,0 2-19 0,0-4-23 16,-2 3-141-16,-3-5-296 0,14 1 130 0</inkml:trace>
          <inkml:trace contextRef="#ctx0" brushRef="#br0" timeOffset="82042.19">5909 10754 39 0,'-1'11'162'0,"1"-11"-9"0,0 0-6 0,0 0-5 0,7 13-8 16,-4-8-3-16,-3-5-12 0,9 7-3 0,-4-4-14 15,5 0-4-15,0-3-6 0,-10 0-5 0,18 6-5 16,-5-4-11-16,2-1-3 0,-2-2-7 0,3 2 3 16,-1-2-10-16,2-1-6 0,-1 0-2 0,0 1-7 15,-2-2-4-15,0 0-3 0,1 0-6 0,-3 0 2 16,-3 0-3-16,1 0-2 0,-1-4-3 0,-1 2-3 16,-8 5 2-16,9-9-5 0,-1 2 3 0,-8 7 1 15,5-9 1-15,-5 9-6 0,0-11 3 0,0 11-2 0,-4-13-2 16,4 13-3-16,-6-13-3 0,-5 8 0 15,5-1-1-15,-6 1 2 0,-2 0-6 0,-2 1 3 16,3 2-1-16,-3-2-1 0,1 2-7 0,-1-1 9 0,2 3-1 16,2-1 0-16,-1 1-2 0,0 1 5 0,13-1-5 15,-20 3-1-15,12-3-11 0,8 0-8 16,-14 3-14-16,14-3-12 0,-11 5-3 0,11-5-17 0,-4 7-17 16,4-7-28-16,0 0-22 0,0 0-187 0,0 0-347 15,15 12 154-15</inkml:trace>
          <inkml:trace contextRef="#ctx0" brushRef="#br0" timeOffset="83425.71">6288 10705 144 0,'0'0'184'0,"10"-3"-14"0,-10 3-12 16,0 0-12-16,15 3-8 0,-15-3-19 0,12 3-13 15,-6-1-4-15,-6-2-6 0,13 6-9 0,-8-3-4 16,2 1-4-16,1 1-11 0,1 0-3 0,-2 0-1 16,-1 1-8-16,3-2-1 0,-2 1-3 0,1 2-4 15,-3-1-2-15,1-3-7 0,0 3-9 0,0 0 0 16,-6-6-2-16,11 6 3 0,-11-6-5 0,5 6 4 16,-5-6 12-16,6 3 15 0,-6-3 8 0,0 0 18 15,0 0 6-15,0 0-8 0,0 0-5 0,0 0-11 16,0 0-6-16,0 0-2 0,11-16-4 0,-11 7-6 15,0 9-4-15,1-12-5 0,-1 12-6 0,1-21-2 0,-1 12 1 16,4-3-5-16,-1 0-6 0,0-2-1 16,-1 0-3-16,3 1-1 0,2-2-7 0,2 0-4 15,2 3-11-15,-2-7-10 0,5 2-6 0,-1 3-9 0,0 0-6 16,3-1-9-16,1 1-5 0,-3 3-5 0,3-2 0 16,0 0-1-16,-5 2 1 0,5 3 6 0,-5-2 6 15,5-5 4-15,-4 6 6 0,1-1-2 0,-2 1 4 16,0 0 1-16,-2 0 5 0,2-3-1 0,-3 4 8 15,2 0 5-15,-2-1 2 0,-3 3 5 0,2-2 0 16,-3 4 4-16,-5 4 6 0,8-10 2 0,-1 5 1 16,-7 5 5-16,8-8 0 0,-8 8 0 0,6-5-4 15,-6 5 3-15,0 0-1 0,8-2-10 0,-8 2 8 16,0 0 0-16,0 0-3 0,16 1 3 0,-16-1-1 16,13 10-2-16,-5-5 1 0,-2 1 0 0,2 2 3 15,1 3 5-15,-1 1-1 0,1 4 0 0,0 0 1 16,6 2-2-16,-8 0 3 0,5 1-1 0,-4-1 0 0,1 3 5 15,-1 1 1-15,1-4-1 0,-1 1-3 0,4-1 0 16,-6-3 3-16,0-2-6 0,1 2 1 16,0-3 2-16,-2 1-1 0,0-2-5 0,-1 0-2 0,2-4 2 15,-1 0 1-15,-5 1-3 0,0-8 3 0,5 12-1 16,-5-12 1-16,7 10-1 0,-7-10-5 0,5 6 3 16,-5-6 1-16,0 0 1 0,0 0 1 0,0 9 1 15,0-9 6-15,0 0 7 0,0 0-1 0,0 0-2 16,0 0 0-16,0 0-6 0,0 0 2 0,0 0-6 15,0 0 2-15,0 0-5 0,0 0 1 0,-25-12-3 16,25 12-1-16,-24-7 1 0,10 6-1 0,0 0-1 16,-3 1-1-16,1 0-2 0,-1 0 0 0,0 0 2 15,3 0-1-15,-3 1-2 0,0 2 3 0,1 0-3 16,3 0 2-16,1-1-3 0,0 4 0 0,-1-2 0 16,4 1 1-16,1-3-5 0,8-2 7 0,-9 8-2 15,3-2-1-15,6-6 0 0,-6 9 3 0,6-9-2 0,-2 8 1 16,2-8 1-16,0 0-1 0,12 12 2 0,-5-10-1 15,5 3-1-15,-1-1 0 0,2-1 1 0,0-2 1 16,4 2 0-16,2-1 1 0,-3-1-4 0,9-1 3 16,-3 2-2-16,0-2 0 0,2 0-4 0,-2-2 4 15,2-1-1-15,-2 0 0 0,1 1-3 0,0-3 2 16,0-1-3-16,-1 2 3 0,1 2 0 0,-1-2-3 16,-7-1 3-16,2-2-1 0,0 2 1 0,-3-2 4 15,3 1-5-15,-6 0 4 0,1-1-2 0,0-2-2 16,-2 4 0-16,-2-5-1 0,1 2 5 0,-3 0-3 0,0 0 2 15,-3 2-1-15,-1-3 0 0,-2 9-4 16,0-15-3-16,0 15 3 0,-5-18 2 0,1 11 0 16,-1 0-2-16,-3 0-2 0,2 2 0 0,-5 2 3 0,11 3 0 15,-20-6 0-15,11 3 1 0,9 3-2 0,-17 0-1 16,17 0 3-16,-17 5-2 0,9-4 0 0,8-1 1 16,-11 11 1-16,4-5-2 0,2-1 5 0,0 5-5 15,3-2 5-15,0 2-4 0,2-10 2 0,2 24 1 16,5-15 0-16,-4 4 3 0,2-2-1 15,4-1 0-15,0 1-1 0,2-3 2 0,0 2 2 0,1-2-3 16,2-2 2-16,0 1 0 0,3-1-1 0,-3-2-1 16,0-1 3-16,1 1-4 0,2-1 1 0,-3-1 2 15,3-2-1-15,-3 1 1 0,1-2-1 0,-1-1 1 16,2-1-2-16,-2 0 1 0,-2 2 0 0,2-4 0 16,-2 1 2-16,1-1-4 0,-1-1 3 0,0 2-3 0,0 0 1 15,-5 2 0-15,3-4 1 0,-5 2-5 0,-5 4 2 16,12-5-2-16,-12 5-2 0,7-1-3 0,-7 1 5 15,0 0-3-15,0 0 2 0,0 0 0 0,17 2 0 16,-17-2 0-16,7 8 1 0,-7-8 0 0,5 6 2 16,-2 2-4-16,-3-8 2 0,5 13 0 0,-1-9 4 15,1 2-2-15,-5-6-1 0,8 15 0 0,-4-9 3 16,1 3-3-16,0-3 4 0,-5-6-2 0,7 10 2 16,-2-4 1-16,-5-6-1 0,7 6 5 0,-7-6 7 15,10 9 7-15,-10-9 6 0,9 2 4 0,-9-2 2 16,11 1-4-16,-11-1-3 0,0 0-4 0,18-7 3 15,-8 2 0-15,-3 3-2 0,3-5-5 0,0 1-4 16,3-1 0-16,1 0 2 0,0-3-3 0,1 2-1 16,2-4-3-16,5 1-2 0,-4 0 2 0,5 0-1 0,-4 0-1 15,3 4-5-15,-3-3 2 0,0 4 0 16,1-3-11-16,-3 6-3 0,0-3-13 0,-5 0-14 0,2 3-27 16,-3 3-31-16,0 0-34 0,-11 0-45 0,17-4-55 15,-8 2-211-15,-9 2-477 0,11-4 210 0</inkml:trace>
        </inkml:traceGroup>
        <inkml:traceGroup>
          <inkml:annotationXML>
            <emma:emma xmlns:emma="http://www.w3.org/2003/04/emma" version="1.0">
              <emma:interpretation id="{C5AC409E-3E22-4744-B27B-B801251C2CBE}" emma:medium="tactile" emma:mode="ink">
                <msink:context xmlns:msink="http://schemas.microsoft.com/ink/2010/main" type="inkWord" rotatedBoundingBox="9829,11276 10592,11243 10614,11783 9852,11815"/>
              </emma:interpretation>
            </emma:emma>
          </inkml:annotationXML>
          <inkml:trace contextRef="#ctx0" brushRef="#br0" timeOffset="85182.53">9015 10560 95 0,'0'0'116'0,"5"-8"-12"0,-5 8 0 0,7-8-10 0,-7 8-11 16,5-8-6-16,-5 8-8 0,5-7 1 0,-5 7-7 16,7-5-4-16,-7 5 3 0,0 0-1 0,5-9-8 15,-5 9-1-15,0 0 1 0,0 0 5 0,0 0-5 16,3-9-4-16,-3 9-5 0,0 0-2 0,0 0 3 15,0 0 1-15,2-6 6 0,-2 6 0 0,0 0-2 16,0 0 1-16,0 0 0 0,0 0 2 0,0 0-1 16,3-14 6-16,-3 14 5 0,0 0-5 0,0 0 6 15,0 0-3-15,0 0 2 0,0 0-6 0,0 0-12 16,0 0-3-16,0 0-6 0,0 0-5 0,0 0-2 16,0 0-3-16,0 0-5 0,0 0-1 0,0 0 0 15,0 0 4-15,0 0 3 0,-8 32-2 0,8-21-5 0,3 3 3 16,-1-2-4-16,-2-1 4 0,3 2-4 0,1-1 1 15,-4 0 0-15,2 1-4 0,1-2 2 0,0 2-3 16,-1-4 0-16,-1-3-2 0,1 4 2 0,0-1-3 16,0-1-3-16,3 0 2 0,-5-8 0 0,5 12-4 15,-2-7 2-15,-3-5-3 0,4 9 5 0,-4-9-5 16,5 6 3-16,-5-6-9 0,6 6-7 0,-6-6-15 16,0 0-17-16,8 5-35 0,-8-5-16 0,12 0-39 15,-12 0-36-15,12-7-50 0,-7-2-164 0,0 0-409 16,1-3 181-16</inkml:trace>
          <inkml:trace contextRef="#ctx0" brushRef="#br0" timeOffset="85436.8">9322 10215 101 0,'0'0'217'0,"-6"-11"-13"0,6 11-11 16,0-7-17-16,0 7-15 0,0 0-22 0,-6-12-13 16,6 12-12-16,0 0-17 0,0 0-9 0,0 0-11 15,0 0-13-15,0 0-3 0,0 0-10 0,0 0-14 16,0 0-3-16,0 0-12 0,0 0-18 0,0 0-9 16,0 0-9-16,-14 23-16 0,8-16-24 0,6-7-9 15,-3 13-3-15,2-5-18 0,1-8-18 0,-4 16-50 16,4-16-81-16,5 10-253 0,-1-5 113 0</inkml:trace>
          <inkml:trace contextRef="#ctx0" brushRef="#br0" timeOffset="85964.69">9734 10349 31 0,'0'0'197'16,"0"0"-17"-16,0 0-17 0,0 0-14 0,0 0-14 16,0 0-9-16,0 0-7 0,0 0-4 0,0 0-8 15,-33 2-6-15,33-2-3 0,-15 4-7 0,5-1-2 16,-1 1-10-16,0-1-1 0,-1 2-6 0,1-3-5 16,-1 3-9-16,-1 1 0 0,1 1-8 0,2-2-6 15,-2 2 1-15,0-2-5 0,6-1-3 0,-5 2-4 0,2 2-7 16,1-1 1-16,0-1-6 0,2 0-2 15,1 2 0-15,1-2-3 0,4-6-2 0,-6 14 1 16,4-8 0-16,2-6-2 0,0 9 2 0,0-9-4 0,2 15 0 16,-2-15 1-16,6 10-7 0,-5-4 1 0,-1-6 5 15,12 9-2-15,-7-6-4 0,3 0 1 0,-8-3 2 16,14 5-2-16,-6 0 1 0,1-4-1 0,-1 3 0 16,1-2 0-16,-9-2-4 0,17 5-3 0,-8-4 8 15,2-1-10-15,0 4 8 0,1-4-1 0,-1 2-5 16,-2-1 1-16,1 0 3 0,-1 1-3 0,3 1-3 15,0 0 3-15,-2-2 0 0,-2 2 0 0,3 0-1 16,-1 1 1-16,-3-1 1 0,1 2-5 0,-8-5 4 16,11 6 0-16,-5-4-2 0,-6-2 1 0,7 6 7 15,-7-6 12-15,3 7 8 0,-3-7 3 0,0 0 8 16,0 0-2-16,-13 12-3 0,5-5-6 0,-1-5 0 16,-5 3-2-16,-1-2-3 0,-2 3-5 0,-4-1 4 0,-1-2-7 15,0 3 3-15,1 1-12 0,-1-1-12 16,-1-3-24-16,3 2-18 0,3-1-26 0,-6 2-30 15,8-1-19-15,0 0-27 0,4-4-45 0,-4 4-184 0,7-3-413 16,-3-1 182-16</inkml:trace>
        </inkml:traceGroup>
      </inkml:traceGroup>
    </inkml:traceGroup>
    <inkml:traceGroup>
      <inkml:annotationXML>
        <emma:emma xmlns:emma="http://www.w3.org/2003/04/emma" version="1.0">
          <emma:interpretation id="{2F422FA6-AAA5-4420-B846-48BC86C0DB35}" emma:medium="tactile" emma:mode="ink">
            <msink:context xmlns:msink="http://schemas.microsoft.com/ink/2010/main" type="paragraph" rotatedBoundingBox="2726,12859 24934,11342 25029,12722 2820,142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71A2619-52E2-4BBE-AA32-4CF13AEE37AC}" emma:medium="tactile" emma:mode="ink">
              <msink:context xmlns:msink="http://schemas.microsoft.com/ink/2010/main" type="line" rotatedBoundingBox="2726,12859 24934,11342 25029,12722 2820,14240"/>
            </emma:interpretation>
          </emma:emma>
        </inkml:annotationXML>
        <inkml:traceGroup>
          <inkml:annotationXML>
            <emma:emma xmlns:emma="http://www.w3.org/2003/04/emma" version="1.0">
              <emma:interpretation id="{7E3632A7-A8FE-48C7-9D74-4D19363DC61F}" emma:medium="tactile" emma:mode="ink">
                <msink:context xmlns:msink="http://schemas.microsoft.com/ink/2010/main" type="inkWord" rotatedBoundingBox="2726,12859 4958,12707 5033,13808 2801,13960">
                  <msink:destinationLink direction="with" ref="{166C0D78-F420-4E9D-9853-CB92C9F9F33A}"/>
                </msink:context>
              </emma:interpretation>
            </emma:emma>
          </inkml:annotationXML>
          <inkml:trace contextRef="#ctx0" brushRef="#br0" timeOffset="89701.67">2932 12161 203 0,'-11'8'199'0,"11"-8"-14"0,-7 6-12 0,7-6-14 16,-7 11-14-16,2-6-9 0,5-5-10 0,-6 12-11 15,0-3-4-15,1-1-4 0,3 0-5 0,2-8-5 16,-3 18-8-16,-2-6-4 0,3-3-3 0,2 4-7 16,2-4-6-16,0 0-2 0,0 4-7 0,-1-2-5 15,4 0-4-15,-1 0-3 0,-1 0-3 0,2-4-5 16,-1 2-8-16,1 0 4 0,2-1-7 0,-2 1-2 0,-1-2 0 16,4 0-2-16,-6 0-4 0,4 0-14 15,-6-7-17-15,10 8-18 0,-3 0-21 0,-4-4-19 16,-3-4-17-16,10 7-21 0,-10-7-25 0,10 3-21 0,-10-3-215 15,0 0-397-15,13-9 176 0</inkml:trace>
          <inkml:trace contextRef="#ctx0" brushRef="#br0" timeOffset="90453.05">3117 12304 227 0,'0'0'216'0,"0"0"-17"0,2-9-19 0,-2 9-18 15,0 0-20-15,0 0-14 0,0 0-14 0,0 0-11 16,0 0-12-16,0 0-8 0,0 0-8 0,0 0-5 16,0 0-5-16,0 0-10 0,0 0-6 0,0 0-4 15,8 18-2-15,-8-18-1 0,4 9-1 0,-4-9-1 16,3 10-8-16,-3-10 1 0,1 8-6 0,-1-8-3 0,5 9 1 16,-5-9-5-16,0 0 0 0,3 11-1 0,-3-11-4 15,2 9-4-15,-2-9 4 0,0 0-3 0,0 0 1 16,0 0-2-16,0 0 2 0,0 0-2 0,3 6 3 15,-3-6-1-15,0 0-3 0,0 0-3 0,0 0-5 16,0 0 4-16,0 0-3 0,0 0-4 0,0 0-2 16,14-21 3-16,-11 15-3 0,-3 6 1 0,7-10 3 15,-7 10 1-15,5-12-4 0,-3 5-2 0,-2 7 4 16,4-12-3-16,2 7 2 0,-6 5 2 0,6-13-4 16,-2 7 0-16,1 0 3 0,-5 6-5 0,7-8 4 15,-7 8-2-15,9-10-2 0,-9 10 3 0,4-4-1 16,-4 4-3-16,0 0 1 0,12-4 4 0,-12 4-4 15,0 0 0-15,10 0 4 0,-10 0 3 0,0 0 5 16,12 4 4-16,-12-4 0 0,9 3-5 0,-9-3 2 16,6 7 2-16,-6-7 6 0,11 11-1 0,-7-7 1 15,4 2-5-15,-4-1 4 0,1 2-1 0,0-1-1 0,0 1 0 16,2-1-1-16,-1 0-4 0,0 0 2 0,-1 0-1 16,0 3-1-16,-1-4-3 0,3 0 2 0,-2 1-2 15,-5-6 2-15,8 9-8 0,-8-9-11 0,6 6-10 16,-6-6-8-16,5 5-14 0,-5-5-4 0,0 0-4 15,0 0-16-15,0 0-35 0,0 0-26 0,0 0-52 16,0 0-155-16,11-14-363 0,-11 14 161 0</inkml:trace>
          <inkml:trace contextRef="#ctx0" brushRef="#br0" timeOffset="90563.02">3472 12035 103 0,'0'0'205'0,"13"-6"-12"0,-4 3-11 0,-1 0-12 15,7-1-10-15,-8 2-13 0,7 2-6 0,0 2-9 0,-1 1-11 16,-3-2-7-16,0 2-11 0,1 3-5 0,2 2-8 16,-1-1-5-16,-3 2 0 0,3 2-4 0,-1 2 3 15,-1 4-3-15,-3-2-3 0,0 6-6 0,1-4-5 16,-6-1-4-16,0 6-4 0,-2-1-7 0,0 0-1 15,-2 0-3-15,0 0-3 0,-2-1-10 0,0 1 3 16,3-1-6-16,-4 0-3 0,2 1-3 0,1-8-6 16,-1 2-11-16,2 0-16 0,-3-2-18 0,3 1-26 15,-3-3-26-15,0 0-27 0,2-2-25 0,2-9-32 16,2 14-33-16,-2-14-199 0,4 8-424 0,-4-8 189 16</inkml:trace>
          <inkml:trace contextRef="#ctx0" brushRef="#br0" timeOffset="95877.82">4183 12423 53 0,'0'0'149'15,"0"0"-8"-15,0 0-9 0,0 0-10 0,0 0-3 0,0 0-10 16,0 0-7-16,0 0-4 0,0 0-7 0,-1-13-5 16,1 13-2-16,0 0-3 0,0 0-4 0,0 0-2 15,0 0-4-15,0 0 1 0,0 0-14 0,0 0 1 16,0 0-3-16,0 0-6 0,0 0-7 0,0 0-6 16,0 0-1-16,0 0 5 0,0 0 9 0,0 0 5 15,0 0 2-15,0 0 2 0,-12 38-4 0,10-26-1 16,-6 2-8-16,5 0 0 0,-3-1-4 0,-2 2-4 15,4-1-4-15,-5 1-4 0,1 4-1 0,-3-1-3 0,0-1 0 16,0 2-2-16,-1-2-15 0,1 1-22 0,-1 0-26 16,0-2-25-16,2-1-33 0,1-4-31 15,-1-1-41-15,4 0-200 0,-5-3-400 0,4-2 177 0</inkml:trace>
          <inkml:trace contextRef="#ctx0" brushRef="#br0" timeOffset="88509.72">1941 12439 160 0,'0'0'206'16,"0"0"-19"-16,0 0-14 0,0 0-12 0,0 0-6 0,0 0-13 15,27-6-9-15,-17 4-6 0,2 1-12 0,3 0-10 16,0-1-10-16,1 0-8 0,-1 2-10 15,0 0-7-15,0 0-5 0,-2 0-9 0,-1 0-2 0,1 2-6 16,-2-2-10-16,-11 0-10 0,18 2-17 0,-8-1-20 16,-10-1-13-16,16 1-33 0,-8 1-4 0,-8-2-28 15,13 0-21-15,-13 0-46 0,12-3-147 0,-2 2-324 16,-10 1 144-16</inkml:trace>
          <inkml:trace contextRef="#ctx0" brushRef="#br0" timeOffset="88232.16">2051 11950 174 0,'8'3'184'16,"-8"-3"-10"-16,16-3-12 0,-16 3-6 0,15-4-4 0,-2 0-7 16,1-1-12-16,-1-1-9 0,2 1-8 0,0-2-12 15,2 0-6-15,-2 2-10 0,-2-1-8 0,3 0 0 16,-3-1-8-16,-1 0-6 0,0-1-7 0,0 2-5 16,-1 0-1-16,-2 1-10 0,1-2-2 0,-3 0-1 15,0 1-2-15,-1 0-8 0,1 0-2 0,-2 0-1 16,0 0-1-16,-5 6-3 0,7-12 0 0,-7 12-3 15,1-10-4-15,-1 10-5 0,-1-11 1 0,1 11-3 16,0 0-3-16,-13-13-1 0,6 11 0 0,7 2 1 16,-17-5-3-16,7 2-1 0,-3 3 1 0,-1 0 0 15,0 2-5-15,-1-1 4 0,2 0-2 0,-3 4-1 16,2-1 3-16,-1 2 0 0,1-2-8 0,2 1 7 16,0-2 0-16,-2 3 3 0,5 1-3 0,-2 1 1 0,3-4 2 15,1 1-1-15,0 2 4 0,1-1-3 0,0 3-2 16,1-5 0-16,2 4 3 0,3-8-1 0,-5 16 7 15,4-5-7-15,1-11 12 0,1 17-2 0,-1-6-1 16,3 2-6-16,-1-4 10 0,1 6 3 0,1-3 2 16,-1 2 1-16,1-2-2 0,-1 4 2 0,-1 4 0 15,3-2-3-15,-2 3 3 0,2-5 1 0,-3-1 2 16,1 6-1-16,-2 1 0 0,3-3 1 0,0 2 1 16,-2 0-3-16,0 0 4 0,1-2-3 0,-1 1 3 15,1 1-4-15,-2-1 0 0,1 1 0 0,-2 0-6 16,1 0 2-16,2-1 0 0,-2 1-6 0,0-3 8 15,2 1-7-15,-1 2-1 0,0-3-1 0,0-1 1 16,0-3-5-16,-1 2 1 0,-1-2-2 0,3-1 1 16,-3 2 1-16,1 1-2 0,0-5-1 0,-1 2-2 15,0-1 1-15,3-2 1 0,-3-10-1 0,0 18 0 16,1-11-2-16,-1-7 3 0,0 14 0 0,1-7 0 0,-1-7 1 16,0 11-6-16,0-11 5 0,2 12-5 0,-2-12-1 15,2 10 4-15,-2-10-8 0,0 0 3 0,2 10-15 16,-2-10-12-16,0 0-12 0,1 9-9 0,-1-9-21 15,0 0-8-15,0 0-16 0,0 11-10 16,0-11-12-16,0 0-28 0,0 0-9 0,0 0-50 0,0 0-219 16,0 0-456-16,0 0 203 0</inkml:trace>
          <inkml:trace contextRef="#ctx0" brushRef="#br0" timeOffset="89368.34">2456 12442 32 0,'0'0'212'0,"0"0"-12"15,0 0-17-15,-1-29-16 0,1 29-17 0,0 0-16 16,0 0-21-16,7-9-1 0,-7 9-15 0,6-6-7 16,-6 6-8-16,9-5-6 0,-9 5-7 0,11-5-2 15,-5 1-9-15,-6 4 2 0,12-4-3 0,-4 1-4 16,-8 3-7-16,14-3-4 0,-14 3-3 0,13-2-10 16,-13 2 2-16,13-1-5 0,-13 1-2 0,0 0-5 15,16 1 0-15,-16-1-3 0,8 3-2 0,-8-3 1 0,0 0-4 16,9 6 0-16,-9-6-2 0,3 6 5 0,-3-6-1 15,2 10-1-15,-2-10 0 0,0 0 3 0,0 14 0 16,0-14-1-16,-4 13 4 0,4-13-3 0,-3 9 2 16,3-9-4-16,-3 11 1 0,3-11-4 0,-4 11-1 15,4-11 1-15,-7 11 0 0,6-5-1 0,1-6-2 16,-5 9 1-16,5-9-1 0,-5 8 1 0,5-8-6 16,-3 8 3-16,3-8-1 0,-4 9-1 0,4-9-1 15,0 0 4-15,0 0-1 0,-4 7-4 0,4-7-1 16,0 0-2-16,0 0 4 0,0 0 5 0,0 0-2 15,0 0 0-15,9 11 3 0,-9-11-5 0,0 0 0 16,11 3-1-16,-11-3 1 0,9 0-2 0,-9 0 3 16,0 0-3-16,14 0-2 0,-14 0 1 0,8 3-3 0,-8-3 3 15,0 0 0-15,11 3-1 0,-11-3 1 16,6 5-2-16,-6-5 3 0,11 5-3 0,-11-5 1 16,5 6-1-16,-5-6 1 0,6 6-1 0,-3 0 5 15,-3-6-1-15,4 10-2 0,-4-10 0 0,3 11 0 16,-1-5-2-16,-2-6 1 0,3 11 1 0,-3-11 3 15,-1 11-1-15,1-11 2 0,0 12-4 0,0-12 4 0,-6 12-2 16,1-8 4-16,5-4-2 0,-8 12 3 0,3-6-1 16,-3-2 1-16,-1 1-3 0,9-5 2 0,-17 6-1 15,9-2 0-15,-2 0 0 0,-2 2-3 0,1-4 4 16,0 2-6-16,-1-2 1 0,2 1-3 0,-2 0-7 16,3-2-8-16,9-1-13 0,-17 2-9 0,7-2-9 15,10 0-10-15,-13 0-19 0,13 0-27 0,0 0-25 16,-13-3-19-16,13 3-201 0,-2-9-376 0,2 9 166 15</inkml:trace>
        </inkml:traceGroup>
        <inkml:traceGroup>
          <inkml:annotationXML>
            <emma:emma xmlns:emma="http://www.w3.org/2003/04/emma" version="1.0">
              <emma:interpretation id="{F4EC565F-B2B8-43CD-8993-D1A0C88F0D87}" emma:medium="tactile" emma:mode="ink">
                <msink:context xmlns:msink="http://schemas.microsoft.com/ink/2010/main" type="inkWord" rotatedBoundingBox="5698,12804 8096,12640 8160,13585 5763,13748">
                  <msink:destinationLink direction="with" ref="{96195295-F1CA-4784-B2DD-816EA77C2661}"/>
                </msink:context>
              </emma:interpretation>
            </emma:emma>
          </inkml:annotationXML>
          <inkml:trace contextRef="#ctx0" brushRef="#br0" timeOffset="97268.66">4908 12298 162 0,'0'0'228'16,"0"0"-18"-16,0 0-16 0,0 0-24 0,0 0-11 0,0 0-15 15,0 0-10-15,0 0-10 0,0 0-8 0,28-9-5 16,-11 9-8-16,4-3-4 0,1 3-8 15,5-2-6-15,-3-2-9 0,4 2-6 0,-2 1-6 0,0 0-7 16,-5 1-4-16,1-2-5 0,-6 2-11 0,1 0-13 16,0 0-19-16,-4 0-23 0,-1 0-26 0,-12 0-13 15,17-2-31-15,-11 4-15 0,-6-2-34 0,16-2-28 16,-16 2-161-16,0 0-352 0,9-7 156 0</inkml:trace>
          <inkml:trace contextRef="#ctx0" brushRef="#br0" timeOffset="97019.53">5059 11974 28 0,'7'-4'191'0,"2"-1"-13"0,-9 5-7 0,20-10-9 16,-9 4-8-16,0 1-14 0,-1-2-10 0,-1 2-7 0,3-2-11 15,-1 0-12-15,-1 0-7 0,2-3-5 16,-2 4-8-16,-1-5-5 0,1 2-4 0,0-2-8 16,-6 5-1-16,5-3-2 0,-1-1-7 0,-4 1-5 0,2-1-7 15,0 4-3-15,-1-2 1 0,-3-1-5 0,4 2 1 16,-6 7-4-16,4-15-4 0,-4 6-5 0,0 9 0 15,-3-13-6-15,3 13 0 0,-3-11-3 0,3 11 0 16,-11-11-3-16,4 6-2 0,-2 2-2 0,1-3 1 16,8 6-1-16,-21-5-2 0,9 4-1 0,3-1-3 15,-5 2 1-15,2-1-2 0,-1 1 1 0,-4 1-1 16,1-1 4-16,-1 2-2 0,4 1 2 0,2-2-3 16,0 1 1-16,2 1-1 0,0 0 1 0,9-3 2 0,-15 8-3 15,6-4 3-15,3-1 1 0,-2 3-2 0,3-2-3 16,5-4 5-16,-10 15 1 0,8-9 0 15,-2 0-1-15,3 4 3 0,1-10 0 0,-3 18 2 0,6-7 4 16,-1 4 1-16,1-3 3 0,2 1 2 0,-2 0 2 16,1 1 5-16,1 2 0 0,3 0 1 0,2 5 1 15,2-2 1-15,-4-2-3 0,4 5 2 0,-2-1-1 16,-1-1-3-16,0 0 0 0,-1 2-3 0,-3-3-1 16,3 1 3-16,-1-1-6 0,-5 2 3 0,2 0-3 15,-2-5 0-15,1 5 2 0,-1-6 1 0,-2 4-3 16,1-4 2-16,-1 2-4 0,-1-3 4 0,2 1 2 15,-1 1 0-15,-1-1-3 0,1 0-3 0,-2 1 0 16,4-2-2-16,-2-1 3 0,-2-1-1 0,2 1-5 0,-1-1-1 16,2 0 3-16,1-3 1 0,-2 3-4 15,0-3-1-15,1-2 0 0,-1-7-2 0,-1 15 2 16,2-5 1-16,-1-10-3 0,3 14 2 0,-3-14-1 0,1 12-2 16,-1-5 0-16,0-7-2 0,0 12 0 0,0-12 2 15,0 12-8-15,0-12-11 0,-1 10-11 16,1-10-12-16,-4 11-15 0,4-11-17 0,-5 8-18 0,5-8-20 15,-7 10-18-15,3-6-17 0,4-4-17 0,-12 3-21 16,12-3-49-16,-11 3-149 0,11-3-409 0,0 0 182 16</inkml:trace>
          <inkml:trace contextRef="#ctx0" brushRef="#br0" timeOffset="97902.22">5501 12250 95 0,'0'0'206'15,"0"0"-13"-15,0 0-20 0,0 0-15 0,0 0-18 0,0 0-9 16,0 0-13-16,-1-23-9 0,1 23-15 0,6-7-6 16,-6 7-12-16,8-7-7 0,-1 1-4 0,1 1-6 15,-2 0-5-15,1-1-6 0,3-3-1 0,-2 6-5 16,4-6-3-16,-2 3-5 0,-1 2 0 0,2-1-6 16,0-1 4-16,1 0-2 0,0 5-3 0,-3-2 2 15,-1 0-6-15,-8 3 0 0,17-3-4 0,-17 3-2 16,12-3 0-16,-12 3-7 0,12 1 4 0,-12-1-1 15,0 0-7-15,10 6 4 0,-10-6-1 0,4 11 4 16,-3-5 4-16,-1-6 0 0,-1 15-2 0,-3-5 7 0,1-1 1 16,-2 4 2-16,1 0-1 0,-1-2-1 15,-2 3-3-15,1-1 0 0,-1 0 0 0,0 2-6 16,0 0 0-16,-5 1-1 0,4-1-2 0,-2-3 0 0,-2 5 2 16,2-3-1-16,1-2-1 0,-2-1-4 0,1-1 1 15,-1 1-1-15,5-1 0 0,-5-2 1 0,2 2 0 16,0-3 1-16,1-1-1 0,2 2-5 0,0-4 5 15,6-4 4-15,-14 8 3 0,7-7 1 0,7-1 0 16,-7 6 7-16,7-6 0 0,0 0 3 0,0 0-5 16,-12 1 1-16,12-1-1 0,0 0-4 0,0 0-4 15,0 0 4-15,0 0-5 0,0 0-1 0,0 0 0 16,0 0 0-16,0 0-5 0,0 0 1 0,0 0-3 16,26-16 1-16,-17 12-3 0,-1 2 2 0,2-1-1 15,6 1-1-15,1-1-1 0,-4 2-1 0,4-1 5 16,0-1-2-16,-3 3-2 0,3-1-1 0,-2-2-3 15,-1 3 6-15,-2-1-4 0,-12 1 2 0,18-2-1 0,-9 2-7 16,-9 0-6-16,15 0-7 0,-15 0-6 0,13-1-9 16,-13 1-15-16,0 0-9 0,13 0-10 15,-13 0-13-15,0 0-11 0,0 0-10 0,0 0-22 0,14 1-8 16,-14-1-18-16,0 0-21 0,0 0-159 0,8-6-358 16,-8 6 159-16</inkml:trace>
          <inkml:trace contextRef="#ctx0" brushRef="#br0" timeOffset="98236.75">6003 11986 32 0,'0'0'198'0,"0"0"-13"0,0 0-9 16,-14 3-10-16,14-3-10 0,-8 8-15 16,0-2-8-16,4 5-12 0,-4 0 1 0,3-1-9 15,1 2-4-15,-1 4-3 0,0-4-6 0,-1 3-9 0,5 5-6 16,-2-6-2-16,3 1-7 0,0-3-6 0,0 1-7 16,0 2-3-16,0-3-8 0,3 3-5 0,-2-5-4 15,1 2-4-15,2 0-3 0,-3-2-5 0,3-2-2 16,-2-1-5-16,-2-7-6 0,6 15-21 0,-1-9-11 15,-5-6-17-15,6 12-16 0,-2-8-13 16,-4-4-15-16,8 9-20 0,-8-9-22 0,13 0-12 0,-13 0-53 16,0 0-144-16,21-9-352 0,-14 5 156 0</inkml:trace>
          <inkml:trace contextRef="#ctx0" brushRef="#br0" timeOffset="98737.7">6223 12144 152 0,'0'0'207'0,"5"-5"-19"0,-5 5-24 0,0 0-15 16,0 0-17-16,0 0-6 0,0 0-8 15,0 0-8-15,0 0-10 0,6 19-5 0,-6-19-7 0,4 8-10 16,-4-8-5-16,4 13-5 0,-1-7-5 0,-3-6 0 16,3 8-6-16,-3-8-7 0,3 10-7 0,-3-10-2 15,4 10-3-15,-4-10-4 0,2 7-5 0,-2-7 2 16,0 0-3-16,2 8-4 0,-2-8-1 0,0 0-2 15,0 0-4-15,0 0 0 0,0 0 0 0,0 0 5 16,6 8-5-16,-6-8-3 0,0 0-3 0,0 0 3 16,0 0-4-16,0 0 0 0,0 0 0 0,9-24-5 15,-7 14-5-15,-2 10 2 0,8-16-4 0,-7 10-1 16,2-4-3-16,2 4 8 0,-5 6-6 0,5-16 4 0,1 7-1 16,-5 1-1-16,4 1 2 0,-5 7 2 15,9-10-2-15,-6 6 0 0,-3 4-3 0,8-8 0 16,-8 8 2-16,6-9 1 0,-6 9-2 0,8-4 2 0,-8 4 1 15,7-5 2-15,-7 5-2 0,10-4 0 16,-10 4-2-16,0 0 9 0,0 0-1 0,17 6 3 16,-17-6 6-16,12 4 2 0,-12-4 3 0,7 4 7 0,-1 2 3 15,1-1 5-15,-2 1-3 0,1 0 1 0,0 1 0 16,0 5 1-16,-1-5-4 0,5 1 0 0,-3 2-5 16,-1 1 0-16,0-1-5 0,2-1 1 0,-3 1-3 15,4-3-3-15,-6-1 3 0,1 2-1 0,1-2-7 16,0 0 4-16,-2 0-11 0,-3-6-10 0,9 11-11 15,-9-11-19-15,5 8-15 0,-5-8-11 0,0 0-7 16,6 6-9-16,-6-6-17 0,0 0-21 0,0 0-20 16,0 0-39-16,0 0-204 0,0 0-410 0,3-21 182 15</inkml:trace>
          <inkml:trace contextRef="#ctx0" brushRef="#br0" timeOffset="99049.99">6659 11900 68 0,'0'0'190'0,"17"-3"-12"0,-8 3-12 0,-9 0-14 16,23 0-9-16,-9 0-10 0,-2 2-11 0,-2 0-7 16,2 4-7-16,0 0-4 0,0 3-6 0,-1 0 0 15,2 0-4-15,-1 4 4 0,0-5-3 0,2 8 1 16,-3 2-1-16,-2 1-7 0,-1-1-5 0,1-4-6 0,-1 6-4 15,-4 0-1-15,1-6-5 0,-2 2-6 16,-3 4-5-16,2-6-5 0,1 2-7 0,-3-1 1 16,0-2-5-16,-3 1-5 0,1 0-5 0,-1-3 2 15,2 2-5-15,-2-4-2 0,0 0-13 0,3-9-13 0,-2 16-19 16,2-10-18-16,0-6-24 0,-5 13-19 16,5-13-15-16,2 12-14 0,-2-12-23 0,3 10-8 0,-3-10-26 15,0 0-204-15,9 2-401 0,-9-2 177 16</inkml:trace>
          <inkml:trace contextRef="#ctx0" brushRef="#br0" timeOffset="99299.96">7313 12249 183 0,'0'9'249'0,"0"-9"-17"0,0 12-18 0,0-12-16 15,0 14-16-15,0-3-17 0,0 1-20 16,-3 0-11-16,1 2-11 0,-4 0-10 0,3 1-15 16,-3 6-30-16,-2-2-46 0,-1 2-62 0,-5 0-50 0,2-2-90 15,-2 0-123-15,-6-1-328 0,3-2 145 0</inkml:trace>
        </inkml:traceGroup>
        <inkml:traceGroup>
          <inkml:annotationXML>
            <emma:emma xmlns:emma="http://www.w3.org/2003/04/emma" version="1.0">
              <emma:interpretation id="{AD7283A7-83FB-4A4B-BD4D-F649CE620D9B}" emma:medium="tactile" emma:mode="ink">
                <msink:context xmlns:msink="http://schemas.microsoft.com/ink/2010/main" type="inkWord" rotatedBoundingBox="8968,12757 10761,12634 10814,13407 9021,13530">
                  <msink:destinationLink direction="with" ref="{15AFFCB2-46AA-456F-8F18-D186B397B336}"/>
                </msink:context>
              </emma:interpretation>
            </emma:emma>
          </inkml:annotationXML>
          <inkml:trace contextRef="#ctx0" brushRef="#br0" timeOffset="105764.1">8177 12110 94 0,'0'0'210'0,"-9"-5"-13"0,9 5-10 0,0 0-18 0,0 0-10 16,0 0-11-16,0 0-15 0,0 0-11 16,0 0-12-16,0 0-8 0,0 0-7 0,0 0-5 15,0 0-3-15,0 0-7 0,23-11-2 0,-15 8-5 0,4 2 1 16,0 1-7-16,5-4-5 0,-4-2-5 0,5 1-5 16,4 5-7-16,6-3 0 0,-10-2-5 0,4 3-6 15,1-4-3-15,-5 1-3 0,-2 4-5 0,1 1 1 16,-3-3-2-16,0 3-4 0,1-3-4 0,-4 3 2 15,1-1-1-15,-12 1-6 0,17-2-5 0,-17 2-6 16,11 0-12-16,-11 0-11 0,11-3-14 0,-11 3-14 16,0 0-24-16,12 3-11 0,-12-3-19 0,0 0-32 15,0 0 0-15,0 0-4 0,0 0-27 0,11 0-133 16,-11 0-329-16,0 0 145 0</inkml:trace>
          <inkml:trace contextRef="#ctx0" brushRef="#br0" timeOffset="105370.71">8402 11839 25 0,'0'0'119'0,"5"-5"-2"0,-5 5-10 0,8-5 3 16,-8 5-10-16,0 0 11 0,3-7-17 0,-3 7-2 0,6-8-7 15,-6 8-4-15,8-3 4 0,-8 3 7 0,6-5 4 16,-6 5 0-16,0 0-11 0,6-13-6 0,-6 13-6 15,5-6-3-15,-5 6 0 0,6-6-8 0,-6 6-2 16,6-10-8-16,-1 4-2 0,-5 6-1 0,4-9-1 16,-4 9-5-16,8-8-3 0,-8 8 1 0,2-11-4 15,2 5-4-15,-4 6-3 0,5-10 0 0,-5 10-1 16,3-12-5-16,-3 12-1 0,0-9 2 0,0 9 1 16,5-8-2-16,-5 8-2 0,0 0-1 0,0-11-1 15,0 11-3-15,0 0-4 0,0 0-1 0,0 0-1 16,-5-14-3-16,5 14 0 0,-5-6-3 0,5 6 3 15,0 0-3-15,-9-5 1 0,9 5-1 0,0 0-3 16,0 0-1-16,-17 3 0 0,17-3 1 0,0 0 1 0,0 0-5 16,-15 2 4-16,15-2 1 0,-8 4-2 0,8-4-2 15,0 0 1-15,-6 5 0 0,6-5 1 0,0 0-2 16,-5 7 4-16,5-7-4 0,-8 9 2 0,8-9-3 16,-7 8 6-16,5-2-2 0,2-6 4 0,-8 11 1 15,8-5-3-15,-4 5 0 0,4-11 0 0,-5 14 0 16,-1-6 2-16,5 1 0 0,-1 2 1 0,-1 0 0 15,0-1 3-15,1-1-3 0,2-9 7 0,0 20-3 16,-3-11 2-16,3 4-1 0,3-4 0 0,-3 1 1 16,0-10-1-16,0 18-1 0,2-9 0 0,1 2-1 15,-3 1 5-15,3-3-2 0,0-1 3 0,-3 2 1 16,0-10-2-16,3 18 0 0,0-9 5 0,-1 3 0 0,1 1-3 16,1-1 6-16,-4 0-6 0,2 2 2 0,1-2 2 15,0 0 0-15,-1 2-2 0,1-1-4 0,1 1 0 16,1-2-1-16,-2 1 0 0,2 2 0 0,-2-4-3 15,0 3 0-15,-3-2-2 0,6-1 3 0,-6 2-1 16,5 0 0-16,-2-1 0 0,0-1 0 16,-3-2 3-16,3 1-4 0,-3-2 0 0,3 0 1 0,-3-8-3 15,2 15 3-15,1-6-2 0,-2-1-3 0,-1-8 2 16,2 11-1-16,-2-11-2 0,1 14 0 0,1-8 1 16,-2-6-1-16,0 10 0 0,0-10 0 0,3 9 2 15,-3-9-1-15,0 0-8 0,0 0 6 0,0 0 0 16,3 12 0-16,-3-12 2 0,0 0-1 0,0 0-4 15,2 7-10-15,-2-7-4 0,0 0-18 0,0 0-17 16,0 0-17-16,4 6-16 0,-4-6-21 0,0 0-15 16,0 0-22-16,0 0-30 0,0 0-32 0,0 0-215 15,0 0-451-15,0 0 199 0</inkml:trace>
          <inkml:trace contextRef="#ctx0" brushRef="#br0" timeOffset="106045.76">8671 12029 82 0,'0'0'196'0,"0"0"-7"0,0 0-9 15,0 0-14-15,11-3-21 0,-11 3-9 0,0 0-14 16,0 0-15-16,0 0-7 0,0 0-4 0,0 0-5 16,0 0-3-16,6 12 4 0,-6-12-4 0,3 8-2 15,-3-8-5-15,5 13-5 0,-2-7-4 0,-2 2-4 16,2 2-7-16,-1 1-5 0,1-2-4 0,-1 0-5 15,1 0-4-15,1-2-5 0,-1 2-5 0,-1-2 0 16,1 3-2-16,-3-10-9 0,5 12 6 0,-1-6-5 16,-4-6-2-16,3 13-2 0,-1-7 1 0,-2-6-4 15,7 11-7-15,-6-5-15 0,-1-6-11 0,0 0-19 16,4 12-14-16,-4-12-13 0,3 7-10 0,-3-7-14 16,0 0-16-16,5 9-15 0,-5-9-14 0,0 0-20 15,6 4-178-15,-6-4-357 0,0 0 158 0</inkml:trace>
          <inkml:trace contextRef="#ctx0" brushRef="#br0" timeOffset="106584.99">9020 11907 48 0,'0'0'165'0,"0"-10"-5"0,0 10-7 15,0 0-14-15,0 0-5 0,5-9-7 0,-5 9-6 0,0 0-7 16,0 0 2-16,4-7-3 0,-4 7-7 0,0 0 1 16,0 0-6-16,0 0-7 0,3-9-4 15,-3 9-11-15,0 0-3 0,0 0-11 0,0 0-7 0,0 0-8 16,0 0-8-16,0 0-3 0,0 0 2 0,0 0 2 15,0 0 0-15,0 0-1 0,0 0 3 0,-20 21-4 16,18-14 0-16,-5 0 4 0,2 2 0 0,2 1 3 16,-3-3-2-16,-2 7 0 0,1-3 3 0,0 1-4 15,1 0 0-15,0 2 0 0,1 4-2 0,-1-6-4 16,2 3-2-16,-1-3-3 0,3 4-2 0,-1-2-3 16,2-1-5-16,1 1-2 0,0-2 5 0,1-1-3 15,2 0 5-15,-1 3-3 0,3-3-1 0,-1 0-2 0,2-4-2 16,-1 3 1-16,0-4-1 0,2 0-9 0,-2 4 9 15,1-4-6-15,2 0 1 0,-1 0-6 0,-2-2 4 16,4 1 0-16,-1-1-2 0,-8-4-5 0,12 5-3 16,-7-2-5-16,-5-3-13 0,12 5-12 0,-12-5-16 15,8 2-14-15,-8-2-14 0,7 4-20 0,-7-4-19 16,0 0-22-16,0 0-32 0,0 0-31 0,0 0-259 16,0 0-490-16,17-8 217 0</inkml:trace>
          <inkml:trace contextRef="#ctx0" brushRef="#br0" timeOffset="107152.67">9248 12025 106 0,'0'0'186'0,"0"0"-18"15,0 0-17-15,0 0-13 0,0 0-16 0,0 0-11 16,0 0-4-16,0 0-10 0,0 0-2 0,0 0-2 0,0 0-7 16,0 0-3-16,0 0-7 0,0 0 6 0,0 0-8 15,10 29 1-15,-9-20-4 0,-1-9-5 0,3 12-4 16,0-1-3-16,-3-3-9 0,0-8-4 0,0 16 2 16,2-9-3-16,-2-7-5 0,4 14-6 0,-4-14-4 15,3 13 1-15,-1-7-1 0,-2-6-6 0,3 11 1 16,-3-11-2-16,3 9-2 0,-3-9-3 0,0 0-1 15,4 10 0-15,-4-10-1 0,0 0 1 0,0 0 9 16,0 0 3-16,2 6 0 0,-2-6 0 0,0 0-3 16,0 0-7-16,0 0-2 0,0 0 0 0,0 0-1 15,8-25-5-15,-5 19-2 0,3-1 0 0,-6 7-6 16,5-15 0-16,1 6-2 0,1 2 1 0,0-2 1 0,0-3-1 16,-2 6 1-16,3-1 2 0,-2-3-4 0,2 2-3 15,1-1 3-15,-6 3 3 0,6 0-5 0,-9 6 5 16,8-12-5-16,1 6 1 0,-9 6 0 0,8-7 0 15,-2 2-4-15,-6 5 5 0,6-7-3 0,-6 7 1 16,0 0 5-16,7-6-2 0,-7 6 2 0,0 0-1 16,6-5-1-16,-6 5-2 0,0 0 2 0,0 0-3 15,0 0 4-15,11-1 2 0,-11 1 0 0,0 0-2 16,0 0-5-16,12 8 8 0,-12-8-2 0,11 8 2 16,-7-5 4-16,1 2-1 0,-3 4 4 0,5-4 2 15,-2 3-1-15,2 1 0 0,-2 0 1 0,0-2 1 16,2 0-4-16,-2 3 3 0,3-2-3 0,-3 1 0 15,-1-4-3-15,1 1 2 0,0 0-1 0,-5-6-4 0,7 13 5 16,-2-10-1-16,-5-3-4 0,5 10-1 0,-5-10-14 16,6 7-10-16,-6-7-18 0,3 8-13 15,-3-8-17-15,0 0-11 0,3 8-12 0,-3-8-19 0,0 0-27 16,0 0-21-16,0 0-27 0,0 0-189 16,0 0-403-16,0 0 179 0</inkml:trace>
          <inkml:trace contextRef="#ctx0" brushRef="#br0" timeOffset="107516.71">9635 11861 4 0,'0'0'180'15,"2"-10"-11"-15,-2 10-14 0,0 0-10 0,0 0-14 0,0 0-7 16,0 0-10-16,5-3-9 0,-5 3 0 15,0 0-14-15,0 0-9 0,0 0 2 0,0 0-4 0,0 0-6 16,0 0-3-16,0 0 0 0,17 13-4 0,-11-10-2 16,-6-3 3-16,6 12-4 0,-1-3-2 0,-2-1 0 15,1-1-3-15,1 4 1 0,-5 0 0 0,5 1 0 16,-2 1-1-16,1 1-2 0,-1 0 0 0,-1 0-1 16,-2-1-3-16,5 2 0 0,-3-3-7 0,-1 0 0 15,-1 0-4-15,1 1-4 0,-2 0-3 0,1 1 0 16,0-4-3-16,0 3-2 0,-1-2-4 0,-1-2-3 15,2-9-3-15,-5 15 1 0,3-6-2 0,2-9-1 16,-4 16-8-16,0-7-2 0,2-3-16 0,2-6-9 16,-9 12-17-16,7-7-26 0,2-5-13 0,-11 10-25 15,11-10-21-15,-5 6-22 0,5-6-22 0,0 0-23 16,-7 4-198-16,7-4-414 0,0 0 184 0</inkml:trace>
          <inkml:trace contextRef="#ctx0" brushRef="#br0" timeOffset="107777.56">9967 12071 173 0,'0'0'171'16,"0"0"-9"-16,0 0-3 0,0 16-11 0,0-16-10 15,-3 13 0-15,3-13-8 0,-1 12-12 0,1-12-4 16,-3 21-2-16,1-12-9 0,-1-1-7 0,0 2-9 0,1 0-9 15,2 1-7-15,-4 1-7 0,2 1-5 16,1-5-6-16,-1 3-7 0,-1 1-1 0,3-3-6 16,-3 0-2-16,1 0-12 0,2-9-18 0,-2 16-19 0,0-7-16 15,2-9-19-15,-3 15-18 0,3-15-16 0,0 9-24 16,0-9-30-16,-2 14-45 0,2-14-107 0,-3 7-311 16,3-7 138-16</inkml:trace>
        </inkml:traceGroup>
        <inkml:traceGroup>
          <inkml:annotationXML>
            <emma:emma xmlns:emma="http://www.w3.org/2003/04/emma" version="1.0">
              <emma:interpretation id="{0990D857-6A88-4637-AFF6-A2093D6FFB49}" emma:medium="tactile" emma:mode="ink">
                <msink:context xmlns:msink="http://schemas.microsoft.com/ink/2010/main" type="inkWord" rotatedBoundingBox="11221,12566 13254,12427 13307,13202 11274,13340">
                  <msink:destinationLink direction="with" ref="{15AFFCB2-46AA-456F-8F18-D186B397B336}"/>
                </msink:context>
              </emma:interpretation>
            </emma:emma>
          </inkml:annotationXML>
          <inkml:trace contextRef="#ctx0" brushRef="#br0" timeOffset="109689.76">10427 12009 37 0,'0'0'226'16,"0"0"-20"-16,0 0-19 0,0 0-13 16,0 0-10-16,0 0-15 0,22-7-7 0,-10 6-8 0,1-3-10 15,0 4-12-15,1-1-13 0,-1 1-4 0,3-4-17 16,-5 4 0-16,3 0-8 0,-1 0-10 0,-3 0-6 16,-10 0-19-16,20 0-20 0,-12 0-22 0,-8 0-21 15,17 3-21-15,-8-3-27 0,-9 0-27 0,16 1-38 16,-16-1-166-16,9-4-330 0,-9 4 146 0</inkml:trace>
          <inkml:trace contextRef="#ctx0" brushRef="#br0" timeOffset="109456.6">10602 11634 28 0,'4'-9'201'0,"-4"9"-16"15,6-6-13-15,-6 6-15 0,7-7-7 0,-7 7-16 16,7-9-10-16,-7 9-12 0,6-8-10 0,-6 8-6 15,5-14-2-15,-3 9-2 0,-2 5-5 0,5-12-7 16,-5 12-9-16,2-11-4 0,-2 11-2 0,-2-12-5 16,2 12-4-16,-1-15-4 0,1 15-4 0,-6-12-9 0,4 4-3 15,2 8-2-15,-12-9-6 0,8 4 1 16,4 5-5-16,-17-7-3 0,10 5-5 0,-3 0 1 16,10 2-2-16,-18-2 1 0,7 0-1 0,11 2-2 0,-17 2 0 15,17-2 0-15,-17 2-3 0,9 0 0 0,2 2-3 16,6-4 1-16,-16 9 0 0,14-7-3 15,-6 6-1-15,0 1-1 0,1 0 1 0,-2 1 4 0,4 1-2 16,1 2 0-16,-1-1 1 0,1 0 2 0,3 3 0 16,-1 0 3-16,2 1 0 0,2-1 1 0,0 1 1 15,3-2 4-15,-1 5-2 0,2 1 4 0,-1-4 1 16,1-2-1-16,0 3 0 0,-1 2 1 0,-1-4-2 16,1 4 1-16,0-2 5 0,0 3 0 0,-1 1 0 15,-1-5 3-15,1-1-3 0,2 6-2 0,-2-6-1 16,-1 1-1-16,0-1-4 0,-1 0 6 0,3 0-4 15,-2 6 1-15,0-7 2 0,-1 0-1 0,0 0-5 16,0 0 1-16,-2 0-2 0,5-1-1 0,-5-1-1 16,2 1 1-16,-2-4-3 0,0-9-2 0,1 15 1 15,2-5-1-15,-3-10 1 0,1 15 0 0,-1-6-4 16,0-9 3-16,3 14-2 0,-3-14 2 0,2 10-6 0,-2-10-3 16,0 11-12-16,0-11-14 0,1 13-16 0,-1-13-18 15,0 0-17-15,0 11-16 0,0-11-18 16,0 0-15-16,0 0-14 0,0 11-18 0,0-11-14 0,0 0-58 15,0 0-128-15,0 0-386 0,0 0 171 0</inkml:trace>
          <inkml:trace contextRef="#ctx0" brushRef="#br0" timeOffset="110314.26">10917 11912 33 0,'0'0'167'0,"0"0"-15"0,-8 6-9 15,8-6-8-15,0 0-14 0,0 0-9 0,-8 4-3 0,8-4-6 16,0 0-14-16,0 0-12 0,-4 10 2 0,4-10-7 15,0 0-9-15,0 0-2 0,2 12-1 0,-2-12-4 16,0 0-7-16,0 0 1 0,2 11-3 0,-2-11 2 16,7 6-3-16,-7-6-8 0,4 7 5 0,-4-7-4 15,9 6 0-15,-9-6-4 0,10 7 3 0,-2-5-4 16,-8-2-1-16,13 7-2 0,-5-1 0 0,1-4-3 16,0 3-2-16,1 0-3 0,-1-2 1 0,3 3-1 15,-5-1-2-15,4-1-6 0,-2 0 3 0,-1 4-4 16,-2-2-2-16,1-4 2 0,-2 4-6 0,-1 1-4 0,3-1 5 15,-7-6-2-15,7 8 4 0,-4-2-5 16,-3-6 5-16,7 10-4 0,-7-10 0 0,0 7 5 16,0-7 3-16,0 0-5 0,-7 16-1 0,7-16-1 0,-6 9 2 15,0-6-2-15,-2 4 0 0,1-2 0 16,-1-2-5-16,8-3-10 0,-20 5-10 0,10-1-14 16,2-3-13-16,8-1-12 0,-20 5-14 0,10-5-24 0,10 0-7 15,-17 0-23-15,17 0-41 0,-17-5-153 0,10 0-344 16,2 0 153-16</inkml:trace>
          <inkml:trace contextRef="#ctx0" brushRef="#br0" timeOffset="110166.66">10926 11897 174 0,'12'-4'180'0,"-12"4"-16"16,9-4-12-16,-9 4-17 0,16-1-7 0,-7-1-6 16,-9 2-12-16,14-4-9 0,-5 3-8 0,3-1-9 15,-12 2-2-15,19-3-12 0,-6 3-8 0,-4-1-5 16,-9 1-5-16,18-2-5 0,-18 2-7 0,14-1-5 16,-14 1-1-16,11-2-13 0,-11 2-12 0,0 0-17 15,12 0-21-15,-12 0-22 0,0 0-15 0,0 0-12 16,0 0-25-16,0 0-25 0,0 0-121 0,0 0-268 15,0 0 118-15</inkml:trace>
          <inkml:trace contextRef="#ctx0" brushRef="#br0" timeOffset="110681.57">11346 11632 93 0,'0'0'230'0,"0"0"-18"0,0 0-21 16,-7-7-19-16,7 7-18 0,0 0-17 0,0 0-13 16,0 0-10-16,0 0 1 0,0 0-4 0,0 0-13 15,-10 19 5-15,10-19-4 0,-4 12-7 0,0-4-3 16,0 1-2-16,0-1-5 0,0 3-6 0,2 0-6 15,0 3-4-15,1 0-2 0,-2-3-1 0,3 3-6 16,-1 0-2-16,1-3-5 0,4 4-2 0,-3-2-5 16,1 1-4-16,0-2-3 0,1 2-5 0,1-3-1 15,-2 1-1-15,4-2-4 0,-2 1 0 0,-2-3-3 16,2 1-7-16,1-3-24 0,-5-6-18 0,7 12-21 16,-2-6-20-16,-2 0-22 0,-3-6-17 0,10 9-22 0,-3-8-33 15,-7-1-51-15,0 0-170 0,18-6-414 16,-10 2 183-16</inkml:trace>
          <inkml:trace contextRef="#ctx0" brushRef="#br0" timeOffset="111200.66">11606 11785 58 0,'0'0'204'0,"0"0"-19"15,0 0-18-15,0 0-21 0,0 0-14 0,0 0-8 16,0 0-14-16,0 0 0 0,0 0-9 0,0 0-3 15,0 0-8-15,0 0-4 0,1 21-8 0,-1-21-6 16,0 11 2-16,0-11-7 0,3 11-3 0,-3-11-2 0,3 11-4 16,-3-11-5-16,0 10-8 0,0-10 1 15,0 0-8-15,0 15-4 0,0-15-11 0,1 8 5 16,-1-8-1-16,0 0-4 0,0 10 1 0,0-10-4 0,0 0 1 16,0 0 0-16,0 0-5 0,0 13 1 0,0-13 0 15,0 0 2-15,0 0-1 0,0 0-4 0,0 0 0 16,0 0-3-16,0 0 1 0,0 0-1 0,0 0-3 15,12-28-4-15,-7 22 2 0,-1-1 1 0,-4 7-4 16,6-15-1-16,-3 6-1 0,1 1 3 0,-2-3-6 16,4 3 4-16,-2 1 1 0,1-2-2 0,-3 3 1 15,2-3-4-15,2 2 4 0,-6 7-1 0,5-13-2 16,-3 9 5-16,-2 4-6 0,7-10 4 0,-2 5-3 16,-5 5 6-16,5-5 2 0,-5 5 4 0,6-7 1 15,-6 7 0-15,0 0 1 0,7-4-4 0,-7 4 5 16,0 0 0-16,11-2-1 0,-11 2 2 0,0 0 1 0,14 0 3 15,-14 0-2-15,12 6 6 0,-12-6-2 0,12 7 8 16,-6-3-1-16,2 1 1 0,-1 0 0 16,1 1 0-16,-1 0 0 0,1 3-3 0,0-2-3 0,1 1-3 15,-2-1-1-15,2 1-2 0,-2-1-1 0,-1 1 2 16,1-2-1-16,-2 0-5 0,1 2 1 0,0-2-8 16,-3-1-12-16,-3-5-13 0,7 12-13 0,-6-7-21 15,-1-5-17-15,4 8-16 0,-4-8-29 0,2 9-6 16,-2-9-23-16,0 0-13 0,0 0-56 0,0 0-159 15,0 0-404-15,0 0 180 0</inkml:trace>
          <inkml:trace contextRef="#ctx0" brushRef="#br0" timeOffset="111535.64">12040 11528 149 0,'12'-2'208'0,"-12"2"-11"16,12-4-11-16,-12 4-11 0,15 0-16 0,-15 0-5 0,13 2-7 15,-13-2-10-15,16 3-15 0,-10 1-10 0,1 2-9 16,1-2-4-16,-2 3-8 0,1-1 4 0,-2 2-6 16,2 3-6-16,-1-2-3 0,-1 4-4 0,-2 2-5 15,1-3-2-15,-3 0-4 0,3 3-2 0,-2-2-6 16,-2-1-3-16,1 2-2 0,1-1-7 0,-2 0-1 15,0-1-5-15,-2 0-5 0,-1 2-4 0,2-2-1 16,-2-4-3-16,2 1 0 0,0 1 1 0,1-10-5 16,-6 17-4-16,3-11-6 0,1 3-11 0,2-9-16 15,-6 12-19-15,6-12-24 0,-6 8-25 0,6-8-14 0,-3 11-13 16,3-11-8-16,0 0-11 0,0 0-17 16,0 0-42-16,0 0-190 0,0 0-410 0,0 0 181 15</inkml:trace>
          <inkml:trace contextRef="#ctx0" brushRef="#br0" timeOffset="111737.7">12392 11752 134 0,'11'0'202'0,"-11"0"-11"0,0 0-17 0,13 1-10 16,-13-1-15-16,10 5-15 0,-10-5-9 0,7 8-5 16,-1 1-13-16,-1-3-9 0,-2 3-7 0,0-2-4 15,-1 2-11-15,2-1-5 0,-3 6-9 0,-1-1-6 16,-1 0-6-16,-2 0-4 0,-1 1-2 0,0 0-3 15,-1 1-11-15,-2-3-15 0,1 3-18 0,-3-2-20 16,2-2-19-16,-1 4-28 0,-6 1-17 0,6-5-27 0,0-1-27 16,-1 0-158-16,1-4-321 0,-1 0 142 0</inkml:trace>
        </inkml:traceGroup>
        <inkml:traceGroup>
          <inkml:annotationXML>
            <emma:emma xmlns:emma="http://www.w3.org/2003/04/emma" version="1.0">
              <emma:interpretation id="{D5B80FF6-7D89-412D-873C-C799DAB17B9F}" emma:medium="tactile" emma:mode="ink">
                <msink:context xmlns:msink="http://schemas.microsoft.com/ink/2010/main" type="inkWord" rotatedBoundingBox="13645,12214 16390,12026 16474,13259 13730,13446">
                  <msink:destinationLink direction="with" ref="{15AFFCB2-46AA-456F-8F18-D186B397B336}"/>
                </msink:context>
              </emma:interpretation>
            </emma:emma>
          </inkml:annotationXML>
          <inkml:trace contextRef="#ctx0" brushRef="#br0" timeOffset="113495.53">12860 11781 16 0,'0'0'228'0,"0"0"-18"16,9-11-6-16,-3 7-17 0,-6 4-5 0,16-6-6 16,-8 5-8-16,5-4-16 0,3 4-8 0,-1 0-9 15,0-1-11-15,0 0-14 0,2 2-9 0,-2 0-9 0,0-3-13 16,-3 2-9-16,1 2-3 0,-4-1-8 15,1 3-15-15,-10-3-20 0,19 2-21 0,-12-2-24 0,-7 0-15 16,10 3-22-16,-10-3-13 0,8 3-35 0,-8-3-4 16,0 0-39-16,13 0-2 0,-13 0-162 0,0 0-337 15,0 0 149-15</inkml:trace>
          <inkml:trace contextRef="#ctx0" brushRef="#br0" timeOffset="113237.77">13092 11379 120 0,'0'0'206'0,"8"-10"-12"0,-5 4-10 0,-3 6-13 16,6-9-17-16,-6 9-13 0,9-10-8 0,-3 4-7 16,-4 0-12-16,-2 6-13 0,7-15-5 0,-3 8-9 15,-4 7-5-15,6-14-6 0,-4 7-5 0,0-2-4 16,-2 9-7-16,2-15-8 0,-2 8 5 0,0 7-6 15,-4-18 2-15,1 10-11 0,-1-2 0 0,4 10-5 0,-8-20-1 16,4 13-6-16,-1-1 0 0,0 0-5 16,-3 1-3-16,1 1-1 0,-2 0-1 0,3 0-1 15,-2 0-3-15,8 6-3 0,-16-9 1 0,8 6-4 0,-1-2 0 16,9 5-3-16,-14-4 2 0,14 4-4 0,-14-1 0 16,14 1-3-16,-12-1-1 0,12 1 2 0,-12-1-2 15,12 1 1-15,0 0 1 0,-13 3-1 0,13-3 2 16,-12 5-4-16,7 1 2 0,0 1 0 0,-1 0 8 15,1 1-6-15,1 2 7 0,-1 1-1 0,0-1 0 16,1 1 4-16,1 2-1 0,-2-1 1 0,4 0 7 16,-3 0-3-16,3 3 4 0,1-2-5 0,-3 0 2 15,3 2-1-15,3 2 1 0,-3-3 0 0,2 7-1 16,1-5 4-16,-3-1-1 0,2 7 1 0,2-2 3 16,-1 2 4-16,0-4-1 0,0 2 0 0,3 0 0 15,-1-5-2-15,-1 5 2 0,-2-5-1 0,2 2-4 0,2 1 3 16,-1-3-10-16,-3 1 7 0,2 0-3 0,-1 2 3 15,1-3-1-15,0 0 0 0,-2 1 1 0,2-3-6 16,-2 1 1-16,-1 1-2 0,2-2-6 0,-2-1 6 16,2 0-4-16,-3 3-2 0,0-3 5 0,0-3-6 15,0 3-1-15,0-2 7 0,0 0-3 0,0-10-7 16,0 18 2-16,0-10 1 0,0 0-2 0,0-8 6 16,-2 16-8-16,2-16 7 0,0 15-5 0,0-7 2 15,0-8-2-15,-1 12-1 0,1-12 1 0,-1 10 9 16,1-10-17-16,-3 11 5 0,3-11-16 0,0 0-10 15,0 14-15-15,0-14-19 0,-1 8-21 0,1-8-23 16,-2 12-24-16,2-12-22 0,0 0-17 0,0 0-27 16,-2 8-17-16,2-8-240 0,0 0-484 0,0 0 214 15</inkml:trace>
          <inkml:trace contextRef="#ctx0" brushRef="#br0" timeOffset="113973.04">13271 11595 13 0,'0'0'234'0,"-2"-9"-14"0,2 9-17 16,0 0-9-16,0 0-19 0,0 0-12 0,2-16-17 16,-2 16-16-16,6-3-17 0,-6 3-1 0,6-6-9 15,-6 6-15-15,9-6-2 0,-9 6-6 0,13-2-8 0,-13 2 0 16,16-1-11-16,-16 1 1 0,16-3-4 0,-7 3 0 15,-9 0-6-15,23 4-2 0,-11-3-2 16,-1 0-1-16,-3 2 2 0,6 0 2 0,-6 1-4 0,2-1-7 16,2 2 0-16,-3 1-1 0,2 1-3 0,-2-1 3 15,-1 3-7-15,-2-3-1 0,-1 3 1 0,2-1 0 16,-2 2-2-16,0 1 3 0,-1 0 0 0,-1 0 4 16,1-1-7-16,-3 2-4 0,0-1 5 0,-1 0-2 15,3 1 0-15,-3-12 4 0,0 19-3 0,0-9-2 16,-3-2-3-16,3-8 3 0,-1 21-3 0,0-10 1 15,-2-3-5-15,3 4-3 0,-1 0 2 0,1-12-2 16,0 17-2-16,0-9-4 0,-1 1 4 0,1-9-8 16,0 17 4-16,0-17 4 0,0 16-7 0,0-8 5 0,0-8-7 15,1 13 2-15,0-6-11 0,-1-7-12 16,0 9-20-16,0-9-9 0,3 14-19 0,-3-14-18 16,0 0-24-16,1 11-15 0,-1-11-16 0,0 0-18 0,0 0-16 15,0 0-21-15,-6 6-68 0,6-6-145 0,0 0-436 16,0 0 194-16</inkml:trace>
          <inkml:trace contextRef="#ctx0" brushRef="#br0" timeOffset="114129.62">13388 11836 59 0,'9'-2'191'15,"-1"1"-10"-15,-8 1-15 0,22-6-9 0,-9 2-13 16,3 3-9-16,1-3-6 0,0 3-10 0,-3-2-15 15,2 3-6-15,-2-2-10 0,-2 1-10 0,-2 1-13 16,2 0-5-16,-12 0-18 0,18 0-20 0,-8 0-14 0,-10 0-17 16,11 1-24-16,-11-1-16 0,0 0-23 0,13-1-46 15,-13 1-144-15,6-5-282 0,-6 5 125 16</inkml:trace>
          <inkml:trace contextRef="#ctx0" brushRef="#br0" timeOffset="114439.83">13981 11344 47 0,'-17'0'243'0,"17"0"-14"0,-11 6-10 16,11-6-11-16,-15 7-10 0,9 1-18 0,-5 0-7 15,1 0-14-15,2 3-11 0,-3-1-13 0,5 2-11 16,-3 1-12-16,2 0 2 0,2 1-15 0,0 3-9 16,2-3-3-16,2 1-11 0,-2 0-7 0,3-2-4 15,0 2-9-15,0 1-3 0,3-1-7 0,-2 0 1 16,0-3-5-16,3 0-4 0,-1-1-1 0,2-1-2 16,0 1-4-16,1-3-13 0,0 0-20 0,1-1-24 0,-1 2-26 15,1-2-31-15,2-3-38 0,3 0-40 16,-2-4-44-16,-10 0-217 0,25-3-456 0,-12 0 202 0</inkml:trace>
          <inkml:trace contextRef="#ctx0" brushRef="#br0" timeOffset="114927.95">14179 11542 48 0,'0'0'230'0,"0"0"-25"0,0 0-24 0,0 0-16 16,0 0-1-16,0 0-7 0,0 0-11 0,0 0-10 15,14 17-9-15,-11-12-11 0,2 1-8 0,-5-6-10 16,6 12-11-16,-2-3-4 0,2-2-8 0,-4 1-9 0,-2-8-3 16,5 12-6-16,-3-6-9 0,-2-6-3 15,5 10-3-15,-5-10-6 0,5 11-3 0,-5-11-5 16,4 6 1-16,-4-6-1 0,0 0-3 0,1 8-5 0,-1-8 7 16,0 0-3-16,0 0-4 0,0 0 1 0,0 0-3 15,0 0-6-15,0 0 2 0,0 0-1 0,11-21-4 16,-11 21-2-16,2-16 0 0,2 5-4 0,2-2 3 15,-4 1-4-15,2 2 1 0,-1-2-4 0,2 0 2 16,-2 2-1-16,1 2-2 0,-1 1 5 0,3 0 1 16,-4-1 0-16,-2 8-1 0,9-12 2 0,-5 8 1 15,-4 4-2-15,8-9 0 0,-8 9 2 0,8-6-2 16,-8 6-2-16,9 0 0 0,-9 0 1 0,0 0 5 16,15 0 6-16,-15 0 1 0,13 4 4 0,-9 2 4 15,-4-6-1-15,11 9 1 0,-3-5 1 0,-1 4 5 16,-1-2-4-16,1 0 4 0,2 3-4 0,-2-1-2 15,0 0-3-15,-1 1-1 0,-1-3 1 0,0 0-6 0,0 3 0 16,-1-2-2-16,0-1 2 0,-4-6-1 0,5 11-13 16,-1-2-17-16,-4-9-15 0,3 7-16 15,-3-7-15-15,1 9-16 0,-1-9-15 0,0 0-21 0,0 0-22 16,0 0-30-16,0 0-25 0,0 0-199 0,0 0-422 16,0 0 187-16</inkml:trace>
          <inkml:trace contextRef="#ctx0" brushRef="#br0" timeOffset="115139.68">14781 11210 103 0,'9'0'252'0,"-9"0"-13"0,0 0-7 16,17 8-11-16,-5-2-11 0,-1 3-7 15,0 1-10-15,0 1-13 0,2 5-17 0,4 1-11 16,-1 3-11-16,-2-1-15 0,2-1-13 0,-3 3-7 0,1 0-9 15,-1 1-13-15,0 8-5 0,-1-8-11 0,-3 1-4 16,-1 0-7-16,-1 1 0 0,-2 1-12 0,-3-1-9 16,-4-2-29-16,-1 2-25 0,-5 0-38 0,-3-3-39 15,-8 5-47-15,0 1-45 0,-5-5-76 0,-3-2-149 16,-2-1-445-16,-1 0 197 0</inkml:trace>
          <inkml:trace contextRef="#ctx0" brushRef="#br0" timeOffset="129790.46">15618 11906 11 0,'0'0'147'16,"0"0"-7"-16,0 0-5 0,0 0-6 0,0 0-7 16,0 0 2-16,0 0-9 0,0 0-5 0,0 0-7 15,0 0-3-15,1-24 0 0,-1 24-3 0,0 0 1 16,0 0-7-16,0 0 2 0,0 0 0 0,0 0 2 0,0 0-4 15,0 0-5-15,5-7-7 0,-5 7-5 0,0 0-7 16,0 0-11-16,0 0-7 0,0 0-3 0,0 0-5 16,0 0-1-16,0 0-3 0,0 0-2 15,-3 28-7-15,3-28 1 0,-6 19-2 0,0-3-3 0,-1-1 0 16,-3 3-7-16,3 6-22 0,-4 4-40 0,-6 1-44 16,0 3-56-16,0-2-61 0,-3-2-172 0,-1-4-408 0,0 4 180 15</inkml:trace>
        </inkml:traceGroup>
        <inkml:traceGroup>
          <inkml:annotationXML>
            <emma:emma xmlns:emma="http://www.w3.org/2003/04/emma" version="1.0">
              <emma:interpretation id="{8FC4641B-4FFD-47D8-BCEB-5CF9AFA1B323}" emma:medium="tactile" emma:mode="ink">
                <msink:context xmlns:msink="http://schemas.microsoft.com/ink/2010/main" type="inkWord" rotatedBoundingBox="17124,11966 19436,11809 19502,12779 17190,12937">
                  <msink:destinationLink direction="with" ref="{76646B3E-E77F-448C-B01B-ADD325694F17}"/>
                </msink:context>
              </emma:interpretation>
            </emma:emma>
          </inkml:annotationXML>
          <inkml:trace contextRef="#ctx0" brushRef="#br0" timeOffset="138689.64">16337 11475 23 0,'0'0'268'0,"-3"-9"-20"0,3 9-21 16,0 0-19-16,0 0-23 0,0 0-22 0,7-12-10 0,1 8-16 15,2 2-12-15,5-2-10 0,0 0-10 0,7 2-16 16,6-2-4-16,-2 3-3 0,0 1-9 0,0-1-11 16,1 1-3-16,-3 2-9 0,2-2-10 0,-5 0-21 15,2 1-22-15,-6 3-26 0,1 0-23 0,-5-2-23 16,3 1-25-16,-3-1-20 0,-3-1-24 0,-1 2-38 16,-2-1-121-16,-7-2-326 0,13-2 144 0</inkml:trace>
          <inkml:trace contextRef="#ctx0" brushRef="#br0" timeOffset="136465.83">16572 11004 109 0,'0'0'186'0,"3"-8"-15"0,-3 8-9 16,5-7-9-16,-5 7-14 0,9-9-11 0,-2 3-8 0,1 3-7 15,-2-4 0-15,5 1-7 0,-1-1-3 16,2-1-8-16,-4 5-8 0,0-3-8 0,3 0-8 16,-3 2-5-16,-1-2-8 0,2 1-2 0,-1 0-6 0,1-1-2 15,-3 0-4-15,1 1 1 0,-7 5 0 0,10-9-2 16,-7 6-2-16,-3 3-3 0,7-8-1 15,-7 8-9-15,0 0-3 0,0 0-3 0,0 0 0 0,0 0-4 16,0 0-1-16,-25-11-1 0,13 14-3 0,-1-2-2 16,-3 1 0-16,0-2 0 0,1 5-2 0,-1-3 0 15,-1 4-3-15,1-4 0 0,2 2-2 0,-2-2-1 16,2 2 1-16,0 1 1 0,2-1-4 0,-1-1 2 16,4 1-2-16,-1-1 1 0,1 1-4 0,9-4 3 15,-14 8-1-15,6-3 1 0,4-1-2 0,-1 2 0 16,5-6-2-16,-7 15 4 0,5-9 1 0,2-6-2 15,-2 16-1-15,4-6 1 0,-2-10 4 0,4 21-2 0,1-9 6 16,0 3 4-16,-1-3 2 0,4 4-3 0,0 1 2 16,-3-1 2-16,5 1-1 0,-3-2-3 15,0 0 3-15,0 5 0 0,1-6-2 0,-1 6-2 0,-1-2 3 16,-2-3 1-16,-1 6 2 0,1-3 1 0,-3-2 0 16,3 5 1-16,-4-2 2 0,0 2 2 0,0 1 0 15,-3-1-2-15,3-1 0 0,-1 0 2 0,1 2-5 16,-4-4 3-16,3-1-1 0,0 3-2 0,-1-1-5 15,-2 1 2-15,3-3 0 0,1-2 0 0,-3 1-2 16,2-3 0-16,0 1 0 0,1 1 0 0,-2-4-2 16,0 2 1-16,2-4-1 0,-1 0-2 0,1-9-1 15,-4 15-1-15,2-8-4 0,2-7 1 0,-4 15 1 16,4-15 0-16,-2 10 0 0,2-10 3 0,-2 11-4 0,2-11 2 16,-2 7 0-16,2-7-2 0,-3 9-7 15,3-9-8-15,0 0-16 0,-9 6-16 0,9-6-18 16,-5 6-20-16,5-6-16 0,-9 5-18 0,9-5-23 0,0 0-21 15,-15 0-20-15,15 0-63 0,0 0-128 0,-13-9-402 16,13 9 179-16</inkml:trace>
          <inkml:trace contextRef="#ctx0" brushRef="#br0" timeOffset="138699.61">16915 11528 84 0,'14'3'160'0,"-7"-1"-10"0,-7-2-7 0,15-2-9 15,-15 2-4-15,16-1-5 0,-9-2 1 0,-7 3-10 16,11-3-17-16,-3 0-4 0,-8 3-6 0,12-9-4 15,-7 6-8-15,-5 3-7 0,12-9-8 0,-6 2-4 16,0 3-6-16,-6 4-5 0,10-8 0 0,-5 2-9 16,-5 6 1-16,8-13-8 0,-8 5-2 0,4 2-5 15,-4 6 0-15,1-16-2 0,-1 7-5 0,0 9 0 16,-2-17-4-16,-2 9-4 0,0 0 3 0,0-1 2 0,-1 2 4 16,-2 1-6-16,-1 0-2 0,1 0 1 15,-2 0-3-15,1 3-1 0,-3-1-4 0,-1 3 2 16,1-1 0-16,-4-1 1 0,1 3-3 0,2 1 2 0,-1 1 1 15,1 2-4-15,3-1 2 0,1 1-10 0,0 1 10 16,-1 1-9-16,7 0-4 0,2-6-2 0,-11 13-3 16,7-7-14-16,3 3-2 0,1-9-2 0,-4 16-11 15,7-7-14-15,-1-1-3 0,2 1-21 0,3 1-3 16,1-1-8-16,-1-3-6 0,3 3-9 0,0-2-16 16,2-1-122-16,-2 1-265 0,3-3 118 0</inkml:trace>
          <inkml:trace contextRef="#ctx0" brushRef="#br0" timeOffset="138702.6">17012 11515 177 0,'10'3'65'0,"0"-3"30"0,-10 0 12 15,20 2-3-15,-20-2 5 0,16-2-2 0,-8 2 7 16,2-1 3-16,-10 1 0 0,16-2-1 0,-16 2-6 16,17-1-4-16,-17 1-10 0,17 0-3 0,-11 1-6 15,-6-1-1-15,17 3-4 0,-10-1-10 0,3 0-7 0,-2 3-2 16,3-2-9-16,-4 1-3 0,0 3-6 16,2-1-5-16,2 1-2 0,-2 3-4 0,0-1-2 15,-1 0-1-15,-3 4-6 0,4-5 0 0,-5 6-1 0,1-3 0 16,0 4-3-16,-3-7-2 0,2 5 2 0,-3 0 0 15,-1-1-1-15,-1 0 2 0,-3-1 1 0,1 0 2 16,-2 1 0-16,-2-3 1 0,-2 0-5 0,0 1 0 16,-3-3 1-16,-2 1 1 0,0-2-6 0,-2 0 2 15,-1 0-4-15,2-2-1 0,-2-1 0 0,-2 0 1 16,6-1-3-16,-4-2-8 0,0 1-6 0,2-1-11 16,0-1-13-16,0-1-10 0,1-1-18 0,1 0-10 15,1-1-18-15,3 0-7 0,2-2-16 0,2-1-25 16,5 7-37-16,-4-19-194 0,2 7-391 0,4-4 174 15</inkml:trace>
          <inkml:trace contextRef="#ctx0" brushRef="#br0" timeOffset="138705.59">17574 11082 147 0,'-12'-2'210'0,"12"2"-14"0,0 0-12 0,-18 7-15 15,11-4-8-15,-2 3-10 0,-3 0-6 0,0 4-13 0,2 2-9 16,1-1-7-16,0 2-8 0,-2 1-11 0,3-1-3 15,-2 6-10-15,3-1-3 0,5-2-4 16,-4 1-7-16,3 3-7 0,3-3 0 0,-2-3-8 0,2 5-5 16,3-4-6-16,-1 2-6 0,0-5 0 0,-1 3-2 15,4-2-4-15,1 1-3 0,-1-3 1 0,1 0-7 16,0-1-10-16,-1-3-16 0,0 1-18 0,-2 0-19 16,2-2-16-16,-5-6-24 0,9 9-21 0,-5-4-19 15,-4-5-33-15,12 1-57 0,-12-1-137 0,0 0-373 16,21-8 165-16</inkml:trace>
          <inkml:trace contextRef="#ctx0" brushRef="#br0" timeOffset="138710.58">17738 11336 247 0,'6'-6'241'0,"-6"6"-20"15,0 0-24-15,0 0-17 0,0 0-21 0,0 0-17 0,0 0-15 16,0 0-14-16,0 0-11 0,0 0-9 15,0 0-12-15,0 0-5 0,6 13-7 0,-6-13-10 16,0 0-4-16,0 14-4 0,0-14-9 0,3 8-1 0,-3-8-2 16,1 10-5-16,-1-10-1 0,0 0-3 0,1 11-3 15,-1-11-3-15,0 0-1 0,3 9-4 0,-3-9-4 16,0 0 5-16,0 0-1 0,0 0 2 0,0 0-3 16,1 7-1-16,-1-7-1 0,0 0-2 0,0 0-2 15,0 0-2-15,0 0 3 0,13-18-2 0,-7 13-7 16,-6 5 2-16,10-14-3 0,-5 6-1 0,3-2-6 15,-1-1 1-15,2 3 2 0,-1-5-4 0,1 5 2 16,-3-1-2-16,2-2 3 0,1 3 2 0,-2 1-5 16,-3 0 3-16,2 1-1 0,-6 6-2 0,9-10 0 0,-9 10 2 15,10-6 2-15,-10 6-3 0,7-6 1 16,-7 6 1-16,10-4-1 0,-10 4 2 0,0 0 4 16,14 1 1-16,-14-1 2 0,12 3-2 0,-4 3 4 0,-8-6 5 15,13 5-4-15,-7 0 5 0,1 1-1 0,-1 0 0 16,-1 1-4-16,1 1 5 0,-1-1-5 0,-4 1 1 15,6 4-2-15,-5-4 1 0,1-2 0 0,0 3 1 16,-3-9-5-16,4 14 4 0,-2-5 0 0,-2-9-2 16,0 12-2-16,0-12-13 0,-2 14-14 0,2-14-12 15,-2 8-10-15,2-8-17 0,0 0-14 0,-5 11-25 16,5-11-15-16,0 0-23 0,0 0-37 0,0 0-174 16,0 0-379-16,-12-21 168 0</inkml:trace>
          <inkml:trace contextRef="#ctx0" brushRef="#br0" timeOffset="138714.57">18201 11063 92 0,'0'0'208'0,"0"0"-16"0,12-2-14 0,-12 2-13 15,0 0-5-15,17 4-9 0,-17-4-11 0,12 9-11 16,-7-7-2-16,1 6-8 0,0-2-4 0,1 5-8 15,3 0-6-15,-4 0-10 0,1-2-4 0,-3 4-7 16,0 2-5-16,-1-3-2 0,-1 1-7 0,0-2-7 16,-2 5-5-16,0-1-5 0,-4 1-3 0,1-1-3 15,-4 3-2-15,0-5-4 0,0 1-4 0,-3-1-4 16,3 1-1-16,-4-2-7 0,1 2-12 0,1-5-23 16,-1 3-21-16,-1-2-18 0,3-1-21 0,0 0-17 0,1-3-22 15,1-3-18-15,6-3-12 0,-7 9-11 16,7-9-53-16,0 0-108 0,0 0-342 0,0 0 151 15</inkml:trace>
          <inkml:trace contextRef="#ctx0" brushRef="#br0" timeOffset="138898.81">18622 11343 46 0,'11'1'241'0,"-11"-1"-24"0,0 0-22 16,9 6-19-16,-9-6-4 0,5 7-18 0,-5-7-10 15,3 13-10-15,-3-4-11 0,1-1-12 16,-2 6-9-16,-1-2-8 0,1 1-16 0,-3 0-3 16,0-1-7-16,1 3-4 0,-2 0-9 0,1 1-7 0,-1-3-18 15,-1 1-20-15,-1 1-20 0,0-1-21 0,0 0-28 16,-3-5-22-16,3 5-31 0,-3-3-30 0,-1 1-175 16,0-2-344-16,2 1 152 0</inkml:trace>
        </inkml:traceGroup>
        <inkml:traceGroup>
          <inkml:annotationXML>
            <emma:emma xmlns:emma="http://www.w3.org/2003/04/emma" version="1.0">
              <emma:interpretation id="{CAEC33DC-40D0-48FC-ACE7-8DF17ABE1D05}" emma:medium="tactile" emma:mode="ink">
                <msink:context xmlns:msink="http://schemas.microsoft.com/ink/2010/main" type="inkWord" rotatedBoundingBox="19746,11710 21917,11562 21988,12591 19816,12739">
                  <msink:destinationLink direction="with" ref="{76646B3E-E77F-448C-B01B-ADD325694F17}"/>
                </msink:context>
              </emma:interpretation>
            </emma:emma>
          </inkml:annotationXML>
          <inkml:trace contextRef="#ctx0" brushRef="#br0" timeOffset="140688.84">19185 10959 78 0,'6'-4'189'0,"-6"4"-9"0,9-6-5 16,-9 6-10-16,9-8-12 0,-1 4-8 0,-2-2-11 16,2-1-5-16,-1 3-9 0,2 0-7 0,-1 0-12 15,2-2-8-15,2 0-2 0,-4-1-5 0,0 2-6 0,1-2-6 16,-3 1-1-16,7-3-4 0,-5 3-12 16,3 0 1-16,-3-4-5 0,1 2-4 0,-1-1-2 15,-2-2-1-15,1-1-3 0,-3-1-5 0,1 2-4 0,-4-2-1 16,0-1-2-16,-2 1-2 0,1-1-4 0,-3 1 1 15,-2 2-8-15,0 0-3 0,-2 0-4 16,0 0 2-16,-2 1 0 0,-3 0-3 0,0 2-3 0,0 0 1 16,0 1-1-16,-2 3-1 0,1-2 0 0,-3 6-3 15,2-2 0-15,0 2-1 0,0-2-1 0,1 4 1 16,-1 0 2-16,1 1-7 0,1 0 3 0,2-1-3 16,1 2 5-16,-1 1-1 0,3 0-4 0,-3 1 2 15,1-1 1-15,-1 5 0 0,1 0 0 0,2-3 0 16,-3 2 0-16,3 1 1 0,2 0 1 0,-2 4-1 0,5-3 6 15,-2 3-1-15,-1-2 0 0,2 1 5 16,-1 2-1-16,1-3 1 0,0 4 1 0,1-1-3 16,0 7 6-16,-1-7-2 0,0 6 1 0,2-3 2 0,1 3-5 15,1-2 5-15,2 3 1 0,-6-2 3 16,3 2-1-16,3 0 3 0,-2-1 1 0,1 0-4 16,0 1 2-16,0-1-1 0,-1 1-1 0,3-4-2 0,-3 3 0 15,0 0 4-15,3-5-3 0,-2 4 1 0,-2-1-1 16,2-3-3-16,1-1-3 0,1 1 3 0,1 1 0 15,-5-2-4-15,0-2 4 0,0 1-3 0,1 2-2 16,2-3 4-16,0 1-4 0,-2-3-1 0,0-1 0 16,-1-2 3-16,3 2-3 0,-3-10 0 0,-4 15-1 15,4-15-1-15,-4 15-2 0,4-15 2 0,-1 10-1 16,1-10-5-16,0 8-1 0,0-8-9 0,0 0-19 16,5 11-9-16,-5-11-22 0,1 8-20 0,-1-8-22 15,0 0-23-15,0 0-26 0,0 0-23 0,0 0-27 16,-8 11-241-16,8-11-476 0,0 0 210 0</inkml:trace>
          <inkml:trace contextRef="#ctx0" brushRef="#br0" timeOffset="141490.54">18963 11315 208 0,'0'0'213'15,"0"0"-18"-15,0 0-23 0,0 0-15 0,0 0-15 0,0 0-13 16,0 0-9-16,0 0-7 0,0 0-4 0,0 0-10 16,0 0-5-16,36-11-6 0,-25 6-6 0,5 1-11 15,1 0-4-15,-3 2-6 0,3-1-8 0,0-1-5 16,0 2-3-16,0-2-4 0,-2 1-6 0,0 2-6 16,-2-4 1-16,-2 3-2 0,-2 1-7 15,4-3 0-15,-2 2 2 0,-11 2-4 0,17-7 0 0,-11 4-3 16,1 0-1-16,-7 3-2 0,15-5 1 0,-8 2 0 15,-7 3-3-15,9-5 3 0,-9 5 0 0,5-9 0 16,-5 9 4-16,7-5 7 0,-7 5 4 0,5-6 1 16,-5 6 2-16,0 0-2 0,7-5 1 0,-7 5-10 15,0 0-1-15,0 0-2 0,0 0-3 0,0 0-4 16,0 0-3-16,0 0 0 0,0 0-2 0,0 0-1 16,0 0 0-16,0 0-2 0,0 0 2 0,0 0-3 15,11 11 2-15,-11-11-2 0,3 9 3 0,-3-9 0 0,0 16-1 16,1-10 2-16,-1-6 0 0,0 17-2 0,0-7 2 15,0 1 0-15,-1 1-1 0,1-1-1 0,0 0 3 16,-4 0-5-16,3 0 3 0,2 2-2 0,-4-4 1 16,3-9 1-16,-2 19 0 0,2-13-11 15,0-6-17-15,-1 16-14 0,1-16-16 0,-2 14-20 0,2-14-18 16,0 12-21-16,0-12-31 0,-2 8-18 0,2-8-42 16,0 0-159-16,7 5-390 0,-7-5 173 0</inkml:trace>
          <inkml:trace contextRef="#ctx0" brushRef="#br0" timeOffset="141727.09">19552 11354 99 0,'0'0'203'15,"0"0"-14"-15,0 0-22 0,0 0-17 0,0 0-21 16,0 0-4-16,0 0-17 0,0 0-14 0,0 0-3 0,10 8-11 15,-10-8 6-15,0 0-3 0,0 8-11 0,0-8-5 16,1 11-1-16,-1-11-7 0,0 11-2 0,4-5-4 16,-4-6-6-16,2 13-3 0,-2-13 1 0,5 9-6 15,-4-3 0-15,-1-6-9 0,7 8 3 0,-7-8 2 16,7 10 5-16,-1-6-2 0,-6-4 1 0,11 3-1 16,-4 0-2-16,-7-3-4 0,12 0-3 0,-12 0 0 0,14-4 0 15,-14 4-4-15,14-5-1 0,-7 3-2 16,-7 2-2-16,13-11-3 0,-6 6 0 0,-2-1-2 15,0-1 0-15,0 0-6 0,1 1-1 0,-4-2-1 0,2-1 2 16,0 2-1-16,-3-2-3 0,-1 9-2 16,2-17 0-16,-2 17-1 0,-2-15-1 0,-2 8 3 0,4 7 0 15,-7-14-3-15,1 8 1 0,0 0-2 0,-1 1 3 16,7 5-3-16,-15-7-3 0,7 5 2 0,8 2 2 16,-20-7-3-16,12 7 3 0,8 0-2 0,-18-2-3 15,7 2-11-15,11 0-8 0,-18 2-6 0,12 2-2 16,-5-3-9-16,2 3-7 0,9-4-6 0,-14 5-20 15,7-2-6-15,-1 2-13 0,8-5-9 0,-8 8-28 16,8-8-15-16,-5 5-42 0,5-5-110 0,0 0-320 16,0 0 142-16</inkml:trace>
          <inkml:trace contextRef="#ctx0" brushRef="#br0" timeOffset="142086.74">20133 10928 76 0,'0'0'197'0,"-9"-1"-12"0,9 1-17 16,0 0-6-16,-17 3-10 0,17-3-14 0,-17 8-7 15,11-3-8-15,-2 1-8 0,0 4-3 0,0 2-6 16,-1-3-7-16,2 4-2 0,1 1 1 0,1 0-10 16,1 6-3-16,-2-1-2 0,3 1-6 0,3-4-11 15,-3-2 0-15,2 5-7 0,1-3-4 0,0 1-7 0,1-3-2 16,3 0-4-16,-3-2-2 0,3 4-6 0,-1-3-3 16,2-1 0-16,-1-2 0 0,-2 1-6 15,2-3-6-15,0 0-11 0,-1-2-21 0,1 1-18 16,-4-7-28-16,5 14-14 0,-1-11-21 0,-4-3-26 0,10 5-30 15,-10-5-52-15,12-2-157 0,-12 2-388 16,22-6 172-16</inkml:trace>
          <inkml:trace contextRef="#ctx0" brushRef="#br0" timeOffset="142582.5">20278 11154 129 0,'0'0'189'0,"0"0"-18"15,6-8-19-15,-6 8-16 0,0 0-12 0,0 0-7 0,0 0-4 16,0 0-14-16,0 0-6 0,0 0 0 16,6 18-12-16,-6-18-7 0,5 11-2 0,-5-11-3 15,4 10-3-15,-2-4-4 0,-2-6-9 0,5 15-5 0,-4-9-4 16,-1-6 0-16,4 12-7 0,-3-4-1 16,-1-8-6-16,4 11-1 0,-4-11-5 0,2 8 0 15,-2-8-4-15,1 8 0 0,-1-8 0 0,0 0 1 0,0 0 5 16,5 8 3-16,-5-8 2 0,0 0-3 0,0 0-4 15,0 0-3-15,0 0-6 0,0 0 5 0,11-21-5 16,-6 14 1-16,-3 0-3 0,4-2-4 0,-1 1 1 16,0-1-1-16,0-3 0 0,-2 1-3 0,2 0-1 15,0 3 1-15,1-2-3 0,-2 0 3 0,-1 1-1 16,1 0-2-16,2 2-1 0,-6 7-2 0,7-12-1 16,-1 9 4-16,-6 3 0 0,6-11-1 0,-6 11 2 15,4-6 0-15,-4 6-2 0,0 0 2 0,7-6 1 16,-7 6-3-16,0 0-1 0,0 0 3 0,0 0-3 15,17 5 5-15,-17-5 3 0,0 0 0 0,8 6-1 16,-8-6-1-16,9 9 6 0,-7-3 3 0,2 1 2 16,-2 3-3-16,1-3 1 0,0 2 0 0,1-1-1 0,0-2 1 15,-1 4-5-15,0-2 5 0,0-1-2 0,1 1-5 16,0 0 0-16,-1-1 5 0,0 1-4 16,-3-8 2-16,6 13-6 0,-4-5-1 0,2-2-6 0,-4-6-13 15,5 6-16-15,-5-6-15 0,4 6-12 0,-4-6-9 16,0 0-11-16,0 0-21 0,4 9-34 0,-4-9-29 15,0 0-210-15,0 0-402 0,13-24 179 0</inkml:trace>
          <inkml:trace contextRef="#ctx0" brushRef="#br0" timeOffset="142867.7">20724 10916 147 0,'0'0'196'0,"0"0"-13"0,0 0-9 0,13 2-15 16,-13-2-6-16,11 4-4 0,-11-4-8 0,11 11-10 0,-5-7-5 15,-1 2 0-15,3 5-12 0,-3-2-10 0,0 2-6 16,2 1 0-16,-2 0-10 0,0 0-7 0,-2 4-2 16,1-1-6-16,-3-2-7 0,3 2-6 0,-3 0-5 15,1 0-4-15,-4-1-6 0,1-1-1 0,0 3-9 16,-2-4 2-16,2 4-4 0,-5-3-7 0,1-2-6 15,3 1-21-15,-6 0-13 0,5-6-20 0,-3 7-17 16,0-7-27-16,1 0-21 0,1 3-21 0,4-9-15 16,-4 8-7-16,4-8-19 0,0 0-183 0,0 0-370 15,0 0 163-15</inkml:trace>
          <inkml:trace contextRef="#ctx0" brushRef="#br0" timeOffset="143087.11">21101 11190 123 0,'7'4'212'0,"0"-1"-17"0,0 2-12 16,-2 3-15-16,0 0-2 0,0-2-11 0,-3 4-8 15,-1 2-10-15,-1 1-2 0,-1 1-11 0,-1 0-10 16,-2 0-10-16,-1 0-9 0,1 1-11 0,-1-1-8 16,-6 4-5-16,5-5-9 0,-5 5-3 0,4-4-7 15,-3 0-6-15,0-1-9 0,1 1-17 0,-2-2-20 16,1 0-20-16,-3-1-25 0,2-1-22 0,0 0-24 15,0-3-30-15,2 1-48 0,-3-2-173 0,3-3-371 16,-1-2 164-16</inkml:trace>
        </inkml:traceGroup>
        <inkml:traceGroup>
          <inkml:annotationXML>
            <emma:emma xmlns:emma="http://www.w3.org/2003/04/emma" version="1.0">
              <emma:interpretation id="{483742CF-C7EB-453F-8FC4-F3610D1A2E21}" emma:medium="tactile" emma:mode="ink">
                <msink:context xmlns:msink="http://schemas.microsoft.com/ink/2010/main" type="inkWord" rotatedBoundingBox="22330,11563 24937,11385 25029,12722 22421,12900">
                  <msink:destinationLink direction="with" ref="{76646B3E-E77F-448C-B01B-ADD325694F17}"/>
                </msink:context>
              </emma:interpretation>
            </emma:emma>
          </inkml:annotationXML>
          <inkml:trace contextRef="#ctx0" brushRef="#br0" timeOffset="144419.94">21549 11201 51 0,'0'0'218'16,"0"0"-18"-16,0 0-11 0,21-12-10 0,-21 12-10 15,23-4-7-15,-8 0-7 0,-1 2-9 0,3 2-10 16,5-5-10-16,-1 3-10 0,-2-1-17 0,-5 2-6 16,3-1-8-16,-3 0-14 0,-2 0-1 0,-3 2-10 15,2-2-7-15,-11 2-6 0,15 0-9 0,-15 0-13 16,12-3-14-16,-12 3-23 0,0 0-18 0,12 3-30 16,-12-3-26-16,0 0-29 0,0 0-43 0,0 0-182 15,7-8-368-15,-7 8 163 0</inkml:trace>
          <inkml:trace contextRef="#ctx0" brushRef="#br0" timeOffset="144087.85">21661 10796 2 0,'10'-3'239'0,"-3"-2"-18"0,5 0-15 16,-1 0-13-16,-1-4-9 0,2 3-12 0,0-3-15 15,-1 2-11-15,2 0-8 0,1-3-11 0,-3 2-11 16,4-3-9-16,-6 1-10 0,4-1-9 0,-4 1-6 0,2-1-6 15,-1-3-9-15,-3 6-6 0,-1-7-5 16,-1 3-4-16,-2-2-2 0,1 2-10 0,-3 0-3 16,-1-1-8-16,-1 0-2 0,-3 1 1 0,-3 1-6 0,1 1-1 15,-2 1-5-15,-2 0-2 0,-2 1-2 0,-3 2-1 16,2 0-4-16,0 1 3 0,-2 3-2 0,3-1-2 16,-3 1 0-16,0 1-3 0,2 1 2 0,-2 0-1 15,4 1-4-15,1 1 3 0,0 2-3 0,1-2-1 16,1 4 1-16,-1-1 0 0,0 5 1 0,-1-1-2 15,4 1 1-15,-2-1 3 0,3 5 0 0,0-2 0 16,1 2 2-16,1 1-1 0,0 1 1 0,1-1 3 16,2 6 5-16,0-5-2 0,0 5 4 0,1-5-4 15,4 4-1-15,-1-1 6 0,-2 0 1 0,3 4-5 16,-3-1 0-16,2 0-3 0,0-1 4 0,-1 0-3 16,1-3 2-16,-3 3-4 0,-1 1 6 0,4-2 0 15,-3 0 2-15,1 1-3 0,-2 2 2 0,-2-3 0 16,1 1 4-16,-2 4-3 0,2-3 0 0,1-2-3 15,-1 2 1-15,-2 0-1 0,3-1-1 0,-1-1 3 0,0-3-4 16,1 2 0-16,-2-5 1 0,2 7-5 16,-2-5 3-16,2-3 0 0,0 1-2 0,2 1-1 0,0-3 1 15,-2 2-2-15,1-1 5 0,0-2-4 0,2-1 2 16,-3-10 1-16,1 16-3 0,3-9-3 16,-4-7 4-16,1 16-5 0,1-10-5 0,-2-6-8 0,1 10-11 15,-1-10-17-15,4 9-12 0,-4-9-15 0,1 8-17 16,-1-8-13-16,3 9-13 0,-3-9-20 0,0 0-24 15,0 0-13-15,0 0-28 0,0 0-206 0,0 0-432 16,0 0 193-16</inkml:trace>
          <inkml:trace contextRef="#ctx0" brushRef="#br0" timeOffset="144944.47">22008 11048 46 0,'0'0'199'0,"0"0"-14"0,0 0-9 16,0 0-14-16,0 0-10 0,0 0-1 0,0 0-6 16,0 0-4-16,-5 33-6 0,5-33-5 0,0 15-4 15,1-6-4-15,-1 0-5 0,0 4-13 0,1 0-5 16,-1-4-8-16,3 4-7 0,-2 0-5 0,-1 1-6 16,3-3-3-16,-3-1-8 0,0 1-6 0,0-11-5 15,2 18-7-15,1-9-3 0,-3-9-5 0,0 13-2 16,0-4-4-16,0-9 0 0,3 12-3 0,-3-12-4 15,1 10-11-15,-1-10-13 0,1 7-17 0,-1-7-17 16,0 0-10-16,0 0-16 0,0 0-19 0,0 0-39 16,0 0-31-16,0 0-14 0,0 0-64 0,0 0-128 0,0 0-384 15,12-28 170-15</inkml:trace>
          <inkml:trace contextRef="#ctx0" brushRef="#br0" timeOffset="145106.04">22160 11060 208 0,'0'-11'218'16,"0"11"-19"-16,0 0-22 0,0 0-22 0,0 0-14 15,0 0-12-15,0 0-5 0,0 0-2 0,0 0-8 16,0 0-5-16,1 31-2 0,-1-21-3 0,4 1-9 16,-3 2-4-16,0-2-11 0,1 3-3 0,0-1-5 15,0-1-5-15,-2 3-7 0,3 0-6 0,0-2-3 16,1-2-4-16,-4-2-5 0,1 3-4 0,5 0-2 0,-6-3-5 15,1 1-1-15,3-4-10 0,-4-6-18 0,1 13-19 16,-1-13-26-16,3 10-12 0,-3-10-19 16,2 10-20-16,-2-10-8 0,0 0-22 0,2 7-40 0,-2-7-191 15,0 0-384-15,0 0 170 0</inkml:trace>
          <inkml:trace contextRef="#ctx0" brushRef="#br0" timeOffset="145353.38">22596 10793 118 0,'-12'3'218'0,"-2"6"-8"16,4-2-9-16,-6 2-14 0,1 2-11 0,6 0-12 15,-6 3-8-15,4-1-11 0,-1 4-9 0,1-1-17 0,4-1-7 16,-3 1-7-16,6-1-17 0,0 6-1 0,2-1-8 16,-1 0-7-16,3-1-4 0,0 5-5 0,2-9-8 15,2-1-4-15,0 3-6 0,1-3-2 0,2 0-8 16,-1-1-2-16,0 1-3 0,0-2-11 0,5-4-19 15,-6 3-18-15,3-6-25 0,1 1-22 0,-1-1-28 16,-1 0-37-16,4-4-41 0,-1 1-212 0,2-9-414 16,0 1 183-16</inkml:trace>
          <inkml:trace contextRef="#ctx0" brushRef="#br0" timeOffset="146020.59">22791 10959 131 0,'0'0'205'0,"0"0"-23"16,8-4-14-16,-8 4-13 0,0 0-13 0,0 0-13 15,0 0-15-15,15 13-4 0,-15-13-7 0,7 9-8 0,-4-4-5 16,-3-5-10-16,6 14-4 0,-5-6-7 0,3-1-8 16,-4-7 0-16,6 16-4 0,-5-11-7 15,-1-5-7-15,4 15-2 0,-3-9-4 0,-1-6-1 0,1 15-5 16,-1-15-4-16,4 9-6 0,-4-9 3 0,0 9-1 15,0-9-3-15,0 0 2 0,3 10 2 0,-3-10-5 16,0 0 1-16,0 0 0 0,0 0-3 0,0 0-1 16,0 0-4-16,0 0 3 0,9-25-5 0,-9 25-1 15,8-16-1-15,-5 9-8 0,3-3-6 0,-1-2 2 16,1-1 3-16,3 1 0 0,-4 0-2 0,0 1 2 16,4 3-3-16,-5-1 2 0,1 2 2 0,3-1 0 15,-4 2 1-15,4 0 0 0,-1 0-3 0,-7 6 2 16,7-10 2-16,1 6 4 0,-8 4-1 0,9-6 2 15,-9 6-2-15,12-2 3 0,-12 2-1 0,12-4 3 0,-12 4 2 16,0 0 2-16,17 5 5 0,-17-5 5 16,10 6 2-16,-7-1 3 0,2 1-1 0,1 0 3 0,0-1-3 15,-2 3-1-15,1 0-4 0,-2 4 1 0,2-1-5 16,-1-3 0-16,-1 1 0 0,2 1-1 0,-5-4-4 16,2 4 1-16,-2-10-1 0,0 15-2 0,3-6 0 15,-3-9-9-15,0 13-10 0,0-13-10 0,-5 11-15 16,5-11-13-16,-4 9-16 0,4-9-13 0,-4 6-22 15,4-6-13-15,0 0-25 0,0 0-36 0,0 0-211 16,0 0-413-16,-12-24 182 0</inkml:trace>
          <inkml:trace contextRef="#ctx0" brushRef="#br0" timeOffset="146168.2">23330 10711 36 0,'0'0'247'0,"16"6"-16"0,-8-1-15 16,4 1-9-16,-3 1-7 0,4 2-8 0,0 3-15 0,3 1-5 15,-2 4-13-15,3 1-7 0,-2-1-10 0,-1 1-12 16,3 3-13-16,-8 0-9 0,3-1-15 0,-4 1-5 16,2 0-7-16,-3-1-9 0,-2 2-9 0,-3 0 0 15,-4 0-7-15,0-1-6 0,-4 0-4 0,-3 1-9 16,-5 2-24-16,-8 1-22 0,5-5-30 0,-7 3-35 15,-3-2-30-15,-5-3-42 0,1 1-39 0,-3-3-248 16,8-5-467-16,-6 1 207 0</inkml:trace>
          <inkml:trace contextRef="#ctx0" brushRef="#br0" timeOffset="152513.11">24150 11350 87 0,'0'0'214'0,"0"0"-17"0,0 0-7 15,0 0-14-15,0 0-8 0,0 0-16 0,12 12-10 16,-12-12-10-16,5 3-11 0,-5-3-5 0,6 8-8 15,-6-8-11-15,6 7-9 0,-6-7-4 0,3 13-8 16,-3-5-6-16,0-8-5 0,-3 20-8 0,-2-9-5 0,1 2-3 16,-4 1-2-16,-1 4-10 0,-8 2-10 0,-5 4-32 15,-4 0-48-15,1 1-37 0,-6 0-58 0,-7-2-228 16,1-1-408-16,-2 2 181 0</inkml:trace>
        </inkml:traceGroup>
      </inkml:traceGroup>
    </inkml:traceGroup>
    <inkml:traceGroup>
      <inkml:annotationXML>
        <emma:emma xmlns:emma="http://www.w3.org/2003/04/emma" version="1.0">
          <emma:interpretation id="{CEE7CBAF-F81C-4420-B045-7B75D14EB41A}" emma:medium="tactile" emma:mode="ink">
            <msink:context xmlns:msink="http://schemas.microsoft.com/ink/2010/main" type="paragraph" rotatedBoundingBox="2827,16647 3670,14242 4042,14372 3198,167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CF5580-AA90-472D-BF8F-F693F09651C9}" emma:medium="tactile" emma:mode="ink">
              <msink:context xmlns:msink="http://schemas.microsoft.com/ink/2010/main" type="line" rotatedBoundingBox="2827,16647 3670,14242 4042,14372 3198,16777"/>
            </emma:interpretation>
          </emma:emma>
        </inkml:annotationXML>
        <inkml:traceGroup>
          <inkml:annotationXML>
            <emma:emma xmlns:emma="http://www.w3.org/2003/04/emma" version="1.0">
              <emma:interpretation id="{3AADFC3B-CD65-4E74-A98D-AA35D2CAADAC}" emma:medium="tactile" emma:mode="ink">
                <msink:context xmlns:msink="http://schemas.microsoft.com/ink/2010/main" type="inkWord" rotatedBoundingBox="2827,16647 3163,15688 3535,15818 3198,16777"/>
              </emma:interpretation>
            </emma:emma>
          </inkml:annotationXML>
          <inkml:trace contextRef="#ctx0" brushRef="#br0" timeOffset="157295.91">2285 14901 206 0,'0'0'212'0,"15"-9"-14"0,-5 6-8 16,0-3-14-16,4-2-11 0,-3-2-14 0,4 6-12 16,-4-3-11-16,3-3-10 0,-1 2-8 0,5-4-8 0,-4 5-8 15,-2-3 0-15,2 1-8 0,-3 1-1 0,1-2-8 16,-2 2-3-16,1 0-5 0,-4-1-5 0,0 2-4 15,-2 1-3-15,-5 6-10 0,5-14 1 0,-1 7-2 16,-4 7 0-16,2-13-8 0,-2 13-4 0,-6-12-3 16,6 12-4-16,-10-15-5 0,3 9-1 0,0 2-3 15,0-1-2-15,-6 1 2 0,4 2-3 0,-2-2-7 16,0 2 0-16,0-1 1 0,11 3 1 0,-19 1-5 16,7-1 2-16,1 2 1 0,-2 0 3 0,1 2-3 15,2-2-3-15,1 2 3 0,-3 2 6 0,4-1-4 0,3-1 1 16,-3 2 1-16,0 3 3 0,4-4 2 15,-1 2 1-15,-1 3-1 0,2 2 2 0,-1 1 2 16,3 1 5-16,1-1 3 0,1 5 5 0,1-2 0 16,2 5-3-16,-1 0 2 0,1-2 4 0,2 3 0 0,0 3 0 15,3 4 3-15,-4-3-11 0,3-2 0 0,-3-1 5 16,2 8-3-16,-4 0 7 0,0-4 8 0,1 4-10 16,-2-9 2-16,2 4 3 0,-6 5-4 0,7 0 3 15,-5-8 2-15,1 1-8 0,0 7 5 0,-3-8-1 16,6 1 0-16,-7 2-4 0,1-2 6 0,-1-1-10 15,3 0-1-15,1 0-4 0,0-1-4 0,-3-3 3 16,2-1-7-16,1-4 3 0,0 2-2 0,0-1 4 16,1-2-9-16,-1 1 1 0,3-2 0 0,0-2-8 15,0-1-6-15,-1-1-17 0,2 2-16 0,1-6-18 0,-5-4-22 16,4 14-17-16,0-7-27 0,-4-7-30 16,6 4-35-16,-6-4-27 0,7 2-52 0,-7-2-306 15,0 0-614-15,0 0 273 0</inkml:trace>
        </inkml:traceGroup>
        <inkml:traceGroup>
          <inkml:annotationXML>
            <emma:emma xmlns:emma="http://www.w3.org/2003/04/emma" version="1.0">
              <emma:interpretation id="{645EAFA0-6053-4723-8F60-A33E62091F19}" emma:medium="tactile" emma:mode="ink">
                <msink:context xmlns:msink="http://schemas.microsoft.com/ink/2010/main" type="inkWord" rotatedBoundingBox="3659,14605 3774,14278 4011,14361 3897,14689"/>
              </emma:interpretation>
            </emma:emma>
          </inkml:annotationXML>
          <inkml:trace contextRef="#ctx0" brushRef="#br0" timeOffset="123378.74">2889 13358 74 0,'0'0'209'0,"0"0"-22"16,0 0-12-16,18-8-14 0,-18 8-11 0,7-10-17 16,-2 5-4-16,-5 5-15 0,11-9-4 0,-5 3-6 15,-1 0-7-15,1 0-8 0,-4-1-3 0,-2 7-4 16,12-11-13-16,-7 4 6 0,-5 7-2 0,8-12-5 0,-4 6 0 15,1 2-6-15,-5 4 7 0,8-8 1 16,-5 1-2-16,-3 7 0 0,5-8-3 0,-5 8-4 16,0 0 2-16,6-9-7 0,-6 9-3 0,0 0-10 0,3-6-3 15,-3 6-6-15,0 0-3 0,0 0-5 16,0 0-4-16,0 0-5 0,0 0 1 0,0 0-4 16,0 0 2-16,0 0 0 0,0 0 6 0,4 26-2 0,-4-16 3 15,1 1 2-15,-1 2 0 0,0 2 0 0,-1 0-1 16,1 0 2-16,1 1 2 0,1-1-1 0,2 5-1 15,-3-4-1-15,1-1 0 0,0 4-8 0,-1-3 5 16,-1-2-3-16,5-3 0 0,-3 4-6 0,2-3 3 16,-3-3-2-16,0-1 0 0,2 0-5 0,-3-8 5 15,1 17-4-15,3-12-1 0,-4-5-1 0,3 13 5 16,-3-6-11-16,0-7 5 0,4 10-5 0,-4-10-19 16,2 10-13-16,-2-10-19 0,5 8-26 0,-5-8-25 15,3 9-22-15,-3-9-31 0,0 0-39 0,4 10-43 0,-4-10-219 16,0 0-492-16,0 0 219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0:55.51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6B73B61-A9EA-4A8A-BDA3-BBA300A52894}" emma:medium="tactile" emma:mode="ink">
          <msink:context xmlns:msink="http://schemas.microsoft.com/ink/2010/main" type="writingRegion" rotatedBoundingBox="11640,13919 12076,13919 12076,14238 11640,14238"/>
        </emma:interpretation>
      </emma:emma>
    </inkml:annotationXML>
    <inkml:traceGroup>
      <inkml:annotationXML>
        <emma:emma xmlns:emma="http://www.w3.org/2003/04/emma" version="1.0">
          <emma:interpretation id="{88CE98A5-4BFC-4FDE-B85C-7D8ED9A4193A}" emma:medium="tactile" emma:mode="ink">
            <msink:context xmlns:msink="http://schemas.microsoft.com/ink/2010/main" type="paragraph" rotatedBoundingBox="11640,13919 12076,13919 12076,14238 11640,142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5902B7-5FEB-48F6-B719-D14EB9E57260}" emma:medium="tactile" emma:mode="ink">
              <msink:context xmlns:msink="http://schemas.microsoft.com/ink/2010/main" type="line" rotatedBoundingBox="11640,13919 12076,13919 12076,14238 11640,14238"/>
            </emma:interpretation>
          </emma:emma>
        </inkml:annotationXML>
        <inkml:traceGroup>
          <inkml:annotationXML>
            <emma:emma xmlns:emma="http://www.w3.org/2003/04/emma" version="1.0">
              <emma:interpretation id="{A52CB159-777F-429A-9E7C-A68A26575676}" emma:medium="tactile" emma:mode="ink">
                <msink:context xmlns:msink="http://schemas.microsoft.com/ink/2010/main" type="inkWord" rotatedBoundingBox="11640,13919 12076,13919 12076,14238 11640,14238"/>
              </emma:interpretation>
            </emma:emma>
          </inkml:annotationXML>
          <inkml:trace contextRef="#ctx0" brushRef="#br0">10897 12890 151 0,'0'0'191'0,"0"0"-15"16,0 0-19-16,0 0-13 0,0 0-3 0,0 0-12 15,0 0-11-15,0 0-11 0,0 0-10 16,0 0-9-16,0 0-10 0,15-20-4 0,-15 20-8 0,9-5-4 16,-9 5-8-16,0 0-2 0,12-6-3 15,-12 6-6-15,11-4-1 0,-11 4-11 0,12-2 6 0,-5-2-4 16,-7 4-1-16,15-2 0 0,-7 0-4 0,3 2-2 15,-11 0-1-15,18-2-1 0,-7 0-3 0,-1 2 0 16,-10 0 1-16,20 0-6 0,-10 2 1 0,-10-2-3 16,17 2-3-16,-8-2 1 0,-9 0-1 0,15 2 0 15,-15-2 1-15,13 2-8 0,-13-2 4 0,10 4 1 16,-10-4-4-16,11 5-3 0,-11-5 3 0,7 3-3 16,-7-3 3-16,6 9-4 0,-6-9 0 0,0 0 3 15,2 9-1-15,-2-9 1 0,0 0 4 0,-1 11 1 16,1-11 1-16,0 0-1 0,-10 11 1 0,3-5-3 0,0-2-2 15,7-4 5-15,-15 8-4 0,7-2 3 16,0-2-4-16,-1 1 4 0,-2-2-1 0,4 0-1 16,-4 0 0-16,11-3-2 0,-13 3-6 0,7 1 5 0,6-4-1 15,-12 3 2-15,12-3-2 0,-11 2 0 0,11-2-3 16,0 0 2-16,-8 6-4 0,8-6 1 16,0 0 3-16,0 0 0 0,0 0-6 0,0 0 5 0,0 0 2 15,0 0 0-15,0 0 0 0,0 0-3 0,0 0 6 16,21 10-5-16,-21-10 2 0,16 2-2 0,-5-2 0 0,-11 0 1 15,18 1 1-15,-10 1-2 0,2-1 0 16,1 1-1-16,-4-1 0 0,5-1-2 0,-1 2 1 16,-11-2 1-16,17 1 0 0,-9 3-2 0,-8-4-1 0,16 1 2 15,-9-1-1-15,-7 0 1 0,14 5 2 16,-8-2 1-16,-6-3-4 0,7 2-1 0,-7-2 3 16,8 6-1-16,-8-6 1 0,6 7-1 0,-6-7-1 0,5 7 2 15,-5-7-4-15,6 5 1 0,-6-5 1 0,4 10 3 16,-4-10 0-16,4 10-4 0,-4-10 3 15,1 11 3-15,-1-11-1 0,0 10-6 0,0-10 7 0,0 12-1 16,0-12 1-16,-1 11 0 0,1-11 2 0,-4 15 3 16,0-10 5-16,4-5 0 0,-9 11 2 0,1-6 4 15,2 1 1-15,-6 0 1 0,0 2-3 0,0-6 0 16,-1 2-1-16,-4-2-1 0,0 1 1 0,2-2-4 16,-1 2 1-16,-6-3-3 0,-2 0-1 0,3 2 0 0,-2-6-1 15,1 4-3-15,-2-2 5 0,7-1-2 0,1 3 0 16,-1-3-7-16,2 0 2 0,3-1-12 0,-1-1-8 15,1 3-12-15,2-3-15 0,10 5-16 0,-17-6-11 16,11 3-17-16,6 3-19 0,-11-8-27 0,5 2-35 16,6 6-208-16,-2-15-406 0,2 15 180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0:53.88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7C80074-F5C4-4C67-9F1A-963737150E73}" emma:medium="tactile" emma:mode="ink">
          <msink:context xmlns:msink="http://schemas.microsoft.com/ink/2010/main" type="writingRegion" rotatedBoundingBox="7439,14253 7175,16800 6379,16717 6643,14170"/>
        </emma:interpretation>
      </emma:emma>
    </inkml:annotationXML>
    <inkml:traceGroup>
      <inkml:annotationXML>
        <emma:emma xmlns:emma="http://www.w3.org/2003/04/emma" version="1.0">
          <emma:interpretation id="{73B46EDB-63C3-4896-933F-5F198E2DC071}" emma:medium="tactile" emma:mode="ink">
            <msink:context xmlns:msink="http://schemas.microsoft.com/ink/2010/main" type="paragraph" rotatedBoundingBox="7439,14253 7175,16800 6379,16717 6643,141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2FDC0A-2E79-4D2C-90D6-7686C0C4E459}" emma:medium="tactile" emma:mode="ink">
              <msink:context xmlns:msink="http://schemas.microsoft.com/ink/2010/main" type="line" rotatedBoundingBox="7439,14253 7175,16800 6379,16717 6643,14170"/>
            </emma:interpretation>
          </emma:emma>
        </inkml:annotationXML>
        <inkml:traceGroup>
          <inkml:annotationXML>
            <emma:emma xmlns:emma="http://www.w3.org/2003/04/emma" version="1.0">
              <emma:interpretation id="{CD3C635E-53C3-4AD9-9F68-4D47182D6F4F}" emma:medium="tactile" emma:mode="ink">
                <msink:context xmlns:msink="http://schemas.microsoft.com/ink/2010/main" type="inkWord" rotatedBoundingBox="7439,14253 7404,14591 6734,14521 6769,14183"/>
              </emma:interpretation>
            </emma:emma>
          </inkml:annotationXML>
          <inkml:trace contextRef="#ctx0" brushRef="#br0">5927 13229 171 0,'0'0'206'0,"0"0"-16"0,0 0-21 0,0 0-19 16,0 0-11-16,0 0-8 0,0 0-20 0,0 0-10 16,8-30-11-16,-8 30-3 0,14-9-6 0,-10 4-12 15,4 1 0-15,3 1-17 0,2-5 9 0,2 4-3 16,-4-2-6-16,2 0-2 0,1 3-1 0,2-3-8 0,0 4 0 16,1-1-4-16,-7 2-9 0,5-3 4 15,-5 2-3-15,-1-1-5 0,-9 3-2 0,17-2 2 0,-10 2-8 16,-7 0-2-16,14 2-1 0,-14-2 0 0,13 4-2 15,-13-4-1-15,5 1-7 0,-5-1 2 0,10 5-2 16,-10-5 9-16,3 8-7 0,-3-8 6 0,0 8 3 16,0-8-2-16,0 14 1 0,0-14 2 0,-3 15 1 15,0-5 3-15,0-1-4 0,-2 0-3 0,1 3 4 16,-1 0-3-16,-2 0 1 0,2 0 0 0,0-2 1 16,-7 1 0-16,3-1 0 0,-1 1-1 0,-2 3 0 15,0-3 2-15,4 0-2 0,-5 1 2 0,1-1-2 16,6-2 0-16,-7-1-4 0,2 2 4 0,1-3-6 0,1 0 2 15,-2 2 0-15,5-4-1 0,-2 0-1 0,0-3 3 16,8-2-4-16,-12 10-2 0,6-5 0 16,6-5 2-16,-8 6-1 0,8-6 3 0,-8 4 2 0,8-4 8 15,0 0 4-15,0 0-1 0,0 0-2 0,0 0-3 16,0 0-2-16,0 0 1 0,0 0-7 0,0 0 2 16,0 0-2-16,0 0-3 0,0 0 2 0,0 0-6 15,13-27 1-15,-13 27 1 0,14-8-1 0,-8 4 1 16,3 0-3-16,1 1 0 0,5 0 3 0,-2 0-3 15,2 1 1-15,0-1 1 0,2 3-4 0,-3-3 2 16,1 1-1-16,-2 2 2 0,2 0-1 0,-3 0-1 16,1 2-3-16,4-4 1 0,-5 4 2 0,1-1 0 15,1-1 1-15,1 2 2 0,0-1-9 0,1 1 6 16,-2-2 0-16,2 0-4 0,1 1 4 0,0-1 2 16,0 1 2-16,-1 1-2 0,0-1-2 0,-1 2 2 15,2-3-2-15,0 3-2 0,-2 0 0 0,2-2 4 0,-3 1-2 16,0-2-5-16,-2 4-10 0,4-2-15 0,-4 2-27 15,-3-3-5-15,1 3-22 0,-3-2-12 0,2 2-19 16,-9-4-31-16,14 6-25 0,-10-3-221 0,-4-3-425 16,0 0 187-16</inkml:trace>
        </inkml:traceGroup>
        <inkml:traceGroup>
          <inkml:annotationXML>
            <emma:emma xmlns:emma="http://www.w3.org/2003/04/emma" version="1.0">
              <emma:interpretation id="{B9D203AD-EF13-4393-A82E-E43F4E870674}" emma:medium="tactile" emma:mode="ink">
                <msink:context xmlns:msink="http://schemas.microsoft.com/ink/2010/main" type="inkWord" rotatedBoundingBox="7144,15789 7041,16786 6379,16717 6482,15721"/>
              </emma:interpretation>
            </emma:emma>
          </inkml:annotationXML>
          <inkml:trace contextRef="#ctx0" brushRef="#br0" timeOffset="40065.57">5577 15393 157 0,'0'0'218'15,"0"0"-13"-15,0 0-20 0,-1-10-18 0,1 10-18 16,0 0-6-16,0 0-13 0,0 0-9 0,17-7-5 15,-10 6-8-15,3-2 0 0,-10 3-12 0,20-5 0 16,-3 4-6-16,-1-2-6 0,-1 1-4 0,9-1-1 16,-4 0-10-16,2 3-7 0,-3-1-8 0,-2 1-2 15,1 0-7-15,-1-3-5 0,-2 2-11 0,-1 0-17 16,3 2-18-16,-6-1-28 0,-2 0-23 0,1 1-34 16,-10-1-25-16,17 0-31 0,-17 0-36 0,11-1-161 15,-11 1-372-15,11-5 165 0</inkml:trace>
          <inkml:trace contextRef="#ctx0" brushRef="#br0" timeOffset="39727.19">5815 14940 197 0,'0'0'203'0,"0"0"-7"0,13-11-11 0,-5 8-15 16,-2-3-12-16,2 3-14 0,4-4-14 0,-4 4-9 15,3-4-9-15,0-1-13 0,1 2-10 0,-7 1-3 16,4-3-10-16,-1 0-4 0,1 0-9 0,-5 1-9 16,4 2-2-16,-3-3-4 0,-5 8-5 0,9-12-5 15,-4 5-1-15,1-2-1 0,-1 3-4 0,-1-3-7 16,-2 2 4-16,-2 7-5 0,0-17-6 0,0 17-3 15,-5-16 3-15,4 7-5 0,-4 3 0 0,-1-3 0 16,1 3-3-16,-3 0 0 0,-2-4 0 0,3 4 8 0,-2 2 0 16,1-1 7-16,-1-1 4 0,3 1 9 0,6 5 5 15,-12-7-3-15,12 7-3 0,-11-4 0 16,11 4-5-16,0 0-4 0,-7-5-2 0,7 5-4 0,0 0-5 16,0 0 0-16,0 0-3 0,-13 3-4 0,13-3 3 15,0 0-2-15,-8 8 2 0,8-8-9 0,-7 10 4 16,5-4 1-16,2-6-1 0,-7 10 0 0,3-1-1 15,4 0 1-15,-5 3 3 0,4-3-3 0,-3 4 4 16,2 2 2-16,-3 2-1 0,5-3 5 0,-1 9 1 16,1-3-2-16,-4 1 1 0,3 1 3 0,1 1 0 15,-2 4 6-15,2-8 2 0,0 6-4 0,0-3 6 16,-2 3 3-16,4-2-3 0,-2 2 4 0,2-3 1 16,-1 2-5-16,1-2 1 0,0 1-1 0,-1-1 3 0,4 0 10 15,-3 1-2-15,0-1-6 0,0 3 5 0,-1-4-5 16,4 1-6-16,-5-1 1 0,4 0-2 15,-3-1-5-15,-1 0 0 0,0-4-3 0,0 4-4 0,0-4 1 16,0 3-4-16,0-2 9 0,-1-4-6 0,1 2-2 16,-1-2-1-16,1 2-2 0,0-4-1 0,0-1-5 15,0-10 4-15,-3 18-6 0,3-9 7 0,0-9-6 16,-3 14 4-16,3-14-1 0,-2 13-4 0,2-13 3 16,-3 11-6-16,3-11-13 0,0 0-19 0,-2 11-14 15,2-11-18-15,0 0-17 0,-2 9-19 0,2-9-30 16,0 0-26-16,-5 7-28 0,5-7-51 0,0 0-39 15,-12 3-226-15,12-3-538 0,0 0 238 0</inkml:trace>
          <inkml:trace contextRef="#ctx0" brushRef="#br0" timeOffset="40545.58">6183 15354 233 0,'0'0'231'16,"0"0"-22"-16,0 0-18 0,0 0-6 0,0 0-3 15,0 0-3-15,-6 15-1 0,1-6-7 0,1-1-11 16,-1 1-9-16,-1 4-3 0,0 1-6 0,-3-3-9 16,3 3-13-16,-1 0-7 0,-5 3-2 0,7-1-10 15,-2-3-8-15,-1 2-10 0,0 1-7 0,3-2-7 16,1 1-6-16,2-2-4 0,0 4-10 0,-2-6-3 15,4 0 2-15,0 1-8 0,0-12-4 0,4 16 2 16,-2-6-6-16,3-4-3 0,0 1-3 0,2-2 2 16,0 1-5-16,3-3-2 0,-4 0-7 0,5 1-5 15,0-4-14-15,-11 0-4 0,20 0-5 0,-12 0-3 16,-8 0-5-16,14-5-2 0,-7 1 0 0,-7 4-1 0,11-6-1 16,-11 6 2-16,7-6 1 0,-7 6 3 15,9-8 1-15,-9 8 3 0,0-10 2 0,0 10-4 16,0 0 3-16,0 0 1 0,-10-14 3 0,10 14-1 0,-7-9 4 15,7 9-5-15,-12-5 3 0,12 5 1 16,-7-5 1-16,7 5-5 0,0 0-4 0,-17-2-10 0,17 2-14 16,0 0-15-16,-21 5-17 0,14-3-18 0,7-2-13 15,-16 5-17-15,16-5-20 0,-11 4-17 0,11-4-29 16,-8 3-39-16,8-3-136 0,0 0-390 0,-12 2 173 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1:25.10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2007D21-2EA9-46A5-B691-EECB055997DC}" emma:medium="tactile" emma:mode="ink">
          <msink:context xmlns:msink="http://schemas.microsoft.com/ink/2010/main" type="writingRegion" rotatedBoundingBox="2948,16099 8195,16204 8166,17660 2918,17555"/>
        </emma:interpretation>
      </emma:emma>
    </inkml:annotationXML>
    <inkml:traceGroup>
      <inkml:annotationXML>
        <emma:emma xmlns:emma="http://www.w3.org/2003/04/emma" version="1.0">
          <emma:interpretation id="{11888F9A-E87A-4698-A348-D77AF5AB679C}" emma:medium="tactile" emma:mode="ink">
            <msink:context xmlns:msink="http://schemas.microsoft.com/ink/2010/main" type="paragraph" rotatedBoundingBox="2994,16218 5070,16070 5110,16637 3035,16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562880-7C6C-4CD8-ACC3-56DB91780CDC}" emma:medium="tactile" emma:mode="ink">
              <msink:context xmlns:msink="http://schemas.microsoft.com/ink/2010/main" type="inkBullet" rotatedBoundingBox="3009,16424 3343,16400 3344,16423 3011,16447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>2181 15369 225 0,'0'0'225'0,"0"0"-12"0,0 0-15 15,0 0-9-15,0 0-14 0,36-9-9 0,-21 6-15 16,0 0-12-16,2 0-11 0,7-1-10 0,-2 2-16 16,0-2-9-16,0 2-8 0,-5 0-9 0,0 1-13 15,-1 0-23-15,1 1-30 0,0 0-32 0,-2 1-35 16,-2-2-39-16,-2-1-33 0,0 0-36 0,-11 2-157 15,17-5-347-15,-9 2 154 0</inkml:trace>
      </inkml:traceGroup>
      <inkml:traceGroup>
        <inkml:annotationXML>
          <emma:emma xmlns:emma="http://www.w3.org/2003/04/emma" version="1.0">
            <emma:interpretation id="{3D2ECD48-8367-49B5-B08A-2799CA00128A}" emma:medium="tactile" emma:mode="ink">
              <msink:context xmlns:msink="http://schemas.microsoft.com/ink/2010/main" type="line" rotatedBoundingBox="3482,16183 5070,16070 5110,16637 3523,16750"/>
            </emma:interpretation>
          </emma:emma>
        </inkml:annotationXML>
        <inkml:traceGroup>
          <inkml:annotationXML>
            <emma:emma xmlns:emma="http://www.w3.org/2003/04/emma" version="1.0">
              <emma:interpretation id="{32C430E4-5AED-4DA7-AC26-DFE8FB5E48CD}" emma:medium="tactile" emma:mode="ink">
                <msink:context xmlns:msink="http://schemas.microsoft.com/ink/2010/main" type="inkWord" rotatedBoundingBox="3482,16183 5070,16070 5110,16637 3523,16750"/>
              </emma:interpretation>
            </emma:emma>
          </inkml:annotationXML>
          <inkml:trace contextRef="#ctx0" brushRef="#br0" timeOffset="952.95">3441 15057 190 0,'0'0'246'16,"-11"-6"-13"-16,11 6-18 0,0 0-18 0,-11 0-13 15,11 0-11-15,0 0-6 0,-19 9-6 0,11-2-5 16,-1 2-6-16,0 0-7 0,-1 3-9 0,2-3-3 16,-3 5-10-16,4 0-10 0,0 0 1 0,0-1-5 15,0 1-9-15,1 0-4 0,4 1-7 0,-2 6-13 16,1-5-5-16,1-1-4 0,2 1-2 0,2-2-11 15,-2 0 7-15,2 0-14 0,1 2-10 0,-1-5 1 16,0 2 3-16,4-1-25 0,-1 0-19 0,-1-4-13 16,2 1-23-16,0-1-22 0,-1-3-24 0,0 1-22 0,2-1-27 15,-7-5-24-15,11 6-34 0,-3-3-20 0,-8-3-242 16,16-3-494-16,-8-2 219 0</inkml:trace>
          <inkml:trace contextRef="#ctx0" brushRef="#br0" timeOffset="1415.65">3587 15286 187 0,'0'0'203'15,"0"0"-23"-15,0 0-15 0,0 0-10 0,0 0-4 16,0 0-5-16,12 9-10 0,-12-9-5 0,1 9-6 16,-1-9 3-16,0 10-14 0,0-10-12 0,0 17-6 15,0-17-3-15,2 14-4 0,-2-8-7 0,2 4-9 16,-2-10-3-16,2 15-7 0,-1-5-7 0,-1-10-6 15,0 14-1-15,0-14-10 0,2 11 0 0,-2-11-2 16,0 11-7-16,0-11-1 0,0 0-3 0,0 10-1 16,0-10-1-16,0 0-2 0,0 0-2 0,0 0 0 15,0 0-12-15,0 0-18 0,0 0-4 0,0 0 0 0,0 0-7 16,15-19-13-16,-10 9-7 0,2 0-4 16,-2-2-3-16,1 0 3 0,1 1 3 0,-2-2 0 0,0 1 10 15,1 2 0-15,-2 1 3 0,-2 3 8 16,2-4 5-16,-4 10 10 0,5-14 10 0,-5 14 12 0,4-12 9 15,0 8 1-15,-4 4 0 0,5-9-1 16,-5 9 2-16,0 0-1 0,3-9 0 0,-3 9 2 16,0 0 3-16,10-3 3 0,-10 3 2 0,0 0 5 0,0 0 1 15,16 9 8-15,-16-9 5 0,11 5-6 0,-8 0 2 16,-3-5-4-16,11 11 3 0,-6-2-6 16,-4 0-4-16,5 0 2 0,-2-2-5 0,-2 6-6 0,3 0 0 15,-1-3 0-15,-1 3-7 0,1-4-5 0,-3 4 2 16,2-2-3-16,-2 1-3 0,-1-3-9 0,0 2-15 15,0-11-22-15,-1 17-22 0,1-17-20 0,0 10-22 16,0-10-22-16,-3 12-21 0,3-12-18 0,0 0-22 16,0 0-37-16,0 0-199 0,0 0-448 0,0 0 199 15</inkml:trace>
          <inkml:trace contextRef="#ctx0" brushRef="#br0" timeOffset="1671.86">4043 15061 5 0,'0'0'269'0,"0"0"-10"0,15-1-4 15,-15 1-4-15,14 4-13 0,-7 2-14 0,5 0-16 16,1 2-5-16,-4 0-12 0,3 1-5 0,-1 3-14 16,4 0 1-16,-1 2-11 0,3 3-13 0,-1-2-15 15,-3 3-13-15,-1 1-7 0,-2-2-16 0,-2 3 0 16,1-1-13-16,-2 2-11 0,-2-1-3 0,-3 3-10 15,-2-2-6-15,0-1-6 0,-1 4-25 0,-4 1-23 16,-3-9-28-16,-2 5-30 0,-2-1-31 0,-4-3-34 16,3 1-43-16,-3 0-40 0,1-5-52 0,-6-1-245 15,1-3-544-15,-3 1 242 0</inkml:trace>
        </inkml:traceGroup>
      </inkml:traceGroup>
    </inkml:traceGroup>
    <inkml:traceGroup>
      <inkml:annotationXML>
        <emma:emma xmlns:emma="http://www.w3.org/2003/04/emma" version="1.0">
          <emma:interpretation id="{441E6D54-17B3-48BB-A7E9-F2D4DEA3A06C}" emma:medium="tactile" emma:mode="ink">
            <msink:context xmlns:msink="http://schemas.microsoft.com/ink/2010/main" type="paragraph" rotatedBoundingBox="2932,16879 8180,16985 8166,17660 2918,175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F8B392-D2D1-49D9-90E0-D3C03968D600}" emma:medium="tactile" emma:mode="ink">
              <msink:context xmlns:msink="http://schemas.microsoft.com/ink/2010/main" type="line" rotatedBoundingBox="2932,16879 8180,16985 8166,17660 2918,17555"/>
            </emma:interpretation>
          </emma:emma>
        </inkml:annotationXML>
        <inkml:traceGroup>
          <inkml:annotationXML>
            <emma:emma xmlns:emma="http://www.w3.org/2003/04/emma" version="1.0">
              <emma:interpretation id="{5D0F1A8C-A11C-4484-BA42-6835EDB9D2E9}" emma:medium="tactile" emma:mode="ink">
                <msink:context xmlns:msink="http://schemas.microsoft.com/ink/2010/main" type="inkWord" rotatedBoundingBox="2930,16978 5471,17029 5459,17606 2918,17555"/>
              </emma:interpretation>
            </emma:emma>
          </inkml:annotationXML>
          <inkml:trace contextRef="#ctx0" brushRef="#br0" timeOffset="3357.7">3155 16163 127 0,'0'0'227'0,"0"0"-10"0,0 0-8 0,0 0-12 0,0 0-4 16,32-5-14-16,-32 5-7 0,22-8-7 15,-14 7-7-15,8-2-9 0,-2 0-11 0,2-3-11 16,0 4-14-16,-3 1-10 0,2-1-9 0,-1 0-8 0,-1 0-10 16,1-1-8-16,-1 5-6 0,0-2-6 15,-13 0-7-15,18 0-7 0,-10-2-6 0,-8 2-12 16,15 3-17-16,-15-3-17 0,10 0-22 0,-10 0-20 0,11 4-16 16,-11-4-14-16,6 3-12 0,-6-3-35 15,0 0-26-15,11 5-23 0,-11-5-34 0,0 0-132 16,0 0-373-16,0 0 166 0</inkml:trace>
          <inkml:trace contextRef="#ctx0" brushRef="#br0" timeOffset="4039.48">3183 16192 74 0,'0'0'198'16,"-8"7"-14"-16,8-7-12 0,-6 9-9 0,6-9-12 16,-5 6-12-16,5-6-10 0,-7 6-8 0,7-6-11 0,-5 11-8 15,5-11-6-15,-4 7-4 0,4-7-7 16,-5 6-8-16,5-6-7 0,0 0-6 0,0 0-6 16,0 13-6-16,0-13-4 0,0 0-6 0,5 11-4 15,-5-11-1-15,0 0-5 0,9 9 1 0,-9-9-3 16,12 4-4-16,-12-4-1 0,12 1-9 0,-12-1 1 15,14 2-6-15,-6 1 0 0,-8-3 3 0,17 3-4 16,-11-2 0-16,-6-1 0 0,19 2-1 0,-11 1-3 0,-8-3 1 16,15 5 2-16,-4-4 6 0,-5 2-4 0,2 0 3 15,-8-3 2-15,17 4 5 0,-8-1-9 16,-1 2 5-16,1-2-1 0,-1 0 0 0,0 1 0 16,0 1-2-16,0-3-2 0,-1 3 0 0,-7-5-5 0,16 9 3 15,-9-5-1-15,-2 2-1 0,0-2-2 16,-5-4-1-16,8 11 1 0,-4-5-1 0,0 0-2 0,-4-6 5 15,1 11 1-15,-1-11 4 0,-4 13 0 0,4-13 0 16,-5 14 2-16,-2-6-1 0,1 1-1 0,-1-1-2 16,1-2 1-16,-3 2-1 0,1-2 1 0,-1-1-4 15,2 0-1-15,-1 2-2 0,-1-5-8 0,9-2-11 16,-16 5-17-16,9 1-20 0,7-6-22 0,-12 1-15 16,12-1-30-16,0 0-41 0,-12-8-27 0,12 8-193 15,0-12-410-15,0 12 182 0</inkml:trace>
          <inkml:trace contextRef="#ctx0" brushRef="#br0" timeOffset="4434.68">4619 15970 14 0,'6'-4'256'0,"-6"4"-8"16,0 0-14-16,0 0 2 0,0 0-14 0,11 9-11 0,-11-9-6 15,4 9-7-15,-4-9 6 0,0 18-15 16,0-10-10-16,0 6-10 0,-4-4-21 0,1 5-1 0,-1-1-20 15,0 5-9-15,-4 2-14 0,2-1-11 0,-3 0-3 16,2-2-5-16,1 2-26 0,-2-1-30 0,-3-1-49 16,-2 1-36-16,0-3-41 0,1 1-54 0,3-4-47 15,0 3-44-15,0-7-226 0,0 1-505 16,-2-4 225-16</inkml:trace>
          <inkml:trace contextRef="#ctx0" brushRef="#br0" timeOffset="2943.96">2098 16024 10 0,'0'0'173'0,"0"0"-15"16,0 0-12-16,0 0-11 0,30-3-13 0,-30 3-10 0,13-3-11 15,-13 3-11-15,16 0-6 0,-16 0-10 16,17 0-11-16,-9 2-2 0,-8-2-8 0,18-2-2 0,-7 0-11 15,2 2-1-15,-13 0 0 0,22-2-15 0,-10 2 8 16,-2-2-6-16,-10 2 4 0,24-2-6 0,-13 4 0 16,3-2 0-16,-4-2-6 0,6 0 2 0,-2-1 2 15,2 3-2-15,1-2-4 0,-3 1-6 0,3-2 11 16,0 1 0-16,0-2 3 0,5 2 2 0,-2-5 4 16,2 3-3-16,-1 1-4 0,-3 1-4 0,-1-1 4 15,4-1-5-15,2-1 1 0,-8 4-3 0,2-1-3 16,-2 2 0-16,2-3 2 0,0 3-4 0,0-1-3 15,0-1-3-15,-4-1 3 0,4 2-1 0,0-2-2 16,7 0 2-16,-1 2 1 0,-6-1-1 0,5 2-1 0,0-3 2 16,-2 0 0-16,-3 6-1 0,5-3-7 0,-5 0 5 15,4 3 0-15,1 0-4 0,-5-2 0 16,0-1 4-16,-1 2-1 0,-2-2-2 0,2 0 3 0,1 3-2 16,-4-2 1-16,4 0-3 0,-4-1-2 0,3 2-2 15,-5-2 7-15,3 2-4 0,-3-1 1 0,5-1 2 16,-3-1-1-16,1 1 0 0,-1 1-2 0,3-1 1 15,-1-1-4-15,2 1 6 0,0 0-2 0,1-2 3 16,4 2-1-16,0 0-2 0,2-3 3 0,-3-3 0 16,-4 4-2-16,0 2 4 0,1 0-3 0,2-5 0 15,-6 5 4-15,8 0-3 0,-5 0 2 0,0 0-1 16,-2-3-1-16,0 3 1 0,2 0 3 0,-4 0-5 16,4 0 1-16,-1 0-1 0,-2 0 1 0,3 0 3 15,-1 0-1-15,-3 0 6 0,4 0-4 0,1 3 2 16,-2 0 3-16,1-3-2 0,-2-3-4 0,7 6 3 15,-5-1-1-15,5-1 2 0,-5 0-3 0,1-1-1 0,-1 0 0 16,0 2 1-16,0-2-1 0,0 0-1 0,-2 0-1 16,-1 4-1-16,-1-3 3 0,0 3-4 15,-2-4 1-15,-1 0 0 0,-10 0-3 0,17 1 2 0,-9 2-3 16,-8-3 5-16,17-3-6 0,-17 3-3 0,16 3 10 16,-16-3-4-16,9 2 0 0,-9-2 3 0,14 1-3 15,-14-1 3-15,0 0 1 0,15-3-3 0,-15 3-3 16,11 0 2-16,-11 0-3 0,12-3 4 0,-12 3-2 15,12-3-1-15,-12 3 0 0,10-7 1 0,-10 7-4 16,8-2 4-16,-8 2-2 0,0 0-4 0,0 0-4 16,11-2-14-16,-11 2-1 0,0 0-7 0,0 0-18 15,0 0-17-15,0 0-17 0,0 0-24 0,0 0-15 16,0 0-34-16,-34 9-163 0,21-5-345 0,-3-3 153 0</inkml:trace>
        </inkml:traceGroup>
        <inkml:traceGroup>
          <inkml:annotationXML>
            <emma:emma xmlns:emma="http://www.w3.org/2003/04/emma" version="1.0">
              <emma:interpretation id="{867AE447-9B53-4C70-AC42-4B36202D12D8}" emma:medium="tactile" emma:mode="ink">
                <msink:context xmlns:msink="http://schemas.microsoft.com/ink/2010/main" type="inkWord" rotatedBoundingBox="6668,16954 8180,16985 8166,17650 6654,17619"/>
              </emma:interpretation>
            </emma:emma>
          </inkml:annotationXML>
          <inkml:trace contextRef="#ctx0" brushRef="#br0" timeOffset="12358.46">5836 15977 107 0,'0'0'149'0,"0"0"-10"0,0 0-2 15,0 0-21-15,31 3 0 0,-26-2-10 0,-5-1-11 16,15 2-10-16,-4-2-9 0,-11 0-2 0,17 1-4 15,-2 2-5-15,-2-2-4 0,0 0-9 0,1 1 0 0,5-2-7 16,3 0 0-16,-1 2 2 0,5 1-11 16,-1-3 2-16,4 1-3 0,5 1-3 0,-10-2 1 15,5-2 5-15,6 1 2 0,2-2-4 0,2-1 8 0,-1 3-3 16,0-4 6-16,3-1 2 0,-2 0-1 0,1 1-3 16,-2-4 1-16,1 4-5 0,-2 0 0 0,-3 1-8 15,-6-1 0-15,-2 2-7 0,0 0 1 0,-4 0-7 16,4-1 1-16,-4 4 0 0,1-1-3 0,0 1-5 15,-6 0 1-15,3-1-6 0,-3 1 4 0,0 1-1 16,0-1-1-16,0 1-1 0,0 1-2 0,2-2 1 16,2 0-2-16,-1 0-2 0,-3 0 3 0,0 0 0 15,0 0-1-15,0 0-3 0,5 0-2 0,-5 2-2 16,-3-1 3-16,1-2 0 0,2-1 1 0,-5 2-3 16,2-2-1-16,-6 4 4 0,-8-2 2 0,17 0-1 15,-17 0 1-15,17-2-4 0,-17 2 3 0,12-2-3 16,-12 2-1-16,11 0 0 0,-11 0 1 0,15-3-6 0,-15 3-1 15,14-3-4-15,-14 3 0 0,12-3-5 0,-12 3-3 16,13-4-3-16,-13 4-1 0,9-2-2 16,-9 2 4-16,0 0 1 0,0 0-4 0,11-1-2 0,-11 1 2 15,0 0-10-15,0 0-3 0,0 0-5 0,0 0-12 16,0 0-1-16,0 0-6 0,0 0-6 0,0 0-18 16,0 0-9-16,-37 3-23 0,28 1-34 0,-2-2-126 15,0-2-299-15,-1 3 132 0</inkml:trace>
          <inkml:trace contextRef="#ctx0" brushRef="#br0" timeOffset="12634.29">6654 16160 159 0,'0'0'207'0,"0"0"-15"0,0 0-13 0,0 0-10 15,0 0-9-15,0 0-9 0,-6 11-6 16,0-5-4-16,1 0-4 0,-7 3-1 0,4 0-9 0,-3 3-1 15,0 0-6-15,-2 1-1 0,0 3-8 0,4-2-7 16,-8 2-1-16,5 3-11 0,2-1-8 0,-5 0-3 16,5 3-6-16,-2-5-6 0,6-1-8 0,-4 3-5 15,7-3-6-15,-1-2-4 0,-2 1-3 0,4 0-3 16,-1 0-8-16,3 0-2 0,3-3 3 0,-1-1-4 16,1-1-6-16,4-1 0 0,0 1 1 0,1-3-4 15,7-2 2-15,-1-1-6 0,6 0 10 0,3-3-13 16,2-3-1-16,-2 1-3 0,2-1 0 0,1 0-7 15,-1-1-6-15,-4-3-5 0,1 2 0 0,-7-1 2 16,2 2 0-16,-4-1-2 0,-1-1 3 0,-3 2-2 0,-3-2 3 16,2 0-1-16,-8 6 3 0,9-11-5 0,-7 5 8 15,-2 6-6-15,0-13-1 0,0 13 1 16,0 0 0-16,-8-14 5 0,3 9-2 0,-2-1-3 16,7 6-6-16,-16-8-2 0,7 7-5 0,9 1-11 0,-14-4-10 15,5 1-14-15,9 3-16 0,-20 0-15 0,20 0-23 16,-14 0-14-16,14 0-30 0,-15 0-16 15,15 0-27-15,-13-2-41 0,13 2-129 0,-9-4-394 0,9 4 175 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1:38.78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2C4C151-D973-4A5C-AFD5-ABC20D06053E}" emma:medium="tactile" emma:mode="ink">
          <msink:context xmlns:msink="http://schemas.microsoft.com/ink/2010/main" type="writingRegion" rotatedBoundingBox="9747,15471 11857,15219 11990,16329 9880,16581"/>
        </emma:interpretation>
      </emma:emma>
    </inkml:annotationXML>
    <inkml:traceGroup>
      <inkml:annotationXML>
        <emma:emma xmlns:emma="http://www.w3.org/2003/04/emma" version="1.0">
          <emma:interpretation id="{0B1AE788-A383-46F6-B936-A8865F824C45}" emma:medium="tactile" emma:mode="ink">
            <msink:context xmlns:msink="http://schemas.microsoft.com/ink/2010/main" type="paragraph" rotatedBoundingBox="9747,15471 11857,15219 11990,16329 9880,165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5E448B-4EA4-4402-B689-1C375282BA9C}" emma:medium="tactile" emma:mode="ink">
              <msink:context xmlns:msink="http://schemas.microsoft.com/ink/2010/main" type="line" rotatedBoundingBox="9747,15471 11857,15219 11990,16329 9880,16581"/>
            </emma:interpretation>
          </emma:emma>
        </inkml:annotationXML>
        <inkml:traceGroup>
          <inkml:annotationXML>
            <emma:emma xmlns:emma="http://www.w3.org/2003/04/emma" version="1.0">
              <emma:interpretation id="{FFBA3AD6-0780-4E6F-8CC5-A7D34F740BA8}" emma:medium="tactile" emma:mode="ink">
                <msink:context xmlns:msink="http://schemas.microsoft.com/ink/2010/main" type="inkWord" rotatedBoundingBox="10058,15386 10505,16456 9949,16688 9502,15618"/>
              </emma:interpretation>
            </emma:emma>
          </inkml:annotationXML>
          <inkml:trace contextRef="#ctx0" brushRef="#br0">9182 14650 74 0,'0'-13'179'0,"0"13"-11"0,-2-14-7 15,2 14-19-15,0-19-10 0,-3 11-3 0,3-5-11 16,-1 1-7-16,-2 1-4 0,2 0-4 0,0-4-1 16,-5 4-7-16,4-2-5 0,-1-1-2 0,-2 3-1 15,4-4-4-15,-5 5-1 0,1-1-3 0,2 2-2 16,0-1-6-16,-3 1-4 0,4 1-5 0,-7 2 0 15,3-2-8-15,6 8-1 0,-11-11-6 0,11 11 2 16,-8-6-8-16,8 6-1 0,-9-5-5 0,9 5-2 0,0 0-4 16,-12-2-2-16,12 2-5 0,0 0-1 0,-15 4-2 15,15-4 1-15,-10 12 5 0,3-4 1 16,0 2-2-16,-1 3 2 0,1 0 0 0,2 4-4 0,2 2 2 16,1 1-2-16,-1 2 8 0,-1-1 2 0,8 4 0 15,-3-3 0-15,3 3 1 0,-4-2 1 0,8 10 7 16,-3-2 3-16,-1-8-7 0,4 1 6 0,-1 6-5 15,-2-8 3-15,3 3 1 0,-2 3-8 0,2-2-1 16,-1-5-3-16,-5 4 0 0,4-1-1 0,-3 1 0 16,0 0 0-16,0-2 3 0,-3 8-4 0,0-9-3 15,0 2 7-15,0-4 11 0,-3 3-18 0,0-5-3 16,2 3 4-16,-4 0-4 0,5-1-2 0,-5-7 7 16,1 4-10-16,2-3 0 0,-1 0 0 0,0-1-2 15,0 1-1-15,1-2 0 0,-2-3-4 0,1-1 11 16,3-8-18-16,-2 14 8 0,-1-6-14 0,3-8 17 15,-3 14-5-15,3-14-12 0,0 12-8 0,0-12-15 0,-2 11-15 16,2-11-8-16,0 0-16 0,0 13-22 0,0-13-21 16,-2 8-26-16,2-8-28 0,0 0-26 0,-2 12-34 15,2-12-22-15,0 0-251 0,0 0-536 0,0 0 237 16</inkml:trace>
          <inkml:trace contextRef="#ctx0" brushRef="#br0" timeOffset="912.06">9497 15156 97 0,'0'0'230'16,"0"0"-15"-16,0 0-15 0,0 0-9 0,-13-17-11 0,13 17-8 16,-14-2-16-16,14 2-9 0,-14-3-12 15,14 3-9-15,-17-3-11 0,10 2-8 0,7 1-10 16,-20 0-7-16,20 0-9 0,-14 1-7 0,5 2-7 15,9-3-8-15,-16 3-6 0,7-1-7 0,9-2-4 0,-12 7-2 16,12-7-5-16,-13 6-2 0,11-1-6 16,2-5-1-16,-7 10-1 0,4-2 1 0,3-8-8 0,0 0 0 15,6 17-3-15,-2-8 1 0,1-3-6 0,0 4 4 16,4-5-2-16,-4 4-1 0,3 0-1 0,-1-1 3 16,7 2 4-16,-1-1 6 0,-1-1 5 0,2 1 2 15,1 0 4-15,-3-3-2 0,2 3-7 0,2-3 3 16,-5 3-3-16,1 1-3 0,0-4-4 0,-2 2-1 15,-1 0-3-15,-1 0 3 0,-2-4-6 0,0 1 0 16,-1 1-1-16,-5-6 1 0,3 15 0 0,-3-15-1 16,0 10 1-16,0-10 0 0,-8 15 3 0,5-9-2 15,-4-2-3-15,0 0 0 0,-2 0-2 0,-4 2-1 16,6-2 3-16,-6 0-5 0,2-3 1 0,11-1 4 0,-20 1-4 16,11-1 0-16,9 0 3 0,-17-5-4 15,8 3 1-15,9 2 3 0,-13-11-4 0,9 7 4 16,4 4-11-16,-8-19-4 0,5 9-6 0,3-4-4 15,0-1-11-15,5 3-5 0,-1-3-2 0,2 0 5 0,5-4-2 16,0 1 4-16,-1 6 3 0,3-7 0 0,0 4 4 16,-3 6-1-16,1-4 4 0,0 5 2 15,1-1-3-15,-3 2-10 0,-4 0-12 0,3 2-12 0,-8 5-14 16,11-9-21-16,-5 5-16 0,-6 4-29 0,8-6-22 16,-8 6-26-16,6-5-30 0,-6 5-146 0,8-4-387 15,-8 4 171-15</inkml:trace>
        </inkml:traceGroup>
        <inkml:traceGroup>
          <inkml:annotationXML>
            <emma:emma xmlns:emma="http://www.w3.org/2003/04/emma" version="1.0">
              <emma:interpretation id="{D2355A8B-36D9-4FF9-8448-3FA9521055E9}" emma:medium="tactile" emma:mode="ink">
                <msink:context xmlns:msink="http://schemas.microsoft.com/ink/2010/main" type="inkWord" rotatedBoundingBox="10868,15696 11900,15572 11970,16159 10939,16282"/>
              </emma:interpretation>
            </emma:emma>
          </inkml:annotationXML>
          <inkml:trace contextRef="#ctx0" brushRef="#br0" timeOffset="1456.6">10190 14602 103 0,'-14'0'237'0,"14"0"-11"0,0 0-11 0,-20 8-5 16,12-1-13-16,1-1-6 0,-3 4-11 0,0 2-13 15,1 0-7-15,0 1-15 0,1-1-11 16,-1 2-4-16,3 4-10 0,0 1-12 0,1-4-6 0,2-1-8 16,0 0-11-16,2 2-4 0,2-1-4 0,2 6-5 15,-3-5-10-15,3 1-4 0,2 3-6 16,0-6-4-16,-1 1-3 0,4 1-3 0,-3-2-14 0,-1-1-16 16,3-1-26-16,-5-2-22 0,2-4-28 0,0 3-23 15,-1-2-30-15,1 0-25 0,-4-7-24 0,5 8-41 16,-5-8-209-16,0 0-454 0,13 0 201 0</inkml:trace>
          <inkml:trace contextRef="#ctx0" brushRef="#br0" timeOffset="1784.47">10317 14837 13 0,'0'0'234'0,"0"0"-23"0,8-3-8 15,-8 3-8-15,0 0-7 0,0 0-12 0,9 11-8 16,-9-11-12-16,3 10-8 0,-3-10-9 0,5 10-8 16,-3-2-10-16,-2 0-11 0,0-8-7 0,6 11-10 0,-2-3-5 15,-2 0-6-15,-2-8-9 0,2 9-6 0,-2-9-6 16,1 10-3-16,-1-10-10 0,2 8-3 16,-2-8-1-16,4 10-6 0,-4-10-2 0,0 0-4 0,3 11-2 15,-3-11-2-15,0 0-1 0,0 0 2 0,0 0-9 16,0 0 0-16,0 0-3 0,0 0-9 0,0 0-6 15,0 0-9-15,18-27-8 0,-12 17 2 0,-5-1-6 16,4-2-2-16,2 1-7 0,-2 2 5 0,1-2 0 16,0-1 6-16,-1 2 1 0,0 2 5 0,-2 1 3 15,2 1 7-15,-1 1 3 0,-4 6 2 0,8-14 3 16,-4 11 5-16,-4 3 3 0,5-8-7 0,-5 8 4 16,6-6-4-16,-6 6 1 0,7-4 2 0,-7 4 3 15,10-2-2-15,-10 2 1 0,0 0 1 0,13 6 6 16,-13-6-2-16,8 6 9 0,0 0-1 0,-3-1 1 0,1 1 4 15,0 2 3-15,-3-2-7 0,2 1 3 16,0 3-5-16,-2-4 3 0,2 1-9 0,0 0 1 16,-1 2-3-16,-1-3 0 0,-1 4-2 0,-2-10 4 0,6 12-11 15,-5-4-15-15,2 1-17 0,-3-9-20 0,0 10-21 16,0-10-29-16,0 0-30 0,-7 12-25 16,7-12-35-16,0 0-28 0,-10 3-56 0,10-3-135 15,0 0-438-15,0 0 194 0</inkml:trace>
          <inkml:trace contextRef="#ctx0" brushRef="#br0" timeOffset="2028.82">10845 14531 225 0,'11'3'279'0,"-2"1"-12"0,3 0-11 16,2 5-14-16,0 0-4 0,5 5-11 0,0-2-21 15,1 3-7-15,-2 2-8 0,-1 0-2 0,1-1-21 16,-1 2-11-16,-2 0-14 0,-1 2-16 0,2 0-14 16,-6 1-2-16,-2-2-20 0,0 4-1 0,-4-1-14 15,-3 0-3-15,-2 3-25 0,-7 5-19 0,-1-7-39 0,-9 5-33 16,-5 4-43-16,-1-5-52 0,-3 2-53 0,0-6-70 16,-7-2-242-16,1 0-545 0,2-1 242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1:34.85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7093C0E-6CFC-492C-BAB7-CC2F7CF92D67}" emma:medium="tactile" emma:mode="ink">
          <msink:context xmlns:msink="http://schemas.microsoft.com/ink/2010/main" type="writingRegion" rotatedBoundingBox="7408,16013 11890,16013 11890,16833 7408,16833"/>
        </emma:interpretation>
      </emma:emma>
    </inkml:annotationXML>
    <inkml:traceGroup>
      <inkml:annotationXML>
        <emma:emma xmlns:emma="http://www.w3.org/2003/04/emma" version="1.0">
          <emma:interpretation id="{349F07E2-160B-442D-A84B-5F09E1057241}" emma:medium="tactile" emma:mode="ink">
            <msink:context xmlns:msink="http://schemas.microsoft.com/ink/2010/main" type="paragraph" rotatedBoundingBox="7408,16013 11890,16013 11890,16833 7408,168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CA7A33-244B-4D03-8453-357E02B4A696}" emma:medium="tactile" emma:mode="ink">
              <msink:context xmlns:msink="http://schemas.microsoft.com/ink/2010/main" type="line" rotatedBoundingBox="7408,16013 11890,16013 11890,16833 7408,16833"/>
            </emma:interpretation>
          </emma:emma>
        </inkml:annotationXML>
        <inkml:traceGroup>
          <inkml:annotationXML>
            <emma:emma xmlns:emma="http://www.w3.org/2003/04/emma" version="1.0">
              <emma:interpretation id="{79A0227A-3C33-49E1-B026-D51DC017F8F5}" emma:medium="tactile" emma:mode="ink">
                <msink:context xmlns:msink="http://schemas.microsoft.com/ink/2010/main" type="inkWord" rotatedBoundingBox="7408,16013 8685,16013 8685,16754 7408,16754"/>
              </emma:interpretation>
            </emma:emma>
          </inkml:annotationXML>
          <inkml:trace contextRef="#ctx0" brushRef="#br0">6726 15024 236 0,'0'0'251'0,"-13"0"-16"16,13 0-15-16,0 0-16 0,-16 9-12 0,10-6-7 15,-2 0-12-15,1 6-8 0,-3 0-8 0,1 4-11 0,0-1-14 16,1 3-7-16,-3 1-7 0,2 2-8 0,1 0-8 16,2 0-7-16,-3 4-10 0,3-3-5 0,1 0-6 15,1 2-11-15,3 2-5 0,-2-5-3 0,3 4-4 16,0 0-7-16,4-1-6 0,0 0-1 0,1-5-4 16,-2-2 0-16,0 1-24 0,3-2-16 0,-3 0-26 15,3-1-31-15,-1-1-27 0,1-3-24 0,-4-1-27 16,2-2-29-16,4 0-37 0,-8-5-239 0,14 0-482 15,-14 0 213-15</inkml:trace>
          <inkml:trace contextRef="#ctx0" brushRef="#br0" timeOffset="538.98">6904 15221 196 0,'0'0'223'15,"0"0"-25"-15,0 0-19 0,0 0-17 0,0 0-14 16,0 0-4-16,0 0-9 0,0 0-7 0,12 18-6 16,-12-18-7-16,2 11-7 0,-2-11-1 0,-2 14-6 0,2-14-2 15,0 17 1-15,0-11-12 0,0-6-6 0,0 18-7 16,-3-12-9-16,3-6-7 0,3 17 4 16,-3-17-14-16,0 14-4 0,0-14-5 0,0 12-1 0,0-12-5 15,-3 12-5-15,3-12-5 0,0 0-1 0,0 9 3 16,0-9-2-16,0 0-2 0,0 0 4 0,0 0-4 15,0 0-5-15,0 0-10 0,0 0-10 0,0 0 2 16,0 0-9-16,0 0-10 0,13-30-10 0,-9 22 4 16,1-3 0-16,-2-3 1 0,2 7 3 0,-1-5 4 15,-1 0 2-15,2 6 0 0,-1-2 4 0,1-1 0 16,-3-1 3-16,4 3 5 0,-5 0 10 0,-1 7-1 16,10-12 4-16,-7 7 7 0,-3 5 0 0,9-9 1 15,-9 9 1-15,5-7 1 0,1 1 6 0,-6 6 3 16,9-3 0-16,-9 3 3 0,9-3-5 0,-9 3 8 15,13 0 5-15,-13 0 3 0,14 3-3 0,-14-3-1 16,15 3-3-16,-9 0 7 0,5 1 8 0,-3 1-8 16,1 1-3-16,-4 0-9 0,2-3 2 0,-2 6-6 15,0-2-1-15,2-1 0 0,-5 0-3 0,1 2-3 0,-1 0-2 16,2-2-1-16,-4-6 0 0,6 14 2 0,-4-7-5 16,-2-7-4-16,3 12-2 0,-3-12-12 15,0 0-16-15,-3 13-19 0,3-13-18 0,0 12-21 0,0-12-20 16,0 0-23-16,-5 9-19 0,5-9-32 0,0 0-34 15,0 0-32-15,0 0-196 0,0 0-472 0,0 0 209 16</inkml:trace>
          <inkml:trace contextRef="#ctx0" brushRef="#br0" timeOffset="907.01">7288 14935 26 0,'0'0'199'16,"0"0"-13"-16,0 0-9 0,0 0-2 0,0 0-12 15,0 0-8-15,0 0-6 0,20 16 0 0,-18-11 3 16,4 6-6-16,0 3-1 0,2-2 1 0,-4 3-3 16,4 0-2-16,0-2-3 0,1 2-3 0,-1 4-2 15,1-2-7-15,0-1-6 0,-1 1-7 0,-3-3-4 16,7 4-9-16,-7-3-12 0,1-2-4 0,0 2-8 15,-1-2-11-15,-4 1-5 0,4 2-2 0,-2-4-8 16,0 4-2-16,-3-1-9 0,0-3 2 0,0 3-20 0,0-3-25 16,0 3-18-16,-6-5-30 0,1 3-33 15,1-2-30-15,2-2-35 0,-4 1-40 0,6-10-41 16,-6 12-42-16,6-12-183 0,-5 6-494 0,5-6 219 0</inkml:trace>
          <inkml:trace contextRef="#ctx0" brushRef="#br0" timeOffset="1057.59">7821 15318 95 0,'0'0'290'0,"12"6"-13"16,-7 0-12-16,-5-6-10 0,7 12-16 0,-2-4-19 16,-2 2-20-16,-1 2-17 0,-2-1-17 0,0 9-17 15,-2-4-13-15,-1-1-13 0,-3 8-8 0,0-3-15 16,1-1-10-16,-1 4-14 0,-5-4-27 0,2 1-28 15,-1-1-31-15,-5 1-38 0,3-3-42 0,1-2-41 16,0-3-46-16,-1-1-54 0,1-1-163 0,-4-2-426 16,5-2 188-16</inkml:trace>
        </inkml:traceGroup>
        <inkml:traceGroup>
          <inkml:annotationXML>
            <emma:emma xmlns:emma="http://www.w3.org/2003/04/emma" version="1.0">
              <emma:interpretation id="{1B977987-5DB8-420A-903C-46F45CC87CBB}" emma:medium="tactile" emma:mode="ink">
                <msink:context xmlns:msink="http://schemas.microsoft.com/ink/2010/main" type="inkWord" rotatedBoundingBox="9584,16200 11890,16200 11890,16833 9584,16833"/>
              </emma:interpretation>
            </emma:emma>
          </inkml:annotationXML>
          <inkml:trace contextRef="#ctx0" brushRef="#br0" timeOffset="4540.12">8754 15167 101 0,'0'0'251'15,"0"0"-21"-15,0 0-17 0,11-15-15 0,-11 15-12 0,16-4-15 16,-2 0-12-16,2 3-16 0,1-3-10 0,5-1-12 16,0 5-11-16,2-4-9 0,1 2-12 0,0 2-12 0,-2-3-6 15,1 3-5-15,-2-1-10 0,-8 1-21 0,3 0-21 16,-2 0-28-16,0 0-25 0,-8 1-32 16,-7-1-28-16,17-1-39 0,-17 1-39 0,14 0-155 0,-14 0-359 15,9-2 160-15</inkml:trace>
          <inkml:trace contextRef="#ctx0" brushRef="#br0" timeOffset="7360.62">9083 15755 14 0,'12'0'168'0,"-4"0"-6"0,6-4-9 16,0 4-18-16,1-2-4 0,-1 2-11 0,-1 0-15 0,2-3 2 16,-4 3-17-16,1 0-8 0,1 0 0 0,-13 0-9 15,24 0-5-15,-10 3-15 0,0-3 5 0,1 0-8 16,0 0-6-16,0 0-5 0,1 2 0 0,-3-4-5 16,1 4-1-16,0-2-2 0,1 0-4 0,2 0-5 15,-3-2 0-15,1 2 1 0,0 0-2 0,0 0 1 16,-2 0 2-16,4 0 1 0,0-3-1 0,-2 3 3 15,0 0 1-15,2 0-1 0,-3 0 3 0,3-1 0 16,7 1-1-16,-7 1-2 0,-2-1 2 0,4 0-4 16,-4 0 4-16,4-1-7 0,0 1-1 0,1 0-2 15,3 0-2-15,0-1 1 0,-6 2-2 0,0-5-2 16,7 4 2-16,-3 0-4 0,3-1-2 0,-3 1-2 16,2-1 2-16,0-2-1 0,0 3-2 0,-1 0-2 15,2-2 0-15,-5 2-1 0,6-1 0 0,-4 0 1 16,-1-1 1-16,-3-1-2 0,-2 2 1 0,4-1-1 0,0 2-1 15,1 0-2-15,2-2 2 0,-5 1-1 16,4-1-1-16,-1 2 1 0,2-1 1 0,1-1-3 0,-3 0 5 16,-2 0-2-16,-1 2-1 0,7-3 2 0,-1 2-5 15,0 0 2-15,0-1 1 0,-1 0 0 0,1 1-3 16,-6-2 3-16,6 1 1 0,-1 2-3 0,-1-3 1 16,2 0-1-16,-1-1 2 0,1 1-2 0,1 3 1 15,-1-2 1-15,1 1-2 0,-2-3 2 0,-2 3-4 16,-3 0 5-16,0-2-2 0,0 1-3 0,0 1 0 15,0 0 2-15,-3-1 0 0,0 2 2 0,0-4-2 16,-1 3-1-16,-2-2 1 0,-2 2 0 0,-9 1 1 16,19-1-2-16,-9-1 1 0,-2 0-1 0,3 0 0 15,-11 2 2-15,15-3-3 0,-7 0 5 0,-8 3-1 16,13-1 0-16,-13 1-2 0,12-2-4 0,-12 2-5 16,9-2-10-16,-9 2-13 0,0 0-16 0,0 0-26 0,0 0-38 15,11-1-34-15,-11 1-33 0,0 0-159 16,0 0-367-16,0 0 163 0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1:43.05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EDE7B53-180D-474F-8C01-AFB84BFF3EA0}" emma:medium="tactile" emma:mode="ink">
          <msink:context xmlns:msink="http://schemas.microsoft.com/ink/2010/main" type="writingRegion" rotatedBoundingBox="10572,17083 11160,17083 11160,17665 10572,17665"/>
        </emma:interpretation>
      </emma:emma>
    </inkml:annotationXML>
    <inkml:traceGroup>
      <inkml:annotationXML>
        <emma:emma xmlns:emma="http://www.w3.org/2003/04/emma" version="1.0">
          <emma:interpretation id="{0FA040E2-C7D0-4865-8600-FC957F941128}" emma:medium="tactile" emma:mode="ink">
            <msink:context xmlns:msink="http://schemas.microsoft.com/ink/2010/main" type="paragraph" rotatedBoundingBox="10572,17083 11160,17083 11160,17665 10572,176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495FDC-C22A-43B0-AFFC-2585906669B1}" emma:medium="tactile" emma:mode="ink">
              <msink:context xmlns:msink="http://schemas.microsoft.com/ink/2010/main" type="line" rotatedBoundingBox="10572,17083 11160,17083 11160,17665 10572,17665"/>
            </emma:interpretation>
          </emma:emma>
        </inkml:annotationXML>
        <inkml:traceGroup>
          <inkml:annotationXML>
            <emma:emma xmlns:emma="http://www.w3.org/2003/04/emma" version="1.0">
              <emma:interpretation id="{E73685F9-BC19-48CA-8652-35AF17EBF7F3}" emma:medium="tactile" emma:mode="ink">
                <msink:context xmlns:msink="http://schemas.microsoft.com/ink/2010/main" type="inkWord" rotatedBoundingBox="10572,17083 11160,17083 11160,17665 10572,17665"/>
              </emma:interpretation>
            </emma:emma>
          </inkml:annotationXML>
          <inkml:trace contextRef="#ctx0" brushRef="#br0">-5 24 16 0,'-6'-6'257'0,"6"6"-23"0,0 0-17 0,0 0-22 0,0 0-21 15,0 0-15-15,0 0-15 0,0 0-15 0,0 0-8 16,17-10-14-16,-17 10-8 0,18-4-4 16,-7 2-7-16,0 2-6 0,5-1-4 0,-2-1-4 0,3 2-2 15,0 0-5-15,0 0-1 0,0 0-2 0,4 0-1 16,-1 2-5-16,-3 1-2 0,0-1-5 0,-3 0-5 16,3 0-3-16,-2 2-2 0,-1 0-7 0,-1-1-6 15,-1 0-1-15,-3 1-3 0,-2 1-2 0,0-4-1 16,1 4-1-16,-8-5 4 0,12 6-3 0,-12-6 1 15,12 4 1-15,-10 2 0 0,-2-6 4 0,10 9-3 16,-8-5 1-16,-2-4-1 0,3 14 2 0,-3-8 4 16,0-6-3-16,0 23 5 0,-4-12-3 0,3 1 2 15,-6 2 1-15,4 0 1 0,1 1-2 0,-7 3-2 16,3 1 2-16,1 2-19 0,-4 0-8 0,5-1 7 0,-4 0 3 16,3 1-5-16,-2 1-3 0,2-4 1 15,-3 3-2-15,6-2 3 0,-2-1 2 0,3-5-1 16,-3 4-2-16,1-3-3 0,2 0 2 0,-2 0-6 0,2-3-12 15,1 3-12-15,0-6-6 0,0-8-21 0,-2 18-15 16,1-11-19-16,1-7-22 0,0 17-18 0,0-17-26 16,-2 10-29-16,2-10-28 0,-2 9-34 0,2-9-167 15,0 0-441-15,0 0 196 0</inkml:trace>
          <inkml:trace contextRef="#ctx0" brushRef="#br0" timeOffset="144.61">71 420 20 0,'0'0'228'0,"0"0"-15"0,0 0-11 15,0 0-17-15,15-11-3 0,-6 8-13 0,-9 3-8 16,22-3-7-16,-5 1-12 0,0-1-7 0,5 3-9 15,2-3-16-15,-1 3-9 0,2-1-6 0,4 0-12 16,-2 2-8-16,-1-1-5 0,8 0-9 0,-5-1-17 16,-1 0-30-16,-4 1-36 0,1 0-43 0,-8 0-37 15,7-4-42-15,-9 3-70 0,9-8-124 0,-7 7-365 16,-4-4 162-16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1T06:50:56.26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69BF78-1B69-4287-8A47-7F9CB120B6E2}" emma:medium="tactile" emma:mode="ink">
          <msink:context xmlns:msink="http://schemas.microsoft.com/ink/2010/main" type="writingRegion" rotatedBoundingBox="3586,16351 3916,16351 3916,17138 3586,17138"/>
        </emma:interpretation>
      </emma:emma>
    </inkml:annotationXML>
    <inkml:traceGroup>
      <inkml:annotationXML>
        <emma:emma xmlns:emma="http://www.w3.org/2003/04/emma" version="1.0">
          <emma:interpretation id="{8268E7A0-0485-4E12-86B5-1968347556BD}" emma:medium="tactile" emma:mode="ink">
            <msink:context xmlns:msink="http://schemas.microsoft.com/ink/2010/main" type="paragraph" rotatedBoundingBox="3586,16351 3916,16351 3916,17138 3586,171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479BAA-122F-459B-B6BE-055A0504975F}" emma:medium="tactile" emma:mode="ink">
              <msink:context xmlns:msink="http://schemas.microsoft.com/ink/2010/main" type="line" rotatedBoundingBox="3586,16351 3916,16351 3916,17138 3586,17138"/>
            </emma:interpretation>
          </emma:emma>
        </inkml:annotationXML>
        <inkml:traceGroup>
          <inkml:annotationXML>
            <emma:emma xmlns:emma="http://www.w3.org/2003/04/emma" version="1.0">
              <emma:interpretation id="{5A9625CA-49A3-465B-A856-4093786BA6BD}" emma:medium="tactile" emma:mode="ink">
                <msink:context xmlns:msink="http://schemas.microsoft.com/ink/2010/main" type="inkWord" rotatedBoundingBox="3586,16351 3916,16351 3916,17138 3586,17138"/>
              </emma:interpretation>
            </emma:emma>
          </inkml:annotationXML>
          <inkml:trace contextRef="#ctx0" brushRef="#br0">46 30 38 0,'0'0'41'0,"0"0"-4"0,-13-3 0 0,13 3-2 0,0 0-1 16,0 0-3-16,0 0 12 0,0 0-10 15,0 0-2-15,0 0 3 0,0 0 8 0,0 0 6 16,0 0-6-16,18-18 4 0,-18 18 0 0,0 0-6 0,0 0 3 15,3-10 0-15,-3 10 8 0,0 0-21 16,0 0 3-16,0 0-10 0,0 0 5 0,0 0-3 0,0 0-5 16,0 0 3-16,0 0 6 0,0 0-5 0,0 0 9 15,0 0 2-15,0 0 4 0,0 0-8 0,0 0 2 16,0 0-4-16,0 0-1 0,0 0 2 0,0 0 3 16,0 0-2-16,0 0 5 0,0 0-1 0,0 0-5 15,0 0 7-15,0 0 4 0,0 0-2 0,0 0-5 16,-6 39-1-16,6-39 5 0,-3 10-2 0,3-10-2 15,-5 12 2-15,5-12-3 0,-6 9-2 0,6-9-6 16,-3 13-3-16,3-13 3 0,-4 15-2 0,2-9-5 16,2-6 0-16,-4 15-1 0,4-15-6 0,0 14 6 15,0-14-3-15,-1 16-1 0,1-16 0 0,-2 17 1 16,-1-12-9-16,3-5 4 0,-1 15-6 0,1-15 4 16,-2 16-3-16,2-16 5 0,2 7-5 0,-2-7 0 15,0 14-1-15,0-14 5 0,0 0-4 0,0 0 3 16,0 15-2-16,0-15-1 0,0 0 3 0,0 11-6 15,0-11 8-15,0 0-7 0,0 0 1 0,-3 13-3 16,3-13 6-16,0 0-4 0,0 0 0 0,0 0-1 16,-6 7-2-16,6-7 7 0,0 0-5 0,0 0 1 15,0 0-1-15,0 0-2 0,0 0 2 0,-5 11-4 0,5-11 5 16,0 0-1-16,0 0 1 0,0 0 0 16,0 0-1-16,0 0 2 0,0 0 2 0,0 0-5 15,0 0 7-15,0 0 1 0,15 5-3 0,-15-5 6 0,0 0-4 16,18-2 1-16,-18 2 0 0,15-4-3 15,-15 4 2-15,13-7-2 0,-13 7-3 0,18-2 1 0,-10 0 6 16,2-1-6-16,-10 3 3 0,16-4-2 16,-16 4 0-16,18-3 0 0,-10 0-1 0,-8 3 1 0,19-4-1 15,-11 3 1-15,-8 1-8 0,13-1 7 0,-13 1 1 16,14-5-5-16,-14 5 0 0,11-3 3 16,-11 3-1-16,0 0 0 0,0 0-4 0,15 0 5 15,-15 0-2-15,0 0-5 0,12-2 2 0,-12 2-1 0,0 0-5 16,0 0-6-16,0 0-7 0,14 5-4 0,-14-5-13 15,0 0-3-15,7 5-9 0,-7-5-6 0,0 0-16 16,0 0-12-16,12 2-13 0,-12-2-16 0,0 0-14 16,0 0-133-16,0 0-281 0,15-3 126 0</inkml:trace>
          <inkml:trace contextRef="#ctx0" brushRef="#br0" timeOffset="493.87">330-39 62 0,'-14'31'94'16,"14"-31"2"-16,-4 10-5 0,4-10-4 0,-8 12-2 15,4-6-8-15,1 4 3 0,-2 0 1 0,-1 1-1 16,2 4-3-16,-5-2 4 0,0 5-5 0,2-2-9 16,-4 5-5-16,2 5 2 0,-3-6-6 0,3 5-2 0,-3-1-7 15,1 0-4-15,2 2-8 0,-5 1 0 16,1 5-5-16,-5-1-4 0,9-3 1 0,-8 8-7 15,9-1-4-15,-4 2-14 0,0-5-19 0,1 5-15 16,-1-1-22-16,5-9-19 0,-1 1-24 0,-2 5-141 16,1-9-254-16,-1 2 112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08:38.96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74980A-1343-4BC6-879D-5EC62A34F43A}" emma:medium="tactile" emma:mode="ink">
          <msink:context xmlns:msink="http://schemas.microsoft.com/ink/2010/main" type="writingRegion" rotatedBoundingBox="1106,606 31212,-127 31598,15680 1491,16414"/>
        </emma:interpretation>
      </emma:emma>
    </inkml:annotationXML>
    <inkml:traceGroup>
      <inkml:annotationXML>
        <emma:emma xmlns:emma="http://www.w3.org/2003/04/emma" version="1.0">
          <emma:interpretation id="{7193AADD-EAB4-40D3-9DA9-E77257E343C5}" emma:medium="tactile" emma:mode="ink">
            <msink:context xmlns:msink="http://schemas.microsoft.com/ink/2010/main" type="paragraph" rotatedBoundingBox="1118,367 31243,277 31251,2926 1126,3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EA5AAA-4285-40D1-B9A9-5FE7D42F899C}" emma:medium="tactile" emma:mode="ink">
              <msink:context xmlns:msink="http://schemas.microsoft.com/ink/2010/main" type="line" rotatedBoundingBox="1118,367 31243,277 31248,1916 1123,2006"/>
            </emma:interpretation>
          </emma:emma>
        </inkml:annotationXML>
        <inkml:traceGroup>
          <inkml:annotationXML>
            <emma:emma xmlns:emma="http://www.w3.org/2003/04/emma" version="1.0">
              <emma:interpretation id="{3193C3FE-D8C9-4386-B931-DD8B9E88DADB}" emma:medium="tactile" emma:mode="ink">
                <msink:context xmlns:msink="http://schemas.microsoft.com/ink/2010/main" type="inkWord" rotatedBoundingBox="1119,760 2895,755 2897,1275 1121,1280">
                  <msink:destinationLink direction="with" ref="{FA394967-E7FA-4D32-98FB-909694095715}"/>
                </msink:context>
              </emma:interpretation>
            </emma:emma>
          </inkml:annotationXML>
          <inkml:trace contextRef="#ctx0" brushRef="#br0">275 34 163 0,'0'0'153'0,"0"0"-12"0,0 0-7 0,0 0-7 0,0 0-7 15,0 0-4-15,0 0-4 0,0 0-7 0,0 0 2 16,0 0-8-16,0 0-1 0,0 0-8 0,1-11-3 15,-1 11-5-15,0 0-7 0,0 0 6 0,0 0-3 0,0 0-5 16,0 0 0-16,0 0 0 0,4-8-5 16,-4 8 3-16,0 0 2 0,0 0-3 0,0 0-5 15,0 0-4-15,0 0-9 0,0 0-3 0,0 0-6 16,0 0-6-16,-12-13-6 0,12 13 0 0,0 0-4 0,-15-2-6 16,15 2-2-16,-12 0 0 0,12 0-4 15,0 0-4-15,-20 3 1 0,14-2 1 0,6-1-5 16,-17 5 1-16,8-4 0 0,2 5-3 0,-1-3-1 15,-1 0 1-15,1 0-2 0,-1 1 1 0,1 1-2 16,-1 0-1-16,1 2 1 0,-1-1 3 0,3 0-6 0,-1 1-18 16,0-1 5-16,1 2-3 0,-1-1 3 15,0 0 5-15,3 0-3 0,-2 1 4 0,1-2-4 16,0 2 3-16,5-8 1 0,-7 14 0 0,3-7 2 16,2 0 0-16,2-7-4 0,-7 14 3 0,7-8-2 15,0-6 2-15,-2 11-2 0,2-11-1 0,0 0 5 16,4 16-3-16,1-13 4 0,-5-3-2 0,9 9 1 15,-4-5 3-15,-5-4-2 0,19 5 3 0,-10-5-3 16,1 0 5-16,3 0-5 0,0-3 2 0,2 3-1 16,-4-1 1-16,2 0-2 0,-2-1 4 0,-11 2-2 0,18-2 4 15,-10 0-4-15,-8 2-1 0,16-2 9 16,-16 2-9-16,10-5 10 0,-10 5-8 0,9-1 2 16,-9 1-1-16,0 0 1 0,0 0 9 0,0 0-5 15,10-2 5-15,-10 2-8 0,0 0 2 0,0 0-4 16,0 0-1-16,0 0-1 0,0 0 3 0,0 0-6 15,0 0 4-15,-31 14 0 0,20-6 0 0,-1-2 0 16,1 3 2-16,0-3-4 0,-1 1 4 0,-1 2 4 16,2-1-6-16,0 1 0 0,0 1-1 0,-1 1 0 15,2-1 3-15,-2-2-1 0,4 2 0 0,-2-1-3 16,2 0 2-16,0 3-4 0,2-2 1 0,-1 1-3 0,2-3 5 16,-2 3 0-16,3-2 0 0,2 1 6 0,-2-1-6 15,3 0 3-15,1-9-3 0,-2 16 6 16,2-16-7-16,0 14 2 0,2-6-3 0,-2-8 3 15,6 11 0-15,-2-5-1 0,3 0 5 0,-1 0-2 16,1-2 1-16,2 1-1 0,3-1-1 0,1 2 1 0,0-4 0 16,-1-1 2-16,2-1 1 0,-1 2-3 15,-3-2 0-15,-10 0 0 0,19-2-1 0,-11 1-3 16,-8 1 4-16,19-2-5 0,-19 2-10 0,15 0-21 16,-15 0-20-16,15 0-19 0,-15 0-34 0,0 0-30 15,19 0-33-15,-13 0-39 0,-6 0-143 0,0 0-380 0,24-10 168 16</inkml:trace>
          <inkml:trace contextRef="#ctx0" brushRef="#br0" timeOffset="370.89">474 234 115 0,'0'0'195'0,"0"0"-21"0,0 0-8 16,0 0-25-16,0 0-11 0,0 0-15 15,0 0 6-15,0 0-3 0,0 0-5 0,0 0-1 16,0 0-5-16,0 0-3 0,28 8 1 0,-19-4-15 16,-2 1 0-16,5 1 1 0,-6-2-6 0,6 2-2 15,0 0-1-15,0-1-8 0,-1 1 0 0,2 2-8 0,-1-2-5 16,4 0-3-16,-6 0-1 0,3 0-8 15,-2 3-3-15,1-3-7 0,-1 0 0 0,1-3-3 16,-1 4 4-16,-4-1-15 0,3-3 3 0,-1 3-8 0,0-2 2 16,-1 3-1-16,-2-2-6 0,3-2-1 0,-1 0 2 15,-8-3-8-15,15 5-10 0,-9-1-14 0,1 0-20 16,-7-4-20-16,10 4-17 0,-10-4-10 0,8 4-28 16,-8-4-21-16,7 5-35 0,-7-5-14 0,0 0-16 15,0 0-152-15,0 0-378 0,0 0 168 16</inkml:trace>
          <inkml:trace contextRef="#ctx0" brushRef="#br0" timeOffset="699.95">782 167 28 0,'-6'5'197'0,"6"-5"-11"16,-11 11-3-16,5-6-7 0,-2 4-6 0,-3 0-5 15,1 0-4-15,1 4-6 0,-3-1-4 0,1 0-7 0,1 0-2 16,-2 6-6-16,-1 0-7 0,1-3-8 0,2-2-7 16,-2 4-1-16,3-6-11 0,-4 7-3 0,2-8-15 15,2 3-9-15,-1-1-6 0,1-1-4 0,0 0-6 16,-1 0 0-16,4 0-11 0,-2-2-6 15,-2 2-1-15,3-6-4 0,0 3-8 0,0-1-2 0,0-4-15 16,7-3-14-16,-9 11-14 0,5-9-25 0,4-2-23 16,-7 8-27-16,7-8-37 0,0 0-54 0,0 0-37 15,0 0-211-15,0 0-465 0,0 0 206 0</inkml:trace>
          <inkml:trace contextRef="#ctx0" brushRef="#br0" timeOffset="1867.24">1292 166 199 0,'0'0'243'0,"0"0"-17"0,0 0-16 0,-13-9-21 15,13 9-12-15,0 0-14 0,0 0-8 0,0 0-11 16,0 0-16-16,0 0-13 0,1-14-9 0,-1 14-10 15,0 0-9-15,11-17-8 0,-7 11-8 0,1 0-7 16,3-2-2-16,-2 2-3 0,1-2-5 0,-1-1-1 16,1 4-5-16,-2-2-6 0,5-3 0 0,-3 4-5 15,-1 1-6-15,1 1-2 0,2-2-6 0,-2 0 1 16,-7 6-3-16,13-9-3 0,-7 7-2 0,-6 2-1 16,12-6 2-16,-4 5-5 0,0-5 1 0,-8 6-6 15,10-3 4-15,-10 3-2 0,9-4-1 0,-9 4-6 0,0 0 1 16,10-3-2-16,-10 3 1 0,0 0-2 0,15 3 0 15,-15-3-1-15,4 6-1 0,-4-6 3 0,9 8-2 16,-7-2 2-16,3 0 0 0,-5-6 1 0,4 17 1 16,-4-8 2-16,0 4 0 0,-3-2 2 15,1 4 0-15,-2 1 1 0,2-3 1 0,-2 9-1 16,-2-3 1-16,-1-3 0 0,-3 1 0 0,2 0 2 0,1-1-1 16,0-4 1-16,-3 7-2 0,5-4 3 0,-4 3 3 15,1-6-4-15,-1 2 1 0,0 0 3 0,0 0 2 16,1-2-1-16,-3 2-5 0,1-1 1 0,1-2-1 15,-2 1-2-15,1-2 2 0,-2-1-1 0,2-1 2 16,2 0-1-16,1-2 1 0,2 0-1 0,-1-1 2 16,-4 0 2-16,10-5-2 0,-7 8 0 0,7-8 4 15,-10 6 2-15,10-6 1 0,0 0 1 0,-5 5 0 16,5-5 2-16,0 0-1 0,0 0-2 0,0 0 0 16,0 0-7-16,0 0 2 0,0 0 2 0,0 0-3 15,0 0-9-15,0 0-2 0,0 0-3 0,-1-23-8 16,1 23-2-16,12-12 0 0,-6 6-1 0,-6 6-1 15,11-10 3-15,-5 6-4 0,1-3 3 0,1 3 3 16,-1 1 0-16,-7 3-1 0,17-8-3 0,-10 3 6 16,2 4-3-16,-9 1 4 0,16-2-4 0,-16 2 0 15,21 2 3-15,-8 0 2 0,2 2-1 0,-1-2-1 16,-4 1 2-16,3 0 1 0,-4 0-2 0,4 3 2 16,0-2 1-16,2-2-1 0,-6 1 4 0,1-1-6 15,3-1 5-15,2-1-3 0,2 3 3 0,-4-2 1 16,0 2 7-16,3-6 3 0,-1 3 1 0,0 0 0 15,0-1 2-15,-2 1-2 0,1-4 1 0,0 3 0 16,-1 0 1-16,-4-3 0 0,4 2 1 0,0-1-2 0,-13 3 0 16,17-3-2-16,-10 0-5 0,-7 3 3 15,10-3-1-15,-10 3-4 0,11-3-14 0,-11 3-10 16,0 0-21-16,0 0-18 0,8-3-27 0,-8 3-28 16,0 0-27-16,0 0-35 0,0 0-38 0,0 0-32 0,0 0-204 15,0 0-484-15,-24 15 215 0</inkml:trace>
        </inkml:traceGroup>
        <inkml:traceGroup>
          <inkml:annotationXML>
            <emma:emma xmlns:emma="http://www.w3.org/2003/04/emma" version="1.0">
              <emma:interpretation id="{39D73503-97C3-4A91-B192-BE6C4199F7AA}" emma:medium="tactile" emma:mode="ink">
                <msink:context xmlns:msink="http://schemas.microsoft.com/ink/2010/main" type="inkWord" rotatedBoundingBox="3621,512 8091,499 8093,1277 3623,1290"/>
              </emma:interpretation>
            </emma:emma>
          </inkml:annotationXML>
          <inkml:trace contextRef="#ctx0" brushRef="#br0" timeOffset="10508.13">3438 421 65 0,'0'0'171'0,"0"0"-4"15,12 0-10-15,-12 0-19 0,11 0-3 0,-11 0-11 0,11-2-10 16,-11 2-7-16,13-1-10 0,-3-2-8 0,-3-1-7 15,-7 4-5-15,17-7-4 0,-5 2-7 0,4-4-11 16,-8 4-4-16,4-2 1 0,-1-3-10 0,-2 3 0 16,3-1-8-16,-5-3-1 0,3 1-7 0,-3-4 5 15,-1 3-7-15,2-1-4 0,-8 0 0 0,4-3-6 16,-4 4-3-16,0 1-5 0,0-2 2 0,0 12-2 16,-5-16-1-16,5 4-3 0,0 12 0 0,-7-13-6 15,2 7 1-15,-1 2 0 0,-4-1-2 0,10 5 1 16,-14-6 0-16,14 6 3 0,-18 0-4 0,7 0 3 15,11 0-6-15,-23 0 4 0,11 6 0 0,-4 0-1 16,6 0 1-16,-3 1 0 0,2 2 2 0,-1-2 0 16,3 4-1-16,-1-1-1 0,1 2 6 0,0 0-1 15,-1 0-3-15,4 1 2 0,-1 2 2 0,2-1 0 16,1-1 1-16,2 2-1 0,0-1 0 0,0-1 0 16,2 3 2-16,2-4-2 0,0 2 4 0,-1-3-2 15,4 0 5-15,0-1-2 0,3 0 3 0,0-2 3 16,0 2 5-16,2-4 4 0,2 0-5 0,0-1 10 15,2-1-4-15,2 0-3 0,0-3 2 0,-2-1-3 16,3-1 0-16,5 0-4 0,-5-2-1 0,5-1 2 16,-1-1-1-16,5-1-5 0,-5-1 4 0,-4 1 0 15,6-5-2-15,-2-3-4 0,-2 1 1 0,2-2-1 16,4-7-2-16,-2-3 0 0,-6 6-1 0,6-8 0 16,-5 0 1-16,0-1-4 0,-2-5 2 0,-2 4 1 15,1-3-2-15,-6 1-3 0,1 1 2 0,1-2-5 16,-1 1-3-16,-3 7 5 0,-1-1-2 15,-3 1 0-15,6-7 2 0,-8 12-1 0,3-1-3 0,-1 1 7 16,1 4-5-16,-3-1 1 0,0-4-1 0,-1 6 3 16,3 3-1-16,0-2 5 0,-3 6-6 0,0 7 4 15,2-16-1-15,-2 16 4 0,0-11-5 0,0 11-4 0,0 0 0 16,0-11-1-16,0 11-3 0,0 0 0 16,0 0 1-16,0 0 3 0,0 0-3 0,0 0 2 15,0 0 0-15,-9 39 2 0,4-23 1 0,-2 8 2 16,5-1-5-16,-7 9 4 0,2 1 4 0,2 4-3 15,-2-2 0-15,-2 2 3 0,5 1-3 0,-4-1 3 0,1-3 1 16,5 1-3-16,-2-10 4 0,3-3-4 0,-3 3 4 16,7-3 0-16,-6-1-2 0,6-3 2 0,-2 2-4 15,0-3 6-15,5-2 1 0,-5-3-3 16,4 0-1-16,0 1-1 0,1 1 1 0,-1-3-4 0,0 1-11 16,2-2-15-16,-2-1-17 0,0-6-23 0,2 2-22 15,-1 1-37-15,1 2-24 0,-1-3-41 0,-6-5-110 16,9 3-323-16,-9-3 144 0</inkml:trace>
          <inkml:trace contextRef="#ctx0" brushRef="#br0" timeOffset="11383.33">3769 446 145 0,'0'0'182'0,"-6"-4"-17"16,6 4-13-16,0 0-12 0,0 0-11 0,0 0-12 16,0 0-8-16,0 0-5 0,0 0-10 0,0 0-1 15,0 0-5-15,22-10-7 0,-22 10-5 0,13 0-3 16,-13 0-2-16,17-5-6 0,-7 3-3 15,3 2-4-15,2-4-1 0,2 1-4 0,4-3-5 0,1 0-2 16,1 2-2-16,-2 0-7 0,4-4-3 0,0 2-2 16,0 1-5-16,-3 0-3 0,3-4 1 0,1 5-2 15,-2-4-5-15,0-1 1 0,-1 0-4 0,0 0-1 16,-1 0 2-16,-5 3-2 0,3-1 1 0,1-1-1 16,-8 1 0-16,0-3-3 0,-1 5 0 0,-2-5 3 15,1 2-5-15,-3-1 9 0,-2 2-6 0,-1 2-4 16,1-4 2-16,-1-1-2 0,-4 4 1 0,2-4-2 15,-3 10-4-15,0-16-4 0,-4 5 0 0,-1 5-2 16,5 6 0-16,-7-15-1 0,1 11 0 0,-4 0-2 16,3-1 0-16,7 5 2 0,-24-3-2 0,12 3 3 15,1 1-3-15,-5 0 3 0,4 3-2 0,-4 2-4 16,2 2 5-16,1-1-1 0,0 1-1 0,0 5 0 16,1-3-1-16,-1 6 4 0,0 0-3 0,5-1 3 15,-1 3 1-15,1-3-1 0,4-3 0 0,-1 9 7 16,1-7-8-16,4 0 6 0,1 0 0 0,3 0-4 15,1-2 4-15,1-2-1 0,0 1 0 0,-1-2 2 16,6 1-2-16,1-1-1 0,1-6 1 0,-2 3 3 16,3-1 5-16,0-1-10 0,2 0 3 0,-2-4-1 15,3 0-2-15,0 0 1 0,-3-4-3 0,-1 1 2 16,3 1-1-16,0-4 2 0,-3 2-1 0,0 1-2 16,3-2-1-16,-6-2 2 0,3 5-1 0,-2-4 0 15,-2 2 1-15,-1 2-3 0,1-3 3 0,-9 5-1 0,14-5 1 16,-14 5-1-16,8-4 1 0,-8 4-4 15,12-2-1-15,-12 2 0 0,0 0 2 0,0 0 7 16,14 6-4-16,-14-6-4 0,8 5 3 0,-8-5 1 16,5 6 0-16,-2 0-1 0,2 0 1 0,0 1-3 15,-5-7 7-15,11 9-4 0,-9-3 1 0,4 0 1 16,-2 1-1-16,-4-7 2 0,6 8 2 0,-6-8-4 16,5 9 1-16,-5-9 0 0,6 6 2 0,-6-6 1 15,0 0 5-15,5 6 6 0,-5-6 10 0,0 0 12 0,0 0 8 16,0 0 14-16,0 0 2 0,0 0-4 15,0 0-8-15,0 0-5 0,17-15-1 0,-15 9 6 16,5-2 2-16,-1-5 1 0,5 1-8 0,-5 0-7 16,6-7-1-16,3 4-4 0,-4-3-5 0,-3 1 0 15,4-3-5-15,0 4-5 0,-3 2 3 0,0 1-3 0,1 1-4 16,1 0-5-16,-6 2-5 0,6 2-14 0,-2-1-13 16,-4 2-21-16,0 0-24 0,2 3-33 0,-7 4-35 15,10-7-31-15,-10 7-33 0,8-3-21 16,-8 3-182-16,0 0-438 0,0 0 193 0</inkml:trace>
          <inkml:trace contextRef="#ctx0" brushRef="#br0" timeOffset="12277.99">4942 297 215 0,'0'0'208'0,"0"0"-15"0,0 0-17 16,8 7-14-16,-8-7-10 0,5 6-9 0,-3 0-13 0,-2-6-12 16,6 10-11-16,-6-10 1 0,6 9-11 0,-2-2-3 15,-4-7-11-15,5 13-6 0,-3-5-4 0,2 1-8 16,-4-9-6-16,5 16-5 0,-3-11-6 0,-2-5-4 16,6 11-1-16,-6-11-9 0,1 11-3 0,-1-11 0 15,5 10-6-15,-5-10 0 0,0 8-1 0,0-8-6 16,4 6-6-16,-4-6 2 0,0 0-3 0,0 0-1 15,0 0 1-15,1 10 1 0,-1-10-2 0,0 0-5 16,0 0-5-16,0 0 0 0,0 0-5 0,0 0-1 16,16-24-1-16,-11 17-6 0,3-5-5 0,-3 0-1 15,3 3 3-15,0-2-6 0,-1-2 7 0,-1 1-2 16,1 1 2-16,1-1 5 0,-1 3-1 0,0 2 2 16,-1-2 1-16,0 4 5 0,2-1 6 0,-8 6 4 15,6-12 8-15,-1 8-1 0,-5 4 1 0,7-9 1 16,-7 9-5-16,5-6 1 0,-5 6-3 0,0 0 2 15,9-3-6-15,-9 3 5 0,0 0-3 0,0 0-3 16,0 0 1-16,0 0 1 0,0 0 1 0,17 12-1 16,-14-9-3-16,-3-3 2 0,5 9-2 0,-5-9 3 15,5 13-3-15,-1-5 0 0,-1-2 5 0,-3-6-5 16,6 11 3-16,-2-6-1 0,-4-5-3 0,7 11 2 16,-2-7-1-16,-5-4 2 0,12 6-4 0,-7-2 3 15,0 1 1-15,2-1-1 0,-7-4 1 0,13 4-4 16,-7-2-4-16,-6-2-5 0,16 0-4 0,-16 0 1 15,18-3-2-15,-8-2 1 0,-1 3-2 0,0-2-3 16,3-1 0-16,-5-1 3 0,5 0 0 0,0-3 2 16,-3 4 4-16,2-3-5 0,-2-1 2 0,-3 3 2 15,2-4-1-15,0 2 3 0,-1 2 0 0,0-1 2 16,-7 7 5-16,11-7 0 0,-7 2 0 0,-4 5 3 16,0 0-3-16,8-9 1 0,-8 9-1 0,5-3-2 15,-5 3 1-15,0 0-1 0,0 0-2 0,0 0 2 16,0 0 0-16,0 0-1 0,12 12 1 0,-12-12 2 15,2 12 1-15,0-6 1 0,-2-6-4 0,2 15 1 16,1-7 1-16,-1 0 3 0,4-2-3 0,-1 1 10 16,1-1-11-16,-2 0 2 0,2 2 0 0,1-4 1 15,0 2 0-15,-2-1 1 0,4-1-3 0,-1 0-1 16,-8-4-2-16,17 4 4 0,-12-2-5 0,10-4-1 0,-15 2 0 16,17-1-4-16,-6-2 1 0,-3-1 3 15,1 0 0-15,-2-3 0 0,6 3-2 0,-4-5-2 16,2 0 0-16,0 3 0 0,-4-1 1 0,3 1 0 15,-3 0 1-15,-7 6 1 0,10-9 0 0,-4 7-2 0,-6 2 1 16,9-5 14-16,-9 5-17 0,0 0 1 0,8-2 1 16,-8 2 0-16,0 0-1 0,0 0 3 15,0 0 3-15,6 14-1 0,-6-14 0 0,0 14 2 16,3-5 0-16,-1 0-1 0,0 0 2 0,-2 1-1 16,0-10 0-16,0 18-2 0,1-11 6 0,-1-7-5 0,4 17 3 15,-3-8-10-15,1-3-12 0,-2-6-12 0,2 13-18 16,-2-13-21-16,3 9-17 0,-3-9-31 15,5 6-26-15,-5-6-155 0,0 0-326 0,0 0 145 0</inkml:trace>
          <inkml:trace contextRef="#ctx0" brushRef="#br0" timeOffset="12512.87">5756 56 236 0,'0'0'256'15,"3"-14"-17"-15,1 8-22 0,-4 6-19 0,1-10-22 16,-1 10-18-16,4-8-19 0,-4 8-10 0,0 0-17 16,0 0-27-16,0 0-31 0,1-13-30 0,-1 13-26 15,0 0-32-15,0 0-31 0,0 0-46 0,0 0-36 16,16 19-131-16,-16-19-300 0,8 8 133 0</inkml:trace>
          <inkml:trace contextRef="#ctx0" brushRef="#br0" timeOffset="13296.28">5984 274 170 0,'0'0'159'0,"5"15"-12"0,-3-8-10 16,-2 2-10-16,3-1-9 0,-3-8-11 0,3 13-3 16,-2-5-14-16,2-1-3 0,-3-7-8 0,2 14-7 15,1-8-7-15,-3-6-8 0,2 13-7 0,-2-13-4 16,2 8-6-16,-2-8 0 0,2 8-5 0,-2-8-5 16,0 0 1-16,3 10-8 0,-3-10-4 0,0 0-5 15,5 6-3-15,-5-6 0 0,0 0-7 0,0 0-5 16,0 0-4-16,0 0-1 0,0 0-2 0,0 0 2 15,17-18-4-15,-14 11 3 0,5-2-2 0,-4 0-6 16,2 1 1-16,-2-3 4 0,5 1 2 0,-4-4-2 16,5 4 0-16,-6-3 2 0,1 2 1 0,3 2 4 15,-6 0-4-15,5 0 6 0,-5 3 3 0,4-1 2 16,-6 7-3-16,5-11 5 0,-5 11-3 0,5-10 4 16,-5 10-2-16,0 0 0 0,4-11 5 0,-4 11-5 15,0 0-5-15,0 0 11 0,7-4-8 0,-7 4 3 16,0 0 4-16,0 0 1 0,0 0-1 0,0 0 1 15,10 21 3-15,-7-15 22 0,-3-6-19 0,6 16-1 16,-3-7 0-16,5 0-5 0,-7-1 3 0,5 3 5 16,1-2 6-16,-2 2-5 0,4-4 0 0,-2 4 0 15,1-5-5-15,-3-2 2 0,3 2 1 0,1 3 5 16,0-5-1-16,0 0 3 0,7 0-1 0,-4-1-3 16,-1 1 1-16,5-2-3 0,-1-2-3 0,2-2 2 15,-2 4-2-15,4-4-3 0,-2-2-3 0,1 3 2 16,4-5-3-16,-5 2 2 0,-3 0-4 0,3-3 1 15,-5-1 0-15,5-1-2 0,-6 3-8 0,3-3-4 0,-2-1-2 16,2-3-7-16,-7 1-7 0,1 1 0 16,-3-1-4-16,3-3 4 0,-4 3 1 0,1-1 5 15,-3 1-3-15,0 3 13 0,-2-2-8 0,0 11 3 16,-2-17 1-16,0 9 0 0,-3 0-1 0,5 8 1 16,-7-8 1-16,2 3 0 0,5 5 2 0,-12-5-5 0,12 5 4 15,-13 0-1-15,13 0 1 0,-17 4-2 16,10-2 3-16,0 3 1 0,-3 1 2 0,0 0 2 15,3 3 1-15,0 2 1 0,-3 0-1 0,3-3-3 16,0 5 4-16,2-5 3 0,1 2-3 0,3 4 7 0,-1-6 0 16,2-8 5-16,3 23 5 0,1-14-1 15,4 2 12-15,-2-1 12 0,5 2-3 0,4-5 7 16,4 5 2-16,-2-6 0 0,6 0-3 0,1 4-2 16,-2-4-3-16,3-3-4 0,-2 1-2 0,5 1-6 0,-5-2-1 15,2-1-2-15,-1 0-1 0,-2-2-1 0,3 0-4 16,3 0-6-16,-7-2-13 0,2 3-18 0,-6-1-18 15,0-1-19-15,-3 1-23 0,3 0-29 0,-5-2-33 16,-4 1-29-16,-8 1-176 0,14 0-373 0,-14 0 165 16</inkml:trace>
          <inkml:trace contextRef="#ctx0" brushRef="#br0" timeOffset="9657.66">2521-52 40 0,'0'0'156'15,"0"0"-22"-15,-12-2-2 0,12 2-20 0,0 0-7 16,-8-5-4-16,8 5-3 0,0 0-12 0,0 0 1 16,0 0-7-16,0 0-8 0,0 0-13 0,0 0 2 15,0 0-10-15,0 0-5 0,0 0-4 0,0 0-3 16,0 0-3-16,0 0-3 0,37 6 3 0,-19-4 2 16,4 1-4-16,2-2 1 0,2 4-3 0,0-1-5 15,2 0 1-15,0 0-1 0,-2 0-2 0,3-2-2 16,-3 3-4-16,0-2-2 0,1 4 2 0,-1-3-4 15,-4 4 1-15,2-2 2 0,-1 2-1 0,-7-5-6 16,3 6 3-16,-4-2-3 0,-2-1-1 0,2 3 2 0,-5-3-3 16,1 3 6-16,0-2-3 0,1 1-5 0,-2 1 2 15,1 4-1-15,-5-1-2 0,2-3 0 16,1 4 2-16,-1-2 0 0,1 0-1 0,-5 3 2 16,1-2-3-16,0 1 0 0,-1-1-2 0,2 0 0 15,-4 1 4-15,1-1-4 0,-3 3 5 0,1-3-1 0,-2 0 1 16,1-1 2-16,-4 2-1 0,0-2 5 0,-1 0-2 15,-2 1 1-15,-1 1 0 0,-3-2 0 16,-1 2 1-16,0-4-1 0,-6 5 1 0,1-3-3 16,-5-1 0-16,-1 2-3 0,4-1 2 0,-4-2-2 0,-1 1 0 15,1-2-2-15,0-2-1 0,-1 0 0 0,1 1 0 16,1-4-4-16,-1 4 1 0,0-3 0 0,5 1 0 16,1-2-8-16,1-1-5 0,1 1-6 15,0 0-8-15,2-3-3 0,-2 1-11 0,6-1-2 0,9 0-13 16,-12 3-7-16,3-1-18 0,9-2-10 0,0 0-32 15,0 0-22-15,-13-5-150 0,13 5-315 0,0 0 139 16</inkml:trace>
          <inkml:trace contextRef="#ctx0" brushRef="#br0" timeOffset="9017.19">2736-94 39 0,'0'0'110'0,"0"0"-13"0,0 0 3 0,0 0-5 0,6-6-2 15,-6 6-5-15,0 0 2 0,0 0-8 0,0 0-4 16,0 0 1-16,0 0 4 0,0 0-6 0,0 0 5 16,5-10-13-16,-5 10-2 0,0 0-7 0,0 0-1 15,0 0-3-15,0 0-1 0,0 0-7 0,0 0-5 16,0 0-4-16,0 0-6 0,0 0-4 0,0 0-3 16,0 0 1-16,0 0 4 0,0 0 3 0,0 0 4 15,-3 31 3-15,3-21 8 0,0 0-2 0,-4 5 3 16,3-1 4-16,1 7 3 0,0-1-1 0,-4 1-1 15,3 3-8-15,-1 0 0 0,0-3-2 0,2 2 1 16,0 1-2-16,-3-5-3 0,1 2-6 0,2-1 0 16,-2-6-3-16,2 7-6 0,0-2 0 0,-1-4-4 15,0 3 0-15,-2-3-2 0,2-2 0 0,-1 2-3 16,-3 0-1-16,1-5-5 0,2 4-8 0,-3-3-14 16,1-3-13-16,-3 5-17 0,2-7-20 0,2 3-18 15,-2-2-25-15,0 4-15 0,-2-5-18 0,1 0-29 16,0 0-18-16,-3 2-141 0,9-8-350 0,-22 6 155 15</inkml:trace>
        </inkml:traceGroup>
        <inkml:traceGroup>
          <inkml:annotationXML>
            <emma:emma xmlns:emma="http://www.w3.org/2003/04/emma" version="1.0">
              <emma:interpretation id="{4C663D65-75F9-48A7-89DD-0ED040A5420C}" emma:medium="tactile" emma:mode="ink">
                <msink:context xmlns:msink="http://schemas.microsoft.com/ink/2010/main" type="inkWord" rotatedBoundingBox="8684,594 10119,590 10122,1306 8686,1310"/>
              </emma:interpretation>
            </emma:emma>
          </inkml:annotationXML>
          <inkml:trace contextRef="#ctx0" brushRef="#br0" timeOffset="19528.36">7856-144 146 0,'0'0'205'0,"2"-8"-23"0,-2 8-17 0,0 0-19 0,0 0-14 16,0 0-10-16,0 0-18 0,0 0-12 0,0 0-10 15,0 0-5-15,0 0-7 0,0 0 0 0,0 0-7 16,17 21 9-16,-14-8 10 0,1-4-5 0,1 4-2 15,-2 4 4-15,-1-1-8 0,3 3-1 0,-1 1-3 16,-1 1-1-16,2 2 1 0,0 2-10 0,-3-1 1 16,8 8-7-16,-10-6-1 0,0 5-4 0,0-7-5 15,0 1 0-15,0-1-8 0,0 1-4 0,3-7-2 16,-6 4 1-16,3 0-3 0,0-2-5 0,0-3-1 16,0 3-1-16,0-5-1 0,0 0-3 0,3-1 3 15,-3-1-19-15,0 3-16 0,0-6-16 0,4 2-24 16,-8 0-23-16,8 0-22 0,-4-12-32 0,-4 25-37 15,4-16-39-15,0 1-150 0,0-10-389 0,0 0 173 0</inkml:trace>
          <inkml:trace contextRef="#ctx0" brushRef="#br0" timeOffset="20613.28">7572 351 113 0,'0'0'180'0,"-7"-13"-17"0,7 3-15 16,0-2-15-16,0 1-18 0,3-3-10 0,1 2-11 16,1-2-11-16,0 2-7 0,2-1-7 0,1-1-7 15,4 2-5-15,5-7-8 0,0 1-2 0,0 2-7 16,0 1-8-16,0-2 2 0,0 3-6 0,2-1-4 15,1-4-1-15,1 6-2 0,-2-2-6 0,4-1 0 16,-3 2-1-16,0 1 0 0,-3 0-3 0,3-1-1 16,-1 2 3-16,-2-1 0 0,-2 4-1 0,-1 0-4 15,-2 0 3-15,-2-3 0 0,-1 6 0 0,2-1 3 0,1-1 7 16,-6 1-2-16,5-1 1 0,-2 2-3 0,-1 2-1 16,-4-2-2-16,-4 6 3 0,10-11-7 15,-3 6 3-15,-7 5-3 0,7-6-1 0,1 1-4 16,-8 5 5-16,9-4-5 0,-9 4-4 0,9-3 1 0,-9 3-1 15,0 0-1-15,15 0 3 0,-15 0-2 0,10 6-2 16,-4 0 0-16,-6-6 0 0,9 13 3 0,-4-2 1 16,-1 2 2-16,1-1 8 0,0 3 2 15,1 7 8-15,-3-1 6 0,3-2 1 0,0 5 2 16,-4-1-5-16,1 3-2 0,0 4 2 0,0-4-1 16,-1-2 0-16,2 6 5 0,-1 3 3 0,-3-10 0 0,-3-1-3 15,6 8-3-15,-3-9 1 0,0 0-1 0,0 1-6 16,0-7 2-16,0 5-6 0,0-3 0 0,-3-2-2 15,3 1 0-15,0-1-4 0,0-2 1 0,0 2 1 16,0-3 1-16,0 3-4 0,0-5-2 0,0-10 2 16,-4 17-2-16,4-13-1 0,0-4-2 0,0 15-4 15,0-15-7-15,4 12-4 0,-4-12 1 0,0 0 0 16,0 7-1-16,0-7 1 0,0 0 1 0,0 0 0 16,5 5-11-16,-5-5-8 0,0 0-3 0,0 0-10 15,0 0-4-15,20-19-3 0,-15 11-8 0,4-1-7 16,1-2-1-16,0 0 3 0,-1-1 1 0,2 0 3 15,-2-3 6-15,1 2 2 0,-1 1 0 0,1 0 10 16,-3 1 3-16,3-3 3 0,-5 6 11 0,3-2 15 16,-4 1 8-16,1 3 7 0,0 0-2 0,-5 6 0 15,7-11 5-15,-7 11 1 0,5-8 1 0,-5 8 5 16,2-6-9-16,-2 6-3 0,0 0-1 0,7-8 1 16,-7 8-3-16,0 0-4 0,0 0 6 0,0 0-1 15,22 10-3-15,-22-10 4 0,12 7 0 0,-7 0 2 16,4 4-3-16,-1-3 4 0,0 3-4 0,1 1 3 15,0-2 1-15,2 1 4 0,1-1-5 0,-2 2 2 16,2-6 3-16,0 7 1 0,-3-7-1 0,5 2 3 16,-4 0 2-16,0-3-2 0,4-2 0 0,-4 2-1 15,0-4-2-15,1 4 0 0,5-3-2 0,-4-4 0 16,2 4-1-16,3-4-1 0,0 0-4 0,5-4 2 16,-6 3-3-16,1-3-6 0,-4 0-8 0,11 0-6 15,-9 0-6-15,-2-4-5 0,1 0-10 0,-3-1-7 0,0 0-5 16,-2-1 4-16,-1-1 1 0,-2 0 4 15,2 1 5-15,-4 0 2 0,-1-1-1 0,-1 1 12 16,-2 5-3-16,0 7 7 0,0-17 7 0,0 17-2 0,-2-14 4 16,2 14-2-16,-7-11 4 0,2 7 1 0,5 4-1 15,-14-5 1-15,3 5 0 0,11 0 3 16,-18 5 7-16,7-4 2 0,-3 5-2 0,5 0 7 16,-4 0-2-16,1 1 0 0,3 1 3 0,-2 1 6 0,6-2-4 15,-4 2 2-15,6 2-6 0,-1-2 2 0,-1 2-2 16,3 0 6-16,-1-3 0 0,3-8 4 0,5 20 4 15,-1-10 2-15,1 0 4 0,1-2 0 0,3 1 11 16,1 1-6-16,2-4 0 0,2 0-1 16,1-1 1-16,2 2-1 0,-3-2-6 0,8-1-1 0,-5-1 2 15,0 0-6-15,3 1-3 0,-3-2-1 0,-3 1-17 16,-2-2-23-16,0 0-27 0,-4-1-30 0,-8 0-30 16,22 0-31-16,-10 4-39 0,-3-3-147 15,-9-1-349-15,0 0 156 0</inkml:trace>
        </inkml:traceGroup>
        <inkml:traceGroup>
          <inkml:annotationXML>
            <emma:emma xmlns:emma="http://www.w3.org/2003/04/emma" version="1.0">
              <emma:interpretation id="{AD0DFA7D-0551-4814-BA0C-49A9093D9040}" emma:medium="tactile" emma:mode="ink">
                <msink:context xmlns:msink="http://schemas.microsoft.com/ink/2010/main" type="inkWord" rotatedBoundingBox="10793,714 14161,704 14164,1722 10797,1732"/>
              </emma:interpretation>
            </emma:emma>
          </inkml:annotationXML>
          <inkml:trace contextRef="#ctx0" brushRef="#br0" timeOffset="21276.49">9674 301 167 0,'0'0'187'0,"0"0"-18"0,0 0-16 0,0 0-7 15,0 0-17-15,16 13-11 0,-10-7-5 0,-6-6-11 16,7 9-10-16,-2-3 3 0,-2 1-15 0,3 2-4 16,-1-3-3-16,-5-6-6 0,6 17-5 0,-2-9-5 15,1 0-2-15,-5-8-6 0,5 14-1 0,0-7-5 0,-2 0-8 16,1-1 2-16,-4-6-5 0,5 9-5 0,-5-9 0 16,3 9-3-16,-3-9-3 0,4 10-1 0,-4-10-2 15,0 0 2-15,5 5 0 0,-5-5 2 16,0 0 10-16,0 0 10 0,0 0 9 0,0 0 11 0,0 0-6 15,0 0-7-15,0 0 0 0,0 0-6 0,0 0-4 16,0 0-5-16,8-20-3 0,-8 20-2 0,4-16-2 16,1 6 1-16,-3-1-8 0,1 1 3 0,0-2-6 15,1-3-2-15,-2 1 0 0,2 3 0 16,0-4-2-16,3 3-1 0,-2 2-4 0,-3-1 3 0,1 1-4 16,6 1-2-16,-4 0-11 0,1 3-11 0,-6 6-20 15,7-13-20-15,-3 10-17 0,-4 3-25 0,15-5-20 16,-15 5-19-16,14 0-12 0,-14 0-22 15,13 0-17-15,-13 0-155 0,12 2-372 0,-12-2 165 0</inkml:trace>
          <inkml:trace contextRef="#ctx0" brushRef="#br0" timeOffset="21505.77">10051 229 107 0,'9'-3'209'0,"-9"3"-13"16,0 0-20-16,0 0-16 0,9-4-15 0,-9 4-12 15,0 0-13-15,12 9 2 0,-12-9-11 0,7 6-8 16,0 0-6-16,-7-6-8 0,8 10-6 0,-6-1-7 16,6-1-4-16,-5 0-3 0,6 3-8 0,-4-1-5 15,1-4-3-15,-3 2-6 0,3-1-4 0,-2 1-3 16,-2-2-6-16,1 1-12 0,-3-7-19 0,8 13-20 16,-8-13-23-16,1 7-19 0,-1-7-18 0,4 10-19 15,-4-10-21-15,0 0-4 0,0 0-20 0,0 0-153 16,0 0-317-16,0 0 140 0</inkml:trace>
          <inkml:trace contextRef="#ctx0" brushRef="#br0" timeOffset="21852.2">10302 156 30 0,'0'0'138'0,"0"0"-3"16,0 0-14-16,14 0-10 0,-14 0-7 0,0 0-7 15,12 7-11-15,-7-5 3 0,3 3-3 0,-3 1-9 16,2-1-3-16,-2 2 5 0,0 0-10 0,-2 2-2 16,2-1-3-16,1 2-5 0,-2 3-3 0,3-5-5 15,-3 2-3-15,-2 1 3 0,2-4-4 0,2 6 4 16,-4-4-3-16,2-1-3 0,-3 1-3 0,-1-9 1 16,0 18-7-16,0-11 1 0,0-7 0 0,-1 18-2 15,0-11 3-15,1-7 1 0,-8 12 1 0,1-6-1 16,1-2-2-16,-2 2-6 0,0-1-3 0,-1-2-2 0,-4 1-2 15,2 1-1-15,2-1-4 0,1-2-1 16,-6 2-4-16,5-4 0 0,-2 3-4 0,11-3-9 16,-23 0-12-16,11 0-12 0,3 0-4 0,9 0-5 15,-14-3-9-15,14 3-7 0,-17 0-10 0,17 0-21 16,-12-4-30-16,12 4-14 0,-7-7-10 0,7 7-15 0,-4-8-133 16,4 8-303-16,0 0 134 0</inkml:trace>
          <inkml:trace contextRef="#ctx0" brushRef="#br0" timeOffset="22363.19">10585 247 51 0,'7'6'179'16,"-3"0"-11"-16,-4-6-7 0,5 9-14 0,-5-9-14 15,6 11-2-15,-4-5-14 0,0 2-7 0,-2-8-7 16,7 12-10-16,-6-4-11 0,-1-8-3 16,5 13-9-16,-3-7-8 0,-2-6-5 0,1 9-2 0,-1-9-8 15,1 12-4-15,-1-12-5 0,4 7-2 0,-4-7-6 16,0 0-1-16,0 11 6 0,0-11-11 16,0 0-1-16,0 0 0 0,0 0-2 0,0 0 0 0,0 0 1 15,0 0-4-15,0 0-9 0,0 0-5 0,0 0-5 16,0 0-6-16,0 0-5 0,0 0-4 0,0 0-8 15,7-33-5-15,-5 27-3 0,2-6-3 0,0 2 2 16,1-1 1-16,1-2 0 0,-1 1 6 0,0 2 0 16,2-2 2-16,-2 1 1 0,1 2 2 0,0 2 17 15,-4-2 1-15,4 3 6 0,-1 0 7 0,-5 6 7 16,8-11-4-16,-8 11 2 0,9-8 4 0,-9 8 1 16,6-6-2-16,0 0-1 0,-6 6 3 0,10-2-5 15,-10 2 1-15,0 0-1 0,13-1 1 0,-13 1 1 16,11 6 3-16,-11-6-1 0,9 6 3 0,-1 0 0 15,-5 0 6-15,3 1 0 0,0 2 3 0,-1 2-4 16,2 0 1-16,1 0-2 0,-2-1-1 0,0 1-4 16,-1-1 1-16,1 1-5 0,0-1-1 0,-4-1 1 0,3 1 0 15,-1-3-5-15,0 1-5 0,0 1-15 16,-4-9-24-16,4 13-26 0,-3-7-25 0,-1-6-35 16,6 10-27-16,-6-10-30 0,1 8-135 0,-1-8-335 15,0 0 147-15</inkml:trace>
          <inkml:trace contextRef="#ctx0" brushRef="#br0" timeOffset="22922.33">11055 214 154 0,'0'0'182'0,"0"0"-16"16,0 0-9-16,0 0-17 0,9 8-3 0,-9-8-9 15,5 9-10-15,-5-9-2 0,4 10-6 0,-2-4-8 0,-2-6-10 16,6 15-3-16,-1-9-9 0,-1 0-6 16,-3 3-7-16,-1-9-7 0,4 13-6 0,-1-4-5 15,-2-1-2-15,-1-8-8 0,5 15 1 0,-1-8-8 16,-4-7-2-16,4 11-1 0,-3-4-5 0,-1-7 0 16,0 10-4-16,0-10 4 0,2 9-7 0,-2-9-2 15,0 0 1-15,5 6-4 0,-5-6 1 0,0 0-5 16,0 0 0-16,4 7 2 0,-4-7 1 0,0 0 0 15,0 0-4-15,0 0 1 0,0 0-8 0,0 0-6 16,0 0 0-16,0 0-9 0,0 0-8 0,6-28 5 16,-3 22-6-16,-3 6 0 0,6-19-7 0,-2 7 1 0,2 2 0 15,4-9-6-15,-3 7 4 0,-1-2-1 16,5 2 8-16,-4-1 3 0,4 1-4 0,-3 0 5 16,1 2 5-16,-1-1 1 0,2 4 6 0,-3 0-3 0,-1-1 7 15,1 3 7-15,1 0-3 0,0 1 5 0,-8 4 4 16,13-9 1-16,-6 7 1 0,0-2-3 0,-7 4 6 15,13-2-3-15,-13 2 4 0,11-4-3 16,-11 4 4-16,0 0-2 0,17 4 5 0,-11 0 6 0,1 0 2 16,-2 0 6-16,0 5 4 0,2-1 1 0,-2 0 1 15,1 2-1-15,0-1 3 0,0 3 3 0,-1-1-6 16,2 3-3-16,-1-3-4 0,0 1-3 0,-2-2 9 16,-1 0-11-16,1 2-4 0,0-3-2 0,-2-1 2 15,-1 3-3-15,3-3-4 0,-3 1-7 0,3-2-17 16,-4-7-22-16,1 13-18 0,-1-13-18 0,2 12-34 15,-2-12-19-15,0 10-28 0,0-10-14 0,0 0-7 16,4 8-15-16,-4-8-106 0,0 0-316 0,0 0 140 16</inkml:trace>
          <inkml:trace contextRef="#ctx0" brushRef="#br0" timeOffset="23191.83">11597 235 236 0,'0'0'246'0,"0"0"-20"0,0 0-21 0,0 0-23 16,7-7-17-16,-7 7-23 0,0 0-13 0,0 0-12 16,0 0-12-16,0 0-10 0,0 0-6 0,11 13-2 15,-11-13 0-15,6 12-5 0,-3-3 0 0,0-1-6 16,0 0 5-16,1 3-2 0,0-3-2 0,1 2-1 16,0 0-7-16,-2-1-6 0,2 0-4 0,0 4-7 15,-1-4-1-15,1 2-7 0,-2-1-2 0,1-3-4 16,-2 1-4-16,2-1-2 0,-4-7-4 0,3 12-9 15,1-5-14-15,-4-7-21 0,4 8-13 0,-4-8-26 16,2 9-21-16,-2-9-19 0,0 0-23 0,2 7-24 16,-2-7-26-16,0 0-36 0,0 0-180 0,0 0-414 15,0 0 184-15</inkml:trace>
          <inkml:trace contextRef="#ctx0" brushRef="#br0" timeOffset="23413.55">11661 5 31 0,'0'0'300'0,"0"-13"-17"16,0 13-22-16,1-11-23 0,-1 11-22 0,0-10-19 16,0 10-19-16,0 0-21 0,0-12-19 0,0 12-13 15,0 0-25-15,0 0-30 0,3-10-25 0,-3 10-21 16,0 0-27-16,0 0-25 0,0 0-32 0,0 0-36 15,20 13-24-15,-15-5-28 0,0 1-37 0,-2-4-103 16,2 2-311-16,1 0 139 0</inkml:trace>
          <inkml:trace contextRef="#ctx0" brushRef="#br0" timeOffset="24504.72">11892 198 118 0,'3'9'208'0,"1"-4"-16"0,1 3-15 16,0 0-14-16,1-1-10 0,-2 1-7 0,0-3-11 16,-1 5-13-16,1-3-12 0,2-1-7 0,-2 2-10 15,-2-1-7-15,3 0-11 0,-5-7-6 0,6 14-9 16,-2-10-5-16,-4-4-6 0,5 10-3 0,-5-10-6 0,5 7-2 16,-5-7-1-16,3 7-5 0,-3-7-4 15,0 0-1-15,0 0-7 0,4 9-6 0,-4-9 0 16,0 0-5-16,5 5 1 0,-5-5-13 0,0 0-15 15,0 0 4-15,0 0-1 0,15-15-4 0,-9 9-9 0,3-4-3 16,-1 2-4-16,-2-1-5 0,5-2 7 0,-2 0-2 16,0 0 2-16,0-1 8 0,2 2 4 0,-4-1 0 15,0 1 5-15,3 0 9 0,-4 2 4 16,-4-1 6-16,5 4 9 0,-7 5 0 0,10-9 0 0,-5 6 3 16,-5 3-7-16,0 0 4 0,10-10-4 0,-10 10 1 15,0 0-1-15,9 0 1 0,-9 0-1 0,0 0 0 16,10 10 3-16,-5-4 4 0,2 0 2 15,-2-1-1-15,0 3-1 0,3 0-1 0,-1 3 8 0,1-1-8 16,3-2-1-16,-3 2 0 0,3 1 1 0,-3-5-4 16,1 3-1-16,3-2 2 0,-1 2-3 0,-4-3 3 15,5 0-1-15,-5-3-4 0,5 1 4 16,-3 0-2-16,2-2-2 0,-2-1-6 0,1 1 2 16,-10-2-2-16,19-2-1 0,-9 1-2 0,3-1-5 0,2-2-2 15,-8 0-3-15,7-2-4 0,-3-2-5 0,4 1-6 16,-5-2-6-16,2 0-4 0,0 0-5 0,-1-1 5 15,1 4 6-15,-3-3-3 0,2 3 6 0,1 1 2 16,-6 1 3-16,3 2 2 0,-9 2 7 0,13-5-2 16,-4 4 2-16,-9 1 6 0,14-2 3 0,-14 2 8 15,14 4 2-15,-5-1 4 0,-9-3 1 0,17 7 2 16,-9-4 1-16,2 3 5 0,-2-4 2 0,7 4-2 16,-1-2 0-16,0 2-1 0,1-2 1 0,2 1 2 15,-2-3-6-15,0 2-1 0,0-2-2 0,1 2 0 16,-1-1-1-16,0-3-1 0,-2 1-1 0,-1-1-5 15,-12 0-3-15,18-1-11 0,-8-2-3 0,0 3-5 16,-10 0-4-16,9-6-16 0,-9 6 0 0,8-10-4 16,-5 5-9-16,-3 5-11 0,0 0-13 0,-3-16-6 15,3 16 2-15,-16-11-3 0,5 5-4 0,-5 0 10 16,-5 0-4-16,-1 2-3 0,-2-2 15 0,1 6 0 16,-3-4 13-16,2 4 7 0,0-1 4 0,2 6 11 15,1-5 14-15,4 0 4 0,3 6 3 0,-3-2 6 16,4 2 4-16,2 0 11 0,2 2-3 0,-1-1 13 15,5 1 1-15,-1 2 7 0,5-1 6 0,1 3 5 16,3-1 2-16,2 3 6 0,0 0 11 0,9 2-1 16,0 1 7-16,-1-2 1 0,5 2-3 0,3-1-6 15,2 8 1-15,2-4-5 0,3 2 0 0,-3 0-3 0,1-2-5 16,-2 5-4-16,4-1-3 0,-10-6-3 0,1 1-3 16,3 4-5-16,-5-2 6 0,2-4-8 15,-3 3 0-15,4 7 0 0,-5-7-1 0,-3 0-3 0,0 0 3 16,-2-3-2-16,-3-2-5 0,3 3 7 15,-3-2-4-15,-5-4-2 0,4 1 6 0,-2-1-4 16,-2 3 5-16,-2-3 2 0,3-6 4 0,-3 4 10 16,0-10 2-16,-4 17 6 0,-1-10 2 0,5-7-3 15,-12 10-2-15,5-5-1 0,1 0-6 0,-5-1 1 0,0 0-3 16,-2 1-3-16,-3-4-6 0,-1 2 0 0,0-3-2 16,-7 0-2-16,2-3-1 0,-1 3-2 0,-4-3-6 15,1-1-2-15,-9-1-9 0,6 1-7 16,-2-7-3-16,3 3 2 0,4 2 1 0,1-2-1 0,6 2 6 15,3 2-1-15,2-7 6 0,0 3-1 0,3-3 0 16,3 1 2-16,1-2 2 0,3 4 2 0,2-7-5 16,3 0 3-16,2 1 0 0,6-7-2 0,0 1-3 15,1 3 2-15,4 0-1 0,7-7-5 0,2 3-4 16,-4 4-13-16,5-5-6 0,3 0-10 0,-2 5-7 16,-4 1-23-16,0 1-15 0,-3 0-20 0,2 5-17 15,0-3-23-15,-1 2-24 0,-4-1-147 0,-5 1-337 16,5 0 150-16</inkml:trace>
        </inkml:traceGroup>
        <inkml:traceGroup>
          <inkml:annotationXML>
            <emma:emma xmlns:emma="http://www.w3.org/2003/04/emma" version="1.0">
              <emma:interpretation id="{C5F508DC-BE11-4602-965E-08C5FA245D19}" emma:medium="tactile" emma:mode="ink">
                <msink:context xmlns:msink="http://schemas.microsoft.com/ink/2010/main" type="inkWord" rotatedBoundingBox="14578,433 16876,426 16879,1309 14580,1316"/>
              </emma:interpretation>
            </emma:emma>
          </inkml:annotationXML>
          <inkml:trace contextRef="#ctx0" brushRef="#br0" timeOffset="25504.24">13464 285 208 0,'0'0'234'0,"-5"-6"-17"0,5 6-20 0,0 0-16 16,0 0-12-16,0 0-15 0,0 0-17 16,0 0-9-16,0 0-16 0,0 0-5 0,0 0-14 15,0 0-9-15,0 0-8 0,0 0-7 0,0 0-3 16,17-5-11-16,-17 5-7 0,23 3-4 0,-7-3-3 15,2 1-3-15,6 0-8 0,-2-1-1 0,3 0-6 16,1 1 2-16,-3-1-6 0,1-1-1 0,1 1 8 0,-3 0-11 16,0-1 0-16,-6 0-4 0,6-5 4 15,-5 5-1-15,-4-1 5 0,4 2 8 0,-2-4 5 16,-2 2 2-16,-3-1 1 0,-2 2 7 0,-8 1-1 0,17-2-1 16,-11-1-4-16,-6 3-1 0,12-1-5 15,-12 1-4-15,11-3-4 0,-11 3-3 0,0 0-6 16,0 0 0-16,0 0 1 0,11 9-4 0,-11-9-2 15,6 6-1-15,-6-6-1 0,5 10 2 0,-3-5-5 16,-2-5 3-16,4 12-1 0,0-4 0 0,-2 0-1 0,-2-8 1 16,5 13 0-16,-4-5-3 0,3-1 6 0,-4-7-2 15,3 14-2-15,-2-8-6 0,-1-6-14 16,4 13-16-16,-3-6-16 0,-1-7-12 0,3 9-19 16,-3-9-20-16,0 0-15 0,0 0-18 0,-3 12-18 0,3-12-19 15,0 0-14-15,0 0-33 0,0 0-112 0,0 0-356 16,-14 0 158-16</inkml:trace>
          <inkml:trace contextRef="#ctx0" brushRef="#br0" timeOffset="25029.79">13680-314 115 0,'0'0'184'0,"0"0"-8"0,0 0-15 0,0 0-7 16,0 0-9-16,0 0-18 0,3-13-15 0,-3 13-9 15,0 0-15-15,0 0-9 0,0 0-6 0,0 0-8 16,0 0-3-16,0 0-1 0,0 0 2 0,-3 36 0 16,3-36 2-16,0 23-2 0,0-7-4 0,0 5-4 15,0 2-1-15,0-1 1 0,2 3-2 16,1 9-3-16,-2-3 1 0,2-1-2 0,-2 4-4 0,0-1-21 15,3-2 0-15,-3 6-3 0,1-1 0 0,0-3-3 16,1 0 5-16,-3 2-5 0,-3-4 1 0,-2 0-2 16,0-6-2-16,0-1 2 0,-2-3-2 0,2 2-1 15,-2 0-1-15,-2-3-3 0,7 0 2 0,-4-6-3 16,1 0-1-16,3-2 1 0,-4-1 5 0,2 1-12 0,-1-2-10 16,3-1-5-16,-1 1-9 0,3-10-16 15,-5 12-7-15,5-12-17 0,-3 10-14 0,3-10-8 16,-1 8-13-16,1-8-13 0,0 0-19 0,-4 10-6 15,4-10-22-15,0 0-140 0,0 0-320 0,0 0 141 16</inkml:trace>
          <inkml:trace contextRef="#ctx0" brushRef="#br0" timeOffset="25713.56">13919 56 124 0,'2'-16'263'0,"1"7"-13"0,-3 9-33 0,5-11-18 15,-5 11-22-15,4-9-14 0,-4 9-20 0,3-7-15 16,-3 7-21-16,4-7-17 0,-4 7-33 0,0 0-23 16,0 0-23-16,0 0-23 0,13 1-29 0,-13-1-28 15,10 7-13-15,-3-2-49 0,-7-5-22 16,11 8-94-16,-4-2-265 0,2 1 118 0</inkml:trace>
          <inkml:trace contextRef="#ctx0" brushRef="#br0" timeOffset="26706.29">14142 208 1 0,'2'12'179'0,"-2"-4"-8"0,0-8-5 0,5 15-18 15,0-2-13-15,-5-7-7 0,1 3-10 0,1 0-7 16,2 1-13-16,-3-1-7 0,0-1-5 0,-1-8-3 16,4 14-16-16,-3-6-1 0,2 1-7 0,-3-9-4 15,3 13-9-15,-3-13-4 0,4 10 1 0,-4-10-5 16,2 10-6-16,-2-10-2 0,0 0-6 0,3 10 1 15,-3-10-5-15,0 0 4 0,0 0-4 0,1 7-3 16,-1-7 7-16,0 0-3 0,0 0-4 0,0 0 1 16,0 0-3-16,0 0-3 0,0 0-4 0,0 0-1 15,0 0-9-15,0 0-7 0,8-27-1 0,-4 20-1 16,1-3-2-16,-2 0-7 0,2-3 2 0,0-1-4 16,0 4-1-16,2-3 0 0,-1 0 4 0,2 4-7 15,-4-4 4-15,1 4 7 0,2-2-9 0,-2 3 13 16,0 1-1-16,1 1 2 0,-6 6 8 0,6-10 5 15,-6 10-3-15,7-9 3 0,-7 9 0 0,5-5-2 16,-5 5 3-16,0 0-3 0,0 0-4 0,5-7 5 16,-5 7-4-16,0 0 5 0,0 0-1 0,0 0-2 15,0 0 9-15,11 18 4 0,-9-9-1 0,1-3 0 16,-3-6 5-16,5 21 1 0,-2-12-6 0,-2-1 5 16,2 2-3-16,-1 0 0 0,2 1 2 0,-1-1-3 15,-1 2-2-15,1-3 5 0,1-2 3 0,0 2-3 16,-1-1-1-16,0-1 5 0,0 1-4 0,2 0-3 15,1-2-1-15,-3 2 2 0,1-2-1 0,6-2-1 16,-4 0-1-16,-6-4-2 0,16 5 2 0,-8-5-1 16,1 4-1-16,0-4-1 0,5 0-1 0,-14 0-2 15,19-4 1-15,-6 2 0 0,-2-2 1 0,0-2-1 16,2 0-2-16,-1-3-2 0,-1 1-2 0,-1-3 1 16,1 1 3-16,1-1-6 0,-4-2 4 0,4 0-2 15,2-4-4-15,-1 2 4 0,-2 3-4 0,-4-1 7 16,3 1 0-16,-4 4-3 0,1-2 4 0,-2 1 3 15,1 3 5-15,-6 6-1 0,8-10-5 0,-4 7 2 0,-4 3-5 16,5-6 2-16,-5 6-3 0,0 0-3 0,0 0 0 16,0 0 0-16,0 0-1 0,0 0-1 0,0 0 0 15,0 0 1-15,14 11 2 0,-14-11 0 16,3 11 4-16,-3-11-4 0,0 12 2 0,6-6 4 0,-5 3 5 16,2-2-3-16,2 1 1 0,0-1 2 0,0-1 3 15,1 3-1-15,0-3 2 0,1 0-1 16,3 0 1-16,2 3 2 0,-2-5-5 0,5 2 2 15,2-1-4-15,0-2 4 0,1 0-2 0,5-2-1 16,1 1-3-16,1-2 2 0,0-2-4 0,2-2 1 0,-3 2 3 16,2-2-3-16,0-2 0 0,-2-3 3 0,0 2-6 15,-1-4 0-15,-5 0-3 0,0-3-2 0,0 0-4 16,-1 0 1-16,-6 3-7 0,2-6 5 16,-3 3-4-16,-3 2-2 0,-2-3 3 0,0 2 3 0,-3 0-3 15,-2 2 1-15,0-3 4 0,0 14-5 0,-7-16 0 16,1 10-3-16,-6-1-3 0,-1-2-3 0,-4 5 0 15,-5 2-1-15,3-2 2 0,-3 5 4 16,0 2-3-16,0 0 1 0,5 2 2 0,1 2 1 16,2-1-1-16,4 2 4 0,0 2-4 0,1 1 3 0,0 0 0 15,3 1 3-15,1 1 5 0,1 0 3 0,7 1 6 16,0-1 6-16,7 5 6 0,2 1 2 0,6-2 7 16,3-2 0-16,10 4 8 0,-1-4-2 0,3 1 3 15,5 1-9-15,3-2-3 0,-1-1-4 0,1-2 1 16,2-1-2-16,0-1-1 0,-3-1-2 0,1-3 0 15,-4 2-2-15,-1-6-3 0,-3 2 3 0,-6-3-7 16,-5 0-7-16,3 2-4 0,-4-3-11 0,-2 1-23 16,-6-1-11-16,2 0-22 0,-3-4-23 0,-12 4-25 15,17-2-37-15,-10-2-41 0,-7 4-158 0,10-6-384 16,-10 6 170-16</inkml:trace>
        </inkml:traceGroup>
        <inkml:traceGroup>
          <inkml:annotationXML>
            <emma:emma xmlns:emma="http://www.w3.org/2003/04/emma" version="1.0">
              <emma:interpretation id="{38FA770F-0C35-4D1D-A6DF-D02DB5F24AC8}" emma:medium="tactile" emma:mode="ink">
                <msink:context xmlns:msink="http://schemas.microsoft.com/ink/2010/main" type="inkWord" rotatedBoundingBox="17396,318 22226,304 22231,1943 17401,1957"/>
              </emma:interpretation>
            </emma:emma>
          </inkml:annotationXML>
          <inkml:trace contextRef="#ctx0" brushRef="#br0" timeOffset="28762.07">16482-3 81 0,'0'0'137'16,"-1"-13"-6"-16,1 13-7 0,0 0-3 16,1-10-14-16,-1 10-8 0,0 0-6 0,0 0-3 0,0-12-6 15,0 12-8-15,0 0 4 0,0 0-11 16,0-10 1-16,0 10 2 0,0 0-2 0,3-11-6 0,-3 11-3 15,0 0-2-15,0 0-2 0,0 0-6 0,0 0-2 16,0 0-8-16,0 0-2 0,-5-10-5 0,5 10-4 16,0 0-4-16,0 0-3 0,0 0 0 15,0 0-2-15,0 0-3 0,-19 3-5 0,19-3-2 16,-14 6-1-16,14-6-2 0,-13 7 2 0,4-2-1 0,-3 1 0 16,4-2-3-16,-1 4 5 0,1-2-3 0,0 2 2 15,-2 3-1-15,-1-2-2 0,0 3-1 0,0-2-1 16,2 0 4-16,0 5-1 0,1-4-1 15,-1 2 0-15,2 0 4 0,2-1-8 0,0 3 1 0,2-3 4 16,-1 3-5-16,3-5 5 0,1 5-1 0,1-1 0 16,3-1 0-16,1 0 1 0,2-1-3 0,-2 0-2 15,4-2 7-15,2 1-6 0,1-1 4 0,-1-2-2 16,5-1 2-16,2 0 1 0,-2-1-5 16,1-1 0-16,4-1 0 0,-4-2 0 0,-3 1 8 0,1-2-6 15,3-1-4-15,-4 2-1 0,3-4 1 0,-4 2 1 16,-5-1-3-16,-8 1 0 0,21-3 3 0,-14 1 0 15,-7 2 1-15,18-3-3 0,-9 2-1 16,3-4 1-16,-4 4-2 0,-8 1 1 0,10-4 0 0,-10 4 0 16,13-1-2-16,-13 1 2 0,13-1-3 0,-13 1-1 15,11-3 2-15,-11 3-1 0,14 0 3 0,-14 0 0 16,12 3-1-16,-4-2-2 0,-8-1 3 0,17 1-2 16,-9 0 5-16,-8-1-2 0,19 4-2 0,-10-4 0 15,2 1-1-15,-1 1 8 0,-10-2-7 0,17 2 0 16,-7-1 2-16,1-1-3 0,-11 0 5 0,17-1-3 15,-6-1 1-15,-11 2 2 0,18-2-1 0,-11 0-1 16,-7 2 0-16,17-4 1 0,-11 2-1 0,3-3 1 16,-1 1-1-16,0 0-1 0,0-2 1 0,-8 6 0 15,12-11-3-15,-8 6 7 0,-1 0-3 0,1-3 0 16,-4 8-1-16,4-13 0 0,-2 6-1 0,-2 7 3 16,1-14 2-16,-1 14 0 0,-1-14 0 0,1 14 3 15,-10-16-5-15,8 12-1 0,-5-4-2 0,7 8 1 16,-11-9-1-16,4 2-1 0,-2 3 2 0,-3 2-1 15,0-4-1-15,2 5 2 0,-5 1-3 0,1-1 1 16,1-1 1-16,0 4 1 0,-3-1-3 0,3-1 3 16,-1 1-1-16,2-1 0 0,-2 2-2 0,3 1-1 15,3-1-1-15,8-2-2 0,-15 5-6 0,8-4-12 16,7-1-3-16,-10 6-11 0,10-6-8 0,-8 11-6 16,4-5-13-16,-1 0 2 0,5-6-9 0,0 0-14 15,-2 18-9-15,2-18-20 0,7 13-9 0,-1-9-11 16,1 0-116-16,1 0-273 0,1 0 121 0</inkml:trace>
          <inkml:trace contextRef="#ctx0" brushRef="#br0" timeOffset="29762.36">17099 177 63 0,'0'0'209'0,"0"0"-16"16,0 0-14-16,9-4-15 0,-9 4-18 15,0 0-11-15,0 0-22 0,0 0-9 0,0 0-16 16,0 0-11-16,0 0-5 0,0 0-8 0,0 0-7 16,12 9-5-16,-12-9-6 0,3 7-1 0,-3-7-4 15,4 11-4-15,-4-11-7 0,5 12 2 0,-1-5-10 16,-3 0 5-16,-1-7-5 0,8 11-3 0,-4-5-1 16,-1 3-3-16,-3-9-1 0,5 10 1 0,-1-4-6 15,-4-6 1-15,5 9 4 0,-5-9-4 0,5 6 0 16,-5-6 0-16,0 0-1 0,4 6 2 0,-4-6-6 0,0 0 3 15,0 0 1-15,8 6 1 0,-8-6-1 16,0 0 2-16,0 0-3 0,0 0-4 0,0 0 2 16,0 0-4-16,9-21-4 0,-5 15 1 0,1 0-1 15,-2 0-4-15,5-7-2 0,-6 5 1 0,4-1-6 16,0-5 1-16,3 3-1 0,-2-2-1 0,-2-2 2 0,3 1 3 16,-3 3-1-16,3 0 4 0,0 0 0 15,0 0-4-15,-2 1 9 0,-1 1-2 0,1 3 4 16,-1 0 0-16,0 0 3 0,2 1-1 0,-7 5 1 15,6-10-2-15,-6 10 4 0,8-7-1 0,-8 7-2 16,9-3-1-16,-9 3 1 0,12-2 0 0,-12 2-3 0,0 0 2 16,17 6-1-16,-9-4-8 0,-2 6 10 0,2-3-3 15,-4 2 2-15,4 1 3 0,0 0-1 0,-3 2-5 16,3 0 7-16,0 1 2 0,-2 0-5 0,-1-4 2 16,-1 1-1-16,2-1 0 0,-1 1 0 15,-1-2-3-15,1 0 0 0,-5-6 3 0,5 12-5 0,-2-8 4 16,-3-4-1-16,6 9 0 0,-6-9 0 0,0 0-2 15,6 6 7-15,-6-6-4 0,0 0 1 0,6 4 4 16,-6-4-4-16,0 0-2 0,0 0 6 16,0 0-7-16,12-13-4 0,-7 7-3 0,-5 6-2 15,9-11 2-15,-2 3-4 0,-2-1 0 0,-2-2 0 0,6 1-8 16,-3-3 6-16,1 4-4 0,-3-3 1 0,-2 3 10 16,4-1-2-16,-1-2 4 0,-1 6-3 15,0-1 2-15,-4 7 7 0,5-11 0 0,-5 11 1 16,5-9 0-16,-5 9-3 0,0 0-2 0,0 0-1 0,4-7 2 15,-4 7 2-15,0 0-4 0,0 0 1 0,0 0-1 16,13 16 1-16,-9-7 1 0,-1-2 4 0,3 1 0 16,2 4-2-16,-5 0 4 0,2-2-2 15,0 2-4-15,-2 3 7 0,2-6-4 0,0 4 3 16,0-1-3-16,1-1 1 0,0-3 0 0,1 3 5 16,-1-5-5-16,2 1 2 0,-1 0-1 0,-1-2 4 0,-1 1-5 15,-5-6 3-15,15 6 0 0,-9-3 0 0,-6-3-2 16,13 1 2-16,-13-1-4 0,16-4-4 0,-8 2-2 15,0-2-1-15,4-2 0 0,-2-3-1 16,0 1-7-16,2 0 1 0,0 0-6 0,-3-3 5 16,3 3-4-16,2-3-1 0,-2 1 4 0,-3 0 0 0,2 0 5 15,-1 2-1-15,1-1 1 0,-5 3 2 0,1 0-1 16,-2 2 6-16,-5 4-2 0,10-10-5 0,-10 10 5 16,12-2-3-16,-12 2 1 0,0 0 1 0,12 1 1 15,-12-1 7-15,8 7-3 0,-8-7 1 16,6 14 4-16,-1-3 1 0,-1 2-4 0,2 11 7 0,-5-3-4 15,2 3 7-15,-1 8-5 0,-1-1 0 0,1 2-1 16,3-2 3-16,0 1 0 0,-1 3-2 0,1-4-1 16,-1 5 3-16,4-5-5 0,0 1 3 15,0 4 2-15,0-3-2 0,0-2 3 0,-2 0 0 16,1 2-3-16,-2-2 1 0,1 0-5 0,-2-6 4 0,2-2-12 16,-4 2-13-16,1-3-17 0,-3 0-13 0,0-2-20 15,0-4-19-15,0-2-18 0,0-14-24 0,-3 23-20 16,2-13-121-16,1-10-289 0,-5 11 129 0</inkml:trace>
          <inkml:trace contextRef="#ctx0" brushRef="#br0" timeOffset="30222.09">17987 75 12 0,'-1'-9'201'0,"1"9"-13"0,0 0-17 16,-3-13-11-16,3 13-20 0,0 0-10 0,0 0-15 16,0 0-10-16,4-12-12 0,-4 12-13 0,8-5-8 0,-8 5-2 15,14-4-13-15,-6 2-6 0,2 1-1 0,-10 1-8 16,20-3-2-16,-6 3-4 0,-2-2 0 0,0 2-5 16,-12 0-5-16,18 0-4 0,-7 2-2 0,-11-2-3 15,18 4-3-15,-10 2-6 0,-3-2 4 16,2 1-1-16,0 1-4 0,-3-1-4 0,0 2 4 0,0 2-2 15,-1-2 1-15,-3-7 1 0,5 11-3 0,-4-1 0 16,-1-10-5-16,0 15 6 0,0-15 0 16,-7 14 5-16,1-4-2 0,0-1 0 0,1-3-1 15,-6 4-3-15,3-3-12 0,-2 4-26 0,-1-4-20 16,0 2-29-16,1-3-35 0,1 0-39 0,-1 0-118 0,2-2-297 16,-1 1 132-16</inkml:trace>
          <inkml:trace contextRef="#ctx0" brushRef="#br0" timeOffset="31352.13">18316 243 20 0,'7'-6'154'0,"1"1"-13"0,2-1-9 16,2-1-4-16,1-4-14 0,-1 3-1 0,0-1-10 16,-1-1-6-16,4 0-7 0,-6 0-10 0,3-1-5 15,-1-1-7-15,0 0-7 0,5-3-4 0,-6 4-9 16,3-8-4-16,-2 1-1 0,3-1-6 16,-4-2-7-16,2 2-2 0,-1 1-2 0,-4-2-6 0,4 0-1 15,-3 0 3-15,-3 4 1 0,0-3-8 0,-1-2-3 16,-3 9 1-16,3-7 2 0,-2 6-1 0,0-8 0 15,-2 6-1-15,0 3-1 0,3-4-1 16,-2-1 3-16,-1 4 2 0,-4 1-2 0,3-4 2 16,-2 1-12-16,-1 4 7 0,1-1-7 0,1-2 2 0,0 3 1 15,-2-2-1-15,0 2-5 0,0 3 9 0,0-1-4 16,-3 3 1-16,3-3 0 0,4 9-4 16,-11-12-6-16,5 6 12 0,0 2-7 0,6 4-3 15,-13-6-9-15,13 6 8 0,-16-4 0 0,10 3 1 0,6 1 2 16,-17 0-4-16,17 0-3 0,-13 3 5 0,3 1 1 15,1 1-3-15,1 0-4 0,2 4 3 0,-1-2 2 16,-1 2-2-16,2 5 4 0,-2 0 0 16,2 4-2-16,-1 4 1 0,2 0 6 0,0-1-4 0,2 2 3 15,0 0-2-15,3-1-6 0,0 4 3 0,3 6 4 16,-2-1-3-16,3-8 5 0,-1 9-3 0,2-1 4 16,0-6-6-16,2-3 6 0,-1 7-3 0,1-5-1 15,-2-3 1-15,4 3-3 0,-2-2 2 0,-2-6 2 16,2 4-1-16,-1 0 0 0,1-4 3 0,-1-2 0 15,2 0-2-15,-1 0 0 0,0-3 0 0,0-2 2 16,2 4 3-16,2-1-4 0,-2-6-2 0,1 3 4 16,-2-3-2-16,2 0 0 0,5 0 0 0,-2-3 0 15,0 0 0-15,3 0 1 0,1-3 1 0,1 1-1 16,4-2-2-16,-1 1 0 0,3-2 5 0,-3-2-3 16,-3 1 0-16,4-5-8 0,-9 2 3 0,8-3 3 15,-7-1-2-15,1 1-9 0,-3 0-2 0,2-7-1 16,-4 4-1-16,-2-4-8 0,-3 2 7 0,6-3 2 15,-5 0-5-15,-2 1 4 0,-4 1 5 0,2 2-9 0,-2-1 7 16,-2 1 4-16,1 0 1 0,-4 1-8 16,1 0 1-16,3 3 2 0,-5 2-3 0,0-1 2 15,6 8-2-15,-11-8 1 0,11 8 6 0,-10-6-7 16,10 6 2-16,-12-2 0 0,12 2-1 0,-13 2 6 16,13-2 2-16,-12 8-8 0,7-3 1 0,0 4 5 15,-2-1 4-15,2 3-4 0,3 3 2 0,-4 0-1 16,4-1 2-16,0 2 0 0,2-1 1 0,0 1-2 15,2 2 6-15,2-5 4 0,0 3 2 0,-1-2-10 16,3 1 1-16,0-1 0 0,2-1 4 0,1-4-2 0,3 1 2 16,2-2-4-16,1-1 2 0,0-2 5 15,2 0 1-15,0-2-6 0,4 2 2 0,-1-4-3 16,1-1 1-16,2 2-4 0,-6-5 5 0,7 1 2 16,1-4-6-16,-6 1 2 0,-3-1-3 0,-2-2 4 15,3-2-2-15,-1 2-2 0,-2-7-5 0,3 2 8 16,-6 1-6-16,1-5 0 0,-1-1 2 0,-3 7-3 15,3-7 1-15,-2 8 2 0,-3 0-4 0,0 0 15 16,0 1-7-16,-1-1 3 0,-2 5 8 0,2 0 0 16,-5 6-1-16,7-9-4 0,-7 9-3 0,9-7-1 15,-9 7-5-15,5-9 4 0,-5 9 2 0,7-3-7 16,-7 3 10-16,0 0-5 0,0 0-3 0,17 8 7 16,-11 1 0-16,2-5 4 0,0 5 3 0,0 0-4 15,2 2 2-15,-2 0 0 0,4 0 4 0,0 1 2 16,3 4 10-16,2 0 1 0,0-1-4 0,0-2 1 15,2 1-2-15,-1-1-3 0,-2 3-1 0,-1-5-3 16,0 0-6-16,4-2 2 0,-4 2 4 0,-4-4 2 16,2 2-7-16,1-3 1 0,0-1-10 0,-6 0-16 15,-2 0-8-15,5-3-16 0,-11-2-7 0,12 6-21 16,-6-6-25-16,-6 0-29 0,0 0-19 0,13-6-22 16,-13 6-125-16,0 0-309 0,-1-14 137 0</inkml:trace>
          <inkml:trace contextRef="#ctx0" brushRef="#br0" timeOffset="31627.68">19592 84 140 0,'-8'10'164'0,"-1"-1"-5"0,-1 3-11 0,1 2-11 16,2 1-7-16,-3-1-14 0,3-1-8 0,-3 7-11 16,1-7-2-16,-1 4-8 0,0 3-11 0,2-8-6 15,-1 3-6-15,2-5-8 0,1 2-1 0,-1-1-9 16,-1-1-4-16,5-3-2 0,-3 1-18 0,2 0-13 16,2-1-21-16,2-7-25 0,-8 10-13 0,8-10-24 15,0 9-25-15,0-9-16 0,0 0-131 0,0 0-266 16,9 7 118-16</inkml:trace>
          <inkml:trace contextRef="#ctx0" brushRef="#br0" timeOffset="31893">19886 129 116 0,'7'13'174'0,"-7"-13"-10"0,5 9-5 0,-5-9-11 16,1 14-7-16,1-6-5 0,2 1-6 0,1 4-9 16,-2-2-15-16,2-2 1 0,-4 4-10 0,4-4-5 0,-1 2-8 15,1 3-6-15,-2-6-7 0,2 2-10 16,-5-1-2-16,4-1-5 0,1 2-5 0,-2-3-9 16,1 0 5-16,-1 4-13 0,1-5-16 0,-4-6-19 15,5 11-26-15,-5-11-26 0,2 11-30 0,-2-11-27 16,6 5-25-16,-6-5-9 0,0 0-140 0,0 0-310 15,0 0 138-15</inkml:trace>
          <inkml:trace contextRef="#ctx0" brushRef="#br0" timeOffset="32087.31">20033-63 16 0,'0'0'200'0,"-2"-16"-20"16,2 16-22-16,2-11-19 0,-2 11-13 0,2-9-25 16,-2 9-28-16,0 0-29 0,3-10-39 0,-3 10-22 15,0 0-26-15,5-6-16 0,-5 6-25 0,0 0-57 16,0 0-151-16,0 0 68 0</inkml:trace>
          <inkml:trace contextRef="#ctx0" brushRef="#br0" timeOffset="33260.34">20171 204 220 0,'0'0'213'16,"0"0"-29"-16,0 0-13 0,0 0-19 0,0 0-10 15,37-3-14-15,-24 3-15 0,4 0-12 0,-1 5-12 16,1-5-4-16,6 1-9 0,1 0-10 0,2-1-8 16,-1 2-4-16,0-2-5 0,-2 0-3 0,-1 0-4 15,-1-2-4-15,-5 1-6 0,1-2 1 0,0 0-4 16,0 0-7-16,-4-1 5 0,3 1-10 0,-3-1 11 15,-1-1 1-15,-2 2-1 0,-2 0 2 0,1 0 2 16,-2-2 1-16,-7 5 5 0,11-4-2 0,-11 4 1 16,8-5-7-16,-8 5-2 0,8-7-4 0,-8 7-5 15,0 0-7-15,0 0-2 0,0 0-2 0,0 0 4 16,18 9-2-16,-18-9 0 0,8 7-4 0,-4-2 2 16,3-1-4-16,-7-4 3 0,10 11-1 0,-5-6 2 15,2 0-2-15,-2 3-3 0,-5-8 1 0,12 8 3 16,-6-3 0-16,1-3 3 0,-7-2 4 0,14 7 0 15,-3-6 1-15,-2 1-4 0,-9-2 2 0,14 0 0 16,1 0-1-16,-15 0-3 0,18-5 2 0,-5 1-1 16,-1-2-3-16,1 0-1 0,1 3-1 0,-2-6 2 15,1 4-3-15,-1 1-4 0,2-1-3 0,-1-3 1 16,-2 2-7-16,2 1-5 0,-1 1-4 0,-5 1-3 16,5-1-4-16,-4 1-4 0,-8 3-6 0,13-1 0 0,-13 1 1 15,0 0-2-15,14 4 7 0,-14-4 1 16,8 9 3-16,-8-9 2 0,7 10 7 0,-6-1-3 15,3 2 4-15,-1 4-3 0,-1-1 5 0,0 7 0 0,-1 4 4 16,0-2 3-16,2 9 0 0,-1-7-3 0,2 8 6 16,-1-2-6-16,5 5 8 0,-7-5 1 15,4 0-6-15,2 4 0 0,-3-11 3 0,2 12 2 16,0 0 0-16,-4-2 4 0,2 2 0 0,-1 1-4 16,-1-2 2-16,0-2 1 0,-2 1-1 0,0-1 1 15,-2 1 1-15,-3-10 2 0,1 2-4 0,-2-2 1 0,0 1 1 16,0-2-5-16,-5-4-3 0,-2 2-1 15,-2-3-8-15,-2 2-3 0,-3-5-9 0,-3-3-8 16,-1 1-3-16,-10-2 6 0,7-5-5 0,-6 0 5 0,4-2 5 16,0-4 4-16,-5-4-3 0,6 2 1 0,-6-8 0 15,0 1 6-15,9-1-1 0,-8-3 10 16,10 2-6-16,4-1 11 0,2-4 10 0,4 6 2 16,3-4-3-16,2-1-2 0,1 1-11 0,2-1-26 15,3-6-19-15,4 7-37 0,1-8-24 0,2 0-34 16,0 2-107-16,7-1-274 0,-2-2 121 0</inkml:trace>
          <inkml:trace contextRef="#ctx0" brushRef="#br0" timeOffset="32462.76">20181-228 19 0,'-2'-10'221'0,"2"10"-10"15,0 0-9-15,0 0-16 0,-4-11-14 0,4 11-18 16,0 0-16-16,0 0-17 0,0 0-13 0,0 0-13 15,0 0-18-15,0 0 0 0,0 0-10 0,0 0-5 16,0 0-9-16,11 25-3 0,-10-14-6 0,3 5-3 16,0-4-2-16,1 1 0 0,2 9-1 0,-1-3 0 15,1 6 1-15,-1-3-1 0,0 2 1 0,4 6-3 16,-5-9-2-16,2 2 4 0,-2-1-5 0,1 1 3 16,5 8-5-16,-8-9-2 0,2-1-2 0,-1 0-1 15,5-2-4-15,-5-1-1 0,0 1 0 0,-2-3-3 16,4-1 3-16,-3 1-6 0,0-2-4 0,1 0 4 15,1-2-5-15,-2 2 6 0,1 1-6 0,-2-9 8 16,2 3-17-16,-1-1-10 0,1 0-15 0,-3-2-18 16,-1-6-19-16,7 14-16 0,-3-9-20 0,-4-5-26 15,9 8-24-15,-9-8-21 0,6 6-34 0,-6-6-117 16,0 0-343-16,9 0 152 0</inkml:trace>
        </inkml:traceGroup>
        <inkml:traceGroup>
          <inkml:annotationXML>
            <emma:emma xmlns:emma="http://www.w3.org/2003/04/emma" version="1.0">
              <emma:interpretation id="{A1386A72-CFCC-4B1E-8703-36C9E77550E1}" emma:medium="tactile" emma:mode="ink">
                <msink:context xmlns:msink="http://schemas.microsoft.com/ink/2010/main" type="inkWord" rotatedBoundingBox="22919,459 25698,451 25700,1358 22921,1366"/>
              </emma:interpretation>
            </emma:emma>
          </inkml:annotationXML>
          <inkml:trace contextRef="#ctx0" brushRef="#br0" timeOffset="35239.89">23383-158 61 0,'0'0'183'0,"6"10"2"15,-6 0-12-15,0-2-6 0,3 4-10 16,-1 4-8-16,-1-4-8 0,2 3-10 0,-1 6 0 15,-2-7-12-15,6 7 1 0,-4 2-13 0,2-3-11 0,1 1-3 16,-2 1-12-16,-3-5-5 0,3 5-6 0,-2-2-5 16,-1 0-5-16,5-3-7 0,-5 2-8 15,0-6-2-15,0 7-8 0,0 0-14 0,0-7-25 0,0 1-24 16,0 2-23-16,0-5-28 0,-4 1-27 16,4-12-32-16,-1 15-19 0,-3-8-20 0,4-7-127 0,0 0-329 15,-8 12 146-15</inkml:trace>
          <inkml:trace contextRef="#ctx0" brushRef="#br0" timeOffset="36137.61">23046-111 122 0,'1'-13'138'0,"6"-5"-14"0,-5 2 6 0,4 4-19 16,3-5-8-16,0 5-7 0,-1 1-8 0,1-3-12 0,3 6-11 16,1-1 2-16,-1-2-15 0,-2 4 1 15,2 1-4-15,5-3-11 0,-3 5 1 0,1-1-7 16,-1 2 1-16,0-1-6 0,1 3 4 0,2-4-9 16,0 1 3-16,0 3 0 0,-2 0-1 0,2-2 1 0,-1 3 1 15,1 0-2-15,-1 3 3 0,1-3 0 0,-3 1 1 16,2 0-1-16,-3 3-6 0,1 0 0 0,1-2 4 15,-4-1-2-15,1 5 1 0,1-1-6 16,-1 1-3-16,-3 2 2 0,2 3-1 0,0-2-2 16,-3 3 2-16,1 1 1 0,-2 4 5 0,1 4-7 0,0 0 5 15,-2 2-1-15,-1-1-7 0,-2 3 5 0,0 2-3 16,-2-4 6-16,-1 9-4 0,0-7 3 0,0 5 1 16,-1-5-6-16,1-4-1 0,0 3 0 0,0-4-2 15,1-3 4-15,0 0-4 0,1-1 2 16,-2 1-2-16,0-5 0 0,5 0 2 0,-5 1-7 0,2-5 2 15,1 2 4-15,0-1-1 0,1-3 3 0,1 0-3 16,-5-6-1-16,9 13-2 0,-4-11-2 0,-5-2 3 16,15 4-5-16,-15-4-1 0,13 0 1 0,-13 0-14 15,21-8 2-15,-14 6-4 0,3-4 4 16,0-3-9-16,-1 0-6 0,0 0-3 0,2-4 4 0,-2 2-9 16,-1-1 1-16,3-4-1 0,-3 1 5 0,-1 5 4 15,-2-2 1-15,2 1 0 0,-2 3 6 0,-3-1 5 16,4 1 2-16,-6 8 4 0,6-8-7 15,-6 8 8-15,5-8-3 0,-5 8-3 0,3-8 1 16,-3 8 2-16,0 0-4 0,0 0 0 0,0 0 3 0,5-7-2 16,-5 7 3-16,0 0-2 0,0 0 3 0,0 0 5 15,9 17-3-15,-9-17 9 0,7 10 6 16,1-4-6-16,-3 0 4 0,4 3 3 0,0-1 3 16,4 1 3-16,-3-1 0 0,3 0 3 0,1-4-1 15,7 5-1-15,-11-5-1 0,5 4 4 0,2-8-6 0,0 4 3 16,0-4 1-16,6 2 1 0,-10 0-2 0,11-4-1 15,-2 0 2-15,-5 2-4 0,-2-3 7 0,-1-3 5 16,0-1-5-16,1 0 6 0,-1-1-8 16,-3-3-2-16,-2 1-5 0,0 0 1 0,1-1-4 0,-3 1 4 15,-2 0-10-15,0 0 5 0,-2 2-3 16,-1-1-2-16,-2 9-3 0,0-12 0 0,0 12-3 0,0-11 1 16,0 11-3-16,-5-10-2 0,5 10 2 0,-12-3-3 15,12 3 3-15,-15 0-1 0,15 0 0 0,-15 5 0 16,4-1-3-16,2 5 2 0,3-3 0 0,-2-3 1 15,2 6 1-15,1-3-3 0,-1 3 4 16,3 1-2-16,0-1 2 0,-2 3 1 0,5-12 0 0,2 15 5 16,1-5-4-16,2 2 11 0,7-1 1 0,-6-4 3 15,5 2-3-15,3-2 5 0,8 5 1 0,-3-3-1 16,8 0-6-16,-3 0 3 0,1-2-2 16,3-2-4-16,-3 1-1 0,-1-2-16 0,-2 2-16 15,4-3-22-15,-4-2-23 0,2 4-31 0,-2-5-40 0,0 0-47 16,-7 0-166-16,-1 0-381 0,0-4 168 0</inkml:trace>
          <inkml:trace contextRef="#ctx0" brushRef="#br0" timeOffset="34595.24">21803 262 68 0,'0'0'149'16,"-3"9"-15"-16,3-9-9 0,0 12-2 15,0-12-1-15,5 12 1 0,-1-6-2 0,0 0-5 16,5-2 0-16,-9-4-1 0,14 7-5 0,-4-2-9 0,-1-2-10 16,6-1-3-16,-2-1-7 0,2-1-3 0,-4 0-11 15,-1-1-6-15,5-1-4 0,-4-1-6 0,-3-2 0 16,4 3-1-16,-3-4-6 0,3 0-6 0,-4 1 0 15,3-5-7-15,-4-1-4 0,-2 1-2 16,0-1 0-16,-1-3-6 0,-2 2-2 0,-1 0-3 0,-4-1-1 16,1 1-2-16,0 0-3 0,-4 0 3 0,-1 5-4 15,-2-4-2-15,0 3-2 0,-1 1-4 0,-5-1 1 16,3 3-3-16,-2 1-3 0,1-1-1 0,0 5 1 16,13 0-6-16,-20 0-8 0,12 0-2 15,8 0-6-15,-16 0-3 0,9 3 0 0,7-3-8 0,-10 3 5 16,10-3 0-16,-7 8 1 0,7-8 2 0,-3 8 0 15,3-8 3-15,0 0 2 0,0 0 2 0,7 14 5 16,-7-14 1-16,17 7 3 0,-3-6 0 0,-1 3 3 16,3-3 0-16,1 0 5 0,7 1-4 0,2-4 5 15,-3 1-1-15,6-2 6 0,-2-2 0 0,7-1 5 16,-7 0 0-16,9 1 1 0,-11-4 4 0,10-3-1 16,-10 3 0-16,9-7 1 0,-2-2-3 0,-4 2 1 15,-2-3-2-15,-1-3-1 0,0-1 2 0,-5 5-5 16,1-6 1-16,-4 4 0 0,-6 0-1 0,0 1-1 15,1-2 0-15,-8 0 3 0,2 2-1 0,-5 3-5 16,-2 2 4-16,1 0 5 0,-4-2 1 0,-1 5 0 16,1-2-2-16,-4 1-2 0,2 6-3 0,-2 0 3 15,-1 1-2-15,-3-1-2 0,3 1 0 0,-2 1 3 16,11 4-1-16,-19-1-1 0,8 2-3 0,11-1-2 16,-18 6 5-16,9-1 0 0,-2 4 0 0,1 1-1 15,3-2-1-15,-2 0 0 0,1 5-2 0,0 1 2 16,2 0 0-16,1 1 8 0,-2 4-8 0,2 0 6 15,5 3-3-15,-7-4 8 0,7 6 2 0,-2-2-3 16,2 0 2-16,2 1 1 0,0-1 7 0,3 3 3 16,-2 5-4-16,-1-8-2 0,-1 4 1 0,5 4 2 15,-4-5-3-15,1 0 3 0,0 0 0 0,2-3-2 16,-1-2 0-16,-2 3 1 0,4-3 2 0,-3 2 2 16,0-1 1-16,2-2-1 0,-1 2 2 0,-1-2 0 15,5 0 1-15,-6-4-2 0,1 1-2 0,-2-1-1 16,2 0-1-16,-1-3-2 0,0-3-6 0,-2 3 5 0,0 0-1 15,1-3-2-15,2 2-3 0,-3-11-1 16,0 14 0-16,0-14 1 0,-3 13-6 0,6-6-1 16,-3-7-12-16,0 11-13 0,0-11-20 0,0 0-15 15,0 12-21-15,0-12-20 0,0 0-22 0,-4 10-22 0,4-10-25 16,0 0-21-16,0 0-100 0,0 0-311 0,0 0 138 16</inkml:trace>
          <inkml:trace contextRef="#ctx0" brushRef="#br0" timeOffset="34849.25">22318 349 177 0,'0'-9'247'0,"0"9"-22"16,0 0-16-16,0 0-19 0,0 0-18 0,8-14-16 15,-8 14-13-15,10-3-15 0,-10 3-11 0,13-3-12 16,-2 1-12-16,2 1-8 0,2 1-10 16,-1 0-7-16,1 0-9 0,0 0-14 0,2 0-19 0,-6 0-26 15,9 0-22-15,-7 0-4 0,3 0-48 0,-4-1-33 16,2 1-22-16,2 0-31 0,-2-2-141 16,-5 1-325-16,3-5 144 0</inkml:trace>
        </inkml:traceGroup>
        <inkml:traceGroup>
          <inkml:annotationXML>
            <emma:emma xmlns:emma="http://www.w3.org/2003/04/emma" version="1.0">
              <emma:interpretation id="{38C8AA47-0989-4D76-AA8F-3AF9BA3324AA}" emma:medium="tactile" emma:mode="ink">
                <msink:context xmlns:msink="http://schemas.microsoft.com/ink/2010/main" type="inkWord" rotatedBoundingBox="26181,391 31243,376 31247,1877 26185,1892"/>
              </emma:interpretation>
            </emma:emma>
          </inkml:annotationXML>
          <inkml:trace contextRef="#ctx0" brushRef="#br0" timeOffset="39877.86">27764 274 83 0,'0'0'221'0,"0"0"-22"16,0 0-20-16,0 0-20 0,0 0-18 0,0 0-17 16,0 0-17-16,0 0-11 0,0 0-4 0,0 0-12 15,0 0-8-15,0 0-9 0,0 0-1 0,0 0-16 16,0 0 7-16,-12 27-9 0,12-27-2 0,0 13-5 16,0-13 2-16,0 0-10 0,3 12-1 0,-3-12-2 15,2 9 2-15,-2-9 0 0,7 6 6 0,-7-6 2 16,10 3 3-16,-10-3 2 0,16-2 0 0,-4 2-4 15,-12 0-3-15,23-7-1 0,-11 4 0 0,1-3 5 16,0-2 1-16,2 0-4 0,-2-1 0 0,-1-1-1 16,1-1 3-16,-2 1-9 0,-1-2 3 0,-3-3-7 15,4 7 2-15,-2-6 0 0,-3 3-6 0,0 1-6 16,-2 1 8-16,0 3-7 0,-4 6-3 0,6-12-2 16,-2 7 7-16,-4 5-12 0,0 0 0 0,5-9-7 15,-5 9 1-15,0 0-5 0,0 0 2 0,0 0-7 16,0 0 3-16,0 0 4 0,0 0-4 0,0 0 2 15,0 0 0-15,0 0 1 0,0 0-2 0,0 0 3 16,-15 26 2-16,11-20-5 0,4-6 6 0,-4 16-3 16,1-8 1-16,3-8-3 0,-1 20 4 0,1-14-7 15,1 2 4-15,2 2-9 0,-2-1 4 0,-1-9-3 16,7 16 2-16,-1-7-2 0,5 2-9 0,-1-4-4 0,2 0-6 16,7 4-2-16,0-2-3 0,-2-5-5 15,1 2-3-15,4 0 5 0,-1-3 2 0,-4-3 5 16,4 6 1-16,-4-6 8 0,-1-2 3 0,1-2 6 0,-4 4 7 15,2-3 11-15,-1-2 11 0,-1-3 14 16,-4 5-9-16,-1-9 1 0,1 3 9 0,-1-1 1 0,-2-1 5 16,-2-1-8-16,1-1 5 0,-2 1-5 15,0 1 4-15,-2 3-6 0,-1-4-4 0,0 12 1 16,1-16-7-16,-1 16-3 0,-1-14-2 0,1 14-8 0,1-10-18 16,-1 10-16-16,0 0-22 0,0 0-18 15,0-12-22-15,0 12-9 0,0 0-7 0,0 0-8 16,0 0 6-16,0 0 10 0,0 0-2 0,0 0-3 15,0 0 5-15,0 0 7 0,26 13 4 0,-17-11 7 16,-9-2 11-16,23 3 6 0,-13-2 14 0,3 2 19 16,0-1 4-16,2 2 19 0,-15-4 15 0,22-3 21 0,-13 6 22 15,1-3 12-15,1 2 26 0,-11-2 15 16,14-2 18-16,-14 2 4 0,0 0 8 0,16 2 0 0,-16-2 3 16,10 0-7-16,-10 0-13 0,0 0-9 15,0 0-12-15,11 0-14 0,-11 0-4 0,0 0-13 16,0 0-9-16,0 0-6 0,8 6-5 0,-8-6-1 15,0 0-9-15,0 10 1 0,0-10-2 0,4 15-4 16,-3-9-3-16,-1-6-3 0,3 14 2 0,1-7-4 16,-1 0 2-16,0 2-4 0,2 0 2 0,1-2-4 15,-1 1 0-15,0-1-2 0,-5-7-3 0,7 12-7 16,-1-6-10-16,-2-1-12 0,0 1-10 0,-4-6-16 0,10 6-17 16,-3-4-19-16,-7-2-27 0,12 1-23 15,-12-1-33-15,0 0-25 0,19-7-183 0,-15 3-405 16,-4 4 179-16</inkml:trace>
          <inkml:trace contextRef="#ctx0" brushRef="#br0" timeOffset="40118.77">28593-100 28 0,'0'0'243'0,"-4"-11"-22"15,4 11-15-15,0 0-18 0,0 0-10 0,0 0-14 16,4-11-13-16,-4 11-14 0,0 0-15 0,0 0-9 16,0 0-17-16,0 0-16 0,0 0-11 0,0 0-27 15,0 0-19-15,0 0-29 0,0 0-18 0,0 0-31 16,0 0-15-16,0 0-23 0,23 16-23 0,-17-10-20 16,0 3-125-16,2 1-281 0,-2-1 124 0</inkml:trace>
          <inkml:trace contextRef="#ctx0" brushRef="#br0" timeOffset="41205.1">28769 173 81 0,'4'8'150'0,"-4"-8"-15"16,3 13-7-16,-1-6-2 0,0 2-16 0,2 0-1 15,-3 0-8-15,2-2-12 0,-3-7 2 0,5 12-10 16,-3-3-4-16,-2-9-7 0,3 12 1 0,-3-12-13 15,4 9-4-15,-4-9-6 0,1 7-3 0,-1-7 0 16,0 0-10-16,4 9 1 0,-4-9-3 0,0 0 5 16,0 0 11-16,0 0 6 0,0 0 18 0,0 0-10 15,0 0-6-15,0 0-4 0,0 0-4 0,20-13-6 16,-15 7-7-16,-5 6-9 0,10-15-9 0,0 8-7 16,-1-4-3-16,-1-1 0 0,2 2-5 0,-1-2-5 15,0-1 2-15,2 1-8 0,-3 0 5 0,1 3-2 16,-3 0 4-16,5 1-2 0,-6 3 4 0,0-1 7 15,-5 6 1-15,9-7-1 0,-9 7 3 0,7-6-6 16,-7 6-1-16,5-5-2 0,-5 5-1 0,0 0-2 16,0 0-2-16,0 0 5 0,16 0-2 0,-16 0 1 15,6 9 2-15,-6-9-3 0,7 12 2 0,-3-5 1 16,-4-7 0-16,10 16 1 0,-6-8-1 0,4 4 3 16,-1-2-2-16,-1-1 2 0,-1 1 1 0,1-3-6 15,-1 0 4-15,-1 2 2 0,4-3-2 0,-1 3 0 16,1-6 1-16,0 5-4 0,1-1 7 0,0-3-3 15,-1-1 2-15,3 0-5 0,-1 0 3 0,3-1-1 16,-2-2 4-16,2 0-1 0,2 0-4 0,0-2-3 16,1-1 3-16,-3-3-9 0,2 2 3 0,-2-3-2 15,2-1 1-15,-2 2-4 0,-1 0 6 0,-1-2-1 16,1-1-4-16,-4 4 7 0,2-2 0 0,-3 5 4 16,0-6 5-16,0 4 0 0,-7 4 5 0,12-5-6 15,-12 5 1-15,4-4-4 0,-4 4-1 0,8-4-1 16,-8 4 1-16,0 0-5 0,0 0 4 0,9-2-2 15,-9 2-2-15,0 0 0 0,16 8 2 0,-11-6-3 16,-5-2 3-16,17 6 2 0,-9 0 0 0,1-1-4 16,0-3 6-16,3 2-4 0,5-1-2 0,-5 2 1 15,3-3 1-15,1 2-1 0,-2 1 0 0,1-5-4 16,-1 1-1-16,3 2 1 0,-6-6 1 0,2 2-4 0,0 2 1 16,-13-1-5-16,19-6 8 0,-12 1-8 15,-1 0-1-15,1-1-1 0,-7 6 1 0,10-9-5 16,-10 9-4-16,6-10 1 0,-6 3-7 0,0 7-2 15,-11-11-1-15,3 6-4 0,-2 2-3 0,-5 1-1 0,2-5 0 16,-4 5 1-16,0-2-1 0,0 2-4 16,-2 2 3-16,2 2 1 0,4 0 5 0,-4 0-1 15,1 3 0-15,3-1 4 0,0 1-1 0,4-2 7 16,-2 3 2-16,5 2 0 0,-1 0-4 0,1 0 8 16,2 5-2-16,2-6 5 0,-1 7 12 0,5 0 1 15,1 1 2-15,3 5 4 0,3-3-2 0,3 2 1 16,0 2 1-16,6 9 3 0,-1-3-4 0,-6-4 5 15,6 4-1-15,2 1-2 0,-3 3 2 0,2-1 0 16,-2-1-2-16,1 0-3 0,-3 2-4 0,3 1 16 16,0-3-12-16,-6-7 1 0,1 12-6 0,-5-10 1 15,5 4 5-15,-5-1-3 0,2-2-1 0,-3-3 8 16,0 1-5-16,-1 2 1 0,1 5-4 0,-4-8 10 16,2 0-13-16,-3-1 5 0,0 0-2 0,-1-10-5 15,-1 5 5-15,1-3 2 0,-1-4-9 0,1-9 7 16,-6 15 5-16,5-6 1 0,-7-3 8 0,8-6 9 15,-11 7 5-15,3-7 0 0,8 0 1 0,-19 0 1 16,8-2-3-16,-5-2-4 0,-1-1-1 0,-5-6-1 16,-7-5-7-16,-1-1-2 0,-4-5-5 0,1-4 0 15,-5 4-9-15,3-6 1 0,4 3-1 0,2 4 1 16,3-2 1-16,10 6 0 0,3-1 2 0,6 5-4 16,5-8-3-16,-1 3-12 0,8-3-15 0,6 1-6 15,1-1-7-15,13 0-16 0,3-1-18 0,6 1-10 16,8-4-18-16,1 4-3 0,16-2-3 0,-17 7 14 15,22-5 6-15,-18 8 9 0,1 0 6 0,-1 2 15 16,-1 1 16-16,-3 3 16 0,0-1 11 0,-4-1 5 16,-5 4-4-16,-7 0 11 0,-4 3-7 0,-6-2-4 15,-1 0-9-15,-2 2-25 0,-4-2-80 0,-1 2-143 16,-1-2 64-16</inkml:trace>
          <inkml:trace contextRef="#ctx0" brushRef="#br0" timeOffset="37740.39">25062 301 98 0,'0'0'182'0,"0"0"-21"0,0 0-12 0,29 0-8 15,-15 3-11-15,3-3-9 0,5 3-4 0,2-3-14 16,4 4-10-16,5-1-8 0,5 0-12 0,-1-2-6 16,-1 4-1-16,1-2-10 0,-11-3-6 0,12 3-2 15,-13 0-7-15,2-3-2 0,-3 2-6 0,2-2 2 16,-4 1 1-16,-5-1-4 0,0 0 7 0,-5 0 8 16,5 0-6-16,-4-1 1 0,-4 2 3 0,-9-1 1 15,17-1 0-15,-17 1-3 0,12-2-6 0,-12 2-2 16,12 0-5-16,-12 0-5 0,0 0-8 0,0 0 3 15,11 6-4-15,-11-6-4 0,6 4 1 0,-1 2 5 16,-5-6-10-16,8 9 1 0,-6-5 0 0,-2-4-2 16,9 10-1-16,-3-4 1 0,0-2-8 0,-6-4 10 15,12 9-2-15,-7-5 1 0,3 0 1 0,-8-4 1 16,16 4-5-16,-8-1 2 0,6 1 0 0,-6-4 1 16,4 1-5-16,-2-1 4 0,3-1 1 0,-2-2 1 15,-11 3 1-15,17-6-3 0,-10 2-1 0,3-2-5 0,-1 1 1 16,-1-1-1-16,-1-1 0 0,0-2 4 15,-2 1-3-15,0-5-4 0,-1 3 2 0,-4 1-1 16,0-3-12-16,0 0-4 0,0 12-3 0,-8-19-7 16,-1 9-4-16,0 2-2 0,-3-1-7 0,-1 2-1 15,-4 1-8-15,6 1-7 0,-6 1-5 0,0 1-6 16,0 0-11-16,0 0-5 0,2 6-5 0,1-2-18 16,-1 1-6-16,4-1-18 0,-4 1-8 0,7-1-114 15,8-1-273-15,-17 3 120 0</inkml:trace>
          <inkml:trace contextRef="#ctx0" brushRef="#br0" timeOffset="37162.15">25395-163 11 0,'11'-9'248'0,"-7"2"-18"0,1 0-13 15,-5 7-8-15,8-13-11 0,-2 5-10 0,-1 2-11 0,-2-5-15 16,4 3-3-16,-5-4-10 0,1 4-16 0,-3 8-5 16,2-13-16-16,-2 0-4 0,3 5-14 0,-3 8-6 15,0 0-12-15,-5-21-7 0,5 21-8 16,0-9-5-16,0 9-31 0,-8-10-2 0,8 10-5 0,-7-3-4 15,7 3-3-15,-14-3-2 0,14 3-3 0,-14 5 2 16,14-5-5-16,-23 11 1 0,12-3-3 16,0-1-1-16,-3 8 9 0,2 3-9 0,-2-1-4 15,3 3 3-15,-1 1-2 0,6 1-4 0,-5-1 2 0,5 3 2 16,-2-3-3-16,4 2 5 0,4-2-4 0,-2 3 4 16,-1-4-3-16,6 3 1 0,-2-2 1 0,0-1 2 15,0 1-1-15,2-3 2 0,0 3 0 0,-1-6 0 16,1 6-1-16,1-1-2 0,-2-1 1 0,4 1 1 15,0-1 0-15,2-1 0 0,-8-3-1 0,3 6 3 16,2-1-3-16,-1 1 6 0,-4-3-7 0,5-1 5 16,-2 3-2-16,-3-7 1 0,2 4-1 0,1-2 0 15,-2 1-2-15,-1-1 6 0,3-2-3 0,-3 2 2 16,2 0-1-16,1-3-4 0,0 0 4 0,-3 1 3 16,2-2-6-16,2 0 3 0,-2 2 7 0,1-2-17 15,3 2-10-15,-6-5-11 0,2 1-12 0,1 4-12 16,-2-2-15-16,2-1-22 0,-1-3-10 0,-2 2-19 15,0-9-30-15,3 18-18 0,-3-9-24 0,0-9-141 16,0 0-358-16,0 21 159 0</inkml:trace>
          <inkml:trace contextRef="#ctx0" brushRef="#br0" timeOffset="38985.17">26181 399 149 0,'13'-6'202'0,"-5"3"-7"16,1-2-5-16,-1-1-14 0,6-1-16 0,-1-2-10 0,3 1-14 15,-3 1-13-15,1-3-6 0,5-2-10 16,-2 0-9-16,-7 2-10 0,4-5-11 0,2 0-4 16,-1-1-14-16,-1-2-1 0,2-1-12 0,-2-1 0 15,-4 0-3-15,2-3-13 0,4-6-6 0,-4 6-3 16,-3 1-10-16,-1 0 0 0,1-9-5 0,-7 9-1 0,2-4-5 15,-2-4 2-15,-2 8-5 0,-3-3 1 16,-2-2 0-16,-6-1-1 0,2 5 1 0,3 1 1 16,-7 0-2-16,1 1-1 0,0 1 0 0,-5 2-2 15,4 2-1-15,-5-4 1 0,7 10 7 0,-1 2-6 0,-2-2-1 16,5 1 4-16,-2 4-1 0,5 1-3 0,-4-3-5 16,3 2 5-16,7 5 1 0,-20-2-5 0,10 1 3 15,-3 4 4-15,2-3-3 0,0 8-2 0,0-4 5 16,2 5 0-16,0 1-2 0,-2 2 1 0,1 3-1 15,-2 5 3-15,3 0-3 0,0 2 6 0,1 2-3 16,-2 7 0-16,3 0 1 0,0-1-5 0,4 6 8 16,3-2-8-16,0-3 5 0,1 0-4 0,5 5-3 15,0-5 0-15,3 3-5 0,4-3 1 0,0 2 0 16,3-4-1-16,1-1 4 0,5-3-3 0,1 0 5 16,1-3-3-16,-4-5 7 0,-1-1 0 0,5-2-3 15,-1 0 3-15,-2-5 0 0,3 3 1 0,0-5-3 16,0-1 6-16,-3 0-1 0,0 0-7 0,4-1 9 15,-4-1-2-15,3-2 2 0,0-1-2 0,-2 2-2 16,-5-3 6-16,7 0-3 0,-7-3 1 0,2 0 2 16,4-4 2-16,-6 3-1 0,2-4 6 0,-2 2-1 15,4-4-4-15,-8-1 5 0,8-3 0 0,-1-3-5 16,-3-1-2-16,6-5 0 0,-6 3-5 0,1-8-7 16,-1 1-10-16,0 0-12 0,-2 1 5 0,-1-4-14 15,-2 2-5-15,-2 4 7 0,-3 0-7 0,1-9-1 16,-4 8 9-16,4-8-3 0,-7 13 17 0,1-5 1 15,-2 2 1-15,-2-2 5 0,1 3 2 0,-2-1 5 16,-2 2-1-16,1-2 6 0,-4 5-7 0,1 3-2 16,-2 2 6-16,-2-5-13 0,-5 2 16 0,1 1 2 15,-2 3-10-15,-1 2 8 0,-3-1-5 0,2 5 3 16,2-1 3-16,0 3-4 0,0 1 2 0,0 1-1 16,2-1 2-16,1 6-4 0,0-1 0 0,-3 1 3 15,1 3 3-15,1-1 3 0,1 1-6 0,1 5 0 16,-3 5 2-16,2-1-5 0,2 4 10 0,-2 0-1 15,1 2-1-15,1 8-1 0,4-6 1 0,-1 8 3 16,4-4 2-16,-2 4 2 0,3 2-5 0,3 1 3 16,2 2 2-16,3-2 0 0,4 0-2 0,1 2 8 15,2-5-10-15,0 3 1 0,4-3-2 0,0-1 5 16,5-3-2-16,2-2 2 0,-5-7 3 0,3-1-7 16,1-1 3-16,2-2-1 0,-4-2 0 0,4-1 0 15,1-3-1-15,-3-2-3 0,2-1 3 0,-1-1-2 16,2 0 2-16,-2-2 4 0,-6 0 2 0,6-4 0 15,0 0-4-15,0 2 8 0,-2-8 1 0,-3 6-1 16,0-5-7-16,-1 1 9 0,1-2-11 0,-3 2 6 16,2 0-2-16,-3-1-7 0,0-1 15 0,-3 0 3 15,1 2-1-15,-5 1 3 0,4 1-5 0,-4 0 0 0,-6 4-1 16,12-6-3-16,-12 6-2 0,6-2-4 16,-6 2-2-16,0 0-2 0,14-1-4 0,-14 1-1 15,0 0 1-15,6 9 3 0,-6-9-3 0,4 8 5 16,-1-1-4-16,-3-7-3 0,7 12 5 0,-4-6-2 15,1 1-4-15,-4-7 5 0,6 12 2 0,0-6 0 0,2 0 4 16,-3-2-1-16,-5-4 7 0,13 9-5 16,-5-5 4-16,0 1-5 0,2-4-1 0,4 3 2 15,-2-3-1-15,3 3-2 0,-2-3 2 0,4-1-2 16,-6 1-3-16,5-2-3 0,-7-3 0 0,6 3-1 16,-6-5-3-16,0 1-4 0,1-1 2 0,-3 0-5 0,1-2-2 15,-3-1 1-15,-1 1-10 0,-4-1 5 16,0 9-2-16,0-22 2 0,0 10-5 0,-5-1 8 15,-1 2 6-15,0 0 3 0,-5 0-8 0,0 0 7 16,-2 1-2-16,-2 0 2 0,-4 1 1 0,-2 2-1 16,0 0-4-16,4 3 6 0,1 4 0 0,2-4 0 15,-3 2-2-15,2 2-5 0,1 0-15 0,-2 0-9 16,4 3-4-16,-1-2-13 0,3 1-22 0,10-2-30 16,-17 5-8-16,10-1-22 0,1-2-91 0,6-2-243 15,-7 7 107-15</inkml:trace>
        </inkml:traceGroup>
      </inkml:traceGroup>
      <inkml:traceGroup>
        <inkml:annotationXML>
          <emma:emma xmlns:emma="http://www.w3.org/2003/04/emma" version="1.0">
            <emma:interpretation id="{9FD30560-ACF8-4DC1-9078-6753762F1262}" emma:medium="tactile" emma:mode="ink">
              <msink:context xmlns:msink="http://schemas.microsoft.com/ink/2010/main" type="line" rotatedBoundingBox="3569,1588 8237,1227 8355,2745 3686,3106"/>
            </emma:interpretation>
          </emma:emma>
        </inkml:annotationXML>
        <inkml:traceGroup>
          <inkml:annotationXML>
            <emma:emma xmlns:emma="http://www.w3.org/2003/04/emma" version="1.0">
              <emma:interpretation id="{ECECCA02-7A39-400B-9DF0-CAE01C52DCF6}" emma:medium="tactile" emma:mode="ink">
                <msink:context xmlns:msink="http://schemas.microsoft.com/ink/2010/main" type="inkWord" rotatedBoundingBox="3569,1588 8237,1227 8355,2745 3686,3106"/>
              </emma:interpretation>
            </emma:emma>
          </inkml:annotationXML>
          <inkml:trace contextRef="#ctx0" brushRef="#br0" timeOffset="44291.98">2500 1438 125 0,'-4'9'125'0,"4"-9"-18"0,0 0-2 0,5 12-15 0,-5-12-5 15,7 8-2-15,-7-8 7 0,10 7-15 0,-7-4 3 16,6 0 0-16,4-3-5 0,0 1 1 0,-1-2-1 16,3 0-5-16,1-3-7 0,1 3-2 0,-2-3-10 15,2-1-4-15,-2-1 0 0,2 1-3 0,-4 0-5 16,0-4-7-16,2 5 1 0,-1-3-8 0,-2 0-2 16,-2-2-1-16,2 2-6 0,-4 2-1 0,1-4 3 15,-2 2-10-15,0-2-3 0,-1 3 1 0,-1-3-15 16,-1 2 2-16,-4 7 5 0,2-15 1 0,1 7-2 15,-3 8-3-15,0-10 4 0,0 10-5 0,0 0 4 16,-5-17 4-16,5 17-3 0,-9-4-4 0,9 4 2 16,-12-3 6-16,12 3-6 0,-17 0 3 0,17 0-4 15,-24 5 8-15,11-4-4 0,0 2-2 0,-2 3 6 16,-1-2-2-16,2 2 5 0,-2 2 3 0,-2-1 1 16,2 3 1-16,1-3 3 0,2-1-6 0,2 4 1 15,-2 0 2-15,3 1-5 0,0-1 1 0,3-1 3 16,1 3-4-16,2-4 0 0,1 2-1 0,1 0-1 15,2-10-3-15,-2 17 7 0,2-10-1 0,0-7-3 16,6 16 3-16,-1-11-1 0,0 1 1 0,3-1-4 0,0-2 1 16,4 0-2-16,2-1-1 0,0-2-2 15,2 0 1-15,6-2-3 0,-7-1-1 0,4 0-9 16,-4-2-5-16,0-2-3 0,0 1 8 0,0-2-7 16,-2 1 5-16,2-1 0 0,-6-3-6 0,3 4 3 0,-3-6 6 15,-3 5 5-15,1-5 4 0,-1 3-10 0,-2-1-1 16,0 1-1-16,-1 1 16 0,2 0 4 0,-4-1 20 15,-1 10-6-15,4-15 2 0,-4 15 9 16,2-9-2-16,-2 9 3 0,1-8-2 0,-1 8-3 0,0 0-3 16,0 0 3-16,3-10-12 0,-3 10-2 0,0 0 2 15,0 0-4-15,0 0-2 0,0 0 7 0,0 0-7 16,0 0 0-16,-10 30-3 0,5-19 1 0,5-3 1 16,0 4 0-16,0-12-1 0,3 22 1 0,-1-16 1 15,1 6-4-15,-2-3 4 0,2-1 2 0,1 0-3 16,1-2 7-16,0 0-3 0,1 0 2 0,-6-6 1 15,13 9 4-15,-5-6 1 0,3-1 5 0,4-1-5 16,2-1-4-16,-3-1 2 0,10-4-4 0,-1 1 1 16,-1-6-3-16,1 3 5 0,-4-3-6 0,2 2 0 15,1 1 1-15,-3-3-1 0,0-4-4 0,2-1-11 16,-3 0 1-16,-1-5-8 0,2-8-8 0,-1 1 3 16,0 0-2-16,-1-2-9 0,0 0-2 0,-1-5 4 15,-2 1-2-15,1 1-3 0,-2-4 9 0,-4 5 0 16,-1-2 2-16,-3 8-1 0,0-6 10 0,1 7-4 15,-4 3 12-15,-2-1 3 0,0 1 4 0,0 6 2 16,0 0 5-16,-1 2-1 0,0 4 11 0,-2-4 1 16,3 13-3-16,-7-17-4 0,5 11 5 0,2 6-7 15,-9-10-1-15,2 8-5 0,7 2 2 0,-16-1-2 16,16 1 4-16,-19 7-11 0,6-1 4 0,1 5 1 0,-4 3-6 16,3 0 2-16,-1 7 2 0,1 0 10 15,1 4-14-15,-4 3 4 0,4 5-4 0,-1 1 2 16,3-1-1-16,1 8 4 0,1-1-2 0,1 2 4 15,2-4-1-15,3 1 2 0,4 1-7 0,2-5-8 0,4-2 5 16,4-4 2-16,-2-6-8 0,2 0 1 0,4-4 3 16,-2-1-3-16,6-3-3 0,-2-4 3 0,2 0-1 15,-5-6-8-15,7-1 6 0,2 2 0 16,-3-6 3-16,1-1-1 0,4-1 2 0,-2-4 1 0,-5 0-2 16,4-2-2-16,-9 2 9 0,6 2-9 0,-6-3 1 15,0-2 2-15,-1 1 4 0,1 1-1 0,-4-3-6 16,3 1 2-16,-2-1 7 0,-1 3 3 0,-3 3 6 15,-1-4-6-15,-1 4 4 0,-5 4 2 0,11-9 3 16,-11 9-6-16,6-6-3 0,-6 6 3 0,7-6-3 16,-7 6 3-16,0 0-2 0,8-1 0 0,-8 1-1 15,0 0 3-15,0 0 0 0,19 3 0 0,-19-3 0 16,9 3-6-16,-9-3 12 0,11 5 1 0,-11-5 5 16,13 5 3-16,-5-5-5 0,-8 0 5 0,17 1-2 15,-8-2-1-15,-9 1 3 0,23-4 1 0,-8 2-2 16,-1-2 1-16,2 1-2 0,-3-3-1 0,1 4-6 15,-1-5 4-15,-1 3 1 0,0-5 1 0,-4 4 0 16,2-1 0-16,1-3 3 0,-5-1-5 0,1 0-1 16,-3 0 2-16,-2 2 1 0,-2-5-2 0,0 5 1 15,0 8-4-15,-2-24 0 0,-4 15-4 0,0-4-1 16,-6 2-2-16,-2 0 3 0,1 4-3 0,0 0 0 16,-4 0-7-16,-6 0 6 0,1 3-4 0,-1 3 5 15,0 1-2-15,-3 5-4 0,4 0-7 0,0 1-5 16,0 0-16-16,1 3-13 0,6-2-8 0,1 2-15 15,2 2-23-15,3-1-13 0,1 2-14 0,2-3-12 16,0 3-131-16,0-2-282 0,2-2 126 0</inkml:trace>
          <inkml:trace contextRef="#ctx0" brushRef="#br0" timeOffset="45130.93">3892 1406 107 0,'13'4'135'0,"-5"-2"-14"0,0 3-7 0,1-3-2 0,0 3-9 16,2 1-6-16,0 2-14 0,2-2-2 0,-1 1-7 15,0 3-12-15,2 0 3 0,3 7-10 0,0 0-3 16,-1 1-13-16,1-2 2 0,4 10-8 0,-3 0 0 16,-1-5-3-16,-1-3 1 0,2 9-1 0,0 1-6 15,-4-8-1-15,4 9 1 0,-1-2-5 0,-7-7-4 16,2 1 3-16,-3 2-13 0,-1 0 6 15,-3-1 6-15,2 1-5 0,-6 2-4 0,2 0 2 16,-6-4 0-16,1 1-2 0,-8 2 4 0,3-4-3 0,-4 0-6 16,-1 1 7-16,-3 0-3 0,-1-1 2 0,-4-3-4 15,-1-2 2-15,0 1-4 0,-2-1 8 16,-7-1-3-16,6-4 1 0,1 0 0 0,-5 1 1 0,1-5-2 16,2 0 0-16,0 0-3 0,-13-4 7 0,10 3-7 15,3-5 1-15,0 0-1 0,-10-5-1 0,7 1-9 16,1 0 3-16,2-4-5 0,-9-1 1 0,10-3-3 15,1 0-2-15,3-2-2 0,-2-1 1 0,1 0 3 16,4 1 1-16,3-6-3 0,-1 0 4 0,6 1-2 16,0-2-2-16,2 2 1 0,2-6-3 0,4 2 1 15,-3 1-10-15,8-2-5 0,0 0 1 0,2-7 2 16,1 6 4-16,5-4-10 0,-2-3 5 0,2 9-1 16,0-9-4-16,5 1-6 0,1 0 1 0,6-3 9 15,-1 4-11-15,1-1 16 0,-2 2-5 0,4 0 3 16,0 1-2-16,0 1 7 0,2-2-9 0,-1 6 17 15,-2-2 8-15,0 1 5 0,-2 0 0 0,-3 8 8 16,0-1 5-16,-2 1 5 0,3-1-2 0,-3 3 5 16,0 1-6-16,1-1 15 0,-2 1 2 0,-3 3-5 15,-1 2-1-15,0-1 4 0,-2 2-4 0,0 2 1 16,-4 1-3-16,2-1 1 0,-9 5-6 0,12-4-8 16,-12 4 1-16,13 1-3 0,-13-1 4 0,12 6-4 15,-7-1 15-15,0 2-15 0,0 3-1 0,-1 1 0 16,4-1 1-16,-1 2-7 0,-2-1 3 0,-1 1-2 15,6 1-1-15,-4-4 1 0,-1 1 0 0,1-2-1 16,0-1 4-16,0-1 1 0,1 0 1 0,2-1 11 0,-3-1 2 16,2-1 0-16,-8-3 3 0,16 4 7 15,-16-4-10-15,13 0 4 0,-13 0-8 0,14-3 1 16,-6 0 0-16,-1-1-1 0,-2-2-5 0,1 0-2 16,0-3-1-16,-1 1-3 0,-1 0-3 0,0-4-3 0,-2 3-3 15,0-3-4-15,2 0-10 0,-4 0-5 0,0-1 9 16,-3 0 5-16,2 2-9 0,-3-1 1 0,1 3 2 15,-2 2-3-15,0-2 2 0,-6 0 3 16,3 6-3-16,-3-2 3 0,-1 0 2 0,0 4-4 0,-4-1 4 16,-1 2 1-16,0 3 5 0,-4-2-4 0,-1 4 3 15,7-1 0-15,-2 2-7 0,1 0 7 0,0 3 1 16,0-2-7-16,2 2 3 0,-2-1-12 16,5 0-8-16,0 0-17 0,3-2-8 0,2 3-10 0,1-4-19 15,-1 2-8-15,6-7-18 0,-4 15-35 0,2-9-81 16,2-6-240-16,0 0 106 0</inkml:trace>
          <inkml:trace contextRef="#ctx0" brushRef="#br0" timeOffset="45715.21">4589 1232 79 0,'0'0'163'0,"6"3"-17"0,-6-3-17 16,7 7-2-16,-7-7-8 0,9 8-12 0,-4-2-5 15,-5-6-10-15,8 11-5 0,-3-3-11 0,1 0-2 16,-1-1-2-16,-1 1-9 0,0 0-7 0,1 1-3 16,-1 0-11-16,-2-2-3 0,2 1 1 0,-1 1-6 15,1-2-3-15,-4-7 4 0,6 15-13 0,-6-9 6 16,0-6 0-16,2 11-6 0,-2-11-5 0,2 10 2 15,-2-10-1-15,0 0-4 0,0 0-2 0,-4 12 4 16,4-12 1-16,0 0 2 0,0 0 7 0,0 0 5 16,0 0-1-16,0 0 4 0,0 0-4 0,0 0-2 0,-17-23-1 15,17 23-1-15,2-21 3 0,0 9-3 16,-4-2-3-16,6 1-4 0,2-1 0 0,1-7-6 16,-3 8-4-16,3-1-11 0,5-2-10 0,-1 3-10 15,2 4-13-15,-1-4-13 0,5 1-5 0,-2 1-4 0,-2 5-3 16,-1-1-18-16,1 0-6 0,4 2 2 0,-6 2-7 15,4 0 6-15,-4 0 10 0,-2 3 2 16,-9 0 1-16,21-3 8 0,-9 3 5 0,-5 3 12 16,-7-3-1-16,21 0 14 0,-10 1 10 0,-11-1 3 0,14 2 15 15,-7 2 4-15,-7-4 6 0,14 2 1 0,-7 3 20 16,-1-1 10-16,1 0-1 0,-7-4 9 0,11 8 2 16,-4-2 4-16,-7-6 0 0,9 13-2 15,-2-7 4-15,-1 3-5 0,-1 3-1 0,2-5 1 0,-2 0-2 16,0 4 0-16,-2-2-1 0,5 2-2 0,-7-4-5 15,4 0 0-15,-2 4-9 0,1-4 0 0,-1 0-3 16,0 1-5-16,-3-8 1 0,6 13-1 0,-2-8 0 16,-4-5 2-16,4 11-12 0,-4-11-17 15,2 8-19-15,-2-8-25 0,1 7-44 0,-1-7-18 0,6 6-34 16,-6-6-144-16,0 0-315 0,0 0 140 0</inkml:trace>
          <inkml:trace contextRef="#ctx0" brushRef="#br0" timeOffset="45928.67">5148 930 59 0,'-1'-14'219'0,"1"14"-24"16,0-11-19-16,0 11-20 0,0 0-25 0,0 0-26 15,0-15-29-15,0 15-31 0,0 0-21 0,1-8-33 16,-1 8-7-16,0 0-30 0,0 0-24 0,12-2-105 16,-12 2-188-16,0 0 83 0</inkml:trace>
          <inkml:trace contextRef="#ctx0" brushRef="#br0" timeOffset="46922.57">5369 1184 32 0,'2'-9'184'16,"-2"9"-17"-16,7-16-18 0,-1 6-12 0,-4 1-14 0,5-1-11 15,2-3-7-15,-4 2-15 0,3-2-11 0,-3 1-4 16,4-2-12-16,-1 1-3 0,4-4-9 0,-5 3-3 16,3-7-1-16,-1 4-12 0,0 1-4 0,2-1-2 15,1-3-2-15,-3 4-1 0,0 2-4 0,1-6 1 16,-2 7 3-16,3-1 6 0,-5 3 13 0,2-1 1 16,-3 2-5-16,2-1 5 0,1 0-1 0,-2 2 1 15,-1 4 1-15,-2-1-5 0,3-1-3 0,-6 7-4 16,6-11 0-16,-2 5-5 0,-4 6-4 0,5-8 0 15,-5 8-2-15,6-9-4 0,-6 9-4 0,8-2-3 16,-8 2 1-16,0 0-6 0,0 0-2 0,0 0 0 16,16 15 0-16,-12-9-1 0,1 3-3 0,-2 4 0 15,1 2 0-15,1 1 1 0,0 6 0 0,-4 3-2 16,1-1 4-16,-1 5-3 0,3 4 2 0,-3-8 2 16,-5 8-1-16,7 1-1 0,-6-9 0 0,2 0 0 15,2 8-1-15,2-10 4 0,-6-2-3 0,3 0-1 16,0 0 1-16,0-6-1 0,3-1 3 0,1 2-6 15,-2-3 3-15,-2-1 0 0,2 0 3 0,-1-3-1 16,-1-1 0-16,4 0 0 0,0 0 2 0,-4-8-3 16,6 11-1-16,-3-5 1 0,-3-6 4 0,9 6-7 15,-9-6 7-15,11 5-6 0,-11-5-4 0,13-1-1 16,-13 1 1-16,13-4-4 0,-4 0-3 0,-1 2 1 16,-3-4-3-16,7-1 2 0,-4-1 0 0,2-2-2 15,3 2 0-15,2-3 5 0,-8 2-5 0,5-3 3 16,0-1 2-16,-2 0 0 0,0 1 2 0,-1 1-1 0,1 0 7 15,-3 1 4-15,1 3 3 0,-2-2 5 16,2 4 2-16,-5-1-2 0,-3 6 3 0,7-10-7 16,-7 10 4-16,7-3-5 0,-7 3-2 0,6-3 0 15,-6 3 0-15,0 0-3 0,0 0-1 0,0 0-3 0,17 9 5 16,-14-6 1-16,-3-3-2 0,8 15-2 0,-6-9 3 16,4 4-4-16,-2-1 2 0,-2 3 1 15,2-2-1-15,1 1 0 0,1-1 3 0,-4 2-1 16,1-5-3-16,-1 1-17 0,-2-8-16 0,6 15-10 0,-6-8-25 15,0-7-21-15,4 9-21 0,-4-9-24 0,2 10-17 16,-2-10-23-16,4 6-136 0,-4-6-331 0,0 0 146 16</inkml:trace>
          <inkml:trace contextRef="#ctx0" brushRef="#br0" timeOffset="46225.06">5415 831 129 0,'0'0'178'0,"5"13"-12"0,-3-5-9 0,1-1-7 16,4 5-7-16,-7 0-5 0,4 4-15 0,-1-1-3 0,2 4-7 15,0 1-8-15,-4-4-6 0,5 4-2 16,-5-1-13-16,5 2-5 0,-3-1-10 0,2 3-5 15,-2-3-3-15,1 1-8 0,-2 0-2 0,1-5-6 16,2 3-3-16,-2 1-2 0,1-4-6 0,-2 2-1 0,1-2-5 16,0-1 2-16,-2 0-3 0,2-1-8 0,-2 0-18 15,-1-2-17-15,0 1-33 0,0-4-25 16,1 2-20-16,-1-1-19 0,0-10-40 0,5 12-178 16,-5-12-356-16,-2 9 158 0</inkml:trace>
          <inkml:trace contextRef="#ctx0" brushRef="#br0" timeOffset="47623.9">6175 1175 77 0,'7'-6'213'16,"-7"6"-25"-16,0 0-22 0,0 0-15 0,0 0-16 16,0 0-13-16,0 0-12 0,12 1-11 0,-12-1-9 15,8 10-5-15,-8-10-6 0,8 9-7 0,-4-6-7 16,1 6-6-16,-2-2-6 0,2-1-8 0,-1 3 2 16,1 1-1-16,-5-1-4 0,5-3-4 0,-1 2 1 15,1-1-5-15,-5-7-6 0,3 14-3 0,1-8 1 16,-4-6-5-16,8 8 2 0,-8-8-2 0,0 7-5 15,0-7 1-15,0 0-3 0,5 8 3 0,-5-8-5 16,0 0 7-16,0 0-3 0,0 0 2 0,6 4-7 16,-6-4 5-16,0 0-9 0,0 0-1 0,12-12-4 15,-12 12 0-15,11-11-9 0,-6 5-9 0,0 0-5 16,2-7-3-16,1 1-3 0,1 1 2 0,-1-1-6 16,1-1 2-16,-1 1 4 0,3 0 3 0,-2-1-1 15,-1 1-2-15,-1 3 11 0,2 0 5 0,-1-1 9 16,0 5 4-16,-4-1-1 0,-4 6 1 0,10-9 4 15,-7 5-1-15,-3 4-5 0,5-5 2 0,-5 5-2 0,0 0-4 16,0 0 0-16,0 0 6 0,0 0-2 16,16 12-2-16,-16-12 2 0,5 11 0 0,-3-4 7 15,-2-7 4-15,3 18-9 0,0-9 10 0,-3 0-9 16,0 1 9-16,2 2-2 0,0-2-5 0,-2-10 0 0,2 20 1 16,3-8-3-16,-5-5 3 0,4 2 1 0,-4-9-4 15,4 12 2-15,-4-12-2 0,4 11-2 16,-4-11 1-16,3 8 4 0,-3-8-3 0,0 0 1 15,2 6-1-15,-2-6 3 0,0 0 0 0,0 0-5 0,0 0-2 16,0 0 5-16,12 3-2 0,-12-3-8 0,0 0-5 16,0 0-8-16,15-19-3 0,-10 11-14 15,0 3 2-15,4-7-5 0,-2 4 0 0,1-5-4 16,-1 1-2-16,0 0 0 0,1-1 8 0,1-1-3 0,-1-1 17 16,4 5 0-16,-3-3 0 0,1 3 11 0,-3 2 12 15,1-1 8-15,-2 3 6 0,2 0-2 0,-3 2 5 16,-5 4 1-16,8-5-4 0,-8 5 0 0,9-5 1 15,-9 5-3-15,0 0 1 0,14 0 7 0,-14 0-1 16,8 6-4-16,-1-2 13 0,-2 3-6 0,-5-7-1 16,5 13 2-16,-1-5 1 0,1 3-2 0,1 0 0 15,0 1-5-15,-1 0-2 0,2 1 2 0,-2-2-4 16,-2 1 0-16,2-2-5 0,-1 2-10 0,-1-3-19 16,2 1-21-16,0-1-28 0,-5-2-25 0,4 1-30 15,-4-8-36-15,5 12-147 0,-5-12-331 0,3 6 147 16</inkml:trace>
          <inkml:trace contextRef="#ctx0" brushRef="#br0" timeOffset="47959.22">7091 1289 59 0,'0'0'180'0,"0"0"-13"0,0 0-2 15,0 11-14-15,0-11 2 0,0 0-10 0,9 6-8 16,-9-6-5-16,0 0-5 0,5 6-8 0,-5-6-8 16,0 0 5-16,9 4-2 0,-9-4 1 0,0 0 4 15,11 0 0-15,-11 0-4 0,0 0 2 0,0 0-2 16,0 0-11-16,14-4 6 0,-14 4-5 0,9-6-6 15,-6 0-3-15,-3 6-13 0,8-10-7 0,-2 3-10 16,-6 7 8-16,6-11-25 0,-6 11-21 0,4-10-16 16,-4 10-25-16,2-8-31 0,-2 8-31 0,0 0-45 15,0 0-52-15,0-10-47 0,0 10-39 0,0 0-159 16,0 0-453-16,0 0 201 0</inkml:trace>
        </inkml:traceGroup>
      </inkml:traceGroup>
    </inkml:traceGroup>
    <inkml:traceGroup>
      <inkml:annotationXML>
        <emma:emma xmlns:emma="http://www.w3.org/2003/04/emma" version="1.0">
          <emma:interpretation id="{43875515-B04C-45BB-B4FC-BFDC3DC29EE2}" emma:medium="tactile" emma:mode="ink">
            <msink:context xmlns:msink="http://schemas.microsoft.com/ink/2010/main" type="paragraph" rotatedBoundingBox="2859,3410 12705,3242 12727,4519 2880,46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F64DF3B-2B8E-4FBD-B3C7-40CB1739735D}" emma:medium="tactile" emma:mode="ink">
              <msink:context xmlns:msink="http://schemas.microsoft.com/ink/2010/main" type="line" rotatedBoundingBox="2859,3410 12705,3242 12727,4519 2880,4687"/>
            </emma:interpretation>
          </emma:emma>
        </inkml:annotationXML>
        <inkml:traceGroup>
          <inkml:annotationXML>
            <emma:emma xmlns:emma="http://www.w3.org/2003/04/emma" version="1.0">
              <emma:interpretation id="{3606B499-4D87-43A0-A5F2-20D22686BF59}" emma:medium="tactile" emma:mode="ink">
                <msink:context xmlns:msink="http://schemas.microsoft.com/ink/2010/main" type="inkWord" rotatedBoundingBox="2859,3410 9760,3292 9782,4569 2880,4687"/>
              </emma:interpretation>
            </emma:emma>
          </inkml:annotationXML>
          <inkml:trace contextRef="#ctx0" brushRef="#br0" timeOffset="61410.1">2474 3124 149 0,'0'0'155'0,"-12"13"0"15,12-13-9-15,0 0-8 0,0 0-8 0,-1 9-6 16,1-9-10-16,0 0-8 0,0 10-3 0,0-10-2 15,1 12-8-15,-1-12 0 0,0 11-4 0,1-3-3 16,-1-8-1-16,3 21-2 0,-2-9-1 0,0 3-8 16,-2-3 1-16,0 4-2 0,2 5-8 0,-1-4-5 15,-4-2-7-15,2 7-2 0,-2-8-4 0,-2 7-5 16,0 0-1-16,1 1-5 0,2 3-2 0,-2-4-6 16,-2 0 1-16,1 1-5 0,-2 0-1 0,1 0-7 15,2-1-18-15,-1-2-15 0,-1 1-19 0,4 1-14 16,-4-5-18-16,3-1-17 0,-2-2-23 0,1-1-24 15,1 2-27-15,2-6-21 0,-1-1-148 0,3-7-355 16,-6 12 157-16</inkml:trace>
          <inkml:trace contextRef="#ctx0" brushRef="#br0" timeOffset="62139.47">1751 3186 9 0,'0'0'154'0,"0"0"-16"0,0 0-11 15,-4-11-9-15,4 11-14 0,0 0-8 0,0 0-7 16,10-15-1-16,-4 10-11 0,-6 5 1 0,13-9-10 15,-7 1-1-15,5 1-4 0,0 0-1 0,2-2-3 16,3 3 0-16,4-4-9 0,1 1-5 0,1 1-5 16,3-1 1-16,0 3-3 0,1-1-6 0,-1-2 1 15,-1 3-6-15,4 0 1 0,-1 0-9 0,-1-1 2 16,10 1-4-16,-10 4 0 0,-1-7-1 0,-2 8-4 16,3-2 4-16,-2-3-8 0,-7 4 1 0,6-2 0 0,-2 2-1 15,-4 1 1-15,-1-2-4 0,1 3 1 16,-3-2 4-16,2 1-6 0,0 1 3 0,-3 0 0 0,3 1-3 15,-3 1-2-15,0-2-2 0,1 3-1 0,0 0 5 16,2 0-2-16,-3 0-2 0,0 2 1 0,-1-4 2 16,4 5-1-16,-3-2-1 0,-1 1-1 0,-1 1 2 15,-2 1 1-15,3-1-3 0,-1 0-2 0,-3 0 4 16,-2 4-4-16,1-4 6 0,2 3-4 0,-4 2 2 16,0-1 1-16,-2-3 4 0,1 4 0 0,-3 0 2 15,0 1 4-15,2 1 0 0,-2-4 2 0,-2 2 5 16,1 0 1-16,-4 0-2 0,0 0-3 0,-2 1 3 15,3 1-2-15,-1-5-3 0,-2 1 3 0,-1 2 0 16,-3 0-3-16,2-1 1 0,-3 2 6 0,1-1-5 16,-3-4-3-16,1 3-2 0,-9 1 2 0,4 1-5 15,4-5 1-15,-3 0 0 0,-2 1-1 0,5 0-2 16,-3-2 0-16,3-1 0 0,0 1-4 0,-1-1-3 0,5 0-3 16,-2-3-8-16,1 1-9 0,-1 1-7 0,3-2-11 15,8-2-16-15,-11 6-22 0,11-6-21 0,-14 3-23 16,14-3-37-16,-7 3-141 0,7-3-321 15,0 0 142-15</inkml:trace>
          <inkml:trace contextRef="#ctx0" brushRef="#br0" timeOffset="62878.8">2768 3341 104 0,'0'0'180'0,"9"2"-11"15,-9-2-7-15,5 6-8 0,-5-6-13 0,7 8-7 16,-2-2-3-16,-5-6-8 0,6 10-8 0,-2-1-8 16,0-3-8-16,-2 3-10 0,2-2-11 0,-1 2-3 15,-3-9-5-15,6 12-7 0,-2-3-4 0,-2-3-8 16,-2-6-7-16,5 9-1 0,-1-2-3 0,-1 0-5 15,-3-7 0-15,4 8-10 0,-4-8 1 0,1 8 0 16,-1-8-3-16,0 0-1 0,0 0-4 0,4 6 1 16,-4-6-4-16,0 0 0 0,0 0 2 0,0 0 2 15,0 0-6-15,0 0 0 0,0 0-3 0,0 0-1 16,0 0-1-16,0 0 0 0,0 0-9 0,0 0-6 16,0 0-4-16,-5-30-7 0,5 30 1 0,1-18-2 0,2 11 3 15,-2-2-1-15,2 1-2 0,1-6 1 16,1 7 3-16,-2 0-1 0,2-1-1 0,0 2 5 0,2-2 1 15,-7 8 1-15,14-11 1 0,-9 5-2 0,3 2 4 16,-8 4-4-16,16-7 5 0,-10 2 1 0,5 3-3 16,-4 0 0-16,0-3 6 0,-7 5-3 0,21-3 1 15,-7 0 4-15,1 2-1 0,-2-3-4 0,4 1 8 16,0 1-4-16,0-1-1 0,-2 2 1 0,2-1 2 16,7-4-3-16,-2 3 4 0,0 1-5 0,-2-3 3 15,0 1-2-15,1 2 4 0,1-1 0 0,-7-3-4 16,0 3 1-16,1 0 1 0,-1-2 2 0,0 1 1 0,-1-2-5 15,-6 3 5-15,0-2-2 0,1 1 5 16,-1-2-5-16,0 2 1 0,-2-1-1 0,-1-1-6 16,-5 6-1-16,7-10 2 0,-7 10-5 0,2-12-2 0,-2 12 3 15,-1-15-5-15,1 15-2 0,-4-13-2 0,0 7-4 16,4 6 1-16,-11-9-3 0,3 6 8 16,8 3-1-16,-15-8 7 0,5 7-5 0,-2-2 4 15,12 3-6-15,-23 2 4 0,9 0 1 0,3 0 2 0,-1 4 7 16,-2 0 5-16,2 3 1 0,-1-1 2 15,2 2 5-15,-2 0 0 0,3 3 3 0,2-1 2 16,-1 0-4-16,2 2 0 0,2-2 2 0,-2 2-5 0,4-2 2 16,0 0-2-16,3 2 4 0,0-2-4 0,1-1 2 15,-1-2-1-15,5 3 0 0,-1-5-2 0,3 4 0 16,1-1 1-16,1-1 2 0,-1-2-4 0,1-1 3 16,3-1-3-16,-3-2-21 0,5 0-27 0,-2 1-29 15,1-1-29-15,3-1-39 0,-2-1-181 0,-3-2-345 16,2 1 153-16</inkml:trace>
          <inkml:trace contextRef="#ctx0" brushRef="#br0" timeOffset="63866.29">3570 3415 109 0,'0'0'226'0,"0"0"-22"0,0 0-20 16,3-15-19-16,-3 15-13 0,11-8-11 0,-6 4-10 15,-5 4-16-15,18-11-5 0,-5 5-10 0,3 0-7 16,-3 0-4-16,9-2-9 0,-6 2-8 0,1 2-6 16,4-2-4-16,-6 0-7 0,2 3-3 0,0-2-3 15,-2 0 3-15,0 0-8 0,-1 4-2 0,0-1-1 16,-5 1-3-16,2 1-2 0,-11 0-1 0,18 1 3 16,-8 1-4-16,-10-2 2 0,13 6 1 0,-4-2-1 15,-2 0 9-15,1 0-10 0,-3 3 0 0,0-3-2 16,1 2 0-16,-1 1 8 0,-1 1 3 0,0-1-1 0,-4-7-4 15,7 12 0-15,-3-3-2 0,0-3-1 16,0 4-4-16,-2-1-2 0,0-3-3 0,1 4 0 0,-3-10-2 16,2 13-3-16,1-6-5 0,-3-7 5 0,3 13-5 15,-1-7-8-15,-2-6-15 0,2 9-16 0,-2-9-23 16,1 8-20-16,-1-8-20 0,0 0-29 0,0 0-27 16,-1 15-26-16,1-15-34 0,0 0-47 0,0 0-139 15,0 0-419-15,0 0 187 0</inkml:trace>
          <inkml:trace contextRef="#ctx0" brushRef="#br0" timeOffset="63422.78">3770 3204 57 0,'7'-11'202'0,"3"-1"-17"16,0-1-14-16,-1-1-18 0,0 0-15 0,1-2-7 16,-6 1-12-16,8-4-11 0,-4 1-10 15,1 0-7-15,-2-2-8 0,-3 0-7 0,-1 4-8 16,3-4-11-16,-5-2-5 0,0 3-4 0,1 3-3 0,0 2-8 16,-4-4-5-16,0 2 2 0,0 4-1 0,-2-3 0 15,0 6-6-15,1-3 0 0,-1 4 1 16,-1-6-2-16,2 8 2 0,-2-2-4 0,5 8 0 0,-10-13-1 15,7 9-4-15,3 4 4 0,-10-9-6 0,3 6 1 16,7 3-5-16,-9-10 3 0,9 10-3 16,-8-5-3-16,8 5 2 0,-12 0-4 0,12 0 2 15,0 0-4-15,-15 9 0 0,8-3-1 0,2 1 2 0,-2 2 0 16,2 3-3-16,0 1-2 0,0 1 0 0,2 2 2 16,-2-1 2-16,0 6 3 0,1 1-1 0,1 3 1 15,-1-1 1-15,4 2 3 0,-2-3-5 0,2 8 0 16,-3-8 3-16,3-1-1 0,0 2-1 0,0-2 0 15,3 1-1-15,-2 0 0 0,3-1 2 0,-3 0 0 16,4-1 5-16,-3-4-1 0,-1 2 3 0,4-1-3 0,-4 4-1 16,2-7-1-16,-2 2 2 0,3 1 1 15,-2-1-2-15,-1 2 0 0,3-3 0 0,-4-1-1 16,2 6-1-16,-2-9-3 0,3 4 9 0,-2-1-9 16,1-1 0-16,-2 0 1 0,0-1 0 0,2 4-2 15,0-2-2-15,-1-5 5 0,-1 1-2 0,1-1-3 16,-1 2-12-16,0 0-13 0,0-12-12 0,4 15-16 15,-4-8-24-15,0-7-16 0,1 14-23 0,-1-14-26 0,3 12-32 16,-3-12-44-16,1 10-118 0,-1-10-356 0,0 0 158 16</inkml:trace>
          <inkml:trace contextRef="#ctx0" brushRef="#br0" timeOffset="64309.45">3995 3174 118 0,'0'0'222'0,"-1"-13"-21"0,1 13-18 16,0 0-28-16,1-10-21 0,-1 10-28 0,0 0-25 0,0 0-14 15,0 0-16-15,0 0-18 0,0 0-20 16,0 0-13-16,0 0-15 0,0 0-11 0,0 0-8 16,0 0-8-16,8 25 2 0,-8-25-8 0,5 12 16 15,-1-7-8-15,-4-5 3 0,8 9-1 0,-3-3 3 0,1-1 6 16,0 1 8-16,1-1 0 0,-7-5 25 16,14 5 9-16,-7 1 18 0,-1-4 13 0,-6-2 17 15,15 7 7-15,-8-5 11 0,1 2 8 0,1-2 4 0,-1-1 5 16,-1 4 5-16,2-1 4 0,-1 0-2 0,2 2 1 15,-2-1-4-15,4 2 1 0,-3-2-4 0,0 2-4 16,3 1-7-16,1-1 0 0,0 2-2 0,-3-1-6 16,0 0-2-16,1 1-10 0,0 0-1 0,-2 0-3 15,0-1-4-15,0 0-4 0,-1 1-3 0,1 0-3 16,-1 0-6-16,-1-5 0 0,-1 4-5 0,2-2-5 16,-4 0-1-16,4 0-2 0,-4 0-3 0,1 0-4 15,0-2-4-15,-5-4 0 0,11 12 2 0,-7-7-4 16,-2 3-19-16,-2-8-13 0,9 8-17 0,-5-2-21 15,-4-6-16-15,8 5-16 0,-8-5-21 0,7 8-15 16,-7-8-14-16,5 6-8 0,-5-6-7 0,0 0-33 16,0 0-38-16,0 0-129 0,0 0-379 0,12-18 167 15</inkml:trace>
          <inkml:trace contextRef="#ctx0" brushRef="#br0" timeOffset="64584.35">4516 3183 39 0,'0'0'222'0,"-4"-8"-11"0,4 8-19 0,0 0-20 15,0 0-13-15,0 0-9 0,0 0-12 0,0 0-7 16,-23 14-2-16,17-7-11 0,-2 1-7 0,2 1-5 16,-1 2-9-16,-1 0-2 0,2 0 3 0,-4 1-5 15,3 2 4-15,-3 1-6 0,0 2-6 16,1-1-8-16,-2 2-7 0,0-2-5 0,3 1-4 0,-7 0-6 15,5-5-5-15,-2 6-3 0,3 0-6 0,-1 1-3 16,-3-3-1-16,2-2-5 0,2-1-12 0,-4 2-16 16,2-3-18-16,2-2-27 0,0 4-27 0,-3-4-30 15,2 2-39-15,3-2-33 0,1-4-40 0,-2 3-190 16,-1-3-431-16,9-6 191 0</inkml:trace>
          <inkml:trace contextRef="#ctx0" brushRef="#br0" timeOffset="65442.18">4623 3519 44 0,'0'0'147'0,"0"0"-8"0,0 0-2 16,0 0 0-16,0 0-8 0,0 0-2 16,0 0-3-16,5 7-2 0,-5-7 2 0,0 0-3 0,0 0 1 15,0 0 4-15,0 0-7 0,0 0-2 0,0 0-9 16,0 0-3-16,0 0-5 0,0 0-4 0,16-19-8 15,-11 16-7-15,-1-6-5 0,0 2-8 0,0-4-4 16,1 1-1-16,1-1-7 0,2-2-5 0,-5-1-6 16,1-2-1-16,2-3-10 0,0 1 0 0,0-6-4 15,2-6-4-15,-4 7-1 0,4-8-12 0,1-5-1 16,-1 3-13-16,-3-2-6 0,2-1-7 0,2 1-1 16,-4-1-3-16,3 2-1 0,-4-2 6 0,1 5-4 15,-2 6 4-15,-1 1 4 0,1-10-1 0,-2 12-1 16,2 1 1-16,-3 0 1 0,0-2 7 0,1 3 1 15,-1-1 2-15,0 1 4 0,1 5-1 0,1 1 4 16,0 1 1-16,-2 0-1 0,-2-1 1 0,4 3 0 16,-2 11-2-16,0-14 0 0,0 14-3 0,2-12 10 0,-2 12-11 15,0 0 0-15,-2-12-1 0,2 12-7 16,0 0 1-16,0 0 0 0,2-9 0 0,-2 9-3 16,0 0 1-16,0 0 0 0,0 0 0 0,7 27-1 0,-1-18 2 15,0 7 0-15,-1 1 3 0,3 3 1 0,0 2-1 16,0-1-1-16,1 2 3 0,4 6 0 0,-1 1 1 15,-3-5-1-15,1 5 0 0,4 1 2 0,-4-2-4 16,2 2 1-16,-3-8 1 0,1 0 3 0,1-1-1 16,-2-1 0-16,1 1-1 0,0 0 2 0,-3-1-2 15,3 1-1-15,-3-4 2 0,0-2-2 0,0-3 2 16,-2 1-1-16,1 1 1 0,2-1-4 0,-4-3 6 16,4 4-2-16,-4-2 0 0,4-2-2 0,-2 2 2 15,1-5 0-15,-2 4-1 0,1-4 1 0,0-1 1 16,-1 0-5-16,-2 0-8 0,2 2-10 0,-1-2-7 15,1 0-8-15,1-1-15 0,-3 0-3 0,-3-6-14 16,8 7-8-16,-8-7-13 0,6 10-12 0,-6-10-17 16,7 4-18-16,-7-4-16 0,8 5-33 0,-8-5-122 15,0 0-331-15,0 0 147 0</inkml:trace>
          <inkml:trace contextRef="#ctx0" brushRef="#br0" timeOffset="65780.92">4666 3229 95 0,'0'0'145'0,"0"0"-6"0,0 0-15 0,0 0-4 16,0 0-7-16,0 0 1 0,0 0-9 0,0 0-1 15,0 0 3-15,0 0 2 0,0 0-2 0,0 0-5 16,29 8-2-16,-29-8-7 0,22-2-5 0,-5 2-7 16,-3-4-8-16,3 2-8 0,8-1-8 0,-4 1-2 15,1 1-7-15,3-3-6 0,1 1-4 0,-2-3-13 16,-1 4-25-16,-4 2-24 0,-2-4-28 0,0 4-25 15,0-2-39-15,-4 1-34 0,0-2-155 0,-3 3-331 16,2-2 146-16</inkml:trace>
          <inkml:trace contextRef="#ctx0" brushRef="#br0" timeOffset="66312.36">5339 3146 60 0,'0'0'212'0,"0"0"-20"0,0 0-22 0,0 0-22 16,0 0-13-16,0 0-10 0,0 0-5 0,5 18-7 15,-5-18-10-15,3 9-3 0,-3-9 1 0,3 9-8 16,-2-2-1-16,4 0-10 0,-2 1-5 0,2-2-5 16,-2 4-4-16,-2-1-5 0,2-1-8 0,2 1-1 15,0 1-9-15,-1-3-3 0,1 1-2 0,-2 0-2 16,2 1-3-16,-1-2-4 0,-1 0-3 0,2-1-4 16,-5-6-3-16,9 14 0 0,-6-8 1 0,2 1-6 15,-5-7 4-15,5 7-3 0,-5-7-4 0,8 9 3 16,-8-9-5-16,9 9 2 0,-9-9-1 0,5 6 0 0,-5-6 1 15,9 6-3-15,-9-6 2 0,12 1-2 16,-12-1 0-16,9 3 1 0,-9-3 3 0,13 0 3 0,-13 0 1 16,10-7 7-16,-10 7 1 0,13-6 8 0,-8 0-3 15,1-2 6-15,-2 1 3 0,1-3-4 16,1 0-4-16,-2-2-3 0,1-3-5 0,0-1-1 0,-1-3-6 16,0-1 0-16,1-1-1 0,2 1-2 0,-3-3-3 15,0 2-1-15,-1 2 1 0,3-2-6 0,-2 3 1 16,-3 3-2-16,5 0-8 0,-6 2-8 0,0 4-9 15,3-1-13-15,-3 10-15 0,3-15-20 0,-3 15-26 16,0-11-33-16,0 11-36 0,0 0-18 0,0 0-14 16,5-7-21-16,-5 7-134 0,0 0-380 0,0 0 168 15</inkml:trace>
          <inkml:trace contextRef="#ctx0" brushRef="#br0" timeOffset="67144.01">5776 3187 50 0,'17'1'160'0,"-17"-1"-13"0,17 0-13 0,-9-1-9 16,-8 1-14-16,21 1-8 0,-14-3-7 0,5-1-7 15,0 1-12-15,0-3-5 0,2 3-6 0,-1-1-3 0,-1-3-6 16,0 2-4-16,1-2-10 0,-1 2 2 0,-3-1-8 15,2-1-1-15,2-2-4 0,-7 4-4 16,4-3-3-16,-3 1 6 0,-1-3-9 0,-1 2-5 16,1-1-2-16,-6 8 0 0,6-15-4 0,-3 6-1 0,-3 9 1 15,1-16-3-15,-1 16-3 0,-4-15-1 16,4 15 3-16,-5-13-3 0,4 8 1 0,1 5-1 16,-11-10-4-16,3 7 4 0,8 3 0 0,-17-6 6 0,8 5 5 15,9 1 1-15,-25 0 3 0,12 1 2 0,-1 2-2 16,4 2 2-16,-4-1 3 0,3 0 3 0,-1 4-4 15,-5-1 1-15,5 2-3 0,0 3 1 0,1-2-4 16,3 5 2-16,3-4-1 0,-6 2 0 0,5 2-5 16,0-2 1-16,4-1-2 0,-2 3 3 0,4-1-2 15,0 0-1-15,0 2 0 0,0-1 1 0,1 0-4 0,3-4 0 16,3 2-2-16,-1 0 0 0,5-2 6 16,-6-4-2-16,7 2-1 0,-6-1-1 0,5-2-1 15,-4-2 0-15,5 1 1 0,0-1-4 0,-3-3 2 16,2 2-2-16,3-3 0 0,-2 0 2 0,1-2 1 15,2 0-3-15,1-3-1 0,-2 0-2 0,-2-3 0 16,3 5 2-16,2-6-5 0,-4 3 3 0,4-4-3 16,-6 4 4-16,4-4-2 0,-1 3 1 0,-2 1-4 0,0-2 2 15,0 2 1-15,-5 4 0 0,1-4-4 0,-1 1-1 16,-7 5-1-16,13-5-2 0,-7 2 2 0,-6 3 4 16,12-2-5-16,-12 2 2 0,12 2-3 0,-12-2 4 15,10 8-2-15,-4-6 4 0,-1 4-4 0,1 0 0 16,-6-6-1-16,8 12 5 0,-1-5-3 0,-2 0 3 15,-1 1 0-15,4-2 1 0,-3 0-1 0,-4 0 1 16,4 0-2-16,-5-6 3 0,11 12-3 0,-7-7 0 16,-4-5 0-16,2 8 3 0,-2-8 1 0,6 9-3 15,-6-9 0-15,5 6 3 0,-5-6-3 0,0 0 4 16,0 0-2-16,5 9 0 0,-5-9 4 0,0 0-5 0,0 0 1 16,0 0 3-16,0 0-2 0,0 0-2 15,0 0 1-15,0 0-2 0,0 0-2 0,0 0 4 16,0 0-4-16,0 0 1 0,-10-29 1 0,10 29 0 0,0-17 0 15,0 17 0-15,0-19 0 0,5 7 2 16,-4 0-1-16,3-3-1 0,3 0 5 0,-1-3 4 16,5-1 8-16,0 0 3 0,1 3-3 0,1-2 0 15,-1 3-3-15,2-1 0 0,-2 4-2 0,0 1 0 0,1-2-3 16,-1 5 0-16,1-2-4 0,-1 5-10 0,-1-1-9 16,1 1-15-16,-3 0-16 0,-1 1-19 15,-8 4-17-15,17 0-8 0,-17 0-18 0,17 0-10 0,-17 0-4 16,11 6-20-16,-5-2-23 0,-1 1-108 0,-5-5-295 15,6 12 130-15</inkml:trace>
          <inkml:trace contextRef="#ctx0" brushRef="#br0" timeOffset="68873.46">6637 3236 80 0,'0'0'166'15,"3"9"-14"-15,-3-9-15 0,3 10-10 0,-3-10-16 16,0 6-7-16,0-6-11 0,5 6-6 0,-5-6-7 15,5 9-6-15,-5-9-4 0,0 0-7 0,9 6-11 16,-9-6-2-16,9 4-2 0,-9-4-5 0,11 0-1 16,-11 0-11-16,14 0-4 0,-5 2 0 0,-9-2-9 15,17-2-3-15,-4 2-6 0,3-3-2 0,-2 0-6 16,2 0-3-16,0 2-7 0,-1-4-2 0,2 1 2 16,0-2-3-16,4 1-1 0,-6 0 2 0,-1-1-2 0,-1 1 5 15,-1-1-5-15,-4 2 10 0,1-1 2 16,-3-1 8-16,0 0 3 0,2 0 6 0,-8 6-2 0,5-11 3 15,-1 3 1-15,-4 8 0 0,2-11-4 0,-2 11-4 16,-2-14 4-16,2 14 2 0,-9-11-5 0,9 11-1 16,-12-12-1-16,7 8 0 0,-10-2-4 0,5 3 5 15,3 0 8-15,-7-1 2 0,1 1 3 0,4 1 5 16,-6-1 0-16,3 3 0 0,12 0 0 0,-19 2 1 16,4-1-1-16,4 4 4 0,0-1-2 0,-3 2 0 15,2 0-4-15,2 0-1 0,-2 1-3 0,3 3 0 16,-2-1-2-16,2 0-2 0,1 0-4 0,-1 2 0 15,1 1-2-15,2 1 1 0,0-4 1 0,4-1-1 16,-3 2 0-16,1-3 2 0,1 4-8 0,1-2 2 16,2-9-1-16,-3 15-1 0,3-15-1 0,0 13-1 15,0-13 0-15,3 11-1 0,2-5-3 0,-5-6-2 16,9 6-5-16,-1-4-4 0,-8-2-5 0,14 5-2 0,-2-8-5 16,2 1-1-16,-14 2-2 0,17-4-2 15,-2 0 1-15,-4-2-2 0,5-2 3 0,-2 2 2 16,1-1 1-16,-3-1 1 0,2-5-4 0,-1 4 6 15,1-5 5-15,3 2 3 0,-5 2-3 0,-3-1 8 0,2 1 4 16,-2 0 11-16,-1 0 4 0,4 3 7 0,-9 0 6 16,3 1 7-16,2-1 0 0,-8 7 7 0,9-7-10 15,-9 7 2-15,5-4-7 0,-5 4-2 0,0 0-5 16,6-4-5-16,-6 4 0 0,0 0-4 0,0 0 3 16,0 0-5-16,0 0 1 0,8 10-1 0,-8-10 0 15,6 12 3-15,-6-12-4 0,5 13 2 0,-4-7-3 16,2 2-1-16,-1-1 1 0,-2-7-2 0,6 16 0 15,-4-10 1-15,-2-6-3 0,4 11 4 0,1-5 1 16,-5-6-2-16,9 10-2 0,-6-5 3 0,-3-5-4 0,8 9 5 16,-4-6-4-16,-4-3 4 0,16 4-5 15,-10-4 2-15,-6 0-1 0,17-1-2 0,-6 1-3 16,3-3-1-16,-2 1-6 0,-1-2-2 0,6-1 1 16,-5 0-1-16,3-1-1 0,0 0-1 0,0 1-1 0,-1-4-4 15,3 2 2-15,-3-2-4 0,1 4 4 16,-3-1 2-16,2 2 0 0,-6-2 4 0,0 3-1 15,-8 3 2-15,14-3-3 0,-14 3 0 0,12-3 1 0,-12 3 2 16,6-2 4-16,-6 2 0 0,0 0 1 0,0 0 8 16,8 10 0-16,-8-10 3 0,5 10 1 0,-5-10 1 15,3 10 0-15,-3-10 0 0,1 12 0 0,2-6 5 16,2 3-4-16,-5-9 0 0,3 10-1 0,-1-4-1 16,-2-6 1-16,9 11 0 0,-6-7-1 0,-3-4 4 15,12 7 0-15,-7-2-4 0,3-2 0 0,1 0 0 16,3-3-1-16,-2 3 0 0,2-1-1 0,2-1 1 15,1-2-3-15,-1-1 0 0,3 2 2 0,0-4-8 16,0 2 0-16,0-2-8 0,0-1-3 0,5-1-3 16,-7-1-3-16,2 0 4 0,2-4-3 0,-4 5 1 15,-1-3 2-15,-2-1 4 0,0 2 1 0,-2-2 1 16,-3 0 4-16,-2 0 16 0,3 0-3 0,-7 0 3 16,2 4 1-16,-1-5 0 0,-2 11 3 0,-2-15 0 15,-2 7-5-15,-4 0 4 0,3 2-3 0,-7 0-2 16,3 2-3-16,-6-1 1 0,0 1-1 0,0 4-1 15,1 0 0-15,0 0 0 0,-1 0-5 0,1 0 5 16,2 4-3-16,-5 1 2 0,7 1-1 0,-5-2 0 0,6 1 0 16,-4 2-5-16,1-1-1 0,3 3-5 0,-1 0-2 15,0 1-3-15,1 0 0 0,-1 1-6 0,-2-1-2 16,2 2-4-16,0 0 1 0,1 2-4 0,4-1 2 16,-4 6-2-16,4-5 1 0,-1 0 6 0,4 0 0 15,-1 3 4-15,6-4 1 0,-3 3 5 16,5-4-1-16,4 7 1 0,-1-5 2 0,4 4 1 0,5-2 1 15,-3 1 8-15,3-1 2 0,0-1 5 0,3 0 1 16,-1-1 2-16,4-1-1 0,-5 0 5 0,4 2-4 16,-2 0 0-16,-1-2 2 0,2-1-2 0,-4 4-4 15,6 1 3-15,-6-3-2 0,2 3-3 0,-2-5 4 16,0 2 0-16,-5 3-2 0,0-5-1 0,-2-2 2 16,2 1-3-16,-3 2 11 0,-1-2-7 0,-2-1-4 15,0-1 1-15,-4 1 4 0,3-4-1 0,-1 2 0 16,-4-8 5-16,3 12 1 0,-3-12 3 0,0 0-1 15,-12 13-2-15,7-10-6 0,-4 2 5 0,-3-2-3 16,2 0 0-16,-2 0-7 0,-2-2-2 0,-1-1-11 0,-2-1-1 16,3 1 1-16,-1-3 3 0,2 0-4 0,2 0 2 15,-4-2 2-15,7 2 4 0,-3-3-2 16,1 1 8-16,3 0-2 0,1-1 5 0,0-3 3 16,1 2 1-16,5 7-1 0,-6-15 2 0,5 9 0 0,1 6-1 15,0-17-2-15,0 17 0 0,7-19 1 0,-2 5 0 16,0 1-3-16,-1 1 2 0,4-1-2 0,-2 1-3 15,2 0 1-15,7-3-3 0,-8 0 0 0,5-1 3 16,0-1-3-16,2 2 2 0,1-1 2 0,-5 0-5 16,5 1 1-16,-1-2-3 0,0 3 9 0,1-1-7 15,-1-3-1-15,0 3 0 0,-1 0 3 0,4-4-1 16,0 2 2-16,0 1 0 0,-2 0 0 0,-1 2-2 16,6-2 1-16,-6-2 0 0,1 5 2 0,2-4 3 15,-3 3-1-15,0 0-2 0,-2 1 2 0,-1 1 1 16,0 3 3-16,-1-3 8 0,0 1 6 0,-4-1 2 0,0 1-3 15,-1 1-5-15,0-1 2 0,-4 5 1 16,2-4-4-16,-3 10 1 0,3-18-3 0,-3 10 1 16,0 8-5-16,-6-16 5 0,6 16-6 0,-3-11-4 0,-3 4 2 15,6 7-2-15,-11-10 1 0,3 8-4 16,8 2-2-16,-20-3 1 0,6 3 2 0,-1 0-1 16,4 3-3-16,-4-2 1 0,2 5 3 0,1 0-1 0,-2 3 0 15,2-1-1-15,-2 2-1 0,3-1 1 0,2 2 1 16,-3 5-1-16,7-1-1 0,-5-3 1 0,3 3 1 15,5-1-2-15,-1 0 1 0,-1-1 1 0,4 2 0 16,0 0 3-16,1-2-2 0,5-2 4 0,-1 2 5 16,4-2 4-16,1-1 3 0,2-2-3 0,3 2 3 15,4-1-4-15,5-1 1 0,-5-2-3 0,-2-2 0 16,0 0-3-16,0-1-3 0,0 0-18 0,0-2-16 16,-2 1-29-16,2-2-26 0,-6-2-27 0,4 1-37 15,-2-1-40-15,1-3-211 0,-7 0-428 0,6 1 189 16</inkml:trace>
          <inkml:trace contextRef="#ctx0" brushRef="#br0" timeOffset="69353.64">8536 3038 96 0,'0'0'244'16,"2"-11"-14"-16,-2 11-18 0,0 0-11 0,0 0-16 16,0 0-19-16,0 0-17 0,-10-12-11 15,10 12-16-15,0 0-10 0,-20 2-8 0,20-2-11 0,-17 0-11 16,6 3-3-16,11-3-11 0,-17 3-4 0,9 0-8 16,-1-2-7-16,-1 2-5 0,10-3-5 0,-17 6-4 15,12-4-1-15,5-2-2 0,-12 9-6 0,12-9-9 16,-7 7-4-16,7-7-2 0,-4 9 3 0,4-9-6 15,-6 6 3-15,6-6-2 0,0 0-4 0,0 15 4 16,0-15-1-16,7 10 0 0,-7-10-3 0,10 8 2 16,-3-1-2-16,-2-1-1 0,3 0 4 0,1 0-4 15,-4 0 0-15,7 0-1 0,0 3 2 0,1-2-6 16,-1 0 1-16,0 3 1 0,-1-3 2 0,4 0 3 16,-2 2 5-16,-1 0 2 0,-1 0 5 0,2 0 6 0,-1 0 4 15,-3-2 1-15,3 2-1 0,-4-1-2 16,0-1 4-16,1-4-2 0,-4 6 0 0,-1-3 1 15,-4-6-2-15,10 9 2 0,-10-9-2 0,4 6-1 16,-4-6 1-16,0 0-2 0,0 0 4 0,-14 13-8 16,5-8-11-16,-2-1-19 0,-3-1-23 0,0 1-29 15,-1-1-34-15,-2 3-31 0,6-1-39 0,-4-5-31 16,5 2-57-16,-5-2-148 0,15 0-434 0,-21-2 192 0</inkml:trace>
        </inkml:traceGroup>
        <inkml:traceGroup>
          <inkml:annotationXML>
            <emma:emma xmlns:emma="http://www.w3.org/2003/04/emma" version="1.0">
              <emma:interpretation id="{1DF0B079-88AB-4544-ADDC-0F180D8E8FBF}" emma:medium="tactile" emma:mode="ink">
                <msink:context xmlns:msink="http://schemas.microsoft.com/ink/2010/main" type="inkWord" rotatedBoundingBox="10158,3391 12707,3348 12721,4176 10172,4220"/>
              </emma:interpretation>
            </emma:emma>
          </inkml:annotationXML>
          <inkml:trace contextRef="#ctx0" brushRef="#br0" timeOffset="71409.92">9266 2715 116 0,'0'0'203'0,"0"0"-16"15,0-13-17-15,0 13-16 0,0 0-7 0,3-8-9 0,-3 8-4 16,0 0-12-16,0 0-7 0,0 0-8 0,0 0-5 16,0 0-5-16,0 0-9 0,0 0-6 0,0 0-3 15,-5-14-10-15,5 14-7 0,0 0-10 0,0 0-5 16,0 0-4-16,0 0-6 0,0 0-2 0,0 0-6 16,0 0-2-16,0 0-3 0,-29 21-8 0,19-13 9 15,-2 0-1-15,-2 7-2 0,-3-2 1 0,5-2-2 16,0 4-1-16,-5 2-1 0,0 1-2 0,4 1-3 15,-3 2 2-15,3 0-1 0,1 1 1 0,2 0-5 16,3 2 0-16,5 0-2 0,-1 7 4 0,-1 2-5 16,6 1 1-16,-2-3 0 0,2-5-2 0,10 4 2 15,-2 0 0-15,-2-5-1 0,4-2-3 0,-4 2 2 16,5-3-2-16,-5-2 2 0,4-1-1 0,-5 0-2 16,3 0-1-16,-5-5-8 0,3-2-1 0,-4 1 0 15,1-4-8-15,-3-1-3 0,2-1-5 0,-2 1-9 16,-2-8-16-16,4 13-10 0,-4-13-26 0,2 12-19 15,1-6-31-15,-3-6-28 0,0 10-47 0,0-10-119 0,12 0-355 16,-12 0 157-16</inkml:trace>
          <inkml:trace contextRef="#ctx0" brushRef="#br0" timeOffset="72154.09">9525 2842 199 0,'0'0'209'16,"0"0"-17"-16,0 0-18 0,0 0-17 0,0 0-7 0,0 0-18 15,-1-11-13-15,1 11-12 0,0 0-11 0,0 0-12 16,0 0-6-16,0 0-4 0,0 0-10 0,0 0-1 16,16 18-3-16,-16-18-5 0,13 12-4 0,-7-6-1 15,0 0 1-15,5 4-1 0,-2-2 1 0,2 2-1 16,-1 1-3-16,2 1 0 0,-3-1-14 0,6 1 6 16,-2 2 0-16,1 3 1 0,-5-7-5 0,6 5-4 15,-4-3-2-15,1 0 1 0,-4 0-4 0,4 0 6 16,0-3-4-16,-2 6-6 0,2-4 5 0,-2 3-4 15,-1-5 2-15,6 4-3 0,-6-5-2 0,1 1 3 16,5 4-4-16,-3-7-3 0,-1 5-4 0,0-4 2 16,2 0 1-16,-4-2-3 0,1 1-2 0,0-1 1 15,1 0-1-15,-3-3-4 0,-1 3 1 0,2-2 3 16,-9-3-6-16,13 6-5 0,-8-4-5 0,-5-2-10 16,7 5-3-16,-7-5-10 0,8 5-7 0,-8-5-6 15,0 0-9-15,9 1-4 0,-9-1-9 0,0 0-16 16,0 0-9-16,0 0-21 0,0 0-32 0,0 0-10 15,0 0-17-15,0 0-168 0,0 0-365 0,0 0 163 0</inkml:trace>
          <inkml:trace contextRef="#ctx0" brushRef="#br0" timeOffset="72615">9993 2771 3 0,'0'0'158'0,"0"0"-6"0,0 0-1 0,0 0-19 16,0 0-9-16,0 0-9 0,0 0-2 0,0 0-12 15,0 0-8-15,0 0-7 0,0 0-4 0,0 0-8 16,0 0 1-16,0 0-4 0,0 0 0 0,-30 17 1 16,21-7-6-16,0-2-4 0,-1 6-3 0,-2-3-2 15,3 1-6-15,-6 6-1 0,2-3-2 0,-1 4-1 16,-1-1 0-16,-2 1-6 0,3-1-1 0,4 1 0 0,-6 1-7 16,1-1 3-16,2-1-6 0,-1-2 0 15,-3 1-2-15,7 2-4 0,-2-3 5 0,-1 1-3 16,0-1-6-16,4-4 2 0,1 1-3 0,-3 1-2 15,1-3-2-15,2 3 0 0,1-4 2 0,-3 2-4 16,3-3 0-16,1 2-1 0,-1 0-3 0,1 0 3 16,2-4-5-16,-3 0-1 0,3-2-11 0,0 4-8 15,4-9-12-15,-9 8-6 0,4-3-13 0,5-5-16 16,-9 7-10-16,4-2-14 0,5-5-15 0,-7 6-14 16,7-6-9-16,-8 6-16 0,8-6-20 0,-6 4-124 15,6-4-305-15,-11 5 135 0</inkml:trace>
          <inkml:trace contextRef="#ctx0" brushRef="#br0" timeOffset="73053.45">10321 3135 185 0,'0'0'223'0,"0"0"-17"0,-3 13-21 15,3-13-16-15,0 0-3 0,0 0-9 0,-3 10-4 16,3-10-13-16,-3 9-5 0,3-9-10 0,-6 10-11 16,6-10-7-16,-5 11-10 0,5-11-5 0,-6 11-12 15,2-4-7-15,4-7-6 0,-9 16-5 0,4-10-6 16,2 2-5-16,-4 3-6 0,4-5-6 0,-2 3-13 15,-2-2-19-15,2 4-25 0,-3-2-32 0,-2 1-29 16,-1 1-38-16,5-4-34 0,-1-1-39 0,-3 3-170 16,-2-6-389-16,4 3 173 0</inkml:trace>
          <inkml:trace contextRef="#ctx0" brushRef="#br0" timeOffset="73895.35">10672 2980 109 0,'-2'19'177'0,"2"-19"-13"16,-3 12-1-16,0 0-16 0,3-12-4 0,-5 18-9 15,1-11-11-15,1 4-11 0,-1 2-9 0,0-1-3 16,2-2-9-16,0 2-10 0,-1-1-6 15,1-1-7-15,2-10-3 0,-2 16-11 0,0-9-4 0,2-7-3 16,-1 14-6-16,-2-6-4 0,3-8-3 0,-1 11 2 16,1-11-9-16,0 0-1 0,0 12-4 0,0-12 1 15,1 11-3-15,-1-11 0 0,0 0-6 0,0 10 2 16,0-10-1-16,0 0 1 0,0 0-3 0,0 0 3 16,0 0-2-16,0 0-3 0,0 0 0 0,0 0 0 15,0 0-5-15,0 0-5 0,0 0 5 0,0 0-2 16,0 0 0-16,11-27-8 0,-9 21 0 0,2-4-7 15,0 1 0-15,1-3 2 0,2 3-1 0,0-5 0 16,-2 0 0-16,1 1-4 0,3 2 2 0,-1-5 2 16,1 6 4-16,-1-2-1 0,3 0-1 0,-3 1 7 15,1-2-2-15,0 1-1 0,0 1 0 0,2 0 3 0,-5 0 1 16,6 2 4-16,-2-1 1 0,-2 2 0 0,3 0 1 16,-2-1 0-16,1 3 0 0,1-3-2 0,-1 2 0 15,-3 1 6-15,-1 1-3 0,-1-1 1 0,-5 6 1 16,16-6 6-16,-12 2-3 0,4-1 1 0,-8 5-3 15,12-4 3-15,-12 4-1 0,9-6-6 0,-9 6 2 16,10-2 1-16,-10 2-1 0,12-4-2 0,-12 4 1 16,0 0 3-16,12 3-5 0,-12-3 0 0,10 3 2 15,-10-3-5-15,0 0 2 0,11 9 0 0,-10-6-3 16,-1-3 3-16,8 10 0 0,-6-4 3 0,1 2 1 16,-3-8 0-16,5 13-4 0,-5-4 7 0,0-9 6 15,2 19-1-15,-4-7 1 0,4 0 0 0,-5-1 1 16,0 2 2-16,1 0 5 0,0 0 2 0,-1 4 1 15,-3-3 0-15,4-2-4 0,-2 3 0 0,-1-3-4 16,2 3 0-16,0-4-5 0,1 1 1 0,-1 0-2 16,0 1-2-16,2-3 4 0,-1 1-6 0,2-1 6 15,0-10-7-15,0 16-1 0,0-6 1 0,2-1-1 16,1-1 2-16,-3-8-4 0,6 15 1 0,-2-8-3 16,-1-2-3-16,2 2-14 0,2 0-12 0,-7-7-14 15,11 7-20-15,-3-3-22 0,-1-1-22 0,-1 3-28 16,-6-6-16-16,13 3-22 0,-13-3-58 0,0 0-116 15,15-2-371-15,-15 2 163 0</inkml:trace>
          <inkml:trace contextRef="#ctx0" brushRef="#br0" timeOffset="74894.34">11301 2604 29 0,'0'0'166'0,"0"0"-6"0,0 0-10 16,0 0-11-16,0 0-6 0,0 0-7 15,0 0-2-15,0 0-1 0,0 0-2 0,0 0-8 16,-2-11 2-16,2 11-4 0,0 0-4 0,0 0-5 0,0 0-1 15,0 0 0-15,0 0-6 0,0 0-10 0,0 0 0 16,0 0-4-16,0 0-7 0,0 0-2 0,0 0-9 16,0 0-6-16,0 0-4 0,0 0-9 0,0 0-4 15,0 0-4-15,0 0-4 0,0 0-4 0,0 0-6 16,0 0 1-16,0 0-4 0,0 0-2 0,0 0 0 16,0 0-1-16,0 0-3 0,24 18 0 0,-16-12-7 15,5 3 3-15,0 1 1 0,5 2 0 0,-1-1-2 16,1 4-1-16,1 0-2 0,2 1-1 0,-3 0 0 15,7 7 1-15,-10-4-3 0,1-1 2 0,-1 1-2 16,2 9-1-16,-4 0-1 0,-3-5-13 0,-3-1 10 16,-1 9-3-16,-6 0 5 0,0 0 0 0,-6 1-3 15,-1-4 4-15,-3 4-1 0,0-3 2 0,0-7 1 16,0 2-2-16,-1-2 0 0,3 0 1 0,0-2 0 0,-1-2 0 16,4 2-1-16,-2-7-8 0,2 2-15 15,3-1-18-15,-4 0-23 0,4-1-21 0,2-3-27 0,-2 3-42 16,6-5-16-16,-1-2-51 0,1 3-143 15,-4-9-394-15,8 10 175 0</inkml:trace>
        </inkml:traceGroup>
      </inkml:traceGroup>
    </inkml:traceGroup>
    <inkml:traceGroup>
      <inkml:annotationXML>
        <emma:emma xmlns:emma="http://www.w3.org/2003/04/emma" version="1.0">
          <emma:interpretation id="{C0F3DB0F-DB5A-40B0-8D0E-FB2EA9E097EF}" emma:medium="tactile" emma:mode="ink">
            <msink:context xmlns:msink="http://schemas.microsoft.com/ink/2010/main" type="paragraph" rotatedBoundingBox="3543,4916 10984,4867 10990,5774 3549,58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DEAA2A-0D03-467F-BEA9-7E40E7E7ECD9}" emma:medium="tactile" emma:mode="ink">
              <msink:context xmlns:msink="http://schemas.microsoft.com/ink/2010/main" type="inkBullet" rotatedBoundingBox="3545,5168 3931,5166 3935,5678 3548,5681"/>
            </emma:interpretation>
          </emma:emma>
        </inkml:annotationXML>
        <inkml:trace contextRef="#ctx0" brushRef="#br0" timeOffset="77560.1">2426 4653 78 0,'0'0'203'0,"0"0"-17"0,0 0-21 15,0 0-9-15,0 0-14 0,0 0-11 0,0 0-10 16,0 0-5-16,0 0-12 0,0 0-6 0,15-11-10 16,-15 11-4-16,0 0-8 0,3-9-4 0,-3 9-3 15,5-8-7-15,-5 8-6 0,7-11-5 0,-7 11-6 16,5-11-2-16,-5 11-6 0,6-11-2 0,-2 5-1 16,-4 6-6-16,7-12-6 0,-3 3 1 0,1 0-3 15,-2 2-1-15,2 0-3 0,1-3 1 0,0 0-5 16,-2 0 1-16,-1-1-1 0,1 3 0 0,0-1-6 15,0-2 3-15,0 2 0 0,-4 9 0 0,5-12-3 16,-3 6 2-16,-2 6-7 0,5-12 9 0,-5 12 0 16,1-10-2-16,-1 10 3 0,0 0-4 0,0 0 2 0,3-9-5 15,-3 9 0-15,0 0 1 0,0 0-5 0,0 0-1 16,5-7-1-16,-5 7-4 0,0 0 6 0,0 0 0 16,0 0-1-16,0 0 1 0,0 0 1 0,0 0 0 15,0 0 4-15,0 31 6 0,1-22 2 0,-2 1 2 16,1 2 8-16,0 3-3 0,-3 0-3 0,1 5 1 15,2 2 8-15,-4-1-3 0,-1-1 7 0,2 0-4 16,-2 2 1-16,0 0-3 0,1-2 2 0,-2 4-3 16,3-5-5-16,-5 1 5 0,4-7-3 0,0-1 3 15,3 3-6-15,-3 0 0 0,2-5-3 0,-2 2-3 16,3-3 3-16,0 0-2 0,1-9-3 0,-4 15 0 16,4-5 1-16,0-10-1 0,0 13-1 0,0-13-1 0,0 12 0 15,0-12-2-15,0 11 3 0,0-11-3 0,0 0 0 16,4 10 2-16,-4-10-10 0,2 9-9 15,-2-9-15-15,4 6-15 0,-4-6-16 0,0 0-15 0,3 6-16 16,-3-6-21-16,0 0-19 0,0 0-33 0,0 0-23 16,9 4-191-16,-9-4-405 0,0 0 180 0</inkml:trace>
        <inkml:trace contextRef="#ctx0" brushRef="#br0" timeOffset="78170.3">2793 4812 63 0,'0'0'177'0,"0"0"-3"0,0 0-12 0,0 0-8 0,10-1-1 16,-10 1-7-16,0 0-7 0,0 0 0 0,0 0-4 15,0 0-6-15,0 0-4 0,0 0-6 0,0 0-6 16,0 0-3-16,0 0-12 0,0 0-6 0,0 0-6 16,0 0-12-16,0 0-4 0,0 0-9 0,0 0-1 15,0 0-12-15,0 0-3 0,0 0-9 0,0 0-2 16,0 0-4-16,0 0-3 0,0 0-1 0,0 0-5 15,0 0-1-15,0 0 0 0,0 0-4 0,0 0 0 16,0 0-8-16,0 0 2 0,0 0 3 0,0 0-1 16,0 0 0-16,0 0-4 0,0 0 1 0,0 0-4 15,0 0-2-15,0 0 6 0,0 0-1 0,0 0 3 16,0 0-6-16,0 0 4 0,0 0 0 0,0 0 1 16,0 0 0-16,0 0-3 0,0 0 0 0,0 0-2 0,0 0 2 15,0 0 0-15,0 0 0 0,0 0 3 0,6-9-3 16,-6 9 9-16,0 0-5 0,1-11 10 15,-1 11 4-15,0 0 5 0,3-11-4 0,-3 11 10 0,0 0-2 16,0 0 1-16,0 0-3 0,-3-14-1 0,3 14-1 16,0 0 0-16,0 0-5 0,0 0-1 0,0 0-9 15,0 0 5-15,0 0-7 0,0 0 5 0,0 0-4 16,0 0-4-16,0 0 0 0,3-8-1 0,-3 8-3 16,0 0-1-16,0 0-1 0,0 0 0 0,0 0-13 15,0 0-10-15,0 0-7 0,0 0-7 0,0 0-8 16,0 0-9-16,0 0-22 0,0 0-14 0,0 0-23 0,0 0-11 15,0 0-19-15,-17 17-27 0,17-17-20 16,0 0-24-16,-10 8-189 0,10-8-433 0,0 0 191 16</inkml:trace>
      </inkml:traceGroup>
      <inkml:traceGroup>
        <inkml:annotationXML>
          <emma:emma xmlns:emma="http://www.w3.org/2003/04/emma" version="1.0">
            <emma:interpretation id="{F2F2E443-9E95-4A69-8987-F1960A2A0B22}" emma:medium="tactile" emma:mode="ink">
              <msink:context xmlns:msink="http://schemas.microsoft.com/ink/2010/main" type="line" rotatedBoundingBox="4547,4910 10984,4867 10990,5774 4553,5816"/>
            </emma:interpretation>
          </emma:emma>
        </inkml:annotationXML>
        <inkml:traceGroup>
          <inkml:annotationXML>
            <emma:emma xmlns:emma="http://www.w3.org/2003/04/emma" version="1.0">
              <emma:interpretation id="{DAE30522-4C26-4761-889E-3B2152BD866A}" emma:medium="tactile" emma:mode="ink">
                <msink:context xmlns:msink="http://schemas.microsoft.com/ink/2010/main" type="inkWord" rotatedBoundingBox="4547,4910 5821,4901 5826,5808 4553,5816"/>
              </emma:interpretation>
            </emma:emma>
          </inkml:annotationXML>
          <inkml:trace contextRef="#ctx0" brushRef="#br0" timeOffset="80430">3758 4370 16 0,'6'-7'186'0,"-6"7"-11"15,5-9-12-15,-5 9-17 0,4-10-7 0,-4 10-7 16,7-12-10-16,-7 12-5 0,5-12-4 0,-4 4-4 16,5 1-10-16,-6 7-17 0,8-18 7 0,-5 9 0 15,-1 0 0-15,2 2-5 0,-4 7-10 0,1-17-2 16,2 9-6-16,-3-1-5 0,0 9-4 0,0-16-3 16,0 16-1-16,-4-17-9 0,2 11-3 0,2 6-6 0,-7-15-3 15,3 9-3-15,4 6-3 0,-11-9-2 16,5 5-3-16,6 4-5 0,-15-3-1 0,15 3-3 15,-17-3-2-15,8 2 3 0,9 1-8 0,-17 5-1 0,8-3 2 16,0 2 0-16,-3 1-3 0,-2-1 1 0,6 2-3 16,-3 0 0-16,5 4 1 0,-3 1-1 0,5 0-1 15,-4 0 0-15,4 0-1 0,-4 0 2 0,6 3-2 16,-4 1 2-16,5 0 0 0,-2 1 4 0,3 4-6 16,-1-1 3-16,1-3-3 0,0-1 2 0,0 4 1 15,0-2-3-15,1 1 2 0,2 2-1 0,-3 3 1 16,0-9 0-16,3 6 2 0,-3 2 0 0,2-3-1 15,0 2 0-15,-1-3 5 0,-2-1 1 0,2 2-1 16,-1 1 7-16,0-5-2 0,0 1-2 0,-1 5 5 16,1-5 0-16,0-2 5 0,-2 4 1 0,4-2-1 15,0-2 0-15,-2 0-2 0,3 0 1 0,-1-1 2 16,1 2-4-16,-2-3 2 0,-1 1 0 0,0-1-5 16,2 0-1-16,2-3-3 0,-3 1 2 0,4 2-2 0,-2-3-2 15,1 0 0-15,-3-1 0 0,-1-8 1 16,4 16 1-16,0-6-15 0,0-1-16 0,0-1-11 15,-1 0-17-15,0-1-18 0,-3-7-19 0,0 16-18 16,1-7-18-16,2-2-22 0,-3-7-27 0,0 14-12 0,0-14-178 16,-7 14-389-16,0-11 173 0</inkml:trace>
          <inkml:trace contextRef="#ctx0" brushRef="#br0" timeOffset="81046.88">3437 4764 71 0,'-6'-3'190'0,"6"3"-15"0,0 0-20 0,0 0-14 16,0 0-13-16,0 0-10 0,0 0-14 0,19-13-3 15,-9 10-9-15,3 2-9 0,1-1-8 0,0-1-5 0,3 3-11 16,0-3-3-16,6 0-6 0,2 1-6 0,-1-1-5 16,0-1-5-16,1 2-4 0,-2 1 2 15,-2 1-5-15,1-3 0 0,-5 3-5 0,-1 0-3 16,-2 0 1-16,2 0 4 0,-5 3-1 0,-4-2 4 0,4 0 3 15,-3 4 1-15,1-2 6 0,-3 2 0 16,1 1-2-16,-2-3-3 0,2 7-2 0,-2-4-2 16,-2 2 1-16,-3-8 0 0,9 12-1 0,-5-6-4 0,-2 1 0 15,2 0 0-15,-4-7 2 0,9 10-1 0,-3-7 4 16,0-1-1-16,2 4-3 0,-8-6-1 0,14 3 0 16,-5 0-2-16,-9-3-2 0,19-1-3 15,-7-1 2-15,-12 2-4 0,19-1-1 0,-8-1-1 0,-2-1-2 16,0-2-1-16,0 2-1 0,3-5-3 0,-6 6-9 15,1-6 0-15,-1 4-6 0,1-4 2 0,-3 2-9 16,0-3-8-16,-3 1-2 0,-1 8-1 0,1-19 0 16,-1 10 2-16,0 9 3 0,-7-19 3 0,3 10-3 15,-2 1 5-15,6 8 2 0,-9-13-1 0,0 4 3 16,1 1-3-16,-2 3 5 0,1 2 2 0,0-3-1 16,-3 3 2-16,1 0 0 0,0 3 1 0,-5 0 0 15,4 0-2-15,0 0 1 0,-2 3 2 0,2-2 3 16,0 1-3-16,1 5-8 0,2-4-11 0,1 0-12 0,0 3-9 15,0-2-17-15,3 3-17 0,5-7-25 16,-11 11-28-16,10-5-30 0,1-6-125 0,-7 11-312 16,7-11 138-16</inkml:trace>
          <inkml:trace contextRef="#ctx0" brushRef="#br0" timeOffset="81445.28">4264 4728 57 0,'9'2'200'0,"-9"-2"-18"0,9 3-10 0,-9-3-21 16,12 6-10-16,-7-2-9 0,1 1-7 0,-6-5-11 16,14 7-12-16,-8 2-4 0,-1-6-8 0,2 4-2 15,-1-2-9-15,1 1-6 0,-2 0-8 0,0 3-7 16,1-3-5-16,-1 0-4 0,1-2-7 0,-6-4 0 15,8 11-9-15,-7-7-2 0,-1-4-1 0,6 7-3 16,-6-7 0-16,6 9-2 0,-6-9-3 0,4 4-2 16,-4-4 0-16,0 0 5 0,4 7 13 0,-4-7 9 15,0 0-5-15,0 0-3 0,0 0 2 0,0 0-1 16,0 0 6-16,0 0-5 0,0 0-2 0,0 0 4 16,-3-33-4-16,6 24 2 0,-2-4 4 0,5 3-3 0,-5-3-5 15,5-1-3-15,4 1 2 0,-4-1-8 16,2 3 3-16,2-7-11 0,4-1 0 0,-3 8-1 15,1-5-5-15,2 5-4 0,0 0-8 0,-4 0-14 0,4 3-11 16,7-2-17-16,-6 3-23 0,-1 3-21 16,0 1-27-16,2-1-24 0,1 4-29 0,1 0-31 15,-1 0-202-15,-17 0-430 0,28 0 191 0</inkml:trace>
        </inkml:traceGroup>
        <inkml:traceGroup>
          <inkml:annotationXML>
            <emma:emma xmlns:emma="http://www.w3.org/2003/04/emma" version="1.0">
              <emma:interpretation id="{86883F83-755D-41EB-A0C5-0C3C94F4809B}" emma:medium="tactile" emma:mode="ink">
                <msink:context xmlns:msink="http://schemas.microsoft.com/ink/2010/main" type="inkWord" rotatedBoundingBox="6329,5015 8338,5002 8342,5592 6333,5606"/>
              </emma:interpretation>
            </emma:emma>
          </inkml:annotationXML>
          <inkml:trace contextRef="#ctx0" brushRef="#br0" timeOffset="82256.33">5218 4511 214 0,'0'0'223'0,"0"0"-10"0,0 0-6 16,0 0-9-16,0 0-15 0,0 0-8 0,0 0-14 16,0 0-11-16,0 0-13 0,0 0-13 0,0 0-13 15,0 0-12-15,0 0-12 0,0 0 4 0,0 0-10 16,0 0 1-16,0 0 0 0,0 0-7 0,0 0-6 16,-7 33 2-16,11-24 0 0,-4-9-2 0,-4 16-5 15,8-9-4-15,-4 6-7 0,-4-1 2 0,4-12-6 0,4 16-8 16,-1-4 1-16,-3-2-6 0,3-2-3 15,-2 2-1-15,-1-10-3 0,5 15-1 0,-4-7-5 16,3-1 1-16,-4-7-3 0,6 13-4 0,-4-7 1 0,2 0-1 16,1 0-5-16,-5-6 3 0,7 12-1 15,-2-9-9-15,0 3-6 0,-1-1-14 0,-4-5-18 16,11 8-15-16,-11-8-17 0,9 6-22 0,-9-6-16 0,2 6-17 16,-2-6-14-16,0 0-6 0,10 3-9 0,-10-3-29 15,0 0-26-15,0 0-27 0,0 0-129 0,7-12-388 16,-7 12 173-16</inkml:trace>
          <inkml:trace contextRef="#ctx0" brushRef="#br0" timeOffset="82509.73">5339 4412 173 0,'-1'-12'241'0,"1"12"-7"0,0-13-7 15,0 13-11-15,-1-9-5 0,1 9-4 0,-3-13-13 16,3 13-11-16,0 0-3 0,0-15-10 0,0 15-9 16,0 0-14-16,-1-12-14 0,1 12-13 0,0 0-14 15,1-12-9-15,-1 12-12 0,0 0-6 0,0 0-9 16,0 0-11-16,0-11-17 0,0 11-21 0,0 0-26 16,0 0-30-16,0 0-35 0,0 0-28 0,0 0-17 15,0 0-15-15,0 0-35 0,0 0-32 0,0 0-49 0,0 0-137 16,0 0-414-16,0 0 183 0</inkml:trace>
          <inkml:trace contextRef="#ctx0" brushRef="#br0" timeOffset="88277.08">6023 4452 143 0,'7'-6'149'0,"-7"6"-1"0,0 0-15 0,0 0-9 16,0 0-1-16,4-9-9 0,-4 9-2 0,0 0-13 16,0 0 0-16,0 0-6 0,5-8-1 0,-5 8-2 0,0 0-9 15,0 0 8-15,6-6-4 0,-6 6-5 0,0 0-7 16,0 0-3-16,0 0-6 0,0 0-5 16,0 0-4-16,0 0-4 0,0 0-6 0,0 0-5 0,3-8-3 15,-3 8-5-15,0 0-6 0,0 0 0 0,0 0-5 16,0 0-2-16,0 0-5 0,0 0 0 0,0 0-5 15,0 0-2-15,0 0 4 0,0 0-6 0,0 0-1 16,0 0 5-16,0 0-1 0,0 0-2 0,-12 24 2 16,7-14 3-16,0-4-2 0,-2 3 1 0,2-1 0 15,0-1 4-15,-2 3 1 0,-2 1-2 0,1 0-1 16,0 0 1-16,2-2 2 0,-3 3 0 0,1 1-2 0,-3 0 0 16,5 0 2-16,-5 0 1 0,1-2-3 15,2-3 0-15,-4 5-4 0,2-1 0 0,1-3-1 16,1 3 0-16,-1-3-2 0,-2 2-1 0,7-2 2 15,-1-4-3-15,-1 1 1 0,-1 4-1 0,1-2-2 16,0-3 2-16,0 2 1 0,6-7-2 0,-11 7 1 0,11-7 0 16,-6 7-4-16,-1-2 6 0,7-5-3 0,-9 9 0 15,9-9-6-15,0 0 6 0,-8 6-1 0,8-6 3 16,-5 6-1-16,5-6-4 0,0 0 0 0,-5 11-1 16,5-11 2-16,-7 6 1 0,7-6-2 0,-6 4 1 15,6-4-1-15,0 0-3 0,0 0 0 0,0 0 3 16,0 0-3-16,-4 9 3 0,4-9-5 0,0 0 5 15,0 0-1-15,0 0 1 0,0 0-1 0,10 12 3 16,-10-12-2-16,12 1 1 0,-3 0-3 0,-1 1 5 16,4 1-2-16,0-2-3 0,1 1 3 0,1-2-1 0,0 3 2 15,1-3-1-15,-1 0-1 0,-2 3 0 16,-2-1 0-16,2-2 0 0,-12 0-5 0,17 1-3 0,-9 1-6 16,-8-2-12-16,18 1-9 0,-10-1-7 0,-8 0-11 15,15 2-12-15,-6 0-10 0,-9-2-14 0,13 2-13 16,-13-2-11-16,11 1-9 0,-11-1-15 0,15-1-41 15,-15 1-127-15,0 0-330 0,14-2 146 0</inkml:trace>
          <inkml:trace contextRef="#ctx0" brushRef="#br0" timeOffset="88851.96">5874 4730 75 0,'0'0'151'0,"0"0"-18"16,0 0-3-16,0 0-8 0,0 0-13 0,0 0-4 15,0 0-1-15,34 3-13 0,-34-3-7 0,8 0-4 16,-8 0-7-16,17 0-4 0,-7 0-11 0,3 0-4 16,-1 0-6-16,5-2-3 0,-3-1-3 0,3 3-1 15,3-4-3-15,1 1-3 0,3 0-10 0,1 0 9 16,4-2-1-16,-3 0-2 0,11 0 1 0,-4-1-3 16,4-3 0-16,-3 2 2 0,-3-2 0 0,-5 4 2 0,-1 1-4 15,1 0-4-15,0 0-2 0,-4-4 2 0,2 4-4 16,-5 0-1-16,-2 1-1 0,-1 1-6 0,0-3-6 15,-2 2 9-15,-1 0-6 0,-1 3-2 0,-3 0 1 16,-9 0-2-16,18 0-4 0,-6-1-4 0,-12 1-6 16,12 0-7-16,-12 0-4 0,11 1-11 0,-11-1-4 15,11 3-11-15,-11-3-9 0,0 0-13 0,6 2-27 16,-6-2 2-16,6 8-18 0,-6-8-43 0,0 0-102 16,0 11-274-16,0-11 121 0</inkml:trace>
          <inkml:trace contextRef="#ctx0" brushRef="#br0" timeOffset="84134.12">7073 4511 75 0,'0'-6'239'0,"4"-2"-6"0,1 2-12 15,-2-3-12-15,2 1-14 0,-1-2-10 0,-2 4-20 16,4-6-11-16,-1 1-9 0,-1-2-8 0,-2 0-11 15,4 0-4-15,-1 2-10 0,-1-1-7 0,-2-1-8 16,4 1-9-16,-4 0-10 0,2 1-5 0,1-2-11 16,1 3-3-16,-4 0-8 0,1 2-4 0,-3 8-4 0,1-13-4 15,-1 13-5-15,5-10 0 0,-5 10 0 0,0 0-9 16,6-11 0-16,-6 11-3 0,0 0-4 16,0-7-1-16,0 7-3 0,0 0-5 0,0 0-2 0,0 0-4 15,0 0 3-15,0 0 2 0,0 0 0 0,0 0-5 16,0 0 0-16,-8 38-2 0,5-25 1 0,2-1 2 15,1 2-1-15,0 5-4 0,-3 1 3 0,1 0 0 16,2 1 0-16,0-6-3 0,0 6 2 0,0-1 2 16,5 0 0-16,-5 3 1 0,1-3 0 0,2-6 2 15,-1 3-5-15,1-3 0 0,0 3 0 0,1-6-2 16,-2 5 3-16,3-1-16 0,1-2-10 0,-1-3-16 16,-4 0-23-16,7-2-17 0,-8 1-19 0,5-1-23 15,-5-8-15-15,4 13-26 0,1-7-26 0,-5-6-43 16,0 12-136-16,0-12-399 0,6 6 177 0</inkml:trace>
        </inkml:traceGroup>
        <inkml:traceGroup>
          <inkml:annotationXML>
            <emma:emma xmlns:emma="http://www.w3.org/2003/04/emma" version="1.0">
              <emma:interpretation id="{295FABD5-D79B-4BDD-A934-6A5D4505320F}" emma:medium="tactile" emma:mode="ink">
                <msink:context xmlns:msink="http://schemas.microsoft.com/ink/2010/main" type="inkWord" rotatedBoundingBox="9127,4925 9964,4919 9969,5595 9132,5601"/>
              </emma:interpretation>
            </emma:emma>
          </inkml:annotationXML>
          <inkml:trace contextRef="#ctx0" brushRef="#br0" timeOffset="91265.69">8042 4647 53 0,'-11'-1'235'0,"11"1"-14"15,-12-4-21-15,12 4-22 0,0 0-18 0,0 0-15 16,-9-3-20-16,9 3-8 0,0 0-11 0,0 0-13 15,0 0-8-15,0 0-7 0,38 5-10 0,-23-3-7 16,7 0-3-16,0 2-9 0,1-4-2 0,2 0-12 16,1 1 3-16,8 2-3 0,-6 0-5 0,-2-1-3 15,3 0-4-15,-4-1 0 0,3 2-4 0,-4-1 0 16,-2-2-2-16,-5 3-1 0,0-2-6 0,0-1 1 16,-5 0-1-16,2 0 0 0,2-1 5 0,-9 2-4 15,4 1 2-15,-11-2 4 0,17 0 0 0,-17 0-2 16,17 0 5-16,-17 0-3 0,12 3 1 0,-7 0 0 15,-5-3-1-15,15 3 0 0,-15-3 4 0,14 5-7 16,-6-3 6-16,1 1-3 0,-9-3 2 0,16 3 0 16,-10-3-2-16,5 3 2 0,3-3-4 0,-14 0-3 15,18 4 1-15,-7-4 2 0,1 1-6 0,-1-1 4 0,4 0-4 16,-1 0-1-16,-3 0-2 0,-11 0 5 0,19-3-2 16,-4 1-3-16,-6-1-4 0,2 0 1 15,-11 3 5-15,14-5-4 0,-5-1 2 0,-4-2-2 0,3 5 0 16,-4-3 2-16,-4 6-1 0,8-13-4 0,-8 13 0 15,1-14 0-15,-1 14-1 0,0-14 3 0,0 14-6 16,-7-14 3-16,2 6-3 0,-1 4 0 0,0-5-1 16,-2 1 3-16,-3 2-1 0,-1 1 1 0,-5 2-6 15,0-1 0-15,0 3-4 0,0 1-3 0,-3 0-3 16,-3 1-3-16,8 0-6 0,-2 2-5 0,0-1-9 16,0 2 0-16,0-2-14 0,3 2-6 0,1 2-7 15,-3-3-12-15,3 3-11 0,-1-2-6 0,0 0-11 16,4-1-10-16,3 2-24 0,-3 1-172 0,3-3-339 0,7-3 150 15</inkml:trace>
          <inkml:trace contextRef="#ctx0" brushRef="#br0" timeOffset="90645.25">8198 4170 45 0,'0'0'188'0,"0"0"-10"0,0 0-8 0,0 0-14 0,6-6-10 16,-6 6-15-16,0 0-13 0,0 0-9 0,0 0-11 15,0 0-10-15,0 0-11 0,0 0-7 0,0 0-9 16,0 0-3-16,0 0-3 0,0 0 3 0,0 0 1 16,0 0-10-16,-3 27 2 0,3-27 0 0,-3 21-4 15,3-9-3-15,-2 2 3 0,-1 1 0 0,3-1 0 16,-4 1-3-16,4 5 1 0,0-1 0 0,-2-2 0 16,2-2-1-16,0 5-2 0,-6-2-7 0,6 2 5 15,0 0-6-15,0-5 2 0,0 0-6 0,0 4 2 16,-2-4-6-16,4 6-1 0,-2-5 0 0,0 5 1 15,3-6-3-15,0-1-4 0,-3-1 0 0,2 0 1 16,2 1-4-16,-1 0 0 0,-1 0-1 0,1-1-1 16,0-4-3-16,-1 3 4 0,-2-2-5 0,4 0-3 0,-4 2 4 15,3-4-2-15,-1 1-2 0,-2-9 0 16,3 16-5-16,-3-5-7 0,0-2-12 0,0-9-20 0,3 16-5 16,-3-16-18-16,0 15-6 0,0-8-14 0,0-7-12 15,2 12-16-15,-2-12-7 0,0 9-19 0,0-9-2 16,4 8-8-16,-4-8-35 0,0 0-126 0,5 4-331 15,-5-4 147-15</inkml:trace>
        </inkml:traceGroup>
        <inkml:traceGroup>
          <inkml:annotationXML>
            <emma:emma xmlns:emma="http://www.w3.org/2003/04/emma" version="1.0">
              <emma:interpretation id="{4BF835B9-DC3D-41C9-A1B1-DB1D11F99707}" emma:medium="tactile" emma:mode="ink">
                <msink:context xmlns:msink="http://schemas.microsoft.com/ink/2010/main" type="inkWord" rotatedBoundingBox="10583,5268 10987,5266 10989,5584 10585,5587"/>
              </emma:interpretation>
            </emma:emma>
          </inkml:annotationXML>
          <inkml:trace contextRef="#ctx0" brushRef="#br0" timeOffset="92029.07">9463 4531 226 0,'0'-11'257'15,"0"11"-17"-15,0 0-13 0,0 0-22 0,0 0-17 16,0 0-20-16,0 0-15 0,0 0-23 0,0 0-8 0,0 0-17 16,0 0-11-16,0 0-10 0,0 0-8 15,0 0-5-15,0 0-7 0,0 0-6 0,6 27-6 16,-6-27-8-16,3 11-4 0,-2 1-1 0,0-2-4 15,2 0-4-15,0 1-1 0,-3-1-4 0,2-1 0 0,1 0-5 16,-1 2-2-16,1-3 0 0,-2 3 1 0,2-4-6 16,0 2 2-16,-3-9-6 0,2 16 2 15,1-11 0-15,-3-5-1 0,2 14-2 0,2-8-2 0,-4-6-1 16,3 8 3-16,-3-8-4 0,0 0 4 0,3 12-5 16,-3-12 0-16,0 0 1 0,6 6 4 0,-6-6-2 15,0 0 3-15,0 0-2 0,0 0 1 0,0 0-5 16,0 0 2-16,0 0-2 0,0 0 1 0,0 0-5 15,13-18-5-15,-8 12-2 0,-1-2-3 0,2 2-6 16,-4-7 3-16,3 6-6 0,2-8-7 0,-2 5-1 16,4-2-1-16,-1 3 3 0,1-6-1 0,-1 5 4 15,-1-1 4-15,3 1-5 0,-3-2 10 0,-2 2-2 16,5 3 2-16,-3-1-1 0,-2 2 1 0,2 0 4 16,-7 6 4-16,11-9 0 0,-5 7-1 0,-6 2 2 15,11-10 1-15,-11 10 2 0,8-6-1 0,-8 6 1 16,12-4-6-16,-12 4 6 0,12-1 0 0,-12 1 3 15,10-4 0-15,-10 4-4 0,15 3 0 0,-15-3 1 0,17 6 1 16,-10-3 2-16,0 3 1 0,1-3 0 0,-2 6 11 16,0 1 4-16,3-1 0 0,-4 4 3 0,3 0 11 15,-2 0-3-15,0 0 8 0,-1 1-6 0,1 2 1 16,-3-6-6-16,1 6 4 0,0-5-4 0,-3 5-1 16,2-3-3-16,-1-1-1 0,2 0-2 0,-1-1 0 15,-2-1-3-15,-1-1 2 0,3 0-16 0,-3-9-19 16,-3 18-25-16,2-12-39 0,1-6-33 0,-3 16-37 15,3-16-52-15,-4 9-221 0,4-9-459 0,-2 9 203 16</inkml:trace>
        </inkml:traceGroup>
      </inkml:traceGroup>
    </inkml:traceGroup>
    <inkml:traceGroup>
      <inkml:annotationXML>
        <emma:emma xmlns:emma="http://www.w3.org/2003/04/emma" version="1.0">
          <emma:interpretation id="{63AB6D1B-7079-4B63-A05C-E965F1FCBA87}" emma:medium="tactile" emma:mode="ink">
            <msink:context xmlns:msink="http://schemas.microsoft.com/ink/2010/main" type="paragraph" rotatedBoundingBox="3364,6661 10365,6181 10409,6831 3408,73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8AD0FC4-DE6A-43D9-A7C5-B60324B620A4}" emma:medium="tactile" emma:mode="ink">
              <msink:context xmlns:msink="http://schemas.microsoft.com/ink/2010/main" type="inkBullet" rotatedBoundingBox="3367,6714 3871,6680 3904,7165 3401,7199"/>
            </emma:interpretation>
          </emma:emma>
        </inkml:annotationXML>
        <inkml:trace contextRef="#ctx0" brushRef="#br0" timeOffset="94135.11">2342 6128 54 0,'0'0'189'0,"-11"0"-10"0,11 0-6 0,0 0-12 0,0 0-8 15,0 0-12-15,0 0-7 0,0 0-8 0,0 0-9 16,0 0-4-16,0 0-9 0,0 0-6 0,0 0-12 16,0 0-3-16,0 0-10 0,-1-18-8 0,1 18 0 15,0 0-9-15,0 0-5 0,0 0-3 0,7-18-5 16,-7 18-2-16,1-8-6 0,-1 8-2 0,4-10-6 16,-4 10-1-16,3-10-6 0,-3 10 3 0,6-9-5 15,-1 2 0-15,1-2-2 0,-1 4-3 0,-5 5-2 16,10-12-1-16,-3 7-1 0,-2-3 0 0,2 1-9 0,-2 1 9 15,1 1-2-15,1-2 0 0,-7 7-2 0,10-9-5 16,-3 3-1-16,-1 1 6 0,1 0-2 0,-1 0-1 16,2-1-1-16,-8 6-3 0,13-3 1 0,-13 3 2 15,11-5 0-15,-11 5-1 0,9-2-1 16,-9 2 0-16,0 0-3 0,12-1-1 0,-12 1 1 16,0 0 2-16,0 0-4 0,10 8 7 0,-6-5-2 0,-4-3 2 15,1 11 3-15,1-3 2 0,-2-8 2 0,2 16 1 16,-4-4-3-16,2-1 1 0,2 3 2 0,-2-1 0 15,-4-1 0-15,3 2 4 0,-2 0-1 0,1-1-1 16,-2 2 2-16,1-2 0 0,-3 3-2 0,1-2 1 16,-1 1-2-16,1 1-4 0,0-2 2 0,-2 2 2 15,-2-4-3-15,0 6 3 0,-3 1-2 0,6-4 0 0,-5-3-1 16,2 3 0-16,-3 3-1 0,5-5-2 16,-4-1-3-16,3 0 5 0,-1 1-2 0,3-7 0 15,-2 5-1-15,2-4 1 0,0 0-3 0,1-1 4 0,-1 0-3 16,6-6 1-16,-9 9 2 0,9-9-1 0,-8 6-3 15,8-6 2-15,-5 6-2 0,5-6 3 16,0 0-2-16,-10 4 2 0,10-4 2 0,0 0-3 0,0 0 0 16,-9 5-1-16,9-5-1 0,0 0-1 0,0 0 2 15,0 0-1-15,0 0 1 0,0 0 0 0,0 0-1 16,-11-15 2-16,11 15-3 0,0 0 0 0,0 0 4 16,1-15-3-16,-1 15-2 0,0 0-1 0,7-12 4 15,-7 12-1-15,7-7-4 0,-2 1 3 0,-5 6-2 16,6-9 0-16,-6 9 1 0,8-9 2 0,-3 3-2 15,-5 6 1-15,7-7 0 0,-7 7-2 0,8-7 2 16,-8 7-1-16,9-3 1 0,-9 3-2 0,6-5 1 16,-6 5-1-16,0 0 0 0,12-3 0 0,-12 3 2 0,0 0-2 15,0 0 2-15,13 9 0 0,-13-9 3 0,11 6 3 16,-6-4-4-16,-5-2 4 0,12 5 3 0,-6-2 4 16,-6-3-3-16,8 6 3 0,-8-6 4 0,12 9 0 15,-4-4 3-15,-2-2 3 0,-6-3 4 0,9 5 0 16,-9-5 0-16,11 5 4 0,-5-4-3 0,-6-1 0 15,12 5 0-15,-12-5-2 0,9 0-1 16,-9 0 3-16,8 4-6 0,-8-4 1 0,0 0-4 0,9 5-2 16,-9-5 1-16,0 0-5 0,12 1-2 0,-12-1-1 15,0 0 0-15,0 0 2 0,8 5-3 0,-8-5-2 16,0 0 1-16,0 0-10 0,0 0-9 0,0 0-20 16,0 0-12-16,6 6-16 0,-6-6-25 0,0 0-23 15,0 0-19-15,0 0-27 0,0 0-19 0,8 4-34 16,-8-4-218-16,0 0-460 0,0 0 204 0</inkml:trace>
        <inkml:trace contextRef="#ctx0" brushRef="#br0" timeOffset="94496.05">2741 6351 68 0,'0'0'165'0,"11"-1"-3"15,-11 1-10-15,0 0-10 0,0 0-10 16,0 0-2-16,11 5-5 0,-11-5-3 0,0 0-7 0,0 0-10 16,0 0-5-16,6 3-7 0,-6-3-4 0,0 0-7 15,0 0-3-15,0 0-3 0,0 0-6 0,0 0-5 16,0 0 1-16,0 0 0 0,10 3-2 0,-10-3 2 16,0 0 3-16,0 0-1 0,0 0 0 0,0 0-8 15,0 0-2-15,0 0-7 0,0 0 2 0,0 0-6 16,0 0 0-16,0 0-7 0,0-19 0 0,0 19-10 15,0 0 0-15,0 0-4 0,0 0 1 0,-7-14-4 16,7 14-6-16,0 0 2 0,0 0 0 0,0 0-4 16,-4-10 0-16,4 10-3 0,0 0-2 0,0 0-7 15,0 0-2-15,0 0-13 0,0 0-10 0,0 0-18 0,0 0-11 16,0 0-16-16,0 0-17 0,-5-7-21 16,5 7-12-16,0 0-12 0,0 0-22 0,0 0-33 15,0 0-37-15,0 0-113 0,0 0-360 0,0 0 159 0</inkml:trace>
      </inkml:traceGroup>
      <inkml:traceGroup>
        <inkml:annotationXML>
          <emma:emma xmlns:emma="http://www.w3.org/2003/04/emma" version="1.0">
            <emma:interpretation id="{FDD68770-A203-4ECA-A070-D7B6F18FA7DD}" emma:medium="tactile" emma:mode="ink">
              <msink:context xmlns:msink="http://schemas.microsoft.com/ink/2010/main" type="line" rotatedBoundingBox="6458,6449 10365,6181 10409,6831 6503,7099"/>
            </emma:interpretation>
          </emma:emma>
        </inkml:annotationXML>
        <inkml:traceGroup>
          <inkml:annotationXML>
            <emma:emma xmlns:emma="http://www.w3.org/2003/04/emma" version="1.0">
              <emma:interpretation id="{B3C9EF37-52A9-4C50-9FFA-07AC2E992631}" emma:medium="tactile" emma:mode="ink">
                <msink:context xmlns:msink="http://schemas.microsoft.com/ink/2010/main" type="inkWord" rotatedBoundingBox="6458,6449 8122,6335 8153,6780 6489,6894"/>
              </emma:interpretation>
            </emma:emma>
          </inkml:annotationXML>
          <inkml:trace contextRef="#ctx0" brushRef="#br0" timeOffset="96528.49">5738 5671 21 0,'0'0'173'0,"0"0"-9"0,0 0-10 0,0 0-6 16,0 0-9-16,0 0-6 0,0 0-4 0,0 0-4 0,0 0-9 16,0 0-1-16,0 0-6 0,0 0-3 0,0 0-11 15,0 0-10-15,0 0-10 0,0 0-6 0,0 0-4 16,0 0-8-16,0 0-3 0,0 0-4 0,0 0-11 15,-31-7-2-15,31 7-2 0,-17 5-2 0,2-3-6 16,2 2-1-16,-1-3-8 0,0 2 5 0,-2 2-5 16,-1-2-1-16,-1 3-4 0,1 1-1 0,0-1-2 15,0-3 3-15,0 3-4 0,2-3 1 0,2 1-4 16,-1 0 3-16,3-1-4 0,4 1-8 0,0-2 7 16,7-2 2-16,-13 4-4 0,6 0-1 0,7-4-4 15,-9 5-2-15,9-5 0 0,-5 5 3 0,5-5-5 16,0 0 3-16,0 0 3 0,-3 6 0 0,3-6-1 15,0 0 1-15,0 0 0 0,0 0 1 0,0 0-3 16,0 0 1-16,13 8 1 0,-13-8 1 0,0 0-2 16,12 5 4-16,-12-5-3 0,12 4 3 0,-12-4-1 0,14 0-2 15,-6 3-4-15,-8-3 3 0,19 1 4 16,-12-1-3-16,5 2 2 0,-1 0 0 0,-11-2-3 0,20 1 1 16,-10 0 1-16,4-1 0 0,-6 3 0 0,2-1 1 15,-2 2 0-15,3 0-1 0,-4 1-2 0,3-3 0 16,-3 2 2-16,5-2-2 0,-3 3 1 0,-1-2-5 15,1 3 7-15,-1-4 1 0,1 4-2 0,-1-4 0 16,-1 2-2-16,3 0 5 0,-2-1-4 0,1-2 1 16,-2 4 0-16,1-3 0 0,1 2 1 0,-1-1-2 0,1 0-2 15,-9-3 3-15,14 6 0 0,-9-3 2 0,-5-3-3 16,12 6-1-16,-5-5-1 0,-7-1 1 0,10 9-3 16,-6-7 7-16,-4-2-6 0,9 9 1 0,-5-3 4 15,0 0 0-15,-4-6 2 0,7 10-2 0,-7-10-1 16,2 12 0-16,-2-12 0 0,0 10 2 0,3-2-1 15,-3-8 0-15,0 11 3 0,0-11-2 0,0 11-1 16,0-11 4-16,-3 12-2 0,3-12-1 0,-2 13 3 16,-4-7 2-16,1 0-1 0,1 2 2 0,-4-4-1 15,2 2 1-15,-3 1-1 0,1-2-2 0,-3 0-3 16,0 2 4-16,3-2 1 0,-3 0 1 0,1-2-1 16,1 0 0-16,-2 1-1 0,1 1-1 0,-1-2 2 15,1-1 1-15,-2 0-3 0,12-2 1 0,-22 2-1 16,11-2 2-16,0 0-2 0,-4 3 3 0,6-2 0 15,9-1-2-15,-23 0-5 0,8 0 4 0,2-1-5 16,-1 1 2-16,-1 0 2 0,-2-3-4 0,3 3 4 0,2-1-3 16,-2 0 2-16,14 1 0 0,-22-1-4 0,14 0 2 15,8 1-2-15,-17-2-3 0,17 2 1 0,-15-3-5 16,6 0 1-16,9 3-4 0,-12-3-3 0,12 3-4 16,-7-3 2-16,7 3-8 0,0 0-11 0,-11-6 1 15,11 6-4-15,0 0-14 0,0 0-7 0,0 0-20 16,-9-3-8-16,9 3-10 0,0 0-23 0,0 0-12 15,0 0-40-15,0 0-109 0,0 0-305 0,20-7 134 16</inkml:trace>
          <inkml:trace contextRef="#ctx0" brushRef="#br0" timeOffset="97059.7">6256 5948 25 0,'0'0'191'0,"0"0"-18"0,0 0-14 16,0 0-12-16,0 0-16 0,0 0-9 0,0 0-6 16,0 0-2-16,13 3-9 0,-13-3 0 0,0 0-10 15,17-3-7-15,-17 3-3 0,14-2-6 0,-5 2-9 16,5-1-4-16,-3 0-5 0,6 2-3 0,6-2-4 16,0 1-4-16,-6-2-4 0,5 0-2 0,2 2-2 15,-5 0-7-15,5-1-7 0,3 0 0 0,-6 1-3 16,4-1 2-16,-3 1-4 0,-1-2-5 0,4 2-1 15,-5 2 2-15,-1-4-3 0,5-1-6 0,-7 2 4 16,0 1-3-16,5 0-1 0,-5 0-1 0,7-2 0 16,-7 1 1-16,0 1-5 0,0 0 2 0,-3-1-1 0,3 1-2 15,3-1-2-15,-6-2 4 0,3 3-5 0,-3 0 4 16,-5-3-1-16,-9 3 0 0,20-3-3 0,-12 3 1 16,-8 0-2-16,14 0 5 0,-14 0-5 0,12 0-5 15,-12 0-7-15,0 0-8 0,0 0-9 0,11-3-19 16,-11 3-28-16,0 0-28 0,0 0-26 15,0 0-22-15,0 0-184 0,0 0-363 0,0 0 162 0</inkml:trace>
          <inkml:trace contextRef="#ctx0" brushRef="#br0" timeOffset="97588.48">6656 5809 115 0,'0'0'143'0,"0"0"-6"15,0 0-14-15,0 0-1 0,-22 3-7 0,22-3-15 16,-12 7 10-16,12-7-6 0,-17 9-7 0,8-6 1 16,-3 0-10-16,-1 1-1 0,1 2-4 0,-5-1-9 15,5 1 2-15,-5 2-5 0,4 0-7 0,0-3-4 16,-1 1-4-16,1 2-4 0,1-3-2 0,0 0-5 16,4-2-1-16,-1 3-7 0,1-2-3 0,1 0-4 15,7-4-4-15,-12 9 0 0,12-9-5 0,-12 5-5 16,12-5 1-16,-5 6-3 0,5-6 2 0,0 0-2 15,-7 2 0-15,7-2-7 0,0 0-6 0,0 0 11 16,-8 9-3-16,8-9-2 0,0 0-1 0,0 0 0 16,-3 6 1-16,3-6-2 0,0 0 2 0,0 0-4 15,0 0 0-15,0 0 1 0,0 0-2 0,0 0 1 16,0 0-1-16,0 0 1 0,9 12-3 0,-9-12 7 16,0 0-3-16,9 6 3 0,-4-3-2 0,-5-3 4 15,12 3 4-15,-3 0 1 0,4 0 1 0,-1-2 1 0,5 4-4 16,-5-4-1-16,5 1 2 0,2 1-1 0,-2 1-2 15,5-2-4-15,-1 2 4 0,-2-4-2 16,-5 4-4-16,3-2 2 0,-1-2 1 0,-3 5-13 0,-1-4-11 16,-2 1-14-16,-3 0-14 0,-7-2-16 0,17 2-19 15,-11 4-15-15,-1-3-25 0,-5-3-18 0,11 4-44 16,-11-4-132-16,0 0-339 0,6 6 150 0</inkml:trace>
        </inkml:traceGroup>
        <inkml:traceGroup>
          <inkml:annotationXML>
            <emma:emma xmlns:emma="http://www.w3.org/2003/04/emma" version="1.0">
              <emma:interpretation id="{E5477732-423A-41B7-AB3C-CD0998DF0D54}" emma:medium="tactile" emma:mode="ink">
                <msink:context xmlns:msink="http://schemas.microsoft.com/ink/2010/main" type="inkWord" rotatedBoundingBox="8593,6328 10366,6206 10409,6831 8636,6953"/>
              </emma:interpretation>
            </emma:emma>
          </inkml:annotationXML>
          <inkml:trace contextRef="#ctx0" brushRef="#br0" timeOffset="98471.8">7925 5700 24 0,'-5'-9'181'0,"5"9"-12"0,0 0-11 0,0 0-13 16,0 0-9-16,0 0-3 0,0 0-7 0,-22 7-7 15,22-7 0-15,-12 9-5 0,5-4-4 0,-3 5 1 16,-2 1-7-16,1 1-5 0,0-2 2 0,-3 7-6 16,2-5-5-16,-2 3-6 0,2-3-5 15,-1 5-5-15,-2 0-1 0,-2 1-12 0,3-4-6 0,2-1-5 16,2-1-1-16,-5 3-8 0,1 0-2 0,2-2-8 15,0-1 0-15,-1-2-1 0,-1 6-4 0,2-6-3 16,0 0-1-16,2-1-5 0,-2 2-9 0,3-4-11 16,1 2-12-16,2-3-19 0,-5-1-16 0,5 1-19 0,0-1-15 15,6-5-29-15,-10 9-9 0,10-9-12 0,-4 6-20 16,4-6-29-16,0 0-145 0,-8 6-355 16,8-6 157-16</inkml:trace>
          <inkml:trace contextRef="#ctx0" brushRef="#br0" timeOffset="98152.28">7557 5734 25 0,'0'0'235'16,"0"0"-15"-16,-4-8-16 0,4 8-20 0,0 0-19 15,0 0-16-15,0 0-15 0,0 0-16 0,0 0-9 16,0 0-12-16,0 0-9 0,0 0-3 0,0 0-6 16,0 0-5-16,0 0-2 0,23 22 0 0,-15-16-11 15,-1 2 4-15,3 0-5 0,-1 2-3 0,-1 0 1 16,4 1 2-16,0 0-9 0,-1-1-1 0,0 2-4 0,1-2-2 15,5 0-4-15,-6 1-4 0,2 0-3 16,-1 0 1-16,0-2-4 0,2 2-5 0,1-4-2 16,-5 5-4-16,-1-7-3 0,3 3 2 0,-1 1-4 0,0-1 0 15,-2-1-2-15,-1-4 1 0,4 1-1 0,-2 1 2 16,2 3-5-16,-5-4 1 0,1-1-3 0,-1 0 1 16,-7-3-16-16,12 4-14 0,-5-1-13 0,-7-3-15 15,10 6-21-15,-10-6-9 0,12 3-6 0,-12-3-13 16,0 0-18-16,8 1-17 0,-8-1-14 0,0 0-35 15,0 0-153-15,0 0-364 0,0-18 161 0</inkml:trace>
          <inkml:trace contextRef="#ctx0" brushRef="#br0" timeOffset="99246.1">8385 5522 174 0,'0'0'205'0,"0"0"-10"15,0 0-15-15,0 0-14 0,0 0-9 0,0 0-7 0,0 0-15 16,0 0-9-16,-31 10-10 0,21-8-9 0,-2 1-5 16,3 0-6-16,-2 0-10 0,-1 0-8 0,-2 0-9 15,2-1-5-15,-1 3-7 0,-1-1-2 0,2-2-8 16,0 1-4-16,2 1-5 0,-2 1-6 0,4 1-2 15,2-2-4-15,-3 0-2 0,1 4-3 0,0-8-2 16,8 0-2-16,-15 10-4 0,12-6 2 0,-5 0-2 16,8-4 3-16,-6 9-10 0,6-9 2 0,-6 6 0 15,1 1 1-15,5-7-3 0,0 0 0 0,-6 9 1 16,6-9-3-16,0 0 1 0,-6 9-1 0,6-9-2 16,0 0 3-16,4 12-1 0,-4-12-2 0,-4 13 0 15,4-13 1-15,0 0-3 0,4 14 5 0,-4-14-4 16,0 10-1-16,2-1 2 0,-2-9 0 0,0 12 0 0,0-12 2 15,6 9-5-15,-6-9 1 0,5 12 1 16,-2-4 0-16,0-2-1 0,-3-6 0 0,3 17-2 16,0-12 2-16,-3-5 1 0,2 18 0 0,-2-8-3 0,3-2 7 15,-3 1-2-15,0-9-1 0,0 19 0 0,3-14 2 16,-3 8 1-16,0-13-2 0,0 17 3 0,1-10-1 16,-1 2-1-16,2 0 4 0,-2-9-4 0,0 18 2 15,0-18-3-15,0 14 2 0,0-7-3 0,0-7 1 16,0 12-1-16,6-4 0 0,-4 0-3 0,1-2 3 15,-3-6 1-15,6 13 3 0,0-7-3 0,0 0-1 16,-1 1 4-16,3-5 1 0,1 4-8 0,-1-2 6 16,1 1-2-16,-1-2 4 0,1 0-3 0,2-2-1 15,1 2 0-15,-3-1 2 0,-9-2-8 0,17 0-4 0,-9 0-12 16,-8 0-10-16,17 0-14 0,-17 0-13 16,9 0-17-16,-9 0-17 0,0 0-27 0,14-5-25 15,-14 5-27-15,3-6-190 0,-3 6-388 0,0 0 172 16</inkml:trace>
          <inkml:trace contextRef="#ctx0" brushRef="#br0" timeOffset="100968.03">8653 5755 151 0,'0'0'159'16,"0"0"-8"-16,0 0-11 0,0 0-6 0,0 0-2 16,0 0-14-16,0 0 0 0,0 0-3 0,8-2-11 15,-8 2-13-15,0 0 5 0,0 0-3 0,0 0-9 16,8-5-6-16,-8 5-5 0,0 0-4 0,7-5-2 16,-7 5-3-16,0 0-3 0,7-9-6 0,-7 9-3 15,4-5-2-15,-4 5-5 0,8-5 2 0,-8 5-4 16,7-9-1-16,-7 9-2 0,5-8-3 0,0 2-4 15,2-5 3-15,-2 6 9 0,-5 5-2 0,5-13-4 16,2 5-1-16,-5 4-4 0,-2 4-2 0,8-12 0 0,-5 6-4 16,1-3-1-16,-4 9-1 0,5-12 5 0,-2 5-4 15,-3 7-2-15,5-9 2 0,-5 9 3 0,2-9-3 16,-2 9 1-16,0 0-6 0,4-10-2 0,-4 10-1 16,0 0-1-16,6-6 0 0,-6 6-3 0,0 0-5 15,0 0 0-15,0 0-1 0,0 0-4 0,0 0-5 16,0 0 5-16,0 0-4 0,0 0 1 0,0 0-1 15,0 0 1-15,0 0-2 0,0 0 2 0,-3 28-4 16,3-28 2-16,-3 15 0 0,1-5 5 0,0 0-5 16,0 4 0-16,-1-5 3 0,3 7-1 0,0-4-3 15,-2 1 2-15,-1 0-5 0,3 1 5 0,-3-3 0 16,1 2 2-16,2 1-2 0,0-2-5 0,0 2 4 16,0-1 3-16,0 2 0 0,-2-4 2 0,0 1-6 15,2-2 3-15,-3 4 0 0,3-3-2 0,0-11 4 16,0 17-4-16,0-9-3 0,-2 2 3 0,2-10 0 15,-3 16 5-15,3-16-4 0,3 11 3 0,-3-11-3 0,0 11 1 16,0-11-1-16,-3 10-12 0,3-10-7 0,0 0-12 16,3 9-9-16,-3-9-7 0,0 0-16 0,2 11-14 15,-2-11-14-15,0 0-20 0,9 4-17 0,-9-4-25 16,0 0-19-16,0 0-226 0,0 0-430 0,0 0 191 16</inkml:trace>
          <inkml:trace contextRef="#ctx0" brushRef="#br0" timeOffset="101926.91">8945 5468 36 0,'0'0'210'0,"0"0"-10"16,0 0-10-16,0 0-10 0,0 0-12 0,0 0-14 16,0 0-9-16,0 0-14 0,0 0-11 0,0 0-13 15,0 0-9-15,0 0-8 0,0 0-13 0,0 0-4 16,0 0-5-16,0 0-12 0,0 0-5 0,0 0-1 15,0 0-9-15,0 0-1 0,35-3-3 0,-19 3-3 16,-4 0-8-16,5 0-3 0,-6 0 2 0,6 0-3 16,-5 0-2-16,3 0-3 0,-5 3-2 0,2-3-2 15,-3 2-2-15,-9-2 2 0,16 0-1 0,-7 2-3 16,-9-2 1-16,12 0-6 0,-12 0 7 0,11 0-2 16,-11 0-1-16,8 2-1 0,-8-2 0 0,0 0-4 15,12 2 4-15,-12-2-7 0,0 0 5 0,8 0-2 0,-8 0-1 16,0 0 0-16,0 0 0 0,12 6-3 15,-12-6-2-15,0 0 4 0,2 7-2 0,-2-7 0 0,0 0 1 16,5 8 1-16,-5-8-2 0,0 0 3 0,2 10-3 16,-2-10 2-16,4 6 1 0,-4-6-1 0,0 11 0 15,0-11-1-15,1 13 3 0,-1-13-1 0,0 12 2 16,0-12-1-16,3 11 2 0,-3-3 4 0,0-8-1 16,0 16-1-16,0-8 1 0,0-8-2 0,0 16 4 15,0-6-2-15,2 1 1 0,-2-11-6 0,0 14 4 16,0-5-1-16,0-9 2 0,0 18-5 0,0-9 1 15,0-9-2-15,3 17 2 0,-1-10-1 0,-2-7-1 16,0 17 1-16,2-8 1 0,0 5 1 0,-2-5-2 16,0 0 2-16,2 0-3 0,-2-9 2 0,1 15 1 15,-1-5-3-15,0-1-1 0,3-1-1 0,-1 0 3 16,1 1 0-16,-3-9-2 0,4 15 1 0,-3-9 1 16,-1-6-2-16,3 15 3 0,-3-15-5 0,1 12 1 0,2-7-2 15,-3-5 2-15,2 13 1 0,-2-13 0 0,0 12-2 16,0-12 1-16,0 10-1 0,0-10 2 0,3 11-3 15,-3-11 5-15,4 9-5 0,-4-9 2 0,1 8 0 16,-1-8 1-16,3 12-2 0,-2-6 3 0,-1-6 2 16,2 9 2-16,1-3-6 0,-3-6 7 0,3 12-1 15,-3-12 0-15,2 7 3 0,-2-7-3 0,3 9 2 16,-3-9 0-16,4 11 1 0,-4-11 5 0,0 6-4 16,0-6 2-16,0 0 3 0,5 8-1 0,-5-8-1 15,0 0-2-15,0 0 1 0,0 0-4 0,0 11 5 16,0-11-4-16,0 0 0 0,0 0-3 0,-9 12-17 15,9-12-20-15,-13 5-25 0,8-3-27 0,-7 1-25 16,12-3-27-16,-17 6-32 0,8-6-64 0,-2 4-138 16,-3-3-399-16,2 3 177 0</inkml:trace>
        </inkml:traceGroup>
      </inkml:traceGroup>
    </inkml:traceGroup>
    <inkml:traceGroup>
      <inkml:annotationXML>
        <emma:emma xmlns:emma="http://www.w3.org/2003/04/emma" version="1.0">
          <emma:interpretation id="{D0AFE3D8-40E2-4C36-BA73-FFB75005F3E2}" emma:medium="tactile" emma:mode="ink">
            <msink:context xmlns:msink="http://schemas.microsoft.com/ink/2010/main" type="paragraph" rotatedBoundingBox="3458,7580 12973,7262 13043,9372 3529,96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931365B-3854-4183-9733-09C1080650B2}" emma:medium="tactile" emma:mode="ink">
              <msink:context xmlns:msink="http://schemas.microsoft.com/ink/2010/main" type="inkBullet" rotatedBoundingBox="3464,7742 4046,7723 4062,8206 3480,8226"/>
            </emma:interpretation>
          </emma:emma>
        </inkml:annotationXML>
        <inkml:trace contextRef="#ctx0" brushRef="#br0" timeOffset="104985.69">2350 7093 117 0,'0'0'141'0,"0"0"-8"0,0 0-12 16,0 0-3-16,0 0-7 0,0 0-2 16,0 0-7-16,0 0-1 0,0 0-8 0,0 0-4 15,0 0-3-15,0 0 0 0,0 0-5 0,0 0-2 0,0 0-9 16,0 0-2-16,0 0-8 0,0 0-8 0,0 0-2 15,0 0-5-15,0 0-6 0,0 0-5 0,-2-19-1 16,2 19-6-16,7-11-2 0,0 8-3 0,-1-2-8 16,5-1 8-16,0 0-1 0,1 1-1 0,0-4-4 15,0 6 5-15,3-5-2 0,-3 2 0 0,2 0-3 16,1 0-1-16,-3-1-2 0,2 3 0 0,-2 0-3 16,-3 1-3-16,-9 3-3 0,14-3 2 0,-6 0 0 15,-8 3-2-15,0 0 1 0,16 0-1 0,-16 0 1 16,10 7 0-16,-10-7 3 0,7 8 0 0,-5-2 3 15,-2-6 1-15,0 16 5 0,0-16-2 0,-7 20-1 16,5-10 2-16,-3 2 0 0,0-1 0 0,1 0 0 0,-4-2-1 16,4 3 3-16,0-3-4 0,-1-3 0 0,0 4-2 15,5-10-1-15,-8 15-5 0,3-7 6 0,1-4-2 16,4-4-1-16,-7 13-4 0,2-5 4 0,5-8-3 16,-3 6-1-16,3-6-1 0,0 0-1 0,-5 10 1 15,5-10 2-15,0 0-4 0,0 0 1 0,0 12 2 16,0-12-2-16,0 0-2 0,0 0 4 0,13 2-3 15,-13-2 3-15,11 0 2 0,-11 0-4 0,17-1-3 16,-17 1 0-16,17-1 0 0,-17 1 3 0,13-3-2 16,-7 1 1-16,5 1-2 0,-11 1 1 0,13 0-2 15,-13 0 0-15,14 1 2 0,-14-1 0 0,0 0-1 16,12 2-1-16,-6 1 1 0,-6-3-2 0,8 6 0 16,-8-6 0-16,7 9 2 0,-3-2 0 0,1-1 0 0,-5-6-1 15,5 12-2-15,-2-6 2 0,-1 3 1 16,-2-9-3-16,2 12 2 0,-2-12 3 0,1 15-3 0,0-9 1 15,2 0 2-15,-3-6-1 0,1 13-1 0,-1-13-3 16,2 14 5-16,0-7 1 0,-2-7-8 0,-4 13 6 16,4-13 1-16,-5 14 2 0,0-7-2 0,2-2-3 15,-3 2 4-15,6-7 2 0,-9 13-1 0,2-7 0 16,-2 3-4-16,2-3 4 0,1-1-2 0,-1 1 2 16,-3-1-2-16,-2 2-1 0,4-3-1 0,-1 0 2 15,1-2 0-15,-5 3-1 0,-1-2 0 0,2 4 2 16,-1-6-4-16,2 0-7 0,0 3 10 0,0-3 1 15,-2-1 0-15,13 0 0 0,-22-1-5 0,13-1 2 16,-2 4-4-16,11-2-1 0,-18-2-8 0,18 2-1 0,-12-3-6 16,4 1-9-16,1-4-4 0,7 6-4 15,-8-8-11-15,2 2-11 0,6 6-11 0,-7-15-7 16,7 15-1-16,0-12-19 0,0 12-8 0,4-16-14 0,-1 9-8 16,3-3-48-16,-6 10-98 0,9-20-294 0,-4 14 130 15</inkml:trace>
        <inkml:trace contextRef="#ctx0" brushRef="#br0" timeOffset="105439.54">2904 7324 59 0,'3'10'153'0,"-3"-10"-8"0,0 0-3 0,0 0-11 16,0 0-6-16,0 0-2 0,0 0-8 0,8 3-3 0,-8-3-5 15,0 0-6-15,0 0-8 0,0 0-6 16,0 0-4-16,0 0-4 0,0 0-7 0,0 0 0 0,18-10-1 16,-18 10-9-16,0 0-4 0,0 0-2 0,0 0-5 15,0 0-8-15,4-9-1 0,-4 9-3 0,0 0-2 16,0 0-1-16,0 0 2 0,0 0-1 0,0 0-2 16,0 0-6-16,0 0 1 0,0 0-5 0,-16-15-3 15,16 15-1-15,0 0-2 0,0 0-3 0,-13 1-6 16,13-1 4-16,0 0-1 0,0 0-3 0,-16 10 3 15,16-10-7-15,-4 6 3 0,4-6-8 0,-7 6-13 16,7-6-14-16,-3 8-18 0,3-8-23 0,-1 9-28 16,1-9-25-16,0 0-25 0,0 0-211 0,1 14-385 0,-1-14 171 15</inkml:trace>
      </inkml:traceGroup>
      <inkml:traceGroup>
        <inkml:annotationXML>
          <emma:emma xmlns:emma="http://www.w3.org/2003/04/emma" version="1.0">
            <emma:interpretation id="{09B038A6-F0AC-4ACB-89E9-A8CB50F33619}" emma:medium="tactile" emma:mode="ink">
              <msink:context xmlns:msink="http://schemas.microsoft.com/ink/2010/main" type="line" rotatedBoundingBox="6592,7475 12121,7290 12152,8199 6622,8384"/>
            </emma:interpretation>
          </emma:emma>
        </inkml:annotationXML>
        <inkml:traceGroup>
          <inkml:annotationXML>
            <emma:emma xmlns:emma="http://www.w3.org/2003/04/emma" version="1.0">
              <emma:interpretation id="{7BCC2E33-2F61-4D0D-8459-6880A7B8784E}" emma:medium="tactile" emma:mode="ink">
                <msink:context xmlns:msink="http://schemas.microsoft.com/ink/2010/main" type="inkWord" rotatedBoundingBox="6592,7475 7799,7435 7827,8276 6620,8316"/>
              </emma:interpretation>
            </emma:emma>
          </inkml:annotationXML>
          <inkml:trace contextRef="#ctx0" brushRef="#br0" timeOffset="108139.05">5651 6906 139 0,'0'0'210'15,"7"-7"-21"-15,-7 7-15 0,11-7-2 0,-5 1-9 16,-2 1-11-16,-4 5-11 0,11-10-8 0,-6 5-5 16,4-2-9-16,-1 1-9 0,4-3-6 0,-4 1-10 15,-2 1-4-15,-1 1-9 0,3-1-12 0,-1-1-2 16,-1 2-3-16,2-4-5 0,-4 7-6 0,-4 3-3 15,8-12-7-15,-3 6 0 0,-2-2-5 0,1 0-5 16,-4 8-3-16,2-10-8 0,-2 10 4 0,6-12-3 16,-6 12-4-16,-4-9-5 0,4 9-10 0,0 0-5 0,-8-11-1 15,8 11-4-15,-13-6-3 0,13 6-4 0,-17-1 2 16,6 2-4-16,11-1 6 0,-18 0-2 16,5 2-3-16,4 2 4 0,1 1 2 0,-3-1-6 0,1-2 5 15,1 2-1-15,9-4 0 0,-15 7 2 0,8-2-1 16,0 0-1-16,7-5 4 0,-9 10-2 0,4-6-3 15,-1 2 1-15,6-6 6 0,-5 15-5 0,3-10 6 16,2-5-2-16,-2 17 3 0,2-10-2 0,0-7-1 16,2 20 1-16,-1-7 4 0,0 0 1 0,4 1 0 15,-2-2 5-15,1 3 0 0,4 3 4 0,-6-2 5 16,4-1 0-16,5 6 5 0,-7-4-3 0,2-4 2 16,-1 7 1-16,-3-6 0 0,2 5-1 0,0-5 1 15,0 5 6-15,1 3 2 0,-5-3 3 0,2 1 1 0,-1-4-2 16,3 5 1-16,-3-7-3 0,-1 2-3 15,0 3 1-15,3-3-1 0,1 2 0 0,-2-3-2 16,-2 0-4-16,0 2-1 0,3-1 0 0,0-1 0 0,-1 1-6 16,2-3 0-16,-1 1 0 0,-1-1 2 0,0-1-7 15,-1-2 5-15,2 1-4 0,-2 2 1 0,2-1-2 16,-1-5 0-16,1-1-8 0,-3-6-6 0,4 14-14 16,-3-8-15-16,3 1-13 0,-4-7-16 0,3 14-14 15,-1-8-19-15,-2-6-20 0,3 14-21 0,-3-14-17 16,0 8-22-16,0-8-215 0,0 11-424 0,0-11 189 15</inkml:trace>
          <inkml:trace contextRef="#ctx0" brushRef="#br0" timeOffset="108780.6">5489 7245 41 0,'0'0'170'16,"0"0"-11"-16,0 0-20 0,0 0-8 0,0 0-12 15,0 0-9-15,33-3-18 0,-18 3-9 0,1 0-6 16,2 0-10-16,-1 0-6 0,8 0-7 0,-3 0-5 16,1 0 1-16,1 0-4 0,3-3-8 0,-4 2 0 0,3 2 0 15,0-2-4-15,-1-2 5 0,-8 1-9 16,0 2 5-16,0-1 5 0,4 1-2 0,-6-3 3 0,1 3 0 16,-5 0-3-16,-11 0 1 0,17 0-7 0,-17 0-2 15,14-2-1-15,-14 2-5 0,8 2-4 0,-8-2 1 16,0 0 8-16,12 3 0 0,-12-3-1 0,6 3-3 15,-6-3-2-15,10 7 1 0,-10-7 3 0,6 3 5 16,-6-3-3-16,9 6 2 0,-9-6 0 0,12 6-4 16,-12-6-1-16,9 6-3 0,1-5-6 0,-3 0 7 15,-7-1-11-15,14 5 0 0,-6-5 4 0,-8 0-4 16,20 0 1-16,-10-1-1 0,-10 1-1 0,17-3-8 16,-17 3 8-16,13-2-2 0,-2-2 0 0,-11 4-4 15,11-4-3-15,-5 2 2 0,-6 2 0 0,9-9 0 16,-9 9 1-16,2-12-1 0,-2 12-6 0,3-13-4 15,-3 13-4-15,-3-15-3 0,3 15 2 0,-9-12 0 16,7 4 2-16,-9 0-2 0,5 2 2 0,-5 0-1 0,-1 0 1 16,1 0-1-16,-6 2 5 0,2-2-3 0,1 1 1 15,-3 3 0-15,1 0 2 0,-1 0-4 16,-1 0 3-16,1 2 1 0,3 0 2 0,-2 0-3 0,0 4 5 16,3-3-3-16,4 2-4 0,-3-3-4 0,2 5-11 15,3-2-14-15,7-3-6 0,-17 7-6 0,12-1-19 16,5-6-7-16,-8 12-20 0,7-8-20 0,1-4-8 15,-3 10-30-15,3-10-139 0,0 0-315 0,11 15 141 16</inkml:trace>
          <inkml:trace contextRef="#ctx0" brushRef="#br0" timeOffset="109172.91">6329 7160 80 0,'0'0'174'0,"0"0"-9"16,5 11-16-16,-5-11-23 0,6 6-1 0,-3 0-11 15,-3-6-8-15,8 13-5 0,-8-8-9 0,0-5-8 16,7 13-4-16,-2-7-11 0,-2 0-3 0,-3-6-16 16,8 9 3-16,-5-2-4 0,-3-7-5 0,8 12-5 15,-8-12 0-15,7 6-6 0,-7-6-7 0,5 6 2 16,-5-6-3-16,4 6-5 0,-4-6-2 0,0 0 1 15,0 0 4-15,7 6 5 0,-7-6 7 0,0 0-7 16,0 0 2-16,0 0 0 0,0 0-5 0,0 0-5 16,0 0 5-16,0 0-2 0,0 0-1 0,0 0-2 15,-2-33-5-15,2 26 9 0,0 7 6 0,5-15-6 16,-2 6 1-16,1-4-3 0,-1 5 0 0,2-5-7 16,0 1 5-16,0 1-4 0,4 1-3 0,-1-1 0 0,1 1-3 15,2 1-3-15,1 2 2 0,-1-1-3 0,4-1-9 16,-1 2-12-16,-2 3-13 0,4 1-11 15,-3-2-11-15,2 2-16 0,0 2-16 0,-1 2-19 0,3-1-26 16,-2 0-55-16,2 3-129 0,0-3-336 0,-1 0 149 16</inkml:trace>
        </inkml:traceGroup>
        <inkml:traceGroup>
          <inkml:annotationXML>
            <emma:emma xmlns:emma="http://www.w3.org/2003/04/emma" version="1.0">
              <emma:interpretation id="{2F3D368A-97DD-4BED-8095-0FF1F9470ED8}" emma:medium="tactile" emma:mode="ink">
                <msink:context xmlns:msink="http://schemas.microsoft.com/ink/2010/main" type="inkWord" rotatedBoundingBox="8470,7516 10375,7453 10402,8257 8497,8321"/>
              </emma:interpretation>
            </emma:emma>
          </inkml:annotationXML>
          <inkml:trace contextRef="#ctx0" brushRef="#br0" timeOffset="109853.71">7436 7053 106 0,'0'0'234'0,"0"0"-6"0,0 0-17 0,0 0-9 0,0 0-18 16,0 0-15-16,0 0-15 0,0-10-16 0,0 10-15 16,0 0-16-16,0 0-9 0,0 0-11 15,0 0-8-15,0 0-8 0,0 0-1 0,0 0-6 0,2 23-5 16,0-15 1-16,-2-8-6 0,3 18-1 15,2-7-6-15,-2-1 6 0,1 2-10 0,1-1-1 16,-3 3-4-16,4-4-7 0,0 3 1 0,-1-1-5 16,1-1-2-16,-2 1 5 0,3 1-10 0,-1-1 3 15,-2 0-1-15,3 0-1 0,-1 1-1 0,0 0 1 0,-1 0 0 16,1-3 0-16,0 2-4 0,-1-3 2 0,2 1-4 16,-2 1 5-16,0-1-7 0,2 2 3 0,-4-3-3 15,-1-2-1-15,1 2 0 0,2 3 0 0,2-3 0 16,-2-1-2-16,-5 0-1 0,5 0 2 0,-5-8-6 15,4 13 4-15,-1-7 0 0,-3-6-3 0,2 11-1 16,-2-11 1-16,3 12 0 0,-3-12 6 0,0 10-7 16,0-10 4-16,-3 12-2 0,3-12 0 0,-5 7 0 15,-2-3-2-15,7-4 2 0,-14 10 3 0,6-6-4 16,-1-1-3-16,1 3 2 0,-4 0-1 0,5-4 1 16,7-2 0-16,-20 6-1 0,13-4-2 0,7-2 1 15,-19 2 1-15,10 0-1 0,9-2 3 0,-15 0-4 16,15 0 3-16,-15 0 1 0,15 0-3 0,-12 0-3 0,12 0 8 15,0 0-8-15,-15-6 9 0,15 6-9 16,-9-10-1-16,9 10-8 0,-5-7-3 0,5 7-11 16,-9-9-11-16,9 9-9 0,-5-9-13 0,2 1-17 0,3 8-9 15,-5-13-9-15,5 13-20 0,-7-13-13 16,5 6-21-16,2 7-8 0,-5-19-16 0,5 7-35 16,-3 1-155-16,0-3-386 0,3 1 170 0</inkml:trace>
          <inkml:trace contextRef="#ctx0" brushRef="#br0" timeOffset="110153.3">7397 6809 163 0,'3'-8'258'0,"-3"8"-11"0,0 0-15 0,0-18-12 16,0 18-19-16,0-7-10 0,0 7-17 0,0 0-17 16,5-13-15-16,-5 13-16 0,0 0-10 0,1-8-12 15,-1 8-13-15,0 0-22 0,0 0-21 0,0 0-26 16,0 0-17-16,0 0-23 0,0 0-22 0,0 0-27 0,0 0-29 16,0 0-27-16,0 0-29 0,0 0-193 15,0 0-374-15,0 33 165 0</inkml:trace>
          <inkml:trace contextRef="#ctx0" brushRef="#br0" timeOffset="111764.34">8741 6910 242 0,'0'0'239'0,"0"0"-9"0,0 0-12 16,0 0-4-16,0 0-10 0,-3-17-10 0,3 17-11 16,0 0-7-16,0 0-15 0,-2-12-12 0,2 12-13 15,2-10-12-15,-2 10-7 0,3-8-15 0,-3 8-11 16,5-9-11-16,-5 9-4 0,7-10-9 0,-2 7-9 16,-5 3-4-16,8-13-10 0,-4 8 1 0,-4 5-9 15,15-7-4-15,-8 4-2 0,2-3-5 0,-1 3-1 16,-8 3-4-16,14-6-1 0,-8 3-6 0,3-1-4 15,-9 4-1-15,14-1-5 0,-14 1-1 0,16-1-2 16,-16 1-2-16,13 0 0 0,-13 0 2 0,10 1-3 16,-10-1-1-16,12 2 4 0,-7 2-5 0,-5-4 0 15,12 9 2-15,-7-5 0 0,2 2 3 0,-2-2 0 16,0 4-4-16,-1-1 2 0,0 3 0 0,0-1-3 16,-1 3 1-16,-1-3 2 0,2 4-1 0,-1-1 0 15,-2-1 1-15,-2 2 2 0,1-1-1 0,0-1-1 16,-4 0 4-16,1 1-5 0,1-2 2 0,-4 4 2 0,1-1-4 15,1-1 4-15,-1-2 0 0,1 5-2 0,-9-5 1 16,4 2-1-16,-2-1 4 0,0-2-1 16,-1 3-2-16,0-2 7 0,-1-1-7 0,1-2 2 0,1 4 0 15,0-7 5-15,2 5-5 0,1-6-3 0,-1 4 3 16,2-4 2-16,7-3-4 0,-15 8 4 0,8-5 1 16,7-3-4-16,-10 4 1 0,10-4 1 0,-9 2-1 15,9-2-1-15,0 0 1 0,0 0 1 0,-11 3-2 16,11-3-2-16,0 0-10 0,0 0-5 0,0 0-7 15,0 0-10-15,0 0-1 0,0 0-1 0,0 0-7 16,0 0-1-16,18-23 5 0,-11 20 1 0,-7 3 3 16,17-4 1-16,-9 1 2 0,-8 3 4 0,17-3 2 15,-8 3 3-15,3-1 0 0,-12 1 3 0,19-3 2 0,-10 6 0 16,-1-2 3-16,7 1 0 0,-5 1 2 0,-1-2 4 16,6-1-1-16,-1 4 1 0,0-2 0 15,2 1 3-15,0-3 1 0,-3 3 4 0,-1-3 5 16,5 1 7-16,0-1 1 0,0 0 9 0,0-1-2 0,-3 1 3 15,3-2 0-15,0 2 3 0,-3-1 2 0,3-2-2 16,-2 1 2-16,2-2-5 0,-5 3-2 0,2-2 2 16,-2 0-5-16,-2-2 5 0,-1 3-6 0,-9 2 1 15,13-2-5-15,-13 2-1 0,12-5 0 0,-12 5-2 16,8-4-4-16,-8 4-8 0,0 0-12 0,9-3-15 16,-9 3-21-16,0 0-15 0,0 0-17 0,0 0-22 0,0 0-20 15,0 0-12-15,0 0-21 0,0 0-12 16,0 0-14-16,0 0-165 0,0 0-376 0,0 0 167 15</inkml:trace>
          <inkml:trace contextRef="#ctx0" brushRef="#br0" timeOffset="114354.33">7898 7107 37 0,'0'0'186'0,"0"0"-17"0,0 0-10 0,0 0-10 16,-12 3-8-16,12-3-11 0,0 0-2 0,0 0-10 15,0 0-8-15,0 0-6 0,0 0-5 0,0 0-7 16,0 0-5-16,0 0-9 0,0 0-9 0,0 0 0 15,0 0-7-15,0 0 5 0,0 0-4 0,0 0 0 16,0 0-6-16,0 0 2 0,39-3-6 0,-39 3 2 0,24 0-7 16,-7 0 0-16,-3-3-9 0,3 1 3 15,0-1-3-15,5 1 1 0,5-2-2 0,-3 1-2 16,2-1-3-16,-1 3 3 0,1-2-1 0,-3 0-1 0,3 0-3 16,-1 1 2-16,1-2-2 0,-4 0-2 0,4 3-4 15,-6-3-1-15,-3 3-6 0,0-1 0 0,-3-1 0 16,-2 2-3-16,-2 0-5 0,2 0 1 0,-12 1-2 15,15-3-1-15,-15 3 1 0,11 0 0 0,-11 0-3 16,11 0-2-16,-11 0 0 0,0 0-5 0,0 0-4 16,0 0-5-16,0 0-10 0,12 0-11 0,-12 0-6 15,0 0-13-15,0 0-13 0,0 0-14 0,0 0-17 16,0 0-22-16,0 0-19 0,0 0-27 0,0 0-22 16,0 0-183-16,0 0-397 0,-32 5 176 0</inkml:trace>
          <inkml:trace contextRef="#ctx0" brushRef="#br0" timeOffset="114984.36">8170 6963 37 0,'0'0'190'15,"0"0"-9"-15,0 0-21 0,0 0-9 0,0 0-15 16,0 0-12-16,0 0-9 0,0 0-5 0,0 0-8 16,0 0-1-16,0 0-5 0,0 0 0 0,-26 20-9 0,18-15 0 15,0-2-1-15,1 2-6 0,-1 1 1 0,-3 1-5 16,-1-3-6-16,4 1-4 0,-1 1 1 0,-1-2-1 16,0 1-7-16,-1 1 0 0,3-2-4 0,-1 2-3 15,-2-2 4-15,-1-2-9 0,7 3-4 0,-7-2-3 16,6 1-5-16,-5 3-4 0,11-7-3 15,-14 6-3-15,5-4-3 0,9-2 0 0,-8 4-5 0,3 0-2 16,5-4 3-16,0 0-3 0,-12 5-4 0,12-5 0 16,-5 4-2-16,5-4 3 0,0 0-5 0,-9 5 2 15,9-5-3-15,0 0-1 0,0 0 1 0,-10 9-5 16,10-9 4-16,0 0-2 0,0 0 0 0,-5 6 4 16,5-6-7-16,0 0 3 0,-5 4 0 0,5-4-2 15,0 0 0-15,-7 11 0 0,7-11-3 0,0 0 4 0,0 0-4 16,0 0 2-16,0 12 1 0,0-12 0 15,0 0 2-15,7 10-2 0,-2-6 1 0,-5-4 1 16,17 8-1-16,-5-3-1 0,0-1 1 0,5 0-2 0,-4 2 2 16,4 0 1-16,0-3 0 0,-5 2-5 15,5-1-15-15,-6 3-14 0,4-2-12 0,-1 1-18 0,-1 0-16 16,-1-2-17-16,0 5-20 0,-3-5-14 0,-1 1-20 16,1 1-29-16,-1 0-196 0,-3 0-405 0,1-3 179 15</inkml:trace>
        </inkml:traceGroup>
        <inkml:traceGroup>
          <inkml:annotationXML>
            <emma:emma xmlns:emma="http://www.w3.org/2003/04/emma" version="1.0">
              <emma:interpretation id="{E9289007-5BC5-4C4A-BEAE-BE08C8EC7B34}" emma:medium="tactile" emma:mode="ink">
                <msink:context xmlns:msink="http://schemas.microsoft.com/ink/2010/main" type="inkWord" rotatedBoundingBox="10814,7401 11443,7380 11462,7934 10833,7955"/>
              </emma:interpretation>
            </emma:emma>
          </inkml:annotationXML>
          <inkml:trace contextRef="#ctx0" brushRef="#br0" timeOffset="116795.57">9707 7043 149 0,'0'0'193'0,"0"0"-18"16,0 0-18-16,0 0-15 0,0 0-15 0,0 0-12 15,0 0-16-15,41-4-10 0,-28 3-2 0,1 2-11 0,3-1-10 16,7 0-4-16,-5 1-6 0,-2-1-4 0,5 0-5 16,2 0-8-16,-6 0-4 0,-2-1-3 0,1 1-7 15,1-1 6-15,-3 1-1 0,0 0 1 0,1-1 4 16,-3-2 4-16,-3 3 2 0,-10 0-1 0,20 0 3 15,-9-1 0-15,-11 1-3 0,11 0 2 0,-11 0-4 16,0 0-3-16,13-3-5 0,-13 3-1 0,7 7-3 16,-7-7-4-16,0 0-3 0,13 2-1 0,-13-2 1 15,8 4 0-15,-8-4 1 0,12 6-2 0,-7-3-4 16,-5-3 6-16,12 2-1 0,-7 2 0 0,-5-4-5 16,14 5 1-16,-5-2-2 0,2 1-1 0,-2-3-1 15,-9-1 0-15,17 5 1 0,-7-4-3 0,-10-1-3 16,19 0-1-16,-9 0 3 0,1 0-1 0,-11 0 1 15,14-1-3-15,-14 1 1 0,16-5-3 0,-11 1 3 16,-5 4 1-16,13-7-1 0,-9 2-2 0,2-1-1 0,1 0 2 16,-7 6-1-16,4-13-4 0,-1 7 4 0,-3 6-4 15,1-14-2-15,-1 14 1 0,-4-19 1 0,0 13-3 16,-1-3 0-16,-3 3-1 0,0 2-5 0,-1-5 1 16,-2 4-6-16,0-1-6 0,-2 3-2 0,-2-1-7 15,2 4-9-15,-4 0-6 0,5 0-6 0,12 0-8 16,-23 4-9-16,10-1-6 0,-2 0-6 0,4 3-8 15,-2-1-11-15,1-2-4 0,4 0-12 0,-1 3-3 16,2-2-35-16,7-4-114 0,-13 7-288 0,8-5 128 16</inkml:trace>
          <inkml:trace contextRef="#ctx0" brushRef="#br0" timeOffset="116176.87">9925 6689 66 0,'0'0'128'0,"3"-9"-13"15,-3 9-2-15,0 0 1 0,5-10 0 0,-5 10-3 16,0 0 6-16,4-9-7 0,-4 9 2 0,0-9-1 15,0 9 2-15,0 0-2 0,3-9-5 0,-3 9 2 16,0 0 0-16,0 0-3 0,4-10-5 0,-4 10-7 16,0 0-3-16,0 0-6 0,0 0-8 0,0 0-12 15,0 0-6-15,0 0-11 0,0 0-5 0,0 0-9 16,0 0 5-16,0 0-5 0,0 0-6 0,0 0 3 0,0 0-4 16,0 0 2-16,-2 30 0 0,2-18-6 15,2 1 2-15,-2 1 0 0,0 0 2 0,0-2-4 16,1 5 4-16,0-4-7 0,-1 5 4 0,3-4 6 0,-1 5 1 15,1-2 0-15,-3 1-4 0,3-2-1 0,2-2-5 16,-4 4 6-16,2-4-3 0,-2 1 0 16,0-1 1-16,2-1-7 0,-3 2 0 0,3-3 3 0,1 1-6 15,-3-5 0-15,4 5 0 0,-5-1-2 0,1-3-1 16,2 4 0-16,0-1 0 0,-1-1-3 16,1-1 3-16,-2-1-1 0,1-2-2 0,-2-7-6 0,3 15 5 15,-3-9-1-15,0-6-5 0,6 13-9 0,-6-13-12 16,2 12-5-16,1-6-14 0,-3-6-16 0,0 0-10 15,5 13-15-15,-4-7-13 0,-1-6-16 0,3 8-11 16,-3-8-18-16,5 6-30 0,-5-6-21 0,0 0-192 16,6 8-413-16,-6-8 182 0</inkml:trace>
        </inkml:traceGroup>
        <inkml:traceGroup>
          <inkml:annotationXML>
            <emma:emma xmlns:emma="http://www.w3.org/2003/04/emma" version="1.0">
              <emma:interpretation id="{81E4EFA7-DE02-4700-A2A3-3360FA87AABC}" emma:medium="tactile" emma:mode="ink">
                <msink:context xmlns:msink="http://schemas.microsoft.com/ink/2010/main" type="inkWord" rotatedBoundingBox="12059,7315 12122,7313 12141,7861 12077,7864"/>
              </emma:interpretation>
            </emma:emma>
          </inkml:annotationXML>
          <inkml:trace contextRef="#ctx0" brushRef="#br0" timeOffset="117682.44">10978 6880 170 0,'0'0'217'16,"0"0"-8"-16,0 0-9 0,0-11-12 0,0 11-10 15,0 0-7-15,0 0-11 0,1-13-9 0,-1 13-11 16,0 0-12-16,3-9-8 0,-3 9-4 0,0 0-14 16,2-9-7-16,-2 9-9 0,0 0-4 0,3-10-6 15,-3 10-5-15,0 0-6 0,4-9 3 0,-4 9-8 16,0 0-2-16,0 0-7 0,2-6 0 0,-2 6-8 15,0 0 1-15,0 0-9 0,0 0-2 0,0 0-4 16,0 0-3-16,6-9-2 0,-6 9-5 0,0 0-5 16,0 0-3-16,0 0-4 0,0 0 2 0,0 0-1 15,0 0 2-15,0 0-3 0,-12 30 3 0,7-22 2 16,2 0 1-16,-2 2-2 0,1 1-5 0,1 2 3 16,-1-1 2-16,-1-1-3 0,2 3 3 0,2-3-5 0,-1 0 11 15,2 2 1-15,2-3-1 0,-2 0 1 0,0-10-3 16,0 17-1-16,1-8-3 0,1-2 2 0,-1 2-2 15,3-1-1-15,-4-8-2 0,5 14 1 0,-2-5-2 16,2-5 2-16,-5-4 0 0,7 12-5 0,-2-7 3 16,-5-5-1-16,6 9-1 0,-6-9 0 0,8 6 1 15,-8-6-8-15,8 5-7 0,-8-5-6 0,5 7-15 16,-5-7-7-16,0 0-9 0,6 5-12 0,-6-5-12 16,0 0-9-16,0 0-11 0,0 0-10 0,0 0-16 15,0 0-19-15,0 0-22 0,0 0-13 0,0 0-5 16,0 0-39-16,0 0-144 0,0 0-388 0,0 0 173 15</inkml:trace>
          <inkml:trace contextRef="#ctx0" brushRef="#br0" timeOffset="118047.3">11001 6593 260 0,'0'0'273'0,"0"0"-10"0,-8-6-13 16,8 6-13-16,0 0-14 0,-6-7-9 0,6 7 0 16,0 0-12-16,0 0-10 0,0 0-15 0,-5-9-4 15,5 9-12-15,0 0-5 0,0 0-9 0,0 0-14 16,-3-6-8-16,3 6 2 0,0 0-17 0,0 0-11 16,0 0-6-16,-4-11-3 0,4 11-15 0,0 0 6 15,0 0-20-15,0 0-3 0,0 0-14 0,0 0 2 16,0 0-22-16,0 0-24 0,0 0-35 0,0 0-29 0,0 0-34 15,0 0-40-15,0 0-22 0,0 0-16 16,0 0-35-16,0 0-44 0,0 0-274 0,0 0-573 0,-12 18 255 16</inkml:trace>
        </inkml:traceGroup>
      </inkml:traceGroup>
      <inkml:traceGroup>
        <inkml:annotationXML>
          <emma:emma xmlns:emma="http://www.w3.org/2003/04/emma" version="1.0">
            <emma:interpretation id="{F236627A-CB2A-4D55-8AA7-30E55B90C012}" emma:medium="tactile" emma:mode="ink">
              <msink:context xmlns:msink="http://schemas.microsoft.com/ink/2010/main" type="line" rotatedBoundingBox="8638,8837 13015,8649 13046,9366 8668,9554"/>
            </emma:interpretation>
          </emma:emma>
        </inkml:annotationXML>
        <inkml:traceGroup>
          <inkml:annotationXML>
            <emma:emma xmlns:emma="http://www.w3.org/2003/04/emma" version="1.0">
              <emma:interpretation id="{BC20F264-998A-48A1-8EA6-85CB1A5C8AC7}" emma:medium="tactile" emma:mode="ink">
                <msink:context xmlns:msink="http://schemas.microsoft.com/ink/2010/main" type="inkWord" rotatedBoundingBox="8638,8837 13015,8649 13046,9366 8668,9554"/>
              </emma:interpretation>
            </emma:emma>
          </inkml:annotationXML>
          <inkml:trace contextRef="#ctx0" brushRef="#br0" timeOffset="123394.29">7838 8175 76 0,'0'0'185'0,"0"0"-7"0,0 0-17 15,0 0-5-15,0 0-15 0,0 0-9 0,-24-6-7 16,24 6-4-16,0 0-8 0,-19 0-4 0,19 0-5 16,-20 2-3-16,8-1-5 0,2-1-11 0,-2 3-5 15,0-1-3-15,0 1-13 0,-1 0 1 0,4-1-9 16,-3-1-2-16,2 3-8 0,1-2-6 0,-2 3-4 16,2-3-2-16,9-2-5 0,-17 9-3 0,8-5-1 15,4 1-4-15,0-2-2 0,-2 2-1 0,7-5-4 16,-10 8 1-16,10-8-3 0,-7 6-1 0,7-6-1 0,-3 8 1 15,3-8-6-15,-2 7 1 0,2-7-1 0,0 0 0 16,0 0-6-16,9 12 7 0,-9-12 0 0,13 8 1 16,-6-6-3-16,-2 3-2 0,7-3 2 0,-5 0-2 15,8 1 4-15,-3-3-4 0,5 3 2 0,-3-3 1 16,0 3-2-16,1-2 0 0,-2 1-3 0,1-2 2 16,1 4 2-16,-1 0-4 0,0-3-3 0,-2 2 5 15,-1 0-4-15,0 0-1 0,-2 0 4 0,5 1 0 0,-5-1-1 16,-2 0 0-16,5 2 0 0,-7 1 0 15,5 0-3-15,-3 1 2 0,0-1 0 0,-2 0 2 16,2 1-2-16,-2-2-1 0,3 5-2 0,-4-2 3 0,1-1 1 16,0 0 2-16,-5-7-1 0,3 17 0 0,-3-4-1 15,4-5 4-15,-4-8-2 0,0 14 0 0,-7-6 0 16,7-8 2-16,-8 13 0 0,2-4 2 0,-2-3-4 16,1 0 3-16,-6 0-2 0,2 3 0 0,-1-2-2 15,-3-2 1-15,2 1 1 0,-4-2 1 0,0 2-3 16,0 0 5-16,2-1-5 0,-2-1 4 0,1-2-1 15,-2 0 0-15,1 0 3 0,0 1-3 0,0-3-4 16,2 0 3-16,-2 0 1 0,4-3 0 0,-1 3-1 16,5 3-1-16,9-3-1 0,-17-3-1 0,17 3 5 15,-17-6 1-15,9 2-3 0,8 4-6 0,-12-5-3 16,12 5-2-16,-6-3-7 0,6 3-6 0,-8-9-7 0,8 9-9 16,0 0-6-16,-8-10-12 0,8 10-3 0,0 0-15 15,-1-9-15-15,1 9-14 0,0 0 3 16,0 0-32-16,0-12 3 0,0 12-22 0,0 0-147 0,9-15-321 15,-7 9 142-15</inkml:trace>
          <inkml:trace contextRef="#ctx0" brushRef="#br0" timeOffset="124407.22">8497 8235 7 0,'0'0'190'0,"0"0"-12"0,9-5-11 0,-9 5-10 0,0 0-15 16,0 0-14-16,5-6-4 0,-5 6-10 16,0 0-12-16,0 0-12 0,0 0-8 0,0 0-10 15,0 0-6-15,0 0 7 0,0 0-6 0,0 0-9 0,0 0 0 16,0 0 2-16,-26 17-2 0,18-13-4 0,-1 1 3 16,-2-1-7-16,-3 4-5 0,2-1 2 0,0-1-4 15,1 2-3-15,-2 0-3 0,-2-2-4 0,3 0-3 16,1 2-6-16,-2-1-2 0,1 0 5 0,3 0-5 15,-4 0-4-15,6-1 1 0,-1 1-2 0,2-4-4 16,-2 3 0-16,8-6-2 0,-12 6 1 0,9-1-3 16,3-5 1-16,-7 8-6 0,7-8 2 0,-7 8 1 15,7-8-1-15,-8 6-1 0,8-6 0 0,-4 9-3 0,4-9 3 16,-5 10 0-16,5-10 0 0,-5 6-3 16,5-6 2-16,-7 9-5 0,7-9 4 0,-5 8 0 15,5-8 1-15,-8 6 0 0,4 1 0 0,4-7-2 0,-8 9 1 16,8-9 2-16,-5 4-5 0,5-4 0 0,-4 9-4 15,4-9 1-15,0 0 3 0,-2 6 1 0,2-6 0 16,0 0-1-16,0 0 1 0,0 0-3 0,6 16 2 16,-6-16 2-16,8 3-2 0,-8-3 3 0,14 6 0 15,-6-3-1-15,1-2-1 0,6 1-3 0,-2-2 4 16,3 3 0-16,1-2-3 0,-3-1-3 0,3 0-4 16,3 1-7-16,-7 0-10 0,-2 2-15 0,4-3-2 15,-6 3-9-15,-1-2-12 0,-8-1-11 0,14 6-11 16,-9-3-16-16,-5-3-18 0,7 8-27 0,-7-8-50 15,0 0-99-15,5 6-319 0,-5-6 142 0</inkml:trace>
          <inkml:trace contextRef="#ctx0" brushRef="#br0" timeOffset="123904.18">8193 8422 30 0,'0'0'172'15,"0"0"-6"-15,0 0-7 0,11 1-14 0,-11-1-4 0,0 0-5 16,17-1-4-16,-8 2-8 0,-9-1-12 0,22-4 2 16,-5 1-12-16,-3 6-4 0,3-7-10 0,0 2-2 15,7-1-10-15,-2 2-2 0,3-1-8 0,1 2-7 16,-6-5-5-16,6 4-4 0,-1-5-5 0,-4 5-3 16,4-2-5-16,-2 0-2 0,-6 3-2 0,-3 0-5 15,2 0 3-15,-2 0-3 0,-4 0-2 0,4-2-4 16,-14 2 1-16,20 0-4 0,-20 0-4 0,17 0 4 15,-17 0-2-15,11 0-4 0,-11 0 0 0,11-3-6 16,-11 3 2-16,0 0-1 0,14 0-4 0,-14 0-9 16,0 0-7-16,0 0-14 0,0 0-8 0,0 0-9 15,0 0-15-15,0 0-21 0,0 0-28 0,0 0-17 0,0 0-24 16,0 0-50-16,0 0-106 0,0 0-330 0,0 0 146 16</inkml:trace>
          <inkml:trace contextRef="#ctx0" brushRef="#br0" timeOffset="125186.24">9298 8231 68 0,'0'0'209'16,"0"0"-16"-16,0 0-14 0,0 0-6 0,0 0-10 16,0 0-2-16,-34-6-11 0,27 6-7 0,7 0-6 15,-24 0-7-15,9 2-6 0,7 0-7 0,-3-2-9 16,-4 4-14-16,1-2-2 0,-1 2-15 0,2-4-5 16,-2 2-7-16,2 1-5 0,3 0-9 0,1 0-2 15,-1-1-9-15,10-2 1 0,-12 8-7 0,12-8-5 16,-12 6-1-16,7-3-6 0,5-3-3 0,-8 9 1 15,8-9-4-15,0 0-5 0,0 11 2 0,0-11-2 0,0 0-6 16,11 8 2-16,-11-8-4 0,11 8 0 0,-4-2-4 16,1-4-3-16,1 3 1 0,-1-1-1 15,5 1-5-15,1 0 6 0,-2 0-2 0,2-3 3 0,1 3-1 16,-3 0 3-16,2-1-4 0,0 1 1 0,-3 1 1 16,1-4-1-16,-2 3 1 0,-1 0 1 0,-1-1-3 15,1-1-1-15,-1 0 2 0,1-1 2 0,-9-2-3 16,12 10 3-16,-4-5 1 0,-2 0-3 0,-1 0-1 15,-5-5 4-15,10 6-2 0,-5-2 1 0,-5-4-1 16,2 7 3-16,5-1-2 0,-7-6 2 0,3 8 1 16,-3-8 1-16,0 11-2 0,0-11 3 0,0 0 1 15,-12 16-4-15,7-10 1 0,5-6 2 0,-16 6 0 16,8 1 1-16,-2-4-3 0,-2 0 2 0,-3 3-1 0,1 0 1 16,2-3 1-16,-3 3 0 0,3-5-2 15,-5-1 0-15,5 3-2 0,-2-1-1 0,-3-1 3 0,5-1-1 16,2 3 1-16,10-3-3 0,-24 0-8 0,15 0-8 15,9 0-5-15,-16-4-13 0,16 4-13 0,-14-3-16 16,14 3-27-16,-9-6-25 0,9 6-15 0,-6-9-30 16,6 9-53-16,0-12-123 0,0 12-363 0,3-13 162 15</inkml:trace>
          <inkml:trace contextRef="#ctx0" brushRef="#br0" timeOffset="125520.55">9593 8344 176 0,'15'-4'211'0,"-5"3"-12"0,-10 1-19 16,22-1-9-16,-12-3-10 0,4 4-9 0,-2-1-12 15,5 0-10-15,-3-1-3 0,2 0-7 0,-2 1-9 16,3 2-10-16,-1-2-7 0,-3-1-5 0,3 4-7 16,-3-4-10-16,-2 2-6 0,4 0-2 0,-1-1-5 15,2 1-8-15,-4-2-4 0,-12 2-3 0,18 0-9 16,-8 0-1-16,-10 0-3 0,12 0-4 0,-12 0-7 16,15 0-12-16,-15 0-15 0,0 0-17 0,11 0-11 15,-11 0-14-15,0 0-20 0,0 0-16 0,0 0-13 0,8 2-17 16,-8-2-19-16,0 0-24 0,0 0-180 0,0 0-367 15,0 0 163-15</inkml:trace>
          <inkml:trace contextRef="#ctx0" brushRef="#br0" timeOffset="125807.84">9741 8187 64 0,'0'0'234'0,"-8"-4"-18"15,8 4-22-15,0 0-22 0,0 0-15 0,0 0-13 16,0 0-3-16,0 0-10 0,0 0-10 0,0 0-3 16,-9 21-4-16,9-13 1 0,0-8-4 0,0 18-9 15,-1-7-1-15,2 4-4 0,-1-3-8 0,0 1-6 16,0 0-6-16,-1-1-8 0,2 1-6 0,-1 1-3 16,0-1-8-16,0 2 0 0,0-2-8 0,0-1-1 15,0 3-7-15,-1-1-2 0,1 0-5 0,0-2-1 0,-2 0-5 16,2-3-8-16,0-9-13 0,-2 15-19 0,2-6-22 15,0-9-11-15,0 13-17 0,0-13-22 16,0 12-16-16,0-12-21 0,0 0-12 0,4 12-28 0,-4-12-52 16,0 0-135-16,0 0-383 0,14-3 170 0</inkml:trace>
          <inkml:trace contextRef="#ctx0" brushRef="#br0" timeOffset="126223.32">10263 8104 42 0,'0'0'226'0,"4"-6"-21"16,-4 6-11-16,0 0-15 0,0 0-13 0,0 0-6 0,19 9-7 16,-12-8-9-16,-2 6-9 0,3-3-7 0,-3 5-8 15,5 1-10-15,1-1-5 0,-2 0-3 0,3 1-5 16,0 2-8-16,3 3-5 0,-2 0-7 0,4-3-7 16,0 3-7-16,-1-2-6 0,1 1-6 0,-1-1-5 15,-2-1-1-15,3 2-5 0,-4-4-4 0,3 1-2 16,-3-1-3-16,0-3-2 0,-1-1-2 0,-2 4-6 0,1-4-3 15,-2 0 1-15,4 1-3 0,-7-1 4 16,2-4-6-16,-2 2 0 0,1-2-5 0,-7-2-1 0,15 7-16 16,-7-7-14-16,1 3-13 0,-9-3-15 15,11 4-12-15,-11-4-17 0,10 0-15 0,-10 0-26 16,0 0-14-16,13-5-29 0,-9-1-26 0,-4 6-183 0,0 0-402 16,4-15 178-16</inkml:trace>
          <inkml:trace contextRef="#ctx0" brushRef="#br0" timeOffset="126539.29">10670 8100 49 0,'0'0'187'16,"-10"-3"-24"-16,10 3 3 0,0 0-6 0,0 0-3 15,-17 7-10-15,9-3-5 0,-1 5-12 0,-3-3-4 16,2 4-2-16,1 1-3 0,-7-1-6 0,4 5-5 16,-5-1-1-16,4 2-8 0,-3-1-4 0,3 2-4 15,-2-3-5-15,2 1-12 0,2-1-2 0,-3 3-8 16,-1-2-7-16,6-3-3 0,-3 2-5 0,3-2-8 0,2-1-1 16,-4 0-9-16,-1 0 1 0,6 0-4 0,-6-1-1 15,7-1-6-15,-3-3-14 0,0 0-14 0,5 0-16 16,3-6-18-16,-10 11-18 0,6-6-24 0,4-5-28 15,-6 6-16-15,6-6-26 0,0 0-36 0,0 0-186 16,0 0-404-16,0 0 180 0</inkml:trace>
          <inkml:trace contextRef="#ctx0" brushRef="#br0" timeOffset="127411.18">11176 7942 94 0,'0'0'224'0,"-22"-9"-17"0,22 9-17 0,0 0-17 16,-13-4-10-16,13 4-14 0,-14-4-10 0,14 4-10 16,-13 0-8-16,13 0-11 0,-13 0-9 0,13 0-9 15,-16 0-8-15,16 0-9 0,-14 0-4 0,14 0-11 16,-12 2-4-16,12-2-4 0,-13 3-8 0,13-3-5 15,-9 3-3-15,9-3-3 0,-11 6-4 0,11-6 0 16,-8 6-4-16,8-6-6 0,-8 8 1 0,8-8-3 16,-7 8-3-16,1-2-1 0,6-6 0 0,-5 9-3 15,5-9 0-15,-3 10-2 0,3-10 3 0,-5 9 1 16,5-9-7-16,-5 11 1 0,5-11-2 0,0 12 2 0,-4-6-1 16,4-6-1-16,0 12 2 0,0-12 4 15,0 14 0-15,0-14-2 0,3 14 3 0,-3-6-4 16,0-8 3-16,-3 17 3 0,6-8 0 0,-3 0-2 0,0-9 0 15,1 16 1-15,-1-5 2 0,0-1 0 0,0-10-2 16,-1 21 0-16,1-11-1 0,0 0-4 0,0-10-1 16,0 20 0-16,0-11 1 0,0-9 0 0,0 16-2 15,0-7 0-15,1-1 1 0,-1-8 3 0,0 16 1 16,0-7 2-16,0-9-6 0,0 17 4 0,1-11 0 16,-1-6-2-16,0 16 4 0,0-16-2 0,2 11 2 15,0-5-4-15,-2-6 1 0,2 15-1 0,-2-15 0 16,3 10 1-16,-1-4 0 0,-2-6-1 0,2 7 2 0,-2-7-2 15,10 8 11-15,-10-8 2 0,7 6 0 16,-1-3 2-16,-6-3-2 0,14 5-3 0,-7-5 1 16,-7 0-2-16,17 4 0 0,-11-4-2 0,-6 0-3 0,14 2-2 15,-6-1-2-15,-8-1 1 0,12 0-13 0,-12 0-9 16,13 2-18-16,-13-2-28 0,0 0-21 0,12-2-24 16,-12 2-27-16,0 0-26 0,12-3-41 0,-12 3-230 15,7-6-463-15,1 2 205 0</inkml:trace>
          <inkml:trace contextRef="#ctx0" brushRef="#br0" timeOffset="127986.64">11457 8172 139 0,'0'0'239'0,"-2"-13"-19"0,2 13-8 16,0 0-14-16,0 0-16 0,0 0-14 15,0 0-17-15,0 0-13 0,0 0-11 0,0 0-16 0,0 0-14 16,0 0-10-16,0 0-10 0,0 0-6 0,0 0-5 15,0 0-6-15,0 0-7 0,0 0-4 0,-15 21 0 16,15-21 6-16,-1 12-3 0,1-12-3 0,-1 13-5 16,1-13 4-16,0 15-6 0,0-15-1 0,0 19 0 15,-3-13-3-15,2 3-3 0,1-9 3 0,1 20-4 16,-1-11 0-16,3-1-6 0,-3-8 0 0,0 18 1 16,1-9-2-16,0-2-3 0,-1 5-3 0,4-3 0 15,-2 0-1-15,0 2 1 0,0-1-4 0,-1-3-4 0,0 2 1 16,2 1-1-16,-2-2-1 0,-1-8 2 0,5 19-4 15,-3-12-3-15,2 6 2 0,-3-4-4 16,0-2 4-16,2 5-1 0,-1-4 1 0,0 1-3 0,0-1-1 16,0 1 1-16,-2-9 2 0,4 16-5 0,-2-8 1 15,-2-8-3-15,2 13 3 0,-2-6-2 16,0-7 1-16,2 11-2 0,-2-11 4 0,0 0-5 0,-2 12 2 16,2-12-1-16,-4 13 4 0,4-13 3 0,-10 8-2 15,5-4-2-15,5-4 0 0,-13 6-3 0,5-1 2 16,0-1-2-16,8-4 2 0,-17 6 0 0,10-6 1 15,-1 2-4-15,8-2 8 0,-20 4-2 0,12-4-3 16,8 0-2-16,-15 0 0 0,15 0-3 0,-15-3-2 16,15 3 0-16,-9-3-5 0,9 3 0 0,-12-9 2 0,7 6-8 15,0-6-10-15,5 9-10 0,-3-12-16 16,3 12-14-16,-1-15-19 0,-2 5-20 0,3 10-17 16,0-18-25-16,4 2-20 0,-2 2-35 0,-1 1-211 0,2-7-445 15,-1 6 196-15</inkml:trace>
          <inkml:trace contextRef="#ctx0" brushRef="#br0" timeOffset="128408.49">11396 8007 149 0,'0'0'217'0,"0"0"-21"0,0 0-18 0,-8 6-19 0,8-6-12 15,0 0-14-15,0 0-12 0,0 0-3 0,0 0-10 16,0 0-4-16,0 0 0 0,0 0 0 0,-8 3 2 15,8-3-3-15,0 0-2 0,0 0-4 0,0 0-2 16,0 0-3-16,0 0-2 0,0 0-5 0,0 0-3 16,0 0-2-16,28-16 2 0,-26 11-8 0,-2 5-5 15,0 0-3-15,7-9-1 0,-7 9-3 0,4-7-9 16,-4 7-3-16,0 0-2 0,0 0-13 0,0 0-4 16,-1-15-6-16,1 15 0 0,0 0-5 0,0 0-9 15,-11-6-13-15,11 6-10 0,-12-1-13 0,12 1-17 16,0 0-20-16,0 0-20 0,-18 10-22 0,18-10-27 15,-8 12-22-15,6-9-20 0,2-3-30 0,-6 9-213 0,6-9-451 16,0 0 199-16</inkml:trace>
          <inkml:trace contextRef="#ctx0" brushRef="#br0" timeOffset="129099.73">11654 7936 104 0,'-4'-7'249'0,"4"7"-7"16,0 0-15-16,0 0-16 0,0 0-20 0,0 0-13 15,0 0-18-15,0 0-11 0,6-17-22 0,-6 17-9 16,0 0-11-16,9-4-14 0,-9 4-6 0,13-4-8 16,-3 4-12-16,-10 0-6 0,17-1-9 0,-8 1-2 15,-9 0-4-15,19 3-3 0,-10-3-10 0,2 2 0 16,-1 0-3-16,0 0-2 0,0 0-6 0,-1 0 1 15,-1 0-6-15,-8-2 6 0,16 4-6 0,-10-1 2 16,-6-3 0-16,11 8 1 0,-6-5-4 0,-5-3 5 16,8 7 0-16,-8-7 1 0,6 11-1 0,-6-11 5 15,5 10-5-15,-3-4 1 0,-2-6-3 0,5 11 0 16,-5-11-2-16,0 12 0 0,1-5-4 0,-1-7 0 0,3 14 1 16,-3-6 2-16,0-8-7 0,-3 17 6 15,3-7-4-15,0-10-3 0,3 18 5 0,-6-11-6 0,6 2 2 16,-3-9 3-16,0 18-1 0,0-8 0 0,1-2 0 15,-1-8-2-15,2 20 3 0,0-11-1 0,-2 5 1 16,4-1-4-16,-1-3 4 0,-1 2-3 0,-2-4-1 16,3 1 1-16,0 2-7 0,0 3 5 0,-1-3-3 15,2 0-2-15,-2 0 5 0,1 0 0 0,-2 0-6 16,2-2 3-16,-1 3 1 0,0-2-3 0,-2-1 3 16,4 2-4-16,-4-1 1 0,0 1-1 0,0-1-1 15,0-10 6-15,0 19-3 0,0-10-3 0,0-9 2 16,-3 19 6-16,3-19-4 0,-1 15 4 0,1-6-7 0,0-9 6 15,-2 16 1-15,2-16-2 0,0 14 0 0,-2-6 4 16,2-8-6-16,-1 9 1 0,1-9 1 0,0 0 3 16,-3 11-4-16,3-11 1 0,-5 8 1 0,5-8-6 15,-6 10-15-15,6-10-22 0,-9 6-26 0,9-6-31 16,-9 6-37-16,1-2-42 0,8-4-46 0,-8 4-261 16,8-4-516-16,0 0 228 0</inkml:trace>
        </inkml:traceGroup>
      </inkml:traceGroup>
    </inkml:traceGroup>
    <inkml:traceGroup>
      <inkml:annotationXML>
        <emma:emma xmlns:emma="http://www.w3.org/2003/04/emma" version="1.0">
          <emma:interpretation id="{3E684133-7674-496D-8477-41CC9B45B016}" emma:medium="tactile" emma:mode="ink">
            <msink:context xmlns:msink="http://schemas.microsoft.com/ink/2010/main" type="paragraph" rotatedBoundingBox="3320,10441 18605,10011 18628,10823 3343,112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5F987F-B2F2-4545-B02B-A5AC63B0689A}" emma:medium="tactile" emma:mode="ink">
              <msink:context xmlns:msink="http://schemas.microsoft.com/ink/2010/main" type="inkBullet" rotatedBoundingBox="3320,10441 3972,10422 3985,10882 3333,10901"/>
            </emma:interpretation>
          </emma:emma>
        </inkml:annotationXML>
        <inkml:trace contextRef="#ctx0" brushRef="#br0" timeOffset="130841.75">2202 9756 22 0,'0'0'203'0,"0"0"-16"0,0 0-11 15,0 0-7-15,0 0-11 0,0 0-1 0,26-6-2 0,-26 6-9 16,21-3-4-16,-7 0-2 0,1-1 1 0,-1-1-13 16,-1 1-11-16,4 1-8 0,0-3-10 15,-1 3-9-15,-4-2-3 0,1 0-11 0,-1 3-7 0,-1-3-8 16,1 0-7-16,-3 2-4 0,-1 1-7 0,1-2-5 15,-9 4-4-15,12-5-2 0,-12 5-11 16,9-2-11-16,-9 2-15 0,11-4-10 0,-11 4-16 0,0 0-13 16,10-1-13-16,-10 1-8 0,0 0-14 0,11-3-10 15,-11 3-15-15,0 0-18 0,0 0-14 0,0 0-15 16,0 0-36-16,0 0-119 0,0 0-330 0,0 0 147 16</inkml:trace>
        <inkml:trace contextRef="#ctx0" brushRef="#br0" timeOffset="131368.95">2262 9761 59 0,'-8'11'165'0,"8"-11"-6"0,-8 7-10 15,8-7-20-15,-2 7-4 0,2-7-7 0,-3 10-2 0,3-10-10 16,0 0-5-16,3 15-9 0,-3-15-2 0,5 9-3 15,-5-9-4-15,7 9-6 0,-1-5-1 16,-1 2-2-16,-5-6-8 0,11 9-4 0,-5-7-6 0,2 2-4 16,3-2-2-16,-3 3-5 0,1-3-5 0,-9-2-2 15,14 6-4-15,-5-3-6 0,-2 0-6 16,1 0 3-16,1-3-1 0,-1 4-4 0,1 1-2 0,-1-1-3 16,-2-2-1-16,5 2 1 0,-5 1-2 0,3-2-1 15,-1 1-3-15,-8-4 4 0,15 10-5 0,-9-5 2 16,2 1-1-16,-3-2-2 0,3 2 2 0,1 0 0 15,-2 0-3-15,-1 0 2 0,1-1 0 0,-2-1-6 16,0 2 7-16,-5-6-4 0,9 13-8 0,-6-8 7 16,2 2 1-16,-5-7 0 0,4 13-2 0,-4-13 5 0,0 14 2 15,0-14 0-15,0 13 5 0,0-13 2 16,-8 12 0-16,6-3 2 0,2-9 0 0,-12 12 1 16,3-6-2-16,0 0-2 0,-6 0 6 0,3 1-2 0,1-1 0 15,-4 0 1-15,1-1-4 0,1 1 5 0,-3-3-3 16,2-1 1-16,1 5-1 0,-2-3-3 0,1-4 0 15,0 3 0-15,0-4 0 0,4 2 1 0,10-1-4 16,-17-1-1-16,17 1-1 0,-14-4-1 0,7 1-1 16,7 3-6-16,-9-11-8 0,4 6-7 0,5 5-10 15,-3-16-9-15,0 6-13 0,3 10-9 0,6-16-11 16,-6 6-14-16,4 3-6 0,-2-1-15 0,-2 8-9 16,11-14-31-16,-5 6-4 0,1 2-13 0,2 0-183 15,-4 1-366-15,3-1 161 0</inkml:trace>
        <inkml:trace contextRef="#ctx0" brushRef="#br0" timeOffset="131924.66">2833 10049 64 0,'0'0'228'0,"0"0"-13"16,-2-15-10-16,2 15-17 0,0 0-13 0,0 0-8 15,0 0-15-15,0 0-7 0,0 0-9 0,0 0-8 0,0 0-10 16,0 0-10-16,0 0-9 0,0 0-12 0,0 0-4 16,0 0-5-16,0 0-8 0,0 0-5 15,0 0-6-15,-21 4-5 0,21-4-6 0,0 0-5 0,0 0-3 16,0 0-2-16,0 0-7 0,0 0 2 0,-7 12-8 15,7-12 0-15,0 0-4 0,0 0-1 0,0 0-1 16,0 0 1-16,0 0-2 0,0 0 6 0,0 0 1 16,0 0 5-16,0 0-2 0,0 0 4 0,23 5-6 15,-23-5 3-15,0 0-5 0,13-8-1 0,-13 8 2 16,0 0 3-16,10-3-5 0,-10 3 7 0,0 0-6 16,8-6 4-16,-8 6-6 0,0 0 1 0,0 0-5 15,0 0-2-15,0 0-5 0,5-8-3 0,-5 8-12 16,0 0-11-16,0 0-19 0,0 0-19 0,0 0-21 15,0 0-24-15,0 0-18 0,0 0-25 0,0 0-25 16,-18-11-14-16,18 11-35 0,0 0-186 0,0 0-435 16,0 0 192-16</inkml:trace>
      </inkml:traceGroup>
      <inkml:traceGroup>
        <inkml:annotationXML>
          <emma:emma xmlns:emma="http://www.w3.org/2003/04/emma" version="1.0">
            <emma:interpretation id="{C99BEF0F-F282-4A69-B6C6-4E7DC3D6FFAC}" emma:medium="tactile" emma:mode="ink">
              <msink:context xmlns:msink="http://schemas.microsoft.com/ink/2010/main" type="line" rotatedBoundingBox="6633,10408 18607,10071 18628,10823 6654,11160"/>
            </emma:interpretation>
          </emma:emma>
        </inkml:annotationXML>
        <inkml:traceGroup>
          <inkml:annotationXML>
            <emma:emma xmlns:emma="http://www.w3.org/2003/04/emma" version="1.0">
              <emma:interpretation id="{24010E3D-8EE4-4519-A1CD-73D0330E35F3}" emma:medium="tactile" emma:mode="ink">
                <msink:context xmlns:msink="http://schemas.microsoft.com/ink/2010/main" type="inkWord" rotatedBoundingBox="6637,10557 8387,10507 8404,11111 6654,11160"/>
              </emma:interpretation>
            </emma:emma>
          </inkml:annotationXML>
          <inkml:trace contextRef="#ctx0" brushRef="#br0" timeOffset="134336.12">5686 9866 146 0,'0'0'177'16,"0"0"-13"-16,0 0-14 0,0 0-16 0,0 0-7 16,0 0-12-16,0 0-5 0,0 0-3 0,0 0 3 0,0 0-6 15,0 0-3-15,0 0-1 0,-5 21 2 16,5-21-5-16,0 0-6 0,0 18-3 0,0-9 0 15,-3 2-3-15,0-3-3 0,1 6-5 0,-3 0-2 16,-1 0-7-16,2-1-2 0,-2 1-5 0,-2 1-5 16,3 1-2-16,-3-2-6 0,1 5-5 0,-2 1-3 0,1-4-7 15,2-2 3-15,1 1-4 0,-3-1-9 0,1 1 2 16,2-4-4-16,0 3-2 0,0 0 2 0,1-4-7 16,1 1 4-16,-2 2-4 0,0-6-1 0,5-7-3 15,-3 12-1-15,-1-7 2 0,4-5-2 0,-5 13-2 16,5-13 1-16,-3 6-2 0,3-6 0 0,0 0 0 15,-4 6 4-15,4-6-3 0,0 0-1 0,0 0 1 16,0 0 2-16,0 0-9 0,0 0 0 0,0 0-5 16,0 0-4-16,0 0-7 0,0 0-2 0,0 0-3 15,6-36 0-15,0 24-10 0,-2 0-4 0,1-1-8 0,-1-2-2 16,4-2-2-16,-4 0-4 0,5-2 2 16,-2 0 1-16,3-1 3 0,-3 1 5 0,0 2 0 15,-1 1 7-15,-1-4 2 0,1 6 3 0,-2-1 4 0,2 2 4 16,-5-4 1-16,0 5 0 0,4 0 2 0,-1-1 3 15,-4 5-1-15,3 1 9 0,0-3 2 16,-3 10 4-16,5-12 3 0,-5 12 6 0,2-14 5 0,-2 14 2 16,0-8-2-16,0 8 2 0,0 0-1 0,4-12 5 15,-4 12-6-15,0 0 3 0,0 0-4 0,3-7-1 16,-3 7 0-16,0 0 1 0,0 0-2 0,0 0 4 16,14 0-4-16,-14 0 3 0,0 0 0 0,15 10 4 15,-9-4 0-15,3 0 1 0,-2 3 6 0,3-2 0 16,-3 2 0-16,3 2 4 0,-2 0-2 0,4-3-1 15,0 2 5-15,-2 0-3 0,1 3 1 0,2-4-2 16,-1 4-4-16,-5 0-2 0,5-1 7 0,-1-2-7 16,0 1 2-16,-1-1 1 0,-1-2-2 0,1 2-1 0,-3 2-3 15,3-3-2-15,-5 1 0 0,5-1 0 0,-3-1-1 16,3 2-3-16,-3-1-1 0,3 0 1 0,-5-2-2 16,1 2 1-16,0 0-2 0,-1-3-2 0,4 3 1 15,-4-2 0-15,-1 1-4 0,1-2 6 0,0-2-4 16,-5-4-2-16,10 10 1 0,-10-10-5 0,7 7-6 15,-3-3-5-15,-4-4-8 0,8 6-8 0,-8-6-14 16,7 6-9-16,-7-6-8 0,4 6-10 0,-4-6-15 16,0 0-14-16,0 0-7 0,6 7-18 0,-6-7-6 15,0 0-19-15,0 0-13 0,0 8-40 0,0-8-149 16,0 0-378-16,0 0 168 0</inkml:trace>
          <inkml:trace contextRef="#ctx0" brushRef="#br0" timeOffset="134594.54">5687 10170 147 0,'5'-13'159'0,"-5"13"-11"15,7-8-11-15,-7 8-14 0,10-6-10 0,-10 6-7 0,8-5-15 16,-8 5-7-16,11-3-13 0,-11 3-5 0,0 0-15 16,13 0-2-16,-13 0-15 0,14 0-13 0,-14 0-14 15,9 0-13-15,-9 0-19 0,15 2-10 0,-15-2-28 16,14 1-27-16,-14-1-108 0,16 0-215 0,-4-1 95 16</inkml:trace>
          <inkml:trace contextRef="#ctx0" brushRef="#br0" timeOffset="135272.39">6485 9812 179 0,'0'0'201'0,"0"0"-16"0,-2-13-8 0,2 13-21 15,0 0-9-15,-9-8-13 0,9 8-7 0,0 0-10 16,-14-5-10-16,7 2-9 0,7 3 0 0,-18-2-1 0,4 2-12 15,1-1 1-15,-1 1-2 0,0 0-4 16,0 1 0-16,-1-1-4 0,1 2-6 0,3 0-5 16,0-2-8-16,0 2-3 0,2 0-7 0,0 1-3 0,-3-2-6 15,12-1-6-15,-16 6 0 0,16-6-6 0,-11 4-1 16,11-4-5-16,-8 5 2 0,8-5-3 16,-9 6-2-16,9-6-2 0,-3 6 1 0,3-6-7 0,-4 9 2 15,4-9 0-15,0 0-2 0,-2 14-1 0,2-14 1 16,0 0-6-16,5 17 6 0,-4-11-3 0,-1-6-4 15,5 12 3-15,-2-2 0 0,0-1-1 0,-3-9 2 16,3 15-1-16,0-3 3 0,0-6 1 0,-3-6 0 16,2 19-3-16,1-10 2 0,-3 0-1 0,0 1 5 15,0-10 2-15,0 21-1 0,-3-8 1 0,3-2-3 16,0 1 5-16,-2 0-2 0,2-3 0 0,0 3-1 16,0-2 0-16,0 1 6 0,0-1-6 0,0-10 0 15,0 16-3-15,0-8-1 0,0-8 2 0,5 16-5 16,-5-9 5-16,0-7-2 0,1 15-1 0,3-9-1 15,0 0 2-15,-1 3-4 0,-3-9 1 0,9 10 3 16,-4-5-2-16,0 0 3 0,2 1-6 0,-7-6 3 0,10 7 0 16,-6-3 0-16,-4-4-3 0,13 6 0 0,-9-2-1 15,-4-4 1-15,11 5-2 0,-11-5 2 0,5 2-2 16,-5-2 0-16,0 0-1 0,0 0-5 0,0 0-9 16,9 4-9-16,-9-4-9 0,0 0-11 0,0 0-17 15,0 0-29-15,0 0-22 0,0 0-12 0,14-9-16 16,-14 9-22-16,10-8-6 0,0 1-20 0,-5 1-192 15,2-1-410-15,3-2 181 0</inkml:trace>
          <inkml:trace contextRef="#ctx0" brushRef="#br0" timeOffset="135569.61">6576 10071 98 0,'0'0'243'0,"3"-9"-4"0,-3 9-14 0,0 0-7 16,0 0-15-16,0 0-18 0,0 0-16 0,0 0-18 15,0 0-18-15,0 0-10 0,0 0-3 0,0 0-2 16,0 0 5-16,0 0-11 0,0 0-2 0,0 0 2 0,0 30-4 16,0-23-5-16,0-7-2 0,-3 17-12 15,1-9-6-15,-2 3-4 0,4-1 1 0,0-10-6 16,-3 21-5-16,3-15-6 0,-1 4-8 0,1-10-2 0,4 17-10 16,-4-9 3-16,0-8-7 0,0 13-2 0,4-6-4 15,-4-7 2-15,2 12-6 0,1-6-1 0,-3-6-10 16,0 0 5-16,2 10-4 0,-2-10 0 0,6 8-6 15,-6-8-7-15,6 4-19 0,-6-4-14 0,8 5-14 16,-8-5-23-16,9 1-25 0,-9-1-22 0,12 0-33 16,-12 0-30-16,0 0-33 0,20-10-40 0,-15 4-238 15,4-5-526-15,-1 1 232 0</inkml:trace>
          <inkml:trace contextRef="#ctx0" brushRef="#br0" timeOffset="135762.23">6767 9883 125 0,'-4'-11'246'0,"4"11"-23"0,0 0-23 0,-3-9-23 0,3 9-17 16,0 0-29-16,0 0-17 0,0 0-30 0,0 0-17 16,0 0-19-16,-5-7-21 0,5 7-29 0,0 0-10 15,0 0-29-15,0 0-14 0,0 0-27 0,0 0-43 16,0 0-90-16,0 0-232 0,0 0 103 0</inkml:trace>
          <inkml:trace contextRef="#ctx0" brushRef="#br0" timeOffset="136430.22">7000 9789 22 0,'0'0'256'0,"0"0"-19"0,0 0-18 16,0 0-16-16,0 0-20 0,0 0-20 0,0 0-11 15,0 0-15-15,5-10-16 0,-5 10-15 0,6-6-5 16,-6 6-7-16,14-5 0 0,-5 3-7 0,2-2-7 15,-3 3-1-15,4-2-3 0,-12 3-2 0,17-2-2 16,-6-1-8-16,-2 3-5 0,-9 0-4 0,19-1-2 16,-19 1-8-16,15 4-5 0,-15-4-4 0,14 2-5 15,-6-1 0-15,-8-1-1 0,12 7-6 0,-10 0-2 16,1-1 6-16,-3-6-3 0,6 12-3 0,0-4 5 16,-4-1-6-16,-2 1 6 0,0-8-5 0,4 15 6 15,-1-5-3-15,-1-1-2 0,-2-9 2 0,0 15 0 16,0-3-5-16,3 0 3 0,-3 0-5 0,0-3 4 0,0 3-3 15,0 0-2-15,0-1-3 0,3 1 3 0,-3 2-10 16,2-3 6-16,-2 1-2 0,3 0 3 0,-2 0 0 16,2 1-3-16,-1-4-2 0,-2 2 2 0,3 1-2 15,-3-1-4-15,5 0 0 0,-5-1-1 0,7 2 4 16,-5-1 0-16,1 2 0 0,-3-7-4 0,5 6-2 16,-3-2 4-16,3-1 0 0,-3 3 2 0,1-3-3 15,2 1-3-15,-1-2 0 0,-1 1 3 0,-1 1-1 16,1-4-2-16,0 4 4 0,-1-1-5 0,-2-9 0 15,7 15 1-15,-7-6 0 0,0-9 1 0,0 12 4 16,0-12-9-16,0 13 4 0,0-13 4 0,-8 13 0 16,4-6-1-16,4-7-3 0,-12 10 1 0,7-6 1 15,0 1 1-15,5-5-5 0,-15 6-5 0,10-3-8 16,5-3-1-16,-18 4-10 0,18-4-9 0,-16 2-16 0,10 0-15 16,6-2-18-16,-13 0-17 0,13 0-23 0,-12-6-20 15,12 6-26-15,-9-10-26 0,9 10-52 16,-6-9-167-16,6 9-447 0,3-16 198 0</inkml:trace>
          <inkml:trace contextRef="#ctx0" brushRef="#br0" timeOffset="138501.46">6704 9855 50 0,'0'0'88'0,"0"0"-7"0,0 0-2 0,0 0-7 15,0 0-4-15,0 0-7 0,0 0 2 16,0 0 4-16,0 0 3 0,0 0 5 0,0 0-6 16,0 0 5-16,0 0 4 0,8 14 0 0,-8-14 2 0,0 0-2 15,0 0 0-15,0 0-2 0,0 0 9 0,0 0 0 16,0 0 0-16,0 0 4 0,0 0 1 0,-3 12-3 16,3-12-3-16,0 0 1 0,0 0-3 0,0 0 2 15,0 0-3-15,3 7-2 0,-3-7 0 0,0 0 5 16,0 0-2-16,0 0 0 0,0 0 4 0,9 5-3 15,-9-5-3-15,0 0 0 0,0 0-3 0,8 1-7 16,-8-1-3-16,0 0-10 0,0 0 2 0,0 0-7 16,0 0-7-16,0 0 0 0,0 0 2 0,0 0-14 15,0 0-3-15,0 0-4 0,0 0 1 0,0 0-8 16,0 0-12-16,0 0-11 0,0 0-19 0,0 0-19 16,0 0-25-16,0 0-27 0,0 0-41 0,0 0-36 15,0 0-39-15,0 0-60 0,0 0-181 0,0 0-488 0,0 0 217 16</inkml:trace>
        </inkml:traceGroup>
        <inkml:traceGroup>
          <inkml:annotationXML>
            <emma:emma xmlns:emma="http://www.w3.org/2003/04/emma" version="1.0">
              <emma:interpretation id="{C8548DDB-3A1F-4BEE-B9B6-1EA42BF2F88E}" emma:medium="tactile" emma:mode="ink">
                <msink:context xmlns:msink="http://schemas.microsoft.com/ink/2010/main" type="inkWord" rotatedBoundingBox="8927,10691 9782,10667 9790,10951 8935,10975"/>
              </emma:interpretation>
            </emma:emma>
          </inkml:annotationXML>
          <inkml:trace contextRef="#ctx0" brushRef="#br0" timeOffset="136856.2">7835 10074 31 0,'-14'3'240'16,"14"-3"-19"-16,0 0-16 0,0 0-21 0,0 0-15 0,0 0-15 16,0 0-12-16,0 0-5 0,0 0-12 0,0 0-4 15,0 0-9-15,45-4-5 0,-32 3-8 16,4-3-5-16,7 3-8 0,-2 0-5 0,7-3-3 0,8 3-3 16,-3-4-2-16,2 1-7 0,-1 2-2 15,5-1-8-15,-4 2-5 0,2-1-2 0,-1-4-1 16,-1 6-9-16,-2-4 0 0,0-2-7 0,0 6 0 0,-7-3-3 15,0 3-5-15,-3-2-1 0,0 1 1 0,0-2-9 16,-2 3-1-16,-8 0 2 0,1-2-2 0,-1 2-5 16,1-1 0-16,-8-2-6 0,-7 3-6 0,20 0-11 15,-20 0-9-15,12 0-10 0,-12 0-15 0,12-2-13 16,-12 2-19-16,0 0-27 0,0 0-28 0,5-4-26 16,-5 4-36-16,0 0-191 0,0 0-421 0,0 0 186 0</inkml:trace>
          <inkml:trace contextRef="#ctx0" brushRef="#br0" timeOffset="137477.27">8078 9930 128 0,'0'0'196'0,"7"-6"-8"0,-7 6-14 16,0 0-6-16,0 0-12 0,0 0-10 0,0 0-9 15,0 0-10-15,0 0-11 0,0 0-16 0,0 0-2 16,0 0-14-16,0 0 1 0,0 0-3 0,0 0-5 15,0 0-3-15,0 0-3 0,-26 21-4 0,15-14-8 16,5-1 1-16,-6 0-1 0,-5 0-3 0,4 1-4 16,-2 2 0-16,1-4-2 0,2 5-4 0,-2-4-2 15,3 0-7-15,-3 3 1 0,2-1-1 0,0 0-7 16,-1 0 1-16,4-2-6 0,1-2-2 0,-1 2-6 16,1 0 1-16,-1 0-2 0,9-6-1 0,-8 13-1 0,2-7-1 15,6-6-4-15,-5 9 2 0,-1-3-3 16,6-6-3-16,-3 12 4 0,3-12 3 0,2 13-6 15,-2-13 3-15,4 10-2 0,1-4-1 0,1 1-1 0,3-3 0 16,-1 2 0-16,3-2-2 0,-3 1 3 0,6 0 2 16,-2 0-7-16,0 1-12 0,5-4-11 15,-5 1-20-15,5 0-21 0,-4 0-16 0,5 0-24 0,-5 0-17 16,2-2-28-16,-6-2-23 0,5 1-58 0,-6 1-137 16,-8-1-396-16,20 0 176 0</inkml:trace>
        </inkml:traceGroup>
        <inkml:traceGroup>
          <inkml:annotationXML>
            <emma:emma xmlns:emma="http://www.w3.org/2003/04/emma" version="1.0">
              <emma:interpretation id="{06643EA4-5A13-4FB3-95CC-CEF1984B7A5F}" emma:medium="tactile" emma:mode="ink">
                <msink:context xmlns:msink="http://schemas.microsoft.com/ink/2010/main" type="inkWord" rotatedBoundingBox="10274,10305 13060,10227 13080,10961 10294,11039"/>
              </emma:interpretation>
            </emma:emma>
          </inkml:annotationXML>
          <inkml:trace contextRef="#ctx0" brushRef="#br0" timeOffset="141517.91">9536 9721 154 0,'0'0'223'0,"0"0"-16"16,0 0-9-16,0 0-19 0,0 0-13 0,0 0-18 16,0 0-3-16,0 0-16 0,-26-12-8 0,26 12-11 0,-13-1-7 15,13 1-6-15,-15 0-4 0,15 0-9 0,-19 0-6 16,7 0-5-16,-5 1 1 0,4 3-10 0,0-3-4 15,-2 0-7-15,-2 3-5 0,2-1-6 0,-1 0 2 16,3 0-9-16,-4 0 0 0,2 1-5 0,1 1-2 16,0-1-8-16,2-1 2 0,2 2-3 15,0-1-1-15,10-4-5 0,-15 5 2 0,6-2-4 0,9-3 2 16,-12 8-6-16,7-5-1 0,5-3-1 0,-6 5 3 16,6-5-5-16,-6 6 2 0,6-6-5 0,0 0 1 15,0 12-2-15,0-12 3 0,0 0-3 0,0 0-3 0,9 8-4 16,-9-8 5-16,16 5-2 0,-10-4 1 0,5 1-3 15,2-2-4-15,0 0 0 0,1 3 4 16,-2-3-1-16,2 0 0 0,1 2 3 0,-2-2-1 0,-2 0-1 16,1 0 2-16,3 0 0 0,-2 0 2 0,-4 0-1 15,-9 0 0-15,25 0 1 0,-16 0-2 16,1 1 1-16,-10-1-1 0,16 2 0 0,-16-2 4 0,14 1-7 16,-8 2 6-16,-6-3 1 0,13 4-2 0,-9-1 0 15,-4-3 2-15,11 6-1 0,-8-1 1 0,-3-5-1 16,10 10 1-16,-6-7 3 0,-4-3-6 0,6 9 5 15,-6-9-2-15,6 12-1 0,-5-7 3 0,-1-5-2 16,4 11 3-16,-4-11-8 0,3 11 10 0,-3-11-3 16,3 10 1-16,-3-10 1 0,-3 12-1 0,3-12 3 15,-4 12 4-15,0-6-2 0,4-6 3 0,-10 8-1 16,3-3 1-16,7-5-9 0,-13 8 5 0,0-3 5 16,1-1-4-16,2-2 3 0,-2 0-3 0,-2 1-3 15,4-2 5-15,-5 4 0 0,-1-3 1 0,4 0-1 16,-3 0 0-16,0 1-4 0,-2-3 5 0,3 1-4 15,-3 2-1-15,5-3 4 0,12 0 0 0,-22-3-5 0,10 3 4 16,12 0-2-16,-19 0-2 0,11 0 1 0,8 0 0 16,-13-1-1-16,13 1 2 0,0 0-3 0,-19-1 0 15,19 1-3-15,-9-6 2 0,9 6-7 0,-8-2-6 16,8 2-4-16,0 0-11 0,-9-6-6 0,9 6-5 16,0 0-11-16,0 0-17 0,-2-12-14 0,2 12-17 15,0 0-3-15,0 0-13 0,10-12 0 0,-10 12-32 16,9-6-10-16,0 3-39 0,-9 3-114 0,11-6-331 15,-2 3 147-15</inkml:trace>
          <inkml:trace contextRef="#ctx0" brushRef="#br0" timeOffset="144543.02">10073 9520 121 0,'-23'25'195'0,"-1"2"1"0,0-2-8 15,4 3-19-15,0 3-6 0,-2 2-5 0,0-1-11 16,1 3-7-16,-2-2-7 0,4 2-12 0,2-2-12 15,-3 1-8-15,3-4-11 0,-1 2-7 0,3 1-12 0,0-6-4 16,3-2-7-16,0-3-2 0,-1 6-8 0,1-6-5 16,1-1-10-16,-1-1-8 0,-2-2-22 15,0-2-20-15,3-2-25 0,2 0-26 0,1-3-17 0,0-1-24 16,-1-4-33-16,3 3-44 0,0-6-133 0,1 2-342 16,5-5 152-16</inkml:trace>
          <inkml:trace contextRef="#ctx0" brushRef="#br0" timeOffset="145856.57">10264 9667 134 0,'0'0'151'15,"0"0"-9"-15,3-9-9 0,-3 9-7 0,0 0-7 16,9-8-1-16,-9 8-4 0,0 0-11 0,5-10 2 0,-5 10-10 15,5-4-3-15,-5 4-4 0,0 0-10 16,0 0-4-16,5-5-6 0,-5 5-9 0,0 0-3 16,0 0-9-16,0 0-4 0,0 0 2 0,0 0 2 0,0 0 2 15,0 0 8-15,0 0 4 0,-24 19 1 16,14-10 2-16,0 3-2 0,-2 3 5 0,-5 1-4 16,-5 7-3-16,5-4-1 0,0 2-3 0,-4 5-3 15,5-5-5-15,3 0 0 0,2 1-1 0,0-1-6 0,5 2-6 16,-1-2-2-16,3 0-3 0,1-1 2 0,3-1-2 15,0 2-5-15,0-6 1 0,7-1-4 0,-2 2-3 16,3 3-1-16,0-7-1 0,2 4-3 0,1-4 2 16,1-1-5-16,-1 2-13 0,0-4-13 0,3 0-17 15,-2 0-14-15,-2-5-19 0,-3 5-19 0,2-6-14 16,-4 3-18-16,2-2-14 0,-1-1-13 0,-6-3-23 16,8 6-23-16,-8-6-174 0,0 0-393 0,0 0 174 15</inkml:trace>
          <inkml:trace contextRef="#ctx0" brushRef="#br0" timeOffset="146290.75">10596 9841 70 0,'4'-6'233'0,"-4"6"-14"15,0 0-4-15,1-9-9 0,-1 9-7 16,0 0-5-16,0 0-13 0,0 0-4 0,0 0-10 16,2-12-12-16,-2 12-10 0,0 0-17 0,0 0-14 0,0 0-9 15,0 0-11-15,0 0-3 0,0 0-3 16,0 0-6-16,0 0-4 0,-17 30-5 0,10-19 1 0,4 4 2 15,-2-3-3-15,1 0 1 0,-1 8-5 0,2-7-5 16,1 1 5-16,0 0-12 0,1 0-1 0,-1-3 0 16,2 1-6-16,2 3-1 0,-2-3-7 0,1-3 1 15,3 1 1-15,-2-1-5 0,2-1-5 0,-2 2-1 16,2-3-6-16,-1 1 1 0,-3-8-3 0,5 9-7 16,0-2 7-16,-5-7-7 0,7 9-2 0,-3-4-7 15,-4-5-20-15,6 7-12 0,-1-2-17 0,-5-5-15 16,7 4-17-16,-7-4-14 0,0 0-20 0,0 0-28 15,0 0-25-15,0 0-37 0,0 0-13 0,0 0-31 16,0 0-236-16,0 0-515 0,0 0 229 0</inkml:trace>
          <inkml:trace contextRef="#ctx0" brushRef="#br0" timeOffset="146573.37">10631 9624 99 0,'-4'-13'259'0,"4"13"-9"0,-1-14-14 16,1 14-8-16,-1-13-10 0,1 13-11 0,0-14-21 16,0 14-12-16,0 0-13 0,0-15-13 0,0 15-17 15,0 0-15-15,0 0-9 0,0-10-16 0,0 10-7 16,0 0-13-16,0 0-25 0,0 0-15 0,0 0-14 15,0 0-17-15,0 0-19 0,0 0-27 0,0 0-21 16,0 0-34-16,12 25-23 0,-11-19-29 0,4 3-47 16,-4 0-159-16,7 0-388 0,-4 3 172 0</inkml:trace>
          <inkml:trace contextRef="#ctx0" brushRef="#br0" timeOffset="146908.21">10874 9941 110 0,'0'0'220'0,"0"0"-17"0,0 0-13 0,0 0-14 16,13 2-13-16,-13-2-9 0,0 0-10 0,0 0-4 0,21-4-10 15,-21 4-2-15,15-5-7 0,-5 4-9 16,3-2-11-16,2 0-3 0,-2 2-9 0,2-1-2 16,1-2-7-16,-1-1-10 0,-1 2-8 0,2 0-5 0,-1 2-5 15,0-4-3-15,0 4-5 0,1-1-6 16,-3-1-1-16,1 0-5 0,1 0-4 0,-3 0-1 0,1 3-6 16,-13 0 1-16,18-4-9 0,-9 2-7 0,-1 1-14 15,-8 1-12-15,12 0-15 0,-12 0-15 0,0 0-14 16,14-3-16-16,-14 3-23 0,7-6-21 0,-7 6-19 15,0 0-18-15,5-6-53 0,-5 6-120 0,0 0-361 16,0 0 159-16</inkml:trace>
          <inkml:trace contextRef="#ctx0" brushRef="#br0" timeOffset="147196.82">11120 9721 43 0,'0'0'249'0,"0"0"-15"16,-6-4-22-16,6 4-16 0,0 0-23 0,0 0-19 16,0 0-9-16,0 0-14 0,0 0-7 0,0 0-13 0,-16 14 0 15,15-7-6-15,1-7-3 0,-2 15-11 0,1-6 0 16,-2 4-4-16,2-2-6 0,0 3-11 0,1 0-4 16,-3 1-7-16,3-1-3 0,0-1-5 0,3 3-1 15,-3-1-7-15,2 0-5 0,-2 1-5 0,4-4 1 16,-2 1-7-16,-2-1 0 0,1 2-3 0,2-3-2 15,-3-3-9-15,1 5-14 0,-1-4-9 0,0-9-20 16,5 15-16-16,-4-6-15 0,-1-9-13 0,4 13-21 16,-4-13-14-16,2 12-20 0,-2-12-18 0,6 6-23 15,-6-6-194-15,11 3-394 0,-11-3 174 0</inkml:trace>
          <inkml:trace contextRef="#ctx0" brushRef="#br0" timeOffset="147519.44">11450 9736 119 0,'0'0'232'0,"0"0"-15"15,0 0-12-15,0 0-14 0,0 0-18 0,0 0-18 16,0 0-18-16,0 0-3 0,0 0-8 0,0 0-2 15,0 0-3-15,0 0-5 0,0 0 2 0,1 30-1 16,0-18-9-16,-1 1-8 0,-1 1-6 0,1-2-1 16,-1 4-6-16,-1-1-13 0,0-1-4 0,0 2-5 0,1 0-6 15,1-2-6-15,-3 2-6 0,3-1-4 16,0-2-3-16,0-1-6 0,3 3 2 0,-3-4-10 16,1 1-6-16,-1-3-15 0,0-9-15 0,2 17-23 0,0-10-17 15,0 2-21-15,0-3-22 0,-2-6-28 0,8 12-30 16,-4-7-24-16,-4-5-58 0,12 5-168 0,-3-4-433 15,-1 3 191-15</inkml:trace>
          <inkml:trace contextRef="#ctx0" brushRef="#br0" timeOffset="148045.36">11752 9551 154 0,'0'0'202'0,"-3"-9"-15"0,3 9-10 16,0 0-10-16,0 0-14 0,0-11-16 0,0 11-6 15,0 0-15-15,0 0-11 0,0 0-6 0,0 0-11 16,9-7-12-16,-9 7 1 0,0 0-12 0,18 5-3 16,-18-5-6-16,21 10-2 0,-11-4 3 0,0 2 2 15,3 2 5-15,3 5-7 0,-3 2 1 0,1 1 0 16,-1 2 8-16,0 0-4 0,-2 3-1 0,-1 2-4 15,-1-4-6-15,1 13-3 0,-5-4 0 0,0 1-6 0,-4 2-3 16,-5-7-3-16,-2 6-1 0,-5 0-5 0,0-2 1 16,-5 2-16-16,-5-4-24 0,1 2-28 0,-6-1-38 15,3-2-36-15,-1-2-38 0,9-6-33 0,-1-1-238 16,-1 0-454-16,6-6 200 0</inkml:trace>
        </inkml:traceGroup>
        <inkml:traceGroup>
          <inkml:annotationXML>
            <emma:emma xmlns:emma="http://www.w3.org/2003/04/emma" version="1.0">
              <emma:interpretation id="{076266B6-8FB6-44D1-BC70-F8083E146EE4}" emma:medium="tactile" emma:mode="ink">
                <msink:context xmlns:msink="http://schemas.microsoft.com/ink/2010/main" type="inkWord" rotatedBoundingBox="17986,10195 18610,10178 18621,10566 17997,10583"/>
              </emma:interpretation>
            </emma:emma>
          </inkml:annotationXML>
          <inkml:trace contextRef="#ctx0" brushRef="#br0" timeOffset="-165811.37">16868 9514 137 0,'0'0'194'0,"0"0"-11"0,0 0-10 16,0 0-13-16,0 0-14 0,0 0-10 15,0 0-10-15,0 0-11 0,0 0 6 0,0 0-8 0,0 0 2 16,0 0-5-16,0 0 0 0,0 0-11 16,9 13 3-16,-9-13-1 0,0 12-3 0,0-12-8 0,4 12-7 15,-4-3 1-15,0-9-6 0,0 14-8 0,2-6-3 16,-2-8-6-16,2 15-7 0,-2-6-5 0,0-9 0 16,2 16-5-16,-2-16-7 0,0 12-3 0,0-12-1 15,0 15 0-15,0-8-6 0,0-7-5 0,0 0-2 16,-2 17-2-16,2-17-2 0,2 9-2 0,-2-9-1 15,1 7 0-15,-1-7 0 0,0 0-1 0,0 0-2 16,-1 13-2-16,1-13 0 0,0 0 4 0,0 0-3 16,0 0 0-16,0 0 1 0,0 0 0 0,0 0-2 15,0 0 1-15,0 0-5 0,0 0 2 0,0 0 1 16,0 0-5-16,0 0 5 0,0 0-2 0,10-29 0 16,-6 23-6-16,1 0-3 0,4-4-1 0,-1-1-3 0,-1 1 1 15,4-3-4-15,1-1 2 0,3 2 5 0,-4-1-3 16,1 3 1-16,1 2-2 0,-1-4 5 15,-2 3-3-15,1 1-1 0,1 4 3 0,-5-9 1 0,4 7 1 16,-5 0 2-16,4 1 0 0,-4-1-2 0,3 1-3 16,-1 0 3-16,0 1-3 0,0-2 1 15,1 1 0-15,-2 1 1 0,2-2 3 0,-1 3 0 0,-8 3-4 16,15-5 4-16,-7 2-2 0,-8 3 2 0,17-6-3 16,-7 5 1-16,2-4 1 0,-4 3 0 0,-8 2 2 15,18-4-1-15,-7 2-6 0,-11 2 6 0,13 0-3 16,-13 0 6-16,14 0-4 0,-14 0 3 0,9 2 1 15,-9-2-5-15,11 2 5 0,-11-2 1 0,6 5 4 16,-6-5-1-16,8 7 2 0,-5-1 0 0,-3-6 0 16,1 9 6-16,-1-9 0 0,3 15 8 0,-3-15 3 15,-4 16-4-15,3-4 7 0,-3 0 2 0,2-3-1 0,-3 6 6 16,0-2 2-16,0-1 1 0,-2-2 1 16,2 5 7-16,-2-3 3 0,2 0-12 0,-1 1 3 0,0 3-8 15,1-4 14-15,3-1-19 0,-4 0-4 0,6 3 3 16,-1-6 0-16,1 5-10 0,3-6 1 0,2 7 3 15,4-6-1-15,0 6-11 0,6-6-28 0,-1-1-36 16,8 5-31-16,2-4-39 0,1-2-49 0,1 1-51 16,0-5-52-16,-3 3-265 0,5-4-585 0,-3-1 260 15</inkml:trace>
        </inkml:traceGroup>
      </inkml:traceGroup>
    </inkml:traceGroup>
    <inkml:traceGroup>
      <inkml:annotationXML>
        <emma:emma xmlns:emma="http://www.w3.org/2003/04/emma" version="1.0">
          <emma:interpretation id="{42482F20-7022-4FFD-9D01-85DA25C91EA8}" emma:medium="tactile" emma:mode="ink">
            <msink:context xmlns:msink="http://schemas.microsoft.com/ink/2010/main" type="paragraph" rotatedBoundingBox="3204,12115 7626,12036 7639,12776 3217,128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E424B23-0810-4EE7-AE3D-7371CDF511CF}" emma:medium="tactile" emma:mode="ink">
              <msink:context xmlns:msink="http://schemas.microsoft.com/ink/2010/main" type="inkBullet" rotatedBoundingBox="3204,12115 3853,12104 3864,12727 3215,12738"/>
            </emma:interpretation>
          </emma:emma>
        </inkml:annotationXML>
        <inkml:trace contextRef="#ctx0" brushRef="#br0" timeOffset="151392.35">2296 11353 172 0,'0'0'226'0,"0"0"-13"0,-12-1-19 16,12 1-11-16,0 0-14 0,-17 7-18 0,17-7-7 16,-11 8-8-16,4-1-10 0,-2 2-5 0,4 3-8 0,-3 3-8 15,1-2-5-15,-3 5-10 0,-1-1-7 0,4 3-6 16,-3-1-5-16,1-1-10 0,1 3-5 0,1 4-2 16,-1-2-10-16,3 2 0 0,-1-1-6 0,1-1-3 15,1 9-3-15,2-7-2 0,-1 0-6 0,2-2 1 16,2 0-5-16,-1 2-1 0,3-2-5 0,-2-3 3 15,0 0-3-15,3-4 0 0,-3 0-5 0,1-1 4 16,0-6-2-16,1-1 2 0,0-1-6 0,-1 2 1 16,-2-9-1-16,7 13 1 0,-2-9-1 0,-5-4 2 15,10 8-4-15,-3-8-2 0,-7 0 1 0,21 0 2 16,-9-6-4-16,1 3 2 0,-2-4 0 0,2-2-5 16,2-1-1-16,2-3 1 0,-3-3-4 0,2 2 1 15,-6 3-1-15,3-7-6 0,-1-1 2 0,0 3 1 0,-4-3-1 16,0 5 1-16,-6 1 3 0,2 1 4 0,-2-2-6 15,-2 2 3-15,-2 0-2 0,2 12-3 16,-2-16 4-16,-1 6 1 0,-2 2-1 0,-2 2-2 0,1 2 2 16,6 4-1-16,-16-9-4 0,8 6 7 0,8 3-3 15,-22-3 2-15,11 4-1 0,-4 1-1 0,0 2 0 16,-2 1 2-16,2 1-5 0,0 0 5 0,-3 3-7 16,2 1-7-16,3-2-16 0,-4 5-15 0,6-5-12 15,0 6-28-15,1-5-3 0,2 4-30 0,-1-2-11 16,2 1-30-16,4-1-54 0,-2 0-125 0,5-2-368 15,0-9 163-15</inkml:trace>
        <inkml:trace contextRef="#ctx0" brushRef="#br0" timeOffset="151972.21">2741 11845 11 0,'0'0'238'0,"0"0"-20"0,0 0-15 16,0 0-13-16,0 0-15 0,0 0-15 0,-29 14-18 15,29-14-8-15,-3 8-12 0,3-8-8 0,-5 6-11 16,5-6-13-16,0 0-4 0,-4 12-8 0,4-12-7 16,0 0-5-16,0 0-4 0,0 0-2 0,3 13-1 15,-3-13-3-15,0 0 0 0,0 0-1 0,5 9 3 16,-5-9 0-16,0 0-1 0,9 0-3 0,-9 0-3 15,0 0-1-15,0 0-5 0,0 0-1 0,0 0-3 0,0 0-6 16,18-9-3-16,-18 9-1 0,0 0-6 0,0 0-3 16,4-10-12-16,-4 10-18 0,0 0-13 0,0 0-21 15,0-9-26-15,0 9-19 0,0 0-23 0,0 0-29 16,0 0-31-16,-5-18-13 0,5 18-206 0,0 0-422 16,-6-4 186-16</inkml:trace>
      </inkml:traceGroup>
      <inkml:traceGroup>
        <inkml:annotationXML>
          <emma:emma xmlns:emma="http://www.w3.org/2003/04/emma" version="1.0">
            <emma:interpretation id="{D2C69A2F-0DC7-4686-8E38-662E218D3391}" emma:medium="tactile" emma:mode="ink">
              <msink:context xmlns:msink="http://schemas.microsoft.com/ink/2010/main" type="line" rotatedBoundingBox="4401,12113 7627,12056 7639,12776 4414,12834"/>
            </emma:interpretation>
          </emma:emma>
        </inkml:annotationXML>
        <inkml:traceGroup>
          <inkml:annotationXML>
            <emma:emma xmlns:emma="http://www.w3.org/2003/04/emma" version="1.0">
              <emma:interpretation id="{F066BCEC-12E2-4F29-AE34-B013C49D5C51}" emma:medium="tactile" emma:mode="ink">
                <msink:context xmlns:msink="http://schemas.microsoft.com/ink/2010/main" type="inkWord" rotatedBoundingBox="4401,12126 6400,12091 6413,12798 4414,12834"/>
              </emma:interpretation>
            </emma:emma>
          </inkml:annotationXML>
          <inkml:trace contextRef="#ctx0" brushRef="#br0" timeOffset="153815.11">3292 11739 51 0,'0'0'219'15,"-5"-7"-22"-15,5 7-23 0,0 0-11 0,0 0-19 16,0 0-5-16,0 0-9 0,0 0-7 0,0 0-6 15,14 21-4-15,-14-21-5 0,4 13-8 0,0-5-8 16,-2-1-2-16,-2-7 1 0,7 14-10 0,-3-6 0 16,0 0-6-16,0 1-7 0,-1-2 3 0,1 2-7 15,1 0 1-15,-2 1-4 0,-2-4-6 0,3 6-5 16,-3-2-3-16,2-2-3 0,-2 4-8 0,0-5 1 16,3 2-7-16,-4-9-1 0,2 15-2 0,-2-15-4 0,0 12 0 15,1-6 0-15,-1-6-5 0,0 0 0 16,0 13-2-16,0-13 0 0,0 0-3 0,0 0 1 15,3 9 1-15,-3-9 4 0,0 0 6 0,0 0-2 0,0 0-1 16,0 0-2-16,0 0-3 0,0 0-3 16,0 0-1-16,0 0-3 0,0 0-1 0,0 0 3 0,1-40-4 15,-1 27 0-15,0 1-2 0,1-3 2 0,2 1-4 16,-2-1-4-16,0-2 7 0,5-3-5 0,-2 6 3 16,-1-6 0-16,3 4 0 0,-2 1 0 0,1 2-4 15,1-1 1-15,-3 1-2 0,5 0 2 0,-3 1-4 16,-1 5 5-16,1-1-3 0,0 0-4 0,1 1-10 15,0 0-9-15,-6 7-20 0,13-9-20 0,-5 7-22 16,1 0-20-16,-9 2-17 0,20-1-19 0,-11 2-20 0,1 1-23 16,-10-2-48-16,19 2-140 0,-10 0-402 15,-1 0 179-15</inkml:trace>
          <inkml:trace contextRef="#ctx0" brushRef="#br0" timeOffset="154569.4">3607 11877 106 0,'8'8'185'0,"-8"-8"-11"0,0 0-10 0,9 0-13 16,-9 0-11-16,12 0-13 0,-12 0-12 0,14-5-16 16,-14 5 2-16,14-7-10 0,-7 6-10 0,5-4-5 15,-4 1-8-15,4-1-10 0,-3-4-4 0,0 4 0 16,-2 0-5-16,4-4-8 0,-3 3-2 0,1-2-6 15,-2 2-4-15,-1-1-3 0,0 1-3 0,-1-2 1 16,-1 0-2-16,-4 8-5 0,4-13-2 0,-4 13-8 0,4-12-2 16,-4 12-2-16,-4-15-1 0,4 15-6 0,-3-11 2 15,3 11 2-15,-10-7 2 0,10 7-6 16,-11-7 2-16,-1 5-2 0,12 2 4 0,-17-3-1 0,17 3 3 16,-14 3-2-16,5 1 8 0,9-4-2 15,-21 6 1-15,9-4 6 0,4 4-5 0,-1 1-8 16,0 1 13-16,1 1-2 0,2-2 0 0,-2 2 4 0,1 2-1 15,2 0-6-15,1-3 6 0,0 4 3 0,0-2-5 16,4-1 2-16,3 3-1 0,-3 1 1 16,1-1-4-16,5-2 2 0,-4 2-1 0,2-1 0 0,1-1 2 15,1-2 2-15,3 0-2 0,-4-1 1 0,5 3 0 16,-3-6 5-16,2 2-4 0,-1 0 0 0,5-1-5 16,0-1 2-16,-4-2-2 0,7-2 3 0,-3 0-2 15,1 0-6-15,-2-2 6 0,-3-1-3 0,6 0 1 16,-1-1-3-16,0-2-3 0,-2-1 2 0,3-1 1 15,3-7 1-15,-4 0-2 0,1-1 0 0,2-5-8 16,0 3-8-16,1-10-9 0,3-2-4 0,-3 1-5 16,0-3-1-16,-1 1 2 0,0 0 4 0,-1 3 4 15,-4-4-1-15,-3 9 3 0,0-7-1 0,-4 5 2 0,1 4 2 16,-4 0-4-16,0 2 8 0,1-3 4 0,-3 6 2 16,0 2 8-16,2 1 7 0,-2 2 0 15,0 1 6-15,0 10-2 0,-2-15 4 0,2 15-2 0,0-12-1 16,0 12-3-16,0 0-2 0,-1-10-2 0,1 10-3 15,0 0-1-15,0 0-1 0,0 0-3 0,0 0 4 16,0 0-2-16,0 0 0 0,-16 26 1 0,13-15 8 16,1 5-2-16,0 5 3 0,-1 0 0 0,2 2 1 15,1 0 2-15,0 2 6 0,1 8-1 0,2-8 4 16,-1 4-1-16,0 3-1 0,0-1 1 0,-1 0 0 0,1-6-3 16,0 1 2-16,0-4-4 0,-1 1 4 15,3 0 0-15,-3-1-7 0,1 1-2 0,0-3 1 16,-2-4 1-16,0 4 1 0,0-4-4 0,-2-1-1 15,2 0-4-15,-2 0 0 0,2-3-18 0,-1-2-16 16,0-2-15-16,-2 3-13 0,3-11-19 0,-1 14-17 16,1-14-26-16,-2 15-23 0,2-15-23 0,0 0-48 0,-2 10-123 15,2-10-360-15,0 0 160 0</inkml:trace>
          <inkml:trace contextRef="#ctx0" brushRef="#br0" timeOffset="154973.97">3994 11883 53 0,'-6'-3'253'0,"6"3"-18"15,0 0-23-15,0 0-19 0,-11-4-22 0,11 4-21 16,0 0-13-16,0 0-14 0,0 0-10 0,0 0-14 15,0 0-10-15,25-6-10 0,-25 6-12 0,18-3-7 0,-3 2-12 16,-2-2-7-16,0 1-8 0,4 1-10 16,0 0-2-16,0 1-3 0,0-1-4 0,-1 0 0 15,-2 1-1-15,-2-2-2 0,3-1-4 0,-7 2 2 0,-8 1 5 16,21-2-3-16,-10 2-1 0,-11 0 3 16,14 0 4-16,-14 0-2 0,13 2 7 0,-13-2-3 0,13 1 3 15,-13-1-1-15,13 6 2 0,-13-6-4 0,11 5 6 16,-11-5-2-16,8 7-1 0,-8-7-5 0,7 6-3 15,-3-2-1-15,-4-4 2 0,10 8-1 0,-8-2-2 16,-2-6 1-16,7 9-4 0,-7-9-1 0,5 12 1 16,-4-8-12-16,-1-4-11 0,4 12-20 0,-4-12-11 15,4 10-19-15,-4-10-15 0,3 7-22 0,-3-7-24 16,0 0-9-16,4 8-12 0,-4-8-40 0,0 0-107 0,0 0-317 16,0 0 141-16</inkml:trace>
          <inkml:trace contextRef="#ctx0" brushRef="#br0" timeOffset="155325.18">4460 11720 113 0,'0'0'168'0,"0"0"-10"0,0 0-15 15,0 0-9-15,0 0-6 0,6 19-12 0,-6-19-13 16,2 12-11-16,-2-12-3 0,2 12-4 0,-2-12-4 15,1 14-5-15,1-4-5 0,-2-10-9 0,1 14-7 16,3-5-4-16,-3-3 0 0,2 2-6 0,-3-8 3 16,0 18-9-16,1-12-2 0,-1-6-4 0,2 15-3 15,0-7 3-15,-2-8-6 0,-4 14 5 0,4-14-1 16,-4 12-2-16,2-5 4 0,-2 2-5 0,4-9 2 16,-12 8-2-16,5 0-3 0,0-2-1 0,-3-1-3 15,3-2 2-15,-4 4-1 0,-2-2-4 0,3-3-1 0,-2 3 3 16,0-2-3-16,2 0 4 0,-3 0-2 0,2-1-5 15,11-2 0-15,-18 4-1 0,7-4-4 0,11 0 4 16,-13 2-8-16,13-2-9 0,-15 1-19 16,15-1-18-16,-12-1-24 0,12 1-24 0,0 0-25 0,-11-5-28 15,11 5-208-15,-2-9-378 0,2 9 167 0</inkml:trace>
          <inkml:trace contextRef="#ctx0" brushRef="#br0" timeOffset="155674.33">4577 11830 154 0,'9'3'225'0,"-9"-3"-19"0,7 6-9 0,-7-6-17 16,8 6-13-16,-6 0-13 0,-2-6-8 0,10 9-17 15,-5-3-5-15,0 0-7 0,0 1-9 0,-2-1-10 16,2 0-8-16,0 0-6 0,1 0-7 0,-1 1-5 0,1-1-7 15,-4 2-3-15,-2-8-8 0,8 11-4 0,-8-11-6 16,7 8-2-16,-5-3-8 0,-2-5 1 16,2 9-7-16,-2-9-3 0,0 0 1 0,3 10-1 0,-3-10-2 15,0 0 3-15,0 0 4 0,0 0 2 0,0 0-5 16,0 0 6-16,0 0 1 0,0 0 0 0,0 0-1 16,0 0 1-16,0 0 1 0,0 0-4 0,-18-27-6 15,18 15 0-15,-2-1-1 0,4-2-3 0,-2 3-10 16,1-3-6-16,4 3-14 0,0-3-17 0,-1 2-23 15,3 0-21-15,-1 0-22 0,5 0-21 0,-3 0-28 16,1 6-26-16,3-4-31 0,-3 4-208 0,-4-2-441 16,4 6 195-16</inkml:trace>
          <inkml:trace contextRef="#ctx0" brushRef="#br0" timeOffset="156096.41">4903 11802 191 0,'0'0'232'0,"4"7"-20"16,-4-7-13-16,6 11-12 0,-3-4-13 0,-3-7-13 15,5 11-11-15,-2-5-9 0,-3-6-14 0,6 13-9 16,1-9-11-16,-7 5-10 0,0-9-9 0,6 12-6 16,-4-6-9-16,-2-6-5 0,9 9-13 0,-9-9 1 15,2 10-7-15,-2-10-1 0,6 8-10 0,-6-8-2 16,4 9-5-16,-4-9 1 0,0 0-7 0,2 10 5 15,-2-10-8-15,0 0 0 0,0 0 0 0,0 0-1 16,0 0-6-16,0 0 2 0,0 0-7 0,0 0-4 16,0 0-7-16,20-15-8 0,-14 5-14 0,2-1-7 0,-3-2-10 15,7 0-1-15,-5 0 4 0,5-6 1 0,-1 3 3 16,1 6 4-16,-2-3 7 0,1 2-1 0,-3 1 6 16,4 2 6-16,-5 2 3 0,3-3 9 0,-1 4 2 15,-1 0 7-15,-3 2 0 0,-5 3 2 0,13-5-3 16,-13 5 4-16,14 2 4 0,-14-2 9 0,9 6 1 15,-2-1 5-15,1 5-1 0,-2 0 3 0,0 1 2 16,-1 1 2-16,-3 0-2 0,5 1-2 0,-2 2-5 16,0 1 0-16,1-2-3 0,0 6-2 0,1-6-3 15,-2 2-9-15,4 3-35 0,-4-1-39 0,-1-2-44 16,1 2-52-16,1-2-71 0,-2-5-190 0,1 2-455 16,-3-1 202-16</inkml:trace>
        </inkml:traceGroup>
        <inkml:traceGroup>
          <inkml:annotationXML>
            <emma:emma xmlns:emma="http://www.w3.org/2003/04/emma" version="1.0">
              <emma:interpretation id="{C39625A1-CD05-4302-8117-43F61316B299}" emma:medium="tactile" emma:mode="ink">
                <msink:context xmlns:msink="http://schemas.microsoft.com/ink/2010/main" type="inkWord" rotatedBoundingBox="7114,12065 7627,12056 7638,12730 7126,12740"/>
              </emma:interpretation>
            </emma:emma>
          </inkml:annotationXML>
          <inkml:trace contextRef="#ctx0" brushRef="#br0" timeOffset="156837.59">6005 11980 133 0,'0'0'244'0,"0"0"-13"15,0 0-21-15,0 0-18 0,0 0-15 0,0 0-12 16,0 0-10-16,0 0-7 0,0 0-10 0,17-23-7 15,-13 18-8-15,4-1-3 0,-2 0-7 0,-1-5-9 16,3 1-5-16,3-1-7 0,-2-3-12 0,0 2 0 16,-1-7-11-16,4 0-2 0,-2-1-9 0,2-1 0 15,0 1-9-15,2-12-8 0,0 4-4 0,-2-2-1 16,0 8-4-16,4-10-5 0,-5 2-4 0,1-1-1 16,0-1-3-16,-2 0 0 0,-2 2-1 0,-1 8-2 0,-2-3 1 15,0 5 2-15,2 1-7 0,-2 2 10 16,-5 3 2-16,1-1 0 0,3 3-1 0,-3 1 1 15,-1 4 2-15,0 7-3 0,6-11-7 0,-6 11 1 0,2-11-10 16,-2 11-1-16,0 0-2 0,0 0 3 0,0 0-6 16,0 0 0-16,0 0 2 0,0 0-1 15,20 19-2-15,-15-9 5 0,2 5-7 0,-1 2 3 0,2 3 0 16,1 1 2-16,-1 2-6 0,3-1 5 0,-5 3-1 16,3-3 2-16,-1 3-3 0,1-3 2 0,-1 3-1 15,-1-2 4-15,3-3-5 0,-3 2 0 0,3-1 2 16,-5-2 1-16,4 1-3 0,-6-6 1 0,4 5 2 15,0-5-6-15,-4-2 3 0,2 1-3 0,-1-1 0 16,-4-3-9-16,5 2-12 0,-2-3-18 0,-2 0-13 16,2 1-8-16,-3-9-18 0,5 15-16 0,-5-10-23 15,0-5-15-15,3 12-23 0,-3-12-26 0,5 7-30 16,-5-7-193-16,0 0-440 0,0 0 195 0</inkml:trace>
          <inkml:trace contextRef="#ctx0" brushRef="#br0" timeOffset="157070.73">6286 11726 279 0,'0'0'270'15,"-8"-2"-20"-15,8 2-19 0,0 0-20 0,0 0-24 0,0 0-16 16,0 0-21-16,0 0-14 0,0 0-11 0,20-13-12 15,-9 10-17-15,3 3-8 0,1 0-9 0,-2-4-5 0,4 4-15 16,0 0-21-16,-1-2-30 0,1 2-39 16,0 0-39-16,-4 0-52 0,1 0-70 0,-3 0-167 15,3-3-388-15,-2 3 172 0</inkml:trace>
        </inkml:traceGroup>
      </inkml:traceGroup>
    </inkml:traceGroup>
    <inkml:traceGroup>
      <inkml:annotationXML>
        <emma:emma xmlns:emma="http://www.w3.org/2003/04/emma" version="1.0">
          <emma:interpretation id="{67BEF756-CA14-4509-B70D-7912487B26F7}" emma:medium="tactile" emma:mode="ink">
            <msink:context xmlns:msink="http://schemas.microsoft.com/ink/2010/main" type="paragraph" rotatedBoundingBox="3043,13513 23258,12394 23316,13454 3102,145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16826EC-CFCC-4D05-B87B-6662DF887D70}" emma:medium="tactile" emma:mode="ink">
              <msink:context xmlns:msink="http://schemas.microsoft.com/ink/2010/main" type="line" rotatedBoundingBox="3043,13513 23258,12394 23316,13454 3102,14573"/>
            </emma:interpretation>
          </emma:emma>
        </inkml:annotationXML>
        <inkml:traceGroup>
          <inkml:annotationXML>
            <emma:emma xmlns:emma="http://www.w3.org/2003/04/emma" version="1.0">
              <emma:interpretation id="{69E8B09F-4BAB-47B2-B439-3C8DF520750C}" emma:medium="tactile" emma:mode="ink">
                <msink:context xmlns:msink="http://schemas.microsoft.com/ink/2010/main" type="inkWord" rotatedBoundingBox="3052,13669 4715,13576 4755,14283 3091,14376"/>
              </emma:interpretation>
            </emma:emma>
          </inkml:annotationXML>
          <inkml:trace contextRef="#ctx0" brushRef="#br0" timeOffset="-142097.22">2054 12971 66 0,'0'0'132'0,"0"0"-15"16,0 0-7-16,0 0-15 0,0 0-6 15,0 0 1-15,0-15-7 0,0 15-2 0,0 0-6 0,0 0-4 16,0 0-2-16,0 0-2 0,0 0-5 0,0 0-6 16,-1-9-1-16,1 9-4 0,0 0-1 0,0 0-4 15,0 0-2-15,0 0-3 0,0 0-2 0,0 0 2 16,0 0-2-16,0 0 3 0,4-16-8 0,-4 16 3 16,0 0 2-16,0 0-4 0,4-9 2 0,-4 9 1 15,0 0 0-15,0 0-2 0,5-9 2 0,-5 9-1 16,0 0-6-16,0 0 6 0,4-7-3 0,-4 7-2 15,0 0-5-15,0 0-2 0,0 0-2 0,0 0-4 16,0 0-3-16,0 0-3 0,0 0 3 0,0 0-1 16,0 0 1-16,0 0 2 0,0 0 1 0,3 25 1 15,-3-25-2-15,-2 15 3 0,2-15-2 0,-1 15 1 16,-3-2-3-16,3-4 2 0,-1 1 1 0,0 2 1 16,2 1-2-16,-3-1 3 0,-1-1-4 0,2 1 1 15,-2 1 1-15,1-1 3 0,1-1-3 0,-1-1 6 16,0 2-8-16,2-1 2 0,-2 3 0 0,-1-2-3 0,1 1 2 15,1-5-2-15,-2 6 0 0,2-3-6 0,2 3 4 16,-4-1-1-16,2 0-3 0,-1-4 0 0,1 6-3 16,2 0-4-16,-2-2 4 0,-1-2 0 0,2 3-2 15,-3-3 2-15,3 0-2 0,-2 1 3 0,0 2-4 16,3-1 2-16,-1-2-3 0,-3 0 2 0,0 0-6 16,0-2 6-16,4-9-2 0,-1 19 4 0,-3-10-2 15,4-9 1-15,-4 16-1 0,3-8-2 0,1-8 2 16,-3 12-3-16,3-12-2 0,0 10 5 0,0-10-2 0,0 12-3 15,0-12 3-15,3 10-1 0,-3-10-1 16,4 12 0-16,-2-9 1 0,-2-3 1 0,6 9 1 16,-6-9-1-16,5 7 0 0,-5-7 0 0,9 6-2 0,-9-6 1 15,8 5 1-15,-3-1-1 0,-5-4-2 16,10 5 5-16,-10-5-3 0,12 3-1 0,-12-3 1 0,15 2-1 16,-9 0 2-16,-6-2-2 0,16 0-2 0,-16 0 5 15,17 3-3-15,-7-3 0 0,-10 0-2 0,19-4 3 16,-9 3-2-16,3-3 1 0,0 0 2 0,2 2 1 15,-2-2-4-15,0 2 0 0,2-4-1 0,-2 2 1 16,1-2-2-16,0 1-2 0,-2-1 0 0,1 0 3 16,-2-1-5-16,1 1 1 0,0-1-3 0,-2 1 3 15,1-3-5-15,-2 0 4 0,2-1-3 0,-1 1 5 16,-2 1-4-16,0-2 0 0,1-2-1 0,-3-1-1 0,2 5 3 16,-1-5 3-16,-2 4 0 0,-2-4-2 15,1 6 1-15,-2-1-2 0,2-4 0 0,0 0-1 0,-1 3 0 16,1 3 3-16,-3-4-1 0,-1 10 5 0,1-19-7 15,-2 7 1-15,1 3 2 0,0 9 1 0,-1-14 1 16,1 14-3-16,-3-14 4 0,3 14-2 0,-7-11 2 16,7 11-4-16,-5-11 2 0,5 11 0 0,-8-6 0 15,8 6 0-15,-10-5-1 0,10 5 6 0,-12-5-5 16,12 5 5-16,0 0 0 0,-18 2 0 0,18-2 2 16,-17 6 2-16,10 1 2 0,-2-5 1 0,1 4 2 15,0 2-1-15,-2 0 4 0,1 3 0 0,1 2 3 16,1-3 0-16,1 4-6 0,-2-2 6 0,4 2-6 15,-1 1 3-15,1-2-5 0,1 4 5 0,3-7 0 16,-2 2 0-16,0 3 0 0,4 0-4 0,0-2-3 0,1 2 2 16,2-4 1-16,-1 1 4 0,0-2-2 15,4 1 2-15,-2 0-2 0,1-5 1 0,1 1 6 16,-2-2-2-16,3 5 1 0,3-5-2 0,0 1-2 0,-2-1 2 16,2 0-3-16,1-2-1 0,-4 0-4 0,6-3 5 15,2 0-7-15,-4-2 3 0,1 2 2 0,-5-1-4 16,6-4-1-16,-1 1 1 0,2-1 1 0,0-1 0 15,-2 2 0-15,0-2-5 0,-1-4 3 0,0 1-3 16,6-1 0-16,-2-5-3 0,-5 4 2 0,5-2 0 16,-2-6 0-16,-2 2-5 0,3-2 0 0,-4-2 1 15,1-1-12-15,-3 0 1 0,2 1-6 0,0-3 0 16,1-6-7-16,-3-1-2 0,-2 9-3 0,1-2 7 16,-1-5-5-16,-3 6 6 0,1-2 3 0,-1 3 1 15,-4 1 3-15,0 3 3 0,-1 3 0 0,3 0 1 16,-2-1 7-16,-1 2 1 0,0 1 4 0,0 1 1 15,-1 1 6-15,1 11-1 0,0-18 1 0,0 8-1 0,0 10 2 16,0-11 6-16,0 11-8 0,-3-10 4 0,3 10-1 16,0 0-1-16,0 0-3 0,0-12-1 0,0 12-1 15,0 0-2-15,0 0 0 0,0 0 3 0,0 0 3 16,-13 22 1-16,8-11-1 0,0 3 9 0,-3 1 3 16,-2 4 1-16,4 0 3 0,-1 4 0 0,1 0-2 15,1 0 11-15,0 8-4 0,2-8-1 0,1 1-2 16,-2 2 4-16,0-4-2 0,2 5-2 0,2-2-2 15,-2-2 1-15,4 0 0 0,-2-3 2 0,0 3-5 16,2-2 2-16,-1-1-4 0,2-3 4 0,-1-2-3 0,0 0-5 16,2-2 1-16,-3 2-2 0,3 0 0 15,-2-2-7-15,2-2 6 0,2-1-2 0,-4 2 3 16,2-4-4-16,0-1-2 0,-1 2-10 0,2-2-11 0,-1 1-12 16,-2-1-15-16,2 0-14 0,-4-7-12 15,3 8-17-15,-3-8-12 0,5 10-18 0,-5-10-13 0,3 9-12 16,-3-9-25-16,0 0-25 0,0 0-36 0,0 0-221 15,0 0-481-15,0 0 213 0</inkml:trace>
          <inkml:trace contextRef="#ctx0" brushRef="#br0" timeOffset="-141847.34">2662 13405 176 0,'0'0'246'16,"0"0"-15"-16,0 0-14 0,3-11-14 0,-3 11-15 16,9-7-12-16,-9 7-7 0,8-9-12 0,-8 9-14 0,12-6-12 15,-6 0-7-15,2 3-15 0,-2-1-6 0,2 0-14 16,1 0-4-16,-9 4-13 0,16-4-11 0,-7-2-6 16,-9 6-8-16,13-5-17 0,-6 2-22 0,-7 3-23 15,12-6-17-15,-4 4-24 0,-8 2-20 0,11-5-20 16,-4 1-25-16,1-1-9 0,-2-1-24 0,3-4-32 15,-2-2-140-15,1 0-353 0,1-1 156 0</inkml:trace>
          <inkml:trace contextRef="#ctx0" brushRef="#br0" timeOffset="-141533.8">3084 12855 56 0,'4'-10'222'15,"-4"10"-9"-15,0 0-8 0,0 0-3 0,0 0-10 16,0 0-12-16,0 0-9 0,-11 25-13 16,7-16-12-16,1 4-8 0,2 1-16 0,-3-3-13 0,3 3-8 15,-3-4-10-15,4 5-8 0,-2 0-9 0,-2-2-6 16,3 2-8-16,0 0-7 0,-3 1-15 0,1-1-21 16,1-4-30-16,-4 5-27 0,4-5-33 0,-2 2-42 15,1-2-37-15,-2 0-65 0,0-2-132 0,3 2-376 16,0-3 166-16</inkml:trace>
          <inkml:trace contextRef="#ctx0" brushRef="#br0" timeOffset="-140963.18">3564 13142 181 0,'0'0'245'0,"-13"-9"-11"15,13 9-13-15,-12-2-16 0,12 2-8 0,-17 0-15 16,7 0-13-16,-2 2-10 0,12-2-15 0,-23 3-15 16,11 0-12-16,-3 2-8 0,4-3-11 0,3 2-9 15,0 1-11-15,-2-2-8 0,10-3-8 0,-12 9-6 0,8-4-5 16,4-5-7-16,-7 10 0 0,7-10-6 15,-1 10 1-15,1-10-9 0,0 0 3 0,1 16-8 16,5-11 0-16,-6-5-3 0,10 6-3 0,-7 0-3 0,-3-6 0 16,11 5-2-16,-1 0 0 0,-4-3-3 0,2 3 0 15,2 0-1-15,-2 0 1 0,0-2-4 0,1 0 1 16,0 0-5-16,2 0 4 0,-3 0-5 0,0 3 2 16,-1 0 2-16,1-2-5 0,3 4 0 0,-3-2 4 15,1 1-2-15,-3-1-2 0,6 0-1 0,-4 4 0 16,-3-3 0-16,0-1 3 0,4 6-1 0,-2-1-2 15,-4-4-1-15,2 1 0 0,-1 2 3 0,-3-3 1 16,-1-7 0-16,4 15 7 0,-3-9 5 0,-1-6 6 16,0 11 5-16,0-11 3 0,0 0 2 0,-5 15 0 0,0-11-5 15,5-4-1-15,-13 3 0 0,4 1-10 16,1-3 5-16,-3 0-2 0,11-1-2 0,-22-2 3 16,10-2-7-16,3 3 0 0,-1 0-2 0,10 1 2 0,-17-8-6 15,9 6-7-15,-3-4-9 0,2 3-11 0,3-3-20 16,6 6-22-16,-13-10-25 0,6 4-26 0,2-2-28 15,0 0-34-15,5 8-39 0,-6-21-250 0,4 14-502 16,2 7 222-16</inkml:trace>
        </inkml:traceGroup>
        <inkml:traceGroup>
          <inkml:annotationXML>
            <emma:emma xmlns:emma="http://www.w3.org/2003/04/emma" version="1.0">
              <emma:interpretation id="{0A23005F-D747-4918-86E9-F77E0569FBC5}" emma:medium="tactile" emma:mode="ink">
                <msink:context xmlns:msink="http://schemas.microsoft.com/ink/2010/main" type="inkWord" rotatedBoundingBox="5506,13820 8369,13661 8389,14026 5527,14185"/>
              </emma:interpretation>
            </emma:emma>
          </inkml:annotationXML>
          <inkml:trace contextRef="#ctx0" brushRef="#br0" timeOffset="-140049.26">4419 13235 107 0,'0'0'278'0,"0"0"-24"16,0 0-18-16,0 0-23 0,0 0-22 0,0 0-15 15,0 0-12-15,0 0-17 0,0 0-13 0,-4 15-14 16,4-15-6-16,0 0-15 0,5 17-7 0,-5-17-8 16,7 11-7-16,-2-6-9 0,-5-5-4 0,9 6-10 15,-3-1-3-15,0 1-1 0,2-2-8 0,1-3-5 0,-9-1-2 16,17 1-3-16,-9-1-1 0,-8 0-5 15,18-2 0-15,-6-2-4 0,2 1-1 0,-6-2-6 16,3 2 3-16,-2-3-4 0,0-3-1 0,-2 2-3 0,3-2 0 16,-3-1 0-16,-2-1-2 0,1 3-1 0,1-2 0 15,-3-3-2-15,-2 1 1 0,1 4-2 0,-3 8 1 16,-3-17-4-16,3 9 3 0,0 8-4 0,-5-15 1 16,1 11-3-16,4 4 0 0,-10-9 4 0,3 3-2 15,-2 3-2-15,9 3 4 0,-19-3 0 0,4 3-1 0,2 3 3 16,1-2 3-16,-3 5-1 0,3-1 2 15,0 1-3-15,-1-2 7 0,1 5-8 0,0-3 3 16,1 0 4-16,0 4-3 0,3 1-2 0,2-2 3 0,-3 2-3 16,3 0 2-16,4-3-2 0,-1 0 2 15,3-8-1-15,-1 17 3 0,1-8-4 0,0-9 3 16,1 17-4-16,3-9 4 0,0-3-7 0,0 1 2 0,-4-6 2 16,14 8-1-16,-7-3 1 0,3-4-3 0,-10-1-3 15,19-3 2-15,-6 1-9 0,1-3-2 0,-1-1-7 16,0 0 0-16,3 0 3 0,-3-4-1 0,0-1 3 15,-1 2 2-15,5-7-3 0,-7 8 1 0,1-5 3 16,-3 5 4-16,1-3-5 0,-1 2 11 0,-3 3 5 16,-1-3 5-16,0 3-1 0,-4 6 9 0,8-8-1 15,-8 8-1-15,5-8-2 0,-5 8-5 0,0 0-2 16,0 0-3-16,0 0 7 0,0 0 4 0,0 0 0 16,0 0 1-16,8 16 6 0,-8-16 5 0,-2 18-2 0,2-6 0 15,0-3-1-15,0-9 2 0,0 23 1 16,2-15-7-16,2 5 2 0,-2-1-3 0,-1-1 5 15,3-1-6-15,-2-1-7 0,2 0 4 0,-3 0-14 0,3-3-18 16,-2 3-18-16,-2-9-20 0,6 10-29 0,-1-6-33 16,1 1-30-16,-6-5-36 0,12 5-27 0,-12-5-57 15,0 0-181-15,19-11-481 0,-10 6 214 0</inkml:trace>
          <inkml:trace contextRef="#ctx0" brushRef="#br0" timeOffset="-139585.08">5041 13039 8 0,'0'0'290'0,"0"0"-17"16,0 0-23-16,0 0-14 0,-5-13-23 0,5 13-21 0,-12-1-21 16,12 1-10-16,0 0-11 0,-17 4-14 0,17-4-9 15,-14 7-10-15,5-1-14 0,1-1-10 16,-2 1-5-16,-1 1-7 0,1 1-11 0,2 2-7 0,3-4-5 15,-1 3-6-15,1-2-7 0,0 0-1 0,2 1-7 16,3-8 1-16,-4 15-6 0,7-6-1 0,-3-9-5 16,1 16 2-16,2-7-6 0,1-4-2 0,1 3-6 15,2 0 2-15,-2-1-1 0,1-1-3 0,0-1-1 16,1 5 0-16,3-7-6 0,-4 2 6 0,1 1-3 16,-1 1-6-16,2-1 5 0,-1-3-1 0,-1 1 1 15,1 1-3-15,-1-1 0 0,-6-4-3 0,9 8 3 16,-9-8 2-16,8 7 0 0,-8-7 1 0,4 9 2 15,-4-9 6-15,3 11 7 0,-3-11 1 0,-2 10 1 16,2-10 0-16,-5 10-4 0,-1-5 0 0,6-5-3 16,-11 9 1-16,1-3-1 0,-2-1-2 0,4 0-2 15,-4-1-7-15,3 1-15 0,0 1-14 0,-3 1-13 0,6-2-23 16,-2-1-16-16,8-4-11 0,-12 5-25 0,12-5-20 16,-9 1-26-16,9-1-27 0,0 0-25 0,0 0-221 15,0 0-464-15,0 0 205 0</inkml:trace>
          <inkml:trace contextRef="#ctx0" brushRef="#br0" timeOffset="-139213.65">5333 13074 266 0,'0'0'265'0,"0"0"-19"0,0 0-18 16,0 0-26-16,0 0-13 0,0 0-14 0,-18-7-13 0,18 7-17 15,-17 2-10-15,17-2-11 0,-23 6-5 16,12 0-15-16,-4-1-7 0,0 3-9 0,2-2-9 16,-2 0-10-16,7 2-9 0,-5-1-3 0,3-1-4 0,2 0-6 15,0 3-7-15,2-5-1 0,-1 2-2 0,3 1-7 16,4-7 0-16,-3 12-4 0,3-12-1 0,2 14-6 16,-2-14 0-16,6 12-4 0,0-5-1 0,-1-1 2 15,1 0-6-15,1-3-5 0,2 3 5 0,-1-1-3 16,2 1 3-16,2 0-6 0,-4-1 3 0,1 1-4 15,-1-1 4-15,-2-1-5 0,4 1-2 0,-4 1 3 16,-6-6 0-16,12 10-2 0,-6-7 3 0,0 3 1 16,-6-6 8-16,9 9-2 0,-9-9 6 0,2 13 0 0,-2-13 5 15,0 8 2-15,0-8 2 0,0 0 2 16,-7 14-3-16,3-9-1 0,4-5-4 0,-12 9-3 16,7-6 0-16,-3 3-4 0,-1-3-3 0,9-3-11 0,-17 7-13 15,13-4-16-15,4-3-14 0,-11 6-18 16,11-6-17-16,-11 3-19 0,11-3-25 0,0 0-26 0,0 0-24 15,0 0-13-15,0 0-30 0,-6-15-186 0,6 15-435 16,8-21 192-16</inkml:trace>
          <inkml:trace contextRef="#ctx0" brushRef="#br0" timeOffset="-138978.08">5458 13096 1 0,'0'0'246'0,"0"0"-4"0,0 0-9 15,0 0-7-15,0 0-18 0,4 21-10 16,-4-21-14-16,0 13-10 0,0-13-13 0,-2 16-5 0,2-6-12 16,0-1-9-16,0-9-15 0,0 14-12 15,-2-1-9-15,4-5-8 0,-2-8-16 0,0 16 1 16,2-7-11-16,-2-9-5 0,0 15-5 0,0-8-10 0,0-7-14 16,3 11-19-16,-3-11-21 0,1 9-22 0,-1-9-28 15,0 0-20-15,6 10-23 0,-6-10-27 0,5 3-23 16,-5-3-28-16,0 0-45 0,0 0-139 0,17-13-393 15,-12 8 174-15</inkml:trace>
          <inkml:trace contextRef="#ctx0" brushRef="#br0" timeOffset="-138689.43">5615 13094 130 0,'0'0'238'0,"0"0"-17"0,0 0-20 15,0 0-18-15,4-6-13 0,-4 6-12 0,0 0-10 16,0 0-10-16,0 0-13 0,0 0-2 0,15 13-4 15,-15-13-9-15,5 10-4 0,-3-3-3 0,-2-7-5 16,6 12-3-16,-1-4-3 0,-5-1-3 0,4 0-2 16,-2 2-6-16,-2-9 1 0,3 16-5 15,-3-7-3-15,0-9-3 0,0 14-8 0,0-5 0 0,0-9-3 16,-3 16-4-16,-3-10-8 0,2 4 2 0,-3-3-8 16,1 0-3-16,-2-1-4 0,-1 1-3 0,-2-1-2 15,0 3-7-15,3-7 3 0,-1 2-13 0,0 1-8 16,-2-2-14-16,11-3-15 0,-14 7-15 0,8-6-12 15,6-1-19-15,-11 1-24 0,11-1-15 0,-11 2-20 16,11-2-18-16,0 0-22 0,0 0-17 0,-6-14-26 16,6 14-200-16,0 0-444 0,4-16 197 0</inkml:trace>
          <inkml:trace contextRef="#ctx0" brushRef="#br0" timeOffset="-137720.58">5862 13118 126 0,'0'0'221'0,"0"0"-14"0,0 0-11 0,12 7-11 15,-12-7-5-15,5 11-6 0,-3-5-7 0,-2-6-9 16,5 10-10-16,-2-3-3 0,-3-7-5 0,2 14-4 16,2-5-8-16,-3 1-4 0,-1-10-8 0,2 16-9 15,-4-8-7-15,2 1-1 0,0-9-17 0,2 16-1 16,-2-9-2-16,0-7-8 0,-2 13-3 0,2-13-6 15,-1 12-3-15,1-12-11 0,0 10-1 0,0-10-7 16,0 0-1-16,0 0-5 0,1 11-3 0,-1-11-1 16,0 0 0-16,0 0-13 0,0 0 10 0,2 7-4 15,-2-7-14-15,0 0-9 0,0 0-6 0,0 0-10 0,0 0-15 16,0 0-10-16,17-24-7 0,-9 14-11 0,-5 1-9 16,4-3-11-16,2 0-9 0,3-1-6 15,-4 1 3-15,1-3 1 0,0 4 6 0,4 0 10 0,-6 0 7 16,2-2 14-16,-1 4 8 0,-3 1 17 0,1 1 14 15,-3 1 8-15,-3 6 0 0,9-10 11 0,-9 10 3 16,3-7 0-16,-3 7 1 0,0 0-5 0,0 0 1 16,8-5 14-16,-8 5 11 0,0 0 3 0,0 0 6 15,0 0-4-15,0 0 6 0,-6 28 5 0,6-28 2 16,-2 14 2-16,2-14-6 0,-2 17 3 0,1-9-4 16,1-8 0-16,0 15-3 0,0-5-6 0,0-10 3 15,1 18-3-15,-1-10-2 0,0-8-3 0,4 13 2 16,-1-6-5-16,2-1-3 0,0-3 2 0,1 4-6 0,-6-7-5 15,11 5 6-15,-4-2-5 0,-7-3 0 16,17 4-8-16,-9-4-7 0,4 0-8 0,-12 0-3 0,22-4-5 16,-10 1-3-16,5 0-2 0,-6-1 0 0,2-2-5 15,3 1-2-15,-3-1-5 0,3-3-1 0,1 2-3 16,-4-2 6-16,1 1-3 0,-2-1 5 0,-1-1 1 16,0 3 5-16,1 0 7 0,-7 3 3 0,4-1 10 15,-3 0 6-15,-6 5 9 0,8-6 1 0,-8 6 2 16,9-3-2-16,-9 3-2 0,0 0 4 0,6-6-4 15,-6 6-1-15,0 0-3 0,0 0 2 0,0 0 1 16,0 0 2-16,0 0-1 0,8 15 6 0,-8-15 1 16,0 8 2-16,0-8 0 0,5 10 6 0,-5-10-5 0,4 13 1 15,-1-7-3-15,-1 0 1 0,4 0-3 16,-2 2-3-16,3-2 3 0,0-1-1 0,3-2-9 16,-2 0 6-16,7 3 0 0,-1-2-5 0,3-4 1 0,4 2 3 15,1-3-8-15,0 1-1 0,1-1-1 16,0-3-4-16,-1 2-4 0,-1-2 0 0,2-6-12 15,-1 3-5-15,1-4-3 0,-1 2-5 0,2-3-7 0,-4-1 3 16,2 0-9-16,-5-1 8 0,0-2-5 0,-8 3 3 16,1 0 2-16,-3 2 5 0,1 0 1 0,-6 1 6 15,0-1 2-15,-2 2 1 0,0 9 6 0,-7-16 3 16,2 10-1-16,-2 0 6 0,0 3 0 0,-5 1 2 16,12 2 3-16,-17-1 5 0,2 2 3 0,1 1 4 0,1 4-1 15,1 0 6-15,-2 1 4 0,2 0 7 16,0 1 0-16,2 3 10 0,1 0 0 0,3-3-5 15,1 0 3-15,1 2 2 0,2 0 4 0,2-2 6 16,0 5-3-16,1-4 3 0,7 0 8 0,1-1-1 0,1 0 0 16,5 1 1-16,7 0 9 0,2 1-4 15,6 1 2-15,8-5-9 0,1-1-11 0,-4 1 8 0,0-6-8 16,-8 1-2-16,9-1-3 0,-10 4-10 0,3-8 3 16,-1 4-4-16,-2-1-11 0,-3 0-5 0,-1-2-21 15,-5 1-19-15,0-2-31 0,-2 3-18 0,-1-2-27 16,-6 1-29-16,1 1-36 0,-9 1-46 0,15-5-37 15,-15 5-283-15,5-4-581 0,-5 4 258 0</inkml:trace>
        </inkml:traceGroup>
        <inkml:traceGroup>
          <inkml:annotationXML>
            <emma:emma xmlns:emma="http://www.w3.org/2003/04/emma" version="1.0">
              <emma:interpretation id="{43FFC029-B4A5-456A-AE63-81F0C39BDA25}" emma:medium="tactile" emma:mode="ink">
                <msink:context xmlns:msink="http://schemas.microsoft.com/ink/2010/main" type="inkWord" rotatedBoundingBox="8964,13368 10464,13285 10501,13941 9000,14024"/>
              </emma:interpretation>
            </emma:emma>
          </inkml:annotationXML>
          <inkml:trace contextRef="#ctx0" brushRef="#br0" timeOffset="-136367.5">7886 12906 131 0,'0'-12'206'0,"0"12"-7"0,0 0-4 16,0-12-2-16,0 12-13 0,0 0-7 16,0 0-9-16,-3-13-3 0,3 13-6 0,0 0-7 0,0 0-9 15,0 0-7-15,0 0-6 0,0-13-16 0,0 13-10 16,0 0-13-16,0 0-8 0,0 0-7 15,0 0-10-15,0 0 3 0,0 0-1 0,0 0-2 0,0 0 1 16,-4 39-4-16,2-28-3 0,-1 4-1 0,3-3-8 16,0 1 3-16,0 1-8 0,-5-1-2 0,5 0-7 15,0 2-1-15,-3-2-1 0,6-1-3 0,-3 1-3 16,3-5-2-16,-1 3-3 0,1-1-3 0,-3-10-2 16,2 13 2-16,0-6-5 0,-2-7 1 0,5 12-1 15,0-9-7-15,-5-3 6 0,7 8-1 0,1-4 1 16,-8-4-6-16,14 0-4 0,-14 0-7 0,17-7-3 15,-9 4-9-15,1-2-4 0,3 0-5 0,-2-4-11 0,2 1 0 16,-3-2-7-16,4-8-1 0,-4 5-3 0,2 0-4 16,1-6 1-16,-3 1 3 0,-1 5 5 0,-2-1 2 15,-1-3 5-15,1 5 3 0,0-3 5 0,-3 2 5 16,2 2 7-16,-2 1 12 0,0 1 0 0,-3 0 4 16,0 9 4-16,6-12 5 0,-6 12 2 0,2-10-1 15,-2 10-3-15,3-6-3 0,-3 6-3 0,0 0 1 16,0 0 0-16,0 0-2 0,0 0 1 0,0 0 7 15,0 0 3-15,0 0 9 0,0 0-4 0,-3 34 12 16,1-19 4-16,-1 0-5 0,0 0 0 0,3 1 2 16,0 0-1-16,-3-2-1 0,5 8-7 0,-4-6 4 15,2-1-12-15,2 0 8 0,-1-2-7 0,2 1 2 0,0-1-1 16,-1-1-5-16,-2 1-19 0,3-1-17 0,-3-3-34 16,4-2-22-16,-4-7-28 0,5 14-27 0,-2-11-26 15,-3-3-21-15,9 6-51 0,-9-6-168 0,10 0-437 16,-10 0 195-16</inkml:trace>
          <inkml:trace contextRef="#ctx0" brushRef="#br0" timeOffset="-135690.5">8351 12946 207 0,'0'0'223'0,"0"0"-14"0,0 0-5 0,0 0-13 16,0 0-11-16,7 16-18 0,-7-16-6 0,0 16-5 0,3-7-4 15,-1 2-14-15,-2-1-7 0,0 2-11 0,0 0-2 16,0 1-9-16,0-1-4 0,-2-1-11 16,2-11-2-16,-3 20-11 0,6-12-6 0,-3 3-3 0,0-11-1 15,-3 15-12-15,3-15-6 0,-1 11 2 0,1-11-11 16,0 9-2-16,0-9-6 0,0 0 0 16,0 0-3-16,1 14-1 0,-1-14 2 0,0 0-3 0,0 0-2 15,0 0-7-15,0 0-6 0,0 0-6 0,0 0-3 16,0 0-10-16,0 0-12 0,10-31-13 0,-4 21-2 0,0-2-7 15,-1-2-5-15,2 0 4 0,-2 2 1 16,6-1 0-16,-2-6 10 0,-3 8 0 0,2-4 5 16,1 3-1-16,-1-1 8 0,-1 3 4 0,-2-1 7 0,0 4 9 15,2-2 3-15,-5 3 5 0,-2 6 1 16,11-10 2-16,-9 5 3 0,-2 5-3 0,10-6 0 16,-10 6-5-16,7-3 3 0,-7 3 2 0,0 0 6 0,0 0 0 15,10 12 5-15,-5-4 7 0,-5-8-4 0,2 17 5 16,0-11 0-16,0 8-4 0,1-1-1 0,2-1 2 15,-1 1-2-15,-3-1-3 0,3 0 2 0,2 1-5 16,-1-1-2-16,-1-1 1 0,1-1 0 0,-3-2-9 16,5 0 7-16,-4-2-2 0,2 1-5 0,-5-7 0 15,9 11-1-15,-6-5-7 0,4-3-3 0,-7-3-4 16,15 6-7-16,-9-3-6 0,-6-3-5 0,17-5-6 16,-4 2-5-16,-3 0-5 0,1-1-2 0,0-2 1 15,-2-3-4-15,1-1-3 0,2-2 2 0,0 0 1 16,0 0 4-16,-2-1 6 0,-1 3 0 0,-1-3 5 15,4 3 9-15,-5-1 8 0,-2 1 12 0,0 3 7 16,1 1 7-16,-6 6 8 0,8-7 5 0,-8 7-2 0,3-7-1 16,-3 7-7-16,0 0 3 0,0 0 2 0,0 0 11 15,0 0-4-15,0 0 0 0,14 17 5 16,-11-11 4-16,0 4-3 0,-3 0 1 0,0 1 2 0,0 0 3 16,5 3-6-16,-5-2-3 0,4 3-2 0,-4-3 0 15,2 0-6-15,4 3 3 0,-3-2-9 0,-1-1 3 16,2 0-4-16,-2-4 0 0,1 3-4 0,1-5-11 15,-4-6-19-15,5 13-24 0,-5-7-28 0,0-6-35 16,5 8-33-16,-5-8-36 0,0 0-23 0,3 9-38 16,-3-9-207-16,0 0-477 0,0 0 212 0</inkml:trace>
          <inkml:trace contextRef="#ctx0" brushRef="#br0" timeOffset="-135475.85">8928 12731 26 0,'0'0'269'0,"4"-14"-29"0,-4 7-21 0,0 7-22 15,5-12-24-15,-5 12-16 0,8-11-19 0,-3 7-22 16,-2-1-20-16,-3 5-24 0,12-10-27 0,-7 8-33 16,-5 2-21-16,10-4-22 0,-3 0-25 0,-7 4-26 15,11-6-33-15,-6 1-130 0,-5 5-265 0,11-8 118 16</inkml:trace>
          <inkml:trace contextRef="#ctx0" brushRef="#br0" timeOffset="-135049.94">9010 13020 301 0,'0'0'288'15,"7"-10"-22"-15,-2 4-18 0,7-1-22 0,0 2-21 16,2 0-14-16,-1 1-22 0,4-1-11 0,0 2-22 15,-3-1-9-15,6 1-15 0,-6 0-14 0,6 0-17 16,-2 1-20-16,-1 1-27 0,3-2-29 0,2 3-32 16,-5 0-28-16,0 0-31 0,-3 4-42 0,3-3-43 15,0-1-203-15,0 1-404 0,0-1 179 0</inkml:trace>
          <inkml:trace contextRef="#ctx0" brushRef="#br0" timeOffset="-135248.41">9114 12538 95 0,'5'24'238'0,"-8"-13"-8"0,2-1-6 0,0 5-7 15,-1 6-11-15,1 0-11 0,1 1-10 0,0 3-6 16,1 5-17-16,2 2-1 0,-3 0-18 0,4-1-7 15,-4-1-7-15,2-5-12 0,1 0-8 0,-2-1-10 16,3-3-7-16,-2 3-11 0,0-2-5 0,1-1-8 16,-3-1-6-16,0-3-6 0,2-2-9 0,1-2 0 15,-2 1-6-15,-1-2-13 0,0 0-11 0,2-2-12 16,-2-2-21-16,0-8-21 0,2 19-27 0,-4-12-24 16,2-7-22-16,0 13-24 0,0-13-26 0,-2 8-30 15,2-8-41-15,0 0-172 0,0 0-436 0,0 0 193 16</inkml:trace>
        </inkml:traceGroup>
        <inkml:traceGroup>
          <inkml:annotationXML>
            <emma:emma xmlns:emma="http://www.w3.org/2003/04/emma" version="1.0">
              <emma:interpretation id="{3BEA7661-D861-4661-9B17-D3F26A1490AC}" emma:medium="tactile" emma:mode="ink">
                <msink:context xmlns:msink="http://schemas.microsoft.com/ink/2010/main" type="inkWord" rotatedBoundingBox="11044,13354 12612,13267 12645,13857 11077,13944"/>
              </emma:interpretation>
            </emma:emma>
          </inkml:annotationXML>
          <inkml:trace contextRef="#ctx0" brushRef="#br0" timeOffset="-134389.71">10018 12825 106 0,'0'0'281'0,"0"0"-15"0,-30 17-21 0,26-11-18 15,-2 4-21-15,-2 2-11 0,1 1-17 0,1-1-17 16,3 2-13-16,3-1-12 0,-4 1-14 0,3 0-11 16,-3-2-13-16,4 3-10 0,1-3-6 0,2 0-9 0,-1 1-6 15,1-1-1-15,5-1-8 0,-2-1-12 16,4-1 3-16,-3-2-6 0,1-2-4 0,1 2-11 0,3-4-2 15,1 0-7-15,4 0-10 0,-1-3-7 0,-3-1-9 16,-1-1-2-16,5-1-6 0,0-1-4 16,0-1-2-16,-4-4-6 0,4 2 2 0,-4-1 4 0,3 0 1 15,-5-3 2-15,1 5 1 0,-1-4 10 0,-5 5 4 16,1-1 7-16,-1 0 4 0,-6 6 3 0,12-7-3 16,-12 7 2-16,7-5-7 0,-7 5 1 0,0 0-1 15,10-1 4-15,-10 1-1 0,0 0 2 0,9 9 0 16,-9-9-2-16,5 10 2 0,-3-4 2 0,-2-6-1 15,5 15 3-15,1-9 3 0,-3 0-1 0,5 3-1 16,-2-3 1-16,1 0-2 0,1-2 0 0,2 2-3 16,2 0 1-16,0 0 3 0,-3-3-4 0,5 2 0 15,1-2 1-15,0 0-3 0,0-3-1 0,2 0-3 0,-3-1-2 16,1-1-5-16,-2 2 4 0,2-2-6 0,-6-1 3 16,3 0-6-16,-3-3 0 0,-1 2 1 15,3-4 1-15,-3 1-4 0,-5 1 5 0,4-5-3 0,-3 4 2 16,-4 7-1-16,1-15 3 0,-1 15-3 0,-5-17 3 15,0 9 0-15,-3 0 1 0,-3 0-2 0,1 0 0 16,-2-1 0-16,-1 5 4 0,0-1-1 0,3 4-2 16,-1-4-4-16,-3 5-6 0,2-1-12 0,12 1-10 15,-20-1-15-15,20 1-15 0,-14 1-15 0,14-1-11 16,-14 3-21-16,7 1-19 0,7-4-13 0,0 0-19 16,-8 6-42-16,8-6-120 0,0 0-353 0,0 0 156 15</inkml:trace>
          <inkml:trace contextRef="#ctx0" brushRef="#br0" timeOffset="-133957.67">10966 12837 50 0,'4'-9'313'0,"-4"9"-16"0,0-9-20 0,0 9-23 16,0 0-19-16,-4-16-26 0,4 16-14 0,-14-6-26 15,7 3-15-15,7 3-15 0,-17-4-12 0,4 2-15 16,0 2-8-16,-2 2-13 0,2 5-9 0,0-6-9 16,-1 4-9-16,5 1-4 0,-4-1-8 0,5 0-9 15,0 1 0-15,3 0-4 0,0 2-5 0,5-8-7 16,-10 13-1-16,8-4-1 0,2-9-8 0,-1 16 2 16,2-9-4-16,-1-7 0 0,2 16 1 0,4-7-6 0,-1-1 3 15,4 2-2-15,-1-1 1 0,-2-2-5 0,4 0 3 16,-3-1-5-16,4 3 3 0,1-3-4 0,-2 3 2 15,-1-3-5-15,2 3 7 0,-5-3-9 0,1 1 7 16,1-1-3-16,-2 0 3 0,-1-1-5 0,-5-5 3 16,10 10-2-16,-7-6 5 0,-3-4-1 0,2 12 2 15,2-6 9-15,-4-6 3 0,0 0 3 0,-9 15 2 16,9-15-5-16,-10 9-3 0,1-6-3 0,-1 1 4 16,2-2-7-16,-5 3 3 0,1-4-1 0,-5 2-3 15,1-1-12-15,-1 0-9 0,3 0-14 0,-3-2-13 16,3 1-17-16,2-2-11 0,-1 1-23 0,13 0-27 15,-22-4-24-15,15 3-36 0,7 1-20 0,-10-10-39 16,10 10-193-16,-7-10-464 0,7 10 206 0</inkml:trace>
          <inkml:trace contextRef="#ctx0" brushRef="#br0" timeOffset="-133442.05">11175 12873 203 0,'0'0'303'16,"0"0"-18"-16,0 0-23 0,16-10-14 0,-7 9-20 15,5 0-22-15,2-3-14 0,0 2-22 0,1-1-17 16,1 2-14-16,4-2-14 0,-1 0-16 0,1 0-7 15,1 3-29-15,-6 0-22 0,5 0-31 0,-4 0-32 0,-4 0-41 16,3 0-39-16,-5 0-48 0,4 0-44 16,-8 0-214-16,-8 0-432 0,17-2 192 0</inkml:trace>
          <inkml:trace contextRef="#ctx0" brushRef="#br0" timeOffset="-133553.75">11161 12534 57 0,'0'0'293'0,"5"-8"-29"0,-5 8-20 0,0 0-18 15,0 0-10-15,0 0-7 0,0 0-7 0,6 20-15 16,-6-8-13-16,3 0-8 0,-2 1-5 0,-2 5-11 16,4 1-7-16,2 2 0 0,-1 3-10 0,-3-2 10 15,2 2-18-15,5 1-11 0,1 5-5 0,-4 1-7 16,-1-9-9-16,1 1 3 0,0-2-28 0,2 10-1 15,-4-10-7-15,3-3-12 0,-2-1 2 0,1 3 1 0,-2-6-10 16,1 1 6-16,0 0-17 0,-3-4 13 0,0 0-21 16,3 0-5-16,-1-1 3 0,-1 0-28 15,0-3-20-15,-2-7-16 0,1 14-15 0,2-8-22 0,-3-6-18 16,1 9-19-16,-1-9-21 0,0 0-24 0,1 8-17 16,-1-8-27-16,0 0-17 0,0 0-60 0,0 0-163 15,0 0-484-15,0 0 214 0</inkml:trace>
        </inkml:traceGroup>
        <inkml:traceGroup>
          <inkml:annotationXML>
            <emma:emma xmlns:emma="http://www.w3.org/2003/04/emma" version="1.0">
              <emma:interpretation id="{37C816F6-EB31-49EE-A52F-635469879241}" emma:medium="tactile" emma:mode="ink">
                <msink:context xmlns:msink="http://schemas.microsoft.com/ink/2010/main" type="inkWord" rotatedBoundingBox="13350,13067 14622,12997 14673,13932 13402,14002"/>
              </emma:interpretation>
            </emma:emma>
          </inkml:annotationXML>
          <inkml:trace contextRef="#ctx0" brushRef="#br0" timeOffset="-132588.44">12537 12521 51 0,'8'-6'290'15,"-8"6"-19"-15,9-10-11 0,-1 4-16 0,-3 1-11 16,4-1-15-16,-1-3-12 0,-1 3-11 0,3-4-16 0,-2 4-18 16,1 0-15-16,-3 0-3 0,3-4-20 0,-1 1-8 15,-2-2-10-15,1 3-12 0,-1-3-9 16,-5 2-8-16,5-1-8 0,-5 1-7 0,2-1-6 0,-1 0-9 15,-2-1-3-15,0 11-6 0,-2-16-8 0,2 16-2 16,-7-14-1-16,-1 7 9 0,0 1-14 0,1 4-7 16,-8-1-3-16,1 2 1 0,2 0-1 0,-2 2-4 15,-1 0-4-15,1 3 3 0,2 1 0 0,0-2-4 16,-1 6 3-16,2-4-2 0,0 3 1 0,1 4-1 16,-2 4-1-16,4 1 2 0,-2 2 0 0,3-1-4 15,2 6-2-15,0-2 1 0,-1 3 0 0,5 8 1 16,1-10-1-16,-1 13 1 0,2-6 1 0,-1-5 3 0,4 2-2 15,1 3 2-15,-4-4-9 0,3-1 7 0,0 0 3 16,2 5-3-16,-1-7 5 0,-1 4 0 16,-2-2 4-16,4-3 1 0,-3-1 1 0,3 2-3 0,-4-2 2 15,2 1-3-15,-4-8 2 0,3 5-1 0,1 1-6 16,-3-4 4-16,3-2-2 0,-3 5 0 0,1-5 1 16,-2 0 1-16,2 0-6 0,1 2-3 0,-3-4-11 15,0 2-9-15,0-3-12 0,2 0-21 0,0-1-14 16,-2-10-19-16,-2 15-26 0,4-8-25 0,-2-7-33 15,1 12-23-15,-1-12-38 0,1 8-230 0,-1-8-499 16,0 0 221-16</inkml:trace>
          <inkml:trace contextRef="#ctx0" brushRef="#br0" timeOffset="-132020.63">12269 12915 149 0,'-6'-9'259'0,"6"9"-26"15,0 0-21-15,0 0-22 0,0 0-17 0,9-12-18 16,-9 12-15-16,21-4-16 0,-8 4-9 0,4 2-14 16,-1-2-7-16,1 2-9 0,-2-1-9 0,7 0-14 15,1 1-2-15,-1 0-5 0,-5-2-5 0,4 3-5 0,1 0-8 16,-4-3 0-16,-1 0-5 0,0 3-3 15,0-2-3-15,0-1-3 0,-1 1 2 0,-2 3-3 16,3-4 1-16,-4 2 3 0,2 0-1 0,-1 0 3 0,1 2 0 16,-2-2 1-16,0 2 0 0,1-1-1 15,-1 0-2-15,-1 3 2 0,1-1 1 0,1-1-6 0,-2 0 2 16,3-1 2-16,-4 0 0 0,5 1-5 0,0 1-2 16,-2-2-3-16,4 0 0 0,-2-3-2 0,1 1 4 15,-3 1-3-15,3-2-3 0,-1 0-3 0,-3 0 2 16,2-2-2-16,-4 1-1 0,-2-1 0 0,-9 2-2 15,17-7-2-15,-10 1 2 0,-2 3-4 0,-5 3 0 16,11-12 2-16,-7 5 1 0,-3-2-4 0,-1 9 1 16,-1-21 3-16,-3 9-4 0,-2-1-1 0,0 4 2 15,-2-4-1-15,-1 0-1 0,-2 2 0 0,-2 0 0 16,0 2-1-16,-5-1 0 0,2 1 0 0,-1 3 1 16,-2 0-3-16,3 4 3 0,0 0-3 0,3 2-3 0,0 0 2 15,-1 2 1-15,5 0-11 0,-3 2-7 0,0 2-21 16,4-1-16-16,2 1-16 0,-2-1-24 0,3 2-17 15,1 2-18-15,4-9-40 0,-3 12-46 0,1-3-167 16,2-9-417-16,7 16 185 0</inkml:trace>
          <inkml:trace contextRef="#ctx0" brushRef="#br0" timeOffset="-131736.42">13162 12867 256 0,'0'0'249'0,"0"0"-20"0,0 0-20 16,15 3-13-16,-9 0-15 0,-6-3-10 0,8 6-16 15,-3 0-8-15,2 1-10 0,-2 1-9 0,1-2-13 16,2 4-9-16,-5-1-6 0,2-3-7 0,2 4-9 0,-2-1 0 16,0-3-3-16,0-1-6 0,1 2-10 0,-4-1-5 15,-2-6-2-15,7 9-2 0,-7-9-3 0,5 4 2 16,-5-4 9-16,0 0 11 0,5 5 16 0,-5-5-12 15,0 0-9-15,0 0-5 0,0 0-9 0,0 0 4 16,9-21-3-16,-7 11 3 0,-2-1-10 0,5-2 9 16,0 1-8-16,0-4-11 0,4-3-2 0,2-1-1 15,-1 2-3-15,1 0-9 0,1-2-9 0,1 3 6 16,-2 0-11-16,5 0-13 0,-8 5-2 16,8-3-24-16,-1 2-17 0,-4 6-28 0,1 1-30 0,-2 1-33 15,-2 2-31-15,1 2-26 0,-9 1-24 0,17-2-25 16,-17 2-258-16,14 3-539 0,-3-1 238 0</inkml:trace>
        </inkml:traceGroup>
        <inkml:traceGroup>
          <inkml:annotationXML>
            <emma:emma xmlns:emma="http://www.w3.org/2003/04/emma" version="1.0">
              <emma:interpretation id="{56477E70-191A-496A-A26F-ABCC271476DC}" emma:medium="tactile" emma:mode="ink">
                <msink:context xmlns:msink="http://schemas.microsoft.com/ink/2010/main" type="inkWord" rotatedBoundingBox="15201,13105 17365,12985 17404,13673 15239,13792"/>
              </emma:interpretation>
            </emma:emma>
          </inkml:annotationXML>
          <inkml:trace contextRef="#ctx0" brushRef="#br0" timeOffset="-130711.98">14110 12883 82 0,'14'-1'257'0,"-14"1"-17"0,0 0-22 16,17-4-18-16,-9 3-15 0,-8 1-16 0,13-4-14 16,-4 0-14-16,-9 4-16 0,19-6-9 0,-10 4-14 15,4-3-12-15,-1 0-3 0,1-4-12 0,-2 3-9 16,4-2-4-16,-6-2-4 0,3 1-7 0,0-3-4 0,-1 1-5 15,1-6-5-15,-1 5-2 0,3-3-4 0,-8 1-3 16,2 1-2-16,-1-1-1 0,-1 2-7 0,-2 0-1 16,0-3-1-16,-2 6 0 0,-1 1 1 0,-1 8-7 15,-5-16 0-15,-2 10 0 0,7 6-1 0,-12-8 1 16,4 8-1-16,8 0 4 0,-23 1 1 0,11 3 4 16,0 2-5-16,-2 2 7 0,4 2-5 0,0 2 2 15,1-1 2-15,1 9 4 0,2-6 2 0,1 7-3 16,1-2-2-16,1 0 0 0,4 1-6 0,1 3 1 15,3-5-1-15,0 3 0 0,3-1-1 0,1-6-1 16,-2-1-1-16,3 1 4 0,1-2-4 0,0-2 0 16,2-2-2-16,1-2-1 0,0 1-1 0,0-3 2 15,3 0-4-15,-1-4 1 0,-3 2-3 0,3-5 0 0,-2 2-4 16,2-3 3-16,-3-1-9 0,3-1-4 0,-2 0 0 16,2-3 0-16,-3 0-5 0,-2 2 3 15,4-3-3-15,-3 3 4 0,-3 0 1 0,1-2-7 0,-1 5 9 16,-2-1-3-16,-7 5 0 0,13-7 4 0,-6 5 0 15,-7 2 1-15,10-3-2 0,-10 3 3 0,0 0-2 16,13 0 1-16,-13 0 1 0,0 0 5 0,14 6-4 16,-10-1 7-16,-4-5-1 0,11 7-1 0,-6 0 0 15,2-2 1-15,-1 1 2 0,3-2 2 0,-2-1-5 16,3 2 8-16,-2-1-6 0,6 1 3 0,0-1 0 16,-1-1-1-16,0-2 0 0,1 3 2 0,-1-4-2 15,0-2-4-15,3 0 4 0,-4 0-4 0,3 0 1 16,-3-5 2-16,0 4-1 0,-3-4 3 0,4 1-5 15,-6-1-2-15,-1 1 4 0,2-4 1 0,-3-1-7 16,0-3 0-16,-1 2-3 0,-4 0 0 0,-2 0 1 0,2-2-2 16,-2 3 1-16,-1 2 0 0,-4-1 1 0,0-1-1 15,0 2 2-15,-8 2 1 0,2 0-2 0,0 2 2 16,-4-1 1-16,0 5 1 0,0 0-2 0,1 2 2 16,2 0 5-16,-2 4 5 0,2 1 1 0,0-2-1 15,-1 3 3-15,1-1 3 0,2 2-5 0,0 3 6 16,3 0-1-16,-1 1 1 0,1-1-3 0,2 0 1 15,0 0 1-15,6-3-1 0,-3 1-3 0,3 0-1 16,0 1 1-16,1-10-2 0,0 14 0 0,1-6 0 16,-1-8 2-16,6 11 0 0,0-6-3 0,-6-5-4 15,13 6-5-15,-4-6-6 0,0 3-1 0,2-2-7 16,2-2-6-16,-13 1 1 0,26-5-4 0,-13 1 0 16,3-1-5-16,-2 0 6 0,-2-1 0 0,3-3 0 0,-2 1-1 15,2-2 8-15,-3 1-2 0,-1 1 5 0,-2-5 5 16,2 5 0-16,-2 2 12 0,-2-1 17 0,0 1 10 15,-1 2 13-15,-6 4 5 0,9-9-3 0,-5 4 4 16,-4 5-6-16,0 0-6 0,9-6-3 0,-9 6 0 16,0 0-4-16,0 0 6 0,0 0-6 0,17 11-1 15,-17-11-1-15,3 11-3 0,0-5 0 0,-1 2-3 16,3-1-1-16,-1 4 1 0,-3-4 3 0,1 2-8 16,1 2-4-16,0-4-1 0,1 2-1 0,-4-9-10 15,5 16-19-15,-3-10-18 0,3 0-17 0,-1 2-25 16,0-2-20-16,1 0-23 0,-5-6-22 0,12 7-14 15,-5-4-19-15,1-1-18 0,-8-2-30 0,20-5-179 16,-6 2-436-16,-2-5 192 0</inkml:trace>
          <inkml:trace contextRef="#ctx0" brushRef="#br0" timeOffset="-130081.69">15232 12736 163 0,'2'-8'245'0,"-2"8"-1"0,5-11-5 0,-5 11-4 15,2-7-10-15,-2 7-14 0,0 0-21 0,0 0-19 16,0 0-19-16,0 0-14 0,-9-12-12 0,9 12-4 15,0 0-14-15,0 0-5 0,-21 17-6 0,13-10-6 16,0 2-2-16,1 3-5 0,-2-2-9 0,4 3-5 16,1-1-2-16,-1 0-7 0,2 1-8 0,2-2-4 15,-2 0-2-15,1-2-4 0,2-9-6 0,2 18 0 16,0-8-3-16,-1-3 2 0,4 0-9 0,-5-7 6 16,12 9-9-16,-3-2 4 0,-1-4-8 0,5 0 1 15,3-1 0-15,-1-2-5 0,1 0 0 0,1 0-5 16,7-6 0-16,-2 0-2 0,0-3-4 0,2-1 1 15,0-2-9-15,-1-3-2 0,11-2-15 0,-7-2-7 0,3-3-8 16,-4-5-5-16,-2-1-11 0,1 1-7 0,-2-3-4 16,-2-1 2-16,-5-1 1 0,3 2 1 0,-4 0 8 15,-3 0 5-15,-5-1 4 0,4 0 4 0,-6 0 6 16,2 9 7-16,-6 1 10 0,2 0 10 0,-3 0 10 16,0 6 9-16,1 2 3 0,-1-1 0 0,0 3 1 15,0 2-2-15,0 9-2 0,0-14-2 0,0 14-6 16,0-10 1-16,0 10-5 0,0 0 3 0,0 0-2 15,0 0-1-15,0 0 0 0,0 0-1 0,-21 27-1 16,14-14 7-16,1 7-6 0,-1 0 10 0,1 3-2 16,2 0 3-16,-1 3 1 0,-2 3 2 0,2 3-1 15,2-7 1-15,1 7-5 0,-1-6 0 0,4 4 2 16,-2-7-2-16,1 2 0 0,0-1 3 0,1 0-10 16,3-2 7-16,-1-6 0 0,1 0-5 0,1 0 4 15,2-3-7-15,-1 0 3 0,1 0 2 0,2-5-5 16,-1 1 3-16,1-3-1 0,-1-1 4 0,3 1-3 0,2-1-2 15,-1-2-1-15,4-3-7 0,0 0 0 0,1 0-2 16,-2-3-4-16,7-2-2 0,1 0 1 0,-8-1-2 16,6 0 2-16,-5 2 2 0,4-2-4 0,-5 1 3 15,1 1 0-15,-2 0 6 0,1 0-4 0,-2 3 5 16,3-1 1-16,-3 1 4 0,-2 1 3 0,2 1 2 16,2-1 6-16,-2 3-4 0,0 2-1 0,-1 0-3 15,1 1-4-15,1 0 2 0,-1 2-1 0,0-1 3 16,-1 0-4-16,2 4-15 0,0 0-20 0,-3-1-33 15,1 1-39-15,-1-1-43 0,-1 0-47 0,-1-1-83 16,2-1-169-16,-1-2-484 0,-3 1 214 0</inkml:trace>
        </inkml:traceGroup>
        <inkml:traceGroup>
          <inkml:annotationXML>
            <emma:emma xmlns:emma="http://www.w3.org/2003/04/emma" version="1.0">
              <emma:interpretation id="{D1CCD529-C6BC-4334-A23A-EBF19897868D}" emma:medium="tactile" emma:mode="ink">
                <msink:context xmlns:msink="http://schemas.microsoft.com/ink/2010/main" type="inkWord" rotatedBoundingBox="18136,12678 20721,12534 20777,13545 18192,13688"/>
              </emma:interpretation>
            </emma:emma>
          </inkml:annotationXML>
          <inkml:trace contextRef="#ctx0" brushRef="#br0" timeOffset="-128750.08">17063 12776 240 0,'0'0'247'16,"0"0"-11"-16,0 0-17 0,20 0-14 0,-20 0-16 15,0 0-13-15,19-4-13 0,-19 4-8 0,19-5-9 16,-9 2-8-16,3-1-8 0,1-3-7 0,-2 1-13 16,3 0-5-16,0-4-10 0,-2 1-2 0,3 2-13 15,1-6-2-15,1-2-8 0,1 2-7 0,-2-3-4 16,2 2-5-16,-2-4-8 0,3 0-2 0,-4 0-9 15,7-5-2-15,-3-4-4 0,1 2-2 0,-1-3-12 16,0-2-3-16,-4 12 1 0,-6-7-5 0,2 2-7 16,5-6 0-16,-3-1-1 0,-4 8 0 0,3-9 1 15,-9 10-1-15,2 1 0 0,-5 3 1 0,1-7-4 16,2 1 4-16,-3 1-1 0,-2 2-1 0,-1-2 1 0,2 2-1 16,-2 0-1-16,0 0 0 0,2 5 2 0,-1-1 6 15,-3 3-8-15,3-1 3 0,-3 1-6 0,-1-1 2 16,2 4 2-16,-3-2-2 0,3 4-1 0,-1 1 3 15,4 7-3-15,-9-15 2 0,2 10-4 0,1-3 3 16,6 8-2-16,-15-6 1 0,8 3-1 0,7 3-2 16,-17 1 2-16,3 1 4 0,3 2-4 0,-1 1-1 15,0 1 4-15,-2 1 0 0,1 2 0 0,1 1 5 16,0 1 1-16,-5 5 6 0,3-1-2 0,-2 1 1 16,0 1 0-16,3 2-1 0,3 1 4 0,-1 2 0 0,4-3 0 15,-1 5-3-15,-1-2 0 0,2 1 1 0,2 0-1 16,-2 1 4-16,3 7-5 0,2-8-2 0,0 3 1 15,2-4 0-15,0 5 5 0,2 2-5 0,-1 0-2 16,4-4 2-16,-3-2-8 0,3-1 9 0,0 2-1 16,2-6 1-16,2 2 2 0,-1 0-7 0,2-4 3 15,2 2 2-15,-2-5-4 0,2-3 3 0,1 1-7 16,7-2 6-16,-6-2-2 0,3-1 0 0,0-2-1 16,4 2 3-16,-3-4 0 0,7 1-4 0,-9-1 1 15,10-3 0-15,-2 1 1 0,-1-4-2 0,-1-3 0 16,2 2 5-16,-1-1-7 0,-3-1 2 0,1 0-1 15,1-4 2-15,-2 1-8 0,-2-3 6 0,-1 0 1 0,0 0 1 16,-1 0 0-16,-5 1-2 0,-1 1-1 0,0 1-3 16,-1 0 7-16,-1 1 3 0,-3 3 9 0,1 0 10 15,-6 6 2-15,7-6 2 0,-1 0-8 0,-6 6 0 16,5-9-8-16,-5 9-2 0,0 0 0 0,0 0-4 16,0 0 5-16,0 0-4 0,0 0 1 0,6 19 2 15,-6-19 5-15,2 21-2 0,-4-9 1 0,2-2 4 16,0 2 5-16,0 2 4 0,0-4-4 0,2 4 0 15,0-2 12-15,0 1-10 0,-2-6 1 0,4 1-4 16,-3 5 3-16,0-4-6 0,3-1 3 0,-1-1-4 16,2-1 5-16,-5-6-9 0,6 13-4 0,0-7 2 15,0-3-1-15,2 3-6 0,-8-6-9 0,9 7-18 16,-2-5-17-16,1 2-14 0,-8-4-23 0,14 2-26 16,-14-2-32-16,0 0-40 0,16-6-38 0,-16 6-50 15,10-9-73-15,-6 1-167 0,0 1-542 0,1-2 241 16</inkml:trace>
          <inkml:trace contextRef="#ctx0" brushRef="#br0" timeOffset="-127857.47">17953 12224 227 0,'0'-17'305'0,"3"10"-21"0,-3 7-14 0,1-12-31 15,0 3-16-15,-1 9-24 0,6-7-22 0,-6 7-25 16,5-9-9-16,-5 9-17 0,9-6-13 0,-9 6-16 16,8-3-23-16,-8 3-17 0,0 0-18 0,17 12-27 15,-11-6-18-15,-4 1-17 0,6 4-22 0,-4-1-14 0,1 5-11 16,-1-5-17-16,1 5-21 0,0 1 7 0,-2-1 0 16,2-3-4-16,-1 4-4 0,0 4 13 0,1-4 6 15,-1-3 17-15,-1 1 9 0,2 1 17 0,-1-2 13 16,-3-1 18-16,3 1 9 0,-1 0 11 0,-1-6 19 15,0 3 13-15,-1-1 14 0,1-2 11 0,0 1 14 16,-1 2 5-16,-1-10 6 0,4 15-1 0,1-9 0 16,-3 3 2-16,3-3 1 0,-3 3-1 0,-2-9-2 15,7 12-3-15,-2-5-5 0,0-1-9 0,1 0 2 16,-3 0-13-16,-3-6 0 0,8 12-7 0,-2-9-2 16,-1 2-5-16,-5-5-3 0,8 6-4 0,-8-6-4 15,9 7 0-15,-9-7-3 0,8 4-4 0,-8-4 1 16,9 4-7-16,-9-4 0 0,0 0-3 0,12 0-1 15,-12 0-4-15,0 0 0 0,18-4-8 0,-18 4-2 16,10-6-5-16,-3 1 0 0,1-3-7 0,-2 4-3 16,5-4-2-16,0-2 0 0,-1 1 2 0,-3-3 2 0,5 1-4 15,-3-2 7-15,-1 4-3 0,0-4 6 0,1 5 1 16,-2-2-1-16,-2 1 6 0,0 3 11 0,0 0 4 16,-5 6 8-16,8-9-2 0,-4 6-1 0,-4 3 0 15,0 0-6-15,7-9-3 0,-7 9-3 0,0 0-1 16,0 0-2-16,0 0 3 0,0 0 1 0,0 0-2 15,0 0-1-15,10 18-1 0,-10-18 2 0,3 12 2 16,-2-6 1-16,-1-6 0 0,4 16 1 0,-3-10 0 16,5 4 0-16,-3-4-5 0,3 1 1 0,-1 1 2 15,1-2 0-15,1 1 1 0,3 1-3 0,0 0-1 16,0-5-2-16,3 4 4 0,2-4 0 0,-2 3-4 16,2-3 4-16,0 0-4 0,7-3 4 0,-6 2-4 15,1-4 4-15,1-2-5 0,3-3-1 0,5 2-2 0,-3-1-2 16,2-5-5-16,-2 1-3 0,-1-3-4 0,0 1-1 15,-4-3-2-15,1 1 4 0,-2 0-3 16,-3-2 3-16,0 0 3 0,-3 4-3 0,-3-1 3 0,-1 1 1 16,1 2 2-16,-4-3 2 0,-1 5-2 0,-1 2 1 15,-2 6 0-15,0-15 3 0,0 15-3 0,-6-12-2 16,6 12 5-16,-13-6-2 0,2 4-1 0,11 2-4 16,-17 0 9-16,4 5 0 0,0-4 2 0,-1 4-3 15,1 0 2-15,2 1 5 0,0 1 1 0,0 5 1 16,3-4 0-16,0 3-1 0,3-2 5 0,3 5 3 15,-1-3-2-15,4 2 14 0,3 0 1 0,3 1 4 16,6 0 1-16,4 1 1 0,0 0-3 0,2-3-3 16,4-3 1-16,3 2-8 0,6 0 4 0,-5-4-2 15,9 2-6-15,0 1 5 0,-2-3-5 0,-10-5-2 16,4 3 1-16,-3-4-1 0,-2 3-1 0,-6-4-6 0,1 3-3 16,-1-1-13-16,-2-2-14 0,-2 0-21 0,-3-2-31 15,-10 2-26-15,13-3-30 0,-13 3-50 0,8-4-42 16,-8 4-71-16,0 0-158 0,0 0-489 0,0 0 217 15</inkml:trace>
          <inkml:trace contextRef="#ctx0" brushRef="#br0" timeOffset="-127284.31">19642 12517 2254 0,'0'0'235'0,"-9"14"-152"0,9-14-37 16,-3 7-26-16,3-7 9 0,-11 10 15 0,5-4-5 15,0-1-2-15,-3 5-9 0,1-2 4 0,-3 3-3 16,4-1-2-16,-4 5-8 0,1-2 4 0,-1 0-4 16,-2 1-2-16,-2 4-15 0,-1-2-29 0,-4-1-33 15,2 3-32-15,0-2-35 0,-1-3-40 0,-2 2-71 0,2-1-141 16,0-2-410-16,0 1 181 0</inkml:trace>
        </inkml:traceGroup>
        <inkml:traceGroup>
          <inkml:annotationXML>
            <emma:emma xmlns:emma="http://www.w3.org/2003/04/emma" version="1.0">
              <emma:interpretation id="{587C0087-AD5A-4F2D-9196-5E479DF50A62}" emma:medium="tactile" emma:mode="ink">
                <msink:context xmlns:msink="http://schemas.microsoft.com/ink/2010/main" type="inkWord" rotatedBoundingBox="21058,12530 23258,12408 23312,13385 21112,13507"/>
              </emma:interpretation>
            </emma:emma>
          </inkml:annotationXML>
          <inkml:trace contextRef="#ctx0" brushRef="#br0" timeOffset="-126574.84">20428 12141 149 0,'0'0'232'0,"12"-5"-11"0,-12 5-7 16,13-4-14-16,-13 4-12 0,10-2-20 0,-10 2-15 16,0 0-14-16,13 5-8 0,-5 0-6 0,-4 1-8 15,0 1-6-15,0 1-2 0,-3 5-2 0,0 1-10 16,-1 2-5-16,-1 3-11 0,0 2-3 0,-4 2-10 16,-1-1-5-16,1 3-6 0,-1-2-7 0,-1 2-3 0,-2-3-3 15,-1-2-4-15,2 2-2 0,-3-2-16 16,-1 0-18-16,2-2-21 0,2 2-20 0,2-9-22 15,-4 1-29-15,1 1-21 0,0-2-21 0,1-1-20 0,2-3-32 16,-3-2-54-16,1-2-121 0,8-3-385 0,-17 5 170 16</inkml:trace>
          <inkml:trace contextRef="#ctx0" brushRef="#br0" timeOffset="-125293.31">19981 12111 80 0,'-7'-7'235'0,"2"0"-7"16,1-2-11-16,0-1-6 0,0 2-13 0,4 8-13 0,-1-17-3 15,-2 10-18-15,3 7-12 0,0-17-13 0,0 17-11 16,-1-16-4-16,2 8-14 0,2-2-6 15,-3 10-10-15,7-15-6 0,-1 4-9 0,1 0-9 16,-1 1-4-16,5 2-5 0,-1-3-8 0,0 1-6 0,2-1-7 16,1 0 2-16,0 0-10 0,6-2 1 0,-2-1-6 15,4 1 5-15,-2 2-9 0,2-2 1 16,-1 2-4-16,2 1-4 0,0 2-1 0,-3-2 0 0,1 1-2 16,0 3-4-16,-2 0 0 0,3 0-2 0,0 2-3 15,-5 2-1-15,0-1 0 0,-3 3 5 0,4 0-6 16,0 0 1-16,-3 4-1 0,2 1 0 0,-1 0-2 15,-2 2 3-15,0 0-1 0,2 2-2 0,-3 4-1 16,-1 1-1-16,2 5-5 0,-5 0 11 0,1 2 3 16,-2 0 3-16,0 3 1 0,2-2 1 0,-1 3-4 15,-2-2 1-15,1 2 2 0,-2-2 8 0,0 1-3 16,2 9-3-16,-3-9 6 0,1-3-7 0,-3 1-1 16,1 3 4-16,-2-4-5 0,1-1 3 0,-2 1 1 0,4 2-1 15,-3-2-1-15,4-1-4 0,-5-5-1 16,1-1 1-16,2-3-1 0,-2 3 1 0,1-2-1 15,2-1-5-15,-3 1 5 0,3-2 1 0,-3-2-4 0,2-2 3 16,1 2 1-16,1-2 3 0,0 1-6 0,0 0 6 16,-5-7-6-16,9 5-1 0,-9-5-4 15,15 3-8-15,-10 0-4 0,-5-3-3 0,13 0-3 0,-13 0-5 16,17-3-9-16,-10 0-8 0,3-5-3 0,-1 1-2 16,2-2-6-16,0 2-2 0,0-5-4 0,1 2-5 15,-2-1 3-15,-1 0 2 0,6 0 4 0,-6 0 8 16,0 0 3-16,-1 0 5 0,-3 5 1 0,2 0 10 15,-2-1 4-15,-5 7 7 0,12-8 3 0,-8 4 4 16,-4 4-2-16,6-5 3 0,-6 5-2 0,0 0 1 16,0 0 1-16,11-6 4 0,-11 6-1 0,0 0 5 15,0 0-1-15,10 15 8 0,-6-10 0 0,0 1 5 16,1 1 3-16,0 2 3 0,-2-3 3 0,3 1 2 0,4 3 1 16,-5-3-2-16,5 0-1 0,2 4 1 0,0-4-3 15,1 0-3-15,-1-2 4 0,-1 1-3 16,2-2-1-16,2-2 0 0,-1 2-5 0,1-4 2 0,-2 2-5 15,4-4 1-15,-4 2-1 0,2-6 1 0,-1 3-1 16,-1-1-3-16,2-4-1 0,-3 1 0 0,0 0 1 16,0-4 0-16,-1 3 0 0,0 0-3 0,-3-7-3 15,-2 5-2-15,-1-2-2 0,1 1-5 0,-1-2 0 16,-4 6 2-16,2-5-4 0,-3 12 1 0,0-16 0 16,0 7 2-16,0 9-2 0,-8-14 2 0,5 7 1 15,3 7-2-15,-9-7 3 0,9 7 0 0,-9-6-1 16,9 6 0-16,-12 0-3 0,12 0 6 0,0 0-4 15,-19 4 7-15,12 0-3 0,7-4 2 0,-12 11 3 16,7-7 2-16,5-4 2 0,-8 16-1 0,4-8-2 16,4-8 6-16,-2 15 1 0,-1-6 4 0,3-9-6 15,0 16 10-15,3-5-6 0,3 0 3 0,-2-2-2 0,4-1 0 16,2 0 3-16,0 0-1 0,4-2-3 0,0 0 3 16,3-3-4-16,0 1-3 0,2 1-1 15,-2-5 2-15,0 0-4 0,1 1 5 0,3 2-4 0,-3-3 1 16,4-2-1-16,-5 0 1 0,2-3-2 0,-1-3-1 15,-1 6-2-15,-4-2 3 0,1-1 0 0,0-3 2 16,-3 3-5-16,-3 0 1 0,1-1-5 0,-2 2 6 16,-7 4 4-16,10-5 5 0,-10 5-5 0,8-5 5 15,-8 5-5-15,0 0-2 0,9-1-2 0,-9 1 0 16,0 0 0-16,0 0-1 0,0 0-1 0,0 0 0 16,0 0-1-16,0 0 0 0,6 15-1 0,-6-15 0 15,-3 9 2-15,3-9 2 0,3 9-1 0,-3-9-2 16,0 11 3-16,0-11 3 0,0 0-3 0,0 0 2 0,0 0 3 15,1 8-3-15,-1-8 1 0,0 0-1 0,8 7 3 16,-8-7-1-16,10 2 0 0,-10-2 2 0,16-4-7 16,-3 1 4-16,-1-1-4 0,1-2 1 0,4 1 4 15,4-4-6-15,-2-1 2 0,3 2-3 0,3-1-1 16,7-7-3-16,-7 7-1 0,-1-1-4 0,-3 1 5 16,4 1-1-16,-3 2 1 0,-3 3-1 0,0 1 3 15,-2 0-2-15,0 0 0 0,0 2 3 0,-1 0-4 16,-3 2 4-16,3 4-1 0,-5 1 2 0,1-2-3 15,0 5 3-15,0-2 1 0,1 5-2 0,-4 3 3 16,3 4-2-16,-2-1-1 0,-1 3 1 0,-1-1-18 16,-3 0-24-16,1 4-23 0,-2 6-31 0,-4-7-33 15,-6 1-38-15,2-2-46 0,-5-1-243 0,-3 0-494 0,-8 9 219 16</inkml:trace>
        </inkml:traceGroup>
      </inkml:traceGroup>
    </inkml:traceGroup>
    <inkml:traceGroup>
      <inkml:annotationXML>
        <emma:emma xmlns:emma="http://www.w3.org/2003/04/emma" version="1.0">
          <emma:interpretation id="{E0FA1937-84C3-4E19-BD6E-F0B758339F54}" emma:medium="tactile" emma:mode="ink">
            <msink:context xmlns:msink="http://schemas.microsoft.com/ink/2010/main" type="paragraph" rotatedBoundingBox="2772,14952 17060,14604 17095,16034 2807,163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234A605-9DA5-406D-A046-972A61F6A57A}" emma:medium="tactile" emma:mode="ink">
              <msink:context xmlns:msink="http://schemas.microsoft.com/ink/2010/main" type="line" rotatedBoundingBox="2772,14952 17060,14604 17095,16034 2807,16382"/>
            </emma:interpretation>
          </emma:emma>
        </inkml:annotationXML>
        <inkml:traceGroup>
          <inkml:annotationXML>
            <emma:emma xmlns:emma="http://www.w3.org/2003/04/emma" version="1.0">
              <emma:interpretation id="{CAEE11BE-E2CC-4B21-BC8D-543868418CDD}" emma:medium="tactile" emma:mode="ink">
                <msink:context xmlns:msink="http://schemas.microsoft.com/ink/2010/main" type="inkWord" rotatedBoundingBox="2776,15114 5588,15045 5603,15634 2790,15702"/>
              </emma:interpretation>
            </emma:emma>
          </inkml:annotationXML>
          <inkml:trace contextRef="#ctx0" brushRef="#br0" timeOffset="-123824.04">1663 14437 104 0,'0'0'285'0,"0"0"-18"16,0 0-20-16,-6-6-24 0,6 6-26 0,0 0-16 0,0 0-17 15,0 0-19-15,0 0-11 0,0 0-14 0,22-4-13 16,-9 3-14-16,3-1-1 0,-2 1-3 0,3-2-7 15,6 0-10-15,0 1-2 0,2-1-4 0,1 0-3 16,3 1-11-16,3 0 2 0,-4-2-5 0,1 2-7 16,-2-3-2-16,8 1 0 0,-6 1-4 0,-5 3-2 15,1-3-13-15,-2 3 6 0,1-3-5 0,-2 3-1 16,-5 0 0-16,-4 3-7 0,4-3 0 0,-4 0-2 16,-3 0-1-16,2 3 0 0,-1-4-2 0,-1 2-9 15,-2 2-6-15,2 0-4 0,-10-3-8 0,19 3-8 16,-9 0-16-16,-2-2-9 0,1 0-12 0,-9-1-10 15,16 2-16-15,-8 0-18 0,-8-2-11 0,13 1-23 16,-13-1-31-16,13-5-13 0,-13 5-187 0,10-1-403 0,-10 1 178 16</inkml:trace>
          <inkml:trace contextRef="#ctx0" brushRef="#br0" timeOffset="-123562.41">2158 14445 40 0,'-7'11'258'16,"1"0"-19"-16,0 1-9 0,0 3-12 0,2 0-10 15,-1 1-9-15,-2 1-8 0,2 3-13 0,4 1-13 16,-5-3-14-16,2 1-11 0,3 2-10 0,-2-6-8 16,1 7-8-16,-3-6-12 0,2 1-9 0,0-3-4 15,1 0-11-15,0-1-8 0,0-1-9 0,1 2-5 16,-3-3-5-16,2 0-5 0,1-2-13 0,1-9-4 15,-4 16-23-15,3-8-21 0,1-8-24 0,-4 14-26 16,4-14-33-16,-3 11-29 0,3-11-31 0,-4 9-27 16,4-9-25-16,0 0-190 0,0 0-434 0,0 0 192 0</inkml:trace>
          <inkml:trace contextRef="#ctx0" brushRef="#br0" timeOffset="-123202.74">2682 14357 154 0,'0'0'240'0,"0"0"-12"16,0 0-8-16,-24 22-4 0,18-11-8 0,-6 5-7 16,2 2-10-16,-1 0-11 0,-2-2-5 0,1 3-8 15,0-1-9-15,5 2-5 0,-1 2-4 0,0-3-10 16,0-2-13-16,0 2-7 0,2-5-12 0,4 0-7 0,1 4-5 16,-3-3-12-16,4 0-12 0,0 1-6 15,1-1-5-15,-1-3-8 0,3 3-1 0,-3-1-17 16,1-6-25-16,1 2-25 0,0-1-30 0,5 1-34 0,-5-2-37 15,2 1-33-15,-1-3-30 0,2 0-40 16,-5-6-41-16,11 4-187 0,-11-4-483 0,15 0 214 16</inkml:trace>
          <inkml:trace contextRef="#ctx0" brushRef="#br0" timeOffset="-122762.06">2803 14641 269 0,'7'-3'262'0,"-7"3"-14"16,0 0-11-16,10 10-14 0,-10-10-15 0,6 9-12 16,-5-3-16-16,3 3-14 0,-2-3-13 0,1 4-8 15,-3-10-11-15,1 17-10 0,-1-8-12 0,0 2-13 16,0-11-9-16,0 17-7 0,-1-11-10 0,1-6-4 16,0 15-9-16,0-15-7 0,0 9-8 0,0-9-3 15,0 0 1-15,1 10-8 0,-1-10-8 0,0 0-2 16,0 0-12-16,6 4-12 0,-6-4-9 0,0 0-9 15,0 0-9-15,14-17-13 0,-9 6-6 0,4 1-8 16,-2-2-13-16,3 1-1 0,0-8-2 0,0 7 3 16,-2-1 7-16,6-6 5 0,-1 4 9 0,-4 2 3 15,3-1 8-15,-3 1 14 0,2 4 13 0,-1 0 13 16,1-3 14-16,-2 3 6 0,1 3 7 0,-1 0 7 0,-1 2 3 16,-8 4 2-16,13-9 1 0,-6 9 3 0,-7 0-3 15,12 0 7-15,-12 0 3 0,11 4 3 16,-11-4 1-16,10 11 2 0,-5-5-1 0,-3 1-1 0,2 2-3 15,0 0-4-15,-1 0-5 0,-2 0-1 0,2 4 0 16,-1-1-6-16,1-2 0 0,-2 4-6 0,-1-7-3 16,0 6-3-16,2-2-3 0,-1-3-6 0,-1-8-12 15,0 16-23-15,0-16-15 0,0 16-26 0,0-10-26 16,0-6-24-16,-1 14-27 0,1-14-25 0,0 10-21 16,0-10-33-16,0 0-29 0,0 0-216 0,0 0-493 15,0 0 219-15</inkml:trace>
          <inkml:trace contextRef="#ctx0" brushRef="#br0" timeOffset="-122434.34">3398 14337 42 0,'5'-6'281'16,"1"1"-18"-16,-6 5-19 0,10-10-21 15,-3 9-17-15,-7 1-15 0,15-4-11 0,-15 4-17 16,17 3-13-16,-17-3-10 0,15 2-8 0,-9 2-5 0,3 2-2 16,2 4-11-16,-2 1-4 0,-2 1 1 0,2 1-4 15,-1-1 0-15,-1 4 3 0,0 4-7 0,-2 0-4 16,-1-2-4-16,0 2 0 0,0 2 2 16,-4-2-3-16,-3 1-15 0,2 0-11 0,-4 0 3 0,-3-3-9 15,-1 1-2-15,-2 3-10 0,-2-3-7 0,1 1 2 16,-2-4 0-16,-2 1-12 0,1-1-21 0,6-4-20 15,-6-1-23-15,3 0-26 0,1 0-24 0,-1-1-29 16,1-1-25-16,0 1-33 0,-1-2-42 0,4-3-41 16,2 1-64-16,-5-4-171 0,5 4-525 0,6-6 232 15</inkml:trace>
          <inkml:trace contextRef="#ctx0" brushRef="#br0" timeOffset="-121940.93">3815 14703 101 0,'0'0'251'0,"0"0"-1"15,17 2-17-15,-17-2-15 0,11 1-10 16,-11-1-11-16,13-1-14 0,-13 1-8 0,18 0-11 16,-8 0-9-16,4-2-11 0,0 2-2 0,0-3-10 0,3 2-11 15,0-3-3-15,0 2-13 0,6-1-9 0,-3 1-6 16,3-2-5-16,-6 4-12 0,5-6-3 0,0 3-1 16,-5 0-7-16,1-1-7 0,5 3-6 15,-8 1-8-15,2-4 1 0,-2 3-8 0,-2 0-3 0,2-1 0 16,-1 2-6-16,1-2 0 0,-15 2-3 0,16 0 0 15,-7 0-7-15,-9 0-4 0,13-1-7 0,-13 1-10 16,9-3-13-16,-9 3-14 0,0 0-19 0,0 0-19 16,0 0-19-16,0 0-31 0,0 0-41 0,0 0-47 15,0 0-37-15,0 0-228 0,-22 15-513 0,13-11 227 16</inkml:trace>
          <inkml:trace contextRef="#ctx0" brushRef="#br0" timeOffset="-121744.46">3898 14852 61 0,'0'0'273'0,"0"0"-10"0,0 0-10 0,0 0-13 16,15 10-16-16,-15-10-10 0,17 0-8 0,-5 2-11 0,2 1-13 15,3-6-10-15,0 3-6 0,6 0-5 0,0-2-12 16,2 2-8-16,-3-1-12 0,2-2-9 15,-1 3-5-15,1 0-14 0,2 0 1 0,-1 2-13 0,-2-2-4 16,2 1-13-16,-3-1-2 0,1 0-13 0,0 1 3 16,-1-1-9-16,-5 2-1 0,0 2-11 0,-2-3 2 15,2 0-11-15,-2 1 3 0,-2-4-13 0,-2 4-7 16,-3-1-16-16,-8-1-24 0,15 0-12 0,-15 0-21 16,11 1-21-16,-11-1-24 0,0 0-32 0,0 0-36 15,0 0-47-15,0 0-51 0,0 0-240 0,0 0-552 16,0 0 244-16</inkml:trace>
        </inkml:traceGroup>
        <inkml:traceGroup>
          <inkml:annotationXML>
            <emma:emma xmlns:emma="http://www.w3.org/2003/04/emma" version="1.0">
              <emma:interpretation id="{48E0FE81-AED2-474C-9FE6-89CFE9D753D5}" emma:medium="tactile" emma:mode="ink">
                <msink:context xmlns:msink="http://schemas.microsoft.com/ink/2010/main" type="inkWord" rotatedBoundingBox="6113,15070 8908,15002 8928,15834 6133,15902"/>
              </emma:interpretation>
            </emma:emma>
          </inkml:annotationXML>
          <inkml:trace contextRef="#ctx0" brushRef="#br0" timeOffset="-119845.79">5170 14552 229 0,'0'0'241'0,"-8"16"-8"0,8-16-19 0,-4 16-11 15,0-5-15-15,3 0-15 0,-2 3-9 0,-1 0-11 16,0 0-10-16,1 1-12 0,0 0-14 0,0 0-10 16,-1-2-5-16,-1 1-9 0,2-1-8 0,1 2-8 0,-5-4-5 15,4 0-6-15,-2 0-8 0,3-4-4 0,-2 1-8 16,4-8-5-16,-8 12 0 0,5-6-5 0,3-6-2 16,-2 11-6-16,-2-5-2 0,4-6 1 15,-6 5-3-15,6-5-2 0,0 0-2 0,0 0-4 0,-5 8 0 16,5-8 1-16,0 0-7 0,0 0-2 0,0 0-8 15,0 0-4-15,0 0-5 0,0 0 1 0,-1-30-10 16,5 19-10-16,0-3 4 0,1 3-7 0,1-3 5 16,1 1-6-16,3-5-3 0,4 0 0 0,-4 2 2 15,3 1 1-15,1-6 1 0,1 5 7 0,1 0 3 16,1 1 2-16,-6-4-1 0,1 7 5 0,1 2 4 16,0-1 5-16,0 3 5 0,-1-2 11 0,-3 1 5 15,2 6 2-15,-5-3 1 0,-1 3 1 0,2-2-2 16,-7 5 3-16,13-5 5 0,-13 5 8 0,0 0 0 0,0 0 3 15,17 7 5-15,-14-1 10 0,-3-6-6 0,5 14 10 16,-3 0 2-16,2-3 6 0,-4 5 4 16,3-4-1-16,-3 4 0 0,0-1 5 0,0 7-7 0,0-7-1 15,3 6-7-15,-3-5-3 0,-3 4-6 0,3-4-4 16,0-1 0-16,0-2-9 0,0 1 2 0,0-3-5 16,0 3 3-16,0-7-13 0,0-7-14 0,0 21-17 15,0-15-26-15,0-6-28 0,-3 19-24 0,3-13-34 16,0-6-37-16,-4 16-41 0,4-16-48 0,-1 9-41 15,1-9-211-15,-4 8-539 0,4-8 238 0</inkml:trace>
          <inkml:trace contextRef="#ctx0" brushRef="#br0" timeOffset="-119578.34">5555 14753 70 0,'0'0'286'0,"11"-5"-12"0,-1 2-18 16,-3 0-13-16,-7 3-17 0,22-3-18 0,-12 0-15 16,3 3-17-16,0 0-14 0,2 0-10 15,-1-3-11-15,3 3-11 0,-9 0-9 0,8-1-9 0,-3 2-7 16,4-1-18-16,-7 0-3 0,6 0-10 0,-7 0-9 16,7 0 2-16,-8 3-16 0,-8-3-3 15,21 0-10-15,-14 0-11 0,-7 0-18 0,17 3-12 0,-7-3-22 16,-10 0-21-16,11 0-26 0,-11 0-24 0,0 0-19 15,13 0-26-15,-13 0-20 0,0 0-20 0,12-7-24 16,-12 7-189-16,0 0-426 0,1-12 189 0</inkml:trace>
          <inkml:trace contextRef="#ctx0" brushRef="#br0" timeOffset="-119298.33">5798 14585 123 0,'0'0'243'0,"-6"-6"-15"0,6 6-13 0,0 0-8 16,0 0 3-16,0 0-6 0,0 0-9 0,-7 20-2 0,7-12-7 16,-1 2-3-16,1-10-8 0,-3 22-4 0,1-8-2 15,-1-1 1-15,2 2-1 0,-4 7-13 16,2-10 1-16,-1 4-10 0,-1 0-8 0,0 4-10 0,-1-6-10 16,0 5-12-16,3-3-14 0,-2-1-6 0,0-3-9 15,1 3-2-15,-3-4-18 0,2 0 1 16,2 3-9-16,-2-7-4 0,1 2-18 0,4-9-26 0,-2 14-29 15,2-14-15-15,-4 8-21 0,4-8-19 0,-2 9-11 16,2-9-18-16,0 0-14 0,0 0-29 0,0 0-26 16,8 10-21-16,-8-10-32 0,0 0-18 0,21-13-42 15,-14 3-161-15,1 1-490 0,3-4 217 0</inkml:trace>
          <inkml:trace contextRef="#ctx0" brushRef="#br0" timeOffset="-117921.38">5247 14304 101 0,'0'0'228'0,"0"0"-6"0,0 0-6 0,-29 12-11 15,20-8-12-15,1 6-7 0,-4-3-6 0,-1 10-12 16,4-4-6-16,-7 6-7 0,2 1-8 0,2 2-7 0,-2 0-7 16,-2 6-12-16,2 3-2 0,-3-3-12 0,6 5-7 15,-1 1-7-15,3-2-8 0,3 0-5 0,-1 0-12 16,2 1-3-16,2 3-7 0,-1-5-8 0,2 4-4 15,3-9 1-15,0 5-14 0,3-7-5 0,-1 1-19 16,0-1-12-16,1 0-24 0,-1 1-20 0,3-3-25 16,0-3-22-16,-1 4-27 0,3-7-22 0,3 0-29 15,2-5-35-15,1-2-237 0,1-3-480 0,4-2 213 16</inkml:trace>
          <inkml:trace contextRef="#ctx0" brushRef="#br0" timeOffset="-118970.52">6111 14531 109 0,'0'0'214'0,"5"-6"-17"16,-5 6-11-16,0 0-8 0,0 0-7 0,7-6-7 0,-7 6 2 15,0 0-13-15,6-7-8 0,-6 7-4 0,0 0-7 16,0 0-3-16,0 0-1 0,0 0-3 15,0 0-1-15,0 0-3 0,16 13 2 0,-16-13 7 0,2 12-5 16,-2-12 5-16,3 12-9 0,-3-2 6 0,0 2 2 16,0 1-4-16,0 0-7 0,-3 0-8 0,3 0-9 15,-2 0-5-15,-2 1-13 0,-1-1-12 0,2 2 0 16,-1-5-8-16,0 5-6 0,0-1-8 0,2-1-13 16,-1-1-17-16,-1-3-25 0,1-2-26 0,3-7-27 15,-3 17-27-15,-1-8-25 0,4-2-30 0,0-7-35 16,-8 15-31-16,4-9-39 0,4-6-14 0,-1 9-49 15,1-9-178-15,0 0-526 0,0 0 234 0</inkml:trace>
          <inkml:trace contextRef="#ctx0" brushRef="#br0" timeOffset="-118588.45">6445 14415 247 0,'0'0'255'0,"8"-6"-13"16,-8 6-18-16,0 0-14 0,12 3-17 16,-12-3-10-16,0 0-9 0,14 11-14 0,-10-7-9 0,4 2-3 15,-3 3-1-15,-1-3-9 0,7 7 4 0,-5-1-10 16,2 3-1-16,1-2-11 0,4 6-9 0,-6-2-3 15,3 2-8-15,2 0-5 0,-7 3-17 0,2 1-6 16,-4-5-10-16,2 3-3 0,-5 4-6 0,0-6-8 16,-3 5 0-16,-2 0-8 0,-4-2-2 0,-4 8-14 15,0-8-24-15,-6 2-16 0,-2 4-13 0,-3-6-20 16,-3 1-26-16,0-1-25 0,-4 2-31 0,2-3-32 16,0-2-42-16,6-6-46 0,-8 2-225 0,8-5-518 15,-8 2 230-15</inkml:trace>
          <inkml:trace contextRef="#ctx0" brushRef="#br0" timeOffset="-117271.78">6775 14711 215 0,'0'0'253'0,"0"0"-8"0,0 0-4 0,21-2-13 16,-21 2-9-16,15-4-15 0,0-1-7 0,-3 2-15 16,5 1-10-16,0 0-11 0,2-3-11 0,3 1-13 15,2-2-7-15,-1 4-15 0,2-5-11 0,-2 4-11 16,0-4-8-16,-1 4-9 0,2 0-7 0,-2 0-3 15,-2 0-10-15,-6 0-3 0,0-3-13 0,1 4-1 16,2 0-2-16,-7 2-7 0,2-2-11 0,-12 2-14 16,17-1-7-16,-8-1-17 0,-9 2-13 0,0 0-19 0,13 0-24 15,-13 0-17-15,0 0-15 0,0 0-28 0,0 0-17 16,0 0-25-16,0 0-19 0,0 0-33 16,0 0-164-16,0 0-425 0,0 0 188 0</inkml:trace>
          <inkml:trace contextRef="#ctx0" brushRef="#br0" timeOffset="-116952.34">7090 14552 228 0,'0'0'255'16,"-5"-10"-12"-16,5 10-13 0,0 0-19 0,0 0-24 16,0 0-18-16,0 0 2 0,0 0-2 0,0 0-8 15,0 0-9-15,-17 22-2 0,9-13-9 0,4 4-3 16,-1-2-15-16,-1 3-5 0,3-1-9 0,-3 7-5 15,1-5-8-15,-1 1-13 0,0-3-2 0,0 2-11 16,-2 6-3-16,3-6-10 0,-4 0-4 0,6 1-8 16,0-2-8-16,-2-2-14 0,1 0-23 0,2-3-21 0,2 2-31 15,-3-3-17-15,3-8-29 0,-3 16-22 16,3-16-22-16,0 15-26 0,0-15-27 0,6 5-39 16,-6-5-195-16,0 0-465 0,11 0 206 0</inkml:trace>
          <inkml:trace contextRef="#ctx0" brushRef="#br0" timeOffset="-116530.61">7411 14522 27 0,'10'-6'251'0,"-10"6"-1"0,10 0-15 0,-10 0-13 15,0 0-11-15,14 9-16 0,-8-3-10 0,-4 0-6 16,2 4-11-16,-4-10-13 0,3 17-6 0,-1-6 0 0,-2 3-5 15,0-6-9-15,3 5-4 0,-3-3-9 16,0 1-7-16,0 2-6 0,3-1-9 0,-3-5-12 16,0-7-6-16,-6 21-8 0,6-16-5 0,0-5-8 15,0 16-7-15,-2-10-2 0,2-6-7 0,0 0-7 0,-3 15-5 16,3-15-3-16,0 0 0 0,-2 7-4 16,2-7 2-16,0 0 3 0,0 0-9 0,0 0-4 15,0 0-10-15,0 0-3 0,0 0-1 0,0 0-12 0,0 0-11 16,19-22-4-16,-14 14-7 0,2-5-7 0,3 1-2 15,0 0-8-15,3-6-3 0,-2 2-2 16,1 0 4-16,5-3 0 0,-5 5 4 0,1-5 4 0,4 2 5 16,-3 4 2-16,-2 4 2 0,3-2 10 0,-4 1 3 15,0 4 8-15,1-4 1 0,-1 4 11 0,-3 1 3 16,1 4 9-16,-1-2-2 0,-8 3 5 0,15 0 4 16,-15 0 11-16,14 0-1 0,-14 0 12 0,9 11 1 15,-4-6 4-15,1 4-2 0,-1-3 7 0,-1 5-4 16,-2-1 3-16,1 2 9 0,0-1-16 0,-1 3-1 0,2-3 3 15,-1 2-13-15,-1-1 0 0,-2 2 0 16,3-2-1-16,0 0-5 0,-3 0-3 0,2 1-15 16,-2-5-13-16,0 1-26 0,1 1-26 0,-1-10-30 15,-1 21-33-15,1-13-36 0,0 6-39 0,0-3-35 16,0-11-39-16,-2 15-253 0,2-15-564 0,0 13 250 16</inkml:trace>
        </inkml:traceGroup>
        <inkml:traceGroup>
          <inkml:annotationXML>
            <emma:emma xmlns:emma="http://www.w3.org/2003/04/emma" version="1.0">
              <emma:interpretation id="{BD28D26A-1DDE-47BF-BEBA-D431DD7CF0DB}" emma:medium="tactile" emma:mode="ink">
                <msink:context xmlns:msink="http://schemas.microsoft.com/ink/2010/main" type="inkWord" rotatedBoundingBox="9330,15349 9735,15340 9746,15780 9340,15790"/>
              </emma:interpretation>
            </emma:emma>
          </inkml:annotationXML>
          <inkml:trace contextRef="#ctx0" brushRef="#br0" timeOffset="-115801.53">8213 14753 10 0,'0'0'240'15,"0"0"-9"-15,0 0-11 0,0 0-13 0,0 0-15 0,0 0-11 16,0 0-7-16,0 0-6 0,0 0-2 16,0 0-7-16,0 0-4 0,0 0-4 0,34 1-6 15,-24 2-10-15,-1-2-2 0,6-1-9 0,-3 1-10 0,5-1-6 16,-3-1-13-16,2 1-18 0,1 1-3 0,1-1-2 16,-1-1-12-16,0 1-5 0,8 0-2 15,-8 0-10-15,0 1-5 0,0-1 0 0,0-1-5 0,-3 1-2 16,1 1-11-16,-4-1-13 0,4-1-5 0,-5 1-16 15,-10 0-1-15,18 0-13 0,-18 0-17 0,16 1-19 16,-16-1-14-16,7 0-28 0,-7 0-27 0,0 0-29 16,0 0-36-16,11-5-21 0,-11 5-38 0,0 0-142 15,0 0-432-15,0 0 191 0</inkml:trace>
          <inkml:trace contextRef="#ctx0" brushRef="#br0" timeOffset="-115494.06">8463 14585 209 0,'0'0'261'0,"0"0"-19"0,0 0-17 0,-12-1-6 0,12 1-7 16,0 0-5-16,-5 13-6 0,2-4-14 0,3-9-5 15,-3 20-7-15,2-5-6 0,-2 0-9 0,1 1-8 16,-1-1-14-16,1 4-13 0,-1 1-6 0,0-4-9 15,-1 3-16-15,-1 1-8 0,3 2-9 0,-1-8-11 16,-1 6-4-16,1 3-21 0,-2-4-24 16,-1-3-31-16,-2 3-28 0,0-1-31 0,1 1-43 0,-3-1-41 15,3-4-44-15,2-1-47 0,-1-2-234 0,-2 1-520 16,3-3 231-16</inkml:trace>
        </inkml:traceGroup>
        <inkml:traceGroup>
          <inkml:annotationXML>
            <emma:emma xmlns:emma="http://www.w3.org/2003/04/emma" version="1.0">
              <emma:interpretation id="{F4D737C6-EBAD-429D-91F9-F1BDD4CAA807}" emma:medium="tactile" emma:mode="ink">
                <msink:context xmlns:msink="http://schemas.microsoft.com/ink/2010/main" type="inkWord" rotatedBoundingBox="10684,14889 12992,14833 13023,16133 10716,16189">
                  <msink:destinationLink direction="with" ref="{B65346FE-01D3-4903-A4A3-23DBCC5319C0}"/>
                </msink:context>
              </emma:interpretation>
            </emma:emma>
          </inkml:annotationXML>
          <inkml:trace contextRef="#ctx0" brushRef="#br0" timeOffset="-113720.85">9579 14189 183 0,'0'15'280'0,"-3"-6"-16"0,6 0-23 15,-6 6-15-15,6-4-15 0,-3 1-18 0,0 2-19 16,0 1-16-16,0 0-19 0,0-1-12 0,0-1-12 0,0 1-11 16,-3-5-11-16,3 4-5 0,0-13-12 0,0 17-6 15,0-8-9-15,0-9-5 0,-2 13-2 0,2-13-5 16,-2 9-9-16,2-9-1 0,0 0-10 0,-1 9 3 15,1-9-1-15,0 0 1 0,0 0-7 0,0 0 0 16,0 0-5-16,0 0-10 0,0 0-2 0,0 0-8 16,0 0-10-16,5-29-8 0,3 18-9 0,-3-5-3 15,-1 2-2-15,5-5-2 0,2-1 1 0,-1 2 5 16,0-1 2-16,-1 0 4 0,4 0-3 0,-4 6 5 16,-1-1 8-16,2 2 6 0,-2 0 4 0,1 2 8 0,-1-1 12 15,2 1 0-15,-3 4 9 0,0 0 4 0,-1 0 1 16,-2 0 0-16,-4 6-5 0,13-8 4 15,-6 7-3-15,-7 1 9 0,0 0-1 0,0 0 0 0,21 9 10 16,-16-3 5-16,-3 2-3 0,1 1-3 16,2 3 2-16,-2 1-1 0,1-1-4 0,-2 3 3 0,1-3-8 15,0 1-3-15,-2 3-6 0,2-4-3 0,-2 4-3 16,-1-1 0-16,1 0-8 0,2-3-1 0,-3-1-7 16,0-1-15-16,0-10-17 0,0 16-19 0,0-6-22 15,0-2-21-15,0-8-27 0,1 18-17 0,-1-18-15 16,1 12-24-16,-1-8-18 0,0-4-17 0,15 3-49 15,-15-3-147-15,14-3-435 0,-3-1 193 0</inkml:trace>
          <inkml:trace contextRef="#ctx0" brushRef="#br0" timeOffset="-113452.34">10195 14115 70 0,'0'0'272'0,"0"0"-17"0,0 0-10 0,0 0-16 0,0 0-8 15,0 0-10-15,0 0-14 0,0 0-13 0,-30 14-13 16,20-6-9-16,4 3 2 0,-7-1-9 0,1 7-4 16,2-1-6-16,0 0-4 0,3 2-5 0,-3 0-3 15,1 1-14-15,1 0-7 0,1-1-5 0,3-1-9 16,1-2-7-16,0 1-11 0,0 5-15 0,1-2 1 16,4-5-6-16,-1 0-1 0,1-1-8 0,1 1-9 15,0-2-17-15,-1-2-29 0,0-1-17 0,0 2-22 16,1-3-21-16,-1 0-31 0,-2-8-23 0,3 12-24 15,-3-12-27-15,7 9-18 0,-7-9-29 0,10 1-19 16,-10-1-48-16,12-1-157 0,-12 1-477 0,0 0 210 16</inkml:trace>
          <inkml:trace contextRef="#ctx0" brushRef="#br0" timeOffset="-112832.24">10277 14320 8 0,'0'0'268'0,"4"-9"-29"15,-4 9-14-15,0 0-9 0,0 0-12 0,0 0-12 16,0 0-9-16,8 20-15 0,-8-20-11 0,2 14-6 0,-2-5-11 16,0 0-6-16,0-9-15 0,-2 21-7 0,4-11-2 15,-2 2-7-15,2-3-10 0,-2-9-7 0,-4 15-10 16,4-15-4-16,-2 15-11 0,4-8-5 0,-2-7-6 16,-2 13-7-16,2-13-1 0,0 0-3 0,0 12-5 15,0-12 3-15,0 0-3 0,0 0-8 0,-1 10 1 16,1-10-1-16,0 0-5 0,0 0 0 0,0 0-10 15,0 0-3-15,0 0 1 0,0 0-3 0,0 0 4 16,0 0-2-16,0 0 0 0,24-20 0 0,-19 16-6 16,3-1-1-16,1-3-3 0,-3 3 6 0,2-2-1 15,1 2 2-15,-1-1-3 0,-1 0 2 0,3-3-1 16,1 3-3-16,-5 0 0 0,5 0 1 0,-5-1 1 16,2 1 0-16,-1 0 4 0,2 3-8 0,-3-3 4 0,1-1-2 15,2 2-2-15,-4 2 1 0,2-3 0 0,-7 6 5 16,8-13 4-16,-2 11 1 0,-6 2-1 15,11-7 9-15,-4 4-1 0,-7 3-1 0,15-4 7 0,-15 4-2 16,12-5 3-16,-5 4 0 0,-7 1 6 0,16-1 3 16,-8 0-2-16,-8 1 1 0,14 0 1 15,-14 0-8-15,13 2 5 0,-13-2-4 0,14 1 10 0,-14-1-3 16,10 3 7-16,-10-3-7 0,10 4 6 0,-10-4-6 16,7 6 3-16,-7-6 2 0,5 7-5 0,-5-7-5 15,0 0 4-15,3 11-5 0,-1-5-2 0,-2-6-2 16,2 11 2-16,-2-11 1 0,1 14-2 0,-1-7-9 15,0-7 5-15,-1 14-4 0,1-14 4 0,1 15-11 16,-1-7 10-16,0-8-10 0,1 17 3 0,2-9 2 16,-3-8-3-16,3 15 11 0,-3-5-13 0,0-10 2 15,2 15-2-15,-2-8 2 0,0-7-3 0,3 12-13 16,-3-12 15-16,1 9 3 0,-1-9-4 0,0 10 0 0,0-10 1 16,0 0-3-16,3 11-1 0,-3-11-1 0,0 0-2 15,2 10-12-15,-2-10-14 0,0 0-32 0,6 7-23 16,-6-7-25-16,0 0-31 0,0 0-28 0,2 10-29 15,-2-10-25-15,0 0-44 0,0 0-45 0,0 0-243 16,0 0-594-16,0 0 263 0</inkml:trace>
          <inkml:trace contextRef="#ctx0" brushRef="#br0" timeOffset="-111959.67">10857 14473 64 0,'0'0'251'0,"0"0"-9"0,0 0-8 0,0 0-9 16,0 0-5-16,0 0-18 0,0 0-13 0,0 0-14 15,0 0-11-15,0 0-11 0,0 0-11 16,0 0-4-16,25-8-12 0,-25 8-11 0,15 2-7 0,-15-2-14 16,17-2-2-16,-8 2-9 0,5 0-9 0,-14 0-6 15,24 2-1-15,-10-2-11 0,0 0-10 0,1 0-4 16,2 0-7-16,0 0 3 0,-1 0-7 16,-2 0-14-16,2-2-11 0,-2 2-9 0,2-1-8 0,1 0-14 15,0-4-6-15,0 4-7 0,-3 0-6 0,0-3-13 16,-1 4-12-16,-1-1-14 0,-3-2-6 0,-9 3-19 15,15-3-7-15,-9 0-18 0,-6 3-10 0,9-5-7 16,-9 5-24-16,6-10-23 0,-6 10-142 0,0-10-365 16,0 10 162-16</inkml:trace>
          <inkml:trace contextRef="#ctx0" brushRef="#br0" timeOffset="-111803.64">11037 14338 49 0,'0'0'237'0,"0"0"-18"0,0 0-13 0,0 0-4 16,0 0-4-16,0 0-7 0,0 0-4 0,0 0-4 0,0 0-10 15,0 0-2-15,9 28 1 0,-7-20-11 0,-2 4-7 16,0-3-8-16,2 2-8 0,-1 0-6 0,2 2-10 16,-1-1-7-16,-2 2-19 0,-1-3-3 0,2 1-6 15,-2 0-9-15,1 1-13 0,-1-3-5 0,-3 3-5 16,5-3 5-16,-4 1-19 0,-1-3-9 0,4-8-23 15,-1 17-18-15,1-17-21 0,0 13-24 0,-4-7-22 16,4-6-26-16,-2 12-19 0,2-12-30 0,-4 7-9 16,4-7-19-16,0 0-34 0,0 0-47 0,0 0-154 15,0 0-447-15,0 0 199 0</inkml:trace>
          <inkml:trace contextRef="#ctx0" brushRef="#br0" timeOffset="-111510.35">11444 14240 131 0,'0'0'262'0,"0"0"-11"0,0 0-11 0,0 0-9 16,0 0-10-16,0 0-17 0,6 18-6 0,-6-18-8 15,-2 13-7-15,2-13-2 0,-2 16-13 0,2-4-11 16,-2 0-4-16,2 1-12 0,0-5-3 0,0-8-13 15,-1 22-8-15,1-4-11 0,0-6-4 0,1 0-12 16,-2 1-9-16,1-2-11 0,0-11-9 0,-3 22-8 16,3-16-2-16,-1 3 0 0,1-9-20 0,0 16-14 15,0-16-17-15,-1 11-27 0,1-11-31 0,0 10-22 16,0-10-23-16,-4 12-33 0,4-12-25 0,-5 9-38 16,5-9-24-16,0 0-58 0,-6 6-175 0,6-6-494 15,0 0 218-15</inkml:trace>
          <inkml:trace contextRef="#ctx0" brushRef="#br0" timeOffset="-111227.36">11766 14148 163 0,'0'0'307'16,"5"-5"-18"-16,-5 5-21 0,0 0-31 0,0 0-20 15,0 0-17-15,12 0-8 0,-12 0-13 0,9 9-3 16,-9-9-14-16,9 12-8 0,-3-1-3 0,0 3-10 16,2 1-7-16,-4-1-10 0,5 5-3 0,-3 0-12 15,1 2-7-15,-2 0-6 0,0 1-9 0,1 3-12 16,0-3 10-16,-1 10-19 0,-3-11-2 0,2 1-16 16,-8 3 7-16,2-1-28 0,-4 0-12 0,-6 4-25 15,2-4-34-15,-9 4-35 0,-1-3-45 0,-4-1-41 16,-2 1-40-16,0-5-37 0,-3 2-66 0,-2-6-171 0,7-3-516 15,0-1 228-15</inkml:trace>
          <inkml:trace contextRef="#ctx0" brushRef="#br0" timeOffset="-109270.02">10839 15130 105 0,'0'0'241'0,"0"0"-16"0,0 0-14 0,17-19-16 16,-17 19-11-16,12-5-8 0,-12 5-13 0,12-6-12 16,-12 6-13-16,10-2-7 0,-10 2-13 0,9-1-11 15,-9 1-10-15,12-3-6 0,-12 3-9 0,0 0-7 16,16 0-4-16,-16 0-5 0,10 4-9 15,-10-4-2-15,8 7-6 0,-8-7-1 0,9 10 1 0,-8-6-8 16,5 2 5-16,-6-6 0 0,2 17-5 0,-2-7 2 16,3 2-3-16,-3-2-5 0,0-10 0 0,-5 21-1 15,1-9-3-15,-1 0 0 0,-2 0 0 0,2 1-1 16,-2 1-1-16,1-1-2 0,-3-2-3 0,-1 0-2 16,-1-2 2-16,-1 3 1 0,-2 1-9 0,0-5-2 15,4 2 1-15,-2-4-2 0,0-2-3 0,-1 4-1 16,2-2 1-16,-1-1-3 0,3-1 3 0,1-1 0 15,8-3 3-15,-18 7-6 0,11-5-4 0,-2-1 3 16,9-1-1-16,-13 3 4 0,13-3-5 0,0 0 3 16,-15 0-10-16,15 0-5 0,0 0-1 0,-9-6-7 15,9 6-7-15,-4-10 0 0,4 10 1 0,0 0 3 16,0 0 1-16,7-21-1 0,-7 21 7 0,6-10-2 16,0 1 3-16,1 3 3 0,-1 2 0 0,4-4 4 15,1 2 5-15,2 2 6 0,-2-1 0 0,4-1 14 16,-2 3 0-16,0 0 2 0,4-4 4 0,-3 4-1 15,-1-2-1-15,4 1 6 0,-4 4-2 0,3 0 4 0,-3 3 0 16,0-2-10-16,2 1-1 0,-4 1-1 0,0 0 1 16,-3 4-2-16,5-4-3 0,-4 2-3 0,-1-1 0 15,1 5 2-15,0-1 2 0,-1 0 1 0,-1-6 2 16,-2 7-8-16,-1-3 4 0,4 4 3 0,-2-4 9 16,1 0-8-16,-2 0-7 0,3-2 9 0,1 2-6 15,0-3 4-15,0-1-6 0,7-2-5 0,-7 1 3 16,7 0-5-16,1-2 1 0,-3 0 5 0,2-1-5 15,-3-4 1-15,1 5-6 0,-1-2 1 0,0-1-1 16,-4 4 4-16,-1-5-4 0,3 2-9 0,-11 3-3 16,15-6-9-16,-11 3-3 0,-4 3-13 0,10-3-11 0,-10 3-18 15,7-3-18-15,-7 3-15 0,0 0-32 16,11-4-29-16,-11 4-26 0,0 0-37 0,0 0-28 16,10-1-250-16,-10 1-536 0,0 0 238 0</inkml:trace>
        </inkml:traceGroup>
        <inkml:traceGroup>
          <inkml:annotationXML>
            <emma:emma xmlns:emma="http://www.w3.org/2003/04/emma" version="1.0">
              <emma:interpretation id="{50C57270-FF64-4F7A-A72D-ED87BB010053}" emma:medium="tactile" emma:mode="ink">
                <msink:context xmlns:msink="http://schemas.microsoft.com/ink/2010/main" type="inkWord" rotatedBoundingBox="13735,15405 14114,15396 14121,15695 13742,15704"/>
              </emma:interpretation>
            </emma:emma>
          </inkml:annotationXML>
          <inkml:trace contextRef="#ctx0" brushRef="#br0" timeOffset="-107040.36">12625 14754 32 0,'0'0'232'16,"-8"4"-9"-16,8-4-18 0,0 0-18 0,0 0-18 15,0 0-7-15,0 0-11 0,0 0-9 0,0 0-3 16,0 0-2-16,0 0-2 0,0 0 0 0,0 0-3 16,20 12-5-16,-20-12-3 0,17 2-13 0,-7-2 5 15,3 0-3-15,0 0-7 0,3-2-5 0,-2 2-8 16,2 0-5-16,2-1-1 0,-1-1-10 0,0 2-11 0,-1-3-3 16,1 3-5-16,-3-1-8 0,3-1-2 0,-4 0-5 15,2 2-4-15,-3-1-5 0,-1-4-5 0,0 3-9 16,-11 2-6-16,18-3-5 0,-10 3-9 0,-8 0-6 15,16 0-10-15,-16 0-13 0,11 0-12 0,-11 0-7 16,12 0-14-16,-12 0-10 0,0 0-14 0,0 0-18 16,11 3-12-16,-11-3-21 0,0 0-21 15,0 0-21-15,0 0-11 0,0 0-18 0,6-9-184 0,-6 9-422 16,0 0 186-16</inkml:trace>
          <inkml:trace contextRef="#ctx0" brushRef="#br0" timeOffset="-106741.39">12813 14641 90 0,'0'0'250'0,"0"0"-18"0,0 0-19 0,0 0-7 16,0 0 2-16,0 0-11 0,0 0-1 15,0 0-15-15,0 0-4 0,-1 31-11 0,1-22-8 16,0 4-9-16,-2-1-3 0,2-1-12 0,-1 4-6 0,-3 1-10 16,3-1-13-16,-2 0-11 0,2-2-4 15,0 2-12-15,-1 0-5 0,-2-5-10 0,3 3-1 16,-3 1-12-16,2-2-5 0,-2-2-16 0,2-1-13 0,-2-1-21 16,4-8-29-16,-3 14-31 0,0-6-30 0,3-8-35 15,-4 10-44-15,4-10-30 0,0 0-30 0,0 12-219 16,0-12-489-16,0 0 216 0</inkml:trace>
        </inkml:traceGroup>
        <inkml:traceGroup>
          <inkml:annotationXML>
            <emma:emma xmlns:emma="http://www.w3.org/2003/04/emma" version="1.0">
              <emma:interpretation id="{938450B0-B92C-49A9-969C-327542E531A8}" emma:medium="tactile" emma:mode="ink">
                <msink:context xmlns:msink="http://schemas.microsoft.com/ink/2010/main" type="inkWord" rotatedBoundingBox="14645,14663 17060,14604 17077,15299 14662,15358">
                  <msink:destinationLink direction="with" ref="{F64F0F35-ACF1-43EF-BF4D-7FD380657D0A}"/>
                </msink:context>
              </emma:interpretation>
            </emma:emma>
          </inkml:annotationXML>
          <inkml:trace contextRef="#ctx0" brushRef="#br0" timeOffset="-106101.9">13532 14215 89 0,'0'0'276'0,"4"10"-22"0,-4-10-9 0,0 12-14 16,0-12-16-16,1 15-13 0,-1-5-14 0,2-1-10 15,-1 0-12-15,3 0-23 0,0 3-3 16,-4-4-8-16,1 1-12 0,-1-9-11 0,0 18-10 0,0-12-12 16,0-6-6-16,0 12-8 0,0-12-10 0,-1 18-3 15,-2-12-5-15,3-6-5 0,0 0-2 16,-1 15-7-16,1-15-4 0,1 8-1 0,-1-8-4 0,0 0-4 15,0 0-4-15,0 0 0 0,0 8 0 0,0-8-16 16,0 0-8-16,0 0-6 0,0 0-1 0,0 0-11 16,0 0-4-16,7-25-6 0,-3 13-4 0,1-1-4 15,0-1 1-15,2 0-4 0,0-3 3 0,1 2 2 16,0 2 4-16,-1 0 2 0,3-6 3 0,1 6 3 16,-2 3 1-16,0-3 4 0,-1 2 6 0,2 2 1 15,-2 0 10-15,0 2-1 0,-2 0 14 0,2 1 8 16,-1 1 6-16,1 2-1 0,-8 3 4 0,9-9-3 0,-3 8 0 15,-6 1-2-15,0 0 10 0,17-3 2 0,-17 3 2 16,12 9-2-16,-8-4 2 0,1 2 3 0,0 3 0 16,-2-1 3-16,1-1-6 0,-3 2-1 0,3 0-2 15,-1 2-5-15,1 0 0 0,0 2-3 0,-3-2-4 16,0-4 0-16,3 4 0 0,-1 0-8 16,-1 1-6-16,1-1-18 0,1-5-16 0,-1 1-17 0,1 2-21 15,-3-2-19-15,3-1-24 0,1-1-20 0,-5-6-30 16,9 11-29-16,0-7-22 0,-1-2-44 0,-8-2-196 15,18 1-482-15,-3-4 213 0</inkml:trace>
          <inkml:trace contextRef="#ctx0" brushRef="#br0" timeOffset="-105788.15">14263 14028 146 0,'0'-7'298'0,"0"7"-19"16,0 0-14-16,0 0-30 0,0 0-15 16,0 0-22-16,0 0-6 0,0 0-10 0,0 0-11 0,0 0-8 15,-24 16-3-15,15-5-10 0,-1 1-9 0,1 2 4 16,-1 2-10-16,0-2 0 0,-2 3-11 0,3 2-3 16,1-4-10-16,-1 3-5 0,3-1-8 0,0 5-4 15,1-7-19-15,-1 5 2 0,0-1-7 0,6-4-1 16,-4-1-11-16,4 1-8 0,0-1-2 0,0-1 11 15,0 1-25-15,3-6-12 0,-2 2-26 0,1 1-24 16,-1-1-22-16,3-4-17 0,-4-6-16 0,6 13-18 16,-2-5-20-16,-4-8-24 0,8 9-21 0,-8-9-21 15,11 2-27-15,-11-2-19 0,13 0-31 0,-13 0-198 16,17-4-500-16,-6-3 222 0</inkml:trace>
          <inkml:trace contextRef="#ctx0" brushRef="#br0" timeOffset="-105300.44">14403 14216 154 0,'6'-9'277'0,"-6"9"-6"0,0 0-15 16,5-6-19-16,-5 6-24 0,0 0-17 0,0 0-10 15,0 0-7-15,0 0-12 0,0 0-9 0,0 0-6 16,15 14-5-16,-13-7-12 0,-2-7-2 0,2 15-6 16,-2-9-7-16,0-6-4 0,-2 22-4 0,2-13-15 15,2 1-4-15,-2-10-2 0,-5 19-16 0,3-7-3 16,-2-4-7-16,4-8-9 0,-1 15 0 0,1-6-8 15,0-9-8-15,-4 12 2 0,1-2-6 0,3-10 3 16,0 11-19-16,0-11-3 0,0 0-8 0,0 0-4 16,0 13 1-16,0-13-2 0,0 0-16 0,0 0-5 0,0 0-7 15,0 0 0-15,0 0-9 0,0 0-7 0,0 0 1 16,20-24-5-16,-9 14-6 0,-4-1 0 16,4 0-4-16,-2 0 4 0,0-1 4 0,2 2 6 0,-4-1-1 15,4 1 8-15,-1 1 1 0,1-3 2 0,-3 3 5 16,2-1 5-16,-2 4 8 0,1-3 9 0,-2 3 6 15,-1 0 8-15,1 2 8 0,-7 4 5 0,10-8-2 16,-10 8 5-16,11-4 0 0,-11 4 0 0,8-4-1 16,-8 4 2-16,0 0 6 0,15 8 5 0,-15-8 6 15,8 8 3-15,-3-2 17 0,-3 2-3 0,1-1 2 16,1 0 1-16,-2 3-5 0,4 2 4 0,-4 0-4 16,0 0-10-16,-1 1 7 0,1-1-12 0,-2-3 0 15,1 2-7-15,-1 0-6 0,0-2 0 0,3-1-2 16,-3-8-2-16,1 15-3 0,0-8-22 0,-1-7-14 15,0 13-25-15,0-13-21 0,4 9-17 0,-4-9-23 16,0 0-16-16,0 12-26 0,0-12-21 0,0 0-16 0,0 0-18 16,4 8-20-16,-4-8-28 0,0 0-32 15,0 0-211-15,0 0-524 0,24-16 232 0</inkml:trace>
          <inkml:trace contextRef="#ctx0" brushRef="#br0" timeOffset="-105071.05">14906 14256 230 0,'9'-4'268'0,"-9"4"-9"0,12-5-11 0,-6 1-8 16,-6 4-16-16,12-6-13 0,-3 6-16 0,-9 0-9 15,19-5-3-15,-5 1-12 0,0 2-13 0,1-2-13 16,1 4-2-16,-2 0-15 0,2-3-13 0,1 0-7 16,0 0-2-16,-3 2-17 0,3-2-5 0,-1 0-18 0,1 1 0 15,-4 2-14-15,2-3-7 0,-2 3-18 16,1-1-13-16,-3 1-22 0,2-2-29 0,-13 2-25 15,13-2-28-15,-13 2-34 0,12 0-26 0,-12 0-11 0,0 0-27 16,8 4-28-16,-8-4-53 0,0 0-141 0,0 0-443 16,0 0 196-16</inkml:trace>
          <inkml:trace contextRef="#ctx0" brushRef="#br0" timeOffset="-104802.36">15377 14086 244 0,'0'0'253'0,"0"0"-10"16,0 0-11-16,11-1-16 0,-11 1-5 0,0 0-15 15,10 5-4-15,-10-5-4 0,5 8-4 0,-5-8-4 16,1 9-6-16,-1-9-8 0,1 14-15 0,-1-14 3 16,3 16-16-16,-3-7-10 0,1 1-10 0,-1-10-7 0,0 17-10 15,0-11-10-15,0-6-11 0,-1 19 0 0,1-10-15 16,0 3-4-16,-3-3-4 0,3-9-18 15,-1 17-1-15,1-17-21 0,0 14-23 0,1-7-25 0,-1-7-25 16,0 17-32-16,-2-10-27 0,2-7-33 0,0 19-27 16,-3-12-22-16,3-7-32 0,5 13-53 0,-2-5-182 15,0 0-502-15,-3-8 222 0</inkml:trace>
          <inkml:trace contextRef="#ctx0" brushRef="#br0" timeOffset="-104263.4">15778 13855 191 0,'0'0'227'0,"0"0"-17"0,0 0-14 16,0 0-16-16,0 0-6 0,16-7-2 0,-16 7-8 0,0 0-2 15,23 9-4-15,-12-4-8 0,0 2-5 0,1 3-7 16,1 0-6-16,0 8-2 0,2 1-4 15,-5 0-8-15,-1 2 0 0,2 0-10 0,-1 2-7 0,-5-1-7 16,-1 3-13-16,0 0 6 0,-4 6-20 0,-4-7-5 16,-2 8-4-16,-3-3-8 0,-2 1-4 0,-4 4-17 15,0-3-20-15,-4 2-21 0,-6-6-27 0,1 4-32 16,-3-3-30-16,2-2-35 0,-3 0-32 0,2-3-24 16,8-7-38-16,-2 2-226 0,1-2-494 0,2-6 219 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0:38.96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9631CD-86F9-49AA-9323-E6E52E0B9C74}" emma:medium="tactile" emma:mode="ink">
          <msink:context xmlns:msink="http://schemas.microsoft.com/ink/2010/main" type="writingRegion" rotatedBoundingBox="3471,9042 4093,9042 4093,9583 3471,9583"/>
        </emma:interpretation>
      </emma:emma>
    </inkml:annotationXML>
    <inkml:traceGroup>
      <inkml:annotationXML>
        <emma:emma xmlns:emma="http://www.w3.org/2003/04/emma" version="1.0">
          <emma:interpretation id="{5E8B2969-D079-4419-B6B1-2DCC406A3A6A}" emma:medium="tactile" emma:mode="ink">
            <msink:context xmlns:msink="http://schemas.microsoft.com/ink/2010/main" type="paragraph" rotatedBoundingBox="3471,9042 4093,9042 4093,9583 3471,95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77553A-1035-4902-975D-E8ED91344EAB}" emma:medium="tactile" emma:mode="ink">
              <msink:context xmlns:msink="http://schemas.microsoft.com/ink/2010/main" type="line" rotatedBoundingBox="3471,9042 4093,9042 4093,9583 3471,9583"/>
            </emma:interpretation>
          </emma:emma>
        </inkml:annotationXML>
        <inkml:traceGroup>
          <inkml:annotationXML>
            <emma:emma xmlns:emma="http://www.w3.org/2003/04/emma" version="1.0">
              <emma:interpretation id="{2B9503F5-9E1E-4897-A929-15952301C707}" emma:medium="tactile" emma:mode="ink">
                <msink:context xmlns:msink="http://schemas.microsoft.com/ink/2010/main" type="inkWord" rotatedBoundingBox="3471,9042 4093,9042 4093,9583 3471,9583"/>
              </emma:interpretation>
            </emma:emma>
          </inkml:annotationXML>
          <inkml:trace contextRef="#ctx0" brushRef="#br0">235-1379 119 0,'0'0'174'0,"0"0"1"16,0 0-10-16,0 0-9 0,0 0-13 0,0 0-7 0,0 0-7 15,0 0-3-15,4-12-10 0,-4 12-7 0,0 0 1 16,0 0-7-16,0 0-10 0,0 0-8 0,0 0-6 16,0 0-11-16,0 0-6 0,0 0-6 0,0 0-6 15,0 0-5-15,0 0-5 0,0 0-5 0,0 0-7 16,0 0 1-16,0 0-4 0,0 0 1 0,0 0-5 15,0 0 1-15,0 0 1 0,0 0 4 0,-6 40-1 16,1-30-3-16,-2 2-2 0,2-3 8 0,-3 3-4 16,0 3-2-16,3-3 3 0,-2 0-2 0,2 0-3 15,0 4 3-15,0-2-6 0,1-1 2 0,-2 1-6 0,1-1 0 16,3 0-2-16,-1-4 1 0,2 1-2 16,-2-1 4-16,3-9-6 0,-1 16 2 0,1-8-4 15,0-8 1-15,1 13 0 0,-1-13-1 0,3 8 1 0,-3-8-1 16,6 11 0-16,-6-11 0 0,8 8 0 0,-8-8-2 15,9 5 1-15,-2-4 3 0,-7-1-2 0,14 0-2 16,-3 0-2-16,-11 0 1 0,22-1-2 0,-12-1 3 16,-10 2-3-16,21 0 2 0,-9-1-2 0,1-1 3 15,0 2-7-15,1-4-12 0,-3 2-10 0,3 0-7 16,-1 0-13-16,-1-1-8 0,-1 2-8 0,-2-1-8 16,1-2-13-16,-10 4-18 0,17-5-10 0,-9 3-23 15,1-2-7-15,-1-1-20 0,0 0-186 0,-8 5-372 16,9-11 164-16</inkml:trace>
          <inkml:trace contextRef="#ctx0" brushRef="#br0" timeOffset="327.68">460-1360 222 0,'0'0'218'15,"0"0"-25"-15,0 0-17 0,0 0-18 0,0 0-15 16,0 0-9-16,0 0-8 0,0 0-4 0,0 0-4 16,-17 19-5-16,13-11-5 0,-2 4 0 0,-1 1-3 15,1 2-1-15,-1-1-7 0,-2 5-5 0,-1 0-6 16,2 2-1-16,-1-3-8 0,-1 4-4 0,0-3-8 16,3 2-3-16,-2-4-8 0,1 3-2 0,-1-5-6 15,3 5-1-15,-1-1-7 0,1-4-3 0,-1-1-2 16,2 1-5-16,-2 1-4 0,2-3 0 0,1 1-4 15,3-2-3-15,-4-1 0 0,2-2-3 0,-2 2-8 16,1-4-11-16,1 3-17 0,-1-4-17 0,3 4-21 0,1-10-16 16,-4 15-24-16,4-15-19 0,-1 11-19 0,1-11-21 15,0 0-24-15,0 10-207 0,0-10-422 0,0 0 187 16</inkml:trace>
          <inkml:trace contextRef="#ctx0" brushRef="#br0" timeOffset="641.27">740-1076 155 0,'0'0'208'15,"0"0"0"-15,0 0 0 0,0 0-2 0,0 0-6 16,13-1-3-16,-13 1-6 0,0 0-8 0,0 0-6 0,7-5-10 16,-7 5-7-16,0 0-8 0,5-9-10 0,-5 9-4 15,0 0-3-15,5-7-24 0,-5 7-5 0,0 0-16 16,0-11-9-16,0 11-7 0,0 0-4 0,0 0-9 16,0 0-20-16,-1-15-19 0,1 15-27 0,0 0-23 15,0 0-25-15,0 0-36 0,-6-10-31 0,6 10-39 16,0 0-31-16,0 0-25 0,0 0-223 0,-10-4-474 15,10 4 210-15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1:24.09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A0CF4A5-B080-47CD-A1E7-765ABEEBA56E}" emma:medium="tactile" emma:mode="ink">
          <msink:context xmlns:msink="http://schemas.microsoft.com/ink/2010/main" type="inkDrawing" rotatedBoundingBox="12167,5355 16696,5136 16698,5193 12170,5413" shapeName="Other"/>
        </emma:interpretation>
      </emma:emma>
    </inkml:annotationXML>
    <inkml:trace contextRef="#ctx0" brushRef="#br0">1 240 24 0,'0'0'125'0,"0"0"-10"16,0 0-11-16,0 0-15 0,0 0-2 0,0 0 2 0,0 0-10 16,0 0-7-16,0 0-8 0,0 0-3 15,0 0-10-15,0 0 7 0,0 0-8 0,0 0-1 16,-2-24-4-16,2 24-1 0,0 0-9 0,0 0-6 0,0 0 3 16,0 0 6-16,0 0-12 0,0 0-2 0,0 0 2 15,0 0-11-15,0 0 0 0,0 0 3 0,0 0-6 16,0 0 1-16,0 0-7 0,0 0 2 0,0 0 2 15,0 0 2-15,0 0-5 0,0 0-5 0,0 0 5 16,0 0 0-16,0 0-5 0,0 0 0 0,0 0 5 16,0 0-3-16,0 0-2 0,0 0 2 0,0 0-4 15,17 4 5-15,-17-4-2 0,0 0-4 0,0 0 2 16,12-2 1-16,-12 2-6 0,0 0 4 0,0 0 4 16,14 2 5-16,-14-2-11 0,0 0 4 0,15 0-4 15,-15 0 0-15,0 0 4 0,12 0 4 0,-12 0-11 16,0 0 4-16,11 0-1 0,-11 0 1 0,12 3 3 15,-12-3-2-15,0 0-11 0,13-3 8 0,-13 3 0 0,0 0 6 16,17 3-6-16,-9-3-3 0,-8 0-5 0,14-5 10 16,-14 5 2-16,13 0 2 0,-13 0-4 15,16 0-4-15,-8-2 4 0,-8 2 2 0,16-2-1 0,-16 2 0 16,14-2-1-16,-5 2 1 0,-9 0-3 0,17-2 3 16,-17 2 1-16,15-1 1 0,-15 1-5 0,17 0 3 15,-11-2 0-15,-6 2-1 0,16-3 3 0,-10-1 2 16,-6 4 1-16,16-5-6 0,-9 3 0 0,-7 2 0 15,17-1 2-15,-17 1 0 0,11-2 1 0,-3 0-1 16,-8 2-5-16,16-2 7 0,-16 2-9 0,13 0 7 16,-13 0-9-16,14 0 3 0,-14 0-1 0,13 0 3 15,-13 0-1-15,19 0-1 0,-11 0-7 0,-8 0 7 16,17 4-2-16,-8-2 1 0,-9-2-2 0,18 1-5 16,-8-1 2-16,4 2 7 0,1-2-7 0,-3-2 7 15,1 1-2-15,3-2 3 0,-5 0 1 0,1 0-14 16,3 2 13-16,-1-2-6 0,0 3 7 0,1 0 3 0,-2-2-3 15,0 1 2-15,1-2-8 0,-5 0 11 0,6 1-3 16,-6 1-1-16,1-2 4 0,1 1-1 0,-11 2-7 16,17-5 3-16,-11 4-4 0,-6 1 10 0,15-4-8 15,-6 3 8-15,-1-1-11 0,-8 2 7 0,15-3-3 16,-7 2 3-16,-8 1 2 0,16-2-6 0,-8 1-3 16,-8 1 5-16,17 1 2 0,-17-1 2 0,17 0-1 15,-8 0-1-15,0 2-4 0,-9-2 4 0,20-2-7 16,-20 2 7-16,17 2-4 0,-8-1 3 0,-9-1 1 15,20 0 8-15,-7 3-5 0,-3-6-1 0,2 3-2 0,-3-1 2 16,5 1-7-16,-1 0 11 0,-1 0-8 16,-1-2 1-16,2 2-15 0,-2-1 15 0,3 1 4 15,-14 0 0-15,22 0-6 0,-10-2 6 0,-2 2-7 0,0-3 5 16,2 2 5-16,-12 1-3 0,15-2-5 0,-15 2 7 16,17 2-10-16,-17-2 9 0,18-2-7 15,-8 2 6-15,-10 0-3 0,21 0 11 0,-12 2-17 0,-9-2 8 16,17-2-8-16,-2 2 4 0,-15 0 0 0,19 0 5 15,-8 0-3-15,-1 0 0 0,3 0-3 0,0 0 5 16,2 0-1-16,-15 0 4 0,26 0-10 0,-12 0 5 16,1-3-3-16,2 3 4 0,-2 3-1 0,2-6-1 15,-1 2 1-15,1 0 3 0,0 1-7 0,1 0 6 16,-2 0 4-16,0 0-3 0,-2-1-8 0,3 1 3 16,-1 0 3-16,-3 1 4 0,3-1-11 0,-3-1 5 15,0 2-6-15,2-2 13 0,-1 2-2 0,1 0-6 0,0-1 0 16,2 0 2-16,-3-1 0 0,-1 1-3 0,3-1-3 15,-3 1 8-15,2-4-4 0,0 4 5 0,-3 0-14 16,-12 0 9-16,26-3-3 0,-13 3 5 0,1-1 5 16,1 1-1-16,-1 0-12 0,0-1 2 0,-1 1 1 15,0-1 8-15,2-2-12 0,-1 3 7 0,-3 0-2 16,2 0 1-16,-3-2-2 0,-10 2-1 0,22 0 5 16,-8 0-5-16,0-1-5 0,0 1 9 0,2-3-8 15,-3 3 13-15,3 3-7 0,1-3-4 0,-3-3 2 16,3 3 2-16,0-2 6 0,5 1 0 0,-3-1 2 15,0 2-4-15,1-1-2 0,-3 1-2 0,-1-2 0 16,1 2 5-16,5 0-7 0,-4-2 3 0,4 0 8 16,-9-1-3-16,3 2-2 0,1 1 6 0,1 1-2 0,-5-1-9 15,3-2 4-15,1 1 6 0,-1-2-8 16,-2 2-1-16,2 1 1 0,-3-1 1 0,0-3 4 16,3 4-5-16,-3 0 0 0,2 0 6 0,-1 0-3 0,-3-2 0 15,5 2-5-15,-4 0 4 0,3-1 3 0,-2 1 6 16,1-3-9-16,1-1-2 0,-2 4 2 0,4 0-1 15,-5 0 4-15,4-3-5 0,-3 3 7 0,-1-2-2 16,1 1-1-16,1 1-2 0,0-1-1 0,-2-1 1 16,3 2 2-16,-1-2 2 0,-2 1-3 0,-12 1 3 15,23-1-14-15,-8 1 14 0,-2-2 3 0,-2 2-1 16,1-3-17-16,-12 3 12 0,20-3 0 0,-6 3-7 16,-14 0 11-16,17-3-5 0,-4 3-3 0,-2 0 6 15,2-3-5-15,-3 3 7 0,3 0 2 0,-1 0-5 16,0-2 1-16,2 1 2 0,1-2-3 0,-4 3-1 15,5-2 0-15,-4 1-1 0,2 0 0 0,-2 1 1 16,4 0 0-16,-3-2 7 0,1 2-16 0,-1-1 10 0,0 1-3 16,3-2 7-16,-3 2-11 0,1 0 8 0,1 0 3 15,0-2-10-15,0 0 9 0,1 2 0 16,-1-2-9-16,-2 1 2 0,0 0 4 0,2 0-1 0,-2 0 4 16,-1 2-10-16,1-2 7 0,2 1 2 0,-2 0-5 15,2 1 5-15,1-1-5 0,-2 1 6 0,0-1-9 16,2 0 10-16,1 0-4 0,-3-1 7 0,3 1-6 15,0 0 1-15,2 0-3 0,-2 0 0 0,2 1 6 16,2-1-18-16,-4 1 13 0,0-2-2 0,5 2 4 16,2-2 1-16,-7 2-2 0,0-1-1 0,1 0-4 15,-1 0 5-15,0 1-2 0,1-1 1 0,-2 0-4 16,0 0 0-16,0 0-2 0,1-1 10 0,-2 1 0 16,1 1-8-16,1-1 5 0,-1-1 0 0,-1 1-12 15,1 0 11-15,0 0-4 0,-3-1 4 0,2 1 7 16,-2-1-6-16,2 1 1 0,-1-1 1 0,1-1 3 0,-2 4-7 15,0-4 0-15,-4 0 8 0,-9 2-1 0,23 0-5 16,-13-1 7-16,-1 0-4 0,-9 1-7 0,18-3 10 16,-9 2-8-16,-9 1 8 0,15 0-3 0,-15 0-7 15,13 0-5-15,-13 0 10 0,15 0 3 0,-15 0-8 16,13-1 3-16,-13 1 4 0,12 0-6 0,-12 0 5 16,12-1-4-16,-12 1 3 0,14-3-1 0,-14 3 4 15,17 0-2-15,-17 0-2 0,15 3-5 0,-5-6 9 16,-10 3-9-16,17-1 3 0,-17 1 11 0,17 0-1 15,-6-2 1-15,-11 2-5 0,18 0-2 0,-10 0 5 16,-8 0-4-16,15-1 9 0,-15 1-3 0,15-2 3 16,-15 2 3-16,0 0-5 0,12 2 10 0,-12-2 3 15,0 0-5-15,0 0 5 0,13 0 0 0,-13 0-9 0,0 0 2 16,0 0-2-16,0 0-6 0,0 0 5 16,0 0-12-16,0 0-3 0,0 0-15 0,0 0-12 15,0 0-8-15,0 0-19 0,0 0-14 0,0 0-24 0,0 0-140 16,0 0-249-16,0 0 111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01:40.58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E1D558B-465F-4A36-9CDD-1ECDB7263024}" emma:medium="tactile" emma:mode="ink">
          <msink:context xmlns:msink="http://schemas.microsoft.com/ink/2010/main" type="inkDrawing" rotatedBoundingBox="834,1975 3060,1831 3062,1864 836,2008" semanticType="underline" shapeName="Other">
            <msink:sourceLink direction="with" ref="{B263B0CC-4E77-47CF-835A-C1746E9BA44E}"/>
            <msink:sourceLink direction="with" ref="{2CF70197-DD2D-4A48-B5F6-7A873DB52BB0}"/>
          </msink:context>
        </emma:interpretation>
      </emma:emma>
    </inkml:annotationXML>
    <inkml:trace contextRef="#ctx0" brushRef="#br0">0 134 86 0,'0'0'181'0,"0"0"-18"0,0 0-8 0,0 0-14 15,0 0-9-15,0 0-11 0,0 0-3 0,0 0-15 16,32-3-6-16,-32 3-2 0,11 0-8 0,-11 0-4 16,15 0-3-16,-15 0-4 0,16 0-3 0,-16 0-6 15,19 0 0-15,-7 0-5 0,1 0-4 0,0-4 2 16,4 4-9-16,-1 0-2 0,-2-4-3 0,2 3-6 16,1 1-1-16,6-4-2 0,-6 4-5 15,0-2-2-15,7-2-1 0,-2 4-1 0,-1-2-3 16,-4-2-3-16,3 4 1 0,-5 0-6 0,9-4 3 0,-2 2-1 15,0-1-2-15,-3 2 2 0,4-1 1 0,-7-1-4 16,2 3 1-16,4-2-3 0,-5 1-1 0,6 2 0 16,-12-1-5-16,5-1 2 0,0 3-1 0,1-2-4 15,-2 0 2-15,-2 1-1 0,-2 2-3 0,3-2 4 16,1 1 6-16,-2 1-10 0,-3-3 0 0,3 0 1 16,-1 0 0-16,1 0 2 0,-1 0-5 0,2 0 0 15,-1 0 0-15,0 0 3 0,2 0 0 0,-1-3-3 16,1 1 1-16,-1 1 2 0,4-2 1 0,-1 3-1 15,0-2-5-15,5-2 4 0,-6 3-1 0,-2-2 1 16,2 0 0-16,-1 1 0 0,4 1 1 0,-4-1-3 16,-2 2-1-16,4-3 3 0,-3 2-2 0,0-1 1 15,1 2 0-15,-2-3-1 0,2 3-2 0,-3-1 3 16,1-2-2-16,0 1 6 0,2 2-5 0,-2-1-1 16,1-2 4-16,-3 3 4 0,4-2-3 0,-2 2 3 0,3 1-2 15,-1-2 2-15,0-3 0 0,2 4-1 16,-2-2-2-16,2-2 1 0,-2 4 1 0,4-2-3 15,-6-1-1-15,2 2 2 0,1-1-4 0,-3 0 2 16,4 2 2-16,-4-1-2 0,3 0-2 0,-4-2 1 16,3 2 1-16,-2 2 3 0,-1-2-3 0,3 0 5 0,-2-3-6 15,0 3 0-15,0-2 0 0,-2 3-4 0,0 0 3 16,-11 0-2-16,20-2 2 0,-6 2 0 16,-1 2 2-16,3-2-1 0,-2-2-1 0,2 0 1 15,-2 2-2-15,2-1 0 0,0 0 0 0,-2-1 0 0,2-1-1 16,-1 3 2-16,1 0-1 0,1 0 0 0,-1 0 0 15,-1 3 0-15,1-6 1 0,1 3 0 16,0 0-2-16,0 3 1 0,-1-6 0 0,-3 6 1 16,0-1 0-16,1-2 0 0,-1 0 1 0,0 0 5 0,-3 0 2 15,3 0 9-15,0 0 4 0,-13 0 0 0,17 0 2 16,-17 0 1-16,17-2-1 0,-7 2 4 0,-10 0-2 16,16-3 2-16,-8 2 6 0,-8 1-3 0,13 0-4 15,-13 0-3-15,14 0 3 0,-14 0 0 0,9 1-3 16,-9-1 5-16,0 0-1 0,16 0 5 0,-16 0-5 15,0 0 5-15,12-1 2 0,-12 1 0 0,0 0 0 16,10-3 1-16,-10 3 2 0,0 0-1 0,0 0 5 16,0 0-6-16,0 0-2 0,0 0 0 0,0 0-3 15,0 0-7-15,0 0-5 0,0 0 3 0,0 0-6 16,11-2 1-16,-11 2-15 0,0 0-20 0,0 0-19 16,0 0-27-16,0 0-31 0,0 0-41 0,0 0-41 15,0 0-42-15,0 0-35 0,0 0-264 0,0 0-559 16,0 0 248-16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1:35.71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CD31F92-1B72-456F-B04B-550D7D1A2B19}" emma:medium="tactile" emma:mode="ink">
          <msink:context xmlns:msink="http://schemas.microsoft.com/ink/2010/main" type="inkDrawing" rotatedBoundingBox="12257,6630 16775,6255 16781,6330 12263,6704" shapeName="Other"/>
        </emma:interpretation>
      </emma:emma>
    </inkml:annotationXML>
    <inkml:trace contextRef="#ctx0" brushRef="#br0">0 319 59 0,'0'0'121'0,"0"0"-11"0,0 0-13 16,0 0-12-16,0 0-5 0,0 0-2 0,0 0-11 15,0 0-4-15,0 0-13 0,0 0 5 0,0 0-11 16,0 0-2-16,0 0 0 0,0 0 2 0,0 0-6 16,0 0 1-16,0 0-2 0,0 0-2 0,0 0-1 15,0 0-3-15,0 0-1 0,0 0-1 0,0 0-2 16,0 0-2-16,0 0-5 0,0 0-1 0,0 0-1 0,0 0-4 15,0 0-2-15,0 0-4 0,0 0 8 0,0 0-2 16,0 0-6-16,0 0 2 0,13-1-2 16,-13 1-2-16,0 0 2 0,0 0 0 0,0 0-18 0,0 0 16 15,16-4 1-15,-16 4-4 0,0 0-5 0,0 0 4 16,12 0-8-16,-12 0 7 0,0 0 2 0,11-1-1 16,-11 1-14-16,0 0 20 0,0 0-4 0,14-1-1 15,-14 1 0-15,11 0-1 0,-11 0-4 0,0 0 9 16,15 0-2-16,-15 0-6 0,0 0 6 0,13-1-6 15,-13 1 0-15,13 0 1 0,-13 0-3 0,12 0 2 16,-12 0 1-16,14-2 7 0,-14 2-10 0,10-1-2 16,-10 1 0-16,14 3 9 0,-14-3-5 0,13-2 1 15,-13 2 5-15,11 0-3 0,-11 0-4 0,15 0 4 16,-15 0-2-16,11 2-6 0,-11-2 1 0,10 0 1 0,-10 0-5 16,11 1 2-16,-11-1-1 0,11 1 2 15,-11-1 2-15,10 1 0 0,-10-1 1 0,12 1-3 0,-12-1-7 16,0 0 7-16,13 3-3 0,-13-3 6 0,12 2-8 15,-12-2 6-15,12 0-5 0,-12 0 2 0,11 2 5 16,-11-2-3-16,17 0-2 0,-17 0 1 0,14 0-6 16,-5 0 5-16,-9 0-3 0,17 0 10 0,-9 0-4 15,-8 0 4-15,17-2-3 0,-17 2 2 0,17 0-9 16,-8-1 4-16,-9 1 12 0,18 0-8 0,-9 0-6 16,-9 0-1-16,16-1-1 0,-6 1 2 0,-10 0 1 15,19 0 2-15,-6-3 0 0,-13 3-3 0,19 3 6 16,-7-6-4-16,-12 3 8 0,18 0-2 0,-5-1-5 15,-2 2 0-15,1-1 0 0,-12 0-10 0,18 0 10 16,-8-1 5-16,3 1 2 0,-2 1-4 0,-11-1 0 16,20-1 6-16,-6 1-4 0,-5 0-1 0,5-2-17 15,-4 2 24-15,4-1-5 0,-14 1-3 0,21-2-5 16,-11 2 2-16,1-1-3 0,2 1 2 0,-3-2 9 16,3 2-5-16,-1-3-10 0,-1 1 13 0,-11 2-1 0,21-1 4 15,-12-2-11-15,-9 3 8 0,21-3 6 0,-10 2-3 16,0 0-4-16,-2 1 4 0,-9 0-6 0,20 0 5 15,-13-1-3-15,6 1 8 0,-13 0 0 0,16-4-5 16,-8 4-4-16,-8 0-1 0,20-2 0 0,-20 2 8 16,14-2-5-16,-5 0-8 0,-9 2 11 0,15 0-4 15,-5-3 0-15,-10 3 4 0,18-3 1 0,-9 2-11 16,-9 1 8-16,15-2-10 0,-6-1 1 0,-9 3-7 16,17-2 3-16,-17 2-6 0,16-1 3 0,-8 1 3 15,-8 0 0-15,14-2-2 0,-14 2 4 0,17-3-3 16,-8 2 4-16,-9 1-6 0,13-2-1 0,-13 2-4 15,13-1 6-15,-13 1 4 0,16-1 5 0,-10 0-15 16,-6 1 8-16,12-4 0 0,-12 4 2 0,16-1-1 16,-16 1-3-16,13-1 0 0,-5 0 14 0,-8 1-6 0,17-3-4 15,-8 2 3-15,-9 1-3 0,18-2 5 16,-7-1 3-16,-2 3 3 0,1-3-11 0,2 0 9 16,2 1-7-16,-1 0 5 0,-2 1 0 0,2 0 5 0,-1-2-6 15,1 1 5-15,1 0-7 0,1 2 4 0,-4-1-5 16,4 0 5-16,-15 1 1 0,19-1-3 0,-8-2 2 15,2 3-2-15,-3-3 4 0,2 2-3 0,-12 1 3 16,22-2 3-16,-10-1-10 0,1 1 7 0,0 2 0 16,-1-1 1-16,-12 1 1 0,24-3-4 0,-13 0 0 15,0 1 6-15,2 0-4 0,-3 1 2 0,1 0 8 16,-1-2-11-16,-1 2 0 0,-9 1 7 0,21-3-4 16,-13 3 8-16,3-2-3 0,-1-1-1 0,-10 3 1 15,17-3-4-15,-8 0 9 0,-9 3-8 0,16-1 2 16,-7-1 4-16,-9 2 4 0,14-2-8 0,-4 1 5 15,-10 1 2-15,14-2 0 0,-14 2-8 0,14-6 0 16,-6 6 7-16,-8 0-5 0,13-2 7 0,-13 2-1 0,16-2-6 16,-8 2 7-16,-8 0-2 0,15 0 3 0,-15 0-5 15,20 0-4-15,-11-1 9 0,-9 1 6 16,22-6-17-16,-12 6 12 0,1-1 4 0,4 2-5 0,-2-2-4 16,-1 0 7-16,1 0 1 0,4-2-6 0,-2 2-3 15,2 1 5-15,-2 0-6 0,-1-2-1 0,-1 2 5 16,3-2 1-16,-3 0-2 0,3 0-5 0,-3 2-1 15,-2-1 1-15,5-1-4 0,-16 2 5 0,18-1-2 16,-4 1-3-16,-1-3 8 0,-3 1-5 0,-10 2-3 16,21-1-1-16,-13-1 4 0,2 1-2 0,-10 1 3 15,19 0-3-15,-12-2 1 0,-7 2 1 0,20 0 1 16,-20 0-1-16,18-3-5 0,-7 3 6 0,-3-4-6 16,-8 4-1-16,18-1-5 0,-9 0 2 0,-9 1 11 15,18-1-5-15,-10 1 3 0,-8 0-1 0,21-4-3 16,-10 4 0-16,-11 0 2 0,18 0-9 0,-9 0 8 15,2-1-8-15,-11 1 2 0,18-1 4 0,-8 1 0 0,-10 0 0 16,21 1 3-16,-13-1-8 0,-8 0 9 0,18-1-1 16,-7-2-2-16,-11 3-3 0,15 0 0 15,-15 0-4-15,15-1 1 0,-6-1 6 0,-9 2 4 0,14-3-13 16,-4 1 6-16,-10 2 3 0,18-1-3 0,-10-2-3 16,-8 3 9-16,17 0-5 0,-8-3 3 0,-9 3-1 15,18-1-4-15,-7 0-1 0,-2 0 7 0,1-2-6 16,3 2 3-16,-2 1-5 0,-11 0 0 0,21-1 4 15,-12 1 0-15,1-1 1 0,-10 1 3 0,24-3-1 16,-15 3 1-16,-9 0-7 0,18-4 8 0,-10 7-9 16,3-6 5-16,-11 3-5 0,15 0 7 0,-15 0-3 15,15 0 3-15,-15 0-6 0,15 0 7 0,-15 0-9 16,17 0 8-16,-9 0-7 0,-8 0-2 0,18-3 13 0,-8 3-5 16,3 3-5-16,-3-3 4 0,-10 0-3 15,20-3 3-15,-10 6-1 0,-10-3 2 0,18 0-4 16,-7 0 2-16,1-3 0 0,-12 3-5 0,17-3 4 0,-17 3 1 15,18 0 3-15,-9 0-7 0,-9 0 9 0,17 0-3 16,-17 0-6-16,15 0 4 0,-15 0-2 0,11 0 8 16,-11 0-23-16,12-2 17 0,-12 2 3 0,12 0 3 15,-12 0-3-15,12-3 1 0,-12 3-3 0,0 0-4 16,17 3 3-16,-17-3 3 0,11 0-6 0,-11 0 6 16,12 0-2-16,-12 0-8 0,14 0 7 0,-14 0 5 15,16-3-1-15,-5 3-2 0,-11 0-8 0,17-1 7 16,-7 1 3-16,3 0-2 0,-2-2 3 0,-11 2-8 15,17 0-4-15,-7 0 7 0,-10 0 1 0,24-1 1 16,-17 1-3-16,4 1-2 0,-11-1 4 0,18-1 4 16,-7-1-4-16,-11 2 0 0,14 0 0 0,-14 0-2 15,14-1-8-15,-14 1 9 0,13 0-1 0,-13 0 6 16,11 0-12-16,-11 0 9 0,13-1-12 0,-13 1 11 16,0 0-3-16,12-2 10 0,-12 2-7 0,10 2 1 15,-10-2-1-15,12 0 0 0,-12 0-5 0,13 0 11 0,-13 0-9 16,12 0 7-16,-12 0-8 0,12 1 7 0,-12-1-3 15,15-1-1-15,-15 1 0 0,15-2 0 0,-15 2 3 16,14 0-6-16,-14 0 5 0,13-1-3 0,-13 1 3 16,13 0-2-16,-13 0-2 0,16-1 3 0,-16 1-5 15,13 0 7-15,-13 0-11 0,12 0 11 0,-12 0-4 16,15-1 5-16,-15 1-9 0,12-4 5 0,-12 4-5 16,13 0 8-16,-13 0-3 0,15-2 3 0,-15 2-5 15,11-3 1-15,-11 3 3 0,10 0-4 0,-10 0 2 16,11 0 1-16,-11 0 1 0,0 0 4 0,17 0-3 0,-17 0-12 15,12-6 9-15,-12 6 5 0,12-2-2 16,-12 2 0-16,12 0-5 0,-12 0 5 0,11 2-10 16,-11-2 2-16,11 0 5 0,-11 0 0 0,0 0 1 0,16 0-6 15,-16 0 3-15,0 0 5 0,14-3-3 0,-14 3 7 16,0 0-9-16,12 0 3 0,-12 0-7 16,0 0 8-16,14 1-2 0,-14-1 6 0,11 2-5 0,-11-2 0 15,0 0-4-15,15-3 5 0,-15 3 2 0,12 1 0 16,-12-1 2-16,16-4 0 0,-16 4-4 0,13-2 0 15,-4 1-2-15,-9 1 5 0,14-4-9 0,-14 4 1 16,16-2 6-16,-7 1-1 0,-9 1 0 0,14 0 2 16,-14 0-16-16,14 0 15 0,-14 0-1 0,11-1 0 15,-11 1 0-15,13 0 1 0,-13 0 4 0,0 0 1 16,15 1 2-16,-15-1 4 0,0 0-5 0,10 0 4 16,-10 0-15-16,0 0 11 0,13-1 1 0,-13 1 1 15,11-2-1-15,-11 2 4 0,0 0-12 0,12-2 1 16,-12 2 0-16,0 0 7 0,13 0-8 0,-13 0 3 0,10-1 0 15,-10 1-2-15,0 0 0 0,18 0 0 0,-18 0 0 16,12-3 4-16,-12 3-5 0,12 0 0 0,-12 0 5 16,12 0-5-16,-12 0-2 0,14 0 2 0,-14 0-1 15,0 0 0-15,12 0 1 0,-12 0 0 0,0 0-1 16,13-3 1-16,-13 3-2 0,0 0 6 0,13 0-3 16,-13 0-5-16,0 0-1 0,12 0 8 0,-12 0-8 15,11-1 5-15,-11 1-5 0,0 0 3 0,12 4 2 16,-12-4 1-16,9 0 1 0,-9 0-4 0,0 0-3 15,0 0 7-15,17-3-5 0,-17 3-2 0,13 3 7 16,-6-3-2-16,-7 0-1 0,14 0-5 0,-14 0 10 0,13 0-3 16,-13 0 2-16,11 3-5 0,-11-3-5 0,12 0 8 15,-12 0-3-15,0 0 5 0,13 1 5 16,-13-1-6-16,10 0 5 0,-10 0-6 0,0 0 9 0,0 0 1 16,9 4 1-16,-9-4 3 0,0 0 0 0,0 0-3 15,0 0 0-15,15 0-12 0,-15 0 13 0,0 0-1 16,0 0 2-16,0 0-2 0,9-4-2 0,-9 4 2 15,0 0 4-15,10 4 1 0,-10-4-2 0,0 0 2 16,0 0-1-16,0 0 4 0,16-2 1 0,-16 2-1 16,0 0 1-16,0 0-3 0,0 0-5 0,0 0-1 15,10-2 3-15,-10 2-2 0,0 0-12 0,0 0 10 16,0 0 8-16,0 0-5 0,0 0 1 0,0 0 3 16,0 0-4-16,0 0 2 0,0 0 0 0,0 0-1 15,8-4 4-15,-8 4-7 0,0 0-3 0,0 0 3 16,0 0-2-16,0 0-3 0,0 0 3 0,0 0-5 15,0 0-1-15,0 0 2 0,0 0 1 0,0 0-3 16,0 0 0-16,0 0-2 0,0 0 2 0,0 0-1 0,0 0-3 16,0 0-1-16,0 0-7 0,0 0 11 0,0 0-3 15,0 0-3-15,0 0 4 0,0 0 0 0,0 0 0 16,0 0-1-16,0 0-7 0,0 0-9 0,0 0-14 16,0 0-12-16,0 0-25 0,0 0-16 0,0 0-18 15,0 0-30-15,0 0-42 0,0 0-131 0,0 0-326 16,0 0 144-16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1:43.74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D212D9A-B66D-4507-BB9E-668B306D8153}" emma:medium="tactile" emma:mode="ink">
          <msink:context xmlns:msink="http://schemas.microsoft.com/ink/2010/main" type="inkDrawing" rotatedBoundingBox="12781,7711 16845,7427 16849,7471 12784,7755" shapeName="Other"/>
        </emma:interpretation>
      </emma:emma>
    </inkml:annotationXML>
    <inkml:trace contextRef="#ctx0" brushRef="#br0">0 279 70 0,'0'0'88'0,"0"0"-2"16,0 0-7-16,0 0-1 0,0 0-4 0,0 0-5 15,0 0-9-15,0 0 7 0,0 0-6 0,0 0 4 0,0 0-9 16,0 0-4-16,0 0 3 0,0 0 0 15,0 0-6-15,0 0 2 0,0 0 1 0,0 0-9 16,0 0 0-16,0 0-4 0,0 0-3 0,0 0-1 0,0 0-1 16,0 0-6-16,0 0-6 0,0 0 0 15,0 0 3-15,0 0-5 0,0 0-3 0,0 0-2 16,0 0 1-16,0 0-7 0,0 0 8 0,0 0-9 16,3-11 0-16,-3 11 1 0,0 0 2 0,0 0-5 0,13 0 0 15,-13 0-1-15,0 0 3 0,13 0-10 0,-13 0 6 16,0 0-6-16,15 1 10 0,-15-1-5 15,11 3 0-15,-11-3-2 0,9 1 7 0,-9-1-6 0,0 0 2 16,15 4 0-16,-15-4-3 0,9-3-2 0,-9 3 2 16,10 3 0-16,-10-3 1 0,11 0-6 0,-11 0 5 15,12 2-6-15,-12-2 6 0,11 0 0 0,-11 0-2 16,14 0 2-16,-14 0 1 0,14 0-4 0,-14 0 2 16,14 0 1-16,-5 0 6 0,-9 0-3 0,19-2-3 15,-9 2 1-15,-1 0 3 0,-9 0-4 0,21 0-1 0,-10 0 1 16,-11 0-2-16,15 0 3 0,-5-4-3 15,-10 4 2-15,17 1-1 0,-17-1 0 0,17 0 3 16,-8 0 0-16,-9 0-3 0,17 0 5 0,-8-1-2 16,-9 1-1-16,14 0 1 0,-14 0-3 0,17-1-1 15,-17 1-1-15,15-3 3 0,-15 3-2 0,17 0-1 16,-17 0-2-16,13-1 3 0,-13 1-2 0,14-2 0 0,-14 2 4 16,14-1 3-16,-14 1-4 0,17 0 3 0,-9-2-3 15,-8 2-3-15,19-1 3 0,-10 1-1 0,-9 0-2 16,17 0 2-16,-4-2 4 0,-13 2-6 0,17 2 3 15,-7-2 5-15,-1 0-6 0,-9 0 1 0,23-2-1 16,-14 4 0-16,0-2 3 0,-9 0-17 0,21 0 15 16,-11-2-2-16,-10 2 2 0,19-1 2 0,-12 1-5 15,-7 0 1-15,19 0 4 0,-10 0 0 0,-9 0-4 16,17 0 2-16,-17 0 1 0,17-3-1 0,-8 6-2 16,-9-3-3-16,17-4 8 0,-17 4-6 0,16-1-16 15,-16 1 14-15,17 0 1 0,-7 0-1 0,-10 0-6 16,16-2 2-16,-16 2-3 0,19 0 6 0,-12 2 4 15,-7-2-7-15,20-2-2 0,-11 2-3 0,0-2 3 16,-9 2 5-16,21-3-2 0,-11 5 2 0,3-5-2 16,-2 3 2-16,1-2 1 0,-12 2-4 0,22-3 1 15,-10 2 2-15,-3-1-8 0,1 2 10 0,-10 0 4 16,18-3-1-16,-7 2 2 0,-1 1-6 0,-10 0 8 0,19-5-20 16,-9 4 22-16,-1 0 1 0,-9 1-7 0,20-2 0 15,-12 1 4-15,2 0-7 0,-10 1 1 0,18-4 2 16,-7 4-3-16,-11 0 8 0,18-3-10 0,-10 2 11 15,3-1-4-15,-1 2-5 0,-10 0 5 0,18 0-4 16,-18 0 3-16,16-4-5 0,-8 4 5 0,-8 0 1 16,16-2 0-16,-16 2 1 0,13-3-1 0,-13 3-1 15,15-1-1-15,-15 1 4 0,13 0-3 0,-13 0 0 16,13-2-2-16,-13 2 4 0,15-3-7 0,-9 2-2 16,-6 1 12-16,12 0-4 0,-12 0-6 0,14-3 7 0,-14 3-5 15,16-3-4-15,-16 3 13 0,17 0-10 16,-9-1 4-16,-8 1 2 0,17-2 3 0,-17 2-3 15,17-2-3-15,-7 2 1 0,-10 0-2 0,19-3 7 0,-10 2-6 16,-9 1 2-16,18 0 4 0,-11-2-1 0,-7 2-1 16,17-1-3-16,-17 1-6 0,14-2 7 15,-14 2-4-15,15 0 8 0,-15 0-7 0,11-1 4 16,-11 1-2-16,12-3 0 0,-12 3-1 0,13-2 3 0,-13 2-8 16,13-1 8-16,-13 1-7 0,12-3 5 0,-12 3 1 15,14 0 1-15,-14 0-7 0,15 0 11 0,-15 0-4 16,14-1-1-16,-6-1-15 0,-8 2 17 0,21-1-2 15,-13 1 3-15,-8 0-3 0,18-2-1 0,-9 2-2 16,-9 0 5-16,15 0 1 0,-15 0-3 0,14-2 2 16,-14 2-4-16,13 0 3 0,-13 0-2 0,17-1-2 15,-17 1 3-15,12 0-4 0,-12 0 7 0,12-3-3 16,-12 3 0-16,11 0 4 0,-11 0 1 0,12-4-3 16,-12 4 0-16,12 0 0 0,-12 0 5 0,10-1-2 15,-10 1-4-15,13-1-4 0,-13 1 6 0,13-3-4 16,-13 3 1-16,15-1 2 0,-15 1-3 0,12 0-1 15,-12 0 2-15,17-1-4 0,-17 1 12 0,14-4-10 0,-5 4 5 16,-9 0-2-16,17 0-5 0,-17 0-1 0,13-1 5 16,-13 1-10-16,16-3 12 0,-8 6-2 15,-8-3 3-15,15 0-5 0,-15 0 7 0,16-3-4 0,-16 3-1 16,14 0-1-16,-14 0-4 0,13 0 4 0,-13 0-3 16,12 0 4-16,-12 0 1 0,16 0-4 0,-8 0 4 15,-8 0 2-15,14 0-3 0,-14 0-2 0,15 0 5 16,-15 0-17-16,18-2 14 0,-9 2-5 0,-9 0 10 15,20-1-6-15,-11 2 0 0,3-2 4 0,-12 1-3 16,19 0-4-16,-10 0 4 0,3 0-10 0,-12 0 14 16,18 0-9-16,-7-1 8 0,-11 1-3 0,18 0 1 15,-7-2-7-15,-11 2 4 0,18 0 3 0,-10 0 2 16,-8 0-8-16,18 0-3 0,-9 0 4 0,2 0 12 16,-11 0-12-16,15 0 3 0,-15 0 4 0,17-4 2 0,-8 4-10 15,2-1 6-15,-11 1 1 0,18-1-2 0,-7-1-3 16,-11 2 3-16,14 0-2 0,-14 0 1 0,17 0 1 15,-10-1 2-15,-7 1-3 0,15 0-3 0,-15 0-2 16,13 0 6-16,-13 0-1 0,13-2 0 0,-13 2 4 16,15 0-4-16,-15 0-5 0,14 0 5 0,-14 0 5 15,15-1-5-15,-8-1 3 0,-7 2 0 0,13 0-6 16,-13 0 0-16,15 0 4 0,-15 0 3 0,13-1 0 16,-13 1-2-16,16-3-3 0,-16 3 1 0,14 0-4 15,-14 0 10-15,16 0-20 0,-8-3 20 0,-8 3-2 16,15 0-4-16,-15 0-4 0,16-2 9 0,-8 2-9 15,-8 0 7-15,13-1-2 0,-13 1-4 0,16 0 0 16,-9-1 1-16,-7 1 1 0,16-3 2 0,-16 3-2 16,17 0 0-16,-17 0-3 0,17 0-8 0,-9 0 13 15,-8 0 1-15,16-2-1 0,-6 2 4 0,-10 0-2 0,14-3-7 16,-3 3 6-16,-11 0-3 0,17 0-4 0,-4-2 10 16,-13 2-3-16,16-1 3 0,-9 0 0 0,-7 1-3 15,12-2 1-15,-12 2-9 0,16 0 4 16,-16 0 4-16,12 0 0 0,-12 0-4 0,11-2-1 0,-11 2 4 15,14-1 4-15,-14 1-5 0,0 0-1 0,14 0 2 16,-14 0-4-16,9-1 0 0,-9 1 2 16,0 0 0-16,20 0 0 0,-20 0 2 0,11 0 0 0,-11 0 0 15,13-3-4-15,-13 3 0 0,16-2 0 0,-16 2 4 16,16-1 0-16,-6 1 1 0,-10 0 0 0,17-1 1 16,-8 2 3-16,-9-1-7 0,20 0-1 0,-9-1 3 15,-11 1 0-15,17 0-1 0,-8-2-4 0,1 4 7 16,-10-2-4-16,17 1 8 0,-17-1-9 0,16 0 1 15,-16 0 2-15,14 0 0 0,-14 0-4 0,15-1 0 0,-8 2 5 16,-7-1-1-16,13-1-2 0,-13 1 2 16,17-4 4-16,-17 4-10 0,16 0 10 0,-8-1-5 15,-8 1-1-15,18 0 1 0,-7-3 6 0,-11 3-2 0,18 0-6 16,-7 3 4-16,-1-3 2 0,3-3-4 0,-13 3-3 16,18 0-1-16,-7 0 5 0,-1-2-2 15,-10 2 4-15,20-2-2 0,-11 0-3 0,-9 2-3 0,17 0 1 16,-9 0 1-16,-8 0 5 0,13-3 1 0,-13 3-3 15,16-1 3-15,-16 1-4 0,13-1-3 0,-5-3 8 16,-8 4-12-16,11-1 12 0,-11 1 0 0,13 0-1 16,-13 0-1-16,13 0-5 0,-13 0 2 0,12-2-2 15,-12 2 4-15,15-2 2 0,-15 2-5 0,13-1 7 16,-13 1-4-16,13 0-1 0,-13 0 4 0,17-4-6 16,-11 2 4-16,-6 2 3 0,19-1 2 0,-19 1-6 15,17-1 2-15,-7-1 2 0,-1 2-1 0,-9 0-2 16,18 0 6-16,-8-2-3 0,3 2-1 0,-13 0 3 0,19-3 0 15,-8 2 4-15,-3-3-4 0,2 3-2 0,-10 1 5 16,18 0-4-16,-18 0 0 0,19-1-2 16,-10-2 3-16,1 2-4 0,-10 1 9 0,20-1-5 0,-12 0-5 15,6-2 2-15,-14 3 0 0,15-3-2 0,-5 3 2 16,-10 0 0-16,17-3 4 0,-9 3-1 0,-8 0 0 16,15 0-6-16,-15 0 10 0,12 0-6 0,-12 0 2 15,12-2-2-15,-12 2 3 0,12 0 0 0,-12 0 3 16,10-1 2-16,-10 1-2 0,0 0-3 0,19-3-2 15,-19 3 8-15,10 0-4 0,-10 0 0 0,0 0 4 16,17-2 1-16,-17 2 1 0,9 0-2 0,-9 0 2 16,11-1-1-16,-11 1 1 0,0 0 2 0,14-1 1 15,-14 1-5-15,0 0 4 0,9-1-3 0,-9 1 0 16,0 0 0-16,12-4 5 0,-12 4-2 0,0 0-3 16,0 0 0-16,0 0-6 0,0 0 2 0,0 0 2 15,12 0-5-15,-12 0 1 0,0 0-5 0,0 0-9 0,0 0-11 16,0 0-11-16,0 0-20 0,0 0-15 0,0 0-23 15,0 0-21-15,0 0-38 0,0 0-142 0,0 0-308 16,-36 3 136-16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2:19.98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F0DC10C-A85F-4846-9CB8-C08493AABA64}" emma:medium="tactile" emma:mode="ink">
          <msink:context xmlns:msink="http://schemas.microsoft.com/ink/2010/main" type="inkDrawing" rotatedBoundingBox="13593,8960 16996,8567 16998,8593 13596,8986" shapeName="Other"/>
        </emma:interpretation>
      </emma:emma>
    </inkml:annotationXML>
    <inkml:trace contextRef="#ctx0" brushRef="#br0">0 379 28 0,'0'0'109'16,"0"0"-14"-16,0 0-4 0,0 0-12 0,0 0 0 15,0 0-7-15,0 0-6 0,0 0-15 0,0 0 1 16,0 0-1-16,0 0-5 0,0 0-10 0,34 0 7 16,-34 0-18-16,0 0 8 0,0 0-11 0,0 0-8 15,0 0 9-15,0 0 3 0,0 0-5 0,0 0 0 16,0 0-8-16,0 0 0 0,0 0 3 0,0 0-1 15,0 0-7-15,0 0-2 0,0 0 2 0,0 0 3 16,12-2-10-16,-12 2 10 0,0 0-27 0,0 0 27 0,0 0-7 16,0 0 12-16,0 0-9 0,13 0 2 0,-13 0-1 15,0 0 1-15,0 0 5 0,12 0-6 16,-12 0-1-16,0 0 6 0,0 0-7 0,10-3 2 0,-10 3 2 16,0 0-6-16,0 0 6 0,0 0-8 0,15 0 9 15,-15 0-3-15,0 0-6 0,0 0-1 0,14 0-1 16,-14 0 10-16,0 0-5 0,0 0-3 0,0 0 1 15,14-1 0-15,-14 1 2 0,11 0-3 0,-11 0 2 16,0 0 2-16,13-2-9 0,-13 2 7 0,12-3-5 16,-12 3 6-16,11-1 0 0,-11 1-4 0,15-1-4 15,-15 1 6-15,13-1-1 0,-13 1-4 0,12 0 2 16,-12 0 8-16,0 0-6 0,15-3 5 0,-15 3-7 16,10 0 4-16,-10 0-3 0,0 0-1 0,15 0 0 15,-15 0 2-15,11-1-1 0,-11 1 1 0,0 0-1 0,13-1 0 16,-13 1-6-16,0 0 4 0,11-2-2 15,-11 2 4-15,0 0 8 0,14 0-8 0,-14 0 4 0,0 0-3 16,14 0-7-16,-14 0-2 0,0 0 11 0,13-2-1 16,-13 2-7-16,0 0 11 0,16 0-12 15,-16 0 7-15,0 0 1 0,13 0-11 0,-13 0 4 0,10-1 7 16,-10 1-3-16,0 0-4 0,17 0 4 0,-17 0 5 16,9-2-6-16,-9 2 2 0,0 0-4 0,15 0 4 15,-15 0-1-15,12-3 7 0,-12 3-7 0,0 0 6 16,13 0-10-16,-13 0 6 0,0 0-2 0,13 0 2 15,-13 0 1-15,0 0-6 0,15-4 2 0,-15 4-1 0,8 0 5 16,-8 0 1-16,0 0-5 0,15-2 1 16,-15 2 0-16,13 0 4 0,-13 0-7 0,0 0 1 15,13-4 3-15,-13 4 2 0,10 0-3 0,-10 0 0 16,12-1-1-16,-12 1 7 0,10-4-9 0,-10 4 4 0,11-4-4 16,-11 4 6-16,14-2 2 0,-14 2 1 0,15-4-5 15,-15 4 6-15,13 0-9 0,-13 0 10 16,13-3-9-16,-7 0 5 0,-6 3-4 0,15-2 1 0,-15 2-1 15,11-3 10-15,-11 3-10 0,14-4 6 0,-14 4-1 16,10-2-5-16,-10 2-3 0,0 0 6 0,14-4-1 16,-14 4-1-16,12-1 5 0,-12 1-1 0,11-1-2 15,-11 1-3-15,0 0 0 0,14 0 0 0,-14 0 3 16,0 0 2-16,12-4-7 0,-12 4 7 0,0 0-9 16,12 0 5-16,-12 0 3 0,0 0-1 0,0 0-10 15,14 0 5-15,-14 0 1 0,0 0 0 0,12-1 6 16,-12 1-5-16,11-3 1 0,-11 3 1 0,0 0-6 15,16 0 3-15,-16 0 3 0,13 0-6 0,-13 0 1 16,12-2 7-16,-12 2-2 0,14-2 1 0,-14 2-6 16,12-1 4-16,-12 1 1 0,12-3-2 0,-12 3-4 0,12 0 5 15,-12 0-1-15,11-3-2 0,-11 3-1 0,15-1 4 16,-15 1-8-16,12-2 14 0,-12 2-5 16,15 0 6-16,-15 0-8 0,13 0 5 0,-13 0 1 0,16-3-4 15,-9 2 4-15,-7 1-2 0,15-3-6 0,-7 2 7 16,-8 1 1-16,13-2-14 0,-13 2 14 0,16 0-1 15,-16 0-1-15,13-3 2 0,-3 3-3 0,-10 0 3 16,16 0-1-16,-8 0 1 0,-8 0-3 0,16-3 5 16,-16 3-8-16,14-3 7 0,-5 6-3 0,-9-3-1 15,14 0 0-15,-14 0-4 0,15-3 6 0,-15 3-1 16,17 0 3-16,-17 0-5 0,14 0-1 0,-14 0 2 16,16-3 1-16,-8 3-1 0,-8 0 2 0,15-1-1 15,-15 1-1-15,17-2 0 0,-17 2 3 0,15-3 4 16,-6 2-4-16,-9 1-6 0,17-2 4 0,-9 0 1 15,-8 2-3-15,17-2 5 0,-8-1-3 0,-9 3 3 16,16 0-7-16,-7 0-4 0,-9 0 6 0,18-3 2 0,-9 2-15 16,-9 1 15-16,15-2-3 0,-15 2-5 0,15 0 4 15,-15 0 5-15,15 0-3 0,-15 0 2 0,15-3-4 16,-15 3 3-16,13-1 0 0,-13 1 0 0,16 0-1 16,-8-1-3-16,-8 1 4 0,16 0 0 0,-16 0-6 15,15-1 8-15,-15 1-5 0,15-3 2 0,-6 2-3 16,-9 1 3-16,18-1 0 0,-18 1-3 0,17-1-1 15,-9 1 2-15,2-3 3 0,-10 3-2 0,20-1-5 16,-12 0 6-16,1-3 3 0,-9 4-4 0,17-1-1 16,-8-1-3-16,0 1 3 0,2-1 1 0,-11 2-14 0,18-3 10 15,-9 2 9-15,-9 1-6 0,20-2 1 16,-14 2-1-16,5-3 2 0,-11 3-5 0,17-3 6 16,-8 3-3-16,-9 0-2 0,16-4 7 0,-8 2-7 0,-8 2 4 15,15-3-6-15,-15 3 2 0,16-1 5 0,-16 1-1 16,12-3-4-16,-3 1 7 0,-9 2-6 0,14-1 4 15,-14 1-5-15,16-3 3 0,-10 0 3 0,-6 3 1 16,14 0-4-16,-14 0 2 0,15-3 0 0,-7 3 2 16,-8 0-1-16,14-4-4 0,-14 4 3 0,15-2 0 15,-6 2-2-15,-9 0 1 0,17-3 1 0,-9 2 2 16,1-1-1-16,-9 2 0 0,14-3 1 0,-3 2-5 16,-1 0 0-16,-2-3 6 0,-8 4-7 0,17-1 7 15,-9-2-13-15,-8 3 13 0,16-2-1 0,-16 2-12 0,13 0 9 16,-13 0 5-16,11-3-4 0,-11 3 5 15,11-1-6-15,-11 1 6 0,0 0 0 0,12-2 1 16,-12 2-4-16,10 0 5 0,-10 0-4 0,0 0-2 16,13-3 1-16,-13 3-1 0,12-1 4 0,-12 1-5 15,9-3-1-15,-9 3 3 0,12 0 1 0,-12 0 0 16,0 0-7-16,14 0 4 0,-14 0-2 0,12 0 4 0,-12 0-3 16,12-2-1-16,-12 2 2 0,12 0-17 0,-12 0 17 15,11-1-3-15,-11 1 0 0,12-1 1 0,-12 1 0 16,13-2-1-16,-13 2 0 0,0 0 3 0,16 0 1 15,-16 0 1-15,14-2-3 0,-6 1-1 0,-8 1 2 16,14-3 5-16,-14 3-2 0,16 0 0 0,-16 0-6 16,17-2 3-16,-17 2-3 0,16 0 4 0,-8-1 2 15,-8 1-1-15,15-3 4 0,-7 3-9 0,-8 0 4 16,17-3 7-16,-8 3-2 0,-9 0-1 0,15-3-1 16,-15 3 0-16,15-2 1 0,-15 2-1 0,13-1 0 15,-13 1-2-15,16 0-2 0,-16 0 3 0,13-1-1 16,-13 1-2-16,12-2 3 0,-12 2-7 0,16-2 8 15,-16 2-4-15,11 0-1 0,-11 0 2 0,14-2 2 0,-14 2 0 16,15-1 1-16,-15 1-4 0,13-2-1 0,-13 2 4 16,13 0 0-16,-13 0-4 0,15-2 4 15,-15 2-5-15,12-1 3 0,-12 1 0 0,14-1 0 0,-14 1-1 16,12-4-4-16,-12 4 4 0,14-1-2 0,-14 1 4 16,13 0-2-16,-13 0-2 0,13 0 5 0,-13 0-4 15,15-1 4-15,-15 1-1 0,11-2 1 0,-11 2-1 16,12 0 2-16,-12 0-2 0,11-2 0 0,-11 2 0 15,9-2 2-15,-9 2-3 0,0 0 1 0,15-1-3 16,-15 1 3-16,0 0-1 0,13-1-4 0,-13 1 6 16,10-4-2-16,-10 4 0 0,0 0-1 0,13-1-2 15,-13 1 1-15,8-1-1 0,-8 1 1 0,11-1 4 16,-11 1-2-16,0 0-3 0,16-2 2 0,-16 2-6 0,13-1-1 16,-13 1 3-16,14-2 2 0,-14 2 0 0,14 0-1 15,-14 0 3-15,13-1-1 0,-13 1 0 16,15 0-6-16,-15 0 3 0,12-2 1 0,-12 2-1 0,13-1 5 15,-13 1-3-15,14-2 3 0,-14 2-5 0,0 0 6 16,15-1-2-16,-15 1 3 0,12-2-1 16,-12 2 0-16,14 0 2 0,-14 0-2 0,12-3 0 0,-12 3 4 15,13 0-6-15,-13 0 1 0,13-1-2 0,-13 1-2 16,14-2 4-16,-14 2 1 0,17 0 0 0,-17 0-3 16,13-4 1-16,-5 4 2 0,-8 0 2 0,24-2-2 15,-16 0 2-15,1 1 0 0,-9 1 0 0,18-4 1 16,-6 3 0-16,2 1 0 0,-14 0-2 0,18-1-2 15,-7 1 4-15,-2-1 2 0,3-2-2 0,2 3 0 0,-3 0 0 16,-11 0 0-16,19-3-1 0,-8 2 0 16,-1-1-4-16,-10 2 3 0,19 0-1 0,-12-2-3 15,-7 2 3-15,19-2 1 0,-10 0-2 0,-9 2 0 16,13-3 1-16,-13 3-1 0,13-2 2 0,-13 2 0 16,14 1-5-16,-14-1 6 0,10-1 0 0,-10 1 2 15,0 0-2-15,19-1-1 0,-19 1-3 0,0 0 7 0,9-4-2 16,-9 4-2-16,0 0 1 0,11-1 1 0,-11 1-3 15,9-4-2-15,-9 4 3 0,0 0-1 0,0 0-3 16,0 0 1-16,13-1-4 0,-13 1 6 0,0 0-1 16,10-3-1-16,-10 3-2 0,0 0 0 0,0 0 1 15,0 0-1-15,13 3-2 0,-13-3 3 0,0 0-1 16,0 0-1-16,8-3-5 0,-8 3 7 0,0 0-2 16,0 0-1-16,0 0-1 0,0 0-6 0,0 0-5 15,0 0-8-15,0 0-15 0,0 0-3 0,0 0-19 0,0 0-16 16,0 0-10-16,0 0-22 0,0 0-18 0,0 0-22 15,0 0-180-15,0 0-353 0,0 0 156 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08:42.02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A394967-E7FA-4D32-98FB-909694095715}" emma:medium="tactile" emma:mode="ink">
          <msink:context xmlns:msink="http://schemas.microsoft.com/ink/2010/main" type="inkDrawing" rotatedBoundingBox="1179,1527 2782,1417 2784,1439 1181,1550" semanticType="underline" shapeName="Other">
            <msink:sourceLink direction="with" ref="{3193C3FE-D8C9-4386-B931-DD8B9E88DADB}"/>
          </msink:context>
        </emma:interpretation>
      </emma:emma>
    </inkml:annotationXML>
    <inkml:trace contextRef="#ctx0" brushRef="#br0">60 783 17 0,'0'0'190'0,"14"-4"-23"0,-14 4-5 0,14-2-14 16,-4 1-10-16,-10 1-3 0,19-6-9 0,-10 9-3 15,5-2-2-15,-1-1-12 0,0-1-5 0,-1 1-6 16,2 0-8-16,1-4-2 0,2 4-7 0,0-1-1 16,5 2-6-16,3-2-5 0,-8 1-3 0,5-1-8 15,3 1-5-15,-2-4-1 0,5 3-5 0,-1 0-2 0,0-2-7 16,0 0-1-16,0 0-8 0,9-2 5 0,-10 0-6 15,1 0-6-15,-2 3 1 0,1 0-3 0,0-4-2 16,1 6-3-16,-6 0-4 0,6-5 3 0,-2 7-3 16,-2-7-2-16,2 4 0 0,-1-1 2 0,2 1-1 15,-3 1-3-15,0-4-2 0,-6 2 4 0,7 2-3 16,-7 0 0-16,7-4-4 0,-2 1 5 0,-5 1-6 16,5 2 3-16,-3-1-2 0,-2 0 3 0,0 0-2 15,0 1 0-15,0-3-5 0,-3 1 3 0,-1 2 0 16,3 0 0-16,0-1 2 0,-3 2-1 0,2 1-2 15,-2-2 6-15,0 0-2 0,2 0-3 0,-6-2-1 16,1 1 0-16,2 4 2 0,1-3-2 0,-1 0-2 16,2 0 6-16,-2-2-2 0,-12 2-2 0,20-2 5 15,-11 2-3-15,-9 0-2 0,13-3 2 0,-13 3-2 16,13 4 3-16,-13-4 1 0,12-1 6 0,-12 1 1 16,0 0 0-16,12-3-3 0,-12 3-2 0,0 0-1 15,10-1 3-15,-10 1-1 0,0 0 4 0,16-2-3 16,-16 2-2-16,0 0 4 0,13-3-6 0,-13 3-4 15,17-1 6-15,-17 1-6 0,8 0 5 0,-8 0-3 16,15 1 2-16,-15-1-5 0,11 3 4 0,-11-3-2 16,0 0 1-16,0 0-2 0,19-4 1 0,-19 4-1 15,10-1 0-15,-10 1 0 0,0 0 0 0,11-2 1 16,-11 2 3-16,9-2-2 0,-9 2 0 0,0 0 0 0,17-1 0 16,-17 1-4-16,11 1 2 0,-11-1 0 15,10 2-3-15,-10-2 4 0,0 0-2 0,12 2 2 0,-12-2-1 16,0 0-1-16,0 0 2 0,13-2-2 15,-13 2 1-15,0 0 0 0,0 0 1 0,0 0-1 0,12 0 1 16,-12 0-3-16,0 0 3 0,0 0-1 0,0 0 3 16,0 0 2-16,0 0 2 0,0 0 3 0,0 0 2 15,0 0 5-15,0 0 1 0,0 0 4 0,0 0 1 16,0 0 0-16,9 3 5 0,-9-3-3 0,0 0 4 16,0 0-1-16,0 0-3 0,0 0-3 15,0 0 4-15,0 0-2 0,0 0-9 0,0 0 2 16,0 0 1-16,0 0-4 0,0 0 1 0,0 0-5 0,0 0-4 15,0 0-11-15,0 0-14 0,0 0-20 0,0 0-23 16,0 0-35-16,0 0-43 0,0 0-35 0,0 0-50 16,0 0-225-16,0 0-487 0,-35-6 216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3:01.86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26CC4A9-5BE0-42D7-97A9-B150C075901A}" emma:medium="tactile" emma:mode="ink">
          <msink:context xmlns:msink="http://schemas.microsoft.com/ink/2010/main" type="inkDrawing" rotatedBoundingBox="13631,10634 17624,10385 17630,10479 13637,10728" semanticType="strikethrough" shapeName="Other"/>
        </emma:interpretation>
      </emma:emma>
    </inkml:annotationXML>
    <inkml:trace contextRef="#ctx0" brushRef="#br0">0 311 117 0,'0'0'131'0,"0"0"-8"0,0 0-6 15,0 0-8-15,0 0-14 0,0 0 4 0,0 0-2 0,0 0-11 16,0 0-3-16,0 0-7 0,0 0-9 0,0 0-2 16,0 0-4-16,0 0-3 0,0 0-2 15,0 0-8-15,0 0-4 0,0 0-4 0,0 0-2 0,0 0-1 16,0 0-6-16,0 0-5 0,0 0 7 0,0 0-6 16,0 0-3-16,0 0-1 0,0 0-2 0,0 0-4 15,0 0 0-15,0 0-6 0,0 0 1 0,0 0 0 16,0 0 1-16,0 0-7 0,0 0 2 0,20 4 0 15,-20-4-1-15,0 0-4 0,0 0 1 0,0 0 0 0,9-1 3 16,-9 1-2-16,0 0-3 0,0 0-4 0,0 0 4 16,11-3 2-16,-11 3-3 0,0 0 3 15,11 0-2-15,-11 0-3 0,0 0-1 0,0 0 5 0,16-2-1 16,-16 2 1-16,0 0 3 0,13 0-7 0,-13 0 2 16,12 0 5-16,-12 0-7 0,12-2 2 15,-12 2 2-15,10-1 1 0,-10 1-3 0,12-3-5 0,-12 3-2 16,0 0 5-16,17 0 3 0,-17 0-1 0,13-2 0 15,-13 2-2-15,10-1 2 0,-10 1-2 0,12-1 2 16,-12 1 3-16,12-2-1 0,-12 2 6 0,13-2-2 16,-13 2-1-16,14-1-3 0,-14 1-1 0,15-3 4 15,-15 3-1-15,15-2 0 0,-15 2 3 0,13-2 0 16,-13 2 2-16,16-3-1 0,-8 0-1 0,-8 3 5 16,17-1-4-16,-10-1-1 0,-7 2-1 0,17-3 1 15,-12 1 0-15,-5 2 0 0,15-4-5 0,-15 4 1 16,14-2 1-16,-7 1-3 0,-7 1 6 0,15-4-5 0,-7 2 3 15,-8 2-3-15,13-1 0 0,-5-2 1 16,-8 3 0-16,13-3-5 0,-13 3 3 0,11-3 1 16,-11 3-2-16,13-2 0 0,-6-1 5 0,-7 3-1 0,14-3-2 15,-14 3-4-15,15-3 5 0,-15 3-5 0,14-3-6 16,-7-1 5-16,-7 4 3 0,13-1-1 0,-13 1 3 16,13-1-6-16,-4 0 4 0,-9 1 3 0,17-5-4 15,-9 5 1-15,-8 0-4 0,15-4 4 0,-15 4-2 16,17-2 3-16,-9-2 0 0,-8 4-1 0,17 0-2 15,-8-4 2-15,1 3-2 0,-10 1-1 0,17-4 2 16,-7 3 1-16,-2 0-2 0,6-3 4 0,-14 4 0 16,15-2-6-16,-5 1 3 0,1-2 3 0,-11 3-3 15,18-2 1-15,-5 0-4 0,1 0 4 0,-6 2-3 16,-8 0-1-16,22-3 4 0,-10 2 0 0,1-1-9 16,-2 2 7-16,0-3 0 0,-11 3 4 0,23 0-5 0,-10-1 3 15,-3 0 0-15,3-1 2 0,-1 2-1 0,0 0-2 16,-12 0-2-16,23-2 0 0,-8 1 4 15,-6 1 1-15,3-1-4 0,-12 1 1 0,23-2 4 0,-8-1-1 16,-2 3-3-16,-2-3 2 0,2 3 4 0,-1-2-1 16,3 2 0-16,-2 0 3 0,0-4 0 0,-1 4-1 15,2-2 0-15,-2 1-2 0,-2 1 1 0,-10 0 3 16,24 0-1-16,-15-3-3 0,3 3 0 0,2-2 2 16,-5 1-4-16,5 1-1 0,-2 0 2 0,0-1-3 15,1 1 1-15,0-2-1 0,-1 2 1 0,2-3 1 16,-1 2 1-16,-1 1-2 0,1-3-1 0,3 3 1 15,0 0 2-15,-2 0-2 0,-2 2 3 0,2-4-1 16,0 4 1-16,1-2-2 0,-1 0 2 0,-1 0-3 0,2 0-1 16,-2-2 5-16,2 2-3 0,-3 2 0 0,1-4 1 15,3 4-6-15,-7-2 5 0,2 0-2 0,3 0 1 16,-1 0-8-16,-1 0 11 0,1 1 2 0,-1-2-2 16,2 1 1-16,-1 0 1 0,-2-2 0 0,2 2 2 15,0-2-2-15,1 1 1 0,0 1-1 0,-3 0 1 16,2-1 1-16,3 2-3 0,-3-4 4 0,0 3-4 15,1-2 0-15,1 2 0 0,-1-1 0 0,-1 1 2 16,0 0 0-16,-4-1-2 0,4 1 1 0,-2-1 0 16,1 2 3-16,1-2-3 0,1 1 0 0,-2-1-1 15,0 1-2-15,1 0 3 0,-2 0 1 0,-11 0 2 16,19-2-3-16,-8 4 2 0,0-4-5 0,-11 2 2 0,23 0 0 16,-12 0-2-16,-2 0-4 0,5-2 4 15,-14 2 0-15,23 0-3 0,-14 0-3 0,1 0 6 16,-10 0-6-16,22-1 5 0,-8 2-5 0,-4-2 6 0,2 1-4 15,-12 0 1-15,19 1 0 0,-8-2 4 0,-11 1-6 16,18 0 4-16,-7 1-1 0,-11-1-1 0,22-1 0 16,-14 2-2-16,-8-1-1 0,18 0 2 0,-9 0-5 15,4 2 5-15,-13-2 1 0,18-2-1 0,-7 2-2 16,2 0 2-16,1-1 2 0,-14 1 1 0,23 0-3 16,-9 0 3-16,-2 0-3 0,2-3 1 0,-5 6-3 15,6-6 2-15,-2 3-1 0,-1 0 3 0,1-1-2 16,1 1 0-16,-14 0 0 0,24-2 5 0,-17 1-7 15,4 0-1-15,-11 1 5 0,22 1-1 0,-13-1 0 0,-9 0 1 16,20-1-3-16,-12 1-1 0,-8 0 2 16,22-2 2-16,-9 1-2 0,-4 1 0 0,4 0 4 0,-13 0-5 15,18 0-2-15,-7 0-2 0,2-2 5 0,-13 2 1 16,21 0 1-16,-12 0 2 0,-9 0-3 0,17-1-4 16,-6 1 3-16,-11 0 0 0,15-2 0 0,-6 2 1 15,-9 0-2-15,17 0 0 0,-17 0 2 0,16 0 1 16,-6-3-3-16,-10 3 0 0,19 3 2 0,-11-3-2 15,-8 0 2-15,18-3 0 0,-18 3-2 0,16 0 3 16,-6 0-2-16,-10 0 0 0,17-1-2 0,-8 1 1 16,6-2 1-16,-2 2-2 0,-3 0 3 0,-10 0 3 15,15 0-4-15,-15 0-1 0,17-3 2 0,-8 0-1 16,4 3-3-16,-13 0 1 0,17 0 1 0,-11-3 1 16,-6 3-5-16,21-1 4 0,-13 1-1 0,-8 0 2 15,17 0 0-15,-7-2 3 0,0 0-2 0,-10 2-2 0,19-1 1 16,-11 0-3-16,-8 1 6 0,18-3-3 0,-7 1-3 15,-1 2 3-15,-10 0-3 0,19-1 5 16,-12-2-1-16,-7 3-3 0,17 0-2 0,-6-3 3 0,-11 3 0 16,18-1 1-16,-9-1-3 0,-9 2-2 0,17 0 2 15,-8 0-1-15,-9 0-1 0,16-2 3 0,-8 0-4 16,-8 2 5-16,16-1-5 0,-16 1 4 0,18-1-1 16,-9-2 5-16,-9 3-7 0,18-2 0 0,-7 3 2 15,2-2 0-15,-13 1 2 0,18-4 2 0,-10 3-1 16,3 0-2-16,-11 1 4 0,23-1-2 0,-11-2 0 15,0 2-3-15,-2 1 1 0,3 0 1 0,2 1 2 16,-6-5-1-16,-9 4 0 0,25 0 1 0,-14 0-2 0,-2-2-1 16,6 2 5-16,-6 0-4 0,-9 0-4 0,21-3 4 15,-9 2 0-15,-2-1 3 0,-1 2-2 16,-9 0 5-16,20-3-9 0,-20 3 0 0,16-1 6 0,-7 1-2 16,1-1 3-16,-10 1 0 0,19-1-3 0,-12-3 2 15,-7 4-7-15,19-3 5 0,-10 2 2 0,-9 1-1 16,17-2 1-16,-7-1 3 0,-10 3-6 0,19 0 4 15,-12 0-1-15,-7 0 6 0,16-2-4 0,-16 2 0 16,13-1-3-16,-13 1 4 0,12-3-2 0,-12 3-1 16,12 0 2-16,-12 0-2 0,11 0 0 0,-11 0-3 15,12 0 3-15,-12 0 1 0,12 0-1 0,-12 0 2 16,14-5-5-16,-14 5 2 0,13-1 0 0,-13 1 4 16,0 0-4-16,14-2-2 0,-14 2 2 0,10 0-2 15,-10 0 1-15,0 0-3 0,12-2-12 0,-12 2-10 16,0 0-16-16,0 0-25 0,0 0-26 0,13 0-28 0,-13 0-26 15,0 0-50-15,0 0-130 0,0 0-353 0,0 0 156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3:10.49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53730D1-17B6-4158-9B26-42960AAC7CFD}" emma:medium="tactile" emma:mode="ink">
          <msink:context xmlns:msink="http://schemas.microsoft.com/ink/2010/main" type="inkDrawing" rotatedBoundingBox="24799,6688 27222,6512 27227,6573 24804,6748" semanticType="underline" shapeName="Other">
            <msink:sourceLink direction="with" ref="{25306C54-FAE7-4282-B5F9-9574F6DB0A2E}"/>
          </msink:context>
        </emma:interpretation>
      </emma:emma>
    </inkml:annotationXML>
    <inkml:trace contextRef="#ctx0" brushRef="#br0">0 195 74 0,'9'3'122'15,"-9"-3"-9"-15,0 0-5 0,15-2-4 0,-15 2-3 16,11 0 0-16,-11 0-8 0,13 0-10 0,-1-2 9 16,-12 2 4-16,17-2-5 0,-3-1-6 0,-3 3 0 15,3-3-9-15,1 0 3 0,-1 1-6 0,0-1-5 16,-2 1-9-16,0 1 4 0,2 0-9 0,-3-2-5 15,3-1-2-15,-2 2-9 0,-2 2-1 0,2-3-3 16,0 0-5-16,-2 1-6 0,-10 2-4 0,19-2 0 16,-9 0 2-16,2-1-6 0,-2 3 2 0,5-2-5 0,-3-3 1 15,-1 4-1-15,1-1 1 0,1 0-4 0,2-2 2 16,-1 4-3-16,-5-3-2 0,2 2-2 0,0-1 1 16,4-1 4-16,-5 2-2 0,-1-3-8 0,6 3 4 15,-4 0-1-15,6-1 2 0,-4 2-1 0,-1 0-2 16,3-2 4-16,-1 2-4 0,0-2 1 0,1 2-1 15,-2-3 2-15,4 0-4 0,-1 0 4 0,-3 1-3 16,4 2 0-16,-3-3 0 0,0 2-2 0,1-3 3 16,-1 3 2-16,1 0-3 0,-2-3 3 0,1 3-3 15,0-1 0-15,-2 0 1 0,2 1 3 0,-2-1 0 16,4 2 4-16,-2-3-6 0,1 3 1 0,-1-2 2 16,0 2 6-16,1-1-3 0,2 1 0 0,-5-3 0 15,5 3-2-15,-4 0 2 0,4-3 4 0,-3 3-5 0,0-1 5 16,1-1-3-16,2 2 3 0,-3-3-4 0,3 2 2 15,-2 1-6-15,-1 1 4 0,3-2-1 16,-3 1 0-16,1-1-3 0,0 0 1 0,0 1 0 0,2-2-2 16,-5 1 0-16,-12 1 0 0,23-1-2 0,-6 1 1 15,-4 0 3-15,-1-3-4 0,0 1 4 0,-12 2 0 16,22-1-3-16,-8 1-4 0,1-1 6 0,-4 2-2 16,2-1 2-16,-13 0 0 0,19-1-1 0,-9-1 0 15,2 2-9-15,2 0 10 0,-2 0-3 0,-12 0 0 16,25 0 0-16,-13 0 1 0,-4-3-1 0,6 3 1 15,0 3-2-15,1-3 5 0,-1 0-4 0,-1 0 1 16,2 0 5-16,-4 0-3 0,1 0-4 0,5 0 8 0,-5 0-7 16,5 0 0-16,-4-3 4 0,1 3 0 0,1-2-1 15,-4 2-1-15,4-1-2 0,-1 1-1 0,-1 0 2 16,-4 0 2-16,6 1-1 0,-3-2 0 0,3 1 0 16,0-2 3-16,-1 2-3 0,-2 0 0 0,0 0 2 15,2 0 2-15,0-3-2 0,-6 3 3 0,4-1 1 16,-12 1-1-16,22-2-2 0,-13 2 4 0,-9 0-4 15,22-1 3-15,-10 0-1 0,-1 1-2 0,-2-1-4 16,-9 1 4-16,19-4-3 0,-9 3 3 0,4 0 2 16,-14 1 0-16,22 0-3 0,-9-1-1 0,2 1 0 15,-2 0 4-15,-3 0-4 0,5-1 4 0,-4 2-4 16,4-2-1-16,-2 3 1 0,-1-3 1 0,-1 1-3 16,5 0 1-16,-9-3 3 0,4 2 3 0,-11 1 4 15,20-2-2-15,-11 2 4 0,-9 0 0 0,17-3 2 16,-9 3-1-16,-8 0-3 0,17 0 3 0,-17 0-4 15,17 0 5-15,-8 0 0 0,2-3 3 0,-11 3-4 16,14 1 3-16,-14-1 1 0,17 0 1 0,-17 0-1 0,14-1-1 16,-14 1 1-16,15-3 4 0,-15 3-4 0,11 0 1 15,-11 0 2-15,0 0 1 0,12-2-7 16,-12 2 3-16,8-2-4 0,-8 2 0 0,0 0-6 0,9-2-1 16,-9 2 2-16,0 0-3 0,0 0-5 0,0 0 3 15,0 0-15-15,8-5-16 0,-8 5-17 0,0 0-17 16,0 0-24-16,0 0-26 0,0 0-29 0,0 0-32 15,0 0-31-15,-37 9-219 0,26-9-455 0,-6 0 201 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3:06.69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2631B83-3392-4B2A-BBB9-1F50A37B1C77}" emma:medium="tactile" emma:mode="ink">
          <msink:context xmlns:msink="http://schemas.microsoft.com/ink/2010/main" type="writingRegion" rotatedBoundingBox="24632,5893 27331,5749 27400,7041 24702,7185"/>
        </emma:interpretation>
      </emma:emma>
    </inkml:annotationXML>
    <inkml:traceGroup>
      <inkml:annotationXML>
        <emma:emma xmlns:emma="http://www.w3.org/2003/04/emma" version="1.0">
          <emma:interpretation id="{5778A350-2905-47E4-A6C3-895CD0E01D00}" emma:medium="tactile" emma:mode="ink">
            <msink:context xmlns:msink="http://schemas.microsoft.com/ink/2010/main" type="paragraph" rotatedBoundingBox="24632,5893 27331,5749 27365,6379 24666,6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03DD14-846A-4B70-A786-38AD4CD1F8EA}" emma:medium="tactile" emma:mode="ink">
              <msink:context xmlns:msink="http://schemas.microsoft.com/ink/2010/main" type="inkBullet" rotatedBoundingBox="24641,6051 25052,6029 25072,6385 24660,6408"/>
            </emma:interpretation>
            <emma:one-of disjunction-type="recognition" id="oneOf0">
              <emma:interpretation id="interp0" emma:lang="tr-TR" emma:confidence="0">
                <emma:literal>↳</emma:literal>
              </emma:interpretation>
            </emma:one-of>
          </emma:emma>
        </inkml:annotationXML>
        <inkml:trace contextRef="#ctx0" brushRef="#br0">7489 1026 168 0,'0'0'204'15,"1"-11"-16"-15,-1 11-16 0,0 0-15 0,0 0-19 16,0 0-11-16,0 0-14 0,0 0-12 0,0 0-2 16,0 0-1-16,0 0-8 0,0 0 1 0,0 0-2 0,0 0-3 15,20 22-2-15,-15-14-2 0,-2 0-2 16,2 3-3-16,-1 3-7 0,-2-2 1 0,4 3-9 16,-5-2-3-16,4 8 0 0,0-9-9 0,-2 4-5 0,1-5-3 15,0 5-3-15,0-4-8 0,-2 2 2 16,1 2-7-16,0-2 2 0,-1-3-12 0,2 1 9 15,-1-1-5-15,-3-3-1 0,5-2-7 0,-5-6 2 0,3 14-3 16,-1-6 2-16,-2-8-3 0,2 9 1 0,-2-9 3 16,0 0 0-16,5 7-3 0,-5-7 0 0,0 0 0 15,0 0 1-15,0 0-5 0,0 0-2 0,0 0 0 16,0 0 2-16,0 0-3 0,0 0-4 0,17-20-10 16,-12 14 0-16,-4-6-4 0,7 3-4 0,-3-5-6 15,1 3 4-15,0 0-4 0,-1-1-5 0,1-1 2 16,0 1 5-16,2-1-5 0,-1-1 4 0,-2 3 4 15,0 2-1-15,-1-3 3 0,4 1 3 0,-4 4 1 16,3-4 0-16,-1 4 3 0,-2 0 6 0,1-1-1 0,-5 8 2 16,8-11 2-16,-4 6 3 0,-4 5 0 15,7-9 3-15,-1 6 4 0,-6 3 2 0,4-10-2 16,-4 10 7-16,7-5 1 0,-7 5 1 0,6-6-1 0,-6 6 2 16,9-4-4-16,-9 4 2 0,0 0-5 15,14 0 3-15,-14 0 1 0,11 3 0 0,-11-3 0 16,11 7 3-16,-5-1 0 0,-2 3 2 0,3 0 2 0,-1 3 0 15,0 1-4-15,-1 0 1 0,1 1-4 0,0 4-1 16,2 1 4-16,-4-3-5 0,1-2 0 0,-2 0 2 16,-1 2-6-16,1-4 4 0,4 4-2 0,-5-5-7 15,3 3-10-15,-2-4-16 0,-3 1-18 0,3-1-14 16,1-5-22-16,-4-5-19 0,2 13-25 0,-2-13-22 16,5 9-28-16,-5-9-54 0,0 0-163 0,7 3-419 15,-7-3 186-15</inkml:trace>
      </inkml:traceGroup>
      <inkml:traceGroup>
        <inkml:annotationXML>
          <emma:emma xmlns:emma="http://www.w3.org/2003/04/emma" version="1.0">
            <emma:interpretation id="{25306C54-FAE7-4282-B5F9-9574F6DB0A2E}" emma:medium="tactile" emma:mode="ink">
              <msink:context xmlns:msink="http://schemas.microsoft.com/ink/2010/main" type="line" rotatedBoundingBox="25245,5861 27331,5749 27365,6379 25279,6491">
                <msink:destinationLink direction="with" ref="{453730D1-17B6-4158-9B26-42960AAC7CF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E5D995D-9196-4EC4-AE23-61C330DAC4D7}" emma:medium="tactile" emma:mode="ink">
                <msink:context xmlns:msink="http://schemas.microsoft.com/ink/2010/main" type="inkWord" rotatedBoundingBox="25245,5861 27331,5749 27365,6379 25279,6491"/>
              </emma:interpretation>
            </emma:emma>
          </inkml:annotationXML>
          <inkml:trace contextRef="#ctx0" brushRef="#br0" timeOffset="308.11">8276 981 173 0,'0'0'271'0,"0"-9"-16"0,0 9-20 0,0 0-23 0,0 0-24 15,0 0-18-15,0 0-21 0,0 0-10 0,0 0-17 16,0 0-2-16,0 0 3 0,0 0 0 0,-20 21-6 16,12-9-3-16,-1 0-10 0,-1 2-1 0,-2 6-6 15,0-4-6-15,0 1-11 0,-1 4-7 0,4-5-1 16,-2 2-7-16,3-2-6 0,-1-1-3 0,6 0-13 16,-5 4 3-16,4-1-6 0,-1-3-3 0,2 0-4 15,3 0 1-15,-2-3-6 0,2 2-10 0,2-2-13 16,6-1-13-16,-7-4-18 0,10 1-21 0,1-1-29 15,-4 2-34-15,6-3-31 0,0-2-31 0,1-4-32 0,2 3-62 16,-3-6-159-16,8 2-459 0,2-5 204 16</inkml:trace>
          <inkml:trace contextRef="#ctx0" brushRef="#br0" timeOffset="798.27">8554 1157 102 0,'4'-9'258'0,"-4"9"-20"16,0 0-24-16,0 0-20 0,0 0-22 0,0 0-20 16,0 0-14-16,0 0-14 0,0 0-16 0,0 0-6 15,0 0-8-15,0 0-4 0,0 0-1 0,0 0-3 16,8 25-7-16,-8-16 1 0,0-9-8 0,0 18-4 16,0-18-6-16,-3 15-9 0,1-8-1 0,4 7-5 15,-2-7-4-15,0-7-3 0,0 19-10 0,3-11 4 16,-3-8-3-16,0 14-4 0,0-14-1 0,-3 11-7 15,3-11-2-15,3 10-2 0,-3-10-1 0,0 0 3 0,0 0-6 16,0 9-1-16,0-9-4 0,0 0-4 0,0 0-8 16,0 0-2-16,0 0-3 0,17-28-2 0,-10 21-2 15,-2-5-5-15,7 1-6 0,-5-4-5 0,5 2 3 16,3-5-4-16,-5 4-1 0,2 1 1 0,0 0 7 16,-5-1 0-16,5 3 4 0,0 0 5 0,-4 0 5 15,1 2 10-15,-1 0 2 0,-3 1 8 0,-1 1 0 16,-4 7 5-16,10-10-1 0,-10 10 9 0,7-7 2 15,-2 3 1-15,-5 4-3 0,0 0-2 0,5-9-3 16,-5 9-3-16,0 0-2 0,0 0 2 0,0 0 1 16,0 0-3-16,0 0 8 0,0 0 7 0,12 18-2 15,-9-12 2-15,-3 4 4 0,0-10 2 0,0 15-3 16,4-3 1-16,-4 1-3 0,2-2-3 0,-2-1-3 16,3 4-2-16,-3-1-4 0,0-1 3 0,3-3-1 15,-3 4-5-15,0-4-8 0,2 2-16 0,-2-11-19 16,0 16-29-16,-2-7-30 0,4 1-25 0,-2-1-26 0,0-9-39 15,0 0-26-15,3 9-207 0,-3-9-445 16,0 0 196-16</inkml:trace>
          <inkml:trace contextRef="#ctx0" brushRef="#br0" timeOffset="1050.8">9060 1183 224 0,'0'0'246'0,"15"-1"-17"0,-4-2-13 0,4 2-13 16,-2 0-17-16,4 0-10 0,4-2-15 0,1 3-12 15,1-6-15-15,2 1-9 0,-1 4-15 0,-2-3-10 16,-5 2-10-16,8 2-10 0,-4-4-9 0,1 1-5 16,0 1-6-16,-7 1-4 0,-1 1-8 0,0 0-5 15,-4 0-15-15,-10 0-5 0,22-3-18 0,-17 3-15 16,-5 0-19-16,14-3-14 0,-14 3-23 0,0 0-19 0,12-3-28 15,-12 3-39-15,0 0-31 0,0 0-175 0,0-9-389 16,0 9 172-16</inkml:trace>
          <inkml:trace contextRef="#ctx0" brushRef="#br0" timeOffset="1323.01">9358 1010 112 0,'0'0'246'0,"0"0"-22"16,0 0-26-16,0 0-14 0,0 0-2 0,0 0-5 16,-13 13-5-16,13-13-3 0,-4 9-11 0,-1 1-6 15,2-1-6-15,-3 2-9 0,1-1-10 0,-1-1-8 16,3 3-8-16,-3 1-8 0,1-1-9 0,0 0-8 16,5 0-7-16,-3 2-3 0,2-3-15 0,-4 1-1 15,5 1-2-15,0-2-4 0,0 1-5 0,-3 1-7 16,3-1-5-16,3-4-7 0,-3-8-11 0,2 16-22 0,1-10-21 15,-2 1-16-15,-1-7-20 0,3 12-23 0,-3-12-18 16,8 8-35-16,-8-8-27 0,8 2-31 16,-8-2-48-16,0 0-161 0,20-10-436 0,-8 5 192 0</inkml:trace>
          <inkml:trace contextRef="#ctx0" brushRef="#br0" timeOffset="1665.74">9675 953 87 0,'0'0'198'0,"2"-8"-8"16,-2 8-7-16,0 0-7 0,0 0-4 0,11-6-4 15,-11 6-4-15,0 0-9 0,0 0-8 0,0 0-10 16,0 0-10-16,0 0-11 0,0 0-15 0,0 0-10 0,4-6-9 15,-4 6-8-15,0 0-3 0,0 0 0 0,0 0 1 16,0 0 8-16,-2 27-6 0,2-19 3 16,0 4 1-16,-1 0-2 0,0 0-6 0,1 0-2 0,-2 2-6 15,-2-2-3-15,4 2-5 0,4-1-10 0,-8 2-1 16,4-2-5-16,0-1-3 0,0 2-4 0,4-1-1 16,-2-3-4-16,-2-1-3 0,0-9-5 0,0 18-13 15,0-12-24-15,1 3-18 0,-1-9-26 0,-1 12-27 16,1-12-29-16,0 14-35 0,0-14-40 0,0 0-36 15,0 11-215-15,0-11-482 0,0 0 214 0</inkml:trace>
          <inkml:trace contextRef="#ctx0" brushRef="#br0" timeOffset="2015.74">10035 721 84 0,'0'0'210'0,"0"0"-20"0,0 0-17 0,0 0-1 0,0 0 1 15,0 0-1-15,0 0-6 0,0 0-9 0,25 27-5 16,-17-15 4-16,4 4-4 0,-3 2-12 0,3 3-8 16,1 2-1-16,5 4-4 0,-7-4-4 15,0 5-14-15,2 2-10 0,2 0-9 0,-9-7-5 0,1 4-11 16,-7-6-10-16,1 5-3 0,-2 6-5 0,-6-9-17 16,-4 10-26-16,-6-7-36 0,-6 6-46 0,0-4-51 15,-6-1-56-15,4-4-53 0,-9 0-219 0,6-4-484 16,-1-1 214-16</inkml:trace>
        </inkml:traceGroup>
      </inkml:traceGroup>
    </inkml:traceGroup>
    <inkml:traceGroup>
      <inkml:annotationXML>
        <emma:emma xmlns:emma="http://www.w3.org/2003/04/emma" version="1.0">
          <emma:interpretation id="{87408F8E-2412-447D-BBEB-F7B2866BE49F}" emma:medium="tactile" emma:mode="ink">
            <msink:context xmlns:msink="http://schemas.microsoft.com/ink/2010/main" type="paragraph" rotatedBoundingBox="26041,6685 26464,6998 26214,7336 25791,70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5A09507-67DF-424B-9022-67E35FA671EE}" emma:medium="tactile" emma:mode="ink">
              <msink:context xmlns:msink="http://schemas.microsoft.com/ink/2010/main" type="line" rotatedBoundingBox="26041,6685 26464,6998 26214,7336 25791,7023"/>
            </emma:interpretation>
          </emma:emma>
        </inkml:annotationXML>
        <inkml:traceGroup>
          <inkml:annotationXML>
            <emma:emma xmlns:emma="http://www.w3.org/2003/04/emma" version="1.0">
              <emma:interpretation id="{A6453B8C-78BA-4ADF-9301-3E6BB2BC221F}" emma:medium="tactile" emma:mode="ink">
                <msink:context xmlns:msink="http://schemas.microsoft.com/ink/2010/main" type="inkWord" rotatedBoundingBox="26041,6685 26464,6998 26214,7336 25791,7023"/>
              </emma:interpretation>
            </emma:emma>
          </inkml:annotationXML>
          <inkml:trace contextRef="#ctx0" brushRef="#br0" timeOffset="4843.98">8757 1827 8 0,'0'0'242'0,"0"0"-14"0,0 0-20 15,0 0-18-15,0 0-12 0,0 0-14 16,0 0-8-16,0 0-11 0,0 0-13 0,0 0-7 16,0 0-11-16,0 0-8 0,0 0-8 0,29-12-11 0,-29 12-5 15,8-6-5-15,-8 6-4 0,9-6-13 0,-9 6-5 16,13-6-7-16,-13 6-3 0,12-6-3 0,-7 3-3 15,1-1-7-15,-6 4-3 0,15-4-5 0,-7 2 1 16,-8 2-7-16,16-6 7 0,-9 3-8 0,3 1 2 16,-10 2-1-16,20-4 1 0,-8 2 2 0,-3 2 2 15,-9 0 1-15,20-4 4 0,-13 4 0 0,-7 0 0 16,20-2 0-16,-13 1-7 0,-7 1-2 0,17-2 3 16,-17 2-5-16,11 2-3 0,-5 1-2 0,-6-3-1 15,11 1-3-15,-11-1 3 0,6 5-4 0,-6-5 1 0,5 6 0 16,-5-6-5-16,4 10 1 0,-4-10 0 15,0 11 2-15,0-11-3 0,0 14-1 0,0-14 1 16,-2 13 1-16,-3 0 2 0,0-3 1 0,2 2-5 0,-6-3 3 16,1-3-3-16,4 7 0 0,-6-1 4 15,1 0-1-15,-2 0-2 0,0 1 0 0,1-5 0 16,0 2 0-16,-2 0 0 0,-2 1 1 0,2-5 0 0,2 4 0 16,-2 0-1-16,-3-3 1 0,4 0-5 0,-4 0 0 15,2 2 3-15,2-5 0 0,3 3 0 0,-1-4-3 16,1 1 3-16,-1 1-2 0,1-1 1 0,8-4 2 15,-12 6-4-15,12-6 6 0,-9 6-1 0,9-6-3 16,-8 3 0-16,8-3 1 0,0 0 3 0,0 0-3 16,-9 3 3-16,9-3-1 0,0 0-3 0,0 0 2 15,0 0 1-15,0 0-4 0,0 0 3 0,0 0-3 16,0 0 3-16,0 0-1 0,26-12 1 0,-26 12-1 16,17-2-2-16,-9-1 2 0,4 2-1 0,-3 1-3 15,4-3 0-15,-1 2 2 0,2 2 2 0,-5-3-4 16,4 2 3-16,1-1-3 0,-4-2 0 0,4 3 0 0,-6-1 3 15,-8 1-2-15,23 1 1 0,-12-1-1 0,1 0 0 16,-2 3 1-16,-10-3 1 0,18 2-3 0,-7-2 2 16,-5 4 3-16,5-4-1 0,-2 3 2 0,-9-3 6 15,20 1-3-15,-6 1 3 0,-6-2 1 0,-8 0-3 16,18 0 2-16,-5 0 0 0,-1 0-1 0,0 0 3 16,2 3-2-16,-3-3-1 0,0-3-2 0,-11 3-3 15,17 0 4-15,-9 3-2 0,-8-3 0 0,16 0 1 16,-16 0-1-16,10 0-10 0,-10 0-5 0,0 0-5 15,12-3-15-15,-12 3-16 0,0 0-26 0,0 0-34 16,11-5-32-16,-11 5-30 0,0 0-43 0,0 0-63 16,0 0-145-16,0 0-454 0,0 0 201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1:28.02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C2E5A6C-E788-417F-A917-01159AC31190}" emma:medium="tactile" emma:mode="ink">
          <msink:context xmlns:msink="http://schemas.microsoft.com/ink/2010/main" type="writingRegion" rotatedBoundingBox="17084,3501 29479,2960 29710,8260 17316,8801"/>
        </emma:interpretation>
      </emma:emma>
    </inkml:annotationXML>
    <inkml:traceGroup>
      <inkml:annotationXML>
        <emma:emma xmlns:emma="http://www.w3.org/2003/04/emma" version="1.0">
          <emma:interpretation id="{82A3C98C-DA98-4666-B206-52ED8E5B646E}" emma:medium="tactile" emma:mode="ink">
            <msink:context xmlns:msink="http://schemas.microsoft.com/ink/2010/main" type="paragraph" rotatedBoundingBox="17268,3482 19085,3565 19059,4135 17242,40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EA8CC7-2069-447A-B82B-DB3ED27BAA01}" emma:medium="tactile" emma:mode="ink">
              <msink:context xmlns:msink="http://schemas.microsoft.com/ink/2010/main" type="line" rotatedBoundingBox="17268,3482 19085,3565 19059,4135 17242,4051"/>
            </emma:interpretation>
          </emma:emma>
        </inkml:annotationXML>
        <inkml:traceGroup>
          <inkml:annotationXML>
            <emma:emma xmlns:emma="http://www.w3.org/2003/04/emma" version="1.0">
              <emma:interpretation id="{0917F0EC-FD56-44C9-92AB-DD955E900CFE}" emma:medium="tactile" emma:mode="ink">
                <msink:context xmlns:msink="http://schemas.microsoft.com/ink/2010/main" type="inkWord" rotatedBoundingBox="17268,3482 19085,3565 19059,4135 17242,4051"/>
              </emma:interpretation>
            </emma:emma>
          </inkml:annotationXML>
          <inkml:trace contextRef="#ctx0" brushRef="#br0">234-1497 120 0,'0'-9'148'16,"0"9"-6"-16,0 0-7 0,1-12-8 0,-1 12-8 15,0 0-6-15,2-10-3 0,-2 10-6 0,0 0-6 16,0 0-4-16,3-10-4 0,-3 10-1 0,0 0-7 16,0 0 0-16,0 0-4 0,0 0-6 0,0 0-6 15,0 0-1-15,0 0-8 0,0 0-4 0,4-10-3 16,-4 10-7-16,0 0-6 0,0 0 0 0,0 0-10 0,0 0-2 15,0 0-6-15,0 0-4 0,0 0 3 16,0 0-5-16,0 0 0 0,0 0 1 0,0 0-4 16,0 35 0-16,0-27-1 0,0-8 1 0,1 19-2 0,-2-9 1 15,0 5-2-15,2-2-1 0,-5 0 0 0,4 2 2 16,0-1-1-16,0 1 0 0,0 0 0 0,0 1 2 16,0 0-1-16,3-1 2 0,-3 5 1 0,0-1-10 15,0 0-1-15,0-3 9 0,0 5-4 0,2-5 0 16,-2 1-3-16,2-1 4 0,0-1-3 0,-2 1 3 15,0-3-4-15,2 0 4 0,1 0 1 0,-3 0-5 16,0-2 1-16,0-2 3 0,0 3-2 0,0-12-6 16,2 16 8-16,-1-11 0 0,-1-5-3 0,3 14 2 15,-3-14-4-15,1 11 5 0,-1-11-5 0,1 10 4 16,-1-10-5-16,0 0 4 0,4 12 1 0,-1-9 1 16,-3-3 2-16,10 9-4 0,-2-6 1 0,1-1-1 15,2-1 2-15,1 2 0 0,-3-1-10 0,1 0-6 16,2 1-5-16,1-2-14 0,0 1-5 0,0-4-9 15,0 2-10-15,-13 0-8 0,17 0-11 0,-17 0-4 16,13-4-11-16,-5 2-25 0,0 0 0 0,-8 2-13 16,10-9-15-16,-10 9-139 0,6-3-302 0,-6 3 135 15</inkml:trace>
          <inkml:trace contextRef="#ctx0" brushRef="#br0" timeOffset="512.92">98-1174 76 0,'0'0'183'0,"0"0"-22"0,0 0-7 16,0 0-10-16,0 0-18 0,0 0-1 0,26-2-10 16,-16 2-6-16,6 0-10 0,-2 2-8 0,3-2-7 15,6 0-8-15,1 3-6 0,2-2-8 0,-1 1 0 16,0-1-7-16,1 1-2 0,-2-1-9 0,-1-2-1 16,1-1 1-16,-4 2-2 0,3 0-1 0,-7-1 4 15,1-2-1-15,-4-2-2 0,4 5 3 0,-4-4 5 16,1 2-1-16,-6-1-1 0,3 0 4 0,-11 3 0 15,15-4 5-15,-15 4 1 0,8-3-3 0,-8 3 0 16,11-2 1-16,-11 2-7 0,0 0-2 0,10-4-6 16,-10 4-1-16,0 0-6 0,0 0-8 0,0 0-4 15,0 0-5-15,0 0 0 0,0 0 0 0,0 0-4 16,12 9-6-16,-12-9 2 0,2 10 1 0,2-4-3 16,-4-6 1-16,2 15-3 0,-1-3 2 0,2-3-3 15,-3-9-1-15,1 16 1 0,0-7-2 0,0 0 3 16,2-2-2-16,-3-7 2 0,3 20-2 0,1-13 3 0,-3 0-1 15,3 1-1-15,-4-8-5 0,1 12-14 16,-1-12-17-16,5 10-17 0,-5-10-21 0,4 12-19 16,-4-12-21-16,3 10-13 0,-3-10-18 0,1 6-19 15,-1-6-17-15,0 0-193 0,0 0-402 0,0 0 178 0</inkml:trace>
          <inkml:trace contextRef="#ctx0" brushRef="#br0" timeOffset="732.26">606-1345 136 0,'0'0'160'16,"0"0"-23"-16,3-9-23 0,-3 9-14 0,0 0-25 15,0 0-19-15,0 0-27 0,0 0-19 0,8-6-23 16,-8 6-18-16,0 0-39 0,0 0-48 0,0 0-126 15,19 9 56-15</inkml:trace>
          <inkml:trace contextRef="#ctx0" brushRef="#br0" timeOffset="1847.24">762-1190 8 0,'0'11'194'0,"0"-11"-19"0,0 11-1 0,0-11-16 0,1 13 1 15,2-7-11-15,-3-6-17 0,2 16-10 16,-2-9-9-16,2 1-6 0,-2-8-9 0,5 18-5 16,-3-9-5-16,2 0-8 0,-1-2-8 15,-2 3-5-15,3-2-6 0,-1-1-6 0,-3-7-5 0,4 15-5 16,-3-7-4-16,-1-8-2 0,4 13-1 0,-4-13-5 16,4 8-4-16,-4-8-7 0,2 10 5 0,-2-10-6 15,0 0-1-15,3 6-1 0,-3-6 1 0,0 0 0 0,0 0 0 16,0 0 8-16,0 0 3 0,0 0-3 15,0 0-3-15,0 0-1 0,0 0-5 0,0 0-1 16,0 0-4-16,0 0-1 0,0 0-3 0,5-30-3 16,-2 18-5-16,-2 5-1 0,1-3-7 0,1-1-6 0,3 1 5 15,-2-2-3-15,1 1-8 0,1-3 1 0,0 1 3 16,-1 1 2-16,1 1-2 0,-2 5 5 0,2-4-1 16,-4 2 2-16,2 1 3 0,0-1-1 15,-4 8-2-15,7-10 5 0,-5 5 1 0,-2 5 4 0,5-7 1 16,-5 7 1-16,0 0 0 0,6-12-2 0,-6 12-1 15,0 0 3-15,0 0-4 0,0 0-2 0,6-3 0 16,-6 3 4-16,0 0-1 0,0 0 2 0,0 0-3 16,12 15 3-16,-12-15-3 0,5 12 3 0,-4-6 2 15,3 4-1-15,0-4 1 0,-2 2 0 0,0 5 2 16,2-7-1-16,-3 4-1 0,3-1 1 0,-4-9-1 16,6 17 2-16,-5-9-1 0,3 0-1 0,-4-8-1 15,4 14 0-15,-2-8 2 0,-2-6-2 0,6 11 0 16,-4-5 2-16,-2-6-2 0,4 10 2 0,-4-10-3 15,3 6 2-15,-3-6-3 0,0 0 4 0,4 9-4 0,-4-9 1 16,0 0 4-16,0 0-2 0,0 0-1 16,0 0 6-16,0 0-5 0,0 0 4 0,10 0-5 15,-10 0 3-15,0 0-6 0,0 0 0 0,12-16-3 16,-10 10 1-16,-2 6 1 0,10-14-7 0,-5 7 4 0,-1-3-2 16,1 2 1-16,0-2 0 0,-1 0 2 0,1 0 0 15,1 3-4-15,-2-5 3 0,1 2 1 16,0 1 2-16,-5 9-2 0,7-13 6 0,-4 8-4 0,-3 5 0 15,7-12-2-15,-3 5 3 0,-4 7 4 0,4-8-3 16,-4 8 5-16,0 0-4 0,5-9 0 0,-5 9 1 16,0 0-1-16,0 0 0 0,4-7-2 0,-4 7 1 15,0 0-8-15,0 0 6 0,0 0 1 0,0 0 0 16,0 0 0-16,12 0-3 0,-12 0 0 0,0 0 0 16,13 8 0-16,-13-8 2 0,9 13-1 0,-4-6 0 15,2 2-1-15,-2-1 2 0,-2 1-4 0,3 2 1 16,-1 0 3-16,2 0 2 0,1 0-2 0,-6-2 3 15,5 0 2-15,-2-2 0 0,-1 1-3 0,3 1 3 16,-2-1-2-16,1 0 7 0,0-2-1 0,-1-3 4 16,-5-3-2-16,9 10 3 0,-1-5-1 0,-8-5 1 15,13 4 2-15,-7-4-2 0,-6 0-2 0,16 2 2 16,-16-2 1-16,13-2-2 0,-13 2-4 0,16-5 0 16,-7 1-1-16,1-2 4 0,0 2-8 0,1-4 3 0,-1-1-2 15,-1 1-1-15,1-3 0 0,-1 1-5 16,0 0-5-16,-1-4 4 0,1 6 1 0,-1-3-2 15,-1 0-2-15,-3 1 5 0,1 3-1 0,0-4-2 16,-2 3 3-16,-3 8-1 0,1-14-3 0,-1 14 2 0,0-13-5 16,0 13 3-16,0 0 3 0,-3-15-2 15,3 15-5-15,-6-6 9 0,6 6-6 0,-12-2 1 16,12 2 1-16,-14-3 0 0,14 3-4 0,-15 3 3 16,15-3-1-16,-17 3 3 0,11 2 0 0,-3-2 1 0,2 3-4 15,1 0 4-15,-1 0-1 0,1 2 0 0,-4 0-1 16,8 2 3-16,-3-4-1 0,1 2 2 0,4-8-1 15,-4 18 2-15,2-8 6 0,2-10 0 0,6 19 3 16,-2-7 1-16,1-3 7 0,1 1 3 0,2 0 4 16,1-2 2-16,1 2 2 0,4-1-4 0,-5-2-1 15,3-1 2-15,0 2-4 0,-1-2 5 0,-2-4-9 16,3 5 4-16,-1-1-5 0,-2-5-3 0,-1 4-5 16,-8-5 4-16,13 3 2 0,-7 0-6 0,-6-3-3 15,0 0-5-15,12 2-13 0,-12-2-14 0,7 4-12 16,-7-4-14-16,0 0-22 0,0 0-30 0,0 0-36 0,0 0-24 15,0 0-29-15,0 0-194 0,0 0-417 16,4-16 185-16</inkml:trace>
          <inkml:trace contextRef="#ctx0" brushRef="#br0" timeOffset="2336.28">1842-1307 158 0,'0'0'205'0,"0"0"-11"0,0 0-16 15,0 0-21-15,0 0-16 0,0 0-11 16,0 0-10-16,-17-7-9 0,17 7-10 0,0 0-16 15,-20 5 3-15,20-5-9 0,-13 5-11 0,8 1-4 0,-3-1 2 16,1 0-10-16,1 1-5 0,-2-1-9 16,1 1 1-16,-1 0-10 0,8-6 1 0,-11 12-5 0,5-5-2 15,1-1-4-15,0 0-1 0,2 3-2 16,3-9-1-16,-5 12-1 0,5-12-4 0,-4 10 1 0,4-10 3 16,0 12-2-16,0-12-2 0,5 11 1 0,-1-5 1 15,0 0-3-15,2 0 6 0,-6-6 2 0,15 13 2 16,-8-10-1-16,5 2 1 0,-1 2 0 0,1-3-2 15,0 0 2-15,1 2 2 0,-1-1-2 0,1 1 1 16,-5-1 0-16,2-1-2 0,-2 0 0 0,-2 2-2 16,4-1 1-16,-3 1-3 0,-1 1-1 0,0-4 2 15,-6-3 0-15,9 9-3 0,-6-3-1 0,-3-6 4 16,6 9-5-16,-6-9-1 0,4 10 1 0,-4-10 1 16,0 0-2-16,0 0 2 0,-11 14-4 0,4-10-11 15,-2 0-21-15,-3 2-28 0,0-1-30 0,1-3-30 16,-1 2-29-16,-1-1-32 0,2 0-29 0,0 0-183 15,0-2-415-15,11-1 184 0</inkml:trace>
        </inkml:traceGroup>
      </inkml:traceGroup>
    </inkml:traceGroup>
    <inkml:traceGroup>
      <inkml:annotationXML>
        <emma:emma xmlns:emma="http://www.w3.org/2003/04/emma" version="1.0">
          <emma:interpretation id="{2D1CBA87-4DA0-4A36-B627-072220DABEBB}" emma:medium="tactile" emma:mode="ink">
            <msink:context xmlns:msink="http://schemas.microsoft.com/ink/2010/main" type="paragraph" rotatedBoundingBox="17151,4968 18293,4951 18298,5285 17156,53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8910C7-FDCA-439A-B723-11014034ED46}" emma:medium="tactile" emma:mode="ink">
              <msink:context xmlns:msink="http://schemas.microsoft.com/ink/2010/main" type="line" rotatedBoundingBox="17151,4968 18293,4951 18298,5285 17156,5303"/>
            </emma:interpretation>
          </emma:emma>
        </inkml:annotationXML>
        <inkml:traceGroup>
          <inkml:annotationXML>
            <emma:emma xmlns:emma="http://www.w3.org/2003/04/emma" version="1.0">
              <emma:interpretation id="{967CA573-2A27-46A1-984C-3681644235F6}" emma:medium="tactile" emma:mode="ink">
                <msink:context xmlns:msink="http://schemas.microsoft.com/ink/2010/main" type="inkWord" rotatedBoundingBox="17151,4968 18293,4951 18298,5285 17156,5303"/>
              </emma:interpretation>
            </emma:emma>
          </inkml:annotationXML>
          <inkml:trace contextRef="#ctx0" brushRef="#br0" timeOffset="-2293.18">0 28 73 0,'0'0'191'0,"0"0"-15"0,0 0-16 16,0 0-12-16,0 0-21 0,0 0-9 0,0 0-6 0,0 0-10 16,0 0-8-16,0 0-7 0,14 12-6 0,-14-12-5 15,8 8-2-15,-8-8-6 0,6 12-1 0,-4-5-10 16,2 1-1-16,-2-1 0 0,1 0-9 0,-1 2-3 16,2-3-2-16,-2 4 5 0,2-1-12 0,-4-9 1 15,3 14-5-15,-3-5-4 0,4-1 3 0,-4-8-6 16,4 14-2-16,-2-7-1 0,-2-7-1 0,2 10-2 15,-2-10-1-15,3 12 0 0,-3-12-5 0,2 10-1 16,-2-10-1-16,3 9 0 0,-3-9 1 0,3 7-2 16,-3-7-3-16,0 0 2 0,0 0 2 0,0 0-3 15,4 7 1-15,-4-7 1 0,0 0-2 0,0 0 1 16,0 0 1-16,0 0-2 0,0 0-2 0,0 0 0 16,0 0 0-16,0 0 0 0,0 0-2 0,0 0 1 0,6-23 0 15,-6 23-2-15,3-14-8 0,2 6-4 0,-2 0 1 16,-1 0 3-16,3-1 1 0,-1 1-6 0,2 1 0 15,0-4-1-15,1 2-2 0,-1-2-3 16,-1 5 1-16,2-4 6 0,2 1-1 0,-5 2 1 0,1 0 0 16,2 0 4-16,1 1 3 0,-2-1-3 0,-1 1-1 15,2 0 2-15,-7 6-1 0,8-9 3 0,-2 3-2 16,-6 6 0-16,11-9 0 0,-7 5 0 0,-4 4 0 16,8-5 3-16,-8 5 0 0,9-6-3 0,-9 6 5 15,8-3-3-15,-8 3 1 0,0 0 1 0,0 0-1 16,11-3 5-16,-11 3-7 0,0 0 11 0,9 9 3 15,-9-9 4-15,4 10-2 0,0-2 5 0,-2-1 4 16,0 1 3-16,-2-8-6 0,4 21 6 0,-1-11 0 16,-2-4-2-16,-1 4-3 0,1-1 2 0,2 2 0 15,-3 2 3-15,1-2 0 0,1-2-2 0,-2-9-5 16,4 14 3-16,-4-6-8 0,0-8 6 0,5 15-3 16,-4-8-1-16,-1-7 0 0,5 11-4 0,-2-4-14 0,-3-7-17 15,4 12-26-15,0-8-22 0,-4-4-26 0,6 11-35 16,-3-7-29-16,-3-4-218 0,10 4-407 0,-10-4 180 15</inkml:trace>
          <inkml:trace contextRef="#ctx0" brushRef="#br0" timeOffset="-1923.02">618 129 40 0,'0'0'168'16,"10"-3"-10"-16,-10 3-5 0,13-1-12 0,-13 1-4 16,17-2-21-16,-7-1 10 0,-10 3-11 0,18-1-11 15,-10-3-2-15,2 3-10 0,1 0-3 0,2-2-4 16,0 1-6-16,-3-2-8 0,5 4-4 0,-2-2-4 0,1 1-8 15,0-2-3-15,0 1-7 0,1-1-3 16,-2-1-8-16,0 3 2 0,2-1-2 0,-6 2-5 16,5-3-1-16,-5 2-4 0,-9 1-1 0,21-2-5 0,-13-1 1 15,-8 3-7-15,16 0 4 0,-16 0-5 0,12-1 0 16,-12 1-9-16,0 0-7 0,10-1-11 0,-10 1-12 16,0 0-17-16,0 0-9 0,0 0-11 0,0 0-13 15,0 0-9-15,0 0-12 0,0 0-14 0,0 0-17 16,0 0-150-16,0 0-303 0,0 0 134 0</inkml:trace>
          <inkml:trace contextRef="#ctx0" brushRef="#br0" timeOffset="-1582.57">838-4 15 0,'0'0'181'0,"0"0"-3"16,0 0-9-16,0 0-16 0,0 0-5 0,0 0-14 15,0 0-14-15,0 0-8 0,0 0-10 0,0 0-12 16,0 0 4-16,0 0-1 0,0 0-5 0,-8 14-5 0,8-14 5 16,-3 9-8-16,3-9-2 0,0 16-4 15,0-16 2-15,-1 15-10 0,1-6-2 0,0-9-7 16,-2 16-1-16,0-8-7 0,1 2-3 0,1-10-5 15,-2 15-1-15,2-15-6 0,0 18-2 0,-4-10-4 0,4 2-3 16,0-10 2-16,-1 15-5 0,0-6-5 16,1-9-10-16,-3 11-12 0,3-11-10 0,-1 17-16 0,1-17-17 15,-2 11-9-15,2-11-14 0,2 9-17 0,-2-9-8 16,0 12-23-16,0-12-10 0,4 7-10 0,-4-7-33 16,0 0-128-16,5 7-324 0,-5-7 143 0</inkml:trace>
          <inkml:trace contextRef="#ctx0" brushRef="#br0" timeOffset="-1213.67">1136-79 103 0,'0'0'172'0,"0"0"-3"0,4-6-4 16,-4 6-9-16,0 0-13 0,0 0-6 0,0 0-14 0,0 0-11 16,0 0-12-16,0 0-11 0,0 0-2 0,0 0 6 15,0 0 7-15,0 0 3 0,0 0-4 0,-6 33-1 16,5-20 1-16,-2-2-7 0,1 3-4 0,-2-1-3 15,3 1-12-15,-1 2-8 0,0-1-3 0,-1 3-6 16,2-3-4-16,-2 1-4 0,2-4-3 0,1 4-7 16,0-2-4-16,0 3 0 0,1-4-10 0,2 0-21 15,-3-3-24-15,2 5-20 0,0-2-33 0,2-4-30 16,-1 0-41-16,1-3-40 0,2 0-212 0,0-2-428 16,-6-4 189-16</inkml:trace>
        </inkml:traceGroup>
      </inkml:traceGroup>
    </inkml:traceGroup>
    <inkml:traceGroup>
      <inkml:annotationXML>
        <emma:emma xmlns:emma="http://www.w3.org/2003/04/emma" version="1.0">
          <emma:interpretation id="{6D5939D0-6C28-4596-A3B7-B99EE9882F27}" emma:medium="tactile" emma:mode="ink">
            <msink:context xmlns:msink="http://schemas.microsoft.com/ink/2010/main" type="paragraph" rotatedBoundingBox="17460,6034 17868,6054 17851,6408 17443,63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680D3E-9DCA-4F2E-8E1B-48F0B474EFE4}" emma:medium="tactile" emma:mode="ink">
              <msink:context xmlns:msink="http://schemas.microsoft.com/ink/2010/main" type="line" rotatedBoundingBox="17460,6034 17868,6054 17851,6408 17443,6388"/>
            </emma:interpretation>
          </emma:emma>
        </inkml:annotationXML>
        <inkml:traceGroup>
          <inkml:annotationXML>
            <emma:emma xmlns:emma="http://www.w3.org/2003/04/emma" version="1.0">
              <emma:interpretation id="{8FC55EC4-A2B1-4EC2-B00C-53EEECA0FDF2}" emma:medium="tactile" emma:mode="ink">
                <msink:context xmlns:msink="http://schemas.microsoft.com/ink/2010/main" type="inkWord" rotatedBoundingBox="17460,6034 17868,6054 17851,6408 17443,6388"/>
              </emma:interpretation>
            </emma:emma>
          </inkml:annotationXML>
          <inkml:trace contextRef="#ctx0" brushRef="#br0" timeOffset="11906.86">302 1118 32 0,'0'0'159'16,"0"0"-15"-16,0 0-12 0,0 0 0 0,0 0-11 16,0 0-1-16,0 0-9 0,0 0-2 0,0 0-11 15,0 0-10-15,0 0 6 0,0 0-4 0,0 0-8 16,0 0-4-16,0 0-7 0,0 0-6 0,0 0-5 0,0 0-5 16,0 0-7-16,0 0-8 0,0 0-1 0,0 0-3 15,0 0-5-15,0 0-11 0,0 0 2 0,0 0-4 16,0 0-2-16,0 0 1 0,0 0-2 0,0 0-2 15,0 0 2-15,0 0-2 0,0 0-4 0,0 0 1 16,31 7-1-16,-31-7 5 0,5 11-4 0,-5-11 1 16,4 9 3-16,-3-2-2 0,-1-7-2 0,2 12 1 15,-2-12 1-15,2 12 1 0,-2-12-1 0,2 12 2 16,-2-4-4-16,0-8-1 0,1 14 2 0,-1-14-4 16,-1 11 3-16,1-11 0 0,0 13-2 0,0-13 6 15,0 9-8-15,0-9 0 0,0 13 1 0,0-13-7 16,0 0 5-16,-2 14 0 0,2-14-1 0,0 0-1 15,0 9 0-15,0-9 2 0,0 0-1 0,2 10 1 0,-2-10 0 16,0 0-1-16,0 0-2 0,0 0 2 0,0 0 1 16,0 0 3-16,0 0-2 0,1 8 0 15,-1-8 0-15,0 0-7 0,0 0 7 0,0 0-1 0,0 0 0 16,0 0-2-16,0 0 1 0,0 0-3 0,0 0 0 16,0 0 0-16,0 0-5 0,4-29 2 0,-4 29-3 15,1-12-1-15,-1 12-2 0,4-13 7 0,-4 13-7 16,3-9 2-16,-3 9 1 0,1-13-5 0,3 7 0 15,-4 6 6-15,4-15 1 0,-4 15-7 0,1-12 4 0,4 6 0 16,-5 6-2-16,6-9 0 0,-4 1-2 16,-2 8 8-16,3-10-1 0,-3 10-6 0,4-10 3 15,-4 10-1-15,4-11 4 0,-4 11 1 0,5-10-1 0,-5 10-3 16,5-10 2-16,-5 10 3 0,5-8-5 0,-5 8 3 16,7-7 2-16,-7 7-2 0,8-9 0 0,-3 5 0 15,-5 4 2-15,9-8 0 0,-9 8-1 0,9-5 2 16,-3 1 3-16,-6 4-4 0,11-6-1 0,-11 6-3 15,12-6 4-15,-5 2-1 0,-7 4-1 0,15-4 7 16,-8 2-5-16,-7 2 0 0,13-5 2 0,-4 2-4 16,-9 3 5-16,16-4-4 0,-10 1 3 0,-6 3-1 15,12-3 0-15,-12 3 2 0,12-3-2 0,-6 0 3 16,-6 3-4-16,11-3-1 0,-11 3 1 0,9-4 0 16,-9 4 3-16,0 0-4 0,16-1-2 0,-16 1 1 15,0 0 2-15,0 0 0 0,10-1 2 0,-10 1-3 16,0 0 2-16,0 0 3 0,0 0-3 0,0 0-2 0,0 0 4 15,0 0-5-15,0 0 3 0,0 0-1 0,0 0 4 16,0 0-3-16,12 2 7 0,-12-2 7 16,0 0 2-16,0 0-4 0,0 10 4 0,0-10-1 0,0 0 5 15,-4 16 0-15,4-16 2 0,0 11 1 0,0-11-4 16,-7 15 5-16,6-5 2 0,-3-4 0 0,3 4 6 16,0 1 5-16,-3 2-5 0,2-6-1 0,0 4 0 15,-1-2-2-15,-3 2 1 0,2-2-4 0,1 3-1 16,-1 0-1-16,3-3-4 0,-2 3 1 0,3-12-5 15,0 18-3-15,-1-9 2 0,0 1-2 0,2-1 3 16,0-1-4-16,2 3 0 0,-2-1-2 0,3-2 0 16,-1 0-3-16,2 1-11 0,0-2-17 0,2 0-25 15,0 4-26-15,3-4-27 0,0 1-23 0,-1 2-33 16,3-7-43-16,-3 1-193 0,4-2-425 0,-2 1 188 16</inkml:trace>
        </inkml:traceGroup>
      </inkml:traceGroup>
    </inkml:traceGroup>
    <inkml:traceGroup>
      <inkml:annotationXML>
        <emma:emma xmlns:emma="http://www.w3.org/2003/04/emma" version="1.0">
          <emma:interpretation id="{C8AB2D87-4062-40C8-AA81-465FE52C8062}" emma:medium="tactile" emma:mode="ink">
            <msink:context xmlns:msink="http://schemas.microsoft.com/ink/2010/main" type="paragraph" rotatedBoundingBox="17430,7093 24197,6676 24234,7277 17466,76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CCD1D5-9E4D-4210-8076-2496855E5216}" emma:medium="tactile" emma:mode="ink">
              <msink:context xmlns:msink="http://schemas.microsoft.com/ink/2010/main" type="line" rotatedBoundingBox="17430,7093 24197,6676 24234,7277 17466,7693"/>
            </emma:interpretation>
          </emma:emma>
        </inkml:annotationXML>
        <inkml:traceGroup>
          <inkml:annotationXML>
            <emma:emma xmlns:emma="http://www.w3.org/2003/04/emma" version="1.0">
              <emma:interpretation id="{951C3D6B-7307-456A-AF85-6CBD575CA40B}" emma:medium="tactile" emma:mode="ink">
                <msink:context xmlns:msink="http://schemas.microsoft.com/ink/2010/main" type="inkWord" rotatedBoundingBox="17430,7093 17611,7081 17636,7488 17455,7499"/>
              </emma:interpretation>
            </emma:emma>
          </inkml:annotationXML>
          <inkml:trace contextRef="#ctx0" brushRef="#br0" timeOffset="19984.18">291 2284 8 0,'0'0'125'15,"0"0"-1"-15,0 0-3 0,0 0-5 0,0 0-8 16,0 0-1-16,0 0-1 0,0 0-6 0,0 0-3 16,0 0 3-16,0 0-8 0,0 0 4 0,0 0-7 15,0 0-9-15,0 0-3 0,0 0-7 0,0 0-10 16,0 0-1-16,0 0-2 0,0 0-4 0,0 0-4 15,0 0-9-15,0 0-2 0,7-21-3 0,-7 21-1 16,6-7-5-16,-6 7-5 0,5-10 2 0,-5 10-6 16,7-9-2-16,-2 4 0 0,-5 5-4 0,7-11 0 0,-2 5-2 15,-1-1-1-15,-4 7 0 0,8-10-4 16,-4 4 3-16,-4 6-4 0,10-13 0 0,-7 7 4 16,2 0-3-16,-5 6-2 0,9-12 0 0,-6 6-1 15,2 0 1-15,-5 6 2 0,6-10-3 0,-2 4 0 0,-4 6 0 16,6-11-1-16,-2 6-1 0,-4 5-1 15,5-9-1-15,-5 9 3 0,4-10-3 0,-4 10 3 0,6-7 0 16,-6 7-3-16,4-7 0 0,-4 7 0 0,5-6 1 16,-5 6-3-16,0 0 8 0,4-9-3 0,-4 9 2 15,0 0-1-15,0 0 1 0,4-9 1 0,-4 9 1 16,0 0 0-16,0 0-1 0,0 0-1 0,0 0 0 16,0 0-1-16,0 0 1 0,4-7 1 0,-4 7-6 15,0 0 0-15,0 0 2 0,0 0-3 0,0 0-3 16,0 0 4-16,0 0 0 0,0 0-3 0,0 0-2 15,0 0 5-15,0 0-2 0,0 0 1 0,0 0-3 16,0 0 5-16,0 0-1 0,0 0 0 0,0 0 6 16,0 0 0-16,0 0 2 0,0 0 1 0,4 22 2 15,-4-22-6-15,0 0 4 0,-1 16 3 0,1-16-2 16,-2 9 4-16,2-9-5 0,0 16 1 0,0-16 3 0,0 14-1 16,0-7-5-16,0-7 7 0,0 12-6 0,0-12 4 15,0 14-1-15,0-14-3 0,-1 17 0 0,-1-12 1 16,2-5-4-16,0 19 4 0,0-19-6 0,0 14 2 15,0-6 3-15,2 1 1 0,-2-9-1 0,0 14-1 16,0-14-1-16,-2 16 1 0,2-16-3 0,2 15 4 16,-4-9-3-16,2-6-1 0,2 13-2 0,-1-5 5 15,-1-8-8-15,0 11 1 0,0-11 4 0,2 12 1 16,-2-12 0-16,1 8 1 0,-1-8 2 0,3 10-2 0,-3-10-3 16,2 12 3-16,-2-12-1 0,4 12-3 15,-4-12 1-15,3 9 1 0,-3-9 3 0,4 10 0 16,-4-10-2-16,1 11 6 0,-1-11-4 0,4 10 1 0,-4-10-2 15,1 7 1-15,-1-7 2 0,4 10-1 0,-4-10 1 16,5 7 0-16,-5-7-2 0,0 0 0 0,3 8 0 16,-3-8 1-16,4 8 0 0,-4-8 0 0,0 0 0 15,0 0-2-15,0 0 3 0,0 0 3 0,0 0 1 16,0 0 2-16,1 6 0 0,-1-6 2 0,0 0 0 16,0 0 2-16,0 0-2 0,0 0-3 0,0 0 0 15,0 0-1-15,0 0-3 0,0 0 2 0,0 0-12 16,0 0-10-16,0 0-17 0,0 0-18 0,0 0-21 15,0 0-23-15,0 0-17 0,0 0-28 0,0 0-31 16,0 0-44-16,0 0-168 0,0 0-406 0,0 0 180 16</inkml:trace>
        </inkml:traceGroup>
        <inkml:traceGroup>
          <inkml:annotationXML>
            <emma:emma xmlns:emma="http://www.w3.org/2003/04/emma" version="1.0">
              <emma:interpretation id="{00367362-9D1E-4255-9B5A-39FA5BD38C44}" emma:medium="tactile" emma:mode="ink">
                <msink:context xmlns:msink="http://schemas.microsoft.com/ink/2010/main" type="inkWord" rotatedBoundingBox="18009,7065 20500,6912 20527,7355 18036,7509"/>
              </emma:interpretation>
            </emma:emma>
          </inkml:annotationXML>
          <inkml:trace contextRef="#ctx0" brushRef="#br0" timeOffset="22119.92">1075 2097 85 0,'0'0'128'0,"-10"-3"-13"0,10 3 1 0,0 0-11 16,0 0-10-16,0 0 4 0,0 0 2 0,0 0-6 16,0 0-4-16,0 0-5 0,0 0-10 0,0 0 0 15,0 0-1-15,-8-3-2 0,8 3-8 0,0 0-1 16,0 0-3-16,0 0 0 0,0 0-7 0,0 0 1 16,0 0-8-16,0 0 1 0,0 0-8 0,0 0-4 15,0 0-3-15,0 0-8 0,0 0-2 0,0 0-2 16,0 0-3-16,0 0 1 0,0 0 1 0,0 0-3 15,0 0-8-15,0 0 4 0,0 0 1 0,-2 20 5 16,2-20-1-16,-2 10 0 0,2-10-4 0,0 9 4 0,0-9-6 16,-1 10 2-16,1-10 3 0,-4 9 0 15,4-9-1-15,-1 16 6 0,1-8-6 0,0-8 7 16,-2 15-2-16,0-8-1 0,2-7-3 0,0 15-2 0,0-5 0 16,0-10 3-16,2 18 1 0,-2-9 2 0,0-9 3 15,-2 16 1-15,2-8-5 0,0 4 1 0,0-12 2 16,0 20-2-16,-2-13-1 0,1 1-2 0,1-8-2 15,-2 17 4-15,2-17-3 0,-2 16 1 0,1-10 0 16,1-6 1-16,0 15-2 0,0-15 1 0,-4 13-2 16,4-13 1-16,-1 11-4 0,1-11-2 0,0 10 3 15,0-10 1-15,-2 9-6 0,2-9 4 0,0 0-3 16,2 11 1-16,-2-11-3 0,0 0 4 0,1 10-2 16,-1-10-3-16,0 0-2 0,0 0 4 0,3 10-1 15,-3-10 0-15,0 0-2 0,0 0 1 0,4 4-4 16,-4-4 4-16,0 0-4 0,0 0 0 0,0 0-3 15,0 0-14-15,0 0-17 0,0 0-19 0,7 7-23 0,-7-7-27 16,0 0-25-16,0 0-45 0,0 0-46 0,0 0-166 16,0 0-413-16,0 0 182 0</inkml:trace>
          <inkml:trace contextRef="#ctx0" brushRef="#br0" timeOffset="21381.09">869 2240 58 0,'0'0'114'0,"0"0"-3"0,0 0-3 16,0 0-7-16,0 0-5 0,0 0-17 0,0 0 8 0,0 0-1 15,0 0-10-15,0 0 2 0,0 0-5 0,0 0-6 16,0 0-4-16,0 0-7 0,0 0-4 16,0 0-2-16,0 0-2 0,0 0-4 0,0 0-6 0,0 0-5 15,0 0-2-15,0 0-1 0,0 0-1 0,0 0-5 16,0 0-3-16,0 0-2 0,0 0-2 0,0 0 0 16,0 0-2-16,0 0-3 0,0 0 4 0,0 0-6 15,0 0 8-15,0 0-1 0,0 0-1 0,0 0 4 16,34-3-1-16,-34 3-1 0,16 0 7 0,-6 1-3 15,-10-1-5-15,17-1 8 0,-5-1-4 0,-4-1-1 16,-8 3 3-16,21 0-2 0,-8-1-9 0,-3 1 7 16,-1-2-4-16,-9 2 1 0,17-3-6 0,-6 2 3 15,-11 1-1-15,13 1-7 0,-13-1 0 0,15-1 1 16,-15 1 2-16,12-3 0 0,-12 3-3 0,13 0-8 16,-13 0 11-16,11-1-3 0,-11 1-3 0,12-1 1 0,-12 1 2 15,0 0-2-15,17 0-3 0,-17 0 2 0,0 0 4 16,13 0-5-16,-13 0 5 0,14-1-4 0,-14 1 0 15,12 0-7-15,-12 0 8 0,0 0 3 0,13-4-11 16,-13 4 7-16,0 0-2 0,12 0-3 0,-12 0 8 16,0 0-1-16,10-2-5 0,-10 2 5 0,0 0-6 15,9-3 3-15,-9 3 0 0,0 0-1 0,0 0 3 16,0 0 1-16,15 0-3 0,-15 0-2 0,0 0 1 16,0 0 0-16,0 0 3 0,0 0 1 0,7-2 0 15,-7 2-3-15,0 0 5 0,0 0-4 0,0 0-2 16,0 0 1-16,0 0 4 0,0 0-8 0,0 0-5 15,0 0-5-15,0 0-7 0,0 0-11 0,0 0-8 16,0 0-10-16,0 0-9 0,0 0-11 0,0 0-18 0,0 0-5 16,0 0-23-16,0 0-26 0,0 0-116 15,0 0-276-15,-34-1 123 0</inkml:trace>
          <inkml:trace contextRef="#ctx0" brushRef="#br0" timeOffset="28861.83">1721 2047 101 0,'0'0'119'0,"0"0"-10"0,0 0-5 15,0 0-5-15,0 0-9 0,0 0-4 0,0 0-6 16,0 0-9-16,0 0 5 0,0 0-7 0,0 0-1 16,0 0-1-16,0 0-1 0,0 0-7 0,0 0 3 15,0 0-1-15,0 0-4 0,0 0-4 0,0 0 4 16,0 0-3-16,0 0 2 0,0 0 1 0,0 0 5 15,0 0 0-15,0 0-1 0,0 0-8 0,0 0-6 16,0 0-3-16,0 0 2 0,0 0-8 0,0 0-2 16,0 0-3-16,0 0-4 0,0 0-3 0,0 0-1 15,0 0-3-15,-4-17-2 0,4 17-3 0,0 0-3 16,0 0 3-16,0 0-3 0,3-9-1 0,-3 9-2 16,0 0 1-16,5-7-3 0,-5 7 1 0,0 0 0 15,4-9-7-15,-4 9 2 0,0 0-2 0,8-6-1 16,-8 6 2-16,0 0 0 0,8-6-2 0,-8 6 1 0,0 0-1 15,0 0-2-15,4-6 0 0,-4 6 2 0,0 0-3 16,6-7-1-16,-6 7 3 0,0 0 0 0,0 0-2 16,11-2 1-16,-11 2 0 0,0 0 0 0,9-4 3 15,-9 4-4-15,0 0-2 0,0 0 4 0,14-2-3 16,-14 2 2-16,0 0-1 0,12 0 3 0,-12 0-1 16,0 0-4-16,0 0 3 0,0 0 1 0,13 2-2 15,-13-2-1-15,0 0 2 0,0 0-3 0,11 0 3 16,-11 0 0-16,0 0 0 0,0 0 0 0,9 4-1 0,-9-4 0 15,0 0 1-15,0 0-3 0,0 0-1 16,8 4 3-16,-8-4-2 0,0 0 0 0,0 0 4 16,0 0-4-16,3 5 3 0,-3-5 0 0,0 0-2 0,8 6 3 15,-8-6-3-15,0 0 2 0,0 0-3 0,0 0 1 16,0 12 3-16,0-12-3 0,0 0 5 16,-2 10-2-16,2-10 1 0,0 0-1 0,-3 12-1 0,3-12 3 15,-4 9 5-15,4-9-4 0,-2 11-2 0,2-11 1 16,-6 8-1-16,6-8 2 0,-2 10-4 0,2-10 4 15,-7 9 0-15,7-9-2 0,-5 8 2 0,5-8 1 16,-3 10 1-16,-1-3-3 0,4-7-2 0,-6 11-2 16,6-11 3-16,-4 8-2 0,4-8-4 0,-3 11 11 15,-1-3-3-15,4-8-2 0,-6 9 1 0,6-9 2 16,-7 9 0-16,7-9 2 0,-8 10 1 0,3-4-4 16,1 0 0-16,4-6 0 0,-8 12 2 0,3-7-4 15,-1 2 3-15,-2 0 1 0,1 0-3 0,7-7 2 0,-8 11-1 16,2-2-1-16,2-4-1 0,-1 2 1 0,0-1-3 15,5-6-1-15,-8 12 2 0,2-9 1 0,1 5-2 16,5-8 0-16,-8 8 2 0,8-8-3 0,-5 9 2 16,5-9 0-16,-6 8 1 0,6-8-3 0,-7 9 3 15,7-9-4-15,-8 7 4 0,8-7 1 0,-6 7 0 16,6-7-1-16,-6 5 0 0,6-5-2 0,-6 6 1 16,6-6 2-16,-5 7-1 0,5-7-1 0,-7 6-1 15,7-6 2-15,0 0-4 0,-5 7 3 0,5-7 4 16,0 0-4-16,-8 5 2 0,8-5-5 0,-5 6 2 15,5-6 1-15,0 0-1 0,0 0 1 0,-7 6 0 16,7-6-2-16,0 0 1 0,0 0 1 0,0 0 2 16,0 0 0-16,0 0-3 0,0 0-1 0,-6 6 3 15,6-6 5-15,0 0-4 0,0 0 3 0,0 0-5 16,0 0-2-16,0 0 4 0,0 0-4 0,0 0 0 16,0 0-1-16,0 0 0 0,0 0-5 0,0 0 8 0,0 0-5 15,0 0-1-15,0 0-1 0,12-29-1 16,-12 29 1-16,9-4 1 0,-9 4-1 0,10-7-1 15,-10 7-3-15,12-8 2 0,-7 6 5 0,-5 2-2 0,11-4 1 16,-6-2-1-16,-5 6-2 0,13-4 2 0,-7 1 5 16,-6 3-3-16,12-3-2 0,-12 3 2 0,9-4 0 15,-9 4 3-15,12-3-3 0,-5 1 5 0,-7 2-4 16,11-3 2-16,-11 3-2 0,11-1 1 0,-11 1-4 16,0 0 4-16,14 0 1 0,-14 0 2 0,0 0-3 15,15 0 1-15,-15 0-3 0,0 0 0 0,13 0 6 16,-13 0-6-16,0 0 1 0,12 0 4 0,-12 0-5 15,7 4 4-15,-7-4 3 0,7 4-10 0,-7-4 7 16,0 0-2-16,10 5 3 0,-10-5 1 0,6 6 1 0,-6-6-3 16,5 6 3-16,-5-6-2 0,6 6 1 15,-6-6 1-15,7 4 0 0,-7-4-1 0,6 5 1 16,-6-5 2-16,10 5-6 0,-10-5-1 0,7 5 6 0,-7-5 2 16,0 0 1-16,12 2 0 0,-4 0-1 0,-8-2-1 15,12 2 2-15,-12-2-1 0,12 0-3 16,-12 0 0-16,0 0-1 0,14-2 2 0,-8-2 3 0,-6 4 1 15,11-4-1-15,-11 4 4 0,12-6-1 0,-12 6 6 16,10-6-3-16,-7 1 1 0,-3 5 3 0,9-7-5 0,-9 7 6 16,6-6 2-16,-6 6 1 0,4-8-2 15,-4 8 1-15,0 0 2 0,6-8-3 0,-6 8 6 16,0 0-4-16,4-6 2 0,-4 6-3 0,0 0-4 0,0 0-3 16,0 0 0-16,0 0-3 0,0 0-1 15,0 0 1-15,0 0-5 0,-12-13-7 0,12 13-5 16,0 0-9-16,0 0-7 0,-17 0-17 0,17 0-14 0,0 0-15 15,0 0-14-15,-13 9-22 0,13-9-17 0,-7 5-29 16,7-5-29-16,0 0-194 0,-8 6-404 0,8-6 179 16</inkml:trace>
          <inkml:trace contextRef="#ctx0" brushRef="#br0" timeOffset="30071.7">2281 2170 148 0,'0'0'136'0,"0"0"-9"0,0 0-11 16,0 0-12-16,0 0-9 0,0 0-11 0,0 0-9 0,0 0-3 16,0 0-4-16,0 0 0 0,0 0-12 15,0 0 4-15,0 0-8 0,0 0-3 0,23 5 0 16,-23-5-8-16,0 0 0 0,0 0-2 0,0 0-5 16,0 0-2-16,17-1-4 0,-17 1 3 0,0 0 0 15,11 1-1-15,-11-1-5 0,0 0 4 0,0 0-6 16,18-1 4-16,-18 1-1 0,10-1 1 0,-10 1-1 0,14 1-4 15,-14-1 0-15,14 0 0 0,-6 1-1 0,-8-1-3 16,17-1 1-16,-9 2-2 0,-8-1 1 0,22 0-6 16,-12 2-1-16,-10-2 4 0,20 0-6 0,-8-2 7 15,2 2-9-15,-5-1-1 0,6 1-5 0,-4-1 5 16,-11 1-3-16,24-2 2 0,-14 1 4 0,-1 2 0 16,6-2-6-16,-15 1 0 0,14 0 2 0,-14 0-8 15,16-2 9-15,-8 1-3 0,-8 1-3 0,12-2 3 16,-12 2 1-16,0 0 0 0,11-3-2 0,-11 3 2 0,0 0-1 15,12-1-2-15,-12 1 6 0,9-4-6 0,-9 4 3 16,0 0-3-16,0 0 1 0,0 0 1 16,0 0-3-16,0 0 0 0,0 0 3 0,0 0-3 0,0 0 0 15,0 0 2-15,0 0-5 0,0 0-9 0,0 0 1 16,0 0-8-16,12-1-3 0,-12 1-8 0,0 0-7 16,0 0-1-16,0 0-20 0,0 0-2 0,0 0-12 15,0 0-12-15,0 0-16 0,0 0-26 0,0 0-125 16,0 0-273-16,0 0 121 0</inkml:trace>
          <inkml:trace contextRef="#ctx0" brushRef="#br0" timeOffset="30668.24">2466 2051 6 0,'0'0'145'0,"0"0"-6"16,0 0-4-16,0 0-5 0,0 0-13 0,0 0 2 16,0 0-2-16,0 0-10 0,0 0-4 0,0 0-5 15,0 0-5-15,0 0-4 0,0 0-3 0,0 0-8 16,0 0-5-16,0 0-2 0,0 0-1 0,0 0-11 16,0 0-6-16,0 0 3 0,0 0-4 0,0 0-8 15,0 0-3-15,0 0-5 0,0 0-6 0,0 0-2 16,0 0-6-16,0 0-3 0,0 0 4 0,0 0-1 0,0 0 0 15,0 0 3-15,0 0-1 0,0 0 6 16,6 28 3-16,-6-28-2 0,4 15 1 0,-3-4-3 16,1-1 6-16,-2 2-2 0,0-1 5 0,-1 0 1 0,5 2 1 15,-7-1-3-15,3-1-1 0,0 3 1 0,-1 0 2 16,0 2 0-16,1-8 2 0,0 5-3 0,-1-4 0 16,-2 0-7-16,3-9 1 0,-1 17-6 0,-1-9-1 15,2-8-1-15,-2 15-1 0,2-15-3 0,0 10 0 16,0-10-5-16,2 11-1 0,-2-11 0 0,0 0 3 15,0 12-6-15,0-12 3 0,0 0-5 0,2 10-2 16,-2-10 3-16,0 0-2 0,0 0 1 0,1 8 0 16,-1-8 0-16,0 0-11 0,0 0-13 0,4 8-11 15,-4-8-20-15,0 0-17 0,0 0-18 0,0 0-22 16,0 0-25-16,2 8-24 0,-2-8-18 0,0 0-65 16,0 0-150-16,0 0-415 0,0 0 184 0</inkml:trace>
          <inkml:trace contextRef="#ctx0" brushRef="#br0" timeOffset="31294.82">2934 2121 41 0,'0'0'189'0,"0"0"-9"0,0 0-13 16,0 0-14-16,7 12-6 0,-7-12-12 0,0 0-10 15,0 0-10-15,0 0-10 0,0 0-7 0,0 0-5 16,0 0-13-16,-4 13-13 0,4-13 3 0,0 0-5 16,0 0-4-16,1 10-2 0,-1-10-6 0,0 0-1 15,0 0-10-15,0 0 9 0,0 0 2 0,0 0 3 16,8 6-5-16,-8-6 0 0,0 0 1 0,0 0 3 16,0 0 0-16,13-1-1 0,-13 1-2 0,0 0-4 0,12-6 1 15,-12 6-1-15,7-6-5 0,-7 6 1 16,7-6-3-16,-7 6-1 0,6-7-3 0,-6 7-4 15,5-9-2-15,-5 9-1 0,4-8-5 0,-4 8 1 0,0 0-1 16,1-9-6-16,-1 9-3 0,0 0 0 0,0 0-2 16,0 0-4-16,0 0-12 0,-5-16-9 0,5 16-11 15,0 0-9-15,0 0-20 0,0 0-11 0,-18 6-16 16,18-6-22-16,0 0-24 0,-14 11-21 0,14-11-15 16,-9 5-37-16,9-5-177 0,-5 5-404 0,5-5 179 15</inkml:trace>
          <inkml:trace contextRef="#ctx0" brushRef="#br0" timeOffset="31842.08">3349 2133 107 0,'0'0'182'16,"0"0"-7"-16,0 0-3 0,0 0-7 0,0 0-6 15,0 0-7-15,0 0-6 0,0 0-5 0,0 0-10 16,0 0-16-16,0 0-7 0,0 0-6 0,0 0-2 15,0 0-3-15,0 0-7 0,0 0-10 0,0 0-5 16,-19 19-6-16,19-19-3 0,-6 6-7 0,6-6-6 16,-5 7-5-16,5-7-5 0,0 0-2 0,-6 8-3 0,6-8-6 15,0 0-2-15,-2 9-2 0,2-9 0 16,0 0-5-16,0 0 0 0,0 0-1 0,0 0 2 0,0 0 0 16,0 0 0-16,0 0 4 0,0 0 4 0,0 0-8 15,13 6 3-15,-13-6-1 0,0 0-2 0,0 0 2 16,0 0-2-16,0 0-3 0,20-14-1 0,-15 11-1 15,-5 3-3-15,6-7 3 0,-6 7-5 0,6-9-4 16,-6 9 0-16,0 0 0 0,2-12 2 0,-2 12-4 16,0 0 4-16,0-10-7 0,0 10 0 0,0 0-2 15,0 0-1-15,-9-8-5 0,9 8 0 0,0 0-12 16,-14-1-8-16,14 1-13 0,0 0-11 0,-16 0-17 16,16 0-17-16,-11 5-18 0,11-5-15 0,-10 4-26 15,10-4-20-15,-7 7-9 0,7-7-45 0,0 0-154 16,0 0-396-16,-3 8 175 0</inkml:trace>
        </inkml:traceGroup>
        <inkml:traceGroup>
          <inkml:annotationXML>
            <emma:emma xmlns:emma="http://www.w3.org/2003/04/emma" version="1.0">
              <emma:interpretation id="{18727876-FC25-40ED-843C-00E68CE6EDA6}" emma:medium="tactile" emma:mode="ink">
                <msink:context xmlns:msink="http://schemas.microsoft.com/ink/2010/main" type="inkWord" rotatedBoundingBox="20857,7081 21628,7033 21653,7436 20882,7483"/>
              </emma:interpretation>
            </emma:emma>
          </inkml:annotationXML>
          <inkml:trace contextRef="#ctx0" brushRef="#br0" timeOffset="32378.19">3711 2155 173 0,'0'0'223'0,"0"0"-17"0,0 0-22 0,0 0-17 0,0 0-15 16,0 0-24-16,0 0-7 0,0 0-13 0,0 0-12 15,0 0-4-15,0 0-6 0,0 0-7 0,0 0-8 16,0 0 2-16,0 0-10 0,0 0 4 0,4 13-7 15,-4-13-2-15,0 0-5 0,6 6 2 0,-6-6-3 16,0 0-1-16,8 5-3 0,-8-5-1 0,0 0-3 16,12 4 1-16,-12-4-4 0,10 2 2 0,-10-2 0 15,0 0-1-15,13-2 0 0,-13 2 1 0,0 0-2 16,15-6-1-16,-15 6 3 0,8-3 3 0,-8 3-1 16,9-3-3-16,-9 3 6 0,0 0 0 0,9-7 0 0,-9 7 0 15,5-6-3-15,-5 6-7 0,0 0-3 16,0 0-2-16,3-10-6 0,-3 10-2 0,0 0-3 15,0 0-5-15,0 0-14 0,0 0-12 0,-12-10-21 0,12 10-21 16,0 0-31-16,-16 2-27 0,16-2-37 0,0 0-42 16,-18 6-36-16,12-4-229 0,6-2-489 15,-11 4 218-15</inkml:trace>
          <inkml:trace contextRef="#ctx0" brushRef="#br0" timeOffset="33694.91">4055 2137 34 0,'0'0'143'0,"0"0"-8"16,0 0-15-16,0 0-1 0,0 0-10 0,0 0-1 15,0 0-4-15,0 0-5 0,0 0-5 0,0 0-4 0,0 0-6 16,0 0-1-16,0 0-12 0,0 0 0 0,0 0-9 15,0 0-4-15,0 0-4 0,0 0-12 0,0 0 0 16,0 0-5-16,0 0-4 0,0 0-4 0,0 0-6 16,-12 3-1-16,12-3 1 0,0 0-2 0,0 0-4 15,0 0 4-15,-7 3 0 0,7-3-3 0,0 0-1 16,0 0-3-16,0 0-3 0,0 0-1 0,0 0 1 16,-5 6-3-16,5-6-3 0,0 0 1 0,0 0 0 15,0 0 1-15,0 0 0 0,0 0 3 0,0 0-1 16,0 0 3-16,0 0-4 0,12 13 1 0,-12-13 0 15,0 0-1-15,14 3 0 0,-6 0-2 0,-8-3 2 16,17-1-3-16,-6 1 3 0,3 0-2 0,0 0-4 0,3 0 2 16,-1-2-3-16,1 2 4 0,0-1 0 15,5 1-6-15,-5-2 2 0,0-2 1 0,5 2-1 16,-3 1-9-16,-2-2-3 0,0 0-11 0,0 0-2 0,1 0-12 16,-4 3-3-16,3-3-15 0,-1 0-11 0,-3 2-11 15,0-5-19-15,0 5-21 0,2-3-50 0,-6 0-85 16,3 1-271-16,-5 1 120 0</inkml:trace>
          <inkml:trace contextRef="#ctx0" brushRef="#br0" timeOffset="34259.46">4192 2015 92 0,'0'0'159'0,"0"0"-14"16,0 0-3-16,0 0-8 0,0 0-12 0,0 0-6 0,0 0-7 16,0 0-20-16,0 0 5 0,0 0-6 0,0 0-4 15,0 0-10-15,0 0-7 0,0 0-3 16,0 0-3-16,0 0-9 0,0 0-5 0,0 0-4 0,0 0-4 16,0 0-8-16,0 0 7 0,0 0 6 0,27 13-2 15,-24-5-2-15,-3-8 10 0,4 19-2 0,-4-6-4 16,0-2 1-16,-3 4-3 0,2 3-3 0,-2 1 0 15,-2 2-6-15,0-2-1 0,-2 3-2 0,0 1-7 16,3 0-6-16,-7 1-25 0,5 0-26 0,-6 6-43 16,0 0-44-16,3-11-52 0,1 2-169 0,-2-2-369 15,2-1 165-15</inkml:trace>
        </inkml:traceGroup>
        <inkml:traceGroup>
          <inkml:annotationXML>
            <emma:emma xmlns:emma="http://www.w3.org/2003/04/emma" version="1.0">
              <emma:interpretation id="{1ACABD0E-5FF1-466A-8F8C-A47EEB112C43}" emma:medium="tactile" emma:mode="ink">
                <msink:context xmlns:msink="http://schemas.microsoft.com/ink/2010/main" type="inkWord" rotatedBoundingBox="22032,6966 22493,6938 22510,7212 22048,7241"/>
              </emma:interpretation>
            </emma:emma>
          </inkml:annotationXML>
          <inkml:trace contextRef="#ctx0" brushRef="#br0" timeOffset="42210.22">4971 1971 76 0,'0'0'90'0,"0"0"0"15,0 0-4-15,0 0-10 0,0 0 1 0,0 0-7 0,0 0-3 16,0 0 1-16,0 0-5 0,0 0-4 0,0 0 2 16,0 0-5-16,0 0 2 0,0 0 0 0,0 0-1 15,0 0-7-15,0 0 3 0,0 0-5 0,0 0-2 16,0 0-1-16,0 0-5 0,0 0 6 0,0 0 1 16,0 0-5-16,0 0 2 0,0 0-10 0,0 0-6 15,0 0 7-15,0 0-7 0,0 0-1 0,0 0 1 16,0 0-1-16,0 0-5 0,0 0 4 0,0 0 0 15,0 0-4-15,0 0 2 0,0 0 0 0,-6 22-3 16,6-22 0-16,0 0 3 0,-3 12-3 0,3-12-1 16,-3 10-2-16,3-10 0 0,-4 9 3 0,4-9-1 15,-5 8 3-15,5-8-2 0,-4 10-2 0,4-10-2 0,-4 10 3 16,4-10-1-16,-1 8-2 0,1-8 0 16,-3 12 2-16,3-12 1 0,-2 10 1 0,2-10-5 15,-7 6 4-15,7-6-4 0,-4 9-1 0,4-9-7 0,0 0 6 16,-4 13-2-16,4-13-2 0,0 0-2 0,-1 8 0 15,1-8-2-15,0 0 2 0,0 0-1 0,-1 11-1 16,1-11-1-16,0 0 2 0,0 0-2 0,-2 9-2 16,2-9 2-16,0 0-2 0,0 0 0 0,-2 8 1 15,2-8-1-15,0 0-3 0,0 0 1 0,0 0 5 16,0 15-7-16,0-15 2 0,0 0 1 0,0 0-1 16,-1 9 1-16,1-9 1 0,0 0-5 0,0 0 2 15,-4 9 2-15,4-9-3 0,0 0 1 0,0 0 1 0,-7 4-1 16,7-4 3-16,0 0-2 0,0 0-3 15,0 0-3-15,0 0 8 0,0 0-3 0,0 0 1 16,-8 6-1-16,8-6 2 0,0 0-1 0,0 0-2 0,0 0 1 16,0 0 1-16,0 0-2 0,0 0 2 0,0 0 0 15,0 0 0-15,0 0 0 0,0 0 0 0,0 0-1 16,0 0-2-16,0 0 2 0,0 0 3 0,0 0-1 16,0 0-2-16,0 0-1 0,0 0-1 0,0 0 5 15,0 0-5-15,0 0 4 0,0 0 1 0,0 0 0 16,0 0 0-16,0 0 4 0,0 0 0 0,0 0 7 15,0 0 0-15,0 0 3 0,0 0-2 0,0 0-8 16,0 0 2-16,0 0-1 0,0 0 2 0,0 0-6 16,0 0 1-16,0 0 2 0,0 0-3 0,19-22 3 15,-19 22-1-15,6-10-4 0,-1 5 0 0,2-1 0 16,2 2 1-16,-4-2-4 0,2-1 3 0,-2-1-12 16,2 3 12-16,-1-1-5 0,2-1 1 0,-3 3-1 0,2-3 1 15,1 3 1-15,-8 4-4 0,14-13 5 0,-8 10-1 16,0-4-1-16,-1 2 0 0,1-1-5 0,-6 6 8 15,12-8-3-15,-5 3 0 0,1-1 4 0,-8 6-4 16,9-9 0-16,-3 7 2 0,0-5-3 0,-6 7 3 16,14-9 1-16,-11 3-2 0,-3 6-2 0,11-6 5 15,-7 1-2-15,-4 5-6 0,12-8 9 0,-5 3-3 16,-7 5-2-16,10-7 6 0,-5 4-4 0,-5 3 1 16,12-6 2-16,-7 1-5 0,-5 5 2 0,8-5 0 0,-1-1-1 15,-7 6 2-15,6-5 0 0,-6 5 0 16,9-6-2-16,-9 6 2 0,0 0-4 0,13-4 4 15,-13 4 0-15,6-5-2 0,-6 5 3 0,6-6 1 0,-6 6-3 16,0 0 0-16,7-4 0 0,-7 4 0 0,6-6-1 16,-6 6 2-16,0 0-1 0,0 0 0 15,0 0-3-15,11-2 1 0,-11 2 3 0,0 0 1 0,0 0-4 16,0 0 6-16,0 0-6 0,0 0 0 0,0 0 3 16,15 2 0-16,-15-2-2 0,0 0-3 0,0 0 4 15,9 6 2-15,-9-6 1 0,0 0-1 0,0 0 1 16,8 4 0-16,-8-4 0 0,0 0 1 0,6 7 1 15,-6-7-5-15,0 0 10 0,6 5 3 0,-6-5-1 16,0 0 6-16,0 0-2 0,1 13 3 0,-1-13-3 16,0 0 6-16,0 0-1 0,-5 18 4 0,5-18 1 15,-2 11 3-15,2-11-2 0,-4 13 3 0,0-7-7 16,4-6 0-16,-3 12 1 0,-2-7-3 0,5-5-3 16,-5 14 3-16,-1-10-4 0,6-4 5 0,-6 10-4 15,2-1 3-15,1-2-8 0,-2-1 3 0,5-6 3 16,-8 12-2-16,4-6 1 0,4-6-2 0,-6 13-2 0,2-7-1 15,4-6-3-15,-5 9 1 0,-1-3-5 0,6-6 3 16,-2 9 1-16,2-9-3 0,-4 12 0 0,4-12 4 16,0 0-5-16,0 10 5 0,0-10-4 0,0 0 3 15,6 9-2-15,-6-9 4 0,11 12-3 0,-6-8-1 16,4-2 0-16,-1 1 0 0,-8-3 1 0,18 2-1 16,-8-2-3-16,-1 2-1 0,1 0 2 0,3-6-6 15,-13 4-20-15,17 2-14 0,-17-2-27 0,16 0-35 16,-8 0-37-16,-8 0-64 0,12 0-51 0,-12 0-202 15,0 0-487-15,5-9 216 0</inkml:trace>
        </inkml:traceGroup>
        <inkml:traceGroup>
          <inkml:annotationXML>
            <emma:emma xmlns:emma="http://www.w3.org/2003/04/emma" version="1.0">
              <emma:interpretation id="{B67BBA67-8756-47FD-8415-42D50946DFBE}" emma:medium="tactile" emma:mode="ink">
                <msink:context xmlns:msink="http://schemas.microsoft.com/ink/2010/main" type="inkWord" rotatedBoundingBox="23466,6792 24201,6747 24213,6934 23478,6979"/>
              </emma:interpretation>
            </emma:emma>
          </inkml:annotationXML>
          <inkml:trace contextRef="#ctx0" brushRef="#br0" timeOffset="97162.85">6323 1763 39 0,'0'0'132'16,"0"0"-10"-16,0 0-14 0,0 0-13 16,0 0 1-16,0 0-3 0,0 0-7 0,0 0-1 0,-9-2-9 15,9 2-2-15,0 0-1 0,0 0-4 0,0 0 0 16,0 0-4-16,0 0-2 0,0 0 4 0,0 0-5 15,0 0-2-15,0 0-3 0,0 0-14 0,0 0 11 16,0 0-6-16,0 0-2 0,0 0-14 0,0 0 6 16,0 0-4-16,0 0-2 0,0 0-8 0,0 0-3 15,0 0 1-15,0 0-5 0,28-6 6 0,-28 6-5 16,19 2-2-16,-5-2 0 0,3 0-4 0,-3 0-3 16,5 0 1-16,-2 0-3 0,8 1-2 0,-7-1 4 0,2 3-1 15,-2-3 0-15,-4-3 2 0,10 6-5 0,-7-3 2 16,-3 0-2-16,2 0 0 0,-1 0-4 15,1 0 4-15,-3 0-1 0,0-4 4 0,-1 4-6 0,2 0-1 16,-14 0-4-16,20-2 1 0,-11 1 6 0,2-1-5 16,-11 2-1-16,18-1 3 0,-8-3-1 0,0 2-1 15,0 1 2-15,-10 1 3 0,18-2-3 0,-5 1 0 16,-2 1-3-16,2-5 5 0,-3 5-2 0,-10 0 7 16,19-2-1-16,-19 2-3 0,15-1 3 0,-7-2-1 15,-8 3 3-15,16-3 3 0,-16 3-7 0,12 0 2 16,-12 0 2-16,0 0 1 0,13-1-5 0,-13 1 5 15,0 0-4-15,12 1 2 0,-12-1-5 0,0 0 1 16,0 0 3-16,0 0-4 0,0 0 2 0,0 0-10 0,0 0 3 16,0 0-7-16,0 0-9 0,0 0-9 0,0 0-7 15,0 0-12-15,0 0-17 0,-32 12-17 16,26-9-19-16,6-3-13 0,-16 3-24 0,9-1-149 0,7-2-307 16,-15 4 136-16</inkml:trace>
          <inkml:trace contextRef="#ctx0" brushRef="#br0" timeOffset="97724.64">6452 1892 135 0,'0'0'175'0,"0"0"-19"15,0 0-14-15,0 0-9 0,0 0-7 16,0 0-6-16,0 0-10 0,0 0-1 0,0 0-3 0,0 0-8 15,0 0-2-15,29 0-10 0,-29 0-6 0,14-1-1 16,-14 1-2-16,20 0-8 0,-6-2-4 0,-2 1-7 16,4-2-4-16,-2 3-5 0,2 0-4 0,1-2-4 15,8 2-4-15,-6 0-2 0,6 0-5 0,-4 0 2 16,-4 0-5-16,5 0 3 0,2 2-8 0,-2 1 0 16,-8-3-4-16,3 1 0 0,0-1-1 0,0 0-3 15,0 0 0-15,0 0 1 0,-2 0 0 0,-1 0 3 16,1 2-5-16,-4-1 2 0,2-1-1 0,-13 0 0 15,19 0-3-15,-9 2 0 0,-10-2-4 0,17-2 3 0,-17 2-4 16,15 0 3-16,-15 0 0 0,11 0 0 0,-11 0-2 16,0 0-3-16,13 0-2 0,-13 0 1 0,9 2-4 15,-9-2-4-15,12 0-6 0,-12 0-12 0,0 0-11 16,0 0-13-16,0 0-18 0,8 4-18 0,-8-4-22 16,0 0-17-16,0 0-24 0,0 0-38 0,0 0-132 15,0 0-341-15,0 0 151 0</inkml:trace>
        </inkml:traceGroup>
      </inkml:traceGroup>
    </inkml:traceGroup>
    <inkml:traceGroup>
      <inkml:annotationXML>
        <emma:emma xmlns:emma="http://www.w3.org/2003/04/emma" version="1.0">
          <emma:interpretation id="{9F150BB6-4933-4934-8953-DA9F07A59192}" emma:medium="tactile" emma:mode="ink">
            <msink:context xmlns:msink="http://schemas.microsoft.com/ink/2010/main" type="paragraph" rotatedBoundingBox="17610,7938 29673,7411 29710,8260 17648,87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A72E4E-AFE2-49D1-9094-9144022578FE}" emma:medium="tactile" emma:mode="ink">
              <msink:context xmlns:msink="http://schemas.microsoft.com/ink/2010/main" type="inkBullet" rotatedBoundingBox="17633,8449 17961,8434 17967,8577 17639,8591"/>
            </emma:interpretation>
            <emma:one-of disjunction-type="recognition" id="oneOf0">
              <emma:interpretation id="interp0" emma:lang="tr-TR" emma:confidence="0">
                <emma:literal>→</emma:literal>
              </emma:interpretation>
            </emma:one-of>
          </emma:emma>
        </inkml:annotationXML>
        <inkml:trace contextRef="#ctx0" brushRef="#br0" timeOffset="52790.83">488 3495 53 0,'0'0'182'0,"0"0"-15"0,0 0-9 15,0 0-19-15,0 0-6 0,0 0-10 0,0 0-17 16,0 0-3-16,0 0-5 0,0 0-10 0,0 0-7 15,0 0-6-15,0 0-7 0,0 0-4 0,-3 27-12 0,3-27 3 16,5 4-3-16,-5-4-4 0,9 5-5 0,-9-5 0 16,9 6-16-16,-9-6 7 0,11 4 1 15,-5-2-8-15,-6-2-2 0,16 4 2 0,-6-4-2 0,-10 0-2 16,15 2-2-16,-5-2 0 0,3 0-4 0,-2 0-1 16,-11 0 1-16,23 0-3 0,-10 0-2 0,0-2-1 15,-4 2-5-15,2-3 2 0,-11 3-2 0,20-5 2 16,-9 4-2-16,4 0 1 0,-4-1 0 0,1-5-4 15,-4 4 5-15,1-2-1 0,-1 1 0 0,-3-2-4 16,4 3 0-16,-9 3 0 0,13-9 1 0,-7 4 0 16,-1-1 3-16,-5 6 0 0,6-13-3 0,-6 13 1 15,2-8-2-15,-2 8-1 0,1-10 4 0,-1 10-4 16,0-12 0-16,0 12 2 0,0 0-5 0,-5-15 6 16,5 15-5-16,-8-4-2 0,8 4 4 0,-8-7 0 15,0 4-2-15,8 3 2 0,-13-6-3 0,13 6-4 16,-15-3 2-16,7 2-6 0,8 1 3 0,-19-2-2 0,9 2-1 15,-6 2-5-15,5-2-1 0,-3 1-4 0,4 1-3 16,-2 1-1-16,-1-2-3 0,0 3-7 0,3-2-4 16,-3-1-1-16,2 3-5 0,1-2-4 0,-1 2-4 15,3-2-7-15,0 3-2 0,-1-3-12 0,9-2-1 16,-13 4-16-16,13-4-13 0,-10 6-37 0,10-6-99 16,-7 4-256-16,7-4 114 0</inkml:trace>
      </inkml:traceGroup>
      <inkml:traceGroup>
        <inkml:annotationXML>
          <emma:emma xmlns:emma="http://www.w3.org/2003/04/emma" version="1.0">
            <emma:interpretation id="{E2C9A647-563A-4731-9481-19EA1F6D97D8}" emma:medium="tactile" emma:mode="ink">
              <msink:context xmlns:msink="http://schemas.microsoft.com/ink/2010/main" type="line" rotatedBoundingBox="18265,7910 29673,7411 29710,8260 18302,8758"/>
            </emma:interpretation>
          </emma:emma>
        </inkml:annotationXML>
        <inkml:traceGroup>
          <inkml:annotationXML>
            <emma:emma xmlns:emma="http://www.w3.org/2003/04/emma" version="1.0">
              <emma:interpretation id="{C90AB795-5ED9-46DF-B805-CE524BF0EC79}" emma:medium="tactile" emma:mode="ink">
                <msink:context xmlns:msink="http://schemas.microsoft.com/ink/2010/main" type="inkWord" rotatedBoundingBox="18280,8249 19125,8212 19139,8549 18294,8586"/>
              </emma:interpretation>
            </emma:emma>
          </inkml:annotationXML>
          <inkml:trace contextRef="#ctx0" brushRef="#br0" timeOffset="53287.44">1138 3464 129 0,'0'0'184'0,"0"0"-8"16,0 0-18-16,12-4-11 0,-12 4-10 0,0 0-9 16,13-4-13-16,-13 4-2 0,10-4-11 0,-10 4-10 15,14 0-11-15,-14 0-5 0,18-2-5 0,-4-1-5 16,-1 2-9-16,0 1-3 0,3-2-4 0,-2 4-5 16,2-2-6-16,1-2-2 0,-1 2-2 0,-2-1-7 15,2 0 0-15,1 1-5 0,0 0 0 0,-1 0-4 16,-2 0-1-16,-1-2 1 0,0 2-5 0,1 0-1 0,-4 0 0 15,-10 0-1-15,15-3-3 0,-6 3-5 16,-9 0 0-16,15-4-3 0,-15 4-1 0,12 0-7 16,-12 0-6-16,10-2-6 0,-10 2-4 0,0 0-15 0,0 0-9 15,0 0-16-15,0 0-7 0,13 0-16 0,-13 0-12 16,0 0-16-16,0 0-23 0,0 0-131 0,0 0-290 16,0 0 128-16</inkml:trace>
          <inkml:trace contextRef="#ctx0" brushRef="#br0" timeOffset="53582.51">1388 3339 128 0,'0'0'181'15,"0"0"-20"-15,0 0-3 0,0 0-14 0,0 0-10 16,0 0-11-16,0 0-18 0,0 0-15 0,0 0 3 0,0 0 3 15,0 0-3-15,0 0 2 0,0 0-8 0,0 0 1 16,-5 25-6-16,2-17-5 0,3-8-4 16,-1 14-5-16,-1-4-5 0,2-10-3 0,-1 15-5 0,1-7-7 15,-5 0-6-15,5-8-3 0,1 17-5 0,-1-17-4 16,-4 14 2-16,4-14-3 0,3 12-6 0,-3-12 0 16,1 15-4-16,-1-15-10 0,5 10-17 0,-3-4-14 15,3 1-22-15,0-3-15 0,2 3-21 0,1-4-23 16,1 1-23-16,1-2-29 0,-3 2-177 0,-7-4-357 15,18 5 158-15</inkml:trace>
          <inkml:trace contextRef="#ctx0" brushRef="#br0" timeOffset="54090.12">1878 3379 96 0,'7'-10'222'0,"-2"4"-17"0,-5 6-18 16,6-10-8-16,-2 4-8 0,-4 6-20 0,8-14-9 15,-1 4-13-15,-3 2-10 0,1-2-11 0,-3 2-2 16,2 0-7-16,2-3-9 0,-5 3-7 0,4 0-13 15,-5 8-1-15,5-15-6 0,-2 9-8 0,1-2-7 16,-3 0-2-16,-1 8-4 0,4-13-3 0,-4 13-2 16,3-8-3-16,-3 8-3 0,0 0-3 0,5-12-5 15,-5 12-2-15,0 0 0 0,3-7-1 0,-3 7-3 16,0 0-1-16,0 0-4 0,0 0 1 0,0 0-3 16,0 0-2-16,2-8-6 0,-2 8 6 0,0 0-5 15,0 0 0-15,0 0 0 0,0 0-1 0,0 0-1 0,0 0-4 16,0 0 4-16,0 0 1 0,0 0-1 0,-5 29 3 15,5-29 1-15,-7 16 5 0,6-3-2 0,0-3 4 16,-2 3-4-16,1 1-1 0,2-2 0 0,0 3 4 16,-4-3-3-16,-2 2 1 0,5-3-3 0,1 0 0 15,-1 1-1-15,-3-4-4 0,4 3 3 0,0-11 2 16,0 16-4-16,-1-8 2 0,1-8-1 0,-2 16 1 16,0-7-4-16,2-9-8 0,0 16-11 0,-2-9-14 15,2-7-10-15,0 16-19 0,0-16-14 0,0 13-21 16,0-13-11-16,2 12-18 0,-2-12-32 0,2 10-43 15,-2-10-138-15,2 9-367 0,-2-9 162 0</inkml:trace>
        </inkml:traceGroup>
        <inkml:traceGroup>
          <inkml:annotationXML>
            <emma:emma xmlns:emma="http://www.w3.org/2003/04/emma" version="1.0">
              <emma:interpretation id="{E4F8B38A-6971-4166-82FE-F6B5BB4F882F}" emma:medium="tactile" emma:mode="ink">
                <msink:context xmlns:msink="http://schemas.microsoft.com/ink/2010/main" type="inkWord" rotatedBoundingBox="19618,8283 19988,8267 20000,8524 19629,8540"/>
              </emma:interpretation>
            </emma:emma>
          </inkml:annotationXML>
          <inkml:trace contextRef="#ctx0" brushRef="#br0" timeOffset="54544.02">2472 3406 130 0,'0'0'219'16,"0"0"-18"-16,0 0-15 0,5-9-16 0,-5 9-10 16,0 0-10-16,6-5-15 0,-6 5-1 0,0 0-9 0,11-4-8 15,-11 4-6-15,13-4-7 0,-13 4-10 16,13-2 1-16,-5 0-10 0,-8 2-7 0,19-1-5 16,-7 1-5-16,1-1-9 0,3 1-2 0,0 0-4 0,-5-3-7 15,6 1-1-15,-4 1-6 0,3 1-5 0,-1 0-1 16,-2 0-2-16,1 0-5 0,0 0-2 15,-2-3-1-15,3 3-3 0,-1-2-4 0,-14 2-1 0,23-2-4 16,-13 2-4-16,-10 0-6 0,14 2-7 0,-14-2-5 16,14 0-11-16,-14 0-2 0,11 2-10 0,-11-2-10 15,0 0-10-15,0 0-15 0,12 0-19 0,-12 0-20 16,0 0-15-16,0 0-3 0,0 0-19 0,0 0-30 16,0 0-150-16,0 0-351 0,0 0 156 0</inkml:trace>
          <inkml:trace contextRef="#ctx0" brushRef="#br0" timeOffset="54820.13">2734 3241 167 0,'0'0'175'16,"-6"-5"-14"-16,6 5-8 0,0 0-18 0,0 0-8 0,0 0-6 15,0 0 0-15,0 0-6 0,0 0 2 0,0 0-7 16,-8 22-2-16,4-16-5 0,1 2-3 0,0 2 0 15,-3-3-4-15,5 5-8 0,-3 2 0 0,1-2-10 16,1 0-9-16,-3 1-5 0,3-2-6 0,0 1-6 16,-1-5-2-16,2 2-7 0,1-9-1 0,-2 14-6 15,-1-8-1-15,3-6-5 0,-3 14-1 0,3-14-3 16,1 13 0-16,-1-13-8 0,0 14-10 0,0-14-16 16,2 12-15-16,-1-6-17 0,-1-6-26 0,8 10-27 15,-8-10-32-15,8 7-20 0,-3-3-63 0,-5-4-150 16,13 3-386-16,-4-3 171 0</inkml:trace>
        </inkml:traceGroup>
        <inkml:traceGroup>
          <inkml:annotationXML>
            <emma:emma xmlns:emma="http://www.w3.org/2003/04/emma" version="1.0">
              <emma:interpretation id="{ECF829D8-596D-4A5C-A70A-EE80C82EB8E0}" emma:medium="tactile" emma:mode="ink">
                <msink:context xmlns:msink="http://schemas.microsoft.com/ink/2010/main" type="inkWord" rotatedBoundingBox="20471,8186 21789,8129 21804,8484 20486,8542"/>
              </emma:interpretation>
            </emma:emma>
          </inkml:annotationXML>
          <inkml:trace contextRef="#ctx0" brushRef="#br0" timeOffset="55224.33">3327 3353 235 0,'0'0'222'16,"5"-7"-21"-16,-5 7-15 0,0 0-15 0,0 0-12 15,0 0-17-15,5-7-8 0,-5 7-10 0,0 0-13 16,8-6-11-16,-8 6-10 0,0 0-7 0,10-3-5 16,-10 3-9-16,0 0-6 0,12-3-10 0,-12 3-3 0,0 0-5 15,13 1-8-15,-13-1-14 0,11 2-15 0,-11-2-18 16,10 2-19-16,-10-2-24 0,8 4-25 0,-8-4-23 15,12 0-36-15,-12 0-50 0,14 3-112 0,-7-1-323 16,-7-2 144-16</inkml:trace>
          <inkml:trace contextRef="#ctx0" brushRef="#br0" timeOffset="55404.91">3570 3332 59 0,'5'-6'210'0,"-5"6"-12"16,0 0-21-16,0 0-16 0,5-7-10 0,-5 7-18 16,0 0-12-16,9-5-17 0,-9 5-11 0,0 0-19 0,11-3-29 15,-11 3-28-15,0 0-38 0,12-3-32 16,-12 3-37-16,13 1-141 0,-13-1-248 0,11 0 110 16</inkml:trace>
          <inkml:trace contextRef="#ctx0" brushRef="#br0" timeOffset="55594.97">3848 3311 73 0,'0'0'246'0,"0"0"-8"0,3-12-20 0,-3 12-20 16,5-6-19-16,-5 6-19 0,0 0-22 0,5-10-6 15,-5 10-19-15,0 0-15 0,0 0-26 0,0 0-33 16,7-5-27-16,-7 5-34 0,0 0-30 0,0 0-31 0,0 0-40 15,0 0-150-15,0 0-296 0,21 4 131 16</inkml:trace>
          <inkml:trace contextRef="#ctx0" brushRef="#br0" timeOffset="56070.25">4278 3284 63 0,'-9'-6'232'0,"9"6"-13"0,0 0-16 15,-3-6-7-15,3 6-15 0,0 0-14 0,0 0-15 16,0 0-11-16,0 0-12 0,0 0-8 0,0 0-17 16,10-17-3-16,-10 17-13 0,0 0-8 0,15-2-4 0,-15 2-11 15,16 2-8-15,-16-2 1 0,20-2-7 0,-11-1 1 16,3 6-4-16,-1-3-3 0,5-3-7 0,-2 3-1 15,1-1-7-15,0 1 1 0,4-4-6 0,-4 3 2 16,-2 1-6-16,3-3 0 0,-1 3-5 0,-5 0 5 16,3 0-6-16,-13 0 0 0,21 0-5 0,-13 0 1 15,-8 0-2-15,17 0-3 0,-8-2-9 0,-9 2-8 16,13 0-11-16,-13 0-8 0,16 0-13 0,-16 0 0 16,9-2-10-16,-9 2-13 0,9 4-21 0,-9-4-24 15,0 0-12-15,0 0-23 0,14-8-15 0,-14 8-184 16,0 0-372-16,6-7 166 0</inkml:trace>
          <inkml:trace contextRef="#ctx0" brushRef="#br0" timeOffset="56335.84">4531 3106 162 0,'0'0'198'0,"0"0"-14"0,0 0-16 0,0 0-16 15,-7-8-7-15,7 8-13 0,0 0-8 0,0 0-15 16,0 0-11-16,0 0-10 0,0 0-3 0,0 0 1 16,0 0 2-16,0 0-8 0,0 0 2 0,-5 21-5 15,5-21-4-15,4 21 1 0,-4-9 1 0,1 0-11 16,-1 3-1-16,1 0-6 0,3 5-7 0,-2-3-1 16,1 1-9-16,0 3-2 0,0-7-3 0,1 7-7 0,1 0-17 15,-1-2-23-15,0-4-25 0,0 5-33 16,0-4-34-16,1-4-39 0,-3 1-64 0,1-4-150 15,-2 4-387-15,3-4 171 0</inkml:trace>
        </inkml:traceGroup>
        <inkml:traceGroup>
          <inkml:annotationXML>
            <emma:emma xmlns:emma="http://www.w3.org/2003/04/emma" version="1.0">
              <emma:interpretation id="{0C994E57-6C17-4B8A-911D-E916AD8264BD}" emma:medium="tactile" emma:mode="ink">
                <msink:context xmlns:msink="http://schemas.microsoft.com/ink/2010/main" type="inkWord" rotatedBoundingBox="22183,7752 24146,7667 24181,8468 22218,8554"/>
              </emma:interpretation>
            </emma:emma>
          </inkml:annotationXML>
          <inkml:trace contextRef="#ctx0" brushRef="#br0" timeOffset="87005.22">5226 2841 109 0,'0'0'108'0,"0"0"-12"16,0 0-7-16,0 0 9 0,0 0-12 15,0 0-1-15,0 0-8 0,0 0-2 0,0 0-11 16,0 0-2-16,0 0-4 0,0 0-4 0,0 0-2 0,0 0-2 15,0 0 0-15,0 0-1 0,0 0-5 0,0 0 8 16,0 0-3-16,0 0 0 0,0 0-3 0,5-4 3 16,-5 4-4-16,0 0 3 0,0 0 2 0,0 0-1 15,0 0-5-15,0 0-1 0,0 0-9 0,0 0 5 16,0 0-2-16,0 0 1 0,0 0-1 0,0 0-5 16,0 0-1-16,0 0-1 0,0 0-3 0,0 0-1 15,0 0-4-15,0 0-3 0,0 0 3 0,0 0-4 16,0 0 3-16,0 0-1 0,0 0-1 0,0 0-1 15,0 0 1-15,0 0 2 0,0 0 3 0,0 0-1 16,0 0 3-16,0 0-2 0,0 0-1 0,0 0 2 16,0 0 0-16,0 0-3 0,0 0 2 0,0 0 0 0,0 0 0 15,0 0-1-15,0 0 0 0,0 0-4 0,0 0 2 16,0 0-4-16,0 0 1 0,0 0-3 0,0 0 0 16,0 0-5-16,0 0 5 0,0 0 0 0,0 0 6 15,0 0-1-15,0 0 1 0,-25 17 0 0,19-12 1 16,1 0-2-16,-2 2 1 0,-1-4-4 0,-1 7 3 15,1-3-2-15,-2 1 3 0,-1 0-3 0,4 3 1 16,0-4-4-16,-3 0-3 0,3 5 4 0,0-3-1 16,1 4-5-16,1-1 2 0,-2-1-1 0,-1 1 0 15,2 2-3-15,1-1 4 0,2 3-3 0,2-2 2 16,-3 1 2-16,2 1-2 0,0 5-3 0,0 0 4 16,1-3-6-16,0 3 1 0,1 0-3 0,1-6 4 15,2-1-3-15,1 7 0 0,0-1 2 0,0-1-1 0,1 1-4 16,1-6 0-16,3 4-10 0,2 1-11 15,-3-7-9-15,2 0-9 0,7 1-15 0,-2 1-11 0,4 0-13 16,-1-3-12-16,1 0-26 0,3-1-12 0,-2 2-24 16,1-6-28-16,-4 0-55 0,-3-3-124 0,2 5-387 15,-2-4 171-15</inkml:trace>
          <inkml:trace contextRef="#ctx0" brushRef="#br0" timeOffset="88036.42">5461 3051 47 0,'0'0'228'15,"0"0"-19"-15,12 0-17 0,-12 0-29 0,0 0-9 16,0 0-14-16,0 0-5 0,0 0-12 0,0 0-4 16,3 13-6-16,-3-13-8 0,1 9-2 0,-1-9-11 15,1 12-13-15,2-5 6 0,-3-7-2 0,1 17-2 16,1-9-4-16,-1 0-9 0,3 0-4 0,-3 1 0 15,3 2 1-15,-3-2-1 0,2-2-3 0,-3-7-3 16,6 14-4-16,-4-5-3 0,-1 0-7 0,-1-9-6 0,5 13-2 16,-3-7-5-16,-2-6 2 0,4 15-9 15,-4-15-2-15,2 10 3 0,1-2-5 0,-3-8-4 0,2 6 2 16,-2-6-5-16,0 0 1 0,3 11 0 0,-3-11 0 16,0 0-1-16,3 6-4 0,-3-6 2 0,0 0 2 15,0 0 4-15,0 0 3 0,0 0 0 0,0 0-3 16,0 0-6-16,0 0 6 0,0 0-6 0,0 0 2 15,10-21-6-15,-7 11 5 0,1 2-7 0,1-1-4 16,1-3 1-16,1-3-4 0,3 3-5 0,-2 0-1 16,4-7-5-16,-3 5 3 0,3-1-1 0,0 1 2 15,-1-1 2-15,0 3 0 0,-3-1-3 0,1-1 2 0,0 4 2 16,-1 1-1-16,-2-3 4 0,1 3 0 16,-4 3 1-16,4-2-1 0,-3 1 0 0,2 1 0 0,-6 6 1 15,10-10 3-15,-10 10-1 0,4-6 2 0,-4 6-2 16,5-6 3-16,-5 6 0 0,3-6-4 0,-3 6 4 15,0 0 0-15,0 0-6 0,0 0 0 0,0 0 2 16,0 0 0-16,0 0 0 0,0 0 4 0,0 0-3 16,19 12 4-16,-16-6 0 0,-3-6 4 0,7 13-3 15,-4 1 0-15,1-5 2 0,-1 2 2 0,0 2 2 16,-1 0 4-16,-2-1-1 0,2 1 0 0,-4-1 1 16,4 3 1-16,-2-3-2 0,-4 0 6 0,4-1-6 15,-2 3 2-15,1-2-2 0,1-2 6 0,0-10-9 16,-1 17 1-16,2-7 0 0,-1-10-2 0,-1 18 0 15,1-18-1-15,0 12 3 0,1-4 0 0,-1-8-4 16,1 13-3-16,-1-13 2 0,2 6 0 0,-2-6-4 0,0 0-2 16,4 12-14-16,-4-12-11 0,5 8-14 0,0-3-20 15,-5-5-25-15,5 7-32 0,-5-7-24 0,12 7-36 16,-12-7-17-16,12 2-50 0,-12-2-190 0,12 3-467 16,-12-3 208-16</inkml:trace>
          <inkml:trace contextRef="#ctx0" brushRef="#br0" timeOffset="88378.82">6063 3133 8 0,'4'-6'247'0,"-4"6"-21"16,0 0-21-16,0 0-7 0,0 0-8 0,5-10-10 15,-5 10-10-15,0 0-9 0,5-5-12 16,-5 5-6-16,7-4-4 0,-7 4-9 0,11-2-1 0,-11 2-8 16,12-3-4-16,-12 3-7 0,13-3-5 0,-13 3-5 15,17-2-2-15,-8 1-7 0,-1-1-9 0,3 1-6 16,-11 1-5-16,18 0-6 0,-8-2-6 0,-10 2-8 16,21-2 2-16,-13 1-11 0,7-2-4 0,-15 3-2 15,18-1-5-15,-9-2-6 0,-9 3 1 0,18 0-8 16,-18 0-3-16,17-1-7 0,-17 1-10 0,12-3-14 15,-12 3-13-15,12-1-16 0,-12 1-16 0,0 0-22 16,14 0-27-16,-14 0-24 0,0 0-19 0,13 1-14 16,-13-1-24-16,0 0-16 0,11 0-213 0,-11 0-454 0,0 0 202 15</inkml:trace>
          <inkml:trace contextRef="#ctx0" brushRef="#br0" timeOffset="88701.05">6535 2920 180 0,'5'-6'231'0,"-5"6"-12"0,0 0-10 16,4-5-16-16,-4 5-20 0,0 0-11 0,0 0-17 16,0 0-16-16,0 0-12 0,0 0-16 0,0 0-4 15,0 0 0-15,0 0 1 0,0 0-2 0,0 0 2 0,0 0-6 16,-9 29 2-16,3-19-2 0,2 1-4 0,2 2-6 15,-1 2 1-15,-1-2-5 0,3-2-3 16,-2 2-7-16,-2-3-1 0,3 6-5 0,-1-2-4 0,2-1-5 16,1 2-6-16,-3-1-4 0,3-5-2 0,0 5-4 15,3-1-5-15,-3-3-2 0,0-1-5 16,1 0 0-16,3 4-1 0,-2-5-9 0,2 0-5 0,0-1-11 16,-4-7-22-16,4 14-21 0,0-9-17 0,1 2-29 15,-2 2-32-15,1-1-26 0,1-2-31 16,-5-6-37-16,12 7-248 0,-12-7-503 0,8 6 223 0</inkml:trace>
          <inkml:trace contextRef="#ctx0" brushRef="#br0" timeOffset="89258.51">6844 2647 210 0,'0'0'209'0,"-5"-9"-9"15,5 9-11-15,0 0-15 0,0 0-6 0,0 0-10 0,0 0-14 16,0 0-11-16,0 0-12 0,0 0-10 0,0 0-14 16,0 0-7-16,0 0-6 0,0 0 7 15,0 0 0-15,0 0 0 0,0 0 4 0,17 25-3 0,-8-9-2 16,-1-5-3-16,4 6-8 0,1 2-3 0,1 0-3 16,1 3-4-16,-3-2-8 0,-1 2-2 0,4 6-8 15,2 3-5-15,-7-1-1 0,-2-5-5 0,-1 5-5 16,-5 4 0-16,-2-1-3 0,-2-2-4 0,-8 8 0 15,0-7-2-15,-2-7-4 0,-2 7-8 0,-3-3-22 16,-8 4-19-16,7-4-25 0,-3 2-26 0,-3-5-32 16,5 2-29-16,-4-1-33 0,8-9-36 0,2 0-251 15,-3-3-497-15,8-4 221 0</inkml:trace>
        </inkml:traceGroup>
        <inkml:traceGroup>
          <inkml:annotationXML>
            <emma:emma xmlns:emma="http://www.w3.org/2003/04/emma" version="1.0">
              <emma:interpretation id="{D34E6DFB-3EB6-4EA9-A017-B58BECA30402}" emma:medium="tactile" emma:mode="ink">
                <msink:context xmlns:msink="http://schemas.microsoft.com/ink/2010/main" type="inkWord" rotatedBoundingBox="24788,7859 27741,7730 27767,8345 24815,8474"/>
              </emma:interpretation>
            </emma:emma>
          </inkml:annotationXML>
          <inkml:trace contextRef="#ctx0" brushRef="#br0" timeOffset="107067.07">8665 3021 114 0,'0'0'172'15,"0"0"-15"-15,0 0 7 0,0-10-9 0,0 10-2 16,0 0-4-16,0 0-5 0,0 0-1 0,0 0-7 0,0 0-2 16,0-11-2-16,0 11-6 0,0 0-12 0,0 0 0 15,0 0-12-15,0 0-11 0,0 0-9 0,0 0-10 16,0 0-8-16,0 0-8 0,0 0-6 0,0 0-4 15,0 0-6-15,0 0-7 0,0 0 0 0,0 0 1 16,0 0-9-16,3 28 2 0,-3-28-3 0,4 14-2 16,-4-5-2-16,0-9 0 0,5 19-1 0,0-7-1 15,-2-4-2-15,1 0 1 0,-1 0-3 0,-1 0 1 16,3 0-5-16,-2-1 4 0,1 0-5 0,-4-7 0 16,5 13 2-16,-2-4 0 0,-1-3-3 0,-2-6-1 15,7 10-4-15,-2-4 4 0,-5-6 1 0,5 9-5 16,-5-9 1-16,0 0-2 0,3 6 2 0,-3-6 3 15,0 0-7-15,4 9 0 0,-4-9-1 0,0 0-1 16,0 0-2-16,0 0-4 0,0 0-2 0,0 0-4 16,0 0-6-16,0 0 1 0,0 0-4 0,0 0 1 15,0 0-7-15,0 0-4 0,0 0 6 0,-3-32 0 0,3 32-1 16,0-14 3-16,0 14-4 0,3-16-2 0,2 5 2 16,-5-1 2-16,5 3 2 0,-1-1 4 0,2-2 0 15,-1 1 0-15,1 4 2 0,0-5 4 0,-4 4 2 16,5 0 3-16,1 2 2 0,-3 0 0 0,1-3 3 15,2 5 0-15,-1-2 3 0,1 1 1 0,-3-1-2 16,7 0 7-16,-7 1 0 0,4 3 2 0,0-4 6 16,-9 6 1-16,17-7 3 0,-9 3 2 0,-3 2 1 15,-5 2 1-15,17-5-4 0,-13 1 2 0,-4 4-3 16,13-2 0-16,-13 2-3 0,12 0 4 0,-12 0-6 16,0 0 4-16,9 9 1 0,-9-9 6 0,8 4 2 15,-8-4 7-15,6 11 2 0,-6-3 5 0,0-8 0 0,6 13 3 16,-6-4-5-16,2 0-3 0,-2-9 0 0,3 22 1 15,-3-13-3-15,0 4 1 0,2-5-2 16,-4 4-3-16,4 1-3 0,-2-4-2 0,3-1-1 0,-2-1-1 16,5 1-5-16,-6-8 3 0,2 12-1 0,-2-12-4 15,3 12 1-15,-3-7-1 0,0-5-4 0,4 12-5 16,-4-12-11-16,2 10-14 0,-2-10-18 0,0 0-19 16,6 9-25-16,-6-9-19 0,0 0-23 0,0 10-20 15,0-10-29-15,0 0-44 0,0 0-196 0,0 0-449 16,0 0 199-16</inkml:trace>
          <inkml:trace contextRef="#ctx0" brushRef="#br0" timeOffset="107353.8">9276 3072 32 0,'0'0'300'0,"9"-3"-19"15,-9 3-12-15,9-5-15 0,-9 5-16 0,11-3-18 16,-11 3-15-16,11-3-11 0,-11 3-11 0,20-5-8 16,-11 5-12-16,7-1-12 0,-4-1-12 0,2 2-4 15,-2-2-19-15,2 1-9 0,-1-1-18 0,-1 1-2 16,-12 1-11-16,24 0-8 0,-13 0 1 0,0 0-14 16,-11 0-6-16,17 0-12 0,-8-2-13 0,-9 2-10 15,10 0-22-15,-10 0-19 0,12 3-22 0,-12-3-27 16,0 0-18-16,12 2-23 0,-12-2-14 0,0 0-12 15,10 3-11-15,-10-3-9 0,0 0-26 0,12-3-35 16,-12 3-169-16,12-5-425 0,-12 5 188 0</inkml:trace>
          <inkml:trace contextRef="#ctx0" brushRef="#br0" timeOffset="104572.64">7648 3108 56 0,'0'0'223'0,"0"0"-20"0,0 0-13 16,0 0-18-16,0 0-15 0,0 0-12 0,29 2-10 16,-29-2-8-16,12 0-9 0,-2 2-9 0,-10-2-4 15,19 0-2-15,-6-2-4 0,1 4-6 0,-2-2-2 16,0 0-2-16,1 2-4 0,1-1-6 0,0 0-4 16,3-1-5-16,-5 0-7 0,-1 1-4 0,3 1-8 15,0-2-4-15,-4 2-7 0,0-2-3 0,-10 0-3 16,24 4-4-16,-14-4-1 0,-10 0-4 0,18 0-5 15,-5 0 2-15,-3 2-2 0,1-2 0 0,-11 0-6 0,20 0-2 16,-12 0-1-16,4 0 0 0,-12 0-3 16,11-2-1-16,-11 2-6 0,17 2-11 0,-17-2-2 0,17-2-14 15,-17 2-6-15,9 0-12 0,-9 0-15 0,0 0-11 16,14 4-15-16,-14-4-24 0,0 0-16 0,0 0-18 16,0 0-20-16,0 0-16 0,0 0-159 0,0 0-367 15,0 0 163-15</inkml:trace>
          <inkml:trace contextRef="#ctx0" brushRef="#br0" timeOffset="104824.28">7745 3270 130 0,'8'2'237'0,"-8"-2"-8"0,14 2-7 15,-5 0-10-15,3 0-11 0,-1-2-3 0,3 0-13 16,0 0-6-16,3 0-15 0,0 0-10 0,-2 0-19 16,-1-2-8-16,3 4-13 0,-5-2-11 0,2-2-11 15,-1 4-9-15,2-2-10 0,-3 0-11 16,-1 0-13-16,0 0-14 0,-11 0-22 0,18 0-17 0,-7 2-15 16,-5 0-14-16,2 0-18 0,-8-2-22 0,17 4-19 15,-9-3-17-15,1 3-25 0,0-2-15 0,4-4-41 16,-1 4-168-16,-12-2-386 0,22 0 171 0</inkml:trace>
          <inkml:trace contextRef="#ctx0" brushRef="#br0" timeOffset="108655.26">8660 2784 161 0,'0'0'246'16,"-23"7"-21"-16,10 2-18 0,-4 0-11 0,-2 5-12 15,-3 0-12-15,2 3-8 0,3-1-13 0,0 1-10 0,0 3-11 16,3 2-7-16,0-1-13 0,5-2-11 0,1 5-7 16,2 0-7-16,0 1-8 0,3-2-9 0,3 2-5 15,0-1-1-15,6 9-8 0,0-2-2 0,2-12-6 16,-4 2-8-16,6 2-6 0,-1-2-10 0,2-1-16 16,1-3-19-16,-1 3-21 0,1-3-23 0,-1-6-24 15,3 5-29-15,-2-6-25 0,2-3-39 0,1-1-227 16,2-2-433-16,5 2 191 0</inkml:trace>
          <inkml:trace contextRef="#ctx0" brushRef="#br0" timeOffset="107624.46">9722 2899 128 0,'0'0'260'15,"0"0"-17"-15,0 0-15 0,0 0-19 0,0 0-16 16,0 0-24-16,1-10-13 0,-1 10-20 0,0 0-14 16,0 0-1-16,0 0-1 0,0 0-5 0,0 0-4 15,0 0-6-15,0 0-1 0,-7 37-6 0,7-25 0 16,0-3-8-16,0 1-6 0,-2 2-1 0,2 3-6 16,-3-5-5-16,3 5-6 0,-2-3-4 0,0 3-10 15,1-3-6-15,1 1-4 0,-1-4-2 0,-2 3-4 16,0-2-7-16,3 4-10 0,-2-4-21 0,-1-1-22 15,3-9-18-15,0 16-23 0,0-8-26 0,0-8-22 0,-2 12-22 16,2-12-21-16,0 0-24 0,2 9-23 0,-2-9-45 16,0 0-129-16,0 0-406 0,13 0 180 0</inkml:trace>
          <inkml:trace contextRef="#ctx0" brushRef="#br0" timeOffset="107935.21">10128 2734 237 0,'4'-8'236'0,"-4"8"-14"0,8-6-16 0,-8 6-16 16,7-5-14-16,-7 5-10 0,0 0-11 0,13-2-13 15,-13 2-8-15,11 2-11 0,-11-2-9 0,17 6-4 16,-9 0-3-16,4 3 4 0,-3 3-3 0,7 4-2 15,-10-2 4-15,11 3-3 0,-7 2-6 0,1 1-6 16,-3 0-6-16,1 0-2 0,-4 1-8 0,1 2-9 0,2-3-7 16,-6-5-8-16,-2 7-4 0,1 0 0 0,-4 1-9 15,-5-1-1-15,1-3-3 0,-9 4-10 16,0 3-20-16,-3 0-24 0,-6 0-33 0,-1 1-36 0,-1-4-34 16,-2-2-39-16,-2-1-37 0,7-9-29 0,-1 1-48 15,3-1-168-15,-1-2-477 0,-2-2 210 0</inkml:trace>
          <inkml:trace contextRef="#ctx0" brushRef="#br0" timeOffset="109261.94">10600 2966 219 0,'0'0'228'0,"0"0"-19"0,0 0-19 16,-14 0-19-16,14 0-18 0,0 0-13 15,0 0-9-15,-9 6-8 0,9-6-16 0,0 0-3 0,-6 6 1 16,6-6-14-16,0 0-3 0,0 0-8 16,0 0 2-16,-5 10-3 0,5-10 5 0,0 0 4 15,0 0 2-15,0 0 4 0,0 0 5 0,0 0 8 0,0 0 4 16,0 0 2-16,0 0 0 0,0 0 4 0,0 0-4 16,0 0-4-16,0 0-15 0,0 0 0 0,0 0 3 15,0 0-4-15,0 0-8 0,24-18-7 0,-24 18-15 16,0 0-4-16,0 0-4 0,0 0-5 0,0 0-9 15,1-8 10-15,-1 8-40 0,0 0-16 0,0 0-32 16,0 0-28-16,0 0-25 0,0 0-22 0,0 0-32 16,0 0-44-16,0 0-25 0,0 0-23 0,0 0-35 15,0 0-237-15,0 0-551 0,0 0 244 0</inkml:trace>
        </inkml:traceGroup>
        <inkml:traceGroup>
          <inkml:annotationXML>
            <emma:emma xmlns:emma="http://www.w3.org/2003/04/emma" version="1.0">
              <emma:interpretation id="{898103EF-DEDE-457A-8900-09BF2DC34BA3}" emma:medium="tactile" emma:mode="ink">
                <msink:context xmlns:msink="http://schemas.microsoft.com/ink/2010/main" type="inkWord" rotatedBoundingBox="28010,7484 29673,7411 29710,8241 28046,8314"/>
              </emma:interpretation>
            </emma:emma>
          </inkml:annotationXML>
          <inkml:trace contextRef="#ctx0" brushRef="#br0" timeOffset="109805.23">10879 2889 31 0,'-3'-12'270'0,"3"12"-22"0,0 0-23 16,0 0-17-16,0 0-26 0,0 0-15 0,0 0-18 15,0 0-7-15,0 0-10 0,0 0-6 0,0 0-2 16,0 0-10-16,0 0-8 0,10 24-2 0,-8-16-9 15,-2-8-7-15,2 14-7 0,-2-8-9 0,0-6-7 16,0 16-4-16,0-16-8 0,3 14-8 0,-3-5-1 0,0-9-5 16,0 12-5-16,0-12 2 0,4 13-4 15,-4-13-7-15,1 7-1 0,-1-7-2 0,0 0 1 16,0 0-4-16,0 11 1 0,0-11-1 0,0 0-2 0,0 0 1 16,0 0 7-16,5 6 1 0,-5-6-6 0,0 0 0 15,0 0-4-15,0 0 3 0,0 0-3 0,19-21-3 16,-17 15-6-16,6 0-3 0,-1-4-9 15,-2-2-1-15,5 1-5 0,0-2 0 0,1 4 1 0,0-3 0 16,-1-4 1-16,3 2 0 0,-2 1 2 0,-1 3-1 16,1-1 1-16,-1 4 0 0,1-2 1 15,-2-1 5-15,-3 4 0 0,1-3-1 0,1 6 2 0,0-3 8 16,-2 1 1-16,1 1 1 0,-1-1-1 0,-6 5-1 16,13-7 2-16,-13 7 0 0,11-3 1 0,-11 3-3 15,10-2 0-15,-10 2 1 0,12 1 0 0,-12-1-2 16,12 6 1-16,-12-6 1 0,11 11-1 0,-7-5 1 15,0 2-1-15,2 0 1 0,0 3 2 0,-2-2-2 16,1 1 2-16,-2 2-1 0,1 0-3 0,1 1 3 16,-2-2-4-16,2-1 7 0,-1 5-6 0,0-6 2 15,3 3-3-15,-3-5-14 0,-2 2-16 0,0-3-24 16,1 3-30-16,-3-9-27 0,1 12-24 0,-1-12-26 16,0 0-25-16,0 13-24 0,0-13-44 0,4 8-153 15,-4-8-434-15,0 0 192 0</inkml:trace>
          <inkml:trace contextRef="#ctx0" brushRef="#br0" timeOffset="110198.46">12098 2399 86 0,'0'0'226'0,"5"-5"-26"0,-5 5-22 0,0 0-8 15,0 0-3-15,0 0-8 0,-19 25-7 0,8-13 2 16,-5 5-2-16,-7 8 0 0,-2 4-8 0,-5 2-9 15,-1 4-8-15,1 2-12 0,-12 11-5 0,3-2-11 16,8-9-7-16,-8 9-10 0,12-9-4 0,-1 0-9 16,4-4 3-16,-3 1-13 0,3-4-5 0,1 1-4 15,4-1-7-15,-2-2-3 0,8-9-6 0,-3 9-1 0,2-8-2 16,2-2-3-16,1-1-10 0,2 3-13 16,1-5-22-16,-1-2-18 0,5-1-29 0,-4-2-29 0,5-2-27 15,0 2-24-15,3-10-35 0,4 12-46 0,-4-12-182 16,5 9-440-16,-5-9 195 0</inkml:trace>
          <inkml:trace contextRef="#ctx0" brushRef="#br0" timeOffset="110977.39">12003 2959 78 0,'0'0'247'15,"0"0"-13"-15,-8-6-18 0,8 6-14 0,0 0-15 16,0 0-17-16,0 0-15 0,0 0-9 0,0 0-13 16,13-21-11-16,-13 21-11 0,11-9-7 0,-6 3-9 0,3 0-12 15,2-4-4-15,-1 4-9 0,0-5-3 16,2 4-7-16,-2 0-6 0,3-1-9 0,-2 2-4 15,-1-1-4-15,-2 4 0 0,1-3-6 0,2-1-4 0,-2 5 0 16,1-2-3-16,-9 4-1 0,15-5-8 0,-8 4 0 16,-7 1 0-16,12-4-3 0,-12 4 1 15,12-1-5-15,-12 1-3 0,0 0 2 0,12 6-4 0,-12-6 0 16,6 9 1-16,-3-6-5 0,-3-3 5 0,2 13-2 16,-2-4 0-16,2 2 2 0,-2 2 2 0,-2-2 0 15,-1-1 4-15,1 3-3 0,1 2 3 0,-7 0 2 16,2 3 4-16,0-2 2 0,0-4 1 0,-5 7-3 15,3-1 1-15,1-3-1 0,-3-5 2 0,0 5-3 16,1-4 5-16,-2 0-5 0,2 0-3 0,0-1-1 16,-1-4 4-16,-1 3-5 0,3-3 0 0,-1-1 1 15,3-1-1-15,-1-1-1 0,7-3 4 0,-12 6-1 16,6-1-6-16,6-5 4 0,-9 7 1 0,9-7-1 16,0 0-3-16,-12 1 3 0,12-1-2 0,0 0 3 15,0 0-1-15,0 0-3 0,0 0-2 0,0 0 0 16,-7-18 0-16,7 18-4 0,0 0-3 0,12-15 0 15,-7 11-1-15,2-2-6 0,-1 2 7 0,-6 4-5 0,17-6 6 16,-6 5-8-16,1-1 3 0,1-1 0 0,2 0 1 16,-1 6 1-16,0-3-1 0,3 3 0 0,-3-1 2 15,5 0 0-15,-2 0 3 0,0 1-3 16,0 1 0-16,5-1 1 0,-5 2 2 0,0-1-3 0,-3 1 3 16,8 0-3-16,-6-4 3 0,1 1 0 0,4 3-6 15,-4-1-13-15,-1-3-10 0,1-1-16 0,-3 0-14 16,2 2-20-16,-3 0-18 0,2-2-22 0,-1 3-22 15,-3-3-19-15,1-3-27 0,-1 3-43 0,-11 0-137 16,17-2-397-16,-17 2 176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3:58.41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65346FE-01D3-4903-A4A3-23DBCC5319C0}" emma:medium="tactile" emma:mode="ink">
          <msink:context xmlns:msink="http://schemas.microsoft.com/ink/2010/main" type="inkDrawing" rotatedBoundingBox="10691,15633 13247,15568 13249,15615 10692,15680" semanticType="underline" shapeName="Other">
            <msink:sourceLink direction="with" ref="{F4D737C6-EBAD-429D-91F9-F1BDD4CAA807}"/>
          </msink:context>
        </emma:interpretation>
      </emma:emma>
    </inkml:annotationXML>
    <inkml:trace contextRef="#ctx0" brushRef="#br0">0 102 16 0,'0'0'185'0,"0"0"-16"0,0 0-8 0,0 0-6 16,0 0-11-16,0 0 0 0,0 0-2 0,33-3-6 15,-24 0-5-15,-9 3-10 0,17 0-3 0,-5-1-8 16,2 1-6-16,-3-2-10 0,0 2-11 0,-11 0-4 16,24 0-8-16,-10-1-7 0,3 1-9 0,-4-2-5 0,2 4-3 15,-1-5-9-15,3 3-3 0,0 0-3 0,0-2-5 16,7 2-2-16,-9 0-7 0,7-3-3 15,2 1-2-15,-7 2-3 0,9-1-4 0,-2-2 3 0,-1 3-2 16,3-3 1-16,0 2-3 0,-1 0 0 0,1 0 0 16,2 1 1-16,-2-3 3 0,0 2 0 0,0 1 2 15,-1-1-2-15,3 1-1 0,-4 0 0 0,4-2-2 16,-3 2 2-16,-2-1-4 0,5 1 2 0,-5 1-3 16,3 1 4-16,2-2-2 0,-1 0-2 0,-2 0 1 15,0 1-1-15,1-1-2 0,-1 1 0 0,0-1 1 16,-2 0 1-16,3 3 0 0,-3-6-1 0,2 3-4 15,-1 0 1-15,0-2 0 0,-2 3 2 0,2-1-3 16,-1 1 5-16,3-1-3 0,-2 0-3 0,-1 0 0 0,2 0 2 16,3 0 1-16,-3 0-1 0,2 0 3 0,2 0-4 15,-4 0-1-15,10 0 6 0,1 0-2 16,-8 0 0-16,-1 0-1 0,0 0-1 0,8 0 0 0,-9 3 1 16,0-6 1-16,-2 2 3 0,2 1-2 0,-3-1-1 15,1 1 2-15,-1-2 0 0,1 1 0 0,-1 0-2 16,1 2 1-16,-7-2-3 0,7-3 4 0,-7 4-3 15,0-2 0-15,5 1 0 0,0 0 3 0,-4-1 0 16,-1 2-3-16,7-3 5 0,-5 1-7 0,5-1 2 16,-2 3 0-16,-6-1 0 0,0-1-3 0,1 1 2 15,0-1-1-15,-1 0 5 0,0 2-1 0,-1-1-3 16,0-3 1-16,-2 3 2 0,3 0-2 0,0-1-1 16,-3 0 3-16,1 2 1 0,-1 0 0 0,-13 0 1 15,24-3-1-15,-11 0 0 0,-3 3 4 0,2 0-3 16,-12 0-1-16,18-2 0 0,-10 1 1 0,-8 1 0 15,17 0-3-15,-8-1 1 0,-9 1 0 0,15 0 1 16,-15 0-3-16,11 0 2 0,-11 0-3 0,12-2 3 16,-12 2 2-16,11-2 1 0,-11 2 1 0,0 0-2 15,0 0 0-15,0 0 4 0,13-1-3 0,-13 1-1 16,0 0-5-16,0 0-7 0,0 0-14 0,0 0-12 0,0 0-21 16,0 0-23-16,0 0-23 0,0 0-32 15,0 0-33-15,0 0-43 0,0 0-136 0,-43-6-372 16,31 6 164-16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4:05.5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64F0F35-ACF1-43EF-BF4D-7FD380657D0A}" emma:medium="tactile" emma:mode="ink">
          <msink:context xmlns:msink="http://schemas.microsoft.com/ink/2010/main" type="inkDrawing" rotatedBoundingBox="14807,15567 17140,15470 17141,15510 14809,15606" semanticType="underline" shapeName="Other">
            <msink:sourceLink direction="with" ref="{938450B0-B92C-49A9-969C-327542E531A8}"/>
          </msink:context>
        </emma:interpretation>
      </emma:emma>
    </inkml:annotationXML>
    <inkml:trace contextRef="#ctx0" brushRef="#br0">0 135 78 0,'0'0'174'16,"13"-1"-16"-16,-13 1-18 0,13-3-9 0,-13 3-16 15,12-2-13-15,-12 2-9 0,14-4-15 0,-14 4-10 16,8-1 0-16,-8 1-6 0,0 0-8 0,13-1-2 15,-13 1-4-15,10-2-6 0,-10 2-6 0,0 0-1 16,16 0-7-16,-16 0 1 0,13-2-3 0,-13 2 4 16,16 0-5-16,-16 0 0 0,14 0-2 0,-5 0-11 15,-9 0 7-15,23-3-2 0,-14 0 1 0,-9 3 0 16,23-2 4-16,-8 1-5 0,-2 1 4 0,2-3 0 16,-2 1 4-16,3 2 6 0,-2-1-1 0,0-1-1 15,0 0 1-15,0-1-5 0,2 3-2 0,1-1 5 16,-4-1-5-16,3 0-4 0,-3 2 2 0,3-4-4 15,-2 4-2-15,0-3 0 0,1 0 1 0,0 3-6 16,1 0 3-16,-2-3-6 0,3 3 0 0,-1-2 4 16,-2 2-5-16,3 0 2 0,-1 2-2 0,-4-2-6 15,5 3 3-15,-4-6 1 0,3 6-1 0,-3-3 0 16,0 0 1-16,3 0 3 0,0 0-2 0,-1 2 1 0,1-2 1 16,-1 1 0-16,0 2 0 0,0-3 2 0,-3-3 0 15,1 2 0-15,2 1 3 0,-1 4-3 0,3-4 0 16,-1 0-4-16,-2 0 2 0,0 0 0 0,1 0-1 15,-3 0 2-15,3 0-2 0,0 0 3 0,0 0 2 16,1-3 0-16,-3 3 3 0,3 0 0 0,-1 0-1 16,0 0 4-16,-1-1-2 0,1 2-1 0,-1-2 0 15,0-1 0-15,1 2 1 0,0 0-4 0,-2 0 2 16,2-3-1-16,-1 3-1 0,-1 0 2 0,3-2 0 16,0 2-4-16,-3 0 4 0,2 0-1 0,0 0 0 15,0-3 1-15,-1 3 1 0,-1-1-2 0,2 1 1 16,1 0-2-16,-4 0 3 0,1 0-3 0,0 0 0 15,3 0-1-15,-3 1-3 0,1-1 4 0,-2 0-4 16,1-1-1-16,0 1 1 0,1-1-1 0,-1 1-3 16,3 0 1-16,-3-2 3 0,0 4-2 0,-1-4 3 15,4 1-6-15,-3 1 2 0,4 0 0 0,-2-2 0 0,0 1-2 16,-1 0-1-16,1-1 1 0,-2 0 4 0,2 1-5 16,-2 1 5-16,4-2-3 0,-2 1-2 0,-6-1 2 15,3 2 2-15,-1 0-3 0,1 0-4 0,1 0 5 16,-13 0 0-16,20-3 1 0,-12 6 2 0,6-6-3 15,-2 3 1-15,0-1-5 0,-2-1 3 0,-10 2-1 16,18-2 5-16,-6 1-5 0,1 0-2 0,-13 1-1 16,19-3 3-16,-8 2 0 0,4 0 1 0,-15 1-2 15,23-1 1-15,-10 1-3 0,-1 0 7 0,1-3-7 16,-1 3 4-16,2-1-1 0,-1 1-3 0,0 0 3 16,2-2-3-16,-2 2 3 0,0-3 0 0,1 3-4 15,-1-2 6-15,-1 1-5 0,4-2 4 0,-7 3-4 16,5-3 5-16,-1 2-2 0,1 1-2 0,0-1 0 15,-1 0 1-15,-3-2 0 0,2 2 2 0,0 0-2 16,-12 1 3-16,18-1-5 0,-10-3 4 0,-8 4 0 16,17-3 0-16,-17 3 2 0,11-2-1 0,-11 2-2 0,11-1 2 15,-11 1 5-15,0 0-5 0,10-3-1 0,-10 3 2 16,0 0-4-16,0 0 0 0,0 0-4 0,0 0-9 16,0 0-10-16,0 0-13 0,0 0-16 0,0 0-23 15,0 0-21-15,0 0-20 0,0 0-41 0,0 0-47 16,-32 14-172-16,19-12-407 0,0 3 180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06:23.51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12E5DBB-BA3C-451D-9A78-2ED345AFD4FA}" emma:medium="tactile" emma:mode="ink">
          <msink:context xmlns:msink="http://schemas.microsoft.com/ink/2010/main" type="inkDrawing" rotatedBoundingBox="1340,8188 8282,8071 8283,8124 1340,8241" semanticType="underline" shapeName="Other">
            <msink:sourceLink direction="with" ref="{F5565E20-6AD8-4AED-B26E-A47B4BD17DB4}"/>
          </msink:context>
        </emma:interpretation>
      </emma:emma>
    </inkml:annotationXML>
    <inkml:trace contextRef="#ctx0" brushRef="#br0">0 169 3 0,'0'0'103'16,"0"0"-6"-16,0 0-2 0,0 0-9 0,0 0-9 0,0 0-22 15,0 0 9-15,0 0-8 0,0 0-14 16,0 0 6-16,0 0-11 0,0 0-1 0,0 0-8 16,0 0 3-16,0 0-5 0,0 0 3 0,0 0-3 0,0 0-8 15,0 0 2-15,0 0-8 0,0 0 3 0,0 0 5 16,26-11-12-16,-26 11 2 0,0 0-5 0,0 0 4 16,15 0-6-16,-15 0 10 0,0 0-9 0,13-2 4 15,-13 2-3-15,10-1 3 0,-10 1-7 0,9-2 1 16,-9 2 3-16,0 0 2 0,17-3-10 0,-17 3 8 15,16 0-11-15,-16 0 7 0,12-1-1 0,-12 1 9 16,13-2-9-16,-13 2 1 0,17 0 3 0,-7-2 3 16,2 1-6-16,-1-1 11 0,-2 1-9 0,-9 1 9 15,22-5 2-15,-12 3-4 0,-2 1-7 0,3 0 11 0,-1 0-5 16,1-2-2-16,-11 3-6 0,14-2 7 0,-5 1-1 16,-9 1-3-16,15 1-6 0,-15-1-1 0,15-1 10 15,-15 1-6-15,17 0 1 0,-17 0 4 0,15 1-8 16,-15-1 1-16,14 0-1 0,-14 0 2 0,12 0 2 15,-12 0-2-15,13 2-2 0,-13-2 8 16,16 0-4-16,-16 0-4 0,11 0 4 0,-11 0 0 0,12 3-12 16,-12-3 13-16,13 0 0 0,-13 0 2 0,11 2-4 15,-11-2-4-15,10 1 7 0,-10-1-3 16,12 2-3-16,-12-2 5 0,13 2 2 0,-13-2-4 0,13 0 2 16,-13 0-10-16,12 3 4 0,-12-3 9 0,14-3-2 15,-14 3 0-15,12 3-4 0,-12-3 3 0,14 0-7 16,-7 1 6-16,-7-1-5 0,16-4 3 0,-16 4 5 15,15 0-4-15,-8-4-1 0,-7 4 4 0,13-1-4 16,-13 1 1-16,15-1-5 0,-15 1 3 0,14 0 0 0,-14 0 5 16,13-1-3-16,-4-2 1 0,-9 3-4 15,14 0 3-15,-14 0-10 0,20 0 11 0,-11 0 0 0,-9 0-1 16,17 0-6-16,-8-2 5 0,-9 2 1 0,18 2 2 16,-18-2-12-16,19 0 10 0,-10-2 2 0,-9 2-2 15,18 2-12-15,-10-2 8 0,2 3 3 0,-10-3 0 16,16 0 0-16,-7 0-1 0,0 2 4 0,-9-2 3 15,19 0-8-15,-11 1-1 0,-8-1 0 0,17 0 3 16,-7 0-2-16,-10 0 4 0,18 0-2 0,-9 0 0 16,5 0 0-16,-14 0 7 0,17 0-1 0,-17 0-7 15,17-1-7-15,-10 0 10 0,-7 1 4 0,19 0-3 16,-9 0-2-16,-10 0-3 0,18 0 2 0,-10-1 3 16,-8 1-5-16,20-3 7 0,-8 3-6 0,-2 0 2 0,-10 0-2 15,17 0 8-15,-17 0-15 0,17 0 10 16,-17 0 3-16,14 0-2 0,-4 3-7 0,-10-3 5 15,14 2-3-15,-9-1 0 0,-5-1 8 0,16 0-4 0,-16 0-14 16,12 2 15-16,-12-2-1 0,13 2-2 0,-13-2-1 16,15 3 3-16,-8-2-5 0,-7-1 10 15,13 1-7-15,-13-1 4 0,16-1-1 0,-16 1 0 0,13-1 0 16,0 2 5-16,-1 0-3 0,-2-1 3 0,-10 0-4 16,17-1 0-16,-6 1-2 0,-11 0 0 0,17-1 6 15,-17 1-7-15,17 0 5 0,-10 0-2 0,-7 0-7 16,16 0 3-16,-8-3 0 0,-8 3-1 0,18 0 6 15,-18 0 0-15,17-2-1 0,-6 2-10 0,-11 0 12 16,18-2 2-16,-9 1-13 0,-9 1 7 0,18-1 5 16,-10 0 1-16,4 2 3 0,-1-1-7 0,-11 0 0 15,18-4-7-15,-9 7 9 0,-9-3 0 0,20-3 2 0,-11 3 0 16,-9 0-5-16,18 0 6 0,-10 0-1 0,-8 0-2 16,16 0-2-16,-6-2 0 0,-10 2-2 0,16 2 5 15,-16-2-4-15,15-2 5 0,-15 2 1 0,13 0-1 16,-13 0-8-16,17-1 9 0,-17 1-7 0,15 0 1 15,-15 0 0-15,14 1 1 0,-14-1-3 0,15 2 0 16,-15-2-2-16,14-2 4 0,-14 2 0 0,16-1-2 16,-16 1 3-16,14-3 2 0,-3 3-1 0,-11 0 1 15,15-2-3-15,-15 2-3 0,13-2 0 0,-13 2 6 16,13-2-3-16,-4 2 3 0,-9 0-1 0,12-4-3 16,-12 4-4-16,12-1 5 0,-12 1-4 0,10-3 6 15,-10 3-1-15,14 0-14 0,-14 0 15 0,13 0-1 16,-13 0-6-16,14 0 3 0,-14 0 4 0,13 0-1 15,-13 0-11-15,17 0 13 0,-17 0-9 0,17 0 6 0,-9 3 0 16,-8-3 2-16,17-3-7 0,-17 3 6 16,17 0-5-16,-9 0-1 0,-8 0 8 0,15-1-2 0,-15 1-4 15,19-1 4-15,-13 2-5 0,-6-1 6 0,20 0 0 16,-12 0-1-16,-8 0-1 0,17 0-12 0,-9 0 13 16,-8 0-2-16,19-1-1 0,-19 1 5 0,15 0-2 15,-6-1-4-15,-9 1 3 0,17 1 3 0,-17-1-9 16,14-1 5-16,-14 1 1 0,16-1-2 0,-8-2-2 0,-8 3 7 15,14 3-4-15,-14-3-2 0,16 0 0 16,-16 0 1-16,14-3 0 0,-14 3-3 0,13 3 2 16,-13-3-1-16,16 0-1 0,-16 0 1 0,13-3 2 15,-13 3 0-15,13 0-2 0,-13 0 4 0,12 0-5 16,-12 0 6-16,11-1-2 0,-11 1 5 0,12 1-3 16,-12-1 1-16,16-1-2 0,-16 1 3 0,13 0 0 0,-13 0 1 15,14-1-6-15,-14 1 4 0,13-2 1 0,-5 0-6 16,-8 2 7-16,0 0-6 0,17 0 0 0,-17 0 1 15,9 0-2-15,-9 0 2 0,14-2 3 0,-14 2-7 16,0 0 5-16,18 0-4 0,-18 0 5 0,14-2-12 16,-14 2 8-16,13-2 2 0,-13 2-3 0,12 0 4 15,-12 0-1-15,12 0-3 0,-12 0-4 0,13 0 9 16,-13 0-2-16,12 0-3 0,-12 0-1 0,10-3 5 16,-10 3-3-16,0 0 2 0,17-1-1 0,-17 1 1 15,12 0-1-15,-12 0-1 0,13-4-2 0,-13 4 4 16,14 0-4-16,-14 0 2 0,13 0-3 0,-13 0 2 15,13-1 1-15,-13 1 3 0,16 0-3 0,-16 0 4 16,13 0-7-16,-4-1 5 0,-9 1-1 0,17 0 2 0,-17 0-3 16,15 1-2-16,-15-1 2 0,15 1 4 0,-7 1-6 15,-8-2 5-15,17 0-5 0,-6 2 1 0,-11-2-3 16,14 1 4-16,-14-1 0 0,16 3-1 0,-16-3 1 16,13 0-2-16,-4 0-1 0,-9 0 6 0,17 2-2 15,-9 0-2-15,-8-2 4 0,16 2-5 0,-9-2 2 16,-7 0 3-16,17 0-2 0,-7 0-3 0,-10 0 2 15,18 2 0-15,-10 0-6 0,-8-2 6 0,17 0 1 16,-8 0-2-16,-9 0-1 0,17-2 2 0,-8 2 3 16,-9 0 0-16,17 2-4 0,-17-2 3 0,17 0-7 15,-8 0 5-15,-9 0-4 0,16-2 8 0,-16 2-3 16,17 0-2-16,-17 0 0 0,14-2 1 0,-14 2-2 0,17 0 3 16,-10 0-4-16,-7 0 4 0,13-2 0 15,-13 2 0-15,13-2 1 0,-13 2-2 0,14-2 0 16,-14 2-2-16,12 0 1 0,-12 0 6 0,0 0-5 0,14-3 1 15,-14 3-4-15,11 0-3 0,-11 0 4 16,13 3 6-16,-13-3-3 0,0 0-4 0,17 0-1 0,-17 0 5 16,12 0-1-16,-12 0 3 0,11 0-3 0,-11 0 4 15,15 0-3-15,-15 0 0 0,13 2-4 0,-13-2 2 16,17 0 0-16,-9 0-1 0,-8 0 5 0,17 0-3 16,-8 0 4-16,-9 0-3 0,17-2-3 0,-8 2 2 15,7 2-3-15,-8-2 7 0,-8 0-4 0,22 2-1 16,-7-4-2-16,-1 2 1 0,-1 0-1 0,1 0 0 0,-1 0 6 15,0 0 0-15,-2 0-3 0,-11 0 4 16,22 2-2-16,-9-2-4 0,0 2 1 0,-3-2-3 16,1 0 2-16,-11 0 1 0,18 0 1 0,-5 0 3 0,-2 0-2 15,-1 0-1-15,-10 0 0 0,18-2-1 0,-18 2 1 16,19 0 0-16,-9-2 3 0,-10 2-3 0,17 2-2 16,-9 0-2-16,-8-2 7 0,17 0-4 0,-6 0 2 15,-1 2-1-15,-10-2 0 0,22-2-2 0,-13 2 5 16,-9 0-7-16,20 2 4 0,-11-4 1 0,-9 2-1 15,18 0 3-15,-6 0 1 0,-3 0-2 0,4 0-6 16,-13 0 6-16,19 0-3 0,-5 2 4 0,-5-2-1 16,-9 0-3-16,22-2 3 0,-10 2-5 0,-1 0 3 0,0 0 0 15,0 0-2-15,1-2 4 0,-12 2 2 0,19 0-2 16,-4-2-6-16,-6 2-4 0,1-2 8 0,3 2 3 16,-1 0-6-16,-12 0 5 0,20 0-4 0,-11 0 9 15,1-3-7-15,-10 3-1 0,17-1 1 0,-6 1 0 16,-11 0 0-16,18-2 1 0,-7 2-1 0,-11 0-1 15,18-3 0-15,-10 3 3 0,2-1-5 0,-10 1-1 16,21 0 9-16,-12 0-7 0,-9 0 2 0,21-1-1 16,-10 1-8-16,-11 0 12 0,18 1-9 0,-9-1 9 15,-9 0-10-15,22 1 9 0,-7-1 2 0,-8 0-4 16,7 0 0-16,0 1-1 0,-5-1 4 0,5 2-2 16,-14-2-1-16,19 0 4 0,-9 2-3 0,2-2-2 15,-12 0 1-15,18-2 5 0,-10 4-5 0,3-2-1 16,-11 0 1-16,17 0 1 0,-10 0 2 0,-7 0-2 15,17 0 1-15,-17 0-6 0,16 1 2 0,-16-1 4 16,13 0-6-16,-13 0 2 0,15-3 2 0,-8 5 0 0,-7-2 0 16,16-4-1-16,-16 4-1 0,24 0 3 0,-15 0 1 15,8-1-2-15,-8 1 4 0,1-1-4 0,3 2-4 16,-2-1 7-16,2 0-5 0,-1 0 0 0,-12 0 3 16,23 0-1-16,-10 0 2 0,2 0-4 0,-6 0-1 15,5 0 3-15,-14 0 1 0,20 0 1 0,-10 0-1 16,3-1 1-16,-1 2-4 0,-12-1 7 0,22-1-8 15,-14 2 4-15,3-1 2 0,-11 0-1 0,21-1-2 16,-8 0 3-16,-3 1-8 0,3 1 7 0,-1-1 2 16,-12 0-8-16,23-1 5 0,-9 2-2 0,-4-2-1 15,4 1 3-15,-2 0-5 0,3-2-1 0,-1 2 4 16,-1 0 3-16,-1 0-2 0,2 0 3 0,1 0-21 0,-1-2 19 16,-2 4-1-16,-2-2 0 0,3 0 2 15,2 0-1-15,-2-2-10 0,-2 2 13 0,0 2-5 16,-11-2 1-16,23-2 1 0,-10 2 4 0,-2 2-7 0,2-2 6 15,-3 0-4-15,-10 0 1 0,21 2-1 0,-11-1 2 16,-10-1-1-16,22-1-4 0,-12 2 3 0,-1-1-4 16,-9 0 5-16,23 0-1 0,-12 0 3 0,-1-1 0 15,1 2-3-15,0-1-1 0,-11 0 4 0,23 0-9 16,-10 0 12-16,2-1 2 0,-5-1-7 0,5 0 9 0,-15 2-7 16,20-1 4-16,-10 0-4 0,3 1-1 0,-2 0 4 15,4 0-3-15,-2-2 4 0,0 2-8 16,0 0 6-16,1-3-1 0,-14 3-2 0,19-3 9 0,-6 3 0 15,1-2-6-15,1 1 4 0,-1 1-3 0,0-2 6 16,2 1-2-16,-3-1-4 0,0 2-3 16,2-2 5-16,-1 2-2 0,0-1-2 0,-2 1-5 0,1-1 7 15,4 1-1-15,-17 0-2 0,18-2 1 0,-7 2-1 16,-11 0-2-16,17-1 1 0,-8 2-1 0,1-1 1 16,5-1-1-16,-15 1-1 0,18 1 3 0,-10-2-3 15,2 0 2-15,-10 1-2 0,20-2 4 0,-11 2-1 16,-9 0-3-16,17 0-5 0,-5 0 4 0,-12 0 0 15,20 2 4-15,-14-2 2 0,5 0-1 0,6-2-4 16,-17 2-9-16,18 0 6 0,-2 0 5 0,-5 0-1 16,1 0-1-16,-1-1-1 0,3 1 4 0,-2-3-5 0,-1 6 4 15,-11-3-1-15,25 0-1 0,-10-3 0 0,-5 3 3 16,3 0-9-16,-2 0 10 0,3 0-2 16,-3-1-1-16,0-1-5 0,1 2 2 0,-12 0 1 0,20 0 6 15,-6 2-3-15,-6-2 2 0,6 0-2 0,-14 0-1 16,19 0 2-16,-6 0-1 0,-4-2-2 0,3 2 5 15,-1 2 2-15,2-4-1 0,-13 2 4 0,23-2-1 16,-12 2 0-16,4 0 3 0,-6 2 0 0,-9-2 3 16,20-3-1-16,-10 2-2 0,4 0-1 0,-14 1-2 15,15 0-1-15,-6-1 1 0,3-1-10 0,-12 2 12 16,19 0-5-16,-8-2-10 0,-11 2 11 0,17 0-1 16,-8-1-1-16,5 1 1 0,-14 0 2 0,15-3 1 15,-5 6-3-15,2-3-2 0,-12 0 5 0,17-3-5 0,-8 3-4 16,-9 0 2-16,20-3-2 0,-10 3 6 15,2 0-7-15,-12 0 9 0,17 0-3 0,-3 0 0 0,-2-1-2 16,-12 1 2-16,22 0 2 0,-15-4-2 0,7 8 0 16,-14-4 3-16,18-4-5 0,-6 3 2 0,-12 1 2 15,17 0 1-15,-8-1-5 0,-9 1 1 0,17 0 3 16,-6-1-1-16,-11 1-1 0,17-2 7 0,-17 2-4 16,18 0-1-16,-10 0 1 0,-8 0 0 0,17-1 0 15,-17 1 0-15,14 0 1 0,-7-2-1 0,-7 2 1 16,13-3-2-16,-13 3 5 0,17 0-3 0,-17 0 0 15,12 0-1-15,-12 0-1 0,11-3 3 0,-11 3 2 16,0 0 0-16,11-1 0 0,-11 1 2 0,0 0-4 16,0 0 0-16,9-2 0 0,-9 2-5 0,0 0 4 15,0 0-3-15,0 0 1 0,0 0-1 0,0 0 2 16,0 0-2-16,0 0 3 0,12 0 3 0,-12 0 2 0,0 0 2 16,0 0 3-16,0 0 0 0,0 0 3 15,0 0 3-15,0 0-1 0,0 0-1 0,0 0 2 16,0 0-3-16,0 0-2 0,0 0-2 0,0 0-1 0,0 0-7 15,0 0-7-15,0 0-25 0,0 0-32 0,0 0-45 16,0 0-48-16,0 0-52 0,0 0-185 0,0 0-414 16,0 0 184-16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4:06.58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CE9DEBB-FD34-4B20-ACF1-5D1EF62938DC}" emma:medium="tactile" emma:mode="ink">
          <msink:context xmlns:msink="http://schemas.microsoft.com/ink/2010/main" type="writingRegion" rotatedBoundingBox="15687,15608 22489,14153 22656,14936 15854,16390"/>
        </emma:interpretation>
      </emma:emma>
    </inkml:annotationXML>
    <inkml:traceGroup>
      <inkml:annotationXML>
        <emma:emma xmlns:emma="http://www.w3.org/2003/04/emma" version="1.0">
          <emma:interpretation id="{6B6ED70F-DADE-4354-9CFD-AC62DF35338D}" emma:medium="tactile" emma:mode="ink">
            <msink:context xmlns:msink="http://schemas.microsoft.com/ink/2010/main" type="paragraph" rotatedBoundingBox="15687,15608 22489,14153 22656,14936 15854,163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A41197-C0B3-44F8-BA2C-524AF6C1AEFD}" emma:medium="tactile" emma:mode="ink">
              <msink:context xmlns:msink="http://schemas.microsoft.com/ink/2010/main" type="line" rotatedBoundingBox="15687,15608 22489,14153 22656,14936 15854,16390"/>
            </emma:interpretation>
          </emma:emma>
        </inkml:annotationXML>
        <inkml:traceGroup>
          <inkml:annotationXML>
            <emma:emma xmlns:emma="http://www.w3.org/2003/04/emma" version="1.0">
              <emma:interpretation id="{F94F8DCC-70E2-444B-98EE-7FA7AFC8C87F}" emma:medium="tactile" emma:mode="ink">
                <msink:context xmlns:msink="http://schemas.microsoft.com/ink/2010/main" type="inkWord" rotatedBoundingBox="15758,15942 16299,15826 16361,16120 15821,16235"/>
              </emma:interpretation>
            </emma:emma>
          </inkml:annotationXML>
          <inkml:trace contextRef="#ctx0" brushRef="#br0">14766 15189 226 0,'0'0'248'0,"0"0"-15"0,0 0-12 15,0 0-18-15,0 0-17 0,0 0-18 0,0 0-18 16,0 0-8-16,0 0-13 0,0 0-5 0,0 0-15 0,0 0-10 16,0 0-13-16,22-21-6 0,-22 21-12 15,10-4-2-15,-7 1-8 0,-3 3-2 0,12-7-10 16,-12 7 0-16,12-8-10 0,-4 5 3 0,0 2-9 0,1-3 1 16,0 2-3-16,1 1 7 0,-10 1-1 15,17-5 4-15,-6 2 0 0,-11 3 2 0,23-2-3 0,-15 2-2 16,1-3 1-16,-9 3-7 0,15 0-5 0,-15 0 2 15,12 0-6-15,-12 0 3 0,10 3-2 0,-10-3-4 16,0 0 4-16,8 2-9 0,-8-2 2 0,0 0 5 16,5 9-2-16,-5-9-5 0,0 0 0 0,-5 16 2 15,2-6 0-15,-1 1-1 0,-2-1 0 0,-2 5 0 16,-3-6-2-16,1 3-1 0,0 0-6 0,0 2 6 16,0-1-2-16,-2-3-4 0,0 2 0 15,1 1 5-15,0-4-6 0,-2 0 3 0,3 3-1 0,-3-3 0 16,1 0-4-16,0-2 4 0,2 2-3 0,0-3 5 15,1 0-7-15,-2-1 3 0,1-1 0 0,4 0-1 16,-2 2-1-16,8-6 1 0,-12 6 2 0,12-6-3 16,-12 0 0-16,5 4-3 0,7-4 4 0,0 0 1 15,-12 2 2-15,12-2-8 0,0 0 6 0,0 0 0 16,0 0-4-16,-13-2 2 0,13 2 3 0,0 0-6 16,0 0-4-16,0 0-2 0,0 0-1 0,0 0-4 15,0 0-1-15,0 0-3 0,15-20 2 0,-15 20 4 16,12-9-2-16,-5 5 2 0,-1-1-1 0,6-1 7 0,0 0-5 15,0-1 0-15,-3 2 3 0,3 1 1 0,1-1 2 16,-2 0 4-16,5 2 3 0,-3-1 5 0,0-1 4 16,2 4 5-16,-8-3 0 0,5 1 3 0,-1 2 4 15,-11 1-4-15,19 0-2 0,-8 0 4 0,-11 0 0 16,17 4 6-16,-7-4-11 0,-2 4 2 0,1-2 2 16,0 2-3-16,2 3 3 0,-3-3 7 0,-1 2 0 15,1-2 10-15,1 1-11 0,1-4 8 0,-1 3 4 16,0-3-2-16,0 3 4 0,-9-4-1 0,16 4-1 15,-7-2-6-15,3 4-1 0,-3-6-5 0,-9 0-1 16,19 0-1-16,-8 0-2 0,-11 0-10 0,18-3 17 16,-7 0-15-16,-11 3 0 0,18-2-3 0,-9 2 3 15,-9 0-16-15,13-1-1 0,-13 1-7 0,13-1-9 0,-13 1-12 16,11-2-7-16,-11 2-18 0,0 0-19 0,0 0-16 16,0 0-26-16,13 2-24 0,-13-2-28 15,0 0-31-15,0 0-26 0,0 0-27 0,4 7-248 0,-4-7-541 16,0 0 240-16</inkml:trace>
        </inkml:traceGroup>
        <inkml:traceGroup>
          <inkml:annotationXML>
            <emma:emma xmlns:emma="http://www.w3.org/2003/04/emma" version="1.0">
              <emma:interpretation id="{3F036180-3B76-4306-9909-AA76401A2ECF}" emma:medium="tactile" emma:mode="ink">
                <msink:context xmlns:msink="http://schemas.microsoft.com/ink/2010/main" type="inkWord" rotatedBoundingBox="17557,15273 18822,15003 18894,15341 17630,15612"/>
              </emma:interpretation>
            </emma:emma>
          </inkml:annotationXML>
          <inkml:trace contextRef="#ctx0" brushRef="#br0" timeOffset="5560.32">16453 14589 59 0,'0'0'191'15,"0"0"-14"-15,0 0-4 0,0 0-14 0,0 0-9 16,0 0-12-16,0 0-9 0,0 0-8 0,0 0-5 16,0 0-7-16,0 0-4 0,0 0-3 0,0 0-4 0,0 0-4 15,0 0-5-15,0 0-4 0,0 0-7 0,0 0-4 16,0 0-2-16,0 0-9 0,0 0 1 16,0 0-8-16,0 0-7 0,0 0-2 0,0 0 1 0,0 0-8 15,0 0 3-15,0 0-3 0,0 0 2 0,0 0-1 16,0 0-1-16,0 0-5 0,19 6 0 0,-19-6-2 15,15-3-2-15,-5 3-6 0,3 0 1 0,1 0-2 16,2 0-4-16,1 0 1 0,5-3-1 0,1 0-6 16,-6 3-3-16,0-1 3 0,3 1-3 0,3-2 1 15,-6-1-1-15,0 2-3 0,0-1 4 0,-2 0-4 16,4 2-1-16,-5 0 0 0,2-1-1 0,-1 2 0 16,-2-2 2-16,-13 1-5 0,19 0 4 0,-9 0-3 15,-10 0-1-15,17-1-6 0,-17 1 5 0,13-2-2 16,-13 2-8-16,11 2 0 0,-11-2-8 0,0 0-10 15,0 0-8-15,12 0-14 0,-12 0-14 0,0 0-13 16,0 0-12-16,6 2-16 0,-6-2-21 0,0 0-17 0,0 0-17 16,0 0-46-16,0 0-167 0,0 0-399 15,0 0 176-15</inkml:trace>
          <inkml:trace contextRef="#ctx0" brushRef="#br0" timeOffset="5872.8">16781 14440 253 0,'0'0'244'16,"0"0"-5"-16,0 0-4 0,0 0-1 0,0 0-14 16,-11 12-8-16,11-12-13 0,-1 15-6 0,-2-6-6 15,2 0-3-15,0 4-11 0,1-13 0 0,-3 21-15 16,2-6 0-16,-1-2-11 0,2 2-1 0,-5-3-16 0,4 3-17 15,-2-3-9-15,2 1-11 0,-2-1-13 16,-1 0-5-16,0 0-9 0,4-1-5 0,0-11-3 0,-5 17-7 16,4-8-8-16,0-2-4 0,1-7-16 15,-6 15-11-15,5-9-16 0,1-6-15 0,-6 11-22 16,6-11-17-16,-6 10-15 0,6-10-20 0,-4 11-23 0,4-11-10 16,-1 6-13-16,1-6-19 0,0 0-25 0,0 0-21 15,0 0-28-15,0 0-51 0,0 0-146 0,0 0-465 16,20-21 205-16</inkml:trace>
          <inkml:trace contextRef="#ctx0" brushRef="#br0" timeOffset="6366.03">17200 14369 36 0,'0'0'282'0,"0"0"-18"16,8-2-10-16,-8 2-11 0,0 0-11 0,0 0-16 0,0 0-15 15,14 7-12-15,-14-7-14 0,4 6-9 16,-4-6-14-16,6 13-4 0,-2-6-8 0,-3 2-8 0,-1 2-9 16,0-11-1-16,0 17-16 0,2-6-7 0,-4 2-3 15,1-7-9-15,1-6-3 0,-4 18-2 16,2-11-13-16,2-7 2 0,-4 14-4 0,4-14-11 0,-2 13-9 16,2-13-1-16,-2 8-7 0,2-8-12 0,-2 10 9 15,2-10-8-15,0 0-2 0,0 0-2 0,-1 11 0 16,1-11 3-16,0 0 10 0,0 0-16 0,0 0-5 15,0 0-5-15,0 0-4 0,0 0-9 0,0 0 3 16,0 0-17-16,30-23-8 0,-20 13-11 0,1-1-13 16,3-4-4-16,6-1-7 0,-2 0-2 0,1 1 3 15,8-6 6-15,-1 1 6 0,-3 9 7 0,-1-5 3 16,2 4 1-16,-2 1 7 0,-2 1 4 0,-4 1 5 0,-1 3 7 16,1 0 7-16,5-3 4 0,-8 7 4 15,3-2 6-15,1 2 7 0,-3 3 3 0,0-1 7 16,-1 6 6-16,-1 0 11 0,0-2 6 0,-2 2-7 0,-2 0 7 15,-1 4 8-15,-2 1 4 0,4 2-2 0,-6-1 7 16,2-3-12-16,-1 4 3 0,-3 2-2 0,3-4-8 16,-4-3-2-16,1 6-13 0,-1-4 1 0,0-10 3 15,-3 20 12-15,3-7-32 0,-3 0-21 0,0-1-18 16,1-3-42-16,0 3-26 0,-2-6-29 0,-1 7-40 16,0-5-36-16,0 1-35 0,1-2-40 0,-1-1-64 15,5-6-184-15,-7 13-563 0,7-13 249 0</inkml:trace>
        </inkml:traceGroup>
        <inkml:traceGroup>
          <inkml:annotationXML>
            <emma:emma xmlns:emma="http://www.w3.org/2003/04/emma" version="1.0">
              <emma:interpretation id="{2A5DD3BC-A745-4A44-BE83-7F9BFC72E5A7}" emma:medium="tactile" emma:mode="ink">
                <msink:context xmlns:msink="http://schemas.microsoft.com/ink/2010/main" type="inkWord" rotatedBoundingBox="19881,14711 20631,14551 20757,15141 20007,15301"/>
              </emma:interpretation>
            </emma:emma>
          </inkml:annotationXML>
          <inkml:trace contextRef="#ctx0" brushRef="#br0" timeOffset="7651.12">18833 14259 23 0,'0'0'170'0,"0"0"-12"0,0 0-5 0,0 0-10 16,0 0-5-16,0 0-11 0,0 0-2 0,0 0-5 16,0 0-5-16,0 0-7 0,0 0 0 15,0 0-8-15,0 0 1 0,0 0-6 0,0 0-1 0,0 0-7 16,0 0-3-16,0 0-6 0,0 0-8 0,0 0-6 16,0 0-8-16,0 0-4 0,0 0-4 0,0 0-6 15,0 0-2-15,-8-6-6 0,8 6-2 0,0 0-3 16,0 0-1-16,0 0 4 0,0 0-5 0,0 0 0 15,0 0-1-15,33 3 2 0,-23-5-3 0,5 2 0 16,2 2-1-16,9-6 0 0,-3 0-3 0,1 3 5 16,2-1-3-16,2-2 2 0,-4 0 1 0,12 0-1 15,-9 2-2-15,7-1 4 0,-5 1-2 0,-4-2 2 0,10-2-2 16,-9 2 1-16,-1-1-1 0,0 2 3 0,-2-1-5 16,-6 0-1-16,6 3-2 0,-6-3 0 0,-3 3-6 15,0 0 4-15,-1 1-3 0,-2-1-3 0,-11 1-1 16,18 0 0-16,-11-4-5 0,-7 4 2 0,14 1 1 15,-14-1-2-15,12-1-5 0,-12 1 2 0,0 0-1 16,12-1-2-16,-12 1-1 0,0 0-8 0,9 1-4 16,-9-1-3-16,0 0-5 0,0 0-4 0,0 0-8 15,0 0 0-15,0 0-16 0,5 6 2 0,-5-6-15 16,0 0-13-16,0 0-19 0,0 0-17 0,-17 14-21 16,17-14-22-16,-9 3-8 0,1 0-38 0,8-3-168 15,-18 5-397-15,10-4 176 0</inkml:trace>
          <inkml:trace contextRef="#ctx0" brushRef="#br0" timeOffset="8283.75">18910 14394 118 0,'0'0'150'0,"0"0"-8"0,0 0-11 0,0 0-8 16,0 0-6-16,0 0-11 0,0 0-5 0,0 0-11 15,0 0-2-15,0 0-1 0,0 0-5 0,0 0-4 16,0 0-8-16,0 0 1 0,0 0-4 0,0 0 0 0,0 0-8 15,0 0-4-15,0 0 2 0,0 0-5 0,0 0-10 16,0 0 8-16,0 0-7 0,0 0-6 16,0 0 3-16,0 0 2 0,0 0-5 0,0 0-1 0,0 0-3 15,0 0 2-15,0 0-4 0,18 6 1 0,-18-6-6 16,0 0-1-16,0 0-7 0,0 0 4 0,11 1-7 16,-11-1 4-16,0 0-1 0,0 0 2 0,12 2-1 15,-12-2 7-15,0 0-3 0,0 0 3 0,13-2-1 16,-13 2 2-16,0 0-1 0,17-1 4 0,-17 1-1 15,13-1 4-15,-3 1-2 0,1-3 7 0,4 3-3 16,0-1 8-16,2 0-4 0,1 0 6 0,3-5 0 16,4 6 2-16,0-1-2 0,1-1 1 0,3-1 1 15,-5 2 1-15,4-1 0 0,-2 2 3 0,1-3-7 16,1 1 5-16,-3-2-4 0,-2 3-4 0,0-1 2 16,-1-1-15-16,-4 2 9 0,-1-4-1 0,0 4-7 15,-1-2 5-15,-1 1-3 0,1-2-9 0,-3 2 6 0,-2 5-7 16,-11-3-8-16,14-3 7 0,-14 3-2 0,12 0-6 15,-12 0-1-15,12 0-4 0,-12 0 3 0,10-3-3 16,-10 3-1-16,0 0 1 0,0 0-3 0,13-1 2 16,-13 1-1-16,0 0 0 0,0 0-4 0,8 6 0 15,-8-6 1-15,0 0-6 0,0 0 6 0,0 0-3 16,6 4-1-16,-6-4 3 0,0 0-6 0,0 0 0 16,2 8-5-16,-2-8-6 0,0 0-5 0,0 0-6 15,0 0-7-15,0 0-12 0,-11 14-10 0,11-14-12 16,-6 5-17-16,6-5-17 0,-8 3-26 0,8-3-23 15,-11 9-21-15,11-9-28 0,-10 0-43 0,10 0-200 16,-13 5-479-16,13-5 212 0</inkml:trace>
          <inkml:trace contextRef="#ctx0" brushRef="#br0" timeOffset="15189.06">18939 14036 58 0,'0'0'104'0,"0"0"-19"0,0 0 4 16,0 0-9-16,0 0 2 0,0 0-5 0,0 0-6 16,0 0-1-16,0 0-12 0,0 0 4 0,0 0-2 15,0 0 1-15,0 0 1 0,0 0-3 0,0 0-6 16,0 0 1-16,0 0-3 0,0 0-1 0,0 0-1 16,0 0 1-16,0 0 2 0,0 0-1 0,0 0 1 15,0 0 5-15,0 0-4 0,0 0 0 0,0 0 1 16,0 0-4-16,0 0 0 0,0 0-4 0,0 0 2 15,0 0-6-15,0 0-1 0,0 0-2 0,0 0-6 16,0 0 1-16,0 0-3 0,0 0-1 0,0 0-8 16,0 0 1-16,0 0 0 0,0 0-4 0,0 0 0 15,0 0-4-15,0 0-1 0,0 0 0 0,8-15-1 0,-8 15-3 16,6-7 3-16,-6 7-6 0,8-10 4 0,-3 5 0 16,-5 5-3-16,8-9 2 0,-3 3-1 0,-5 6-2 15,8-10-2-15,-2 7 4 0,-6 3-3 0,9-9 0 16,-3 4 1-16,-6 5 1 0,8-10 2 0,-3 6 4 15,-5 4 0-15,11-8-5 0,-11 8 1 0,10-9-1 16,-10 9 1-16,7-4-1 0,-7 4 3 0,6-4 0 16,-6 4 1-16,6-8-4 0,-6 8-1 0,0 0 2 15,0 0-2-15,9-6 0 0,-9 6-5 0,0 0 2 16,7-3 1-16,-7 3 2 0,0 0-3 0,8-3 0 0,-8 3 8 16,0 0-2-16,0 0 3 0,13-2 1 0,-13 2 1 15,0 0-1-15,12 4 1 0,-12-4-4 16,0 0 3-16,12 2-3 0,-12-2 1 0,9 5-1 0,-9-5 6 15,7 3-7-15,-7-3 4 0,6 6-2 0,-6-6 2 16,9 4 1-16,-9-4 1 0,6 6-4 0,-6-6 5 16,7 6-2-16,-7-6-1 0,7 7 1 0,-7-7 1 15,5 6-2-15,-5-6 4 0,0 0-2 0,8 6 0 16,-8-6-3-16,8 5 1 0,-8-5-3 0,0 0 1 16,8 7-5-16,-8-7 1 0,9 3 0 0,-9-3-2 15,6 2-1-15,-6-2 6 0,10 4-6 0,-10-4 3 16,9 2-4-16,-9-2 0 0,0 0 1 0,10 3 5 15,-10-3-5-15,0 0-1 0,12 0 1 0,-12 0 0 16,0 0-1-16,13 0 1 0,-13 0-3 0,0 0 1 16,12 1-2-16,-12-1-3 0,0 0 4 0,10 2 0 15,-10-2-2-15,0 0 0 0,8 3 1 0,-8-3-1 0,0 0 2 16,12 0 1-16,-12 0-3 0,0 0 2 0,14 0 0 16,-14 0 0-16,0 0 0 0,0 0 4 0,13-3-2 15,-13 3 6-15,0 0 0 0,11-2-1 0,-11 2 4 16,8-4 1-16,-8 4-6 0,11-6 2 0,-5 3-3 15,-6 3 4-15,11-8-8 0,-4 2 7 0,-1 1-4 16,0-1-1-16,0 1 0 0,-1-4 5 0,2 2-3 16,-2-2 1-16,2 3 3 0,-2 0-5 0,0 0-1 15,0-3 5-15,1 5-2 0,-4-5-1 0,3 0-2 0,1 2 2 16,-2-1 0-16,-4 8 1 0,6-12-2 16,-1 5 2-16,-5 7-3 0,6-9-4 0,-6 9-1 15,2-9 3-15,-2 9-2 0,4-9-1 0,-4 9 0 16,0 0-3-16,5-7-4 0,-5 7-6 0,0 0-9 0,0 0-13 15,0 0-15-15,0 0-10 0,0 0-8 16,0 0-13-16,0 0-12 0,0 0-20 0,0 0-21 0,0 0-19 16,0 0-16-16,0 0-29 0,0 0-212 0,0 0-441 15,-4 32 196-15</inkml:trace>
        </inkml:traceGroup>
        <inkml:traceGroup>
          <inkml:annotationXML>
            <emma:emma xmlns:emma="http://www.w3.org/2003/04/emma" version="1.0">
              <emma:interpretation id="{01E01857-2F82-46B8-9A32-41BEBE92D8E2}" emma:medium="tactile" emma:mode="ink">
                <msink:context xmlns:msink="http://schemas.microsoft.com/ink/2010/main" type="inkWord" rotatedBoundingBox="21455,14394 22493,14172 22656,14936 21619,15158"/>
              </emma:interpretation>
            </emma:emma>
          </inkml:annotationXML>
          <inkml:trace contextRef="#ctx0" brushRef="#br0" timeOffset="20910.07">20574 13993 4 0,'12'-3'146'15,"-12"3"-2"-15,0 0-7 0,0 0-7 0,0 0-3 0,0 0-10 16,0 0 4-16,0 0-11 0,0 0 0 15,0 0-3-15,0 0-4 0,0 0-1 0,0 0-3 0,0 0-1 16,0 0-9-16,0 0 0 0,0 0-6 0,0 0-7 16,0 0-3-16,4-10-3 0,-4 10-7 15,0 0-9-15,0 0-2 0,0 0 4 0,0 0 5 0,0 0 8 16,0 0-3-16,0 0-1 0,0 0-6 0,0 0 2 16,-14 28-4-16,14-28-1 0,-4 13 0 15,0-8-2-15,4-5 0 0,-5 16-6 0,3-9-2 0,2-7-2 16,-6 16-2-16,2-7-4 0,1-1-1 0,-1 0 2 15,3 1-9-15,-2 1-1 0,1-4 5 0,-2 4-4 0,-1-2-2 16,2-1-1-16,-1 1-6 0,1 1 4 16,-1-2-6-16,1 2-1 0,3-9-7 0,-4 15 9 15,1-8-6-15,0 2-4 0,3-9 5 0,-6 14-1 0,3-6-5 16,3-8 0-16,-2 11 1 0,2-11-1 0,-4 13-4 16,4-13 2-16,-2 10-1 0,2-10 1 0,-1 8-4 15,1-8 3-15,0 0-4 0,-3 9 4 0,3-9-3 16,0 0 2-16,-2 9 1 0,2-9-4 0,0 0 4 15,0 0-3-15,0 0 3 0,0 0-5 0,0 0 1 16,0 0-1-16,0 0 1 0,0 0 3 0,0 0-1 16,0 0-1-16,0 0-5 0,0 0 5 0,0 0-2 15,-3 9 2-15,3-9-1 0,0 0 5 0,0 0-6 16,0 0 2-16,0 0-2 0,0 0 1 0,0 0-2 16,0 0 0-16,0 0-2 0,0 0-3 0,11-29-2 15,-6 23-5-15,0-1-1 0,-5 7 3 0,11-14-11 16,-7 8-2-16,3-5-2 0,1 1-6 0,3 2-5 0,-5-5-2 15,6 4-2-15,-2-3 1 0,0 4 1 16,0-2 5-16,1 0-1 0,-1-1 6 0,2 1 1 16,-3 1 0-16,1 0 5 0,1-2 1 0,-1 4 0 0,-1-3 8 15,6 4-3-15,-5-3 3 0,-2 4 1 0,3-3 2 16,-4 2-4-16,4-3 7 0,-1 3 0 0,-3 0 2 16,3 0-3-16,-2 0-1 0,3-1 3 0,0 1 1 15,-1 1 2-15,0 0 3 0,-1 0-3 0,-1 3 2 16,1-2-1-16,-2-2 2 0,2 3 0 0,0-3 1 15,-1 4-3-15,-8 2 2 0,17-6 2 0,-11 2 0 16,4 2-1-16,-10 2 4 0,13-6-2 0,-4 4 5 16,-9 2-3-16,14-2-2 0,-5-1-1 0,-9 3 3 15,9-3 0-15,-9 3-2 0,10-3 4 0,-10 3-3 16,0 0 4-16,15 0 1 0,-15 0-3 0,0 0 5 16,8 3 0-16,-8-3 5 0,0 0 3 0,7 6 4 15,-7-6-3-15,5 6 2 0,-5-6-1 0,4 9 2 0,-4-9-6 16,2 8 5-16,-2-8 2 0,0 0 0 0,0 14 2 15,0-14 2-15,-1 12-1 0,1-12 1 0,-4 11-9 16,4-11 6-16,-2 12 2 0,2-12 4 0,-3 13-3 16,0-7-3-16,2 4 5 0,-3-3-6 0,4-7 10 15,-5 14-4-15,0-3 4 0,2-4-8 0,-1 2 3 16,-2 0 5-16,2 1-1 0,-2-2 6 0,4 2-1 16,-3 0-6-16,-1 1 2 0,1-1 1 0,0-1 8 15,1 0-3-15,0 4-4 0,3-7-15 0,1-6 7 0,-7 15-1 16,2-7 2-16,5-8-3 0,-9 14-4 15,6-8-2-15,-1 1-2 0,4-7 0 0,-4 13-2 16,4-13-4-16,0 10 0 0,0-10 3 0,-1 9-5 0,1-9 0 16,-3 7 7-16,3-7-2 0,0 0-5 15,4 11-4-15,-4-11 8 0,0 0-4 0,8 9-1 16,-1-8-5-16,-7-1 2 0,14 4-8 0,-3-4-3 0,-11 0-8 16,17-4-6-16,-17 4-11 0,17 0-9 0,-10-2-13 15,4-2-10-15,-2 1-10 0,0 0-19 0,3-3-8 16,-12 6-16-16,12-5-11 0,-7 2-24 0,-5 3-27 15,10-11-25-15,-4 7-36 0,-4-4-41 0,-2 8-203 16,4-13-521-16,-3 4 230 0</inkml:trace>
          <inkml:trace contextRef="#ctx0" brushRef="#br0" timeOffset="22533.96">21148 13540 106 0,'0'0'130'0,"0"0"-14"0,0 0 4 0,0 0-7 15,0 0-12-15,0 0-1 0,0 0-2 0,0 0-7 16,0 0-14-16,0 0 10 0,0 0-2 15,0 0-6-15,0 0-3 0,2-10 0 0,-2 10-6 0,0 0-2 16,0 0-3-16,0 0-5 0,3-9-2 0,-3 9-6 16,0 0 0-16,6-6-4 0,-6 6-2 0,0 0-4 15,6-9-3-15,-6 9 0 0,5-7-7 0,-5 7 1 16,7-5 1-16,-7 5-7 0,6-6-2 0,-6 6-1 16,0 0 2-16,12-9-2 0,-7 3-1 0,-5 6-1 15,7-6-2-15,-7 6 1 0,10-4 1 0,-10 4 4 0,10-5 5 16,-10 5-4-16,9-5 0 0,-9 5-3 15,10-5-2-15,-10 5-1 0,8-3 3 0,-8 3 0 16,11-4 0-16,-11 4 1 0,7-3-3 0,-7 3 1 0,11-5 1 16,-11 5-3-16,0 0 3 0,0 0-3 15,10-3 0-15,-10 3-2 0,0 0-2 0,9 0-3 16,-9 0-3-16,0 0 1 0,0 0-1 0,0 0-3 0,0 0 6 16,0 0-1-16,10 6-1 0,-10-6 0 0,0 0 6 15,0 0-3-15,-6 17 3 0,6-17 3 0,-5 13 0 16,5-13 2-16,-5 14 0 0,4-8-4 0,-1 4 4 15,-2-3-1-15,4-7 4 0,-7 16-1 0,4-8 1 16,-1 3-3-16,1-2-1 0,-2-1-5 0,1-2 1 16,4-6 2-16,-5 16 3 0,0-10 2 0,1 3-3 15,-1-2-5-15,2 0 1 0,-2 1-2 0,1 0 0 16,-1-1 1-16,5-7 1 0,-7 14-4 0,4-8 3 0,3-6-5 16,-5 13-2-16,1-7 5 0,-1-2-7 0,5-4 6 15,-8 13-8-15,4-7 7 0,-1 0 0 0,5-6-3 16,-9 13-1-16,2-6 4 0,2 0-1 0,-1 1-4 15,0-1 4-15,1-1 2 0,-1 0-5 0,-2-2-1 16,1 2 1-16,7-6-4 0,-11 11-2 0,8-6 9 16,-2 0-8-16,5-5-1 0,-9 8 2 0,5-4 2 15,4-4-2-15,-8 6-2 0,8-6 3 0,0 0-2 16,-4 10-3-16,4-10 0 0,0 0 1 0,-5 6 7 16,5-6-4-16,0 0-4 0,0 0 2 0,0 0-3 15,0 0 5-15,0 0 0 0,0 0-4 0,0 0 1 16,0 0 1-16,-10 2 2 0,10-2-2 0,0 0 2 15,0 0-1-15,0 0-2 0,0 0 4 0,0 0-5 0,0 0-1 16,0 0 7-16,0 0-7 0,0 0 2 16,0 0-2-16,33-14-1 0,-28 13 0 0,-5 1 1 15,12-7-2-15,-5 4 7 0,1 0-5 0,1 1-5 0,-9 2 2 16,14-6-4-16,-9 3 1 0,-5 3 7 0,12-4-9 16,-5 1 7-16,-7 3 1 0,11-4-3 0,-11 4 4 15,11-2-6-15,-11 2 2 0,9-5 3 0,-9 5 0 16,0 0 1-16,13-4 4 0,-13 4-8 0,0 0 4 15,8-2-2-15,-8 2-2 0,0 0 3 0,12-3-5 16,-12 3 2-16,0 0 3 0,0 0 1 0,11 0-1 16,-11 0-1-16,0 0 0 0,12 2-1 0,-12-2 5 15,0 0-2-15,15 1 0 0,-15-1 0 0,9 2-6 16,-9-2 5-16,10 4-1 0,-10-4 2 0,11 2 0 16,-11-2-1-16,7 3-5 0,-7-3 8 0,11 1 3 15,-11-1-1-15,9 2 0 0,-9-2 2 0,12 4-2 16,-12-4 8-16,9 2 2 0,-9-2 2 0,10 2 2 0,-10-2 0 15,11 0 13-15,-11 0-9 0,0 0-2 16,13 1 11-16,-13-1-3 0,0 0 2 0,12-1-1 16,-12 1-1-16,0 0 1 0,14-4 5 0,-14 4-4 0,8-1 3 15,-8 1-8-15,0 0 1 0,0 0-3 0,10-5-3 16,-10 5-4-16,0 0 5 0,0 0-5 0,0 0-4 16,0 0 0-16,0 0-4 0,10-1-7 0,-10 1-16 15,0 0-14-15,0 0-22 0,0 0-12 0,0 0-25 16,0 0-21-16,0 0-19 0,0 0-25 0,0 0-31 15,0 0-22-15,-24 19-17 0,17-16-36 0,7-3-247 16,-11 12-545-16,4-7 242 0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5:49.05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F4AD9A-A055-46E8-B195-A66823BEBF76}" emma:medium="tactile" emma:mode="ink">
          <msink:context xmlns:msink="http://schemas.microsoft.com/ink/2010/main" type="writingRegion" rotatedBoundingBox="1263,849 30423,-576 31228,15874 2067,17300"/>
        </emma:interpretation>
      </emma:emma>
    </inkml:annotationXML>
    <inkml:traceGroup>
      <inkml:annotationXML>
        <emma:emma xmlns:emma="http://www.w3.org/2003/04/emma" version="1.0">
          <emma:interpretation id="{CED506A6-CED9-4A14-8FF1-84BC72FCF7D4}" emma:medium="tactile" emma:mode="ink">
            <msink:context xmlns:msink="http://schemas.microsoft.com/ink/2010/main" type="paragraph" rotatedBoundingBox="1271,684 30510,637 30512,1982 1273,20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5CE3CC-2130-4BD5-938F-AE1C0279A813}" emma:medium="tactile" emma:mode="ink">
              <msink:context xmlns:msink="http://schemas.microsoft.com/ink/2010/main" type="line" rotatedBoundingBox="1271,684 30510,637 30512,1982 1273,2029"/>
            </emma:interpretation>
          </emma:emma>
        </inkml:annotationXML>
        <inkml:traceGroup>
          <inkml:annotationXML>
            <emma:emma xmlns:emma="http://www.w3.org/2003/04/emma" version="1.0">
              <emma:interpretation id="{D72FEE59-5FC6-4B65-859C-669DB95A5424}" emma:medium="tactile" emma:mode="ink">
                <msink:context xmlns:msink="http://schemas.microsoft.com/ink/2010/main" type="inkWord" rotatedBoundingBox="1271,839 2715,837 2716,1413 1272,1415">
                  <msink:destinationLink direction="with" ref="{8FEB4C08-2023-4297-B85A-7425AC9135ED}"/>
                </msink:context>
              </emma:interpretation>
            </emma:emma>
          </inkml:annotationXML>
          <inkml:trace contextRef="#ctx0" brushRef="#br0">222 65 21 0,'0'0'134'16,"2"-6"8"-16,-2 6-6 0,0 0-6 0,3-12-9 15,-3 12-5-15,0 0-7 0,0 0-10 0,-3-14-4 0,3 14-9 16,0 0-3-16,-1-12 4 0,1 12-4 0,0 0-2 16,1-11-5-16,-1 11 3 0,0 0-3 0,0 0 3 15,0 0-13-15,-3-10-4 0,3 10-5 0,0 0-7 16,0 0-5-16,-10-5-8 0,10 5-4 0,0 0-2 16,-17 5-7-16,17-5 3 0,-18 10-2 0,6-4-4 15,-3 0 5-15,2 0-1 0,1 5 0 0,-1-3-1 16,1 0 1-16,-2 2-1 0,4-1-2 0,0-2 1 15,0 4-4-15,-1-2-1 0,3-1-4 0,-1 0 2 16,5-1-2-16,-4-1-2 0,4 0-1 0,0 2 10 16,4-8-13-16,-6 12 0 0,6-12-2 0,-1 8 2 15,1-8-2-15,0 10 7 0,0-10-7 0,0 11 0 16,0-11-1-16,4 8 2 0,-4-8-2 0,9 8-1 16,-9-8 6-16,10 6-5 0,-2-3-2 0,0-2-1 15,-8-1 1-15,14 4 4 0,-14-4-6 0,13 0 2 16,-4 0-1-16,-9 0 0 0,19 0-2 0,-19 0 3 15,14-2 1-15,-14 2 0 0,16-2 0 0,-16 2-2 16,16-1 1-16,-9-2 0 0,-7 3-1 0,0 0-1 16,13-2-4-16,-13 2 2 0,8-3 1 0,-8 3 0 15,0 0-2-15,0 0 1 0,0 0-4 0,0 0 2 16,13 0 0-16,-13 0-2 0,0 0 3 0,0 0 2 16,0 0-1-16,-5 19 2 0,5-19 1 0,-10 14-2 15,3-4 3-15,1 0 3 0,-4 1-3 0,1-1 2 16,0 4 6-16,-3-4 0 0,5 1 1 0,0 2-1 15,-2-3 0-15,-2 1 0 0,5-3 1 0,-1 2-2 16,1 0-2-16,1-1-2 0,-1-3 5 0,4 2-2 16,-2 0-3-16,-1-3 3 0,5-5 2 0,-6 15-5 0,6-7 1 15,0-8 1-15,-1 12-4 0,1-12 3 16,4 9-1-16,-4-9 2 0,3 11 0 0,-3-11 0 16,6 8-1-16,-1-2 2 0,-5-6 3 0,12 7 4 15,-1-4-1-15,-5 0 1 0,-6-3 0 0,13 1 3 16,-2 1 1-16,-1 1 3 0,1-3-7 0,2 0-1 15,-3 0 4-15,3 0-6 0,-13 0-3 0,17-3 5 16,-9 3-4-16,-8 0-1 0,16-2-2 0,-16 2-9 16,13-1-12-16,-13 1-18 0,0 0-18 0,19-2-19 15,-19 2-19-15,9 2-18 0,-9-2-19 0,12-2-30 0,-12 2-16 16,12-3-44-16,-12 3-159 0,14-5-404 16,-7-1 180-16</inkml:trace>
          <inkml:trace contextRef="#ctx0" brushRef="#br0" timeOffset="398.17">419 199 70 0,'0'0'205'0,"0"0"-10"0,0 0-12 16,0 0-12-16,0 0-15 0,-6-6-10 0,6 6-11 16,0 0-14-16,0 0-15 0,0 0-12 0,0 0-7 0,0 0-5 15,0 0-3-15,0 0-4 0,0 0 3 0,0 0 2 16,15 18-5-16,-15-18 2 0,10 11 5 0,-4-4-3 16,1 0-5-16,2 4 0 0,-1-2-9 15,2 1-5-15,-2 0-3 0,2 0-6 0,1-2-1 16,-1 3-3-16,-2-1-4 0,4 0 2 0,-2-1-5 0,1-2-6 15,1 3 0-15,-3-4-8 0,0 0 0 0,0 3 0 16,0-3-4-16,-2 0-2 0,5-2 0 0,-2 4-3 16,0-3 2-16,-2 3-3 0,1-2-3 15,-5-3-10-15,6 0-10 0,-4 1-18 0,-6-4-20 0,12 11-18 16,-7-9-28-16,0 2-15 0,-5-4-14 0,7 4-28 16,-7-4-15-16,0 0-26 0,8 5-16 0,-8-5-145 15,0 0-378-15,0 0 167 0</inkml:trace>
          <inkml:trace contextRef="#ctx0" brushRef="#br0" timeOffset="752.18">686 180 77 0,'0'0'164'0,"0"0"-14"0,0 0-13 0,0 0-12 0,0 0-7 16,0 0-13-16,0 0 1 0,0 0-4 0,0 0-1 16,0 0 0-16,0 0 3 0,-21 22-7 0,15-11-3 15,-1-1 5-15,-2 2-3 0,0 1 0 0,0 0-1 16,-2-1-9-16,3 1 0 0,-1 0-1 0,3 1-7 16,-2-1-7-16,-1 0-3 0,5-1-3 0,-4-2-5 15,1 3-2-15,1 1-7 0,-1-5-2 0,3 3-5 16,-1-1 0-16,1 0-6 0,-1 0-2 0,0-5-3 15,-1 3-1-15,2-2-6 0,-2 4-2 0,3-4-1 16,-2 0-1-16,0-2-5 0,5-5 0 0,-7 16-9 16,3-10-20-16,4-6-21 0,-6 14-22 0,1-8-8 15,2 0-19-15,3-6-19 0,-5 13-34 0,5-13-16 16,-7 8-30-16,7-8-23 0,-2 8-142 0,2-8-373 16,0 0 165-16</inkml:trace>
          <inkml:trace contextRef="#ctx0" brushRef="#br0" timeOffset="1823.4">1128 114 188 0,'0'0'197'0,"0"0"-12"0,0 0-12 0,6-27-11 15,-6 27-13-15,0 0-7 0,3-10-6 0,-3 10-4 16,3-9-12-16,-3 9-9 0,0 0-5 0,2-8-7 16,-2 8-9-16,0 0-8 0,5-13-9 0,-5 13-5 15,7-7-10-15,-7 7-5 0,9-7-1 0,-4 5-7 16,-5 2-4-16,12-9-3 0,-8 6-5 0,4 0-1 15,-8 3-1-15,13-6-6 0,-5 1-3 0,2 4-3 16,-10 1 11-16,16-3-17 0,-8 2 3 0,-8 1-2 16,13 0-4-16,-13 0-2 0,16-3-1 0,-16 3-1 15,11 7-1-15,-5-5 0 0,-6-2 0 0,13 6-2 16,-13-6 0-16,9 9 2 0,-4-4-1 0,0 0-2 16,-1 1 0-16,-4-6 4 0,4 15 2 0,0-8 4 15,-3 2 0-15,-1-9 0 0,-4 16 4 0,2-5-2 16,-2 1 3-16,-1-2 0 0,-1 3 3 0,1-6-5 15,3 1 1-15,-2 0-3 0,-3 2 0 0,-1-1 0 16,4-3-3-16,-1 0 0 0,0 3 1 0,1-3-2 16,4-6-1-16,-5 8-1 0,5-8-1 0,-8 8 0 15,8-8 2-15,0 0-1 0,-8 6-2 0,8-6 0 16,0 0 1-16,-5 5 0 0,5-5-2 0,0 0 3 16,0 0 1-16,0 0-4 0,0 0 1 0,0 0-3 15,0 0 1-15,0 0 0 0,0 0 1 0,0 0-2 16,0 0 0-16,30-6 3 0,-30 6-2 0,14-5-1 15,-14 5 3-15,15-5-2 0,-10 3-3 0,-5 2 3 16,17-6 0-16,-12 3-4 0,-5 3 5 0,13-3-2 16,-13 3-1-16,11-3 1 0,-11 3-2 0,10 0-4 0,-10 0 5 15,0 0-1-15,17 0 0 0,-17 0-2 0,0 0 0 16,12 3-1-16,-12-3 1 0,6 5 0 16,-6-5 0-16,8 6 0 0,-8-6 2 0,7 8-1 15,-7-8 1-15,8 11-1 0,-7-5 1 0,1 3 0 16,-2-9-2-16,4 13 4 0,0-6-1 0,-1 1 2 0,0-1-2 15,-3-7 0-15,2 18 5 0,-2-9-2 16,0-9 1-16,-1 14 3 0,0-6 6 0,1-8 1 16,-6 16 4-16,2-10 2 0,-1 1 5 0,-1 2 2 15,2-3-1-15,-5 3-3 0,-2-3 0 0,-1 0 0 0,2 1-1 16,-3 0-3-16,1-2 0 0,-4 1-4 16,2-3 0-16,-3 2-3 0,1-4 1 0,5 2-3 15,-3 0 1-15,0-3-3 0,2 0 0 0,3 1-2 16,9-1-6-16,-19 1-17 0,19-1-13 0,-15-1-27 0,15 1-22 15,-16-1-32-15,16 1-35 0,-11-5-40 0,11 5-40 16,0 0-232-16,-13-1-496 0,13 1 220 0</inkml:trace>
        </inkml:traceGroup>
        <inkml:traceGroup>
          <inkml:annotationXML>
            <emma:emma xmlns:emma="http://www.w3.org/2003/04/emma" version="1.0">
              <emma:interpretation id="{56556CDF-4961-4F8D-A308-67534C166573}" emma:medium="tactile" emma:mode="ink">
                <msink:context xmlns:msink="http://schemas.microsoft.com/ink/2010/main" type="inkWord" rotatedBoundingBox="3918,750 6998,745 7000,2020 3920,2025"/>
              </emma:interpretation>
            </emma:emma>
          </inkml:annotationXML>
          <inkml:trace contextRef="#ctx0" brushRef="#br0" timeOffset="16226.49">2965 8 65 0,'0'0'87'0,"0"0"-7"0,0 0 8 0,0 0-19 16,0 0-2-16,0 0-12 0,0 0 8 0,2-10-7 15,-2 10-4-15,0 0-6 0,0 0 4 0,0 0-4 16,0 0-5-16,0 0-3 0,0 0-4 0,0-12 3 16,0 12-3-16,0 0-3 0,0 0-1 0,3-12 7 15,-3 12 1-15,0 0-4 0,0 0 6 0,0-9-7 16,0 9-1-16,0 0 5 0,0 0 0 0,-4-18-4 15,4 18 4-15,0 0-6 0,0 0-6 0,-1-12 0 16,1 12 4-16,0 0-5 0,-4-10 0 0,4 10-2 0,0 0 0 16,-5-6-5-16,5 6-1 0,0 0-7 15,-6-6 0-15,6 6 0 0,0 0-3 0,-9-6-3 16,9 6-1-16,0 0 0 0,-15-1 3 0,15 1-6 16,-13 0 1-16,13 0 3 0,-16 1 0 0,16-1-6 15,-12-1 1-15,12 1 4 0,-12 3 3 0,12-3 0 16,-11 2-5-16,11-2-4 0,-11 0 6 0,11 0-2 15,-9 3-6-15,9-3 4 0,0 0-1 0,-12 3 0 16,12-3 6-16,0 0-6 0,-13 6 4 0,13-6-3 16,-6 2 3-16,6-2 2 0,-10 8-5 0,10-8 1 0,-9 6 0 15,9-6 3-15,-6 8 3 0,1-1-1 0,5-7 2 16,-11 11-5-16,6-5 5 0,5-6-6 16,-8 12 2-16,1-6 1 0,4 0 0 0,-3 4-3 15,4-1 8-15,-4-3 0 0,3 3 4 0,-1-2-3 0,-2 1-1 16,1 1 6-16,0 1-8 0,1-3 8 0,1 3-3 15,-1-2-2-15,-1 4 1 0,3-4-4 0,-2 2-2 16,2-1 2-16,-2-2 3 0,2 5 0 0,-2-1-2 16,1 2-5-16,-1-4 5 0,3 4 0 15,-2 0 0-15,0 1-1 0,0-2 0 0,2 1 0 0,-1-1 3 16,0 3-5-16,-1-1-2 0,0-1 1 0,2 1 3 16,1-1 1-16,0 1-5 0,0 0 2 0,0 1-3 15,0 0 4-15,1 1 2 0,-1 0-5 0,0-1 3 16,4-2-1-16,-2 3-3 0,0-1 2 0,1 4 3 15,1-5 4-15,-3 2-6 0,4-3-3 0,-1 0 1 16,-2-1-1-16,3-2-1 0,0-2-2 0,2 3 4 16,-2 3-5-16,-1-8 0 0,5 0 3 0,-1 4 4 15,0-3-3-15,-1-3-1 0,1 0-1 0,7 1 2 16,-6-4 2-16,4 2-4 0,0-2-1 0,-3 1-1 16,3-4 5-16,1 1-1 0,-3-2-5 0,5 0 3 15,-4 2-3-15,3-5 1 0,-3 2-2 0,1-2 2 16,0 0 0-16,-1-2-1 0,-3 1 3 0,0-1-4 15,-1 5-2-15,-1-3 6 0,-1 0 0 0,-6 6-2 16,12-10 3-16,-7 8-3 0,1-6 3 0,-6 8 1 16,7-7-5-16,-7 7 2 0,10-5-2 0,-10 5 0 15,0 0-3-15,7-5 7 0,-7 5-5 0,0 0 4 16,0 0-2-16,0 0-2 0,0 0 5 0,0 0-2 16,16 6-2-16,-16-6 1 0,7 10 9 0,-5-4-11 15,-2-6-1-15,8 11 6 0,-4-5-5 0,1 2 9 16,2-3-4-16,-7-5-2 0,12 9 4 0,-7-3 1 15,4 0-2-15,-3-2 0 0,2 0 2 0,1-2-3 16,-1 4 3-16,3-4-2 0,-1 1 2 0,-10-3 2 16,19 3-3-16,-9-2-2 0,-1 1 2 0,2-1 3 15,0-1-7-15,-11 0 3 0,19 0-1 0,-8-3 3 16,-1-1 2-16,0-1 1 0,-2 2-8 0,-2-2 3 16,1-1-2-16,-7 6 1 0,12-11 0 0,-7 5 1 15,0 2 4-15,0-3-4 0,-1-1-2 0,-4 8-4 16,4-14-5-16,-4 4-2 0,0 10 0 0,0-15 5 15,0 15-3-15,-1-16 0 0,-2 7-3 0,3 9 5 16,-4-14-5-16,-1 5-1 0,-1 2 2 0,0 2 1 0,0-2 2 16,-1-1 4-16,7 8 1 0,-18-10-6 0,6 6 1 15,3 0 3-15,1 2 5 0,8 2 3 0,-22-5-1 16,10 4 0-16,-1 1 4 0,13 0 4 0,-25 1-1 16,12-1 0-16,0 5-1 0,4-2 4 0,-4 0-4 15,1 1 5-15,0 1-6 0,1-1 2 16,0 4-2-16,2-4-3 0,0 2 4 0,1 0-3 15,0 2-7-15,4-3-10 0,-1 3-2 0,0-2-10 16,5-6-9-16,-4 14-3 0,4-14-18 0,-1 14-11 16,1-14-11-16,6 12-12 0,-2-8-7 0,-4-4-27 15,9 8-87-15,-9-8-226 0,15 3 101 0</inkml:trace>
          <inkml:trace contextRef="#ctx0" brushRef="#br0" timeOffset="17592.15">3442 482 73 0,'0'0'107'0,"7"9"-5"0,-7-9-3 0,6 11-2 0,-6-11-8 15,7 11-1-15,-7-11-11 0,5 17 3 0,-1-10-6 16,-4-7 4-16,6 19-9 0,-4-10-9 15,-2-9 1-15,5 17-8 0,0-10-7 0,-5-7-2 16,5 17-9-16,-2-10 0 0,-3-7-6 0,4 13-2 0,-4-13 0 16,5 9 1-16,-5-9-6 0,0 0 0 0,3 13-2 15,-3-13-2-15,0 0 8 0,0 0 9 0,0 0 4 16,0 0 0-16,0 0-4 0,0 0-4 0,0 0-1 16,0 0-4-16,0 0-3 0,0 0-2 15,22-16-8-15,-17 5-8 0,0 0-2 0,3 1-9 0,-3-2-6 16,5-2-4-16,-4 3-1 0,1-3 6 0,0 1 1 15,4 0 3-15,-5 3-4 0,4-3 2 0,-4 4-2 16,2 0 3-16,-3 3 3 0,2 1 3 0,-7 5 6 16,8-10-11-16,-8 10 7 0,7-7 1 0,-7 7-4 15,6-3-5-15,-6 3 0 0,0 0 8 0,0 0-5 16,0 0 4-16,0 0-1 0,0 0 0 0,0 0 3 16,18 8 5-16,-18-8-3 0,5 12 1 0,-3-4 5 15,-2-8 0-15,0 12-10 0,0-12 2 0,2 12 5 16,-2-12-6-16,3 12 7 0,-2-4 0 0,-1-8-6 15,3 11 4-15,-2-5-1 0,-1-6 3 0,1 10-3 16,-1-10-3-16,0 0 0 0,4 7 6 0,-4-7-7 16,0 0 5-16,5 8-1 0,-5-8-1 0,0 0-3 15,7 6 1-15,-7-6 3 0,0 0-1 0,0 0-1 16,0 0-3-16,18-10-5 0,-13 5-1 0,-5 5-3 16,14-10-1-16,-5 6 2 0,-3-2-1 0,1-2-2 15,-1-1-1-15,5 3 1 0,-1-4 1 0,-3 0 1 16,3 2 5-16,-3 2-3 0,-1-1-1 0,0 2 6 15,0-2-3-15,-6 7-1 0,11-8 5 0,-6 2-3 16,-5 6 2-16,6-7-1 0,-6 7-2 0,6-6 0 16,-6 6 6-16,0 0-3 0,0 0 4 0,0 0-3 15,0 0 3-15,0 0-1 0,15 10-2 0,-15-10 5 0,8 10 5 16,-7-4-3-16,-1-6-2 0,7 13-1 16,-2-7 3-16,0 1-4 0,1 0 5 0,-1-1 2 15,-1 2 0-15,4-1-7 0,-2-2 2 0,1 1 2 16,3 1 0-16,-3-3-1 0,0-2 2 0,4 1-1 15,-1 0-1-15,-10-3-1 0,19 3 2 0,-9-3 0 16,3 0-2-16,-13 0 3 0,22-4-6 0,-11 2 3 16,-2-1-1-16,3-4-6 0,0 1 7 0,-1 0-7 15,1-2 13-15,0 2-12 0,0-4-1 0,-4 4 1 16,-1 0 1-16,3 0-2 0,-3-3-4 0,1 5 9 0,1 0-4 16,-2-1-3-16,1 2 3 0,-8 3-2 15,13-8 3-15,-13 8-1 0,12-1-1 0,-12 1 1 16,11 4 3-16,-11-4-1 0,8 8 0 0,-3-1-2 15,1 2 6-15,-1 3 4 0,-1 0 5 0,4 4-6 0,-6 5 5 16,2 4 0-16,-1 7 2 0,-1 1 2 0,-2 2-3 16,2 2-2-16,-6-6 2 0,4 5 0 0,-2-2-2 15,1 2 1-15,-3-4-1 0,3 1-2 0,1-8-1 16,1 1-2-16,2-2 4 0,-2 1-4 0,0-3-2 16,-1 0 3-16,2-4-2 0,2-3 0 0,-3 1 4 15,2-1-2-15,-2-3-1 0,0-1-1 16,1-4 2-16,0 2-5 0,-1 0 2 0,-1-9-6 15,4 12 4-15,-4-12-3 0,2 9 4 0,-2-9-1 16,0 0 1-16,1 7-1 0,-1-7-2 0,0 0-10 0,0 0-9 16,0 0 1-16,0 0-5 0,0 0-13 0,0 0 3 15,0 0 2-15,-5-33-7 0,3 20-1 0,-1 5 4 16,0-6-5-16,-4-4 8 0,1 3-11 0,1-7 2 16,-5 2 5-16,4 1 1 0,-1-3-2 15,3 0 8-15,-5 1 8 0,-2-9 2 0,0 6 3 0,5 3 12 16,-5-1 7-16,5-1 13 0,-1 0-4 0,2-2 12 15,0 7 4-15,-2-3-7 0,3-4 5 0,2 3-2 16,2 0-3-16,0-1-1 0,0 7 1 0,2-5 0 16,-1 0-3-16,7 2 2 0,-4-1-6 0,4 0 5 15,-1 5-1-15,0-3-7 0,3 3 0 0,-3 3 3 16,0-3-5-16,-1 5 2 0,2 0-1 0,0-1-5 16,-1 5 6-16,-2 0-2 0,1-2-2 0,1 3-4 15,1-1-1-15,-2 0 5 0,-6 6-3 0,13-9 0 16,-7 7-1-16,-6 2 3 0,13-8-6 0,-13 8 8 15,10 0-8-15,-10 0 1 0,0 0 3 0,12 0-4 16,-12 0 0-16,0 0-2 0,10 7 2 0,-10-7-1 16,6 6 2-16,-6-6 3 0,2 6 2 0,-2-6 10 15,2 15 3-15,-2-8 1 0,0-7-2 0,2 17-5 16,-2-10-2-16,0-7 4 0,0 18-4 0,0-10 2 16,0 1-3-16,0-9-3 0,-2 17 5 0,2-8-2 15,0-9-1-15,-3 15 3 0,-1-6-6 0,1-2-7 16,3-7-10-16,-5 15-9 0,4-9-16 0,-4 0-11 15,5-6-9-15,0 0-7 0,0 0-12 0,-6 19 0 16,6-19-5-16,-1 5 1 0,1-5-3 0,0 0-5 16,0 0-6-16,0 0-87 0,0 0-197 0,0 0 87 15</inkml:trace>
          <inkml:trace contextRef="#ctx0" brushRef="#br0" timeOffset="18272.16">4502 424 36 0,'7'-4'163'0,"-7"4"-8"15,0 0-25-15,5-5-12 0,-5 5-12 0,0 0-7 16,0 0-13-16,0 0-8 0,0 0 7 0,0 0-1 16,10 15-14-16,-10-15-2 0,2 12-6 0,-2-12-7 15,0 15 3-15,2-7-10 0,-2-8-2 0,2 17-5 16,-2-11-7-16,2 3 1 0,1-2-7 0,-3-7 6 16,6 11-9-16,-3-2 2 0,-3-9-4 0,8 11 1 15,-2-6-6-15,-6-5-1 0,12 6 0 0,-7-3 2 16,2-1-5-16,-7-2 1 0,13-1-6 0,-13 1 2 15,21-4 0-15,-12-2 0 0,2 3-2 0,2-3 0 16,1-1-6-16,-2-4-1 0,-1 4-2 0,1-5-7 16,-4 3-5-16,3-2 0 0,-1-2 3 0,-2 4 0 0,1-2 0 15,-4 3 4-15,0-1 2 0,-1 3 4 0,2-1 8 16,-6 7 1-16,5-10 3 0,-1 4 2 0,-4 6-1 16,6-6-4-16,-6 6-4 0,0 0 3 15,7-6-7-15,-7 6 1 0,0 0-1 0,0 0 2 0,0 0-3 16,0 0 4-16,0 0-3 0,0 0-2 0,-7 28 9 15,7-28-6-15,-4 16-2 0,4-5 1 16,-1-3-2-16,0 5 2 0,1-13 2 0,1 17-3 16,0-11 2-16,2 4 0 0,-2 0-3 0,-1-10 0 15,7 11 1-15,-2-6 0 0,0 1 6 0,-5-6 0 0,13 5-3 16,-5-5 0-16,-8 0 4 0,20 1-5 0,-11-3 2 16,7-2-5-16,-3-5-2 0,1 7 1 0,0-8-4 15,5-2-6-15,-2-1-3 0,0-4-3 16,1 1-10-16,-1 0 5 0,0-3-11 0,-1-1-9 0,3-4 10 15,-2 4-4-15,-1 0 3 0,-2 2 4 0,-3-1 1 16,1 1 4-16,-2-1 3 0,-3 8 10 0,-1-2 10 16,-1 1 9-16,1 5 4 0,-2 1 3 15,-4 6 2-15,3-15-3 0,1 11-6 0,-4 4 0 16,0 0-2-16,2-8-1 0,-2 8 0 0,0 0-2 0,0 0-4 16,0 0 7-16,0 0-1 0,0 0 2 0,-9 29-2 15,7-15 4-15,-4-2 2 0,3 5 2 0,-2 3-5 16,0 0 6-16,-1 0-2 0,4 4 2 0,-2-4 0 15,4 2-1-15,-1 3-3 0,1-3-1 0,0-2 20 16,2 0-22-16,3 1 1 0,1-6 0 0,-4 1-2 16,1-4 2-16,2 3 1 0,2-3-4 0,-3 3 4 15,2-3-3-15,1 2-1 0,-3-7-1 0,-1 3-7 16,4-1-6-16,-4-2-14 0,2-1-20 0,0-1-21 16,-5-5-26-16,9 9-25 0,-4-5-29 0,-5-4-118 15,0 0-282-15,0 0 125 0</inkml:trace>
          <inkml:trace contextRef="#ctx0" brushRef="#br0" timeOffset="18797.21">5036 510 80 0,'0'0'130'0,"11"-1"-8"0,-11 1-8 0,20-2-8 16,-8 1 3-16,-1 1-16 0,4-2-5 0,-2 0-4 15,-1 2-4-15,5-2-8 0,-4-1-2 0,2 0-4 16,1 1-5-16,-2-2-4 0,3 4-7 0,0-3-8 16,7-2-2-16,-10 3-7 0,1-4-4 0,2 1-1 15,-3 3 2-15,2-4-1 0,1 0-6 0,-2 1-6 16,5-4-2-16,-3 3 1 0,-4 0-3 0,2-1-1 15,-4 1-1-15,1 0 3 0,-4-1-2 0,-2 1-3 16,1 0 0-16,-3 0-8 0,2 0 4 0,-6 6 1 16,4-11-3-16,-4 11 3 0,2-10-4 0,-2 10 1 15,0-10 3-15,0 10-9 0,0 0 3 0,-13-7-3 16,13 7 3-16,-16-4-3 0,16 4 2 0,-17 4 0 0,6-2 3 16,2 1 0-16,-2 3 1 0,3-3-1 15,-1 4 3-15,2-1-2 0,0-3-1 0,2 5 1 16,5-8-3-16,-6 12 9 0,2-5 4 0,4-7 6 15,1 14 7-15,-1-14 11 0,5 14 7 0,1-8 7 16,3 3 7-16,0-2 9 0,3 0-11 0,5-1 6 16,4 0-6-16,-3-4-2 0,1 3-1 0,5-3-6 15,1 0 0-15,1 0-8 0,-9-1-2 0,5-1-3 16,-1 3 0-16,1-5-8 0,-9 2 0 0,2 2-8 16,-3-2-7-16,-6 0-22 0,-6 0-23 0,16 3-25 0,-16-3-20 15,9 1-9-15,-9-1-6 0,0 0-24 16,0 0-18-16,9 7-26 0,-9-7-163 0,0 0-353 15,0 0 156-15</inkml:trace>
        </inkml:traceGroup>
        <inkml:traceGroup>
          <inkml:annotationXML>
            <emma:emma xmlns:emma="http://www.w3.org/2003/04/emma" version="1.0">
              <emma:interpretation id="{D32868AE-984C-4A64-94F6-713FD53CB450}" emma:medium="tactile" emma:mode="ink">
                <msink:context xmlns:msink="http://schemas.microsoft.com/ink/2010/main" type="inkWord" rotatedBoundingBox="7528,833 9156,831 9157,1468 7529,1470"/>
              </emma:interpretation>
            </emma:emma>
          </inkml:annotationXML>
          <inkml:trace contextRef="#ctx0" brushRef="#br0" timeOffset="19146.54">6638 275 6 0,'0'0'182'0,"15"10"-15"0,-10-6-19 16,-3 2-7-16,8 1-10 0,-8 1-6 0,3 1-3 15,5 2-8-15,-5 0-3 0,1 1-2 0,-3 3-7 16,2-1-10-16,-2-1-10 0,1 1-3 0,1 1-10 0,-2-1-5 16,-1 0-2-16,1 0-9 0,-1 0-3 0,0-1-6 15,-4 1-3-15,2-2-2 0,0 4-5 0,-2-2-22 16,-1-2-14-16,-2 1-17 0,2-1-27 0,3-12-21 16,-9 18-25-16,4-10-23 0,5-8-28 0,-14 11-140 15,2-8-306-15,12-3 135 0</inkml:trace>
          <inkml:trace contextRef="#ctx0" brushRef="#br0" timeOffset="20033.83">6257 310 127 0,'0'0'181'15,"1"-19"-15"-15,-1 11-14 0,5-4-13 0,-1-1-13 0,4 2-10 16,-3-3-14-16,-1 2-7 0,4 0 0 0,0-6-15 16,3 4-6-16,0-2-6 0,-1 4-5 0,3-4-9 15,-1 5-6-15,3-6-2 0,-1 3-5 0,-4 5-7 16,5-3-2-16,-1 4-2 0,1-1-3 0,-2-1-6 16,0 3 14-16,1 1-14 0,2-2-3 0,1 3 1 15,0-1-7-15,-3 0 2 0,0 5 2 0,3-4 0 16,3 1-3-16,-3 2 2 0,0 1-5 0,1-2-2 15,2 3 2-15,-3 0-4 0,0 0 0 16,-3 4 1-16,3 1-3 0,-2 0 0 0,2 2 5 0,-7 2-4 16,2 1-3-16,-2 2 4 0,2 4-3 0,-3-3 7 15,0 7 4-15,-1-1 1 0,0 5-2 0,-4-2 5 16,1 1-3-16,-2 2 5 0,0-3 1 16,-3 1-1-16,0-2 0 0,2 1 8 0,-1 0 0 0,1-5-3 15,2-2 1-15,-7 2-1 0,3-2-7 0,3-2 1 16,-1 2-1-16,-2-2-3 0,3 1 2 0,0-4-6 15,-3-1 1-15,1-1 0 0,-1-8-1 0,5 13 1 16,-2-7-2-16,-3-6 0 0,5 10 3 0,-2-5-6 16,-3-5 5-16,9 7-3 0,-9-7-1 0,14 3-7 15,-3-4-7-15,-11 1-11 0,17-2-8 0,-3-1-6 16,-8-2 2-16,6 1-19 0,4-2-2 0,-10 2-3 16,6-4 9-16,1 1 0 0,-4 1 3 0,-1 1 2 15,4-2 7-15,0 1 5 0,-7 2 0 0,-5 4 7 16,12-8 1-16,-7 5 3 0,-5 3 3 0,0 0 0 15,12-3-1-15,-12 3-1 0,0 0 4 0,9-1 3 16,-9 1 2-16,0 0 5 0,0 0 2 0,13 2 7 16,-13-2 4-16,12 5-2 0,-7-2-1 0,-5-3 5 15,17 5 2-15,-5-1 0 0,0-1 0 0,1 0-2 16,1-2-2-16,0 4-1 0,3-5 0 0,3 1 1 16,-4 0-1-16,6 0-3 0,-5-1 5 0,8-1-3 15,-8 0-4-15,4-5 0 0,-4 5-1 0,0-2-1 16,2 0-3-16,-2-1 1 0,3-2 1 0,-3-1-3 15,-3 1 4-15,1 0-2 0,-4-1-5 0,0-1 2 16,1 1-4-16,-3-3 4 0,-4 4-5 0,0 0 5 16,2-3-1-16,-5 2 2 0,-2 7-1 0,3-15 0 15,-3 15-2-15,0 0 0 0,-7-15 1 0,7 15 2 16,-10-7-3-16,1 6 2 0,9 1-3 0,-17-4 3 16,6 4-6-16,11 0 5 0,-19 4-2 0,10-2-2 15,2 2 4-15,7-4 5 0,-16 12-5 0,10-7 4 16,1 1 1-16,-2 0 1 0,4 3 1 0,1 1 3 15,-1-2 14-15,3-8 4 0,5 19 10 0,2-11-1 16,1 0 8-16,4 1 4 0,-2-3 0 0,4 3 4 0,7-1-3 16,2-4 2-16,1 2-2 0,0 0-5 15,1-4-4-15,1-1-5 0,0 2-1 0,1 0-6 0,0-3 0 16,-3 1-3-16,-3-1-6 0,2 0-10 0,-6 0-21 16,-3 3-21-16,0-3-31 0,-2 1-34 15,-12-1-35-15,17-1-33 0,-6 1-51 0,-11 0-152 16,11-3-401-16,-11 3 179 0</inkml:trace>
        </inkml:traceGroup>
        <inkml:traceGroup>
          <inkml:annotationXML>
            <emma:emma xmlns:emma="http://www.w3.org/2003/04/emma" version="1.0">
              <emma:interpretation id="{B7A8FB56-4C39-48F1-AB46-653D006C39EF}" emma:medium="tactile" emma:mode="ink">
                <msink:context xmlns:msink="http://schemas.microsoft.com/ink/2010/main" type="inkWord" rotatedBoundingBox="9988,937 13034,932 13035,1783 9990,1788"/>
              </emma:interpretation>
            </emma:emma>
          </inkml:annotationXML>
          <inkml:trace contextRef="#ctx0" brushRef="#br0" timeOffset="21361.43">8717 302 130 0,'0'0'174'0,"0"0"4"0,0 0-7 15,0 0-3-15,0 0-18 0,0 0-12 0,0 0-19 16,1-7-9-16,-1 7-12 0,0 0-14 0,0 0-7 16,0 0-2-16,0 0-10 0,0 0-7 0,0 0-4 15,20 15-3-15,-18-9 0 0,4 1-8 0,-3-1-7 16,3 0 3-16,-4 4-6 0,5 1 0 0,-2-4-2 15,0 4-1-15,-2-2-2 0,2-2-3 0,-1 2-1 16,1 0-5-16,2 1-1 0,-2-4 2 0,-2 2-9 16,-1 1 1-16,1-2-1 0,-3-7 1 0,5 13-1 15,-4-7-2-15,-1-6 2 0,6 12-1 0,-6-12-5 16,6 7 2-16,-6-7 2 0,3 6-3 0,-3-6 2 16,0 0 2-16,0 0 0 0,0 0 11 0,5 8 9 15,-5-8 22-15,0 0-3 0,0 0 1 0,0 0-7 16,0 0-5-16,0 0-1 0,0 0-4 0,9-22-3 15,-7 11-2-15,1 1-6 0,0-2 1 0,2 0-4 16,-2-1 1-16,3 1-6 0,5-3 0 0,-5 3-1 16,2-3-3-16,-4 2-3 0,1 1-1 0,5 3-12 15,-8 1-14-15,3 0-10 0,-2 2-11 0,-3 6-17 0,9-11-19 16,-9 11-8-16,8-6-6 0,-8 6-7 0,8-2-3 16,-8 2-4-16,0 0 8 0,14-2-5 15,-14 2 8-15,9 0 1 0,-9 0 3 0,0 0 7 16,17 3 6-16,-17-3 10 0,15 0 12 0,-15 0-1 0,12-1 12 15,-12 1 7-15,13-2-9 0,-13 2 9 16,13-3 13-16,-13 3 0 0,10-3 3 0,-10 3 4 16,15-2 19-16,-15 2-4 0,11-4 10 0,-11 4 3 15,11-2 8-15,-11 2 1 0,9-1 3 0,-9 1 5 0,0 0-3 16,0 0 5-16,16 3 1 0,-16-3 6 0,9 8 7 16,-4-4 6-16,-1 3 4 0,1-1-9 15,0 2 3-15,-2 0-3 0,3 3-1 0,-3-1-3 16,1-2-3-16,-1 1-6 0,-1 3 0 0,1-3-5 0,-1-2 0 15,2 2-4-15,-2 1 0 0,-2-10-2 0,5 17-8 16,-4-13-10-16,2 5-11 0,-3-9-20 0,0 9-14 16,0-9-13-16,2 11-20 0,-2-11-13 0,4 6-5 15,-4-6-17-15,0 0-21 0,0 0-114 0,0 0-265 16,0 0 118-16</inkml:trace>
          <inkml:trace contextRef="#ctx0" brushRef="#br0" timeOffset="21683.92">9360 254 48 0,'0'0'143'0,"0"0"-13"0,0 0 2 0,0 0-15 16,17 2-11-16,-17-2-2 0,8 7-8 0,-8-7-1 0,9 9-10 16,-6-4-3-16,-3-5-7 0,9 12-5 15,-4-8-5-15,0 1 2 0,-1 2-1 0,1 1-2 0,-5-8-10 16,6 12-3-16,-3-4-6 0,-3-8-5 0,4 13 1 15,-2-6-4-15,-2-7 4 0,5 13-4 0,-5-5 0 16,0-8 0-16,0 10 0 0,0-10 2 16,-3 15 3-16,3-15 0 0,-5 10-5 0,-4-4-3 0,4 0-1 15,-4 2-7-15,-6-2 1 0,3 1-3 0,-2-3-3 16,-3 4-2-16,1-3-3 0,-1 1-3 0,-2 0-8 16,2 1-3-16,1-5-5 0,-1 0-8 0,3 4-10 15,-2-2-11-15,4-4-9 0,0 2-3 0,5 1-12 16,7-3-6-16,-15 3-13 0,15-3-19 0,0 0-17 15,-12-2-19-15,12 2-154 0,0 0-308 0,0 0 137 16</inkml:trace>
          <inkml:trace contextRef="#ctx0" brushRef="#br0" timeOffset="22120.15">9585 362 5 0,'12'4'159'0,"-12"-4"-10"16,3 5-15-16,-3-5-7 0,0 0-8 0,7 10-9 16,-7-10-7-16,5 7-13 0,-5-7-4 0,5 8-12 15,-3-1-5-15,-2-7-11 0,2 7 0 0,-2-7-6 16,3 11-7-16,-3-11 0 0,5 8-8 0,-5-8-3 16,0 0-4-16,2 9-1 0,-2-9-3 0,0 0-3 15,0 0 3-15,0 0-4 0,0 0-3 0,3 7 2 16,-3-7-6-16,0 0 5 0,0 0 0 0,0 0-4 15,0 0 6-15,0 0-13 0,0 0 3 0,14-16-7 16,-14 16 6-16,7-11-3 0,-4 4-4 0,-3 7 1 16,12-12-2-16,-10 2 0 0,5 4 0 0,-2-3-3 15,0 4 3-15,-5 5 5 0,11-9 3 0,-7 2 4 16,-4 7 3-16,9-8 3 0,-4 4 4 0,-5 4-7 16,8-6 1-16,-8 6-2 0,0 0-1 0,0 0-1 0,12 0-4 15,-12 0 4-15,0 0 0 0,13 9 5 16,-7-6-1-16,-6-3 5 0,8 13 4 0,-4-7-3 15,1 0 3-15,2 3-4 0,-2-2-2 0,3 1-1 16,-2 1 0-16,0-3-6 0,0 3 1 0,-2-5-1 16,3 5-2-16,-2-3-26 0,0 0-19 0,-1 0-23 0,1 0-26 15,-5-6-24-15,9 8-12 0,-9-8-25 0,11 2-12 16,-11-2-134-16,6 3-311 0,-6-3 137 0</inkml:trace>
          <inkml:trace contextRef="#ctx0" brushRef="#br0" timeOffset="22800.4">10019 330 44 0,'0'0'172'0,"0"0"-15"0,0 0-4 16,12 11-7-16,-12-11-10 0,5 10-10 0,-3-4-5 16,-2-6-14-16,6 11-10 0,-2-5-5 15,-3 3-2-15,0-2-5 0,4 2-7 0,-5-9-10 16,6 12 2-16,-5-5-10 0,-1-7-7 0,1 12-5 15,-1-12-4-15,4 11-4 0,-4-11-4 0,4 7-5 0,-4-7-2 16,0 0-3-16,3 9 0 0,-3-9-3 0,0 0 1 16,4 8-1-16,-4-8-2 0,0 0-3 0,0 0 7 15,0 0-9-15,0 0-1 0,0 0 0 0,0 0-3 16,0 0-4-16,0 0-12 0,18-20-7 0,-13 13 2 16,-2-1-2-16,2 0-3 0,4 0-6 0,-2-3 4 15,-2 1-4-15,1-1 5 0,-2 1 1 0,3 1 1 16,1-1-2-16,-3 2 4 0,2-2 0 0,-2 5 2 15,0 0 4-15,-1-2 2 0,-4 7 1 16,12-8 3-16,-12 8-3 0,4-8 4 0,-4 8-4 0,0 0 6 16,10-4 1-16,-10 4 0 0,0 0 15 0,0 0-8 15,16 6 2-15,-16-6 8 0,9 8-4 0,-4-2 0 16,0-1 5-16,2 2 8 0,-2 1-3 16,2-2 2-16,2 2 3 0,-1 2-2 0,1-1-1 0,1 1-2 15,-1-2 0-15,-3-2-3 0,4 2-5 0,1-2 3 16,-4 0-3-16,3 1-1 0,-1 0 2 0,1-1-5 15,-2-2 1-15,4 0-3 0,-2-2 1 0,-1 1-2 16,-1 1 0-16,3-3-2 0,-11-1 1 0,18-1-1 16,-18 1-3-16,18-4 1 0,-5-1-3 0,-3 1-3 15,1-2-4-15,1-3-1 0,-2 1-4 0,2 1-4 16,-4-3-5-16,1 1-2 0,-1 0 1 0,1-1 3 16,-4-1-2-16,-1 4 6 0,2 1-2 0,-6 6-2 15,6-12 6-15,-2 9 1 0,-4 3 6 0,5-8 1 16,-5 8-2-16,0 0 7 0,6-8-8 0,-6 8-3 15,0 0 2-15,0 0-1 0,0 0-4 0,0 0 5 16,0 0 0-16,0 0 3 0,13 14 6 0,-13-14-1 16,4 14-2-16,-2-7 1 0,-1 2 2 0,2 0-1 15,2-1 4-15,1 4 0 0,-4-5 0 0,5 5 0 16,-3-5-1-16,1 0-1 0,0 1-1 0,-2-2 1 16,2 0 0-16,1 0 0 0,0 0-4 0,-6-6-11 15,9 7-18-15,-7-1-22 0,-2-6-23 0,7 7-27 16,-7-7-25-16,5 5-27 0,-5-5-51 0,0 0-135 15,0 0-362-15,0 0 161 0</inkml:trace>
          <inkml:trace contextRef="#ctx0" brushRef="#br0" timeOffset="23023.35">10653 139 92 0,'-4'-15'240'16,"4"15"-21"-16,-1-11-19 0,1 11-16 0,0 0-21 16,-2-12-17-16,2 12-16 0,0 0-21 0,0 0-18 15,0 0-25-15,-2-11-28 0,2 11-7 0,0 0-16 16,0 0-12-16,0 0-16 0,0 0-20 0,0 0-15 16,0 0-22-16,9 32-15 0,-9-32-17 0,1 14-11 15,3-8-98-15,-4-6-228 0,4 15 101 0</inkml:trace>
          <inkml:trace contextRef="#ctx0" brushRef="#br0" timeOffset="24027.25">10801 305 98 0,'3'7'164'16,"-3"-7"-7"-16,7 11-8 0,-3-5-8 0,0 0-14 0,0 0-3 16,0 4-6-16,0-1-5 0,1-3-12 15,0 2-6-15,0 0-7 0,-1-2-9 0,-4-6-7 0,9 15-5 16,-5-9-9-16,0 0-4 0,-4-6-5 15,8 9-3-15,-4-4-4 0,-4-5-8 0,3 7 0 0,-3-7-3 16,5 9-3-16,-5-9-3 0,5 6-1 16,-5-6-3-16,0 0 4 0,7 6-6 0,-7-6-2 15,0 0-4-15,0 0-9 0,0 0-7 0,13-15-5 0,-13 15-12 16,9-12-3-16,-7 4-3 0,6 1-1 0,-4-3-4 16,4 1 1-16,0-3 3 0,-2 2 2 15,5 2 3-15,-5-2-2 0,4 0 6 0,-4 5 7 16,-1-3 7-16,2 1 11 0,2 4 1 0,-9 3 2 0,5-9 2 15,-5 9-2-15,0 0-1 0,9-6-1 0,-9 6-1 16,0 0 0-16,8 0-3 0,-8 0 2 0,0 0 10 16,15 10-3-16,-9-5 9 0,-1-2-6 0,-2 6 3 15,2-3-1-15,0-1 5 0,1 2-2 16,0 2 1-16,-1 0-1 0,3 1 2 0,1-3-3 0,-3 0 0 16,2 1-2-16,-2-2-1 0,5 0 0 0,-4 0-1 15,3-3-3-15,-3 3 2 0,3-3-3 0,-1-1-1 16,1 2 2-16,-10-4-1 0,17 2-1 15,-8-1-2-15,0-1-1 0,-9 0-1 0,16-3 8 0,-16 3-3 16,16-6-5-16,-7 0-22 0,3-1-3 0,2-2-3 16,-2-1 3-16,0 2 3 0,-1-1-3 0,-1 2 0 15,3-1 4-15,-7 2-3 0,1 3 11 0,-1-4-4 16,2 5-1-16,-8 2-1 0,8-7 5 0,-8 7 3 16,0 0-7-16,9-5 7 0,-9 5-8 0,0 0 3 15,0 0-1-15,0 0 0 0,0 0 0 0,0 0 4 16,16 7 3-16,-16-7-4 0,5 7 4 0,2 0 3 15,-7-7 0-15,11 8 3 0,-3-2 11 0,3 1-5 16,3-4 2-16,2 3 6 0,1-3-5 0,4 0-1 16,2 2-1-16,2-1-2 0,-3-1 4 0,-5-2-2 15,1 0-1-15,-1-1-2 0,6 0-1 0,-6-1 8 16,-3 1-10-16,2-1 0 0,-5-4 1 0,0 3-6 16,-3 0-3-16,1-2-7 0,-9 4-7 0,9-8-9 15,-9 8-10-15,3-13 5 0,-3 13-9 0,0 0-2 16,-15-11-4-16,2 8 2 0,-2 3 2 0,-6-3 1 15,-2 3 9-15,0 0-1 0,-5 3 6 0,0 0-3 16,4 0 8-16,-1 2-4 0,3-2 6 0,4 1 1 16,1 0 7-16,1 1-1 0,3-2 3 0,0 3 0 15,4-1-4-15,1-1 7 0,1 2 2 0,0-1 7 16,7-5 10-16,-3 16 4 0,3-9 7 0,0-7 5 16,10 18 4-16,-2-8 8 0,4 2-2 0,5 1 0 15,0-1 1-15,1-1-4 0,3 4-5 0,-1 1-1 16,-2-6 0-16,3 5-3 0,0-1-5 0,-4 1 0 15,3 1-4-15,-6 0-1 0,3 0 0 0,-1 0-3 16,-3 1 3-16,-5-5-3 0,6 6-1 0,-6-5-4 16,-2 3 2-16,1-2 0 0,-2 1-1 0,0 0-1 0,-1 1 0 15,-2-1 1-15,-2-5-2 0,-2 3 0 0,1-1-1 16,-4 0 1-16,-1-1 0 0,1 2 2 16,-5-4 0-16,-1 0-1 0,0 0 1 0,-1-2-2 15,-3-2-3-15,0 1 3 0,0-3 4 0,0 0 4 0,-1 0-3 16,2-6 1-16,-2 3 2 0,0 0 3 0,2-3 5 15,1-2 3-15,1 1-4 0,-2-1 4 16,6-1-6-16,-1-1 1 0,-1-2-3 0,3 0 1 16,0-1-6-16,-1-2 2 0,3 0-6 0,0-1 4 15,3-2-3-15,4-6-3 0,-2 2-21 0,5-2-11 0,0 2-4 16,3-4-19-16,3 2-21 0,0 1-17 0,2-1-6 16,-1 2-12-16,4 3-8 0,-3-1-21 15,4 1-23-15,-5 5-137 0,2 1-317 0,2-2 140 16</inkml:trace>
        </inkml:traceGroup>
        <inkml:traceGroup>
          <inkml:annotationXML>
            <emma:emma xmlns:emma="http://www.w3.org/2003/04/emma" version="1.0">
              <emma:interpretation id="{9662F568-44B0-433E-AC88-C9D4AD52A2FC}" emma:medium="tactile" emma:mode="ink">
                <msink:context xmlns:msink="http://schemas.microsoft.com/ink/2010/main" type="inkWord" rotatedBoundingBox="13608,806 15712,802 15713,1438 13609,1442"/>
              </emma:interpretation>
            </emma:emma>
          </inkml:annotationXML>
          <inkml:trace contextRef="#ctx0" brushRef="#br0" timeOffset="24460.54">12457-38 63 0,'0'0'142'0,"0"0"-8"16,10 21 2-16,-8-11 2 0,-1 5-2 0,3-3-3 15,0 7-5-15,0 0-2 0,0-3-1 0,0 7-5 16,-1-2-9-16,3 0-4 0,-1 1-7 0,1 1-4 16,1 0-2-16,-2 0-6 0,0-4-6 0,-1 3-2 15,3-1-9-15,-3-1-9 0,-2-3-3 0,5 1 0 16,-3-2-11-16,-3-1-7 0,3 0 2 0,-1 1-8 16,-3-1-2-16,4-1-2 0,-2 0-3 0,1-1-2 15,-2 1-4-15,1-5 4 0,0 5-11 0,-2-3-1 16,0 1-4-16,-4 3-7 0,3-6-27 0,-3-2-20 15,3 2-14-15,1-9-24 0,-4 12-17 0,4-12-17 16,-5 12-20-16,2-7-9 0,3-5-22 0,0 0-149 16,0 0-342-16,-11 4 152 0</inkml:trace>
          <inkml:trace contextRef="#ctx0" brushRef="#br0" timeOffset="24820.95">12337 388 53 0,'0'0'192'0,"0"0"-10"0,15-14-15 15,-4 14-13-15,2-3-6 0,2 1-8 0,9 1-14 16,0-1-7-16,0-2-12 0,5 2-12 0,5 2-4 16,-6-3-12-16,-2 3-4 0,1-1-5 0,1 1-2 15,-4-3-6-15,4 6-1 0,-8-3-1 0,3 0-9 16,-7 1-6-16,-3-1-1 0,-3 3-5 0,-2-3-7 15,-8 0 3-15,17 3-5 0,-10-3-6 0,-7 0 3 16,11 6-2-16,-5-3 5 0,-6-3 2 0,9 10-1 16,-5-5 3-16,-4-5 3 0,5 8-2 0,-1-2-1 15,-4-6-2-15,2 10-3 0,-2-10-2 0,4 13-4 16,-2-7 11-16,-2-6-13 0,5 12-1 0,-5-12-5 16,0 12 2-16,4-6-4 0,-4-6 3 0,1 12-4 15,-1-12-6-15,4 10-9 0,-4-10-13 0,1 10-18 16,-1-10-19-16,0 0-16 0,0 11-14 0,0-11-11 15,0 0-12-15,0 0-13 0,0 0-31 0,0 0-41 16,0 0-140-16,0 0-357 0,0 0 158 0</inkml:trace>
          <inkml:trace contextRef="#ctx0" brushRef="#br0" timeOffset="25899.18">12803 166 3 0,'0'0'221'0,"0"0"-15"15,0-11-15-15,0 11-20 0,0 0-15 0,2-10-16 16,-2 10-15-16,0 0-13 0,0 0-14 0,0 0-7 16,7-3-16-16,-7 3-6 0,0 0-16 0,0 0-10 15,21 7-16-15,-21-7-15 0,9 8-10 0,-3-2-12 16,-1 2-4-16,1 3-10 0,2-1-5 0,-4-2-3 15,1 3-1-15,1 0 3 0,-2 2-2 0,2 0 2 16,-1-1 3-16,-2-1 8 0,2 1-1 0,0-2-3 16,-1 1 9-16,2-2 6 0,-2-2 1 0,1 2 6 15,-1 0 5-15,2-3 8 0,-1 1-3 0,1 2 5 0,-1-3 0 16,-1-1 12-16,4 2 2 0,-3 2 7 0,1-3 0 16,0 0-3-16,0 0 0 0,-1 0 2 15,-1 1-6-15,4-1 5 0,-1-1-3 0,-2 1-6 16,-5-6 1-16,9 10-3 0,-1-4-1 0,-5-3-4 0,-3-3 3 15,13 7-4-15,-5-5 0 0,-8-2-3 16,9 7-2-16,-9-7 2 0,10 2-3 0,-10-2-2 16,12 2 4-16,-12-2-6 0,0 0 0 0,13-3-2 15,-13 3 1-15,10-4-4 0,-10 4-1 0,11-7 1 0,-9 1-4 16,4 0-1-16,-6 6 0 0,9-13 1 16,-4 7-6-16,-2-2 3 0,1 1-6 0,1-2 7 15,-3-3-1-15,2 6 0 0,-1-4 3 0,2 4 4 16,-5 6-2-16,9-14 3 0,-9 14 5 0,7-10 2 15,-3 7 3-15,-4 3 1 0,4-9 3 0,-4 9-2 0,0 0 0 16,8-5-5-16,-8 5 0 0,0 0 1 0,0 0-3 16,0 0 6-16,0 0-6 0,0 0 3 0,13 14 1 15,-11-8 0-15,-2-6 5 0,8 10 6 0,-4-2 0 16,0-2 1-16,1 2-2 0,-1-1 0 0,0-1-3 16,4 2 4-16,-4-2-1 0,4 1-3 0,-4-1 2 15,6 4-6-15,-3-4 1 0,3-1 3 0,2 3-6 16,-2-5 2-16,2 2-2 0,-2-1-2 0,-2-1 1 15,5-2 2-15,-1 2-4 0,3-2-3 0,-2-2 0 16,2 1-2-16,-3-3 1 0,1 1-2 0,0 0 1 16,2-2-8-16,-4-3-2 0,1 0-2 0,0-2-4 15,0 2-3-15,-4-2-12 0,6-1 1 0,-5-1 3 16,0 1 4-16,-1 2 1 0,-3 1 6 16,0-1-3-16,1 2 1 0,-4-3 9 0,-2 9 8 0,9-10 6 15,-9 10-1-15,6-6-1 0,-6 6 1 0,0 0-2 16,5-9-5-16,-5 9-2 0,0 0 3 0,0 0-5 15,0 0 2-15,0 0 5 0,0 0-2 0,0 0 0 16,0 0 0-16,8 18 0 0,-8-18 0 0,1 8-1 16,-1-8 6-16,5 14 0 0,-1-11 4 0,-4-3 2 15,8 9 2-15,-3-4 2 0,2 0 2 0,2 0 4 16,-1-2-1-16,5 2 2 0,1-1-2 0,3-1 0 16,0-3-2-16,-1 1-1 0,6 0-3 0,0-1-3 15,1 0 1-15,0-1-1 0,-1-3 0 0,3 0-1 16,-3-1-2-16,2-1-2 0,-2-1 0 0,-1-2 0 15,1 3-4-15,-1-2 1 0,-1 0 0 0,-4 1-2 16,-3 0 1-16,2-2-5 0,-7-1 1 0,3 1-1 16,-5 3 1-16,-1 0-4 0,1-1-1 0,-6 7 1 15,5-14-2-15,-5 14-4 0,0 0 4 0,0 0-4 16,-15-12 2-16,15 12 1 0,-19 0 1 0,4 3-2 16,4-2-1-16,2 2 1 0,-1 2 4 0,10-5-1 15,-14 11-2-15,4-6 5 0,0 1 0 0,7 0-2 16,-3 1 4-16,1-1 2 0,5-6-4 0,-6 12 2 15,6-12 1-15,-3 11 2 0,3-11 8 0,10 11-4 16,2-3 6-16,0-2 0 0,6-3 3 0,3 5-3 16,3-2-1-16,-1 0-3 0,2-2 1 0,2 2-1 15,1-4-3-15,-3 2 2 0,2 1 0 0,8 0 1 0,-10-2-11 16,0 0-8-16,-3 0-18 0,1 2-29 0,-6-2-24 16,-3 0-39-16,3-2-43 0,-3 1-38 15,-6-1-157-15,-8-1-389 0,13-1 172 0</inkml:trace>
        </inkml:traceGroup>
        <inkml:traceGroup>
          <inkml:annotationXML>
            <emma:emma xmlns:emma="http://www.w3.org/2003/04/emma" version="1.0">
              <emma:interpretation id="{86BF4E05-625E-435A-9963-EF5F2AAA9A3B}" emma:medium="tactile" emma:mode="ink">
                <msink:context xmlns:msink="http://schemas.microsoft.com/ink/2010/main" type="inkWord" rotatedBoundingBox="16519,660 21733,651 21735,1927 16521,1935"/>
              </emma:interpretation>
            </emma:emma>
          </inkml:annotationXML>
          <inkml:trace contextRef="#ctx0" brushRef="#br0" timeOffset="27210.84">15457 177 33 0,'0'0'210'0,"0"0"-12"16,0 0-13-16,-5-16-16 0,5 16-9 0,-5-9-15 15,5 9-12-15,-12-1-17 0,12 1-8 0,-15-1-10 16,15 1-2-16,-20 5-5 0,5-2-6 0,3 2-6 16,-2 3-8-16,1 0-8 0,0 1-3 0,-2 3-9 15,4-3-6-15,-1 1 2 0,1 1-9 0,4-1-2 16,-1 2-2-16,0-1-3 0,4 0-5 0,0 1 1 15,3 1-3-15,-3-4-2 0,4 1 0 0,1 1-5 16,4-5-3-16,-5-6 2 0,10 15-5 0,-1-8 3 16,2-2-4-16,14 2 2 0,-13-5-2 0,6 1 1 15,5-3-3-15,3 0-5 0,-1 0 0 0,1-2-5 16,-3-2-3-16,1 2-2 0,-2-2-3 0,-5 2-2 16,0-2-4-16,-1-1-1 0,-1 4 0 0,1-3 2 15,-3 2 1-15,-2-1 4 0,-11 3 1 0,14-2 0 16,-14 2 1-16,14-1-2 0,-14 1 2 0,12 0-3 15,-12 0 3-15,12 0-2 0,-12 0 5 0,12 3-1 16,-6 0 3-16,-6-3-2 0,13 6 2 0,-4-4-2 0,1 2-1 16,0-3 6-16,0 2-1 0,2 0-2 15,1 0 5-15,-1 0 0 0,4-1 13 0,-2-1-3 16,2 1-1-16,0-2 1 0,1 0-4 0,-3 0 0 16,2-3 0-16,-3 1 0 0,0 2 0 0,-3-1 0 15,1-1 0-15,0-1-4 0,-3 0 0 0,-8 3 1 16,16-8 1-16,-11 6 1 0,2-3-4 0,-7 5-2 15,6-10-2-15,-6 10 4 0,4-11-5 0,-4 11 1 16,0-11 0-16,0 11-4 0,0 0 2 0,-9-18 1 16,4 12-1-16,1-2-1 0,4 8 3 0,-16-10-4 0,4 4 3 15,-3 1 0-15,2-3 0 0,-4 4-1 0,2-2 3 16,0 4-1-16,-2-3 0 0,1 3 3 0,2 0-1 16,-3 2-2-16,0-1 0 0,-2 1-1 15,4 3 1-15,0-2 2 0,1 0-4 0,5 4-5 16,-1-3 1-16,3 3-6 0,7-5-7 0,-16 5-11 0,9-1-8 15,7-4-15-15,-9 12-1 0,7-8-22 16,2-4-19-16,0 11-25 0,0-11-17 0,7 9-22 0,-7-9-120 16,10 7-303-16,-3-4 134 0</inkml:trace>
          <inkml:trace contextRef="#ctx0" brushRef="#br0" timeOffset="28128.58">16156 252 152 0,'0'0'158'0,"0"0"-19"0,0 0-8 15,11 4-16-15,-11-4-5 0,6 7-3 16,-6-7-5-16,6 8-9 0,-6-8 0 0,6 9-6 0,-2-3-6 16,-4-6-8-16,5 10-5 0,-2-4-7 0,-3-6-8 15,8 12-5-15,-7-7-4 0,-1-5-4 0,5 11 1 16,-2-6-7-16,-3-5-3 0,5 9-3 15,-5-9 0-15,5 7-5 0,-5-7 1 0,6 6-8 16,-6-6 0-16,0 0 2 0,0 0-2 0,5 6 0 16,-5-6 4-16,0 0-6 0,0 0-1 0,17-3 1 0,-17 3-2 15,12-10-4-15,-6 5-1 0,1 1 0 0,1-5-1 16,2 0 1-16,-1-1-2 0,-2 1 1 0,1-2 2 16,2 1-5-16,-3 1 0 0,-1-2 0 15,1 2-6-15,-2-1 5 0,0 1 2 0,0 2-4 0,2 0 9 16,-3 1 6-16,-4 6 2 0,6-11-1 0,-6 11 3 15,5-6-3-15,-5 6-4 0,6-7-1 0,-6 7-2 16,0 0-3-16,8-6-1 0,-8 6 0 0,0 0 6 16,0 0-10-16,0 0 5 0,0 0-2 15,13 9-1-15,-13-9-2 0,7 11 1 0,-4-6 4 0,-3-5-4 16,7 12 0-16,-2-4 0 0,0-3-3 0,0 4 5 16,1-1-3-16,0-4 2 0,1 3-2 0,2-1 2 15,-3-1-1-15,1 1 0 0,1 0-1 0,1-3 2 16,-1 1 0-16,2-1 0 0,3-1-4 0,2-1 2 15,-8 2-7-15,9-3-2 0,-4 0 4 0,1-4-8 16,0 1 0-16,-1 1-1 0,0-3 4 0,2 2-3 16,-4-5 1-16,2 3 1 0,-3-2-4 0,0 2 8 15,-1-1-2-15,3-1 2 0,-1-3 0 0,-3 6 5 16,-2-2-1-16,-5 6 2 0,9-8 3 0,-4 4 5 16,-5 4 4-16,7-6-1 0,-7 6 1 0,0 0-4 15,9-9-4-15,-9 9 2 0,0 0-7 0,0 0 4 16,0 0 1-16,0 0-4 0,0 0 0 0,0 0 2 15,0 0-3-15,7 19 2 0,-7-19 0 0,1 11 1 16,-1-11-2-16,3 14 6 0,-1-6-1 0,2-2-7 16,-1 3 9-16,-3-9-5 0,8 10 3 0,-6-4-4 15,5 0 3-15,-1-2 0 0,3 1 1 0,-1-1-1 16,-8-4-2-16,21 6 0 0,-9-2 2 0,4-3-5 16,-2 0 7-16,2-1-4 0,1-1-2 0,-3-2-3 15,4 1-2-15,-1-4 0 0,0 2-1 0,4-3-4 16,-6 2-5-16,0 0 1 0,2-1 1 0,-2 0 0 15,0-3 0-15,-2 4 1 0,3-1-5 0,-3 3 5 16,-1-2 4-16,-3 1 0 0,-1 1-4 0,-8 3 6 16,16-1-8-16,-16 1 9 0,14 0-6 0,-14 0 7 15,9 4-3-15,-4 1 2 0,-5-5 2 0,7 12 4 16,-3-3 3-16,0 3 1 0,-2 4 1 0,1 1 1 16,-3 1 6-16,3 6 2 0,-3 8-4 0,0 0 2 15,0 0-1-15,-3 1-3 0,3 1 1 0,0-1 1 16,-1-2-2-16,1 2 1 0,-2 3-4 0,-2-4 2 15,4 4-1-15,0-10-3 0,0-3 5 0,2 1-3 16,0-2-2-16,0-1 1 0,2-1 1 0,-3-3-1 0,2 2 0 16,0-5-1-16,1 0-5 0,0 0-13 0,0-2-19 15,0 0-20-15,-3-5-17 0,1 2-18 0,-2-9-28 16,4 13-22-16,-4-13-33 0,0 8-110 0,0-8-303 16,0 0 135-16</inkml:trace>
          <inkml:trace contextRef="#ctx0" brushRef="#br0" timeOffset="29363.74">17179 216 94 0,'0'-16'178'0,"1"10"-16"16,-1 6-14-16,5-15-19 0,-1 9-15 0,-4 6-10 15,8-10-8-15,1 8-4 0,-2-4-16 16,1 3-5-16,-8 3-5 0,22-3-5 0,-12 3-4 16,1-3-5-16,-11 3-1 0,18 0-11 0,-5 3 1 0,-3-2-8 15,2 4 1-15,0-2-4 0,-4 0 0 0,2 6-4 16,1-3-1-16,-6 2-2 0,2 2 2 0,-2 1-3 15,0 3 5-15,-2-3-3 0,-1 1 0 16,-2 0-1-16,0-3-3 0,-2 3 0 0,-1 1-3 16,-1-5 2-16,1 4-7 0,-2-4 5 0,0 2 0 0,-2-1-6 15,0 0 2-15,3-2-3 0,-5 2-2 0,3-1-1 16,1-2-17-16,5-6-18 0,-8 10-17 0,4-5-12 16,4-5-4-16,-5 7 2 0,5-7 3 15,0 0-6-15,0 0 0 0,17 9-6 0,-3-6-10 0,0-3 5 16,1-3 3-16,0 3-1 0,3-2 5 0,7-2 12 15,-2 0 3-15,3 2 4 0,2-4 8 0,-3 0 2 16,2-3 23-16,-3 3 13 0,1-3 21 0,2 2 2 16,-3-4 16-16,-2 2 7 0,-1-3 10 0,0-1 5 15,-2 1 8-15,1 0 3 0,-3-2-1 0,-3 1-2 16,2-1-8-16,-3-4 5 0,-4 5-9 0,3-4-4 16,-4 3-4-16,3-3-6 0,-1-2-6 0,-3 1 4 15,1-1-12-15,-2-4-5 0,0 1 0 0,-1 1-4 16,1-2-5-16,-3 0-5 0,3 3 2 0,-4 3 0 15,2-2-1-15,-2 2-3 0,1 4 2 0,-3-2-6 16,0-1 0-16,0 4 4 0,-2-1-2 0,1 4 3 16,1 9-3-16,-2-11-2 0,2 11 2 0,-4-11-5 15,4 11 1-15,-8-7-1 0,8 7-4 0,-11-1 1 16,11 1-1-16,-16 1 0 0,16-1 3 0,-14 6 0 16,1 0-2-16,3 3 5 0,-1-1-1 0,-1 5-2 15,-3 2 1-15,2 5-1 0,2-1 9 0,0 3-6 16,-1-3 2-16,1 4-3 0,0-1 0 0,2 9 0 15,-1 0 0-15,3-7 0 0,1 0 4 0,2 7-5 16,2-6 0-16,-2-2 2 0,6-2 1 0,2-1 0 16,1 3 2-16,-1-3-3 0,4-2 0 0,-3-2 2 15,3-2 0-15,6 2 2 0,-5-4-3 0,3 0-1 16,0-5 1-16,2 2 3 0,0 0-3 0,3-3-1 0,-1 0 1 16,8 0 4-16,-2-2-5 0,1-2 2 15,0 1-1-15,0-2 1 0,-2-2 1 0,1-2-5 16,2-3 0-16,-2 3 11 0,2 0-10 0,-5-3-2 15,2-3 3-15,-5 3 0 0,-2-3-2 0,2 2 3 16,-3-4-2-16,-1 1-2 0,0-2 4 0,-3-3-9 16,-3 2 1-16,-1 1 4 0,-2-2-8 0,-3-1 4 15,0 5 2-15,-3-1 0 0,0 0 3 0,-3 2-1 16,0 3 1-16,-1-1 5 0,-2 4-4 0,0 0-4 16,-5 0 4-16,14 3-3 0,-20 1 2 0,8 1 5 0,0 4-5 15,2-2 0-15,-2 2-3 0,4 0 3 16,-1 3 1-16,3 0-4 0,-1 3 3 0,3-2 1 15,2 3 2-15,-2-1 1 0,5 0 1 0,-1 0-2 16,3-1 0-16,2 2-2 0,-1-3 2 0,5 1 3 0,1-1-3 16,-1 1-1-16,3-4 6 0,0 2-3 0,2-3-3 15,-1-3 3-15,3 2-2 0,1-3-1 0,-1 0 0 16,1-2-2-16,-2-2-1 0,8 0-6 0,-1-3 4 16,-6 2-7-16,1-3-5 0,4-3-8 0,-2 2-8 15,2-4 1-15,-3 1-8 0,-2 1-1 0,0-6 3 16,3 3-1-16,-2 0 2 0,-5 1 8 0,0 3 5 15,1-3-1-15,-1 4 8 0,-2-3 5 16,-3 4 10-16,-1 1 4 0,2 1 2 0,-3-3-2 16,-5 7 6-16,9-6-5 0,-9 6 0 0,12-5 1 0,-12 5-1 15,0 0 5-15,15 3-1 0,-15-3 2 0,11 6 1 16,-3-2 2-16,0 2 6 0,-1-1 0 16,3 1 2-16,2 4 0 0,0-3 0 0,-1 1 1 15,2 4 0-15,-1-3-4 0,4 1 2 0,1 1 0 0,-4-1-3 16,3-1 4-16,3 3-7 0,-4-6 0 0,-1 4-1 15,-2-5-1-15,3 1 1 0,1 0 0 0,-3 0-4 16,2-2 0-16,-1 2 1 0,-2-2-5 0,-2-2-9 16,-2 1-17-16,0-2-21 0,-8-1-19 0,17 0-17 15,-17 0-24-15,16-1-25 0,-16 1-43 0,11-5-127 16,-11 5-320-16,6-10 142 0</inkml:trace>
          <inkml:trace contextRef="#ctx0" brushRef="#br0" timeOffset="29642.35">18889 183 129 0,'-6'5'199'0,"0"4"-9"0,-5-2-10 15,4 4-8-15,0-1-3 0,-5 2-8 0,6 3-2 16,-3-4-16-16,-1 3-10 0,0 2-14 0,-2 1-8 15,-2-2-9-15,6-2-11 0,-4-1-8 0,6 0-6 16,-6 0-8-16,3 2-7 0,2-3-2 0,-1 0-11 16,-1 0-2-16,3-3-5 0,0 1-8 0,0-5-14 15,1 2-17-15,5-6-20 0,-8 11-26 0,8-11-15 16,-7 7-18-16,7-7-9 0,0 0-11 0,0 0-15 16,-4 8-24-16,4-8-26 0,0 0-143 0,0 0-329 15,0 0 146-15</inkml:trace>
          <inkml:trace contextRef="#ctx0" brushRef="#br0" timeOffset="29886.93">19074 230 61 0,'0'0'180'0,"2"11"-10"0,-2-11-8 0,2 13-7 16,-1-5-11-16,-1-8 4 0,2 15-3 0,0-7-8 15,0 0-15-15,0 1-6 0,2-3-9 0,-2 4-12 16,1-3-5-16,-3-7-12 0,4 16-5 0,-2-7-6 16,0-3-7-16,-2-6-6 0,6 13-3 0,-4-8-6 15,-2-5-4-15,4 14-6 0,-4-14-18 0,5 11-19 0,-5-11-24 16,6 6-19-16,-6-6-24 0,5 6-40 16,-5-6-38-16,0 0-180 0,0 0-352 0,15-2 156 15</inkml:trace>
          <inkml:trace contextRef="#ctx0" brushRef="#br0" timeOffset="30093.59">19249 51 19 0,'0'0'262'0,"-1"-14"-26"0,1 14-19 16,1-13-30-16,-1 13-14 0,3-10-19 15,-3 10-19-15,1-11-24 0,-1 11-30 0,0 0-31 16,3-14-34-16,-3 14-30 0,4-6-30 0,-4 6-24 16,6-10-25-16,-6 10-11 0,7-6-116 0,-7 6-238 0,8-11 106 15</inkml:trace>
          <inkml:trace contextRef="#ctx0" brushRef="#br0" timeOffset="30381.11">19410-164 105 0,'13'10'166'0,"-13"-10"-4"0,5 12-10 15,-1-6-3-15,-2 3-8 0,4 4-8 0,-2-1-5 16,-1 3-4-16,3 3-7 0,0 1 1 0,0 3-5 0,-2 0-4 16,3 1-4-16,-4 2-1 0,4-3-13 15,-3 4-8-15,0-3-4 0,1 0-6 0,-1 2-8 16,-1-4-6-16,2 0-4 0,0-2-3 0,-1 1-10 15,1 0-1-15,-3-2-3 0,-1-3-4 0,0 0-2 0,2 0-4 16,2 1-5-16,-2-4 6 0,-1 4-10 0,1-4-12 16,-2-4-10-16,2 4-12 0,-2-3-13 15,4 1-8-15,-3-1-17 0,2-3-15 0,-4-6-19 16,6 13-17-16,-1-8-23 0,2-1-24 0,-1-1-19 0,-6-3-153 16,13 5-349-16,-13-5 154 0</inkml:trace>
          <inkml:trace contextRef="#ctx0" brushRef="#br0" timeOffset="31109.61">19417 312 73 0,'0'0'183'0,"0"0"-15"15,0 0-15-15,45-4-12 0,-30 4-17 0,-1 2-9 16,5-2-11-16,-2 2-11 0,0-4-9 0,6 2-8 16,1 2-7-16,-1-4-8 0,-1 4-4 0,-5-4-9 15,0 0-1-15,7 2-2 0,-7 0 0 0,-1 0-2 16,-1 0-4-16,-2-3-5 0,2 3 2 15,-2 0 3-15,-3 0-5 0,-10 0-1 0,19-1 0 16,-19 1-4-16,15 0-5 0,-8 1 0 0,-7-1-5 0,13 3 2 16,-13-3-5-16,10 4-3 0,-10-4 1 0,9 4-5 15,-9-4 0-15,8 4 6 0,-1 0 6 0,-7-4-6 16,10 5 5-16,-3-2 2 0,-7-3 6 0,9 3 1 16,-1 0 0-16,-8-3 1 0,13 1-2 0,-5 1 4 15,-8-2-5-15,17-2-1 0,-17 2 3 0,17-4-4 16,-3 1-1-16,-6-3 0 0,5 0-2 0,-1 0-3 15,0 2-1-15,2-4-4 0,-1 1 2 0,0 0-4 16,1-4 0-16,-2 3-3 0,3-3-1 0,-1 2-2 16,-1 1 0-16,3-2 1 0,-3 3 3 0,-3-1-9 15,2 1-1-15,-3 1-1 0,-2 1 1 0,-2 1-1 16,3-2 0-16,-8 6-4 0,9-4 1 0,-9 4-1 16,0 0 5-16,0 0-7 0,17 8 3 0,-13-2-2 15,1 0 0-15,-1 3 2 0,4 2-1 0,-2 2 3 16,2 5 2-16,4 1-2 0,0 0 0 0,0 2 0 15,2 3 0-15,-5-2 2 0,11 6-2 0,-3 0 2 16,-8-5 2-16,6 8 2 0,0-3 0 0,1 2 0 16,-7-8 1-16,-1 11-2 0,-1 3 1 0,-1-5 1 15,-2 6 0-15,-4-4-1 0,-2 3 3 0,-6-2-1 16,1-3-2-16,-5-1 0 0,-4 5 0 0,3-6 1 16,-5 0 3-16,-5-1-8 0,1-5 6 0,3-7-2 15,-11 5 1-15,-2-6-2 0,0-5-1 0,-5 3 0 16,-1-7 1-16,-1-1-8 0,2-2-2 0,-3-3-15 15,-1-1-7-15,2-1-18 0,-4-4-11 0,2-2-3 16,3 2 2-16,3-5 4 0,4 0 3 0,8 4 0 16,0-2 1-16,5-2-16 0,3 1-23 0,3 0-23 15,3-1-22-15,-1-3-29 0,-5-3-122 0,6-2-309 0,5 4 136 16</inkml:trace>
        </inkml:traceGroup>
        <inkml:traceGroup>
          <inkml:annotationXML>
            <emma:emma xmlns:emma="http://www.w3.org/2003/04/emma" version="1.0">
              <emma:interpretation id="{00CA9EA6-D5F3-4A59-9BE2-E1EB469F7FD6}" emma:medium="tactile" emma:mode="ink">
                <msink:context xmlns:msink="http://schemas.microsoft.com/ink/2010/main" type="inkWord" rotatedBoundingBox="22416,699 25155,695 25157,1646 22417,1651"/>
              </emma:interpretation>
            </emma:emma>
          </inkml:annotationXML>
          <inkml:trace contextRef="#ctx0" brushRef="#br0" timeOffset="32403.28">21171 474 77 0,'0'0'156'0,"0"0"-10"0,0 0-16 0,0 12-2 15,0-12 0-15,0 0 0 0,13 8-5 0,-6-4-8 16,2 0-2-16,0-2-14 0,5 1-6 0,3-3-11 16,-2 3-10-16,0-3-4 0,2 0-4 0,7 0-5 15,-7-1-6-15,-3-1-6 0,2-1-7 0,-3 3 1 16,-1-4-7-16,-2 1 1 0,-2-2-4 16,1 1 1-16,-9 4-10 0,11-10 0 0,-7 4 1 0,-4 6-2 15,4-12-13-15,-4 12-9 0,0 0-4 0,-16-21-13 16,8 15-1-16,-4 0 1 0,-1-1-8 0,-8-2-12 15,4 7 11-15,0-2 2 0,-6 0-11 0,-1 2 5 16,6-2-1-16,-4 2 2 0,5-1-5 0,4 3 5 0,0 0-4 16,-2 0 0-16,15 0-6 0,-14 3-6 15,14-3 2-15,-15 0 13 0,15 0 0 0,-6 2-5 16,6-2 8-16,0 0 4 0,0 0 3 0,0 0-2 16,0 0 12-16,0 0-3 0,27 6-6 0,-14-8 6 15,6 2 12-15,3-4 7 0,2-1 1 0,2 3-1 16,9-5 13-16,0 0-5 0,1-1 1 0,0-1 5 15,-1 2 5-15,2-5-2 0,-6-3 9 0,3 5-3 0,-2-1 1 16,-9-2-1-16,1 1 5 0,1 0-13 16,-4-5 2-16,0 2-3 0,-3-2-6 0,-1-1 0 0,-3 3 1 15,1-5 3-15,-5 3-12 0,-6 4 10 16,5 1 12-16,-8-2-3 0,3 0-2 0,-1 1-3 0,-3 0 3 16,-1-1 2-16,1 14-3 0,-7-14-8 0,3 5-3 15,4 9 2-15,-9-14-5 0,1 9 0 0,0 2 14 16,8 3-3-16,-15-4-1 0,15 4-8 0,-13-1 0 15,13 1-1-15,-13 2 1 0,13-2-4 16,-15 9 3-16,10-4-1 0,1 1-1 0,-1 5-2 0,0 0 5 16,-1 0-9-16,2 3 5 0,2 1-2 0,-2 1 9 15,3 5-2-15,-1-3 5 0,0 3 0 0,0 0 1 16,4 0 2-16,-2 2 3 0,4-2 1 0,-3 2 1 16,3-3 4-16,-2 2 2 0,2-1 6 0,3 4-5 15,-1-3 4-15,0-1 0 0,-1 0 0 0,1 0-3 16,5-1 0-16,-5 0 0 0,1-1-2 0,-3 1 1 15,0-2-4-15,4 2 1 0,-6-3-1 0,5-2-2 16,-3 4-2-16,0-3-2 0,-2 1 0 0,2-4-3 16,1 2-3-16,-3-2 3 0,3-1-1 0,0 1-6 15,-2-1 1-15,-1-4-2 0,-2 5-3 0,2-5-17 16,-2-8-17-16,-2 16-18 0,2-16-10 0,0 15-18 16,0-15-31-16,0 0-16 0,0 0-30 0,2 17-26 15,-2-17-30-15,-6 5-117 0,6-5-350 0,0 0 154 16</inkml:trace>
          <inkml:trace contextRef="#ctx0" brushRef="#br0" timeOffset="32625.16">21736 535 287 0,'4'-11'286'0,"-4"11"-23"0,0 0-29 0,0 0-24 15,4-11-21-15,-4 11-18 0,0 0-18 0,10-3-15 16,-10 3-15-16,12-1-14 0,-12 1-20 0,13 0-21 16,-13 0-26-16,0 0-15 0,17 0-26 0,-17 0-27 15,14 4-20-15,-5-4-22 0,-9 0-23 0,21 0-28 16,-10 2-16-16,1-2-21 0,-1 0-136 0,-1-2-316 16,4-1 140-16</inkml:trace>
          <inkml:trace contextRef="#ctx0" brushRef="#br0" timeOffset="33762.93">22349 161 88 0,'5'-16'185'0,"0"1"-10"0,2 3-20 0,3-3-9 15,1-1-19-15,2-1-15 0,0 0-5 0,1 1-11 0,3 3-12 16,3-6-5-16,-2 3-9 0,2 1-2 16,2-1-11-16,0 3-6 0,-1 1-1 0,-1-2 0 15,-1 1-5-15,2 5-2 0,0-1-4 0,-6 1-1 16,-1 2-3-16,0 0-4 0,3 4 1 0,-2-4-2 0,-1 3-2 15,3-2 1-15,0 5-3 0,-2 0-4 16,-2 2-1-16,-2-1-3 0,4 4-3 0,-3 1-3 0,2 0-1 16,-1 0 0-16,-3 7-1 0,1-2 0 15,2 8 5-15,-1-1-6 0,-3 4 5 0,1 5 4 0,1 6 1 16,-3-2-3-16,1 2 7 0,-1-1-1 0,-3-6-2 16,7 2 2-16,-7 3 0 0,-1-7-7 15,1 1-1-15,-2-3 0 0,2-1 5 0,0 2-4 16,-2-2-3-16,1 0 1 0,1-9-1 0,-3 4 1 0,2-5-4 15,2 1 2-15,-1 1 2 0,-3-7 0 0,2 3-4 16,2-2 2-16,-1-1-1 0,-5-6-1 0,12 8-2 16,-6-5 6-16,2 0-5 0,-8-3 0 15,17 1-4-15,-17-1-6 0,17-6-13 0,-8 2-9 0,2-2-6 16,-2-3-3-16,1-1 1 0,2-1-9 0,-4-1 1 16,4 2 6-16,-3-2 5 0,-1-1 2 0,1 2-2 15,-4 4 10-15,-2-2 12 0,2 3 4 0,1 0 6 16,-6 6 5-16,6-9 0 0,-6 9-3 15,3-8-1-15,-3 8-3 0,8-4-5 0,-8 4 0 0,0 0 2 16,0 0 1-16,0 0-1 0,0 0-1 0,0 0 0 16,0 0 7-16,8 16-2 0,-1-11-2 0,-7-5 4 15,5 15 5-15,-1-9 3 0,4 1 0 0,-3-1 8 16,4 3 1-16,-1-3 2 0,1 3-1 0,0-3-2 16,6 0 1-16,-2 0 0 0,1-1-4 0,-4 0 3 15,6-2-5-15,4-3 2 0,-6 3-4 0,6-1 1 16,-3-4-2-16,5-1-1 0,0 1 0 0,-1-2-3 15,1-4 3-15,-2 3-2 0,-6-1 0 0,1-3-2 16,4 0-2-16,-7-1-6 0,0 1-1 0,0-3-2 16,-2 3 1-16,-3-2 0 0,-2 1-2 0,-3 0 1 15,4 2-3-15,-6 8 1 0,0-14-3 0,0 14 1 16,-8-11-2-16,8 11 0 0,-17-8 1 0,5 7-2 16,-2 0 1-16,-3 2 4 0,2 2-1 0,-2 0 2 15,3 3-1-15,4-1-2 0,-2 1 1 0,1 1 1 16,5-1-1-16,-3 2 2 0,3 0 2 0,4 2 0 15,-1-1 1-15,3-9 0 0,3 18 3 0,5-7 2 16,1-2-1-16,-1 2 5 0,6-3 5 0,3 6-2 16,4-4-1-16,1 0-3 0,0-2 0 0,2-1 4 15,1 0-4-15,-2 1-3 0,2-3-12 0,-4 2-13 16,6 0-26-16,-7-1-24 0,-2 0-30 0,5-5-37 16,-9 0-41-16,0 0-155 0,-14-1-362 0,20 0 160 15</inkml:trace>
          <inkml:trace contextRef="#ctx0" brushRef="#br0" timeOffset="32931.9">22689 139 123 0,'0'0'288'0,"0"0"-29"0,6-6-28 15,-6 6-29-15,0 0-22 0,0 0-16 0,0 0-23 16,0 0-10-16,0 0-14 0,6 19-10 0,-6-19-9 16,5 20-11-16,-3-8-8 0,-2 4-10 0,4-1-5 15,-1 4-1-15,2 1-6 0,0 0-7 0,-3-5-5 16,2 6-1-16,0 1-9 0,1-3 0 0,-3 2-1 16,2-6-4-16,-1-3-6 0,2 4-2 0,-2-2-10 15,-1 0-23-15,0 0-22 0,-2 0-22 0,0 0-20 16,0-2-20-16,0-5-29 0,0-7-13 0,0 15-25 15,0-15-18-15,-4 11-141 0,4-11-346 0,-9 6 154 16</inkml:trace>
        </inkml:traceGroup>
        <inkml:traceGroup>
          <inkml:annotationXML>
            <emma:emma xmlns:emma="http://www.w3.org/2003/04/emma" version="1.0">
              <emma:interpretation id="{9E482EC4-FA01-4907-B9FE-8596848E1A2D}" emma:medium="tactile" emma:mode="ink">
                <msink:context xmlns:msink="http://schemas.microsoft.com/ink/2010/main" type="inkWord" rotatedBoundingBox="26018,656 30510,649 30512,1955 26021,1963"/>
              </emma:interpretation>
            </emma:emma>
          </inkml:annotationXML>
          <inkml:trace contextRef="#ctx0" brushRef="#br0" timeOffset="35005.04">24748 435 140 0,'9'-14'183'0,"-9"14"-17"0,17-3-16 16,-3 3-17-16,3-2-13 0,3 4-7 0,3 0-15 15,11-2-8-15,3 2-7 0,0 0-13 0,-1-2-4 16,-7 3-7-16,2 2-8 0,6-4 0 0,-14 2-8 16,5 0-5-16,-2-1-1 0,-1 2-3 0,-4-3-5 15,-2 1-1-15,-2 2-5 0,-2-4-1 0,-1 0-5 16,-2 1 5-16,-4-1-1 0,-8 0-5 0,17 4-2 15,-12-4 0-15,-5 0-1 0,14 3-1 0,-14-3 3 16,10 5 0-16,-5-3-1 0,-5-2 2 0,12 9 3 16,-7-6 4-16,4 0 2 0,-1 1 3 0,-2 2 3 15,2-1 0-15,1-2 4 0,-1 1-2 0,1 1-1 16,-1-1 3-16,4-2-1 0,-4 1 1 0,1 0-1 16,3-3-5-16,-2 2 0 0,2-2-3 0,-12 0 0 15,17 0-1-15,-8-4-1 0,1 0-7 0,0 2 1 16,-3-2 0-16,0-1-2 0,-7 5 1 0,14-11-4 15,-10 4 1-15,0 0-6 0,-4-2 0 0,0 9-4 16,0-22-12-16,-4 10-2 0,0 0-9 0,-5 2-4 16,1-1-10-16,-3 1-12 0,-1 0-4 0,-3 1-21 15,1 3-6-15,-3-2-12 0,0 4-15 0,0 0 2 16,0 2-19-16,-5-2-9 0,8 3-17 0,-3 1-135 16,0-1-304-16,2 1 135 0</inkml:trace>
          <inkml:trace contextRef="#ctx0" brushRef="#br0" timeOffset="34553.16">25226-53 82 0,'0'0'244'0,"5"-8"-15"0,-5 8-12 0,6-8-12 16,-6 8-8-16,2-11-14 0,-2 11-19 0,0-11-12 16,0 11-11-16,-2-13-12 0,2 13-11 0,0-15-12 15,-6 7-12-15,6 8-12 0,-9-12-6 0,1 3-11 16,2-1-5-16,-7 2-10 0,-2 4-7 0,1-1-3 15,0 0-4-15,-3 0-5 0,0 4-4 0,0 0-2 16,-3 0-4-16,0 1-2 0,6 0-3 0,0 2-5 16,2 2 2-16,-5-1-3 0,5 4-2 0,2-1 1 15,-2 2-4-15,0 1 0 0,2 1-1 0,3 4-2 16,2-1 1-16,0 1 0 0,-2 3 2 0,2 3-3 16,5 1 0-16,0 0 0 0,0 2 6 0,0-1-6 15,5 3 2-15,2 5-1 0,1 1 0 0,-2-9-4 16,2 2 5-16,-3 1-2 0,2-1 1 0,3-1-3 0,2 7 4 15,-3-9-2-15,-1 0 3 0,-2 1-2 16,2-5-1-16,-5 5 1 0,5-2 1 0,-4 0 4 16,1-1-2-16,-2-3-3 0,-3-2 2 0,0 1 1 15,3 0-2-15,-6-3 3 0,6 3-3 0,-1-1 1 0,-1 0 3 16,-1 1-3-16,0 0-1 0,0-3 0 0,0 3 0 16,0-5-5-16,0 0-9 0,-1 3-16 0,-1-3-10 15,-1 0-20-15,0-1-17 0,3-9-18 16,-5 15-30-16,5-15-28 0,-9 13-26 0,6-6-20 0,-5-2-160 15,8-5-384-15,0 0 170 0</inkml:trace>
          <inkml:trace contextRef="#ctx0" brushRef="#br0" timeOffset="36132.13">25851 568 204 0,'14'-5'220'0,"-14"5"-17"0,8-8-18 16,-8 8-15-16,12-9-8 0,-4 3-6 0,-2 1-10 16,2-1-10-16,1 0-10 0,-1-4-9 0,1 1-9 15,3-2-5-15,-4 0-13 0,2 3-10 0,-3-6-6 16,5 2-9-16,-4-1-6 0,3-6-5 0,0 2-8 16,-2-4-5-16,3 3-13 0,0-4-15 0,1-8-14 15,-7 5-4-15,7-4-4 0,-4-3-8 0,-3 2 1 16,-1 4-1-16,1-4-3 0,-6-3 2 0,3 10 3 15,-3-10-4-15,-5 10 2 0,2-3 3 0,-3 1-6 16,-2 6 6-16,-1 0 1 0,-2 0-3 0,2 6 3 16,2 2 1-16,-6 0-1 0,7 0 2 0,-2 5-4 15,-1 3 0-15,1-2 5 0,8 5-2 0,-20 0-1 16,20 0 7-16,-18 8-2 0,10-5-3 0,-2 6 2 16,-2 3-2-16,0-4 4 0,1 10 0 0,0 2-1 15,3 0 6-15,2 3 0 0,-2 8 0 0,4-8 1 16,-1 9 1-16,1-2-1 0,4 1 3 0,0-5 1 15,4 6 1-15,1-1-2 0,4-2 4 0,2 1-2 16,-5-6-1-16,6 5 0 0,-2-8 0 0,5-1 1 16,-1 1 0-16,3-3 0 0,0-2 2 0,3 1 4 15,1-3 1-15,10-1 4 0,-10-6 10 0,2 3-1 16,1-4 0-16,-4-1 4 0,6-1 2 0,-5 1-2 0,2-4-2 16,3 3 1-16,-1-4-2 0,-1-1-3 15,0-1-1-15,1 1-2 0,-1-2-3 0,-1-4-2 16,0 0 0-16,1-3-3 0,-1 0 1 0,0-2-2 0,-1-3-4 15,5-6-3-15,0-1-19 0,-2-2-10 0,0-2-6 16,0 0-10-16,-5-2-5 0,1-1-5 0,-5-3-6 16,1 1-4-16,-3 1 3 0,-1-4-6 0,-3 5 14 15,-5 6-3-15,-1-8 4 0,0 7 12 0,-3 3 6 16,-2-4 3-16,-3 4 7 0,0 3-4 0,-1-1 4 16,-1 4 5-16,-3 0 0 0,1 3-2 0,-3-1 2 15,0 4 8-15,-2 0-5 0,1 3 2 16,-3 0-4-16,3 2 5 0,-2 2 3 0,-2-1 4 0,0 3 0 15,2 5 3-15,-3-1 7 0,-5 2-1 0,5 4 4 16,-3 1 3-16,0 5 4 0,1-1 4 0,-5 9-3 16,2 1 0-16,4 2 2 0,-3 1-8 0,6 0 3 15,-2 2 0-15,4 0-3 0,0 1 2 0,1-1 1 16,7 1-4-16,3 0 2 0,0-9-1 16,2 1-2-16,3 2 3 0,1-3-2 0,6-1 1 0,-1 3 3 15,3-2-6-15,4-4 2 0,-3 0-2 0,3-2-2 16,1-1-1-16,1-1 4 0,2-2-5 0,2-1-3 15,-1-5 2-15,1 3-1 0,-2-6-5 0,4 3 4 16,0-4-4-16,-3-1-3 0,1 2 0 0,0-3-7 16,2-3-2-16,-3 2 4 0,2-1-3 0,2-1-3 15,-9 0 0-15,3 0 10 0,-2-2-9 0,-1 4 8 16,-2-2-6-16,-2 1 8 0,1 2-2 0,-4-1 0 16,-9 1-1-16,16-1 6 0,-7 2 3 0,-9-1-6 15,13 3 1-15,-13-3-4 0,12 3 4 0,-5 0 1 16,-7-3 2-16,9 6 0 0,-5 0 4 0,2-2 1 15,-6-4 10-15,8 9 5 0,-3-4-1 0,-5-5 3 16,12 6 1-16,-5-5-2 0,-7-1 7 0,17 5-2 16,-11-4-3-16,-6-1 1 0,17 3 0 0,-5-3 1 15,-3 1 1-15,4-1-5 0,-1-1 1 0,1-2-4 16,-3 1 2-16,-10 2-3 0,17-6-4 0,-5 1 0 16,-4 0-2-16,-1-1 2 0,2 1-2 0,-1-5-3 15,-3 3-1-15,-1 0-2 0,-2-1 0 0,-2 8 2 16,3-17-7-16,-2 9 1 0,-1 8 8 0,-5-15-8 15,-2 6 2-15,4-1 0 0,-5 4-6 0,-4-3 4 16,2 6-3-16,-6-3 0 0,1 2 2 0,2 2-3 16,-1-1 1-16,0-1-4 0,-2 4-6 0,3 0-8 15,-2 0-18-15,6 3-4 0,-5 1-13 0,5-3-18 16,9-1-14-16,-16 6-17 0,10-4-24 0,6-2-7 16,-11 9-117-16,8-3-276 0,3-6 123 0</inkml:trace>
          <inkml:trace contextRef="#ctx0" brushRef="#br0" timeOffset="36964.27">27262 421 231 0,'0'0'213'0,"0"0"-21"0,0 0-21 16,0 0-21-16,0 0-15 0,0 0-18 0,0 0-9 15,0 0-10-15,10 9-12 0,-10-9-8 0,7 6-4 16,-7-6-9-16,0 0-1 0,1 10-8 0,-1-10-8 0,3 9-4 16,-3-9-5-16,7 5-1 0,-7-5 1 15,8 7-3-15,-8-7 2 0,5 5 3 0,-5-5-1 16,10 5-3-16,-3-3 0 0,-7-2-3 0,16 1-1 16,-16-1-2-16,17-1 1 0,-9 1-2 0,-8 0 1 15,18-7-3-15,-9 3-2 0,4-2-1 0,-1 2-3 0,1-2-2 16,-1-3-3-16,-1 2 1 0,-1-4-3 0,0 3-2 15,-2 0-3-15,-1-1 0 0,-2 3-3 16,2 0 0-16,-1 0 0 0,-1-3 5 0,-5 9 0 16,6-6-2-16,-6 6-1 0,5-6-3 0,-5 6-3 0,0 0-4 15,5-9 3-15,-5 9-7 0,0 0 5 0,0 0-2 16,0 0-2-16,0 0-1 0,0 0 0 0,0 0 2 16,0 0-2-16,0 0 3 0,0 0-2 0,-13 27 2 15,10-18-2-15,3-9 1 0,-5 12 0 0,5-12 2 16,0 12 0-16,0-12 1 0,3 16 4 0,-3-16-5 15,1 12 3-15,-1-12 5 0,4 12-7 0,1-9 4 16,-2 3-3-16,-3-6 4 0,12 10-2 0,-3-6-1 16,3 1 1-16,-3-2 1 0,2-3-2 0,0 3-1 15,2-3 2-15,3 1 1 0,-3-1-5 0,1-1 3 16,-1-2 3-16,0 1-2 0,2 0 0 0,-4-5 4 16,-1 1 11-16,1 0 1 0,-2 1-3 0,-1-4 5 15,0 2-2-15,0-2 1 0,-3-2-2 0,0 1 1 16,-2 1-2-16,1 0-21 0,-4 9 3 0,3-16-2 15,-3 8-2-15,0 8 2 0,0-13-8 0,0 13-11 16,-3-9-8-16,3 9-9 0,0 0-6 0,-1-12-6 16,1 12-7-16,0 0 1 0,0 0-8 0,0 0-4 15,0 0 6-15,1-13 1 0,-1 13 4 0,0 0 4 16,17 1 11-16,-17-1-1 0,17 3 7 0,-4-3-1 16,3 1 12-16,-3 0-1 0,4 0 2 0,0 2 2 15,-3-6 10-15,3 6 8 0,-1-3 15 0,1 1 7 16,-3-1 8-16,1 3 13 0,2-1 6 0,-6-4 4 15,-1 2 8-15,1 2 1 0,1-2 6 0,-12 0-9 16,12 0-4-16,-12 0-5 0,12 0-3 0,-3 3-10 16,-9-3-3-16,8 3-1 0,-8-3 5 0,5 6-10 15,-5-6 1-15,4 6-6 0,-4-6-4 0,2 13 2 16,2-8 1-16,-4-5 2 0,5 13-12 0,-3-7 5 16,-2-6-1-16,4 13-3 0,-4-13 2 0,2 12-2 15,2-6 1-15,-4-6 0 0,2 14-2 0,-1-8-7 16,-1-6-6-16,2 11-14 0,-2-11-7 0,3 8-10 15,-3-8-12-15,3 10-7 0,-3-10-18 0,0 0-9 16,6 6-22-16,-6-6-25 0,12 2-31 0,-12-2-28 16,0 0-126-16,0 0-342 0,20-11 151 0</inkml:trace>
          <inkml:trace contextRef="#ctx0" brushRef="#br0" timeOffset="37192.86">28103 27 90 0,'0'0'270'0,"3"-9"-26"0,-3 9-20 16,0 0-22-16,4-9-21 0,-4 9-17 0,0 0-21 16,3-9-14-16,-3 9-14 0,0 0-22 0,0 0-21 15,0 0-26-15,0 0-23 0,22 11-20 0,-16-5-20 16,0 3-17-16,-2-2-21 0,3 4-25 0,0 3-21 15,-2-2-9-15,0 0-15 0,1 2-122 0,-2-1-266 16,-2 1 118-16</inkml:trace>
          <inkml:trace contextRef="#ctx0" brushRef="#br0" timeOffset="38147.22">28233 326 48 0,'1'7'158'0,"-1"-7"-5"16,5 13-18-16,-1-6-10 0,3 3-1 0,-2-1-6 15,-2-3-14-15,2 1-5 0,-1 2-11 0,1-3-8 16,-2 5-7-16,2-3-4 0,-4-2-5 0,-1-6-5 16,9 12 0-16,-3-9-10 0,-6-3-2 0,2 9-7 15,-2-9 3-15,5 5-7 0,-5-5-2 0,0 0 5 16,7 6 6-16,-7-6 17 0,0 0-10 0,0 0-4 16,0 0-6-16,0 0-10 0,0 0 2 0,20-11-2 15,-14 6-6-15,1-2-8 0,-1 1-1 0,1-2-7 16,-1 0-4-16,6-1-4 0,-3-3-6 0,2 3-1 15,-2-1-4-15,3 2 3 0,-3-1-4 0,1-1-1 16,-2 4 4-16,4-3 4 0,-7 3-4 0,3 3 7 16,-3-4 1-16,-5 7 0 0,9-6 6 0,-9 6-4 15,8-6-1-15,-8 6-2 0,0 0-2 0,0 0 2 16,0 0-5-16,0 0-1 0,16 8 1 0,-16-8 1 16,6 7 3-16,-6-7-2 0,6 11 0 0,-4-6 3 15,-2-5 0-15,5 15 3 0,-2-9-1 0,1 1 1 16,0 1-1-16,2-2 5 0,0 1-3 0,0 2 4 15,1-3-8-15,1 0 11 0,-5-1-4 0,7 0 1 16,-3 1-1-16,5-3-1 0,-1 2 8 0,2-2-7 16,-1 0 0-16,-2 0-2 0,3-3 0 0,-1 1 2 15,4-1-5-15,-3-3 1 0,1 0-7 0,0 0-4 16,2 0-1-16,0-2 2 0,-1-1-7 0,5-2-3 0,-6 5 7 16,3-3-4-16,2-6 0 0,-4 7 4 15,-2-3-4-15,2 3 9 0,-7 2 2 0,2 0 6 16,-2 2-5-16,-8 1 1 0,14-9 1 0,-7 8-5 15,-7 1 3-15,9-2-3 0,-9 2 4 0,0 0-3 16,14 1 1-16,-14-1 2 0,0 0 5 0,15 6-2 16,-7-3-1-16,-1 3 1 0,4-3 6 0,-1 2-1 15,3 2 5-15,2-4-2 0,-1 3 0 0,1-3-1 16,-1 3 0-16,-1-2 2 0,0-2-7 0,2-2 3 16,-1 3 1-16,-2-3-2 0,-2 2 0 0,2-3-1 15,-12 1 2-15,22-1-3 0,-14-2-1 0,1 1 4 16,-9 2-5-16,14-7-1 0,-7 4-5 0,-2-3 2 0,-5 6-3 15,5-10 0-15,-5 10-7 0,0-11 3 16,0 11-11-16,-10-13 4 0,10 13-8 0,-14-7 1 16,-2 2-2-16,3 3-5 0,-3 1 5 0,2-2 2 0,-3 3 1 15,1 3-6-15,-1-2 5 0,3 1 10 16,-2 1-7-16,3-1-1 0,-1 3-2 0,-1 4 4 16,2-3 2-16,1-1-1 0,2 2 8 0,-2 2-3 15,6-1 6-15,0 0-1 0,0 4-3 0,3 0 7 16,6 0 5-16,-2 3 5 0,2 1 3 0,2-1 1 0,4 6-1 15,-1 1 2-15,4-1 5 0,0 1-6 0,-2 1-3 16,0 2 2-16,2-4 0 0,1 9-1 16,-2-2-3-16,-1-3 4 0,-2-1-2 0,3-2-3 15,0 8 1-15,0-8-3 0,-5 2 4 0,1 1-5 16,-1-3-1-16,1-1 2 0,2 3-9 0,-5-3 16 0,-1-1 0 16,-1-3-2-16,1 0-6 0,-1-1 0 0,-3-1 3 15,0-2 0-15,-2 1 3 0,2-6 2 16,-4 1-4-16,2-2 1 0,-7-1 4 0,-2 0 3 15,-4-3-3-15,-6-1 1 0,1-2-4 0,-6 0 2 0,-9-8-1 16,-3 2-10-16,-4-3-11 0,0-7-16 0,0-1-11 16,-2-2-10-16,2-3 6 0,4 6 4 0,5-3 5 15,4 1 1-15,11 7 7 0,2-4 6 0,6 2 8 16,4 4-2-16,1-2 0 0,3 1-14 0,6-3-18 16,4-2-35-16,8-3-19 0,-1 4-21 0,5 0-101 15,1-3-241-15,11 0 106 0</inkml:trace>
        </inkml:traceGroup>
      </inkml:traceGroup>
    </inkml:traceGroup>
    <inkml:traceGroup>
      <inkml:annotationXML>
        <emma:emma xmlns:emma="http://www.w3.org/2003/04/emma" version="1.0">
          <emma:interpretation id="{9BDC5DAB-1748-4D86-9937-65D408DAD4AB}" emma:medium="tactile" emma:mode="ink">
            <msink:context xmlns:msink="http://schemas.microsoft.com/ink/2010/main" type="paragraph" rotatedBoundingBox="3913,2226 7960,1885 8084,3363 4038,370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6AD6417-C578-467B-98EE-3FDB5C471FAB}" emma:medium="tactile" emma:mode="ink">
              <msink:context xmlns:msink="http://schemas.microsoft.com/ink/2010/main" type="line" rotatedBoundingBox="3913,2226 7960,1885 8084,3363 4038,3704"/>
            </emma:interpretation>
          </emma:emma>
        </inkml:annotationXML>
        <inkml:traceGroup>
          <inkml:annotationXML>
            <emma:emma xmlns:emma="http://www.w3.org/2003/04/emma" version="1.0">
              <emma:interpretation id="{EE4EB7CC-2FDE-481D-9C74-8173DE37A18C}" emma:medium="tactile" emma:mode="ink">
                <msink:context xmlns:msink="http://schemas.microsoft.com/ink/2010/main" type="inkWord" rotatedBoundingBox="3913,2226 7960,1885 8084,3363 4038,3704"/>
              </emma:interpretation>
            </emma:emma>
          </inkml:annotationXML>
          <inkml:trace contextRef="#ctx0" brushRef="#br0" timeOffset="41176.91">2697 1874 59 0,'0'0'145'16,"0"0"-7"-16,0 12-12 0,0-12-11 0,-3 13-6 15,3-13-11-15,-1 12-13 0,1-12-5 0,0 15-1 16,0-15-10-16,0 9-5 0,0-9-8 0,4 13-9 15,-2-7 1-15,-2-6-9 0,7 12 0 0,0-6-1 16,0-1 0-16,1-3-1 0,4 1-7 0,4 0 7 16,-2 0-7-16,3-3-10 0,0-4 1 0,7 2 3 15,-1-2-9-15,-1-2 3 0,1-3 2 0,-1 3-7 16,-3 0 3-16,4-4-3 0,-5 1-2 0,-2 0-1 16,-5 0 2-16,1 0-6 0,-4-1-4 0,1-1-11 0,-2 1 11 15,-5 1 0-15,2 2-2 0,-3-1-7 16,-1 8 5-16,-2-15 4 0,2 15-9 0,-9-15 0 15,1 11-3-15,-4-2 7 0,-2 1-2 0,-1 4-1 0,-3-2 1 16,1 1 7-16,-5 1 6 0,5 1-4 0,-7 3 7 16,1 1-1-16,2 1 3 0,0 1 0 15,-1 0-2-15,5 0 1 0,-2 4-2 0,4-2-2 16,2 2 1-16,0-3 1 0,2 2 0 0,5-1-1 0,-4 5 1 16,5-4-13-16,3 3 16 0,-1-3-6 0,2 0-1 15,1-9-5-15,6 17 7 0,-1-9-2 0,2 1-4 16,3-2 4-16,1 2 2 0,-1-7-3 0,3 2-2 15,2-2-2-15,1 1 1 0,0-3 2 0,3 0-1 16,-2-3-3-16,5 1-1 0,-5-2 7 0,7 2-9 16,-10-7 1-16,8 2 2 0,-6 1 2 0,-2-1-3 15,1-3 2-15,-4-1 0 0,1 0 3 0,-4-2-5 16,2 4 4-16,-3-1 7 0,2-2 6 0,-6 3 15 16,2 0-8-16,-4 1 0 0,3 0 5 0,-4 8 0 15,5-12 5-15,-5 12-5 0,6-9-4 0,-6 9-5 16,0 0-3-16,0 0-6 0,0 0-1 0,5-6-2 15,-5 6-1-15,0 0 1 0,0 0 3 0,0 0-9 16,0 0 6-16,1 30-4 0,0-20 0 0,1 2 3 16,0 0-3-16,1 1 0 0,2-2-1 0,2 0-1 15,-1 1 4-15,0-1-2 0,-1-4 2 0,4 2-4 0,-1 0 5 16,2-3 0-16,-2 0 2 0,3-2-5 0,2-1 2 16,-4 0-2-16,5-3 4 0,3 0-4 15,-1-1 2-15,1-1-1 0,-3-3 3 0,3-3-2 0,5 0-2 16,2 0 1-16,-3-2 1 0,-2-4-4 0,2 0-5 15,-1-2 3-15,-2-3-13 0,1 3-6 0,5-10-2 16,0-2-12-16,-3 1-3 0,-4-4 0 16,0 0-7-16,-1-2-9 0,-3 2 1 0,0-1 2 0,-2-2 3 15,-1 4 5-15,-5 6 0 0,-3 1 11 0,2 0-9 16,-2 0 5-16,0 4 12 0,-4-2 2 0,-1 5 4 16,-2-5 10-16,0 8 10 0,1-1 6 15,-5 2-5-15,1 2 3 0,0-1-1 0,-4 4-7 0,0 0 3 16,1 5 1-16,-1-2-2 0,-4 4-2 0,3 0-6 15,0 3 10-15,1 3 7 0,0 1-6 0,1 2-7 16,0-1 9-16,-1 6-4 0,2 3-3 0,2 0 3 16,-1 3 6-16,6 2-18 0,3 0 17 0,2 0 0 15,-2 0-6-15,2 4 5 0,6-2 0 0,1 0-2 16,6 4 3-16,-2-5-7 0,5 3 7 0,4-2-3 16,-3-5-1-16,3 6 4 0,-3-8-3 0,2-3-8 15,-4 0 7-15,3-1 4 0,-2-1 4 0,-2-6-8 16,-3 3 1-16,4-3 0 0,-1 0-2 0,-2-3 0 15,0-1 4-15,0-1-4 0,-1 2-1 0,-4-3 4 0,-9 0 11 16,18 1-2-16,-11-6 3 0,-7 5 3 16,14 1 1-16,-14-1-5 0,9-1-2 0,-9 1-1 15,0 0-6-15,12 1 3 0,-12-1 4 0,0 0-7 16,10 6 4-16,-10-6-6 0,12 7 1 0,-7-5 0 16,2 2-1-16,2 1-6 0,-9-5 5 0,14 7 2 0,-4-4-2 15,-1-2 4-15,1 0-4 0,-10-1-2 16,18 1-4-16,-3 2 10 0,-6-3-5 0,-9 0 3 15,24-4-1-15,-14 3 4 0,-10 1-5 0,17-5 1 0,-9 3 0 16,1-4 0-16,1-1-2 0,-4 1-1 0,0-4 1 16,-1 2 1-16,2-3-4 0,-4 2 3 0,-1-3 0 15,1 1-1-15,-3-1-4 0,0 0 1 0,-3-1 2 16,-1 3-2-16,-1 2-12 0,0-2 5 0,-2 4-9 16,-3-2-13-16,-2 2-3 0,0 1-7 0,-2 4-10 15,-2 1-6-15,-1 0-14 0,4 1-20 0,-3 4-8 16,2 0-2-16,-2 1-6 0,5 0-5 0,-2 2-120 15,1 1-250-15,1-1 111 0</inkml:trace>
          <inkml:trace contextRef="#ctx0" brushRef="#br0" timeOffset="41852.01">4054 1961 122 0,'13'8'135'0,"3"0"-4"16,-1-3-19-16,0 5-1 0,3 3-10 0,-1 0-8 15,-1 0-4-15,1 2-8 0,-4 2-10 0,2 2-2 16,-2 1-8-16,-1 3-4 0,0-1-10 0,1 8-1 16,-1-2-6-16,-2 2-4 0,1 0-5 0,-3-1-11 15,-1-4 9-15,1 7-1 0,-1-7-2 0,-2-3-4 0,2 8 2 16,-5-5-5-16,1 1 1 0,-2-5-6 0,-2 1-1 16,1 3 3-16,-2-3-5 0,-3-1 0 15,-1 0 0-15,-3-2 7 0,1-5-6 0,-3 6-4 0,-3-5 2 16,-3-2-3-16,0 0 5 0,1-4-5 15,-3 2 2-15,-2-5 5 0,-2-1 0 0,0 0-3 16,-2 0 0-16,-4-2-9 0,-5-2 10 0,8-2 0 16,-9-8 4-16,1-1 0 0,0 1 7 0,9-2 5 0,0-1 9 15,-2-6-1-15,5 4 1 0,1-2-3 0,4-4-2 16,4 1-2-16,1-2-7 0,4-1-3 0,3-2-9 16,1-6-7-16,5-4-14 0,2 1-5 15,3-2-15-15,6 2-6 0,4-1-27 0,-1-2-10 0,10-1-17 16,7-13-11-16,-4 14 8 0,1-3 5 0,0 4-3 15,1-1 9-15,-1 2 8 0,1 2 12 0,-3 1 3 16,-1 0 28-16,-3 5 0 0,0 3 20 0,-8 4 12 16,-6 1 11-16,0 3 11 0,1 3 5 0,-2-1-2 15,0 5 7-15,-3 2 4 0,-1 2-4 0,-4 4 1 16,7-13 0-16,-2 9-13 0,-5 4 2 0,6-6 0 16,-6 6-8-16,0 0-2 0,0 0 3 0,0 0 3 15,19 13 0-15,-14-9-4 0,0 3 1 0,2-2 0 16,-1 4-3-16,5-2-2 0,-1 2 2 0,-2-3-3 15,4 0 9-15,0 3 1 0,-2-2 2 0,3-2 3 16,-1-1 0-16,-3 1-1 0,4-2 3 0,1 0-5 16,-4-3 0-16,1-3 2 0,-11 3-3 0,19 0 1 15,-10-2 1-15,1-2 6 0,-2-2-7 0,-1 0 4 16,-1 0-3-16,2-4-3 0,-5 2 3 0,1-4-4 0,1 2-5 16,-4-4 5-16,0 0-5 0,-2 5 4 15,0-6-12-15,-4 1-2 0,-2 2-2 0,-1 1 0 16,-1 1-2-16,-1 2-12 0,-2 1 4 0,0-1-8 15,-4 4 2-15,2 2-3 0,0-1-5 0,1 6-4 0,-1-3-7 16,0 3-10-16,1 3-4 0,1 0-17 0,0 1-8 16,6-2-13-16,-3 4-20 0,5-2-11 15,-1 0-138-15,1 1-276 0,4-8 123 0</inkml:trace>
          <inkml:trace contextRef="#ctx0" brushRef="#br0" timeOffset="42310.75">4672 1822 149 0,'0'0'144'16,"4"13"-14"-16,0-7-7 0,-3 4-8 0,-1-10-9 15,7 14-3-15,-3-5-16 0,-2 0-6 0,4-2 3 16,-3 2-10-16,0-1-1 0,1-2-11 0,-4-6-7 15,7 13-4-15,-6-10-5 0,-1-3-3 0,8 9 0 16,-8-9-1-16,0 0 8 0,2 9 6 0,-2-9 6 16,0 0 9-16,0 0-2 0,0 0-6 0,0 0-8 15,0 0-9-15,0 0-2 0,13-15-6 0,-13 15-4 16,6-15-3-16,-2 6-6 0,2-3-6 0,-1 1-10 16,2 0-2-16,-2 0-1 0,0-2 0 0,2 1 3 15,1 4-7-15,1-3-7 0,-3 2 8 0,1 3 0 16,2 0 0-16,-2-4-3 0,3 3 1 0,-6 3 7 0,5-2-1 15,-9 6-2-15,13-7 2 0,-6 6 1 16,-7 1-7-16,15-2 4 0,-15 2 1 0,17 3-1 16,-10-1 2-16,1 0 0 0,-8-2 3 0,15 11 0 15,-8-7 2-15,2 2-2 0,-2 4 4 0,1-4-3 0,-2-1 4 16,5 4-6-16,-6-2 5 0,4 2-4 16,-3-1 0-16,0 0-3 0,0-2 0 0,-1 1 2 15,-1 1-2-15,0-2 0 0,2 0 2 0,-4 3-17 0,-2-9-23 16,9 9-20-16,-6-3-23 0,-3-6-29 0,3 9-30 15,-3-9-36-15,0 0-162 0,0 10-360 0,0-10 160 16</inkml:trace>
          <inkml:trace contextRef="#ctx0" brushRef="#br0" timeOffset="42494.18">4971 1517 88 0,'0'0'172'0,"0"-11"-27"0,0 11-29 15,6-7-24-15,-6 7-47 0,9-6-28 0,-1 2-43 16,-8 4-83-16,9-6-116 0,-1 1 51 0</inkml:trace>
          <inkml:trace contextRef="#ctx0" brushRef="#br0" timeOffset="42766.14">5391 1363 53 0,'0'12'197'0,"3"-2"-19"16,-1 0-8-16,2 4-8 0,-2 0-13 0,-1 0-12 0,7 7-11 15,-6-6-8-15,1 6-10 0,6 2-13 0,-6 2-11 16,5-5-1-16,-7-4-11 0,7 11-9 16,-3-5-1-16,1 3-8 0,0-2-3 0,-2 1-5 0,3-2-5 15,-3 0-2-15,2-1-9 0,-1 2-11 0,-3-8-19 16,2 4-19-16,-1-3-23 0,1-2-25 0,0-2-24 16,-2-3-26-16,1-1-31 0,-2-2-128 15,-1-6-298-15,2 13 131 0</inkml:trace>
          <inkml:trace contextRef="#ctx0" brushRef="#br0" timeOffset="43344.15">5178 1768 91 0,'-3'-8'227'0,"3"-6"-22"0,3 1-20 15,0 1-15-15,-2-3-17 0,5-3-11 0,1 3-23 16,2-4-6-16,3 1-11 0,1-1-13 0,1 2-10 15,1-1-10-15,0 0-7 0,0 1-7 0,2-1-8 16,0 0-11-16,6-8-6 0,-8 9 0 0,4 1-4 16,-3 0-4-16,-3 2-4 0,4-2 2 0,-3 1 0 15,0 5-5-15,-3-4-1 0,-2 5-1 0,3-1 0 16,-1 0-5-16,-5 3 4 0,2-1 2 0,-1 2 0 16,0 0-3-16,-7 6 0 0,7-10-5 0,-2 8 4 15,-5 2-9-15,0 0 2 0,11-4-9 0,-11 4 9 16,0 0-1-16,0 0-3 0,18 11-1 0,-13-3-3 15,2-2 2-15,-1 6 4 0,1 0 2 0,-1 3-3 16,5 5 3-16,-6 3-3 0,2-5 2 0,2 4 1 0,4 9-3 16,-1 1 6-16,-7-9-1 0,0-1 1 0,2 2 0 15,-2-4-4-15,0 3 3 0,2 0 1 0,-1-9-2 16,-5 1 1-16,3 0 3 0,-2-2-3 0,4 0-4 16,-3-4 5-16,-1-1-2 0,-2 1-6 0,4-2 6 15,-4-7-3-15,6 9 0 0,-6-9 1 0,2 6-1 16,-2-6 7-16,0 0-10 0,0 0-7 0,0 0-2 15,0 0 0-15,18-9-2 0,-10 3-3 0,0-1-3 16,-3-5 1-16,2 5 4 0,2-4-1 0,-1-1-1 16,0-2 3-16,1 6 1 0,-1-3 1 0,-2-3 9 15,2 7 5-15,-4 0 7 0,1 1-3 0,-5 6 1 16,5-8 0-16,-5 8 0 0,6-6-9 0,-6 6 4 16,0 0-1-16,0 0 1 0,0 0-1 0,0 0-3 15,17 11 2-15,-13-5 2 0,-2 0 2 0,2 4-4 16,-1 1 1-16,-1-5 1 0,0 6 2 0,4-2-1 15,-3 1 1-15,-1 2 0 0,4-1-7 0,-2 0-13 16,-2-3-17-16,2-2-23 0,-3 2-19 0,2-3-30 16,-3-6-20-16,9 13-29 0,-6-9-128 0,-3-4-305 15,0 0 136-15</inkml:trace>
          <inkml:trace contextRef="#ctx0" brushRef="#br0" timeOffset="43899.19">6084 1630 54 0,'0'0'179'0,"0"0"-18"15,0 0-12-15,0 0-16 0,0 0-9 0,0 0-5 0,5 24-3 16,-1-15-11-16,-1-3-19 0,-3-6 5 0,2 19-6 16,1-10-12-16,-2 0-5 0,3 2-8 0,-3-4 1 15,5 2-13-15,-4 0-3 0,-2-9 2 16,4 13-8-16,-1-7-3 0,-3-6-7 0,5 12 3 0,-2-6-3 15,-3-6-11-15,5 6 3 0,-5-6 5 0,0 0-5 16,5 8-3-16,-5-8-5 0,0 0 0 0,12 0-6 16,-12 0-3-16,12-8-5 0,-6 3 2 0,5-1-8 15,-3-1-1-15,1 1-5 0,-1-3-3 0,1-1 1 16,-1 1 3-16,3-5-3 0,-2 4 6 0,-2 0-2 16,3 1 7-16,-2-2-3 0,-1 4 13 0,-2 1 8 15,0-3 3-15,-2 3 8 0,-3 6 3 0,9-10-4 16,-9 10-7-16,3-5-7 0,-3 5 1 0,0 0-2 15,0 0-4-15,0 0 0 0,0 0-2 0,0 0 5 16,0 0-1-16,9 21-5 0,-9-21 1 0,0 15 0 0,0-7-1 16,0 6-1-16,0-14 2 0,0 17 3 15,2-7 0-15,-2-1-1 0,0-9-2 0,0 16 1 16,3-8-2-16,-3-8-7 0,5 13 14 0,-5-13-3 16,3 12 3-16,-2-8-4 0,-1-4 9 0,8 6-7 15,-8-6-5-15,9 4 9 0,2-4-6 0,-11 0 1 0,23-10 0 16,-11 7-2-16,4-4 1 0,2-6-1 15,2-1-2-15,-3-2-5 0,5 2-4 0,7-8-1 16,-10 3 0-16,7 1-4 0,-4 2 6 0,2 5-6 0,-4 0 11 16,-3 1-2-16,-4 1 0 0,1 3 3 15,-2 1-4-15,-3 3 0 0,-9 2 0 0,20 0-4 0,-14 0 4 16,-6 0-6-16,13 9 16 0,-6 0-8 0,-2 5-12 16,-2 0-26-16,-6 1-22 0,0 6-30 0,1 4-28 15,-5 5-196-15,2 4-341 0,-4-5 151 0</inkml:trace>
        </inkml:traceGroup>
      </inkml:traceGroup>
    </inkml:traceGroup>
    <inkml:traceGroup>
      <inkml:annotationXML>
        <emma:emma xmlns:emma="http://www.w3.org/2003/04/emma" version="1.0">
          <emma:interpretation id="{25939B47-6179-4DB4-A1F6-46FEF81728C0}" emma:medium="tactile" emma:mode="ink">
            <msink:context xmlns:msink="http://schemas.microsoft.com/ink/2010/main" type="paragraph" rotatedBoundingBox="3782,3819 13462,3332 13532,4723 3852,521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6FD1887-A57E-4810-9B4E-192F652B9846}" emma:medium="tactile" emma:mode="ink">
              <msink:context xmlns:msink="http://schemas.microsoft.com/ink/2010/main" type="line" rotatedBoundingBox="3782,3819 13462,3332 13532,4723 3852,5210">
                <msink:destinationLink direction="with" ref="{6BC88D30-06C8-4D8D-B076-24062E0FB0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9A968EA-6070-4CB1-BB8D-158519C8DEDE}" emma:medium="tactile" emma:mode="ink">
                <msink:context xmlns:msink="http://schemas.microsoft.com/ink/2010/main" type="inkWord" rotatedBoundingBox="3785,3862 7621,3669 7689,5017 3852,5210"/>
              </emma:interpretation>
            </emma:emma>
          </inkml:annotationXML>
          <inkml:trace contextRef="#ctx0" brushRef="#br0" timeOffset="46928">2677 3186 50 0,'0'0'158'16,"4"-6"-8"-16,-4 6-5 0,0 0-9 0,0 0-7 16,1-9-5-16,-1 9-3 0,0 0-5 0,0 0-1 0,0 0-8 15,4-9-3-15,-4 9-12 0,0 0-6 0,0 0-9 16,0 0-8-16,0 0-6 0,0 0-5 0,0 0-11 16,0 0-7-16,0 0-7 0,0 0-4 0,0 0-4 15,0 0-2-15,0 0-3 0,0 0-1 0,0 0 10 16,-9 31-2-16,8-23-3 0,-2 5 1 15,1-1 5-15,-1 0-1 0,-1 3-1 0,2-2 3 16,-4 2-1-16,1 0 2 0,-1 4-4 0,2-3-2 0,-2 5-1 16,0 0-1-16,1-5-3 0,-1 1 3 0,0 3-4 15,1-4-5-15,-1-2-1 0,0 3 0 0,1-1 3 16,-1-4-4-16,4 4-1 0,-3-2 0 0,-1-3 1 16,4 3-2-16,-4-7-1 0,4 2 0 0,-1-1-2 15,3-8-1-15,-9 13-2 0,8-6 2 0,1-7 1 16,-4 7-3-16,4-7 4 0,0 0-3 0,-1 8 4 15,1-8 0-15,0 0 7 0,0 0-3 0,0 0-1 16,0 0 1-16,0 0-3 0,0 0-1 0,0 0-3 16,0 0-2-16,4-29-6 0,-2 17 4 0,2-3-6 15,1 3-4-15,-2-5-4 0,6-3-8 0,-2-1-3 16,3-1 4-16,-2 0-2 0,2-1-2 0,2 2-4 16,0-10 4-16,-2 9-1 0,2 0 4 0,-1 2 5 15,-4 1-4-15,4-1 4 0,-5 6 1 0,0-2 6 16,-1 5 0-16,1-3 3 0,0 3 1 0,-4 0 2 15,2 1 3-15,-1 3 1 0,-3 7 8 0,4-11-2 16,-4 11 2-16,4-10-3 0,-4 10-2 0,4-6 0 16,-4 6-1-16,0 0 3 0,3-9-7 0,-3 9-4 15,0 0 2-15,0 0-1 0,0 0-1 0,0 0 0 0,0 0-2 16,11 16 2-16,-8-7 1 0,0 0 1 16,0 0 1-16,2 4 4 0,1 1-1 0,-1-1 3 15,0 1-1-15,3 3-1 0,-3-2 4 0,2 0 1 0,2 3 0 16,-1-2-1-16,1 1 0 0,-3-1 1 0,5 0-2 15,-5-1 2-15,2-4 2 0,-1 2-4 0,0-1-1 16,0-1-2-16,0 2 1 0,-1 0 1 0,1-1 0 16,-1-3 1-16,-1 4-2 0,5-4 1 0,-5 5 3 15,1-3-5-15,1-3 3 0,-5 1-2 0,2 1 1 16,2-4 0-16,-2 4-2 0,-3-3 1 0,4 1-9 16,-4 0-7-16,3-1-12 0,-4-7-11 0,4 13-14 15,-4-13-16-15,0 8-8 0,0-8-22 0,0 12-24 16,0-12-20-16,0 0-26 0,-8 6-32 0,3-2-118 15,5-4-341-15,0 0 151 0</inkml:trace>
          <inkml:trace contextRef="#ctx0" brushRef="#br0" timeOffset="47183.61">2693 3487 43 0,'-4'-8'227'0,"4"8"-17"16,0 0-27-16,0 0-13 0,0 0-20 0,0 0-13 16,12-13-17-16,-12 13-13 0,12-2-8 15,-12 2-8-15,15-5-12 0,-6 2-10 0,-1-1-12 0,0 1-11 16,3-1-11-16,0-1-15 0,1 2-17 0,-3-3-15 16,4 1-12-16,-1-2-11 0,1 0-14 0,-1 1-13 15,0 0-6-15,-1-4-8 0,2 1-6 0,-3-2-2 16,0 0 3-16,-2 0-1 0,2-1-7 15,0 0 3-15,-4-3-5 0,2-4-64 0,2 1-167 0,-3 3 75 16</inkml:trace>
          <inkml:trace contextRef="#ctx0" brushRef="#br0" timeOffset="47436.57">2988 3185 421 0,'7'-20'-3'0,"-2"6"14"0,2-2 10 0,-2 2 7 15,-2 1 3-15,2-1 8 0,0 2 4 0,-1 1 5 16,-2 3-1-16,1-1 10 0,-3 9 2 0,7-11 6 16,-7 11-9-16,5-10-3 0,-5 10-7 0,0 0-2 15,2-9-2-15,-2 9 4 0,0 0 13 0,0 0 0 16,0 0 7-16,0 0-5 0,12 20 1 0,-9-12 13 15,-2 5-2-15,0 3-3 0,1 3 5 0,2 1 2 16,-3 1 1-16,2 0 0 0,-3 6 0 0,1 2-2 16,-1-6-4-16,0-1-2 0,0 3-1 0,0-1-7 15,0 1-9-15,0-3 0 0,1 1-4 0,-1 1-6 0,0-5-4 16,2 7-2-16,0-7-4 0,-1 0-4 0,-1-3 0 16,0-1-4-16,2 0-4 0,0-2-19 15,0 1-18-15,-1-1-16 0,0 1-19 0,2-6-18 0,-2 2-18 16,1-2-17-16,1 0-14 0,-3-8-20 0,12 9-16 15,-5-8-32-15,-7-1-126 0,13 0-338 0,-13 0 149 16</inkml:trace>
          <inkml:trace contextRef="#ctx0" brushRef="#br0" timeOffset="47782.01">3362 3484 72 0,'0'0'172'0,"4"5"-3"0,-4-5-20 0,0 0-5 15,7 11-15-15,-7-11-12 0,6 9-11 0,-1-7-7 16,-5-2-11-16,8 9-2 0,-2-7-3 0,0 2-6 16,-6-4-4-16,16 4-6 0,-8-3-6 0,-8-1-5 15,17 4-7-15,-7-3-4 0,6-5-3 0,2 3-6 16,-1 0-5-16,-3-6-1 0,2 1-2 0,0 0-7 16,-2 2 1-16,2-3-3 0,-3 2 1 0,-1-1-1 15,-1-2-4-15,0-3-3 0,-3 5 0 0,1-2-2 16,-4-1-1-16,0-1 0 0,-2 1-3 0,-3 9-2 15,0-16 1-15,0 4-2 0,0 12 3 0,-7-16-1 16,4 11 3-16,-4-4-1 0,-1 2 2 0,-1 1 0 16,0 3-1-16,-3 0-2 0,-2 0 3 0,-1 3-2 15,0 0-1-15,-1 3-1 0,2 0-1 0,-3 1 1 0,1 1 0 16,3 1-13-16,1 0-9 0,2 1-14 16,2 0-15-16,-1 1-15 0,1 1-20 0,8-9-19 15,-11 15-16-15,6-5-26 0,2-1-140 0,0-3-306 16,3-6 135-16</inkml:trace>
          <inkml:trace contextRef="#ctx0" brushRef="#br0" timeOffset="48678.66">3927 3470 121 0,'0'0'174'16,"4"8"-13"-16,-4-8-12 0,5 9-14 0,-5-9-8 16,7 11-6-16,-2-9-14 0,0 5-7 0,-5-7-3 15,9 7-6-15,-5-4-6 0,-4-3-4 0,12 6 0 0,-12-6-4 16,8 5-2-16,1-3-5 0,-9-2-7 16,13-2-5-16,-13 2-2 0,14-2-5 0,-14 2-8 0,15-6-6 15,-10 3 2-15,3 0-6 0,0-4 0 16,-2-2-4-16,1 4-6 0,-2-1 2 0,0-2-4 0,0-3-3 15,-2 3-1-15,1-1-5 0,-1-2 0 0,-1 2-2 16,0 0-1-16,-2-4 5 0,0 13 2 0,-4-18-7 16,2 11 5-16,2 7 1 0,-6-11 2 0,2 2-3 15,-1 3-1-15,5 6 0 0,-13-10 0 0,5 7-1 16,-1 0-3-16,-3-1 1 0,-1 3-3 0,13 1-3 16,-21 0 5-16,9 0-5 0,3 1-2 0,-2 3-7 15,1 0-15-15,0 1-21 0,2 1-16 0,-1 1-18 16,1-1-15-16,2 3-31 0,1-4-12 0,5-5-16 15,-6 12-176-15,4-6-350 0,2-6 155 0</inkml:trace>
          <inkml:trace contextRef="#ctx0" brushRef="#br0" timeOffset="48185.29">3671 3595 16 0,'0'0'209'0,"9"5"-18"15,-9-5-11-15,6 7-12 0,-6-7-15 0,11 4-9 16,-5 0-13-16,2 1-12 0,1-2-13 0,-1 7-7 15,4-1-8-15,-2 1-9 0,1 2-7 0,2-3-9 16,0 8-5-16,1-1-7 0,0 5-3 0,-1 0-8 16,-3 0-3-16,1 1-2 0,-2 1-3 0,0 1-5 15,1 6-5-15,-6-5 0 0,1-2 1 0,-1 2-7 16,0 6-1-16,-8 0-1 0,4-7-1 0,-4 1-1 16,2-3 2-16,-3 2-6 0,-2-6 0 0,-2 4-3 15,-3-1 1-15,0-1 5 0,1-2 2 0,-4-1 4 16,0-1 3-16,-2 0 5 0,1-5 7 0,-2 0 5 15,-3 0-1-15,5-5 1 0,-5 3 0 0,-2-2-5 16,-2-1 1-16,-4-1-1 0,4-2 0 0,-1-1-2 16,-11-1-4-16,2-2 2 0,0-1-2 0,7-4-5 15,-7 2 4-15,-2-5-7 0,3 3-2 0,-1-6-2 16,0 1-1-16,1-3-4 0,0 2-1 0,-1-5 3 0,4-2-4 16,3 3 0-16,5 3-4 0,-4-7 1 0,11 3-6 15,1-1-8-15,3-3-12 0,1 0-25 0,5-2-22 16,1-2-20-16,3-10-35 0,8 11-23 0,1-10-31 15,8 6-27-15,-2 7-180 0,5-10-414 0,3 5 184 16</inkml:trace>
          <inkml:trace contextRef="#ctx0" brushRef="#br0" timeOffset="49185.18">4263 3390 78 0,'6'1'184'0,"-6"-1"-11"16,12 5-13-16,-5-1-14 0,1-1-10 0,-1 0-7 16,0 3-15-16,0-1-4 0,-2 0-10 0,1-1-7 15,2 1-11-15,-1 3-8 0,-1-2-2 0,-1 0-11 16,1-1 0-16,-6-5-8 0,8 11-7 0,-5-6-1 16,1 0-6-16,-4-5-7 0,6 6-2 0,-6-6-1 15,5 6-1-15,-5-6-3 0,0 0 4 0,4 6 3 16,-4-6 8-16,0 0 9 0,0 0 9 0,0 0 7 15,0 0 11-15,0 0-2 0,8 4-4 0,-8-4-7 16,0 0-5-16,0 0-7 0,0 0-5 0,0 0-3 16,0 0-5-16,2-25-5 0,-2 25-5 0,2-14-2 15,0 7-1-15,2-1-12 0,1-3-1 0,2 3-6 16,-1-1-6-16,0 1-3 0,0 1-3 0,5-1 1 16,-5 2 2-16,3 0-1 0,-1 3-2 0,0-3-1 15,4 0 1-15,1 2 1 0,-5-1 1 0,-1 1 4 16,4 4-7-16,-11 0 4 0,17-3 5 0,-8 0-4 15,-9 3-2-15,16 0 0 0,-16 0-1 0,14 3 1 0,-7 0 4 16,-7-3 8-16,13 5 4 0,-9 3-1 0,2-5-3 16,-1 6 6-16,1-4-4 0,-1 2 3 15,0 2 1-15,-1-3 0 0,0 0 2 0,1 3 3 0,0-2-5 16,-2 2 2-16,2-3-1 0,0 0-4 0,-1 1 2 16,-4-7-1-16,8 11-1 0,-6-5 0 0,-2-6-4 15,5 14-10-15,-1-8-16 0,-4-6-24 0,2 7-20 16,-2-7-24-16,3 10-32 0,-3-10-19 0,0 0-38 15,0 0-31-15,0 0-186 0,0 0-424 0,0 0 187 16</inkml:trace>
          <inkml:trace contextRef="#ctx0" brushRef="#br0" timeOffset="49376.47">4726 3110 135 0,'0'0'230'16,"-3"-10"-21"-16,3 10-21 0,0 0-21 0,0 0-37 0,3-13-27 15,-3 13-33-15,0 0-31 0,4-5-48 0,-4 5-36 16,9-5-43-16,-9 5-101 0,0 0-203 0,10-6 90 16</inkml:trace>
          <inkml:trace contextRef="#ctx0" brushRef="#br0" timeOffset="50313.2">4896 3354 30 0,'-6'-12'281'0,"6"12"-16"0,-1-9-18 0,1 9-26 0,-4-9-21 15,4 9-11-15,-4-13-29 0,4 13-16 0,4-12-16 16,-4 12-11-16,0-15-13 0,2 9-11 0,-2 6-9 16,5-17-8-16,0 10-6 0,1-6-16 0,0 4-6 15,3-3-12-15,-1 2-10 0,0-2-1 0,5-1-15 16,-2-4-7-16,1 0-4 0,3 1-8 0,-4-5-4 16,5 2-2-16,-2 3 0 0,3-3 3 0,-1 2 0 15,-3-2-2-15,3 4 3 0,-2-1 0 0,2 1 2 16,-2 0 3-16,-5 3 6 0,3 2 9 0,-5-1-1 15,2 2 0-15,0 2 2 0,-4 1 3 0,0 1 4 16,-5 5-3-16,10-10-4 0,-8 5-3 0,-2 5 3 16,0 0-5-16,12-5-3 0,-12 5 3 0,0 0-3 15,10 13-2-15,-6-7 1 0,-1 1 4 0,2 5-1 16,-1 3 3-16,-1 0 10 0,2 6-4 0,-4 0 1 16,3 1 2-16,1-1 4 0,-3 1-1 0,3 1-1 15,-4 0-1-15,3-1-1 0,-1 1 0 0,-1-2-3 16,2 2 3-16,-1 1-3 0,1-6 0 0,-1 2-2 15,0 1-1-15,1-7 0 0,-1 5 2 0,-3-7 1 0,0 0-7 16,1-3-1-16,1 1 1 0,-2-10 2 0,2 15-2 16,-2-15 3-16,3 9-1 0,-3-9 1 0,2 8-1 15,-2-8-2-15,0 0-1 0,0 0 2 0,15-2-6 16,-15 2 0-16,0 0-7 0,17-12-8 0,-11 9-3 16,4-7-8-16,-5 4-2 0,4-5 1 0,1-2 2 15,-1 5 3-15,1-2-1 0,0 0-2 0,-5-1 4 16,3 2 5-16,-1 2 1 0,-2-2 8 15,-1 3 6-15,-4 6 6 0,8-10 4 0,-8 10 3 0,5-7-1 16,-5 7-5-16,4-6 0 0,-4 6-4 0,0 0 2 16,0 0-4-16,0 0 1 0,0 0 7 0,0 0 5 15,12 17 2-15,-12-17 1 0,2 12 1 0,3-3-5 16,-5 0 6-16,4 0-5 0,-1 1-2 0,1 2 0 16,-3-3-1-16,4 1 0 0,-5-1-3 0,6-1 2 15,-2 1-8-15,-2-2-18 0,1 2-15 0,-3-9-20 16,2 12-23-16,-2-12-21 0,0 12-35 0,0-12-19 15,3 9-29-15,-3-9-18 0,0 0-147 0,0 0-370 16,0 0 164-16</inkml:trace>
          <inkml:trace contextRef="#ctx0" brushRef="#br0" timeOffset="49667.43">4924 2963 140 0,'0'0'200'0,"12"11"-14"0,-12-11-11 0,5 11-6 15,-3-2-7-15,2 0-12 0,-3-1-2 0,4 4-11 16,-4 2-8-16,5-2-5 0,-4 2-7 0,4-3-3 15,-4 3-10-15,2 2-4 0,1-1-7 0,1 1-6 16,-3-4-9-16,0 0-4 0,2 6-6 0,1-4-8 16,-1 0-4-16,0 1-7 0,0-1-4 0,0 0-6 15,-1-1-2-15,3-2-1 0,-2 1-5 0,0 2-3 16,-1-3 0-16,-1 0-14 0,2 1-17 0,-2 1-18 16,-2-4-19-16,-1 0-22 0,0 3-21 0,0-12-18 15,-1 16-24-15,-2-6-12 0,3-10-25 0,-1 14-28 16,1-14-153-16,-7 11-371 0,2-8 165 0</inkml:trace>
          <inkml:trace contextRef="#ctx0" brushRef="#br0" timeOffset="50933.26">5646 3234 182 0,'0'0'192'0,"0"0"-17"0,0 0-22 15,0 0-12-15,0 0-12 0,0 0-9 16,0 0-7-16,0 0-13 0,0 0-6 0,14 15-6 16,-14-15-1-16,4 13 0 0,-2-5-6 0,2 1-3 0,-2-1-3 15,-2-8-2-15,0 18-6 0,0-8-6 0,3 0-3 16,-2 1-8-16,0-2-1 0,3 0-8 0,-4-9-4 16,6 13-1-16,-6-7-2 0,0-6-3 15,2 9-5-15,-2-9-2 0,5 8-1 0,-5-8-5 0,6 6 1 16,-6-6-1-16,0 0-5 0,0 0-7 0,10 4-8 15,-10-4 4-15,0 0-12 0,17-10-8 0,-12 4-9 16,3 1-6-16,-1-4-7 0,3 2-1 0,2-2-2 16,0-3 1-16,-2 1 2 0,2-1 5 0,-4-1 2 15,4 1 8-15,-3 2-1 0,2 0 8 0,-3-2 8 16,-3 5 17-16,1 5 14 0,0-4 10 0,-6 6 3 16,9-10 4-16,-9 10-7 0,8-5-3 0,-8 5-5 15,0 0-8-15,0 0 4 0,0 0 3 0,0 0 0 16,0 0 4-16,0 0 0 0,0 0 0 0,0 0 3 15,0 23 0-15,0-23 0 0,-5 15-3 0,5-15 2 16,-1 14-1-16,-1-5-3 0,2-9-2 0,2 16-4 16,-2-6 0-16,0-10-2 0,4 13 1 0,-4-7-1 15,0-6-1-15,2 10 0 0,2-4-1 0,-4-6-2 0,1 10 2 16,-1-10 1-16,7 5-3 0,-7-5-1 0,10 4-3 16,-10-4 4-16,0 0-4 0,19-6 2 15,-11 2-4-15,6-2 0 0,-4 0 2 0,2-3-7 16,3-2-5-16,-4 1-3 0,6-5 1 0,3 3 0 0,-3-1-1 15,3-1 6-15,-6 4-4 0,-2 1 4 0,-1 1-3 16,1 0 0-16,-1 2 5 0,-2-2 1 0,-1 6-1 16,-2-2-2-16,-6 4 1 0,11-2-3 0,-11 2 0 15,11 0 3-15,-11 0 0 0,12 6 4 0,-4-2 3 16,-3 2-4-16,2 2 3 0,3-1-2 0,-4 3 2 16,5 0 0-16,-2 1 0 0,1 1 1 0,4 3-6 15,2 1-26-15,-2 1-31 0,0-1-33 0,-2 3-48 16,8-7-50-16,-8 0-227 0,-1-1-448 0,2 2 199 15</inkml:trace>
        </inkml:traceGroup>
        <inkml:traceGroup>
          <inkml:annotationXML>
            <emma:emma xmlns:emma="http://www.w3.org/2003/04/emma" version="1.0">
              <emma:interpretation id="{998048FD-BE89-4129-A353-2F95577E1769}" emma:medium="tactile" emma:mode="ink">
                <msink:context xmlns:msink="http://schemas.microsoft.com/ink/2010/main" type="inkWord" rotatedBoundingBox="8136,3600 10175,3497 10238,4755 8200,4858"/>
              </emma:interpretation>
            </emma:emma>
          </inkml:annotationXML>
          <inkml:trace contextRef="#ctx0" brushRef="#br0" timeOffset="52508.52">7220 2746 36 0,'-17'-4'166'0,"9"3"-5"0,-6 1-9 16,14 0-5-16,-22 1-13 0,10 0 1 0,-3-1-10 16,1 3-7-16,2-2-8 0,-1 4-3 0,-1-1-7 15,2-2-9-15,-2 3-7 0,2-1-10 0,1-2-4 16,0 3-9-16,3 0-5 0,-1-1-5 0,-2 4-5 16,5-4-5-16,-6 6-1 0,7-4-6 0,-3 2-2 15,4-2-2-15,-7 2-4 0,8 0-4 0,0 0-2 16,-2-1 2-16,2 6-5 0,-1-5-1 0,3 1-2 15,0 1-3-15,-2-1 1 0,6 5 0 0,-2-6-1 16,0 5-2-16,3-2-1 0,-1 1-1 0,-3-3 0 16,5 0 4-16,-1 6-2 0,4-2-5 0,-6-1 1 15,5-1 0-15,-2 3 0 0,3-2 1 0,-4-2-1 16,4 3-1-16,-2-1 1 0,5-1-4 0,-5 0 3 16,5 2 2-16,-6-4-5 0,4 3 2 0,0-2-1 15,-1 1 0-15,0 2 0 0,1-1 0 0,-4-3-2 16,2 1 2-16,-2-1-2 0,2 0 1 0,0 3-1 0,-1-2 1 15,0 2 1-15,-1-2-2 0,-2 2-2 0,2-1 1 16,-1 1 4-16,-1-3-3 0,-3-9 2 0,0 20 4 16,5-12-3-16,-5 2-4 0,0 1-1 0,0 1 2 15,0-12 3-15,0 14-2 0,0-6 0 0,0-8 0 16,-3 14 1-16,1-5 3 0,-1 2-1 0,3-11-5 16,-5 12 6-16,1-5 1 0,4-7-1 0,-12 10 5 15,7-6 1-15,-3 3-1 0,-1-3 2 0,4 1 0 16,-7-2 5-16,4 1-2 0,8-4 3 0,-17 2 0 15,17-2 5-15,-18 0 0 0,7 0 0 0,11 0-2 16,-17-9-3-16,6 6 0 0,-1-1 0 0,1-2-2 16,0-1-2-16,3 3-5 0,1-2-5 0,2-1-16 15,-7-2-17-15,7 0-15 0,-1 3-22 0,0-2-22 16,4-3-21-16,-1 0-24 0,3-3-30 0,5 2-22 16,-5 12-153-16,6-21-365 0,0 10 161 0</inkml:trace>
          <inkml:trace contextRef="#ctx0" brushRef="#br0" timeOffset="52775.43">7416 3253 125 0,'0'0'196'0,"0"10"-17"0,0-1-10 0,0-9-14 16,4 16-11-16,-4-6-12 0,3-3-15 0,-3-7-8 16,2 15-10-16,1-5-11 0,-3-4-9 0,0-6-8 15,2 12-5-15,-2-12-8 0,3 13-12 0,-3-13-18 16,4 9-19-16,-4-9-24 0,0 9-18 0,0-9-14 16,0 0-19-16,0 0 0 0,0 0-19 0,0 0-29 15,0 0-127-15,0 0-261 0,0 0 116 0</inkml:trace>
          <inkml:trace contextRef="#ctx0" brushRef="#br0" timeOffset="53076.69">7604 3162 125 0,'0'0'138'0,"3"11"-13"15,0-5-7-15,-3-6-7 0,2 14-8 0,1-8-4 16,-3-6-1-16,4 15-13 0,-2-3-5 0,1-4-6 0,2-1-1 16,-2 1-8-16,-3-8-7 0,4 17-3 15,-4-9-3-15,0-8-3 0,5 14-4 0,-8-4-5 16,3-2 2-16,0-8 1 0,-2 19-1 0,-2-12 3 0,-4 1 0 16,0 0-2-16,2 1-7 0,-6-2-3 0,-1 2-5 15,1-1-2-15,-2-1-2 0,-1-1-3 16,3 0 1-16,-1 0-11 0,-1-3-12 0,0 3-14 0,2-2-17 15,0-1-16-15,2-2-18 0,10-1-16 0,-17 2-14 16,17-2-27-16,-12 0-143 0,12 0-287 0,0 0 128 16</inkml:trace>
          <inkml:trace contextRef="#ctx0" brushRef="#br0" timeOffset="53576.41">7798 3218 133 0,'2'8'185'0,"-2"-8"-13"0,6 8-15 16,-6-8-7-16,5 8-10 0,-5-8-13 0,4 12-6 16,-4-12-8-16,2 15-10 0,4-10-12 0,-1 2-5 15,-1-1-8-15,-4-6-7 0,2 15-8 0,1-8-5 16,-3-7-3-16,3 11-7 0,-3-11-6 0,0 11-1 15,0-11-3-15,5 11-4 0,-5-11-3 0,0 0-6 16,1 9 0-16,-1-9-4 0,0 0 2 0,0 0-2 16,0 0 2-16,0 0-4 0,0 0-9 0,0 0-3 0,0 0-3 15,0 0 4-15,0 0-6 0,0 0-2 0,13-26-8 16,-9 19-7-16,-4-2-1 0,5-2-1 0,1 0-3 16,-1 0-1-16,-1 1 2 0,1-3 0 15,0 4 3-15,2-1-1 0,1-1 2 0,-2 2 2 0,-1 2 7 16,-2-1 8-16,3 4 11 0,-6 4 3 0,6-11 2 15,-6 11 2-15,8-6-2 0,-8 6-3 16,0 0 1-16,3-10-5 0,-3 10-1 0,0 0 0 0,0 0-4 16,0 0 3-16,0 0 1 0,0 0 8 0,15 15 5 15,-15-15 4-15,2 12 1 0,-2-6-1 0,0-6-2 16,6 15 1-16,-6-9-1 0,2 4-1 0,-2-10 1 16,3 15-4-16,1-8 0 0,-2 0-2 0,-2 2-2 15,6-1-1-15,-6-8 1 0,0 16-3 0,2-10-1 16,1 0-16-16,-3-6-16 0,4 13-21 0,-4-13-22 15,2 11-20-15,1-5-18 0,-3-6-27 0,3 6-23 16,-3-6-53-16,0 0-114 0,11 3-342 0,-11-3 152 16</inkml:trace>
          <inkml:trace contextRef="#ctx0" brushRef="#br0" timeOffset="54106.56">8203 3186 171 0,'0'0'186'0,"0"0"-14"16,0 0-8-16,9 18-8 0,-9-18-12 0,5 10-11 15,-5-10-12-15,0 12-6 0,0-6-10 0,0-6-6 0,6 15-10 16,-6-15-4-16,1 12-3 0,-1-4-7 0,0 1-8 16,0-9-3-16,3 14-8 0,-3-14-3 15,0 14-7-15,2-7-5 0,-2-7-4 0,-2 13-3 16,2-13-1-16,2 9-4 0,-2-9-4 0,0 0-3 0,-2 13 2 15,2-13-4-15,0 0-6 0,0 0 1 0,0 11 1 16,0-11-1-16,0 0-2 0,0 0 0 0,0 0-7 16,0 0-3-16,0 0-2 0,0 0 3 0,0 0-13 15,0 0-2-15,0 0-10 0,0 0-3 0,13-30 1 16,-12 23-10-16,2-1 1 0,-1 1-1 0,3-2-1 16,2-3-3-16,-2 2-2 0,3-2 0 0,-1 1 10 15,-2 0-2-15,4 0 3 0,-1 0 6 0,1 0-3 16,-1 2 7-16,-2 1 4 0,2 1 0 0,0 1 10 15,-4-1 5-15,4 2 3 0,-8 5 4 0,9-9 2 16,-4 4 3-16,-5 5 6 0,9-8 1 0,-9 8-3 16,6-3 2-16,-6 3 3 0,0 0-1 0,0 0 1 15,11-3 6-15,-11 3-5 0,0 0 5 0,12 9 4 16,-12-9 4-16,5 10 10 0,-5-10 2 0,5 12 1 16,-2-7-2-16,-3-5 0 0,5 13 0 0,-3-3 0 0,0-2-1 15,-2-8 0-15,5 13-7 0,-1-2-3 16,-1-2-3-16,-3-2-5 0,0-7 2 0,8 13-6 15,-6-7-1-15,-2-6-3 0,7 13-10 0,-4-5-19 0,-3-8-17 16,5 10-20-16,-5-10-24 0,6 8-17 0,0-5-26 16,-6-3-23-16,7 4-22 0,-7-4-18 15,12 0-30-15,-12 0-126 0,15-5-360 0,-15 5 160 16</inkml:trace>
          <inkml:trace contextRef="#ctx0" brushRef="#br0" timeOffset="54631.25">8636 3201 70 0,'0'0'208'0,"0"0"-8"16,0 0-9-16,0 0-11 0,0 0-7 0,0 0-15 16,0 0-9-16,0 0-14 0,5 19-13 0,-5-19-6 15,5 8-14-15,-5-8-8 0,3 9-6 0,-3-9-11 16,6 10-5-16,-6-10-8 0,6 6-1 0,0-2-8 16,-6-4-4-16,8 5-4 0,-8-5-4 0,12 4-7 15,-12-4 1-15,14 1-6 0,-14-1-3 0,17-4 0 16,-17 4-5-16,17-1-2 0,-6-2-6 0,0-1 2 15,-3 0-7-15,5 0-8 0,-2-5-5 0,-1 3-6 16,2-4-6-16,0 4-6 0,-4-5-3 0,1 2-2 16,2 2-5-16,1-2-3 0,-1 2 5 0,-4-2 2 15,0 4 4-15,-7 5-1 0,9-6 2 0,-9 6-1 16,11-2-4-16,-11 2 3 0,0 0 3 0,9 0 1 16,-9 0 0-16,0 0 1 0,5 13 2 0,-5-13 2 15,5 15 5-15,-3-5-3 0,0 2 3 0,-2 3 1 0,0 1 4 16,0-1-1-16,3 7 5 0,-3-1-1 0,0 0 0 15,2 4-1-15,-2-3 2 0,3-1 0 0,-6 3 1 16,3 1 0-16,3 6 1 0,-6-6 2 0,3 5-2 16,0-6 1-16,3 1 1 0,-6-1-2 0,1 0 1 15,-1 1 0-15,-1 8 3 0,-1-8-4 0,-3-2 0 16,2 0 0-16,0 1 4 0,-1-3-3 0,-3 1 1 16,6-3-4-16,-6 0 5 0,3-6-1 0,0 3 2 15,-2-6 0-15,-2 0 1 0,-1-2 8 0,2 0 0 16,-2-3 3-16,-2-3 0 0,2 2 5 0,1-3 1 15,-6-1-1-15,3-2 1 0,0-4 0 0,-1 0 4 16,1-1 9-16,3-4-1 0,0 1 1 0,-1-1-4 16,3-1-2-16,1-1-4 0,3-3-1 0,5-1-8 15,-2-3-13-15,4-3-19 0,3 2-21 0,0-4-32 16,7-3-23-16,-4 6-21 0,7-8-26 0,5 2-30 0,-4 7-173 16,-4 2-367-16,2 1 163 0</inkml:trace>
        </inkml:traceGroup>
        <inkml:traceGroup>
          <inkml:annotationXML>
            <emma:emma xmlns:emma="http://www.w3.org/2003/04/emma" version="1.0">
              <emma:interpretation id="{BE3442FD-64CF-4374-A05A-B17E3491E42E}" emma:medium="tactile" emma:mode="ink">
                <msink:context xmlns:msink="http://schemas.microsoft.com/ink/2010/main" type="inkWord" rotatedBoundingBox="10558,3557 11524,3508 11560,4232 10595,4280"/>
              </emma:interpretation>
            </emma:emma>
          </inkml:annotationXML>
          <inkml:trace contextRef="#ctx0" brushRef="#br0" timeOffset="57624.06">9491 2741 42 0,'0'0'157'0,"0"0"-16"0,0 0-7 0,0-14-7 15,0 14-9-15,0 0-7 0,0 0 3 0,0 0-8 0,0 0-13 16,0 0-1-16,0-12-11 0,0 12 0 0,0 0-3 16,0 0-2-16,0 0 0 0,0 0-10 15,0 0 0-15,0 0-8 0,0 0-1 0,0-12-5 0,0 12-2 16,0 0-3-16,0 0-1 0,0 0-1 0,0 0-4 16,0 0-3-16,0 0 0 0,0 0-7 0,0 0-4 15,0 0-1-15,0 0-4 0,0 0-3 0,0 0-7 16,0 0-1-16,0 0 1 0,0 0-4 0,0 0 0 15,-17 18 5-15,9-8 5 0,-1 5 4 0,-3 1-1 16,0 5 0-16,-5 6 2 0,3 1 3 0,-6 3 2 16,6-1 1-16,-2 3-1 0,4-2-1 0,1 2-4 15,3 1 1-15,-1-1-1 0,6-2 3 0,3 3-4 16,0-10-2-16,5 1 2 0,3-3-5 0,-1 2 3 16,3 0 0-16,-1-5 0 0,3 2-2 0,2-4 1 15,-1 0 3-15,3 0 0 0,-2-1 1 0,0-3 1 16,0-5 0-16,-2-1-1 0,-1 1 0 0,0-2 1 15,-3-1-4-15,1 0 0 0,-3-2-4 0,0 0 4 16,-6-3-3-16,11 7-3 0,-11-7-2 0,8 3 1 0,-8-3-4 16,0 0-3-16,7 4-12 0,-7-4-16 15,0 0-29-15,0 0-31 0,0 0-30 0,0 0-32 16,0 0-34-16,0 0-21 0,0 0-214 0,0 0-447 0,0 0 198 16</inkml:trace>
          <inkml:trace contextRef="#ctx0" brushRef="#br0" timeOffset="58350.1">9702 3061 129 0,'0'0'191'0,"0"0"-20"16,0 0-18-16,0 0-12 0,0 0-7 0,0 0-9 15,0 0-8-15,0 0-10 0,2 24-4 0,-2-24-7 16,2 14-4-16,2-6-8 0,-2-1-3 0,-2-7-4 15,1 15-6-15,0-9-3 0,3 2-11 0,-4-8-3 16,3 14-2-16,-1-6-4 0,1-2-7 0,-3-6-5 16,4 13-2-16,-4-13-2 0,4 14-5 0,-2-11 0 15,-2-3-4-15,2 10 1 0,-2-10-4 0,0 0-3 16,5 11 0-16,-5-11-4 0,4 4 6 0,-4-4-6 16,0 0 1-16,0 0-2 0,0 0 1 0,4 8 1 15,-4-8 0-15,0 0 4 0,0 0-3 0,0 0-1 16,0 0 0-16,0 0-2 0,0 0-2 0,0 0-4 0,6-18 4 15,-6 18-4-15,7-15 1 0,-6 4-5 0,3 4 0 16,-4-2 1-16,0 9-2 0,5-16 2 0,-2 4-4 16,2 1-3-16,-3-2 2 0,0 1-1 0,3 2-1 15,-3 3-2-15,3-5 5 0,-4 4-4 0,3-2 4 16,-1-1-3-16,2 3 1 0,-1 2-1 0,0-2 1 16,-4 8-1-16,4-14 3 0,2 8 0 0,-6 6 3 15,5-10-1-15,-5 10 0 0,6-9-4 0,-6 9 5 16,5-7 2-16,-5 7-2 0,5-6 2 0,-5 6 3 15,0 0-4-15,0 0 0 0,7-9-2 0,-7 9 0 16,0 0 0-16,0 0 1 0,0 0 0 0,0 0 0 16,17 11 0-16,-17-11 7 0,6 8 6 0,-3-3 2 15,-1 4 4-15,4-1 7 0,-4-1 4 0,4 0 2 16,-3 2-1-16,-3 1 3 0,7-3 2 0,-4 6 1 16,2-6-3-16,0 5-4 0,-4-3-2 0,2-1-4 15,0 1 2-15,-1-1-3 0,1 1-4 0,-1 1 0 16,-2-10-2-16,7 14-1 0,-4-6-6 0,-2-1 2 15,-1-7-2-15,4 15-6 0,-4-8-16 0,2 2-21 16,-2-9-21-16,4 12-23 0,-4-12-19 0,4 11-28 0,-4-11-28 16,3 10-22-16,-3-10-22 0,4 6-28 0,-4-6-137 15,0 0-390-15,0 0 173 0</inkml:trace>
          <inkml:trace contextRef="#ctx0" brushRef="#br0" timeOffset="58610.51">10275 3121 4 0,'0'0'238'0,"0"0"-8"15,1 10-10-15,-1-10-9 0,0 12-10 0,0-12-7 16,0 14-17-16,0-7-11 0,0-7-11 0,-1 16-12 16,1-6-13-16,0 1-12 0,-3 0-11 0,2 3-11 15,-4-2-6-15,2 1-12 0,1-2-4 0,0-1-8 16,0 0-4-16,-2 1-10 0,3-4-15 0,-6 4-23 15,3-3-23-15,0-1-22 0,-1 0-24 0,1 0-31 16,4-7-29-16,-9 11-35 0,4-8-29 0,5-3-194 16,-7 7-405-16,7-7 179 0</inkml:trace>
        </inkml:traceGroup>
        <inkml:traceGroup>
          <inkml:annotationXML>
            <emma:emma xmlns:emma="http://www.w3.org/2003/04/emma" version="1.0">
              <emma:interpretation id="{711D7CF9-A5A4-4E3F-91F8-1EF7D1C3F8B9}" emma:medium="tactile" emma:mode="ink">
                <msink:context xmlns:msink="http://schemas.microsoft.com/ink/2010/main" type="inkWord" rotatedBoundingBox="11857,3420 13463,3339 13510,4288 11904,4368"/>
              </emma:interpretation>
            </emma:emma>
          </inkml:annotationXML>
          <inkml:trace contextRef="#ctx0" brushRef="#br0" timeOffset="59293.94">10799 2642 136 0,'0'0'179'0,"0"0"-10"0,-5-12-12 16,5 12-14-16,-5-8-14 0,5 8-8 0,-11-5-12 15,11 5-7-15,-14 0-2 0,14 0-9 0,-17 0-5 16,17 0-8-16,-24 3-7 0,13 1-8 0,-1 2-1 16,0-3-9-16,0 2-5 0,1 2-7 0,0-1-3 15,-2 2-4-15,7 2-1 0,-2-1-6 0,1-2 2 16,2 0-6-16,0 1-4 0,1 1 1 0,-1 1-4 16,1 0-2-16,2-2 1 0,1 4-3 0,1-12-1 15,1 15 1-15,1-2 0 0,-1-4-2 0,4 4-3 16,0-6 2-16,2 3-1 0,-1-4 2 0,4 5-3 15,0-1 1-15,-1-1-5 0,2-2 2 0,-1 3-4 16,-3-3 0-16,4 0 6 0,0 3-3 0,1 0-3 16,-2-3 3-16,-2 2-4 0,-2-4 2 0,4 3 1 0,-3 1-1 15,3 1-2-15,-3-2 0 0,0 2 1 16,2 1 1-16,-6 0-2 0,6 0-1 0,-4 2 4 16,-1-4 0-16,0 3-5 0,0-2 4 0,-1 2-2 15,-2-5 4-15,1 4 1 0,0-2 3 0,-2 0 1 0,0-9 2 16,1 14-2-16,-1-14 5 0,0 13-1 0,-3-5 4 15,3-8 1-15,-5 14 8 0,4-6-2 16,-4-2 7-16,5-6-2 0,-11 8 1 0,6-3 3 0,-3 2-6 16,-1-4-2-16,1 1-2 0,-4-2-1 0,2 2-5 15,10-4 2-15,-24 3 1 0,13-5-5 16,0 4 1-16,11-2-5 0,-18 2 1 0,7-1-3 16,11-1-4-16,-14-3-8 0,14 3-17 0,-14-4-5 0,14 4-23 15,-13-5-29-15,6 0-28 0,7 5-28 0,-3-9-27 16,3 9-24-16,0-13-166 0,0 13-380 0,10-16 169 15</inkml:trace>
          <inkml:trace contextRef="#ctx0" brushRef="#br0" timeOffset="59548.85">11061 3003 126 0,'0'0'214'0,"5"9"-17"16,-5-9-8-16,3 12-12 0,-3-12-6 0,2 13-18 16,-2-6-10-16,3 1-13 0,-3-8-3 0,0 15-12 15,2-6-10-15,-2-9-9 0,-2 17-11 0,2-17-8 16,2 14-7-16,-2-7-9 0,0-7-3 0,-2 14-6 0,2-14-7 16,-2 12-15-16,2-12-16 0,-3 11-15 15,3-11-25-15,-6 8-20 0,6-8-23 0,-2 6-20 16,2-6-20-16,0 0-21 0,0 0-41 0,0 0-128 0,0 0-325 15,0 0 144-15</inkml:trace>
          <inkml:trace contextRef="#ctx0" brushRef="#br0" timeOffset="59876.57">11232 2930 25 0,'0'0'186'0,"0"0"-15"0,0 0-12 16,0 0-14-16,0 0-12 0,0 0-10 0,10 15-7 16,-10-15-3-16,6 8-10 0,-5 0-6 0,-1-8-12 15,5 12-4-15,-1-5-5 0,-4-7-4 0,3 14-4 16,-1-6-6-16,1 1-5 0,-3-9-4 0,3 13-2 16,-2-5-1-16,0 0 4 0,-1-8-3 0,-2 17 1 15,-1-10-1-15,0 2 0 0,-1 0-1 0,2-2-3 16,-3 2-2-16,-1 0-5 0,-4-2-1 0,2 0-1 15,-4 0-5-15,3 0-2 0,-3-5-2 0,5 4-6 16,-4-2 3-16,-1 1-5 0,1 0-2 0,1-3-3 0,3 1-15 16,-1 0-8-16,8-3-12 0,-16 3-13 0,16-3-12 15,-16 2-15-15,16-2-20 0,-13 1-15 16,13-1-29-16,-12-3-27 0,12 3-26 0,0 0-151 16,0 0-354-16,0 0 157 0</inkml:trace>
          <inkml:trace contextRef="#ctx0" brushRef="#br0" timeOffset="60607.58">11441 3016 95 0,'0'0'197'0,"0"0"-14"15,0 0-14-15,4 8-12 0,-4-8-11 0,0 0-11 16,1 12-4-16,-1-12-12 0,3 10-4 0,-3-10-8 15,0 11-9-15,0-11-6 0,1 13-3 0,-1-13 0 16,2 15-8-16,-2-15-8 0,0 13-3 0,0-13-9 16,-2 12-4-16,2-12-4 0,-1 11-7 0,1-11-2 15,-3 10-4-15,3-10-4 0,0 0-3 0,0 0-7 16,-1 12-1-16,1-12-1 0,0 0-2 0,0 0 3 16,0 0-3-16,0 0 0 0,0 0-1 0,0 0-3 15,0 0-1-15,0 0-4 0,0 0 1 0,0 0-6 16,0 0-1-16,0 0-6 0,0 0-1 0,21-27-1 15,-18 21-2-15,3 0-7 0,3-5-1 0,-2 0 4 16,1 0-1-16,1 3-2 0,1-3 4 0,-3 3 1 16,-1 2 2-16,2 0 2 0,-1 1 5 0,-2-1 4 15,-5 6 10-15,9-6-3 0,-9 6-1 0,8-5-2 0,-8 5-3 16,6-8-2-16,-6 8 0 0,0 0-2 0,0 0 2 16,0 0-2-16,0 0-3 0,0 0-1 0,16 13 5 15,-16-13 2-15,4 8 3 0,-3-1-1 0,-1-7 2 16,3 13-3-16,-3-6 2 0,0-7-3 0,4 13 5 15,-4-13-6-15,0 13 2 0,0-13-4 0,1 15 1 16,-1-15 2-16,3 13-1 0,-3-13-2 0,0 10 3 16,0-10-5-16,2 6 2 0,-2-6-3 0,0 0 3 15,2 9-1-15,-2-9 2 0,0 0-3 0,8 6 0 16,-8-6-6-16,0 0-1 0,0 0 0 0,18-6-3 16,-18 6-5-16,13-10-5 0,-6 4 1 0,-1-3-3 15,4 0 4-15,0 2 2 0,-1-2-5 0,3-2 1 16,-2 1 1-16,0 0 2 0,1-1 0 0,-2 1 1 15,0 1 9-15,2 0 2 0,-5 3 10 0,-1-1 0 16,2 4 7-16,-7 3-1 0,8-5 2 0,-8 5-1 16,6-8-3-16,-6 8-3 0,8-5-1 0,-8 5-2 15,0 0-2-15,0 0 0 0,0 0 0 0,15 10-1 16,-15-10 2-16,1 8-1 0,-1-8 1 0,4 12-2 16,-4-12 3-16,1 13 1 0,-1-13-3 0,3 15 1 15,-3-6 1-15,0-9-3 0,0 15 1 0,0-15-2 16,1 11 2-16,-1-3 0 0,0-8 0 0,1 13-8 15,-1-13-9-15,0 15-18 0,0-15-19 0,-1 10-15 0,1-10-19 16,1 11-13-16,-1-11-21 0,0 10-24 0,0-10-19 16,7 5-33-16,-7-5-145 0,0 0-366 0,0 0 163 15</inkml:trace>
          <inkml:trace contextRef="#ctx0" brushRef="#br0" timeOffset="60962.1">12011 2505 140 0,'0'0'184'0,"0"0"-19"0,0 0-17 16,0 0-6-16,0 0-4 0,0 0-5 0,0 0-6 15,17 26 2-15,-9-10-5 0,1 0 0 0,3 5 2 16,2 9-4-16,-5-8-7 0,8 11-4 0,2-2-6 16,-2 0-6-16,0 5-4 0,1-2-9 0,-4 2-8 15,-1 1-2-15,-2-1-12 0,-5 5-6 0,-2-1-2 16,-6 2-4-16,-5-2-3 0,-3 2-5 0,-2-1-6 0,-6-6 2 15,-1 0-20-15,-3-2-21 0,-1 1-33 16,-1-3-27-16,-3-4-41 0,2 1-42 0,-3-6-44 16,2 0-222-16,-1 0-444 0,4-7 196 0</inkml:trace>
        </inkml:traceGroup>
      </inkml:traceGroup>
    </inkml:traceGroup>
    <inkml:traceGroup>
      <inkml:annotationXML>
        <emma:emma xmlns:emma="http://www.w3.org/2003/04/emma" version="1.0">
          <emma:interpretation id="{321049DB-A453-4879-9494-825D46890386}" emma:medium="tactile" emma:mode="ink">
            <msink:context xmlns:msink="http://schemas.microsoft.com/ink/2010/main" type="paragraph" rotatedBoundingBox="3612,5338 12688,4694 12756,5661 3681,630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35E472D-8BBC-4070-8015-8BC29631E606}" emma:medium="tactile" emma:mode="ink">
              <msink:context xmlns:msink="http://schemas.microsoft.com/ink/2010/main" type="inkBullet" rotatedBoundingBox="3624,5495 4035,5466 4070,5955 3658,5984"/>
            </emma:interpretation>
          </emma:emma>
        </inkml:annotationXML>
        <inkml:trace contextRef="#ctx0" brushRef="#br0" timeOffset="62712.9">2362 4792 126 0,'0'0'187'0,"0"0"-8"0,0 0-10 15,0 0-7-15,0 0-6 0,0 0-6 0,0 0-1 16,0 0-8-16,0 0-8 0,0 0-13 0,0 0-12 16,0 0-9-16,0 0-10 0,0 0-5 0,0 0-11 15,0 0-6-15,0 0-4 0,0 0-6 0,0 0-3 16,0 0-10-16,0 0-4 0,5-30-1 0,-3 21-3 15,-2 9-5-15,5-11-1 0,-4 2-10 0,-1 9 4 16,4-11-3-16,-4 11-2 0,1-16 0 0,3 12 0 0,-4 4-1 16,4-13-4-16,-4 13 1 0,2-11-2 15,-2 11 0-15,1-8 4 0,-1 8 0 0,0 0-3 0,0 0 0 16,1-13 0-16,-1 13-4 0,0 0 0 16,0 0-3-16,0 0-1 0,5-9-2 0,-5 9-2 15,0 0-1-15,0 0 0 0,0 0-2 0,0 0 0 0,0 0-9 16,0 0 12-16,10 25-2 0,-5-14-1 0,-4 0 7 15,0 0 6-15,3 5-4 0,-1-3 7 0,0 5 0 16,-1 1 2-16,0 2 4 0,1 0 1 0,1-4 1 16,-1 2-3-16,0 6 5 0,-1-5 1 0,0 1-4 15,0-1 2-15,-1-5-2 0,3 0 6 0,-6 4-6 16,2-2 3-16,2-4 2 0,-4 1-3 0,2-4-1 0,0 0-4 16,-2-1-2-16,2-9 3 0,0 16-8 15,2-9 2-15,-2-7-1 0,0 13-8 0,0-13 5 16,0 10-1-16,0-10-2 0,2 8-1 0,-2-8-13 15,0 0-10-15,0 10-24 0,0-10-13 0,0 0-21 16,3 9-24-16,-3-9-23 0,0 0-34 0,9 4-27 16,-9-4-76-16,0 0-147 0,15-4-440 0,-15 4 196 0</inkml:trace>
        <inkml:trace contextRef="#ctx0" brushRef="#br0" timeOffset="63021.37">2765 5074 175 0,'4'5'211'0,"-4"-5"-12"0,5 6-17 16,-5-6-12-16,0 0-15 0,7 3-1 0,-7-3-10 16,0 0 0-16,0 0-5 0,5 7-2 0,-5-7 5 0,0 0 0 15,0 0 3-15,0 0 5 0,0 0-1 16,0 0 1-16,0 0 0 0,0 0-11 0,0 0-18 0,0 0-4 15,0 0-1-15,0 0-13 0,0 0-7 16,0 0-10-16,0 0-9 0,6-16-7 0,-6 16-15 0,0 0-3 16,2-15-12-16,-2 15-13 0,0 0-17 15,0-10-15-15,0 10-21 0,0 0-15 0,0 0-22 0,0 0-33 16,0 0-27-16,0 0-18 0,0 0-13 0,0 0-16 16,0 0-16-16,0 0-38 0,0 0-39 15,0 0-147-15,-24 14-443 0,24-14 197 0</inkml:trace>
      </inkml:traceGroup>
      <inkml:traceGroup>
        <inkml:annotationXML>
          <emma:emma xmlns:emma="http://www.w3.org/2003/04/emma" version="1.0">
            <emma:interpretation id="{1B810932-544E-4EE3-BF5A-A14803AF6E0E}" emma:medium="tactile" emma:mode="ink">
              <msink:context xmlns:msink="http://schemas.microsoft.com/ink/2010/main" type="line" rotatedBoundingBox="4696,5262 12688,4694 12756,5661 4765,6228">
                <msink:destinationLink direction="with" ref="{6BC88D30-06C8-4D8D-B076-24062E0FB0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CDC027D-2133-4F2F-AF93-5C1F22581C98}" emma:medium="tactile" emma:mode="ink">
                <msink:context xmlns:msink="http://schemas.microsoft.com/ink/2010/main" type="inkWord" rotatedBoundingBox="4707,5415 5856,5333 5914,6147 4765,6228"/>
              </emma:interpretation>
            </emma:emma>
          </inkml:annotationXML>
          <inkml:trace contextRef="#ctx0" brushRef="#br0" timeOffset="69238.9">3588 4750 13 0,'0'0'147'0,"0"0"1"0,0 0-9 0,0 0-5 15,0 20-8-15,0-20 3 0,0 0-10 0,0 0-8 16,0 0-7-16,0 0-10 0,0 0-1 0,0 0-6 0,0 0-11 16,0 0 0-16,0 0-14 0,12-15 3 15,-12 15-3-15,7-6-4 0,-7 6 4 0,9-7-11 16,-4 2 2-16,-5 5-7 0,13-10-3 0,-8 1-4 0,2 3 0 15,-1 0-3-15,4-4-3 0,-1 0-3 0,0 2 0 16,0 0-2-16,-1-3 2 0,-2 4 0 0,2-3-3 16,-2 4-3-16,0-5 0 0,1 3-3 0,-4 0 4 15,1-1 2-15,-4 9-1 0,8-13 0 0,-6 7-3 16,-2 6 2-16,5-13-4 0,-5 13 0 0,1-7-4 16,-1 7-3-16,0 0-4 0,0 0 0 0,0 0-2 15,-12-10 1-15,12 10-7 0,0 0 3 0,-18 0-1 16,18 0-1-16,-13 4 1 0,13-4-2 0,-17 4 2 15,9-4-3-15,8 0 2 0,-17 8-4 0,11-3 3 0,-4-2-1 16,0 0-3-16,3 1 2 0,7-4 1 16,-14 8-2-16,6 0 1 0,2-4-1 0,6-4-1 15,-12 9-1-15,5-3-1 0,6 2 1 0,1-8 3 0,-5 13 0 16,4-4 1-16,1-9-2 0,-3 17 2 0,3-8-5 16,0-9 5-16,4 21 0 0,-4-13-1 0,1 6 2 15,3-2-2-15,-1 0 4 0,2 1 0 0,0 0-3 16,0 1 4-16,1-2-1 0,-4 2-2 0,6 0 3 15,-4 1 3-15,1-1 2 0,0 1 3 0,1 1-1 16,-2-1 5-16,2 1 3 0,-1 0 2 0,1-2-5 16,-4 3 6-16,5 3 0 0,-2 0 5 0,-4-1-1 15,3-3 6-15,-5 0-5 0,2 1-1 0,1 2-3 16,0-3 3-16,1-1-4 0,-2 0 1 0,-1 3 2 16,3-4 0-16,-2 2-5 0,0-2-1 0,-1-3 0 15,3 2-1-15,0-2-3 0,-3 2 2 0,1 0-11 0,1-2 6 16,0 0-5-16,2-1 4 0,-4-10-1 15,4 13-1-15,-2-3-2 0,1-4 1 0,-3-6-9 16,8 11-10-16,-8-11-9 0,2 10-16 0,2-6-18 16,-4-4-14-16,3 10-21 0,-3-10-13 0,5 6-20 0,-5-6-24 15,0 0-13-15,0 0-32 0,0 0-220 0,0 0-443 16,-12 12 197-16</inkml:trace>
          <inkml:trace contextRef="#ctx0" brushRef="#br0" timeOffset="69881.67">3471 5069 72 0,'0'0'170'0,"21"-3"-13"0,-7 0-15 0,0 1-5 15,2 1-15-15,6-5-4 0,1 1-16 0,-3 2 5 16,3-4-6-16,-1 5-4 0,-4-2-11 0,4 1 0 15,-5 0-9-15,-2 0-10 0,0 0 1 0,1-1-6 16,-1 3 0-16,-4 0-3 0,4 1-5 0,-2 0-4 16,-13 0 1-16,17 0-6 0,-9 0 0 0,-8 0-3 15,15 1-2-15,-7 0-4 0,-8-1-4 0,16 7 3 0,-8-4 1 16,-2 0-2-16,3 3-1 0,-2-4 1 16,2 2-4-16,-2 0 0 0,-7-4-1 0,13 10 2 15,-7-6-2-15,1 0 0 0,2 1 6 0,-1-1-9 16,-8-4 2-16,14 6-1 0,-6-2 2 0,0-2 1 0,1-2-1 15,-9 0-7-15,18 2 0 0,-9-2-2 16,-9 0 1-16,20-2-3 0,-10 2-2 0,-2-4-2 16,-8 4 0-16,19-5-1 0,-12 2-4 0,0-1 5 0,1-1-6 15,-3-1 1-15,-5 6 0 0,7-10-4 0,-3 1 2 16,-3 3-7-16,-1 6-1 0,0-16-3 0,0 16-2 16,-7-13-5-16,2 6-1 0,1-2-4 0,-2 4 5 15,-1-1-3-15,-3-2 0 0,-2 4-1 0,-3-3 5 16,1 4-2-16,-2 1 1 0,-3-2 0 0,2 2-1 15,-4 2 1-15,4 0 1 0,-5 2 3 0,-1-2-1 16,6 4-1-16,0-3 9 0,2 2-5 0,0 1-1 16,2 1 1-16,0-2-7 0,1 3-10 0,2 0-12 15,1 1-7-15,0-1-19 0,3 2-15 0,1-4-16 16,0 2-16-16,5-6-15 0,-1 15-23 0,1-15-21 16,2 12-162-16,-2-12-355 0,7 9 157 0</inkml:trace>
          <inkml:trace contextRef="#ctx0" brushRef="#br0" timeOffset="70253.39">4276 4984 20 0,'0'0'215'0,"0"0"-23"16,0 0-18-16,9 8-12 0,-9-8-14 0,7 6-13 0,-7-6-8 15,8 8 0-15,-5-3-20 0,3 1-6 0,-6-6-8 16,10 13-6-16,-6-7-10 0,1 0-8 0,1 0-8 16,0 0-4-16,-2 0-5 0,-4-6-4 15,7 10-3-15,-2-6-7 0,-5-4-5 0,5 7-2 0,-5-7-1 16,0 0-1-16,7 7 2 0,-7-7 5 0,0 0 12 16,0 0 3-16,0 0 0 0,0 0-7 0,0 0-4 15,0 0 4-15,11-13-1 0,-7 6 0 0,-4 7-1 16,5-22-2-16,-1 9-4 0,2-1-2 0,-1-6-3 15,5 2-1-15,-3-3-5 0,5 2 1 0,-2 1-6 16,2 0-3-16,-2 4 2 0,2-2-2 0,-4 4-4 16,0 2 1-16,2 0-4 0,1 3-7 0,0-3-16 15,-3 3-19-15,1 1-25 0,3 3-27 0,0-1-27 16,-4 3-26-16,-8 1-37 0,21-1-49 0,-21 1-150 16,13 0-404-16,-13 0 180 0</inkml:trace>
        </inkml:traceGroup>
        <inkml:traceGroup>
          <inkml:annotationXML>
            <emma:emma xmlns:emma="http://www.w3.org/2003/04/emma" version="1.0">
              <emma:interpretation id="{07CC3FD6-0D26-4EE4-A6E1-71FAE51FCBDD}" emma:medium="tactile" emma:mode="ink">
                <msink:context xmlns:msink="http://schemas.microsoft.com/ink/2010/main" type="inkWord" rotatedBoundingBox="6519,5312 8160,5196 8202,5786 6561,5903"/>
              </emma:interpretation>
            </emma:emma>
          </inkml:annotationXML>
          <inkml:trace contextRef="#ctx0" brushRef="#br0" timeOffset="77156.62">5298 4806 105 0,'0'0'114'0,"0"0"-13"0,0 0-8 15,0 0 4-15,0 0-16 0,0 0 3 0,0 0-5 16,4-7-6-16,-4 7 5 0,0 0-6 0,0 0 0 16,0 0-7-16,0 0-5 0,0 0-1 0,0 0 4 15,0 0 1-15,0 0-8 0,0 0 3 0,0 0 2 16,0 0-7-16,5-7-2 0,-5 7-2 0,0 0-5 15,0 0-1-15,0 0-2 0,0 0 1 0,0 0-6 16,0 0 0-16,2-11-3 0,-2 11 0 0,0 0-1 16,0 0-4-16,5-11-2 0,-5 11-3 0,3-6 1 15,-3 6 2-15,0 0 1 0,0 0 1 0,0-11 1 16,0 11-3-16,0 0 2 0,4-9-1 0,-4 9 1 16,0 0 2-16,0 0-3 0,0 0 1 0,0 0 0 0,0 0-6 15,0 0 0-15,0 0-4 0,0 0 2 0,0 0-6 16,0 0 3-16,0 0 0 0,0 0 9 15,0 0 2-15,0 0 4 0,0 0 5 0,0 0-2 0,0 0-3 16,-14 24 2-16,11-15-1 0,-1 0 2 0,1 0-1 16,-2 2 2-16,3 2-1 0,-1-4 0 0,1 0-6 15,1 3 2-15,-3 1-4 0,4-3-3 0,0 2-3 16,0-1 4-16,0-11-6 0,0 18-4 0,0-10-1 16,0 3 1-16,1-3 2 0,3-1-4 0,-1 1 1 15,1 2-2-15,-4-10 1 0,5 13-3 0,-5-7 0 0,0-6-2 16,5 14 2-16,-2-8 1 0,-3-6-4 15,4 8-1-15,-4-8-2 0,5 12 1 0,-5-12 0 16,1 7-1-16,-1-7 0 0,4 7 1 0,-4-7-1 16,0 0 1-16,3 8-2 0,-3-8 3 0,0 0-9 0,0 0-6 15,0 0-5-15,0 0-7 0,0 0-8 16,0 0-7-16,10 3-14 0,-10-3-14 0,0 0-20 16,0 0-20-16,17-11-18 0,-17 11-19 0,13-8-18 0,-7 2-26 15,5-2-20-15,-7 1-178 0,1-4-414 0,2 1 184 16</inkml:trace>
          <inkml:trace contextRef="#ctx0" brushRef="#br0" timeOffset="77478.96">5345 4528 59 0,'-6'-5'274'16,"6"5"-10"-16,-8-9-12 0,8 9-13 0,-8-9-12 16,8 9-16-16,-4-10-12 0,4 10-18 0,-4-10-14 15,4 10-11-15,-4-7-16 0,4 7-15 0,0 0-9 16,-7-8-15-16,7 8-9 0,0 0-12 0,0 0-7 0,0 0-13 15,0 0-17-15,-7-5-23 0,7 5-20 16,0 0-19-16,0 0-9 0,0 0-13 0,0 0-24 0,0 0-17 16,0 0-27-16,0 0-28 0,8 26-31 15,-4-16-37-15,-2 3-167 0,1 1-401 0,0-3 179 0</inkml:trace>
          <inkml:trace contextRef="#ctx0" brushRef="#br0" timeOffset="78625.51">5985 4681 137 0,'-8'4'151'0,"-1"0"-6"0,-1 1-11 0,0 1 0 16,-2 0-10-16,-2-2-4 0,-1 4-8 0,2-1-6 16,-2-1-9-16,-1 3-5 0,4-1-7 0,-2-1-7 15,0 0-4-15,0-2-1 0,3 1-9 0,2 2-6 16,-5-2-9-16,8 0-5 0,-1-1-6 0,7-5 1 16,-7 8-5-16,7-8-5 0,-11 8-2 0,11-8-3 15,-4 6-1-15,4-6-5 0,-5 6-1 0,5-6-2 0,0 0 0 16,-7 9-1-16,7-9 1 0,0 0-3 0,0 0-1 15,0 10-1-15,0-10-1 0,0 0-1 0,0 0 1 16,0 0-4-16,0 0 1 0,0 0 5 0,2 13-2 16,-2-13 5-16,0 0 2 0,0 0 1 0,8 6 0 15,-8-6 3-15,0 0 4 0,11 1-1 0,-11-1-2 16,8 4 4-16,-8-4-5 0,12 5 0 0,-12-5 1 16,12 4-6-16,-4-2 4 0,-8-2-2 0,14 4-3 15,-8 1 2-15,2-1-3 0,0-1 2 0,1 2-2 16,2-1 3-16,-1 2-2 0,-2 0 0 0,1-2-2 15,2 2 1-15,-2 0-4 0,1-1 0 0,-3 3 1 16,3-3-1-16,-3-1 1 0,1 1-2 0,-1-2 0 16,0 3-3-16,1-1-2 0,-3-1-11 0,-5-4-16 15,9 7-21-15,-5-2-20 0,-4-5-25 0,11 8-26 16,-11-8-25-16,6 6-34 0,-6-6-178 0,5 5-380 16,-5-5 169-16</inkml:trace>
          <inkml:trace contextRef="#ctx0" brushRef="#br0" timeOffset="78045.82">5747 4869 98 0,'0'0'203'0,"0"0"-7"16,0 0-16-16,0 0-14 0,-12 0-17 0,12 0-10 15,0 0-19-15,0 0-8 0,0 0-11 0,0 0-11 0,0 0-3 16,0 0-8-16,0 0-4 0,0 0-4 0,0 0 1 16,0 0-9-16,39-6-1 0,-23 2-5 0,-3 4-4 15,4-2-1-15,0 1 0 0,4-5-4 0,1 3-3 16,0 1-2-16,0-2 2 0,-5 1-6 0,4 2-2 16,2 1-3-16,-1-2-2 0,-5-1 0 0,0 2-2 15,0-2 0-15,1 3-4 0,-1-3-1 0,0 0-2 16,0 3-2-16,0-3-1 0,-3 3-3 0,2 0-1 15,-1-1-3-15,0-1 0 0,0 2-1 0,0-2-2 16,-3-1 2-16,5 2-4 0,-9 1 0 0,-8 0-2 16,26-2 3-16,-18 2-2 0,-8 0-4 0,17 0 1 15,-17 0 1-15,16 0-1 0,-9-2-2 0,-7 2-1 16,0 0-8-16,12 0-7 0,-12 0-7 0,0 0-8 16,11 4-5-16,-11-4-5 0,0 0-8 0,0 0-10 15,0 0-10-15,0 0-18 0,0 0-21 0,9-6-39 16,-9 6-22-16,0 0-31 0,0 0-126 0,0 0-350 15,0 0 154-15</inkml:trace>
          <inkml:trace contextRef="#ctx0" brushRef="#br0" timeOffset="80381.09">6687 4733 101 0,'0'0'170'0,"0"0"-7"0,0 0-8 0,0 0-10 15,0 0-7-15,0 0-8 0,0 0-11 16,0 0-2-16,0 0-8 0,0 0-6 0,0 0-4 15,23-12-10-15,-15 7-4 0,-8 5-9 0,10-10-6 0,0 7-3 16,-4-2-10-16,2-4-4 0,1-1-5 0,2 3-8 16,-6 2-4-16,4-5-2 0,-1 0-3 15,1 2-3-15,-1 0-4 0,4-2-1 0,-9 4-2 0,5-3-1 16,0 3-6-16,-1-5 3 0,1 6-6 0,-5-5 0 16,3 1 2-16,-1 3-3 0,-5 6 0 0,4-11-4 15,1 5 3-15,-5 6-2 0,5-10 0 0,-5 10 4 16,6-6-1-16,-6 6-1 0,0 0 0 0,3-9 1 15,-3 9-3-15,0 0-3 0,6-6 1 0,-6 6-4 16,0 0 0-16,0 0 0 0,0 0-1 0,0 0 3 16,0 0 4-16,0 0 0 0,-9 26 1 0,9-18 4 15,-6 3 1-15,4 1 4 0,-1 2 6 0,-2 6 4 16,4-2 3-16,-5 4 0 0,1-4 1 0,2 4 0 0,2-6-4 16,-1 4 1-16,2-3-3 0,0 1 2 15,-3-5-2-15,3 1 0 0,3 1 0 0,-3 0-1 16,0-3 1-16,0-2-6 0,2 3 2 0,-1-5-7 0,2 2 5 15,-3-10-5-15,5 13 2 0,-5-6-4 16,6 0 0-16,-6-7-1 0,3 11 2 0,-3-11-2 0,3 8-3 16,-3-8-6-16,3 8-14 0,-3-8-13 0,0 0-18 15,8 8-12-15,-8-8-19 0,6 3-17 0,-6-3-23 16,8 4-24-16,-8-4-30 0,0 0-24 0,0 0-186 16,17-2-409-16,-17 2 181 0</inkml:trace>
        </inkml:traceGroup>
        <inkml:traceGroup>
          <inkml:annotationXML>
            <emma:emma xmlns:emma="http://www.w3.org/2003/04/emma" version="1.0">
              <emma:interpretation id="{9A67898B-1406-4AAF-9BD0-8EB6526B002F}" emma:medium="tactile" emma:mode="ink">
                <msink:context xmlns:msink="http://schemas.microsoft.com/ink/2010/main" type="inkWord" rotatedBoundingBox="8728,5253 9469,5200 9508,5737 8766,5789"/>
              </emma:interpretation>
            </emma:emma>
          </inkml:annotationXML>
          <inkml:trace contextRef="#ctx0" brushRef="#br0" timeOffset="81535">7496 4795 122 0,'0'0'215'0,"-12"0"-20"15,12 0-18-15,0 0-20 0,0 0-19 0,0 0-13 16,0 0-11-16,0 0-12 0,0 0-11 0,0 0-7 15,0 0-8-15,35 4-7 0,-22-5-8 0,4 1-8 16,0-3-5-16,-1 2-6 0,9 0-2 0,-3 0-3 16,2-4-5-16,-2 4-4 0,1-2-3 15,-7 0-1-15,5 0-2 0,1-1-1 0,2 3 1 0,-11-1 3 16,1 0-2-16,1 2 3 0,-4-1 2 0,-11 1 1 16,20 0 2-16,-11 0 0 0,-9 0 1 0,16 0-7 15,-16 0 1-15,12 1-1 0,-12-1-3 0,11 2 5 16,-11-2 2-16,15 0 0 0,-7 2 2 0,-8-2 0 15,14 2 3-15,-5 1-1 0,3-3-1 0,1 1-1 16,-1 1-2-16,2-1-2 0,0-1-5 0,3 0 7 0,0 0-9 16,0-1-4-16,-2-1 1 0,2-2-2 0,0 3 0 15,0-2-3-15,-3 1-2 0,1 0 1 16,-8 2-3-16,8-6 3 0,-7 4 0 0,-2-1-3 0,-6 3 2 16,17-2 0-16,-17 2-2 0,5-9-1 0,-5 9 1 15,7-11-3-15,-7 11 7 0,0-10-10 0,0 10 4 16,-4-13-3-16,4 13 0 0,-10-10-3 0,3 4 0 15,-1-2 2-15,-4 1-2 0,5 0 0 0,-8-1 4 16,1 3-5-16,2-1 2 0,-2 4-1 0,-1-2-2 16,0 2 0-16,-4-1-1 0,2 3-1 0,0 0 3 15,3 0-1-15,-3 3-2 0,0-2-9 0,0 4-5 16,0 1-13-16,0-4-8 0,5 3-7 0,-7 3-10 16,-4-1-14-16,12-1-14 0,-4 4-15 0,2-2-11 0,1-1-8 15,1 1-27-15,3 2-20 0,-1-5-177 16,1 4-370-16,1-3 164 0</inkml:trace>
          <inkml:trace contextRef="#ctx0" brushRef="#br0" timeOffset="80947.19">7670 4394 37 0,'0'0'244'0,"0"0"-16"0,0 0-19 0,0 0-21 15,0 0-18-15,0 0-20 0,0 0-15 0,0 0-18 16,0 0-3-16,0 0-5 0,0 0-7 0,0 0-10 16,0 0-5-16,0 0 9 0,-9 37-9 0,9-25-2 15,-3 1 1-15,3 1-7 0,0 2-5 0,0-1-1 16,0 1-1-16,0 4-3 0,0-1 1 0,0-3-6 15,0 2-4-15,0 1-7 0,3-5-2 0,-3 2-4 16,2-2-1-16,2 0-6 0,-1 1-4 0,-1 1 2 0,1-2-7 16,-3 1-4-16,3-3 4 0,-3 2-8 15,3-1-3-15,0-1-1 0,-3 2-2 0,3-5-1 0,-1 4-2 16,-2-2 1-16,3-1-1 0,-1-2-2 0,-2-1 1 16,4 1-6-16,-4-8 1 0,6 16-5 0,-6-8-4 15,2-4-13-15,-2-4-11 0,5 14-11 0,-5-14-21 16,3 11-17-16,-3-11-16 0,1 8-14 0,-1-8-20 15,0 0-9-15,0 11-29 0,0-11-17 0,0 0-20 16,0 0-181-16,0 0-412 0,0 0 182 0</inkml:trace>
        </inkml:traceGroup>
        <inkml:traceGroup>
          <inkml:annotationXML>
            <emma:emma xmlns:emma="http://www.w3.org/2003/04/emma" version="1.0">
              <emma:interpretation id="{568E3D80-8EB1-4D01-94E2-DDD4729B310D}" emma:medium="tactile" emma:mode="ink">
                <msink:context xmlns:msink="http://schemas.microsoft.com/ink/2010/main" type="inkWord" rotatedBoundingBox="10427,4855 11701,4764 11764,5640 10489,5730"/>
              </emma:interpretation>
            </emma:emma>
          </inkml:annotationXML>
          <inkml:trace contextRef="#ctx0" brushRef="#br0" timeOffset="82480.09">9195 4553 115 0,'-1'-12'287'0,"1"12"-15"15,0 0-14-15,0 0-16 0,0 0-23 0,0 0-14 16,0 0-19-16,0 0-23 0,0 0-21 0,0 0-15 15,0 0-15-15,0 0-10 0,0 0-11 16,0 0-8-16,0 0-13 0,0 0 4 0,0 0-18 0,0 0-4 16,0 0 0-16,0 0-4 0,1 33-3 0,-1-33 1 15,5 15-10-15,-5-6-2 0,4 2-3 0,-1-5-3 16,0 6 0-16,-1-3 0 0,1 1-5 0,-1-2-4 16,-2-8 3-16,3 16-3 0,1-7-3 0,-3-2-2 15,1 2-1-15,-2-9 1 0,2 13-2 0,3-6-1 16,-5-7-5-16,3 12 4 0,-3-12-2 0,4 6 0 15,-4-6-2-15,5 11 0 0,-5-11-2 0,3 6 2 16,-3-6-1-16,4 6 4 0,-4-6-4 0,0 0 3 16,0 0-4-16,4 8 4 0,-4-8-2 0,0 0 4 15,0 0-2-15,0 0-1 0,0 0-1 0,0 0 5 16,0 0-5-16,0 0 1 0,0 0-3 0,0 0 1 16,0 0-4-16,4-21 0 0,-4 21-5 0,0-15-5 0,2 8 2 15,-2 7-1-15,3-18-8 0,-1 6-12 0,1 3-3 16,1-3 0-16,1-4 2 0,-2 4-1 0,2-3 4 15,-1 3 2-15,1 3 1 0,2-2 5 0,-2 0-1 16,-2 5 5-16,3-4-1 0,-2 3 0 0,0-3 3 16,1 1 3-16,-1 2 1 0,1 0 0 0,-5 7-1 15,8-11 4-15,-5 5-2 0,-3 6 2 0,6-10 1 16,-3 4 0-16,-3 6 1 0,5-10 3 0,-5 10-3 16,8-5-1-16,-8 5 2 0,7-6 0 0,-7 6-1 15,0 0-1-15,7-4 2 0,-7 4 0 0,0 0-4 16,4-6 1-16,-4 6 1 0,0 0 2 0,0 0 0 15,0 0 3-15,17 10-2 0,-17-10 8 0,6 11 0 16,-4-6 5-16,2 6 2 0,-3-5 5 0,3 7 3 0,-1-5 2 16,0 5-2-16,-1 1 4 0,-1-2 11 15,3-1 0-15,-1 6-6 0,-2-6 2 0,2 2-4 16,-3-1 0-16,4-4 4 0,-2 5 2 0,0-1 3 0,0-3-1 16,0 0-1-16,-2 0-1 0,2 0-6 0,-2 0 3 15,0-9-8-15,7 18-2 0,-6-12-1 0,2 1-3 16,-3-7 1-16,4 13-1 0,-4-13-2 0,5 11-4 15,0-8-3-15,-5-3 2 0,5 10-1 0,-5-10-18 16,7 6-18-16,-7-6-15 0,5 4-19 0,-5-4-21 16,7 5-24-16,-7-5-24 0,0 0-24 0,6 3-44 15,-6-3-56-15,0 0-223 0,0 0-513 0,0 0 227 16</inkml:trace>
          <inkml:trace contextRef="#ctx0" brushRef="#br0" timeOffset="83889.26">9501 4077 104 0,'0'0'157'0,"0"0"-3"0,0 0-7 16,1-15-11-16,-1 15-9 0,0 0-6 0,0 0-10 16,6-10-1-16,-6 10-9 0,0 0-7 0,0 0-4 15,5-10-7-15,-5 10-8 0,0 0-1 0,5-7-4 16,-5 7-8-16,0 0 1 0,3-8-6 0,-3 8-4 15,0 0-4-15,4-9-4 0,-4 9-5 0,0 0-3 16,8-7 2-16,-8 7 0 0,9-5-3 0,-9 5-4 16,9-7 1-16,-9 7 1 0,10-5-6 0,-10 5 1 15,9-3-4-15,-9 3 1 0,8-5-5 0,-8 5 1 0,8-2-4 16,-8 2-1-16,0 0-1 0,0 0-6 0,12-4 4 16,-12 4-5-16,0 0 0 0,0 0-5 15,9 0 2-15,-9 0 0 0,0 0-1 0,0 0 3 0,10 6-7 16,-10-6 1-16,0 0 1 0,3 10-1 0,-3-10-1 15,4 9 2-15,-4-9 0 0,0 10 0 0,0-10 0 16,5 12 8-16,-5-12 0 0,0 10-1 16,0-10 0-16,-2 15-2 0,2-15 0 0,0 11 3 0,-3-4 3 15,3-7 0-15,0 15-2 0,0-15 0 0,-4 15-3 16,3-9 4-16,1-6-4 0,-4 15 4 0,1-5-2 16,-2-4-2-16,5-6 2 0,-4 15-2 0,3-7-1 15,-4 0-2-15,5-8 3 0,-7 14 1 0,6-7-5 16,1-7 1-16,-7 14-3 0,5-8 0 0,-5 1 3 15,7-7-4-15,-5 10 2 0,5-10 1 0,-3 10-3 16,-3-5 2-16,6-5-1 0,-4 10-1 0,4-10 4 16,-5 6-1-16,5-6-3 0,-6 8-1 0,6-8 3 15,0 0-2-15,-6 10 1 0,6-10 2 0,-8 6-3 16,8-6-2-16,-5 9-1 0,5-9 7 0,-11 6-3 16,11-6-2-16,-10 10 2 0,7-7 3 0,3-3-4 15,-10 8 5-15,10-8-4 0,-9 4-1 0,9-4 2 16,-8 5-2-16,8-5-2 0,0 0 2 0,-6 6-2 0,6-6 0 15,0 0 1-15,0 0 3 0,0 0-1 0,0 0 0 16,0 0 1-16,0 0-4 0,0 0 3 0,0 0-1 16,0 0-1-16,0 0 4 0,0 0-5 0,0 0 0 15,0 0 0-15,0 0 1 0,0 0-2 0,21-17-1 16,-21 17-2-16,12-6-1 0,-5 3 1 0,-7 3 2 16,13-7-1-16,-4 2-2 0,-3 1 1 0,-6 4 0 15,15-3 0-15,-10 0 2 0,-5 3-1 0,16-3-1 16,-16 3 1-16,10-2 1 0,-10 2 0 0,0 0-1 15,13-1-2-15,-13 1 3 0,8-3 0 0,-8 3 2 16,0 0-4-16,0 0 3 0,14 3-5 0,-14-3 3 16,0 0-1-16,10 6 3 0,-10-6-3 0,0 0 2 15,7 6 3-15,-7-6-1 0,7 3-1 0,-7-3 1 16,7 3 0-16,-7-3 0 0,6 5 0 0,-6-5 0 0,7 5-1 16,-7-5 3-16,9 3 3 0,-9-3 3 15,0 0 1-15,13 3 5 0,-13-3 1 0,9-1 3 16,-9 1 3-16,14 0 1 0,-14 0 1 0,0 0 3 15,15-2 1-15,-15 2 3 0,13-3-3 0,-7 2 2 0,-6 1-3 16,0 0 2-16,12-4-5 0,-12 4-3 0,0 0 1 16,0 0 0-16,11-2-5 0,-11 2-3 0,0 0-2 15,0 0-8-15,6-3-17 0,-6 3-24 0,0 0-25 16,0 0-31-16,0 0-15 0,0 0-30 0,0 0-41 16,0 0-57-16,0 0-187 0,0 0-458 0,0 0 203 15</inkml:trace>
          <inkml:trace contextRef="#ctx0" brushRef="#br0" timeOffset="129370.5">9784 4655 137 0,'0'0'151'0,"0"0"-10"0,0 0-12 16,0 0-8-16,0 0-1 0,0 0-2 0,0 0-10 0,0 0-3 16,0 0-4-16,-12-8-7 0,12 8-6 15,0 0-1-15,0 0-9 0,-8-3-1 0,8 3-5 16,0 0 5-16,0 0-8 0,-9-6-1 0,9 6-11 0,0 0-1 16,0 0-4-16,0 0-8 0,0 0-3 0,0 0 0 15,0 0-7-15,0 0-3 0,0 0-8 16,0 0 3-16,0 0-5 0,0 0 1 0,0 0-2 0,0 0-2 15,0 0-2-15,0 0-3 0,0 0-2 0,0 0-1 16,27-7 2-16,-27 7-1 0,13-3 0 0,-2 1 1 16,0 0 1-16,0 0 1 0,-2 1-5 0,-9 1 1 15,22-1 0-15,-10 1-2 0,2-2 6 0,-4 4-2 16,-10-2-1-16,24-2 1 0,-10 2-2 0,0-2-1 0,-1 2-1 16,-5-3 1-16,9 3 1 0,-4-1-3 15,-3-1-2-15,-10 2 3 0,23 0-4 0,-14 0 0 16,-9 0 4-16,15-3-2 0,-15 3-3 0,16 0-1 0,-16 0-2 15,9 0 5-15,-9 0-3 0,0 0 2 0,11 0-4 16,-11 0-4-16,0 0-9 0,0 0-7 0,0 0-12 16,0 0-10-16,0 0-15 0,0 0-5 0,0 0-16 15,8 5-24-15,-8-5-17 0,0 0-12 0,0 0-21 16,0 0-170-16,0 0-348 0,0 0 155 0</inkml:trace>
          <inkml:trace contextRef="#ctx0" brushRef="#br0" timeOffset="129915.13">10287 4533 22 0,'0'0'177'0,"0"0"-10"16,8-6-8-16,-8 6-3 0,2-8-7 0,-2 8-5 16,7-8-11-16,-2 2-8 0,-5 6-6 15,5-9-6-15,-5 9-4 0,9-11-16 0,-5 5-2 0,-2-2-7 16,4 0-6-16,-6 8-2 0,7-15-8 0,-3 8-6 16,2-1-8-16,-2 1-3 0,1-4-4 0,-3 3-3 15,4-3-9-15,-2 3 3 0,-1 0-10 0,1 0-1 16,1 1-4-16,-3-1 5 0,-2 8 1 0,4-13 6 15,-4 13-4-15,0-11 3 0,0 11 0 0,2-9-5 0,-2 9 0 16,0 0-2-16,4-8-5 0,-4 8 1 0,0 0-5 16,0 0-1-16,0 0-7 0,0 0-2 15,0 0-2-15,0 0-2 0,0 0-1 0,0 0-5 0,0 0 5 16,0 0 0-16,0 0 2 0,0 0 0 0,0 0-1 16,0 0 4-16,-6 39 1 0,6-26 8 15,-2-1-2-15,4 4 6 0,-4-1-2 0,4 2 6 16,-2 2-1-16,2 5 1 0,2-4 1 0,-3 1 5 0,2 0-5 15,-1-7 4-15,1 5-5 0,1 3 1 0,1-3 0 16,-4-5 3-16,3 2-5 0,-1-4 7 0,1 3-3 16,1-3-1-16,-2 2-4 0,2-2 1 0,-1-4 5 15,-3 4-11-15,-1-5 1 0,5 2-2 0,-2-3 0 16,-3-6-1-16,4 15-1 0,-2-9-2 0,-2-6-3 16,7 8-10-16,-7-8-18 0,4 8-19 0,-4-8-24 15,5 7-27-15,-5-7-38 0,5 8-40 0,-5-8-41 16,0 0-272-16,12 0-516 0,-12 0 228 0</inkml:trace>
        </inkml:traceGroup>
        <inkml:traceGroup>
          <inkml:annotationXML>
            <emma:emma xmlns:emma="http://www.w3.org/2003/04/emma" version="1.0">
              <emma:interpretation id="{F6A34E97-BE35-46FF-A06B-F2EF33C7EDAC}" emma:medium="tactile" emma:mode="ink">
                <msink:context xmlns:msink="http://schemas.microsoft.com/ink/2010/main" type="inkWord" rotatedBoundingBox="12720,5356 12735,5355 12736,5366 12721,5367"/>
              </emma:interpretation>
            </emma:emma>
          </inkml:annotationXML>
          <inkml:trace contextRef="#ctx0" brushRef="#br0" timeOffset="185875.11">11449 4519 50 0,'0'0'83'0,"0"0"-3"0,0 0-3 0,0 0-12 0,0 0-2 15,0 0-3-15,0 0-4 0,0 0-4 0,0 0-8 16,0 0-3-16,0 0 0 0,0 0-5 0,0 0 2 15,4-7-10-15,-4 7 4 0,0 0-7 0,0 0 8 16,0 0-5-16,0 0 2 0,0 0-5 0,0 0-6 16,0 0-3-16,0 0 1 0,0 0 3 0,0 0-3 15,0 0-9-15,0 0-14 0,0 0-8 0,0 0-14 16,0 0-17-16,0 0-31 0,0 0-77 0,0 0-165 16,0 0 73-16</inkml:trace>
        </inkml:traceGroup>
      </inkml:traceGroup>
    </inkml:traceGroup>
    <inkml:traceGroup>
      <inkml:annotationXML>
        <emma:emma xmlns:emma="http://www.w3.org/2003/04/emma" version="1.0">
          <emma:interpretation id="{62662219-4AB2-46CF-94BE-5D60BC3AD5D7}" emma:medium="tactile" emma:mode="ink">
            <msink:context xmlns:msink="http://schemas.microsoft.com/ink/2010/main" type="paragraph" rotatedBoundingBox="3454,6875 10945,6366 10994,7090 3503,759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8A4422C-7B90-469C-B3A7-468A7AEF30AF}" emma:medium="tactile" emma:mode="ink">
              <msink:context xmlns:msink="http://schemas.microsoft.com/ink/2010/main" type="inkBullet" rotatedBoundingBox="3462,7007 4194,6957 4225,7415 3494,7465"/>
            </emma:interpretation>
          </emma:emma>
        </inkml:annotationXML>
        <inkml:trace contextRef="#ctx0" brushRef="#br0" timeOffset="89017.77">2280 6296 103 0,'0'0'166'0,"0"0"-7"16,0 0-12-16,0 0-3 0,0 0-10 15,0 0-7-15,0 0-9 0,0 0-5 0,0 0 1 0,0 0-6 16,0 0-2-16,0 0-10 0,0 0-3 0,0 0-6 16,0 0-10-16,0 0-4 0,0 0-11 15,0 0 0-15,0 0-5 0,-12-18-9 0,12 18-3 0,0 0-3 16,0 0-8-16,1-15 1 0,-1 15-3 0,0 0-4 16,7-16-6-16,-7 16-2 0,8-9-1 15,-6 0-3-15,2 3-1 0,2 0-1 0,0 0-5 0,1 0 4 16,0 0-3-16,0 0-3 0,2 2 1 0,3-3 0 15,-6 2 1-15,1 0-2 0,2 1 0 0,-9 4 0 16,13-9 0-16,-6 8-5 0,-7 1 0 0,10-6 1 16,-2 3 0-16,-8 3-3 0,0 0-4 0,12 0 2 15,-12 0 4-15,0 0-3 0,14 3 2 0,-14-3 0 16,7 6 0-16,-7-6 2 0,5 11 2 0,-2-6-1 0,2 3 3 16,-5-8-2-16,2 14 1 0,-2-5 3 0,0 3 4 15,0-2-3-15,0 1 3 0,2 2 0 16,-2-13-3-16,-6 21 1 0,5-8 1 0,-4-2-1 0,0 3 3 15,3 3-2-15,-2-6-5 0,-1 5-1 0,3-5 4 16,-4 3 1-16,1 1-1 0,-1-2-2 0,0 1-1 16,1-1 0-16,-1 0 0 0,-1-1-2 0,-2 0-2 15,1 1 1-15,-1-2-1 0,1 3 4 0,-1-3 1 16,1 1-2-16,-1 0-5 0,0-3 3 0,0-3 2 16,0 3-2-16,3-3-2 0,-3 4 0 0,3-4 2 15,0-2-2-15,6-4-1 0,-11 8 2 0,5-1 1 16,6-7-2-16,-7 4 2 0,7-4-1 0,0 0 6 15,-12 0-7-15,12 0 1 0,0 0 0 0,0 0-3 16,0 0 4-16,0 0 0 0,-12-8-6 0,12 8 6 16,0 0-6-16,0 0 0 0,3-15-1 0,-3 15 3 15,7-12 0-15,-7 12 0 0,7-13 0 0,-4 5-2 0,2 1 4 16,1 1-1-16,0-6-2 0,3 2 1 0,-1 4-1 16,-2 0 2-16,3 0-4 0,-2 3 2 0,5-6-1 15,-6 2 2-15,1 4-3 0,-7 3 3 0,11-6-2 16,-4 3 2-16,-7 3-2 0,14-5-3 0,-14 5 1 15,13 0 3-15,-13 0-2 0,12 5 5 0,-5-1-4 16,2 2 5-16,-3 1 0 0,2-2 3 0,1 4-1 16,-3-1 1-16,0-2-2 0,2 2 0 0,-3-2 2 15,2 2 5-15,-3-3-3 0,2 3 7 0,2-2-3 16,-4 3 1-16,0-3-1 0,-4-6 2 0,9 10-4 16,-4-7 7-16,1 3 6 0,-6-6 5 0,9 3 4 15,-9-3 4-15,9 4 0 0,-9-4 3 0,9 1-1 16,-9-1-5-16,13-1 2 0,-13 1 0 0,13-6-3 0,-5 2 1 15,-8 4-7-15,16-6-2 0,-9 2-2 16,0-1-1-16,1-1-4 0,1 4 0 0,-1-3-6 16,1 0 5-16,-9 5-3 0,13-7-1 0,-6 4-5 0,-1 0-9 15,-6 3-12-15,12-6-14 0,-12 6-17 0,9-6-24 16,-9 6-26-16,9-2-23 0,-9 2-21 0,12-4-20 16,-12 4-23-16,10-3-23 0,-10 3-228 0,0 0-470 15,16-3 208-15</inkml:trace>
        <inkml:trace contextRef="#ctx0" brushRef="#br0" timeOffset="89333.17">2902 6492 144 0,'0'11'221'0,"0"-11"-16"0,0 0-10 0,-1 13-13 16,1-13-14-16,0 0-13 0,-3 14-13 0,3-14-10 0,0 10-13 15,0-10-8-15,0 0-7 0,4 10-7 0,-4-10-3 16,0 0-3-16,4 9 1 0,-4-9 0 16,0 0-1-16,7 3-5 0,-7-3-2 0,0 0-3 0,0 0-5 15,0 0-6-15,0 0-5 0,20-9 0 0,-20 9-1 16,8-8-2-16,-8 8-4 0,3-10-3 16,-3 10-8-16,4-15-1 0,-4 15-6 0,1-13-1 15,-1 13-8-15,-1-11-3 0,1 11 0 0,0-11-4 0,0 11-5 16,0 0-2-16,-4-9-8 0,4 9-12 0,0 0-14 15,-7-8-22-15,7 8-28 0,0 0-26 0,-11 0-26 16,11 0-32-16,0 0-31 0,0 0-20 0,-13 12-241 16,13-12-480-16,-10 2 213 0</inkml:trace>
      </inkml:traceGroup>
      <inkml:traceGroup>
        <inkml:annotationXML>
          <emma:emma xmlns:emma="http://www.w3.org/2003/04/emma" version="1.0">
            <emma:interpretation id="{426EAABA-EC8C-41A2-BF46-C1285EA560B2}" emma:medium="tactile" emma:mode="ink">
              <msink:context xmlns:msink="http://schemas.microsoft.com/ink/2010/main" type="line" rotatedBoundingBox="6090,6696 10945,6366 10994,7090 6140,7420">
                <msink:destinationLink direction="with" ref="{6BC88D30-06C8-4D8D-B076-24062E0FB0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0CB0920-421A-4D3A-A1EB-B9F21957C558}" emma:medium="tactile" emma:mode="ink">
                <msink:context xmlns:msink="http://schemas.microsoft.com/ink/2010/main" type="inkWord" rotatedBoundingBox="6090,6696 6663,6657 6712,7381 6140,7420"/>
              </emma:interpretation>
            </emma:emma>
          </inkml:annotationXML>
          <inkml:trace contextRef="#ctx0" brushRef="#br0" timeOffset="90817.37">4839 6149 100 0,'4'-6'192'0,"-4"6"-2"15,0 0-8-15,6-11-2 0,-6 11-10 0,0 0-5 16,0 0-6-16,2-11-9 0,-2 11 1 0,0 0-3 16,3-11-1-16,-3 11-3 0,0 0-4 0,0 0-4 15,1-10-8-15,-1 10-7 0,0 0-6 0,0 0-13 16,0 0-5-16,0 0-10 0,0 0-5 0,1-9-15 16,-1 9-5-16,0 0-14 0,0 0 0 0,0 0-3 15,0 0 5-15,0 0-5 0,0 0 3 0,0 0-7 0,7 28 4 16,-7-28-3-16,5 13-1 0,-5-4 1 0,0-1-2 15,2 1 2-15,1 2 1 0,-3-3-5 16,2 1 9-16,2 1-6 0,-3-1-8 0,0 0-3 0,3-2 1 16,-4-7-1-16,2 17-5 0,0-9-10 0,-2-8 7 15,1 17-2-15,1-12-9 0,-2-5 5 0,2 13 3 16,-2-13-4-16,2 11-6 0,-2-11 4 0,2 10-6 16,-2-10 6-16,4 8 0 0,-4-8-8 0,1 11-16 15,-1-11-14-15,4 6-18 0,-4-6-19 0,6 6-18 16,-6-6-20-16,0 0-25 0,6 6-20 0,-6-6-22 15,0 0-22-15,8 7-27 0,-8-7-27 0,0 0-238 16,0 0-520-16,14-13 231 0</inkml:trace>
          <inkml:trace contextRef="#ctx0" brushRef="#br0" timeOffset="91078.13">4951 5921 1 0,'0'0'275'0,"-3"-14"-11"0,2 4-10 0,1 10-21 16,-4-15-6-16,0 11-19 0,4 4-15 0,-2-13-18 16,2 13-17-16,-3-9-18 0,3 9-13 0,0 0-12 15,0-11-10-15,0 11-18 0,0 0-17 0,0 0-27 16,0 0-24-16,0 0-20 0,0 0-14 0,0 0-19 15,0 0-29-15,0 0-23 0,0 0-20 0,0 0-34 16,0 0-31-16,13 24-176 0,-9-19-375 0,3-1 166 16</inkml:trace>
          <inkml:trace contextRef="#ctx0" brushRef="#br0" timeOffset="91936.33">5158 6285 115 0,'0'0'212'0,"0"0"-4"0,-6-7-6 0,6 7-2 0,0 0-1 15,-5-10-4-15,5 10 0 0,0 0-9 16,-8-5-1-16,8 5-7 0,0 0-2 0,-5-9-11 0,5 9-20 16,0 0 1-16,-10-7-4 0,10 7-13 0,0 0-11 15,0 0-10-15,0 0-9 0,-6-5-12 16,6 5-8-16,0 0-12 0,0 0-5 0,0 0-4 0,0 0-12 16,0 0-1-16,0 0-5 0,0 0-7 0,0 0-1 15,29 9-8-15,-16-9-29 0,2 0-23 0,-2 2-30 16,2-2-33-16,1 1-44 0,1-1-42 0,-2 0-43 15,2-1-72-15,-1-5-187 0,-3 5-518 0,-1-4 229 16</inkml:trace>
          <inkml:trace contextRef="#ctx0" brushRef="#br0" timeOffset="91600.62">5315 5923 47 0,'7'-3'231'0,"-7"3"-13"0,14-6-12 16,-5 1-18-16,-3 3-11 0,-6 2-14 0,11-10-6 15,-4 8-16-15,-7 2-5 0,10-9-7 0,-6 5-8 16,-4 4-6-16,8-7-5 0,-8 7-11 0,0 0-8 16,4-12-1-16,-4 12-11 0,0 0-9 0,-4-10-1 15,4 10-11-15,0 0-8 0,-8-12-7 0,8 12-3 16,-14-4-2-16,14 4-4 0,-14-2-5 0,4 0-4 15,10 2-3-15,-17 2-2 0,8 0-1 0,-1 2-2 16,-1-2-3-16,3 0-5 0,8-2 4 0,-17 8-2 16,8-2 1-16,3 3-4 0,1-2-4 0,-2 1 0 0,-1 2-1 15,2 2 1-15,-4-6 0 0,5 8 5 16,0-1-5-16,-2 0-1 0,2-1-1 0,4 3 4 16,-3-2-4-16,1 1 0 0,2-1 0 0,-2 2 1 0,3 0 1 15,0 0 0-15,0 1-1 0,3-4 2 0,-2 3-1 16,2 0 3-16,-3-1 3 0,3 0 0 0,-2 1 3 15,3 1 6-15,-3-5-3 0,0 5 3 0,1-2 4 16,0 3 1-16,1-4 3 0,-3 2-1 0,0-2 0 16,3 0 4-16,-2 1-1 0,0 1 1 0,-1-3 4 15,2 1-3-15,0-2-6 0,-4 1 6 0,2-12-3 16,0 21-8-16,0-11 17 0,0 2-12 0,2 1-5 16,-1-4-1-16,-1-9-2 0,2 15 0 0,0-9-6 15,1 3 1-15,-3-9 1 0,3 13 0 0,-1-7 0 0,-2-6-2 16,7 12-1-16,-5-4-3 0,-2-8-6 15,3 7-16-15,-3-7-16 0,4 12-14 0,-4-12-21 16,1 8-18-16,-1-8-19 0,2 12-20 0,-2-12-11 0,0 0-26 16,2 8-15-16,-2-8-20 0,0 0-37 15,0 0-187-15,0 0-454 0,0 0 202 0</inkml:trace>
        </inkml:traceGroup>
        <inkml:traceGroup>
          <inkml:annotationXML>
            <emma:emma xmlns:emma="http://www.w3.org/2003/04/emma" version="1.0">
              <emma:interpretation id="{803252AD-E010-48BA-A43B-5C806F0A37A7}" emma:medium="tactile" emma:mode="ink">
                <msink:context xmlns:msink="http://schemas.microsoft.com/ink/2010/main" type="inkWord" rotatedBoundingBox="7259,6673 8939,6559 8982,7200 7302,7314"/>
              </emma:interpretation>
            </emma:emma>
          </inkml:annotationXML>
          <inkml:trace contextRef="#ctx0" brushRef="#br0" timeOffset="95281.37">6564 5936 98 0,'0'0'131'0,"0"0"-9"0,0 0-6 16,0 0-6-16,0 0-12 0,9-4 4 0,-9 4-2 16,0 0-2-16,0 0 2 0,0 0-5 0,0 0-3 15,0 0 3-15,0 0-5 0,0 0-2 0,8-6-7 0,-8 6-2 16,0 0-9-16,0 0 3 0,0 0-7 0,0 0-7 16,0 0-4-16,0 0-4 0,0 0-9 15,0 0-5-15,0 0-2 0,0 0-8 0,0 0 1 0,-33-1-2 16,33 1-5-16,-16 2 0 0,16-2-7 0,-19 7 1 15,8-5 0-15,2 3-1 0,0-4 1 0,-4 3-5 16,-1-2 2-16,2 3-3 0,-3-1 2 0,1 0-1 16,6 0 0-16,-6 2 0 0,3-4 2 0,-3 0-6 15,7 2 6-15,-3 1-2 0,1-1 1 0,-2-3-5 16,11-1 2-16,-13 8-7 0,5-5 6 0,8-3-6 16,-9 5 5-16,9-5-3 0,-8 6-1 0,8-6-2 15,0 0-4-15,-6 10 5 0,6-10 2 0,0 0 3 16,0 0-2-16,4 12 0 0,-4-12-2 0,8 9 2 0,-8-9-1 15,11 6 3-15,-5-2-4 0,3-4 0 16,-1 3-1-16,1 0 2 0,-9-3 0 0,23 3-1 16,-10 0-1-16,-5 0 0 0,3-1-2 0,4-1 3 0,-3 2-2 15,3-3 1-15,-5 1 0 0,4 1 0 0,1 2-1 16,-3-4 0-16,-1 1 2 0,0 1-2 0,0 0 4 16,-4 1-4-16,-7-3-3 0,22 1 2 0,-14 1 1 15,1 1-1-15,2-3 1 0,-2 1-1 0,-9-1 3 16,14 5-3-16,-6-5 2 0,-8 0-3 0,12 4 0 15,-12-4 4-15,9 4-7 0,-4-2 6 0,-5-2-1 16,8 6-2-16,-8-6 0 0,7 5 3 0,-7-5 0 16,5 7-1-16,-5-7-2 0,0 0 1 0,5 10 1 15,-5-10-3-15,1 7 4 0,-1-7-3 0,0 0 4 16,-4 13-1-16,4-13 2 0,-2 10-7 0,2-10 7 16,-11 9-2-16,5-3-1 0,1-3 4 0,5-3 5 0,-15 13-7 15,6-10 7-15,-1 4-4 0,-5-2 4 0,3-1-2 16,2 1 4-16,-2 1-1 0,-2-3 1 0,-1 1 0 15,1-2 1-15,0 1-3 0,1 2 0 0,-2 0 0 16,1-2-3-16,2-3 3 0,-2 3 1 0,5-3-1 16,9 0 1-16,-19 2-2 0,19-2 1 0,-14 1-4 15,14-1 1-15,-12-3-5 0,12 3-2 0,0 0-10 16,-12-3-6-16,12 3-14 0,0 0-10 0,0 0-13 16,-10-6-17-16,10 6-6 0,0 0-24 0,0 0-13 15,0 0-21-15,0 0-20 0,0 0-174 0,22-16-355 16,-14 12 158-16</inkml:trace>
          <inkml:trace contextRef="#ctx0" brushRef="#br0" timeOffset="98961.78">6791 6069 83 0,'0'0'233'16,"0"0"-23"-16,0 0-25 0,0 0-15 0,0 0-20 15,0 0-9-15,0 0-8 0,0 0-8 0,12 10-5 16,-12-10-7-16,3 10-6 0,-3-10-7 0,3 11-8 16,-1-3-6-16,2 0-3 0,-2 1-11 0,-2-9-4 15,6 16-5-15,-4-8-7 0,1 1-9 0,1-2-1 16,-2 2-6-16,1-1-1 0,0-1-4 0,-3-7-10 16,6 12-19-16,-1-4-15 0,-5-8-21 0,3 8-17 15,-3-8-19-15,5 9-14 0,-5-9-19 0,7 3-28 0,-7-3-16 16,0 0-52-16,8 3-111 0,-8-3-331 0,0 0 147 15</inkml:trace>
          <inkml:trace contextRef="#ctx0" brushRef="#br0" timeOffset="98965.77">7008 6027 115 0,'0'0'205'16,"8"-5"-16"-16,-8 5-13 0,0 0-17 0,9-5-10 15,-9 5-14-15,0 0-15 0,13-1-9 0,-13 1-9 16,0 0-6-16,0 0-8 0,17 5-11 0,-17-5-6 16,9 6-5-16,-6-3-5 0,-3-3-7 0,9 9 1 15,-6-2-5-15,-3-7-4 0,5 12 3 0,-2-3 0 16,-3-9-2-16,2 14-3 0,0-6 5 0,-2 0 0 16,0-8-2-16,-2 19-2 0,0-10-4 0,-1-2-3 0,-2 4-2 15,2-2 3-15,-6-2-3 0,4 5-5 0,-2-6 0 16,-3 3-2-16,1 1-4 0,-4-1-3 15,-2-4 1-15,3-1-3 0,1 2-4 0,-1 0 1 0,-1 0-5 16,-2-2 4-16,6-2-4 0,-1 1-4 0,3 0 0 16,-4 0-6-16,11-3-9 0,-16 4-13 0,9-2-11 15,7-2-14-15,-11 0-17 0,11 0-17 0,0 0-26 16,0 0-19-16,-14-7-30 0,14 7-16 0,0 0-192 16,0 0-392-16,0 0 174 0</inkml:trace>
          <inkml:trace contextRef="#ctx0" brushRef="#br0" timeOffset="98970.76">7212 6089 80 0,'0'0'226'0,"0"0"-23"0,0 0-22 16,14 2-16-16,-14-2-10 0,0 0-13 0,8 6-6 0,-8-6-9 15,7 9-3-15,-7-9-8 0,5 7-5 16,-2-1-8-16,-3-6 1 0,5 12-11 0,-5-12-2 15,1 14-7-15,2-7-6 0,-3 0-3 0,0-7-6 0,2 15-9 16,-2-6-5-16,0-9-6 0,-2 13-3 0,2-13-4 16,0 11-1-16,0-11-7 0,0 10-3 0,0-10-2 15,0 0-7-15,0 12 0 0,0-12-2 0,0 0 0 16,0 0 0-16,0 0 0 0,0 0-1 0,0 12-2 16,0-12-2-16,0 0-2 0,0 0-8 0,0 0-6 15,0 0-6-15,0 0-2 0,17-25-7 0,-12 19-1 16,0-2-5-16,2-3-2 0,1 3 1 0,3-4-1 15,-3 0 5-15,1 2 1 0,1-1-1 0,3 1 5 16,-4 1-2-16,-1 0 3 0,1 0 8 0,-1 3 4 16,-2 2 6-16,-1-2 5 0,-5 6 7 0,10-6-2 15,-10 6 3-15,7-6-1 0,-7 6-7 0,0 0 3 16,12-3-2-16,-12 3-4 0,0 0 5 0,0 0-3 0,0 0 2 16,15 9 1-16,-15-9 2 0,5 9-3 0,-5-9 1 15,2 9 2-15,1 1-1 0,-3-10-3 0,0 14 3 16,0-8-2-16,0-6 0 0,0 20 1 15,0-12-1-15,0-8-3 0,-3 17 0 0,6-12-2 0,-3-5 0 16,-5 14-4-16,5-14 5 0,0 14-4 0,0-14-3 16,0 0-6-16,0 11-2 0,0-11-5 0,0 0 0 15,0 10-5-15,0-10 4 0,0 0-17 0,0 0 2 16,0 0-9-16,0 0-4 0,0 0-1 0,0 0-5 16,19-17-6-16,-12 10-4 0,-2 1-3 0,0-1-1 15,5-5 3-15,-5 4 9 0,4-3 0 0,-1-1 9 16,-2 1 4-16,5 1 6 0,-5 1 3 0,2-3 9 15,1 2 15-15,-3 1 6 0,1 3 7 0,0-3 7 16,-4 3 3-16,-1 0 13 0,-2 6 6 0,12-10 9 0,-7 1 6 16,-5 9 0-16,7-8 2 0,-7 8-3 15,2-4-8-15,-2 4-4 0,0 0-7 0,0 0-4 16,11-2-1-16,-11 2 5 0,0 0 1 0,0 0 0 0,9 11-3 16,-9-11 1-16,5 13-2 0,-1-7-3 0,1 3-3 15,-2-1 2-15,2 3-2 0,-1 0-2 16,-1-1-4-16,2-4 0 0,-2 6-2 0,3 0 1 0,-1 0-2 15,-2-5-6-15,0 4-8 0,0-3-11 0,0 0-20 16,-3-8-18-16,5 11-21 0,-5-11-14 0,5 11-24 16,-5-11-19-16,0 9-27 0,0-9-25 0,7 3-49 15,-7-3-142-15,0 0-398 0,0 0 177 0</inkml:trace>
          <inkml:trace contextRef="#ctx0" brushRef="#br0" timeOffset="105476.97">6161 5842 82 0,'0'0'146'0,"0"0"-9"16,0 0-11-16,0 0-13 0,5-5-1 0,-5 5-6 0,0 0-7 15,0 0-1-15,0 0-2 0,0 0-10 0,0 0-4 16,4-11-11-16,-4 11 11 0,0 0-10 16,0 0-2-16,0 0-1 0,0 0-5 0,0 0-2 0,0 0-2 15,0 0 1-15,0 0-4 0,0 0-1 0,0 0-2 16,0 0 2-16,2-9-1 0,-2 9-3 16,0 0-3-16,0 0-2 0,0 0-5 0,0 0 0 0,0 0-2 15,0 0-5-15,0 0-1 0,0 0-1 0,0 0-2 16,0 0-1-16,0 0-2 0,0 0 1 0,-25 16-4 15,19-11 0-15,6-5-3 0,-9 9 2 0,1-3-1 16,3-1-2-16,5-5-2 0,-6 12-1 0,-2-4 4 16,4-3 1-16,-1 2-1 0,-3 2-5 0,4 0 0 15,-4-1-3-15,3 2-3 0,1-2 3 0,1-1-1 16,-6 0 0-16,7 2 3 0,-4 3 2 0,2-3-2 16,2 1-1-16,-1-4 0 0,3-6-5 0,-2 15-4 15,2-7 3-15,-3 2-2 0,3-10 0 0,-3 17 0 0,3-7 1 16,3-1-4-16,-3-9 3 0,-3 22 3 0,6-12 7 15,-3 2 4-15,0-3 0 0,-3 2-4 0,3 3 4 16,0-3 1-16,0 0 5 0,-4 3-5 0,8-5-6 16,-9-2 5-16,4 5 5 0,0 0-6 0,1-1 5 15,-4-1-3-15,4-1-3 0,0-9 0 0,0 19-4 16,0-12 0-16,0-7 2 0,0 18-7 0,0-9 3 16,0-9 0-16,1 15-5 0,3-9 1 0,-2 3 3 15,-2-9 6-15,10 16 0 0,-8-11-4 0,3 2 0 16,2-2 5-16,1 5 1 0,-2-4 3 0,1 0-2 15,1-1 0-15,-3 0 0 0,1 2 1 0,5-2 1 16,-6 0 2-16,-5-5-5 0,12 7 3 0,-6-6 12 16,-6-1-14-16,11 7 0 0,-6-3 2 0,-5-4-9 0,9 6 9 15,-9-6-3-15,8 6 2 0,-8-6 2 16,7 4 2-16,-7-4 3 0,8 1-1 0,-8-1-4 0,0 0-2 16,11 4 2-16,-11-4-4 0,9 3 1 0,-9-3 0 15,0 0-8-15,8 2 2 0,-8-2 2 0,0 0-2 16,0 0-2-16,12 1 1 0,-12-1-5 0,0 0-1 15,0 0 1-15,0 0-2 0,0 0-23 0,0 0-6 16,0 0-18-16,0 0-22 0,0 0-33 0,0 0-40 16,0 0-32-16,0 0-38 0,0 0-56 0,0 0-26 15,0 0-240-15,0 0-571 0,0 0 253 0</inkml:trace>
        </inkml:traceGroup>
        <inkml:traceGroup>
          <inkml:annotationXML>
            <emma:emma xmlns:emma="http://www.w3.org/2003/04/emma" version="1.0">
              <emma:interpretation id="{3363A54D-4C11-4364-971C-6843F33CBC1E}" emma:medium="tactile" emma:mode="ink">
                <msink:context xmlns:msink="http://schemas.microsoft.com/ink/2010/main" type="inkWord" rotatedBoundingBox="9295,6561 10950,6448 10992,7053 9336,7165"/>
              </emma:interpretation>
            </emma:emma>
          </inkml:annotationXML>
          <inkml:trace contextRef="#ctx0" brushRef="#br0" timeOffset="98975.74">8055 5920 196 0,'-2'-9'217'0,"2"9"-6"0,0 0-10 16,-6-6-15-16,6 6-10 0,0 0-11 0,-5-8-5 15,5 8-14-15,0 0-9 0,0 0-10 0,0 0-10 16,0 0-11-16,-4-8-11 0,4 8-13 0,0 0-9 15,0 0-9-15,0 0-6 0,0 0-7 0,0 0 0 16,0 0-7-16,0 0-2 0,0 0-9 0,0 0-1 16,0 0 0-16,21 19 1 0,-21-19-5 0,13 7 4 15,-4-2-5-15,1 0-1 0,3 2-2 0,-2-3-1 16,4-1 0-16,-1 4 0 0,1-2 2 0,2-2-4 16,-4 1-3-16,4 1-1 0,-6 1 0 0,4-4 1 15,-1 2-2-15,-2-1 0 0,2-1 0 0,-1 3-1 16,-1-2 0-16,-3-2-1 0,2 4-4 0,1-5 6 0,-2 0-6 15,-1 3 4-15,0-2-6 0,-9-1 0 16,17 2 2-16,-6-2-2 0,-11 0-2 0,11 2 0 0,-11-2-2 16,15 0-3-16,-15 0 3 0,0 0 1 0,14 0-1 15,-14 0 2-15,5 4-3 0,-5-4 0 16,0 0-5-16,0 0 4 0,0 0-1 0,0 0-1 0,0 0 0 16,10 2-1-16,-10-2 1 0,0 0 3 0,0 0-3 15,0 0 4-15,0 0 0 0,-15 17-2 0,6-12 1 16,-1 1 2-16,0 1 0 0,-4 2 0 0,0 0 1 15,-3 3 0-15,-3 0-2 0,1 2 1 0,-4-3 0 16,2 1 6-16,2 3-8 0,-1-3 3 0,3 2-3 16,-2-3 1-16,2 1-3 0,5 1 1 0,-3-7-1 15,1 5 3-15,4-1-6 0,-5 0-13 0,6-5-15 16,1 1-17-16,2 1-20 0,0 2-18 0,6-9-17 16,-9 6-15-16,4-2-19 0,5-4-13 0,0 0-23 0,-5 8-14 15,5-8-208-15,0 0-425 0,0 0 188 0</inkml:trace>
          <inkml:trace contextRef="#ctx0" brushRef="#br0" timeOffset="98980.73">8718 5991 118 0,'0'0'243'0,"0"0"-19"0,0 0-14 0,0 0-12 15,0 0-20-15,11-16-12 0,-11 16-8 0,5-6-9 16,-5 6-13-16,6-9-10 0,-6 9-10 0,7-12-10 0,-5 6-9 15,1 0-7-15,-3 6-14 0,8-15-4 16,-4 5-12-16,-2 4 2 0,4-2-9 0,-1 0-2 16,-4-1-4-16,3 1-6 0,-4 8-3 0,4-16 0 0,-1 11-5 15,-3 5-3-15,6-13 2 0,-6 13 5 0,4-7-4 16,-4 7-2-16,4-9-3 0,-4 9 0 16,0 0-7-16,0 0-2 0,3-8-4 0,-3 8-3 0,0 0-1 15,0 0-1-15,0 0-2 0,0 0 3 0,0 0-3 16,0 0 1-16,-3 30 2 0,3-19 4 0,-3 4 4 15,1-1 5-15,-1 7 0 0,2-5 0 0,-2 4-2 16,-2 0 2-16,2-1-1 0,1 1 1 0,-1-3-3 16,2 1 5-16,-2-1-7 0,1-3 3 0,-1 0-3 15,3 0 1-15,-3-1-8 0,3-1 0 0,0 1 2 16,-1-1 0-16,1-1-3 0,0-11-7 0,1 19-15 16,-1-11-18-16,3-1-19 0,-3-7-20 0,0 12-22 15,0-12-19-15,0 10-13 0,0-10-7 0,5 6-18 0,-5-6-17 16,0 0-21-16,15-3-52 0,-15 3-146 0,14-7-414 15,-6-1 183-15</inkml:trace>
          <inkml:trace contextRef="#ctx0" brushRef="#br0" timeOffset="98984.72">9065 5991 58 0,'0'0'269'15,"0"0"-23"-15,0 0-22 0,0 0-24 0,0 0-19 16,0 0-18-16,0 0-16 0,0 0-9 0,0 0-10 15,0 0-11-15,0 0-8 0,2 21-10 0,1-12-9 16,-3-9-6-16,0 14-3 0,0-14-12 0,0 17-2 16,0-11-8-16,0-6-2 0,2 16-8 0,2-9-1 15,-1 1-4-15,-3-8-5 0,5 11-1 0,0-4-2 16,2-4-4-16,-2 3-1 0,-5-6-1 0,17 5-9 16,-9-5 1-16,1 1 1 0,5-1-3 0,1-1-3 15,2-1-1-15,-3-1-1 0,6-6 0 0,-6 3 0 0,3-1-3 16,-4 1-2-16,6-6-1 0,-5 3 1 15,-2 0-3-15,-4-3 5 0,3 1-1 0,0 1 1 16,-3-3 6-16,-2 3 10 0,-2-1-3 0,-3 1 7 16,-1 2-7-16,0-2-1 0,0 10 1 0,-7-24-3 0,0 19-2 15,-1-6-3-15,-1 2-1 0,-1 3 1 0,-5 0-6 16,1 1-2-16,2 1-1 0,-2 1-4 0,-2 2-4 16,-2 1-3-16,2 1-15 0,-2 2-13 0,1 0-20 15,1 3-16-15,2-1-26 0,-7 3-20 0,1 2-23 16,3-2-32-16,7-3-23 0,-2 4-244 0,-2-2-472 15,4 2 209-15</inkml:trace>
          <inkml:trace contextRef="#ctx0" brushRef="#br0" timeOffset="103892.04">9428 5681 24 0,'0'0'122'0,"0"0"-9"0,0 0-1 0,0 0-19 15,0 0 4-15,3-8 0 0,-3 8-9 0,0 0-9 16,0 0-3-16,0 0-3 0,0 0-2 0,0 0-4 15,0 0-7-15,3-9 2 0,-3 9-3 0,0 0-7 16,0 0 5-16,0 0-3 0,0 0 3 0,0 0-2 0,0 0-9 16,0 0 9-16,0 0-1 0,-1-14 2 15,1 14-3-15,0 0-6 0,0 0-4 0,0 0 5 0,0 0-2 16,0 0-4-16,0 0-1 0,0 0-5 0,1-8 2 16,-1 8 2-16,0 0-4 0,0 0 3 0,0 0-1 15,0 0 1-15,0 0-3 0,0 0 6 0,-6-11-4 16,6 11 5-16,0 0-2 0,0 0 0 0,0 0-1 15,0 0-3-15,0 0 0 0,0 0 2 0,0 0-5 16,-5-8-1-16,5 8-4 0,0 0 1 0,0 0-7 16,0 0 3-16,0 0-4 0,0 0-2 0,0 0 1 15,0 0-7-15,0 0 1 0,0 0-4 0,0 0-2 16,0 0-1-16,0 0 1 0,0 0-2 0,0 0-2 16,0 0 0-16,0 0 1 0,0 0-2 0,18-2-1 15,-18 2 2-15,0 0-4 0,12 0 4 0,-12 0-4 16,0 0 5-16,0 0-5 0,17 2 3 0,-17-2-3 15,9 3 3-15,-9-3-1 0,8 5-2 0,-8-5 2 16,9 1-4-16,-9-1 4 0,9 5 0 0,-9-5 0 0,8 5-3 16,-8-5-2-16,8 6 5 0,-8-6 2 15,6 5-5-15,-6-5 0 0,6 6 3 0,-6-6-2 0,6 8 0 16,-6-8 0-16,5 6 1 0,-5-6-2 0,7 6 3 16,-7-6-2-16,5 9 2 0,0-3-1 0,-5-6-1 15,7 6 0-15,-7-6 2 0,5 8-1 0,-5-8 0 16,9 7-3-16,-9-7 3 0,7 7 0 0,-3-4 3 15,-4-3-4-15,7 9 6 0,-4-3-5 0,-3-6 5 16,7 9-2-16,-3-5 3 0,-4-4-4 0,6 9 1 16,-6-9 1-16,7 6-1 0,-7-6-4 0,7 8 1 15,-7-8 1-15,4 7 2 0,-4-7-4 0,8 8 1 16,-8-8 3-16,4 7-2 0,-4-7 1 0,8 8 1 0,-8-1 3 16,0-7-3-16,4 6-1 0,-4-6 6 15,5 9 1-15,-5-9-2 0,4 10-1 0,-4-10 1 16,1 9 1-16,-1-9-4 0,6 9 2 0,-6-9 2 0,1 14-1 15,3-9 1-15,-4-5 1 0,4 8 2 0,-4-8-5 16,2 13 1-16,-2-13 2 0,0 13-4 16,0-13 0-16,6 11 5 0,-6-11 0 0,1 12-5 0,-1-12 3 15,3 10 0-15,-2-4-3 0,-1-6 1 0,1 13 1 16,-1-13 1-16,3 12-1 0,-3-12-2 0,-2 11-1 16,2-11 2-16,0 10 4 0,0-10 1 0,-1 14 5 15,1-14-2-15,-1 14 4 0,1-14-5 0,0 11 7 16,0-11-2-16,-1 15 2 0,1-15-5 0,-3 10 7 15,3-10-1-15,-1 12-11 0,1-12 5 0,-6 11-2 16,6-11 4-16,-2 13 4 0,2-7 4 0,0-6-10 16,-4 16 5-16,4-16 2 0,-1 9-7 0,1-9 4 15,-7 12 2-15,4-4-2 0,3-8 3 0,-5 13 4 0,5-13-7 16,-5 10 5-16,5-10 6 0,-1 9-11 0,1-9-3 16,-3 12 0-16,3-12-5 0,-4 7 4 15,4-7-2-15,0 0 4 0,-1 9-6 0,1-9 8 0,0 0 4 16,-4 9-16-16,4-9 4 0,0 0-15 0,0 0 10 15,0 0 8-15,0 0-6 0,0 0 3 0,0 0-6 16,0 0 7-16,0 0 0 0,0 0 3 0,0 0 0 16,0 0-6-16,0 0-6 0,0 0 3 0,0 0 1 15,0 0-22-15,0 0-21 0,0 0-21 0,0 0-18 16,0 0-23-16,0 0-34 0,0 0-26 0,0 0-42 16,0 0-45-16,0 0-34 0,0 0-263 0,0 0-585 15,0 0 258-15</inkml:trace>
        </inkml:traceGroup>
      </inkml:traceGroup>
    </inkml:traceGroup>
    <inkml:traceGroup>
      <inkml:annotationXML>
        <emma:emma xmlns:emma="http://www.w3.org/2003/04/emma" version="1.0">
          <emma:interpretation id="{611DB2B4-F2A3-4427-A43B-E91D843106CD}" emma:medium="tactile" emma:mode="ink">
            <msink:context xmlns:msink="http://schemas.microsoft.com/ink/2010/main" type="paragraph" rotatedBoundingBox="7225,8097 13592,7667 13656,8614 7289,904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24994D3-5A51-41E7-ADC6-137284B2A903}" emma:medium="tactile" emma:mode="ink">
              <msink:context xmlns:msink="http://schemas.microsoft.com/ink/2010/main" type="line" rotatedBoundingBox="7225,8097 13592,7667 13656,8614 7289,9044">
                <msink:destinationLink direction="with" ref="{6BC88D30-06C8-4D8D-B076-24062E0FB0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0DF38BD-F9DA-40AC-BDDE-1311A6DDCD1D}" emma:medium="tactile" emma:mode="ink">
                <msink:context xmlns:msink="http://schemas.microsoft.com/ink/2010/main" type="inkWord" rotatedBoundingBox="7225,8097 8348,8021 8402,8813 7278,8889"/>
              </emma:interpretation>
            </emma:emma>
          </inkml:annotationXML>
          <inkml:trace contextRef="#ctx0" brushRef="#br0" timeOffset="111954.91">5996 7753 194 0,'0'0'226'0,"0"0"-17"15,-9 0-21-15,9 0-17 0,0 0-18 16,0 0-17-16,0 0-11 0,0 0-12 0,0 0-15 0,0 0-1 15,0 0-12-15,29-5-5 0,-29 5-4 0,22 1-10 16,-6 2-7-16,1-6-4 0,8 1-2 0,-3 2-8 16,1-4-5-16,2 1-2 0,4 0-4 0,-3 3-2 15,-1-4-4-15,0 0-2 0,1 3-2 0,-6-1 1 16,3 2-2-16,-1-4 1 0,-5 3 7 0,0-2-4 16,-5 2 2-16,3 0-4 0,-6 0 1 0,1-2-2 15,-10 3-1-15,20 3 0 0,-11-2-1 0,-9-1 1 16,17 1-3-16,-17-1-1 0,14 1 2 0,-3 2 0 15,-11-3 2-15,11 4-2 0,-3-2-2 0,1 0 0 0,-9-2 1 16,15 5-4-16,-6-2 2 0,-1-3-3 16,-8 0-1-16,17 5-1 0,-11-5-2 0,5 4 1 15,-11-4 0-15,17 1-4 0,-11-1 5 0,-6 0-8 0,23 0 4 16,-16-5-4-16,3 3 3 0,-10 2-4 0,14-3 1 16,-14 3 0-16,17-3-6 0,-12 0-2 15,-5 3 2-15,12-4-5 0,-7 2 1 0,-5 2-2 0,5-9 0 16,-5 9-4-16,7-10 0 0,-7 10 2 0,0 0 0 15,-7-15 0-15,7 15-5 0,-7-12-4 0,-1 6 8 16,1 1 0-16,-1-1-1 0,-1 0-2 0,-3 0 3 16,-1-2 0-16,-2 2 6 0,-1-1-4 0,2 1 3 15,-3 2 1-15,0 2 3 0,2-2 5 0,-2 0 2 16,3 3-1-16,-1 0-2 0,4-1 2 0,11 2-1 16,-22 2-2-16,11-1 3 0,11-1-2 0,-14 3 1 15,7 1-7-15,-2 0 1 0,9-4-8 0,-13 8-9 16,8-2-10-16,1-1-10 0,4-5-16 0,-8 13-15 15,4-6-11-15,3 3-24 0,1-10-16 0,-2 15-15 16,2-15-16-16,2 9-37 0,-2-9-139 0,4 14-355 16,-4-14 157-16</inkml:trace>
          <inkml:trace contextRef="#ctx0" brushRef="#br0" timeOffset="111299.18">6283 7325 204 0,'0'0'223'0,"0"0"-5"0,0 0-13 16,9-4-12-16,-9 4-13 0,0 0-7 0,8-4-11 16,-8 4-9-16,9-5-6 0,-9 5-13 0,0 0-6 15,8-7-11-15,-8 7-9 0,6-7-9 0,-6 7-6 16,9-2-6-16,-9 2-5 0,6-9-9 0,-6 9-12 15,7-7-7-15,-7 7-2 0,6-8-5 0,-6 8-4 16,4-6-3-16,-4 6-5 0,5-7-2 0,-5 7-6 16,0 0-3-16,2-12 2 0,-2 12-7 0,0 0-1 15,0 0-5-15,-5-14-1 0,5 14-4 0,-12-5-4 16,12 5-3-16,-11 0-3 0,11 0-1 0,-15 1 1 0,15-1 1 16,-19 4-2-16,11-3 1 0,-4 3-1 0,2 0 0 15,3 2 0-15,-3-2-5 0,3 3 7 16,-1-3-3-16,4 4 1 0,-1-1-3 0,-3 0 3 0,4 2 0 15,2-1 0-15,-1 1 1 0,-2 1 4 0,2 2-2 16,2-2 0-16,1 1-2 0,1 4 1 0,-1-3-2 16,0 1 4-16,2-1-3 0,1 0 3 0,0 2-3 15,0 0 2-15,-1-2-5 0,2 1 7 0,1-1-2 16,1 1 3-16,-4 1 0 0,2-1 2 0,4 1 7 16,-4-1-1-16,-1 2-1 0,2-4 1 0,3 3 1 15,-4 1 2-15,1-2 5 0,-3 2 0 0,4 0 4 16,-4-1-4-16,1-1-2 0,3 2 3 0,-3 1 5 15,0-1 0-15,-1 1-5 0,0 0-4 0,-1-2 2 16,3 2-2-16,-2-1-9 0,-2-1 11 0,0 0-7 16,6 3 0-16,-6-4-2 0,2-2 2 0,0 2-1 15,-2 0 4-15,1-1-7 0,0-3 2 0,2 0 0 0,-3-9-5 16,2 19-6-16,-2-13-12 0,0-6-8 16,0 17-11-16,0-10-16 0,0-7-14 0,0 13-17 15,0-13-17-15,0 12-20 0,0-12-17 0,-2 9-16 0,2-9-31 16,-5 9-2-16,5-9-41 0,-10 7-164 0,10-7-418 15,-7 3 185-15</inkml:trace>
          <inkml:trace contextRef="#ctx0" brushRef="#br0" timeOffset="112326.41">6849 7663 137 0,'0'0'208'0,"0"0"-23"0,0 0-19 16,0 0-10-16,13 2-9 0,-13-2-7 0,4 8-15 15,-4-8-10-15,2 8-9 0,-2-8-5 0,6 8-7 16,-6-8-7-16,1 11-11 0,-1-11-4 0,2 12-6 16,-2-3-3-16,0-9-7 0,6 10-1 0,-4-2-4 15,-2-8-6-15,6 13-2 0,-6-7-6 0,0-6 0 16,1 9-2-16,-1-9-4 0,5 9 1 0,-5-9-5 15,0 0-3-15,5 9 3 0,-5-9-2 0,0 0 4 16,0 0 8-16,3 6 4 0,-3-6 6 0,0 0 0 16,0 0-4-16,0 0-7 0,0 0 2 0,0 0-5 0,0 0 3 15,5-24-3-15,-1 15-4 0,-4 9 2 0,0-21-4 16,0 6 0-16,3-1-2 0,2 1-4 0,0-3 0 16,-1 2-6-16,4-3 1 0,-2 1-5 0,5-3-2 15,1 4-5-15,-3 4 8 0,4-2-7 0,-1 3-3 16,-1 2-12-16,-1 0-12 0,0 4-18 0,2-1-18 15,-4 2-21-15,3 0-27 0,-11 5-22 0,15-3-26 16,-7 2-43-16,-8 1-212 0,11-2-442 0,-11 2 196 16</inkml:trace>
        </inkml:traceGroup>
        <inkml:traceGroup>
          <inkml:annotationXML>
            <emma:emma xmlns:emma="http://www.w3.org/2003/04/emma" version="1.0">
              <emma:interpretation id="{84F7DB89-52FF-4FE6-A715-4F2D9E4E6521}" emma:medium="tactile" emma:mode="ink">
                <msink:context xmlns:msink="http://schemas.microsoft.com/ink/2010/main" type="inkWord" rotatedBoundingBox="8880,8144 10667,8023 10721,8812 8934,8933"/>
              </emma:interpretation>
            </emma:emma>
          </inkml:annotationXML>
          <inkml:trace contextRef="#ctx0" brushRef="#br0" timeOffset="115008.61">7897 7479 182 0,'3'-9'186'0,"-3"9"-12"0,0 0-4 16,0 0-7-16,0 0-5 0,0 0-12 0,0 0-5 15,0 0-10-15,0 0-9 0,0 0-13 0,0 0-8 16,0 0-9-16,0 0-12 0,2-8-8 0,-2 8-10 16,0 0-3-16,0 0-3 0,0 0-2 15,0 0-3-15,0 0-2 0,8 25 0 0,-6-20 4 16,-2-5-5-16,2 17 1 0,3-9 0 0,-5 5-5 0,3 0 0 16,0-1-3-16,-1 0-4 0,2 3 1 0,-4 0-3 15,3-2-3-15,-1 5-6 0,4-4 6 0,-4 2-5 16,-1-2 0-16,5 6-4 0,-1 0-2 0,-1-2-5 15,-2-3 1-15,1 2 0 0,0-2-2 0,-1 1 0 16,1 3-3-16,-3-3 2 0,4 1 0 0,-2-4-7 16,-2 2 2-16,0-2-2 0,3 2 2 0,-3-3-3 15,3 3 2-15,-3-5 0 0,0 1-1 0,0 2-1 16,-3-2 3-16,3-11-3 0,0 17 4 0,-3-9 2 16,0-1 5-16,-3 1 2 0,6-8 0 0,-5 14 2 0,0-6 2 15,1-4-3-15,-4 1-4 0,2 1 2 0,-5 2-3 16,-1-3-5-16,3 1 9 0,-8-4-6 0,3 2 0 15,-2-4 1-15,-1 1 0 0,0 1-3 0,3-2-2 16,-1-3 2-16,1 0-5 0,0 0-1 0,-1-2 1 16,1-1 1-16,1 2-6 0,1-5-4 0,3 2-12 15,1-4-17-15,-4 2-14 0,4-1-17 0,-1-4-28 16,1 3-25-16,2-5-34 0,3 1-35 0,1-7-36 16,-1 1-220-16,6-2-477 0,-3-2 211 0</inkml:trace>
          <inkml:trace contextRef="#ctx0" brushRef="#br0" timeOffset="115244.21">7806 7327 134 0,'0'-16'246'0,"0"16"-24"15,0-10-14-15,0 10-21 0,0 0-19 0,0-14-21 16,0 14-22-16,0 0-29 0,0 0-17 0,0 0-14 16,0 0-30-16,0 0-10 0,0 0-33 0,0 0-19 15,0 0-28-15,0 0-30 0,0 0-53 16,0 41-100-16,2-33-257 0,-4 6 114 0</inkml:trace>
          <inkml:trace contextRef="#ctx0" brushRef="#br0" timeOffset="115673.05">8223 7632 190 0,'0'0'201'16,"0"0"-14"-16,0 0-13 0,11-2-6 0,-11 2-14 0,15-1-9 15,-15 1-7-15,14-1-12 0,-14 1-5 0,20-3-6 16,-6 1-4-16,-2 2-8 0,2-1-7 0,2 1-5 16,0-1-7-16,1 1-5 0,2-2-3 0,-2 2-6 15,0-2-2-15,3 0-5 0,-3 0-3 0,2 2-6 16,-2-2-6-16,0 2-3 0,0-1-7 0,-2 1 1 0,-1-1-8 15,-2 1 2-15,2-2-7 0,-3 2 0 16,-2-3-6-16,-9 3 0 0,27-3-5 0,-15 3 3 16,-3-1-4-16,2-1-2 0,-2-1-2 0,3 0 3 0,2 0-5 15,-1 2-4-15,2-1-7 0,-4-4-5 16,-2 6-9-16,5-5-10 0,-8 4-8 0,-6 1-2 16,17-4-10-16,-17 4-6 0,12 0-12 0,-12 0-10 0,13-3-3 15,-13 3-18-15,0 0-11 0,0 0-16 0,0 0-16 16,0 0-15-16,0 0-185 0,0 0-367 0,0 0 164 15</inkml:trace>
          <inkml:trace contextRef="#ctx0" brushRef="#br0" timeOffset="116144.04">8442 7485 46 0,'0'0'173'0,"-14"2"-13"0,14-2-5 15,0 0-11-15,-20 4-11 0,20-4-9 0,-14 6-6 0,5 0-3 16,-2-2-7-16,2 2-6 0,-1 0-8 0,1 0-6 15,-3 0-6-15,1 3-1 0,0-2-8 0,3 1-5 16,-1-2-7-16,-1 3-4 0,5-5-7 0,0 4-5 16,-2-4-3-16,2 4-3 0,5-8-4 0,-12 13-1 15,7-9-6-15,3 4 0 0,2-8-5 0,-7 9-1 16,4-3-4-16,3-6-3 0,-5 8 3 0,5-8-2 16,0 0-4-16,0 10-2 0,0-10 0 0,0 0-2 15,0 0 5-15,0 0-3 0,5 13 2 0,-5-13 0 16,10 6 1-16,-10-6 6 0,10 6-5 0,-10-6 0 0,12 2 3 15,-3 0 6-15,-9-2-1 0,17 5 3 16,-9-1-3-16,1-2 0 0,-1-1-5 0,-8-1 2 16,17 6-3-16,-8-3-5 0,-1-1 3 0,-8-2 1 15,17 4-4-15,-11-4-8 0,2 4-6 0,-8-4-17 0,14 2-14 16,-7 2-16-16,-7-4-15 0,10 6-26 16,-10-6-21-16,12 5-30 0,-9-3-31 0,-3-2-176 0,0 0-376 15,12 8 166-15</inkml:trace>
          <inkml:trace contextRef="#ctx0" brushRef="#br0" timeOffset="116644.26">9084 7503 16 0,'0'0'209'0,"0"0"-8"16,0 0-13-16,0 0-16 0,0 0-8 0,0 0-16 0,0 0-10 15,-6 28-14-15,6-28-8 0,-4 12-5 0,4-12-9 16,0 12-6-16,0-12-3 0,4 15-8 0,-3-9 1 15,-1-6-7-15,3 16-2 0,-1-13-2 0,5 3-3 16,-2 0-5-16,3-2 2 0,1 0-4 0,-1 0-2 16,1-2-3-16,4-1-5 0,0 0-2 0,3 4-2 15,-5-5-8-15,4-3 1 0,-1 0-5 0,3 2-5 16,-2-1-6-16,2-2 1 0,-2 0-7 0,1 2-1 16,-3-4 0-16,3 0 0 0,-3 1-2 0,-1-1 0 15,-1-2-4-15,0 0 2 0,1 2-4 0,-5-7-1 0,0 5 0 16,1-2 1-16,-4-1 0 0,-2 0 0 15,4 0-1-15,-6 0 0 0,2 1-3 0,-4-1 5 16,2 11-6-16,-6-18-4 0,2 7 2 0,-3 3 1 0,1 2-3 16,-3-2 0-16,-3 0-5 0,2 3-2 15,-4 0-4-15,-1 3-11 0,2 2-17 0,-5-1-15 16,5 3-20-16,-3 0-15 0,-1 2-16 0,0 1-24 0,3 3-18 16,-2-1-34-16,3 2-37 0,-3 3-175 0,4-6-422 15,2 1 186-15</inkml:trace>
        </inkml:traceGroup>
        <inkml:traceGroup>
          <inkml:annotationXML>
            <emma:emma xmlns:emma="http://www.w3.org/2003/04/emma" version="1.0">
              <emma:interpretation id="{DD6F58C7-E47B-4E05-A2B2-2590224C5C82}" emma:medium="tactile" emma:mode="ink">
                <msink:context xmlns:msink="http://schemas.microsoft.com/ink/2010/main" type="inkWord" rotatedBoundingBox="11116,7932 11898,7879 11936,8444 11155,8497"/>
              </emma:interpretation>
            </emma:emma>
          </inkml:annotationXML>
          <inkml:trace contextRef="#ctx0" brushRef="#br0" timeOffset="123301.84">10129 7216 4 0,'0'0'105'0,"0"0"-4"16,7-7-5-16,-7 7-8 0,0 0 0 0,0 0-6 16,6-6-9-16,-6 6-4 0,0 0-4 0,0 0 0 15,5-10-6-15,-5 10 2 0,0 0-11 0,0 0 2 16,6-7-4-16,-6 7-1 0,0 0-1 0,0 0-9 15,7-6-1-15,-7 6 0 0,0 0 1 0,0 0 0 16,0 0-6-16,1-10 0 0,-1 10 0 0,0 0-3 16,0 0 1-16,0 0 1 0,3-8 3 0,-3 8-1 15,0 0-6-15,0 0 4 0,0 0-2 0,3-7 2 16,-3 7-3-16,0 0 4 0,9-6-4 0,-9 6 2 16,0 0-5-16,0 0-3 0,5-6 5 0,-5 6-1 15,0 0-5-15,0 0 3 0,0 0-8 0,6-9 2 16,-6 9-3-16,2-8 7 0,-2 8 6 0,0 0-5 15,5-8-1-15,-5 8-4 0,0 0 4 0,4-6-3 0,-4 6-1 16,0 0 1-16,4-9-2 0,-4 9 3 0,0 0-3 16,5-7 4-16,-5 7 0 0,0 0 2 15,4-9 0-15,-4 9-6 0,0 0 5 0,3-8-2 0,-3 8 4 16,0 0-10-16,0 0 5 0,1-10 4 0,-1 10-3 16,0 0 4-16,0 0-1 0,0 0-5 0,0 0 2 15,0 0-6-15,5-6 0 0,-5 6-1 0,0 0-2 16,0 0-1-16,0 0-5 0,0 0 1 0,0 0 1 15,0 0-2-15,0 0 2 0,0 0-5 0,0 0 0 0,0 0-2 16,0 0 1-16,0 0-1 0,0 0-1 16,0 0 0-16,0 0 2 0,0 0-3 0,0 0 4 15,0 0 0-15,0 0 4 0,0 0-4 0,-6 30 9 0,3-21-3 16,3-9 5-16,-4 16-2 0,1-6 3 0,1-2-1 16,1 5 4-16,-5-2 2 0,5 1 2 0,0-3 2 15,-5 4 3-15,3 2-7 0,0-2 4 0,-1 1-3 16,3 0-1-16,-3-1-2 0,-1 2-1 0,5-3-1 15,-3 4 0-15,0-5-2 0,1 5 1 0,-1-3-1 16,0 2 1-16,0-3-5 0,3 2 2 0,0 2-2 16,-3-2 3-16,3-2-4 0,-4 4 1 0,1-5 0 15,1 3 2-15,0-3-7 0,2 1 6 0,-1-2 0 16,1-10-4-16,0 17 0 0,0-7 0 0,0-10-3 16,3 17 3-16,-1-8 1 0,-2-9-4 0,0 15 2 15,3-8 2-15,-3-7-4 0,4 11 1 0,-1-3-3 16,-3-8 5-16,6 10-4 0,-6-10 7 0,5 8-5 15,1-4 1-15,-6-4 3 0,10 3-1 0,-3 0-3 16,-7-3 3-16,13 4-1 0,-4-4 0 0,-9 0-4 16,14 1 2-16,-5-1-1 0,-9 0-1 0,17-1 1 0,-4 0 0 15,-2-2 0-15,-11 3-4 0,22-4-4 0,-13 2-1 16,2 0-11-16,-1 0-7 0,3-3-10 0,-4 4-8 16,3-1-3-16,-3-2-10 0,2 1-10 0,-2 0-6 15,-9 3-11-15,14-5-15 0,-7 2-3 0,-7 3-11 16,10-5-18-16,-10 5-26 0,9-8-42 0,-9 8-131 15,0 0-356-15,0 0 158 0</inkml:trace>
          <inkml:trace contextRef="#ctx0" brushRef="#br0" timeOffset="124061.38">9876 7492 140 0,'0'0'156'0,"0"0"-8"16,0 0-12-16,0 0-5 0,0 0-7 0,0 0-5 16,0 0-6-16,0 0-5 0,0 0-6 0,0 0-7 15,0 0-7-15,0 0-5 0,-5-16-8 0,5 16-8 16,0 0-11-16,0 0-6 0,0 0-3 0,11-12-4 15,-11 12-2-15,11-8-1 0,-2 7-4 0,5-4-6 16,1 2-3-16,1 1 0 0,5-4-4 0,6 0-5 16,-3 1 0-16,2 0-4 0,1 0 4 0,-2 1-6 15,-1 1 0-15,2 2 3 0,-3-1-3 0,-6 0-4 0,4-5 1 16,-4 6 2-16,-1 2-6 0,0-3 2 0,-2 1 4 16,-2 1-1-16,-2 1 2 0,1-1-5 0,-11 0 2 15,14 1 2-15,-14-1 4 0,15 1-1 0,-15-1 3 16,9 4 3-16,-5 1 4 0,-4-5-2 0,10 4-3 15,-10-4 3-15,7 8-3 0,-5-3-1 0,-2-5 4 16,8 8 0-16,-8-8-4 0,7 8-2 0,-7-8 2 16,6 7-5-16,-6-7 0 0,8 8 5 0,-3-6-2 15,-5-2 2-15,11 6-1 0,-11-6 0 0,11 2 0 16,0-2-5-16,-2 2 2 0,-9-2-3 0,17-2 1 16,-5 2-4-16,-12 0 0 0,23-6 3 0,-7 1-2 15,-3 3-2-15,3-1 2 0,-3-2-3 0,-1-1-3 0,-1 0 3 16,4 0-2-16,-7 2 0 0,3-2-1 0,-4-1 0 15,-1 1 0-15,2 0 1 0,-1-1-2 0,-2 2 0 16,-5 5 1-16,5-13-1 0,-2 9-3 0,-3 4 1 16,0 0-1-16,-1-16-4 0,1 16 2 0,-11-8-3 15,11 8 2-15,-13-5-5 0,4 4-2 0,9 1-5 16,-21-4 6-16,7 3-5 0,-1 1 1 0,-2 2-6 16,0 1-4-16,2-1-12 0,-2 2 3 0,0-3-9 15,1 3-8-15,-1-1-14 0,1 3-5 0,3-1-4 16,-3 0-11-16,5-1-10 0,-2 1-15 0,6-2-7 0,-3 0-18 15,10-3-28-15,-13 7-118 0,3-5-304 16,10-2 135-16</inkml:trace>
        </inkml:traceGroup>
        <inkml:traceGroup>
          <inkml:annotationXML>
            <emma:emma xmlns:emma="http://www.w3.org/2003/04/emma" version="1.0">
              <emma:interpretation id="{841E211C-89F7-4412-AC6B-3C9787B72155}" emma:medium="tactile" emma:mode="ink">
                <msink:context xmlns:msink="http://schemas.microsoft.com/ink/2010/main" type="inkWord" rotatedBoundingBox="12560,7984 13609,7914 13632,8263 12584,8334"/>
              </emma:interpretation>
            </emma:emma>
          </inkml:annotationXML>
          <inkml:trace contextRef="#ctx0" brushRef="#br0" timeOffset="125076.84">11342 7295 197 0,'0'0'209'0,"0"0"-13"15,0 0-20-15,0 0-20 0,0 0-12 0,0 0-19 16,0 0-11-16,0 0-4 0,0 0-11 0,0 0-1 0,0 0-13 15,0 0 2-15,0 0-5 0,-8 28-7 0,8-28-6 16,-4 16-5-16,3-10-6 0,1-6-3 16,-4 14-5-16,2-4-5 0,2-10-2 0,-2 12-12 0,2-12 7 15,-3 11-3-15,3-11-7 0,-2 12-3 16,2-12-3-16,-3 10-2 0,3-10-1 0,0 10-4 0,0-10 2 16,0 0-3-16,-3 9-2 0,3-9 1 0,0 0 1 15,-1 12-5-15,1-12 2 0,0 0 0 0,0 0 1 16,0 0-1-16,0 0 0 0,0 0-4 0,0 0-2 15,0 0-5-15,0 0-4 0,0 0-5 0,0 0-4 16,0 0-5-16,8-27 1 0,-8 27-4 0,8-14 1 16,-3 8-5-16,2-1-3 0,2-3 3 0,-1-1-1 15,2 1 1-15,0 0 5 0,2 1 0 0,-4 2 5 16,3-2-1-16,-1 1 1 0,0 0-1 0,2 1 4 16,-3 0-1-16,-2 2 2 0,1 1 0 0,0-1 5 15,-2 0 3-15,-6 5 3 0,12-9-2 0,-7 6 7 0,-5 3 0 16,12-5 3-16,-12 5-1 0,10-6 1 15,-10 6-2-15,0 0 2 0,8-3-2 0,-8 3 3 16,0 0 1-16,0 0 3 0,0 0 9 0,0 0 5 0,15 11 4 16,-15-11 1-16,1 9 0 0,-1-9 5 0,4 14 0 15,-4-6 3-15,-3 4-1 0,3-12 1 0,-2 17-1 16,-1-9-2-16,2 3-5 0,1-11 2 0,-3 16-5 16,0-6-4-16,2-3 0 0,1-7-1 0,0 18-5 15,-4-11 2-15,4-7-2 0,-1 10-3 0,1-10 0 16,-1 16-4-16,1-16-14 0,0 9-14 0,0-9-19 15,0 14-21-15,0-14-24 0,2 9-17 0,2-1-26 16,-4-8-50-16,8 4-22 0,-3 0-192 0,-5-4-418 16,15 2 184-16</inkml:trace>
          <inkml:trace contextRef="#ctx0" brushRef="#br0" timeOffset="125359.07">11845 7334 270 0,'0'0'258'15,"0"0"-21"-15,5-6-18 0,-5 6-20 0,0 0-18 16,0 0-19-16,8-5-14 0,-8 5-13 0,0 0-11 16,13-4-9-16,-13 4-5 0,11-2-13 0,-11 2-4 15,15-3-9-15,-7 2-7 0,-8 1-8 0,16-4-4 0,-16 4-8 16,14-1-9-16,-5 0-3 0,-9 1-5 15,15-1-2-15,-6-1-5 0,-9 2-1 0,16 0-13 16,-16 0-17-16,14-2-16 0,-14 2-19 0,13 0-19 0,-13 0-19 16,13 0-19-16,-13 0-23 0,13 2-19 15,-13-2-17-15,12-3-28 0,-12 3-178 0,13-1-384 16,-13 1 171-16</inkml:trace>
          <inkml:trace contextRef="#ctx0" brushRef="#br0" timeOffset="125613.66">12333 7076 201 0,'0'0'230'0,"0"0"-19"16,0 0-14-16,0 0-20 0,0 0-18 0,4-6-15 15,-4 6 1-15,0 0-2 0,0 0-8 0,0 0-3 16,0 0-2-16,-8 31-4 0,6-22-2 0,2-9-8 15,-2 23-13-15,1-11-10 0,-2 1-4 0,-1-1-10 16,3 3-9-16,-3-1-3 0,1 0-9 0,1 1-3 0,0 0-10 16,1-1-23-16,-2-1-20 0,1 3-34 15,-2-2-27-15,1 0-41 0,-1 0-40 0,0-2-47 16,2 1-236-16,-2-2-457 0,1 2 202 0</inkml:trace>
        </inkml:traceGroup>
      </inkml:traceGroup>
    </inkml:traceGroup>
    <inkml:traceGroup>
      <inkml:annotationXML>
        <emma:emma xmlns:emma="http://www.w3.org/2003/04/emma" version="1.0">
          <emma:interpretation id="{8D9271C5-0A45-4C42-8085-AE821F7D9567}" emma:medium="tactile" emma:mode="ink">
            <msink:context xmlns:msink="http://schemas.microsoft.com/ink/2010/main" type="paragraph" rotatedBoundingBox="9121,9688 13977,9324 14013,9808 9157,1017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4339333D-FD60-48B0-AD47-EE3DD20F8984}" emma:medium="tactile" emma:mode="ink">
              <msink:context xmlns:msink="http://schemas.microsoft.com/ink/2010/main" type="line" rotatedBoundingBox="9121,9688 13977,9324 14013,9808 9157,10173">
                <msink:destinationLink direction="with" ref="{6BC88D30-06C8-4D8D-B076-24062E0FB0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5D31080-FE5D-4BBE-AFB4-987C62B78D95}" emma:medium="tactile" emma:mode="ink">
                <msink:context xmlns:msink="http://schemas.microsoft.com/ink/2010/main" type="inkWord" rotatedBoundingBox="9121,9688 10405,9592 10442,10076 9157,10173"/>
              </emma:interpretation>
            </emma:emma>
          </inkml:annotationXML>
          <inkml:trace contextRef="#ctx0" brushRef="#br0" timeOffset="148817.21">8207 8834 109 0,'0'0'111'0,"8"-6"-6"0,-8 6-10 15,0 0-7-15,0 0-11 0,0 0 1 0,0 0 0 0,0 0-14 16,0 0 11-16,0 0-1 0,0 0 0 0,0 0-4 16,0 0-3-16,0 0 6 0,0 0-1 15,0 0 0-15,0 0-4 0,0 0 4 0,0 0-1 0,0 0 0 16,0 0-1-16,0 0 4 0,0 0-7 0,0 0-2 16,0 0-2-16,0 0-7 0,0 0-4 15,0 0-5-15,0 0-6 0,0 0-1 0,0 0-1 0,0 0-7 16,0 0 1-16,0 0-9 0,-20-9-5 0,20 9 1 15,0 0 2-15,-23 4-5 0,12-2-2 0,-3 1 0 16,2 3-1-16,-2-2-6 0,-1 1 1 0,-2-2 2 16,0 3-7-16,4-2 3 0,-4 2-1 0,2-1 2 15,1 1 0-15,0-1-2 0,0 0-3 0,2 1 0 16,-1-3 0-16,-2 3 1 0,9-3-3 0,-2 3-3 16,-1 0 5-16,4-2-1 0,-2 2 2 0,-1-2-5 15,3 3-1-15,5-7 3 0,-6 10-1 0,0-4 4 16,6-6-4-16,-5 12 1 0,5-12-2 0,-4 8 4 0,4-8-3 15,0 0 0-15,0 0 0 0,4 14 0 16,-4-14 1-16,5 7-1 0,-5-7 4 0,12 6-3 16,-7-3 4-16,-5-3-4 0,12 5 1 0,-4-2 1 0,1 0-1 15,-1-2-1-15,-8-1 0 0,17 2 3 0,-8 1-4 16,-1-2 4-16,-8-1-4 0,17 5 2 0,-5-4 0 16,-4 1-2-16,-8-2 0 0,15 3-1 0,-10 1 0 15,-5-4-4-15,17 3 6 0,-11 0 2 0,0 0-5 16,2 0 4-16,-8-3-2 0,14 6-2 0,-6-1 2 15,-8-5 1-15,12 6 0 0,-5-1 0 0,-2-2 1 16,-5-3-1-16,12 8-2 0,-7-1 3 0,0-3-4 16,0 4 3-16,-5-8 1 0,7 12-2 0,-5-6 1 15,1 3 1-15,-3-9-2 0,3 10 0 0,-3-10 1 16,4 15 2-16,-4-6 5 0,0-9-3 0,-3 12 6 16,3-12-1-16,-4 16-1 0,-1-10 1 0,0 3-2 15,1-2 3-15,-2 2 3 0,-1-1 0 0,-3 1 0 0,4-3-5 16,-7 4 5-16,8-4 0 0,-5-1 1 0,-1 1 0 15,0 2 0-15,-1-4-4 0,3 0 3 16,-2 0 1-16,-3-2-2 0,5 2-2 0,-2-1 3 0,-3 0-3 16,8-2 2-16,6-1-2 0,-25 2 1 0,16-4-4 15,9 2 2-15,-17-1-4 0,17 1 3 0,-10-3-3 16,10 3-1-16,-12-7-11 0,7 1-2 0,5 6-4 16,-7-10-4-16,7 10-4 0,-3-11-3 0,3 11-5 15,-5-6-6-15,5 6-11 0,0 0-2 0,0 0-10 16,8-12-21-16,-8 12-5 0,7-9-21 0,-7 9-15 15,13-7-6-15,-7 4-18 0,-6 3-47 0,17-6-119 16,-9 4-335-16,1-6 148 0</inkml:trace>
          <inkml:trace contextRef="#ctx0" brushRef="#br0" timeOffset="149093.16">8343 9049 104 0,'0'0'176'0,"0"0"-4"16,0 0-6-16,0 0-6 0,0 0-6 0,0 0-11 15,8 14-8-15,-8-14-8 0,0 15-5 0,0-8 0 16,0-7-11-16,0 18-8 0,0-18-9 0,-3 19-8 16,3-10-9-16,0-1-4 0,-2 2-8 0,2-10-8 15,0 16-4-15,-3-4-7 0,6-3-5 0,-6 2-1 16,3-11-10-16,0 13-7 0,-3-4-17 0,3-9-12 0,0 12-12 15,0-12-9-15,3 13-19 0,-3-13-9 16,0 0-13-16,0 9-8 0,0-9-16 0,0 0-7 16,0 0-18-16,12-1-31 0,-12 1-141 0,0 0-314 15,15-17 139-15</inkml:trace>
          <inkml:trace contextRef="#ctx0" brushRef="#br0" timeOffset="149417.2">8619 9014 111 0,'0'0'144'0,"0"0"-5"0,10-2-12 15,-10 2-4-15,0 0-8 0,0 0-4 0,7 8-7 16,-7-8-7-16,0 0-5 0,0 16-4 0,0-16-1 16,0 13-7-16,2-6-5 0,-2-7 1 0,-2 14-7 15,-2-6 1-15,1 2-7 0,-2 1-7 0,0-1-3 16,3-4 7-16,-3 5-5 0,0-1-1 0,-2 1-3 0,-3-2-9 15,5 2 5-15,-7-1-4 0,5-1-2 16,-3 2 1-16,-2-1-5 0,2-3-6 0,1 2 1 16,-3-1-3-16,0 2-2 0,-1-1-4 0,-1-7-3 15,4 4 2-15,0 1-3 0,-2-1-3 0,0-2-1 16,5-2-7-16,-3 0-6 0,10-2-9 0,-11 7-12 16,11-7-6-16,-15 0-14 0,15 0-17 0,-10 0-9 0,10 0-13 15,0 0-18-15,-12-6-13 0,12 6-17 0,0 0-29 16,-2-9-149-16,2 9-329 0,0 0 146 0</inkml:trace>
          <inkml:trace contextRef="#ctx0" brushRef="#br0" timeOffset="150179.76">8734 9072 53 0,'0'0'178'15,"0"0"-4"-15,0 0-13 0,12 6-12 0,-12-6-20 16,3 9 2-16,-3-9-6 0,3 10-3 0,-3-10-7 16,3 12-9-16,-3-12-1 0,0 13-8 0,0-5-2 15,0-8-5-15,-3 16-2 0,3-16-8 0,-3 13-3 16,1-5-7-16,1 1-3 0,1-9-7 0,-6 14-2 16,4-8-9-16,2-6-3 0,-7 12-6 0,5-6-5 0,2-6-2 15,-6 9-1-15,6-9-6 0,0 0-1 0,0 8-2 16,0-8 1-16,0 0-2 0,0 0 1 0,0 0-6 15,0 0-5-15,0 0-5 0,0 0-6 0,0 0-10 16,0 0-4-16,0 0-9 0,25-27-5 0,-18 18-1 16,4-4-8-16,1 2 1 0,-1-1 3 0,3-2 8 15,-1 1-4-15,3-1 5 0,-3 5 2 0,-1-3 6 16,-1 3 3-16,2 2 2 0,1-2 4 0,-4 3 4 16,-3 0 6-16,0 1 3 0,3 0 2 0,-5 2 2 15,5-2 0-15,-10 5 0 0,9-3 4 0,-9 3-2 16,0 0 1-16,15-3 5 0,-15 3 4 0,0 0-2 15,10 9 1-15,-10-9 3 0,2 9 3 0,-2-9 3 16,2 12 2-16,-2-12-4 0,-2 15 1 0,2-15-3 0,0 13-1 16,-2-4-2-16,2-9 2 0,-5 15-7 0,2-7 6 15,1 0-5-15,2-8-3 0,-7 15-3 16,6-8 0-16,1-7-3 0,-7 13 1 0,5-6-1 0,2-7-4 16,-3 10 0-16,3-10 1 0,0 0-5 0,0 0 3 15,-1 10-5-15,1-10 4 0,0 0-6 0,0 0-5 16,0 0-4-16,0 0-7 0,0 0-6 15,0 0-8-15,0 0-6 0,23-25-3 0,-13 15-8 0,0 1-3 16,2-3 2-16,-2 2 2 0,-1-2 3 0,3 0 4 16,3-1 6-16,-2 2 3 0,-4 1 3 0,0 0 4 15,-1 3 1-15,1-1-1 0,-1 2 18 0,-3 0 7 16,1 0 5-16,-6 6 4 0,11-9 7 0,-11 9 8 16,9-6-7-16,-9 6-2 0,0 0 0 0,7-3 1 15,-7 3 4-15,0 0 12 0,0 0 3 0,0 0 3 16,10 13 7-16,-7-7 4 0,-3-6-7 0,0 15 0 15,1-6-1-15,-1-9-3 0,-1 18-3 0,2-6-4 16,-2 1-2-16,2-7-1 0,-2 6-4 0,1 4 0 16,0-4-2-16,-3-2-9 0,3 4-20 0,0-1-25 0,-3-3-30 15,1 2-27-15,-1 0-29 0,2-4-36 16,1-8-44-16,-3 13-221 0,3-13-452 0,0 0 199 0</inkml:trace>
        </inkml:traceGroup>
        <inkml:traceGroup>
          <inkml:annotationXML>
            <emma:emma xmlns:emma="http://www.w3.org/2003/04/emma" version="1.0">
              <emma:interpretation id="{8B119EDC-F1D6-48E4-A144-86E1B818E36C}" emma:medium="tactile" emma:mode="ink">
                <msink:context xmlns:msink="http://schemas.microsoft.com/ink/2010/main" type="inkWord" rotatedBoundingBox="10884,9648 12864,9499 12892,9865 10911,10013"/>
              </emma:interpretation>
            </emma:emma>
          </inkml:annotationXML>
          <inkml:trace contextRef="#ctx0" brushRef="#br0" timeOffset="151019.44">9851 8913 170 0,'0'0'189'0,"0"0"-20"0,0 0-11 15,0 0-15-15,0 0-7 0,0 0-5 0,0 0-8 0,0 0-4 16,0 0-4-16,0 0-3 0,0 0-5 15,0 0-3-15,-6 37-10 0,-5-28-6 0,4 0-5 0,-4-2-1 16,1 3-9-16,3-2-1 0,-6 2-1 0,4-1-3 16,-3-1-6-16,0 1 0 0,2 1-6 15,1-2-3-15,-4 0-1 0,6-1-5 0,-5 3 0 0,5-4-7 16,-4 1-3-16,2-1-4 0,4 0-3 0,-3 0-1 16,4 0-5-16,4-6-2 0,-10 8-3 0,10-8 1 0,-7 9-8 15,7-9 4-15,-4 6-4 0,4-6 2 16,0 0-3-16,0 0-1 0,0 0 0 0,9 15 1 15,-9-15 1-15,9 2-4 0,-9-2 0 0,15 1 3 0,-6-1-5 16,1 0 1-16,-10 0-1 0,23 0 0 16,-16 0-2-16,4 0-1 0,-11 0-4 0,17 0-9 15,-9 0-10-15,-8 0-11 0,12 2-19 0,-12-2-11 0,11 1-17 16,-11-1-12-16,0 0-19 0,13 2-19 0,-13-2-17 16,0 0-29-16,8 3-47 0,-8-3-128 15,0 0-376-15,0 0 166 0</inkml:trace>
          <inkml:trace contextRef="#ctx0" brushRef="#br0" timeOffset="150581.05">9689 9066 2 0,'0'0'210'0,"0"0"-22"0,0 0-14 16,0 0-11-16,0 0-8 0,0 0-10 0,0 0-11 15,0 0-13-15,37-3-2 0,-37 3-7 0,20-2-12 16,-6 1 1-16,0-3-8 0,1 3-7 0,-1-3-2 16,3 3-6-16,0-2-6 0,-3 1-1 0,3-1-7 15,0 0-7-15,0 3 3 0,0-3-8 0,-2 2-7 16,2 0-4-16,-1-3-1 0,-3 3-6 0,4 0-2 0,-6 1-4 16,2-2-6-16,2 0 3 0,-6 1-5 0,-9 1-3 15,21-3-1-15,-11 3-8 0,-10 0-1 16,16-2-8-16,-7 1-7 0,-9 1-9 0,12-3-12 0,-12 3-12 15,0 0-13-15,13-2-14 0,-13 2-19 0,0 0-25 16,7-3-26-16,-7 3-50 0,0 0-152 0,0 0-366 16,0 0 162-16</inkml:trace>
          <inkml:trace contextRef="#ctx0" brushRef="#br0" timeOffset="151592.35">10584 8733 71 0,'-16'0'198'0,"16"0"-8"0,-22 1-10 16,10 1-9-16,4-1-10 0,8-1-10 0,-21 5-14 15,13-2-8-15,-2-1-14 0,2 2-12 0,-1-1-6 16,1 2-12-16,-1 0-8 0,1-1-5 0,8-4-8 16,-12 12-10-16,7-6-1 0,5-6-6 0,-7 11-6 15,4-5-4-15,3-6 2 0,-3 14-10 0,2-7 1 16,1-7-8-16,0 14 3 0,0-14-4 0,2 12-1 16,2-5-1-16,1 0-3 0,-2 0 3 0,6-1-8 15,-1 3 1-15,4-3 3 0,0 3-6 0,-2-2 1 16,0 0-1-16,0-1 0 0,1 1-4 0,-3 0 1 15,4 0 2-15,-4-1 0 0,-2-1-4 0,5 4 0 16,-5-5 0-16,3 2 1 0,-3 0 0 0,2 0 2 16,-2-3-1-16,-1 3 1 0,1 1 4 0,-1-1 2 15,-5-6 1-15,4 11 2 0,0-8 3 0,-4-3-3 0,4 10 11 16,-4-10 4-16,0 9 0 0,0-9 3 0,0 0-3 16,-8 12-2-16,8-12-4 0,-12 9 2 15,4-6-7-15,-4 2-2 0,1-1-2 0,-3 0 2 0,0 1-5 16,1-2-8-16,0 0-8 0,-1-2-6 0,6 0-14 15,8-1-6-15,-19 0-14 0,19 0-13 16,-15-1-16-16,15 1-22 0,-13-4-16 0,13 4-26 0,-4-12-23 16,4 12-36-16,1-12-156 0,3-3-380 0,3 4 170 15</inkml:trace>
          <inkml:trace contextRef="#ctx0" brushRef="#br0" timeOffset="151838.01">10720 8825 103 0,'9'-1'203'0,"-9"1"-11"0,0 0-15 16,0 0-7-16,11 7-16 0,-11-7-12 0,6 9-6 0,-4-3-3 15,-2-6-10-15,5 15-5 0,-3-9-7 0,2 4-7 16,-3-1-5-16,2-1-2 0,-2 5-11 0,-1-5-4 16,0-8-10-16,1 20-5 0,-1-13-8 15,0 4-4-15,0-2-8 0,0-9-1 0,2 16-6 0,-2-16-3 16,-2 12-7-16,2-12-10 0,0 12-13 0,0-12-21 15,-1 10-13-15,1-10-25 0,1 8-17 0,-1-8-12 16,0 0-10-16,0 0-24 0,4 9-17 0,-4-9-36 16,0 0-160-16,0 0-353 0,17-15 157 0</inkml:trace>
          <inkml:trace contextRef="#ctx0" brushRef="#br0" timeOffset="152154.43">10944 8828 194 0,'0'0'198'0,"6"-5"-18"0,-6 5-17 16,0 0-14-16,0 0-15 0,0 0-9 0,0 0-10 0,0 0-13 15,17 5-1-15,-17-5-9 0,0 0-4 0,5 9-11 16,-5-9 4-16,2 8-2 0,-2-8-6 0,2 12-7 16,-2-12 3-16,0 14-1 0,0-5 3 0,0-9-2 15,0 15-1-15,0-15-6 0,-3 15 0 0,2-5-4 16,-3-2-4-16,0 1-3 0,1-1 0 0,-3 3-3 15,-3-2 2-15,1 1-10 0,-1 0-4 0,-3-3 0 16,4 3-3-16,-2-1-3 0,-2-2-4 0,0 1-1 16,-1-1-3-16,1-1-5 0,0 0 0 0,1-1-4 15,2-1-1-15,1-1-7 0,1 1-10 0,7-4-9 16,-14 5-7-16,14-5-11 0,-12 2-16 0,12-2-18 16,0 0-17-16,-13-1-20 0,13 1-17 0,0 0-23 15,0 0-21-15,0 0-28 0,0 0-162 0,20-31-382 0,-11 24 169 16</inkml:trace>
          <inkml:trace contextRef="#ctx0" brushRef="#br0" timeOffset="152834.91">11154 8886 199 0,'0'0'201'16,"0"0"-13"-16,0 0-19 0,0 0-9 0,13 1-8 15,-13-1-8-15,0 0-4 0,6 8-18 0,-6-8 5 16,4 8-5-16,-4-8-2 0,-1 12-8 0,1-12-6 15,0 13-8-15,0-13-6 0,0 16-7 0,0-16 0 16,-5 14-13-16,2-7-4 0,3-7-3 0,-4 10-6 16,1-1-6-16,3-9-5 0,-5 9-7 0,3-2-3 15,2-7-2-15,-4 9-7 0,4-9-1 0,-3 9-1 16,3-9-5-16,0 0 1 0,-5 6-3 0,5-6-2 16,0 0-3-16,0 0-5 0,0 0-11 0,0 0-12 0,0 0-1 15,0 0-9-15,0 0-13 0,17-19-7 0,-11 10-10 16,2-2-7-16,4 1-6 0,-3-3-6 0,1-1 2 15,4-3 0-15,0 1 2 0,0 1 10 0,-3 3 8 16,1 0 1-16,-3 3 11 0,0 1 10 0,1-1 10 16,-6 3 9-16,4 2 8 0,-1-2 5 0,-7 6-1 15,6-6-4-15,-6 6 5 0,7-5 0 0,-7 5 0 16,0 0 7-16,0 0 2 0,0 0 3 0,0 0 0 16,0 0 4-16,8 14 1 0,-8-14 6 0,0 12 4 15,0-12 0-15,-3 15 2 0,3-15-3 0,-4 14 2 16,4-4-1-16,0-10 0 0,-3 13-4 0,1-4-3 15,2-9-2-15,-2 13-1 0,1-5-2 0,1-8 0 16,-4 10-2-16,4-10-2 0,0 0-3 0,0 0 1 0,0 15-4 16,0-15 2-16,0 0 0 0,0 0-1 0,0 0 1 15,3 8-1-15,-3-8-7 0,0 0-3 16,0 0-6-16,0 0-13 0,21-14-7 0,-21 14-3 0,14-9-7 16,-7 3-6-16,3-3-3 0,-1 0 1 0,3-1 5 15,-1-2 1-15,-1 3 5 0,2-1 1 0,-2 1 4 16,-1-2 5-16,3 4 4 0,-1-2 5 0,-1 0-1 15,0 3 7-15,-2-1 5 0,-1 2 6 0,-7 5 4 16,12-7 3-16,-7 4 7 0,-5 3-5 0,9-6 1 0,-9 6 1 16,8-3 3-16,-8 3 12 0,0 0 7 15,0 0-1-15,0 0 9 0,13 7 4 0,-13-7 2 16,4 12-2-16,-2-3 0 0,1-3 0 0,-2 4-4 16,1-2 0-16,0 2-2 0,0-1-2 0,0 3-4 15,-2-2-7-15,0-10 1 0,4 20-2 0,0-12-2 16,-3 3-4-16,3 0-2 0,-2-6-9 0,-2-5-13 0,2 16-19 15,2-10-21-15,-4-6-23 0,4 11-19 0,-4-11-26 16,4 9-28-16,-4-9-32 0,9 3-56 16,-9-3-169-16,11 3-425 0,-11-3 188 0</inkml:trace>
        </inkml:traceGroup>
        <inkml:traceGroup>
          <inkml:annotationXML>
            <emma:emma xmlns:emma="http://www.w3.org/2003/04/emma" version="1.0">
              <emma:interpretation id="{24CE7450-4DF4-4DC2-83A3-AD75161417D2}" emma:medium="tactile" emma:mode="ink">
                <msink:context xmlns:msink="http://schemas.microsoft.com/ink/2010/main" type="inkWord" rotatedBoundingBox="13211,9414 13980,9357 14011,9777 13242,9835"/>
              </emma:interpretation>
            </emma:emma>
          </inkml:annotationXML>
          <inkml:trace contextRef="#ctx0" brushRef="#br0" timeOffset="153185.65">11963 8886 59 0,'0'0'244'15,"0"0"-26"-15,0 0-21 0,4-10-14 0,-4 10-18 16,0 0-9-16,9-3-10 0,-9 3-13 0,0 0-4 0,14-2-8 16,-14 2-6-16,12-1-5 0,-12 1-5 0,13-3-7 15,-6 0-8-15,-7 3-7 0,20-2-1 0,-10-1-7 16,1 0-11-16,4-1-1 0,-3 2-4 0,2-2-8 15,0 1-4-15,1 0-5 0,2 0-8 16,0 0 3-16,-2-3-5 0,0 6-3 0,0-4-3 16,1 2-1-16,-2-1-3 0,2 1 0 0,-4 0-5 0,1-1-7 15,1 0-1-15,-4 1-11 0,-1-2-14 0,-9 4-10 16,13-3-18-16,-13 3-15 0,12-2-11 0,-12 2-14 16,7-3-19-16,-7 3-19 0,0 0-23 0,0 0-20 15,8-7-45-15,-8 7-132 0,0 0-371 0,0 0 164 16</inkml:trace>
          <inkml:trace contextRef="#ctx0" brushRef="#br0" timeOffset="153436.82">12207 8687 36 0,'0'0'263'15,"0"0"-12"-15,0 0-16 0,0 0-21 16,0 0-22-16,0 0-15 0,0 0-22 0,0 0-14 0,0 0-1 15,0 0 1-15,0 0-3 0,-8 17-1 0,8-17-4 16,-4 16-5-16,2-7-11 0,-1 1 0 0,1 4-3 16,-1 0-4-16,-2-1-10 0,3 4-8 0,0-5-10 15,-2 3-4-15,-1 1-8 0,-1-4-5 0,4 3-5 16,-3-2-7-16,-1 1-4 0,2-4-8 0,3 0-2 16,-2-1-10-16,3-9-6 0,-5 14-15 0,3-7-13 15,2-7-16-15,-3 14-16 0,3-14-18 0,0 8-19 16,0-8-21-16,0 0-23 0,5 12-32 0,-5-12-26 15,13 0-34-15,-13 0-66 0,16-6-143 0,0 0-453 0,-3-1 201 16</inkml:trace>
          <inkml:trace contextRef="#ctx0" brushRef="#br0" timeOffset="153721.22">12700 8528 131 0,'0'0'260'0,"3"-9"-12"0,-3 9-15 15,0 0-22-15,5-6-22 0,-5 6-24 0,0 0-15 16,0 0-10-16,0 0-6 0,0 0 0 0,0 0-1 16,0 0-6-16,-3 33-8 0,1-22-10 0,0 3 2 15,0-1-2-15,-2 3-11 0,-3 3-3 0,3-4-3 16,-1 5-13-16,2 2-7 0,-2-2-5 0,1 2-7 15,-1-4-4-15,2 1-11 0,0 2-3 0,0-2-8 0,-1-5-27 16,3 2-30-16,-3-1-33 0,1 1-34 0,-2 1-35 16,1-2-66-16,3-3-32 0,-3 1-234 0,2-5-496 15,1 2 220-15</inkml:trace>
        </inkml:traceGroup>
      </inkml:traceGroup>
    </inkml:traceGroup>
    <inkml:traceGroup>
      <inkml:annotationXML>
        <emma:emma xmlns:emma="http://www.w3.org/2003/04/emma" version="1.0">
          <emma:interpretation id="{C0C29061-3D60-4F0C-9076-7B6DBCAF68AC}" emma:medium="tactile" emma:mode="ink">
            <msink:context xmlns:msink="http://schemas.microsoft.com/ink/2010/main" type="paragraph" rotatedBoundingBox="3415,11534 6952,11352 6987,12043 3450,122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2379DF7-16CF-4404-B578-411D7B5902DE}" emma:medium="tactile" emma:mode="ink">
              <msink:context xmlns:msink="http://schemas.microsoft.com/ink/2010/main" type="inkBullet" rotatedBoundingBox="3426,11757 4071,11724 4095,12192 3450,12225"/>
            </emma:interpretation>
          </emma:emma>
        </inkml:annotationXML>
        <inkml:trace contextRef="#ctx0" brushRef="#br0" timeOffset="160940.35">2203 10981 127 0,'0'0'205'0,"0"0"-8"16,0 0-13-16,0 0-8 0,0 0-11 0,0 0-20 15,0 0-4-15,0 0-16 0,0 0-12 0,0 0-9 16,0 0-8-16,0 0-5 0,0 0 1 0,0 0-5 15,0 0 2-15,0 0-3 0,30-6 0 0,-30 6-5 16,17-3-3-16,-9 0-4 0,6 1-6 0,-1-3-2 16,1-1-10-16,-2 1-2 0,4 1-5 0,0-1-7 15,-3 0-4-15,2 0-6 0,-3 2 2 0,1-1-5 16,-5-1-1-16,2 1-7 0,4 2-3 0,-5-2-3 0,-3 2-4 16,3-2-8-16,-9 4-9 0,13-2-17 0,-13 2-12 15,11-4-15-15,-11 4-11 0,8-1-14 0,-8 1-14 16,0 0-17-16,0 0-8 0,0 0-17 0,0 0-8 15,0 0-20-15,0 0-25 0,0 0-139 0,0 0-349 16,0 0 154-16</inkml:trace>
        <inkml:trace contextRef="#ctx0" brushRef="#br0" timeOffset="161491.99">2241 10999 82 0,'-8'4'184'0,"-1"0"-14"0,1 1-11 0,-1 0-8 16,2 0-16-16,7-5-5 0,-9 8-12 0,4-2-7 16,-2-2-13-16,7-4-7 0,-8 11-4 15,6-7-10-15,2-4-6 0,-2 10-7 0,2-10 1 0,-4 8-12 16,4-8-2-16,0 0 6 0,0 0-3 0,8 13-1 16,-8-13 0-16,11 6-7 0,-5-4 1 0,-6-2-1 15,17 3-7-15,-6-6-3 0,-1 6-2 0,3-3-1 16,0-3-5-16,-1 6-7 0,4-6 4 0,-3 3-6 15,-1 0 1-15,-12 0-5 0,23 3 1 0,-11-2-4 16,-2 1-1-16,0-2-3 0,-10 0 2 0,19 5-3 16,-10-3 1-16,-1 1 0 0,-1 1-2 0,-1 1 0 15,3-3-3-15,-3 4 1 0,0 1 1 0,1-1-5 16,-2 0 7-16,0 0-4 0,0 0-2 0,-1 3 0 16,2-2 3-16,-3 2-2 0,3-3 2 0,-1 4-2 15,-5 2 0-15,3-3 3 0,-3-9 5 0,0 16-1 16,0-5 2-16,0-11 2 0,-6 19 6 0,4-8 0 0,-4-1 4 15,0-2 1-15,-3 2 1 0,1 1-1 0,-3-3 0 16,0 1-3-16,0-3 1 0,-1-1 3 0,-1 2-9 16,-2-1 3-16,2-5 0 0,-3 2-4 15,3 1 3-15,-3 1-5 0,3-2 1 0,0 0-1 0,3-3 2 16,10 0-6-16,-23-6 4 0,16 5-5 0,-4-3-1 16,3-1-2-16,-1 2-6 0,3-6-8 0,-1 3-8 15,0 0-7-15,7 6-5 0,-5-12-8 0,1 3-7 16,4 9-10-16,-2-13-7 0,2 13-11 0,0 0-15 15,6-15-7-15,-6 15-11 0,8-9-12 0,-1 6-16 16,-7 3-11-16,14-9-29 0,-6 6-146 0,2 0-345 16,2-1 153-16</inkml:trace>
        <inkml:trace contextRef="#ctx0" brushRef="#br0" timeOffset="161736.63">2797 11204 176 0,'0'0'206'0,"11"2"-6"0,-11-2-11 0,0 0-19 0,0 0 3 15,0 0-1-15,0 0-6 0,0 0 3 0,0 0-6 16,8 2-2-16,-8-2-1 0,0 0-6 0,0 0-3 16,0 0-8-16,0 0 7 0,0 0-10 0,0 0 18 15,0 0-29-15,0 0-10 0,0 0-9 0,0 0-23 16,0 0-3-16,0 0-3 0,0 0-15 0,0 0-2 15,0 0-8-15,0 0-7 0,0 0-11 0,0 0-17 16,-15-23-13-16,15 23-13 0,-7-8-23 0,7 8-15 0,-3-9-23 16,3 9-22-16,-5-10-31 0,5 10-27 15,-2-10-36-15,2 10-24 0,-2-12-26 0,2 12-235 16,0-15-505-16,0 15 223 0</inkml:trace>
      </inkml:traceGroup>
      <inkml:traceGroup>
        <inkml:annotationXML>
          <emma:emma xmlns:emma="http://www.w3.org/2003/04/emma" version="1.0">
            <emma:interpretation id="{1B1C4BD2-D92F-457B-8F4E-26CA1D1431ED}" emma:medium="tactile" emma:mode="ink">
              <msink:context xmlns:msink="http://schemas.microsoft.com/ink/2010/main" type="line" rotatedBoundingBox="5655,11419 6952,11352 6987,12031 5690,12098">
                <msink:destinationLink direction="with" ref="{6BC88D30-06C8-4D8D-B076-24062E0FB0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FD3D346-58E2-4968-BDE2-AAD8543BCF3D}" emma:medium="tactile" emma:mode="ink">
                <msink:context xmlns:msink="http://schemas.microsoft.com/ink/2010/main" type="inkWord" rotatedBoundingBox="5655,11419 6952,11352 6987,12031 5690,12098"/>
              </emma:interpretation>
            </emma:emma>
          </inkml:annotationXML>
          <inkml:trace contextRef="#ctx0" brushRef="#br0" timeOffset="164307.79">4408 11058 123 0,'0'0'232'0,"0"0"-17"16,0 0-20-16,0 0-14 0,0 0-18 0,0 0-9 15,0 0-10-15,0 0-11 0,25-19-11 0,-19 18-5 16,-6 1-12-16,16-8-5 0,-7 5-9 0,-1 0-4 16,3-1-8-16,-2-2-7 0,0-1-1 0,-1 3-9 15,0 1-6-15,1-3-10 0,0 0-2 0,-1 2-4 16,1 1-2-16,-1 0-3 0,-2-3-2 0,1-2-4 15,-7 8-3-15,10-10 0 0,-6 3-4 0,1 2-5 16,-5 5 0-16,7-12-2 0,-6 6-3 0,-1 6-3 16,2-13-3-16,-2 13-4 0,0-12-5 0,0 12 0 15,-6-10-2-15,2 4 0 0,4 6 1 0,-10-6-1 16,10 6-5-16,-16-5 7 0,16 5-4 0,-14 0 0 16,14 0 1-16,-22 5-5 0,11-1 9 0,1-2-3 15,2 4 1-15,-1 0 0 0,-3-2 1 0,4 2 3 16,0 3-4-16,0-4 3 0,2 5-3 0,-1-3-1 15,2 4-1-15,0 0 4 0,2 0 2 0,-2-2 0 0,4 1 0 16,-3 3 1-16,0 0 0 0,7-2-1 16,-2-2-2-16,0 2 9 0,2-1-3 0,-1 1 3 15,2 0-2-15,-1-2 1 0,3 3 3 0,-2-5 4 0,2 2-1 16,5-2-1-16,-3-1 3 0,4 3 2 0,-4-5 0 16,4 0 2-16,-3-2 0 0,6 2 0 0,1-2-1 15,2-2 3-15,5 0-3 0,-2-4 1 0,-4 2-3 16,5-2 5-16,0-3-6 0,1-1-1 0,1 0-5 15,-2-1 2-15,-2-1-1 0,3-1 1 0,0-1-3 0,-4 0-2 16,3-3 1-16,-1 1 1 0,-2-1-6 16,-1-3-3-16,2 2-2 0,-3-2-7 0,0 0-1 15,3-7-4-15,-5 4-5 0,-2 3 1 0,0-4-6 0,-5 1 0 16,-2-3-1-16,2 2 0 0,-4 1-3 16,0 0 2-16,-4 1 6 0,0-1 1 0,-4 6 3 15,3 1 3-15,-2-2-4 0,-1 1 6 0,-1 3-2 16,0-2 5-16,-3 2-1 0,3 0 3 0,0 5 1 0,-2-2 2 15,0-1 0-15,1 4 2 0,-2 0-2 0,2 1-2 16,6 5 2-16,-14-10 1 0,8 9-1 0,6 1-1 16,-12-4 1-16,12 4 0 0,0 0-1 0,-18 3 5 15,18-3-1-15,-15 6-3 0,9-3 4 0,1 4-1 16,-2 0-1-16,2 3 6 0,-3 2 0 0,2-1 7 16,0 5-1-16,1-1 5 0,-1 4 3 0,0 0 0 15,1 0-2-15,0 5 5 0,5-3 0 0,-1 1 4 16,1 1 0-16,0 0 6 0,0 1-3 0,1-2 10 15,-1-1 2-15,5 2 1 0,0-4-3 0,-2 1 0 0,0-3-1 16,-1-2 3-16,7 4 2 0,-1-3 0 16,-3 2-4-16,1-5-1 0,0 3-5 0,-1-2-1 15,1-2-4-15,0 1-1 0,-2-2-3 0,0-1 2 0,0-1-7 16,1-1 4-16,-4 0-6 0,5-1 1 0,-6-7-3 16,5 10-12-16,-2-4-11 0,-3-6-14 15,3 10-14-15,-3-10-17 0,4 7-22 0,-4-7-14 0,3 8-12 16,-3-8-22-16,0 0-21 0,0 0-29 0,0 0-37 15,0 0-211-15,0 0-457 0,0 0 202 0</inkml:trace>
          <inkml:trace contextRef="#ctx0" brushRef="#br0" timeOffset="164861.24">5322 10947 197 0,'0'0'189'0,"0"0"-24"0,-13-8 3 0,13 8-12 16,-11-2-7-16,11 2-5 0,0 0-7 15,-18 2-11-15,18-2-9 0,-20 5-8 0,11-4-3 0,-1 1-8 16,10-2-9-16,-15 9-7 0,6-7-7 0,9-2-10 15,-13 6-6-15,8-1-5 0,5-5-6 0,-8 9-4 16,3-6-5-16,5-3-3 0,-5 6-4 0,5-6-2 16,-7 10-4-16,7-10-4 0,0 0-2 0,-4 10-3 15,4-10 2-15,0 0-2 0,1 14 0 0,-1-14-1 16,4 7-1-16,2-1 2 0,-6-6-5 0,6 8 3 16,-1-1 2-16,-5-7 1 0,12 6-4 0,-4 0 0 15,-4-2 3-15,2 2-1 0,-6-6 1 0,16 7 1 16,-11-2-1-16,-1 0-1 0,-4-5-1 0,11 6-4 0,-6-2 1 15,-5-4 1-15,8 6-2 0,-8-6-2 16,9 9-2-16,-9-9 3 0,5 6-2 0,-5-6 5 16,2 6 5-16,-2-6 2 0,0 0-1 0,-2 15 4 0,2-15-5 15,-5 8 2-15,5-8-5 0,-10 10 1 0,3-6 0 16,0 1-2-16,7-5-1 0,-17 7-2 0,7-4 1 16,0 3-3-16,0-3-11 0,1 0-10 0,1 0-16 15,2 2-15-15,6-5-20 0,-12 5-16 0,12-5-22 16,-10 3-21-16,10-3-27 0,0 0-26 0,0 0-40 15,0 0-158-15,-11-12-404 0,11 12 180 0</inkml:trace>
          <inkml:trace contextRef="#ctx0" brushRef="#br0" timeOffset="165228.66">5398 11115 45 0,'0'0'205'0,"10"-2"-12"0,-10 2-16 0,12-4-6 15,-12 4-18-15,13-4-11 0,-4 2-14 0,-9 2-13 16,14-5-9-16,-6 4-7 0,-1-4-6 16,1 2-9-16,3 0-10 0,-4 0-5 0,1-3-7 0,0 1-5 15,3 0-2-15,-3-1-15 0,1 0 3 0,-2 1 0 16,-2-1-5-16,-5 6-6 0,13-11-1 0,-6 3-1 16,1 3-8-16,-7-3-1 0,-1 8-1 0,3-15-3 15,-1 8-1-15,-2 7-5 0,0-15 1 0,0 15-3 16,-5-12-3-16,5 12 2 0,-9-10-4 0,1 7-2 15,8 3 4-15,-17-6-1 0,8 4-1 0,-3 2-7 16,12 0 10-16,-26 3 0 0,13-1 4 0,1 2-1 16,-2 1 4-16,2 2 3 0,0-1 0 0,2 0 6 15,-2 1-4-15,0 4 2 0,3-1-2 0,2 1 3 0,-2-1 0 16,4 2-1-16,0 1 1 0,2-5 4 16,1 2-2-16,0 2 1 0,6 1 4 0,-1 0 4 15,5-2 0-15,-2 1 5 0,5-3-2 0,-1 1 7 0,11-1-5 16,-4 0 0-16,5-2-5 0,-1-4-3 15,1 5-3-15,3-6 0 0,1-1-7 0,-3 2 2 0,-8-3-12 16,10 0-13-16,-8 0-22 0,0-1-27 0,-2 2-31 16,-4-2-31-16,0 2-35 0,-11-1-33 0,17-3-69 15,-17 3-144-15,6-3-429 0,-6 3 190 0</inkml:trace>
        </inkml:traceGroup>
      </inkml:traceGroup>
    </inkml:traceGroup>
    <inkml:traceGroup>
      <inkml:annotationXML>
        <emma:emma xmlns:emma="http://www.w3.org/2003/04/emma" version="1.0">
          <emma:interpretation id="{AE3D8998-BFD3-4AF3-859E-5930A8887A64}" emma:medium="tactile" emma:mode="ink">
            <msink:context xmlns:msink="http://schemas.microsoft.com/ink/2010/main" type="paragraph" rotatedBoundingBox="7376,12824 12034,12627 12052,13046 7394,1324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0B279B1-EE59-449F-A6C1-619D6E9F3C29}" emma:medium="tactile" emma:mode="ink">
              <msink:context xmlns:msink="http://schemas.microsoft.com/ink/2010/main" type="line" rotatedBoundingBox="7376,12824 12034,12627 12052,13046 7394,13243">
                <msink:destinationLink direction="with" ref="{6BC88D30-06C8-4D8D-B076-24062E0FB0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50135CF-BCF8-4E5A-A2C4-E51A54FA823D}" emma:medium="tactile" emma:mode="ink">
                <msink:context xmlns:msink="http://schemas.microsoft.com/ink/2010/main" type="inkWord" rotatedBoundingBox="7376,12824 8757,12766 8774,13170 7394,13228"/>
              </emma:interpretation>
            </emma:emma>
          </inkml:annotationXML>
          <inkml:trace contextRef="#ctx0" brushRef="#br0" timeOffset="170765.97">6285 12015 25 0,'0'0'73'0,"0"0"-3"0,-8-18-16 0,8 18 1 16,0 0-7-16,0 0-5 0,0 0-7 0,0 0-4 16,0 0 2-16,0 0-11 0,0 0 1 0,0 0-2 0,0 0 0 15,0 0 4-15,0 0-2 0,0 0 2 0,0 0 7 16,0 0 3-16,0 0 4 0,0 0-4 16,8-4 1-16,-8 4 8 0,0 0 3 0,0 0 11 15,0 0 4-15,0 0-3 0,12-6 0 0,-12 6 11 0,0 0 3 16,5-5-1-16,-5 5 6 0,0 0 6 0,0 0 2 15,7-6-1-15,-7 6 0 0,0 0-3 16,0 0-1-16,0 0-4 0,0 0-3 0,0 0-10 0,0 0-9 16,0 0-3-16,0 0-5 0,0 0-11 0,-25-3-2 15,25 3-2-15,-17 5-4 0,5-4-4 0,-2 4 0 16,2-2-5-16,0 0-1 0,1 0-2 0,0 2 3 16,-1-3-5-16,4 1 2 0,-1-1-6 0,9-2-4 15,-17 4 2-15,12 0 0 0,5-4 0 0,-14 2-4 16,14-2 1-16,-8 4 0 0,8-4-4 0,0 0 1 15,-9 5-4-15,9-5 5 0,0 0-3 0,0 0-2 16,0 0 1-16,-6 6 2 0,6-6 0 0,0 0 2 0,0 0-1 16,0 0-1-16,23 12 0 0,-17-11-3 0,5-1 3 15,-11 0-1-15,19 3-1 0,-4-1 3 0,-4-2-2 16,-3 4-2-16,7-2 2 0,-1 0 0 0,-7-1-3 16,3 3 4-16,-1-2-4 0,-1 2 1 0,4-1 0 15,-2 0 2-15,-3 1-4 0,5 3 2 0,-5-1-1 16,3 2-2-16,0 0 5 0,-3-2 0 0,0 2-1 15,0-1 0-15,1 1-3 0,-2 4 3 0,0 0-5 16,1-3 5-16,-3 1 0 0,-1 1 0 0,2 2-1 16,-2-1 1-16,-1 0-1 0,-2 1 6 0,2-4-5 15,-2 3 2-15,0-12 1 0,-4 15 2 0,1-6 2 16,-2 2-3-16,-2 0 7 0,2-5 2 0,-1 2 2 16,-2-4 1-16,-1 2 3 0,1-2 1 0,-1-1-3 15,-2 2 5-15,-1-2 1 0,1 0 0 0,-1-1-5 16,-1-1 6-16,1 0-3 0,12-1 0 0,-17-4 1 0,5 1-5 15,1-3 0-15,3 1-3 0,-1-1 3 16,1 1-5-16,2-1-2 0,-3-2-5 0,1 0-5 0,3 0-9 16,4-1-9-16,1 9-4 0,-5-18-5 0,5 11-6 15,0 7-13-15,-3-12-13 0,3 12-10 16,5-12-12-16,-5 12-16 0,9-9-7 0,-1 6-14 16,1-3-14-16,3 4-22 0,-1-2-22 0,0 2-150 0,1-2-354 15,3 3 157-15</inkml:trace>
          <inkml:trace contextRef="#ctx0" brushRef="#br0" timeOffset="171021.11">6599 12129 104 0,'0'0'186'15,"0"0"-15"-15,0 0-2 0,0 0-8 0,0 0-9 16,13 11-3-16,-12-6-1 0,-1-5-12 0,3 14-14 0,0-6-6 15,-3 2-6-15,0 2-9 0,2-2-8 0,1 2-7 16,-3 1-10-16,0-1-5 0,2 3-9 16,-2-6-4-16,3 4-5 0,-3-5-4 0,0 5-4 15,0-13-11-15,0 13-14 0,0-13-18 0,0 13-16 0,0-13-22 16,0 8-15-16,0-8-7 0,0 9-12 0,0-9-26 16,0 0-14-16,0 0-24 0,0 0-34 15,0 0-122-15,0 0-314 0,16-25 139 0</inkml:trace>
          <inkml:trace contextRef="#ctx0" brushRef="#br0" timeOffset="171309.85">6774 12106 92 0,'0'0'169'0,"0"0"-22"0,9-5-9 16,-9 5-14-16,0 0-3 0,0 0-6 0,0 0-20 15,13 11 7-15,-13-11-4 0,4 8-10 0,2-1 0 16,-6-7-5-16,2 13-6 0,1-6-6 0,1 2-5 15,-4-9 2-15,5 12-1 0,-2-4-7 0,-3-8-1 0,0 16 4 16,0-6-2-16,0-10-4 0,0 14 0 16,-6-4 1-16,6 1-8 0,-6-1-2 0,3 0-3 15,-5-1-7-15,-1 3 0 0,-3-4 0 0,2 1-11 0,-4 1 1 16,2-2-1-16,-3 2-3 0,5-3-1 0,-4 0-3 16,4 0-3-16,-4-1-8 0,4-4-10 15,0 2-8-15,3-2-13 0,-5 1-12 0,12-3-15 0,-12 1-19 16,12-1-12-16,-13 2-25 0,13-2-12 0,0 0-27 15,-9-12-42-15,9 12-122 0,2-15-331 0,-2 15 146 16</inkml:trace>
          <inkml:trace contextRef="#ctx0" brushRef="#br0" timeOffset="171932.29">6945 12141 136 0,'0'0'181'0,"0"0"-6"0,14 9-13 15,-11-5-5-15,-3-4-8 0,6 11-15 0,-4-2-7 0,1-3-11 16,1 6-9-16,-2-1-8 0,1 1-3 16,0-1-6-16,-3-2-3 0,2 1-17 0,-2-10-2 15,0 17-7-15,0-7-4 0,0-10-4 0,3 14-5 16,-3-14-3-16,-3 14-8 0,3-14-2 0,0 9 1 0,0-9-5 16,0 0-4-16,3 11-1 0,-3-11 2 15,0 0-9-15,0 0 2 0,0 0 1 0,0 0-3 16,0 0-6-16,0 0-6 0,0 0-4 0,18-20-6 0,-10 8-6 15,-1 2-1-15,0-4-2 0,1 3-4 0,1-1 7 16,-1-3-4-16,1 4 4 0,-1-1 2 0,4 2 2 16,-5 0 2-16,3 1 1 0,-5 2 5 0,2 2 6 15,1-1 6-15,-4 0-4 0,-4 6-5 0,10-9 2 16,-10 9 2-16,7-2-5 0,-7 2 2 0,0 0-3 16,0 0-1-16,13 7 3 0,-13-7 2 0,4 10 4 15,1-1 1-15,-5-2 0 0,2 2 3 0,-2-9 1 16,6 17-1-16,-6-6-4 0,0 0 2 0,0-1 1 15,0 2-3-15,4-1-2 0,-4-11-2 0,0 19 5 16,2-13-3-16,-2-6-2 0,0 15-1 0,0-15 0 16,3 7 1-16,-3-7-1 0,0 0-1 0,2 9 1 15,-2-9 2-15,0 0-1 0,0 0-1 0,0 0-4 0,0 0-10 16,15-3 0-16,-15 3-7 0,12-12-5 0,-5 5-9 16,0-2-5-16,3-2-13 0,-3 3 1 0,-2-4 6 15,4 0 5-15,-1 1 0 0,-3 1 1 0,2 0 3 16,1 1 8-16,1 1 3 0,-4-1 8 0,-2 2 4 15,-3 7 6-15,9-9 4 0,-9 9 5 0,2-6 2 16,-2 6 0-16,6-6-5 0,-6 6-1 0,0 0-2 16,9-4 5-16,-9 4-1 0,0 0 2 0,0 0 6 15,14 7 0-15,-6-1 9 0,-8-6 0 0,9 8 0 16,-1 1-1-16,-1-2-3 0,-2-1 2 0,3 0-4 16,1 7 0-16,-1-5 0 0,-2 2-5 0,2 0-1 15,1-1 3-15,-1 2-3 0,-1-1-15 0,0 2-19 16,0-4-17-16,-2 0-26 0,3-1-21 0,-4-1-37 15,4-4-31-15,-2 3-210 0,-6-5-396 0,17 4 175 0</inkml:trace>
        </inkml:traceGroup>
        <inkml:traceGroup>
          <inkml:annotationXML>
            <emma:emma xmlns:emma="http://www.w3.org/2003/04/emma" version="1.0">
              <emma:interpretation id="{CFA30E67-7160-418F-B86C-AFF682F22757}" emma:medium="tactile" emma:mode="ink">
                <msink:context xmlns:msink="http://schemas.microsoft.com/ink/2010/main" type="inkWord" rotatedBoundingBox="9131,12751 12034,12628 12052,13046 9148,13169"/>
              </emma:interpretation>
            </emma:emma>
          </inkml:annotationXML>
          <inkml:trace contextRef="#ctx0" brushRef="#br0" timeOffset="172652.46">8106 12015 77 0,'0'0'191'0,"0"0"-20"0,0 0-7 0,0 0-9 15,0 0-5-15,0 0-5 0,0 0-12 0,0 0-13 16,-15 33 1-16,3-24-15 0,5 1-1 0,-3 0-6 16,-2 1-6-16,-2 2-7 0,2-2-10 0,-1 0-3 15,-2 1-6-15,4-1-5 0,-1-1-5 0,1 1-5 16,0-1-3-16,-1 0-2 0,4-2-2 0,-1-1-7 16,4-1-2-16,-2 1-1 0,-1-2-4 0,8-5-3 0,-7 9-3 15,3-6-3-15,4-3-4 0,-8 9 2 16,8-9-3-16,-7 10 1 0,7-10-2 0,-2 8 0 15,2-8 4-15,0 0 3 0,0 0 1 0,0 0 5 0,9 13-2 16,-9-13 5-16,14 2-2 0,-6-2 0 0,1 1-5 16,-9-1 2-16,20 3-6 0,-9-3-3 0,4 0-1 15,-2-3-2-15,-13 3 0 0,23 3 1 0,-15-6-13 16,1 6-8-16,-9-3-20 0,23 0-19 0,-17 0-25 16,-6 0-20-16,13 3-25 0,-4 0-24 0,-1-1-39 15,-8-2-50-15,9 1-148 0,-9-1-406 0,17-1 180 16</inkml:trace>
          <inkml:trace contextRef="#ctx0" brushRef="#br0" timeOffset="172249.52">7871 12183 199 0,'0'0'206'0,"14"-3"-17"15,-6 0-3-15,-8 3-17 0,17-3-18 0,-8 0-1 16,6-1-10-16,-4 2-7 0,4-1-10 0,1 3-12 16,-2-2 1-16,3 1-8 0,0-2-8 0,-3 3-6 15,7-2-5-15,-4 0-7 0,3-3-8 0,2 3-1 16,-5 1-10-16,7-2-3 0,-7 2-8 0,0 0-4 15,-3-3-4-15,3 3-5 0,0-2 1 0,0 3-5 16,-4 0-6-16,-1-4-5 0,0 4-2 0,-2-2-10 16,-10 2-8-16,18 0-15 0,-18 0-10 0,13-2-21 0,-13 2-14 15,10-3-17-15,-10 3-29 0,0 0-14 16,0 0-29-16,0 0-25 0,0 0-178 0,0 0-381 0,0 0 169 16</inkml:trace>
          <inkml:trace contextRef="#ctx0" brushRef="#br0" timeOffset="173299.85">8800 11868 148 0,'-17'3'222'16,"8"-2"-9"-16,9-1-19 0,-22 5-14 0,10-1-14 0,2 0-17 16,-3 4-4-16,2-2-16 0,0 2-9 15,-1 0-14-15,1 0-13 0,3-1-5 0,2 2-10 16,-2-2-8-16,4-2-3 0,-4 4-11 0,6 0 0 0,-2-2-8 16,4-7-3-16,-3 16-13 0,3-16 7 15,1 17-9-15,1-11 1 0,2 3-1 0,1-2-5 16,0-1-1-16,-1 0-1 0,4-1-4 0,0 8-2 0,1-6 0 15,0-2-6-15,2 4 6 0,-5-6 0 0,5 4 1 16,-2-1 4-16,1 2 3 0,-1-4-2 0,-1 1 2 16,1 0 3-16,0 0-2 0,-1 1-1 0,0-2-5 15,-1 1-3-15,-2 0-1 0,1 0-2 0,0-1-1 16,-6-4 1-16,11 8-1 0,-11-8-2 0,6 6-1 16,-6-6 3-16,5 9-5 0,-5-9 1 0,0 0 1 15,1 10 0-15,-1-10 2 0,0 0 2 0,-9 15-7 16,5-12 0-16,4-3-3 0,-10 10-9 0,3-5-24 15,7-5-13-15,-10 4-15 0,10-4-15 0,-11 5-11 16,11-5-20-16,-9 0-23 0,9 0-35 0,0 0-28 16,0 0-187-16,-9-13-406 0,9 13 179 0</inkml:trace>
          <inkml:trace contextRef="#ctx0" brushRef="#br0" timeOffset="173461.14">8997 11999 240 0,'0'0'226'0,"0"0"-20"0,0 0-11 0,0 0-9 16,11 7-17-16,-11-7-9 0,6 9-7 0,-4-3-6 15,-2-6-16-15,3 16-8 0,2-10-13 0,-5-6-5 16,3 14-10-16,1-7-9 0,-4 2-5 0,0-9-11 16,2 15-4-16,1-8-6 0,-3 2-7 0,0-9-5 15,0 15-2-15,0-15-6 0,0 12-7 0,2-4-12 16,-2-8-17-16,0 13-15 0,0-13-22 0,2 10-15 15,-2-10-13-15,0 0-12 0,0 10-11 0,0-10-6 0,5 6-20 16,-5-6-21-16,0 0-12 0,0 0-17 16,0 0-159-16,22-16-345 0,-15 10 153 0</inkml:trace>
          <inkml:trace contextRef="#ctx0" brushRef="#br0" timeOffset="173769.88">9208 11982 195 0,'0'0'221'15,"0"0"-17"-15,0 0-19 0,0 0-22 0,0 0-19 0,0 0-16 16,7-6-11-16,-7 6-7 0,0 0-14 0,0 0-5 16,0 0-10-16,0 0-4 0,10 16-7 0,-8-9-2 15,-2-7 1-15,2 13-2 0,-2-13 2 0,3 13 0 16,-1-4-1-16,-2-1-9 0,0-8 2 0,-2 15-4 16,2-15-4-16,0 16 5 0,-3-10 0 0,3-6-7 15,-2 16-1-15,-1-7-1 0,-4-1-6 0,0 0-5 16,-3 3-5-16,4-3-1 0,-7 0-1 0,-2 1-5 15,8-3-1-15,-5 4-2 0,0-1-10 0,0-1-15 16,1-2-14-16,-3-2-14 0,7 1-15 0,-5-1-15 16,12-4-10-16,-14 3-21 0,14-3-12 0,-12 4-24 15,12-4-25-15,0 0-24 0,-13-5-188 0,13 5-393 0,-7-8 173 16</inkml:trace>
          <inkml:trace contextRef="#ctx0" brushRef="#br0" timeOffset="174432.72">9360 12027 175 0,'0'0'209'0,"13"4"-14"0,-13-4-21 0,7 9-7 16,-2-6-13-16,-5-3-7 0,6 9-12 0,-3-3-7 16,0 0-4-16,-3-6-6 0,6 15-4 0,-3-9-6 15,-3-6-8-15,2 13-4 0,-2-4-4 0,0-9-5 16,0 16-10-16,0-8-9 0,0-8-5 0,3 14-5 15,-3-14-6-15,0 11-2 0,0-11-7 0,-3 12-6 16,3-12-1-16,0 12-1 0,0-12-7 0,0 9-1 16,0-9-2-16,0 0-2 0,0 0-1 0,0 0 1 15,-2 10-3-15,2-10-6 0,0 0-2 0,0 0-7 0,0 0-5 16,0 0-3-16,0 0-14 0,0 0-9 16,15-28-2-16,-8 19-6 0,2 1-5 0,-4-2-1 15,6-3-1-15,-2 1 7 0,-1 2 2 0,1-1 2 0,1 2 3 16,0 2 3-16,-5 0 7 0,1 1 11 0,0 1 4 15,-6 5 5-15,9-10 2 0,-9 10 3 0,8-6-1 16,-8 6-2-16,6-3 2 0,-6 3-1 0,0 0-4 16,0 0 8-16,12 0 1 0,-12 0 8 0,0 0 2 15,5 9 1-15,-5-9 2 0,5 10-2 0,-5-10 2 16,5 12 3-16,-5-12-3 0,0 16 6 0,2-10-3 16,-2 5-1-16,0-11-3 0,0 14 1 0,0-6-4 15,0-8 0-15,0 16-2 0,0-7-5 0,0-9 3 16,0 0 1-16,-3 16-8 0,3-16 3 0,-4 11-4 0,4-11 1 15,0 0 1-15,0 12 1 0,0-12-2 0,0 0 5 16,0 0-4-16,0 0 0 0,0 0-7 0,0 0-3 16,0 0-6-16,0 0-2 0,0 0-7 0,24-15-8 15,-19 9-8-15,3-1-6 0,1-1-7 0,1-4-2 16,0 4-1-16,0-2 5 0,1-3 1 0,-1 3 9 16,2-2 0-16,-3 1 2 0,1 1 5 0,1 4 10 15,-5-4 1-15,2 4 10 0,-1 1 3 0,1 1 2 16,-8 4 3-16,7-8-2 0,-7 8 4 0,7-4 1 15,-7 4-1-15,9-4 3 0,-9 4 0 0,0 0 5 16,0 0 8-16,0 0 1 0,15 11 2 0,-10-8 1 16,-5-3 0-16,5 8 3 0,-5-8-2 0,4 15-2 15,-3-9 0-15,-1-6 1 0,4 14-7 0,-4-8 2 16,0-6-8-16,5 15 4 0,-1-10 0 0,-1 2-2 16,-3-7-2-16,1 11-1 0,3-5-13 0,-4-6-14 15,0 8-14-15,0-8-24 0,3 11-12 0,-3-11-23 16,5 7-9-16,-5-7-20 0,0 0-49 0,9 6-12 0,-9-6-40 15,11 0-140-15,-11 0-387 0,0 0 170 0</inkml:trace>
          <inkml:trace contextRef="#ctx0" brushRef="#br0" timeOffset="174709.2">10021 12094 78 0,'0'0'251'0,"0"0"-14"0,0 0-17 16,6-6-15-16,-6 6-17 0,0 0-19 0,0 0-22 15,0 0-4-15,9-4-13 0,-9 4-9 0,8-2-11 16,-8 2-8-16,11-5-7 0,-11 5-5 0,12 0-8 16,-12 0-3-16,17-1-9 0,-2 1-5 0,-1-1-4 15,-1-1-4-15,3 2-7 0,-2-3-2 0,2 2-6 16,-1 1-2-16,0-2-6 0,2-1-3 0,0 2-5 16,-1 1-2-16,0-1-1 0,0 1-3 0,1-1-4 15,-1-2 0-15,-4 3-6 0,3-2-10 0,-6 2-5 16,1-2-8-16,-10 2-12 0,17 0-9 0,-17 0-12 0,11-3-14 15,-11 3-21-15,7-5-14 0,-7 5-13 16,0 0-26-16,0 0-14 0,0 0-7 0,0 0-50 16,0 0-124-16,-13-19-356 0,13 19 158 0</inkml:trace>
          <inkml:trace contextRef="#ctx0" brushRef="#br0" timeOffset="174963.19">10253 11949 222 0,'0'0'234'0,"0"0"-16"0,0 0-17 16,-11-3-20-16,11 3-16 0,0 0-17 0,0 0-2 16,0 0 0-16,0 0-4 0,-2 16-8 0,2-16 1 15,-3 14-4-15,2-8 3 0,1-6-10 0,-1 16-3 16,1-5-6-16,0 0-5 0,0 3-6 0,-6-3-8 16,6 0-7-16,-1 1-9 0,-2-1-2 0,3 0-10 15,-1-3-9-15,1-8-6 0,-1 21-1 0,1-9-5 0,-3-2 4 16,2 1-13-16,0-1-9 0,-2 0-26 0,3-10-17 15,0 15-25-15,0-15-20 0,-1 12-26 16,1-12-21-16,0 11-21 0,0-11-22 0,4 10-27 0,-4-10-34 16,7 6-239-16,-7-6-485 0,16-3 215 0</inkml:trace>
          <inkml:trace contextRef="#ctx0" brushRef="#br0" timeOffset="175303.1">10672 11982 67 0,'0'0'251'0,"7"-13"-18"0,-2 4-10 0,-1 0-15 16,3 0-16-16,-2-3-16 0,0 3-18 0,2-3-12 16,-1 2-10-16,-1 0-10 0,1 0-7 0,-4 3-8 15,3-3-7-15,1 1-7 0,-2 2-3 0,1-2-9 16,-5 9 2-16,4-8-8 0,-4 8-6 0,4-9-11 0,-4 9-7 15,5-6-9-15,-5 6-3 0,0 0-7 16,0 0-6-16,0 0 1 0,0 0-2 0,0 0-4 16,0 0 14-16,-4 36-1 0,1-24 8 0,1-1-3 0,-1 3 8 15,-1 0-3-15,3 3-1 0,-6 0 3 0,6-1-11 16,-3 0 1-16,0-1-4 0,3 6 2 0,0-6-7 16,1 1 0-16,1-4-5 0,-1 3-1 0,-1-1-5 15,2-1-20-15,-1 0-37 0,0-1-37 0,0 2-41 16,0-2-44-16,-1 1-48 0,1-13-64 0,-3 15-214 15,0-8-525-15,3-7 233 0</inkml:trace>
        </inkml:traceGroup>
      </inkml:traceGroup>
    </inkml:traceGroup>
    <inkml:traceGroup>
      <inkml:annotationXML>
        <emma:emma xmlns:emma="http://www.w3.org/2003/04/emma" version="1.0">
          <emma:interpretation id="{6F41EB8F-9E04-4EAD-8D5D-F96D0875583A}" emma:medium="tactile" emma:mode="ink">
            <msink:context xmlns:msink="http://schemas.microsoft.com/ink/2010/main" type="paragraph" rotatedBoundingBox="2245,14636 21508,13693 21573,15011 2310,159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F5DAF2-20B0-4CD9-ADEF-BFE125359E4D}" emma:medium="tactile" emma:mode="ink">
              <msink:context xmlns:msink="http://schemas.microsoft.com/ink/2010/main" type="line" rotatedBoundingBox="2245,14636 21508,13693 21573,15011 2310,15953"/>
            </emma:interpretation>
          </emma:emma>
        </inkml:annotationXML>
        <inkml:traceGroup>
          <inkml:annotationXML>
            <emma:emma xmlns:emma="http://www.w3.org/2003/04/emma" version="1.0">
              <emma:interpretation id="{E24E5F27-7172-4FED-BF2A-80CD358DA8C4}" emma:medium="tactile" emma:mode="ink">
                <msink:context xmlns:msink="http://schemas.microsoft.com/ink/2010/main" type="inkWord" rotatedBoundingBox="2269,15116 4727,14996 4755,15565 2297,15685"/>
              </emma:interpretation>
            </emma:emma>
          </inkml:annotationXML>
          <inkml:trace contextRef="#ctx0" brushRef="#br0" timeOffset="-41657.27">1020 14394 29 0,'0'0'122'0,"-10"-2"-9"0,10 2-5 15,0 0-11-15,0 0-8 0,0 0-12 0,0 0-2 16,0 0-5-16,0 0-3 0,0 0-6 0,0 0-1 16,0 0-9-16,0 0-4 0,0 0-1 0,0 0-1 15,0 0-9-15,-7-6 1 0,7 6-9 0,0 0-7 16,0 0 9-16,0 0 0 0,0 0-1 0,0 0-5 15,0 0 0-15,0 0 0 0,0 0 0 0,0 0 1 0,0 0-5 16,0 0 2-16,0 0-2 0,0 0 1 0,0 0-2 16,0 0 7-16,0 0-8 0,0 0 1 15,0 0-5-15,0 0 2 0,0 0 2 0,0 0-9 0,0 0 6 16,0 0-2-16,0 0 5 0,0 0 1 0,31-5 3 16,-18 1-3-16,4-1 1 0,3 0-2 0,2-1 6 15,1 1-1-15,0-2 0 0,-1 1-7 0,1 0 2 16,2 0-4-16,-3-2 0 0,2 4 0 0,0-3-5 15,0 1 3-15,3 2-2 0,-7-2-1 0,-4 1 3 16,8 2-6-16,-9-2 4 0,4 0-1 0,-2 2-6 16,-3 0 5-16,3-2-2 0,-3 1-2 0,1 2 3 15,-1-2-3-15,1 0-3 0,-1 4 7 0,-2-1-2 16,-12 1-6-16,18-4 0 0,-9 3 3 0,0-1-5 16,-9 2 4-16,17-3-3 0,-17 3 2 0,11 3-3 15,-11-3-6-15,0 0 1 0,14 1-4 0,-14-1 0 16,9 0-13-16,-9 0-4 0,0 0-2 0,8 2-11 15,-8-2-8-15,0 0-2 0,0 0-6 0,0 0-10 16,0 0-18-16,0 0-6 0,0 0-22 0,0 0-31 16,0 0-75-16,-16 16-236 0,16-16 105 0</inkml:trace>
          <inkml:trace contextRef="#ctx0" brushRef="#br0" timeOffset="-41386.5">1489 14309 11 0,'-7'8'180'0,"7"-8"-12"0,-2 8 3 16,-1 0 0-16,-1 1-9 0,2 3-3 0,-5 1-7 0,3 6-8 15,-1 2-10-15,-3 0-9 0,3-2-9 16,-2 2-7-16,-1 0-6 0,5 1-8 0,-1 0-10 16,-3-1-6-16,3-2-12 0,-1 0-6 0,4-5-8 15,-1 2-3-15,1-1-5 0,-2 0-3 0,3 0-6 16,0-3 0-16,-2 2-3 0,2-5-3 0,-4 5-4 15,4-14-11-15,0 14-11 0,-1-6-6 0,1-8-15 16,0 15-12-16,0-15-8 0,2 13-9 0,-2-13-15 0,3 10-11 16,-3-10-9-16,2 7-15 0,-2-7-14 0,10 2-8 15,-10-2-39-15,17-5-149 0,-17 5-332 0,17-12 147 16</inkml:trace>
          <inkml:trace contextRef="#ctx0" brushRef="#br0" timeOffset="-41026.52">2020 14224 30 0,'0'0'158'0,"0"0"-7"15,0 0-1-15,0 0-5 0,-25 18 12 0,14-8-8 16,0 1-11-16,-1-2 6 0,-5 4-6 0,2 2-3 16,0 0-9-16,-1 3-3 0,2-2-6 0,-1-1-9 15,1 2-2-15,2 2-9 0,2 0-9 0,-1-2 0 0,3 0-9 16,-1 4-12-16,1-4-3 0,3-3-4 0,0 1-6 16,0 1-4-16,2-4-6 0,-1 0-4 15,3 1-3-15,0-1-5 0,-2 3 0 0,3-9-5 0,3 4-2 16,-3-10-3-16,2 17-7 0,2-9-11 0,-3 0-14 15,3-1-16-15,2 1-15 0,-4 1-19 16,3-3-19-16,2-2-17 0,0 1-17 0,2-2-27 16,1-1-22-16,-10-2-51 0,20-2-131 0,-9-3-371 0,5-1 164 15</inkml:trace>
          <inkml:trace contextRef="#ctx0" brushRef="#br0" timeOffset="-40530.09">2090 14480 143 0,'0'0'200'16,"0"0"-17"-16,0 0-13 0,0 0-5 0,0 0-6 15,0 0-13-15,0 0-9 0,0 0-11 0,-6 31-10 16,4-21-6-16,-3 1-9 0,3-3-8 0,-2 2-7 16,0 0-7-16,1 2-7 0,2-2-9 0,-3-2-2 15,4-8-9-15,-5 15-2 0,3-5-5 0,-3-3-4 16,5-7-5-16,-1 14-4 0,1-14-4 0,-4 11-2 15,4-11 0-15,0 0-3 0,-1 11-4 0,1-11-3 0,0 0-3 16,0 0-3-16,0 0 2 0,0 0-6 0,0 0-8 16,0 0-9-16,0 0-5 0,0 0-7 0,0 0-8 15,31-21-4-15,-24 11-9 0,4-1-7 16,0 0 3-16,-2 0 2 0,0-4 4 0,1 2 3 0,1 1 0 16,-1 0 8-16,-2 0 5 0,3-1 4 0,-3 4 9 15,1 0 8-15,-3 1 2 0,-1 1 9 0,2 1-1 16,-7 6 3-16,8-9-1 0,-8 9 2 0,8-7-3 15,-8 7 2-15,6-4 0 0,-6 4 6 0,0 0 5 16,9-2 2-16,-9 2 0 0,0 0 7 0,0 0 8 16,11 16 6-16,-11-16 9 0,4 12 0 0,-4-5-5 15,2 3-5-15,2-3 3 0,-2 2-6 0,3 4-4 16,-5-4-1-16,4 3-1 0,-3 0-3 0,4-2-5 16,-3 0-2-16,-2-10 3 0,4 17-7 0,-3-8-1 15,3-2-2-15,-3 2 0 0,-1-9-1 0,7 15-5 16,-7-9-7-16,0-6-8 0,4 10-16 0,-4-10-14 15,3 8-12-15,-3-8-13 0,6 6-16 0,-6-6-11 16,6 4-15-16,-6-4-24 0,0 0-20 0,0 0-16 0,16-11-34 16,-11 3-111-16,0-4-331 0,1-1 146 15</inkml:trace>
          <inkml:trace contextRef="#ctx0" brushRef="#br0" timeOffset="-40238.28">2468 14261 68 0,'0'0'154'0,"0"0"-6"15,0 0-14-15,14 0-6 0,-14 0 0 0,0 0-3 16,14 8-8-16,-9-2 2 0,-1 3 9 0,2 1-6 16,-1 2-8-16,-1 3 4 0,0-3-1 0,0 4-1 15,-1 3-2-15,3 2-4 0,-6-6 0 0,4 6 0 16,-1 1-4-16,0-1-9 0,-6 0-8 0,2-5-6 15,-1 5-2-15,-3 0-8 0,1-2-8 0,2-2-8 16,-2 0-6-16,-2-4-1 0,4 1-7 0,-5 6-4 16,1-4-2-16,2-4-12 0,0 2-14 0,0-2-21 15,-1 0-20-15,-3-1-21 0,4-2-29 0,1-1-31 16,1 0-33-16,2-8-43 0,-6 11-46 0,3-5-158 16,3-6-422-16,-8 6 187 0</inkml:trace>
          <inkml:trace contextRef="#ctx0" brushRef="#br0" timeOffset="-39597.24">2830 14453 5 0,'0'0'187'0,"0"0"-16"0,0 0-16 0,0 0-15 16,0 0-9-16,0 0-12 0,0 0 2 0,0 0-4 16,0 0 1-16,0 0-2 0,33 0-6 0,-33 0-6 0,23-3-2 15,-8 3-10-15,-2-3-5 0,3 3-3 0,1-3-6 16,-3 2-5-16,3-1-4 0,-1 2-7 16,-2-4-2-16,3 5-8 0,0-1-3 0,-1-1 0 0,-2 0-8 15,3 1-1-15,-1-4-5 0,-2 4-3 0,0 0-4 16,0-1-2-16,1 1-2 0,-2-3 1 0,-1 5-2 15,1-4-5-15,-1 0 0 0,-2 1-4 16,3 1-3-16,-1-3-1 0,0 0 1 0,-2 1 2 0,0-1-4 16,-1 0 1-16,-9 3-3 0,14-3-1 0,-14 3-9 15,17-1-2-15,-17 1-12 0,12-2-9 0,-12 2-12 16,0 0-14-16,9-1-14 0,-9 1-22 0,0 0-26 16,0 0-21-16,0 0-25 0,0 0-5 0,0 0-166 15,0 0-358-15,0 0 158 0</inkml:trace>
          <inkml:trace contextRef="#ctx0" brushRef="#br0" timeOffset="-39253.51">2970 14606 44 0,'-3'9'153'0,"3"-9"-11"0,0 0-5 0,0 0-9 16,11 10 0-16,-11-10 0 0,16 5-2 0,-9-8-4 16,-7 3 2-16,25 3-6 0,-9-3-1 0,0-3-5 15,2 3-9-15,0-2-1 0,4 2-7 0,2-4-1 16,0-1-7-16,-2 0-3 0,-1 0-3 0,4-1-5 16,-5 3-5-16,3-2-2 0,-6 3-1 0,0-4-4 15,-3 4-4-15,8-7-4 0,-7 8 2 0,-1-2-13 16,0-2-5-16,-4 4 2 0,4-4-7 0,-8 4-5 15,-6 1-3-15,17-2-5 0,-9 1 0 0,-8 1-3 16,12-2-5-16,-12 2-9 0,0 0-21 0,0 0-16 16,16 2-11-16,-16-2-18 0,0 0-19 0,5 9-26 15,-5-9-22-15,0 0-33 0,-4 14-37 0,4-14-173 16,0 0-401-16,-8 13 178 0</inkml:trace>
        </inkml:traceGroup>
        <inkml:traceGroup>
          <inkml:annotationXML>
            <emma:emma xmlns:emma="http://www.w3.org/2003/04/emma" version="1.0">
              <emma:interpretation id="{18648DB7-519A-4FB0-AB3C-136E42BFFC0C}" emma:medium="tactile" emma:mode="ink">
                <msink:context xmlns:msink="http://schemas.microsoft.com/ink/2010/main" type="inkWord" rotatedBoundingBox="5170,14673 9147,14479 9192,15411 5216,15605"/>
              </emma:interpretation>
            </emma:emma>
          </inkml:annotationXML>
          <inkml:trace contextRef="#ctx0" brushRef="#br0" timeOffset="-33173.78">5856 13987 147 0,'0'0'182'0,"0"0"-20"0,0 0-12 0,0 0-1 16,0 0-7-16,0 0-5 0,0 0-6 0,-22 15-2 15,17-7-8-15,-1 2-3 0,-2 1-1 0,1 0-9 16,2 3-4-16,-4-3 2 0,4 2-8 0,-6 7-4 15,2 0-4-15,1-2-5 0,2-3 1 0,0 4-14 0,2 1-4 16,-1-1-1-16,0 1-5 0,2 0-3 0,1-1-6 16,0-4-4-16,2 0-6 0,2 0-2 0,0 1-2 15,-2-4-4-15,3 3-4 0,2 0-3 0,-4-2-2 16,5 1-3-16,-1-3 1 0,0 0-5 0,-1-1 1 16,4 2-3-16,-3-3 0 0,0-5-8 0,-2 4 4 15,4-1-1-15,-2-1-2 0,4-1-19 0,-4 1-17 16,4-2-15-16,-1 2-19 0,1-5-23 0,2 1-18 15,-2 4-18-15,0-6-32 0,-9 0-27 0,22-3-33 16,-11 6-175-16,-11-3-418 0,26-3 185 0</inkml:trace>
          <inkml:trace contextRef="#ctx0" brushRef="#br0" timeOffset="-32020.86">6105 14089 3 0,'0'0'183'0,"0"0"-14"0,0 0-17 15,0 0-10-15,0 0-12 0,0 0 0 0,0 0-3 16,0 0-11-16,0 0-3 0,0 0-3 0,0 0-4 16,0 0-10-16,5 31-7 0,-5-31-1 0,3 18-5 15,-3-8 0-15,0 1-8 0,0 4-6 0,0 0-5 16,2-2-8-16,1 4-2 0,-3-4-6 0,0 1-1 16,1-2-5-16,-1 3-4 0,3 0-2 0,-2-6-2 15,0 4-5-15,-1-4-1 0,0 3-3 0,3-4-6 16,-3-8 0-16,3 17 2 0,-3-9-5 0,0-8-1 15,0 13-2-15,0-13 0 0,2 9-3 0,-2-9 0 16,3 8 0-16,-3-8-2 0,0 0-1 0,1 10 1 16,-1-10-3-16,0 0 4 0,0 0-2 0,3 7 1 15,-3-7-1-15,0 0 0 0,0 0-2 0,0 0-6 16,0 0-5-16,0 0-2 0,0 0-6 0,0 0-8 16,0 0-2-16,8-25-1 0,-8 25-11 0,5-16-3 0,-4 6-3 15,3-3-6-15,3-1-8 0,-5 0-2 0,4-2-1 16,0 2 0-16,-1-2 4 0,-1 4 0 0,1-4-3 15,1 2 4-15,-1-2 1 0,-2 4 17 0,3 1 2 16,-1-3 3-16,1 5 0 0,-5 1 0 0,4 0 8 16,0 2 4-16,-3-3 6 0,2 2-3 0,-4 7 5 15,6-14 5-15,-3 8 1 0,-3 6 2 0,2-7 6 16,-2 7 2-16,6-9 5 0,-6 9 3 0,6-9-1 16,-6 9-7-16,0 0 4 0,7-3 4 0,-7 3 1 15,0 0 0-15,0 0 6 0,10-3-2 0,-10 3 4 16,0 0 0-16,8 13 4 0,-8-13 8 0,9 12-3 15,-9-5 5-15,3 1 4 0,2 3 1 0,-1-1 3 16,-4 2-1-16,2 3 1 0,4-5-1 0,-6 5 4 16,4 1-3-16,-3-1-4 0,0-3-5 0,2 4 3 15,-1-1 1-15,1 0-5 0,-3-2 3 0,1 1 0 16,1-1 0-16,2 1-3 0,-4-1 1 0,2-1-6 0,-2-1-1 16,3-2 0-16,-1-1-2 0,-2-8-4 0,3 18-5 15,-2-11 0-15,-1-7 0 0,2 12-3 0,-1-6-3 16,-1-6 3-16,3 12-3 0,-3-12 1 0,2 12-3 15,-2-12-11-15,3 7-13 0,-3-7-12 16,0 0-16-16,2 9-18 0,-2-9-12 0,0 0-21 0,3 8-23 16,-3-8-26-16,0 0-40 0,0 0-196 0,0 0-408 15,0 0 181-15</inkml:trace>
          <inkml:trace contextRef="#ctx0" brushRef="#br0" timeOffset="-31194.72">6352 13890 155 0,'-1'-8'150'0,"1"8"-9"0,0 0-17 0,0 0-7 15,6-13-12-15,-6 13-10 0,0 0-9 0,8-6-6 16,-8 6-10-16,9-2-4 0,-9 2 1 0,9-5-5 16,-9 5-9-16,13-5-3 0,-7 2 1 0,-6 3-3 15,11-3-9-15,-11 3-2 0,12-3-1 0,-12 3-4 16,12-2-4-16,-12 2 0 0,12-2 0 0,-12 2-1 16,0 0-6-16,13 2 0 0,-13-2-3 0,9 2 4 15,-9-2 3-15,8 6 4 0,-8-6-6 0,4 9 7 16,-2-4-2-16,-2-5 3 0,6 12 1 0,-4-4 2 15,-2-8 1-15,0 17 0 0,-2-7-2 0,2-10-3 0,0 18 6 16,0-8-10-16,-3-2-2 0,3-8 4 16,-4 19 0-16,3-8-2 0,-3-4-5 0,4 2 0 15,-5 1 1-15,-1-3-1 0,0 4 1 0,1-5-5 16,1 0 1-16,-2 4 1 0,4-4-2 0,-6 3-3 0,3-3-2 16,5-6 0-16,-7 11 0 0,1-6-4 0,0 1 2 15,6-6 0-15,-7 7-1 0,7-7-2 16,-10 7 3-16,10-7-5 0,-5 6 1 0,5-6-2 0,0 0 3 15,-6 3 1-15,6-3-3 0,0 0-1 0,0 0-2 16,0 0-7-16,0 0-4 0,0 0-5 16,0 0-3-16,0 0 1 0,0 0-4 0,0 0-2 0,0 0 2 15,0 0 0-15,0 0-2 0,0 0 0 0,0 0 2 16,13-23 5-16,-13 23 0 0,10-5 2 0,-10 5 0 16,8-5 1-16,-8 5 1 0,14-1-1 0,-14 1 2 15,15-1 2-15,-15 1-2 0,14 1 5 0,-14-1-2 16,15 1-1-16,-9 2 3 0,-6-3 2 0,17 3 2 15,-6 1 2-15,-5-2-1 0,4 1 1 0,-2 1 9 16,4-2-3-16,-3 3 3 0,-1-1 2 0,4 2 2 16,-3-2-3-16,-1-1 0 0,1 0 4 0,1 0-3 15,0-1 1-15,-10-2-2 0,17 4 1 0,-17-4 0 16,10 3-4-16,-3 0-1 0,-7-3 1 0,11 2 0 0,0-1 1 16,-11-1-4-16,0 0-7 0,14-1-11 15,-14 1-15-15,9 1-21 0,-9-1-15 0,8 4-29 16,-8-4-25-16,0 0-29 0,12 2-52 0,-12-2-108 0,0 0-334 15,5 6 148-15</inkml:trace>
          <inkml:trace contextRef="#ctx0" brushRef="#br0" timeOffset="-30713.66">6757 14379 106 0,'0'0'212'0,"0"0"-15"0,0 0-11 0,0 0-15 16,0 0-13-16,0 0-9 0,0 0-6 15,17-9-9-15,-17 9-7 0,9 0-10 0,-9 0-9 16,13-3-10-16,-13 3-7 0,13-1-8 0,-5-1-4 16,-8 2-10-16,20-3-1 0,-11 6-8 0,2-7-5 0,3 4-2 15,-2-2-3-15,2 2-6 0,-2 0-3 0,1-2-6 16,1 0-3-16,1 1-1 0,-4-2-3 0,6 3-2 15,-5-1-4-15,1 1 0 0,-4-2-4 0,6 1 3 16,-5-2-6-16,2 3 2 0,-12 0-6 0,17-3 3 16,-5 3-4-16,-12 0-3 0,19-3 7 0,-11 2-6 15,-8 1 4-15,12 0-9 0,-12 0-1 0,12-3-4 16,-12 3-7-16,0 0-13 0,14 0-15 0,-14 0-18 16,0 0-16-16,0 0-22 0,8 4-12 0,-8-4-21 15,0 0-24-15,0 0-21 0,0 0-180 0,0 0-381 16,0 0 168-16</inkml:trace>
          <inkml:trace contextRef="#ctx0" brushRef="#br0" timeOffset="-30209.93">7416 14093 19 0,'0'0'196'15,"0"0"-17"-15,0 0-14 0,0 0-16 0,0 0-15 16,0 0-20-16,0 0-8 0,0 0-6 0,0 0-1 16,0 0 0-16,0 0-6 0,0 0 2 0,0 0-5 15,0 0 0-15,0 0-4 0,0 0-6 0,0 29-3 16,0-29-6-16,0 15 4 0,0-3-6 0,4-2 0 15,-4 0-3-15,0-1-3 0,0 2-2 0,3 2 2 16,-1-1 4-16,-2-1-5 0,0 3-5 0,3-2-3 16,-1-2-5-16,1 2-3 0,1 0-6 0,-4-3-1 15,3-1-3-15,-1 1-3 0,1-1-2 0,-3-8-4 16,2 14-2-16,1-5-2 0,-3-9-3 0,4 16-2 0,-4-10 3 16,3 0-6-16,-3-6-1 0,5 13-6 15,-3-4-11-15,-2-9-16 0,3 11-19 0,-3-11-17 0,1 7-22 16,-1-7-14-16,3 10-21 0,-3-10-25 0,0 0-30 15,3 10-20-15,-3-10-198 0,0 0-417 0,0 0 186 16</inkml:trace>
          <inkml:trace contextRef="#ctx0" brushRef="#br0" timeOffset="-29807.2">7593 13856 106 0,'0'0'144'0,"0"0"-14"0,0 0-9 0,0 0-9 0,0 0-1 16,0 0-10-16,9-11-3 0,-9 11-2 0,0 0-6 16,0 0-3-16,0 0-2 0,22 12-2 0,-14-7 1 15,-2 2-4-15,2-1-3 0,-1 3-2 0,1 3 9 16,6 1-1-16,-2-2-7 0,-1 6 1 0,5-2-5 15,-2 3 0-15,3 0-1 0,0 0-2 16,-2 1 4-16,-1 1-2 0,-2-1-5 0,2 1 2 0,1 0-2 16,-2-1 2-16,-1 2 3 0,-6-1-8 0,5 5-5 15,-2-5-1-15,-1 1-1 0,-4-3-4 0,3 4 3 16,-4-7-4-16,0 6-3 0,-3-6-9 0,0 4-2 16,0-3-6-16,0 0-1 0,0 1-4 0,-3-3-2 15,0-1-2-15,-2 3-9 0,1-1-16 0,-1 0-18 16,0-2-24-16,-4 5-30 0,3-3-32 0,0-3-30 0,-2 0-44 15,0-4-35-15,2 4-225 0,-2 0-478 0,4-4 212 16</inkml:trace>
          <inkml:trace contextRef="#ctx0" brushRef="#br0" timeOffset="-35836.79">4000 14224 120 0,'0'0'133'16,"0"0"-10"-16,0 0-26 0,0 0 10 0,0 0-2 15,0-13-5-15,0 13-5 0,0 0-4 0,0 0-5 16,0 0 2-16,0 0-8 0,0 0-10 0,0 0 1 15,0 0-5-15,0 0 0 0,0 0-10 0,0 0-1 16,0 0-13-16,0 0-5 0,0 0-2 0,0 0-2 16,0 0 0-16,0 0 1 0,0 0 7 0,0 0-8 0,0 0 4 15,0 0-1-15,-1 31 1 0,1-31 3 16,-3 19-6-16,2-11-2 0,0 1 0 0,-2 4 2 16,0-2-3-16,1 2 1 0,-1 0-4 0,2 1-2 0,-2-2-3 15,1 1 0-15,-2-1 0 0,2-2 1 0,1 4 1 16,-3-6-3-16,3 6 0 0,-2-3-2 0,-1 0-4 15,2-2-1-15,0-1 1 0,1 2-2 0,-1-1-5 16,-1-2 1-16,3-7-1 0,-4 15 3 0,4-15-4 16,-3 15-1-16,3-15 0 0,-2 8 1 0,2-8-3 15,0 0 2-15,-2 8-3 0,2-8 1 0,0 0 0 16,-3 11-1-16,3-11-2 0,0 0 1 0,0 0 2 16,0 0 0-16,0 0-1 0,0 0-1 0,0 0 0 15,0 0-2-15,0 0 0 0,0 0-6 0,0 0-4 16,0 0-6-16,0 0-10 0,20-20-3 0,-12 8-8 15,-3 2-4-15,6 0-5 0,-5-5-2 0,4 4 0 16,-1-1 0-16,3-7 1 0,2 6 4 0,-2-5 7 16,-1 0-3-16,1 1 8 0,-4 5 1 0,4-1 5 15,-3 3 1-15,0-2 3 0,0 2 3 0,2-2 1 16,-3 4-1-16,1 1 6 0,-1-6-1 0,-2 8 3 16,-1-2-4-16,2 1 5 0,-2-3 1 0,-5 9 3 0,9-8 3 15,-5 4 2-15,-4 4 5 0,8-9-4 0,-8 9 1 16,7-3-1-16,-7 3-1 0,0 0-2 0,9-5 3 15,-9 5 1-15,0 0 0 0,0 0 4 16,10-2 0-16,-10 2 8 0,0 0-3 0,9 14 3 0,-6-9 5 16,-3-5 4-16,9 11 9 0,-6-1-2 0,1 0-1 15,1 1-2-15,-3 1 2 0,1 0 1 0,0 2 2 16,-2 1 5-16,2-4-1 0,-1 3 3 0,-2 0 1 16,3-1-4-16,-2 2 5 0,0-2 5 0,-1 2 2 15,0 0-4-15,0-3 2 0,0 4 0 0,0-5-4 16,2 2 4-16,-4-1-6 0,2-2-1 0,0-10-4 15,0 18-1-15,0-11-7 0,0-7-2 0,0 12 0 16,0-12-5-16,0 12-1 0,0-12-1 0,0 0-1 16,0 13-4-16,0-13-1 0,0 0-1 0,0 0 1 15,0 11-1-15,0-11-2 0,0 0 1 0,0 0-12 16,0 0-4-16,0 0-16 0,0 0-16 0,0 0-22 16,-1 9-19-16,1-9-23 0,0 0-16 0,0 0-31 15,0 0-31-15,0 0-54 0,0 0-140 0,0 0-403 16,0 0 179-16</inkml:trace>
          <inkml:trace contextRef="#ctx0" brushRef="#br0" timeOffset="-34711.3">4369 13924 89 0,'0'0'161'15,"0"0"-9"-15,0 0-16 0,0 0-13 0,0 0-10 16,0-13-10-16,0 13-12 0,0 0-4 0,0 0-10 15,6-11 0-15,-6 11-13 0,6-7-5 0,-6 7-5 16,7-9-4-16,-3 3-6 0,-4 6 1 0,10-11-7 16,-8 5 0-16,-2 6-8 0,9-10 1 0,-2 7-4 15,-7 3 1-15,10-10-5 0,-7 6-1 0,-3 4-2 16,9-10 4-16,-4 6-6 0,-5 4-3 0,7-6-1 16,-7 6 2-16,12-4-7 0,-12 4 3 0,7-6 0 15,-7 6-5-15,0 0 1 0,12-3-3 0,-12 3 0 16,0 0-1-16,0 0 0 0,0 0-3 0,15 3 4 15,-15-3-3-15,0 0 2 0,7 8 0 0,-3-3 0 16,-4-5 3-16,7 9-1 0,-6-1 8 0,-1-8-1 16,7 13-1-16,-3-5 6 0,-4-8 1 0,2 19 0 0,1-9 5 15,-2 2 1-15,0 1-3 0,-1-1 3 0,0-1 2 16,-1 1 2-16,1-2 1 0,-1 3-1 16,-2 1-3-16,2-4 3 0,0 2-2 0,-3 0 0 15,-2 1-2-15,3-4 1 0,-3 4-6 0,2-1 1 0,2-3-2 16,-1-2 2-16,-5 4 0 0,3-2-3 0,1-3-5 15,-2 0 4-15,3 4-3 0,-5-5 1 0,4 1-1 16,4-6-1-16,-9 7-4 0,6-1-3 0,3-6 5 16,-5 6-2-16,5-6 2 0,-9 5-1 0,9-5-1 15,-6 4 0-15,6-4-3 0,0 0 1 0,0 0 2 16,-12 0 0-16,12 0-3 0,0 0-1 0,0 0-2 16,0 0 0-16,0 0-2 0,-12-6 1 0,12 6 3 15,0 0-4-15,0 0-1 0,-5-10 2 0,5 10-2 16,0 0 0-16,0 0-1 0,0 0 0 0,0 0-1 15,9-20 0-15,-9 20 2 0,4-3-3 0,-4 3-2 16,10-8 2-16,-10 8 2 0,0 0 0 0,13-6-2 16,-13 6 1-16,13-5 2 0,-6 4-4 0,-7 1 2 15,12-2 1-15,-12 2-3 0,13 0 1 0,-13 0 4 16,16 0-2-16,-9 1-3 0,-7-1 4 0,17 2-4 0,-5 3 0 16,-1-4 3-16,0 4-1 0,4-3 4 15,-5 4-2-15,2-3-2 0,2 2 0 0,-2-1 1 0,1 1 5 16,0 0-3-16,0-3 0 0,3 1 0 0,-3-2 3 15,1 0-1-15,-2 0 0 0,1 2 2 16,-2-3 1-16,-1 2 0 0,-1-1 1 0,-9-1 0 0,20 0 1 16,-12 0 1-16,-8 0-1 0,13 0 0 0,-13 0-1 15,12-1-2-15,-12 1 2 0,0 0-2 0,14 2-3 16,-14-2-2-16,0 0-4 0,0 0-16 0,0 0-15 16,9 0-13-16,-9 0-17 0,0 0-17 0,4 11-30 15,-4-11-33-15,4 8-46 0,-4-8-163 0,0 0-383 16,-3 13 169-16</inkml:trace>
          <inkml:trace contextRef="#ctx0" brushRef="#br0" timeOffset="-34052.99">4909 14383 65 0,'0'0'197'0,"0"0"-12"0,0 0-19 15,0 0-14-15,0 0-13 0,0 0-15 0,0 0-6 16,0 0-16-16,0 0-8 0,0 0-6 0,0 0-8 16,0 0 0-16,0 0-4 0,0 0-3 0,0 0 1 15,0 0-1-15,0 0 0 0,0 0-6 0,39-2 0 16,-39 2-4-16,23-2-2 0,-9 3-6 0,0-2-1 16,3-1-1-16,0-1-5 0,0 1-3 0,0 0 1 15,0 0-5-15,0 1-4 0,4-2-3 0,-4 3-6 0,1-3 1 16,-4 2-1-16,3-1-5 0,-1 2 1 15,1-4-5-15,-2 3 1 0,-1-2-6 0,0 2 2 16,2-2-4-16,-8 1-3 0,2 0 2 0,-10 2-1 0,21 0-3 16,-21 0 3-16,17-2-5 0,-8 1 3 15,-9 1-1-15,12-2-3 0,-12 2-1 0,12-1 1 16,-12 1 3-16,0 0-2 0,16 0-2 0,-16 0 0 0,0 0-3 16,9-3 1-16,-9 3-5 0,0 0-11 0,0 0-6 15,0 0-9-15,0 0-9 0,0 0-15 0,0 0-8 16,0 0-15-16,0 0-15 0,9 4-24 15,-9-4-10-15,0 0-12 0,0 0-32 0,0 0-163 0,0 0-361 16,0 0 160-16</inkml:trace>
          <inkml:trace contextRef="#ctx0" brushRef="#br0" timeOffset="-33660.27">5236 14175 170 0,'0'0'176'0,"0"0"-7"0,-7 19-8 15,7-19-11-15,-3 19-5 0,1-11-2 0,2-8-6 0,-2 18-9 16,2-6-8-16,-1-2 0 0,1 2-8 0,0 3-10 15,1-3-7-15,1-2-5 0,-2 2-8 16,2-1-3-16,1 2-3 0,0-1-6 0,-1-2-2 0,2 3-3 16,-1-5-9-16,2 4 0 0,-5-5-4 0,4 1-4 15,-1 1-8-15,-3-9 1 0,7 13-7 0,-4-4 0 16,-3-9-4-16,4 11-2 0,-1-1-2 0,0-4 0 16,-1 0-6-16,-2-6-2 0,5 15-1 0,-4-9 1 15,-1-6-6-15,4 13-9 0,-2-6-6 0,-2-7-7 16,0 11-12-16,0-11-10 0,1 10-15 0,-1-10-11 15,0 0-10-15,2 12-16 0,-2-12-11 0,0 0-23 16,2 10-12-16,-2-10-13 0,0 0-23 0,0 0-175 16,0 0-368-16,0 0 163 0</inkml:trace>
        </inkml:traceGroup>
        <inkml:traceGroup>
          <inkml:annotationXML>
            <emma:emma xmlns:emma="http://www.w3.org/2003/04/emma" version="1.0">
              <emma:interpretation id="{2FA90F54-37F8-4FDF-A7D5-9597DA3150FA}" emma:medium="tactile" emma:mode="ink">
                <msink:context xmlns:msink="http://schemas.microsoft.com/ink/2010/main" type="inkWord" rotatedBoundingBox="9456,14283 11626,14177 11691,15494 9520,15601"/>
              </emma:interpretation>
            </emma:emma>
          </inkml:annotationXML>
          <inkml:trace contextRef="#ctx0" brushRef="#br0" timeOffset="36309.37">9057 13938 86 0,'2'-8'97'0,"-2"8"-19"0,0 0 6 15,0 0-7-15,0 0-9 0,0 0-4 0,3-9-2 16,-3 9-7-16,0 0 2 0,0 0-3 0,0 0-8 16,5-6-6-16,-5 6 2 0,0 0 2 0,0 0 4 0,0 0-6 15,0 0 0-15,0 0 1 0,5-6-7 0,-5 6 1 16,0 0-4-16,0 0 5 0,0 0-12 15,0 0 12-15,0 0 2 0,0 0-1 0,0 0 1 0,0 0 4 16,0 0-11-16,0 0 1 0,0 0 3 0,0 0-4 16,0 0 0-16,0 0 0 0,0 0-2 15,0 0 0-15,0 0-6 0,0 0-3 0,0 0 0 0,0 0 7 16,0 0-1-16,0 0-2 0,0 0 2 0,0 0-5 16,0 0 5-16,0 0-3 0,0 0 3 0,12 14-1 15,-12-14 2-15,3 8 0 0,-3-8-3 0,5 7 7 16,-1-1 0-16,-4-6 2 0,5 9 1 0,0-3-8 15,-5-6 6-15,7 11-4 0,-2-5-4 0,-2 0 0 16,-3-6 1-16,8 10-4 0,-7-2-2 0,-1-8-1 16,8 10 4-16,-3-4-2 0,-1 1-4 0,-4-7-1 0,2 11 2 15,1-5-2-15,-3-6-4 0,4 9 0 16,-4-9 1-16,4 9 1 0,-4-9-5 0,4 10 0 0,-4-1 0 16,0-9-3-16,6 8 2 0,-6-8-5 15,0 0 5-15,3 10-4 0,-3-10-1 0,4 9 0 16,-4-9 1-16,0 0-2 0,1 8 1 0,-1-8-4 0,0 0 5 15,5 10-1-15,-5-10-3 0,0 0 3 0,0 7 0 16,0-7 2-16,0 0-6 0,0 0 1 0,6 9 1 16,-6-9 0-16,0 0-2 0,0 0 1 0,0 15 0 15,0-15-5-15,0 0 10 0,0 0-3 0,0 0-1 16,1 8-1-16,-1-8 4 0,0 0 1 0,0 0-1 16,0 0 2-16,0 0 0 0,0 0 3 0,0 0-2 15,0 0 6-15,0 0-6 0,0 0 0 0,0 0-1 16,0 0 0-16,0 0 0 0,0 0-3 0,0 0 0 15,0 0 1-15,0 0-7 0,0 0 2 0,0 0-6 16,-14-24-3-16,14 24-3 0,0-15-6 0,0 15-3 16,0-12-1-16,0 12-5 0,0-17 0 0,1 8 0 15,-1 9 4-15,0-16 0 0,0 7 1 0,1 0-1 16,-1 9-2-16,3-16 1 0,-1 9 3 0,-2-4 3 0,6 4 1 16,-6 7 1-16,5-15 0 0,-4 8 4 15,2-1-2-15,-3 8 0 0,6-16 4 0,-4 7 2 0,-2 9-1 16,4-12 6-16,-2 6-4 0,-2 6 2 0,5-15-1 15,-2 11 0-15,-3 4 1 0,5-12-1 0,-5 12 5 16,4-11-4-16,-4 11 3 0,5-10-4 0,-5 10 6 16,7-9-1-16,-7 9-1 0,5-7 1 0,-5 7 0 15,8-9 1-15,-8 9-1 0,7-6-4 0,-7 6 2 16,7-8 6-16,-7 8-5 0,4-5 1 0,-4 5 0 16,8-5 1-16,-8 5 1 0,0 0-1 0,8-9-6 15,-8 9 4-15,0 0-1 0,4-3 3 0,-4 3 1 16,0 0 0-16,0 0-1 0,8-5-1 0,-8 5-1 0,0 0 3 15,0 0-1-15,14 0 0 0,-14 0 0 0,0 0-1 16,12 2 3-16,-12-2 0 0,0 0 2 16,10 6 3-16,-10-6 4 0,6 4-3 0,-6-4 5 0,4 6 0 15,-4-6 1-15,6 9 0 0,-6-9 4 0,4 6 0 16,-4-6 2-16,4 12 6 0,-1-6-1 0,-3-6 5 16,0 13-5-16,2-5-3 0,-2-8 0 15,0 15-1-15,0-15 3 0,0 12-4 0,0-3 1 0,0-9-2 16,-2 14 0-16,2-14-1 0,0 14 3 0,2-5-2 15,-2-9-2-15,-2 16-3 0,2-8 4 0,0-8-1 16,0 16-1-16,0-16 1 0,0 17 2 0,0-8-7 16,0-9 8-16,0 17-1 0,2-7 0 0,-2-2-3 15,0-8 4-15,3 15-3 0,-1-5-1 0,-2-4 1 16,0-6 1-16,4 17-5 0,-1-9 6 0,0-2-4 16,-1 2-1-16,-2-8-3 0,4 14 5 0,-3-6 0 15,3 0-1-15,-4-8-5 0,0 17 0 0,3-11 0 16,-3-6 4-16,3 15-1 0,-1-8-2 0,1-1-1 15,-3-6 0-15,1 17-2 0,0-7-5 0,-1-4 4 16,0-6 1-16,2 13-4 0,-2-13 2 0,2 11 2 16,-2-11 1-16,0 12-4 0,0-12-1 0,3 7-1 15,-3-7 4-15,0 0-5 0,0 0 3 0,3 11-3 0,-3-11-1 16,0 0-1-16,0 0 2 0,0 0-2 0,0 0-5 16,0 0-1-16,0 10-10 0,0-10-9 15,0 0-12-15,0 0-20 0,0 0-11 0,0 0-22 0,0 0-36 16,0 0-40-16,0 0-26 0,0 0-53 0,0 0-159 15,0-37-437-15,3 23 194 0</inkml:trace>
          <inkml:trace contextRef="#ctx0" brushRef="#br0" timeOffset="37428.83">9453 13536 5 0,'0'0'146'16,"0"0"-10"-16,0 0-14 0,0-7-7 0,0 7-17 15,0 0-12-15,0 0-9 0,0 0-4 0,0 0-5 16,4-14-6-16,-4 14-8 0,5-6-8 0,-5 6-6 16,6-8-3-16,-6 8 7 0,6-8-10 0,-6 8-11 15,8-9 4-15,-8 9 1 0,9-6-4 0,-9 6 2 16,5-6 0-16,-5 6 4 0,12-7-1 0,-7 2-2 16,-5 5-2-16,8-6 1 0,-8 6 1 0,9-4-6 15,-9 4-4-15,9-4 5 0,-9 4-2 0,9-3 0 16,-9 3 1-16,0 0-3 0,8-2-1 0,-8 2 6 15,0 0-4-15,0 0 4 0,17 4 0 0,-17-4-1 16,9 5-5-16,-9-5 5 0,7 6-10 0,-7-6 10 0,6 10 0 16,-6-10 0-16,5 12 2 0,-3-3-3 15,-1-3-3-15,3 2 2 0,-4 5 3 0,0-3 0 0,0-10-2 16,0 18-3-16,0-9 7 0,0 2 0 16,-3 0-8-16,3 1 3 0,-2-1 1 0,0-2 0 0,-1 1 1 15,-1 2-1-15,1-2 1 0,-1 3 1 0,0-6-2 16,0 3-1-16,-1-1 0 0,4-1 0 0,-5 1 0 15,1-2-7-15,5-7 2 0,-6 14-2 0,2-7-1 16,-3-1-3-16,7-6 2 0,-6 13 1 0,2-7-7 16,4-6 3-16,-9 8 1 0,9-8-2 0,-7 10 2 15,7-10-2-15,-8 4-2 0,8-4 0 0,-6 6 1 16,6-6 0-16,-8 3-5 0,8-3 5 0,0 0-1 16,-9 3 1-16,9-3 1 0,0 0-1 0,0 0-3 15,0 0 2-15,-13 0-2 0,13 0-2 0,0 0 1 16,0 0 1-16,0 0-2 0,0 0 0 0,0 0-2 15,0 0 5-15,0 0-4 0,0 0 1 0,0 0 2 16,0 0-4-16,0 0-1 0,0 0-1 0,0 0 1 16,0 0-2-16,0 0 1 0,0 0 0 0,0 0 0 15,0 0-2-15,0 0 2 0,0 0 1 0,0 0-2 0,0 0 4 16,0 0-5-16,0 0 4 0,0 0 1 0,28 10 3 16,-20-9 2-16,1 3 2 0,-1-1-2 15,7-2 8-15,-4 4 0 0,2-1 10 0,1 0-1 0,-1-2-3 16,1 1 7-16,0-2-1 0,2-1 3 0,0 2-1 15,-3-2-5-15,0 0-1 0,-3 0 1 0,1 0-6 16,-11 0-1-16,18 0 0 0,-7 0-3 0,-11 0-2 16,14 3 1-16,-14-3-7 0,10 1 1 0,-10-1-11 15,11 0-8-15,-11 0-11 0,0 0-11 0,10 2-4 16,-10-2-9-16,0 0-11 0,0 0-13 0,0 0-16 16,3 10-17-16,-3-10-12 0,0 0-18 0,0 0-17 15,-3 15-31-15,3-15-129 0,0 0-340 0,-7 8 151 16</inkml:trace>
          <inkml:trace contextRef="#ctx0" brushRef="#br0" timeOffset="38115.89">9803 14093 73 0,'0'0'153'0,"0"0"-12"15,0 0-3-15,0 0-4 0,0 0-2 0,20-16-8 0,-20 16-3 16,10-5-6-16,-10 5-2 0,12-5-4 15,-12 5-6-15,12-3-5 0,-4 1-6 0,-8 2-6 16,15-4 0-16,-15 4-7 0,12-2-3 0,-5-1-7 0,-7 3 0 16,15 0-2-16,-7-3-2 0,-8 3-2 0,14 0-7 15,-14 0 1-15,17 2-4 0,-7-2-3 0,-10 0-3 16,17-2-2-16,-10 4-3 0,-7-2 1 0,20-2-6 16,-20 2-1-16,18 2-4 0,-7-4-3 0,-11 2-5 15,23-1 3-15,-15 1-3 0,5-2-4 0,2 1-4 16,-6 0 1-16,-9 1-2 0,19-4-1 0,-11 3-3 15,-8 1-4-15,19-3-8 0,-13 3-9 0,-6 0-12 16,11-3-14-16,-11 3-10 0,11-3-14 0,-11 3-14 16,0 0-13-16,12 0-18 0,-12 0-24 0,0 0-21 15,0 0-26-15,0 0-31 0,0 0-111 0,0 0-344 16,0 0 153-16</inkml:trace>
          <inkml:trace contextRef="#ctx0" brushRef="#br0" timeOffset="38518.43">10357 13801 98 0,'0'0'159'0,"0"0"1"0,0 0-14 16,0 0 0-16,0 0-11 0,0 0-4 0,0 0-5 15,0 0 0-15,0 0-8 0,0 0-4 0,-4 31-5 16,4-31-5-16,0 0 0 0,0 15-7 0,0-15 1 0,0 10-5 16,0-10-3-16,0 15-7 0,0-15-8 15,4 12-2-15,-2-3-1 0,-2-9-5 0,4 16-4 16,-4-10 1-16,0-6-7 0,5 15-6 0,-4-7-3 0,-1-8-7 15,5 15-3-15,-3-9-2 0,-2-6-7 0,1 16 0 16,2-9-2-16,-3-7-4 0,2 12-1 0,1-5-8 16,-1 0-9-16,-2-7-13 0,0 12-12 15,0-12-20-15,2 11-13 0,-2-11-15 0,0 11-10 0,0-11-24 16,-2 11-18-16,2-11-24 0,0 11-19 0,0-11-29 16,0 0-156-16,-1 9-376 0,1-9 167 15</inkml:trace>
          <inkml:trace contextRef="#ctx0" brushRef="#br0" timeOffset="-26378.44">8234 14242 137 0,'0'0'122'0,"0"0"-4"0,0 0-13 0,0 0-12 15,0 0-4-15,0 0-6 0,0 0-1 0,0 0-8 16,-7-6-5-16,7 6 3 0,0 0-5 0,0 0-18 16,0 0 22-16,0 0-7 0,0 0-4 0,-4-6 1 15,4 6-1-15,0 0 1 0,0 0-9 0,0 0 3 16,0 0-4-16,0 0-13 0,0 0 8 0,0 0-9 15,0 0 5-15,0 0-8 0,0 0 2 0,0 0-2 16,0 0-6-16,0 0 3 0,0 0-3 0,0 0-2 16,0 0-7-16,0 0 1 0,0 0-6 0,0 0 3 15,0 0-4-15,0 0 2 0,0 0-1 0,0 0 0 16,0 0-4-16,0 0 6 0,23-3-1 0,-12 1 7 16,-11 2 0-16,18 0-2 0,-4 0-1 0,-3-1 6 0,6-2-10 15,0 2 3-15,-5-2-2 0,5 1-2 16,0 1 0-16,-3 0-1 0,3-3-2 0,-3 4 2 0,1 0-3 15,2-3-1-15,-4 2-2 0,1 1 4 0,-2-2-3 16,0 1-1-16,-1-1-1 0,-11 2-2 0,17-1 2 16,-9-2 0-16,-8 3-2 0,21-2-3 0,-16 1 1 15,-5 1 0-15,15 0 2 0,-15 0-1 0,0 0-4 16,13-1 1-16,-13 1 5 0,0 0-3 0,12-2-5 16,-12 2-1-16,0 0 7 0,0 0-4 0,0 0-1 15,0 0 2-15,0 0-1 0,0 0 2 0,0 0 2 16,0 0-4-16,9-1 0 0,-9 1 3 0,0 0 1 15,0 0-3-15,0 0-6 0,0 0 5 0,0 0-5 16,0 0-6-16,0 0 0 0,0 0-13 0,0 0-6 16,0 0-14-16,0 0-13 0,0 0-16 0,0 0-6 15,0 0-22-15,0 0-11 0,0 0-12 0,0 0-53 16,0 0-105-16,0 0-304 0,-36 1 135 0</inkml:trace>
          <inkml:trace contextRef="#ctx0" brushRef="#br0" timeOffset="-25766.08">8484 14058 23 0,'0'0'116'0,"0"-12"-8"0,0 12 2 0,0 0-6 0,0 0-6 15,0 0-7-15,0 0-6 0,1-11-1 0,-1 11-2 16,0 0-5-16,0 0 0 0,3-8-6 0,-3 8 3 15,0 0-7-15,0 0-1 0,0 0-3 0,0 0-18 16,3-11 12-16,-3 11 0 0,0 0 0 0,0 0-3 16,0 0-5-16,0 0-5 0,0 0-3 0,0 0-4 15,0 0 1-15,0 0-10 0,0 0-4 0,0 0 0 16,0 0-2-16,0 0 1 0,0 0 4 0,0 0 2 16,0 0 3-16,0 0-2 0,0 0 5 0,0 0 1 15,0 34 1-15,-4-25 1 0,5 3-1 0,-4-3 2 0,3 4 1 16,-1 0 1-16,1-2 2 0,0 4-6 15,0 1 2-15,0-3 2 0,0 2 1 0,0-1 0 16,0 1-4-16,-3-1-1 0,3-1 0 0,0 1-7 0,0-2 1 16,3-1-4-16,-3 2 1 0,0-13 0 15,-3 14-3-15,3-14-2 0,0 15-1 0,3-7-5 0,-2-2 3 16,-1-6-5-16,2 17 1 0,-2-17 0 0,0 14-7 16,0-14 3-16,1 10-1 0,-1-10-1 0,3 7-2 15,-3-7-1-15,0 0-1 0,2 13 0 0,-2-13 3 16,3 6-4-16,-3-6 2 0,0 0-6 0,0 11 4 15,0-11-8-15,0 0-5 0,0 0-5 0,0 0-9 16,0 0-16-16,-3 13-13 0,3-13-19 0,0 0-20 16,-2 9-13-16,2-9-34 0,0 0-15 0,0 0-30 15,0 0-201-15,0 0-416 0,0 0 185 0</inkml:trace>
          <inkml:trace contextRef="#ctx0" brushRef="#br0" timeOffset="46361.68">9195 13400 96 0,'0'0'132'0,"0"0"-3"16,0 0-10-16,0 0-7 0,0 0-8 0,0 0-10 15,0 0-4-15,0 0-5 0,-2-10-10 0,2 10 2 16,0 0-7-16,0 0-6 0,0 0-7 0,0 0-2 0,0 0-10 16,0 0-3-16,0 0-2 0,0 0-2 15,0 0-6-15,0 0 0 0,0 0-1 0,0 0 2 0,-23 8-4 16,23-8 13-16,-11 8-4 0,4-4 6 0,7-4-2 15,-10 10-4-15,3-1 0 0,-3 0 4 0,0-1 5 16,1 5 0-16,-5 2-2 0,1 1-1 0,-1 3-4 16,-1 2 12-16,3 0 0 0,-7 10-3 0,2 0 1 15,0 4-2-15,0 0 2 0,2-2-1 0,1 1 0 16,2 5-3-16,4-2-4 0,1 0-3 0,4 6 3 16,2-1-6-16,-2-2 0 0,7 1-6 0,4 3 2 15,4 0-4-15,3 0-1 0,1-2-3 0,0-3-1 16,1 1-4-16,2-3 2 0,0 0-6 0,0-4 3 15,-4 0-6-15,-1-2-3 0,3-1-12 0,-1-2-15 16,-7-3-15-16,0-6-13 0,-1 4-12 0,-2-1-21 16,-1-3-14-16,1-5-13 0,-1 2-22 0,-4-1-23 0,4 0-23 15,-5-3-193-15,4-1-396 0,-2-1 175 16</inkml:trace>
        </inkml:traceGroup>
        <inkml:traceGroup>
          <inkml:annotationXML>
            <emma:emma xmlns:emma="http://www.w3.org/2003/04/emma" version="1.0">
              <emma:interpretation id="{2B1FAE70-3E4D-4947-B268-9D1B0311E21D}" emma:medium="tactile" emma:mode="ink">
                <msink:context xmlns:msink="http://schemas.microsoft.com/ink/2010/main" type="inkWord" rotatedBoundingBox="11984,14258 13984,14161 14033,15149 12032,15247"/>
              </emma:interpretation>
            </emma:emma>
          </inkml:annotationXML>
          <inkml:trace contextRef="#ctx0" brushRef="#br0" timeOffset="42543.9">10739 13959 81 0,'0'0'185'0,"0"0"-7"0,0 0-17 16,0 0-2-16,0 0-10 0,0 0-3 0,12-23-10 15,-12 23-6-15,0 0 0 0,0 0-6 0,0 0-6 16,0 0-8-16,0 0-4 0,0 0-11 0,0 0 0 15,0 0-9-15,0 0-6 0,0 0-4 0,0 0-4 16,0 0-9-16,0 0-3 0,0 0-11 0,4-9 0 0,-4 9-6 16,0 0-3-16,0 0-6 0,9-3 1 15,-9 3-2-15,12-3-1 0,-12 3-4 0,13-4-1 16,-4 2-1-16,4-1-3 0,0 0-6 0,1-1 2 0,0 0 1 16,-1 2 6-16,2-2-4 0,-2-1-1 0,6 3-3 15,-4-2 2-15,1 2-6 0,-3 1 3 0,-1-5-5 16,-2 5 1-16,5-1-1 0,-1-1-1 0,-6 2 0 15,2 0 1-15,-10 1-6 0,20-1-1 0,-13 1 1 16,-7 0 2-16,11-3-4 0,-11 3 0 0,13-1-1 16,-13 1-1-16,13 1-4 0,-13-1 2 0,11 0-3 15,-11 0-5-15,0 0-9 0,12 0-3 0,-12 0-9 16,0 0-4-16,0 0-7 0,6 5-7 0,-6-5-9 0,0 0-5 16,0 0-19-16,0 0-12 0,0 0-17 15,0 0-22-15,-4 14-16 0,4-14-24 0,0 0-199 16,0 0-400-16,0 0 178 0</inkml:trace>
          <inkml:trace contextRef="#ctx0" brushRef="#br0" timeOffset="43682.96">11289 13830 154 0,'0'0'159'0,"0"0"-12"0,0 0-10 15,0 0-5-15,0 0-1 0,15-12-6 0,-15 12 0 0,14-2-3 16,-14 2-3-16,17-4-7 0,-5 0-2 0,4 1-5 16,-2 1-6-16,3-2-3 0,5 0-4 0,-5 2-2 15,7-5-8-15,-1 2-5 0,0 2-6 0,-1-1-4 16,-3-2-9-16,-2 6-6 0,0-4-3 0,-1 2-6 16,-3 2-4-16,-1-4-13 0,1 2-11 0,-13 2-17 15,17-2-21-15,-17 2-22 0,13-1-22 0,-13 1-19 16,12 1-30-16,-12-1-23 0,0 0-32 0,9 8-161 15,-9-8-357-15,0 0 158 0</inkml:trace>
          <inkml:trace contextRef="#ctx0" brushRef="#br0" timeOffset="43280.77">11453 13477 63 0,'0'0'200'0,"-3"-9"-13"16,3 9-12-16,0 0-6 0,0 0-14 0,0 0-17 15,0 0-9-15,0 0-14 0,0 0-10 0,0 0-7 16,0 0-13-16,0 0-8 0,0 0-11 0,0 0-14 0,0 0 14 16,0 0-7-16,0 0-2 0,0 0-7 15,0 0 7-15,0 0-1 0,0 0-1 0,0 0-4 16,0 36 1-16,0-36-3 0,2 13-2 0,-1-4 0 0,-1-9-1 16,2 21-5-16,-2-11 2 0,0 2-1 15,2-1 0-15,-1 1-8 0,2 1 3 0,-2-3 2 16,-1 5 3-16,0-1-5 0,1-1 0 0,-1 0-3 0,3 1-1 15,-3 0-7-15,0-2 3 0,0 0-2 0,0 3 1 16,1-2 1-16,-1 1-2 0,0-1-1 0,-1 1 2 16,1-1-4-16,0-1-3 0,0-2-1 0,-3 2 0 15,2-3-2-15,1-9-3 0,4 19-1 0,-3-12 3 16,1 1-2-16,-2-8 7 0,3 14-7 0,-1-8 0 16,-1 2-3-16,-1-8 1 0,5 11-3 0,1-5 4 15,-3 0-4-15,-3-6-1 0,12 10 0 0,-5-7 3 16,-1 0-2-16,1 2 5 0,-1 0-6 0,4-4-2 15,-3 3-1-15,4-2 0 0,-3 0-4 0,-8-2 2 16,17 3 1-16,-7-2 0 0,-10-1-2 0,18 0 3 16,-8 2-2-16,-10-2-2 0,18-2-5 0,-8 2-9 0,-10 0-7 15,15-1-10-15,-15 1-10 0,17-3-11 0,-8-1-11 16,-1 2-14-16,-8 2-18 0,17-7-20 0,-9 5-19 16,-2-2-17-16,3-2-23 0,-9 6-20 15,13-9-21-15,-6 3-158 0,-3 2-402 0,2-2 179 0</inkml:trace>
          <inkml:trace contextRef="#ctx0" brushRef="#br0" timeOffset="44495.38">11917 13882 100 0,'0'0'226'15,"-1"-13"-14"-15,1 13-10 0,0 0-12 0,1-10-22 16,-1 10-8-16,0 0-17 0,5-11-12 0,-5 11-11 16,5-7-9-16,-5 7-11 0,0 0-8 0,6-9-8 15,-6 9-9-15,6-6-3 0,-6 6-8 0,7-6-6 16,-7 6-4-16,10-4-7 0,-10 4-2 0,0 0-7 15,13-4-1-15,-13 4-2 0,11-1-5 0,-11 1-1 16,11-1-6-16,-11 1 2 0,12 2-6 0,-12-2 0 0,11 5-3 16,-11-5-1-16,11 3-2 15,-5 1 1-15,-6-4-2 0,9 10 2 0,-5-6 0 0,-4-4-1 16,6 10 0-16,-4-3-2 0,2 0-1 0,-3 3 2 0,-1-10-1 16,2 15 3-16,-2-7-1 0,2 6-1 0,-2-14-1 15,-5 15-2-15,-1-3 3 0,1 0-4 0,-1-1 0 16,-1 1-1-16,0-1 3 0,-3-2-3 0,2 3-2 15,-2-5 1-15,-1 3 3 0,3-2-2 0,-1-2-2 16,3 1-1-16,-2-2 1 0,0-1-2 0,1 2 1 16,7-6-2-16,-9 8 1 0,1-5 2 0,8-3-1 15,-9 6 1-15,9-6 2 0,-9 4-3 0,9-4 0 16,0 0-1-16,-12 2 2 0,12-2-1 0,0 0-2 16,0 0 0-16,0 0 2 0,0 0-4 0,-10-8 0 15,10 8 1-15,0 0-1 0,0 0 6 0,0 0-6 16,0 0-4-16,0 0 3 0,0 0-3 0,14-19 7 15,-14 19-7-15,0 0 1 0,13-5 1 0,-13 5 0 16,11-6-1-16,-5 5 1 0,-6 1-1 0,12-3 0 16,-12 3 0-16,17 0 1 0,-17 0-2 0,16 0 6 15,-7 0 1-15,-9 0-6 0,16 0 3 0,-8 3-1 16,-8-3 0-16,17 1 0 0,-7-1 5 0,0 1-4 0,0 2 1 16,-10-3 5-16,24-3 2 0,-12 3 0 0,1 0 3 15,2-1-2-15,-5 0 0 0,4-2-1 0,0 3-1 16,-1-2 2-16,-13 2-3 0,18-1 2 0,-8-2-2 15,-10 3-1-15,16 0-2 0,-16 0 3 0,12-2-7 16,-12 2 1-16,9-1-15 0,-9 1-9 0,0 0-15 16,0 0-19-16,14 0-22 0,-14 0-19 0,0 0-22 15,0 0-20-15,0 0-25 0,0 0-23 0,0 0-185 16,0 0-404-16,0 0 179 0</inkml:trace>
          <inkml:trace contextRef="#ctx0" brushRef="#br0" timeOffset="45208.19">12510 13327 126 0,'0'0'130'0,"0"0"-8"0,0 0-10 0,0 0-9 15,0 0-5-15,0 0-9 0,0 0 1 0,0 0-14 0,0 0 0 16,0 0-7-16,0 0-5 0,0 0-6 15,0 0-4-15,0 0-1 0,0 0-4 0,0 0 1 16,0 0 0-16,0 0-1 0,0 0 1 0,0 0-2 0,0 0 2 16,0 0 1-16,0 0 2 0,16 27 1 0,-11-19 5 15,2-1 0-15,1 3 3 0,2 1-1 0,1 3-1 16,2 1 1-16,4 4-1 0,-4 0-6 0,4 1-1 16,0 6-6-16,4 1 5 0,-7 2-1 0,0-1-2 15,1 3-2-15,-5 1-7 0,-2 0-2 0,-3 0-1 16,-2 2-8-16,-6-1-1 0,-2 3-3 0,1-2-1 0,-8-1-4 15,1 3-2-15,-5-3 2 0,-1-1-1 16,-3-1-8-16,-6 2-12 0,3-3-15 0,-1 3-13 16,1 2-12-16,0-8-17 0,0 1-14 0,3-3-21 15,3-5-23-15,2 0-23 0,0-3-37 0,1-1-186 16,-1-1-391-16,5-7 174 0</inkml:trace>
        </inkml:traceGroup>
        <inkml:traceGroup>
          <inkml:annotationXML>
            <emma:emma xmlns:emma="http://www.w3.org/2003/04/emma" version="1.0">
              <emma:interpretation id="{673E075E-371B-402D-9333-094ED4B94D76}" emma:medium="tactile" emma:mode="ink">
                <msink:context xmlns:msink="http://schemas.microsoft.com/ink/2010/main" type="inkWord" rotatedBoundingBox="14357,14129 18349,13934 18401,14997 14409,15192"/>
              </emma:interpretation>
            </emma:emma>
          </inkml:annotationXML>
          <inkml:trace contextRef="#ctx0" brushRef="#br0" timeOffset="52228.77">15014 13872 104 0,'0'0'209'0,"0"0"-13"15,0 0-13-15,0 0-16 0,0 0-13 0,0 0-17 16,0 0-14-16,0 0-7 0,0 0-8 0,0 0-7 15,0 0-2-15,0 0-7 0,0 0-5 0,0 0-8 16,0 0-3-16,0 0-4 0,31 1-5 0,-31-1-3 16,19 1-4-16,-9 0-9 0,0-1-4 0,4 0-1 15,-3 0-4-15,0 0-4 0,4-1-4 0,2 1 0 16,-1-1-5-16,-2 0 0 0,1-2 0 0,1 2-6 16,-1 0 0-16,-2 0-6 0,3-3 3 0,-4 1-6 15,1 0 3-15,1 0-3 0,2 1-3 0,-3 2-3 0,-4-4-3 16,2 2-7-16,-4-1-11 0,-7 3-13 15,16-2-14-15,-16 2-11 0,12-2-13 0,-12 2-6 16,0 0-12-16,0 0-5 0,0 0-7 0,0 0-9 0,0 0-15 16,0 0-12-16,0 0-19 0,0 0-151 0,0 0-324 15,0 0 144-15</inkml:trace>
          <inkml:trace contextRef="#ctx0" brushRef="#br0" timeOffset="52534.83">15213 13673 8 0,'-7'-3'191'0,"7"3"-10"0,0 0-21 15,0 0-8-15,0 0 0 0,0 0-6 0,0 0-3 16,0 0-7-16,-5 25 2 0,3-16-10 0,0 3-5 15,1 0-4-15,-1 3-2 0,2-4-6 0,0 5-2 16,2-1-8-16,-2-1-7 0,0 1-13 0,0 1-4 16,0-1-10-16,3 1-3 0,0 1-10 0,2-2 0 0,-1 1-8 15,-1-4-2-15,1 0-7 0,-2 3-10 0,2 0-13 16,0-2-20-16,-2-1-27 0,0 2-18 0,1-6-30 16,-3 2-12-16,0-10-16 0,1 17-34 0,-1-17-16 15,0 13-42-15,0-13-132 0,-1 12-361 0,1-12 159 16</inkml:trace>
          <inkml:trace contextRef="#ctx0" brushRef="#br0" timeOffset="53136.73">15729 13318 18 0,'0'0'179'16,"0"0"-13"-16,0 0-20 0,0 0-7 0,0 0 7 15,0 0-3-15,0 0-2 0,0 0-4 0,-26 24-3 16,18-11-5-16,-1 7 5 0,-3 1-4 0,-2 8-12 0,2 2-3 16,1 0-5-16,4 3-8 0,-5 2-8 0,3-1-7 15,2 3-2-15,2 0-10 0,0 0-9 0,2-3-9 16,0 0-6-16,6-1-5 0,-2 1-2 0,1-5-5 15,2 4 1-15,2-1-7 0,-1-11-2 0,1 1-3 16,-1-1 0-16,1 0-11 0,1-3-7 0,3-1-9 16,-3-2-8-16,1 1-7 0,1-2-14 15,-3-3-17-15,5 1-14 0,-5-1-20 0,5-1-18 0,-3-1-17 16,2-2-21-16,-1 3-22 0,2-2-41 0,-1-2-150 16,2-1-377-16,1-1 167 0</inkml:trace>
          <inkml:trace contextRef="#ctx0" brushRef="#br0" timeOffset="54021.04">16034 13725 74 0,'0'0'190'0,"0"0"-7"0,0 0-5 0,0 0-12 16,0 0-8-16,0 0-8 0,0 0-4 0,14 22-3 15,-11-13-5-15,0-1-9 0,0 1-5 0,2 1-4 16,-1 2-10-16,-1-2-7 0,1 3-5 0,-2-2-8 16,4 0-6-16,-2 2-7 0,-3-3-5 0,-1 0-4 0,4 1-10 15,-2-2-6-15,1-2-3 0,-3-7-3 16,3 17-7-16,-3-10-4 0,4 1 2 0,-4-8-4 16,2 10-7-16,-2-10-5 0,3 11 0 0,-3-11-1 0,0 0-3 15,2 10-1-15,-2-10-4 0,0 0-1 0,0 8 3 16,0-8-3-16,0 0-5 0,0 0-7 0,0 0-11 15,0 0-2-15,0 0-7 0,0 0-4 0,0 0-6 16,0 0-9-16,0 0-11 0,7-29 1 0,-5 20-2 16,-2 9-3-16,3-18-6 0,0 8 4 0,-3-1 2 15,2-2 5-15,0 0 8 0,2 1 4 0,-3 1-3 16,1 1 9-16,4-1 4 0,-4 1 4 0,0 0 4 16,-2 10-3-16,4-14 3 0,-1 4 3 0,-3 10-1 15,3-15 1-15,1 9 8 0,-1-1 6 0,-3 7 0 16,5-12-4-16,-5 12 9 0,5-12 0 0,-5 12 3 15,5-8 5-15,-5 8 1 0,6-5 1 0,-6 5 1 16,0 0 0-16,7-8 0 0,-7 8 7 0,0 0 0 0,0 0 0 16,0 0 4-16,15 2 2 0,-15-2 1 15,0 0 5-15,9 12-1 0,-4-6-1 0,-1 1 3 16,-1 2 5-16,-1 0 1 0,0 1 1 0,3-1-2 16,-3 5 4-16,2-2 2 0,-1 2 3 0,1-2-2 15,-3 0-3-15,2 0 1 0,-1 0 4 0,2 2-4 0,-2-3 3 16,2 1-4-16,-3-2 0 0,0-1-5 15,-1 0-1-15,3 4-4 0,-2-6-5 0,0 2-4 0,-1-9 1 16,4 14-3-16,-4-6 1 0,0-8-7 0,2 13 4 16,-2-13-3-16,4 12-4 0,-4-12-9 0,0 9-14 15,2-3-17-15,-2-6-18 0,0 0-21 0,0 13-10 16,0-13-21-16,0 0-16 0,0 0-7 0,0 0-21 16,0 0-27-16,0 0-58 0,0 0-170 0,0 0-428 15,0 0 189-15</inkml:trace>
          <inkml:trace contextRef="#ctx0" brushRef="#br0" timeOffset="54975.89">16299 13363 132 0,'0'0'144'0,"0"0"-8"0,0 0-12 0,0 0-7 15,8-17-14-15,-8 17 2 0,6-4-19 0,-6 4 8 0,9-5-9 16,-9 5-4-16,8-6-4 0,-8 6-1 0,15-6 2 15,-13 2-5-15,-2 4-6 0,12-2-1 0,-12 2-10 16,10-4-4-16,-10 4-1 0,0 0-6 0,14 0-4 16,-14 0-5-16,0 0-2 0,11-2-6 0,-11 2 0 15,11 6-9-15,-11-6 6 0,8 6-3 0,-8-6 3 16,5 10-10-16,-5-10 9 0,5 11 0 0,-5-5 0 16,0-6 1-16,3 18-4 0,-3-9 7 0,-4 4-3 15,4-13 0-15,-2 21-3 0,0-9-2 0,-3 1-3 16,2-1 6-16,-1 0-6 0,1-2-1 0,-2 1 1 15,0 1 0-15,1-2-1 0,-2 0-1 0,0-1-1 16,-2-1-3-16,5-2 3 0,-4 3-4 0,2-3 1 0,-2 0-6 16,2 0 5-16,5-6-1 0,-8 10-3 15,4-5 3-15,4-5-1 0,-11 7-11 0,11-7 13 16,-6 6-3-16,6-6 2 0,-8 3-4 0,8-3 1 0,-6 5-1 16,6-5 0-16,0 0 2 0,0 0-2 0,0 0-1 15,0 0 0-15,0 0-5 0,0 0 3 0,0 0 1 16,0 0-3-16,-14-13 1 0,14 13 2 0,0 0-4 15,0 0-3-15,0 0 2 0,0 0-1 0,0 0 0 16,0 0-1-16,20-14 2 0,-20 14 0 0,12-2-1 16,-12 2 2-16,16-3-1 0,-8 2-2 0,-8 1 0 15,15 1 4-15,-15-1-5 0,20 0 4 0,-10 3-2 16,4-1 0-16,-1-1 3 0,-3 2-2 0,2-1 3 16,-2 2-8-16,3-3 8 0,-2 1 1 0,-2-1-3 15,0 3 2-15,-9-4-1 0,17 4 2 0,-10-1-1 0,-7-3 1 16,15 2-5-16,-8 0 2 0,-7-2 1 15,10 4 1-15,-10-4-3 0,0 0-5 0,11 3-9 16,-11-3-15-16,0 0-13 0,4 5-5 0,-4-5-16 0,0 0-23 16,5 11-22-16,-5-11-24 0,0 0-41 15,0 8-143-15,0-8-344 0,0 0 153 0</inkml:trace>
          <inkml:trace contextRef="#ctx0" brushRef="#br0" timeOffset="55294.73">16579 13905 242 0,'0'0'236'16,"0"0"-15"-16,0 0-17 0,0 0-16 0,0 0-18 0,15-15-18 15,-15 15-6-15,0 0-13 0,7-3-12 0,-7 3-10 16,8-5-8-16,-8 5-7 0,13-1-9 0,-13 1-10 15,15-6-6-15,-5 5-6 0,-10 1-4 0,18-1-6 16,-9 0-8-16,5 1-3 0,-2 0-4 0,1 0-6 16,-2-3 1-16,3 3-7 0,-3-1-3 0,-11 1-2 15,26 0-5-15,-17 0 1 0,3 0-6 0,2 0-11 16,-5-1-9-16,-9 1-11 0,20-1-12 0,-12-2-11 16,-8 3-14-16,15-1-13 0,-15 1-13 0,12 1-14 15,-12-1-12-15,0 0-19 0,9 3-13 0,-9-3-29 16,0 0-154-16,0 0-350 0,0 0 155 0</inkml:trace>
          <inkml:trace contextRef="#ctx0" brushRef="#br0" timeOffset="55676.8">17062 13538 207 0,'0'0'190'16,"0"0"-14"-16,0 0-26 0,0 0-10 0,0 0-16 16,0 0-8-16,0 0 0 0,0 0-6 0,0 0-6 15,0 0-3-15,0 0-4 0,0 0-7 0,0 0 2 16,0 0-3-16,-8 37-4 0,8-25 2 0,0 2-4 15,0 0-5-15,0 2-1 0,3-1-3 0,-3 6 0 16,3-6-5-16,-1 4-3 0,2 1-5 0,-1-4 0 16,-1 3-1-16,1-4-5 0,1 3-6 0,1-6-2 0,0 4-6 15,-2-4-2-15,1 1-4 0,1-2-6 0,-3 2 0 16,-1-4-3-16,3 3-3 0,-3-3-4 16,0 1-13-16,5-1-17 0,-5-3-17 0,-1-6-14 0,3 19-21 15,-3-14-23-15,0-5-23 0,0 16-22 0,0-16-26 16,-3 12-41-16,3-12-194 0,0 12-425 0,0-12 189 15</inkml:trace>
          <inkml:trace contextRef="#ctx0" brushRef="#br0" timeOffset="48822.77">13182 13437 64 0,'0'0'138'0,"-5"-6"-8"0,5 6-8 0,0 0 1 16,0 0-10-16,0 0-11 0,0 0 0 0,-6-11-2 15,6 11-8-15,0 0-4 0,0 0-6 0,-6-5-7 16,6 5-4-16,0 0-4 0,0 0-6 0,0 0-6 15,0 0-4-15,0 0-2 0,0 0-2 0,-6-8-1 0,6 8-8 16,0 0 4-16,0 0-6 0,0 0 1 0,0 0-4 16,0 0 2-16,0 0-10 0,0 0 7 0,0 0 1 15,0 0-6-15,0 0 7 0,-11-7 0 0,11 7-6 16,0 0 4-16,0 0-4 0,0 0 2 0,0 0-3 16,0 0-3-16,0 0 1 0,0 0-6 0,0 0 1 15,0 0-5-15,0 0-1 0,-7-4 0 0,7 4-2 16,0 0-1-16,0 0-4 0,0 0 2 0,0 0 1 15,-14 11 1-15,14-11 3 0,-2 12 0 0,-2-5 5 16,1 4 1-16,-1-1 6 0,2 2-4 0,-2 3 8 16,4-2 1-16,-4 4-2 0,3 3 1 0,-1 3 0 15,4-1-1-15,-2 2 1 0,1 1 0 0,-1 0-2 16,0-1-5-16,4 7 2 0,0-7-4 0,-3 1 2 0,2-1-3 16,-1 0-1-16,4-2-3 0,-3 1 1 15,3-1-5-15,-1-2-5 0,0-1-19 0,-1 3-14 16,1-7-16-16,-1-1-27 0,0-1-26 0,1 3-25 0,2-3-20 15,1-3-31-15,2 1-60 0,-1-1-133 0,3-4-393 16,0 0 174-16</inkml:trace>
          <inkml:trace contextRef="#ctx0" brushRef="#br0" timeOffset="49664.77">13469 13652 12 0,'0'0'179'0,"0"0"-4"0,0 0-15 15,10 15-5-15,-10-15-16 0,5 10-7 0,-2-4-2 16,0 2-5-16,-2 1-9 0,0 1-9 0,3 1-3 16,-3-1-4-16,1 0-6 0,0 2-11 0,0-1 0 15,-1-2-9-15,0-1-6 0,-1-8-4 0,3 17-6 16,-2-7-4-16,-1-2-5 0,0-8-6 0,4 14-2 0,-3-4-7 15,-1-10 0-15,3 11-10 0,0-5 1 16,-3-6-2-16,2 10-2 0,-2-10-3 0,3 8 0 0,-3-8-6 16,0 0 4-16,3 9-2 0,-3-9-6 0,0 0 1 15,0 0-5-15,0 0-8 0,0 0-4 16,0 0-1-16,0 0-10 0,0 0-1 0,0 0-2 0,0 0-5 16,6-28-10-16,-6 28 2 0,4-15-1 0,-4 8 0 15,4-3-2-15,-3 2 7 0,0-3 0 0,1 1 5 16,2-4-1-16,0 3 2 0,-3 3 3 0,4-6 4 15,-2 6 3-15,2-1 0 0,0 0 0 0,-1 2 6 16,-1-1 3-16,2 1-2 0,0 1 7 0,-5 6 1 16,7-11 6-16,-2 5 0 0,0 0 3 0,-5 6-1 15,8-8 2-15,-8 8 2 0,9-6-8 0,-9 6 4 16,8-5-7-16,-8 5 11 0,0 0-5 16,0 0 1-16,14 0 1 0,-14 0 3 0,0 0 1 0,8 9 7 15,-8-9 4-15,7 9 3 0,-7-9 3 0,5 13-1 16,-1-3 7-16,-1-3 5 0,1 2-3 0,-2 2-4 15,1-3 8-15,-1 5-2 0,2-1 2 0,-2 0-4 16,2 1-2-16,-3 0 1 0,0-1 2 0,2 1-2 16,-3-3-6-16,2 2-1 0,0-3-2 0,-2 1-3 15,0-10 0-15,4 17-5 0,-3-7-2 0,2-4 0 0,-3-6-3 16,2 15-3-16,-2-15-11 0,1 12-22 16,2-5-18-16,-3-7-22 0,1 12-16 0,1-6-23 15,-2-6-35-15,4 9-21 0,-4-9-28 0,2 7-188 0,-2-7-403 16,0 0 178-16</inkml:trace>
          <inkml:trace contextRef="#ctx0" brushRef="#br0" timeOffset="49964.71">13920 13832 99 0,'8'-6'200'0,"-8"6"-13"0,0 0-12 0,0 0-18 16,11 0-7-16,-11 0-10 0,0 0-13 0,13 4-2 16,-13-4-7-16,12 2-5 0,-12-2-4 0,12 0-3 15,-12 0-7-15,17 0-2 0,-17 0-5 0,17-2-1 16,-8 2-11-16,3-4-2 0,-3 4-8 0,3 0-6 16,-12 0-5-16,23-6-7 0,-14 6-5 0,4-3-3 15,-2 2-6-15,1 1-4 0,-12 0-4 0,15-2-7 16,-15 2-12-16,12-3-6 0,-3 2-15 0,-9 1-12 0,0 0-19 15,11-2-12-15,-11 2-16 0,0 0-20 0,0 0-23 16,9-4-40-16,-9 4-11 0,0 0-41 16,0 0-114-16,0 0-344 0,0 0 153 0</inkml:trace>
          <inkml:trace contextRef="#ctx0" brushRef="#br0" timeOffset="50429.66">14031 13682 121 0,'0'0'211'0,"0"0"-18"15,0 0-21-15,0 0-16 0,0 0-11 0,0 0-9 16,0 0 1-16,0 0 0 0,0 0-7 0,0 0-7 16,0 0-1-16,-9 27-1 0,9-20-9 0,0-7 1 15,-2 18-9-15,1-9-8 0,1 1-4 0,-3 5 1 16,3-6-6-16,-1 4-7 0,2 0-5 0,-2-2-1 15,1 1-11-15,0-12-3 0,0 16 2 0,1-7-14 0,-1 3-6 16,0-2-3-16,0-10-2 0,4 17-3 16,-4-11 0-16,4 3-2 0,-4-9-7 0,3 15-3 15,-2-9 0-15,-1-6-8 0,4 12-12 0,-4-12-16 0,4 10-13 16,-4-10-22-16,3 11-16 0,-3-11-22 0,4 8-21 16,-4-8-14-16,5 6-18 0,-5-6-22 0,0 0-17 15,6 5-35-15,-6-5-153 0,0 0-397 16,0 0 176-16</inkml:trace>
          <inkml:trace contextRef="#ctx0" brushRef="#br0" timeOffset="50658.12">14284 13671 93 0,'0'0'204'0,"0"0"-17"16,3-9-11-16,-3 9-11 0,0 0-10 0,0 0-13 0,0 0-7 15,0 0-10-15,5-6-14 0,-5 6-7 16,0 0-9-16,0 0 0 0,0 0 0 0,0 0 5 0,0 0 0 16,0 0-2-16,12 15-1 0,-12-15 2 0,3 13 4 15,-1-4 2-15,0-2-3 0,-2-7-3 0,1 19 0 16,0-10-4-16,2 3-5 0,-1-2-6 0,1-1-2 15,-2 2-1-15,2-1-7 0,0 0-3 0,-3-2-9 16,2 5-5-16,1-6-2 0,-2 1-9 0,0 1-1 16,1 1-7-16,2-4-5 0,-3 4 2 0,-1-10-5 15,3 14-7-15,-2-7 3 0,-1-7-22 0,5 13-21 16,-4-7-21-16,-1-6-18 0,4 14-23 0,-4-14-23 16,3 8-31-16,-3-8-13 0,3 10-14 0,-3-10-29 15,6 9-40-15,-6-9-232 0,5 6-500 0,-5-6 221 16</inkml:trace>
          <inkml:trace contextRef="#ctx0" brushRef="#br0" timeOffset="51325.37">14470 13226 84 0,'0'0'147'0,"0"0"-6"0,0 0-8 15,0 0-1-15,0 0-12 0,0 0-2 0,12-9-7 16,-12 9-3-16,0 0-5 0,17 4-3 0,-17-4-7 16,12 3-2-16,-3 1-3 0,2 2 1 0,-3-2-5 15,3 6-6-15,-1-1-1 0,-1 1 3 0,4 7-5 0,-5-3-2 16,5 6 0-16,-1-2 1 0,3 4-6 15,-4-1 2-15,-2 2 3 0,2 8-5 0,-1 1 6 16,1-2-4-16,-3 1 0 0,-2 3-8 0,-1-1-1 16,-3 3-1-16,0-2 2 0,-4 1-9 0,2-2 2 0,-2-2 2 15,1 2-10-15,0-10-2 0,-3 1-5 0,3 1-3 16,-3-2-2-16,0 2-1 0,-3-3-4 16,2 0-5-16,2-2-2 0,-2 1-1 0,1-7 4 0,-2 3-3 15,3 1-7-15,-2-3-7 0,1-2-12 0,-1 1-15 16,-1 0-21-16,0-2-25 0,-1 3-30 0,2-4-29 15,-3 1-31-15,2-3-36 0,1 1-42 0,-1-3-213 16,1-1-483-16,5-6 214 0</inkml:trace>
        </inkml:traceGroup>
        <inkml:traceGroup>
          <inkml:annotationXML>
            <emma:emma xmlns:emma="http://www.w3.org/2003/04/emma" version="1.0">
              <emma:interpretation id="{649E014D-DDAE-49F6-82FE-B17E1D2BC73D}" emma:medium="tactile" emma:mode="ink">
                <msink:context xmlns:msink="http://schemas.microsoft.com/ink/2010/main" type="inkWord" rotatedBoundingBox="18665,13882 21511,13743 21566,14884 18720,15023"/>
              </emma:interpretation>
            </emma:emma>
          </inkml:annotationXML>
          <inkml:trace contextRef="#ctx0" brushRef="#br0" timeOffset="56227.69">17432 13834 56 0,'0'0'220'0,"0"0"-21"16,0 0-16-16,0 0-14 0,0 0-16 0,0 0-8 15,0 0-6-15,29-11-12 0,-16 8-7 0,4 3-7 16,1-2-10-16,6 1-8 0,-2 0-8 0,0-1-10 16,-1-1-5-16,2 2-2 0,0 1-9 0,-6-2-7 0,0-1-5 15,-1 2-5-15,1 0-10 0,-2 2 2 0,0-2-3 16,-2 1-1-16,0 0-5 0,-3 0-7 15,-10 0-10-15,16 0-16 0,-16 0-10 0,13 2-11 0,-13-2-17 16,9 5-20-16,-9-5-10 0,0 0-22 0,4 4-21 16,-4-4-30-16,0 0-47 0,0 0-97 0,0 0-314 15,0 0 138-15</inkml:trace>
          <inkml:trace contextRef="#ctx0" brushRef="#br0" timeOffset="57196.6">17932 13657 126 0,'0'0'206'16,"0"0"-17"-16,0 0-15 0,0 0-14 0,0 0-13 16,0 0-9-16,14-11-11 0,-5 9-6 0,-9 2-8 15,24-4-9-15,-10 1-7 0,3 2-8 0,9-1-8 16,-5-1-6-16,5 1-4 0,-1 2-11 0,-1-3 0 0,-1 1-4 16,5 1-9-16,-6-1-5 0,3-4-6 15,-3 9-2-15,-1-6-3 0,1 3-11 0,-5 0-13 16,-1 0-16-16,-3 0-29 0,-3 0-14 0,-10 0-19 0,19 0-21 15,-12 0-27-15,4-2-47 0,-11 2-145 0,10-3-337 16,-10 3 150-16</inkml:trace>
          <inkml:trace contextRef="#ctx0" brushRef="#br0" timeOffset="56987.28">18116 13255 107 0,'-3'-13'190'0,"3"13"0"0,0 0-16 0,0 0-12 15,0-12-8-15,0 12-18 0,0 0-23 0,0 0-3 16,0 0-6-16,0 0-19 0,0 0-8 0,0 0-3 15,0 0-8-15,0 0-6 0,0 0-9 0,0 0 3 16,0 0 1-16,-9 27-4 0,9-27-5 0,-2 21 1 16,0-11-6-16,2 6 4 0,0-4 2 0,0 3 2 15,2 0-1-15,-2 1 1 0,1-1-2 0,0 4-1 0,2-3 1 16,-2 4 1-16,0 1-1 0,-1-6 0 16,3 4 0-16,-2-3 1 0,1-2-4 0,-2 4 2 15,5 0-2-15,-1-3-3 0,0 3-7 0,-2-3 6 0,4 2-5 16,-4-2-4-16,2 0-2 0,-1 1 1 15,-1-1-6-15,4 0-1 0,-4-2-4 0,3 1 2 16,1-1-2-16,-1 1-3 0,-2-3 0 0,3 0-2 0,-1-1 0 16,2 1 0-16,-2-4 1 0,0 0-4 0,2 2-2 15,1-5 1-15,-2 4 2 0,1-2 0 0,1-3-4 16,3 3-3-16,0-2 4 0,2-1 0 0,-1 0-2 16,-1 1-3-16,4-3-2 0,-3-1-10 0,2 0-9 15,0-1-8-15,-2 1-8 0,-1-2-8 0,2 0-15 16,0 2-9-16,-13 0-19 0,21-6-9 0,-12 2-15 15,5-1-15-15,-6 4-15 0,-2-4-13 0,4 1-17 16,-3-2-45-16,0 3-138 0,-7 3-381 0,9-12 168 16</inkml:trace>
          <inkml:trace contextRef="#ctx0" brushRef="#br0" timeOffset="58002.81">18683 13664 14 0,'6'-13'178'0,"-6"13"-19"15,5-5-13-15,-5 5-13 0,9-6-18 0,-9 6-11 16,10-9-13-16,-4 5-5 0,-6 4-3 0,13-6-7 15,-7 3-6-15,-6 3-4 0,11-5-2 0,-11 5-1 16,11-4-7-16,-11 4-3 0,15-3 0 0,-15 3-4 16,12-1 1-16,-12 1-10 0,9 0 5 0,-9 0-3 15,0 0-1-15,14 1-1 0,-14-1-2 0,9 6 4 16,-9-6-1-16,9 6-4 0,-9-6 2 0,7 8-2 16,-3-3-1-16,-4-5 1 0,3 12 5 0,0-5-5 15,-3-7 2-15,2 14 4 0,-1-5-4 0,-1-9 3 0,3 15-2 16,-3-5-2-16,0-10 3 0,-3 16-5 0,3-9-2 15,-1 3 0-15,1-10-9 0,-2 16 1 0,-1-7-4 16,1-1-2-16,2-8 0 0,-4 16-4 0,3-7 2 16,1-9-2-16,-5 12-4 0,5-12 5 0,-5 11-6 15,2-5 2-15,3-6-6 0,-9 8 3 0,9-8 0 16,-8 6 1-16,8-6-4 0,-9 6 2 0,9-6-5 16,-8 7 0-16,8-7 0 0,-9 0 3 0,9 0-4 15,0 0 0-15,-12 3 0 0,12-3 3 0,0 0-1 16,0 0 0-16,0 0-1 0,0 0-1 0,0 0-5 15,0 0-2-15,0 0-8 0,0 0 2 0,0 0-2 16,0 0 3-16,0 0 4 0,0 0-4 0,0 0-2 16,0 0 2-16,33-13 2 0,-23 13 0 0,-10 0 1 0,20-1 2 15,-5-1-1-15,-5 2 1 0,4 2 3 16,-2-2-2-16,1-2-1 0,0 2 1 0,3 2 0 16,-1-2 1-16,-2 0 0 0,0 1 0 0,3 0 0 0,-4 1-1 15,1 0-3-15,1-2 4 0,-2-2 2 16,-12 2 3-16,20 2-8 0,-10-2 6 0,-10 0-4 0,17 1 3 15,-9-1 0-15,-8 0-2 0,0 0 0 0,17 0 1 16,-17 0-4-16,10 0-7 0,-10 0-17 0,0 0-12 16,0 0-14-16,12 1-5 0,-12-1-14 0,0 0-11 15,7 3-24-15,-7-3-20 0,0 0-20 0,0 0-38 16,0 0-133-16,0 0-346 0,0 0 153 0</inkml:trace>
          <inkml:trace contextRef="#ctx0" brushRef="#br0" timeOffset="58727.08">19283 12946 104 0,'0'0'169'0,"0"11"-10"0,0-11-10 0,2 17 7 16,2-3-4-16,2-2-8 0,5 10-3 0,0-1-6 0,8 8 2 16,-1 1-7-16,3 3-1 0,2 0-9 15,0 4 3-15,-4 0-2 0,2 0-12 0,0 5-4 16,-1-1-9-16,-2-2-3 0,-4 1-12 0,2-3-2 0,-8 5-8 16,1-3-9-16,-6 2 1 0,1-4-2 0,-6 3-9 15,-2-2-6-15,-1-3-1 0,-1-4-4 0,-6 2-6 16,5-9-1-16,-3-1-4 0,-2 6-5 0,0-7-1 15,-1-2-2-15,-1 0-8 0,1-1-8 0,0-2-18 16,0-1-21-16,-2 0-22 0,5-5-25 0,1 4-36 16,-1-5-31-16,3 1-38 0,0 1-255 0,3-6-476 15,4-6 211-15</inkml:trace>
          <inkml:trace contextRef="#ctx0" brushRef="#br0" timeOffset="61112.42">19916 13543 134 0,'0'0'201'0,"0"0"-12"0,0 0-12 16,0 0-11-16,0-11-10 0,0 11-7 0,0 0-7 16,0 0-8-16,0 0-7 0,3-6-7 0,-3 6-14 15,0 0-3-15,0 0-11 0,0 0-10 0,0 0-7 16,0 0-2-16,0 0-10 0,0 0-3 0,0 0-5 15,0 0-7-15,0 0 1 0,0 0-2 0,15 16-3 16,-11-7-4-16,-4-9-1 0,2 12-2 0,2-6-3 16,-4-6-3-16,0 17-4 0,1-7-1 0,1-3-6 15,-2-7 3-15,3 18-6 0,-3-12 2 0,0-6-2 16,3 16-1-16,-3-11-4 0,0-5 3 0,2 14-7 16,-2-14 5-16,2 11-3 0,-2-11-1 0,1 10 0 0,-1-10 0 15,4 11-2-15,-4-11 0 0,0 0-3 0,-3 12 2 16,3-12-1-16,0 0 0 0,4 8 1 15,-4-8-4-15,0 0 4 0,0 0 0 0,0 0 1 0,0 0-1 16,0 0 1-16,0 0-2 0,0 0-3 0,0 0 2 16,0 0-1-16,0 0-3 0,0 0-4 0,0 0-1 15,0 0-4-15,0 0-4 0,0 0-7 0,1-32-2 16,2 23-6-16,-2 0-2 0,-1 9-6 0,3-16-1 16,1 4 0-16,0 0 1 0,-2 1 0 0,4-2 1 15,-1 0 3-15,0 1 1 0,0 0 3 0,1 0-1 16,-2 3 4-16,3-3 3 0,0 2 5 0,-4 1 3 15,2 2 0-15,4-4-3 0,-4 2 4 0,2 3-2 16,-1-1 6-16,-1-1 1 0,1 1-1 0,-2 2 2 0,3-1-3 16,-3 0 6-16,4-1 3 0,-8 7-16 15,8-10 14-15,-1 4 3 0,-7 6 0 0,9-6-3 16,-3 0 3-16,-6 6 0 0,11-4 0 0,-7-1 0 16,-4 5 1-16,13-3 1 0,-13 3-8 0,9-7 11 0,-9 7-4 15,10-2-1-15,-10 2 5 0,8-4-2 0,-8 4-2 16,11 0 3-16,-11 0-5 0,0 0 1 0,0 0 2 15,13-2 0-15,-13 2 1 0,0 0-2 0,0 0 1 16,14-2 0-16,-14 2-1 0,0 0 5 0,0 0-2 16,12 4 3-16,-12-4-1 0,6 4 4 0,-6-4 2 15,6 6 5-15,-6-6-2 0,6 9 3 0,-6-9 0 16,7 9 7-16,-7-1 3 0,0-8 4 0,4 14-2 16,-3-6 1-16,3 2 2 0,-3 3 3 0,0-1 3 15,-2 0 3-15,2 3-4 0,2-3-3 0,-3 3 2 16,1 1-5-16,-1-1 0 0,0 1-3 0,-1-2-4 15,1 8 0-15,0-7-5 0,3 7 1 0,-5-7-3 16,-2 1 0-16,3 0-21 0,1-2-20 0,-1 1-21 16,-3 3-27-16,3-4-31 0,-5 5-32 0,1-2-31 15,0-4-29-15,2 1-217 0,-1-5-446 0,0 0 197 16</inkml:trace>
        </inkml:traceGroup>
      </inkml:traceGroup>
    </inkml:traceGroup>
    <inkml:traceGroup>
      <inkml:annotationXML>
        <emma:emma xmlns:emma="http://www.w3.org/2003/04/emma" version="1.0">
          <emma:interpretation id="{E4B96F94-138E-48C7-8304-CBBE711509AE}" emma:medium="tactile" emma:mode="ink">
            <msink:context xmlns:msink="http://schemas.microsoft.com/ink/2010/main" type="paragraph" rotatedBoundingBox="4118,16720 5789,16089 6075,16846 4404,1747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BD9C441-1A93-4C00-8B3A-7D6C20FC92A8}" emma:medium="tactile" emma:mode="ink">
              <msink:context xmlns:msink="http://schemas.microsoft.com/ink/2010/main" type="inkBullet" rotatedBoundingBox="4223,16838 4238,16832 4242,16844 4228,16850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71335.64">2956 16006 2 0,'0'0'74'0,"0"0"-6"16,0 0-2-16,0 0-6 0,0 0-8 0,0 0 4 16,0 0-9-16,0 0-4 0,0 0-5 0,0 0 2 15,0 0-4-15,0 0-4 0,0 0-5 0,0 0-3 16,0 0-1-16,0 0-15 0,0 0 7 0,0 0 10 16,0 0-10-16,0 0-3 0,0 0 2 0,0 0-3 15,-3-12-2-15,3 12 0 0,0 0-10 0,0 0 1 16,0 0-6-16,0 0-3 0,0 0-1 0,0 0 7 15,0 0-14-15,0 0-1 0,0 0-2 0,0 0-1 16,0 0-11-16,0 0-18 0,0 0-54 0,0 0-112 16,0 0 50-16</inkml:trace>
      </inkml:traceGroup>
      <inkml:traceGroup>
        <inkml:annotationXML>
          <emma:emma xmlns:emma="http://www.w3.org/2003/04/emma" version="1.0">
            <emma:interpretation id="{4E3E5AF9-9645-4349-A35C-335DA803D664}" emma:medium="tactile" emma:mode="ink">
              <msink:context xmlns:msink="http://schemas.microsoft.com/ink/2010/main" type="line" rotatedBoundingBox="4118,16720 5789,16089 6075,16846 4404,17477"/>
            </emma:interpretation>
          </emma:emma>
        </inkml:annotationXML>
        <inkml:traceGroup>
          <inkml:annotationXML>
            <emma:emma xmlns:emma="http://www.w3.org/2003/04/emma" version="1.0">
              <emma:interpretation id="{423DF7CF-0D0F-405D-B2B4-B7896F804789}" emma:medium="tactile" emma:mode="ink">
                <msink:context xmlns:msink="http://schemas.microsoft.com/ink/2010/main" type="inkWord" rotatedBoundingBox="4153,16814 4586,16650 4747,17075 4314,17239"/>
              </emma:interpretation>
            </emma:emma>
          </inkml:annotationXML>
          <inkml:trace contextRef="#ctx0" brushRef="#br0" timeOffset="73565.95">3043 16345 92 0,'0'0'96'0,"0"0"-16"0,0 0 11 15,0 0-15-15,-9 2 1 0,9-2-1 0,0 0 0 16,0 0 3-16,0 0-7 0,0 0-4 0,0 0 9 16,0 0-6-16,0 0 4 0,0 0-3 0,0 0 2 15,0 0-6-15,0 0 0 0,0 0-3 0,0 0-3 16,0 0-8-16,0 0-3 0,0 0-3 0,-12-6-3 15,12 6-6-15,0 0 2 0,0 0 2 0,0 0-3 16,0 0-4-16,0 0-3 0,0 0-4 0,2-14 4 16,-2 14-7-16,0 0-4 0,0 0-1 0,0 0-3 15,6-14 0-15,-6 14-3 0,0 0 2 0,5-9 2 16,-5 9-8-16,6-7 3 0,-6 7-2 0,6-9 1 16,-6 9 6-16,5-3-4 0,-5 3 0 0,8-11 1 15,-8 11-2-15,5-5 3 0,-5 5 2 0,10-5 1 16,-10 5-2-16,6-4 1 0,-6 4-3 0,7-6 1 15,-7 6-3-15,6-6 1 0,-6 6 1 0,0 0-3 16,0 0 0-16,11-4-5 0,-11 4 3 0,0 0 1 16,8-7-4-16,-8 7 3 0,0 0-4 0,6-4 3 0,-6 4-1 15,0 0-3-15,11-3 5 0,-11 3 0 0,0 0 3 16,11-3 0-16,-11 3-2 0,7-4 0 0,-7 4 0 16,0 0 0-16,12 0-1 0,-12 0-2 15,0 0 1-15,0 0-1 0,14 2 0 0,-14-2-5 0,0 0 0 16,8 2 2-16,-8-2-1 0,0 0-1 0,10 6 1 15,-10-6 0-15,0 0-1 0,7 4-4 0,-7-4 2 16,0 0-1-16,5 5 1 0,-5-5 4 16,7 6-6-16,-7-6 3 0,0 0-1 0,5 10 1 0,-5-10-4 15,0 0 5-15,4 6-4 0,-4-6 2 0,0 0-1 16,0 0 2-16,6 9-6 0,-6-9 5 0,0 0-2 16,6 4 0-16,-6-4 2 0,0 0 1 15,6 6-1-15,-6-6 0 0,0 0-2 0,5 5 2 0,-5-5-3 16,0 0 2-16,8 9 0 0,-8-9 4 0,0 0-3 15,7 0 2-15,-7 0-6 0,0 0 5 0,9 4-4 16,-9-4 6-16,8 3-2 0,-8-3-1 0,0 0 0 16,0 0 1-16,17-3-1 0,-17 3-1 0,10-4-1 15,-10 4 4-15,8-6-1 0,-8 6 0 0,0 0-2 16,13-3 3-16,-13 3-3 0,10-3-1 0,-10 3 3 16,10-8-1-16,-10 8-1 0,6-4 1 0,-6 4 2 15,7-6-2-15,-1 3-3 0,-6 3 3 0,7-9-3 16,-3 0 4-16,-4 9-1 0,8-9 1 0,-8 9-4 15,3-10 2-15,-1 4-4 0,-2 6 4 0,5-9 0 16,-5 9 3-16,4-8-3 0,-4 8 1 0,3-10-2 16,-3 10 3-16,0 0-3 0,2-13 0 0,-2 13 3 15,0 0-2-15,3-9-1 0,-3 9 1 0,0 0-2 16,0 0 3-16,0 0-3 0,0 0-1 0,0 0-7 16,0 0-3-16,0 0-5 0,-5-11-6 0,5 11-10 15,0 0-9-15,0 0-9 0,0 0-8 0,0 0-13 16,0 0-10-16,0 0-21 0,0 0-19 0,0 0-17 15,0 0-19-15,0 0-167 0,0 0-353 0,0 0 156 16</inkml:trace>
          <inkml:trace contextRef="#ctx0" brushRef="#br0" timeOffset="72276.44">2958 16043 42 0,'0'0'118'0,"0"0"5"16,0 0-16-16,0 0 3 0,0 0-8 0,0 0-1 0,0 0 2 15,0 0-2-15,0 0 3 0,0 0-6 0,0 0-5 16,0 0 0-16,0 0-7 0,0 0 5 0,0 0-3 15,4 7-6-15,-4-7-1 0,0 0-6 0,0 0-1 16,0 0-6-16,0 0-2 0,0 0-11 0,0 0 0 16,0 0-6-16,0 0-6 0,0 0-5 0,0 0-1 15,0 0-8-15,0 0 1 0,0 0-2 0,0 0-5 16,0 0-1-16,0 0-1 0,0 0-6 0,-1-30 3 16,1 30-4-16,0 0-3 0,4-9-4 0,-4 9 5 15,0 0-5-15,5-13 2 0,-5 13 1 0,3-9-5 16,-3 9-1-16,5-9 1 0,-5 9 2 0,6-7-10 15,-2 1 8-15,-4 6-4 0,6-9 2 0,-6 9 2 16,7-8-5-16,-7 8 3 0,7-9 1 0,-7 9 0 16,7-8-4-16,-7 8 4 0,9-5-3 0,-9 5 0 15,5-7 1-15,-5 7-1 0,0 0-1 0,8-6 2 16,-8 6-3-16,6-5 0 0,-6 5-1 0,9-4 4 16,-9 4-2-16,0 0-1 0,0 0-1 0,8-3 1 15,-8 3-1-15,0 0-1 0,0 0 3 0,9-3-2 16,-9 3-1-16,0 0 3 0,0 0-1 0,0 0-1 15,12-5 2-15,-12 5 2 0,0 0-7 0,0 0 7 16,0 0-2-16,0 0-2 0,0 0 1 0,15 5 2 16,-15-5-2-16,6 2 2 0,-6-2-4 0,8 4 4 15,-8-4-3-15,0 0 2 0,8 9 2 0,-8-9-1 16,6 6-1-16,-6-6 5 0,6 7-4 0,-6-7 0 16,6 5 1-16,-6-5 2 0,0 0-4 0,9 6 0 15,-9-6 1-15,0 0-1 0,8 7 1 0,-8-7 1 0,5 6-2 16,-5-6 1-16,0 0 2 0,9 6-2 0,-9-6-2 15,7 3 4-15,-7-3-1 0,5 6-2 16,-5-6 0-16,0 0 3 0,4 6-3 0,-4-6 0 0,0 0 1 16,8 7 0-16,-8-7-2 0,0 0 2 0,7 7 1 15,-7-7-3-15,0 0 0 0,6 5 4 0,-6-5 0 16,0 0-2-16,0 0-2 0,8 2 7 0,-8-2-5 16,0 0 3-16,9 3-3 0,-9-3 2 15,0 0 0-15,13-2-1 0,-13 2-1 0,0 0 2 0,13-1 1 16,-13 1-2-16,11-2 0 0,-11 2 0 0,9-7 0 15,-9 7 1-15,9-6 0 0,-4 1 0 0,-5 5-2 16,11-7 1-16,-11 7 0 0,6-9-1 0,-6 9 0 16,7-8 1-16,-7 8-2 0,4-9 4 0,-4 9-5 15,6-10 1-15,-6 10-1 0,4-8 2 0,-4 8 1 16,0 0 1-16,3-13-7 0,-3 13 6 0,4-7 0 16,-4 7-2-16,0 0-2 0,1-11 4 0,-1 11 0 15,0 0-1-15,1-11-2 0,-1 11 1 0,0 0 1 16,0 0-3-16,0 0 3 0,0-9 0 0,0 9-4 15,0 0 0-15,0 0-1 0,0 0-3 0,0-13-5 16,0 13-1-16,0 0-2 0,0 0-10 0,0 0 2 16,0 0-7-16,0 0-3 0,0 0-10 0,0 0 1 15,0 0-6-15,0 0-6 0,0 0-8 0,0 0-12 16,3-9-10-16,-3 9-3 0,0 0 4 0,0 0-3 16,0 0-18-16,0 0-11 0,0 0-23 0,0 0-110 15,0 0-267-15,-11 25 118 0</inkml:trace>
        </inkml:traceGroup>
        <inkml:traceGroup>
          <inkml:annotationXML>
            <emma:emma xmlns:emma="http://www.w3.org/2003/04/emma" version="1.0">
              <emma:interpretation id="{58F2A590-15FC-4257-A5B8-2E8C0E0C7AC9}" emma:medium="tactile" emma:mode="ink">
                <msink:context xmlns:msink="http://schemas.microsoft.com/ink/2010/main" type="inkWord" rotatedBoundingBox="5034,16374 5789,16089 6075,16846 5320,17131"/>
              </emma:interpretation>
            </emma:emma>
          </inkml:annotationXML>
          <inkml:trace contextRef="#ctx0" brushRef="#br0" timeOffset="74639.97">3931 15884 156 0,'0'0'181'16,"0"0"-9"-16,3-9-8 0,-3 9-14 0,0 0-11 15,0 0-7-15,0 0-13 0,0 0-6 0,0 0-11 16,0 0-10-16,0 0-5 0,0 0 0 0,0 0-1 16,0 0-2-16,0 0-1 0,0 0-3 0,0 0 0 15,0 0-5-15,17 20-1 0,-14-15-2 0,-3-5-8 16,6 14 1-16,-5-7-5 0,0 1-5 0,3 0-1 15,-4-8-7-15,5 18-4 0,-3-7-6 0,2 2 2 16,-3-3-9-16,0 1 3 0,2 1-5 0,-2 0-1 16,2 1-5-16,1-3-1 0,0 1 6 0,-7 1-8 15,3-12-7-15,4 19 9 0,-3-14-10 0,2 3-2 16,-3-8-2-16,2 15 3 0,-2-10-3 0,0-5-1 16,2 14 3-16,-2-14-1 0,2 11-2 0,-2-11 1 15,0 10-3-15,0-10 4 0,0 0-4 0,2 12-1 16,-2-12-1-16,0 0 1 0,0 0-1 0,0 9 0 15,0-9 3-15,0 0 2 0,0 0-3 0,0 0 2 16,0 0-1-16,0 0 3 0,0 0-6 0,0 0 2 16,0 0-5-16,0 0 5 0,0 0-1 0,0 0-3 15,0 0-5-15,13-28-7 0,-11 22-3 0,-2 6-4 0,10-14-6 16,-5 1-4-16,1 4-8 0,1-4-1 0,1 2 2 16,-2-3 4-16,2 3 3 0,1-1-2 15,-1-1 1-15,3 1 6 0,0 1 1 0,-3 0 3 16,4 0 2-16,-2 0 0 0,1 0 3 0,-1 0 1 0,-2 2 3 15,-1 3 2-15,2-2 1 0,-4 3-1 0,2-2 0 16,-2 0 3-16,1 2 1 0,1-1 1 0,-7 6-4 16,10-8 4-16,-10 8 1 0,8-11 1 15,-3 8 0-15,-5 3 2 0,8-6-1 0,-8 6 0 0,9-5 0 16,-9 5 3-16,0 0-3 0,8-5 2 0,-8 5-1 16,0 0 5-16,0 0-5 0,11-2 2 0,-11 2-1 15,0 0 3-15,0 0-2 0,0 0-1 0,0 0 5 16,15 4 2-16,-15-4 1 0,6 5 7 0,-6-5-3 15,2 6 5-15,-2-6 0 0,4 10 2 0,-4-10 1 16,3 9 0-16,-1-2-2 0,-2-7 6 0,2 12-1 16,-2-1 4-16,0-11-5 0,1 12 4 0,-1-12-3 15,-1 19 0-15,1-7 2 0,-2-2-2 0,0 3-5 16,0-5 6-16,2-8 0 0,0 21-1 0,-1-9-3 16,1 1 0-16,0-1-1 0,1-3-3 0,-1 3 1 15,0-12-4-15,2 15 2 0,-2-7-4 0,0-8 0 16,4 14 2-16,-3-6-3 0,-1-8 0 0,5 13 3 15,-1-11-6-15,-4-2 1 0,7 7 0 0,-7-7 1 16,8 4 2-16,-8-4-7 0,6 6 4 0,-6-6-3 16,12 6 2-16,-12-6-3 0,9 1-4 0,-9-1-10 15,10 2-10-15,-10-2-18 0,0 0-20 0,12-7-23 0,-12 7-26 16,9-6-23-16,-9 6-39 0,10-9-29 16,-9 3-240-16,-1 6-473 0,9-21 210 0</inkml:trace>
          <inkml:trace contextRef="#ctx0" brushRef="#br0" timeOffset="76264.84">4362 15306 62 0,'0'0'148'0,"0"0"-6"15,0 0-7-15,0 0-6 0,0 0-7 0,0 0-10 16,0 0-6-16,0 0-4 0,0 0-8 0,0 0-7 16,0 0-6-16,0 0-9 0,0 0-9 0,0 0-1 15,0 0-10-15,0 0-10 0,0 0 2 0,0 0-4 16,0 0-5-16,0 0-3 0,0 0-4 0,0 0-2 15,0 0-4-15,0 0 4 0,0 0-9 0,28-12 2 16,-28 12-2-16,0 0-3 0,14 0 0 0,-14 0 0 16,0 0-5-16,17 1-2 0,-17-1 5 0,14 2-3 15,-14-2 1-15,14 1-2 0,-14-1-1 0,10-1 1 16,-10 1-2-16,12 0 4 0,-12 0-6 0,0 0-2 16,14 1 6-16,-14-1-3 0,7 6 0 0,-7-6 1 15,8 2 0-15,-8-2-4 0,0 0-1 0,13 2 0 16,-13-2 0-16,0 0-1 0,7 4 5 0,-7-4-6 0,0 0 3 15,8 9-2-15,-8-9 2 0,0 0 1 16,0 0-6-16,3 7 7 0,-3-7 0 0,0 0 5 16,0 9 2-16,0-9 2 0,0 0 3 0,-1 14 0 0,1-14-1 15,-6 11 5-15,6-11-1 0,-5 11-2 0,3-4-3 16,2-7 3-16,-8 10-1 0,8-10-6 0,-7 9 6 16,2-3-1-16,5-6 2 0,-8 9-3 15,4-3-2-15,4-6-2 0,-9 8 4 0,9-8 1 0,-8 8-8 16,4-3 5-16,4-5-2 0,0 0-3 0,-9 7-2 15,9-7 1-15,-3 6-1 0,3-6 0 0,0 0-5 16,0 0 4-16,-3 7-4 0,3-7 3 0,0 0 2 16,0 0 0-16,0 0-4 0,0 0 2 0,0 0 2 15,0 0-4-15,0 0 1 0,0 0 1 0,0 0 0 16,15 4 1-16,-15-4-2 0,0 0-1 0,0 0 2 16,16-2-1-16,-16 2-2 0,0 0 2 0,14-4-2 15,-14 4 2-15,11 0-1 0,-11 0 0 0,0 0-1 16,14 0 2-16,-14 0-4 0,0 0 5 0,13 0-3 15,-13 0-2-15,0 0 0 0,11 2 3 0,-11-2-11 16,0 0 10-16,10 2 1 0,-10-2-2 0,8 5 4 16,-8-5-1-16,9 4-4 0,-9-4 2 0,0 0-4 15,13 3 3-15,-13-3 0 0,7 3 3 0,-7-3-2 16,6 3-4-16,-6-3 1 0,0 0 2 0,8 6 1 0,-8-6 0 16,5 6 1-16,-5-6-1 0,0 0 0 15,3 9-1-15,-3-9 0 0,0 0-3 0,5 9 5 0,-5-9 2 16,0 0-7-16,4 9 7 0,-4-9 0 15,0 0-5-15,-2 13 1 0,2-13 2 0,2 9 2 0,-2-9-2 16,0 0 2-16,-4 12-6 0,4-12 4 0,0 0-2 16,-1 13 4-16,1-13 0 0,-5 6-5 0,5-6 4 15,-9 8-1-15,9-8 1 0,-6 7 5 0,6-7-5 16,-6 6 5-16,6-6 1 0,-8 6 0 0,8-6 2 16,-9 6 3-16,2-3 0 0,7-3 6 0,-13 6-4 15,7-4 4-15,6-2-2 0,-15 5 5 0,7-1-2 16,8-4 11-16,-17 2-11 0,7-2 0 0,1 1 3 15,9-1-3-15,-22 0 0 0,11 0-2 0,1 2-1 16,10-2 1-16,-19 0-4 0,8 0 1 0,0 3-8 16,11-3 6-16,-19-5-2 0,7 4-7 0,12 1-4 15,-21-1-19-15,13 0-12 0,8 1-18 0,-18-1-23 16,18 1-27-16,-16-3-21 0,8 2-33 0,8 1-37 16,-14-1-179-16,6-4-398 0,8 5 176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7:38.47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CA0D9F-8AC9-4C32-B038-49F5CBB13C74}" emma:medium="tactile" emma:mode="ink">
          <msink:context xmlns:msink="http://schemas.microsoft.com/ink/2010/main" type="writingRegion" rotatedBoundingBox="4278,8277 4320,10456 3448,10473 3406,8294"/>
        </emma:interpretation>
      </emma:emma>
    </inkml:annotationXML>
    <inkml:traceGroup>
      <inkml:annotationXML>
        <emma:emma xmlns:emma="http://www.w3.org/2003/04/emma" version="1.0">
          <emma:interpretation id="{A3DAA757-AA00-444D-9CFC-80EB16359145}" emma:medium="tactile" emma:mode="ink">
            <msink:context xmlns:msink="http://schemas.microsoft.com/ink/2010/main" type="paragraph" rotatedBoundingBox="4278,8277 4320,10456 3448,10473 3406,82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A0ABB5-023C-43E9-8996-F756B8020AA8}" emma:medium="tactile" emma:mode="ink">
              <msink:context xmlns:msink="http://schemas.microsoft.com/ink/2010/main" type="line" rotatedBoundingBox="4278,8277 4320,10456 3448,10473 3406,8294"/>
            </emma:interpretation>
          </emma:emma>
        </inkml:annotationXML>
        <inkml:traceGroup>
          <inkml:annotationXML>
            <emma:emma xmlns:emma="http://www.w3.org/2003/04/emma" version="1.0">
              <emma:interpretation id="{C8B499E1-B4C0-48F8-8E5E-7E90C796EF6E}" emma:medium="tactile" emma:mode="ink">
                <msink:context xmlns:msink="http://schemas.microsoft.com/ink/2010/main" type="inkWord" rotatedBoundingBox="4120,8280 4131,8851 3442,8864 3431,8293"/>
              </emma:interpretation>
            </emma:emma>
          </inkml:annotationXML>
          <inkml:trace contextRef="#ctx0" brushRef="#br0">2267 7523 109 0,'0'0'122'0,"0"0"-4"0,0 0-11 16,0 0-2-16,0 0-5 0,0 0-9 0,0 0-7 15,0 0 0-15,0 0 0 0,0 0 3 0,0 0-7 16,0 0 1-16,0 0-1 0,-15-6-5 0,15 6-10 16,0 0-2-16,0 0 4 0,0 0-2 0,0 0-2 15,0 0-2-15,0 0-3 0,0 0-3 0,0 0 1 16,0 0-8-16,0 0 2 0,0 0-8 0,0 0-2 16,0 0-7-16,3-13-1 0,-3 13-6 0,0 0 0 15,0 0-1-15,0 0-7 0,8-11 2 0,-8 11-5 16,5-7-5-16,-5 7 0 0,8-7 3 0,-8 7-8 0,14-5 4 15,-14 5 1-15,13-8-3 0,-5 4 1 0,1 0 0 16,-9 4-8-16,16-4 5 0,-8 3 2 16,-8 1-5-16,13-4-2 0,-4 1 0 0,-9 3 1 0,13 0-2 15,-13 0-1-15,12 3-1 0,-12-3 3 0,10 3 1 16,-4 2 1-16,-6-5-2 0,7 9 2 0,-7-9-2 16,6 8 0-16,-2 1 0 0,-2-3 1 0,-2-6 4 15,2 12-6-15,-2-12 2 0,2 15-1 0,-2-8 3 16,0-7-1-16,0 14-3 0,0-14 1 0,-4 17 2 15,2-8-4-15,-2 2 5 0,0-1-2 0,0 2-3 0,0-1 6 16,-3 0-3-16,1 1 1 0,1-5-2 16,-5 4 4-16,3-1 1 0,-3-3-2 0,1 5-2 15,0-4 1-15,3-2-1 0,-1 1 1 0,1-3 3 0,-1 0-2 16,7-4-1-16,-12 9 0 0,12-9-1 0,-9 6 1 16,9-6 2-16,-5 5 0 0,5-5-5 0,0 0 4 15,-7 5-3-15,7-5-2 0,0 0 5 0,0 0-4 16,0 0 1-16,0 0 3 0,0 0-3 0,0 0 1 15,0 0-2-15,23-16 1 0,-16 13 1 0,5-3 2 16,-3 1-4-16,3 1-2 0,0-2 1 0,1 3 5 16,-1-2-7-16,3 1 5 0,-3 0 1 0,-1-1-2 15,-2 4-3-15,0-4-2 0,-9 5 3 0,13-2-2 16,-4 0 4-16,-9 2 0 0,0 0-5 0,16 0 5 16,-16 0-1-16,0 0-1 0,16 2 3 0,-16-2-3 15,6 2-3-15,-6-2-4 0,11 6 6 0,-11-6 1 16,3 9 1-16,-1-3 2 0,-2-6-8 0,5 15 8 0,-2-11 0 15,1 4-4-15,-4-8 4 0,2 17 0 16,-2-7-1-16,4-1 2 0,0 1-1 0,-3-1 1 16,-1 4-2-16,-1-1 1 0,-2 2 2 0,-2-3 0 0,4-2-3 15,-2 4 2-15,-2-2 1 0,1 1 0 0,-2 0 3 16,-1-2 2-16,-2 5 2 0,0-5 4 0,-2 1-3 16,-1-1 2-16,2-1-1 0,0 2 3 0,-4-2-3 15,3 1 6-15,-2-4 1 0,-3 3-1 0,0-1 6 16,3-3-1-16,-1 1 1 0,-1 0 0 0,-2-3-4 15,3 1 7-15,0-2-3 0,-1-1 2 0,1-1-2 16,1 0-3-16,13 0 0 0,-17-3-2 0,8 2-2 16,0-5-2-16,2 3-2 0,7 3-4 0,-13-14-3 15,5 7-3-15,4 0-9 0,0-1-10 0,0-2-1 16,3 0-8-16,1 10-13 0,-1-22 2 0,1 14-8 16,1-1-5-16,-1 9-10 0,4-17-7 0,-1 9-10 15,0 0-12-15,0 1-9 0,-3 7-13 0,11-12-11 0,-6 6-11 16,1 0-28-16,1 2-144 0,-7 4-329 0,16-12 146 15</inkml:trace>
          <inkml:trace contextRef="#ctx0" brushRef="#br0" timeOffset="420.91">2814 7889 82 0,'0'0'177'16,"0"0"-5"-16,-3 12-15 0,3-12-15 0,-2 8-11 0,2-8-14 15,0 0-9-15,0 0-9 0,-1 11-8 0,1-11-5 16,0 0-3-16,0 0 0 0,0 0 2 0,0 0-2 16,0 0 3-16,0 0-6 0,0 0-1 0,0 0-2 15,0 0-7-15,0 0 1 0,26-18-4 0,-22 12-1 16,-4 6 1-16,7-12-2 0,-4 6-6 0,-3 6-6 16,7-13-1-16,-7 4-5 0,0 9-1 0,1-15-6 15,-1 5-3-15,0 10-6 0,-1-11-2 0,1 11-4 16,-4-13-2-16,4 13-9 0,-5-9-14 0,5 9-13 15,0 0-15-15,-8-6-21 0,8 6-7 0,0 0-11 16,0 0-21-16,-18 6-17 0,18-6-18 0,-7 6-20 16,7-6-26-16,-8 7-172 0,8-7-367 0,-6 9 163 15</inkml:trace>
        </inkml:traceGroup>
        <inkml:traceGroup>
          <inkml:annotationXML>
            <emma:emma xmlns:emma="http://www.w3.org/2003/04/emma" version="1.0">
              <emma:interpretation id="{B6249DAB-5326-4C47-ACE9-B095A6A76B1F}" emma:medium="tactile" emma:mode="ink">
                <msink:context xmlns:msink="http://schemas.microsoft.com/ink/2010/main" type="inkWord" rotatedBoundingBox="4309,9891 4320,10456 3448,10473 3437,9908"/>
              </emma:interpretation>
            </emma:emma>
          </inkml:annotationXML>
          <inkml:trace contextRef="#ctx0" brushRef="#br0" timeOffset="36725.22">2309 9067 57 0,'0'0'180'15,"0"0"-13"-15,0 0-15 0,-10-5-15 0,10 5-14 16,0 0-8-16,0 0-17 0,0 0-12 0,0 0-3 16,0 0-13-16,0 0-4 0,0 0-2 0,0 0-4 15,-14 13-4-15,14-13-2 0,-5 7-1 0,0-1-4 16,5-6-1-16,-8 11 2 0,3-4 2 0,-1 0-3 16,1 4-3-16,1-4-6 0,0 2 0 0,-1 0-4 15,-2 1-5-15,2 1-1 0,1-5-1 0,2 4-3 16,-6-1 2-16,5-2-5 0,-1 1-1 0,3 5 7 15,-3-5-7-15,-1 5-1 0,1-7 1 0,1 3 1 16,1 0-3-16,2-9-1 0,-6 15-1 0,3-6 1 16,3-9-6-16,0 13 3 0,-2-4-6 0,2-9 7 15,-1 10-5-15,1-10-4 0,-3 11 0 0,3-11 1 16,4 9-4-16,-4-9 4 0,7 7 1 0,-2-1-1 16,-5-6-1-16,8 9 3 0,-8-9 3 0,12 3 1 15,-3-3 4-15,4-3-1 0,1 1 2 0,1-1-1 0,2 0 1 16,0 0-3-16,5-3-2 0,-3 0-2 0,4 0 0 15,-6 2 0-15,0-1-2 0,1 0 1 0,2 1-4 16,-6-1 0-16,0 1-3 0,1 0 3 0,-4 1-3 16,0 0-6-16,-5 1-3 0,4 0-10 0,-10 2-9 15,14-3-7-15,-14 3-9 0,12-1-9 0,-12 1-7 16,0 0-13-16,14 0-19 0,-14 0-11 0,0 0-6 16,11 1-13-16,-11-1-22 0,0 0-25 0,0 0-140 15,0 0-328-15,0 0 145 0</inkml:trace>
          <inkml:trace contextRef="#ctx0" brushRef="#br0" timeOffset="37082.91">2570 9075 13 0,'0'0'170'0,"0"0"-16"0,0 0-13 15,0 0-23-15,0 0 2 0,0 0-9 0,0 0-4 16,0 0-6-16,0 0 1 0,0 0-1 0,0 0 1 16,0 0-1-16,-10 30-14 0,8-22 6 0,-3 5-3 15,1-3 0-15,-1 6 1 0,4-3-2 0,-5 4-1 16,1 2-5-16,-1-1-3 0,3 3-6 0,-2 0 1 16,1-2-10-16,-1 1-2 0,1-6-2 0,-2 7-6 15,3-1 2-15,-4 0-4 0,3-1-6 0,-1 1-5 16,2-4-3-16,2 3-1 0,-7-4-5 0,2-2-2 15,4 1-3-15,-3-1-5 0,4 0-4 0,-5-1 0 0,5 0-2 16,1-1 0-16,-2-2-11 0,2-9-4 16,0 16-13-16,-2-7-11 0,2-9-16 0,-2 16-19 15,-1-10-13-15,3-6-17 0,0 10-16 0,0-10-12 0,0 0-18 16,0 0-27-16,7 6-47 0,-7-6-143 0,0 0-377 16,19-16 168-16</inkml:trace>
          <inkml:trace contextRef="#ctx0" brushRef="#br0" timeOffset="37467.03">3015 9272 109 0,'11'6'175'0,"-11"-6"-5"0,0 0-8 15,0 0-10-15,8 8-6 0,-8-8-10 0,0 0-7 0,3 7-2 16,-3-7-12-16,0 0 0 0,5 6-7 0,-5-6-5 16,0 0-7-16,0 0-5 0,1 9-4 15,-1-9-5-15,0 0-3 0,0 0-2 0,0 0-2 0,0 0-2 16,0 0 5-16,0 0 2 0,0 0-1 16,0 0 9-16,0 0 4 0,0 0-3 0,0 0-6 0,0 0-9 15,0 0-10-15,0 0-5 0,0 0-4 16,0 0-6-16,0 0-5 0,-21-16-4 0,14 11-5 0,7 5-3 15,-12-8 1-15,12 8-9 0,-12-7-4 0,7 3 0 16,5 4 1-16,-8-6-3 0,8 6-7 0,-11-4-9 16,11 4-11-16,0 0-13 0,-7-6-11 0,7 6-17 15,0 0-24-15,0 0-16 0,-11-2-20 0,11 2-23 16,0 0-6-16,0 0-12 0,0 0-17 0,0 0-16 16,0 0-59-16,0 0-123 0,0 0-395 0,0 0 175 15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8:57.05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A29327-E7AA-441D-8EEC-534BDAB78D14}" emma:medium="tactile" emma:mode="ink">
          <msink:context xmlns:msink="http://schemas.microsoft.com/ink/2010/main" type="inkDrawing" rotatedBoundingBox="12781,5362 17796,5265 17797,5310 12782,5408" shapeName="Other"/>
        </emma:interpretation>
      </emma:emma>
    </inkml:annotationXML>
    <inkml:trace contextRef="#ctx0" brushRef="#br0">0 91 22 0,'0'0'96'0,"0"0"-11"0,0 0-5 16,0 0-14-16,0 0 3 0,0 0-5 0,0 0-14 15,0 0 3-15,0 0-17 0,0 0 12 0,0 0-8 0,0 0 5 16,0 0-6-16,0 0-6 0,0 0 0 16,0 0-7-16,0 0 5 0,0 0-13 0,0 0-1 15,0 0 7-15,0 0-3 0,0 0 10 0,0 0-1 0,34-2-1 16,-34 2-6-16,13-6 5 0,-3 6-4 0,-10 0-3 16,17-3-5-16,-10 1-5 0,-7 2-2 0,19-3 9 15,-10 3-4-15,-9 0-9 0,18 0 4 0,-7-1 2 16,-11 1-5-16,18 0 5 0,-6 1-9 0,-2-1-1 15,2-2 6-15,-2 0-5 0,3 4 2 0,-2-2-7 16,1 1 1-16,1-2-1 0,0 1 11 0,-13 0-5 16,23 0 5-16,-7 0-10 0,-4 0 4 0,4 1-2 15,-2 2 1-15,2-3-15 0,-2 1 16 0,3 1-1 16,-1 1-4-16,1-1 2 0,0 2 0 0,0-4-5 16,4 0 3-16,2 3-7 0,-6-3 1 0,3 0-5 15,1 2 3-15,1-1 2 0,1-1-10 0,0 2 1 16,-1-2-2-16,-1 1 6 0,-4-1 1 0,2 0-5 0,2 0 11 15,-4 1-12-15,0-2 7 0,5 2-1 16,2 1 4-16,-7 0-1 0,0-4 4 0,1 2 1 16,4 2-12-16,-5-4 13 0,0-1-1 0,2 3 2 0,-2 0-6 15,0 1 8-15,-2-2-5 0,1 1 2 0,1 0 4 16,0 0-3-16,-2-1-1 0,2 1 5 16,0-2 3-16,-2-1-4 0,2 2-4 0,0-1 8 0,-2 2-7 15,2 0-3-15,-2 0 1 0,2 0 6 0,-2 0-3 16,2-3 2-16,0 2-1 0,1 1 4 0,-1 0 3 15,-1-2-2-15,-2-1-1 0,3 3-3 0,-1 3-3 16,1-6 3-16,-3 3 7 0,2-2-9 0,-1 2 0 16,0 0 7-16,0 0-3 0,-1 0 2 0,1 2-3 15,0-2 0-15,-1-2-6 0,-1 1 11 0,3 1-3 16,-2 0 2-16,1 0-1 0,-2 0 3 0,0 0-28 16,-2-2 20-16,5 1 3 0,-3-2-1 0,2 3-5 15,-4 0 8-15,2 0-2 0,2-3-2 0,2 3 3 16,-3-1-1-16,1-2-4 0,-1 3-1 0,-1 0 4 0,3 0 1 15,-2-2-4-15,-1 2 5 0,3-1-1 16,-1-2-3-16,0 3 5 0,-1 0-11 0,1 0 3 16,0-3 9-16,2 2-3 0,-4 0-4 0,4 1 3 0,-1-1 1 15,0 2-8-15,1-1 9 0,-2-4 0 0,1 4-3 16,-1-1-3-16,0 2 8 0,0-1-7 0,0 0-2 16,2-2 3-16,-1 2 2 0,-3-1 5 0,3 1-2 15,-2-3-3-15,2 2 2 0,-2 1-4 0,2-1-1 16,-3 1 1-16,3 0 3 0,-2-1-4 0,2 2 3 15,-1-1-4-15,-2-1-1 0,4 1 6 0,0 0 2 16,-4 0-4-16,10 0 0 0,-10 2-1 0,2-3-1 16,2 0 2-16,-3-3 0 0,-1 4-6 0,2 1 10 15,-2-2-4-15,3 1 2 0,-3-2-2 0,3 3 3 16,-3-1-6-16,-1-1 6 0,3 1-9 0,0-3 9 16,-1 2 0-16,0 1 0 0,1-2-2 0,-1 2-6 15,-3 2 6-15,4-1 6 0,-2-1-3 0,1-1-7 16,0 1 2-16,-1 0 2 0,0 0-3 0,1-2-1 0,0 2 9 15,-1 2 0-15,1-2-8 0,2-2 3 16,-5 2 2-16,4 0-5 0,-3 0 3 0,1-1-4 0,-3 2 2 16,3-1 2-16,-2 0-3 0,0 0 2 0,2 2 0 15,-13-2-6-15,21-2 9 0,-8 2-8 0,-1-1 2 16,-1-1 8-16,2 2-7 0,0 0-1 0,0 0 0 16,-13 0 9-16,18 0-12 0,-5 0 14 0,-5-3-16 15,-8 3 5-15,22 3 3 0,-10-6-1 0,-1 3 2 16,-11 0-4-16,20 3 13 0,-10-6-7 0,4 6-5 15,-2-3 0-15,-3 0-1 0,5-3 4 0,-2 3 0 16,1-1-1-16,0 1-2 0,-1 0-5 0,2-2 8 16,1 2-6-16,-1 0 12 0,0-3-9 0,1 3-2 15,-2 0 10-15,1 3-5 0,1-6-7 0,-1 6 9 16,-2-3-6-16,2 0 0 0,-1 0-2 0,0 0 6 16,-1 0 1-16,3-3-5 0,-15 3 9 0,19 0-8 15,-3 0 4-15,-3 3 0 0,0-6 0 0,0 3-5 0,-4 3-3 16,-9-3 4-16,24-3 5 0,-14 2-4 15,1 2 3-15,0-1-3 0,2 0 0 0,-1 0 6 16,0-1-11-16,-2 2 4 0,-10-1 1 0,23-1 1 0,-14 2-7 16,5 2 5-16,-1-3 2 0,0 0 0 0,2 0 3 15,-4 0-5-15,3 0 0 0,-1 0 5 0,-3 2 1 16,-10-2-6-16,24 0-3 0,-14 0 10 0,3 1-5 16,-1-2 9-16,-12 1-13 0,26 1 7 0,-14-1-3 15,1 0 0-15,0 3 2 0,1-3-5 0,-2 0 1 16,1 0-6-16,-1 0 14 0,1-3-10 0,1 3-1 15,-1 0 8-15,-13 0 1 0,24-1-14 0,-11 1 2 16,-2-2 8-16,-1 4 2 0,-10-2-2 0,24 0-2 16,-14-2 8-16,-1 2-7 0,2 2 5 0,-11-2 1 15,22-2-4-15,-9 2-5 0,-3 0 12 0,-10 0-9 16,23 0 0-16,-14-3 9 0,1 6-8 0,2-1-4 16,2-2 5-16,-1 0-5 0,0 0 5 0,2 0 1 0,-3-2 3 15,1 2-5-15,0 0 2 0,1 0-3 0,-1 0 2 16,2 2-3-16,-1-4 7 0,0 4-3 0,3-4-4 15,-2 2 7-15,-2 0-7 0,4 0 4 0,-4 0 0 16,0 0-7-16,1 0 5 0,1 0-1 0,0 0 0 16,1-3-5-16,-3 6 1 0,0-6 4 0,2 3-1 15,-2 0-4-15,0 0 6 0,1 0-5 0,-1 0 12 16,0 0-12-16,-1-1 6 0,2 1 10 0,-2 0-9 16,-3 1-11-16,6-1 7 0,-2-1 4 0,-13 1-1 15,18 0 2-15,-7 0-3 0,2 0-6 0,-13 0 6 16,18 0 3-16,-8-1 0 0,1-3 1 0,2 4-8 15,-13 0 6-15,18 3 4 0,-7-6-4 0,-11 3-1 16,18-4 2-16,-9 7-4 0,-9-3 4 0,18-3 3 16,-7 6-8-16,1-7 4 0,-3 3-5 0,-9 1 9 15,17 0-9-15,-7-1-2 0,-10 1 7 0,19-3 1 16,-9 6-5-16,-10-3 3 0,17 0-7 0,-7 0 7 16,0 0 2-16,-10 0-8 0,19-3 1 0,-19 3 9 0,19 0 6 15,-13 0-4-15,-6 0 2 0,16 0-4 0,-16 0 9 16,9 0-8-16,-9 0 1 0,0 0 9 0,14-2 6 15,-14 2-7-15,0 0-1 0,0 0 2 0,0 0 2 16,12 2 2-16,-12-2-9 0,0 0 4 0,0 0-4 16,0 0-5-16,0 0-3 0,0 0-6 0,0 0-20 15,0 0 4-15,0 0-17 0,0 0-9 0,0 0-9 16,0 0-38-16,0 0-72 0,0 0-175 0,0 0 77 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8:58.14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B6839B5-9DEB-4D42-957C-F586C9C05B20}" emma:medium="tactile" emma:mode="ink">
          <msink:context xmlns:msink="http://schemas.microsoft.com/ink/2010/main" type="writingRegion" rotatedBoundingBox="18164,4664 20001,4533 20150,6635 18313,6765">
            <msink:destinationLink direction="with" ref="{6BC88D30-06C8-4D8D-B076-24062E0FB08D}"/>
          </msink:context>
        </emma:interpretation>
      </emma:emma>
    </inkml:annotationXML>
    <inkml:traceGroup>
      <inkml:annotationXML>
        <emma:emma xmlns:emma="http://www.w3.org/2003/04/emma" version="1.0">
          <emma:interpretation id="{15C82943-39F6-40B5-AF53-7B682C983F1D}" emma:medium="tactile" emma:mode="ink">
            <msink:context xmlns:msink="http://schemas.microsoft.com/ink/2010/main" type="paragraph" rotatedBoundingBox="18090,5306 18708,4542 19103,4861 18484,5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FA6475-AD78-43D0-AF44-7239C104C735}" emma:medium="tactile" emma:mode="ink">
              <msink:context xmlns:msink="http://schemas.microsoft.com/ink/2010/main" type="line" rotatedBoundingBox="18090,5306 18708,4542 19103,4861 18484,5625"/>
            </emma:interpretation>
          </emma:emma>
        </inkml:annotationXML>
        <inkml:traceGroup>
          <inkml:annotationXML>
            <emma:emma xmlns:emma="http://www.w3.org/2003/04/emma" version="1.0">
              <emma:interpretation id="{B4E3494B-CE9F-4026-AC28-2C75A21D8ECE}" emma:medium="tactile" emma:mode="ink">
                <msink:context xmlns:msink="http://schemas.microsoft.com/ink/2010/main" type="inkWord" rotatedBoundingBox="18090,5306 18708,4542 19103,4861 18484,5625"/>
              </emma:interpretation>
            </emma:emma>
          </inkml:annotationXML>
          <inkml:trace contextRef="#ctx0" brushRef="#br0">0 47 17 0,'0'0'138'16,"6"-3"-13"-16,-6 3 1 0,0 0-9 15,0 0-18-15,0 0-3 0,0 0-10 0,0 0-6 16,0 0 1-16,0 0-5 0,0 0-5 0,0 0-1 0,0 0 1 16,12 11-8-16,-12-11-8 0,0 9 7 0,0-9 3 15,0 14-8-15,0-14-5 0,-3 17-1 0,2-9-3 16,1-8-6-16,-1 20-2 0,1-9 5 0,0 1-2 16,-2-3-4-16,0 2-3 0,2-11-5 0,2 22-4 15,-4-11-3-15,4 1-2 0,-2-12-2 0,-2 16-1 16,2-10 0-16,0-6-4 0,2 14 2 0,1-7-5 15,-3 2 0-15,0-9 1 0,4 9-2 0,-4-9-1 16,0 0-1-16,0 9 0 0,0-9 0 0,0 0 2 16,3 8-7-16,-3-8 1 0,0 0 2 0,0 0-1 15,2 9 8-15,-2-9 3 0,0 0 0 0,0 0-4 16,0 0 0-16,0 0 0 0,0 0-5 0,0 0 4 16,0 0-6-16,18-15 5 0,-18 15-3 0,7-9-1 15,-3 1-1-15,0 2-1 0,0-2-3 0,0-1 1 0,0 2-2 16,0-2-2-16,-1 0-3 0,1-3 1 15,0 5-4-15,3-4 1 0,-2 1 2 0,-1 1 2 0,3 3-4 16,-5-2-1-16,3 1 0 0,1-1-8 0,-1-2 1 16,3-1 5-16,-1 3 1 0,-3-1 1 0,0 0-4 15,3 3 3-15,-1-3 0 0,-6 9-1 0,12-10-3 16,-4 5 6-16,0 0-4 0,-3-1 10 0,-5 6-6 16,13-9 2-16,-6 4 1 0,2 0 0 0,-9 5 2 15,13-5-7-15,-4-1 5 0,-2 3-3 0,-7 3 3 16,13-5-1-16,-7 1 3 0,-6 4-3 0,15-4 2 15,-15 4 2-15,11-2-6 0,-11 2 5 0,12-3-1 16,-12 3-2-16,0 0 3 0,12 0-8 0,-12 0 5 16,0 0-1-16,0 0 3 0,14 3-1 0,-14-3 0 0,0 0 0 15,7 10 1-15,-7-10 1 0,2 8 0 16,0-2 3-16,-2-6-2 0,0 15 2 0,0-15 6 16,1 15-4-16,-1-4 0 0,0-11 5 0,0 17 2 0,0-10 3 15,0 3-6-15,0-10 5 0,0 20 2 0,0-7-2 16,0-2 4-16,0 0 0 0,3 0-3 0,-3-2-3 15,0-9 1-15,1 16-4 0,0-4 2 0,-1-1 2 16,4-1-1-16,-3-1 0 0,-1-1 0 0,0-8-1 16,6 14 4-16,-5-6 0 0,3-2 1 0,-4-6-7 15,3 11 5-15,-3-11-4 0,2 10 1 0,2-3-3 16,-4-7-1-16,8 7-1 0,-8-7 1 0,1 6 0 16,-1-6-3-16,0 0 2 0,5 9-1 0,-5-9 2 15,0 0-2-15,0 0-1 0,6 6 0 0,-6-6-3 16,0 0 5-16,2 7-2 0,-2-7-7 0,0 0-9 0,0 0-8 15,6 6-8-15,-6-6-7 0,0 0-18 16,6 6-13-16,-6-6-4 0,0 0-17 0,0 0-16 0,0 0-11 16,0 0-35-16,0 0-151 0,0 0-326 0,0 0 145 15</inkml:trace>
          <inkml:trace contextRef="#ctx0" brushRef="#br0" timeOffset="1237.19">419-405 91 0,'0'0'170'0,"0"0"-4"0,0 0-14 0,0 0-16 0,0 0-14 15,0 0-8-15,0 0-4 0,0 0-10 0,2-11-12 16,-2 11-5-16,0 0-11 0,0 0 0 0,5-7-8 0,-5 7-11 16,5-6-2-16,-5 6-6 0,7-6-4 15,-7 6-6-15,7-8-4 0,-7 8-2 0,12-6-2 16,-7 3-1-16,2-3-5 0,-7 6-3 0,16-8 0 15,-7 5-4-15,-3-1 2 0,-6 4 2 0,13-4-9 16,-6 1 3-16,2 0-2 0,-9 3-2 0,13-5 1 16,-13 5-3-16,12-3 4 0,-12 3-1 0,8-3-1 15,-8 3-4-15,10-3 3 0,-10 3-4 0,0 0-1 0,12-2 1 16,-12 2-6-16,0 0 6 0,0 0-13 0,0 0 13 16,13 0-2-16,-13 0-3 0,0 0 5 15,0 0-6-15,9 4-2 0,-9-4 4 0,0 0 0 0,0 0 1 16,5 8-4-16,-5-8 5 0,0 0-2 0,2 8 0 15,-2-8 1-15,0 0 0 0,0 13 1 0,0-13 1 16,0 11-2-16,0-11 9 0,-2 13-4 0,2-13 4 16,0 15 6-16,-4-9-6 0,2 3 0 0,2-9 3 15,-3 16 1-15,1-6-4 0,-2-3 3 0,2 3-1 16,-3-4 2-16,0 4-1 0,4 1-1 0,-3-2 1 16,-1-2 1-16,2 2-4 0,-1-1 3 0,-3-2 2 15,5 2 1-15,-3-1-5 0,5-7-7 0,-7 14 6 16,2-5 0-16,-3-3 2 0,4 0 0 0,0 2-2 0,4-8 0 15,-8 12-2-15,4-7-1 0,4-5-1 16,-7 10-3-16,7-10 3 0,-10 7 3 0,10-7-1 16,-5 6-1-16,5-6-4 0,-5 7-1 0,5-7 0 0,-5 6 2 15,5-6 1-15,0 0 2 0,0 0 0 0,-4 7-4 16,4-7 0-16,0 0 1 0,0 0 1 0,0 0 0 16,0 0-1-16,-5 6 1 0,5-6-2 0,0 0 2 15,0 0 1-15,0 0 4 0,0 0 2 0,0 0 2 16,0 0-3-16,0 0 2 0,0 0-3 0,0 0-3 15,0 0-1-15,0 0-1 0,0 0 2 0,22-16-1 16,-22 16 0-16,12-6-1 0,-12 6-4 0,11-5 1 16,-7 1 0-16,-4 4 0 0,16-3-1 0,-16 3-1 15,10-4 2-15,-10 4-4 0,11-1 3 0,-11 1 0 16,16 0 0-16,-9-4-3 0,-7 4 3 0,0 0-1 16,16 3-1-16,-16-3-1 0,10 1 3 0,-10-1-2 15,10 1 1-15,-10-1-1 0,7 4-1 0,-7-4 3 16,0 0-5-16,12 3 1 0,-12-3 2 0,5 6 0 15,-5-6-5-15,6 9 4 0,-6-9 1 0,5 6-1 16,-5-6 2-16,6 6-1 0,-6-6 3 0,4 8 1 0,-4-8 0 16,0 0-2-16,7 7 5 0,-7-7 5 15,0 0 8-15,5 4 9 0,-5-4 3 0,0 0 9 0,0 0 3 16,9 3 1-16,-9-3-2 0,0 0-2 0,0 0-1 16,15 0-1-16,-15 0-3 0,0 0-3 0,0 0-4 15,14-3-2-15,-14 3-2 0,11-5-4 0,-11 5-5 16,11-5-6-16,-11 5-10 0,8-1-10 0,-8 1-26 15,11-4-28-15,-11 4-22 0,0 0-24 0,0 0-27 16,15 0-32-16,-15 0-24 0,0 0-180 16,0 0-406-16,0 0 181 0</inkml:trace>
        </inkml:traceGroup>
      </inkml:traceGroup>
    </inkml:traceGroup>
    <inkml:traceGroup>
      <inkml:annotationXML>
        <emma:emma xmlns:emma="http://www.w3.org/2003/04/emma" version="1.0">
          <emma:interpretation id="{A508709E-9DC5-4AF0-ACB4-909C54743BA1}" emma:medium="tactile" emma:mode="ink">
            <msink:context xmlns:msink="http://schemas.microsoft.com/ink/2010/main" type="paragraph" rotatedBoundingBox="18412,5974 20095,5854 20150,6635 18467,67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815E35-E29F-4B17-ADCB-F3112C85F7B2}" emma:medium="tactile" emma:mode="ink">
              <msink:context xmlns:msink="http://schemas.microsoft.com/ink/2010/main" type="line" rotatedBoundingBox="18412,5974 20095,5854 20150,6635 18467,6754"/>
            </emma:interpretation>
          </emma:emma>
        </inkml:annotationXML>
        <inkml:traceGroup>
          <inkml:annotationXML>
            <emma:emma xmlns:emma="http://www.w3.org/2003/04/emma" version="1.0">
              <emma:interpretation id="{F32E2AA4-083F-4BAE-9518-222ABE9ED657}" emma:medium="tactile" emma:mode="ink">
                <msink:context xmlns:msink="http://schemas.microsoft.com/ink/2010/main" type="inkWord" rotatedBoundingBox="18412,5974 20095,5854 20150,6635 18467,6754"/>
              </emma:interpretation>
            </emma:emma>
          </inkml:annotationXML>
          <inkml:trace contextRef="#ctx0" brushRef="#br0" timeOffset="9760.65">239 1285 146 0,'0'0'154'0,"0"0"-23"16,1-11 6-16,-1 11-9 0,0 0-14 15,0 0-14-15,5-4-5 0,-5 4-5 0,0 0-3 16,0 0-4-16,6-8-9 0,-6 8-4 0,0 0-3 0,0 0-1 15,0 0-9-15,6-9-6 0,-6 9-4 0,0 0-5 16,0 0-4-16,0 0-11 0,0 0 4 0,0 0 0 16,0 0-9-16,0 0-2 0,0 0-3 0,0 0 0 15,0 0 2-15,0 0-10 0,13 11 0 0,-13-11-1 16,0 0 5-16,3 14-4 0,-3-14 1 0,4 11 0 16,-4-11 2-16,2 9-8 0,1-3 5 0,-3-6-1 15,5 12 2-15,-3-6 1 0,-2-6-4 0,5 15 1 16,-3-8-1-16,1-1 5 0,1 3-4 0,-4-9-3 15,3 16-1-15,0-10 1 0,0 2 0 0,-3-8 0 16,5 13-1-16,-2-7-1 0,-3-6 1 0,5 13-2 16,-2-9 2-16,-3-4-1 0,4 9 4 0,-4-9-6 0,2 11 2 15,-2-11 3-15,0 0-2 0,3 9 2 0,-3-9-4 16,0 0 1-16,0 0-3 0,3 9 3 0,-3-9-1 16,0 0 2-16,0 0-2 0,0 0-4 15,0 0 4-15,0 0 3 0,3 7-1 0,-3-7 5 0,0 0-7 16,0 0 8-16,0 0 3 0,0 0 6 0,0 0 1 15,0 0 1-15,0 0 0 0,0 0-5 0,0 0 1 16,0 0-4-16,0 0 1 0,0 0-2 0,0 0-1 16,0 0-3-16,0 0-1 0,0 0-3 0,7-23-1 15,-7 23 2-15,5-11 0 0,-2 5-7 0,-3 6 1 16,5-16-3-16,-1 10-2 0,-4 6 0 0,5-12 2 16,-2 6-1-16,1 0 2 0,-4 6-2 0,6-12 0 15,-1 8-6-15,-2-5 6 0,-3 9-7 0,8-11-1 16,-5 6 2-16,-3 5 3 0,9-11 0 0,-7 5 0 0,-2 6-4 15,11-9 2-15,-5 5 3 0,-6 4-1 0,9-8-2 16,-9 8 2-16,8-5 0 0,-1 0-1 16,-7 5-1-16,9-6 3 0,-9 6 2 0,8-5-1 0,-8 5 2 15,12-1-2-15,-12 1-5 0,0 0 7 0,13-4 4 16,-13 4-4-16,9-5-1 0,-9 5 6 16,0 0-3-16,10-4-2 0,-10 4-1 0,0 0 5 0,12-6-8 15,-12 6 9-15,12 0-2 0,-12 0 3 0,9-2-7 16,-9 2 5-16,0 0-1 0,12-6-1 0,-12 6 1 15,0 0-2-15,12 0 1 0,-12 0 3 0,0 0-1 16,0 0-4-16,0 0 2 0,14 2 3 0,-14-2-1 16,0 0-2-16,0 0-8 0,9 4 8 0,-9-4 5 15,0 0-2-15,8 8-1 0,-6-4 1 0,-2-4 0 16,7 9-3-16,-7-9 2 0,5 12 3 0,-2-7-3 16,-3-5 2-16,4 12 2 0,-2-4 4 0,-2-8-2 15,3 15 1-15,0-8-3 0,-3-7-1 0,1 17 2 0,-1-8 7 16,3-2-4-16,-1 2 1 0,-1 0 2 0,3-2-2 15,-2 4 2-15,-2-11-3 0,0 15 2 16,1-5-8-16,0-4 7 0,-1-6-1 0,4 18 5 0,0-9-4 16,-3-1 4-16,1 0 0 0,-2-8-3 0,2 11 2 15,1-3-5-15,-3-8 2 0,1 14 0 0,3-5-3 16,-4-9 1-16,4 10 3 0,-4-10 0 0,3 11-2 16,-3-11 1-16,4 10-3 0,-4-10 2 0,6 10-1 15,-6-10-2-15,5 8 0 0,-5-8-1 0,0 0-3 16,6 7 7-16,-6-7-3 0,0 0-1 0,4 6-1 15,-4-6 0-15,0 0-2 0,5 8 6 0,-5-8-4 16,0 0-10-16,0 0-13 0,0 0-14 0,5 7-20 16,-5-7-20-16,0 0-24 0,0 0-23 0,0 0-17 15,0 0-190-15,0 0-354 0,0 0 156 0</inkml:trace>
          <inkml:trace contextRef="#ctx0" brushRef="#br0" timeOffset="11061.89">742 897 142 0,'0'0'142'0,"0"0"-10"0,0 0 1 15,3-13-10-15,-3 13-14 0,0 0-9 0,1-9-2 16,-1 9-7-16,4-8-8 0,-4 8-8 0,4-9-5 15,-4 9-9-15,0 0-8 0,5-8-5 0,-5 8-1 16,5-7-3-16,-5 7-7 0,10-7 2 0,-10 7-8 0,7-4-5 16,-7 4 3-16,11-3-8 0,-11 3-1 0,6-6-3 15,-6 6 1-15,12-2-8 0,-12 2 1 16,11-6-4-16,-11 6 3 0,11-2-1 0,-11 2-1 0,11-3-1 16,-11 3 0-16,9 0 1 0,-9 0-4 15,12 0-1-15,-12 0-2 0,0 0 5 0,14 1-1 16,-14-1-1-16,9 0-3 0,-9 0 1 0,8 4 3 0,-8-4-5 15,0 0 7-15,12 6-6 0,-12-6 0 0,6 2-4 16,-6-2 4-16,6 6-2 0,-6-6-2 0,2 7 6 16,-2-7-3-16,4 8 1 0,-4-8 8 0,0 0-2 15,1 12 4-15,-1-12-3 0,-1 11 0 0,1-11 2 16,0 0 4-16,-2 15-3 0,2-15 3 0,-3 11 0 16,-1-4 3-16,4-7-3 0,-7 10 2 0,5-4-4 15,2-6 2-15,-8 13 0 0,4-8 2 0,0 4-1 16,4-9-6-16,-6 10 2 0,0-4-5 0,2 1 4 15,4-7 2-15,-9 11-4 0,5-4 1 0,4-7-1 16,-7 11-2-16,3-5 4 0,4-6-1 0,-7 9-2 16,2-5-1-16,5-4-1 0,-7 12-3 0,7-12 4 15,-6 6-3-15,6-6 2 0,-9 6-1 0,9-6 0 16,-7 7 0-16,7-7-1 0,-5 8 4 0,5-8-3 0,-7 6-4 16,7-6 3-16,-6 3 2 0,6-3-6 15,0 0 2-15,0 0 3 0,0 0 0 0,-7 7-2 16,7-7 0-16,0 0 3 0,0 0-6 0,0 0 7 0,0 0-1 15,0 0-1-15,0 0-1 0,0 0-1 0,0 0 2 16,0 0-2-16,0 0 2 0,-6 5 1 16,6-5-1-16,0 0-2 0,0 0 0 0,0 0-2 0,0 0 1 15,0 0-3-15,0 0-1 0,0 0-1 0,0 0 1 16,0 0-4-16,0 0 2 0,0 0-1 0,18-15 1 16,-18 15 2-16,0 0-3 0,12-6-1 0,-12 6 1 15,0 0 4-15,8-4-4 0,-8 4 3 0,10-2-2 16,-10 2 2-16,0 0 0 0,0 0 0 0,18 2 0 15,-18-2 3-15,12-2-5 0,-12 2 0 0,11 2 4 16,-11-2-1-16,10 4-4 0,-10-4 0 0,9 0 3 16,-1 3 2-16,-8-3-1 0,8 6 2 0,-8-6-3 15,8 3 3-15,0 0-3 0,-8-3 7 0,9 5-3 0,-4 0 0 16,-5-5 2-16,14 4-3 0,-10 0-1 0,-4-4 6 16,12 4-4-16,-4 0 6 0,-8-4-1 0,13 2 1 15,-6 1 4-15,-7-3 0 0,11 1 1 16,-11-1 2-16,16 0 1 0,-16 0 1 0,13 4 7 0,-6-3 2 15,-7-1-2-15,0 0 1 0,17-5-1 0,-17 5 0 16,13-4-5-16,-13 4 1 0,11-1-2 16,-3-1-1-16,-8 2-5 0,0 0 1 0,9-3-1 0,-9 3 0 15,0 0-3-15,11-3 1 0,-11 3-4 0,0 0-9 16,0 0-13-16,0 0-15 0,12-3-24 0,-12 3-16 16,0 0-9-16,0 0-11 0,0 0-9 0,0 0-26 15,0 0-24-15,0 0-164 0,0 0-342 0,-8 21 151 16</inkml:trace>
          <inkml:trace contextRef="#ctx0" brushRef="#br0" timeOffset="11682.33">1149 1325 183 0,'0'0'177'0,"0"0"-13"0,0 0-13 15,0 0-7-15,0 0-9 0,0 0-13 0,0 0-19 16,0 0 2-16,0 0-10 0,0 0-13 0,0 0-6 16,0 0-5-16,0 0-12 0,0 0 5 0,0 0-5 15,0 0-1-15,19-19-7 0,-19 19-5 0,9-2-6 16,-9 2 1-16,16 0-4 0,-8-3-6 0,-8 3-1 15,17 0-4-15,-8 3 4 0,-9-3-3 0,18 0-6 16,-4 0 3-16,-3-3-4 0,-11 3-3 0,24 3-3 0,-10-6 3 16,-2 3 0-16,1 0 1 0,-3-1-2 15,4-1 2-15,-14 2-3 0,23-3-1 0,-10 6-3 16,2-3 4-16,-6-3-2 0,-9 3-1 0,21 0-1 16,-10-2 2-16,2 1-6 0,-13 1 1 0,21 0 3 0,-9-3 2 15,-12 3-5-15,17 0 1 0,-10-3 1 16,-7 3 4-16,11 3-5 0,-11-3 5 0,0 0-2 0,15-3 4 15,-15 3-2-15,0 0-1 0,0 0-1 0,14-1 0 16,-14 1 0-16,0 0 1 0,0 0 0 0,0 0-1 16,0 0-2-16,0 0 0 0,0 0-4 0,11-1 2 15,-11 1-5-15,0 0 3 0,0 0-12 0,0 0-8 16,0 0-16-16,0 0-16 0,0 0-16 0,0 0-23 16,0 0-19-16,0 0-14 0,0 0-14 0,0 0-32 15,0 0-171-15,0 0-362 0,0 0 160 0</inkml:trace>
          <inkml:trace contextRef="#ctx0" brushRef="#br0" timeOffset="12442.35">1802 1109 81 0,'0'0'194'0,"0"0"-11"0,3-10-14 0,-3 10-21 15,0 0-6-15,6-9-9 0,-6 9-11 0,4-6-8 16,-4 6-7-16,0 0-1 0,6-12-5 0,-6 12-10 15,5-9-8-15,-5 9-8 0,2-8-6 0,-2 8-10 16,6-10-8-16,-6 10 8 0,4-8-8 0,-4 8-7 16,5-11-1-16,-5 11-12 0,4-8 5 0,-4 8-2 15,0 0-3-15,5-11-4 0,-5 11 3 0,4-6-6 16,-4 6 3-16,0 0-8 0,5-10 10 0,-5 10-3 16,0 0 2-16,0 0-2 0,3-7 2 0,-3 7-5 15,0 0 0-15,0 0-3 0,4-8-3 0,-4 8-3 16,0 0-1-16,0 0-3 0,0 0-1 0,0 0-4 0,0 0-1 15,0 0-4-15,0 0 4 0,0 0-2 16,0 0-2-16,0 0 0 0,0 0 2 0,0 0-4 16,0 0 2-16,0 0-4 0,0 28 2 0,0-28 0 0,1 13 3 15,-1-4-2-15,0-9 3 0,1 15-2 0,-1-7 3 16,0-8-2-16,3 19-5 0,-2-8 4 0,-1-3 3 16,2 4-6-16,-2-12 3 0,2 18-2 0,-1-4 7 15,-1-3-1-15,0 4 0 0,2-7-1 0,0 8 3 16,-2-5-1-16,2 3 2 0,-1-5 0 0,-1 1 1 15,1 2-4-15,2-1 5 0,-3-1 0 0,0-10-2 16,1 19 4-16,-1-12-1 0,2 1 1 0,-2-8-3 16,2 14 4-16,-1-4-2 0,-1-10 1 0,2 15-1 15,-2-5-1-15,0-10-1 0,1 12 2 0,-1-12-1 0,0 12-3 16,0-12 3-16,0 11-2 0,0-11 1 16,0 0 0-16,0 13-2 0,0-13 0 0,0 0 3 15,0 0-3-15,-1 10 2 0,1-10-2 0,0 0 3 0,1 12-4 16,-1-12 0-16,0 0 2 0,4 6-2 0,-4-6 4 15,0 0 1-15,0 0-1 0,0 0 0 0,5 8 1 16,-5-8 7-16,0 0-3 0,5 5 1 16,-5-5-2-16,0 0 1 0,6 6-3 0,-6-6 3 0,0 0-6 15,0 0-1-15,8 4 3 0,-8-4-4 0,0 0 4 16,6 5-5-16,-6-5 1 0,0 0-4 0,0 0-13 16,0 0-22-16,9 3-30 0,-9-3-35 0,0 0-41 15,0 0-42-15,0 0-35 0,0 0-205 0,0 0-455 16,0 0 202-16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9:04.64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0666323-74E7-43EE-93DE-EC933E03321B}" emma:medium="tactile" emma:mode="ink">
          <msink:context xmlns:msink="http://schemas.microsoft.com/ink/2010/main" type="inkDrawing" rotatedBoundingBox="11550,6821 17870,6535 17873,6597 11553,6883" shapeName="Other"/>
        </emma:interpretation>
      </emma:emma>
    </inkml:annotationXML>
    <inkml:trace contextRef="#ctx0" brushRef="#br0">0 261 25 0,'0'0'73'15,"0"0"-11"-15,0 0-1 0,0 0-9 0,0 0 2 16,0 0-14-16,0 0 4 0,0 0 6 0,0 0-12 0,0 0 3 15,0 0-2-15,0 0 2 0,0 0-11 16,0 0 4-16,9-3 0 0,-9 3-9 0,0 0-3 16,0 0 4-16,0 0-5 0,0 0 0 0,0 0-7 15,0 0-3-15,0 0 5 0,0 0-5 0,15 1 12 0,-15-1-11 16,0 0 6-16,0 0-5 0,0 0-2 0,0 0-1 16,13 0 2-16,-13 0-7 0,0 0 2 15,0 0-2-15,12-1 1 0,-12 1 5 0,10-2-1 0,-10 2-8 16,0 0 9-16,13 0-10 0,-13 0 6 0,11 0-10 15,-11 0 5-15,0 0 5 0,17 0-7 0,-17 0-5 16,11-2 4-16,-11 2 9 0,12-1-6 0,-12 1 3 16,12 0-6-16,-12 0 7 0,12 0-3 0,-12 0-3 15,11 1 6-15,-11-1-11 0,11 0 13 0,-11 0-3 16,0 0-7-16,14 0 4 0,-14 0-4 0,12 2 2 16,-12-2-5-16,11 2-2 0,-11-2 7 0,10 1-5 15,-10-1 8-15,12 0-3 0,-12 0 0 0,11 1 8 16,-11-1-7-16,12 1-19 0,-12-1 20 0,11 0-13 15,-11 0 9-15,13 0 5 0,-13 0-4 0,12 0 10 16,-12 0-6-16,13 1 1 0,-13-1-5 0,14 0 2 16,-14 0 1-16,14-1 2 0,-14 1-3 0,13-1-7 15,-13 1 12-15,17-1-3 0,-7 0-4 0,-10 1 0 0,17 0 5 16,-8-2-6-16,-9 2 3 0,19-2 1 0,-9 2-5 16,-10 0 3-16,17 0-3 0,-17 0 12 15,19-1-6-15,-10 1 2 0,-9 0-7 0,22-3 1 0,-11 3 1 16,-3-1 0-16,-8 1 6 0,21 0-8 0,-12 0 3 15,-9 0 1-15,19-1-2 0,-5 1 0 0,-14 0 4 16,18 1-11-16,-9-1 6 0,0 0 2 0,-9 0 2 16,22-1-2-16,-10 1-4 0,-1-1 0 0,-11 1-7 15,18 1 13-15,-9-2-1 0,-9 1-2 0,18 0 2 16,-10-3-4-16,-8 3 0 0,18 3-10 0,-7-3 16 16,-11 0-3-16,18 0-4 0,-9-3 1 0,-9 3 2 15,20 0 11-15,-11 0-14 0,0-3 1 0,-9 3 2 16,21 0 3-16,-13 0 3 0,3-1-3 0,-11 1-9 15,15 0 11-15,-15 0-8 0,19-2 6 0,-12 2-6 16,3-3 6-16,-10 3-19 0,18-1 23 0,-10 1-6 16,-8 0-8-16,17-1 6 0,-17 1 0 0,17 0 4 15,-17 0 6-15,15-1-9 0,-7 1 1 0,-8 0-8 16,17-2 1-16,-8 1 1 0,-9 1 10 0,15-1-5 0,-15 1-4 16,15-4 8-16,-15 4-9 0,12 4 1 15,-12-4 8-15,13-4-7 0,-13 4 6 0,0 0-8 16,16 0 4-16,-16 0 0 0,10 0-4 0,-10 0 8 0,12 4-9 15,-12-4 3-15,12-4-2 0,-12 4 11 0,13 0-9 16,-13 0 1-16,13-1 2 0,-13 1 4 0,16 0-12 16,-16 0 6-16,14-1 0 0,-14 1-8 0,17 0 5 15,-8-1 7-15,-9 1-3 0,17 0-6 0,-17 0 4 16,19-2 4-16,-12 2-6 0,4 2 4 0,-11-2-2 16,18-2 10-16,-7 2-14 0,-11 0 10 0,22-2 2 15,-12 1-9-15,2 1 3 0,0-3-1 0,0 6-2 16,1-6 7-16,-2 3 0 0,3 0-3 0,-3 0-3 15,4 0-4-15,-2 0 7 0,-2 0 4 0,3 0-7 16,0 0 7-16,-2-2-2 0,1 2 4 0,-13 0-1 0,22 0-13 16,-13 0 9-16,6-3-11 0,-5 3 7 15,-1-1 6-15,-9 1-3 0,18 0 0 0,-8-2 0 16,-10 2-14-16,17 0 15 0,-17 0 0 0,17 0-2 16,-11-1 3-16,-6 1 6 0,17 0-12 0,-17 0 0 15,14 0 0-15,-4-2 4 0,-10 2 4 0,17 0-2 16,-10-1 2-16,-7 1 1 0,17-3-10 0,-17 3 2 15,17-1-3-15,-10 0 7 0,-7 1 1 0,17-1-1 0,-17 1-3 16,18-1 1-16,-9 1 1 0,-9 0-1 0,17-2-1 16,-7 2 9-16,-10 0-12 0,15-3 6 15,-4 0-5-15,-2 3 0 0,-9 0 3 0,20 0 0 0,-13-2 0 16,-7 2 2-16,19-1-3 0,-19 1-1 0,18 0 3 16,-8-3-2-16,-10 3 6 0,21 0-6 0,-13 0-1 15,4-3 3-15,0 2 2 0,-2 0-3 0,-10 1 9 16,20 0-6-16,-6-1-2 0,-1-2 6 0,-1 3-8 15,1-1-2-15,-13 1 4 0,20-3 1 0,-11 3-7 16,1-2 6-16,-10 2 5 0,17-1-8 0,-10-2 5 16,-7 3-3-16,17-2 7 0,-9 2-7 0,-8 0 5 15,15-1-2-15,-15 1-7 0,16-1 4 0,-16 1-9 16,14-2 9-16,-3 2 2 0,-11 0 0 0,17 0-1 16,-7 0 0-16,-1-3-1 0,-9 3 1 0,17 0 7 15,-6 0-12-15,1-2 2 0,-12 2 5 0,18-1-3 16,-4 1 3-16,-1 0 0 0,-1-3-2 0,1 3 3 15,2-2 3-15,-2 1-6 0,-2 1-8 0,3-2 2 16,-14 2 8-16,20 0 4 0,-8-2 0 0,-1 2-6 0,2 0 4 16,-1-1-11-16,-2 0 10 0,3 1 3 15,-2-4-9-15,-11 4 4 0,19-2 3 0,-7 1-5 16,-2-1 4-16,1 2-1 0,-11 0 0 0,19-3 0 0,-8 0-1 16,2 1 2-16,-3 2-13 0,-10 0 7 0,17-1 10 15,-6 1-4-15,-11 0 3 0,16-1-7 0,-16 1 9 16,17-2-10-16,-8 2 4 0,-9 0 5 0,17 0-2 15,-17 0-8-15,14 0 1 0,-14 0-1 0,16 0-3 16,-6 0 12-16,-10 0-6 0,15-2 0 0,-6 1 0 16,-9 1 4-16,14 0-5 0,-14 0 6 0,16-1-2 15,-16 1-4-15,16-1 2 0,-16 1 2 0,13 1 0 16,-13-1-4-16,13 0-6 0,-13 0 8 0,11 0 1 16,-11 0-10-16,15 0 16 0,-15 0-9 0,14-1-7 15,-14 1 5-15,15 0 3 0,-15 0 3 0,14 0 3 16,-14 0-6-16,13 0 7 0,-13 0-2 0,17 0-4 15,-8 0 5-15,-9 0-12 0,17-2 1 0,-9 4 10 16,-8-2-2-16,17-2-8 0,-17 2 8 0,17-3-5 0,-17 3 9 16,16 0-3-16,-16 0-8 0,14 0 4 15,-5 0-3-15,-9 0-1 0,15 0 2 0,-15 0 1 16,15 0 3-16,-7 3 2 0,-8-3-4 0,17-3 1 16,-17 3 1-16,16 0-4 0,-16 0-3 0,17 0 10 0,-11 3-9 15,-6-3 0-15,17 2 4 0,-17-2-3 0,17-5 2 16,-9 8 2-16,-8-3 0 0,17 0-5 15,-9 0 4-15,-8 0-2 0,16 0 4 0,-6 0 3 0,-10 0-1 16,20-3 4-16,-10 3-14 0,-10 0 7 0,19 0-1 16,-9 3 0-16,2-6-2 0,-2 6 1 0,-10-3 0 15,22-3 2-15,-12 3-2 0,-10 0-3 0,20 0 4 16,-10 0-10-16,3-1 5 0,-4 2 2 0,-9-1 3 16,23 0 1-16,-12 0-2 0,-3 0-1 0,-8 0 1 15,25 0-1-15,-16 0 8 0,2 0-7 0,4-1 6 0,-15 1-4 16,21 1 7-16,-12-1-7 0,4 0-5 15,-3 0 7-15,-10 0 1 0,24 0-3 0,-14 3-3 16,2-6 2-16,1 2 1 0,-13 1-2 0,19 1 2 16,-5-1-2-16,-5 0 4 0,2 0-7 0,-11 0 7 15,20 3-2-15,-10-3-2 0,-10 0-1 0,23-4-4 16,-14 4 6-16,-9 0-4 0,19-2 5 0,-12 1-6 16,-7 1 10-16,21-1-5 0,-21 1-2 0,17 0 10 0,-6-1-7 15,-11 1 1-15,15 0-4 0,-15 0-4 0,20 0 5 16,-12 0-2-16,-8 0 0 0,18 0 7 0,-9-3-7 15,-9 3-3-15,20 0 4 0,-10 0 3 0,-10 0-2 16,19 0 6-16,-10 0 0 0,-9 0-6 0,23 0 2 16,-13 0 4-16,4 0-10 0,-2 0 10 0,-12 0-9 15,18 0 2-15,-8 0-2 0,-10 0 0 0,19 3-6 16,-9-6 9-16,-10 3 5 0,19 0 7 0,-9 0-8 16,-10 0-6-16,16-3 11 0,-7 3-12 0,-9 0 6 15,16 0-6-15,-16 0 6 0,15-1-1 0,-6-1-3 16,-9 2 2-16,15 0 2 0,-15 0 1 0,19 0 2 15,-11 0-5-15,-8 0-3 0,17 0-3 0,-17 0 13 16,19 0-12-16,-10 0 7 0,-9 0-1 0,19 0 1 16,-10 0-2-16,-9 0 0 0,16 0-3 0,-5 0 10 0,-11 0-11 15,18-3 8-15,-10 2-7 0,-8 1 5 16,19 0 2-16,-12-1 1 0,-7 1-8 0,17 0-3 0,-17 0 6 16,16-3-7-16,-16 3 5 0,14-1 4 15,-14 1-10-15,16 0 10 0,-16 0-5 0,13-3-2 0,-7 1-2 16,-6 2 5-16,16-2-2 0,-16 2 5 15,16 0-6-15,-9-1 12 0,-7 1-8 0,16-4-2 16,-16 4-2-16,14 0 3 0,-3 0 5 0,-11 0-3 0,16-1-3 16,-16 1 6-16,18-3-1 0,-8 3-3 0,-10 0 1 15,20-2-3-15,-11 2 2 0,-9 0 6 0,20 0-5 16,-7 0-1-16,-3 0-2 0,-10 0 6 0,17-4-7 16,-6 2 8-16,-2 2-1 0,-9 0-10 0,20-2 10 15,-9 2-3-15,-11 0 4 0,17 0-8 0,-9-1 11 16,-8 1-8-16,17 0-1 0,-17 0-2 0,17-4 6 15,-9 7-7-15,-8-3 5 0,16-4-1 0,-16 4-2 16,14-1 4-16,-5 1 4 0,-9 0-9 0,13-1-3 16,-13 1 10-16,17-1-3 0,-8-1-5 0,-9 2 1 15,13-1 5-15,-13 1 1 0,16-2 4 0,-16 2-6 16,13 0 0-16,-13 0-5 0,13-3 2 0,-13 3 2 16,16 0 1-16,-16 0-1 0,13 0 1 0,-13 0 0 15,16-2 4-15,-16 2-2 0,14 2-3 0,-5-4-5 0,-9 2 13 16,13-1-7-16,-13 1-5 0,0 0 6 0,16-3 1 15,-16 3-7-15,14 0 7 0,-14 0-3 16,15 0 6-16,-15 0-5 0,14-4 0 0,-14 4-4 0,16-1 5 16,-16 1 5-16,12 0-3 0,-12 0-3 0,15 0 2 15,-15 0-12-15,13-1 12 0,-13 1 0 0,13-3 2 16,-3 2-7-16,-10 1 8 0,17-1-2 0,-17 1 0 16,15 0 7-16,-4 0-12 0,-11 0 8 0,15-1 2 15,-5 1-8-15,-10 0-3 0,17-2 9 0,-8 1-3 16,-9 1 2-16,18 1 1 0,-8 1-11 0,-10-2 7 15,19 0-5-15,-11 0 1 0,-8 0 4 0,15-2 10 16,-15 2-11-16,19-1 4 0,-19 1-3 0,15 0 3 16,-4 0 0-16,-11 0-6 0,15-1 6 0,-5-2 1 15,-10 3 0-15,17-2-2 0,-17 2 2 0,17 0 0 16,-17 0-9-16,11 0 4 0,-3-1 4 0,-8 1-5 16,0 0-1-16,21-1 5 0,-21 1-4 0,13-2 0 15,-13 2 0-15,13 0 1 0,-13 0-7 0,15 0 7 0,-15 0 0 16,13 0-4-16,-13 0 1 0,11 0 4 0,-11 0 3 15,14 0-4-15,-14 0-4 0,14-3-3 16,-14 3 11-16,12 0-7 0,-12 0 2 0,11 3 5 0,-11-3 4 16,12 0-11-16,-12 0 6 0,0 0-3 0,15-3-9 15,-15 3 12-15,14 3-11 0,-14-3 7 0,12 0 1 16,-12 0 3-16,13-3-5 0,-13 3 7 0,16 0-5 16,-16 0-1-16,13 0-6 0,-13 0 10 0,15 0-10 15,-7-2 11-15,-8 2-6 0,13 2 3 0,-13-2-3 16,15-2 3-16,-15 2-3 0,13-1 5 0,-13 1 0 15,15-2 0-15,-15 2 3 0,13 0 2 0,-13 0-2 16,17 0 1-16,-9 0-2 0,-8 0 0 0,15 0 3 16,-15 0 0-16,15 0-12 0,-15 0 11 0,20 0-3 15,-12 0-2-15,-8 0 1 0,18 0 0 0,-9 0 3 16,-9 0 2-16,17 0-16 0,-17 0 14 0,17 0-6 16,-9 0 4-16,-8 0-1 0,16 0-1 0,-8 0-5 15,-8 0 8-15,15 0-12 0,-15 0 11 0,17 2-8 0,-17-2 8 16,15 0-4-16,-9 1 5 0,-6-1-6 0,20 2 2 15,-20-2-1-15,12 3 2 0,-12-3-4 16,14 0 4-16,-5 0-2 0,-9 0-7 0,14 2 9 0,-14-2-4 16,16 1 1-16,-8-1 3 0,-8 0-7 0,16 0 5 15,-16 0 2-15,17 0-2 0,-9 1-5 0,-8-1 5 16,15 0-4-16,-15 0 6 0,13-1-1 0,-13 1 1 16,17 1-4-16,-10 1-1 0,-7-2 8 0,17 0-1 15,-8 0-2-15,-9 0 3 0,14 0-1 0,-14 0 2 16,17-2 0-16,-17 2 2 0,16 0 6 0,-16 0-2 15,13 0 2-15,-13 0-7 0,11 0 3 0,-11 0-4 16,11-1 3-16,-11 1 0 0,11-1-2 0,-11 1 2 16,12 1 5-16,-12-1-2 0,0 0-1 0,11 0 2 0,-11 0-1 15,0 0 0-15,17 0 0 0,-17 0-6 16,9-1 4-16,-9 1 1 0,12 1-3 0,-12-1-2 16,11 1 0-16,-11-1-1 0,0 0 0 0,0 0 8 0,15-2-6 15,-15 2 6-15,0 0-9 0,0 0 1 0,13 0 6 16,-13 0-1-16,0 0-1 0,0 0-1 0,11 1-5 15,-11-1 9-15,0 0 3 0,0 0 0 16,0 0 3-16,0 0-4 0,0 0 5 0,0 0-4 0,0 0-2 16,0 0-1-16,0 0-5 0,0 0 5 0,0 0-6 15,0 0 4-15,0 0-1 0,0 0-2 0,0 0-2 16,0 0 6-16,0 0 1 0,0 0-6 0,0 0 2 16,0 0 2-16,0 0-1 0,0 0-3 0,0 0 0 15,0 0 5-15,0 0-3 0,0 0 0 0,0 0-6 16,0 0 1-16,0 0-1 0,0 0-1 0,0 0-1 15,0 0-6-15,0 0-13 0,0 0-10 0,0 0-14 16,0 0-18-16,0 0-20 0,0 0-31 0,0 0-52 16,0 0-82-16,0 0-265 0,0 0 118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9:47.30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146EF05-B479-465E-B126-698F40248CEE}" emma:medium="tactile" emma:mode="ink">
          <msink:context xmlns:msink="http://schemas.microsoft.com/ink/2010/main" type="inkDrawing" rotatedBoundingBox="14052,8176 17748,7978 17753,8061 14057,8259" shapeName="Other"/>
        </emma:interpretation>
      </emma:emma>
    </inkml:annotationXML>
    <inkml:trace contextRef="#ctx0" brushRef="#br0">5 161 39 0,'0'0'55'0,"-6"16"-5"0,6-16 2 16,0 0-4-16,0 0-3 0,0 0-7 0,0 0 1 15,0 0-8-15,12 0 6 0,-12 0-2 0,0 0-1 0,9 3-5 16,-9-3-7-16,0 0-1 0,0 0 0 0,12 0 0 16,-12 0 2-16,0 0-2 0,0 0 0 0,0 0-5 15,13-5 5-15,-13 5-3 0,0 0-2 0,0 0-10 16,17 0 5-16,-17 0 1 0,8 2-2 0,-8-2-8 15,0 0 12-15,0 0-4 0,17-2 5 0,-17 2-4 16,9 2 0-16,-9-2-1 0,0 0-3 0,0 0-1 16,0 0-4-16,14 0 3 0,-14 0-2 0,0 0 5 15,14 0 2-15,-14 0-4 0,0 0-3 0,10 0-9 16,-10 0 15-16,0 0-6 0,10 0 9 0,-10 0-11 16,0 0 4-16,0 0-1 0,14-2-4 0,-14 2 3 15,0 0 1-15,14 2-2 0,-14-2 3 0,0 0-4 16,13 0 2-16,-13 0 0 0,8 0 3 0,-8 0 2 15,0 0-1-15,16 0-4 0,-16 0 7 0,11-2-9 16,-11 2 5-16,12-4-3 0,-12 4 1 0,12 0-6 16,-12 0 5-16,10 0 6 0,-10 0-5 0,12-2 5 0,-12 2-10 15,0 0 11-15,14-2-12 0,-14 2 0 0,0 0 6 16,15-2-4-16,-15 2-1 0,0 0 5 0,13 0-2 16,-13 0 2-16,0 0-12 0,12-3 16 0,-12 3-5 15,0 0 3-15,0 0 2 0,10-2-12 0,-10 2 3 16,0 0 0-16,12 0-5 0,-12 0 9 0,0 0 0 15,0 0-3-15,0 0 3 0,13 0 2 0,-13 0-5 16,10-3-2-16,-10 3 7 0,0 0-12 0,0 0 13 16,12 3-2-16,-12-3-3 0,0 0-2 0,0 0 2 15,13-3 5-15,-13 3-10 0,0 0 4 0,12 0 0 16,-12 0-4-16,0 0 3 0,0 0 8 0,14-1-9 16,-14 1-1-16,0 0 1 0,13 0 5 0,-13 0-2 15,11-1 5-15,-11 1-6 0,12 1-4 0,-12-1 8 16,0 0-4-16,17-1 0 0,-17 1 6 0,9 1-8 15,-9-1-4-15,16-1 8 0,-16 1-1 0,11 0 1 16,-11 0 4-16,12 0-6 0,-12 0 3 0,12 1-4 16,-12-1-4-16,13 0 4 0,-13 0 5 0,0 0-7 0,17-1 8 15,-17 1-4-15,10 0-1 0,-10 0 2 0,0 0 4 16,16-1-7-16,-16 1 5 0,9 0 0 16,-9 0-4-16,11-1 2 0,-11 1 0 0,0 0 2 0,17-3-7 15,-17 3 0-15,10 0 6 0,-10 0 0 0,12-1-7 16,-12 1 10-16,0 0-16 0,14 0 13 0,-14 0-7 15,11 0 4-15,-11 0 5 0,10 1 0 0,-10-1-10 16,0 0 6-16,16-1-7 0,-16 1 11 0,0 0 1 16,14-1-3-16,-14 1-2 0,11 0 3 0,-11 0-8 15,0 0 4-15,14 0 3 0,-14 0-7 0,13-2 4 0,-13 2 3 16,9 2-2-16,-9-2-5 0,15-2 2 16,-15 2-2-16,11 0 0 0,-11 0 7 0,0 0 1 15,17-2-2-15,-17 2-1 0,10 2-5 0,-10-2 7 0,11 2-4 16,-11-2 6-16,11 0-8 0,-11 0 4 0,0 0 4 15,15-2 1-15,-15 2-4 0,0 0-4 16,12 0 3-16,-12 0 5 0,0 0-5 0,12-2-1 0,-12 2 7 16,0 0-14-16,12 0 1 0,-12 0 11 0,0 0 1 15,0 0-3-15,14 0 6 0,-14 0-3 0,9 0-2 16,-9 0 2-16,0 0 2 0,15 0 2 0,-15 0 3 16,11 0-24-16,-11 0 14 0,0 0 2 0,17-2-2 15,-17 2 3-15,12 0-3 0,-12 0 0 0,15 0-1 16,-15 0 1-16,0 0 4 0,14 0-5 0,-14 0 4 0,12 2-6 15,-12-2 2-15,0 0-1 0,15-2-5 16,-15 2 11-16,0 0-3 0,13 0-5 0,-13 0 2 16,0 0 1-16,12-2-1 0,-12 2 2 0,0 0-5 0,12 2 7 15,-12-2-5-15,0 0 0 0,14-2 5 16,-14 2-6-16,8-2 3 0,-8 2 0 0,0 0 1 16,12-3-1-16,-12 3 3 0,0 0-1 0,16 3-2 0,-16-3-9 15,9-3 9-15,-9 3-1 0,12 3-4 0,-12-3-3 16,0 0 7-16,15 0-2 0,-15 0 7 0,9 0-3 15,-9 0-1-15,0 0-6 0,15 0 5 0,-15 0 5 16,0 0-6-16,13 0-1 0,-13 0 2 0,0 0 4 16,13 0-5-16,-13 0-2 0,0 0 1 0,12 0 5 15,-12 0 1-15,0 0-4 0,12 0-3 0,-12 0 4 16,0 0 1-16,9 0-6 0,-9 0 3 0,0 0-5 16,11 2 4-16,-11-2 6 0,0 0-4 0,12 0-6 15,-12 0 4-15,0 0 3 0,12 0-2 0,-12 0 4 16,0 0-5-16,0 0 5 0,16-2-4 0,-16 2 2 15,0 0 4-15,11 0-3 0,-11 0-2 0,0 0 0 16,12 2-3-16,-12-2 4 0,0 0 0 0,11 0 0 0,-11 0-3 16,0 0-1-16,11 2 3 0,-11-2-1 15,0 0-9-15,12 2 8 0,-12-2 1 0,0 0 3 16,0 0 0-16,15 0-5 0,-15 0 2 0,0 0-4 0,13 0 3 16,-13 0 1-16,0 0 7 0,11 0-2 0,-11 0-6 15,0 0 6-15,0 0-10 0,0 0 8 16,13-2-2-16,-13 2-5 0,0 0 4 0,0 0-2 0,11-2 5 15,-11 2 3-15,0 0-6 0,0 0-4 0,13-2 2 16,-13 2 2-16,0 0 0 0,0 0-1 0,0 0 0 16,0 0 2-16,12 0 0 0,-12 0-4 0,0 0 8 15,0 0-7-15,0 0 2 0,0 0 4 0,13-3-8 16,-13 3 8-16,0 0 2 0,0 0-7 0,14 0 2 16,-14 0-2-16,0 0-3 0,13-1 2 0,-13 1 1 15,0 0 2-15,12 1-4 0,-12-1-3 0,0 0 10 16,12-1-2-16,-12 1-4 0,0 0 3 0,13-2-3 15,-13 2-2-15,0 0 6 0,12-2-6 0,-12 2 3 0,0 0 8 16,11-1-1-16,-11 1-9 0,0 0 3 0,11-1 0 16,-11 1 3-16,0 0-3 0,13 0 3 15,-13 0-5-15,0 0-2 0,0 0 1 0,16-1 4 0,-16 1-4 16,0 0 1-16,11-2 3 0,-11 2 7 0,12-2-13 16,-12 2 0-16,0 0 6 0,16 0 2 0,-16 0-3 15,9-1 4-15,-9 1-6 0,0 0 3 0,12 0-1 16,-12 0 2-16,0 0-3 0,13-1 1 0,-13 1 0 15,9 1-1-15,-9-1-3 0,0 0 5 0,0 0-1 0,14-1-4 16,-14 1 4-16,0 0 5 0,13 0-3 16,-13 0-8-16,0 0 5 0,12-2 4 0,-12 2-4 15,0 0 2-15,11 0-3 0,-11 0 4 0,0 0 1 0,13 0 0 16,-13 0 3-16,0 0-11 0,0 0 2 16,13 0 1-16,-13 0 2 0,0 0 4 0,14-3-7 15,-14 3 7-15,0 0-7 0,0 0 0 0,15 0 2 0,-15 0 3 16,0 0-2-16,11-3 0 0,-11 3-2 0,9-2 2 15,-9 2-3-15,0 0 3 0,10-3 5 16,-10 3 4-16,0 0-18 0,14 0 12 0,-14 0-6 0,0 0 4 16,12-3 4-16,-12 3-4 0,10-2-3 0,-10 2 3 15,0 0 5-15,12-1-3 0,-12 1-9 0,12 0 8 16,-12 0 3-16,0 0-4 0,13-1-1 0,-13 1 4 16,0 0-4-16,12-2 6 0,-12 2-1 0,10-2-4 15,-10 2 0-15,9-2 2 0,-9 2-4 0,11-1 8 16,-11 1-1-16,0 0-5 0,11-3-4 0,-11 3 13 15,0 0-7-15,11-1 1 0,-11 1 6 0,0 0-5 16,12-2 3-16,-12 2 2 0,0 0-8 0,11-2 5 16,-11 2-2-16,0 0 0 0,11-2-5 0,-11 2 7 0,8-2-6 15,-8 2 5-15,0 0 2 0,11-2-7 0,-11 2-3 16,0 0 5-16,11-3-1 0,-11 3 3 16,0 0-8-16,10-3 2 0,-10 3 2 0,0 0 3 0,12 0-4 15,-12 0-3-15,0 0 2 0,12-3 5 0,-12 3 2 16,8-1-5-16,-8 1-15 0,0 0 14 0,15-4-1 15,-15 4 8-15,11-1-4 0,-11 1-4 0,0 0 4 16,14-1-3-16,-14 1-4 0,11 0 8 0,-11 0-5 16,0 0-2-16,13-3-6 0,-13 3 10 0,9-1 0 15,-9 1 1-15,0 0-2 0,13 0 4 0,-13 0-2 16,0 0-2-16,11-2 3 0,-11 2 3 0,0 0-8 16,11-1 0-16,-11 1 1 0,0 0 5 0,0 0-4 15,13-2-1-15,-13 2 0 0,0 0 2 0,10-3-3 0,-10 3 1 16,0 0 4-16,9-1 2 0,-9 1-10 0,0 0 5 15,14-2-1-15,-14 2 5 0,0 0-6 16,12 0 1-16,-12 0-2 0,9-2 6 0,-9 2 0 0,0 0 0 16,12-1-3-16,-12 1 2 0,0 0 1 0,15 0-2 15,-15 0-1-15,0 0 0 0,11-3-1 0,-11 3 3 16,0 0 0-16,13 0 5 0,-13 0-13 0,10-2 11 16,-10 2-5-16,0 0-1 0,15-3-3 0,-15 3 7 15,10-4-3-15,-10 4 5 0,12 0-22 0,-12 0 15 16,0 0 2-16,17-1 3 0,-17 1-4 0,10-3 5 15,-10 3-3-15,11 0-3 0,-11 0 1 0,0 0 1 16,13 0 4-16,-13 0-1 0,10-2-8 0,-10 2 5 16,0 0 5-16,0 0 1 0,15 0-7 0,-15 0 1 0,0 0-1 15,14-1 3-15,-14 1-2 0,0 0 4 16,0 0-4-16,13 0-1 0,-13 0-1 0,0 0 4 16,0 0 0-16,12 0-4 0,-12 0 1 0,0 0-3 0,0 0 3 15,12-3 0-15,-12 3 2 0,10 0-1 0,-10 0-6 16,0 0 4-16,19 0 2 0,-19 0-1 15,11-2 2-15,-11 2 2 0,13 0-3 0,-13 0-1 0,12 2 1 16,-12-2 0-16,12 0 2 0,-12 0-1 0,12 0-3 16,-12 0 1-16,11 0 4 0,-11 0-11 0,12-2 8 15,-12 2 3-15,16 2-7 0,-16-2 5 0,12-2 0 16,-12 2-1-16,11 0 4 0,-11 0-5 0,0 0 1 16,12 2-3-16,-12-2-1 0,12 0 11 0,-12 0-5 15,0 0 1-15,12 0-7 0,-12 0 7 0,0 0-3 0,13 0 1 16,-13 0 0-16,0 0 1 0,12 0-4 15,-12 0 6-15,0 0-12 0,0 0 10 0,14 0 4 0,-14 0-1 16,0 0-7-16,14 0 4 0,-14 0-7 0,8 3 12 16,-8-3-9-16,0 0 2 0,15 1-3 15,-15-1 5-15,0 0-1 0,15 0-1 0,-15 0-4 0,8 2 1 16,-8-2 2-16,12 0 7 0,-12 0-8 0,16 0 0 16,-16 0 5-16,13 0-2 0,-13 0-6 15,11 0 10-15,-11 0-8 0,12 0 0 0,-12 0 2 0,12 0 6 16,-3 3-12-16,-9-3 6 0,0 0 2 0,14 0-1 15,-14 0 0-15,0 0 3 0,12-3-7 0,-12 3 5 16,0 0 2-16,12 0-2 0,-12 0-4 0,0 0 8 16,12 0-5-16,-12 0 2 0,0 0-4 0,12 0 2 15,-12 0-10-15,0 0 13 0,14 0-1 0,-14 0 0 16,0 0-5-16,10 0 6 0,-10 0-9 0,0 0 9 0,0 0 0 16,15 0-4-16,-15 0 0 0,0 0 3 0,11-2-3 15,-11 2 4-15,0 0-5 0,0 0 5 16,15 0-3-16,-15 0 1 0,0 0-2 0,9-1 4 0,-9 1-2 15,0 0-1-15,0 0-1 0,0 0 1 0,0 0 3 16,0 0 1-16,14-3-7 0,-14 3 7 16,0 0-7-16,0 0 8 0,0 0 0 0,0 0-1 0,10-2-2 15,-10 2 3-15,0 0-5 0,0 0 7 0,0 0-3 16,0 0 1-16,11 0 1 0,-11 0-2 0,0 0-4 16,0 0 0-16,0 0 13 0,11-3-7 0,-11 3-1 15,0 0 1-15,0 0 0 0,0 0-1 0,9-4 3 16,-9 4-2-16,0 0-6 0,0 0 8 0,0 0-11 15,8-5 6-15,-8 5 5 0,0 0-4 0,0 0-2 16,0 0 4-16,0 0-8 0,10-1 5 0,-10 1-4 16,0 0 4-16,0 0-4 0,9-2-1 0,-9 2 5 15,0 0 1-15,0 0-6 0,12-4 3 0,-12 4 2 0,0 0 1 16,0 0-7-16,13-1 8 0,-13 1-7 0,0 0 3 16,12-1 0-16,-12 1-1 0,0 0 2 15,14 1-2-15,-14-1 0 0,0 0-2 0,13 0 0 0,-13 0 3 16,0 0-7-16,16 0 9 0,-16 0-3 0,0 0 5 15,11 1-7-15,-11-1 2 0,0 0-4 0,0 0 5 16,0 0-2-16,13-1 4 0,-13 1-3 0,0 0 2 16,0 0 2-16,0 0-1 0,11 0-14 0,-11 0 12 15,0 0 1-15,0 0-4 0,0 0 4 0,0 0-2 16,0 0-3-16,0 0 6 0,12 0-8 0,-12 0 7 16,0 0-3-16,0 0-1 0,0 0 2 0,0 0 0 15,0 0-1-15,11-1 1 0,-11 1-4 0,0 0 8 0,0 0-7 16,0 0 7-16,13 0-2 0,-13 0-4 0,0 0 4 15,15 1-2-15,-15-1-1 0,11 1 0 16,-11-1-3-16,0 0 5 0,13 0 2 0,-13 0 0 0,10 3-1 16,-10-3 2-16,0 0-4 0,12 1 3 0,-12-1-1 15,0 0-2-15,0 0-2 0,13 0-3 0,-13 0 1 16,0 0 4-16,11 0-3 0,-11 0 0 0,0 0 5 16,0 0 2-16,10 2-4 0,-10-2 0 0,0 0 0 15,0 0 2-15,0 0-2 0,0 0-3 0,0 0 4 16,0 0-1-16,0 0 0 0,0 0 0 0,13-2 1 15,-13 2 4-15,0 0-6 0,0 0 4 0,0 0-6 16,0 0 1-16,0 0 5 0,0 0-4 0,0 0 1 16,11 0-2-16,-11 0-1 0,0 0 8 0,0 0-3 15,0 0 4-15,0 0-11 0,0 0 5 0,11-1-2 16,-11 1-1-16,0 0-1 0,0 0 2 0,0 0 0 16,0 0 5-16,17 0-5 0,-17 0 2 0,0 0-2 0,14 0 5 15,-14 0-2-15,11 0 1 0,-11 0-5 0,0 0 0 16,15 1 0-16,-15-1 4 0,10 0-1 0,-10 0 0 15,0 0 3-15,12 0-4 0,-12 0 6 0,0 0-1 16,10 0-6-16,-10 0 0 0,0 0 4 0,0 0-4 16,12 0 1-16,-12 0 3 0,0 0 0 0,11 2-1 15,-11-2-7-15,0 0 3 0,9 1 9 0,-9-1 0 16,0 0-15-16,13 0 14 0,-13 0-5 0,0 0-1 16,12 0-2-16,-12 0 6 0,9 3-6 0,-9-3 2 15,0 0 4-15,11 2-3 0,-11-2 3 0,0 0-6 16,12 0 3-16,-12 0-1 0,0 0-1 0,12 3 3 15,-12-3 4-15,10 1-4 0,-10-1 1 0,0 0-1 16,12 0 0-16,-12 0 0 0,11 1-3 0,-11-1 4 0,0 0-5 16,13 2 5-16,-13-2-4 0,9 2 6 0,-9-2-7 15,9 3 7-15,-9-3-1 0,12 0-4 0,-12 0-3 16,0 0 4-16,14 0-2 0,-14 0 4 0,9 1 0 16,-9-1-1-16,0 0-5 0,15 0 4 15,-15 0 1-15,0 0-18 0,8 2 19 0,-8-2-2 0,0 0-4 16,10 0 5-16,-10 0-2 0,0 0 6 0,0 0-6 15,12 0 7-15,-12 0-6 0,0 0 0 0,0 0 4 16,12 0-4-16,-12 0 4 0,0 0-3 0,0 0 4 16,0 0-5-16,11 3 3 0,-11-3-9 0,0 0 9 15,11 1 0-15,-11-1-6 0,0 0 6 0,0 0 2 16,13 0 1-16,-13 0-3 0,0 0-1 0,9 0-3 16,-9 0 1-16,0 0 6 0,0 0-2 0,9 3-2 15,-9-3-4-15,0 0 10 0,0 0 1 0,0 0-1 16,0 0 0-16,11 1 1 0,-11-1 2 0,0 0-3 15,0 0-1-15,0 0 8 0,0 0-3 0,0 0-3 0,0 0 0 16,0 0 2-16,0 0-2 0,0 0 2 0,0 0 1 16,0 0-2-16,0 0 1 0,0 0 3 15,0 0 1-15,0 0-4 0,0 0 0 0,0 0 0 0,0 0 5 16,0 0 4-16,0 0 3 0,0 0-5 0,0 0 4 16,0 0-1-16,0 0-2 0,0 0 2 0,0 0 4 15,0 0-7-15,0 0 1 0,0 0 5 0,0 0 3 16,0 0 0-16,0 0-8 0,0 0 1 0,0 0 2 15,0 0-8-15,0 0 3 0,0 0-4 0,0 0-1 16,0 0-6-16,0 0 4 0,0 0 0 0,0 0-3 16,0 0-5-16,0 0-6 0,0 0-7 0,0 0-20 15,0 0-21-15,0 0-8 0,0 0-22 0,-24-14-20 0,24 14-19 16,0 0-42-16,-20 0-129 0,10 0-315 0,10 0 139 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21:11.20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634E2A5-1233-409B-AEAC-42ABD5C1F697}" emma:medium="tactile" emma:mode="ink">
          <msink:context xmlns:msink="http://schemas.microsoft.com/ink/2010/main" type="inkDrawing" rotatedBoundingBox="14535,9624 18023,9324 18030,9399 14541,9699" shapeName="Other"/>
        </emma:interpretation>
      </emma:emma>
    </inkml:annotationXML>
    <inkml:trace contextRef="#ctx0" brushRef="#br0">0 352 8 0,'0'0'101'0,"0"0"-13"0,0 0-4 0,0 0-13 15,0 0-2-15,0 0-5 0,0 0-7 0,0 0-3 16,0 0 3-16,0 0-1 0,0 0-11 0,0 0 2 16,0 0-13-16,0 0-2 0,0 0-1 0,0 0-3 15,0 0-5-15,0 0 5 0,0 0-6 0,0 0-2 16,0 0-4-16,0 0-6 0,0 0 7 0,0 0-7 16,0 0 2-16,35-4 3 0,-35 4-3 0,14 1-4 15,-14-1 2-15,19-1 1 0,-9 1-9 0,-10 0 7 16,21-1-2-16,-12 1 2 0,6 0-5 0,-2-1 2 15,0 1 5-15,2-3-19 0,-3 3 20 0,4-3-11 0,-4 0 9 16,2 0 5-16,0 0 6 0,1 0-5 0,0 1 5 16,0-2-5-16,2 2 5 0,-2 0-6 15,-1-1-11-15,1 0 15 0,-2 0 2 0,3-2-2 0,-2 1 0 16,2 1-16-16,-3-1 9 0,3 0-1 0,0 0-1 16,-3 2 0-16,1-2 3 0,2 2 2 0,-3-2-7 15,2 1-2-15,1 0 2 0,1-1-1 0,-3 1 0 16,2 1-1-16,-3 0 0 0,0 0 5 0,4-1-11 15,-2 2 0-15,-1-1 5 0,0-2-15 0,1 0 15 16,-2 1 0-16,1 2 0 0,-1-2-2 0,-1 0 0 16,1 2 0-16,-2-1 3 0,3-2 0 0,-2 2-4 15,-3 2-3-15,-9 0 2 0,21-3 6 0,-13 2-6 16,1-1 0-16,-9 2-1 0,18-2 3 0,-7 1-7 16,-4 0 6-16,4-2 3 0,-1 2-3 0,0 0-5 15,4 2 6-15,-14-1 0 0,18-2-3 0,-3 2-1 0,-1 0 2 16,-5 0 4-16,7 0-3 0,-1-3 1 0,-1 2-5 15,-1 1-3-15,2 0 6 0,2 0-5 0,-4-1 1 16,4 0 2-16,-4-2 3 0,4 3 0 0,-2 0-5 16,-2 0 7-16,3-4-5 0,-2 4 4 0,2 0-3 15,-3-2-3-15,0-1 4 0,-1 3-3 0,2-3 3 16,-1 3 2-16,-3 0-3 0,4 0-3 0,1-3 6 16,-2 2-12-16,-1 0 10 0,1 1 4 0,-1 0-5 15,2-1-1-15,-1-2 3 0,0 3-1 0,2-1 3 16,-2 0-6-16,3 1 0 0,-2-2 6 0,2 2 0 15,-3-2-8-15,2 1 2 0,2 1 3 0,2 0-3 16,-4-3 2-16,1 3 2 0,1-2 1 0,1 4-1 16,-2-2-1-16,1-2 7 0,0 2-7 0,0 0-3 15,0 0 1-15,-4 0-10 0,3-1 12 0,-2-2 2 16,2 3-7-16,-2 0 7 0,2 0-7 0,-3 0 9 0,1-2-4 16,1 2-1-16,-1 0 2 0,-1 0 2 15,3 0-4-15,-2-3 0 0,-3 3 1 0,4-3 1 0,-1 3 1 16,-3-1-5-16,2-1 2 0,2 1 1 0,-6-2 0 15,5 2-4-15,-14 1 4 0,25-2-2 0,-9-1 1 16,-4 3 0-16,1-1 0 0,-2 0 8 0,2-3-11 16,3 4 6-16,-3-2-4 0,3 1 4 0,-3-2-1 15,0 3-3-15,1 0 4 0,-1 0-6 0,-1 0 3 16,1-3-1-16,-1 3 2 0,2 0 0 0,0 0 1 0,-1-1 1 16,-13 1-1-16,21 0-4 0,-10-1 2 15,1 1 0-15,4-1-2 0,-4 1-4 0,1-3 2 16,-2 3 8-16,2 0-1 0,-13 0-2 0,19-1 0 0,-9 0 1 15,5 1-1-15,-15 0-2 0,18 0 4 16,-10 0-1-16,2-2-1 0,-10 2 2 0,18-2 2 0,-7 2-5 16,1 0 4-16,-12 0-16 0,18 0 12 0,-8 0 1 15,1-1 1-15,-11 1 4 0,20-3-6 0,-7 3 8 16,-3 0-4-16,3-2-1 0,-2 1 1 16,-11 1 2-16,18 0-1 0,-8-1 1 0,-10 1 2 0,19-2 2 15,-10 0-8-15,-9 2 1 0,18-1-8 0,-7 1 10 16,-11 0 2-16,17-2-3 0,-8 2-2 0,-9 0 3 15,22 0-1-15,-9-1-1 0,-1 1 0 0,2-2 4 16,-2 1-6-16,1-1 0 0,0 1 2 0,1 1-6 16,0-2 8-16,-1 1-5 0,1 0-10 0,-1-1 12 15,-1 1 0-15,-12 1 4 0,23-2-3 0,-12 2-2 16,1-3 5-16,1 0 3 0,-2 3-2 0,0 0 4 16,5-3-5-16,-2 0 4 0,2 1-1 0,-3 1 3 15,4 0-3-15,-2-3-4 0,2 3 1 0,-1 1 6 0,1-4-4 16,-1 4 1-16,1-3-2 0,5 0-2 15,-4 0 1-15,4 2-1 0,-7 1 4 0,2-2-5 16,-1 2 0-16,-2-3-1 0,0 0 2 0,-1 3-1 0,0-4 4 16,2 4-2-16,-2-1-6 0,-13 1 5 0,14-1-2 15,-5-2-2-15,-9 3 2 0,16-1-5 0,-16 1 6 16,9-2-3-16,-9 2-2 0,0 0 3 0,17 0-1 16,-17 0 3-16,9-1-5 0,-9 1 0 0,10-3 1 15,-10 3 0-15,14-3 0 0,-14 3 2 0,9-2-6 16,-9 2 4-16,14-1 1 0,-14 1 2 0,12-2-5 15,-12 2 2-15,12 0 0 0,-12 0 3 0,10-3-2 16,-10 3-1-16,0 0-4 0,12-3 4 0,-12 3-2 16,0 0 3-16,9-3-2 0,-9 3 0 0,0 0-4 15,10-4 4-15,-10 4-1 0,0 0-8 0,0 0-11 16,0 0-12-16,0 0-16 0,0 0-4 0,0 0-17 16,0 0 0-16,0 0-14 0,0 0-19 0,0 0-139 15,0 0-263-15,0 0 117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21:20.17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8910841-98B0-4721-BF19-CBD4ADC64C9D}" emma:medium="tactile" emma:mode="ink">
          <msink:context xmlns:msink="http://schemas.microsoft.com/ink/2010/main" type="inkDrawing" rotatedBoundingBox="12954,12760 18802,12134 18808,12191 12960,12816" shapeName="Other"/>
        </emma:interpretation>
      </emma:emma>
    </inkml:annotationXML>
    <inkml:trace contextRef="#ctx0" brushRef="#br0">-1 638 57 0,'0'0'114'0,"0"0"-7"0,0 0-4 0,0 0-11 16,2-7-8-16,-2 7-9 0,0 0-7 0,0 0-8 15,0 0-1-15,0 0-7 0,0 0-8 0,0 0 1 16,0 0-13-16,0 0 1 0,0 0 0 0,0 0-8 16,0 0 4-16,0 0-12 0,0 0 2 0,10-4-5 15,-10 4-1-15,0 0 4 0,0 0-7 0,0 0 3 0,9-3 1 16,-9 3-8-16,0 0 3 0,10-2-6 15,-10 2 3-15,0 0-1 0,16-1 9 0,-16 1-2 0,12-3-2 16,-12 3 2-16,11-1-4 0,-11 1-5 0,15-4 6 16,-6 2 0-16,-9 2-2 0,14-3-3 0,-14 3 4 15,16-3-6-15,-8 3 3 0,-8 0 0 0,17-3-8 16,-8 0 2-16,-9 3 7 0,14-1-2 0,-4 0-2 16,-10 1 7-16,18-3-7 0,-8 1-5 0,1 2 3 15,-11 0 0-15,21-2 2 0,-12-1-4 0,3 1 0 16,-1 1 1-16,2 0 1 0,-2 1-1 0,-11 0 0 15,23-2 2-15,-9-1 6 0,-4 3-9 0,3-3 7 16,3 2-4-16,-3-1-2 0,1 1-2 0,-1-1 0 16,0 2-2-16,3 0 7 0,-4 0 1 0,-2-3-6 15,3 2 6-15,-2-1-6 0,2 0 2 0,-3 1 5 0,3 1-4 16,0-1 1-16,-1 1-2 0,-1-2 5 16,2 0-3-16,-13 2-4 0,21 0 4 0,-11 0-4 15,-10 0 3-15,20-1 2 0,-10 1 2 0,-10 0-6 0,17-1-1 16,-17 1 5-16,17-3-3 0,-9 3 3 0,-8 0-4 15,16-1 6-15,-16 1 1 0,17-1-7 0,-11 2-3 16,-6-1 6-16,17-1-4 0,-17 1 5 0,17-1-7 16,-9 1-2-16,3-3 8 0,-11 3 3 0,19 0-7 15,-7-2 2-15,-2 2 2 0,3-4 2 0,-1 4-3 16,4-3 1-16,-3 2-3 0,1 0 4 0,-1 1 1 16,3-1 2-16,-4-2-5 0,2 2 5 0,2-1-6 15,-2 2-9-15,2-3 13 0,-3 2-3 0,1 0-5 16,-4 1 8-16,5 0-4 0,-2 0 1 0,2 0-6 15,-6 0 0-15,3 1 3 0,2-1 4 0,-14 0-6 16,22 0 2-16,-13 0-1 0,2 0-1 0,-11 0-2 16,19-1-8-16,-5 1 6 0,-5 0 8 0,5-1 1 15,-14 1-8-15,25-3-1 0,-12 2 2 0,3-2 4 0,-2 3-1 16,2-2-1-16,-1 2 4 0,0-6 0 16,2 6-6-16,-1-5 8 0,-2 4 0 0,6-2-2 0,-6-1 7 15,3 2-6-15,-1 1 0 0,-2-2-3 0,2 0 8 16,-3 0-3-16,1 1 0 0,0-1 4 0,1 0-4 15,-7 2 1-15,9-2-3 0,-6-1 1 0,3 4-2 16,0-2 1-16,-1-1-4 0,0 2 7 0,-4 0-2 16,4-1 0-16,-1-1 4 0,1 2-10 0,-1 0 8 15,-2 0 1-15,3-1-6 0,-1-1-3 0,-1 2 5 0,2-1-1 16,0 1 4-16,-4-1-4 0,5 1 1 16,-5 0 0-16,3-3 3 0,-1 3-7 0,2 1 5 15,-1-1-5-15,2-2 4 0,-2 1 4 0,-2 1-9 16,-1-1 10-16,-9 2-3 0,22-2-8 0,-11 1 4 0,2 1 0 15,-1-3 5-15,1 3 0 0,-1-2-3 16,2 2 1-16,-2-2 1 0,0 0 1 0,1-1 2 16,0 2-3-16,1-2-7 0,-2 2 8 0,1 0 0 0,-3-1-4 15,6 0 0-15,-3-1 2 0,1 2-1 0,1-1 0 16,-1 0 7-16,2-1-3 0,0 2-9 16,-1-3 0-16,1 2 3 0,0 2 6 0,1-4-1 0,-3 1-25 15,2 1 27-15,1 1-2 0,0-2 0 0,0 1 1 16,-2-1-5-16,1 0-1 0,0 3 8 0,1-4-5 15,-2 0 2-15,1 3-3 0,1-3 2 0,-1 3 0 16,-2-1-1-16,3-1 3 0,2 1-4 0,-2-2 2 16,0 2-5-16,0 1 4 0,1-2 3 0,-3 0 0 15,2 1-5-15,8-2 5 0,-9 3-4 0,1-1 2 16,-1-2-1-16,1 1-4 0,-2 1 11 0,2 1-10 16,-2-1-1-16,2-1 2 0,0 3 6 0,-2-3-4 15,4 0 1-15,-4 3 1 0,2 0-5 0,-1-3 0 16,1 1 9-16,-1 0-6 0,1-1 0 0,0 3 3 0,-3 0-10 15,3-4 5-15,-1 4 3 0,0-1 1 16,-1-3 2-16,2 4-7 0,0 0 5 0,0-2 2 16,0 1-4-16,0-2 1 0,0 1-1 0,-2 1-1 0,4 1-1 15,-2-2-2-15,1 1 3 0,-1-1 1 0,2 1 2 16,-2 0-4-16,1-1 1 0,-1-1 3 16,0 2-2-16,4 0 4 0,-5-1-3 0,-1 0 0 0,2 1-1 15,-1 1 0-15,1-3-2 0,0 3 0 0,0-4 4 16,0 2 0-16,0 2 0 0,0-2 0 0,0 0 1 15,-3 0-2-15,3-1 1 0,-2 3 2 0,-1-2-7 16,3 0 3-16,0 2 0 0,-1-2 0 0,-2 1-4 16,3 1 4-16,-1-2-1 0,1 1 4 0,1-1-1 15,-3 2-5-15,4-3 4 0,-2 2 1 0,1 1 2 16,-1-4-8-16,-2 3 5 0,2-1-18 0,0 2 18 16,-2-1-1-16,-1 1 2 0,1-2 2 0,-2 1-7 15,3 1 8-15,-2 0-4 0,-1-1 3 0,3 1 1 16,-3-2-9-16,-2 0 10 0,4 1-9 0,-2 0 3 15,0 1-5-15,2 0 5 0,-2 0 0 0,0 0-2 16,1-3 2-16,-1 3 4 0,1 0-2 0,0-3-1 0,-1 3 1 16,3-3-11-16,-3 3 7 0,1 0 3 0,1 0 1 15,-1-3-5-15,-2 2 4 0,3 1 5 0,1-1-3 16,-3 1-7-16,3 0 3 0,-3-4 1 0,3 3 0 16,-2 0 2-16,-1-3-6 0,1 3 0 0,1 0 2 15,0 0 1-15,1-2-2 0,1 1 0 0,-2-2 1 16,0 3 0-16,0-1 0 0,-1 1 2 0,0-1-6 15,2 2 8-15,-3-3-7 0,1 0 10 0,-4 3-5 16,4-3-3-16,-5 2-1 0,3 0 3 0,-2 0 2 16,-10 1-7-16,24-4 3 0,-12 1 2 0,-2 3-4 15,-10 0 2-15,20-1 3 0,-11 1 0 0,1-1 3 16,-10 1-7-16,19-1 0 0,-11-2 1 0,-8 3 3 16,20-2-2-16,-12 1 5 0,3 1 0 0,-11 0-2 0,17-3 0 15,-7 3 0-15,-1-2-2 0,-9 2-1 0,17 0 1 16,-6-1-4-16,-11 1 0 0,18-2 6 15,-7 2-1-15,-11 0 0 0,17-1-1 0,-17 1 1 16,18-3-4-16,-10 3 11 0,2-1-10 0,-10 1 0 0,17 0 1 16,-8-1 3-16,-9 1-4 0,19-1 7 0,-19 1-5 15,17 0 0-15,-10-3 1 0,-7 3 1 0,17-2-3 16,-6 1 3-16,-11 1-1 0,17-5-16 0,-9 3 19 16,-8 2-4-16,17-2-1 0,-7 2 3 0,-10 0 5 15,17-2 0-15,-9 0-7 0,-8 2 0 0,21 0 5 16,-12-2-4-16,2 2 4 0,-1-4 1 0,-10 4-2 0,24-1-1 15,-11-1-2-15,0 0-1 0,1 1 6 16,-2 0 1-16,2-3-2 0,1 3-4 0,-2 2 7 16,-2-3 0-16,5 2-2 0,-2-2 6 0,1 2-8 0,-2 0 4 15,0-3-1-15,1 0 3 0,-2 3 2 0,1 0-12 16,0-2 9-16,-13 2-6 0,23-3-4 0,-13 2 7 16,-1-2 4-16,-9 3-8 0,20-3 8 0,-11 3-3 15,-9 0 2-15,17-4-5 0,-8 2 6 0,-9 2-9 16,18 0 5-16,-7-1-3 0,-2-2 2 0,-9 3-5 15,23-1 3-15,-13-1 5 0,3 2-4 0,1-3 2 16,-1 3 7-16,-1-1-5 0,1 0 0 0,1-2 4 16,-1 1-3-16,-1 2-1 0,4-1-2 0,-3 1-2 15,0-4-5-15,3 7 3 0,-5-7 4 0,3 3-2 16,-3 1 2-16,2-4-3 0,2 4 7 0,-2 0-5 16,-3-1 2-16,-10 1 3 0,19-2 2 0,-9 1-5 15,1-1-1-15,-11 2-8 0,15-1 14 0,-15 1-7 0,15-3 3 16,-8 1-4-16,-7 2 0 0,12 0 2 15,-12 0-3-15,15 0-3 0,-15 0 5 0,9-4-7 16,-9 4 8-16,0 0-7 0,10-2 2 0,-10 2-1 0,0 0-3 16,0 0-3-16,13 0-5 0,-13 0-13 0,0 0-9 15,0 0-12-15,0 0-4 0,0 0-16 16,0 0-15-16,0 0-16 0,0 0-147 0,0 0-264 0,0 0 117 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5:52.06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FEB4C08-2023-4297-B85A-7425AC9135ED}" emma:medium="tactile" emma:mode="ink">
          <msink:context xmlns:msink="http://schemas.microsoft.com/ink/2010/main" type="inkDrawing" rotatedBoundingBox="1219,1678 2801,1592 2803,1632 1222,1717" semanticType="underline" shapeName="Other">
            <msink:sourceLink direction="with" ref="{D72FEE59-5FC6-4B65-859C-669DB95A5424}"/>
          </msink:context>
        </emma:interpretation>
      </emma:emma>
    </inkml:annotationXML>
    <inkml:trace contextRef="#ctx0" brushRef="#br0">-50 874 129 0,'0'0'172'0,"0"0"-19"0,0 0-11 0,0 0-10 0,0 0-8 15,0 0-11-15,0 0-6 0,0 0-3 0,0 0-9 16,34-6-11-16,-34 6-4 0,11 0 0 0,-11 0-7 16,13-2-2-16,-13 2 1 0,15 2-7 0,-7-4-3 15,-8 2 0-15,23-1-4 0,-10-1 1 0,2-1-4 16,-3 2 5-16,4-1-11 0,-2-1-1 0,2 0-3 15,7-1-2-15,-3 2-2 0,-3 0-7 16,0 0 0-16,1 0-5 0,8-2-4 0,-6 1 0 0,-3 2-1 16,0-2-1-16,0 1 1 0,-4-2-2 0,4 1-7 15,0 2-2-15,0-1-1 0,-1 2-1 0,-1-3 1 16,1 2-4-16,0 1 3 0,1-2-3 16,-4-1-1-16,3 3 3 0,2 0-5 0,-1-2 4 0,0 1 8 15,4 1-13-15,5-2 6 0,-5 0-2 0,1 2-2 16,2-4-3-16,2 2 1 0,-1 2 3 0,2-2 0 15,2 1 0-15,-4 1-6 0,-1-2 1 0,3-2 3 16,-3 4-1-16,4-2 2 0,-5 2-4 0,2-2-2 16,-8 1 0-16,2 2 3 0,-2-2 0 0,0 1-1 15,-3 0-2-15,2 0-1 0,-3 0 8 0,2 0-6 16,-3 1-2-16,-1 1 1 0,0 0 0 0,-11-2 0 16,20 0 1-16,-10 0-3 0,-10 0 0 0,19 0 2 15,-10 0 3-15,0 3-4 0,5-2 2 0,-1-2 0 16,1 1 4-16,1-3 6 0,1 3 0 0,-3 3 2 15,0-6-1-15,1 3 0 0,0 0 0 0,-4-2-1 16,3 0 2-16,-1 2 1 0,-2-1-2 0,-10 1-2 16,15-1-1-16,-15 1 2 0,15 0-1 0,-15 0 1 15,11 0 3-15,-11 0-2 0,12 0-3 0,-12 0 6 16,0 0 1-16,0 0 0 0,13 0 2 0,-13 0 0 16,0 0 2-16,0 0-3 0,11-2 0 0,-11 2-1 15,0 0-2-15,0 0 3 0,12 0-3 0,-12 0 3 16,0 0-3-16,0 0 0 0,12 0 2 0,-12 0 0 15,0 0-2-15,0 0 2 0,13-2-3 0,-13 2 1 16,0 0 1-16,0 0-3 0,12 0-6 0,-12 0 2 16,0 0-2-16,0 0-1 0,0 0 1 0,9 4-5 15,-9-4 3-15,0 0-1 0,0 0 0 0,8 2-1 0,-8-2-1 16,0 0 2-16,10 4-2 0,-10-4 4 16,0 0-3-16,0 0-1 0,0 0-3 0,16 0 7 15,-16 0-3-15,0 0 1 0,0 0-3 0,0 0-3 16,0 0 5-16,0 0 1 0,0 0-3 0,0 0 3 0,0 0-2 15,8 0 2-15,-8 0 2 0,0 0-3 16,0 0 1-16,0 0 5 0,0 0-8 0,0 0 4 16,0 0-4-16,0 0 0 0,0 0-5 0,0 0-6 15,0 0-16-15,0 0-13 0,0 0-26 0,0 0-32 16,0 0-38-16,0 0-29 0,0 0-40 0,0 0-51 16,0 0-162-16,0 0-453 0,-49-2 202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04:11.89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00C194A-9203-4909-9B9B-8AF1B0B83B84}" emma:medium="tactile" emma:mode="ink">
          <msink:context xmlns:msink="http://schemas.microsoft.com/ink/2010/main" type="writingRegion" rotatedBoundingBox="27039,2363 28199,2561 28074,3292 26914,3094"/>
        </emma:interpretation>
      </emma:emma>
    </inkml:annotationXML>
    <inkml:traceGroup>
      <inkml:annotationXML>
        <emma:emma xmlns:emma="http://www.w3.org/2003/04/emma" version="1.0">
          <emma:interpretation id="{2544E52B-61F7-445F-AC80-26DA3FB84D51}" emma:medium="tactile" emma:mode="ink">
            <msink:context xmlns:msink="http://schemas.microsoft.com/ink/2010/main" type="paragraph" rotatedBoundingBox="27039,2363 28199,2561 28074,3292 26914,3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B64019-9B55-4C33-BA20-745476C142BB}" emma:medium="tactile" emma:mode="ink">
              <msink:context xmlns:msink="http://schemas.microsoft.com/ink/2010/main" type="line" rotatedBoundingBox="27039,2363 28199,2561 28074,3292 26914,3094"/>
            </emma:interpretation>
          </emma:emma>
        </inkml:annotationXML>
        <inkml:traceGroup>
          <inkml:annotationXML>
            <emma:emma xmlns:emma="http://www.w3.org/2003/04/emma" version="1.0">
              <emma:interpretation id="{1898034A-2DA1-48C0-92F8-AEF6A26BA950}" emma:medium="tactile" emma:mode="ink">
                <msink:context xmlns:msink="http://schemas.microsoft.com/ink/2010/main" type="inkWord" rotatedBoundingBox="27039,2363 28199,2561 28074,3292 26914,3094"/>
              </emma:interpretation>
            </emma:emma>
          </inkml:annotationXML>
          <inkml:trace contextRef="#ctx0" brushRef="#br0">26204 1323 81 0,'0'0'141'0,"0"0"-14"0,1-9 8 16,-1 9-2-16,0 0-2 0,0 0-10 0,6-7-10 15,-6 7-6-15,0 0-8 0,0 0-3 0,0 0-3 16,2-9-3-16,-2 9-2 0,0 0 0 0,0 0-3 16,0 0-6-16,0 0 4 0,0 0-4 0,0 0-4 15,0 0 1-15,0 0-8 0,0 0-2 0,0 0-3 0,0 0-2 16,0 0-5-16,0 0-4 0,0 0-6 0,0 0 1 16,0 0-2-16,0-12-8 0,0 12 3 15,0 0-6-15,0 0-4 0,0 0-3 0,0 0-2 0,0 0-7 16,0 0-2-16,0 0-2 0,0 0-4 0,0 0-3 15,0 0 5-15,0 0-8 0,0 0 0 0,0 0 0 16,0 0-1-16,0 0 0 0,-2 33-1 16,2-33-1-16,-2 12 2 0,4-2 2 0,-2-1-2 0,2 3 4 15,-2 2-1-15,0 0-2 0,3-1 0 0,2 2 2 16,-4 1 0-16,5 1 0 0,-4-2 4 0,1 0 4 16,0-2 0-16,0 2-2 0,1 1-1 0,-2-2 1 15,3 2 2-15,-5-2-3 0,5 0 1 0,-2 1 2 16,-1-4 0-16,0 3 3 0,3-1 0 0,-2-2 0 15,0 1 2-15,3 1-1 0,-4-4-2 0,1 2 5 16,0-4-4-16,-3-7 0 0,3 15-4 0,-1-7-1 16,2-1 2-16,-4-7 1 0,2 16-4 0,1-11-2 15,-3-5 3-15,3 13-3 0,0-7 0 0,-3-6 4 16,3 7-6-16,-3-7 2 0,3 12-2 0,-3-12 1 16,0 9 6-16,0-9-6 0,5 6-2 0,-5-6 0 0,3 9 1 15,-3-9 0-15,0 0-4 0,0 0-4 16,1 9-5-16,-1-9-14 0,0 0-18 0,4 7-11 15,-4-7-21-15,0 0-14 0,0 0-13 0,0 0-10 0,0 0-11 16,0 0-28-16,0 0-24 0,0 0-43 16,0 0-140-16,0 0-386 0,17-14 171 0</inkml:trace>
          <inkml:trace contextRef="#ctx0" brushRef="#br0" timeOffset="454.71">26477 1689 65 0,'0'0'168'0,"0"0"-21"16,0 0-15-16,0 0-16 0,0 0-3 0,0 0-13 15,0 0-16-15,0 0-4 0,0 0-1 16,0 0-3-16,0 0 8 0,0 0-16 0,0 0 2 0,0 0-5 16,0 28 1-16,0-28 2 0,0 0-6 0,6 11 4 15,-6-11-1-15,1 9 3 0,-1-9 7 0,5 6 3 16,-5-6 3-16,5 5-5 0,-5-5 2 0,12 3-5 15,-7 3-10-15,-5-6-1 0,15 1-1 0,-6 1-8 16,-9-2 0-16,16 0-6 0,-7 0 0 0,-9 0-5 16,19-3-6-16,-7-3 0 0,0 4-2 0,1-2-5 15,-7 2-1-15,5-2-5 0,-5 1 5 0,2-3-7 16,1 2-5-16,-9 4-2 0,11-6 2 0,-7 0 0 16,-4 6 1-16,9-11-3 0,-9 11 1 0,4-10 4 15,-4 10-7-15,4-9-1 0,-4 9-1 0,0 0 0 16,0-12-4-16,0 12-3 0,0 0 3 0,-8-10-2 15,8 10-3-15,-13-6 4 0,2 3-4 0,0 0 10 16,-2-1-9-16,-2 2-4 0,2-2 2 0,-2 3 1 16,0-2 1-16,1 3-1 0,-1-1-2 0,4 0 0 15,-1 1 2-15,12 0-4 0,-22 1-1 0,12 0 2 0,10-1-14 16,-15 3-6-16,15-3-13 0,-12 1-12 0,12-1-13 16,-10 6-5-16,10-6-13 0,-7 6-1 15,7-6-22-15,-3 7-14 0,3-7-17 0,0 0-27 0,10 13-34 16,-10-13-152-16,10 7-372 0,-1-5 164 0</inkml:trace>
          <inkml:trace contextRef="#ctx0" brushRef="#br0" timeOffset="903.07">26680 1733 91 0,'0'0'159'0,"0"0"2"0,5 6-7 15,-5-6-11-15,5 4-10 0,-5-4-14 0,0 0-10 16,12 6-10-16,-7-1-8 0,-5-5-2 0,8 9-7 16,-2-3-8-16,-3-3-11 0,-3-3-11 0,7 16 0 15,-4-7-6-15,-1 0-1 0,1-1-4 0,3-1-3 16,-3 2-5-16,1 1-3 0,0-1 2 16,-4 3-3-16,2 0 0 0,2 1-7 0,-4-2 2 0,4 0 0 15,-2 0-5-15,0 1-1 0,-2-3-2 0,3 1 2 16,-3 2-2-16,0 1-2 0,2-5 0 0,1 5-5 15,-3-13 2-15,0 15-3 0,0-6-1 0,1 1 3 16,-1-10-4-16,-1 17 1 0,1-17 2 0,0 16-2 16,0-7 1-16,1-1-3 0,-1-8 1 0,0 0 2 15,-1 17-5-15,1-17 8 0,-3 10-2 0,3-10 2 16,-2 8 13-16,2-8 6 0,-9 4 2 0,9-4 7 16,-12 5-7-16,4-5 0 0,8 0-1 0,-20 0-4 0,6-2 2 15,2 1-3-15,-1-1-1 0,-2-2-1 0,1 1 0 16,-3-1 3-16,6 1 0 0,-6-3-1 15,10 4 3-15,-6-4-3 0,4-1-4 0,-1 0 1 16,3 2-6-16,2-1 1 0,-2 0-5 0,7 6-6 0,-8-13-20 16,8 13-10-16,-2-14-22 0,2 5-26 0,0 9-20 15,5-16-30-15,3 4-32 0,-2-1-30 16,6 5-188-16,-3-6-402 0,2 3 179 0</inkml:trace>
          <inkml:trace contextRef="#ctx0" brushRef="#br0" timeOffset="1684.32">26999 1625 63 0,'0'0'254'0,"0"0"-22"0,0 0-18 15,0 0-24-15,0 0-21 0,0 0-16 0,0 0-18 16,0 0-16-16,0 0-13 0,0 0-7 0,0 0-11 0,0 0-8 16,-4 25-11-16,4-25-6 0,0 0-5 15,4 15-8-15,-4-15-10 0,1 10 6 0,5-4-5 16,-6-6-4-16,3 14-4 0,-3-14-2 0,2 11-4 16,-2-11-3-16,2 14-4 0,-2-14 1 15,3 10-3-15,-3-10-3 0,1 9 0 0,-1-9-2 0,0 0-2 0,0 12 0 16,0-12 2-16,0 0-2 0,0 9 2 0,0-9-5 15,0 0 1-15,3 9 3 0,-3-9-2 16,0 0 1-16,0 0-1 0,0 0 8 0,0 0 5 0,0 0 10 16,0 0 5-16,0 0 9 0,4 7 5 0,-4-7 12 15,0 0-1-15,0 0-4 0,0 0-10 16,0 0-1-16,0 0-10 0,0 0-5 0,0 0 2 16,21-18-9-16,-21 18-3 0,6-13-5 0,1 7-5 0,-2 2-2 15,0-3-5-15,4-4-1 0,2 4-6 0,-6 0-3 16,4-1-2-16,-1 2 4 0,-1-2-7 0,3-2 6 15,-3 1-1-15,-2 3 0 0,1 0 1 16,0 0 0-16,0-2-2 0,-1 3 2 0,1-1 0 0,-6 6-2 16,10-8 3-16,-7 1 1 0,-3 7-2 0,9-7 4 15,-9 7-2-15,8-5-1 0,-8 5-1 0,0 0 5 16,4-9-5-16,-4 9 3 0,0 0-2 0,6-6 3 16,-6 6-3-16,0 0 2 0,0 0-5 0,0 0 2 15,0 0 2-15,0 0-3 0,0 0-2 0,0 0 3 16,0 0-6-16,0 0 4 0,0 0-4 0,0 0 5 15,18 12-1-15,-18-12 1 0,7 9-1 0,-3-3 2 16,-1 3-1-16,-3-9-1 0,6 12-1 0,2 1 5 16,-5-1-4-16,2-3 5 0,-3 3 0 0,4 0 0 15,-2-2 1-15,-1 2 2 0,1 1-1 0,2 0-2 16,-4-2-13-16,1 1-23 0,-1 0-28 0,0 3-32 16,0-2-27-16,1 2-36 0,-2-2-42 0,-2 1-217 15,4-1-451-15,-3-1 200 0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25:03.88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BC88D30-06C8-4D8D-B076-24062E0FB08D}" emma:medium="tactile" emma:mode="ink">
          <msink:context xmlns:msink="http://schemas.microsoft.com/ink/2010/main" type="inkDrawing" rotatedBoundingBox="23090,3162 23255,12351 23050,12354 22885,3166" semanticType="verticalRange" shapeName="Other">
            <msink:sourceLink direction="with" ref="{4B6839B5-9DEB-4D42-957C-F586C9C05B20}"/>
            <msink:sourceLink direction="with" ref="{66FD1887-A57E-4810-9B4E-192F652B9846}"/>
            <msink:sourceLink direction="with" ref="{1B810932-544E-4EE3-BF5A-A14803AF6E0E}"/>
            <msink:sourceLink direction="with" ref="{426EAABA-EC8C-41A2-BF46-C1285EA560B2}"/>
            <msink:sourceLink direction="with" ref="{B24994D3-5A51-41E7-ADC6-137284B2A903}"/>
            <msink:sourceLink direction="with" ref="{4339333D-FD60-48B0-AD47-EE3DD20F8984}"/>
            <msink:sourceLink direction="with" ref="{1B1C4BD2-D92F-457B-8F4E-26CA1D1431ED}"/>
            <msink:sourceLink direction="with" ref="{D0B279B1-EE59-449F-A6C1-619D6E9F3C29}"/>
            <msink:sourceLink direction="with" ref="{C948BD2C-E97B-4CCD-8137-E62AA8D6C6BA}"/>
            <msink:sourceLink direction="with" ref="{99E05BDF-01BA-4B6F-9E18-0338FBF199AD}"/>
          </msink:context>
        </emma:interpretation>
      </emma:emma>
    </inkml:annotationXML>
    <inkml:trace contextRef="#ctx0" brushRef="#br0">10 21 70 0,'0'0'73'0,"-2"-11"-11"0,2 11 1 15,0 0-5-15,0 0-3 0,0 0 0 0,0 0-4 16,0 0-9-16,0 0 2 0,0 0 0 0,0 0 3 16,0 0-6-16,0 0 0 0,0 0-2 0,0 0 5 15,0 0 1-15,0 0 2 0,0 0-2 0,0 0 1 0,0 0-8 16,0 0 4-16,0 0-4 0,0 0-7 15,0-11 1-15,0 11-1 0,0 0 1 0,0 0 1 16,0 0-1-16,0 0-2 0,0 0 7 0,0 0 1 16,0 0 0-16,0 0 1 0,0 0 0 0,0 0-4 0,0 0 3 15,0 0-3-15,0 0-3 0,0 0 2 0,0 0 1 16,0 0-1-16,0 0-2 0,0 0-3 16,0 0-2-16,0 0 0 0,0 0-3 0,0 0 1 0,0 0-5 15,0 0 1-15,0 0-8 0,0 0 3 0,0 0-6 16,0 0 2-16,0 0-6 0,0 0 1 0,0 0 2 15,0 0-4-15,0 0 1 0,0 0-5 0,0 0 0 16,0 0 0-16,0 0 2 0,0 0-3 0,0 0-2 16,0 0 1-16,0 0 0 0,0 0 3 0,0 0-2 15,0 0 2-15,0 0-1 0,0 0 3 0,0 0-7 16,0 0 6-16,0 0-3 0,0 0 4 0,0 0-7 16,0 0 3-16,17 22-3 0,-17-22 5 0,0 0-3 15,0 10 1-15,0-10-1 0,0 0-2 0,-2 10 3 16,2-10 0-16,0 0-2 0,0 12 0 0,0-12-4 0,0 0 4 15,0 11-3-15,0-11 3 0,2 10-8 16,-2-10 3-16,0 0-4 0,-4 11 1 0,4-11-1 16,-3 10 9-16,3-10-4 0,0 0-7 0,0 12-2 0,0-12 5 15,3 11 0-15,-3-11-3 0,0 0-7 0,-4 14 6 16,4-14-5-16,0 9 1 0,0-9 1 0,0 12 3 16,0-12 0-16,0 0 0 0,4 10-3 0,-4-10 3 15,2 8 0-15,-2-8 0 0,2 10-4 0,-2-10-1 16,0 9 7-16,0-9 0 0,0 0-1 0,5 8-3 15,-5-8-1-15,0 0 1 0,1 8 7 0,-1-8 2 16,0 0-3-16,3 12 7 0,-3-12-6 0,0 8 4 16,0-8 0-16,0 0 4 0,0 0-9 0,4 10 7 15,-4-10-1-15,0 0-1 0,0 0 2 0,2 7-1 16,-2-7 2-16,0 0-1 0,3 8 6 0,-3-8-2 16,0 0-8-16,0 0 7 0,0 0-5 0,0 11 5 15,0-11 3-15,0 0-2 0,0 0 2 0,0 0-5 0,4 7 0 16,-4-7 1-16,0 0 2 0,0 0 1 0,0 0-4 15,1 10 2-15,-1-10-3 0,0 0 1 0,0 0 2 16,4 11 3-16,-4-11-6 0,0 0 2 16,0 0-4-16,0 10 7 0,0-10 0 0,0 0-2 0,1 9 1 15,-1-9-2-15,0 0 0 0,3 9 4 0,-3-9-3 16,0 0 6-16,0 10-8 0,0-10 0 16,0 0-1-16,0 12 8 0,0-12-4 0,0 0 1 0,0 9 1 15,0-9 0-15,0 0-4 0,0 13 8 0,0-13-5 16,0 8 2-16,0-8 0 0,0 0-9 0,1 13 8 15,-1-13 2-15,0 0-9 0,-1 12 6 0,1-12-4 16,0 0 10-16,1 11-7 0,-1-11-6 0,0 0 0 16,-1 10 11-16,1-10-5 0,0 0 1 0,-3 12-4 15,3-12 3-15,0 0-3 0,-1 10 5 0,1-10-4 16,-4 11 4-16,4-11-3 0,0 0 1 0,0 13-2 16,0-13 5-16,0 0-4 0,-2 9-1 0,2-9 4 15,0 0 2-15,-3 13-5 0,3-13 2 0,-3 8-3 16,3-8 5-16,0 0-6 0,-1 13 8 0,1-13-6 0,-1 7 1 15,1-7 1-15,0 0-2 0,-3 11 4 0,3-11 0 16,-1 10-4-16,1-10 2 0,-3 9 2 16,3-9-6-16,0 0 1 0,0 12 1 0,0-12 3 0,0 0-2 15,-1 13-6-15,1-13 0 0,0 0 3 0,0 12 0 16,0-12 0-16,0 10 0 0,0-10 1 16,-3 8 4-16,3-8-3 0,0 0 0 0,0 9 1 0,0-9 2 15,0 0-8-15,0 16 7 0,0-16-8 0,-2 9 3 16,2-9 1-16,0 0-2 0,0 15-1 0,0-15 0 15,-2 8 3-15,2-8-1 0,0 0 2 0,-1 14-2 16,1-14 1-16,0 8 1 0,0-8-2 0,-1 13 9 16,1-13-10-16,-3 8 5 0,3-8-2 0,0 12 2 15,0-12-6-15,-1 9 6 0,1-9-6 0,0 0 4 16,-2 13-4-16,2-13 7 0,-2 12-3 0,2-12-2 0,-1 10-2 16,1-10 5-16,0 11-3 0,0-11-2 15,-2 10 1-15,2-10 4 0,-2 10-2 0,2-10-1 16,-2 10-2-16,2-10 8 0,0 12 0 0,0-12-7 0,-1 11-3 15,1-11 5-15,-1 9-2 0,1-9 6 16,0 0 3-16,-3 13-2 0,3-13-4 0,-2 9 0 0,2-9 1 16,-3 10 2-16,3-10-8 0,-1 8 3 0,1-8-2 15,0 0 8-15,0 15-8 0,0-15 1 0,0 0 0 16,0 11 1-16,0-11-1 0,-2 10 6 0,2-10-4 16,0 0-2-16,0 15 1 0,0-15 0 0,-1 10 2 15,1-10 0-15,0 0-4 0,0 12 10 0,0-12-1 16,0 0-9-16,-3 11 2 0,3-11 4 0,3 11 3 15,-3-11-4-15,0 0-1 0,-3 9-1 0,3-9 3 16,0 0 1-16,3 13-5 0,-3-13 3 0,0 0-3 16,1 11 8-16,-1-11-11 0,0 0 4 0,0 12 3 15,0-12-4-15,0 0 3 0,0 12-4 0,0-12 3 16,0 0 3-16,0 0-3 0,2 10 3 0,-2-10-6 16,1 10 4-16,-1-10-3 0,0 0 6 0,3 11-9 15,-3-11 4-15,0 0 1 0,0 0 3 0,0 12-3 16,0-12 3-16,0 0-5 0,2 13 6 0,-2-13 5 0,0 0-4 15,0 0-4-15,-2 12 3 0,2-12-7 16,0 0 5-16,1 11-1 0,-1-11 3 0,0 0-3 16,0 11-3-16,0-11 0 0,0 9 6 0,0-9 0 0,4 9 4 15,-4-9-8-15,0 0 3 0,0 10-4 0,0-10 3 16,0 0-1-16,0 12 1 0,0-12-2 0,0 10 0 16,0-10-3-16,0 0 2 0,0 11 2 15,0-11-1-15,1 10 5 0,-1-10 3 0,0 0-9 0,0 15 5 16,0-15-8-16,0 8 7 0,0-8-7 0,1 9 5 15,-1-9 2-15,0 12 6 0,0-12-7 0,2 10-1 16,-2-10 2-16,0 12 0 0,0-12-4 0,2 13 3 16,-2-13-4-16,2 9 9 0,-2-9-7 0,0 9 4 15,0-9-2-15,1 11 0 0,-1-11-3 0,0 12 10 16,0-12-10-16,0 9 1 0,0-9 3 0,-1 12 2 16,1-12-2-16,1 10 0 0,-1-10-6 0,0 11 7 15,0-11-10-15,0 11 12 0,0-11-4 0,0 12-2 16,0-12 2-16,-1 13 2 0,1-13-5 0,0 0 2 0,0 14 4 15,0-14-8-15,1 11 4 0,-1-11-3 0,2 11 3 16,-2-11-2-16,-2 10 3 0,2-10 2 0,2 11-5 16,-2-11 5-16,0 0-6 0,-2 14 4 15,2-14 1-15,2 11 1 0,-2-11-4 0,0 10 1 0,0-10 6 16,2 11-6-16,-2-11-2 0,1 8 0 0,-1-8 6 16,0 11 2-16,0-11 3 0,0 11-3 15,0-11-4-15,3 14 0 0,-3-14-1 0,1 8-3 0,-1-8 1 16,0 13 1-16,0-13 3 0,0 9-3 0,0-9 0 15,0 14 10-15,0-14-12 0,0 11 2 0,0-11-4 16,3 10 3-16,-3-10-5 0,0 12 9 0,0-12-3 16,2 11 0-16,-2-11 1 0,-2 12 4 0,2-12-3 15,0 10-2-15,0-10 3 0,2 12-6 0,-2-12 1 16,-2 11 6-16,2-11-3 0,0 11-1 0,0-11 1 16,2 12-2-16,0-4 8 0,-2-8-7 0,-2 11-1 15,2-11 4-15,2 11-3 0,-2-11 2 0,0 12-4 16,0-12 3-16,0 10-2 0,0-10 2 0,1 15-4 0,-1-15 4 15,1 10-3-15,-1-10-1 0,0 12 4 16,0-12-3-16,0 11-5 0,0-11 12 0,3 10-1 16,-3-10-1-16,0 11-7 0,0-11 4 0,1 11 0 15,-1-11-3-15,3 11 6 0,-3-11-9 0,0 12 6 0,0-12 0 16,1 8 0-16,-1-8 0 0,1 13 3 0,-1-13-5 16,2 10 1-16,-2-10 4 0,1 10-2 15,-1-10-5-15,3 9 3 0,-3-9 3 0,0 12-3 0,0-12 4 16,0 10-3-16,0-10-2 0,1 11 2 0,-1-11 0 15,1 10 1-15,-1-10-2 0,4 11 0 0,-4-11 0 16,0 13-5-16,4-7 11 0,-4-6-6 0,1 10 6 16,-1-10-6-16,2 8-2 0,-2-8 6 0,1 11-4 15,-1-11 2-15,4 10 1 0,-4-10 0 0,0 10 0 16,0-10 0-16,1 10 1 0,-1-10-1 0,4 11 5 16,-4-11-5-16,0 12-3 0,0-12-3 0,0 9 2 15,0-9-5-15,0 10 7 0,0-10-2 0,3 12 4 16,-3-12-1-16,4 8-1 0,-4-8 1 0,0 11 0 0,0-11-1 15,1 11 4-15,-1-11-4 0,3 13-3 16,-3-13 6-16,2 12-1 0,-2-12 0 0,1 10-4 16,-1-10 5-16,0 12 3 0,0-12 0 0,0 10 1 15,0-10-6-15,3 12 0 0,-3-12 8 0,0 14-4 0,0-7-1 16,0-7 2-16,1 12 3 0,-1-12-2 0,2 11-3 16,-2-11 3-16,5 12-4 0,-5-12 4 15,1 13-6-15,2-7 3 0,-3-6 1 0,-3 14 2 0,3-14-4 16,4 11 4-16,-4-2 1 0,0-9 2 0,4 13-2 15,-3-5-4-15,-1-8-3 0,2 13 4 0,-2-13-5 16,2 13 6-16,-2-13-4 0,-2 12 5 0,4-3-5 16,-2-9-1-16,2 12-1 0,0-6 5 0,-2-6-7 15,0 13 4-15,3-5-4 0,-3-8 10 0,0 12-5 16,0-12-4-16,0 13-1 0,0-13 4 0,2 12-2 16,-2-12-2-16,0 12 3 0,0-12 5 0,3 13-10 15,-3-13 8-15,-3 13-4 0,3-13 9 0,0 12-8 16,0-12 1-16,0 11 1 0,0-11 3 0,0 13-3 15,0-13 2-15,0 11-2 0,4-3 3 0,-4-8 0 0,3 12-4 16,-3-4 1-16,0-8 4 0,0 0-3 16,0 14-1-16,0-14 3 0,-1 14 1 0,1-14-12 0,0 11 11 15,0-11-2-15,1 12-2 0,-1-12 4 0,0 10-4 16,0-10 1-16,0 0-2 0,0 15-2 16,0-15 4-16,0 10-3 0,0-10 3 0,3 14-1 15,-3-14-1-15,0 11-1 0,0-11 1 0,1 10-4 0,-1-10 2 16,1 12 3-16,-1-12 0 0,-1 13-1 0,1-13 0 15,4 9-2-15,-4-9 2 0,0 11 1 0,0-11 0 16,2 11-1-16,0-5 0 0,-2-6-1 0,0 0 7 16,-2 14-7-16,2-14 3 0,-2 11 1 0,2-11 0 15,-3 10-3-15,3-10-1 0,-1 11 2 0,1-11 1 16,-5 12-3-16,5-12 1 0,-2 12 0 0,2-12 0 16,-1 11 2-16,1-11-6 0,0 11 5 0,0-11 2 15,-3 13-4-15,3-13 0 0,0 12 0 0,0-12 0 16,0 12-1-16,0-12 3 0,-2 12-1 0,2-12-1 15,-3 13 3-15,3-13-1 0,-1 13-4 0,1-13-1 16,1 14 4-16,-1-14-3 0,-2 12 3 0,2-12 2 0,-2 12-3 16,2-12 0-16,-2 14 0 0,2-14 0 15,0 13 3-15,0-13-5 0,0 13 4 0,-2-6-2 0,2-7-3 16,0 12 6-16,0-12-6 0,2 13 3 0,-2-4 1 16,0-9 1-16,0 11-3 0,0-11 2 15,-2 14-1-15,2-14 2 0,2 14-5 0,-2-8 4 16,4 3-1-16,-4-9-3 0,0 15 2 0,0-15 3 0,0 16-3 15,0-16 1-15,0 15-3 0,0-8 5 0,0-7 0 16,0 15 0-16,0-15-4 0,0 15 4 0,0-15-4 16,0 14 1-16,1-6 3 0,-1-8-1 0,-1 18 0 15,2-9-2-15,-1-9 1 0,0 13 3 0,0-13-3 16,-3 14 2-16,5-8-1 0,-2-6-1 0,2 13-3 16,1-7 3-16,-3-6 0 0,0 12 1 0,2-3-1 15,-2-9 3-15,3 15-4 0,-2-8 1 0,2 0-3 16,-3-7 3-16,3 14 3 0,-3-14-4 0,0 12 3 15,0-12 0-15,-3 11 0 0,3-11 1 0,-3 10-1 0,3-10-1 16,-4 13 1-16,4-13-4 0,0 9 0 16,0-9 0-16,4 9 0 0,-4-9 2 0,0 10-2 15,0-10 2-15,0 0 0 0,0 15-2 0,0-15 1 0,2 9 2 16,-2-9-1-16,0 0 4 0,0 13-6 0,0-13 2 16,0 0 1-16,-2 14-1 0,2-14 2 0,2 11-3 15,-2-11 0-15,0 11 5 0,0-11-4 16,1 9 3-16,-1-9-2 0,0 0 3 0,-1 16-6 0,1-16 1 15,1 11 0-15,-1-11 3 0,-1 12-2 0,1-12 0 16,0 13-3-16,0-13 5 0,0 12-1 0,0-12-4 16,-2 14 3-16,2-14 0 0,0 14-4 0,0-14 6 15,3 13-4-15,-6-5 5 0,3-8-1 0,3 15-5 16,-3-15 3-16,0 14 0 0,0-6-4 0,0-8 5 16,0 15-2-16,0-6 3 0,0-9-2 0,-1 14 1 15,2-6 0-15,-1-8-1 0,0 12 0 0,0-12 2 16,-1 15-2-16,-1-6 3 0,2-9-4 0,2 13 2 15,-2-13-2-15,1 15 2 0,-1-15-2 0,0 12 1 0,0-2 0 16,0-10 1-16,5 14-1 0,-2-8 3 16,-1 1-6-16,-2-7 1 0,0 12 2 0,0-12-1 15,0 16 0-15,0-10-1 0,0-6 4 0,0 15-3 16,0-15-3-16,0 13 10 0,2-8-5 0,-2-5 0 0,2 14-1 16,-2-7 4-16,0-7-4 0,-2 12 1 15,2-12-4-15,2 13 4 0,-2-13 0 0,0 12 1 16,0-12-5-16,0 12 4 0,0-12-1 0,0 13 5 0,0-13-7 15,2 12 4-15,-2-12-7 0,1 12 7 0,-1-12-4 16,4 13 1-16,-1-9 2 0,-3-4 1 0,3 11-1 16,-3-11 1-16,0 12-5 0,0-12 1 0,2 9 2 15,-2-9 2-15,2 14-1 0,-2-14-1 0,0 10-3 16,0-10 6-16,0 10 1 0,0-10-3 0,0 12-5 16,0-12 8-16,0 0-7 0,-2 18 0 0,2-18 1 15,0 0 2-15,-2 19-2 0,2-19 6 0,0 0-6 16,2 15 2-16,-2-15-3 0,0 0 2 0,0 16 1 15,0-16-1-15,-2 14 1 0,2-14 0 0,2 11 2 16,0-6 1-16,-2-5 1 0,0 15-3 0,0-15-1 16,-4 12 2-16,4-4-5 0,0-8-1 0,0 14 5 15,0-14 0-15,0 13-3 0,0-13 2 0,-3 11 2 16,3-11 1-16,-4 14-2 0,4-6-3 0,0-8 3 0,-6 15 0 16,6-8 0-16,0-7-1 0,-2 11-2 0,2-11 2 15,-2 15-1-15,2-15 3 0,0 15-3 0,0-15 1 16,0 14-3-16,-2-6 1 0,2-8 3 0,0 13 1 15,0-13-4-15,0 14 3 0,2-7-3 0,-2-7 2 16,0 16-3-16,0-16 3 0,-2 9-1 0,2-9 5 16,0 16-4-16,0-16-3 0,0 14 5 15,-3-8-2-15,3-6 1 0,-2 14 1 0,2-14-1 0,-3 13 4 16,3-13-8-16,0 13 2 0,0-13 3 0,-1 12 1 16,2-3-7-16,-1-9 5 0,-1 12 1 0,1-12 1 15,0 10-5-15,0-10 1 0,0 15-2 0,0-15 3 16,1 10 4-16,-1-10-5 0,-1 12 2 0,1-12-2 15,0 12 0-15,0-12 4 0,-2 11-5 0,2-11 2 16,0 12-1-16,0-12-1 0,-1 11 2 0,1-11 0 0,0 11-1 16,0-11 8-16,0 0-7 0,0 16 0 15,0-16-2-15,0 9 3 0,0-9 0 0,-3 12-1 16,3-12-1-16,3 10 3 0,-3-10-4 0,0 0 3 16,-3 15 2-16,3-15 0 0,0 9-1 0,0-9-1 0,0 0-2 15,-5 13 1-15,5-13 0 0,5 8 0 16,-5-8 0-16,0 10 2 0,0-10-3 0,3 12 3 0,-3-12-2 15,0 0-2-15,-3 12 1 0,3-12 6 0,0 10-4 16,0-10-1-16,3 8-3 0,-3-8 4 0,0 0-2 16,0 14-2-16,0-14 1 0,0 0 1 15,1 11 2-15,-1-11-2 0,0 0-1 0,2 10 5 0,-2-10-6 16,1 8 3-16,-1-8-3 0,0 0 6 0,-1 13-1 16,1-13 4-16,4 9-9 0,-4-9 3 0,0 0 0 15,-3 12 3-15,3-12-5 0,0 0 4 0,0 12-3 16,0-12 0-16,0 0 6 0,0 0-6 0,0 15-3 15,0-15 7-15,0 0-2 0,0 10-2 0,0-10 2 16,0 0-1-16,0 10-1 0,0-10 2 0,0 0 2 16,0 9-2-16,0-9-3 0,0 0 4 0,-1 12-1 15,1-12 0-15,0 0 0 0,1 8 0 0,-1-8 0 16,3 10-1-16,-3-10 3 0,0 0-6 0,0 0 3 0,0 12 4 16,0-12-1-16,2 8 5 0,-2-8-6 15,0 0-2-15,5 10 6 0,-5-10-1 0,0 0 1 16,0 0-5-16,-5 13-1 0,5-13 3 0,0 0-2 15,-1 8 4-15,1-8-2 0,0 0-3 0,0 12 5 0,0-12-2 16,0 0-4-16,0 0 7 0,0 10-4 0,0-10-2 16,1 10-2-16,-1-10 2 0,0 0 2 0,-1 15-2 15,1-15 3-15,0 0 1 0,-4 8-4 0,4-8 0 16,0 0-1-16,0 0 0 0,0 0-1 0,8 16 0 16,-8-16 5-16,0 0-3 0,4 12-1 0,-4-12 2 15,0 0 0-15,0 0 2 0,0 13-2 0,0-13-1 16,0 0 0-16,2 12 4 0,-2-12-4 0,0 0-1 15,0 0 0-15,-2 18 2 0,2-18-5 0,0 0 3 16,4 10 1-16,-4-10 0 0,0 0 2 0,1 14 0 16,-1-14-4-16,0 0 6 0,3 11-7 0,-3-11 2 15,0 0 0-15,0 0-1 0,-3 20 3 0,3-20 0 16,0 0 0-16,4 11 0 0,-4-11-3 0,0 0 6 16,3 13-4-16,-3-13 0 0,0 0 2 0,3 14-1 15,-3-14 1-15,0 0-5 0,0 12 3 0,0-12-2 16,0 0 2-16,0 0-2 0,0 18 1 0,0-18 3 15,-3 9-3-15,3-9 0 0,5 10 0 0,-5-10-1 0,-2 8 0 16,2-8 7-16,2 10-5 0,-2-10 0 0,0 0-4 16,4 11 0-16,-4-11 7 0,1 8-2 0,-1-8 0 15,0 11-3-15,0-11 1 0,0 0 2 0,-5 14 0 16,5-14 0-16,0 0-4 0,4 13 6 0,-4-13-3 16,1 9 0-16,-1-9-1 0,0 0 2 0,3 13-4 15,-3-13 5-15,1 9-4 0,-1-9 4 0,1 9-1 16,-1-9 0-16,0 0 0 0,5 12-2 0,-5-12 0 15,0 7 2-15,0-7 5 0,0 0-7 0,0 13 3 16,0-13-2-16,0 9 0 0,0-9-2 0,0 0 2 16,0 14-1-16,0-14 1 0,0 12 1 0,0-12-2 15,0 10 4-15,0-10-3 0,2 11 0 0,-2-11 0 16,0 13 3-16,0-13-4 0,0 8 4 0,0-8-2 16,2 10-2-16,-2-10-2 0,2 10 4 0,-2-10-5 15,0 12 3-15,0-12 3 0,-2 12 1 0,2-12-4 16,2 12 0-16,-1-6 2 0,-1-6 6 0,0 14-7 15,0-14 3-15,0 11-6 0,0-11 2 0,0 15-1 0,0-8 8 16,0-7-6-16,4 12 0 0,-4-4 3 0,0-8-1 16,0 12-1-16,0-12 2 0,0 13 0 0,0-13 1 15,0 14-6-15,0-14 5 0,0 14-1 0,0-6 1 16,0-8 5-16,1 14 1 0,-1-14-4 0,3 13 1 16,-3-13 0-16,2 17-3 0,-2-11 0 0,0-6 0 15,0 14-1-15,0-14 3 0,0 14-1 0,2-9-1 16,-2-5 5-16,1 15-4 0,2-7 0 0,-3-8-3 15,0 14-2-15,1-5-1 0,-1-9 8 0,1 13-8 16,-1-13 3-16,-1 14 1 0,1-14-3 0,1 16 3 16,2-10 2-16,-3-6-3 0,1 15 2 0,-1-8-5 0,0-7 5 15,3 11 1-15,-3-11-1 0,0 15 0 16,0-15-4-16,0 10 3 0,0-10 1 0,0 15-1 16,0-8 0-16,0-7-1 0,-3 12 1 0,3-12 1 15,3 12-2-15,-3-12-1 0,2 10 2 0,-2-10 2 0,0 15 1 16,0-15 0-16,2 10 1 0,-2-10-2 15,-2 12 1-15,2-12-2 0,0 11 1 0,0-11-2 0,2 10 1 16,-2-10 4-16,0 0-8 0,1 16 3 0,-1-16-2 16,0 0 1-16,0 17 3 0,0-17-1 15,0 0-1-15,-1 17 0 0,1-17 2 0,0 0-2 0,0 17-2 16,0-17 4-16,0 0-1 0,0 15 2 0,0-15-4 16,0 0-1-16,-2 17-1 0,2-17 4 0,2 11-3 15,-2-11 2-15,0 10 0 0,0-10-2 0,1 11-1 16,-1-11 4-16,3 7 3 0,-3-7-5 0,1 11-1 15,-1-11-2-15,0 0 3 0,0 13 0 0,0-13 0 16,0 9-1-16,0-9 0 0,0 0-1 0,1 13 0 16,-1-13 4-16,0 0-3 0,-1 15 1 0,1-15 0 15,0 0-1-15,0 12 1 0,0-12-2 0,-1 11 1 16,1-11 0-16,0 10 0 0,0-10 0 0,0 0 0 16,1 12 3-16,-1-12-1 0,0 10-4 0,0-10 2 15,0 0 3-15,-1 15-6 0,1-15 4 0,0 9-3 16,0-9 0-16,-3 10 2 0,3-10 0 0,0 12 0 15,0-12 1-15,0 11-1 0,0-11 2 0,0 0-2 16,-1 16 0-16,1-16 3 0,1 10-2 0,-1-10 2 0,-1 11-6 16,1-11 5-16,0 12-6 0,0-12 5 15,0 14-1-15,0-14-2 0,-2 11 2 0,2-11-1 16,2 12 0-16,-2-12-2 0,-2 13 5 0,2-13 0 0,2 14 1 16,-2-14-6-16,-2 11 3 0,2-11 1 0,0 16-3 15,0-16 3-15,-2 13-4 0,2-13 3 0,0 10 0 16,0-10 1-16,0 14-3 0,0-14 4 0,2 11 0 15,-2-3-2-15,0-8 1 0,0 10 0 0,0-10 0 16,0 12-1-16,0-12 2 0,3 13-5 0,-3-13 1 16,0 12 2-16,0-12 2 0,-1 11-2 0,1-11 1 15,1 13-1-15,-1-13 0 0,0 12 3 0,0-12-5 16,0 11 4-16,0-11-2 0,-1 12 1 0,1-12 3 16,0 0-3-16,0 13-2 0,0-13 4 0,-2 13-3 15,2-13 2-15,0 9 0 0,0-9-1 0,-2 12 1 16,2-12-4-16,0 0 4 0,2 13 0 0,-2-13 0 15,0 9-3-15,0-9 1 0,0 9-3 0,0-9 2 0,0 0 1 16,0 13-1-16,0-13 2 0,0 0 0 0,-2 14-2 16,2-14 1-16,0 0 0 0,2 14 2 0,-2-14-4 15,2 8 3-15,-2-8 0 0,0 0-1 16,-4 13 3-16,4-13-4 0,0 0 6 0,2 13-3 0,-2-13 1 16,0 0-3-16,0 10-1 0,0-10 0 0,0 10 2 15,0-10-2-15,0 0 3 0,-2 12 3 0,2-12-5 16,0 0 0-16,2 12-1 0,-2-12 0 0,0 0 3 15,0 13 1-15,0-13-3 0,0 0 0 0,-2 14-3 16,2-14 4-16,0 10 3 0,0-10-3 0,2 9 0 16,-2-9-1-16,0 0 1 0,0 13 0 0,0-13-1 15,0 10 2-15,0-10 0 0,0 0-3 0,-2 11-2 16,2-11 6-16,0 0-3 0,2 15 2 0,-2-15-1 16,0 10 1-16,0-10 1 0,0 0 0 0,0 12 0 0,0-12-3 15,0 10 1-15,0-10 1 0,0 0-2 16,-2 14 3-16,2-14 0 0,0 9-4 0,0-9 3 15,0 11-1-15,0-11-1 0,0 0 0 0,-4 16 1 0,4-16 2 16,0 0-4-16,-3 13 1 0,3-13 0 0,0 0 2 16,0 15-2-16,0-15 0 0,0 0-2 0,-1 16 5 15,1-16-1-15,0 0-2 0,-1 16-1 0,1-16 4 16,0 0 4-16,-3 15-1 0,3-15 1 0,0 0-6 16,-1 16 4-16,1-16-1 0,0 0-3 0,0 14 5 15,0-14-4-15,0 0 1 0,-2 15 3 0,2-15 0 16,-2 11-2-16,2-11 0 0,-3 14-1 0,3-14-1 15,0 11 5-15,0-11-2 0,-1 12-4 0,1-12 2 16,-4 9-2-16,4-9 3 0,-1 11-1 0,1-11 0 16,-2 11 3-16,2-11-3 0,-2 13 2 0,2-13 0 15,-2 12-2-15,2-12 0 0,-3 14 0 0,3-14 1 16,-2 11 1-16,1-3-3 0,1-8-2 0,-1 8 2 16,1-8-1-16,-4 12 0 0,0-6-1 0,4-6 1 0,-5 11 1 15,5-11 2-15,-3 9-4 0,3-9 1 16,0 10-2-16,0-10 0 0,0 0 3 0,0 15 0 15,0-15-1-15,0 12 0 0,0-12-2 0,-4 8 2 16,4-8 0-16,0 0-5 0,3 15 6 0,-3-15-3 0,1 8 4 16,-1-8-2-16,0 0 1 0,-1 15-2 15,1-15 0-15,-6 9-3 0,6-9 4 0,0 11-1 16,0-11 2-16,-4 10-2 0,4-10 0 0,-2 10 2 0,2-10-2 16,0 9-2-16,0-9 5 0,0 0 0 0,0 18-1 15,0-18 0-15,0 9-3 0,0-9-1 0,0 10 1 16,0-10 1-16,2 11-1 0,-2-11 1 0,-2 13 2 15,2-13-2-15,0 9 3 0,0-9-4 0,-3 13 0 16,3-13-1-16,0 0 2 0,-2 15 3 0,2-15-3 16,1 9 3-16,-1-9-1 0,-1 12-2 0,1-12-1 15,0 12 2-15,0-12 0 0,-3 10-1 0,3-10 2 16,-1 10 1-16,1-10-3 0,-2 12 0 0,2-12-3 16,3 11 3-16,-3-11 0 0,-3 12 2 0,3-12 1 15,0 0-2-15,0 17-1 0,2-11 1 0,-2-6-2 16,0 11 0-16,0-11 2 0,0 13 1 0,0-13-3 15,-3 11 2-15,3-11-1 0,1 10-2 0,-1-10 2 16,0 11 3-16,0-11-5 0,-1 10 5 0,1-10-4 0,1 11 0 16,1-3 1-16,-2-8-1 0,0 11 1 15,0-11 0-15,0 10-1 0,0-10 4 0,0 12-3 16,0-12 3-16,0 10-3 0,0-10 0 0,1 13 4 0,-1-13-3 16,0 11 1-16,0-11-2 0,0 12 3 0,0-12-2 15,0 12 1-15,3-4-1 0,-3-8-1 0,0 12-2 16,0-12 1-16,-4 11 2 0,4-11-4 0,0 12 8 15,0-12-5-15,0 13 0 0,0-13 0 0,-2 11-1 16,2-11 0-16,0 0 2 0,3 18-2 0,-3-18 3 16,0 0-1-16,-3 19 0 0,3-19-1 0,0 0 3 15,3 13-1-15,-3-13-1 0,4 11 3 0,-4-11-4 16,0 0 5-16,0 20-6 0,0-20 3 0,4 9-1 16,-4-9 0-16,2 13 3 0,-2-13-1 0,0 0-3 0,2 14-2 15,-2-14 2-15,0 0 3 0,-2 16 0 0,2-16 3 16,0 0-1-16,4 14-1 0,-4-14-1 15,0 0 2-15,-2 17 0 0,2-17 0 0,0 0-2 16,-2 15 2-16,2-15-4 0,0 0 4 0,0 15-4 0,0-15 4 16,2 12-1-16,-2-12-2 0,0 0 1 15,4 13 1-15,-4-13 1 0,0 0-2 0,1 16-1 0,-1-16 0 16,0 0-2-16,0 0 2 0,-5 19 0 0,5-19 1 16,0 0 1-16,2 12 0 0,-2-12 1 0,0 0-5 15,0 0 4-15,-2 20-5 0,2-20 4 0,4 8-1 16,-4-8-1-16,-4 9-1 0,4-9-1 0,0 0 0 15,4 13 2-15,-4-13-1 0,1 9 1 0,-1-9 1 16,4 9-1-16,-4-9-2 0,1 13 2 0,-1-13 1 16,2 8-1-16,-2-8 1 0,0 0 0 0,3 15-1 15,-3-15 0-15,0 0 1 0,-3 13-1 0,3-13-2 16,-2 9 1-16,2-9 3 0,5 10-1 0,-5-10-4 16,-5 11 2-16,5-11 0 0,0 0 1 0,2 13-2 15,-2-13 2-15,3 12-1 0,-3-12 1 0,-3 9 2 16,3-9-1-16,3 10 0 0,-3-10-1 0,0 0 0 15,0 15-1-15,0-15 0 0,0 11 0 0,0-11 2 16,-6 10-2-16,6-10 1 0,0 12-1 0,0-12-1 0,1 11 3 16,-1-11-1-16,-2 11 2 0,2-11-3 15,1 11 2-15,-1-11-2 0,-1 14 1 0,1-14 1 16,0 12-1-16,0-12 1 0,2 15 1 0,0-9 0 0,-2-6-1 16,3 12-2-16,-3-12 2 0,0 15 2 0,0-8-2 15,0-7 0-15,0 14 3 0,0-14 0 0,0 11-1 16,4-4 2-16,-4-7-2 0,2 13-3 0,-1-5 4 15,-1-8-1-15,3 12-1 0,-3-12 1 0,-3 14 0 16,6-7 1-16,-3-7 0 0,1 12-1 0,2-3 1 16,-3-9 0-16,-2 12-2 0,2-12 1 0,2 10-2 15,-2-10 1-15,3 12-3 0,-3-12 3 0,0 11 0 16,0-11 6-16,0 10-8 0,0-10-1 0,2 11 0 16,-2-11 6-16,2 10-2 0,-2-10-2 0,2 8 0 15,-2-8-1-15,0 11-1 0,0-11 0 0,0 0 2 16,0 11 1-16,0-11 0 0,0 0 1 0,-2 13 1 15,2-13 3-15,0 0-2 0,0 12 2 0,0-12-5 16,-2 9 4-16,2-9 3 0,0 0-1 0,2 15 2 16,-2-15-3-16,0 0 0 0,-2 13 0 0,2-13-1 15,0 8 0-15,0-8-1 0,2 11 4 0,-2-11-2 16,0 0 1-16,-2 14 3 0,2-14-2 0,-2 12 0 0,2-12 0 16,2 10-4-16,-2-10 2 0,-2 11-3 0,2-11 5 15,0 12-3-15,0-12-2 0,0 10 2 0,0-10-3 16,0 11 1-16,0-11 2 0,0 0-4 0,0 19 0 15,0-19 7-15,0 0-4 0,0 18-2 0,0-18 0 16,0 0 0-16,0 19 1 0,0-19-1 0,-3 14 0 16,3-14 4-16,-2 16-2 0,2-16 4 0,0 13-5 15,0-13 4-15,2 14-2 0,-2-14 0 0,0 15 2 16,0-15 1-16,0 13 6 0,0-13-5 0,0 0-1 16,-2 22-1-16,2-22-2 0,-1 10 0 0,1-10 1 15,0 0-1-15,-1 18 0 0,1-18-1 0,-4 12 1 16,4-12 0-16,0 0-4 0,0 0 0 0,1 19 4 15,-1-19-3-15,-1 12 2 0,1-12-1 0,0 0 5 16,0 0 1-16,-6 16-1 0,6-16-3 0,0 0-3 0,-3 15 2 16,3-15 1-16,0 0-3 0,0 0 2 15,0 12-1-15,0-12 3 0,0 0-4 0,0 0 2 16,-4 15-1-16,4-15-3 0,0 0 1 0,-6 10-1 0,6-10 0 16,0 0-2-16,0 0 1 0,0 0 0 0,0 0-1 15,-4 12 0-15,4-12 0 0,0 0 3 0,0 0-3 16,0 0 3-16,-5 10-5 0,5-10 3 0,0 0-2 15,-2 5 6-15,2-5-3 0,0 0-3 0,0 0 4 16,0 0-2-16,0 0 0 0,0 0 2 0,0 0-1 16,0 0 1-16,0 0-3 0,0 0 2 0,0 0-1 15,0 0 2-15,0 0-2 0,0 0 2 0,0 9 1 16,0-9-1-16,0 0 2 0,0 0-1 0,0 0 1 16,0 0 4-16,0 0 2 0,0 0-5 0,0 0 0 15,0 0 1-15,0 0-1 0,0 0 3 0,0 0-6 16,0 0 0-16,0 0 4 0,0 0-5 0,0 0-6 15,0 0-12-15,0 0-33 0,0 0-31 0,-16 3-34 16,16-3-37-16,0 0-38 0,-24 0-45 0,24 0-229 0,0 0-499 16,-28-5 221-16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25:14.55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371016-3408-4AD2-8E74-A72324C4FBAD}" emma:medium="tactile" emma:mode="ink">
          <msink:context xmlns:msink="http://schemas.microsoft.com/ink/2010/main" type="writingRegion" rotatedBoundingBox="23132,2924 33368,2479 33779,11944 23544,12389"/>
        </emma:interpretation>
      </emma:emma>
    </inkml:annotationXML>
    <inkml:traceGroup>
      <inkml:annotationXML>
        <emma:emma xmlns:emma="http://www.w3.org/2003/04/emma" version="1.0">
          <emma:interpretation id="{C3BF389D-CB2F-4ACF-8456-DAD85AE4A930}" emma:medium="tactile" emma:mode="ink">
            <msink:context xmlns:msink="http://schemas.microsoft.com/ink/2010/main" type="paragraph" rotatedBoundingBox="23299,2988 30683,2555 30723,3242 23339,36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A18636-8D68-4F0A-A44C-BE161CEE7FCF}" emma:medium="tactile" emma:mode="ink">
              <msink:context xmlns:msink="http://schemas.microsoft.com/ink/2010/main" type="line" rotatedBoundingBox="23299,2988 30683,2555 30723,3242 23339,3674"/>
            </emma:interpretation>
          </emma:emma>
        </inkml:annotationXML>
        <inkml:traceGroup>
          <inkml:annotationXML>
            <emma:emma xmlns:emma="http://www.w3.org/2003/04/emma" version="1.0">
              <emma:interpretation id="{2E205A0B-2400-43A1-8BF0-B0960A72AB22}" emma:medium="tactile" emma:mode="ink">
                <msink:context xmlns:msink="http://schemas.microsoft.com/ink/2010/main" type="inkWord" rotatedBoundingBox="23299,2988 24644,2909 24684,3595 23339,3674"/>
              </emma:interpretation>
            </emma:emma>
          </inkml:annotationXML>
          <inkml:trace contextRef="#ctx0" brushRef="#br0">66 11 56 0,'0'0'70'16,"0"0"-8"-16,0 0-8 0,0 0 2 0,0 0-3 0,0 0-5 16,0 0 7-16,0 0-1 0,0 0-9 0,0 0 5 15,0 0 0-15,0 0-9 0,0 0 4 0,0 0 3 16,0 0-1-16,0 0-5 0,0 0 2 0,0 0 0 15,0 0-5-15,0 0 4 0,0 0-2 0,0 0-2 16,0 0-3-16,0 0 6 0,0 0 1 0,0 0-7 16,0 0-4-16,0 0 3 0,0 0-6 0,0 0 8 15,0 0-2-15,0 0-2 0,0 0-7 0,0 0-2 16,0 0-1-16,0 0-6 0,0 0 3 0,0 0-9 16,0 0 5-16,0 0-4 0,0 0-8 0,0 0 2 15,0 0-2-15,0 0 4 0,0 0-3 0,0 0 5 0,0 0-5 16,0 0-1-16,0 0 0 0,0 0-2 0,0 0 0 15,0 0-3-15,0 0 10 0,0 0-5 16,0 0 3-16,0 0-2 0,0 0 3 0,0 0-1 16,0 0 0-16,-7 22 2 0,7-22 8 0,0 0-13 0,0 0 7 15,2 13 6-15,-2-13-1 0,-3 10-5 0,3-10 1 16,0 0-1-16,-3 11-2 0,3-11 1 0,-1 11 1 16,1-11-2-16,-2 9 4 0,2-9-5 0,-3 11 3 15,3-11-1-15,-3 7-1 0,3-7 1 0,-4 11-3 16,4-11 1-16,0 0 1 0,-1 13-4 15,1-13 1-15,-3 7 2 0,3-7-4 0,-1 8 4 16,1-8-2-16,-2 9 1 0,2-9 2 0,-4 10-3 0,4-10 7 16,-4 11-4-16,4-11 1 0,-3 10-1 0,3-10-2 15,-4 11 1-15,4-11-2 0,-2 10 0 0,2-10 1 16,-4 10-3-16,4-10-1 0,-3 10 1 0,3-10-2 16,0 11 2-16,0-11 1 0,-4 12 2 0,3-3-4 15,1-9 8-15,0 0-11 0,-3 14 0 0,3-14 3 16,0 8-3-16,0-8 7 0,0 0-6 0,-2 12 3 15,2-12-2-15,0 9 1 0,0-9 0 0,0 0-1 16,0 0-2-16,0 16 1 0,0-16 0 0,0 0 2 16,-4 12-4-16,4-12 4 0,0 9-4 0,0-9 4 15,4 10-3-15,-4-10 3 0,0 8-6 0,0-8 5 0,0 0-5 16,2 12 6-16,-2-12 0 0,0 0-3 0,0 10 4 16,0-10-2-16,0 0-4 0,4 12 3 15,-4-12 0-15,4 9-12 0,-4-9 11 0,1 7 0 16,-1-7 2-16,2 11 0 0,-2-11 1 0,4 10-3 0,-4-10 3 15,2 10 0-15,-2-10-2 0,0 0-2 0,0 11 3 16,0-11-1-16,3 9 0 0,-3-9 0 0,1 10-2 16,-1-10-1-16,3 8 1 0,-3-8 3 0,2 9 2 15,-2-9-7-15,0 0 3 0,3 14 4 0,-3-14-3 16,3 8 3-16,-3-8-6 0,2 10 4 0,-2-10 0 16,1 11-3-16,-1-11 3 0,3 10 0 0,-3-10-2 15,3 9 0-15,-3-9-2 0,2 8 4 0,-2-8 0 16,0 10 3-16,0-10-6 0,3 11 6 0,-3-11-2 15,0 0-1-15,0 12 1 0,0-12 1 0,0 0-1 16,3 11 1-16,-3-11 0 0,1 9-3 0,-1-9-1 16,2 7 2-16,-2-7-4 0,0 0 4 0,3 11 3 15,-3-11-2-15,1 7 0 0,-1-7 0 0,0 0-3 16,7 10 5-16,-7-10-2 0,0 0 2 0,6 5 2 16,-6-5-5-16,0 0 3 0,7 3-1 0,-7-3-1 15,8 3-1-15,-8-3 1 0,0 0-2 0,9 4 4 16,-9-4 0-16,10 2 1 0,-10-2 0 0,0 0-1 15,21-6 1-15,-21 6-4 0,10-2 0 0,-4-2 0 16,-6 4 3-16,14-4 0 0,-14 4-1 0,13-6-2 16,-6 1 0-16,-7 5-3 0,14-6 5 0,-6 0-3 0,-1 2-4 15,1-2 1-15,-2 1-1 0,1-2 1 0,-1-2-3 16,-1 4-5-16,5-4 1 0,-5 2 0 0,0 0 1 16,2 0 1-16,-7 7-1 0,9-11-2 0,-7 5 4 15,4-3-4-15,-2 2 3 0,-2-2 0 16,-2 9-5-16,5-12 5 0,1 7-1 0,-6 5-8 15,1-12 8-15,-1 12-1 0,3-13-5 0,-3 13 0 0,0-13-4 16,0 13 7-16,0-11 0 0,0 11 0 0,-3-12-3 16,3 12 5-16,-1-9 2 0,1 9-3 0,-7-11 0 15,7 11 0-15,-5-9 2 0,0 3 0 0,5 6 2 16,0 0 6-16,-6-9-7 0,6 9 3 0,-6-6-2 16,6 6 1-16,-5-6 2 0,5 6 0 0,0 0-12 15,-12-4 13-15,12 4-3 0,0 0 3 0,-9-4 4 16,9 4-5-16,0 0-1 0,0 0-1 0,0 0-4 15,-17 5 9-15,17-5-2 0,0 0-1 0,-11 3 5 16,11-3-1-16,-9 8 4 0,9-8 0 0,-8 6 2 16,8-6 2-16,-8 7 5 0,4-1 0 0,4-6-9 15,-5 10 4-15,5-10 2 0,-6 12 0 0,4-5-4 16,0 5 3-16,2-12 7 0,-2 17-9 0,2-7 2 16,0-10 4-16,0 12 0 0,0-2-1 0,0-10 4 0,0 17 0 15,2-7-5-15,0-1 6 0,-2-9-3 0,2 15 0 16,-1-7-3-16,2 0 4 0,-1 0-4 15,-2-8 0-15,5 16 6 0,-5-16-2 0,6 9-4 16,-2-1 2-16,-2-2-3 0,-2-6 2 0,5 11-1 0,1-6-2 16,-6-5 6-16,10 6-7 0,-6-1 5 0,5 0-1 15,-9-5 4-15,15 6-4 0,-6-3 0 0,1-3-3 16,5 0 0-16,-1-3-2 0,0 1 1 0,3 0-4 16,0 0 1-16,0-2-3 0,0-1 2 0,3-1-2 15,-3 2-3-15,4-2-4 0,-7-1 3 0,2 2-3 16,-2-1-4-16,1-3 2 0,-1 3-5 0,3-9-1 15,-6 8 3-15,0-2-3 0,-2-4-6 0,3 5-3 16,1-11-3-16,-4 5 2 0,1-6-4 0,0 3-4 16,2-2 1-16,-10-2-1 0,6 6-1 0,-1-5-1 15,-2-1-7-15,-1-1-4 0,0 2 7 0,-3-2-1 16,-1 0 6-16,3 2 6 0,-3 1 0 0,0 0-2 16,0 2 5-16,-3 2 6 0,3 1 8 0,-1-2-4 15,0 2 1-15,-2-1 11 0,3 2 0 0,-1 0-3 16,-1-1-4-16,1 2 9 0,1 12-2 0,-3-18 2 15,3 9-18-15,0 9 20 0,0-15-3 0,0 15 5 16,-2-12 3-16,2 12 6 0,0 0 0 0,0-10-2 0,0 10 0 16,0 0-1-16,0-13-4 0,0 13-6 15,0 0 5-15,0 0-4 0,0 0 0 0,0 0 2 0,0 0-3 16,0 0 1-16,0 0-1 0,0 0 7 0,0 0 2 16,0 0 3-16,-15 33 1 0,15-21 5 15,-6-1 4-15,3 1 1 0,-2 3 5 0,0 5 1 0,0-3 2 16,1-1 1-16,1 1 2 0,-2 2-5 0,1-4 0 15,1 1 0-15,-1 3-1 0,3-2-2 0,-2 2 4 16,1-1-2-16,1 0 4 0,-1-1 1 0,0 0 0 16,0-3-4-16,1-1 1 0,2 1-3 0,-1 6-4 15,-1-5 1-15,1 6-2 0,0-7-4 0,0-1 1 16,0 3 0-16,1-2 4 0,3-3-7 0,-4 1 1 16,2 1-5-16,-1-4 0 0,4 2-2 0,-4 2-1 15,3-6-5-15,-1 4 4 0,1-2-2 0,-4-2 1 16,2 2-4-16,-2-9 1 0,3 15 1 0,-2-9 0 15,-1-6-3-15,4 9 4 0,-4-9-2 0,2 10-5 16,-2-10-2-16,5 8-12 0,-5-8-6 0,5 10-10 16,-5-10-11-16,3 6-9 0,-3-6-13 0,0 0-19 15,5 9-16-15,-5-9-25 0,0 0-22 0,10 0-19 16,-10 0-37-16,0 0-132 0,0 0-357 0,11-15 158 0</inkml:trace>
          <inkml:trace contextRef="#ctx0" brushRef="#br0" timeOffset="306.5">555 450 76 0,'0'0'210'0,"0"0"-18"0,0 0-12 0,0 0-17 16,0 0-10-16,0 0-13 0,0 0-7 0,0 0-9 16,0 0-10-16,0 0-6 0,0 0-12 0,0 0-6 15,0 0-11-15,0 0-6 0,0 0-4 0,0 0-9 16,0 0 0-16,0 0-10 0,0 0-5 0,0 0-3 16,26-3-5-16,-26 3-7 0,14 0-7 0,-7-3-19 15,-7 3-18-15,17-5-26 0,-8 2-22 0,-1 2-25 16,4-4-20-16,-1-1-23 0,1 2-47 0,-5 0-112 15,6-4-314-15,-3-1 139 0</inkml:trace>
          <inkml:trace contextRef="#ctx0" brushRef="#br0" timeOffset="652.95">977 11 147 0,'-5'8'199'15,"5"1"-13"-15,-5 3-9 0,5 1-4 0,-4-1-14 0,1 0-15 16,2-2-13-16,-3 2-12 0,1 3-6 0,3-4-11 16,-2-1-10-16,2 2-7 0,-7 1-8 15,6-1-9-15,-1 0-8 0,0 3 0 0,-3-5-10 0,2 3-11 16,-1-1-22-16,1-4-28 0,-2 5-21 0,-3-3-21 16,6-2-24-16,-2 3-15 0,-1-3-34 0,5-8-43 15,-3 13-104-15,-2-8-296 0,5-5 131 16</inkml:trace>
          <inkml:trace contextRef="#ctx0" brushRef="#br0" timeOffset="1173.74">1338 362 158 0,'-8'5'205'0,"-2"-1"-13"0,0 2-9 0,-1 2-12 15,-1-4-11-15,1 4-13 0,0-3-9 0,-4 5-11 16,4-4-12-16,3 0-11 0,-1 0-13 0,1-3-9 0,0 3-7 16,1 0-8-16,7-6-7 0,-11 10-6 0,8-4-6 15,3-6-4-15,-8 8-5 0,8-8 0 0,-5 9-7 16,5-9-3-16,-1 9 0 0,1-9-5 0,0 0-3 16,0 0 0-16,6 12-2 0,-6-12-6 15,11 6 2-15,-11-6-3 0,9 6 1 0,-3-3-4 0,-6-3 3 16,16 1-4-16,-7 0 1 0,-1 1-5 0,-8-2 0 15,20 3 2-15,-11-2-1 0,0 1-3 0,-1 1 0 16,1 2 3-16,-1-1-3 0,-2-2-1 0,5 1-1 16,-11-3 2-16,11 4-1 0,-5-1 4 0,0 2 0 15,-6-5-4-15,11 6 1 0,-9-2 1 0,-2-4 3 16,4 8-3-16,-4-8-3 0,5 8 6 0,-5-8 3 16,0 0-1-16,0 0-8 0,-11 15-16 0,5-9-23 15,0-2-21-15,6-4-28 0,-16 9-27 0,10-9-20 16,6 0-23-16,-15 2-182 0,7 2-367 0,8-4 162 15</inkml:trace>
        </inkml:traceGroup>
        <inkml:traceGroup>
          <inkml:annotationXML>
            <emma:emma xmlns:emma="http://www.w3.org/2003/04/emma" version="1.0">
              <emma:interpretation id="{6E490374-90E6-46C2-8ACB-527019D6B753}" emma:medium="tactile" emma:mode="ink">
                <msink:context xmlns:msink="http://schemas.microsoft.com/ink/2010/main" type="inkWord" rotatedBoundingBox="25465,3199 28047,3047 28066,3368 25484,3519"/>
              </emma:interpretation>
            </emma:emma>
          </inkml:annotationXML>
          <inkml:trace contextRef="#ctx0" brushRef="#br0" timeOffset="2336.17">2219 460 167 0,'-3'6'165'0,"3"-6"-15"16,0 0-21-16,-5 8 0 0,5-8-14 16,0 0-6-16,0 0-6 0,-4 10-14 0,4-10-4 15,0 0 4-15,0 0 0 0,0 0-8 0,0 0 0 0,12 10-5 16,-12-10-7-16,0 0-8 0,17-1 1 0,-17 1-12 16,17-4-5-16,-5 2-2 0,-3-1 0 0,4-3-8 15,-1 5-1-15,2-4-2 0,-2-4-6 0,1 3 1 16,-1 0-7-16,-1-4-2 0,1 2 2 0,-4-1-2 15,1 3-9-15,-1-1 2 0,-1-5-4 0,0 2 1 16,-4 1 5-16,4 3-7 0,-7-1-2 0,0 7-3 16,5-15 8-16,-5 15-2 0,-3-12-2 0,3 12 0 15,-6-12-2-15,6 12-2 0,-13-9-4 0,6 6 3 16,-3 1 0-16,0-1-2 0,10 3-1 0,-22-2-1 0,8-1 2 16,-1 6 2-16,1-1 1 0,0 3-2 0,-3-2 5 15,2 3 1-15,1-1 0 0,0 2-1 16,3-2 1-16,-1 1-3 0,3 1 5 0,-1 2-4 15,1 0 3-15,1-5-3 0,3 4-1 0,1-4 1 0,4-4 0 16,-8 16 1-16,3-9-1 0,5-7-2 0,-2 12 6 16,2-12-3-16,4 12-2 0,-4-12 3 0,5 9-2 15,-5-9 1-15,8 6 0 0,1-5-3 0,1-1 1 16,3 3 1-16,-2-2-3 0,6-1-1 0,-2-4-4 16,4 3-1-16,-4-3-3 0,7 1-1 15,-5-2-3-15,4-2 0 0,-2-1-4 0,-4 2-1 0,-1 1 2 16,-1-3 0-16,-1 0 3 0,0 2 0 0,-2-2 4 15,-3 2 5-15,1 3-4 0,-2-2 2 0,-6 5 6 16,8-7 5-16,-8 7 0 0,7-7 4 0,-7 7-4 16,7-3-2-16,-7 3-3 0,0 0-5 0,0 0 5 15,0 0 0-15,0 0-1 0,0 0 2 0,0 0-2 16,10 12 8-16,-10-12 2 0,0 13 3 0,0-4 0 16,0-9-4-16,0 22 2 0,0-14-3 0,2 5 2 15,-2-3-10-15,5 2 13 0,-5 0-5 0,3-3 1 16,1 0-2-16,-1-2 6 0,-1 0-8 0,3 1-11 15,1 0-19-15,-5-3-9 0,-1-5-29 0,10 8-21 0,-3-6-25 16,-7-2-31-16,0 0-41 0,17-4-109 0,-17 4-316 16,13-6 140-16</inkml:trace>
          <inkml:trace contextRef="#ctx0" brushRef="#br0" timeOffset="2776.48">2955 187 61 0,'-22'-6'204'0,"22"6"-16"0,0 0-10 16,-15 2-4-16,15-2-9 0,-17 5-7 0,8 0-14 15,-1 1-11-15,-2-4-12 0,5 4-11 0,-6-2-9 16,4 5-10-16,-1-2-7 0,-2-1-10 0,3 3-9 15,-2-3-2-15,5 1-9 0,1-1-4 0,-1 0-7 16,0 0-4-16,1 0-4 0,2 3-5 0,3-9 0 16,-3 10-4-16,3-10-3 0,-1 11-1 0,1-11 1 15,1 12-5-15,-1-12 0 0,6 6-4 0,-6-6 0 0,10 7 0 16,-3-1-1-16,-7-6 1 0,11 7-4 16,-3-6 1-16,0 3-8 0,-1-1 1 0,-7-3 2 15,14 6-2-15,-9-2 0 0,-5-4 3 0,15 4-4 0,-13 1 0 16,-2-5-4-16,12 6 2 0,-7-3 3 0,-5-3-1 15,7 10-1-15,-7-10 2 0,5 6 0 0,-5-6 5 16,0 11-2-16,0-11 2 0,0 8 0 0,0-8 0 16,-5 12 0-16,5-12 0 0,-7 9 0 0,2-3-1 15,5-6-2-15,-14 10-12 0,8-9-10 0,-3 4-18 16,9-5-17-16,-14 5-23 0,9-2-15 16,5-3-12-16,-15 3-18 0,15-3-16 0,-9 2-19 0,9-2-175 15,0 0-356-15,0 0 158 0</inkml:trace>
          <inkml:trace contextRef="#ctx0" brushRef="#br0" timeOffset="3203.19">3222 178 22 0,'0'0'203'16,"0"0"-17"-16,-20 3-15 0,20-3-17 0,-14 6-10 0,14-6-8 16,-12 5-11-16,4 2-11 0,0-3-10 15,-4 0-11-15,7 0-8 0,-1 3-5 0,6-7-10 16,-11 10-9-16,5-5-2 0,-2 2-8 0,8-7-8 16,-7 11-4-16,5-5-2 0,2-6-2 0,-3 13-3 0,3-13-4 15,0 9-4-15,0-9-1 0,0 0-3 16,3 15-3-16,2-9 1 0,-1-1-2 0,-4-5-2 15,8 14 1-15,-3-12-2 0,-5-2 5 0,9 10-2 0,-1-5 4 16,-4-1 0-16,4 2 2 0,-2 0 3 0,-6-6-4 16,8 13 0-16,0-7 2 0,-4 0 3 0,1 0-4 15,0 0 2-15,-5-6-6 0,4 4-1 16,-4-4 0-16,8 11 1 0,-5-4-3 0,-3-7 1 0,0 8 0 16,0-8-1-16,0 0-2 0,0 13 3 0,0-13-3 15,-6 9 0-15,6-9-4 0,-5 6-14 0,5-6-13 16,-12 10-22-16,7-6-16 0,5-4-23 0,-14 7-16 15,10-3-21-15,4-4-23 0,0 0-22 0,0 0-23 16,0 0-116-16,-22-6-323 0,22 6 144 0</inkml:trace>
          <inkml:trace contextRef="#ctx0" brushRef="#br0" timeOffset="3450.23">3371 211 30 0,'0'0'186'16,"0"0"-14"-16,0 0-3 0,-7 25-17 0,7-25-9 15,-2 14-7-15,2-14-8 0,-4 13-15 0,4-5-9 16,0-8 0-16,-6 18-13 0,4-10-10 0,2-8-8 16,0 17-4-16,0-9-7 0,0-8-11 0,0 19 2 15,0-12-3-15,0-7-8 0,2 17-11 0,-2-11-16 0,0-6-17 16,4 12-15-16,-1-6-21 0,-3-6-23 15,0 0-20-15,3 9-10 0,-3-9-20 0,0 0-29 16,11 1-113-16,-11-1-273 0,0 0 121 0</inkml:trace>
          <inkml:trace contextRef="#ctx0" brushRef="#br0" timeOffset="3742.73">3548 222 98 0,'0'0'163'0,"0"0"-17"0,0 0-10 0,10-2-16 16,-10 2-6-16,0 0-13 0,0 0-11 0,0 0 7 16,19 5-9-16,-19-5-3 0,8 5-4 0,-4 1-9 15,-4-6-1-15,8 9-5 0,-4-3-1 0,-2 1-6 16,-2-7-4-16,6 13-2 0,-4-6 4 0,-2-7 2 16,3 14 0-16,-3-6 2 0,0-8-2 0,-3 16 3 15,1-7-5-15,2-9-3 0,-8 17-5 0,1-7 2 16,-1-4-6-16,-3 5-5 0,1-3-3 0,0 0 0 15,-2-1-5-15,-2 3-5 0,-1-2-3 0,2-5-11 16,2 0-11-16,-4 4-8 0,1-4-13 0,5 1-11 16,-2-2-14-16,11-2-8 0,-17-2-19 0,17 2-27 15,-14-4-6-15,14 4-18 0,-9-6-29 0,9 6-164 16,-8-8-341-16,5 0 151 0</inkml:trace>
          <inkml:trace contextRef="#ctx0" brushRef="#br0" timeOffset="4656.49">3756 272 165 0,'0'0'171'0,"0"0"-15"0,0 11-8 0,0-11-6 0,-2 11-3 16,2-11-6-16,2 12-11 0,-2-12-9 0,-2 16-11 15,2-16-1-15,0 15-8 0,0-6-7 0,0-9-11 16,-3 10-4-16,0-1-3 0,3-9-5 0,-3 10-5 16,3-10-8-16,-3 14-4 0,3-14-4 0,-3 6-4 15,3-6-1-15,0 0-6 0,0 0-1 0,0 0-2 16,0 0-2-16,0 10 3 0,0-10-2 0,0 0-3 16,0 0 1-16,0 0-13 0,0 0-7 0,0 0-9 15,0 0-12-15,23-20-11 0,-18 12-9 0,4-2-5 16,0-2-11-16,4 4 2 0,-4-3-3 0,3 2 7 0,-1-3 5 15,-2 2 1-15,-3 5 14 0,1-1 12 16,-3 0 7-16,-4 6 5 0,11-11 8 0,-8 6 2 16,-3 5 0-16,5-5-4 0,-5 5-1 0,0 0 5 0,7-6-5 15,-7 6-5-15,0 0-7 0,0 0 10 16,0 0 0-16,0 0 2 0,0 0 5 0,0 0-4 16,0 0 10-16,1 27 0 0,-1-27 0 0,-1 12 0 15,1-12 1-15,1 14 1 0,-1-7 1 0,0-7-3 0,1 13 6 16,-1-13-7-16,3 13 1 0,2-6-2 15,-1 1 3-15,-4-8-1 0,4 11-4 0,0-7 3 16,-4-4-1-16,10 6-3 0,-3-3-1 0,-2 2 3 0,-5-5 0 16,15 0-4-16,-6 0-7 0,-9 0 5 0,22-6-3 15,-13 1-7-15,3-1-3 0,-4 1 0 0,6 1-8 16,-3-5-5-16,0 3-4 0,1-3 2 0,4 1-1 16,-4-3 6-16,-6 3-3 0,6-3-1 0,-4 2 8 15,-2 4 8-15,-1-1 2 0,-5 6 3 0,10-11 5 16,-5 9 0-16,-5 2-1 0,0 0 3 0,5-9-3 15,-5 9-2-15,0 0-2 0,0 0-3 0,8-4 0 16,-8 4 0-16,0 0 2 0,0 0-6 0,0 0 7 16,0 0-3-16,0 0 6 0,3 21-1 0,-3-21-1 15,3 10 2-15,-3-10 7 0,3 12 4 0,0-7-2 16,3 0 3-16,-6-5 1 0,11 9-1 0,-2-3 4 16,0-1-4-16,-1-2 0 0,6 1-1 0,-6 0 2 15,6-3-2-15,3 3 0 0,-2-4-4 0,2 0 2 16,0-4 0-16,6 2-4 0,-8-2 1 0,7-1 0 0,0 1-2 15,0-4 0-15,1-1-1 0,-5-1-1 16,2-1-2-16,-3-1-2 0,-6 2-2 0,5 0 1 16,-3-1-6-16,-1 1 8 0,-2 1 4 0,-3 2 3 15,-1-2 4-15,-2 1 4 0,3 4 7 0,-7 4-1 0,5-11-5 16,-5 11-2-16,0 0 0 0,0 0-7 0,-12-13-2 16,12 13 3-16,-17 3 0 0,17-3-6 15,-17 6 1-15,6-4-1 0,-3 4 0 0,4 1 0 16,-3-3-2-16,2 6 4 0,1-2-8 0,0-1 2 0,4 1-3 15,0 0 1-15,1-1-2 0,1 3 2 0,1-4 1 16,3-6 3-16,0 16 1 0,0-16-3 0,4 17 2 16,1-12-1-16,0 1 3 0,5 5 1 0,0-2 0 15,3-6 2-15,1 3-4 0,3-4 4 0,4 2-5 16,0-2-1-16,-4 2-14 0,7-4-11 0,-2 0-19 16,0 0-16-16,-5 0-34 0,0-2-18 0,3 0-28 15,-3 1-36-15,-3 0-141 0,2-3-342 0,-3 2 152 16</inkml:trace>
        </inkml:traceGroup>
        <inkml:traceGroup>
          <inkml:annotationXML>
            <emma:emma xmlns:emma="http://www.w3.org/2003/04/emma" version="1.0">
              <emma:interpretation id="{5A9FA958-F0CD-4D9C-9F56-350DA692FA6D}" emma:medium="tactile" emma:mode="ink">
                <msink:context xmlns:msink="http://schemas.microsoft.com/ink/2010/main" type="inkWord" rotatedBoundingBox="28353,2708 30683,2571 30720,3199 28390,3335"/>
              </emma:interpretation>
            </emma:emma>
          </inkml:annotationXML>
          <inkml:trace contextRef="#ctx0" brushRef="#br0" timeOffset="5582.61">5677-97 135 0,'0'0'214'0,"0"0"-26"0,0 0-15 0,0 0-8 15,0 0-11-15,0 0-12 0,0 0-7 0,-21 18-11 16,18-7-11-16,-2 2-6 0,-4-1 0 0,6 1-5 16,-2 2-10-16,0-2-5 0,-2 6-6 0,3-2-7 15,-1-4-9-15,4 5-2 0,-2-2-7 0,-1-4-6 16,3 5-5-16,-4-3-3 0,3-1-2 0,-2 1-4 16,-1-2-2-16,3 3-3 0,-4-6-3 0,0 4-6 0,2 0-5 15,-1-1-18-15,-2-3-16 0,1 2-18 16,-5-1-18-16,3 2-29 0,-2-3-23 0,-2-3-25 15,2 0-9-15,-1-2-42 0,-1 1-150 0,-5-4-356 16,6-1 158-16</inkml:trace>
          <inkml:trace contextRef="#ctx0" brushRef="#br0" timeOffset="7332.99">5048-6 48 0,'1'-9'162'0,"2"1"-13"15,2 1-13-15,2-2-18 0,0-1-10 0,1-1-12 16,1 2-5-16,-1-1-7 0,3 1-8 0,-2-4-7 16,7 4-7-16,-5 0-6 0,2 0-6 15,-2 0 5-15,10-5 1 0,-3 4-11 0,2 0 3 0,1 3 0 16,1-1 0-16,-3-2 2 0,-3 1-5 0,4 1 1 15,3 4 6-15,-2-5-4 0,-1 2-2 0,2 2 4 16,0-1 1-16,-2 1-4 0,-3 0 3 0,5-4-3 16,-1 6-2-16,1-2 0 0,-5 2 0 0,5-3-5 15,1 2 0-15,-6 2-5 0,5-3 0 0,-6 3 2 16,3-1-10-16,-4 3-5 0,0-2 2 0,-2-2-5 16,0 4-2-16,2 0-1 0,-4-4-4 0,0 4-2 15,-11 0-1-15,18 4-4 0,-10-4 2 0,-8 0-3 16,14 6 3-16,-7-3-5 0,-7-3-3 0,13 7 0 15,-8-1 1-15,2 0 0 0,-7-6-2 0,8 14 3 16,-3-3 0-16,0 0-3 0,-1 4 1 0,-3 0 2 16,1 2-1-16,0 4 2 0,-2 0-2 0,2 0 3 15,-6-1-3-15,1 1 2 0,-1 2 2 0,-1-2-2 16,2-2 4-16,-1 1-1 0,-1 3-4 0,0-5 2 16,-2 1 1-16,0 0 2 0,1 1-2 0,-2-1 0 0,3-3 1 15,-1-3-1-15,0 2 0 0,-1-1 1 16,4 0-1-16,-1 0 3 0,-1-3-6 0,2 2 4 15,2-4-1-15,-2 0 0 0,3-9-1 0,-2 13 3 16,2-13-3-16,-3 12 3 0,3-12-1 0,4 11 2 0,-4-11 0 16,5 7-2-16,-5-7-3 0,12 7 5 0,-5-5-2 15,-7-2 3-15,17 0-4 0,-6-2 1 0,2 1-10 16,3-5-3-16,-4 3-9 0,1-3-6 16,3 0-8-16,-2-1-2 0,-1-1 0 0,0-1 3 0,-1 3 5 15,0-1-1-15,-2 1 6 0,-1-1 4 0,0 1 1 16,-1 1 4-16,-3 1 0 0,1-1 6 0,-6 5 5 15,10-8 2-15,-10 8-1 0,8-5-4 0,-8 5 1 16,0 0-1-16,9-3-8 0,-9 3 7 0,0 0-2 16,0 0 2-16,0 0 0 0,0 0 1 0,0 0 2 15,12 11-2-15,-11-3 1 0,-1-8 4 0,2 8-1 16,-2-8 0-16,5 13 4 0,-4-7 1 0,-1-6-3 16,8 14 2-16,-5-7 0 0,0-1 0 0,-3-6 0 15,10 10 2-15,-6-6-3 0,1 1 1 0,1-2 1 16,-6-3-4-16,12 6 5 0,-3-2 3 0,-9-4-6 15,19 2 2-15,-9-1-3 0,2-1 1 0,2-1-1 16,-1-2 0-16,2-1 0 0,-1-1-6 0,2-1 0 16,1 4 0-16,-2-4-5 0,0-1 2 0,-4 1-1 15,3 0 3-15,-4 0 1 0,-5 0 5 0,4 2 4 16,-2 1 1-16,-7 3 5 0,12-5-2 0,-12 5-2 16,9-4 2-16,-9 4-6 0,0 0 4 0,0 0-6 15,8-5 0-15,-8 5-3 0,0 0-4 0,0 0 2 16,0 0-5-16,0 0 7 0,0 0 1 0,0 0-1 15,5 14 0-15,-5-14-2 0,0 0 3 0,0 0 2 16,0 15-1-16,0-15-1 0,0 0 2 0,1 13-2 16,-1-13 2-16,3 10 2 0,-3-10 2 0,5 6-2 15,-5-6 0-15,7 5 0 0,-7-5-2 0,10 3-2 0,-10-3 3 16,17 4-3-16,-6-3 2 0,2-1-7 0,-3 0 5 16,-10 0-1-16,25-5-8 0,-13 3-5 15,2-2 8-15,-1 1-6 0,0-4-2 0,2 1-4 0,-6-1-3 16,5-1 2-16,-2-1 0 0,-4 1 4 0,1-2-1 15,-3 4-3-15,0 0 9 0,-2-2 0 0,-1 0 2 16,-3 8-6-16,6-13 5 0,-6 13 3 0,0-14-2 16,0 14 0-16,-2-13 1 0,2 13-1 15,-10-10-3-15,3 5 6 0,-2 2 1 0,1-1-3 0,8 4 1 16,-22-5 6-16,14 2 0 0,8 3-1 0,-26 0 5 16,16 3-3-16,-2-1 3 0,3 1 0 0,-3 3 1 15,3-1-2-15,1 0 0 0,-6 1-5 0,5 0 5 16,2-1-3-16,-2 4 5 0,2-1 0 0,2-2-1 15,0 1-3-15,2 5 2 0,-1-4 0 0,4-8 0 16,-5 14 3-16,4-6-4 0,1-8 1 0,-2 10 2 16,2-10 1-16,0 0-1 0,3 15 4 0,2-12-3 15,2 2 0-15,-7-5 1 0,13 7-1 0,-4-10 0 16,3 6 3-16,1-6-5 0,1 1-1 0,-2 0 1 16,1 0 1-16,4-4-2 0,-4 1-3 0,2-3-5 15,-1 0-5-15,-1-1 0 0,1-1 3 0,5-2-9 16,-6 2 5-16,-1 0 4 0,-1-1-11 0,1 1 15 15,-1 1 3-15,-2-1 13 0,-3 3 3 0,-1 2 6 16,-5 5 5-16,12-11 1 0,-8 8-4 0,-4 3-5 16,5-7-3-16,-5 7-4 0,0 0-5 0,0 0-2 15,0 0 2-15,0 0-2 0,0 0-1 0,0 0-3 16,0 0 2-16,0 0 2 0,-17 22-8 0,11-13 7 16,1 1-8-16,-2-1 8 0,1-3-3 0,0 3 0 15,0 0 2-15,-1 2-1 0,3-3 1 0,-1 0-6 0,2 1 3 16,3-9 5-16,-3 13-4 0,1-7 1 15,2-6 2-15,-5 7-1 0,5-7 2 0,0 0 3 0,0 0-2 16,5 15 2-16,-5-15 3 0,8 4-1 16,3-4-2-16,-11 0 0 0,20-4 2 0,-3 0-5 0,-2-1 0 15,7-1-2-15,2-4-11 0,6-4-8 0,0-1-11 16,1-2-1-16,-2 1-6 0,2-5-2 0,-2 0-7 16,0-1-6-16,1-2-1 0,2-3 2 0,-5-1 3 15,0 4 4-15,-3-1 18 0,3-2 8 0,-9-1 3 16,2 4 4-16,-6 3 5 0,5-6 10 0,-12 7 8 15,4-1 7-15,-1 2 16 0,-2 1 0 0,1 3-3 16,1-2 5-16,-3 3-5 0,0-2-1 0,-2 5-5 16,-2-1 1-16,3 1 0 0,2 1-2 0,-7 3 1 15,5-1 2-15,-6 8-2 0,6-11 2 0,-6 11-5 16,5-5-4-16,-5 5-7 0,6-6-4 0,-6 6-2 16,0 0-3-16,0 0-3 0,0 0 0 0,0 0-5 15,0 0 5-15,0 0-2 0,0 0-2 0,0 0 0 16,-12 24 4-16,7-11-4 0,-2 2 3 0,-1 0 0 15,-1 4 0-15,-3 1-1 0,2 2 1 0,-1 3 0 16,1-4 18-16,-3 7-2 0,5-4-1 0,-1-2 0 16,-2 1 0-16,4-1-4 0,-1 2 0 0,-1-5-1 15,1 1 3-15,0 1-6 0,4-7 4 0,0 2-4 16,-1-1 2-16,2-3-1 0,1 3 1 0,0-3-4 16,1 1 2-16,1-4 2 0,0-9 0 0,1 15-2 15,3-6 4-15,0-3-2 0,7 0-1 0,-1-1 0 0,6 1-2 16,-1-1-10-16,1 1-15 0,8-3-17 15,-1-3-20-15,-1 2-24 0,1-1-29 0,2-2-28 16,-2-1-27-16,1-4-35 0,-2 3-188 0,-6-3-418 16,-3 0 185-16</inkml:trace>
          <inkml:trace contextRef="#ctx0" brushRef="#br0" timeOffset="7638.66">6963-52 27 0,'0'0'298'0,"0"0"-26"16,-8-2-25-16,8 2-24 0,0 0-23 15,0 0-15-15,0 0-16 0,0 0-12 0,0 0-10 16,0 0-13-16,42 3-10 0,-20-3-9 0,2 2-14 0,2-1-13 16,1-1-7-16,1 1-8 0,7-1-5 15,-9 0-18-15,0 0-16 0,-1 0-25 0,0-1-26 16,1 1-34-16,-6 3-36 0,-3-5-46 0,0 2-50 0,-1-1-206 16,-5-3-421-16,4-2 187 0</inkml:trace>
        </inkml:traceGroup>
      </inkml:traceGroup>
    </inkml:traceGroup>
    <inkml:traceGroup>
      <inkml:annotationXML>
        <emma:emma xmlns:emma="http://www.w3.org/2003/04/emma" version="1.0">
          <emma:interpretation id="{6ABCD1DC-2115-4632-B044-BE28AB2CC0CF}" emma:medium="tactile" emma:mode="ink">
            <msink:context xmlns:msink="http://schemas.microsoft.com/ink/2010/main" type="paragraph" rotatedBoundingBox="23380,3911 32923,3567 33046,6987 23503,73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886F7D-44C7-4BB5-9FF7-2F31EA75D505}" emma:medium="tactile" emma:mode="ink">
              <msink:context xmlns:msink="http://schemas.microsoft.com/ink/2010/main" type="line" rotatedBoundingBox="23521,3942 31949,3542 31978,4160 23550,4559"/>
            </emma:interpretation>
          </emma:emma>
        </inkml:annotationXML>
        <inkml:traceGroup>
          <inkml:annotationXML>
            <emma:emma xmlns:emma="http://www.w3.org/2003/04/emma" version="1.0">
              <emma:interpretation id="{7D712141-544C-46EB-8388-9865A7AF4251}" emma:medium="tactile" emma:mode="ink">
                <msink:context xmlns:msink="http://schemas.microsoft.com/ink/2010/main" type="inkWord" rotatedBoundingBox="23528,4095 24610,4044 24632,4508 23550,4559"/>
              </emma:interpretation>
            </emma:emma>
          </inkml:annotationXML>
          <inkml:trace contextRef="#ctx0" brushRef="#br0" timeOffset="88295.8">221 1273 5 0,'0'0'103'16,"0"0"-18"-16,0 0-3 0,0 0-2 0,0 0 7 16,-5-9-6-16,5 9-12 0,0 0 9 0,0 0-9 0,0 0 6 15,0 0-5-15,0 0-2 0,0 0 1 16,0 0-1-16,0 0-3 0,0 0 0 0,0 0 0 0,0-10 3 15,0 10-1-15,0 0 1 0,0 0 0 0,0 0 1 16,0 0-2-16,0 0-2 0,0 0 6 0,0 0-2 16,0 0-2-16,0 0 0 0,0 0-6 15,0-14 0-15,0 14-5 0,0 0 2 0,0 0-10 0,0 0-8 16,0 0-3-16,0 0-6 0,0 0-2 0,0 0-5 16,0 0-5-16,0 0-1 0,0 0-2 0,0 0-1 15,0 0-1-15,0 0 1 0,0 0 0 0,0 0 1 16,0 0 2-16,0 0 1 0,0 0 1 0,0 0 1 15,0 39 5-15,0-39-2 0,0 10-1 0,0-10 2 16,0 9-3-16,0-9 1 0,2 14 0 0,-2-14 2 16,0 10 0-16,2-3-3 0,-2-7-2 0,1 12 0 15,-1-12 1-15,0 11-6 0,0-11-1 0,2 10 1 16,-2-10-1-16,0 10-3 0,0-10 1 0,1 9-1 0,-1-9 0 16,3 9 2-16,-3-9-5 0,0 0 2 15,4 11-3-15,-4-11 1 0,2 8-1 0,-2-8 0 0,0 0 0 16,0 11-1-16,0-11-3 0,3 6 2 0,-3-6 1 15,0 0-2-15,0 0 3 0,4 6-5 0,-4-6 1 16,0 0 2-16,0 0-1 0,0 0-3 0,1 10 2 16,-1-10 0-16,0 0-1 0,0 0-1 0,0 0 0 15,0 0 3-15,0 0-2 0,0 0 2 0,0 0-1 16,0 0 2-16,0 0 5 0,0 0-7 0,0 0 1 16,0 0 2-16,0 0 7 0,0 0-2 0,0 0 6 15,0 0-3-15,0 0 0 0,0 0-4 0,0 0 3 16,0 0-3-16,0 0-2 0,0 0 0 0,12-22-1 15,-10 16-1-15,-2 6 2 0,4-11-4 0,2 3-1 16,-4 0 4-16,-2 8-3 0,7-13-6 0,-5 6 4 16,4 2-1-16,-1-3-2 0,-5 8 0 0,9-14 0 15,-2 8-3-15,-5-2 6 0,3 1-5 0,1 1 0 0,0-3 1 16,-1 3 2-16,2 0-3 0,3-4 4 0,-3 4-3 16,-1 0-1-16,1 0 5 0,1 0-5 0,-2-1 4 15,1 1-2-15,-2 1-1 0,3-3 2 0,-3 2-1 16,-5 6 7-16,12-11-6 0,-6 7-2 0,-6 4-2 15,10-8 4-15,-5 4 0 0,-5 4-1 0,10-7-1 16,-10 7 0-16,8-8-1 0,-1 3 3 0,-7 5-3 16,8-6 3-16,-8 6-3 0,9-4 0 0,-9 4 1 15,6-6 1-15,-6 6 0 0,0 0 2 0,0 0-2 16,8-3-1-16,-8 3 2 0,0 0-3 0,0 0 4 16,0 0 2-16,9-5-9 0,-9 5 1 0,0 0 4 15,0 0 0-15,0 0 0 0,0 0-1 0,0 0-2 16,0 0 3-16,0 0-2 0,0 0 5 0,0 0-8 15,12 0 6-15,-12 0-3 0,0 0-3 0,0 0 3 16,0 0 2-16,0 0-3 0,0 0 2 0,10 8 0 16,-10-8 1-16,0 0 0 0,6 6-1 0,-6-6 1 15,4 6 1-15,-4-6 0 0,4 7 3 0,-4-7 5 0,1 10 1 16,-1-10 4-16,0 12 5 0,0-12-3 16,2 11 3-16,-2-11-1 0,0 12 0 0,0-12 1 0,-2 13-4 15,2-13 2-15,-5 11-1 0,5-11 4 0,-2 13-3 16,1-4 2-16,1-9-2 0,-1 15-3 0,1-15 3 15,-3 13-1-15,0-5-2 0,3-8 0 0,-3 13-2 16,1-6 2-16,2-7-2 0,-4 12-2 0,4-12 1 16,0 15-4-16,0-15 0 0,-2 10 0 0,2-10 1 15,-3 11-1-15,3-11 3 0,0 10-3 0,0-10 2 16,0 11-2-16,0-11-3 0,3 10-1 0,-3-10 4 16,0 0 2-16,0 12-5 0,0-12 0 0,1 9 2 15,-1-9-1-15,0 0-2 0,1 8 9 0,-1-8-5 16,0 0 7-16,0 0-5 0,6 8 0 0,-6-8 6 15,0 0 2-15,10 6 2 0,-10-6 9 0,8 2-10 16,-8-2 5-16,10 4 3 0,-10-4 3 0,12 0-4 16,-12 0 14-16,0 0-17 0,12 0-2 0,-12 0-2 15,0 0-1-15,12-4 3 0,-12 4 5 0,0 0-9 0,13 0-4 16,-13 0 3-16,0 0-1 0,9-5-13 0,-9 5-10 16,0 0-14-16,0 0-19 0,0 0-30 15,0 0-26-15,0 0-38 0,0 0-40 0,0 0-46 0,0 0-45 16,0 0-260-16,0 0-571 0,0 0 252 0</inkml:trace>
          <inkml:trace contextRef="#ctx0" brushRef="#br0" timeOffset="89886.96">904 1128 119 0,'0'0'184'0,"0"0"-17"0,4-17-14 16,-4 17-14-16,0 0-7 0,0 0-10 15,0 0-12-15,0 0-1 0,0 0-7 0,0-12-4 16,0 12-5-16,0 0-5 0,0 0-4 0,0 0-7 0,0 0-4 16,0 0 0-16,0 0-8 0,0 0 2 0,0 0-5 15,0 0-8-15,0 0-3 0,-4-8-1 0,4 8-2 16,0 0-6-16,0 0-2 0,0 0-11 0,0 0 5 16,0 0 2-16,0 0-10 0,0 0 2 0,0 0-2 15,0 0-5-15,0 0-1 0,0 0-1 0,0 0-3 16,0 0-1-16,0 0-1 0,0 0-3 0,0 0-3 15,0 0 0-15,0 0-2 0,0 0 1 0,0 0 2 16,0 0-4-16,0 0 1 0,0 0 0 0,0 0-4 16,0 0 4-16,0 0 1 0,22 14-1 0,-22-14-2 0,12 5 1 15,-6-3-4-15,2 1 3 0,-8-3 2 16,11 7-3-16,-2-3-2 0,-9-4 0 0,12 4-2 16,-6 1 2-16,2 0 0 0,-3 0-1 0,3-1 3 0,-8-4-1 15,13 6-3-15,-8-1 3 0,3-3-3 16,-1 2 6-16,-7-4-7 0,14 7 2 0,-6-4 3 0,-1 0-1 15,-7-3 1-15,15 5 1 0,-8-1 1 0,1-2-3 16,3 1-3-16,-2 1 3 0,2-3 3 0,3-1-2 16,-5 1-2-16,5-1-2 0,-14 0 1 0,18 1 1 15,-5-1 3-15,-4 0-4 0,-9 0 3 0,17 3-4 16,-17-3 0-16,13 0 2 0,-4 0 0 0,-9 0 0 16,12 0 1-16,-12 0-2 0,0 0 3 0,14-3-2 15,-14 3-1-15,0 0 1 0,0 0-1 0,11 3-1 16,-11-3-3-16,0 0 5 0,0 0 0 0,0 0-3 15,0 0 2-15,0 0 0 0,0 0 0 0,0 0 0 16,0 0-1-16,0 0-1 0,0 0 1 0,0 0 1 16,0 0-3-16,0 0 3 0,9 1-3 0,-9-1-1 15,0 0 1-15,0 0 2 0,0 0-3 0,0 0 3 16,0 0 3-16,0 0 0 0,0 0 0 0,-20 20 5 16,15-17 3-16,-1 4 3 0,-1-1 0 0,-3 2 1 0,2 2 0 15,-1 0 3-15,-3 1 0 0,0-2-1 0,4 1-3 16,-3 1 1-16,-3-1 2 0,-1 5-2 15,2-4-2-15,-2-2-1 0,1 5-1 0,-3 2 1 0,5-5-1 16,0 2 1-16,-1-1-5 0,-1 3 2 0,0-2-7 16,2-4-12-16,0 3-19 0,-4 3-12 0,5-5-18 15,-1-1-25-15,0 1-14 0,2 0-30 0,-7-3-19 16,7 0-32-16,1 1-205 0,-1-1-415 0,3-3 184 16</inkml:trace>
        </inkml:traceGroup>
        <inkml:traceGroup>
          <inkml:annotationXML>
            <emma:emma xmlns:emma="http://www.w3.org/2003/04/emma" version="1.0">
              <emma:interpretation id="{34406F0E-0A1B-4E3C-98B7-AE91D97BE2B4}" emma:medium="tactile" emma:mode="ink">
                <msink:context xmlns:msink="http://schemas.microsoft.com/ink/2010/main" type="inkWord" rotatedBoundingBox="24982,3872 25816,3833 25838,4307 25005,4347"/>
              </emma:interpretation>
            </emma:emma>
          </inkml:annotationXML>
          <inkml:trace contextRef="#ctx0" brushRef="#br0" timeOffset="90688.53">1680 1288 45 0,'0'0'178'15,"0"0"-4"-15,0 0-11 0,0 0-5 0,0 0-5 16,0 0-10-16,0 0-10 0,0 0-10 0,0 0-11 16,0 0-7-16,0 0-4 0,0 0-9 0,0 0-5 0,13-31-13 15,-3 20 2-15,-3 5-5 0,3-4-5 0,-3-2-4 16,3-1-6-16,4-2-6 0,-1 0-2 16,3-3-7-16,-1 1 0 0,0-1-8 0,8-6-2 0,-10 5-3 15,4-1-3-15,-1 2-2 0,-3 1-2 0,2 0-4 16,-1 2-2-16,-5 0 5 0,2 2-1 0,-2 1 2 15,1 0 3-15,-3 3 4 0,1-1-1 0,-5 4-1 16,3 1-2-16,-6 5 2 0,8-11 2 0,-8 11-2 16,3-9-3-16,-3 9-3 0,3-5-2 0,-3 5-4 15,0 0-3-15,0 0-6 0,0 0-2 0,0 0 4 16,0 0-5-16,0 0-2 0,0 0 3 0,0 0-2 16,0 0 6-16,-3 30-7 0,-6-20 3 0,4 5 1 15,-4 0 2-15,-2 3 1 0,5 2 5 0,-6-3 1 16,2 4 1-16,-2 0 0 0,1-1-3 0,5-1 1 0,-6 0 2 15,2 0-3-15,1 0 3 0,-1-7-3 16,3 6-1-16,1-4 0 0,0-2-3 0,-2-1 3 16,1 0-4-16,2 0-3 0,3 0 5 0,-4-2-3 0,2 1 0 15,-1-4-1-15,3 2 2 0,-4 0-4 16,2-1 6-16,4-7-8 0,-7 13-8 0,7-6-9 16,0-7-16-16,-6 10-19 0,6-10-11 0,-2 11-8 0,2-11-12 15,-2 9-12-15,2-9-9 0,0 0-8 0,7 13-12 16,-7-13-6-16,12 1-8 0,-12-1-5 0,13-1-8 15,1-2-8-15,-5-1-121 0,4-2-302 16,2-1 134-16</inkml:trace>
          <inkml:trace contextRef="#ctx0" brushRef="#br0" timeOffset="91100.83">2160 1121 183 0,'0'0'192'0,"0"0"-16"0,0 0-18 0,0 0-19 15,0 0-15-15,0 0-16 0,0 0-3 0,0 0-8 16,0 0 1-16,0 0-3 0,0 0-5 0,-17 30-6 16,11-19 1-16,-2 2-9 0,1-1-4 0,2 0-6 15,-4 2-7-15,4-2-5 0,-3 0-5 0,4-1-3 16,1-1-6-16,1 0-1 0,-4 1-4 0,1 0-4 16,4-3-1-16,1-8-4 0,1 18 0 0,-1-18-3 15,3 13 1-15,2-8-2 0,-5-5 2 0,12 9 6 0,-7-6 0 16,3-2 7-16,4 4-7 0,-1-3-2 0,6-4-1 15,-2 1-1-15,2-3-4 0,8 0 3 16,-2-2-8-16,2 0 1 0,-4-2 2 0,4-3-5 0,-3 0-1 16,9-5-2-16,-10 4-2 0,1 1 3 0,-2-3-3 15,-3-2 3-15,0 2 3 0,-3-1 6 0,-4 2 4 16,-3 2 1-16,3-2-4 0,-5 1-11 0,-3-2 1 16,4 0 0-16,-2 2-4 0,-7 3-1 0,3-1 0 15,0 10-1-15,-9-21-6 0,4 11 3 0,-5 2-6 16,5 2-3-16,-4-3-9 0,-1 5-1 0,-2-1-12 15,0 2-6-15,-2 3-14 0,-1-3-13 0,2 6-10 16,-1-1-10-16,-1 2-17 0,1 2-23 0,0 3-13 16,-1-3-16-16,1 0-24 0,1 4-167 0,-2-2-368 15,-2 5 163-15</inkml:trace>
        </inkml:traceGroup>
        <inkml:traceGroup>
          <inkml:annotationXML>
            <emma:emma xmlns:emma="http://www.w3.org/2003/04/emma" version="1.0">
              <emma:interpretation id="{FF39D387-86FB-44DF-B3EA-F1A910AF688F}" emma:medium="tactile" emma:mode="ink">
                <msink:context xmlns:msink="http://schemas.microsoft.com/ink/2010/main" type="inkWord" rotatedBoundingBox="26723,3842 28439,3761 28460,4220 26745,4302"/>
              </emma:interpretation>
            </emma:emma>
          </inkml:annotationXML>
          <inkml:trace contextRef="#ctx0" brushRef="#br0" timeOffset="96035.74">3463 1240 76 0,'0'0'184'0,"0"0"-19"0,-6 6-22 16,6-6-8-16,0 0-17 0,0 0-8 0,0 0-8 15,0 0-3-15,-5 9-7 0,5-9-13 0,0 0-3 16,-6 7-4-16,6-7-11 0,0 0-2 0,-2 8-9 16,2-8-4-16,0 0-8 0,0 11 0 0,0-11-3 15,0 0-2-15,0 0-3 0,5 13-2 0,-5-13-2 16,8 7 3-16,-8-7-5 0,9 3 1 0,-2 3-2 16,-7-6 0-16,14 3-4 0,-6-3 6 0,-8 0-2 15,19-1 0-15,-4-2 0 0,-1 0 3 0,1 1 1 16,-1-1-2-16,-1 0 4 0,-1-1-6 0,5 0 2 15,0-2-1-15,-5-2-1 0,2 5 3 0,0-3-3 16,-1-4-2-16,8 1-1 0,-8 1-4 0,-3 0 4 16,1 0-5-16,-2-1 0 0,2 0-2 0,-1 0-2 0,-3 0 0 15,-1 0 1-15,0 2 2 0,-1-4-6 0,1 4 4 16,-3 1-9-16,-3 6-4 0,8-14 5 0,-8 6 3 16,0 8-3-16,3-12 0 0,-3 12 0 0,0 0-2 15,-3-15 1-15,3 15-2 0,-3-9-2 0,3 9 1 16,-6-6-3-16,6 6 1 0,-8-5 2 0,8 5-6 15,-17-2 3-15,8-1 3 0,9 3-1 0,-22 4-4 16,7-4 4-16,2 1 0 0,-1 0 1 0,-1 3-3 16,1-1 5-16,-3 0-7 0,3 0 6 0,-3 2-4 15,2 1 1-15,-2-2 1 0,5 2 1 0,-3 2 2 16,2-2-3-16,-2 1-3 0,2 1 4 0,1 0-2 0,1-2 1 16,-2 6 0-16,3-6 2 0,0 3-1 15,1 0 0-15,0 1-1 0,3 0 1 0,1-2-2 16,1-2 5-16,-1 3 1 0,2-2-5 0,1 1 1 15,-1 2 0-15,3-10-3 0,-2 12 4 0,2-12-2 16,0 0 4-16,2 16-6 0,-2-16 3 0,3 9 3 16,-1-3-1-16,4 2-1 0,-6-8 1 0,14 8-2 15,-6-5 2-15,5-1-6 0,-3-2 8 0,5 1-4 16,2-1-4-16,-3-1 2 0,3-2-1 0,8-1-1 0,-4 1-1 16,-1-2-3-16,2-1 1 0,0-2-5 15,-5 2 0-15,-3 0-4 0,5-5 8 0,-4 6-1 16,1-2 0-16,-3-2-3 0,-1 0-1 0,5-3 0 0,-3 2 3 15,-2 4 1-15,1-4 0 0,-4-1 1 0,0 1 2 16,-3 5 2-16,2-2 4 0,1-3 0 16,-3 5 2-16,-1-1 4 0,-5 6 1 0,8-9-1 15,-4 3-1-15,-4 6 4 0,5-10-2 0,-5 10-1 0,6-4-2 16,-6 4-2-16,0 0 0 0,6-7-2 0,-6 7 0 16,0 0-4-16,0 0 4 0,0 0-4 0,0 0 2 15,0 0-4-15,0 0-2 0,0 0 3 0,0 0 4 16,1 21-1-16,-1-21 2 0,-5 15 4 0,5-15-5 15,-2 18 3-15,-4-9-5 0,4 3 6 0,0-2-7 16,1-1 5-16,-3 3-1 0,2-3 1 0,2-9 1 16,-6 13-5-16,6-4 6 0,0-9-2 0,-5 12 3 15,1-3 0-15,4-9-2 0,0 0 0 0,4 12 2 16,-4-12-4-16,0 0 7 0,0 11-4 0,0-11 4 16,5 5-1-16,-5-5-1 0,0 0-6 0,17-3 8 15,-17 3-3-15,17-4 1 0,-1 0 0 0,-2-2-3 16,1 1 1-16,1-4-1 0,-6 1 2 0,4 0 0 15,9-1-1-15,-5-2-2 0,0 1 2 0,2-3-5 16,-7 6 5-16,0-3-1 0,-1 3 5 0,-1 2 3 0,-1-4 4 16,-3 3 4-16,3 0 7 0,-6 2 4 0,-4 4 1 15,9-8 1-15,-9 8-4 0,6-4-1 16,-6 4-7-16,0 0-1 0,5-5-8 0,-5 5-3 16,0 0 1-16,0 0-2 0,0 0 1 0,0 0 0 0,0 0 0 15,14 14 5-15,-14-14-11 0,0 0 4 0,0 15 1 16,0-15-5-16,-2 13 4 0,2-13-7 15,-4 11 6-15,4-11-3 0,-2 13 0 0,-1-6 3 0,3-7 0 16,-3 12-5-16,3-12 5 0,0 9-1 0,0-9-4 16,0 0 2-16,0 11-3 0,0-11-1 0,0 0-5 15,3 10 4-15,-3-10-2 0,0 0 1 0,0 0 0 16,0 0 5-16,9 3-3 0,-9-3-1 0,0 0-3 16,16-3 5-16,-16 3-4 0,13-7-6 0,-6 4 1 15,-1-2 6-15,-6 5-10 0,14-10-1 0,-2 1-3 16,1-1 4-16,-6 4 0 0,5 0-5 0,-2-1 1 15,-1-3 3-15,2 1 0 0,-2 2 5 0,-1 1-1 16,1 0-6-16,-3 1 7 0,0-1 6 0,-6 6-1 16,13-8 1-16,-13 8 0 0,6-7 3 0,-6 7-1 15,9-5 0-15,-9 5-4 0,0 0 0 0,8-3 0 16,-8 3-4-16,0 0 6 0,0 0 4 0,0 0-5 16,8 12 6-16,-8-12 3 0,4 10 1 0,-3-3 0 15,-1-7 0-15,4 14-1 0,-4-5 3 0,0-9-5 16,0 16 5-16,4-5-1 0,-4-4-5 0,0-7 5 0,3 18-1 15,-2-12-1-15,2 1-1 0,-3-7 1 16,1 14 0-16,4-10 0 0,-5-4 1 0,8 12-7 16,-4-10-4-16,-4-2-3 0,10 6-5 0,-3-5-7 0,-7-1-2 15,13 0-8-15,-13 0 1 0,17-3-9 0,-4-1-5 16,-2-1 3-16,0 2-15 0,6-4 9 0,-4-2 0 16,6-4-1-16,0 2 3 0,-2-1 6 0,0-4 2 15,0-1 4-15,3 1 2 0,-2-2 1 0,-1-1-2 16,1 1 16-16,-2-2 2 0,6-3 10 0,-9 1 5 15,4 6 10-15,-2-4 8 0,2-1 13 0,-3 3 8 16,-1 2 2-16,0-1 5 0,2 0 8 16,-4 1 1-16,-3 5-6 0,3-1 1 0,-2-1-9 0,0 4-2 15,-1 0-2-15,0 0-3 0,1 2-4 0,-3-1-3 16,2 2-4-16,-4 2-1 0,-4 4-3 0,11-8-4 16,-11 8-3-16,9-6 0 0,-9 6-3 0,12-1-2 15,-12 1-2-15,0 0-4 0,14 6 3 0,-9 1 1 16,0 2-3-16,-5-1 5 0,6 5-5 0,-2 1 2 15,-3 1-2-15,2 5 6 0,0 1-3 0,-3 0-2 16,4-1 4-16,-2 1-6 0,-2 2 3 0,2-3 2 16,1-3-3-16,0-2 3 0,-3 1-3 0,0-4-2 15,1 1-1-15,-1-2 6 0,0-2-3 0,2-1 4 16,-2-8-6-16,0 13 5 0,0-13-6 0,3 15 2 0,-3-15-3 16,3 8 3-16,-3-8-2 0,0 0 5 15,1 9 4-15,-1-9-2 0,0 0 5 0,0 0 3 16,0 0 5-16,0 0 0 0,4 7-2 0,-4-7-2 15,0 0-3-15,0 0 0 0,0 0-6 0,0 0-3 0,0 0-2 16,0 0-1-16,0 0-3 0,-8-31 4 0,8 31-7 16,-6-8 1-16,6 8-3 0,-14-6 1 15,7 5-1-15,-3-3 2 0,-3 2-2 0,-1 2 4 16,0 2-2-16,-3 2 1 0,0 1-1 0,0-3 2 0,-7 2-3 16,7 3 1-16,-3-1 4 0,3 0-1 0,2 3-1 15,0-3 1-15,1 1-10 0,1 2 9 0,3-3 3 16,-1 3-1-16,5-2-3 0,-1-2 1 0,4 1 0 15,3-6-5-15,-4 11 8 0,4-11 3 0,0 0 0 16,7 11 7-16,-7-11-3 0,21 5 3 0,-5-2-5 16,6-2 3-16,5-1-1 0,-3-1-7 0,3-1 5 15,-2 1 0-15,4-4-8 0,-2 4-12 0,-2-4-6 16,-3-1-14-16,-1 2-16 0,3-2-12 0,-9 4-5 16,-3-2-7-16,1 0-11 0,-2 3-7 0,-2-3-18 15,-1 1-10-15,1-1-34 0,-9 4-153 0,8-3-331 0,-8 3 146 16</inkml:trace>
        </inkml:traceGroup>
        <inkml:traceGroup>
          <inkml:annotationXML>
            <emma:emma xmlns:emma="http://www.w3.org/2003/04/emma" version="1.0">
              <emma:interpretation id="{9995F332-522F-4284-BB9C-1439114ED72C}" emma:medium="tactile" emma:mode="ink">
                <msink:context xmlns:msink="http://schemas.microsoft.com/ink/2010/main" type="inkWord" rotatedBoundingBox="29387,3797 30888,3726 30905,4071 29404,4142"/>
              </emma:interpretation>
            </emma:emma>
          </inkml:annotationXML>
          <inkml:trace contextRef="#ctx0" brushRef="#br0" timeOffset="97336.76">6321 832 103 0,'-2'-14'156'0,"2"14"-9"0,0 0-15 16,0 0-9-16,0 0-5 0,0 0-8 0,-12-4-10 0,12 4-6 15,0 0-8-15,-19 1 2 0,19-1-14 16,-18 3 1-16,8-1 0 0,2 2-3 0,-7 1-6 0,2 1-3 16,2-1 3-16,-2 0-12 0,1 1-7 0,0 0 1 15,0 0-9-15,1 3-4 0,0-2-5 0,1 2-4 16,2-4-1-16,-3 1-1 0,5 1-5 0,-1 0 1 16,-1-3-4-16,4 2 3 0,4-6-2 0,-7 13-2 15,7-13-2-15,-7 10-1 0,7-10-3 0,-1 9-1 16,1-9 0-16,1 10 1 0,-1-10-5 0,7 8-1 15,-2-2 5-15,-5-6-4 0,14 6 0 0,-6-2 3 16,3-1-2-16,2-1 0 0,0 3-2 0,1-3 0 16,-5 1 1-16,6-3-1 0,-1 3-2 0,3-2 3 15,-1 1 0-15,-3 1-1 0,1-2-3 0,-1 4 0 16,-2-3 0-16,-2 1-1 0,0-1 2 0,-9-2-4 0,14 5 0 16,-5-1 3-16,-1-2 1 0,-1 1-2 15,-7-3-6-15,9 7 10 0,-2-2-3 0,-7-5-4 16,6 6 1-16,-1-2 5 0,-5-4-3 0,6 10-1 0,-6-10 3 15,3 11-3-15,-3-11-5 0,0 8 9 0,0-8-1 16,0 0-5-16,-2 13 8 0,2-13-1 16,-5 8 8-16,5-8 0 0,-10 8-2 0,5-5 4 15,5-3-2-15,-12 6 1 0,2-3 1 0,0 0 0 0,-2 2-4 16,3-3 2-16,-6 1-3 0,5 0-2 0,1-2 1 16,-6 1 0-16,2-2 0 0,13 0 1 15,-18 0-1-15,7 0-2 0,11 0-1 0,-18 0-5 0,10 0-5 16,8 0-10-16,-15 0-9 0,15 0-27 0,-13-3-14 15,13 3-27-15,-10-3-17 0,10 3-19 0,-2-10-14 16,2 10-36-16,0 0-94 0,0 0-296 0,8-23 131 16</inkml:trace>
          <inkml:trace contextRef="#ctx0" brushRef="#br0" timeOffset="97598.03">6562 932 127 0,'13'5'171'16,"-13"-5"-8"-16,5 6-11 0,-5-6-8 0,5 9-9 0,-1-4-19 15,-1 2 1-15,-3-7-17 0,2 13 0 16,0-5-8-16,-2-8-11 0,0 19-4 0,1-13-5 16,-1-6-10-16,0 19-6 0,0-11-5 0,0-8-4 15,0 15-6-15,0-15 0 0,-3 16-6 0,3-16-7 16,0 10-12-16,0-10-16 0,-4 11-19 0,4-11-10 15,0 0-14-15,0 12-16 0,0-12-8 0,0 0-11 16,0 0 10-16,0 0-9 0,0 0 0 0,0 0-18 16,0 0-7-16,0 0-15 0,0 0-83 0,0 0-214 0,24-17 94 15</inkml:trace>
          <inkml:trace contextRef="#ctx0" brushRef="#br0" timeOffset="97888.07">6798 917 53 0,'12'-6'144'0,"-12"6"-6"0,8-5-17 0,-8 5-4 16,6-3-12-16,-6 3-9 0,0 0-16 0,0 0-3 16,12-1-5-16,-12 1-6 0,0 0 1 0,0 0-8 15,11 8 1-15,-11-8-3 0,5 11-7 0,-4-7-3 16,-1-4-3-16,3 13-2 0,-2-5 8 0,-1-8-4 16,1 16-6-16,-2-7-6 0,1-9 5 15,-4 16-3-15,3-4-3 0,-4-4 6 0,1 0-6 0,0 3-1 16,-1 0-7-16,-2-1-1 0,-2 1 2 0,-2-1 1 15,2-1-5-15,-2-1 0 0,1 0-5 16,-1 0 2-16,-2-2-5 0,1 2-1 0,-4-2 0 0,4-1 2 16,-1-2-5-16,1 2-7 0,2-3-8 0,-2 2-11 15,1-2-15-15,0-1-6 0,11-1-10 0,-14 2-21 16,14-2-10-16,-16-3-13 0,16 3-14 0,-8-8-38 16,8 8-108-16,-8-8-273 0,8 8 121 0</inkml:trace>
          <inkml:trace contextRef="#ctx0" brushRef="#br0" timeOffset="98616.63">7022 955 45 0,'5'6'138'0,"-5"-6"-9"0,0 0-2 0,7 10-9 0,-5-4-8 15,-2-6 0-15,2 12-4 0,-2-12-1 16,-2 13-7-16,2-13-3 0,-2 13-12 0,2-3-6 16,0-10-7-16,-7 12 0 0,4-3-8 0,1-2-3 0,2-7-16 15,-7 11 9-15,7-11-5 0,-6 10-9 16,1-6-3-16,5-4 3 0,-7 11-7 0,7-11-3 0,0 0-5 16,-7 6 0-16,7-6 6 0,0 0-1 15,0 0 8-15,0 0 3 0,0 0-7 0,0 0-9 0,0 0 2 16,0 0-1-16,0 0-12 0,0 0-2 0,0 0-2 15,10-33-5-15,-3 24-4 0,3-3 1 16,-1 0-7-16,-1 2-1 0,6-2-4 0,-5 3 3 0,2-2 2 16,-2 1 1-16,0 1 5 0,-3 3 2 0,5-2 2 15,-1 0-4-15,-3 0-1 0,-1 2-1 0,4 4 6 16,-10 2 0-16,11-9 0 0,-11 9-4 0,7-3 1 16,-7 3-8-16,0 0 5 0,0 0 2 0,0 0-3 15,0 0 1-15,17 7 4 0,-15 0-2 0,-2-7-2 16,6 11-2-16,-6-11 6 0,1 15-2 0,2-8 3 15,-3-7-4-15,2 12 1 0,-2-4 0 0,0-8 4 16,3 17-7-16,-3-9 6 0,0-8-2 0,0 15 1 16,0-15 3-16,0 12-1 0,1-6-1 0,-1-6 0 15,1 10-3-15,-1-10 4 0,3 9 0 0,-3-9-1 16,0 0-1-16,0 0 2 0,0 0 5 0,1 10-2 16,-1-10 10-16,0 0 7 0,0 0-5 0,0 0-1 15,0 0-1-15,0 0 1 0,0 0-11 0,0 0 0 16,25-19-1-16,-16 10-10 0,-2 2-5 0,3-1-3 15,0-2-1-15,1-2-4 0,0 0 1 0,2 2-2 16,4-4 2-16,-3 4 3 0,-1-5-2 0,-1 6 4 16,0 2 6-16,0-2-7 0,-5 3 2 0,1 1 3 15,0 0 3-15,-8 5-1 0,11-8 4 0,-4 4-2 16,-7 4 4-16,12-5-7 0,-12 5 1 0,11 0 3 0,-11 0 1 16,0 0-3-16,13 6 5 0,-9-1 1 15,-4-5 0-15,6 11 13 0,-2-4-1 0,-3 0-3 16,5 1 1-16,-4 0-3 0,2 2-2 0,-3 0-1 15,-1-10-4-15,6 19 13 0,-5-9-6 0,2 0 0 0,-1 1 1 16,2-2-5-16,-3-2 2 0,1 2-7 0,3 2-14 16,-1-4-8-16,1 2-21 0,2-3-27 15,-1 0-14-15,5 0-28 0,-1 1-39 0,-1-4-132 0,6-2-307 16,3 1 137-16</inkml:trace>
        </inkml:traceGroup>
        <inkml:traceGroup>
          <inkml:annotationXML>
            <emma:emma xmlns:emma="http://www.w3.org/2003/04/emma" version="1.0">
              <emma:interpretation id="{6AB13953-2F0B-4BCB-977B-46DAE8399030}" emma:medium="tactile" emma:mode="ink">
                <msink:context xmlns:msink="http://schemas.microsoft.com/ink/2010/main" type="inkWord" rotatedBoundingBox="31416,3624 31951,3599 31970,3988 31435,4013"/>
              </emma:interpretation>
            </emma:emma>
          </inkml:annotationXML>
          <inkml:trace contextRef="#ctx0" brushRef="#br0" timeOffset="99079.84">8196 834 187 0,'0'0'278'0,"0"0"-12"0,0 0-19 15,0 0-15-15,0 0-17 0,0 0-20 16,0 0-20-16,0 0-22 0,0 0-12 0,0 0-20 15,0 0-12-15,0 0-14 0,0 0-9 0,0 0-10 0,0 0-8 16,0 0-8-16,-16 20-4 0,12-11-4 0,0-3-4 16,-1 3-4-16,2 1 0 0,-2-2-9 0,0-1 0 15,-2 5-4-15,5-3-3 0,-2-1 3 16,-4 3-6-16,7-4-5 0,-3 3-3 0,1-2 3 0,3-8-6 16,-5 14 3-16,5-7-5 0,0-7 0 0,-5 12-1 15,5-12-2-15,0 9-8 0,0-9-9 0,-2 10-12 16,2-10-11-16,0 0-9 0,6 12-18 0,-6-12-12 15,2 5-12-15,-2-5-26 0,9 4-29 0,-9-4-34 16,0 0-45-16,19-4-172 0,-19 4-420 0,13-8 186 16</inkml:trace>
          <inkml:trace contextRef="#ctx0" brushRef="#br0" timeOffset="99363.41">8368 661 151 0,'2'-9'263'0,"-2"9"-19"0,0 0-9 0,0 0-16 16,0 0-8-16,0-12-11 0,0 12-9 0,0 0-15 15,0 0-11-15,0 0-11 0,0 0-18 0,0 0-12 16,0 0-17-16,0 0-5 0,0 0-12 0,0 0-15 15,0 0-5-15,0 0-19 0,0 0-20 0,0 0-20 16,0 0-26-16,0 0-28 0,0 0-25 0,0 0-14 16,0 0-7-16,0 0-14 0,0 0-12 0,0 0-22 15,0 0-21-15,0 0-20 0,0 0-159 0,0 0-364 16,10 27 162-16</inkml:trace>
          <inkml:trace contextRef="#ctx0" brushRef="#br0" timeOffset="99904.73">8627 732 173 0,'0'0'192'0,"0"0"-8"16,9 3-13-16,-9-3-5 0,0 0-8 0,0 0-8 15,0 0-6-15,0 0-11 0,0 0-10 0,0 0-11 16,0 0-8-16,0 0-10 0,0 0-8 0,0 0-6 16,0 0-5-16,-26 12-6 0,18-10 2 0,8-2-16 15,-15 4-3-15,7 0-6 0,-3 2-5 0,1-3-2 0,10-3-2 16,-13 6-5-16,5-2-4 0,8-4-3 16,-14 6-5-16,7-1 1 0,2-1-5 0,5-4-3 15,-8 8 2-15,8-8-1 0,-7 6-4 0,7-6-1 16,-9 8 0-16,9-8-2 0,0 0-1 0,-6 7 1 15,6-7-4-15,0 0-1 0,0 0 2 0,-3 7-3 16,3-7 0-16,0 0 2 0,0 0-1 0,0 0 0 16,0 0 0-16,0 0-2 0,0 0 3 0,7 18-1 15,-7-18-1-15,0 0-1 0,8 3-1 0,-8-3 3 0,5 5-2 16,-5-5 1-16,6 4-3 0,-6-4 10 0,9 6-1 16,-9-6-11-16,7 3-2 0,-7-3 6 15,8 6-3-15,-2-4 0 0,-6-2-2 0,10 8 2 16,-10-8 0-16,10 8-2 0,-7-2-1 0,-3-6 4 15,10 9 0-15,-7-4 3 0,-3-5-7 0,5 11 6 0,-5-11 0 16,4 6 4-16,-4-6 2 0,4 9 9 0,-4-9 3 16,0 10-1-16,0-10 2 0,0 0 3 15,-3 12 1-15,3-12-3 0,-10 9 0 0,2-5 0 16,0-1-4-16,-6 4-24 0,2-3-19 0,-1 3-22 16,1-4-25-16,-4 3-32 0,2 0-24 0,0-3-39 0,-1 0-28 15,-1 0-174-15,2 1-401 0,-2 0 178 0</inkml:trace>
        </inkml:traceGroup>
      </inkml:traceGroup>
      <inkml:traceGroup>
        <inkml:annotationXML>
          <emma:emma xmlns:emma="http://www.w3.org/2003/04/emma" version="1.0">
            <emma:interpretation id="{600ACE1A-CFD1-4A41-A4A2-BBF7BA76E9B1}" emma:medium="tactile" emma:mode="ink">
              <msink:context xmlns:msink="http://schemas.microsoft.com/ink/2010/main" type="line" rotatedBoundingBox="23535,4616 32661,4372 32690,5487 23565,5731"/>
            </emma:interpretation>
          </emma:emma>
        </inkml:annotationXML>
        <inkml:traceGroup>
          <inkml:annotationXML>
            <emma:emma xmlns:emma="http://www.w3.org/2003/04/emma" version="1.0">
              <emma:interpretation id="{652864E4-9472-4F09-9BC7-6195510AE30A}" emma:medium="tactile" emma:mode="ink">
                <msink:context xmlns:msink="http://schemas.microsoft.com/ink/2010/main" type="inkWord" rotatedBoundingBox="23535,4616 26855,4527 26885,5642 23565,5731"/>
              </emma:interpretation>
            </emma:emma>
          </inkml:annotationXML>
          <inkml:trace contextRef="#ctx0" brushRef="#br0" timeOffset="101827.39">303 2148 200 0,'0'0'203'0,"2"-6"-11"0,-2 6-8 15,0 0-11-15,0 0-4 0,0 0-5 0,5-6-5 16,-5 6-7-16,0 0-7 0,0 0-4 0,0 0-2 16,0 0-10-16,0 0-5 0,0 0-8 0,0 0-13 15,0 0-10-15,0 0-13 0,0 0-6 0,0 0-10 16,0 0-5-16,0 0-7 0,0 0-1 0,0 0 2 15,0 0-4-15,-7 27-3 0,7-27-5 0,-4 15 3 16,-2-5-7-16,5-2-1 0,-3 2-2 0,3 0 0 16,0 1-2-16,-3 0-6 0,4-2-2 0,0 2 0 15,-3 1 1-15,0-1-1 0,3-11-3 0,-1 17-7 16,0-8 2-16,1-9-3 0,-3 14 2 0,3-14-2 16,-1 14 1-16,1-14-2 0,-3 12 4 0,3-12-9 0,-2 12 0 15,-1-6-10-15,3-6-12 0,-4 13-11 16,4-13-24-16,-5 9-16 0,5-9-20 0,-5 12-24 15,5-12-30-15,-4 6-23 0,4-6-25 0,0 0-24 0,-9 5-42 16,9-5-135-16,0 0-420 0,0 0 186 0</inkml:trace>
          <inkml:trace contextRef="#ctx0" brushRef="#br0" timeOffset="102082.63">402 1964 128 0,'0'-14'275'0,"0"14"-18"0,-1-15-18 0,1 15-17 15,1-14-19-15,-1 14-15 0,0 0-20 0,0-11-16 16,0 11-16-16,0 0-15 0,0 0-20 0,0-8-16 16,0 8-26-16,0 0-24 0,0 0-31 0,0 0-12 15,0 0-7-15,0 0-18 0,0 0-18 0,0 0-29 16,0 0-15-16,13 21-23 0,-7-13-26 0,0 1-162 0,-6 0-330 15,0-9 147-15</inkml:trace>
          <inkml:trace contextRef="#ctx0" brushRef="#br0" timeOffset="102812.06">538 2147 170 0,'0'0'186'0,"2"10"-12"0,-2-10-11 0,3 10-12 15,-3-10-11-15,0 13-8 0,0-13-6 0,0 14-11 16,0-14-11-16,0 16-4 0,0-9-9 16,0-7-1-16,0 16-5 0,0-9-2 0,0-7-8 0,0 18-8 15,0-18-3-15,-3 15-8 0,1-7-4 0,-1 0-7 16,1 2-3-16,2-10-2 0,-3 15-6 0,3-15-5 16,-4 11-2-16,4-11-1 0,-3 10-4 0,3-10 0 15,-2 8-3-15,2-8 1 0,-3 9-3 0,3-9-4 16,0 0-1-16,0 0 3 0,0 0-1 0,0 0 0 15,-4 7-3-15,4-7-8 0,0 0-6 0,0 0-4 16,0 0-11-16,0 0-5 0,0 0-5 0,9-27 4 16,-6 20-15-16,1-5 4 0,3 1-2 0,-1 1 6 15,1-2-2-15,0 0 4 0,1 2-2 0,4-1 7 16,-5 1-1-16,3-2 4 0,2 4 4 0,-6-3 0 0,5 2 2 16,-3 0 4-16,3 1 0 0,-1 1 6 15,-3-3-1-15,3 5 6 0,-1-1 3 0,1 1 10 16,-5-1 3-16,-5 6 3 0,12-8 1 0,-7 5 2 0,-5 3 3 15,8-5-2-15,-8 5 4 0,9-4-5 16,-9 4-1-16,10-2-2 0,-10 2-2 0,0 0 3 16,0 0 5-16,0 0 0 0,17 7 1 0,-17-7 0 15,5 10 1-15,-1-5 2 0,-4-5 4 0,2 12 2 0,4-2-1 16,-6-1-2-16,5 1 9 0,-5 2-7 16,2-1-3-16,0 0-2 0,-2 2 0 0,0-4-5 0,0 3 1 15,1-2-5-15,-1-10-2 0,0 21-1 0,-1-10 4 16,1-3-9-16,0-8 3 0,2 14-1 0,-2-7-1 15,0-7 0-15,0 14-4 0,0-14-6 0,0 8-6 16,0-8-9-16,3 9-2 0,-3-9-2 0,0 0-2 16,3 7 0-16,-3-7 6 0,0 0-1 0,0 0-2 15,0 0-7-15,0 0-2 0,23-12 6 0,-12 6-9 16,-4-5-1-16,3 1-3 0,-4 0 3 0,4 0-4 16,-2-2 7-16,4 1 1 0,-3 1 2 0,2-2 4 15,0 3 4-15,-4-1 14 0,1-1 8 0,-2 7 6 16,2-5 4-16,-3 3 5 0,-5 6 7 0,4-9 4 15,-4 9-1-15,11-6 1 0,-11 6-4 0,4-6-1 16,-4 6-6-16,0 0-1 0,0 0-7 0,8-5-3 16,-8 5 1-16,0 0 1 0,0 0-4 0,0 0-1 15,10 14 6-15,-10-14-9 0,7 12-1 0,-5-6 2 0,1 3 0 16,-2-1 3-16,3 1-4 0,0 0-2 0,-1 2 1 16,2-1 2-16,0 2-3 0,-1-3 2 0,-4 1-7 15,5-2-14-15,-5 1-20 0,4-3-22 0,-4-6-20 16,5 15-20-16,-5-15-29 0,0 9-35 0,0-9-34 15,0 0-196-15,0 0-422 0,-5 11 187 0</inkml:trace>
          <inkml:trace contextRef="#ctx0" brushRef="#br0" timeOffset="103089.29">1154 1978 93 0,'1'-14'262'0,"3"8"-26"0,-4 6-25 0,6-12-20 16,-6 12-19-16,6-10-17 0,-6 10-20 0,3-7-14 15,-3 7-23-15,8-6-24 0,-8 6-23 0,0 0-20 16,7-8-24-16,-7 8-20 0,10-1-22 0,-10 1-12 0,0 0-23 16,12 0-33-16,-12 0-15 0,12-4-125 0,-12 4-261 15,10-2 116-15</inkml:trace>
          <inkml:trace contextRef="#ctx0" brushRef="#br0" timeOffset="103742.33">1216 2249 261 0,'0'0'251'0,"0"0"-22"0,0 0-26 0,0 0-21 16,0 0-18-16,0 0-19 0,0 0-14 0,0 0-14 16,0 0-10-16,20-18-11 0,-11 14-7 0,3 2-11 15,2-1-6-15,1-2-4 0,2 3-5 0,7-2-8 16,1-1-6-16,-1 2-2 0,-2 2-6 0,-1-2-3 15,-4 3 2-15,0-2 1 0,5 2-8 0,-5-1-1 16,-2 1-3-16,-4 0-1 0,2 1-2 0,-1 4-2 16,0-2 1-16,-4 1-3 0,1-2 5 0,-9-2-5 15,12 6-2-15,-5-1 1 0,-1-2 4 0,-6-3-1 0,11 12 3 16,-5-6 6-16,0 0 2 0,-1 0 0 16,1 1 7-16,-4-1-8 0,-2-6 2 0,9 11-3 15,-6-7-2-15,1 1-6 0,-4-5-3 0,10 7-2 16,-10-7 3-16,6 10-8 0,-6-10 2 0,4 9-3 0,-4-9 0 15,5 7-2-15,-5-7-2 0,2 5-15 0,-2-5-12 16,0 0-11-16,0 0-14 0,0 0-10 0,4 9-12 16,-4-9-11-16,0 0-15 0,0 0-23 15,0 0-42-15,0 0-39 0,0 0-40 0,0 0-155 0,8-22-422 16,-8 22 186-16</inkml:trace>
          <inkml:trace contextRef="#ctx0" brushRef="#br0" timeOffset="103320.98">1347 1824 109 0,'0'0'189'0,"0"0"-12"0,0 0-22 0,0 0-20 16,0 0-14-16,0 0-14 0,0 0 3 0,0 0 0 15,5 18 2-15,-5-18 1 0,-2 17 3 0,2-5 2 16,0 2-2-16,-3 1-9 0,0 0-9 0,1 5-6 15,-1 0-4-15,1-3-4 0,2 2-8 0,-2 1-2 16,2 1-4-16,-2 0-2 0,2 1-2 0,0-1-2 16,0-2-8-16,0-2-3 0,0-2-2 0,0 5-7 15,0-5-4-15,0 2-2 0,0-1 1 0,0-2-10 16,0 0 1-16,0-5-3 0,0 6-2 0,0-3-4 16,0 1 1-16,0-3-1 0,0 2-6 0,2 0-4 15,0-3-13-15,-2 2-16 0,1 0-17 0,-1-11-19 16,1 14-22-16,2-5-19 0,-1-2-24 0,-2-7-19 15,6 12-24-15,-6-12-25 0,2 8-31 0,-2-8-132 16,0 0-377-16,7 4 168 0</inkml:trace>
          <inkml:trace contextRef="#ctx0" brushRef="#br0" timeOffset="103965.96">1665 2011 66 0,'-6'-12'307'0,"6"12"-25"16,-5-10-25-16,5 10-22 0,-2-10-24 0,2 10-17 16,-4-8-19-16,4 8-18 0,0 0-15 0,-6-9-16 15,6 9-15-15,0 0-15 0,0 0-17 0,0 0-23 16,0 0-22-16,0 0-17 0,0 0-11 0,0 0-15 15,0 0-13-15,0 0-18 0,0 0-25 0,0 0-21 16,0 0-18-16,15 30-28 0,-10-22-15 0,-2 2-28 16,1 2-121-16,-2-2-320 0,3-3 142 0</inkml:trace>
          <inkml:trace contextRef="#ctx0" brushRef="#br0" timeOffset="104639.85">1810 2200 32 0,'0'0'186'0,"6"6"-7"0,-6-6-9 0,0 0-11 0,6 9-7 16,-6-9 0-16,0 0-9 0,5 6-9 0,-5-6-3 16,0 0-1-16,12 2-9 0,-12-2-5 0,5 6-7 15,-5-6-9-15,9 7-2 0,-9-7-7 0,8 4-5 16,-8-4-9-16,14 4-6 0,-14-4-2 0,9 2-9 16,-1-1-6-16,-8-1-5 0,15 2-4 0,-15-2 0 15,14 1-7-15,-5 1-5 0,2-2-2 0,-11 0 0 16,19 0-5-16,-12 0-5 0,7-2 0 0,-3 1-2 15,-11 1-2-15,20-3-2 0,-9 0-2 0,-2-2 0 16,3 0-1-16,-4 1-4 0,1-1 2 0,-1 0-8 0,3-3-2 16,0 0-10-16,-2-1-3 0,-1 0-1 15,1-2-5-15,-6 6 1 0,2-3-1 0,1-1 3 16,-3-2 3-16,0 2-3 0,-1-3 2 0,0 5 0 16,-1-3 0-16,-1 10 2 0,0-14 2 0,0 14 0 15,-3-14 1-15,3 14 0 0,-8-12 0 0,6 6 3 16,2 6-3-16,-9-5 2 0,9 5 4 0,-17-5 2 0,9 2 1 15,8 3 2-15,-24 3 4 0,12-3 0 0,-1 2-1 16,2 2-1-16,-1 2 3 0,1-2-1 0,0 3 2 16,-1 0-1-16,0 0-3 0,2 2 0 0,1-2 2 15,1 2-1-15,1 1-2 0,2-3 1 0,0 0 0 16,2 2-2-16,3-9 2 0,-4 15-2 0,4-9 2 16,0-6 1-16,0 15-2 0,0-15 2 0,7 12-1 15,-2-6 2-15,0-3-1 0,-5-3-3 0,17 6 3 16,-8-5 0-16,6 3-3 0,-1-3-2 0,3-2-3 15,-5 1-2-15,3-1-4 0,2-3-6 0,-1-2-2 16,0 1-8-16,1-1-4 0,-3-3 0 0,1 2 2 16,-4-2-1-16,1 3 1 0,-1-3 4 0,-2 1 1 15,1 1 4-15,-3 1 5 0,-2-1 10 0,0 2 8 16,-5 5 8-16,9-7 6 0,-6 2 0 0,-3 5 1 16,0 0-6-16,9-7 0 0,-9 7-2 0,0 0-7 15,0 0-1-15,0 0 0 0,0 0-1 0,0 0 0 16,0 0-3-16,0 0 3 0,0 0-2 0,3 21 1 15,-3-21 2-15,0 13-2 0,0-3-1 0,0-10-2 16,0 14 4-16,2-5 1 0,-2 0-3 0,3-2-2 0,-3-7-11 16,6 15-7-16,-3-10-7 0,-3-5-6 15,3 13-11-15,-1-8-5 0,-2-5-11 0,9 10-13 16,-9-10-12-16,6 9-12 0,-1-7-13 0,-5-2-22 0,12 2-29 16,-12-2-159-16,0 0-344 0,17-4 152 0</inkml:trace>
          <inkml:trace contextRef="#ctx0" brushRef="#br0" timeOffset="105096.32">2453 1709 142 0,'-4'-8'185'0,"4"8"-9"0,0 0-12 0,0 0-11 16,0 0-14-16,0 0-17 0,0 0-13 0,0 0-12 16,0 0-10-16,0 0-8 0,0 0-1 0,0 0 7 15,0 0-9-15,-5 23 1 0,2-12-5 0,3 1 4 0,0 2 3 16,0-1-2-16,0 3-4 0,0 3-4 16,3 2 0-16,-3-3-4 0,2 1 4 0,1 2-12 15,-3-1-3-15,4 0-5 0,-1-1-6 0,2 5-4 0,-5-6 1 16,5 1-5-16,2-5-2 0,-2 0-3 0,-3 0-3 15,8 2-3-15,-8-4 1 0,6 1-3 16,1-2 1-16,-4 1-5 0,5 0-2 0,1-2 2 0,0 0-2 16,1 1 2-16,2-5-2 0,-4 3-5 0,5-3 3 15,-3-2-5-15,2 4-10 0,-2-4-12 16,1-1-13-16,-1 0-12 0,-3-1-17 0,1-1-14 0,-1-1-9 16,-9 0-10-16,20-3-11 0,-20 3-17 0,14-4-17 15,-6-1-7-15,-8 5-14 0,12-7-17 0,-10-2-142 16,1 3-338-16,1-5 150 0</inkml:trace>
          <inkml:trace contextRef="#ctx0" brushRef="#br0" timeOffset="105403.96">2765 1600 122 0,'0'0'187'0,"-6"-10"-9"16,6 10-9-16,0 0-7 0,-5-7-9 0,5 7-14 16,0 0-13-16,0 0-5 0,0 0-17 15,-7-6-11-15,7 6-15 0,0 0-5 0,0 0-9 0,0 0-6 16,0 0 0-16,-8 17 0 0,6-7-3 0,2-10-1 16,-7 21 0-16,4-9-4 0,3 4 4 0,-5 1 2 15,5 2-2-15,-5 4 1 0,5-1 2 16,0-3-2-16,0 6-5 0,3-2-1 0,-1 0-5 0,3-2 2 15,-2 1-6-15,1 0-4 0,-1-1-2 0,2 0-3 16,0 0 1-16,2-2-5 0,3-1-1 0,-3-3-2 16,0 0-3-16,0-3-3 0,1 6 2 0,4-5-1 15,-7 0-2-15,7 1-2 0,-5-6-13 0,3 3-19 16,1-2-17-16,-3 0-24 0,1-2-28 0,2 1-21 16,-2-4-19-16,3-1-27 0,1 1-27 0,-1-3-23 15,-3-1-143-15,-9 0-374 0,19-5 165 0</inkml:trace>
          <inkml:trace contextRef="#ctx0" brushRef="#br0" timeOffset="105892.04">3165 2032 157 0,'0'0'193'16,"0"0"-23"-16,0 0-10 0,0 0-15 0,12 12-8 0,-12-12-13 15,3 6-8-15,-3-6-11 0,0 0-6 16,2 12-2-16,-2-12-4 0,6 8-2 0,-6-8-2 15,6 7-1-15,-6-7-2 0,8 5-3 0,-1-3-5 0,-7-2-2 16,10 5-10-16,-10-5-6 0,17-2-6 0,-5 2-6 16,0-4-3-16,1 1-2 0,1 0-8 0,0-2-4 15,1 2-2-15,-3-4-1 0,5 0-5 0,-6 1 0 16,6-2-9-16,-4 0-6 0,-1 1 0 0,0 0-2 16,0 0 0-16,-2 1 5 0,2 0-7 0,-7 4 2 15,-5 2-1-15,12-9 0 0,-12 9-2 0,8-4-1 16,-8 4-4-16,0 0 6 0,9-2-8 0,-9 2 0 15,0 0-2-15,0 0 3 0,0 0-2 0,0 0 3 16,9 9-2-16,-9-9 1 0,0 9 0 0,0-9-3 16,0 15 8-16,0-3-6 0,3-1 2 0,-3 5-3 15,0-1 6-15,2-1-3 0,1 7 1 0,-1 0 1 16,-2 1-1-16,4-1 3 0,-1 4-4 0,0-3 0 16,-1 0 2-16,7 8-2 0,-5-6 7 0,0 0-6 15,1-3 1-15,2 4 3 0,-4 0-3 0,2-2 2 0,-3 1-2 16,1-1 2-16,1-1-1 0,1-1 2 15,-5-5-1-15,0 0 3 0,0 1 6 0,-2-2 5 0,-1 0 5 16,-4-3 6-16,0 1 1 0,-3-2 2 0,-1 0-3 16,-6 1-3-16,-6-3-2 0,-1 2-3 15,-3-4-9-15,1-4-10 0,-13 3-17 0,5-3-9 16,0-3-20-16,-2-3-22 0,2 0-27 0,-2-2-30 0,0-3-43 16,-1-3-47-16,-2 2-151 0,4-7-396 0,-2 4 176 15</inkml:trace>
        </inkml:traceGroup>
        <inkml:traceGroup>
          <inkml:annotationXML>
            <emma:emma xmlns:emma="http://www.w3.org/2003/04/emma" version="1.0">
              <emma:interpretation id="{1EEC8664-FF94-4A51-9384-B221B73CC61F}" emma:medium="tactile" emma:mode="ink">
                <msink:context xmlns:msink="http://schemas.microsoft.com/ink/2010/main" type="inkWord" rotatedBoundingBox="27579,4545 28940,4509 28959,5243 27598,5279"/>
              </emma:interpretation>
            </emma:emma>
          </inkml:annotationXML>
          <inkml:trace contextRef="#ctx0" brushRef="#br0" timeOffset="111376.54">4624 1972 47 0,'0'0'181'0,"-35"-4"-15"0,35 4-14 0,0 0-4 15,-18 0-13-15,18 0-3 0,-16 3-9 0,4-2-7 16,1 1-2-16,-3-2-4 0,-1 3-11 0,2 0-3 15,-2-3-4-15,-2 5-4 0,3-4-7 0,-3-1-5 16,5 3-7-16,-5 2-5 0,4-1-9 0,-1-2-2 16,-1 3-9-16,1-2-3 0,5 0-3 0,-3 2-2 15,3-5-7-15,2 6-2 0,7-6 0 0,-11 3-4 16,11-3-5-16,-12 4-2 0,12-4-5 0,0 0 2 16,-5 6-1-16,5-6-2 0,0 0-4 0,0 0 3 15,0 0 1-15,0 0-3 0,0 0 1 0,0 0-1 16,0 0 0-16,19 9 0 0,-10-6-4 0,-9-3 1 15,19 0 2-15,-6 0-1 0,-5 0-1 0,6 0-1 16,0 2-3-16,-6-2 3 0,7 1 3 0,-5 1-4 16,-10-2-1-16,21-2 0 0,-13 4 1 0,1-1-2 15,-9-1 0-15,17 0 0 0,-9 2-2 0,-8-2 3 16,17 2-1-16,-11-2-1 0,-6 0 5 0,13 5-7 16,-13-5 4-16,13 6-2 0,-5-4-3 0,-2 3 4 0,-6-5-5 15,10 5 3-15,-3-1 0 0,-7-4 2 0,7 10 1 16,-3-7 1-16,-4-3-2 0,11 8 0 0,-9-4 1 15,-2-4-3-15,9 10 12 0,-9-10-13 0,3 7 1 16,-3-7 1-16,4 7-1 0,-4-7 3 0,0 0 2 16,3 9-1-16,-3-9 5 0,0 0 1 0,-2 11 2 15,2-11 5-15,0 0 4 0,-13 10 2 0,8-7-1 16,-4 0 1-16,1 1-5 0,-4-3 4 0,-2 4 2 16,1-2-2-16,-2 0 2 0,0 0-3 0,2-3 2 15,-3 0-1-15,0 2 2 0,2-2-4 0,-3 0-2 16,3 1-3-16,-1 2 2 0,1-3-5 0,5 2 0 15,9-2-2-15,-19 0 1 0,8 1-3 0,11-1 1 16,-19 0-3-16,19 0-7 0,-14 2-11 0,14-2-13 16,-11 0-14-16,11 0-16 0,0 0-18 0,-9 3-26 15,9-3-8-15,0 0-8 0,0 0-10 0,0 0-28 16,0 0-19-16,0 0-169 0,0 0-373 0,0 0 165 16</inkml:trace>
          <inkml:trace contextRef="#ctx0" brushRef="#br0" timeOffset="112253.12">4759 2145 193 0,'0'0'184'0,"14"0"-15"15,-14 0-14-15,15-4-13 0,-15 4-6 0,13-3-4 16,-13 3-10-16,17-2-11 0,-8 2-7 0,0-3-12 15,0 0-8-15,4 0-8 0,-1 0-5 0,-1-1-7 16,-2 3-1-16,4-4-5 0,-5 2-5 0,2-3-7 16,1 3-1-16,-5-3-4 0,3 1 1 0,-1 1-4 15,0-3 2-15,-2 3-3 0,-6 4-2 0,10-13-7 16,-8 7-5-16,-2 6 1 0,4-14-5 0,-3 7-3 16,-1 7 0-16,0 0-1 0,-5-20-4 0,3 15-3 15,2 5 2-15,-7-10-6 0,7 10 1 0,-10-7 5 16,10 7-5-16,-15-5-3 0,9 2-3 0,6 3 4 15,-17 0-2-15,17 0 1 0,-17 3-4 0,8 0 3 16,-3 0 1-16,-1 2-4 0,4 0 1 0,-2 0-3 16,-1 1 2-16,6 0 4 0,-5 1-7 0,5-1 4 15,-2 3 0-15,3-1 0 0,0-3 0 0,-1 4-1 16,2-3 1-16,2 6 2 0,-2-3-1 0,4 3-1 0,0-12 7 16,0 16-3-16,2-7 3 0,1-1 7 15,1 0 0-15,3-2 1 0,-2 3 6 0,8-3 7 16,-4 0 0-16,3-1-3 0,2-1 3 0,-2 2-1 15,5-4 0-15,0 2-4 0,5-4-1 0,0 0 0 0,-5 2 0 16,4-4-2-16,1-1 3 0,-5 0-5 0,0-1 4 16,3-1-3-16,2-2-3 0,-1-2 1 0,-1 0-1 15,-2 1-2-15,0-2-1 0,2-2-3 0,-3-3-1 16,1 2 2-16,-1-3-3 0,0-3-1 0,-2 1-2 16,2-3-5-16,-6 0-1 0,6-6-4 0,2-1-1 15,-6-3-1-15,0 1-1 0,0 2 1 16,-1-3 2-16,-6 10-2 0,2-3 3 0,0-1 3 0,-3 5-1 15,-2 1 4-15,2-3-1 0,-1 2 1 0,-1 1 6 16,0 5-5-16,0-6 4 0,0 8 1 0,-3-4-1 16,1 6 2-16,-1-1-1 0,0 11 1 0,1-12 5 15,-1 12-2-15,4-11-2 0,-4 11-1 0,2-8-3 16,-2 8-1-16,0 0-6 0,0 0 0 0,0 0 0 16,0 0 0-16,0 0 1 0,0 0-1 0,0 0-2 15,0 0-2-15,0 0 4 0,-12 37 2 0,7-22 3 16,-3 3-1-16,-1 3 2 0,2 0 1 0,0 3 4 15,1 1 0-15,-1 6 4 0,-2-8 1 0,1 9-3 16,2-10 4-16,-3 9-6 0,3-6 4 0,4-1-2 0,-3-1-2 16,1 0 3-16,-2 1 1 0,4-2 1 15,-3 0-2-15,3-2 2 0,0-1 2 0,-1 3 3 16,3-6 2-16,-3-2-4 0,3 1 0 0,0-2-3 0,0-1 1 16,0 0-2-16,0 1 0 0,3-2 0 0,-2-3 1 15,3 2-3-15,-1 2 1 0,-2-3-2 0,2-3 1 16,2 2 1-16,-5-8 0 0,8 13-1 15,-3-7-1-15,2 0 0 0,-1-1-2 0,3 0 8 0,-1-3-12 16,-8-2-5-16,13 5-13 0,-4-4-13 0,-9-1-20 16,14 5-17-16,-8-1-19 0,-6-4-21 0,14 0-18 15,-14 0-17-15,14-3-18 0,-14 3-24 0,13-6-19 16,-7 4-29-16,-6 2-136 0,9-8-393 0,-3 0 175 16</inkml:trace>
          <inkml:trace contextRef="#ctx0" brushRef="#br0" timeOffset="112561.68">5134 2043 152 0,'0'0'235'0,"0"0"-20"16,-8-7-21-16,8 7-16 0,0 0-15 0,0 0-2 0,0 0-4 16,0 0-2-16,36-3-6 0,-19 2-6 15,6 0-7-15,1-2-4 0,3 0-13 0,1 0-10 0,0 3-10 16,-2-3-10-16,2 0-9 0,1 1-18 0,-3 0-4 16,-3 0-11-16,2 2-11 0,-5-4-18 15,3 3-17-15,-7 0-18 0,-3-2-20 0,0 2-22 0,2 0-20 16,-6 1-22-16,2-1-31 0,0-2-31 0,-1-1-36 15,-10 4-152-15,17-5-379 0,-10 2 169 0</inkml:trace>
        </inkml:traceGroup>
        <inkml:traceGroup>
          <inkml:annotationXML>
            <emma:emma xmlns:emma="http://www.w3.org/2003/04/emma" version="1.0">
              <emma:interpretation id="{E8100EB1-74FE-45F3-A698-84BF3464327E}" emma:medium="tactile" emma:mode="ink">
                <msink:context xmlns:msink="http://schemas.microsoft.com/ink/2010/main" type="inkWord" rotatedBoundingBox="29365,4647 30023,4629 30041,5287 29383,5304"/>
              </emma:interpretation>
            </emma:emma>
          </inkml:annotationXML>
          <inkml:trace contextRef="#ctx0" brushRef="#br0" timeOffset="113806.22">6214 1689 35 0,'0'0'201'15,"0"0"-8"-15,4-9-5 0,-4 9-14 0,0 0-8 0,0 0-8 16,0 0-9-16,0 0-7 0,-11-9-10 0,11 9-15 15,0 0-9-15,0 0-10 0,0 0-11 0,0 0-14 16,0 0-11-16,0 0-7 0,0 0-5 0,0 0-6 16,0 0-4-16,0 0-4 0,0 0-4 0,-6 24 3 15,5-14 3-15,1 3 1 0,-3-1 2 0,2 0 2 16,1 3-1-16,-2 0-5 0,-2 2 2 0,2 3-8 16,3 1-5-16,-5-3 4 0,3 5-9 0,0-2 4 15,-1 2-1-15,2-2 0 0,-2-1 0 0,0 1-3 16,-2-6 1-16,3 4-2 0,1 1-1 0,-1-4-1 15,-2-1-2-15,1 5-3 0,0-2 3 0,0-3-5 16,0 0 2-16,1-3-4 0,-2 7 2 0,2-6-5 16,1 1 2-16,-1-2-1 0,1 0 1 0,0 0-2 15,1-2 8-15,-1-1-8 0,4 0-1 0,-3-1 1 16,-1-8 0-16,4 14 0 0,-4-5-4 0,0-9-6 16,4 12-6-16,-4-12-15 0,5 10-9 0,1-7-16 15,-6-3-15-15,6 8-18 0,-2-3-18 0,-4-5-23 16,8 5-19-16,-8-5-21 0,10 3-28 0,-10-3-164 15,0 0-385-15,0 0 171 0</inkml:trace>
          <inkml:trace contextRef="#ctx0" brushRef="#br0" timeOffset="114464.94">6057 2130 166 0,'0'0'232'0,"0"0"-21"0,0 0-20 16,0 0-17-16,0 0-17 0,0 0-14 0,0 0-18 15,0 0-7-15,0 0-16 0,0 0-7 0,0 0-11 16,38-10-1-16,-21 7-2 0,4 0-5 0,2-2-6 16,5 1 0-16,7 1-8 0,-7 0-5 0,-2-2-4 15,1 1-3-15,1 1-8 0,-6 0-2 0,1-1-5 16,-8 2-2-16,2 0-7 0,-4 2 3 0,1-4-4 15,-6 4-3-15,-8 0-3 0,16 0 0 0,-16 0 3 0,12-2 2 16,-12 2 2-16,0 0-1 0,11-1 0 16,-11 1-2-16,0 0-7 0,0 0-2 0,11-1-2 15,-11 1-2-15,0 0-6 0,0 0 2 0,0 0 0 16,6 7-3-16,-6-7-1 0,0 0 1 0,3 8 1 0,-3-8 0 16,5 10-3-16,-5-10 3 0,1 9-1 15,-1-9 0-15,10 9-1 0,-6-5 3 0,-4-4-2 16,9 10 3-16,-4-8-2 0,4 3 2 0,-9-5-3 15,16 4 3-15,-6-4-1 0,5 0 1 0,-2 0-3 0,-2 0 4 16,1-4-2-16,4 2-2 0,-8-2 3 0,5-1 1 16,-4 1-2-16,0 0 4 0,0-4-3 0,-2 3 4 15,-1-1 2-15,0-4-3 0,-1 4-4 0,-5 6 3 16,5-16-1-16,-4 9-3 0,-1 7 2 0,0-17-5 16,0 17-2-16,-5-13 1 0,0 7-3 0,5 6-2 15,-13-9-6-15,6 5-1 0,-3 2-8 0,10 2-7 16,-20-4-4-16,6 4-6 0,5 0-14 0,9 0-7 15,-21 4-12-15,9 0-10 0,0-1-13 0,0 2-21 16,5-1-12-16,-3 2-3 0,3 0-22 0,1-2-26 16,0 3-139-16,-3-3-342 0,9-4 151 0</inkml:trace>
        </inkml:traceGroup>
        <inkml:traceGroup>
          <inkml:annotationXML>
            <emma:emma xmlns:emma="http://www.w3.org/2003/04/emma" version="1.0">
              <emma:interpretation id="{4CA6DFEA-8F6C-44D1-AE63-E0B636D7E316}" emma:medium="tactile" emma:mode="ink">
                <msink:context xmlns:msink="http://schemas.microsoft.com/ink/2010/main" type="inkWord" rotatedBoundingBox="30618,4804 32671,4749 32689,5419 30636,5474"/>
              </emma:interpretation>
            </emma:emma>
          </inkml:annotationXML>
          <inkml:trace contextRef="#ctx0" brushRef="#br0" timeOffset="116578.96">7354 2044 109 0,'0'0'109'0,"10"3"-15"16,-10-3 0-16,12 0-11 0,-12 0-6 0,13 0-11 16,-13 0 0-16,15 0-10 0,-15 0 2 0,11-3 2 15,-11 3-5-15,13-1 2 0,-13 1 3 0,13-4-2 16,-13 4 12-16,12-1-9 0,-12 1 1 0,11-3 6 0,-11 3-1 15,11-4-2-15,-11 4-3 0,11-3-7 0,-6-3-4 16,-5 6-8-16,15-6-1 0,-8 4-2 16,-7 2-4-16,15-6 2 0,-6 2-6 0,-3-1-1 0,2 1 0 15,-1 0-1-15,3 2 0 0,-3-4-2 0,2 2 0 16,-9 4 0-16,12-8 3 0,-7 1 6 0,2 1 3 16,-7 6 0-16,7-8-2 0,-7 8-2 0,7-10-3 15,-7 10 0-15,4-11-2 0,-4 11-2 0,1-10-2 16,-1 10-2-16,-1-13-3 0,1 13-1 0,-4-12-6 15,4 12 1-15,-9-8 0 0,4 4-10 0,5 4 1 16,-12-9 4-16,12 9-7 0,-16-4 2 0,4 2-2 16,2 2 1-16,-5-2 0 0,15 2-7 0,-24 0 5 0,8 0 0 15,0 2-3-15,3 0-1 0,-3 0-2 16,2 3 3-16,0 1 1 0,1-3-3 0,-3 3 3 16,3-3-1-16,1 3-3 0,2 2 6 0,-2-1-6 15,4 1 6-15,-1-2-5 0,2 1 1 0,1 0 0 16,-1 2 2-16,2-3-5 0,5-6 2 0,-6 14 2 15,4-8-2-15,2-6 3 0,-2 13 0 0,2-13 0 16,0 13 0-16,0-13 1 0,7 8-1 0,-3-1-3 16,6-4 2-16,-4 3 3 0,5-3 1 0,2-1-1 0,2 0-2 15,-2-1-1-15,3-2-2 0,-2 1 2 0,2 0-3 16,-3-2-2-16,3 0 4 0,-2-3-2 16,2 1 0-16,-6-2 1 0,2 2 2 0,1-2-3 0,-1 0 0 15,-3 1 0-15,0-1-3 0,3-4 3 0,-3 2 1 16,-2 1-2-16,1 1 2 0,-1-3 4 0,3 1 0 15,-5 2 1-15,0-1 2 0,0 0 1 16,0 0 2-16,-5 7 2 0,7-6 4 0,-7 6-3 0,5-8-1 16,-5 8 2-16,5-8 0 0,-5 8-8 0,0 0-1 15,0 0 1-15,0 0-5 0,0 0 0 0,0 0-1 16,0 0-2-16,0 0 5 0,0 0-3 0,0 0 0 16,12 14 0-16,-12-14 0 0,2 13 2 0,-2-13 2 15,1 15-2-15,1-8 0 0,-2-7 0 0,2 14-1 16,-2-14 1-16,0 13 0 0,1-7-1 0,-1-6 2 15,4 12 2-15,-4-12-1 0,5 8 0 0,-5-8-2 16,4 10-2-16,-4-10 2 0,4 6 3 0,-4-6-3 16,7 2 2-16,-7-2 0 0,0 0-1 0,11 0 1 15,-11 0 1-15,0 0 0 0,19-6-2 0,-10 4-7 16,-1-4 0-16,1 0 2 0,1-1-1 0,2 1-1 16,-4-2-2-16,0 1 0 0,1 1 1 0,1-2 4 15,0 0-7-15,-1 1 9 0,-3 2-4 0,1 0 3 16,-1-1 4-16,-6 6 7 0,12-9 2 0,-8 5 0 15,-4 4 0-15,8-6-1 0,-8 6-1 0,8-6-4 16,-8 6 0-16,0 0 0 0,0 0-5 0,0 0 0 16,0 0-1-16,11 0 0 0,-11 0 1 0,0 0-2 15,0 0 0-15,7 10-1 0,-7-10 3 0,5 10 2 16,-5-10-2-16,4 11 2 0,0-6-3 0,-4-5-1 16,5 11-1-16,-5-11 6 0,5 11-2 0,-2-7 1 15,-3-4-3-15,4 11 2 0,-4-11-4 0,4 10 6 16,-4-10-5-16,3 6 3 0,-3-6-2 0,0 0 4 15,0 0 2-15,0 9-7 0,0-9 3 0,0 0-1 0,0 0 1 16,5 7 2-16,-5-7 2 0,0 0 1 0,0 0-2 16,0 0 1-16,0 0 2 0,0 0-7 15,0 0-8-15,0 0 0 0,13-14-4 0,-13 14-1 16,10-11 3-16,-4 5-6 0,0 0 6 0,3 0-5 0,-2-1-3 16,1-2 7-16,2-1-5 0,-2 1 3 0,2 1 2 15,1-2-1-15,-5 1 0 0,6 3 2 0,-4 2 0 16,2-7 8-16,-3 7-2 0,1-1-1 0,0 2 3 15,-8 3 3-15,10-9 0 0,-5 3 4 0,-5 6-4 16,8-2 5-16,-8 2-5 0,0 0-3 0,12-2 1 16,-12 2 2-16,0 0-1 0,0 0-1 15,16 4 1-15,-16-4-2 0,6 11 0 0,-1-7 4 16,1 2 0-16,-4 0 2 0,7 3-2 0,-5-2-1 0,0 4-1 16,1-7 2-16,-2 5 2 0,2-1 0 0,3-1-3 15,-7 0 3-15,5-1-2 0,0 0 3 0,-3 0-1 16,2-1 1-16,-5-5 1 0,9 14-4 0,-6-12 6 15,-3-2 2-15,10 9-2 0,-4-7 5 0,-6-2 0 16,11 4 1-16,-11-4-3 0,13 0 4 0,-13 0-2 16,17-3 1-16,-7 0-4 0,3-1 5 0,-2-1-7 15,2-1-1-15,2-1-3 0,-2-2 2 0,-1 0-3 16,-1 1 5-16,1 1-3 0,0-2-3 0,1-2 2 16,1 3-2-16,-4-1 3 0,0 0-3 0,-3 0-2 15,0 3 7-15,0 3 6 0,-1-2 4 0,-6 5-1 16,11-7 0-16,-11 7-3 0,6-7-2 0,-6 7-5 0,7-3-3 15,-7 3-2-15,0 0 5 0,0 0-2 0,0 0-2 16,0 0-2-16,0 0 1 0,17 11 3 0,-14-6-4 16,-3-5 2-16,9 9-1 0,-3-5 1 15,-6-4-2-15,8 10 4 0,0-7 1 0,0 1-4 0,-3 0 2 16,-5-4 2-16,12 5-1 0,-2-2-2 0,-2-1 4 16,-8-2-4-16,22 2 17 0,-9-2-2 15,2 0-2-15,-2-1-2 0,0-2-3 0,-1 3-4 16,3-6 2-16,2 3-3 0,-2-3 2 0,0 0-6 0,1-1-4 15,-1-1 1-15,5 1 0 0,-5-2-10 0,0 3 4 16,0-4-5-16,1 2 3 0,-3 1 0 16,-2 1 3-16,-3 1-4 0,0 2 2 0,-1-1-2 0,-7 4-4 15,11-6-9-15,-11 6-13 0,10-4 3 0,-10 4 1 16,0 0 2-16,0 0 2 0,11 6 2 0,-11-6 4 16,6 14 2-16,-5-6 0 0,0 2 5 0,-2 5 1 15,1-3 3-15,1 7-2 0,-2 5 0 0,-3 2-1 16,3 4 11-16,-1-5-9 0,-2-3 0 0,2 3 2 15,-1-1-1-15,1 2 2 0,-1-4-1 0,3 2 3 16,-3 1-2-16,2-2 2 0,2-2 0 0,-1 1 5 16,-1 0-3-16,1-1 0 0,0-6 4 0,0 7-4 15,0-7 2-15,0 4 4 0,0-4-2 0,-3-3 0 16,3-12 0-16,0 27 1 0,0-17-2 0,0-10 2 16,0 17 0-16,-1-10 0 0,1-7-1 0,-1 13 2 15,1-13 2-15,-4 9 0 0,4-9-1 0,-4 9 8 16,4-9 3-16,-4 9 1 0,4-9 6 0,-10 3 0 15,10-3-7-15,-16 4-1 0,16-4 4 0,-18-1-1 16,18 1 2-16,-24-6 0 0,11 1-6 0,-1-4-1 16,0 5 3-16,3-6-2 0,0-1 1 0,0 1-5 15,-4-6-1-15,3 5 4 0,1-2-5 0,-1-2 1 16,1 3 2-16,5-4-6 0,2 2-7 0,-1-1 3 0,5-8-9 16,2 3-7-16,0-1-10 0,5-2 2 15,4 2-10-15,1 2-2 0,10-6 1 0,0-1-3 0,3 1-6 16,2 1 1-16,6-3 4 0,1 4 0 0,1 5 5 15,-1 0 4-15,0 0 7 0,0-2 3 0,-2 7 13 16,0-1 10-16,1 1 12 0,-11-1 4 16,1 4 6-16,0-1 7 0,2 2 4 0,-4 3 10 0,-4-1 7 15,-3 4 1-15,1-3 8 0,-4 0 0 0,1 0 1 16,-5 3-3-16,0-1-5 0,3 2-3 0,-10 2-1 16,10-4-10-16,-10 4-4 0,7-3-3 0,-7 3-4 15,0 0-6-15,0 0-10 0,11-2-18 0,-11 2-13 16,0 0-24-16,0 0-12 0,0 0-12 0,0 0-2 15,0 0-22-15,0 0-18 0,0 0-24 0,0 0-19 16,0 0-35-16,-21 20-141 0,10-15-357 0,-2 0 159 16</inkml:trace>
        </inkml:traceGroup>
      </inkml:traceGroup>
      <inkml:traceGroup>
        <inkml:annotationXML>
          <emma:emma xmlns:emma="http://www.w3.org/2003/04/emma" version="1.0">
            <emma:interpretation id="{009418D5-6C24-46B3-AC8F-A4FEB8C83090}" emma:medium="tactile" emma:mode="ink">
              <msink:context xmlns:msink="http://schemas.microsoft.com/ink/2010/main" type="line" rotatedBoundingBox="23501,5683 32987,5341 33021,6307 23536,6649"/>
            </emma:interpretation>
          </emma:emma>
        </inkml:annotationXML>
        <inkml:traceGroup>
          <inkml:annotationXML>
            <emma:emma xmlns:emma="http://www.w3.org/2003/04/emma" version="1.0">
              <emma:interpretation id="{E1538A17-51D9-4F0E-939C-C89C441373E5}" emma:medium="tactile" emma:mode="ink">
                <msink:context xmlns:msink="http://schemas.microsoft.com/ink/2010/main" type="inkWord" rotatedBoundingBox="23511,5958 24700,5915 24710,6199 23522,6242"/>
              </emma:interpretation>
            </emma:emma>
          </inkml:annotationXML>
          <inkml:trace contextRef="#ctx0" brushRef="#br0" timeOffset="119690.18">224 3026 19 0,'0'0'183'0,"9"-4"-15"16,-9 4-10-16,0 0-7 0,3-6-11 0,-3 6-11 15,0 0-5-15,0 0-8 0,8-6-4 0,-8 6-15 16,0 0-9-16,0 0-11 0,0 0-10 0,0 0-7 16,0 0-5-16,0 0-6 0,0 0-10 0,0 0 8 15,0 0 1-15,0 0-3 0,-3 22-3 0,3-22-4 16,3 15-1-16,-3-8-6 0,0-7-2 0,0 18 7 16,0-11-2-16,0-7 2 0,0 16-6 0,0-6-1 15,0-10-4-15,-3 16-2 0,3-6-3 0,-3 1-3 16,3-3-4-16,0-8 2 0,-3 17-1 0,3-8-2 15,-2 0 1-15,2-9-2 0,-5 17-9 0,4-9 10 16,-3 1-3-16,4-9 3 0,-3 12-5 0,-1-6-1 16,4-6 0-16,-5 10 3 0,5-10-4 0,-4 9 4 15,4-9-2-15,-3 6-1 0,3-6 1 0,0 0 1 0,0 0 4 16,-3 8-1-16,3-8 11 0,0 0 6 16,0 0-7-16,0 0-2 0,0 0-3 0,0 0 1 15,0 0-3-15,0 0-6 0,0 0-2 0,13-33 0 0,-6 21-7 16,0-1-1-16,3 3-5 0,0-3-2 0,4-3 1 15,-2 4-3-15,-2-1-2 0,5-3 1 16,-4 5 2-16,6-5 1 0,-4 1 2 0,-2 3 0 0,2 1 4 16,-4 0-7-16,2 4 5 0,-2-4 2 0,0 3-1 15,-1 0 2-15,-3 0-2 0,1 1-2 0,0 3 1 16,-6 4 2-16,10-10 0 0,-10 10-2 0,7-8 2 16,-7 8-3-16,5-5 0 0,-5 5-2 0,0 0 1 15,0 0 1-15,12-3 2 0,-12 3-3 0,0 0-2 16,0 0 2-16,0 0 2 0,6 18 2 0,-6-18 1 15,2 15-2-15,-2-5 0 0,0 1 2 0,0 5-2 16,2-4 5-16,-2 3-1 0,0 1-2 0,1-3 1 16,-1 1 6-16,3-3-6 0,0 3 4 0,-3-2-2 15,2 1 2-15,1 2-2 0,-2-8-1 0,3 4 4 0,-3-5-1 16,2 2-1-16,-3-8 4 0,5 11-3 0,1-7 2 16,-6-4 3-16,6 8-1 0,-6-8-2 15,12 5 2-15,-7-4 0 0,-5-1-2 0,17 0-2 16,-17 0 5-16,14-2-3 0,-6-2 2 0,1 1-1 0,-1-2-1 15,1 1-2-15,1-6-6 0,0 4-5 0,-2-3-3 16,2 0 2-16,1 2-5 0,-3-1 3 0,1-1 2 16,-5 1-2-16,1 1 5 0,3 3-2 0,-4-2 0 15,1 0-1-15,-5 6 2 0,5-9 3 0,-5 9-4 16,5-6 0-16,-5 6-1 0,0 0 0 0,0 0 2 16,7-4-1-16,-7 4-3 0,0 0 5 0,0 0 2 15,0 0 0-15,10 15-1 0,-10-15-1 0,0 10 3 16,0-10-2-16,3 10 0 0,-3-10 1 0,5 12 2 15,-1-6 1-15,1 0 1 0,-5-6 1 0,7 9-1 16,-2-3 3-16,-5-6-1 0,12 9 0 0,-4-6 2 16,1 0-2-16,-1 0 1 0,1-2 0 0,-9-1 0 15,20 4 0-15,-11-4 0 0,-9 0-1 0,19-2 1 16,-6-1 4-16,2 3-5 0,-6-3 0 0,0 0-1 16,1 0-1-16,0-1 2 0,-3 0 1 0,0 0-4 0,1-2 1 15,-2 0-2-15,0 0 2 0,-6 6 0 16,7-12-1-16,-4 4-3 0,-3 8-2 0,4-13-3 15,-1 4-2-15,-3 9-2 0,-3-13 1 0,3 13-2 0,-4-14-1 16,-1 8-4-16,5 6 0 0,-8-9 4 0,1 2 1 16,-3 2 5-16,-2-1-4 0,-2 1 0 0,2 3 3 15,4 0-1-15,-9 0 4 0,6 2-2 0,-6 0 3 16,5 2-1-16,-1 0 0 0,-3-1 1 0,3 4 0 16,-1-3 1-16,2 3-1 0,3 0-3 0,-2 0-3 15,-1 1-15-15,3-1-7 0,3 1-9 0,-1 2-3 16,2-2-17-16,0 0-16 0,5-6-14 0,-2 12-11 15,2-12-21-15,0 15-135 0,0-15-282 0,2 9 126 16</inkml:trace>
          <inkml:trace contextRef="#ctx0" brushRef="#br0" timeOffset="120288.08">1129 3061 123 0,'10'5'172'0,"-10"-5"-16"0,0 0-9 16,3 7-12-16,-3-7-12 0,1 8-9 0,-1-8-3 16,0 0-10-16,-1 18-10 0,1-18-8 0,0 10 7 0,0-10-20 15,0 11-2-15,0-11-11 0,-2 11 1 0,2-11-9 16,-1 8-7-16,1-8-4 0,0 0-1 0,-2 12-4 15,2-12-4-15,0 0-5 0,0 0 0 0,0 12-3 16,0-12 2-16,0 0-6 0,0 0 1 0,0 0 0 16,0 0-1-16,0 0-1 0,0 0-3 0,0 0-10 15,0 0-9-15,0 0-2 0,0 0 0 0,0 0-5 16,22-19-4-16,-16 13-1 0,1-4 1 0,3-1-7 16,-4 7 0-16,3-8 4 0,0 4 2 0,1-4 2 15,-2 4 1-15,1-2 5 0,3 0-1 0,-4 2 1 16,4-1 4-16,-3-1 1 0,-1 6 2 0,-2-2 4 15,2-1 3-15,0 1 3 0,-2 1 1 0,2 2 0 16,-8 3 10-16,9-9-3 0,-9 9 5 0,8-6-5 16,-8 6 0-16,0 0 1 0,7-3-4 0,-7 3 3 0,0 0 6 15,0 0-1-15,0 0 3 0,14 8 0 16,-14-8 5-16,8 8 7 0,-8-8 3 0,4 11-4 16,-3-5 1-16,-1-6-3 0,3 16 0 0,-2-7 2 0,2 1-3 15,-1-2-1-15,1 2-6 0,-3 0 1 0,0-2-1 16,3 1-3-16,-3-9-1 0,1 21-1 0,0-12-2 15,-2 3-1-15,1-12-3 0,0 16-1 0,0-7-2 16,0-9-7-16,-1 16-11 0,-2-7-14 0,3-9-16 16,-5 10-18-16,5-10-14 0,-4 10-29 0,4-10-19 15,-4 8-25-15,4-8-23 0,0 0-155 0,0 0-348 16,-1 9 154-16</inkml:trace>
        </inkml:traceGroup>
        <inkml:traceGroup>
          <inkml:annotationXML>
            <emma:emma xmlns:emma="http://www.w3.org/2003/04/emma" version="1.0">
              <emma:interpretation id="{712E4C75-109F-4B90-A372-5FBD021EFA6F}" emma:medium="tactile" emma:mode="ink">
                <msink:context xmlns:msink="http://schemas.microsoft.com/ink/2010/main" type="inkWord" rotatedBoundingBox="24927,5631 29295,5474 29330,6440 24962,6597"/>
              </emma:interpretation>
            </emma:emma>
          </inkml:annotationXML>
          <inkml:trace contextRef="#ctx0" brushRef="#br0" timeOffset="120506.85">1623 3109 93 0,'8'-4'239'0,"-8"4"-10"16,0 0-13-16,11-4-13 0,-11 4-6 0,12-1-15 15,-12 1-9-15,15-4-13 0,-5 2-9 0,-10 2-9 16,17-4-10-16,-8 4-15 0,-1 0-12 0,6-4-10 0,1-1-10 15,-1 4-10-15,-2 0 0 0,1-4-13 0,-1 4-3 16,5-3-10-16,-3 2-5 0,1 1-5 16,-1-3-11-16,0 3-17 0,-2 1-22 0,-12 0-22 0,17-2-24 15,-17 2-22-15,17-2-16 0,-9 2-20 0,-8 0-24 16,17-1-21-16,-17 1-19 0,14-3-171 16,-6 3-377-16,-8 0 168 0</inkml:trace>
          <inkml:trace contextRef="#ctx0" brushRef="#br0" timeOffset="122559.44">2165 2962 85 0,'0'0'180'0,"0"0"-12"0,3 11-8 0,-3-11-8 16,-3 10-5-16,3-10-8 0,0 14-7 0,0-14-10 15,0 15-8-15,-2-7-7 0,2-8-8 0,-3 15-9 0,-1-8-9 16,2 4-5-16,2-11-10 0,-3 14-4 16,0-8-7-16,3-6-6 0,-2 14-5 0,2-14-2 15,-3 9-5-15,3-9-3 0,-1 13-2 0,1-13-3 16,-3 6-5-16,3-6-1 0,0 0-3 0,0 0 1 0,-2 11-4 16,2-11-1-16,0 0 5 0,0 0-5 0,0 0-1 15,0 0-6-15,0 0-10 0,0 0-3 0,0 0-3 16,0 0-5-16,19-21-1 0,-15 16-5 0,4-2-2 15,1-2-5-15,-1-2 1 0,1 0 2 0,-1 2-2 16,1-2 1-16,2 1 4 0,-2 1 1 0,-1 0 0 16,1-1 2-16,0 1 0 0,-1 4 2 0,-3-2 6 15,1 3 0-15,5-2 2 0,-7 1 0 0,-4 5 3 16,13-9 0-16,-12 4 1 0,-1 5 2 0,11-5-5 16,-11 5 4-16,6-3 3 0,-6 3-4 0,0 0 1 15,0 0 2-15,0 0 3 0,0 0 0 0,16 8 5 16,-16-8-3-16,6 8 3 0,-6-8 0 0,0 11 3 15,0-11 0-15,6 12 1 0,-4-4-1 0,-2-2 2 16,0-6-2-16,4 15-1 0,1-9-1 0,-2 0-1 16,2 0 3-16,-1 2 2 0,-4-8-2 0,11 9 1 15,-2-5-2-15,-4 0 3 0,4 1-2 0,4 0 1 16,-1-3-2-16,2 1-2 0,1-3 1 0,-1 1-1 0,3-1-2 16,0 0-2-16,0-4 2 0,0 3 1 0,5-4 0 15,-5 3-2-15,7-2-4 0,-4 0 1 16,-1-2-6-16,-2 0 3 0,3-3-8 0,-3 3-3 15,-6-3 1-15,4 1 1 0,-3 0 0 0,-2 0 7 0,-3-2-2 16,3 3-1-16,-3-1 1 0,-2 2-1 0,0-2 3 16,-5 8 4-16,7-11-2 0,-7 11 0 15,2-9 0-15,-2 9-3 0,0 0 1 0,0 0 0 0,0 0-1 16,-12-13 1-16,12 13-2 0,-13-1-1 0,13 1 4 16,-14 2 0-16,14-2 3 0,-17 7 1 0,10-3-2 15,-7 2 2-15,4 1-1 0,1-1-1 0,-1 2 0 16,3 0-3-16,-1-2 3 0,4 0-1 0,-1 3 0 15,-1-3 2-15,2 2-1 0,4-8-2 0,-5 14-1 16,3-7 4-16,2-7 1 0,2 12-3 0,-2-12 1 16,0 13 1-16,0-13 0 0,9 7 0 0,-3-2 1 15,5 0-1-15,0-5 1 0,1 2-4 0,-1-2-9 16,6 1-2-16,-2-1-7 0,2-1-2 0,0 1-11 16,0-2-1-16,7-3-3 0,-3 1 1 0,2 1 2 15,-6 2 2-15,0-3 5 0,-3 0 2 0,0 1 3 16,-6 1 4-16,4 0 3 0,-3 0 7 0,-9 2-1 15,20-1 7-15,-12 1-1 0,-8 0-3 0,14 0 6 0,-14 0-2 16,14 1 3-16,1-1 3 0,-6 2 4 0,-9-2-2 16,18 3 3-16,-9-2 4 0,0 1-2 15,6 1 3-15,-2-3 4 0,-4 2-7 0,8 0-1 16,-5-2 3-16,5 0-2 0,-3 0-6 0,2 0 4 0,-4-2-1 16,5 2-1-16,-6-2-3 0,6 2 1 0,-5-2-2 15,3-1 1-15,0 2-1 0,-3-2 1 0,2-3 0 16,-2 0 1-16,0 3-1 0,-2-3-4 0,0 1 2 15,-3-2-6-15,3 1 3 0,-3 2-11 0,-1-1 4 16,-6 5-3-16,6-11-3 0,-3 5-3 0,-3 6 0 16,0 0-7-16,2-14 4 0,-2 14-5 0,0 0 3 15,0 0 2-15,-15-7 0 0,6 4-2 0,9 3 5 16,-27 0 0-16,13 3 2 0,0-2 3 0,-1 3-3 16,-2-2 2-16,-5 1 1 0,5 3 0 0,0-3 3 15,3 0-1-15,-3 2 4 0,0-1-2 0,5 2-2 0,-2-2 5 16,6-2-2-16,-4 4 1 0,4-2-2 15,3 3 1-15,5-7 5 0,-12 11-2 0,9-8 4 16,1 6-6-16,2-9 7 0,-4 14 0 0,4-14 0 0,6 18 7 16,0-7 0-16,0-2 2 0,-1 0 1 0,6 4-2 15,-2-1 4-15,5 3 3 0,3-3 1 16,-5 1-4-16,5-1 4 0,0 6-1 0,-2-3-2 16,2 2-1-16,-2-3 3 0,0 1-3 0,-1-3 4 0,-2 2-2 15,2 3 3-15,-3-6-5 0,-2 3 2 0,3-2 0 16,-1 5 1-16,0-1-5 0,-3-5 0 0,-2 2-2 15,2 0-1-15,-1-1 3 0,2 0-2 0,-4-2-2 16,3 1 0-16,-4-4 1 0,1 3-1 0,3 1-2 16,-4-2 1-16,-3-3 4 0,3 1-5 0,-4-7 3 15,2 15 2-15,-2-8-1 0,0-7 0 0,-2 12 4 16,2-12 2-16,-7 11-1 0,2-7-1 0,5-4-3 16,-17 6 1-16,9-3 2 0,-1 0-1 0,-3-3-5 15,-1 3-2-15,-2 0 1 0,-1-3-3 0,-1 0 4 0,1-3-2 16,-1 0-1-16,2 0 3 0,0 0-2 15,1 0-1-15,2-2 0 0,-2 2 1 0,6-5 1 16,-1 6-2-16,1-6 0 0,1 2-7 0,2-3-5 0,5 9-1 16,-8-14 2-16,8 2-4 0,0 0 1 15,0 12 0-15,3-22-2 0,-1 10 3 0,6 0-1 16,-1-1 5-16,1 0-8 0,6-4 5 0,0 1 1 16,1 4-1-16,2-4 0 0,0 2 0 0,0 1 0 0,5 3 3 15,-4-5 0-15,2 4-1 0,-3-3 0 0,5 1-1 16,-5 3 6-16,5-4-5 0,-1 1 4 15,-1 3-5-15,-1-2 1 0,2 3 5 0,-2-3-5 0,-1 2 5 16,4-2 0-16,-2-1-3 0,-3 4 2 0,0 1 0 16,2-4 0-16,-3 4-2 0,5-3 1 15,-5 0-1-15,-1 1 1 0,-3 3 2 0,0 0-4 0,0 0 1 16,-1 1 5-16,-5 0 3 0,4 2 8 0,-3 1 0 16,-7 3 5-16,8-6 1 0,-8 6 4 0,9-3-6 15,-9 3-6-15,0 0 0 0,5-7-1 0,-5 7-4 16,0 0 1-16,0 0-6 0,0 0 1 0,0 0 2 15,0 0-3-15,0 0 3 0,0 0-4 0,0 0 0 16,0 0 1-16,0 0 2 0,12 13-1 0,-12-13 2 16,0 0-4-16,5 6 0 0,-5-6 3 0,0 0-1 0,8 6 3 15,-8-6-3-15,10 4 0 0,-10-4 1 0,11 2-1 16,-11-2 3-16,14 2-2 0,-4-2-2 16,-10 0 0-16,19-4 3 0,-9 0-2 0,-2 3 0 0,3-1-1 15,-4-1 0-15,-7 3 0 0,17-6 0 0,-7 0 0 16,-5 1-6-16,-5 5 2 0,9-8-7 0,-4 2-2 15,-5 6-5-15,5-9-3 0,-5 9-9 16,3-10 2-16,-3 10-5 0,0 0 0 0,-10-10 4 0,10 10-3 16,-12-7 5-16,5 6 1 0,7 1 1 0,-17-5 5 15,3 5 1-15,1-1 2 0,-2 1 2 0,1 1 3 16,-3 0 5-16,5-1-6 0,-2 4 3 0,-3-3 5 16,3 2-1-16,-1 1-3 0,1 0 1 0,-1 0 0 15,5 2 5-15,-4 0 0 0,4 1 2 0,0-2-5 16,3 0 1-16,2-1 4 0,5-4 0 0,-10 13-4 15,7-7 4-15,3-6-4 0,-4 10-2 0,4-10-1 16,-2 11 6-16,2-11-1 0,0 0 1 0,6 9-2 16,-6-9 2-16,11 6 0 0,-11-6 0 0,17 1-2 0,-6 2 1 15,1-6-1-15,1 2 6 0,2-2-4 0,-1 1-4 16,3-2-1-16,0 2 1 0,-3-4 2 16,9 1-3-16,-8-3-2 0,-2 2-3 0,6 0 0 0,-4-4 4 15,6 1-9-15,-5 3 2 0,0-3 2 0,-2 2-1 16,2-2 1-16,-5 1 6 0,1 3 1 0,-1-3 2 15,-5 5 3-15,2-2 1 0,-8 5 0 16,12-7 3-16,-12 7-8 0,10-2 3 0,-10 2 0 0,0 0 1 16,0 0 1-16,17 5 3 0,-17-5 5 0,11 6 1 15,-5-1-3-15,-6-5 1 0,7 11-1 0,-3-4 0 16,-4-7-1-16,5 11 2 0,-4-3-2 0,0 0 3 16,-1-8-4-16,6 11-2 0,-2-6 3 0,-4-5-5 15,4 11-9-15,-4-11-6 0,6 9-13 0,-6-9-16 16,8 6-23-16,-2-3-19 0,-6-3-28 0,14 3-42 15,-14-3-96-15,14 0-271 0,-14 0 120 0</inkml:trace>
          <inkml:trace contextRef="#ctx0" brushRef="#br0" timeOffset="122940.93">4464 2567 70 0,'0'0'176'16,"0"0"-19"-16,-3-10-15 0,3 10-6 0,0 0-7 16,0 0-5-16,0 0-2 0,0 0-4 0,0 0-5 15,0 0 2-15,3 37-5 0,-3-27-2 16,2 5-9-16,-1-3-8 0,-1 3-3 0,3 2-6 0,-3 2-6 15,3 0-2-15,-3 1-9 0,1 0-6 0,-1 1-5 16,0 1 0-16,0-3-3 0,1 1-4 0,-1-1-6 16,0 2-5-16,0-5 0 0,-1 0-6 0,1-1-3 15,-1 1-2-15,1-1-2 0,0 1-4 0,-3-2 0 16,3 0 1-16,0-2-3 0,3 0-4 0,-3 1 2 16,0-4 0-16,0 1-4 0,1 0-8 0,-1-10-12 15,1 15-12-15,2-8-11 0,-3-7-17 0,3 13-13 16,2-9-19-16,-5-4-17 0,5 10-17 0,-1-5-26 15,-4-5-26-15,10 4-173 0,-10-4-367 0,0 0 163 16</inkml:trace>
          <inkml:trace contextRef="#ctx0" brushRef="#br0" timeOffset="123355.65">4347 2968 83 0,'0'0'243'0,"0"0"-25"0,0 0-21 15,-8-6-15-15,8 6-22 0,0 0-12 0,0 0-18 16,0 0-10-16,0 0-13 0,0 0-9 0,0 0-9 16,0 0-6-16,32-4-7 0,-22 5-5 0,5-1-4 0,2 1-2 15,0-1-6-15,0 2-3 0,6-2-5 0,-1 0-3 16,1 4-3-16,-5-4 2 0,4 2-4 0,-6-2-1 15,-1 2 0-15,2-1 1 0,-1 1-3 0,0-1 1 16,-3 1-1-16,-1-1-1 0,1-1-4 0,-2 2-2 16,-1-1-1-16,-10-1-1 0,17 2-4 0,-8-1-2 15,-9-1-2-15,15 2 0 0,-8 2-1 0,-7-4-4 16,12 4 0-16,-7-2-4 0,-5-2 0 0,10 3 0 16,-10-3-4-16,7 5 3 0,-7-5-2 0,7 6 1 15,-7-6-5-15,6 8 0 0,-6-8 1 0,5 5-2 16,-5-5-1-16,7 4 0 0,-7-4-2 0,4 9-14 15,-4-9-9-15,0 0-13 0,0 0-12 0,0 0-11 16,0 10-10-16,0-10-12 0,0 0-20 0,0 0-18 16,0 0-28-16,0 0-8 0,0 0-16 0,0 0-35 15,-19 0-131-15,19 0-360 0,0 0 159 0</inkml:trace>
          <inkml:trace contextRef="#ctx0" brushRef="#br0" timeOffset="123637.76">4735 2743 258 0,'0'0'305'0,"-1"-8"-18"16,1 8-22-16,0 0-20 0,-4-12-15 15,4 12-17-15,0 0-17 0,0 0-10 0,-1-9-27 0,1 9-12 16,0 0-13-16,0 0-21 0,0 0-10 0,0 0-13 15,-4-13-10-15,4 13-14 0,0 0-25 0,0 0-21 16,0 0-19-16,0 0-8 0,0 0-14 0,0 0-13 16,0 0-16-16,0 0-15 0,0 0-13 0,21 25-16 15,-20-19-13-15,3 3-17 0,0-2-6 0,0 2-13 16,3-3-3-16,-2 2-8 0,0 0 3 0,2-1-12 16,-2 0-116-16,1 0-302 0,0 3 134 0</inkml:trace>
          <inkml:trace contextRef="#ctx0" brushRef="#br0" timeOffset="124398.25">4831 2848 556 0,'0'0'-8'0,"8"8"14"0,-3-2 16 0,-5-6 9 15,6 11 5-15,-6-11 13 0,6 10 7 0,-6-4 4 16,0-6 10-16,4 13 5 0,0-8 10 0,-4-5 0 0,5 13-5 16,-4-7-2-16,-1-6-1 0,5 11-2 15,-1-5-1-15,-4-6-6 0,4 11-4 0,0-6-4 16,-4-5 2-16,8 11-2 0,-3-5-6 0,-5-6 2 0,7 9-7 16,-3-3-5-16,-4-6 0 0,10 8-6 0,-3-3-3 15,-7-5 1-15,6 6-6 0,1-2-2 16,-7-4 0-16,11 4-4 0,-3-2-5 0,-8-2 3 15,12 3-1-15,-12-3-2 0,14 1-2 0,-14-1-1 0,14-1-1 16,-14 1-4-16,17-6 0 0,-8 3-2 0,-9 3 1 16,11-10-3-16,-3 5 1 0,-1-1-1 0,-2 2 1 15,2-3-4-15,0-1 2 0,0-4 0 0,-2 4 9 16,2 2-11-16,-2-1-1 0,0-1-1 0,-2 0 1 16,3-5-2-16,-2 7 2 0,-1-2-3 0,1 0 1 15,-4 8 7-15,9-11-3 0,-6 7 1 0,-3 4-1 16,2-10 0-16,-2 10-2 0,0 0-3 0,7-7 1 15,-7 7-2-15,0 0 2 0,0 0-5 0,0 0-1 16,0 0 2-16,0 0 1 0,0 0-2 0,0 0-1 16,0 0 3-16,14 13 2 0,-14-13-1 0,4 11 1 15,-1-5 0-15,-3-6 1 0,6 12 1 0,-1-6-3 16,1 0 2-16,0 1-1 0,2-1 0 0,-1-2 2 16,6 4 2-16,-6-4-4 0,3-2 2 0,0 3 4 15,-2-4-3-15,4 4 1 0,1-2-3 0,1-2 0 0,-2 0 4 16,2 0 0-16,1 1-1 0,-1-2 1 15,0 0 1-15,1-2-2 0,-1 1-4 0,1 0 0 16,0-3-1-16,0-1-3 0,0 2-4 0,-2-2-3 0,3 1-1 16,-3-6-3-16,-1 3 2 0,1-3 1 15,0 4-2-15,-1-4 1 0,-3 0 4 0,0 3-3 16,-1-2 0-16,-4 2 6 0,1-3-1 0,-2 5 6 16,-3 5 3-16,5-13-2 0,-5 13 0 0,3-12-4 0,-3 12 5 15,0 0-2-15,-8-14-2 0,8 14 2 0,-8-4-1 16,1-1-2-16,7 5 2 0,-11-4-1 0,11 4 3 15,-19 0-2-15,7 2 0 0,12-2 0 0,-19 5-1 16,7 0 3-16,4-1-1 0,-2-1-2 0,-1 3 2 16,4-2 0-16,-3 2-1 0,3 1 0 0,0-1-1 15,2 0 2-15,-2 0 1 0,7-6-1 0,-9 11 1 16,6-5-2-16,3-6-1 0,-3 12 4 0,3-12-1 16,3 15 4-16,-3-15 0 0,11 12 7 0,-2-3 4 15,3-2 2-15,2 0-1 0,6-1 4 0,2 2 0 16,2-2 1-16,0 0 1 0,4 1-3 0,7-5-1 15,0 1 0-15,1 2-6 0,-2-1-2 0,-7-1-2 16,-1 0-1-16,2-3 1 0,-1 3-2 0,-3-3 0 16,-1 1 4-16,-3-2-4 0,-3 1 1 0,-1 0-2 15,-3-6 0-15,0 6-5 0,-13 0 5 0,17 0-4 0,-8-1-15 16,-9 1-14-16,12 0-9 0,-12 0-23 16,0 0-34-16,13-2-51 0,-13 2-14 0,0 0-202 15,0 0-392-15,0 0 174 0</inkml:trace>
        </inkml:traceGroup>
        <inkml:traceGroup>
          <inkml:annotationXML>
            <emma:emma xmlns:emma="http://www.w3.org/2003/04/emma" version="1.0">
              <emma:interpretation id="{3007DF08-F158-4458-8E94-5F02738CFAA8}" emma:medium="tactile" emma:mode="ink">
                <msink:context xmlns:msink="http://schemas.microsoft.com/ink/2010/main" type="inkWord" rotatedBoundingBox="29867,5538 32990,5425 33020,6276 29898,6388"/>
              </emma:interpretation>
            </emma:emma>
          </inkml:annotationXML>
          <inkml:trace contextRef="#ctx0" brushRef="#br0" timeOffset="125609.42">6554 2778 186 0,'0'0'218'0,"0"0"-16"15,0 0-6-15,0 0-18 0,0 0-9 0,0 0-12 16,0 0-19-16,0 0-15 0,0 0-11 16,0 0-12-16,0 0-15 0,0 0-4 0,0 0-8 0,0 0-1 15,0 0-3-15,0 0-3 0,0 0-4 0,0 0-1 16,8 33-6-16,-7-29-3 0,-1-4-9 16,8 20 1-16,-7-13-4 0,0 1-4 0,1 4-8 15,2-3 0-15,-4-9-2 0,1 14 2 0,-1-4-4 0,3-1-3 16,-1-3-1-16,-2-6 0 0,2 17-4 0,0-11 1 15,-2-6-9-15,0 14-17 0,0-14-10 0,1 11-17 16,-1-11-19-16,0 12-11 0,0-12-16 0,0 0-20 16,-3 13-10-16,3-13-20 0,0 0-24 0,-4 8-18 15,4-8-145-15,0 0-345 0,-11 2 153 0</inkml:trace>
          <inkml:trace contextRef="#ctx0" brushRef="#br0" timeOffset="126370.01">6632 2633 248 0,'0'0'233'0,"-5"-9"-18"16,5 9-20-16,0 0-18 0,0 0-14 0,0 0-16 15,0-12-15-15,0 12-15 0,0 0-11 0,0 0-11 16,0 0-12-16,0 0-8 0,0 0-9 0,0 0-7 16,0 0-16-16,0 0-11 0,16-2-19 0,-16 2-12 0,0 0-15 15,13 12-13-15,-13-12-13 0,10 11-9 16,-4-5-10-16,0 1-10 0,-1 1-14 0,2 1 9 16,-2 0-8-16,2 1-11 0,-2-1 10 0,0 1-3 15,-2-2 3-15,2 1 13 0,-1-1-2 0,-2-2 10 0,2 3 11 16,0-2 3-16,-1 2 12 0,1-4 9 0,-2 4 16 15,4-2-9-15,-6-7 10 0,6 12 16 16,-3-4 14-16,2-1 4 0,-2 1 5 0,2 2 2 16,-1-4 4-16,0 3 3 0,4 1 0 0,-5-2 0 0,3 1-7 15,-2 2 3-15,1-4-5 0,0 3-7 0,-4-3 8 16,5 2-2-16,-1-2-7 0,-4 2-2 0,4-2 2 16,-5-7-2-16,3 11 9 0,0-5-4 0,-3-6 0 15,1 10 1-15,-1-10 0 0,4 9-3 0,-4-9-1 16,0 0-2-16,2 8-2 0,-2-8 4 0,0 0-4 15,0 0 0-15,0 0-1 0,0 0 3 0,0 0 1 16,2 9 13-16,-2-9 7 0,0 0-6 0,0 0-5 16,0 0 2-16,0 0-5 0,0 0-8 0,0 0 2 15,0 0-6-15,13-25-2 0,-12 18-7 0,6-3-3 16,-2-1-4-16,3 1-7 0,-2-2-5 0,5 0 1 16,-5-1 1-16,5 4 2 0,-1-4-9 0,-2 2 22 15,2 1-13-15,1-1 4 0,-3 3-1 0,1-3 2 16,-1 0 0-16,1 2 11 0,-5 3 12 0,4-1-3 15,-4 2 9-15,1-1 3 0,-5 6 11 0,9-6-2 16,-9 6 5-16,7-5-7 0,-7 5-1 0,5-6-9 16,-5 6 0-16,0 0-3 0,0 0 0 0,0 0-7 15,0 0-3-15,0 0 7 0,17 9-4 0,-17-9-5 16,6 11 1-16,0-3 5 0,-5-2 0 0,4 1-5 0,-2 4-1 16,1-1 2-16,-3-2 1 0,4 4-7 15,-1 3 6-15,-1-2-2 0,1-3 3 0,-3 2-1 16,3 0-1-16,-3-1-1 0,3 2 2 0,-1-3-3 0,2 0-3 15,-4-1 6-15,3 0-6 0,-4-9-8 0,1 13-10 16,2-7-14-16,-3-6-9 0,3 9-10 0,-3-9-12 16,5 10-18-16,-5-10-6 0,0 0-15 0,1 6-7 15,-1-6-6-15,0 0-24 0,0 0-40 0,0 0-92 16,0 0-287-16,0 0 128 0</inkml:trace>
          <inkml:trace contextRef="#ctx0" brushRef="#br0" timeOffset="126706.08">7366 2546 150 0,'0'0'213'0,"0"0"-19"0,0 0-20 0,0 0-21 15,0 0-15-15,-8-9-21 0,8 9-10 0,0 0-13 16,0 0-15-16,0 0-1 0,0 0-7 0,0 0-8 15,0 0 0-15,0 40-3 0,0-28-1 0,0 0-5 16,4 2-2-16,-2 0-3 0,0 0-1 0,2 2-3 16,0-1-6-16,-1 1-2 0,1-2-6 0,0 5 5 0,-1-4-5 15,1-2-3-15,-4 4 2 0,2 2-2 0,4-3-4 16,-6-1-3-16,4 0-1 0,-3 0 0 16,3-1-3-16,-4 1-1 0,1 1 0 0,-2-5 3 15,2 1-10-15,-1 3 3 0,-1-7-4 0,1 5-8 16,-3-5-14-16,3-8-14 0,-1 16-9 0,2-9-18 15,-1-7-16-15,0 14-20 0,0-14-11 0,3 10-27 16,-3-10-13-16,0 0-31 0,0 10-105 0,0-10-299 16,0 0 133-16</inkml:trace>
          <inkml:trace contextRef="#ctx0" brushRef="#br0" timeOffset="128563.66">7253 2893 63 0,'0'0'111'0,"0"0"0"15,0 0-3-15,0 0-9 0,0 0-5 0,28-4 3 16,-19 3-9-16,3-2-2 0,2 2 0 0,0 0-16 15,6 1-4-15,-4-4 6 0,6 4-7 0,1-3-3 16,4 0-1-16,-4 0-9 0,1 0 3 0,-1-2-6 16,2-1-2-16,0 1-4 0,1 0 4 0,-1-1-18 15,-2-1 14-15,3 1-3 0,-5-2-10 0,0 1 1 16,2 1-2-16,-9-2-7 0,0 0-1 0,-1 2 2 16,-1-3-6-16,-1-1 5 0,-4 2-6 0,-1 0 2 0,-1 0-3 15,0 2-4-15,-2-3-2 0,-3 9 1 16,2-11-3-16,-2 11-2 0,0 0-1 0,-5-16-4 15,5 16 1-15,-10-6-7 0,10 6 9 0,-16-3-6 16,7 3 9-16,9 0-7 0,-20 1-1 0,11 1 1 0,0 4-3 16,-3-1 5-16,0 0 1 0,2 4-6 0,1-4 0 15,-2 4 3-15,5 0-2 0,2-1 5 16,-1 0-8-16,-2 1 3 0,4 3 4 0,0-4 0 16,-1 0 0-16,2 1-1 0,2-9-15 0,2 16 15 0,2-6 4 15,1-3-3-15,-3 0 2 0,6 1 4 0,1-2-6 16,6-1 3-16,-2 0 2 0,3-2 1 0,4 2-3 15,3-3 2-15,-1 0-5 0,1-2-7 0,1 3 11 16,-1-6-13-16,5 0 11 0,-3 2 4 0,-2-4-6 16,2 3 2-16,1-3 0 0,-3 0 0 0,-6 3-5 15,-3-2 8-15,2 2-6 0,-2 0 7 0,-2-3 3 16,-2 2-1-16,-1 1 1 0,-1 0 1 0,-8 2-5 16,13-5 3-16,-13 5 4 0,12-2-8 0,-12 2 0 15,12 1 0-15,-12-1 1 0,14-1-4 0,-14 1 1 16,15 0 8-16,-6 1-2 0,-9-1 1 0,19 0-3 15,-8 0 3-15,4 0-4 0,0 1 0 0,2-1 3 16,0-1-1-16,0 0 0 0,-1 2 0 0,-1-2-3 16,2-2 2-16,0 1-4 0,-5-1 3 0,4 0 2 15,-2 0-2-15,0 1-1 0,-1-4 1 0,-3 4-2 16,-3-2-4-16,0-3-9 0,-7 7 1 0,9-8-13 16,-6 2-6-16,-3 6-5 0,0-12-9 0,0 12-2 15,0 0-2-15,-7-15-9 0,7 15 15 0,-13-6-1 16,4 5-2-16,9 1 1 0,-24-3 6 0,10 6-2 15,-3-2 0-15,3 0-4 0,-1 0 14 0,0 3-5 16,0 0 4-16,0-1 2 0,3 2-1 0,0 1 4 16,2-3 3-16,2 2 12 0,-1 1-4 0,1-1-3 0,1-1-4 15,-1 3 7-15,8-7 0 0,-9 11 3 16,5-5 0-16,-1 0 3 0,5-6-5 0,-3 11 8 0,3-11 2 16,-3 15 1-16,4-7-1 0,-1-8 3 15,2 17 7-15,1-10 0 0,2 4 4 0,1 0 5 0,-1-3 3 16,0 5 3-16,3-1-4 0,2-1 0 0,1 1 0 15,-5 1-1-15,5-1-1 0,2 2-10 0,-5 1 8 16,11 1-4-16,-6 1 2 0,2-3-2 0,0 1 0 16,2 2-1-16,0-4-2 0,0 2 0 0,2 1 2 15,0-5 1-15,-2 2-5 0,3-1 0 0,-6 3-1 16,-1-3-1-16,3-3 2 0,1 2-2 0,-4 0-1 16,4 0-1-16,-6 0 4 0,0-2-5 0,2-3 3 15,-1 4-2-15,3-2 2 0,-6-2-5 0,0 0-2 16,-1 0 1-16,-2 0 1 0,2-4-5 0,-8-2 5 15,9 10-1-15,-5-7 4 0,-4-3-5 0,7 7-1 0,-7-7 4 16,0 0 1-16,0 0-2 0,0 0 4 16,0 0-3-16,0 0 1 0,0 0-1 0,-20 9 4 15,20-9 1-15,-14 0-2 0,14 0 0 0,-21-3-2 16,9 2 0-16,2-1 0 0,10 2 4 0,-21-3-2 0,6-1 3 16,3 2 13-16,-3-2-3 0,7-2 2 15,-2 2-2-15,0 2-2 0,3-3 3 0,7 5 0 16,-17-13 0-16,13 10 0 0,0-6-3 0,4 9-4 0,-8-12-2 15,5 6 0-15,3 6-2 0,0 0 1 0,2-22-1 16,1 13 1-16,0 1 0 0,2-1-1 0,1-2 0 16,1 2 0-16,1-1-5 0,-3-1 3 0,-1 5 2 15,6-3-2-15,-4-1-1 0,2-1 3 0,2-2-13 16,-1 4 7-16,-2-3-4 0,1-1 6 0,2 2-1 16,1-1-5-16,-3-1 0 0,1 1 2 0,0 1 1 15,0 0 2-15,2-4-5 0,-2 5-7 0,2-2 3 16,0-1-4-16,2-3 3 0,-3 5-3 0,4 0 4 15,1-2 1-15,-6 0-2 0,1 0 1 0,1-1 0 16,0 3 2-16,0-1-1 0,-4 2 3 0,2 0 6 0,-2 0-8 16,-1 3 10-16,1 1-1 0,-2-1 0 15,2 1 4-15,-7 6-4 0,6-13 1 0,-2 10-1 16,-4 3 3-16,4-13-4 0,-4 13 4 0,1-9 2 16,-1 9-10-16,0 0-7 0,0 0 10 0,-5-15 0 15,5 15-4-15,-9-6 0 0,9 6 4 0,-13-5-2 16,13 5 4-16,-13-4-5 0,13 4 3 0,-19 0-6 15,9 0 6-15,10 0-6 0,-22 3-1 0,11-2-2 0,2 1 5 16,0 2 0-16,9-4 2 0,-18 5-3 0,10-4-2 16,8-1 7-16,-15 7-4 0,9-3-1 15,6-4-2-15,-11 6 4 0,5-3-6 0,6-3 8 0,-7 10-6 16,7-10 5-16,-4 7-6 0,4-7 6 0,0 0-2 16,3 15 0-16,-3-15 4 0,5 11-4 15,2-7 3-15,-1 4 2 0,7-4 0 0,2 0 0 16,-2 0-1-16,1 1-4 0,3-3 3 0,4 4 3 0,-3-6-3 15,5 2-3-15,-6-1 4 0,6-2 0 0,-1 1-4 16,-1-2-1-16,2 2 3 0,-5-5 4 0,3 2 0 16,-7-2 7-16,6 1 1 0,-6-1 21 0,2 2 5 15,-2-2-10-15,1 0-2 0,-4-1 3 0,2 2-1 16,-1-3 5-16,-3 3-4 0,-2-1-5 0,1 0 2 16,-2 1-5-16,1-3-3 0,-7 7 0 0,9-8 5 0,-9 8-5 15,8-1-1-15,-8 1-3 0,8-5-7 16,-8 5 1-16,0 0-4 0,0 0 6 0,9-2-6 15,-9 2-1-15,0 0-1 0,0 0-1 0,10 10 3 16,-10-10-1-16,6 13-1 0,-4-9 0 0,2 1-4 0,0 2 5 16,1 4 1-16,-2-4 0 0,2 0-5 15,-1 3 1-15,0-3 4 0,1-1-2 0,0 0-4 16,-5-6 7-16,10 10-3 0,-7-5 1 0,-3-5 0 16,6 10-3-16,-6-10 0 0,4 6 3 0,-4-6-1 0,0 0 1 15,0 0-1-15,5 5 8 0,-5-5-3 0,0 0-3 16,0 0-2-16,0 0-2 0,0 0-6 0,0 0-6 15,0 0 1-15,0 0-3 0,0-30-4 0,1 24-4 16,-1 6-6-16,1-19-4 0,3 8-10 0,2-2-9 16,-1-2-13-16,4 4-6 0,0-3 2 0,8 0-17 15,-4-1 2-15,4-1-2 0,1 1 0 0,3 3 10 16,0 1 3-16,0 1 12 0,-2 1 5 0,1 2 8 16,-5 1 4-16,7-3-8 0,-5 6 11 0,1-2 1 15,5-2 5-15,-9 5 8 0,6-1 5 0,-7-2-2 16,2 1-5-16,0-1-20 0,-5 2-11 0,1 1-6 15,0-4-30-15,-4 4-62 0,-7 2-168 0,14-6 75 16</inkml:trace>
        </inkml:traceGroup>
      </inkml:traceGroup>
      <inkml:traceGroup>
        <inkml:annotationXML>
          <emma:emma xmlns:emma="http://www.w3.org/2003/04/emma" version="1.0">
            <emma:interpretation id="{5F456224-24C9-4465-BBB1-7430E1EEC92E}" emma:medium="tactile" emma:mode="ink">
              <msink:context xmlns:msink="http://schemas.microsoft.com/ink/2010/main" type="line" rotatedBoundingBox="23477,6596 29515,6385 29540,7113 23503,7325"/>
            </emma:interpretation>
          </emma:emma>
        </inkml:annotationXML>
        <inkml:traceGroup>
          <inkml:annotationXML>
            <emma:emma xmlns:emma="http://www.w3.org/2003/04/emma" version="1.0">
              <emma:interpretation id="{9F93E691-749C-4452-AD68-A5B7D46F2CBA}" emma:medium="tactile" emma:mode="ink">
                <msink:context xmlns:msink="http://schemas.microsoft.com/ink/2010/main" type="inkWord" rotatedBoundingBox="23477,6596 26267,6498 26289,7126 23499,7223"/>
              </emma:interpretation>
            </emma:emma>
          </inkml:annotationXML>
          <inkml:trace contextRef="#ctx0" brushRef="#br0" timeOffset="130506.32">168 3947 63 0,'0'0'160'0,"0"0"-14"0,0 0-12 0,9-22-5 0,-9 22-14 16,0 0-5-16,0 0-5 0,0 0-2 0,5-9-5 16,-5 9 2-16,0 0-1 0,0 0-3 0,0 0-6 15,0 0-3-15,0 0 1 0,0 0-4 0,4-9-6 16,-4 9-3-16,0 0-8 0,0 0-4 0,0 0 3 15,0 0-11-15,0 0 3 0,0 0-2 0,0 0-2 16,0 0-9-16,0 0 1 0,0 0-2 0,0 0-1 0,0 0-2 16,0 0-4-16,0 0-2 0,0 0-3 0,0 0-9 15,0 0 0-15,0 0-4 0,0 0-2 0,0 0-2 16,0 0-5-16,0 0-7 0,0 0 0 0,0 0 3 16,0 0-3-16,0 0 3 0,0 0 2 0,0 0-3 15,15 20 0-15,-12-15-4 0,-3-5 3 0,6 15-2 16,-2-6-2-16,-2-1-3 0,5 2 6 0,-6-1 0 15,6-1 1-15,-3 0-3 0,-1-2 2 0,3 3 0 16,-2-1-3-16,0 2 3 0,-1-4-4 0,0 7 1 16,4-6 3-16,-7 0-2 0,5 1 2 0,0 0-2 15,-1-1 1-15,-1-1-1 0,-3-6 1 0,6 11 0 16,-1-5-2-16,1-1 1 0,-6-5 2 0,1 11-5 16,-1-11 5-16,4 6-2 0,-4-6 5 0,0 0-4 15,4 6-2-15,-4-6 4 0,0 0-2 0,5 7 3 16,-5-7-2-16,0 0 1 0,0 0 1 0,0 0 5 15,7 6 2-15,-7-6 5 0,0 0 2 0,0 0 1 0,0 0 0 16,0 0 0-16,0 0-6 0,0 0-3 0,0 0 3 16,0 0-3-16,13-14 0 0,-13 14-2 0,5-11 2 15,-3 3-5-15,-2 8 2 0,8-13-2 16,-5 6-1-16,2-2 0 0,3-2 0 0,-3-2 1 0,2 4-2 16,-2-4-3-16,0 1 2 0,2-1-1 0,2-4 0 15,-4 5 0-15,3-4 1 0,-4 5-4 0,1-5 2 16,0 4-1-16,2-1-2 0,-3 1 0 0,4 0 6 15,-6 3 0-15,2-1-1 0,0 1 2 0,-1 1-5 16,-3 8 1-16,5-13-5 0,-5 13-8 0,5-7-9 16,-5 7-13-16,7-11-13 0,-7 11-21 0,0 0-12 15,2-6-6-15,-2 6-13 0,0 0-9 0,0 0-9 16,0 0-24-16,17 2-17 0,-17-2-14 0,0 0-169 16,9 11-370-16,-9-11 163 0</inkml:trace>
          <inkml:trace contextRef="#ctx0" brushRef="#br0" timeOffset="132508.38">612 4092 69 0,'2'10'134'0,"-2"-10"-9"16,2 13-6-16,-2-13-15 0,2 9-2 0,-2-9-9 0,5 8-7 15,-5-8-1-15,6 7-8 0,-6-7-8 0,8 4-3 16,-8-4-7-16,9 6-6 0,-9-6-4 0,11 3-3 16,-11-3-8-16,14 0 1 0,-14 0-6 0,17 0-2 15,-17 0-2-15,13-6-4 0,-4 6 0 0,3-4-2 16,-7 0-5-16,5-1 2 0,-1-1-3 0,-1 0 0 16,-1 0-4-16,3 1-1 0,-5-3-8 0,7 0 5 15,-7-1-3-15,7-1 2 0,-6 1-6 0,-1 1 2 16,3-2-1-16,-5 3-4 0,2-2 1 0,2 0 0 15,-7 3 0-15,3-2 6 0,-3 8-5 0,3-16-1 16,-2 6 3-16,-1 10 2 0,0-14-1 0,0 14-6 0,0-13 7 16,0 13 0-16,0-11-3 0,0 11 4 15,-2-10-4-15,2 10 5 0,-5-8 1 0,5 8-1 16,-10-5 1-16,10 5-2 0,-10-3-1 0,10 3 5 0,-12 0-1 16,12 0 4-16,-19 3-1 0,11 1 2 0,-1 1 4 15,-3 1 5-15,0 1-4 0,2 1 4 0,0 2-2 16,-4-3 1-16,6 4-1 0,-4 0-2 0,2 3-4 15,3-3-1-15,0 0 1 0,-1 0-2 0,4 2 0 16,0-4-1-16,0 0 0 0,3 0-2 0,-2 1-4 16,3-10 10-16,0 17-7 0,0-17 0 0,1 13-1 15,2-7 0-15,-3-6-1 0,8 9 4 0,-8-9 0 16,14 5-3-16,-9-4-1 0,7 2 0 0,-12-3 1 16,20-3-3-16,-6 2-2 0,-3 0 1 0,3-4-4 15,-2 0-1-15,0 2 0 0,-1-2 0 0,1-2-1 16,1 0-4-16,-4-2-4 0,0 3 3 0,-1-3-5 15,1 0 4-15,2-3-1 0,-6 3 0 0,4-4 2 16,-4 3-2-16,1 2 3 0,-2-2 4 0,3-1 2 0,-4 5 2 16,4-1 1-16,-7 7 2 0,5-12-3 0,-5 12 0 15,4-6-4-15,-4 6 2 0,5-5-3 0,-5 5 1 16,0 0-3-16,0 0 3 0,0 0-2 0,0 0 1 16,0 0 5-16,0 0 3 0,17 11-1 0,-17-11 3 15,3 12-4-15,2-3 2 0,-3-3 0 0,2 2-1 16,2 2 2-16,-1-3 3 0,0 2 1 0,2-2 0 15,-2-1 5-15,3 1 2 0,-2-2-2 0,2 1 4 16,-1 0-4-16,3-4 3 0,-1 3 1 0,3 0-2 16,-3-1 1-16,-1-4-1 0,6 0-5 0,-1 3-1 15,0-4 0-15,3 1 1 0,-1-2-4 0,-4-1 4 16,6 0-3-16,-2 0 1 0,-2-2-4 0,2 3 1 16,0-5-3-16,-2 0-2 0,1 0 4 0,1-2-1 15,-5 2 1-15,6-1-4 0,-3-2-4 0,1 1-1 16,-2-3-6-16,-3 2-3 0,4-2 2 0,2-3-4 15,-4 1-3-15,-4 0 2 0,6-1 2 0,-4-2-3 16,-1 1 1-16,-1-3-1 0,3 2-2 0,-6 1 5 0,1 1-1 16,3-4-1-16,-8 5 1 0,4 0 2 0,-3-2 2 15,3 2-1-15,-1 1-1 0,-3-2 1 16,-3 1 4-16,1 3-3 0,2 0 2 0,-2-1 2 0,2 12 5 16,-5-16-6-16,2 6 4 0,1 4-2 0,2 6-1 15,-8-14 0-15,4 8 0 0,4 6 1 0,-12-12 2 16,7 8 0-16,5 4-1 0,-13-6 0 0,4 4 1 15,9 2-3-15,-15-1 3 0,15 1 0 0,-14-3 1 16,14 3-1-16,-14 6-1 0,14-6 3 0,-15 0 4 16,7 5 0-16,8-5-4 0,-17 7 3 0,10 0 0 15,0-1 2-15,2 2-2 0,-4-2 0 0,3 1 2 16,0 1 0-16,1 5 3 0,-2-4 0 0,5 4-2 16,-4-2 6-16,1 0-4 0,1 3 1 0,2-1-3 0,2 1 6 15,-3 0 1-15,0 2 0 0,3-2 3 16,0 1-3-16,-2 0 2 0,2-3-2 0,0 5 2 15,2-3-3-15,1 0 3 0,0-1 1 0,-1 1-2 16,2-1 1-16,1 0-5 0,-2 0 2 0,2-2 2 0,2 4 0 16,-2-5 0-16,0 5 0 0,2-3-3 0,-2 1 2 15,1-1-2-15,2 0-1 0,-4 1-2 16,4 1 2-16,-3-1-3 0,2 0 0 0,1-2 2 0,-2 2 1 16,-1 2-4-16,5-6 1 0,-3 4 0 0,-1-8-1 15,-1 4 1-15,1-1-1 0,0-2-2 0,0-1 2 16,5 3 1-16,-5-1 1 0,2-5-4 0,1 2 6 15,6-3-2-15,-2-1 0 0,-13 0-4 0,26 0 4 16,-14-1-1-16,1-1-3 0,1-1 0 0,0-4 0 16,-4 2-7-16,1 1 0 0,2-2-8 0,-4-3-1 15,3 0-4-15,-1 0-1 0,-2-4-1 0,1 1 0 16,-1 0 0-16,-1-1 3 0,-1 2 0 0,1-1 6 16,-4-1-1-16,1 4 3 0,-3-4-4 0,4 4 2 0,-5 1 4 15,4 1 4-15,-2-2-1 0,-3 9 1 16,2-12 4-16,-2 12-3 0,6-6 0 0,-6 6-2 15,4-9 1-15,-4 9 2 0,0 0-5 0,0 0-1 0,0 0 1 16,0 0-2-16,0 0 2 0,0 0 2 0,0 0-5 16,0 0 4-16,0 0 2 0,0 0 3 15,0 0-1-15,7 24 3 0,-3-16 4 0,-4-8 1 16,3 12-1-16,-3-4 3 0,5 0 1 0,-2-1-1 0,-3-7 0 16,8 14-1-16,-4-6 1 0,1-3 1 0,0 1-1 15,-1 0 3-15,4-2-6 0,-3 1 3 0,4 1-3 16,-1-2 2-16,-8-4-3 0,12 2 4 0,0 2-3 15,-7-3 0-15,-5-1-3 0,17 0 1 0,-17 0 0 16,12 0-2-16,-12 0-1 0,17-1-2 0,-17 1-3 16,11-4-5-16,-3-1-3 0,-3 1-4 0,5 1-4 15,-8-5 2-15,7 1-8 0,-3 1-3 0,-1-3-7 16,-1 0 2-16,6 0 3 0,-7-1 2 0,6 1 2 16,-6-1 3-16,3 5-2 0,-3-4 2 0,2 0 3 15,-5 9 6-15,5-15 0 0,-1 11 7 0,-4 4-5 16,5-11 3-16,-5 11 0 0,6-6 4 0,-6 6-3 15,0 0 2-15,0 0-2 0,9-5 3 0,-9 5-1 0,0 0 3 16,0 0 3-16,0 0 0 0,0 0 2 0,14 13 4 16,-11-7-1-16,5-1 1 0,-5 2-4 0,3-1 2 15,-6-6 0-15,8 10 6 0,-2-5 5 0,4 1-1 16,-3-2 8-16,5 2 2 0,3 0 0 0,-3-3 4 16,3 0-6-16,-1 1-2 0,0-2 2 0,1 0-4 15,-5 0 0-15,5-2-3 0,-4 0-1 0,4-1-2 16,-1 0 2-16,3-3-1 0,-6 0-4 0,3 2 0 15,0-2-1-15,-2 0-1 0,-1-2 0 0,3 0-2 16,-2 0-3-16,-1-2-9 0,0 1-1 0,-2-2-6 0,0 0 1 16,2 0-5-16,-5-1 1 0,-1-1 0 15,1 5-1-15,0-3 3 0,-3 2 2 0,-3 7 2 16,5-18 1-16,-5 11-2 0,0 7-3 0,-3-14 4 16,3 14 0-16,0-12 2 0,0 12-3 0,-9-11 0 15,9 11-2-15,-8-5 3 0,8 5-1 0,-11-3 3 16,11 3-1-16,-17 0 4 0,17 0-3 0,-17 3 1 15,17-3 2-15,-15 4-1 0,7-2 0 0,8-2 7 0,-11 10-5 16,5-4 2-16,0-1-2 0,1 1 3 0,2 3 2 16,-2-2-2-16,1 2 2 0,4-9 3 0,-5 15 3 15,2-7 0-15,3-8-1 0,0 19 2 0,0-9 0 16,0-10 4-16,0 14-4 0,3-5 5 0,-1-1 2 16,1 1 4-16,3-1 7 0,0-1 3 0,3 2 3 15,-1-3 3-15,3 0 3 0,3 1 1 0,0-3 0 16,0-1 7-16,3 2-2 0,4-5 1 0,1 2-3 15,-2-1-2-15,-3-1-3 0,0 3-6 0,7-3-1 16,-7 0-6-16,-3 0 2 0,3-3-4 0,-7 2-1 16,5-1-12-16,-1 2-9 0,-14 0-13 0,17-3-14 15,-9 3-17-15,-8 0-14 0,14-2-12 0,-7 1-23 16,-7 1-24-16,13 0-25 0,-13 0-29 0,0 0-178 0,16 0-380 16,-16 0 169-16</inkml:trace>
          <inkml:trace contextRef="#ctx0" brushRef="#br0" timeOffset="132804.37">2887 4066 79 0,'3'8'199'16,"-3"-8"-10"-16,0 0-8 0,0 0-2 0,0 0-3 15,9 7 0-15,-9-7-7 0,0 0-3 0,10 0-6 16,-10 0-4-16,0 0-7 0,0 0-2 0,15-3-4 16,-15 3-4-16,0 0-11 0,11-9-4 0,-11 9-11 15,8-6-12-15,-8 6 0 0,7-6-9 0,-7 6-12 16,5-9 0-16,-5 9-15 0,6-7-7 0,-6 7 1 16,0 0-19-16,3-13-18 0,-3 13-22 0,0 0-25 0,0 0-28 15,0 0-37-15,0 0-25 0,0 0-22 16,-14-6-37-16,14 6-27 0,0 0-38 0,0 0-168 15,-24 11-440-15,12-6 195 0</inkml:trace>
        </inkml:traceGroup>
        <inkml:traceGroup>
          <inkml:annotationXML>
            <emma:emma xmlns:emma="http://www.w3.org/2003/04/emma" version="1.0">
              <emma:interpretation id="{BD3B8876-478E-4B34-B59B-088E8F2C7B5F}" emma:medium="tactile" emma:mode="ink">
                <msink:context xmlns:msink="http://schemas.microsoft.com/ink/2010/main" type="inkWord" rotatedBoundingBox="27031,6486 29515,6399 29540,7113 27056,7200"/>
              </emma:interpretation>
            </emma:emma>
          </inkml:annotationXML>
          <inkml:trace contextRef="#ctx0" brushRef="#br0" timeOffset="136971.89">3739 3697 126 0,'-11'-1'131'0,"11"1"-6"0,0 0-6 0,0 0-1 16,0 0-11-16,0 0-8 0,0 0-2 0,0 0-6 16,0 0 0-16,-11-1-6 0,11 1-4 0,0 0 0 0,0 0-5 15,0 0-2-15,0 0-2 0,0 0-2 0,0 0-7 16,0 0-4-16,0 0-2 0,0 0-7 16,0 0-4-16,0 0-2 0,0 0-5 0,0 0-5 15,0 0-3-15,0 0-2 0,0 0-5 0,0 0 0 0,0 0-6 16,0 0-2-16,39-4 1 0,-24 3-4 0,-1 0-2 15,2 0 3-15,5 1 0 0,-4-2-5 0,8 0-2 16,-9 2 2-16,8 0 0 0,3-1-3 0,0-2 4 16,-4 3-6-16,5 0-2 0,-5 0 2 0,2-2 1 15,-1 2-1-15,2-3-1 0,-4 2 2 0,-3-1-10 16,-2 2 7-16,0-3-2 0,0 2 1 0,-5-2 2 16,-4 2 4-16,4 1-7 0,-12 0 0 0,17-2 1 15,-8 1-2-15,-9 1 2 0,13-2-2 0,-13 2-5 16,12-1-11-16,-12 1 2 0,0 0-3 0,10 0-8 15,-10 0-13-15,0 0-9 0,0 0-9 0,0 0-7 16,0 0-5-16,0 0-9 0,0 0-3 0,0 0-15 16,0 0-1-16,0 0-27 0,0 0-126 0,0 0-270 0,0 0 120 15</inkml:trace>
          <inkml:trace contextRef="#ctx0" brushRef="#br0" timeOffset="137268.99">4044 3773 73 0,'-7'8'186'0,"2"2"-5"0,1 2-4 0,-4-3-8 16,3 4-12-16,0-2-10 0,-2 1-13 0,5-2-9 16,-2 2-8-16,-1-2-6 0,-1 1-2 0,6-2-13 15,-2 3-9-15,-2-5-8 0,3 5-10 0,-3 0-4 16,-2-2-5-16,4-1-5 0,-1-2-7 0,1 4-3 0,-2-2-3 15,4-9-6-15,-3 16-1 0,0-10-4 0,1 4-2 16,2-10-6-16,-4 15-2 0,3-9-9 16,-6 0-5-16,4 3-13 0,3-9-9 0,-4 9-10 0,4-9-20 15,-5 13-4-15,5-13-17 0,-2 9-17 0,2-9-4 16,0 0-8-16,-3 12-13 0,3-12 1 0,0 0-25 16,0 0-25-16,0 0-102 0,0 0-280 0,0 0 124 15</inkml:trace>
          <inkml:trace contextRef="#ctx0" brushRef="#br0" timeOffset="138627.92">4586 3484 58 0,'0'0'172'0,"0"0"1"16,0 0 4-16,3 20-11 0,-3-20-6 0,-9 17-10 15,4-5-10-15,1-1-10 0,-1 3-4 0,-1 0-7 0,0 1-6 16,1-3-10-16,-5 6-7 0,4 2-9 0,-1-6-5 16,2 5 1-16,-1-3-10 0,0 3-3 0,2-5-4 15,-3 6-6-15,1-5-1 0,1 4-8 0,2-3 0 16,-3 3-1-16,1-5-10 0,1 2-1 0,1 4-5 15,-2-6-3-15,0 2-4 0,1-3-2 0,-4 2 0 16,8-3-5-16,-4 3-2 0,1-5 0 0,-2 1 0 16,3-3-3-16,-1 2-3 0,3-10 4 0,-4 14-3 15,3-8-3-15,1-6-1 0,-2 12 0 0,2-12-4 16,0 0-4-16,-2 9-1 0,2-9-5 0,0 0 1 16,-3 9 0-16,3-9 5 0,0 0-2 0,0 0-4 15,0 0 5-15,0 0-1 0,11 6-5 0,-11-6-3 16,0 0 0-16,15-5-4 0,-15 5 0 0,16-6-5 15,-7 0-5-15,-1 1-7 0,4-3 0 0,-3-1 4 16,4 1 1-16,-1-1 3 0,1-1-2 0,-3 0 4 0,5-3 0 16,-2 3 0-16,0-1 3 0,-3-1 1 15,3 0 1-15,-1 2 1 0,-3-1 7 0,2 1-4 0,0-1 0 16,-1 1 3-16,0 2 4 0,-6 0-4 0,4 2 3 16,-6 1 2-16,-2 5 0 0,10-10 4 15,-5 5 0-15,-5 5-1 0,6-7 0 0,-6 7 0 16,0 0-5-16,6-9-1 0,-6 9 1 0,0 0-1 0,0 0 3 15,0 0-1-15,0 0 2 0,0 0 1 0,0 0 5 16,6 24-5-16,-6-17 11 0,0-7-3 0,-4 17 5 16,4-17-8-16,-2 16-1 0,2-2 2 0,-3-3-3 15,2 0 2-15,1 0 4 0,0-11-6 0,-2 17 4 16,0-8-2-16,2-9 2 0,2 13-2 0,0-5 0 16,-2-8 2-16,4 11-2 0,-4-11 2 0,4 8 0 15,-1-2 2-15,-3-6 3 0,12 6-6 0,-12-6 4 16,12 3-5-16,-3 0 2 0,-9-3-1 0,16 0-2 15,-2-3 2-15,-1 0-1 0,0 0 0 0,2 0 2 16,2-3-6-16,-3-1 2 0,3 1-1 0,0-5 2 0,3 1-3 16,1 0-2-16,-2-4-3 0,-2 2 0 0,4-1-5 15,-3 0 6-15,-1 0-2 0,0-1 2 16,-4 3 2-16,-1 1-2 0,0-2 2 0,2 2-2 0,-6-1 4 16,-1 1 0-16,2 4 3 0,-4-3-1 0,-2 1-1 15,3-1-4-15,-2 4 3 0,-4 5-1 16,3-14-1-16,-3 14-3 0,0-13 1 0,0 13-1 0,0 0 0 15,-7-9-3-15,7 9 0 0,-10-6 1 0,10 6 0 16,-13 0 2-16,13 0-3 0,0 0 2 0,-22 6 1 16,10-1-1-16,4 2 3 0,-3 0-2 0,-2-1 1 15,4 5 3-15,-2-3-5 0,-3 6 4 0,7-3-2 16,-5 0 0-16,0 3 3 0,3-4-1 0,-2 2 2 16,5 4-2-16,-2-4 0 0,2 3 2 0,-5-4 0 15,7-1-1-15,-1 4 0 0,0-3-1 0,2-1 0 16,3-4 2-16,0-6-1 0,0 15 3 0,0-15-1 15,3 16 2-15,2-11 1 0,0-1-2 0,4 1-1 16,0-2 1-16,3-1-5 0,3-2-4 0,-2 1 0 0,2-1-2 16,4-1-2-16,-2-4-3 0,5 0-4 15,-3-2 2-15,4 0 4 0,-4 1-2 0,4-3-1 16,0-2 0-16,1 4 2 0,-3-6 1 0,-1 2-1 16,3 1 0-16,-5-2 2 0,3 1 5 0,-4 1 0 15,-3 0 3-15,1 4 1 0,-6-3-2 0,4 1 9 16,-1 2 8-16,-6 2 4 0,2-1 4 0,-3 3-1 15,-5 2 5-15,11-8 1 0,-11 8-6 0,0 0-2 16,10-6-3-16,-10 6-4 0,0 0-1 0,0 0 1 16,0 0-4-16,0 0 1 0,0 0 1 0,12 6-2 15,-12-6-1-15,0 0 3 0,0 15-3 0,0-15 1 0,0 12-3 16,0-12 3-16,0 15 0 0,0-15-2 0,-3 10 1 16,3-10-1-16,-1 12 0 0,1-12-1 0,-1 10-1 15,1-10 0-15,0 0 2 0,-3 12-2 0,3-12 0 16,0 0 1-16,-3 9-2 0,3-9 2 0,0 0 3 15,0 0-5-15,0 0 7 0,0 0-4 0,8 7 1 16,-8-7-2-16,0 0 3 0,0 0-5 0,23-8 2 16,-16 3 0-16,5-1-2 0,3-1-2 0,-2-2-5 15,5 0-4-15,3-2-8 0,-3-3 0 0,2 2-1 16,-1 1-5-16,5 1 0 0,-1-2 3 0,1 2 0 16,-2-2 1-16,-2 3 4 0,-5 4-2 0,2-2 6 15,-2 3-3-15,0-1 2 0,-3 3 4 0,-1 0 1 16,-3 2 0-16,-8 0-2 0,18 1 1 0,-18-1 5 15,12 8 0-15,-6-4 4 0,-1 3 1 0,-1-1-2 0,2 5 0 16,-4 1 3-16,2 1 2 0,-4 1-4 0,1-3 2 16,-1 1 1-16,0 1-1 0,-1 1-2 0,0 0-15 15,-2-3-24-15,2 1-28 0,0-2-28 16,-3 1-41-16,2-2-59 0,-2-3-125 0,4-6-347 0,-6 13 154 16</inkml:trace>
          <inkml:trace contextRef="#ctx0" brushRef="#br0" timeOffset="138871.61">6209 3880 53 0,'0'0'214'15,"2"11"-17"-15,-2-1-8 0,0-10-10 0,0 17-8 16,-4-7-12-16,2 3-12 0,-3-1-15 0,-1 3-12 16,-3-3-9-16,-3 4-12 0,-5-1-20 0,2 1-30 0,-11 5-42 15,-3 0-47-15,3-2-62 0,-6 2-74 0,-3-9-89 16,2 4-287-16,1-1 127 0</inkml:trace>
        </inkml:traceGroup>
      </inkml:traceGroup>
    </inkml:traceGroup>
    <inkml:traceGroup>
      <inkml:annotationXML>
        <emma:emma xmlns:emma="http://www.w3.org/2003/04/emma" version="1.0">
          <emma:interpretation id="{8422E2A8-1D47-4621-9515-0F0056C7F6D6}" emma:medium="tactile" emma:mode="ink">
            <msink:context xmlns:msink="http://schemas.microsoft.com/ink/2010/main" type="paragraph" rotatedBoundingBox="23645,7918 33277,7110 33359,8084 23727,8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7E41E3-58EE-46B8-B9FA-0FA2BC46BC6A}" emma:medium="tactile" emma:mode="ink">
              <msink:context xmlns:msink="http://schemas.microsoft.com/ink/2010/main" type="line" rotatedBoundingBox="23645,7918 33277,7110 33359,8084 23727,8892"/>
            </emma:interpretation>
          </emma:emma>
        </inkml:annotationXML>
        <inkml:traceGroup>
          <inkml:annotationXML>
            <emma:emma xmlns:emma="http://www.w3.org/2003/04/emma" version="1.0">
              <emma:interpretation id="{198D85A6-BEBB-4955-8E1A-6F7C3D313A74}" emma:medium="tactile" emma:mode="ink">
                <msink:context xmlns:msink="http://schemas.microsoft.com/ink/2010/main" type="inkWord" rotatedBoundingBox="23645,7918 24732,7827 24809,8745 23722,8836"/>
              </emma:interpretation>
            </emma:emma>
          </inkml:annotationXML>
          <inkml:trace contextRef="#ctx0" brushRef="#br0" timeOffset="140915.14">611 4965 47 0,'1'-9'142'0,"-1"9"-5"15,0 0-6-15,0 0-3 0,0 0-7 0,0 0 2 16,2-11-12-16,-2 11-10 0,0 0 2 0,0 0-9 16,0 0-7-16,2-10-5 0,-2 10 3 0,0 0-6 15,0 0-6-15,0 0 1 0,0 0-4 0,0 0-6 0,-2-13-2 16,2 13-2-16,0 0-3 0,0 0-5 0,0 0 0 16,0 0-6-16,0 0-3 0,0 0-1 15,0 0-5-15,0 0-4 0,0 0-4 0,0 0-4 0,0 0-4 16,0 0-3-16,0 0-3 0,0 0-4 0,0 0 4 15,0 0-1-15,0 0 2 0,0 0-3 0,0 0 6 16,-13 22-3-16,13-22 0 0,-6 12 0 0,5-6-2 16,1-6 2-16,-10 13-2 0,8-4 4 0,-2 0-3 15,0 0 1-15,1-2 0 0,-1 4-6 0,1-1 4 16,-1-2 0-16,-2 5-5 0,4-6 1 0,-2 4-1 16,2-5-2-16,-1 4 1 0,-2 0 2 0,4 1 1 15,-1-2-3-15,-2-2 3 0,3 6 0 0,-3-6-1 16,4 4-3-16,0-11 2 0,-3 17 2 0,3-8 1 15,0-9 4-15,0 16-6 0,-2-4 2 0,2-2 1 16,0-10-3-16,-1 17-3 0,1-7 7 0,0-10-4 16,-2 20-5-16,1-13 1 0,1 5 0 0,1 0-1 0,-1-4 1 15,0-8-1-15,-4 19 4 0,4-11-3 16,0-8-1-16,0 16-2 0,-1-8 0 0,1-8-1 16,-4 15 4-16,4-6-3 0,0 0-3 0,0-9 3 0,-4 16 0 15,5-7 0-15,-4-2-1 0,3-7 1 0,-2 17 0 16,2-10-3-16,0 5 6 0,0-12-3 0,-1 15-1 15,-2-6-2-15,3-9 6 0,0 15-9 0,0-15 5 16,-2 14-3-16,2-14 5 0,0 14-2 0,0-14-1 16,-3 12 0-16,3-12-1 0,0 10 2 0,0-10-3 15,0 14 1-15,0-14 0 0,3 10 1 0,-3-10 0 16,0 12 2-16,0-12 0 0,2 11-4 0,-2-11 2 16,0 11-3-16,0-11 5 0,0 9 0 0,0-9-3 15,4 9-1-15,-4-9 5 0,2 7-3 0,-2-7-2 0,6 5 1 16,-6-5 1-16,3 8 0 0,-3-8 0 15,0 0 2-15,2 8-1 0,-2-8-2 0,0 0 3 16,0 0-2-16,9 6-1 0,-9-6 3 0,0 0-2 0,12 3 2 16,-12-3 0-16,11-2 1 0,-11 2-4 0,14-1 3 15,-14 1-3-15,17-1 0 0,-9-2 2 16,-8 3 0-16,21-2 4 0,-13 1-5 0,3-2 0 0,-11 3 0 16,21-6 1-16,-8 2-2 0,-3-1 1 0,1 3-1 15,0 1 0-15,-11 1 0 0,14-6 6 0,-7 3-5 16,-7 3 1-16,13-6-1 0,-13 6 1 0,14-4-2 15,-9 2 1-15,-5 2-2 0,10-3 1 0,-10 3 0 16,0 0-1-16,10-3-1 0,-10 3-4 0,0 0 1 16,9-8-6-16,-9 8-1 0,7-5-5 0,-7 5-8 15,8-3 0-15,-8 3-6 0,9-5-1 0,-9 5-7 16,8-7-9-16,-8 7-6 0,6-8-7 0,-6 8-11 16,11-8-9-16,-11 8-6 0,6-6-21 0,-6 6-2 0,11-8-14 15,-11 8-16-15,0-7-44 0,0 7-128 0,0 0-338 16,0 0 150-16</inkml:trace>
          <inkml:trace contextRef="#ctx0" brushRef="#br0" timeOffset="141537.98">454 5373 11 0,'0'0'152'0,"0"0"-10"16,-10-1-11-16,10 1-10 0,0 0-14 16,0 0-3-16,-17 0-17 0,17 0-2 0,-8-3-11 0,8 3-2 15,0 0-14-15,0 0-3 0,-21 3-10 0,21-3-1 16,-9 1-4-16,9-1-5 0,0 0-13 0,-13 2 6 15,13-2-2-15,0 0 0 0,0 0-5 0,-8 6-1 16,8-6-13-16,0 0 10 0,0 0 3 0,-7 2 3 16,7-2-7-16,0 0 6 0,0 0 4 0,0 0 4 15,0 0-2-15,0 0 2 0,0 0 2 0,0 0 1 16,0 0 9-16,0 0-5 0,0 0 5 0,0 0-2 16,29-14 2-16,-21 10 3 0,4 0 2 0,2-3 2 15,0 1 1-15,9-2 3 0,-4 2-3 0,6-5 5 0,-1 5-4 16,-1-6-3-16,2 4 4 0,-3 3-9 0,2-4 1 15,-5 2-7-15,-2 2-1 0,-2-1-2 0,-1 0-6 16,-3 2-1-16,2-1-2 0,-3 5-6 0,-10 0 0 16,12-3-2-16,-12 3-4 0,10-3 0 0,-10 3-5 15,10-2-7-15,-10 2-9 0,0 0-14 0,0 0-8 16,10-4-7-16,-10 4-1 0,0 0-15 0,0 0-10 16,0 0-10-16,0 0-21 0,-1 15-13 0,1-15-21 15,0 0-10-15,0 0-34 0,-9 16-144 0,9-16-342 16,-3 6 152-16</inkml:trace>
          <inkml:trace contextRef="#ctx0" brushRef="#br0" timeOffset="142535.98">1177 5508 202 0,'0'0'220'0,"0"0"-14"0,0 0-15 16,0 0-11-16,0 0-19 0,0 0-10 0,0 0-14 0,0 0-12 15,0 0-14-15,0 0-10 0,0 0-9 16,3-33-10-16,-3 33-8 0,8-9-10 0,-8 9-6 16,6-8-4-16,-1 4-5 0,-5 4-3 0,12-10-6 0,-4 5-8 15,-8 5 2-15,9-6-6 0,-1 4-3 0,-8 2 1 16,12-4-6-16,-12 4 2 0,14-6-5 16,-6 4 0-16,-8 2-3 0,9-2-3 0,-9 2 2 0,0 0-4 15,17 2-3-15,-17-2 4 0,9 4-6 0,-9-4 4 16,11 6-7-16,-9 1 1 0,-2-7 2 0,3 10-1 15,-3-10 3-15,0 15-3 0,0-6-1 0,0-9 4 16,-1 19-1-16,1-7-3 0,-2-2-1 0,-3 3 0 16,2-1 0-16,-3-1 2 0,1 0-2 0,-1 3 1 15,1 0-2-15,-1-1 4 0,-2-1-2 0,-1 0 0 0,0 3-1 16,1-4 3-16,-4-1-1 0,4 3-2 16,-4-1 2-16,2 0-1 0,1 0 0 0,0-1-2 15,-5 0 5-15,5-2-5 0,-2 1 1 0,0-1 2 0,2 0 0 16,-2-2-3-16,2-2 3 0,-2 1-1 0,5-3 2 15,-3 3-2-15,1-4-2 0,8-2 4 16,-11 8-4-16,11-8 1 0,-11 3 3 0,11-3 1 0,0 0-4 16,-9 3 3-16,9-3-3 0,0 0-2 0,0 0 0 15,0 0 0-15,0 0-2 0,0 0-1 0,-7-15 2 16,7 15 0-16,0 0-3 0,12-19 5 0,-7 12-5 16,2-2 2-16,0 4-3 0,3-4 0 0,-5 4 0 15,7-3 4-15,-4 2-2 0,4-2 2 0,-5 4-6 16,3-1 2-16,-1-3 3 0,-1 5-1 0,1 0-3 15,-9 3 6-15,14-4-4 0,-14 4 0 0,12-2 1 16,-12 2-1-16,14 1 0 0,-14-1 1 0,11 1-1 16,-11-1 2-16,8 4 3 0,-8-4 0 0,9 6-3 0,-4-3 0 15,-5-3 1-15,5 8 3 0,-5-8 0 16,7 8-3-16,-2-5 0 0,-5-3 2 0,9 9-4 16,-4-3 6-16,-5-6 0 0,9 7 3 0,-1-4-8 0,-8-3 12 15,12 6 1-15,-4-3 3 0,1-1-2 0,-9-2 2 16,20-2-2-16,-9 2-2 0,1 0 3 0,0-3-1 15,4 2 0-15,-7-1 0 0,3 2-6 0,-2 0-1 16,-10 0 4-16,17-4-3 0,-17 4 2 0,12-3 3 16,-12 3-4-16,12-2 0 0,-12 2-7 0,10-1 6 15,-10 1-3-15,0 0-5 0,0 0-9 0,9-3-10 16,-9 3-14-16,0 0-5 0,0 0-13 0,0 0-18 16,0 0-9-16,0 0-21 0,0 0-11 0,0 0-21 15,11 0-13-15,-11 0-38 0,0 0-115 0,0 0-325 16,0 0 143-16</inkml:trace>
        </inkml:traceGroup>
        <inkml:traceGroup>
          <inkml:annotationXML>
            <emma:emma xmlns:emma="http://www.w3.org/2003/04/emma" version="1.0">
              <emma:interpretation id="{F9F93EB5-97D0-416B-AD52-75045B29D80C}" emma:medium="tactile" emma:mode="ink">
                <msink:context xmlns:msink="http://schemas.microsoft.com/ink/2010/main" type="inkWord" rotatedBoundingBox="25165,8198 25582,8163 25601,8386 25183,8421"/>
              </emma:interpretation>
            </emma:emma>
          </inkml:annotationXML>
          <inkml:trace contextRef="#ctx0" brushRef="#br0" timeOffset="143064.86">1858 5226 27 0,'0'0'195'0,"0"0"0"16,-14 0-18-16,14 0-17 0,0 0-10 0,0 0-18 15,0 0-9-15,0 0-10 0,0 0-14 0,0 0-1 16,0 0-5-16,0 0 2 0,0 0-9 0,0 0 1 16,0 0-1-16,0 0-1 0,29 7-1 0,-29-7-3 15,17 3 2-15,-6-3-10 0,4 2-1 0,-1-4-5 0,0 2-5 16,3-2-1-16,-3 2-3 0,3 0-6 0,-1 0-4 15,-1-2-4-15,-1 2-5 0,3-1-4 0,-5-2-4 16,5 1-4-16,-3 2 1 0,1-4-4 0,-2 4-2 16,1-4-2-16,1 3-2 0,-4-3 0 0,4 3-3 15,-3 0-1-15,-5-2-3 0,-7 3-1 0,20-3-1 16,-11 3-1-16,-9 0-1 0,11-1-5 0,-11 1-7 16,9-4-8-16,-9 4-11 0,0 0-8 0,14 0-9 15,-14 0-12-15,0 0-6 0,0 0-5 0,0 0-9 16,0 0-20-16,0 0-12 0,0 0-21 0,0 0-13 15,0 0-41-15,0 0-174 0,-26 18-382 0,16-14 170 16</inkml:trace>
          <inkml:trace contextRef="#ctx0" brushRef="#br0" timeOffset="143352.24">1904 5443 38 0,'12'1'192'0,"-12"-1"-13"15,14 0-6-15,-14 0-8 0,25-5-9 0,-13 5-7 16,-2-2-10-16,7 2-6 0,1-4-7 0,2-5-8 16,-3 6-11-16,0 0-6 0,0 1-8 0,0-3-8 15,0 3-8-15,-3-2-11 0,3 1-4 0,-2 1-6 16,-1-2-5-16,-1 4-15 0,2-4 4 0,-9 3-9 15,-6 1-12-15,17-2-12 0,-17 2-15 0,12-4-17 16,-12 4-12-16,10 0-12 0,-10 0-18 0,0 0-10 0,12 4-18 16,-12-4-23-16,0 0-15 0,0 0-166 0,0 0-323 15,0 0 143-15</inkml:trace>
        </inkml:traceGroup>
        <inkml:traceGroup>
          <inkml:annotationXML>
            <emma:emma xmlns:emma="http://www.w3.org/2003/04/emma" version="1.0">
              <emma:interpretation id="{483D60DA-B2E6-487F-AD79-BFAF3EC284D3}" emma:medium="tactile" emma:mode="ink">
                <msink:context xmlns:msink="http://schemas.microsoft.com/ink/2010/main" type="inkWord" rotatedBoundingBox="25863,7823 28990,7561 29064,8444 25937,8706"/>
              </emma:interpretation>
            </emma:emma>
          </inkml:annotationXML>
          <inkml:trace contextRef="#ctx0" brushRef="#br0" timeOffset="144246.93">2577 5208 77 0,'0'0'204'0,"0"0"-20"0,0 0-21 0,0 0-18 16,0 0-12-16,0 0-6 0,0 0-10 0,0 0-7 15,0 0-6-15,0 0-4 0,0 0-6 0,5 24-3 16,-5-24-9-16,0 11-7 0,0-11-6 0,0 15-2 15,0-8-1-15,0-7-5 0,3 17-7 0,-3-7-4 16,0-1-6-16,-3 1-12 0,3-10-1 0,0 16 0 0,3-7-4 16,-3-9 1-16,0 12-1 0,0-12-2 0,0 12-5 15,0-12 0-15,1 9-6 0,-1-9-1 0,0 0 1 16,3 10 0-16,-3-10-2 0,0 0 1 0,0 0-3 16,0 0 3-16,0 10 0 0,0-10-1 0,0 0-3 15,0 0 3-15,0 0-6 0,0 0 1 16,0 0 0-16,0 0-4 0,0 0 5 0,0 0-2 0,17-25-4 15,-14 20-1-15,2-6 3 0,4 1 0 0,-1-1-1 16,-2-2 0-16,5 0-3 0,1 2-3 0,-1-1-4 16,0-2 5-16,3 0-8 0,-2 2 3 0,0 2 3 15,-2-1-2-15,4 0 1 0,-4 2 3 0,4 1-3 16,-1 0-1-16,-4 1 3 0,0 0 0 0,2 1-2 16,-5 3 3-16,2-2 0 0,-1 1-3 0,-7 4 3 15,13-4 3-15,-7 0-2 0,-6 4-3 0,15-4 3 16,-15 4 2-16,10-1 1 0,-10 1 0 0,0 0-2 15,15 5 2-15,-15-5 1 0,9 8-1 0,-4-4-3 0,-5-4 6 16,10 11 0-16,-6-5-2 0,-1 0 0 16,-3-6 3-16,5 15 2 0,-1-7 4 0,-1-1-5 15,-3-7-1-15,0 16 2 0,2-7 2 0,1-2-3 0,-3-7-3 16,3 15 0-16,-1-7 3 0,-2-8-3 0,0 15 5 16,0-8-5-16,0-7 3 0,0 14-5 0,0-14 5 15,-2 12-4-15,2-12-2 0,2 11 2 0,-2-11 2 16,0 8-3-16,0-8-1 0,0 0 0 0,0 0-4 15,3 10 6-15,-3-10 1 0,0 0 2 0,0 0 4 16,0 0-2-16,0 0-1 0,0 0-3 0,0 0-3 16,0 0 3-16,0 0-1 0,0 0-3 0,0 0 0 15,14-21-6-15,-11 12-3 0,1 1 1 0,-2 0 0 16,1-2-4-16,3 0 1 0,0-1-3 0,-4 0 3 16,9 2-4-16,-7-4-2 0,4 1 7 0,-2 1-2 0,5-1-2 15,-5 0 4-15,2 3 0 0,-2-1 2 0,0 2 0 16,4 0 2-16,-6 1 1 0,7 2 4 0,-8 0-5 15,-3 5 0-15,11-12 0 0,-11 12 6 0,9-6 0 16,-6 3-3-16,-3 3 4 0,9-5 1 0,-9 5 3 16,10-3 0-16,-10 3-3 0,0 0-1 0,0 0 3 15,0 0 3-15,0 0 4 0,17 8 4 0,-17-8 1 16,6 7 1-16,-5 0 2 0,-1-7 2 0,2 13 1 16,-2-3 4-16,6-5 2 0,-6 4 0 0,0-9 6 15,5 20-5-15,-5-8 0 0,1 1 1 0,-1-4-6 16,3 3-2-16,-1-5-4 0,-2-7 2 0,0 18-6 15,-2-10-1-15,2-8 1 0,2 14-1 0,-2-5-1 16,0-9-8-16,3 14-15 0,-3-14-13 0,3 14-18 16,-1-4-15-16,1-4-21 0,-3-6-19 0,1 11-25 15,4-5-3-15,-5-6-12 0,8 6-29 0,-1-2-34 16,-7-4-135-16,12 1-364 0,-12-1 162 0</inkml:trace>
          <inkml:trace contextRef="#ctx0" brushRef="#br0" timeOffset="145231.84">3386 5249 11 0,'0'0'177'0,"0"0"-14"15,0 0-6-15,0 0-9 0,0 0-10 0,0 0-10 16,0 0-10-16,12 10-4 0,-12-10-10 0,0 0-5 16,5 9-7-16,-5-9-8 0,4 4-4 0,-4-4-3 15,8 8-8-15,-8-8-3 0,8 3-8 0,-4 4 1 16,-4-7-5-16,13 2-9 0,-7 1 0 0,-6-3-3 0,15 5-4 15,-7-4-3-15,-8-1-6 0,18-1-9 0,-8 2 7 16,5-3-4-16,-1 2-1 0,-1 0-2 16,2-3-1-16,-4 2-4 0,1-4-5 0,3 1 5 0,-4-1-1 15,0 0-5-15,1-1 0 0,-1 0 1 0,-3 0-4 16,1-2-4-16,-1 2-1 0,0-2 3 0,-4 3-3 16,-4 5 2-16,5-13-4 0,-2 6-2 0,-3 7 1 15,1-14-1-15,-1 14-2 0,-1-11-3 0,1 11 3 16,-8-12 2-16,8 12-2 0,-7-10 3 0,0 7-3 15,7 3 2-15,-11-7 1 0,-1 5-1 0,6-2-3 16,6 4 3-16,-20-2 6 0,11 2 1 0,9 0 0 16,-18 2-1-16,5-1 3 0,2 2 2 0,-1-1-5 15,5 3 1-15,-5 0 3 0,1 1-2 0,0 0 4 16,1-2-3-16,3 5 2 0,-3 1 0 0,0-2-2 16,6 1 1-16,-4-3-1 0,-1 4 1 0,4-1-4 15,2-3 0-15,1 3 1 0,-2-1-5 0,1-1 4 16,3-7-1-16,-5 13 2 0,5-5 0 0,0-8-3 0,2 13-2 15,4-9-1-15,-6-4-7 0,9 8-6 16,-1-6-9-16,1-1-1 0,3 2-6 0,1-3-8 0,-2 2-6 16,6-4 3-16,-2-1-6 0,-1 0 2 0,1-1-1 15,-1-4 5-15,3 3 0 0,-4-3-5 0,3-1 3 16,-3-2 2-16,-1 4 4 0,2-2 2 0,0-2 6 16,3-2-1-16,-5 3 12 0,-1-1 1 0,0 4 6 15,-3-2 13-15,-1 0 13 0,-2 2 8 0,4 2 9 0,-4 1 6 16,1-2 6-16,-6 6 1 0,9-8-1 15,-9 8-4-15,5-6-4 0,-5 6-7 0,0 0-1 16,0 0-4-16,0 0 2 0,0 0 2 0,0 0 2 0,0 0-3 16,0 0-5-16,5 20 8 0,-5-20 3 0,0 0-5 15,-5 16 1-15,5-16-3 0,0 15 3 16,0-15-9-16,0 15 3 0,0-15 1 0,3 12-4 0,-1-6-3 16,-2-6 1-16,3 16-3 0,-3-8-2 0,0-8 0 15,4 12 2-15,1-6-5 0,-5-6 4 0,6 6-2 16,-6-6 0-16,6 8 0 0,-6-8-4 0,13 5-1 15,-13-5-2-15,12 1-7 0,-3 0-3 0,-9-1-7 16,13-5-11-16,-13 5-6 0,15-3-1 0,-7-3-2 16,-1 1-3-16,1-4 0 0,1 3-2 0,-1-4-1 15,1 1 7-15,1-1-3 0,-3 1 8 0,3-3-1 16,-3 3-2-16,3-2 11 0,-3 1-2 0,1 0 4 16,1-1-6-16,-7 3 18 0,8 2 5 0,-5-3 4 15,3 3 9-15,-3-2 1 0,-5 8 0 0,6-10-3 16,1 6 4-16,-7 4-1 0,5-5 3 0,-5 5-4 15,8-6 2-15,-8 6-1 0,0 0-5 0,12-3 2 0,-12 3 4 16,0 0-3-16,14 5-1 0,-14-5 4 16,12 7 1-16,-7-2 1 0,7 3 6 0,-7-5 2 15,7 6 0-15,-4 2 1 0,3-3 0 0,1 1-1 0,-1 1 0 16,0-3-3-16,1 3-2 0,1 0 3 0,2-2-1 16,-4 2-2-16,4-2 2 0,-1 1-2 0,-5 1-2 15,4-1-2-15,-1-3-4 0,4 4 1 0,-4-4-3 16,2-1 0-16,-5-1 0 0,-2 4 0 0,1-4-3 15,3-1-14-15,-5 1-7 0,-6-4-15 0,13 5-7 16,-13-5-12-16,11 6-8 0,-5-3-15 0,-6-3-18 16,0 0-17-16,6 2-28 0,-6-2-18 0,0 0-39 15,0 0-126-15,0 0-342 0,7-18 151 0</inkml:trace>
          <inkml:trace contextRef="#ctx0" brushRef="#br0" timeOffset="145494.63">4466 5085 40 0,'0'0'204'0,"0"0"-9"0,-27 6-9 16,27-6-9-16,-16 15-10 0,3-7-8 0,5 3-6 15,-5-1-4-15,-5 4-14 0,3 1-14 0,-4 0-1 16,3 1-11-16,-4 1-9 0,3-1-10 0,-2 1-8 15,2 2-10-15,-1-3-6 0,-1 0-2 0,5 2-7 16,-3-5-6-16,2 2-13 0,-2 0-14 0,3 0-18 0,5-4-17 16,-3-3-22-16,2 3-17 0,2-1-27 0,1-3-27 15,0-2-35-15,3 4-52 0,-4-5-136 16,8-4-354-16,-8 6 157 0</inkml:trace>
          <inkml:trace contextRef="#ctx0" brushRef="#br0" timeOffset="146971.98">4810 4679 175 0,'0'0'177'0,"0"0"-8"0,0 0-13 0,5-10-14 0,-5 10-7 15,0 0-8-15,4-8-9 0,-4 8-4 0,0 0-6 16,0 0-7-16,0 0-12 0,0 0-3 0,0 0-7 16,0 0-6-16,0 0-5 0,0 0-9 0,0 0-6 15,0 0-4-15,0 0-1 0,0 0 3 0,0 0 1 16,0 0-1-16,-29 20 1 0,20-11 0 0,0 1 3 15,0 5-1-15,-7 0-5 0,4 3-4 0,-1-3-3 16,2 1 0-16,-1 5-5 0,3-4-3 0,1 3 0 0,0-2-3 16,4-3-9-16,-1 5 3 0,2 0-4 0,1 1 1 15,2-2-4-15,0-4 2 0,0 7-2 16,2-3-1-16,3 1-4 0,1-4 0 0,-2 0-1 16,1-1 1-16,0 0-4 0,-1-1 2 0,4 0-3 0,-6 1-2 15,4-4 5-15,-2 1 0 0,-2 1-4 0,2-1-5 16,-3-2-10-16,3-4-13 0,-4 4-13 0,0-10-15 15,0 13-8-15,0-13-19 0,0 14-14 0,0-14-14 16,-2 10-20-16,2-10-16 0,0 0-16 0,2 11-5 16,-2-11-19-16,0 0-135 0,10 0-341 0,-10 0 152 15</inkml:trace>
          <inkml:trace contextRef="#ctx0" brushRef="#br0" timeOffset="147495.04">5054 5034 77 0,'0'0'169'0,"0"0"-13"16,0 0-9-16,0 0-9 0,0 0-3 16,7 20-9-16,-7-20-5 0,1 11-7 0,3-5-9 15,-4-6-6-15,1 13-11 0,-1-13-4 0,2 13-10 16,-2-13-4-16,5 9-4 0,-5-9-7 0,5 9 5 0,-1-2-10 15,-4-7-1-15,7 7-5 0,-5-2 4 16,-2-5 0-16,11 5-5 0,-11-5 2 0,14 6-4 16,-6-5-6-16,-8-1-1 0,16 0-7 0,-16 0-2 0,21-1-4 15,-10-2 1-15,-1 2-3 0,-10 1-3 0,22-6-2 16,-10 4-1-16,-1-3-2 0,-5-1-2 16,5 1-1-16,-3 2 1 0,-1-2-1 0,2 2 0 0,-9 3-6 15,9-14 0-15,-3 7 2 0,0 1-2 0,-1 0 2 16,-1-2 1-16,1 1-4 0,-5 7 2 0,5-14-3 15,-2 6-1-15,-3 8 0 0,1-15-2 0,-1 15 0 16,0-16 1-16,0 7 1 0,0 9-1 0,-4-12-3 16,0 3 1-16,4 9 0 0,-6-13 0 0,1 7-1 15,-2 0-2-15,7 6 1 0,-12-12 2 0,2 9-2 16,6-1 0-16,4 4 1 0,-21-8-2 0,9 5 0 16,-2 0 2-16,0 0-1 0,3 3 5 0,-2 0-5 15,13 0 2-15,-22 0-4 0,11 3-1 0,1 0 2 16,-3 0 0-16,5 0 3 0,-3 2 0 0,1 1-2 0,0-2-8 15,0 2-8-15,0-2-9 0,1 4-8 16,5-4-8-16,-4 4-13 0,2-1-17 0,0-1-9 16,-2 3-11-16,5 0-17 0,1 0-16 0,2-9-23 15,-2 12-160-15,-2-5-334 0,4-7 148 0</inkml:trace>
          <inkml:trace contextRef="#ctx0" brushRef="#br0" timeOffset="147909.48">5696 5057 101 0,'7'-5'222'0,"-7"5"-11"15,0 0-13-15,5-7-5 0,-5 7-14 0,0 0 0 16,0 0-14-16,0 0-11 0,0 0-11 0,0 0-12 15,0 0-13-15,0 0-17 0,0 0-8 0,0 0-12 16,0 0-11-16,0 0-7 0,0 0-1 0,0 0-7 0,0 0-4 16,-5 28-2-16,-2-17-4 0,2 0-1 15,-3 3-5-15,-2 2-2 0,-3 5-6 0,-3-3 3 16,3 1-10-16,-8 6-14 0,0 3-26 0,-2 4-27 0,0-3-21 16,1 2-26-16,-1 1-33 0,-1-2-28 0,1-2-32 15,-5 0-187-15,-2 1-399 0,5 0 177 0</inkml:trace>
        </inkml:traceGroup>
        <inkml:traceGroup>
          <inkml:annotationXML>
            <emma:emma xmlns:emma="http://www.w3.org/2003/04/emma" version="1.0">
              <emma:interpretation id="{BE5FE317-F80C-4208-B70F-065F1AB9BDB5}" emma:medium="tactile" emma:mode="ink">
                <msink:context xmlns:msink="http://schemas.microsoft.com/ink/2010/main" type="inkWord" rotatedBoundingBox="29487,7691 30523,7604 30558,8022 29522,8109"/>
              </emma:interpretation>
            </emma:emma>
          </inkml:annotationXML>
          <inkml:trace contextRef="#ctx0" brushRef="#br0" timeOffset="151101.99">6231 4833 82 0,'0'0'140'0,"0"0"-12"0,0 0-6 16,0 0-6-16,0 0-8 0,0 0-1 0,0 0-12 16,0 0-8-16,0 0-4 0,0 0-11 0,0 0-2 15,0 0 1-15,0 0-7 0,0 0-9 0,0 0 0 16,0 0-5-16,0 0-11 0,0 0 2 0,22-17-3 16,-22 17-4-16,0 0-6 0,7-7 6 0,-7 7-5 15,6-8-4-15,-6 8 1 0,7-7-1 0,-7 7-2 16,5-4-4-16,-5 4-3 0,7-11 2 0,-7 11-4 15,9-8-8-15,-5 4 6 0,-4 4-2 0,4-9-1 16,-4 9-1-16,7-8 0 0,0 6-1 0,-7 2 6 0,6-11-10 16,-6 11 4-16,7-11-2 0,-7 11 0 0,7-6 1 15,-7 6 2-15,0 0 2 0,3-8 0 0,-3 8 7 16,0 0-4-16,0 0-2 0,3-7 1 0,-3 7-4 16,0 0-1-16,0 0 1 0,0 0-5 0,0 0 2 15,0 0-5-15,0 0-10 0,0 0 12 0,0 0 4 16,0 0-10-16,0 0 8 0,0 0 4 0,0 0 4 15,-8 26 4-15,8-26-3 0,-5 23 6 0,-2-13 3 16,4 5-3-16,0 0 5 0,-4-3 6 0,0 4-2 16,4-1 1-16,-4-1-7 0,2 2 3 0,-4-2 0 15,4 0 1-15,1 1 0 0,-1 1-2 0,-2-4-3 16,-1 3 4-16,4 0 0 0,-1-1 1 0,0-3-5 16,1 2-2-16,1-2-1 0,-1 2-5 0,0-5 2 15,3-1 0-15,1-7 1 0,-5 13-4 0,4-5 0 16,-3 1-1-16,4-9-3 0,0 10-1 0,0-10 4 15,-3 12-7-15,3-12-4 0,-4 9-15 0,4-9-11 0,0 0-14 16,-2 9-21-16,2-9-16 0,0 0-21 0,0 0-33 16,0 0-12-16,0 10-40 0,0-10-150 0,0 0-361 15,0 0 160-15</inkml:trace>
          <inkml:trace contextRef="#ctx0" brushRef="#br0" timeOffset="151613.79">6452 4981 138 0,'0'0'171'0,"-1"12"-12"15,1-12-8-15,-6 15-13 0,6-8-12 0,0-7-10 16,0 15-3-16,0-15-15 0,2 15-6 0,-2-8-9 15,0-7-4-15,4 14-2 0,-2-7-2 0,2-1-5 16,1 0 1-16,-5-6-1 0,7 9 0 0,-2-5-2 0,0 1-3 16,-5-5-2-16,11 5-1 0,-11-5-8 0,12 3-2 15,-12-3-4-15,17 0-5 0,-17 0-2 16,14-2-5-16,-5-1-4 0,-9 3-4 0,18-8 0 0,-7 4-6 16,-2-2-2-16,5-1 1 0,-2 1-1 0,-3-3-4 15,2 1-3-15,1-2 1 0,-2 1-1 0,0 0-5 16,2-1 6-16,-4-2-6 0,-1-1-2 0,2 2 0 15,-1 0-1-15,-3-3-4 0,0 2-5 0,0 0 1 16,0-1 2-16,-1 1-1 0,-1 0-1 0,-2 1 2 16,1 4 1-16,-2 7-4 0,2-18 2 0,-4 10 1 15,2 8-1-15,-2-14 0 0,2 14-1 0,-5-14-1 16,5 14 1-16,-6-11 0 0,6 11-1 0,-7-6 0 16,7 6 1-16,-10-8 1 0,10 8-1 0,-12-3 1 15,12 3-2-15,-16-1 1 0,16 1-1 0,-18 1-5 16,6 1 8-16,3 2-2 0,-4-2 0 0,0 4 0 15,1-1-5-15,-1 4 2 0,1-2-6 0,2 1-8 16,-3 0-7-16,1 5-10 0,1-5-14 0,1 3-11 16,-1 0-16-16,4-2-8 0,-1 3-11 0,0-2-16 0,1-2-16 15,1 2-35-15,1-3-124 0,2 0-312 0,3-7 138 16</inkml:trace>
          <inkml:trace contextRef="#ctx0" brushRef="#br0" timeOffset="152230.05">6945 5017 100 0,'0'0'184'0,"0"0"-9"15,0 0-9-15,0 0-9 0,-12 0-13 0,12 0-8 16,0 0-10-16,0 0-6 0,0 0-12 0,0 0-8 16,0 0-9-16,0 0-8 0,0 0-9 0,0 0-8 15,0 0-7-15,0 0-3 0,0 0-8 0,0 0 0 16,0 0-6-16,0 0 3 0,0 0 2 0,0 0-1 15,0 0-5-15,0 0 0 0,0 0-2 0,42-3 0 16,-30 0-2-16,-2 1-4 0,3-1 7 0,1 3-3 16,1-4 2-16,1 0 0 0,-2-1-2 0,3 2 1 15,0 0-5-15,-1 0-3 0,-3 0-3 0,2 0-1 0,-2 0-5 16,0 1 2-16,-3 0-8 0,-10 2 1 16,14-3-2-16,-14 3 5 0,12-3-10 0,-12 3-1 15,10 0 1-15,-10 0 0 0,0 0-1 0,0 0-3 16,11-3-5-16,-11 3-5 0,0 0-4 0,0 0-5 0,0 0-13 15,0 0-9-15,0 0-9 0,0 0-13 16,0 0-12-16,0 0-12 0,-28 13-11 0,28-13-20 0,-8 7-3 16,8-7-9-16,-10 2-14 0,10-2-14 0,-8 6-159 15,8-6-337-15,-9 3 149 0</inkml:trace>
        </inkml:traceGroup>
        <inkml:traceGroup>
          <inkml:annotationXML>
            <emma:emma xmlns:emma="http://www.w3.org/2003/04/emma" version="1.0">
              <emma:interpretation id="{FD9E59A4-614A-4512-9497-887C65CD522E}" emma:medium="tactile" emma:mode="ink">
                <msink:context xmlns:msink="http://schemas.microsoft.com/ink/2010/main" type="inkWord" rotatedBoundingBox="30813,7335 33279,7128 33356,8056 30891,8263"/>
              </emma:interpretation>
            </emma:emma>
          </inkml:annotationXML>
          <inkml:trace contextRef="#ctx0" brushRef="#br0" timeOffset="153103.22">7767 4601 95 0,'0'0'173'0,"-9"-4"-15"0,9 4-8 0,-12-1-13 16,12 1-11-16,-14-3-9 0,5 2 3 0,9 1-10 16,-20 0-4-16,11-2-4 0,9 2-8 0,-20 2-8 15,12 1-5-15,0-2-6 0,-1 4-10 0,1-2-8 16,8-3-4-16,-14 6-7 0,8-5-3 0,-1 4-2 16,7-5-7-16,-12 8 0 0,7-3-4 0,5-5-4 15,-6 9-4-15,0-3-1 0,1 1-3 0,0-1-1 16,5-6-3-16,-7 12 0 0,6-3-3 0,1-9 2 0,-1 12 0 15,-2-4-4-15,3-8-1 0,-3 13 0 16,3-13 5-16,2 12-6 0,-2-12 2 0,0 11-4 16,0-11 1-16,4 14-4 0,-3-8 3 0,-1-6-2 0,5 13 2 15,0-7 0-15,-2 0 3 0,-3-6-4 0,7 11 0 16,-3-6 0-16,-4-5 0 0,7 9 0 0,-1-4 1 16,-6-5-2-16,9 9 1 0,-4-2 1 15,-1-4-4-15,-4-3 1 0,9 9-2 0,-5-4 1 0,-1 1-3 16,-3-6 4-16,9 11 1 0,-5-6-2 0,-4-5 0 15,9 9-1-15,-7-4 3 0,4 3-4 0,-6-8 2 16,6 11 1-16,-3-7-3 0,-1 5 3 0,-2-9-1 16,6 13-1-16,-4-8-2 0,-2-5 5 0,4 13-3 15,-4-6-2-15,0-7 2 0,4 11 2 0,-4-11-2 16,0 10 0-16,0-10 0 0,1 9 3 0,-1-9-3 16,0 0-2-16,-1 12 6 0,1-12-2 0,-4 8 2 15,4-8 2-15,-2 10 0 0,2-10-1 0,0 0 3 16,-10 7-1-16,10-7 1 0,-9 6 0 0,9-6-4 15,-12 6 3-15,5-3 5 0,7-3-1 0,-13 0-4 0,13 0 7 16,-14 4 0-16,14-4 3 0,-14 0 0 16,14 0 0-16,-13 0 1 0,13 0-4 0,-12 0 1 15,12 0 1-15,0 0-7 0,-10-4 2 0,10 4-5 16,-9-7-5-16,9 7-3 0,-8-3-5 0,8 3-9 16,-7-6-13-16,7 6-3 0,0 0-12 0,-5-12-21 15,5 12-14-15,0 0-10 0,3-12-18 0,-3 12-24 16,0 0-12-16,11-12-23 0,-5 9-136 0,-6 3-326 15,11-10 144-15</inkml:trace>
          <inkml:trace contextRef="#ctx0" brushRef="#br0" timeOffset="153359.01">7943 4834 12 0,'0'0'156'0,"3"15"-6"15,-3-15-1-15,0 0-10 0,0 0-12 0,-5 18-5 16,5-18-5-16,0 0-4 0,-3 14-7 0,3-14-5 16,-2 14-6-16,2-14-12 0,-2 10-1 0,2-10-6 15,0 13-10-15,0-13-6 0,0 13-2 0,0-13-7 16,0 11-4-16,0-11-5 0,0 0-7 0,-1 17 2 15,1-17-9-15,1 6-7 0,-1-6-8 0,0 10-12 16,0-10-19-16,0 0-13 0,0 13-16 0,0-13-16 16,0 0-20-16,0 0-12 0,0 10-9 0,0-10-2 15,0 0-6-15,0 0-126 0,0 0-259 0,0 0 115 0</inkml:trace>
          <inkml:trace contextRef="#ctx0" brushRef="#br0" timeOffset="153758.98">8153 4804 61 0,'0'0'196'16,"0"0"-16"-16,0 0-18 0,0 0-18 0,0 0-13 0,0 0-14 16,0 0-2-16,6-6-16 0,-6 6-15 0,0 0-10 15,0 0-3-15,0 0-9 0,12 11-6 16,-12-11-8-16,5 8 1 0,-5-8-4 0,3 9-4 0,-3-9-6 15,4 11 0-15,-4-11 2 0,5 6-4 16,-2 0-2-16,-3-6 2 0,2 10-3 0,-2-10 1 0,1 11-2 16,-1-11 2-16,0 11-3 0,0-11 1 0,2 14 3 15,-2-14-6-15,-3 12 0 0,3-12 2 0,-2 13 2 16,2-13 0-16,-7 14-1 0,6-7 1 0,-3 0-2 16,4-7-6-16,-11 11 3 0,5-7-3 0,-2 2-2 15,1 0 1-15,-2 3-3 0,-1-4 0 0,-2 2-3 16,3-3-1-16,0 1-4 0,1-1 2 0,-3 1-1 15,11-5-2-15,-17 3 1 0,10 1-4 0,-3-4-2 16,10 0-9-16,-13 6 0 0,6-3-8 0,7-3-7 16,-15 0-7-16,15 0-8 0,-13 3-6 0,13-3-11 15,-10 1-4-15,10-1-16 0,0 0-16 0,-11 2-3 16,11-2-18-16,0 0-14 0,0 0-22 0,0 0-144 16,-6-10-313-16,6 10 140 0</inkml:trace>
          <inkml:trace contextRef="#ctx0" brushRef="#br0" timeOffset="154669.98">8400 4840 135 0,'0'0'132'0,"0"0"-3"16,4 14-5-16,-4-14-5 0,0 0-8 0,0 0 5 16,-7 16-15-16,7-16-10 0,-8 13 2 0,7-6-3 15,1-7-5-15,-5 11-8 0,2-2 3 0,3-9-9 16,-4 13-8-16,-1-8-6 0,5-5-3 0,-3 14-7 16,-1-8-1-16,4-6-6 0,-6 11-9 15,5-5 1-15,1-6 0 0,-4 10-5 0,4-10-3 0,-6 9 2 16,6-9-4-16,-1 9-7 0,1-9 1 0,0 0 3 15,0 0-7-15,0 0 2 0,-5 7 0 0,5-7 4 16,0 0 0-16,0 0-2 0,0 0 1 0,0 0-14 16,0 0 1-16,0 0-3 0,0 0-5 0,0 0-5 15,0 0-5-15,0 0-2 0,0 0 5 0,16-31-9 16,-11 24-5-16,-1 0-1 0,4-4 1 0,-1 1 0 16,4-1-1-16,-3 1 12 0,2 1 0 0,2 0 4 15,-2 0-7-15,-3 1 7 0,3 0-1 0,-2 0 6 16,3 1-5-16,-1 0 5 0,-3 2 9 0,1-1 2 15,-2 2 4-15,1-1 5 0,0 2 1 0,-7 3 9 16,14-9-6-16,-9 8-4 0,-5 1 6 0,10-6 3 16,-2 3-2-16,-8 3-3 0,8-2 2 0,-8 2-10 15,9-4 0-15,-9 4-4 0,0 0-2 0,0 0 4 0,13 4-2 16,-13-4-1-16,0 0 3 0,5 8 5 0,-5-8-5 16,6 10 2-16,-6-10-6 0,3 11-2 15,-3-11 6-15,0 13-1 0,0-13-2 0,0 16 0 0,0-16 2 16,-3 11-1-16,1-3 0 0,2-8-1 0,-5 14 2 15,4-5 0-15,1-9 0 0,-4 14-2 0,0-8 1 16,4-6-1-16,-3 14-4 0,3-14 2 0,-5 7 2 16,5-7-1-16,-4 6 0 0,4-6-4 0,0 0 0 15,-3 8-4-15,3-8 2 0,0 0 1 0,-3 6-5 16,3-6 3-16,0 0 3 0,0 0-3 0,0 0-3 16,0 0-6-16,0 0-4 0,0 0-4 0,0 0-1 15,0 0-9-15,0 0-8 0,10-24 4 0,-10 24-4 16,12-17-1-16,-4 7 1 0,2 1-2 0,-1-1 2 15,-1 1-1-15,3-3 2 0,-1 3 8 0,-2-2 0 16,4 3 7-16,-5-1-4 0,4-1 5 0,-5 1 3 16,2 5 6-16,-1-4-2 0,-1 2 5 0,1 0 2 15,-1 0 4-15,0-1 0 0,-6 7 2 0,10-5 6 0,-5 0-1 16,-5 5 3-16,10-8 3 0,-10 8 0 0,9-5 6 16,-9 5-3-16,0 0 12 0,8-4-2 15,-8 4-6-15,0 0 0 0,0 0 0 0,10-6-4 0,-10 6-1 16,0 0-1-16,0 0 0 0,0 0 2 0,0 0-9 15,10 10 10-15,-10-10 1 0,3 12 6 0,-3-12-4 16,0 9 7-16,0-9 1 0,0 15 0 0,3-5-3 16,-2-2-3-16,-1-8 3 0,0 16 0 0,-4-7-3 15,4-9 0-15,0 16-5 0,-1-7 1 0,1-9-2 16,0 16-3-16,0-8-1 0,-4 1 4 0,4-9-6 16,-1 15-9-16,-1-8-16 0,-2 0-12 0,4-7-20 15,-1 13-29-15,1-13-23 0,-5 11-30 0,5-11-36 16,-5 11-132-16,5-11-321 0,0 0 142 0</inkml:trace>
          <inkml:trace contextRef="#ctx0" brushRef="#br0" timeOffset="155468.19">9004 4846 56 0,'0'0'110'0,"0"0"12"15,0 0-5-15,0 0-10 0,0 0 2 0,0 0-13 16,0 0-1-16,0 0-9 0,0 0 0 0,0 0-8 16,0 0-4-16,0 0-5 0,0 0-8 0,0 0 2 0,0 0-10 15,0 0-3-15,0 0-1 0,0 0 1 16,0 0-2-16,0 0 0 0,0 0 3 0,39-4-5 15,-31 3 6-15,-8 1-10 0,18-4-1 0,-8 4 2 0,1-4-7 16,1 2-2-16,1-1-2 0,-1 2-2 0,-2 1-1 16,6-1-3-16,-3-3-8 0,-1 0 1 0,1 2-1 15,1 1-3-15,-5 0-3 0,6-1 1 16,-8-1-2-16,4 3 2 0,-1-3-7 0,-10 3 1 0,15 0-1 16,-6-2 1-16,-9 2 1 0,0 0-4 0,14 0-5 15,-14 0-6-15,9-3-1 0,-9 3-9 0,0 0-7 16,0 0-1-16,0 0-13 0,12 0-2 0,-12 0-8 15,0 0-11-15,0 0-20 0,0 0 3 0,0 0-14 16,0 0-3-16,0 0-6 0,0 0-13 0,0 0-9 16,0 0-98-16,0 0-236 0,0 0 105 0</inkml:trace>
          <inkml:trace contextRef="#ctx0" brushRef="#br0" timeOffset="155842.35">9223 4648 102 0,'0'0'119'16,"0"0"4"-16,0 0 1 0,-9 15-4 0,9-15 1 0,-2 11-12 15,2-11 7-15,-6 12-14 0,5-8-3 16,1-4 4-16,-4 17-15 0,0-7-4 0,3-4-2 16,1-6 2-16,0 20 3 0,-3-9-6 0,1-1-3 0,0 2-6 15,1-4 0-15,-2 2-6 0,3-10-5 0,-1 15-3 16,1-6-5-16,0-9-2 0,0 19-5 0,0-10-3 16,0-9-5-16,1 18-5 0,-1-12-2 15,0-6-3-15,3 16 0 0,-3-16-3 0,0 12-6 0,0-12 2 16,3 12-1-16,-1-8-9 0,-2-4-12 0,3 9-11 15,-3-9-12-15,4 9-15 0,-4-9-19 0,5 6-15 16,-5-6-12-16,0 0-33 0,0 0-15 0,4 7-30 16,-4-7-153-16,0 0-341 0,0 0 150 0</inkml:trace>
          <inkml:trace contextRef="#ctx0" brushRef="#br0" timeOffset="156411.7">9570 4607 1 0,'0'0'189'0,"0"0"-9"0,0 0-11 15,0 0 0-15,0 0-13 0,0 0-10 16,0 0-9-16,0 0-2 0,0 0-10 0,2-10-9 16,-2 10-4-16,0 0-10 0,0 0-9 0,0 0-9 0,0 0-13 15,0 0-4-15,0 0-8 0,0 0-7 0,0 0-11 16,0 0-5-16,0 0-4 0,0 0-2 0,0 0-1 16,0 0-3-16,0 0 1 0,0 0 3 15,-6 32-1-15,6-32 1 0,-3 14-4 0,2-4 1 0,-3-2 2 16,4-8-1-16,-3 20-3 0,3-11 2 0,-1 6-1 15,1-5 4-15,0 2-2 0,-3-2 0 0,3 3-3 16,0 0-2-16,-1 0-3 0,0-1-2 0,1-2-1 16,1 1-1-16,-1-3-3 0,0-8 0 0,0 20 4 15,0-11-5-15,1-2 0 0,3 4-2 0,-1-2 0 16,-3-9-8-16,5 14-14 0,-1-6-17 0,-1-2-22 16,1 0-14-16,1 1-19 0,-1 2-26 0,-4-9-33 15,8 11-31-15,-2-8-54 0,-6-3-116 0,12 7-372 16,-7-4 165-16</inkml:trace>
          <inkml:trace contextRef="#ctx0" brushRef="#br0" timeOffset="158286.98">9741 4175 43 0,'0'0'151'16,"0"0"-7"-16,0 0-9 0,0 0-3 0,0 0-15 15,0 0-8-15,0 0-5 0,0 0-6 0,0 0-5 16,0 0-4-16,0 0-9 0,0 0-7 0,0 0-5 16,0 0-9-16,0 0-5 0,0 0-4 0,0 0-11 15,0 0 1-15,0 0-4 0,0 0-5 0,0 0-8 16,0 0 1-16,0 0-1 0,0 0 0 0,0 0-5 15,0 0-1-15,0 0-2 0,0 0 1 0,0 0 0 16,0 0-1-16,0 0 2 0,0 0-2 0,0 0 1 16,0 0 5-16,0 0-1 0,0 0 5 0,14 19-3 15,-14-19-2-15,0 0 3 0,8 12 2 0,-8-12-3 0,4 4-2 16,-4-4 0-16,9 6-1 0,-9-6-1 16,0 0 1-16,8 9-4 0,-4-5-2 0,-4-4-2 15,8 6 1-15,-8-6 0 0,5 8-1 0,-5-8-1 0,7 6 0 16,-7-6-2-16,9 7 16 0,-9-7-17 15,5 7 10-15,0-2-12 0,-5-5-3 0,8 6 0 16,-8-6 3-16,7 9-1 0,-7-9-1 0,6 6-1 16,-2-2-1-16,-4-4 2 0,7 8 2 0,-3-2-6 0,-4-6 2 15,6 10 6-15,-3-5-7 0,-3-5 0 0,8 8 7 16,-8-8-2-16,6 8-3 0,-3-2-2 0,-3-6 4 16,9 10-4-16,-9-10-1 0,5 9 2 15,-2-4 2-15,-3-5-3 0,6 10-1 0,-3-4 1 0,-3-6 4 16,6 10-4-16,-3-4 2 0,-3-6 3 0,5 12-2 15,-1-6 2-15,-4-6-3 0,5 6 0 0,-5-6 1 16,6 9-1-16,-6-9 1 0,1 13 1 0,-1-13-2 16,3 8-2-16,-3-8 4 0,3 6-2 0,-3-6 0 15,6 10-1-15,-6-10 6 0,2 7-2 0,-2-7-3 16,4 10-1-16,-4-10 3 0,0 10 1 0,0-10 0 16,4 9-2-16,-4-9 0 0,1 8 3 0,-1-8-1 15,6 9-1-15,-6-9-1 0,2 9 5 0,-2-9-2 16,0 8-1-16,0-8 0 0,4 9 0 0,-4-9 2 15,4 13 1-15,-4-13-4 0,1 6 2 0,-1-6 1 16,2 11-3-16,-2-11 0 0,0 0 0 0,1 13-1 16,-1-13 2-16,3 9-2 0,-3-9 0 0,2 9-2 15,-2-9-14-15,0 0-3 0,0 14 1 0,0-14 6 16,4 8-1-16,-4-8 4 0,1 11-2 0,-1-11 3 16,0 0 4-16,2 14-2 0,-2-14-1 0,0 0 1 15,-3 11 2-15,3-11-2 0,1 11-2 0,-1-11 4 16,0 0-3-16,-1 11 0 0,1-11 6 0,-4 10-4 15,4-10 2-15,-1 12-1 0,1-12 1 0,0 0 0 16,0 11-2-16,0-11 3 0,-4 8-1 0,4-8-2 16,0 0 9-16,-1 13-8 0,1-13 3 0,-2 10-2 15,2-10 3-15,-1 9-4 0,1-9 1 0,0 0 5 16,-3 14-5-16,3-14-2 0,-1 11 2 0,1-11-5 16,-1 10 6-16,1-10 3 0,-4 11-5 0,4-11-1 15,-1 7 2-15,1-7 1 0,-4 10 3 0,4-10-6 0,-2 8 4 16,2-8 1-16,-5 12-6 0,5-12 3 15,-5 8 3-15,5-8-6 0,-3 10 6 0,3-10-9 16,0 0 9-16,-4 9-3 0,4-9 3 0,-3 7-3 16,3-7-1-16,-4 7 1 0,4-7 3 0,0 0-6 0,-3 11 9 15,3-11-4-15,0 0-3 0,-1 12-2 0,1-12 5 16,-2 8-3-16,2-8 5 0,0 0-6 16,-4 8 0-16,4-8-1 0,0 0 5 0,-2 12-3 15,2-12 2-15,-4 12 2 0,4-12 4 0,-5 9 0 0,5-9 2 16,-2 9 2-16,2-9 0 0,-4 7-4 0,4-7 2 15,-2 9-1-15,2-9 3 0,0 0-1 0,-5 12 3 16,5-12 0-16,0 10 3 0,0-10-2 0,-6 8-1 16,6-8-1-16,-5 9 0 0,5-9-2 0,-4 9 0 15,4-9 1-15,-4 10 0 0,4-10 0 0,-4 9 1 16,4-9 0-16,0 0-2 0,-4 10 1 0,4-10-3 16,-1 9-2-16,1-9 5 0,0 0-2 0,-2 11-3 15,2-11-1-15,0 0 1 0,-4 10 2 0,4-10-4 16,0 0 1-16,-4 7 1 0,4-7 4 0,0 0-6 15,0 0 2-15,0 0-1 0,0 0-4 0,0 0 12 16,0 0-10-16,0 0 2 0,0 0 4 0,0 0 3 16,0 0 7-16,0 0 2 0,0 0 1 0,0 0 5 15,0 0 1-15,0 0-2 0,0 0-4 0,0 0 2 16,0 0-2-16,0 0-2 0,0 0-3 0,0 0-17 16,0 0-21-16,0 0-28 0,0 0-39 0,0 0-46 15,0 0-48-15,0 0-55 0,0 0-184 0,0 0-455 16,0 0 202-16</inkml:trace>
        </inkml:traceGroup>
      </inkml:traceGroup>
    </inkml:traceGroup>
    <inkml:traceGroup>
      <inkml:annotationXML>
        <emma:emma xmlns:emma="http://www.w3.org/2003/04/emma" version="1.0">
          <emma:interpretation id="{ED3C0CE8-572C-4BDE-B4C5-30ACA9C399E3}" emma:medium="tactile" emma:mode="ink">
            <msink:context xmlns:msink="http://schemas.microsoft.com/ink/2010/main" type="paragraph" rotatedBoundingBox="23471,9227 33612,8499 33666,9256 23525,99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06AB06-E6C9-4ECC-B3B2-15CA7FFDE696}" emma:medium="tactile" emma:mode="ink">
              <msink:context xmlns:msink="http://schemas.microsoft.com/ink/2010/main" type="line" rotatedBoundingBox="23471,9227 33612,8499 33666,9256 23525,9984"/>
            </emma:interpretation>
          </emma:emma>
        </inkml:annotationXML>
        <inkml:traceGroup>
          <inkml:annotationXML>
            <emma:emma xmlns:emma="http://www.w3.org/2003/04/emma" version="1.0">
              <emma:interpretation id="{956A99EC-A9EC-41FA-9E89-6AE4A565A8BF}" emma:medium="tactile" emma:mode="ink">
                <msink:context xmlns:msink="http://schemas.microsoft.com/ink/2010/main" type="inkWord" rotatedBoundingBox="23474,9276 25693,9117 25739,9761 23521,9921"/>
              </emma:interpretation>
            </emma:emma>
          </inkml:annotationXML>
          <inkml:trace contextRef="#ctx0" brushRef="#br0" timeOffset="187619.33">193 6657 113 0,'0'0'137'0,"0"0"-11"0,1-9-24 16,-1 9 1-16,0 0-13 0,0 0-5 0,0 0-10 15,0 0-6-15,0 0-4 0,0 0-2 0,0 0-4 16,0 0 0-16,0 0 0 0,0 0-15 0,0 0 7 16,0 0-2-16,0 0-8 0,0 0 2 0,0 0-2 15,0 0-8-15,0 0-3 0,0 0-2 0,0 0 0 16,0 0 2-16,0 0-8 0,0 0-9 0,0 0 10 15,0 0 0-15,0 0 5 0,0 0-2 0,0 0 3 16,0 0 1-16,0 0 1 0,0 0-2 0,0 0-2 16,0 0 3-16,0 0-4 0,0 0-4 0,0 0 0 15,0 0-5-15,0 0-1 0,0 0 4 0,0 0-2 16,-7-15-2-16,7 15 2 0,0 0-2 0,0 0-4 16,0 0 1-16,0 0 2 0,0 0-2 0,0 0 2 15,0 0 1-15,0 0-5 0,0 0-2 0,0 0 0 16,0 0-3-16,0 0 0 0,0 0 0 0,0 0-4 0,0 0 3 15,0 0-2-15,0 0 2 0,0 0-4 0,0 0 7 16,0 0 1-16,0 0 5 0,0 0 0 16,0 0 0-16,4 36-4 0,-4-36 8 0,0 12-7 0,0-12 3 15,-2 13-4-15,2-13 0 0,0 12-1 0,0-12 2 16,-2 15-5-16,2-15 2 0,0 12-1 0,-1-6 1 16,1-6-3-16,0 13 2 0,0-13-3 0,3 12-1 15,-3-12-1-15,2 12 1 0,-2-12 4 0,2 11-5 16,-2-11 1-16,1 8 2 0,-1-8-3 0,5 11-3 15,-5-11 4-15,5 6-1 0,-5-6 0 0,3 5-3 16,-3-5 5-16,0 0-1 0,9 5 0 0,-9-5 0 16,0 0-2-16,8 6-2 0,-8-6 2 0,11 2 3 15,-11-2-1-15,0 0-1 0,0 0 0 0,15-5 0 0,-15 5-2 16,9-5 2-16,-1 1-1 0,-8 4 2 0,8-6-2 16,-4-1 1-16,-4 7-2 0,13-10 1 15,-6 6 1-15,-6-4 1 0,-1 8-1 0,8-11-2 0,-6 2 2 16,-2 9-1-16,10-12 0 0,-9 6-2 0,1-1-5 15,-2 7 7-15,7-9-8 0,-7 9 9 0,4-11-1 16,-4 11-1-16,4-7-1 0,-4 7-3 0,0 0 3 16,6-9 2-16,-6 9-2 0,0 0-3 0,0 0 6 15,0 0-2-15,0 0 0 0,0-10-1 0,0 10-5 16,0 0 4-16,0 0-4 0,0 0 4 0,0 0 2 16,0 0-2-16,0 0-1 0,0 0 1 0,0 0-3 15,0 0 6-15,0 0-2 0,0 28-2 0,0-28 1 16,-4 18-3-16,4-18 4 0,-1 19 2 0,1-13-1 15,0-6 2-15,0 18-1 0,0-10 0 0,0-8 0 16,1 12-5-16,-1-12 6 0,4 14-2 0,-1-10 2 16,-3-4 0-16,5 11-1 0,-5-11 2 0,5 6 2 15,-5-6-4-15,7 6 1 0,-7-6 2 0,8 4-2 0,-8-4 1 16,0 0-2-16,13 0 4 0,-13 0-1 0,13-6 0 16,-13 6-2-16,12-4 0 0,-6 0-1 15,-6 4-2-15,13-10 4 0,-6 4-4 0,1 2 3 0,-3 0 2 16,-5 4-5-16,12-11 1 0,-7 9-1 0,0-4 1 15,-5 6-1-15,9-7 3 0,-9 7-7 0,8-8-4 16,-8 8-2-16,4-5-11 0,-4 5-8 0,0 0-14 16,0 0-5-16,5-8-18 0,-5 8-6 0,0 0-24 15,0 0-18-15,0 0-14 0,0 0-40 0,4-10-119 16,-4 10-311-16,0 0 137 0</inkml:trace>
          <inkml:trace contextRef="#ctx0" brushRef="#br0" timeOffset="189028.49">648 6332 50 0,'0'0'121'0,"4"-9"-2"15,-4 9-7-15,2-8-5 0,-2 8 0 0,5-9-2 0,-5 9-7 16,4-7-14-16,-4 7 0 0,2-11-6 16,-2 11-8-16,0 0 2 0,1-9-3 0,-1 9-1 0,0 0-10 15,3-11-5-15,-3 11-3 0,0 0-6 0,0 0-4 16,0 0-4-16,0 0-6 0,0 0-3 15,0 0 2-15,0 0 2 0,0 0 3 0,0 0 12 0,0 0-6 16,9 22-1-16,-9-22-1 0,2 18 1 0,0-6-1 16,-1-1 0-16,2 1-1 0,-3 2 0 0,2 0 4 15,-2 0-3-15,0 1 0 0,0 0 0 0,0-1 0 16,0 3 0-16,0-2-1 0,3-2-2 0,-1 4-4 16,0-3-6-16,0 1-3 0,1-1 0 0,2 5-1 15,0-7-2-15,-3 0 0 0,3 1-2 0,0-2 0 16,0 2-4-16,-3-2-1 0,2-3 0 0,2 4 1 15,-3 0 0-15,1-2-1 0,0-2 0 0,0 1-1 16,1 2-1-16,-5-3 4 0,4 1 0 0,-3 0-5 16,0 1 1-16,5-2 4 0,-6 1-4 0,0-9 0 15,2 16-5-15,-2-8 5 0,0-8-3 0,3 15 3 16,-3-15-3-16,0 13 0 0,0-6 0 0,0-7 1 16,2 12-3-16,-2-12 2 0,0 9-5 0,0-9-1 0,0 0 2 15,-2 14-1-15,2-14-2 0,0 0 4 0,0 0-2 16,2 11-1-16,-2-11 4 0,0 0-3 15,0 0-1-15,0 0 2 0,0 0-1 0,0 0 4 0,0 0 1 16,2 6-3-16,-2-6-1 0,0 0 5 0,0 0-10 16,0 0 8-16,0 0-4 0,0 0 1 0,0 0-2 15,0 0 2-15,0 0-4 0,14-25 4 0,-11 19-1 16,-3 6 1-16,2-15-1 0,4 8-4 0,-4-4 3 16,1 5-1-16,-2-3-3 0,4-1 2 0,1 0-5 15,-4 0 8-15,-1 2-4 0,1-3 4 0,-2 11-3 16,5-14-3-16,-1 7 4 0,-1-1-2 0,-3 8 2 15,3-12 1-15,-3 12-1 0,4-12-4 0,0 7 1 16,-4 5 2-16,8-9 2 0,-4 5-1 0,-4 4-3 16,5-7 1-16,-5 7-2 0,5-5 3 0,-5 5 1 0,0 0-5 15,10-6 1-15,-10 6 0 0,9-2 2 0,-9 2 1 16,0 0-1-16,0 0 0 0,17 5 2 16,-12-2-4-16,-5-3 3 0,10 9-2 0,-7-3-2 0,4 1 6 15,-5 1 1-15,1-1 4 0,1 3-2 0,1 1 1 16,0-1 3-16,-2-2 2 0,1 2-4 15,-3-1-1-15,0-2 0 0,1 3 1 0,4-3 1 0,-2-1-1 16,-4-6 3-16,5 13-6 0,1-8 1 0,-6-5 2 16,2 12-2-16,2-8 3 0,-4-4-4 0,0 0 5 15,8 9-2-15,-8-9 0 0,8 3-2 0,-8-3 1 16,9 0 0-16,-9 0 1 0,14-5-4 0,-14 5 2 16,20-5 1-16,-13 2-1 0,3-4-2 0,-3 3-1 15,8-4-2-15,-10 3 0 0,5-2-2 0,-1 2-1 16,-1-1 5-16,-1 0-2 0,0-2-2 0,-2 3-1 15,2-1 1-15,-7 6 1 0,8-11 1 0,-3 6-2 16,-5 5 2-16,6-11-2 0,0 8-1 0,-6 3 3 0,5-9-5 16,-5 9 3-16,0 0 0 0,6-6 2 0,-6 6-3 15,0 0 3-15,7-5-4 0,-7 5 0 16,0 0 4-16,0 0-5 0,0 0-2 0,0 0 1 16,0 0 6-16,0 0 0 0,0 0 1 0,16 11-2 0,-14-5 3 15,-2-6 3-15,9 12-1 0,-6-6 3 0,-3 3-6 16,4-3 7-16,-3 4-6 0,3-1 3 15,1-3-2-15,-2 2-3 0,2 1 1 0,-1-1 3 0,-1-2-2 16,2 2 4-16,-5-8-5 0,5 11 2 0,-1-3 2 16,1-2-4-16,-5-6 3 0,7 9 1 0,-7-9-4 15,5 7 4-15,-5-7-12 0,3 9-11 0,-3-9-15 16,5 6-14-16,-5-6-14 0,0 0-23 0,6 5-11 16,-6-5-17-16,0 0-20 0,6 5-17 0,-6-5-25 15,0 0-176-15,0 0-381 0,0 0 168 0</inkml:trace>
          <inkml:trace contextRef="#ctx0" brushRef="#br0" timeOffset="189322.34">1322 6472 96 0,'-2'-14'211'0,"2"14"-19"0,-2-9-16 0,2 9-10 16,-2-9-11-16,2 9-10 0,0 0-9 0,0-11-9 15,0 11-6-15,0 0-11 0,0 0-8 0,-3-11-11 16,3 11-9-16,0 0-8 0,0 0-8 0,0 0-8 16,0 0-7-16,0 0-11 0,0 0-5 0,0 0-11 15,0 0-14-15,0 0-15 0,0 0-8 0,0 0-16 16,0 0-5-16,-14 22-16 0,14-22-19 0,0 15-14 15,0-15-2-15,0 15-26 0,2-7-34 0,-2-8-129 16,3 13-298-16,1-3 132 0</inkml:trace>
          <inkml:trace contextRef="#ctx0" brushRef="#br0" timeOffset="190247.33">1597 6586 78 0,'0'0'162'16,"0"0"-12"-16,0 0-12 0,0 0-6 0,9 6-6 15,-9-6-3-15,0 0-5 0,0 0 1 0,-5 16-4 16,5-16-7-16,-7 12-8 0,4-3-5 0,1 2-9 16,-5 0 0-16,2 2-10 0,0-2-8 0,-2 1 1 15,2 1-4-15,0-1-6 0,0 0-6 0,1 0-4 16,1 0-5-16,-2 0-8 0,0 0 3 0,3-3-4 15,0-1-4-15,2-8-6 0,-3 14 2 0,3-14-5 16,0 16-1-16,0-16-2 0,3 11 1 0,-3-11 0 16,2 10 3-16,-2-10-1 0,9 7-1 0,-9-7 3 15,12 4 1-15,-12-4-4 0,13 0-2 0,-1-1-2 0,-12 1 0 16,20-8-2-16,-3 3-1 0,-3-2-5 16,0-1 0-16,9-1 1 0,-5-1 2 0,4-2-5 15,-2-3-4-15,6-3-6 0,-6 2 1 0,6-8-5 0,-7 6-7 16,6-7-3-16,-8 8-6 0,7-9-4 0,-5 11 0 15,-2-6-2-15,0 2-3 0,-2-2 7 16,2 3-6-16,-6 0 6 0,-3 4 3 0,-2-2-2 0,0 0 2 16,-1 1-6-16,-2 2 13 0,-1 0-1 0,2-2 1 15,-4 0 0-15,0 2 4 0,-4-1-6 0,8 1 7 16,-8-2-2-16,2 0 5 0,-1 2-2 0,3-2 4 16,0 3 4-16,-2-3-3 0,-1 5-1 0,-3-2 0 15,0 0 3-15,-2 2 2 0,7 2 2 0,-4 0 4 16,5 8-1-16,-5-14 4 0,-2 7-3 0,7 7 0 15,-5-7 5-15,5 7-3 0,0 0-1 0,-5-10-5 16,5 10 2-16,0 0-1 0,0 0 0 0,-7-4 2 16,7 4-3-16,0 0 2 0,0 0 3 0,0 0-2 15,-17 14 4-15,17-14 0 0,-2 17-4 0,-4-12 8 16,4 9 0-16,2-2 3 0,-3 0-3 0,3 5-2 16,-3-2 2-16,2 5 2 0,1 1 4 0,0-1-3 15,-2 0-1-15,-1-4 1 0,3 5 2 0,0-1-5 0,0 0-1 16,0-4 0-16,5 0-2 0,-4-2-1 0,5 4 2 15,-6-5 0-15,5 1-1 0,0-2-1 0,-1-2-3 16,1 2 0-16,1-1 3 0,-4-1-3 0,7-1 0 16,-1-3 3-16,1 1-5 0,-3-2 2 0,3-1 2 15,-1-1-5-15,1 0 0 0,-9-3 2 0,17 3 1 16,-8-3-1-16,1 0-1 0,-10 0 0 0,22-3-1 16,-15 0-1-16,7 2-1 0,-6-1 0 0,-8 2-1 15,17-8 2-15,-8 5-2 0,2-1-1 0,-5 0 0 16,5-2 1-16,-2 0 0 0,0 1 1 0,2-2-5 15,-5 1-1-15,2-1 1 0,-1 2 0 0,-7 5 0 16,13-7 1-16,-7 2-1 0,-6 5 3 0,8-6-6 16,-8 6 3-16,12-7 0 0,-12 7 2 0,5-5-4 15,-5 5 3-15,0 0-7 0,9-4 3 0,-9 4 7 0,0 0-5 16,0 0 0-16,0 0 4 0,12 6-3 16,-12-6 4-16,8 6-6 0,-8-6 9 0,5 13-3 15,-1-7-1-15,1 0 2 0,0-3 2 0,-5-3 4 0,9 9 4 16,-3-4-1-16,-1 1-2 0,-1 2-1 0,-4-8 2 15,10 8-1-15,-3-4-3 0,-2 0 1 0,-5-4 1 16,8 5-3-16,-2 1 3 0,-6-6-8 0,12 3 7 16,-12-3-6-16,8 5-15 0,-8-5-21 0,12 1-30 15,-12-1-25-15,10 3-33 0,-10-3-23 0,12 0-50 16,-12 0-153-16,9 0-379 0,-9 0 168 0</inkml:trace>
        </inkml:traceGroup>
        <inkml:traceGroup>
          <inkml:annotationXML>
            <emma:emma xmlns:emma="http://www.w3.org/2003/04/emma" version="1.0">
              <emma:interpretation id="{3F60A3DB-EDD7-4E48-8741-40403A3FE6B2}" emma:medium="tactile" emma:mode="ink">
                <msink:context xmlns:msink="http://schemas.microsoft.com/ink/2010/main" type="inkWord" rotatedBoundingBox="26511,9186 27064,9146 27098,9613 26545,9653"/>
              </emma:interpretation>
            </emma:emma>
          </inkml:annotationXML>
          <inkml:trace contextRef="#ctx0" brushRef="#br0" timeOffset="190691.9">3207 6412 71 0,'0'0'266'0,"0"0"-20"15,0 0-21-15,4-6-20 0,-4 6-24 0,0 0-17 16,0 0-19-16,0 0-8 0,0 0-4 0,0 0 4 15,0 0-1-15,0 0-9 0,0 0-3 0,0 27-7 16,0-27-5-16,0 16-9 0,0-7 2 0,0-9-13 16,0 15-9-16,0-3-8 0,3-2-5 0,-3 0-11 15,0-10-6-15,2 17-3 0,-2-8-5 0,0-9-4 16,0 13-1-16,0-4-5 0,0-9-3 0,0 15-4 16,3-8-3-16,-3-7-3 0,0 12-5 0,0-12-10 15,3 9-15-15,-3-9-8 0,2 7-19 0,-2-7-20 16,0 0-22-16,2 11-16 0,-2-11-35 0,0 0-12 15,2 9-28-15,-2-9-30 0,0 0-234 0,0 0-468 16,0 0 207-16</inkml:trace>
          <inkml:trace contextRef="#ctx0" brushRef="#br0" timeOffset="190935.87">3388 6226 219 0,'0'0'228'0,"0"0"-17"0,-9-10-25 0,9 10-20 0,-4-6-18 16,4 6-16-16,0 0-17 0,-8-7-11 0,8 7-20 16,0 0-16-16,0 0-15 0,-15 0-8 0,15 0-14 15,0 0-8-15,-17 7-14 0,17-7-11 0,0 0-23 16,-7 7-19-16,7-7-17 0,-6 9-17 0,6-9-25 15,-4 8-149-15,4-8-272 0,-2 7 120 0</inkml:trace>
          <inkml:trace contextRef="#ctx0" brushRef="#br0" timeOffset="191515.97">3745 6332 90 0,'0'0'199'15,"7"5"-20"-15,-7-5-14 0,0 0-4 16,0 0-9-16,0 0-11 0,0 0-4 0,-18 13-11 0,18-13-3 16,-12 9-9-16,8-4-7 0,-6 2-5 0,1 1-12 15,1-2-5-15,0 2-6 0,-4 0-6 0,6-3-8 16,-2 1-7-16,1 0-8 0,0-1 0 0,1 1-9 15,6-6-3-15,-6 11-4 0,1-5-4 0,5-6-5 16,-7 9 4-16,7-9-9 0,-5 6 4 0,5-6-4 16,0 0-3-16,-5 9-1 0,5-9-6 0,0 0 1 15,0 9 3-15,0-9-3 0,0 0 2 0,0 0-6 16,0 0 5-16,14 3-2 0,-14-3-3 0,0 0 1 16,13 0 0-16,-13 0-5 0,12 0 1 0,-12 0 1 15,0 0-5-15,14-2 5 0,-14 2 0 0,15 2-1 16,-15-2 0-16,11 0-4 0,-11 0 4 0,12 2-4 15,-12-2 2-15,11 1 0 0,-11-1-4 0,9 4 2 16,-9-4 0-16,10 2-2 0,-10-2 2 0,9 4 0 0,-9-4 0 16,6 6 2-16,-6-6-4 0,9 5 1 15,-9-5 1-15,5 6 2 0,-5-6 1 0,0 0-5 16,6 8 1-16,-6-8 2 0,4 8 4 0,-4-8-1 0,0 0 4 16,0 10 1-16,0-10 5 0,0 0 1 0,-2 12 0 15,2-12 0-15,-8 9-4 0,3-3 1 0,-7-1 1 16,5 2-4-16,-6 2 3 0,2-3-5 0,-6 3 2 15,0-4-1-15,-6 6-2 0,5-3 0 0,-4-1-1 16,5-1 0-16,2-2 0 0,-2 0-9 0,0 1-7 16,3-3-6-16,0 2-5 0,1-1-7 0,-2-1-11 15,6-1-11-15,-1-1-12 0,10 0-11 0,-17 1-8 16,17-1-16-16,-15-2-16 0,15 2-8 0,-9-4-20 16,9 4-14-16,0 0-171 0,-5-10-352 0,5 10 156 0</inkml:trace>
        </inkml:traceGroup>
        <inkml:traceGroup>
          <inkml:annotationXML>
            <emma:emma xmlns:emma="http://www.w3.org/2003/04/emma" version="1.0">
              <emma:interpretation id="{D12CF6E9-AB1A-4AC4-AF85-488C494EF342}" emma:medium="tactile" emma:mode="ink">
                <msink:context xmlns:msink="http://schemas.microsoft.com/ink/2010/main" type="inkWord" rotatedBoundingBox="27510,9024 30740,8792 30781,9372 27552,9604"/>
              </emma:interpretation>
            </emma:emma>
          </inkml:annotationXML>
          <inkml:trace contextRef="#ctx0" brushRef="#br0" timeOffset="193075.46">4328 6345 107 0,'0'0'198'0,"0"0"-8"0,0-12-15 16,0 12-11-16,0 0-16 0,0 0-13 0,0 0-15 0,0 0-6 16,0 0-13-16,0 0-5 0,0 0-10 0,0 0-7 15,0 0-10-15,0 0-7 0,0 0-9 0,0 0-7 16,0 0-9-16,0 0 0 0,0 0-2 0,0 0-9 16,0 0 1-16,0 0-4 0,0 0-4 0,0 0-4 15,0 0-1-15,0 0-8 0,0 0 9 0,0 0-3 16,0 0-1-16,0 0 0 0,-4-7 0 0,4 7-2 15,0 0 4-15,0 0 6 0,0 0 4 0,0 0-1 16,0 0 6-16,0 0-6 0,0 0 7 0,0 0-1 16,0 0-1-16,0 0 7 0,0 0-4 0,0 0 9 0,0 0-7 15,0 0 5-15,0 0-2 0,0 0-4 0,0 0 3 16,0 0-2-16,0 0-3 0,0 0 3 16,0 0-6-16,0 0 1 0,0 0-4 0,0 0-1 0,0 0-8 15,0 0 3-15,0 0-4 0,0 0-1 0,0 0-2 16,0 0 0-16,0 0-2 0,0 0 3 0,0 0-5 15,0 0 7-15,0 0-6 0,0 0 7 0,0 0 1 16,0 0 1-16,0 0 0 0,0 0 4 0,-6 26-3 16,6-26 6-16,-2 8 0 0,2-8-3 0,0 11 2 15,0-11-1-15,-4 16-5 0,3-10 6 0,1-6-2 16,-2 16 2-16,0-7-2 0,0 0 0 0,2-9-1 16,-1 13 0-16,1-4-6 0,0-9 3 0,0 15-3 15,-3-7 2-15,3-8-5 0,3 17 0 0,-2-11-4 16,-1-6-1-16,0 11 4 0,0-11-1 0,2 11-2 15,-2-11 1-15,4 9-2 0,-4-9 2 0,2 8-3 16,-2-8 1-16,3 8-5 0,-3-8 6 0,5 7-5 16,-5-7 4-16,4 6-1 0,-4-6 3 0,0 0-2 0,8 6-1 15,-8-6 0-15,6 4-1 0,-6-4-1 0,8 4 2 16,-8-4 3-16,11 1-3 0,-11-1 2 0,11 0 0 16,-11 0-4-16,10 1 1 0,-10-1 0 0,14-1 2 15,-14 1-1-15,12-2-1 0,-12 2 6 0,13-7-7 16,-13 7-2-16,9-2 3 0,-9 2-1 0,13-6 4 15,-9 1-4-15,-4 5-1 0,10-8 3 0,-6 5 0 16,-4 3-4-16,11-11 2 0,-7 8-7 0,-4 3 11 16,8-10-7-16,-5 4 2 0,-3 6-6 0,8-9 10 15,-2 2-2-15,-6 7 1 0,6-11-6 0,-2 5-2 16,-4 6 7-16,4-13-1 0,-4 13-3 0,6-13 2 0,-6 5-1 16,0 8-2-16,3-12 4 0,-3 12-9 15,1-16 0-15,2 7 6 0,-3 9-1 0,1-16-4 16,-1 10 1-16,0 6 2 0,0-17-3 0,0 17 0 0,0-14-1 15,0 6-1-15,0 8 0 0,-4-15 1 0,2 8 1 16,2 7 1-16,-5-14 1 0,-1 8-1 0,6 6-1 16,-5-10 3-16,5 10-4 0,-12-6 5 0,12 6-3 15,-11-5 0-15,4 4 1 0,7 1-1 0,-18-5 1 16,6 6-1-16,12-1 0 0,-24 0 3 0,10 1-2 16,1 3 1-16,-1-1 0 0,2-1 4 0,-1 7-2 15,1-3-1-15,-2 0-1 0,2 0-1 0,1 0 3 16,1 0 1-16,-1 3-1 0,4 1 3 0,-3 0-3 15,1-3 0-15,-1 3-5 0,7-3 4 0,-2 4-1 16,-2-4 0-16,4 1 3 0,-1-1-4 0,1 2 2 16,-1 0 3-16,4-9-2 0,0 14 1 0,0-14-1 15,0 15 4-15,0-7-2 0,0-8 0 0,7 12-1 0,-3-6 3 16,-4-6-4-16,3 10 4 0,0-4 0 16,-3-6 3-16,12 7-5 0,-3-5-1 0,-9-2 4 15,14 5 0-15,-6-5-6 0,3 1 9 0,-11-1-6 0,22 0 3 16,-10-2-4-16,1-2 1 0,0 2-2 0,-1 1 6 15,-1-2-7-15,-3-3 5 0,4 2-4 0,-3 2 0 16,-1-2-5-16,2-1 0 0,-3 3 0 0,5-4-2 16,-1-5-6-16,0 2 0 0,-2 0-3 0,2-1 1 15,-1 1-1-15,0 0-1 0,-2 0-1 0,4-1 2 16,-4 1-1-16,0 1 5 0,-2-2-3 0,5 0 3 16,-7 3 5-16,4-1-1 0,-3 1 0 0,-1 1 2 15,-4 6 1-15,10-8 3 0,-10 8 0 0,5-12 4 16,-1 6-2-16,-4 6 4 0,0 0 3 0,7-5-2 15,-7 5 1-15,2-7-4 0,-2 7 1 0,0 0-3 16,0 0-2-16,0 0-1 0,0 0 5 0,0 0 0 16,0 0 2-16,0 0 8 0,0 0-2 0,6 24 4 0,-6-24 1 15,-2 20-4-15,1-9 1 0,-2 1 0 0,3 1 2 16,-1 1-2-16,-3-1-1 0,7-1-2 0,-6 0 2 16,6 1 0-16,-2 2-2 0,-1 0 2 0,4-2-4 15,-3 2 0-15,3-4 0 0,3 2-5 0,-6-1-16 16,4-1-18-16,2-3-19 0,1 1-19 0,-4 0-30 15,3-3-26-15,0 1-29 0,3-4-40 0,2 3-66 16,-3-4-147-16,4 2-444 0,3-2 197 0</inkml:trace>
          <inkml:trace contextRef="#ctx0" brushRef="#br0" timeOffset="196243.24">5049 6327 115 0,'-14'0'126'0,"14"0"-14"16,0 0-9-16,0 0-8 0,0 0-19 0,-15 2 0 15,15-2-13-15,0 0 1 0,0 0-14 0,-10 3 1 16,10-3-8-16,0 0-3 0,-10 1-7 0,10-1 2 16,0 0-9-16,0 0 0 0,-14 0-6 0,14 0-6 15,0 0-5-15,0 0-2 0,-7 4 0 0,7-4 4 0,0 0-7 16,0 0 6-16,0 0-13 0,0 0 4 16,0 0-2-16,0 0 2 0,0 0 1 0,0 0 6 15,0 0 8-15,0 0 3 0,-11-10 3 0,11 10 8 0,0 0-1 16,0 0 14-16,0 0 2 0,0 0 7 0,0 0 6 15,0 0 1-15,7-16 3 0,-7 16-4 16,0 0 1-16,0 0 4 0,0 0-2 0,11-6 7 0,-11 6-2 16,0 0 1-16,6-6-1 0,-6 6-5 0,0 0 0 15,0 0-4-15,11-5-2 0,-11 5-7 0,0 0 3 16,0 0-3-16,0 0 2 0,17 2 1 0,-17-2-1 16,12 6 0-16,-7-2-1 0,3 1-2 0,1 1-1 15,-1-2-5-15,4 2 1 0,-2 4-7 0,2-2 2 16,-5 1-8-16,6 2-4 0,-3 3 0 0,2-6-3 15,-1 6 1-15,-4-3-1 0,4-3-5 0,-2 3 3 16,-2-5-4-16,3 5-1 0,-3-3-4 0,0-2 3 0,0 0-3 16,-2 0-5-16,2-1 5 0,-7-5-3 0,8 11-4 15,-8-11 6-15,6 8-6 0,-6-8 5 0,5 6-3 16,-5-6 1-16,4 6-7 0,-4-6 9 0,0 0-4 16,8 3-2-16,-8-3 1 0,0 0-2 0,0 0 3 15,0 0 3-15,8 3-4 0,-8-3 4 0,0 0-5 16,13-10 0-16,-13 10-2 0,10-11 1 0,-3 6-5 15,-3-3-5-15,4-1-1 0,-2-2-8 0,2 0-1 16,-4 1 4-16,4-2-2 0,-4 1-6 0,4-1 3 16,-6-3-2-16,3 3 4 0,1 2 3 0,-2-2 1 15,-3 3 1-15,-1-6 4 0,1 8-1 0,3-2 1 16,-4 9-1-16,3-15 1 0,-3 15 2 0,4-14 1 16,-4 14-2-16,0-9 3 0,0 9 3 0,0 0-3 0,1-12 1 15,-1 12 3-15,1-8-4 0,-1 8-1 16,0 0 4-16,0 0-4 0,0 0-1 0,0 0 3 15,3-13 2-15,-3 13-4 0,0 0-5 0,0 0-7 0,0 0 0 16,0 0 0-16,0 0 5 0,0 0-2 0,12 0 3 16,-12 0 0-16,0 0 3 0,0 0 1 0,18 13-4 15,-10-7 4-15,0-2 3 0,1 5-5 0,1 0 3 16,2 0 2-16,-1 1 0 0,0-1-1 0,1 2 3 16,1-1 0-16,-1-2-2 0,2 0 0 0,-1-1 4 15,0-1 1-15,-1 4-4 0,3-6 2 0,-2 1 2 16,-2 1-1-16,0-3-1 0,-2 0 0 0,1 1 2 15,0-4 0-15,-3 3-1 0,-7-3 3 0,16 0 0 16,-8 3 0-16,-8-3-3 0,16-3 2 0,-16 3-3 16,17-1 4-16,-6-4 2 0,-3 2-4 0,3-1-3 15,-3 1 5-15,2 0 2 0,0-5-4 0,-2 5 4 16,-1-5-2-16,1 2 1 0,0-3-3 0,-2 2 3 16,-1 2-5-16,2-2 4 0,-2-1-3 0,-1 0 1 15,-4 8 1-15,4-14 0 0,-4 14-8 0,4-11 10 16,-4 11-1-16,0-9-2 0,0 9-5 0,0 0 1 0,0 0 2 15,-7-14-1-15,7 14 2 0,-10-8-4 0,3 3 2 16,7 5 1-16,-18-3-3 0,8 3 5 0,10 0-2 16,-23 0-2-16,14 2 3 0,-5-1-3 0,1 1-2 15,-3 1 3-15,2 3 0 0,-2-2 6 0,3 2-4 16,-1 3 2-16,2 3 1 0,3-6-1 0,-2 4 0 16,1-2 0-16,2 3-1 0,-1-3-1 0,3-2 1 15,4 3 2-15,-2 1-3 0,4-10 1 0,-5 17-1 16,5-11 1-16,0-6-2 0,2 19 3 0,-2-19 4 15,3 9 1-15,1-3-2 0,-4-6 0 0,10 10-3 16,-3-7 0-16,2 0 2 0,-9-3 5 0,25-2-8 16,-12 2 4-16,1-1-4 0,3 0 5 0,0-5-4 15,-2 2 0-15,0-1-1 0,2-1 1 0,-1 2-8 0,0-2-1 16,-2-2-3-16,0 1-5 0,-2-1-4 0,0-2 4 16,-3 0 0-16,3 1 3 0,-2 2-1 15,0-3 6-15,-4 4-1 0,1-1 2 0,-2 2-3 0,-5 5 4 16,8-13 0-16,-3 11-2 0,-5 2 0 0,0 0 4 15,9-7-2-15,-9 7-1 0,0 0-1 0,0 0-2 16,0 0 2-16,8-5 2 0,-8 5 6 0,0 0 3 16,0 0-1-16,0 0 5 0,8 14-1 0,-8-14 2 15,4 13-1-15,-3-7 3 0,4 0 1 0,-1 4 0 16,-1-3 1-16,3-3-2 0,0 6 6 0,1-5 2 16,-3 2 2-16,5-1 0 0,-3 0 3 0,0-1 0 15,2-2-2-15,1 0 2 0,0 0 0 0,0-2 0 16,-1 3-3-16,7-4-1 0,-6 1-3 0,7-2-1 15,-3 0-1-15,4-3-4 0,-6 1 2 0,1-3-1 0,5 3-1 16,-2-5-2-16,-1 2 1 0,8-4-2 16,-9 4-7-16,8-9 7 0,-1 8-7 0,-3-7-4 0,0-2-1 15,1 4-6-15,-2-7-4 0,1 4 2 0,0-3-2 16,-6 0-1-16,4 1-5 0,-5-3 4 0,2 1-1 16,-4 7 2-16,0-3 0 0,0-4 1 0,-3 5-1 15,-1-5 2-15,-2 4 3 0,0 1 2 0,0 0-2 16,0 1 3-16,-2 2-4 0,-4-1 4 0,1 2 0 15,-1-2-1-15,-1 3 2 0,1-1-2 0,-1 2 1 16,0-2 1-16,-2 1-1 0,2 3-1 0,0 0 5 16,5 6-4-16,-14-10 3 0,7 5-1 0,0 1 0 15,-5 0-1-15,12 4 2 0,-14-4 0 0,3 4 0 0,11 0-2 16,-13 4 1-16,4 0 4 0,1-4-1 0,1 8 0 16,-1-3-4-16,2 2 3 0,1 2 1 0,-3-2 1 15,2 7-2-15,2-3 3 0,-1 2 3 0,-1 2 0 16,5-3 3-16,1 4 1 0,-1-1-4 0,-2 0 7 15,6 7-3-15,-3-7 0 0,2 6 1 16,1-2 4-16,2-1-5 0,-2-2 5 0,1 4-1 0,2-1-1 16,5 1-1-16,-9-4 0 0,5-2 1 0,2-1-2 15,-1 1-1-15,2-5-1 0,-3 2 1 0,3 0 3 16,1-2-5-16,-2 1 2 0,3-2-2 0,-2 1 1 16,1-3 0-16,1 3 1 0,-5-7-2 0,5 3-4 15,3-2-1-15,-6-1-2 0,2-1-7 0,0-1 1 16,3 0-7-16,-1 0-2 0,0-3-5 0,-1 0 2 15,3-3-5-15,-4 1 2 0,-3 0-5 0,4-4-3 16,0 2 5-16,-2-2-1 0,3 0 2 0,-2-2 5 16,-1 2 2-16,-1-1 1 0,2 4 1 0,-5 0-2 0,3-5 6 15,-3 6 5-15,-2 2 5 0,-4 3 5 0,9-6-1 16,-9 6 5-16,8-6-5 0,-8 6 0 0,0 0 1 16,6-7 0-16,-6 7-1 0,0 0 0 0,0 0-3 15,0 0 3-15,0 0 1 0,0 0 0 0,0 0 0 16,11 13 1-16,-11-13 1 0,5 8 3 0,-1-2-3 15,-4-6 5-15,5 14-7 0,-2-11 7 0,-3-3 1 16,6 12-4-16,-1-7 3 0,1 2 3 0,0-3 2 16,1 1 2-16,-7-5 3 0,14 6-1 0,-7-2-4 15,0-2-1-15,0 2 0 0,-7-4 3 0,16 4-4 16,-10-3-3-16,-6-1-2 0,17 0 0 0,-17 0-1 16,16-2 3-16,-10-2 0 0,2-1 0 0,-8 5-2 15,16-12-2-15,-11 3-4 0,2-1-1 0,-1 4-2 16,-1-2-2-16,2-3-1 0,2 1 0 0,-2-1-4 15,-5 2 3-15,2 2 3 0,0-1 2 0,-1 0-2 16,2 2-1-16,-5 6 0 0,4-11 1 0,0 5 2 16,-4 6 2-16,0 0-1 0,5-6-4 0,-5 6 3 0,0 0-1 15,0 0-5-15,5-9-1 0,-5 9 4 0,0 0 1 16,0 0-1-16,0 0 3 0,0 0 0 16,0 0-3-16,11 17 3 0,-11-17 1 0,2 10-5 0,-2-10 6 15,6 9-2-15,-6-9 1 0,7 7 2 0,-3-2 5 16,2 1 2-16,-6-6 2 0,14 4 0 15,-8-1 4-15,2 0-1 0,3-1-1 0,4-2-5 0,0-2 4 16,1 2-6-16,1 0 4 0,-3-3-4 0,4-1 1 16,7-1-1-16,-5 1 4 0,-1-2-8 0,3 0 3 15,-1-3-1-15,-6 5 0 0,-1-3-5 0,-2 0 4 16,0-3-7-16,-1 5 2 0,1-4 0 0,-1 3-1 16,-7-1-2-16,1 1 0 0,-5 6-2 0,9-12 1 15,-6 9 0-15,-3 3 0 0,2-11-2 0,-2 11 1 16,0 0-5-16,-9-13 0 0,9 13 2 0,-8-4 1 15,8 4-3-15,-15-2 5 0,15 2-4 0,-19 2 4 16,9-1-2-16,-3 1 4 0,4 2-1 0,-1-1 0 16,0 4 0-16,1-1 0 0,1 1 1 0,0-3-1 0,0 5 1 15,3-2-1-15,2 0-2 0,-2 1 6 0,5-8-3 16,-6 12-1-16,4-6 2 0,2-6 5 0,2 15 1 16,-2-15 6-16,5 15 2 0,1-9 9 0,1-2 9 15,5 4 0-15,1-1 4 0,4-2-4 0,0-3 2 16,5 3-5-16,3 1 2 0,-3-4 0 15,2 2-6-15,-7-1-2 0,0-3-3 0,0 3-1 0,-4 0-21 16,-3 1-14-16,-2-4-14 0,-8 0-17 0,14 4-22 16,-14-4-14-16,9 0-13 0,-9 0-22 0,10 2-13 15,-10-2-32-15,0 0-20 0,2 9-55 0,-2-9-122 16,0 0-393-16,0 0 175 0</inkml:trace>
        </inkml:traceGroup>
        <inkml:traceGroup>
          <inkml:annotationXML>
            <emma:emma xmlns:emma="http://www.w3.org/2003/04/emma" version="1.0">
              <emma:interpretation id="{5A24C1A8-310E-4C00-8937-94764A531776}" emma:medium="tactile" emma:mode="ink">
                <msink:context xmlns:msink="http://schemas.microsoft.com/ink/2010/main" type="inkWord" rotatedBoundingBox="31190,8673 33612,8499 33666,9256 31244,9429"/>
              </emma:interpretation>
            </emma:emma>
          </inkml:annotationXML>
          <inkml:trace contextRef="#ctx0" brushRef="#br0" timeOffset="198177.55">7877 5804 173 0,'0'0'177'0,"0"-13"-9"0,0 13-7 0,0 0-1 0,0 0-5 16,2-15-5-16,-2 15-7 0,2-7-3 0,-2 7-14 16,0 0-12-16,0 0-10 0,0 0-12 0,0 0-10 15,0 0-9-15,0 0-12 0,0 0-6 0,0 0-2 16,0 0-11-16,0 0 0 0,0 0-4 0,0 0 2 16,10 28 1-16,-9-12-4 0,2-2 0 0,-3 2-1 15,4 5 0-15,-3 0-5 0,3-7 0 0,-2 9-2 16,0 2 3-16,1-4-3 0,1 1-5 0,-3 1-1 15,3-4 1-15,-1-2-4 0,0 3 5 0,-1-4-8 16,2 2-3-16,-2-1 2 0,2-3-1 0,-2 1 1 16,1-2-4-16,-1-1 5 0,-1-3-9 0,0 3 1 0,3 0-1 15,-2-7 1-15,2 5 0 0,-3-2-2 0,-1-8 1 16,4 13-2-16,-4-13 0 0,1 7-1 0,-1-7 0 16,5 9-3-16,-5-9 2 0,0 0 0 0,4 6 2 15,-4-6 0-15,0 0-1 0,0 0-5 0,0 0 1 16,0 0-2-16,20-11-3 0,-20 11 0 15,6-11-5-15,0 6-4 0,1-3-2 0,1 0-7 16,0-3-3-16,3 1 1 0,-1 1-5 0,-1 0 4 16,2 0 4-16,-2-3-2 0,3 2 2 0,-3 1-1 0,0-2 9 15,-3 5-4-15,6-4 3 0,-4 4 0 0,0 0 7 16,-2 3 0-16,1-1-4 0,-1 0 4 16,-6 4 0-16,14-5 4 0,-14 5 2 0,10-3-4 0,-10 3-1 15,9-2 3-15,-9 2-1 0,0 0-3 0,0 0 4 16,15 5-2-16,-15-5 8 0,6 6-2 0,-6-6 2 15,5 9-2-15,-1-5 5 0,-4-4 1 0,2 14 0 16,-2-4 1-16,0-1 3 0,0-9 1 0,-2 15-6 16,0-5 5-16,2-10 1 0,-4 15 0 0,-2-4-2 15,0 2 3-15,1-4 0 0,-4 2-2 0,-3 0 0 16,1-2-1-16,-2 1 1 0,1-3-5 0,-3 1 0 16,3 1 2-16,-1-3-3 0,0 0 2 0,4-2-1 15,-3 1 0-15,-1-4-1 0,6 1-1 0,7-2 3 16,-15 3-2-16,15-3 2 0,-9 0-6 0,9 0-3 15,0 0-6-15,-15-6-1 0,15 6-2 0,-5-6-5 0,5 6 4 16,0 0-5-16,-1-12 3 0,1 12 1 16,0 0-2-16,10-16 3 0,-10 16-2 0,11-6 3 15,-4 1-3-15,-1 1 4 0,-6 4 1 0,14-3 3 16,-14 3-5-16,17-3 7 0,-7 0-4 0,1 2 4 0,2-2-3 16,-1 1 3-16,1-1-2 0,2 1 5 0,-1 2-4 15,0-2 2-15,-1 0 5 0,0-1-4 16,1 3 1-16,0-3 4 0,-1 0 0 0,-3 2 0 0,2-2-3 15,-2 2 1-15,2-4 2 0,-4 2-1 0,4 0 0 16,-3-1 1-16,1-1-1 0,-2 2-1 0,4-4 1 16,-2-1-2-16,3-1 3 0,-2-2-3 15,-5 3 0-15,2-1-2 0,1-2-4 0,2-2-2 0,-5 3-4 16,2-2 2-16,1 0-2 0,-1-1-5 0,-1 3 3 16,-1 2 0-16,-3-2-3 0,0 1 5 0,-1 1 1 15,-2 8 1-15,1-14 0 0,-1 14 0 0,-1-11 1 16,1 11-2-16,0 0-1 0,-10-12 1 0,1 9 1 15,9 3-2-15,-16-2-5 0,16 2 13 0,-17 5-3 16,8-3 1-16,9-2 1 0,-23 6 7 0,12 2-2 16,3-1 5-16,-3 3-4 0,1 0 2 0,2 1 1 15,3 0 7-15,-3-2-3 0,2 6-1 0,-2-3 0 16,5 0-2-16,2 1-1 0,-2-1 4 0,2 3-3 16,1-3 2-16,1-3 2 0,3 1 2 0,-1-2 6 0,2 2 7 15,1 0 8-15,2-5-1 0,0 1 1 0,3-1 4 16,3 0-5-16,2 1 3 0,6-3-6 15,-5-3 0-15,4 2-5 0,-2-2 0 0,-2 1-9 0,2-2 4 16,-2 1-3-16,-4-4-3 0,2 2-7 0,1-3-4 16,-2-1-9-16,-2-1-6 0,-4 4-7 0,3-7-7 15,0-1-8-15,-3 1-7 0,4-2-10 16,-3-3-10-16,-2 4-12 0,-1-3-10 0,-1-1-6 0,1 0-4 16,-1-7-4-16,1 1-14 0,1 3 2 0,-3-3-5 15,-2-4 14-15,4 3 6 0,-4-1 5 0,1-2 12 16,2 4 14-16,-4-3 8 0,2 1 20 0,0-1 15 15,1 2 11-15,-3 0 15 0,0 7 3 0,-1-4 4 16,3 2 14-16,-2 6 11 0,0-2 1 0,1 3 3 16,2-3-5-16,-3 7 9 0,-1 6-1 0,3-14 7 15,-3 14 1-15,4-7-4 0,-4 7-4 0,0 0-5 16,0 0-4-16,2-10-5 0,-2 10 1 0,0 0 2 16,0 0 0-16,0 0 6 0,0 0 8 0,8 31 3 15,-7-18 9-15,3-1 5 0,-2 11-4 0,0-1 1 16,-1 1-3-16,-1 1-1 0,4 1-5 0,0 7-2 15,-5 0-1-15,2-10-2 0,-3 2-5 0,3 1 0 0,-2 0-3 16,1 1-3-16,-2-4-7 0,2 1 1 16,-2-3-2-16,0 1 2 0,1-2-3 0,1 2-2 0,1-6-5 15,-2-1-4-15,-3 0 0 0,4 7 4 0,-1-9-7 16,1 0 1-16,0 3-1 0,-3-3-11 0,3-4-13 16,0-8-13-16,0 17-11 0,-1-9-13 0,1-8-16 15,0 11-19-15,0-11-21 0,4 16-12 0,-3-10-13 16,-1-6-17-16,9 3-22 0,-9-3-184 0,0 0-381 15,13-1 168-15</inkml:trace>
          <inkml:trace contextRef="#ctx0" brushRef="#br0" timeOffset="198459.25">8703 6110 178 0,'0'0'255'16,"-8"-3"-24"-16,8 3-11 0,0 0-16 0,0 0-14 0,0 0-16 15,0 0-13-15,0 0-13 0,0 0-19 0,0 0-9 16,0 0-12-16,17-11-8 0,-17 11-12 0,15-3-10 16,-15 3-4-16,14-4-10 0,-14 4-5 0,14-1-2 15,-14 1-21-15,16 0-10 0,-16 0-26 16,13 1-18-16,-4 1-21 0,-9-2-17 0,15 0-17 0,-6 3-19 15,-9-3-13-15,17 0-13 0,-9 2-19 0,-8-2-14 16,17-2-20-16,-17 2-119 0,13-1-315 0,-6-3 140 16</inkml:trace>
          <inkml:trace contextRef="#ctx0" brushRef="#br0" timeOffset="199051.99">8947 6048 101 0,'0'0'186'0,"0"0"-7"0,0 0 4 0,0 0-18 0,0 0-13 16,0 0-9-16,0 0-17 0,0 0-13 15,0 0-11-15,0 0-9 0,0 0-6 0,0 0-3 16,0 0 1-16,0 0 2 0,0 0-5 0,11 14-4 0,-10-7 1 16,-1-7-3-16,3 14 2 0,-3-14-8 0,1 14-4 15,0-5-6-15,2-2-4 0,-2 6-6 0,1-6-2 16,2 1-2-16,-4-8-5 0,2 14-7 16,1-7-3-16,-3-7 7 0,2 12-12 0,-2-12 1 0,4 6-3 15,-4-6-4-15,0 0 0 0,6 10 3 0,-6-10-3 16,2 6 1-16,-2-6-6 0,0 0 3 0,9 2-2 15,-9-2 0-15,0 0-1 0,0 0-1 0,0 0-3 16,0 0-2-16,19-8 2 0,-19 8-1 0,7-10-4 16,-3 4 1-16,-4 6-5 0,7-15 0 0,-2 5-9 15,0-2 4-15,-2 2-3 0,2-1 4 0,0 1-1 16,-1 3-4-16,2-1 3 0,-6 8 3 0,5-15-4 16,-5 5 4-16,2 2 6 0,-2 8 3 0,6-9 2 15,-6 9 5-15,1-11 1 0,-1 11 5 0,0 0-4 16,3-9 2-16,-3 9-9 0,0 0 0 0,0 0-4 15,0 0-3-15,0 0-2 0,2-8 0 0,-2 8-4 16,0 0 3-16,0 0 0 0,0 0 0 0,0 0 0 16,0 0 2-16,0 0-4 0,2 27 3 0,-2-27 3 15,3 12-4-15,-3-3 0 0,0-9 2 0,4 14-3 16,-1-4 2-16,-3-2-3 0,4 1 5 0,-4 1-3 16,5 1 3-16,-2-5 3 0,-3-6-8 0,5 15 1 0,-4-8 4 15,3-1-1-15,1 0 1 0,1-1 8 0,-6-5-8 16,11 9-1-16,-5-4 5 0,-6-5-6 15,14 1 2-15,-7 0-4 0,-7-1 5 0,14 0 2 0,-14 0-2 16,12-2 0-16,-12 2-6 0,18-7-6 0,-10 0-1 16,-2 2-4-16,4-2-3 0,-3-3-1 0,3-1-5 15,-4 0 0-15,-1 0 0 0,2 0-2 0,-2 0 3 16,0 3-2-16,1 0 0 0,-4 1-2 0,-2 7 1 16,7-14-8-16,-3 9-5 0,-4 5-8 0,1-12-8 15,-1 12-15-15,0 0-24 0,4-9-28 0,-4 9-22 16,0 0-23-16,0 0-17 0,2-9-171 0,-2 9-380 15,0 0 169-15</inkml:trace>
          <inkml:trace contextRef="#ctx0" brushRef="#br0" timeOffset="200156.98">9385 6110 127 0,'0'0'198'0,"0"0"-17"0,0 0-19 15,15-4-14-15,-15 4-13 0,0 0-9 0,15-5-10 16,-8 3-16-16,-7 2-4 0,18-5-13 0,-9 0-6 16,-9 5-7-16,15-7-10 0,-9 2-5 0,2-1-5 15,-4-1-4-15,5 3-6 0,-4-5-8 0,1 2-4 16,-4-1-10-16,-2 8-7 0,4-15-8 0,1 7-6 16,-5 0-7-16,0 8 6 0,2-15-3 0,-2 15-3 15,-4-11 0-15,4 11 1 0,-3-10 1 0,3 10 0 16,-9-9 4-16,9 9-5 0,0 0-2 0,-13-3-3 15,13 3 12-15,-13 0 7 0,13 0-5 0,0 0 7 16,-20 6 3-16,20-6-3 0,-11 3 4 0,4 2-1 16,1 2 1-16,6-7 1 0,-14 12-3 0,9-6 7 15,-1 0-5-15,0 0 2 0,3 3-3 0,3-9-2 16,-10 18 0-16,8-9 0 0,0 1 0 0,2-10 5 16,-3 15-4-16,3-8 1 0,0-7-3 0,-2 13 5 15,2-13 1-15,4 15-3 0,-3-7 10 0,3 0-4 16,0-2 7-16,-4-6 2 0,9 8-1 0,-3-2 1 0,2-3 6 15,1 3-6-15,-1-3-2 0,-8-3-1 16,17 3-5-16,-2 1 6 0,-2-4-6 0,3 0-3 16,-2 0 1-16,2-4-2 0,-2 3-4 0,1-1 1 0,-1-1 0 15,3 3 0-15,-2-6 3 0,-1 3-6 0,2-4 1 16,-5 1 0-16,6 0-2 0,-4 0 0 0,3-2-1 16,-3 0-4-16,-5-2 8 0,3 0-6 15,-1 2 2-15,0-1-5 0,-2-2 0 0,-1 4 4 0,-2-4 0 16,-1 5-2-16,1-2-1 0,-2 0-1 0,-3 8 1 15,4-15 0-15,-2 9-2 0,-2 6 1 0,0-15-1 16,0 15-2-16,0 0 0 0,-2-15-2 0,2 15-1 16,-4-8 1-16,4 8 3 0,-7-8-6 0,7 8 4 15,-8-6-4-15,8 6 2 0,0 0 1 0,-19 0 4 16,19 0-8-16,-15 3 4 0,15-3 2 0,-14 3 1 16,6 3-5-16,2-2 3 0,-1 1 0 0,-2 1 0 15,-1 0 1-15,3 2 1 0,-1 0-1 0,-1 1 1 16,2-3 2-16,1 4 0 0,-1-3 1 0,3 1 0 15,-1 0 0-15,4 1 3 0,0 1-3 0,1-10-11 16,-4 16 15-16,4-7 0 0,0-9-1 0,0 17-2 16,2-9 1-16,1 0 2 0,2-2 2 0,3 3 0 15,0-3-4-15,-2-2 6 0,2 2-5 0,7 0 5 0,-1-2-5 16,2-2 1-16,1 2-1 0,-4-3-2 0,4 1 2 16,5 0 4-16,-4-2-7 0,-1-4 0 0,5-1 4 15,-6 3-5-15,1-2 2 0,0-2-1 16,-1 0 1-16,2-4 2 0,-2 3 10 0,-3 0 0 0,-1-2 0 15,-2 4 0-15,-1-1-1 0,-1-2 6 0,0 5 11 16,-2-2 7-16,-6 5 9 0,10-8 4 0,-10 8 0 16,7-7-5-16,-7 7-4 0,6-5 0 0,-6 5-7 15,0 0-9-15,0 0-3 0,0 0-2 0,0 0-6 16,8-6-2-16,-8 6 1 0,0 0-3 0,0 0-2 16,0 0 3-16,0 0-3 0,0 0-2 0,0 0-1 15,0 0-1-15,-3 28 2 0,3-28 1 0,-1 10-2 16,1-10-2-16,-4 12-1 0,4-12 0 0,0 12 3 15,0-12-1-15,0 0-1 0,-2 14 1 0,2-14-3 16,0 0 1-16,3 7-1 0,-3-7 2 0,0 0 3 16,0 0 0-16,7 7-2 0,-7-7-1 0,0 0 2 15,15-4-4-15,-15 4 1 0,0 0-1 0,19-9-2 16,-19 9 0-16,0 0-6 0,0 0-3 0,0 0-3 16,45-34-12-16,-45 34-6 0,0 0 3 0,36-30 0 15,-36 30 2-15,0 0 4 0,34-22 3 0,-34 22 3 16,0 0 0-16,30-19-1 0,-30 19 6 0,0 0 3 15,0 0-1-15,0 0 4 0,38-10 3 0,-38 10-3 16,0 0 0-16,0 0 4 0,0 0-1 0,0 0 3 0,0 0 7 16,0 0 1-16,56 31 6 0,-56-31-5 15,0 0-3-15,21 31 0 0,-21-31-1 0,0 0 4 16,15 32 0-16,-15-32-4 0,0 0-13 0,15 42-15 16,-15-42-29-16,0 0-26 0,1 49-37 0,-1-49-42 0,0 0-52 15,-14 50-191-15,14-50-430 0,-19 39 190 0</inkml:trace>
        </inkml:traceGroup>
      </inkml:traceGroup>
    </inkml:traceGroup>
    <inkml:traceGroup>
      <inkml:annotationXML>
        <emma:emma xmlns:emma="http://www.w3.org/2003/04/emma" version="1.0">
          <emma:interpretation id="{A50C0D75-7CF9-4DC3-BDA5-FFEDB3975117}" emma:medium="tactile" emma:mode="ink">
            <msink:context xmlns:msink="http://schemas.microsoft.com/ink/2010/main" type="paragraph" rotatedBoundingBox="23454,10327 33140,9905 33230,11968 23544,12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711BB6-EED5-4EA3-A26E-7E1C593EBDA3}" emma:medium="tactile" emma:mode="ink">
              <msink:context xmlns:msink="http://schemas.microsoft.com/ink/2010/main" type="inkBullet" rotatedBoundingBox="23515,10619 23815,10606 23823,10794 23523,10807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201685.47">203 7740 75 0,'0'0'181'0,"0"0"-12"16,-4 9-9-16,4-9-7 0,0 0-10 0,0 0-3 15,0 0-4-15,8 18-9 0,-8-18-4 0,7 9-1 0,-5-5 0 16,-2-4-6-16,11 11 0 0,-5-4-8 0,-3-4-2 16,5 3-5-16,-8-6 1 0,9 6-6 0,0-1-4 15,-1-1-7-15,4-3-5 0,-12-1-6 0,17 3-1 16,-6-1-13-16,0-2-3 0,-11 0-7 0,18 1-3 15,-9-1-3-15,-9 0-2 0,21-3-6 0,-6 0-2 16,-6 1-6-16,0-2-2 0,-1 0-4 0,-2-2 3 16,5 3-5-16,-5-3-2 0,5-1 1 0,-6 1-2 15,1-3-7-15,2 1 1 0,-5 1 2 0,6-2-3 16,-4-2 2-16,-1 4-8 0,-2-3 3 0,1 4 2 16,0-3-7-16,-3 9 5 0,3-13-2 0,-1 5-3 15,-2 8-1-15,-2-12 1 0,2 12-6 0,-3-10 6 16,3 10-2-16,-6-12-2 0,6 12-1 0,-6-9 1 15,6 9-1-15,-9-3 1 0,9 3-1 0,-10-4-2 16,10 4 0-16,-15-1 4 0,15 1-4 0,0 0-3 0,-22 6-2 16,13-5-1-16,-2 3 2 0,2-2 3 15,-2 2-8-15,-1 2-1 0,1 0 0 0,-2 0 1 16,2 1-4-16,-3-1-7 0,7 0-2 0,-5-1-7 0,4 2-3 16,0-1-8-16,2 0-7 0,-5 1-8 0,5 0-8 15,0 1-6-15,2-2-18 0,-1 0 1 0,3 2-11 16,2-8-15-16,-7 11-12 0,7-11-10 0,-1 12-40 15,1-12-157-15,-2 11-364 0,2-11 161 0</inkml:trace>
      </inkml:traceGroup>
      <inkml:traceGroup>
        <inkml:annotationXML>
          <emma:emma xmlns:emma="http://www.w3.org/2003/04/emma" version="1.0">
            <emma:interpretation id="{F17AA8E2-CC84-4E45-9508-E21203B64DFA}" emma:medium="tactile" emma:mode="ink">
              <msink:context xmlns:msink="http://schemas.microsoft.com/ink/2010/main" type="line" rotatedBoundingBox="24404,10285 33140,9905 33167,10508 24430,10888"/>
            </emma:interpretation>
          </emma:emma>
        </inkml:annotationXML>
        <inkml:traceGroup>
          <inkml:annotationXML>
            <emma:emma xmlns:emma="http://www.w3.org/2003/04/emma" version="1.0">
              <emma:interpretation id="{3F3A4A34-1645-4A40-AA9C-E4117ABA68F4}" emma:medium="tactile" emma:mode="ink">
                <msink:context xmlns:msink="http://schemas.microsoft.com/ink/2010/main" type="inkWord" rotatedBoundingBox="24410,10431 26212,10352 26228,10725 24426,10803"/>
              </emma:interpretation>
            </emma:emma>
          </inkml:annotationXML>
          <inkml:trace contextRef="#ctx0" brushRef="#br0" timeOffset="203597.21">1134 7739 8 0,'0'0'185'0,"0"0"-21"16,0 0-6-16,0 0-5 0,0 0-13 0,0 0-7 16,0 0-10-16,0 0 6 0,0 0-12 0,0 18-3 15,0-18-4-15,0 0-3 0,8 4-3 0,-8-4-1 16,0 0-5-16,17 2-3 0,-17-2-9 0,15-2-3 16,-15 2-11-16,19-4-5 0,-6 2-7 0,0 1-3 15,1-2-8-15,1 1-6 0,-4 0-3 0,6 1-3 16,-5-4-4-16,5 1-1 0,-1-2-4 0,0-1-3 15,-1 1-3-15,0 1-1 0,-1 0-6 0,3-3 2 16,-5 4-3-16,0-1 0 0,1-1-4 0,-4 0 1 0,0-1-2 16,-1 4 5-16,-2-2-6 0,2 1 1 15,-8 4-3-15,8-9 2 0,-8 9-1 0,7-8-2 16,-7 8-3-16,2-7 3 0,-2 7-4 0,0 0 4 0,0-12-4 16,0 12 0-16,0 0-1 0,-12-10 0 0,12 10-2 15,-7-4-2-15,7 4 0 0,-12-5 3 0,12 5 2 16,-17-3-4-16,8 3 0 0,9 0 1 0,-17 3 0 15,2-1-1-15,2 1-1 0,-1-2 2 0,2 2-2 16,-2 0 2-16,1 1 4 0,-2-1-4 0,3 0 1 16,-2-1 1-16,0 2 0 0,2 1 0 0,-2 0 0 15,3 0 4-15,-3 1 1 0,2-2-5 0,-2 1 3 16,3 1 3-16,5 0 0 0,-5 0-2 0,5-2 0 16,-5 4 1-16,-1-1-2 0,7 0 0 0,-1-1 2 0,0 2-1 15,0-1-2-15,1 0 1 0,5-7 2 16,-8 11-4-16,4-5 0 0,4-6 3 0,-3 11-4 15,3-11 3-15,-2 8-2 0,2-8 2 0,0 0-3 0,2 15 2 16,-2-15 0-16,7 5 1 0,-7-5-2 0,8 4 4 16,-8-4-4-16,17 3-2 0,-11-3-5 0,-6 0 3 15,28-6-2-15,-17 3-1 0,6-2 1 0,0 0-5 16,3 0 1-16,1-4 1 0,-2 2 1 0,4-2 1 16,-1 0-3-16,-1 0 4 0,-2-1-5 0,5 1 4 15,-6-4 1-15,-2 5 3 0,-3-2-4 0,4-1 1 16,-3 1 0-16,1 4 1 0,-3-3 2 0,1 1 2 15,-2-2-3-15,1 4 4 0,-3-1-5 0,-1 1 6 16,4-2-3-16,-7 4 0 0,2-1-2 0,0 0 3 16,-7 5 0-16,11-9 0 0,-11 9-2 0,9-4 1 15,-9 4 0-15,7-4 2 0,-7 4-1 0,0 0-2 16,13-3-2-16,-13 3 5 0,0 0 4 0,0 0 3 0,0 0 1 16,11 7-2-16,-11-7 3 0,6 7 4 15,-6-7 4-15,4 11 6 0,-2-3-1 0,-2-8 0 16,0 12-3-16,0-12 4 0,0 16-3 0,0-7 4 0,0-9-9 15,3 15 4-15,-6-3-6 0,3-12 0 0,3 16 0 16,-1-8 2-16,-2 1-3 0,0-9-5 0,3 13 1 16,-3-13-1-16,0 12 1 0,0-12-1 0,3 10-7 15,-3-10-2-15,6 9-5 0,-6-9 1 0,5 3-4 16,-5-3-6-16,12 0-9 0,-12 0-4 0,12 0-2 16,-12 0 0-16,17-6 2 0,-7 3-5 0,5-2-4 15,-3 0-2-15,-2-1 3 0,2 2 4 0,5-3 4 16,-5-1 2-16,7-1 4 0,-4 4 2 0,-1-1 2 15,0-3 5-15,-3 3 1 0,-5 2 6 0,2-2 4 16,1 3 11-16,-1 0 5 0,-8 3 2 0,15-6 2 16,-12 2 4-16,-3 4-5 0,0 0 3 0,14-5-3 15,-14 5 1-15,9-2-8 0,-9 2 1 0,0 0 2 0,0 0-2 16,0 0 4-16,0 0 0 0,10 8-6 16,-10-8 4-16,0 10 2 0,0-10 4 0,1 11-3 0,-1-11 0 15,-1 11-1-15,1-11-3 0,-2 14 0 16,2-14 2-16,-3 12-7 0,3-12 2 0,-5 11 0 0,5-11-1 15,0 10-2-15,0-10-2 0,-3 9-1 0,3-9 5 16,0 0-4-16,0 0-6 0,-4 7 4 0,4-7 2 16,0 0-9-16,0 0 7 0,0 0-8 0,0 0 1 15,0 0 0-15,0 0 0 0,18 0-5 0,-18 0-5 16,17-10-7-16,-6 6-3 0,-6-3-7 0,4 1-1 16,3-2-2-16,2 0 0 0,-3-2 0 0,3 0 0 15,-2 2 3-15,2-4 3 0,1 4 2 0,-2-2 5 16,-1 1 4-16,2 2 4 0,-6 0 7 0,-2-1 6 0,2 5 5 15,-1-2 7-15,-7 5 1 0,10-7 1 16,-10 7-3-16,7-6-1 0,-7 6 1 0,0 0 0 16,10-1 3-16,-10 1 0 0,0 0 1 0,0 0 2 0,4 13 3 15,-4-13-1-15,5 12 3 0,-5-5 0 0,0-7-2 16,3 17-5-16,0-7 1 0,-3 0 0 0,4 1-2 16,-2 0 1-16,-2 3-6 0,5-6 4 0,-5 1 0 15,6 2-1-15,-4-4 0 0,2 1-3 0,1-2-5 16,-2 0 6-16,4 0-1 0,0-1 1 0,0-1-3 15,1-1-2-15,3-2 0 0,3 1 2 0,-3 0-8 16,4-4-6-16,2 0 1 0,-3-3-5 0,3 0-3 16,5-5-6-16,-5 0-3 0,7-4-1 0,-2 5-6 15,-1-4 2-15,1-1 1 0,0-2-3 0,1 1-2 0,3-9 6 16,-7 8 1-16,2-2 3 0,4-5 1 0,-1 0 2 16,-5 7 7-16,-2-2 0 0,0 0 10 15,0 3 9-15,-2-1 4 0,-5 7 10 0,-1-2-1 16,3 1 6-16,-7 0 0 0,0 2 9 0,-1 5 2 15,2-4 0-15,-6 7-1 0,10-6-4 0,-10 6-3 16,7-6-2-16,-7 6-6 0,0 0-2 0,5-6-5 0,-5 6 3 16,0 0-6-16,0 0 2 0,0 0 0 0,0 0-4 15,12 12 1-15,-12-12 1 0,5 13-4 0,-5-5 3 16,5 2 1-16,-4 3-1 0,-1 1-2 0,0 0 2 16,3-1-1-16,0 3-1 0,-3-1-3 0,5 0 6 15,-3 1-1-15,2-3 3 0,-4 1-4 0,6 1-2 16,-4-5-1-16,1 5 1 0,-1-5-1 0,2 0-1 15,-1-2 2-15,0 1-5 0,-3-9 3 0,5 12 1 16,-3-6 1-16,-2-6 0 0,7 9-3 0,-7-9 4 16,10 6-4-16,-10-6 0 0,7 4 1 0,-7-4 5 15,9 2-5-15,-9-2-1 0,0 0 0 0,0 0 2 0,0 0-6 16,0 0 2-16,0 0-2 0,8-16-4 16,-8 16 0-16,0 0-1 0,0 0 1 0,0 0-1 0,-12-17 0 15,12 17-1-15,-12-5 0 0,2 1 4 0,10 4-2 16,-17-2 0-16,17 2-2 0,-24 2 1 0,11 1 0 15,-1-2 5-15,0 0-2 0,2 3 0 0,-3 0 6 16,1 2-1-16,1 0-4 0,4 0 5 0,-3 0-3 16,4 2-1-16,-1-2 2 0,4 0 1 0,0 0-2 15,5-6 7-15,-7 10-3 0,5-4-3 0,2-6 1 16,-6 13 3-16,6-13 0 0,0 9 5 0,0-9 1 16,0 0 4-16,6 9-1 0,-6-9 2 0,11 4 1 15,-3-2 0-15,-8-2-1 0,17 0-6 0,-3 0 2 16,-2-2-2-16,3 1-3 0,-4 0 1 0,2-4-13 15,-3 4-15-15,0-3-10 0,-10 4-15 0,17-4-21 16,-10 1-18-16,0 0-19 0,-7 3-18 0,10-3-23 0,-10 3-35 16,11-5-27-16,-11 5-211 0,0 0-452 0,13-2 200 15</inkml:trace>
        </inkml:traceGroup>
        <inkml:traceGroup>
          <inkml:annotationXML>
            <emma:emma xmlns:emma="http://www.w3.org/2003/04/emma" version="1.0">
              <emma:interpretation id="{62947C42-CC67-412D-8EAB-C7115003F445}" emma:medium="tactile" emma:mode="ink">
                <msink:context xmlns:msink="http://schemas.microsoft.com/ink/2010/main" type="inkWord" rotatedBoundingBox="27128,10297 27824,10267 27842,10698 27147,10728"/>
              </emma:interpretation>
            </emma:emma>
          </inkml:annotationXML>
          <inkml:trace contextRef="#ctx0" brushRef="#br0" timeOffset="204207.92">3816 7526 167 0,'0'0'237'0,"0"0"-12"15,0 0-14-15,0 0-10 0,0 0-14 16,0 0-11-16,0 0-9 0,0 0-12 0,0 0-10 0,0 0-15 15,0 0-2-15,0 0-11 0,25-16-9 0,-25 16-4 16,12-7-9-16,-3 5-10 0,-4-4-3 0,3-4-10 16,0 2-7-16,1 1-5 0,3-3-8 0,-4-1-2 15,1 1-12-15,1-1-1 0,-3 1-3 0,2-1-3 16,-1 1-3-16,0-2-2 0,-4 4 1 0,1-1-6 16,2-1-3-16,-5 3 0 0,1-1 0 0,-3 8-2 15,5-10 1-15,-5 10-6 0,9-9-9 0,-9 9 4 16,0 0-2-16,0 0 1 0,1-7-3 0,-1 7-3 15,0 0 3-15,0 0 1 0,0 0-7 0,0 0 4 16,0 0 2-16,0 0-1 0,-13 32-2 0,11-21 3 0,-2 2 0 16,-1 2-5-16,-3 4 5 0,4-4 2 0,1 4-1 15,-2-2-1-15,0 1 7 0,0 2-3 16,1-6 1-16,1 2 0 0,-2-1-5 0,5 0 4 0,-2-3-1 16,0 1-1-16,1 0 3 0,-1-2-2 0,0-2 4 15,2-9-5-15,-3 17 0 0,3-10-1 0,0-7-7 16,0 13-17-16,0-13-18 0,0 12-19 0,0-12-20 15,0 0-22-15,0 12-18 0,0-12-28 0,0 0-19 16,7 6-14-16,-7-6-52 0,0 0-158 0,0 0-421 16,0 0 187-16</inkml:trace>
          <inkml:trace contextRef="#ctx0" brushRef="#br0" timeOffset="204707.82">4131 7560 235 0,'6'-8'238'16,"-6"8"-16"-16,0 0-16 0,5-6-11 0,-5 6-17 0,0 0-12 16,6-6-10-16,-6 6-13 0,0 0-7 15,6-8-11-15,-6 8-7 0,10-8-8 0,-10 8-8 0,7-7-15 16,-7 7-5-16,9-10-7 0,-4 6-3 0,0-2-10 16,1 0-3-16,-3 0-8 0,4 1 0 0,-7 5-7 15,8-20-2-15,-3 9-4 0,-1 3-4 0,3-1-5 16,-4-3 1-16,0-1-6 0,4 3-1 0,-5 1-3 15,1 2 3-15,3-2-7 0,-6 9 4 0,4-14 3 16,-2 6 7-16,-2 8-2 0,2-11 1 0,-2 11-3 16,3-10 6-16,-3 10-5 0,0 0 1 0,5-10-9 15,-5 10 2-15,0 0-2 0,3-6-3 0,-3 6-2 16,0 0-8-16,0 0-5 0,0 0 4 0,0 0 1 0,0 0-3 16,0 0 0-16,0 0-1 0,-8 29-3 0,8-29 6 15,-3 20 0-15,2-12 8 0,-3 5-7 16,-5 3 4-16,6-2 0 0,-2 5 4 0,-2-2 4 0,0 2 3 15,0-1 0-15,2 3-2 0,0-4-9 0,-2 0 8 16,2-2 0-16,-2-2-2 0,2 5-2 0,0-3-2 16,1 0 3-16,-1-3-9 0,5 1 4 0,-6-4 5 15,6 3-7-15,-1-4 0 0,1-8-9 0,0 16-13 16,1-9-17-16,-1-7-8 0,3 14-26 0,-3-14-14 16,5 12-24-16,1-10-30 0,-6-2-20 0,11 7-30 15,-4-5-30-15,-7-2-259 0,17-2-510 0,-3 0 226 16</inkml:trace>
          <inkml:trace contextRef="#ctx0" brushRef="#br0" timeOffset="204924.24">4439 7702 1 0,'5'6'187'0,"-5"-6"-10"15,0 0-2-15,12 6-12 0,-12-6-11 0,8 4-3 16,-8-4-2-16,0 0-9 0,9 3 2 0,-9-3-1 15,8 3-1-15,-8-3 0 0,6 4 3 0,-6-4-2 16,0 0 4-16,0 0-2 0,0 0-4 0,0 0-1 16,17-7-1-16,-17 7 3 0,0 0-11 0,5-7-8 15,-5 7-12-15,7-7-9 0,-7 7-8 0,2-10-10 16,-2 10-6-16,0 0-7 0,2-12-10 0,-2 12-12 16,0 0-17-16,0 0-20 0,-2-13-26 0,2 13-28 15,-10-3-29-15,10 3-32 0,0 0-38 0,-18 3-40 16,18-3-39-16,-21 7-69 0,6-4-168 0,1 2-498 15,0 1 221-15</inkml:trace>
        </inkml:traceGroup>
        <inkml:traceGroup>
          <inkml:annotationXML>
            <emma:emma xmlns:emma="http://www.w3.org/2003/04/emma" version="1.0">
              <emma:interpretation id="{F4C1A86B-8660-4678-B30C-883A3B0EC7C0}" emma:medium="tactile" emma:mode="ink">
                <msink:context xmlns:msink="http://schemas.microsoft.com/ink/2010/main" type="inkWord" rotatedBoundingBox="28347,10164 29815,10100 29839,10653 28371,10717"/>
              </emma:interpretation>
            </emma:emma>
          </inkml:annotationXML>
          <inkml:trace contextRef="#ctx0" brushRef="#br0" timeOffset="-140675.61">5045 7269 7 0,'0'0'59'0,"0"0"-7"0,0 0-2 15,0 0-7-15,0 0-7 0,0 0 1 0,0 0 0 16,0 0-5-16,0 0 7 0,0 0-9 0,0 0-2 15,0 0-1-15,0 0 1 0,0 0-5 0,0 0 0 16,0 0 3-16,0 0-3 0,0 0-4 0,0 0 1 16,0 0 3-16,0 0-3 0,0 0-4 0,0 0-2 15,0 0 3-15,0 0-6 0,0 0 3 0,0 0-6 16,0 0 1-16,0 0-5 0,0 0-2 0,0 0 4 16,0 0-4-16,0 0-2 0,0 0-7 0,0 0 2 15,0 0-3-15,0 0 0 0,0 0 2 0,0 0-8 16,0 0-5-16,0 0-2 0,0 0-4 0,0 0-8 15,0 11-7-15,0-11-8 0,0 0-45 0,0 0-99 0,0 0 45 16</inkml:trace>
          <inkml:trace contextRef="#ctx0" brushRef="#br0" timeOffset="-140150.74">5045 7280 10 0,'0'0'56'0,"0"0"4"0,0 0-4 0,0 0-5 15,0 0 3-15,0 0 1 0,0 0-6 0,0 0 0 0,0 0-4 16,0 0-1-16,0 0 1 0,0 0-9 0,0 0-2 15,0 0-3-15,0 0 0 0,0 0-2 0,0 0 0 16,0 0 1-16,19-17-3 0,-19 17 2 0,0 0-11 16,0 0-1-16,0 0-9 0,0 0 8 0,0 0-3 15,0 0-2-15,0 0 0 0,0 0 1 0,0 0-8 16,0 0-3-16,0 0-10 0,0 0 3 0,0 0 0 16,0 0-11-16,0 0-3 0,0 0-2 0,0 0-2 15,0 0-1-15,0 0-4 0,0 0-9 0,0 0-15 16,0 0-66-16,0 0-129 0,0 0 58 0</inkml:trace>
          <inkml:trace contextRef="#ctx0" brushRef="#br0" timeOffset="-139076.72">5064 7286 8 0,'0'0'90'0,"0"0"-5"0,0 0-6 0,0 0-9 0,0 0-4 16,0 0-6-16,0 0 5 0,0 0-7 0,0 0 2 16,0 0-8-16,0 0 6 0,0 0-4 0,0 0 2 15,0 0-8-15,0 0-1 0,0 0 2 0,0 0 0 16,0 0-8-16,0 0 2 0,0 0-9 0,0 0-1 16,0 0-2-16,10-20-4 0,-10 20-7 0,0 0 2 15,0 0-1-15,0 0-2 0,0 0-2 0,0 0-3 16,0 0 5-16,0 0-3 0,0 0-5 0,0 0 0 15,0 0-8-15,0 0 8 0,0 0-11 0,0 0 0 16,0 0 3-16,0 0 6 0,0 0-5 0,0 0-2 0,0 0 1 16,0 0 1-16,0 0 2 0,0 0-1 0,0 0-2 15,0 0 1-15,0 0-4 0,0 0 3 16,0 0 4-16,0 0-4 0,0 0 0 0,0 0-8 0,0 0-5 16,0 0-6-16,0 0-13 0,0 0 0 0,0 0-9 15,0 0-7-15,0 0-16 0,0 0-10 0,0 0-32 16,0 0-81-16,0 0-198 0,0 0 88 0</inkml:trace>
          <inkml:trace contextRef="#ctx0" brushRef="#br0" timeOffset="-139556.23">5064 7263 47 0,'0'0'57'16,"0"0"-8"-16,0 0 0 0,0 0-7 0,0 0-14 15,0 0 8-15,0 0-7 0,0 0 3 0,0 0-11 16,0 0 2-16,0 0-3 0,0 0-5 0,0 0-2 15,0 0 7-15,0 0-10 0,0 0 8 0,0 0-5 0,0 0 0 16,0 0 2-16,0 0-5 0,0 0 7 0,0 0-4 16,0 0 5-16,0 0-2 0,0 0-1 0,0 0 4 15,0 0 1-15,0 0-9 0,0 0 12 0,0 0-6 16,0 0-1-16,0 0-4 0,0 0 10 0,0 0-9 16,0 0 3-16,0 0-5 0,0 0 3 0,0 0-5 15,0 0-3-15,0 0 7 0,0 0-10 0,0 0 1 16,0 0 4-16,0 0-3 0,0 0 3 0,0 0-2 15,0 0-5-15,0 0 4 0,0 0 1 0,0 0-1 16,0 0 6-16,0 0-8 0,0 0 3 0,0 0 1 0,0 0 2 16,0 0-6-16,0 0 7 0,0 0 0 15,0 0-1-15,0 0 1 0,0 0 2 0,0 0-12 16,0 0 3-16,0 0 6 0,0 0 0 0,0 0 0 0,0 0-4 16,0 0-7-16,0 0 3 0,0 0 4 15,0 0 3-15,0 0-4 0,0 0-7 0,0 0 2 0,0 0-7 16,0 0-1-16,0 0-7 0,0 0-5 0,0 0-6 15,0 0-4-15,0 0-7 0,0 0-13 0,0 0-17 16,0 0-62-16,0 0-142 0,0 0 63 0</inkml:trace>
          <inkml:trace contextRef="#ctx0" brushRef="#br0" timeOffset="-136815.72">5086 7287 25 0,'0'0'98'0,"0"0"-6"16,0 0 8-16,0 0-7 0,0 0-3 0,0 0-9 15,0 0-1-15,0 0-2 0,9-3-5 0,-9 3-7 16,0 0 4-16,0 0-11 0,0 0-3 0,0 0 4 0,3-9-8 16,-3 9-7-16,0 0 3 0,0 0-12 15,0 0 5-15,3-6-5 0,-3 6-2 0,0 0-4 16,0 0 2-16,0 0-6 0,0 0 4 0,2-11-2 0,-2 11-1 15,0 0 4-15,0 0-1 0,0 0-2 0,0 0-1 16,0 0-2-16,6-6 1 0,-6 6-1 0,0 0 0 16,0 0-2-16,0 0-3 0,0 0-1 0,0 0-4 15,0 0-1-15,0 0 1 0,0 0-1 0,0 0-3 16,0 0 1-16,0 0-2 0,0 0-4 0,0 0 5 16,0 0-4-16,0 0-3 0,0 0-1 0,0 0 3 15,0 0 2-15,0 0-5 0,0 0 0 0,0 0 2 16,0 0-3-16,0 0 2 0,0 0-5 0,0 0 1 15,0 0 1-15,0 0 0 0,0 0 0 0,0 0-1 16,0 0 5-16,0 0 1 0,0 0-4 0,0 0 0 16,0 0 1-16,0 0 0 0,0 0 4 0,0 0-2 0,0 0-1 15,0 0-1-15,0 0 3 0,0 0-3 16,0 0-3-16,0 0 5 0,0 0-2 0,0 0-2 0,0 0 4 16,0 0 4-16,16-5 2 0,-9 2 3 0,-7 3 2 15,0 0 1-15,19-2 4 0,-4 1 1 0,-2 1 0 16,1-3 0-16,0 3-1 0,3-2-2 0,6 1 2 15,-6-1-3-15,1-1 8 0,-1 0-1 0,0 3-6 16,6-1 4-16,-6-2-5 0,0 1 2 0,-1 0 1 0,1 2-5 16,-1-2-1-16,-1 2 1 0,-3-1-3 15,-3 0-3-15,2-1-1 0,-11 2 0 0,16 2-2 16,-16-2 3-16,13-2-1 0,-13 2-4 0,10-4-3 0,-10 4 2 16,0 0-4-16,12 2-7 0,-12-2-2 15,0 0-7-15,0 0-4 0,0 0-4 0,0 0-4 16,10 2-1-16,-10-2 1 0,0 0-10 0,0 0 6 15,0 0-2-15,0 0-2 0,0 0 7 0,0 0-5 0,0 0 7 16,-19 20-1-16,19-20-1 0,-7 9 4 0,2-7 5 16,5-2 0-16,-7 6 7 0,7-6-2 0,-7 4-3 15,7-4-3-15,-10 9 16 0,10-9 4 0,-9 9 5 16,4-3 2-16,-3 0 9 0,6 1 5 0,-5-1 3 16,-3 3 1-16,3 3 3 0,-2-1 3 0,2 1-1 15,-1 2 0-15,2-5 1 0,-2 6 3 0,0-3-2 16,3 2-9-16,0 0 5 0,-2-1 5 0,6 1 1 15,-3-1-1-15,-1 2-2 0,3-4-3 0,1 2 0 16,0 2 1-16,-2-2-7 0,3 1-1 0,0-2-1 16,-1-1 1-16,1-1-7 0,0-10 4 0,0 18-2 15,0-9 2-15,0-9-5 0,0 17-1 0,0-10-1 0,0-7-1 16,0 13-2-16,0-13-2 0,1 12 2 0,-1-12 2 16,5 11-4-16,-5-11 2 0,2 11-2 0,0-3-2 15,-2-8 0-15,0 0 2 0,2 9-7 0,-2-9 6 16,4 6-5-16,-4-6 1 0,0 0-3 0,6 5 0 15,-6-5 0-15,0 0 1 0,0 0 0 0,0 0-3 16,0 0-3-16,13-3-1 0,-13 3-4 0,0 0 1 16,19-9-10-16,-13 4 5 0,-1-2-2 0,2 1-1 15,1 0-2-15,1-6-5 0,0 4 1 0,-2-3-1 16,0 0-2-16,4-2 2 0,-1 1-1 0,3-5 3 16,-2 1 1-16,-3 2 4 0,3-3-1 0,-3 4 3 15,4-4-1-15,0-3 5 0,0 6-4 0,-7-1 7 16,1 0-1-16,2 3 0 0,-1-1 0 0,-1 0 7 0,3 1 0 15,-3-1-11-15,1 0 9 0,0 2 3 0,1-1 0 16,-2 2 3-16,2-1-4 0,-1-1 1 0,2 2 2 16,-3-1-4-16,1 0 6 0,-2 3-3 0,2 1 3 15,-1-4 3-15,-2 4-3 0,1-1 2 0,2 2 5 16,-2-2 1-16,-2 0 5 0,-3 8 3 16,6-11 0-16,0 5 1 0,-6 6-2 0,5-8 1 0,-5 8 1 15,5-11 0-15,-5 11-1 0,4-5-1 0,-4 5-4 16,0 0 0-16,0 0 1 0,5-9-1 0,-5 9-3 15,0 0 0-15,0 0-5 0,0 0 3 0,0 0-6 16,0 0 0-16,0 0-6 0,0 0 6 0,0 0 3 16,0 0 4-16,-4 35 0 0,0-20 5 0,2 4-1 15,-3 1 2-15,-2 1 1 0,0-1 1 0,2 2 1 16,0 0 2-16,-2 1-3 0,1 0 1 0,-2-1 1 16,4 1 7-16,-1-2-3 0,0 2-1 0,1-4-1 15,-1 1 1-15,2-3-5 0,0-2 1 0,1 5-5 0,0-6 3 16,0-1-2-16,0 1 1 0,1 0-4 15,1-3-1-15,1 1 2 0,-1-12-1 0,-1 18-3 16,1-18 3-16,0 13-1 0,1-4-2 0,3-3-2 0,-4-6 5 16,2 11-5-16,-2-11 3 0,6 10-2 0,-6-10 1 15,5 6 2-15,-5-6 1 0,3 6-1 0,-3-6-2 16,0 0-1-16,0 0 1 0,17-3-1 0,-17 3 2 16,14-3 1-16,-7-2-3 0,1-2 3 0,2 3-4 15,1-2 3-15,-3-3-4 0,3-1-4 0,0 2-3 16,1-5 3-16,-2 2-5 0,0 1-1 0,0-1-1 15,1 0 1-15,-1 0 3 0,-1 2-2 0,0-1 3 16,-3 1-3-16,0 2-2 0,0 0 4 0,1-1 2 16,-2 2 0-16,-5 6 0 0,6-11-3 0,-6 11 0 15,7-7 2-15,-7 7 0 0,5-6-1 0,-5 6 0 16,0 0-1-16,8-9 1 0,-8 9-1 0,0 0-3 16,0 0-1-16,0 0 3 0,0 0-2 0,0 0 3 0,0 0 0 15,0 0 2-15,0 0-1 0,8 21 0 0,-8-14-1 16,0-7 2-16,0 15 0 0,0-5-2 0,0-10 3 15,0 17 3-15,1-7-3 0,-1-1 3 0,0 3-2 16,3-3 1-16,-2 1 0 0,-1-10 3 0,3 16-3 16,1-9 0-16,1 0 4 0,-2-1 1 0,-3-6-5 15,7 9 7-15,0-5 0 0,-7-4 4 0,12 9 0 16,-4-7-3-16,1 1 1 0,2-3 1 0,-1 0 0 16,4-2 0-16,0 1-2 0,1-1 0 0,-2-4 0 15,0 3 0-15,3-4-2 0,-3 2-3 0,1-2-1 16,-2-2 2-16,1 0 3 0,-1 2-5 0,-2-2-1 15,3 0 0-15,-1-3-4 0,0 3 1 0,-2-4 9 16,-2 2-9-16,1 2-3 0,-1-4 0 0,-3 4 2 16,2-1-6-16,-5 1 0 0,5 0 8 0,-2 2-6 15,-5 7 4-15,3-14-3 0,-3 5 0 0,0 9 1 16,0-16 1-16,0 16 1 0,-6-12-2 0,6 12 0 16,-2-11 1-16,2 11 1 0,-5-9-2 0,5 9-1 0,-11-8-1 15,5 5 4-15,6 3-1 0,-12-1-4 0,12 1 2 16,-16 0 1-16,16 0 2 0,-18 4 0 15,10 0-3-15,-2 2 0 0,-1 4 4 0,1-2-1 16,3-1 0-16,-2 4-2 0,0-1 5 0,4 0-3 0,-2 2 2 16,1-1 0-16,0 0 0 0,2 0-1 0,2-2 6 15,2 1-4-15,0-10 1 0,-2 17 5 0,0-7-1 16,4 0-2-16,0-1 0 0,0 1 8 0,2-4 0 16,2-1 3-16,0 1 4 0,6 3-1 0,0-3 4 15,-2-4-6-15,4 2 4 0,3-2 1 0,7-1-2 16,-1-1-5-16,0 0 6 0,0 0-7 0,1-1 0 15,-2 1-2-15,2-2 0 0,-1-3-2 0,-1 1-2 16,-5 2 4-16,-1-2-5 0,-2 2 0 0,-1-2 0 16,-1 0 3-16,1 2-2 0,-6-1-3 0,-7 3 0 15,13-4 2-15,-13 4 0 0,10-3-4 0,-10 3 1 16,0 0-3-16,0 0-7 0,9-3-8 0,-9 3-6 16,0 0-10-16,0 0-7 0,10-3-14 0,-10 3-18 0,0 0-12 15,0 0-20-15,0 0-12 0,0 0-15 0,0 0-22 16,0 0-9-16,0 0-30 0,0 0-136 0,0 0-353 15,0 0 156-15</inkml:trace>
        </inkml:traceGroup>
        <inkml:traceGroup>
          <inkml:annotationXML>
            <emma:emma xmlns:emma="http://www.w3.org/2003/04/emma" version="1.0">
              <emma:interpretation id="{F285E3CA-D916-458D-9C9D-512C3298AE4D}" emma:medium="tactile" emma:mode="ink">
                <msink:context xmlns:msink="http://schemas.microsoft.com/ink/2010/main" type="inkWord" rotatedBoundingBox="30418,10024 33140,9905 33166,10491 30444,10609"/>
              </emma:interpretation>
            </emma:emma>
          </inkml:annotationXML>
          <inkml:trace contextRef="#ctx0" brushRef="#br0" timeOffset="-134404.54">7113 7397 211 0,'0'0'193'0,"2"-12"-13"0,-2 12-16 0,0 0-15 0,0 0-12 15,0 0-14-15,0 0-8 0,0 0-13 0,0 0-12 16,0 0 5-16,0 0-9 0,0 0-6 0,0 0-3 16,0 0-8-16,11 20-2 0,-11-20-5 0,6 13-3 15,-2-7-4-15,-3 2 4 0,3 1-4 0,-3-1 0 16,4 4-7-16,-2 1-1 0,1-5-7 0,-2 6-2 15,2-1 1-15,-2-3-6 0,2 1-3 0,-3-3-4 0,3 1-6 16,-2 0 4-16,2 2-6 0,-1-4 1 0,-3-7-3 16,4 14 1-16,1-6-1 0,-1-2-1 15,0 0-4-15,-4-6 3 0,8 10 1 0,-8-10-2 0,6 9-1 16,0-7 1-16,-6-2 1 0,7 4 3 0,-7-4-1 16,12 0 0-16,-12 0 0 0,0 0-2 0,22-6 0 15,-15 2 0-15,5-1-7 0,-4 1 2 16,2-3-1-16,4-1 2 0,-2-1-2 0,0-1 1 0,-3-1-4 15,2 2 1-15,-1-2 0 0,1 0 2 0,-2-3-4 16,0 3 6-16,0 0-9 0,-5-1 1 0,2 2-1 16,1 0 2-16,-2-1-2 0,-2 1 0 0,1 5 1 15,-4 5 0-15,2-12-1 0,-2 12 2 0,6-11-3 16,-6 11 0-16,3-5-3 0,-3 5 2 0,0 0-3 16,0 0 1-16,4-10-5 0,-4 10-4 0,0 0-6 15,0 0-1-15,0 0-1 0,0 0 6 0,0 0 0 16,0 0 3-16,0 0-3 0,0 0 1 0,16 4 2 15,-16-4 2-15,0 0-1 0,13 10 2 0,-6-6-1 16,-3 3 4-16,2-4-1 0,1 4-1 0,-7-7 3 16,11 12 0-16,-4-6 1 0,0 0 1 0,2 3 0 15,-4-6-1-15,1 2 4 0,1 2-2 0,1-4-1 0,2 6-1 16,-1-8 0-16,-1 2 4 0,1-1 8 0,1 0-7 16,-10-2 0-16,17 1 0 0,-7-1-2 15,-10 0-1-15,24-1 4 0,-14 1-4 0,-1-2-1 16,0 0 4-16,-9 2-2 0,23-2 1 0,-16 0-3 0,3-3 1 15,-1-1 4-15,1 1-1 0,-1 0 0 0,-2 1 2 16,-7 4-4-16,13-11 0 0,-7 5-4 16,0 2-1-16,-1-4-1 0,-5 8 1 0,8-13-1 0,-4 6-1 15,0 1-1-15,-4 6 0 0,2-11 0 0,-2 11 5 16,0-13-6-16,0 13 0 0,0 0 4 0,-6-15-3 16,0 10 1-16,6 5-1 0,-11-5 2 0,11 5 1 15,-13-2-3-15,13 2 2 0,-17-2-1 0,6 2 2 16,-2 0-1-16,1 4 2 0,1-1-2 0,-5 3 1 15,3-2 2-15,1 2 1 0,-2 3 1 0,1-3 1 16,1 6 2-16,0-6 0 0,0 7-1 0,2-3-3 0,3 2 12 16,-1-1-2-16,1-1-9 0,0 1-1 15,2-4 1-15,1 5 1 0,0-3 1 0,4-9 1 16,0 13-1-16,0-13 1 0,-1 12-2 0,1-12 5 0,2 9 1 16,-2-9-2-16,7 10 2 0,-7-10 0 0,12 3 1 15,-3-2-2-15,-9-1 0 0,17-1 2 0,-7 1 4 16,3-3 1-16,0 0 3 0,-4-1-1 15,5-3-2-15,-1 2-3 0,1-4 0 0,0 2-3 0,2 1-1 16,-3-3 1-16,0-1 0 0,2 3-2 0,-4 0 3 16,0-2-4-16,-3 3-1 0,2 1 0 15,-5-4 1-15,-5 9 1 0,10-5-1 0,-3 3-4 16,-7 2 2-16,7-6-3 0,-7 6 0 0,0 0-1 0,8-4-1 16,-8 4-3-16,0 0 3 0,0 0-2 0,0 0 1 15,0 0-1-15,0 0 2 0,12 9 1 0,-12-9 1 16,0 0 1-16,5 8-2 0,-5-8-1 0,5 9 0 15,-5-9 5-15,6 11-2 0,-2-9 1 0,-4-2 0 16,10 9 0-16,-5-4 2 0,-5-5-3 0,12 9 3 16,-6-7-5-16,3 0 0 0,2-1 0 0,-2 2 1 15,5-6-1-15,1 6 2 0,2-3 3 0,-2 0-2 16,2-3 2-16,0 0-2 0,7 1-1 0,-5-2 2 16,-2 0 4-16,7-3-3 0,-1-1-1 0,-2 3 0 15,0-4-1-15,0-1-3 0,1-2 1 0,-2 0 0 0,1 0-5 16,-4 0 5-16,-3-1-3 0,2-3-4 15,-3-3 0-15,0 0-1 0,2 5 3 0,-6-4-1 16,4 3 1-16,-7-1 1 0,0 5-2 0,0-5 2 16,-3 1 6-16,1 0-5 0,-2 1-2 0,2 1 0 0,-5-1 4 15,3 0 0-15,1-2 2 0,-3 3 0 16,-3 2 1-16,3 11-2 0,0-22 0 0,0 13-6 16,-2-3 7-16,2 12-4 0,-4-16 4 0,3 11 2 0,-3-5-1 15,4 10 0-15,-7-15 0 0,5 9 1 16,-4 0-3-16,6 6-1 0,-11-9-1 0,5 3 3 0,6 6 2 15,-14-6-7-15,14 6 3 0,-14-3-3 0,4 0 3 16,10 3-1-16,-18 0 3 0,18 0 1 0,-18 3-3 16,5 2 1-16,1 2 1 0,0 0-2 0,-2 2 6 15,2 3-3-15,0 0 0 0,3 1 0 0,-4 5 2 16,5-3 2-16,2 0 1 0,-3-3-5 0,1 10 3 16,0 0 0-16,4 0 0 0,0-3-1 0,1 3 2 15,1 1 1-15,0-9 3 0,2 1-7 0,2 0 1 16,2 2 2-16,0-1-1 0,-2-2 0 0,3 0 3 15,-1-2-3-15,3-2 3 0,-2 2-3 0,3 1 0 16,-3-5 0-16,7 0-1 0,-3-1 3 0,3 1 2 16,-4-3 2-16,5-2 1 0,1 3-4 0,1-2 3 15,0-2 0-15,0-2-3 0,2 0-4 0,0-1 3 16,0 1 0-16,5-2 4 0,0-1-5 0,-1-3-6 16,4 6 5-16,-9-6 0 0,-1 2 1 0,-2 2-4 15,4-2 3-15,-2-1-3 0,-4 1 0 0,3-1-2 16,-7 2-2-16,4-3 4 0,-2-1-1 0,-3 4-1 0,-6 3-1 15,14-6-2-15,-14 6 4 0,6-9 2 0,-1 7-3 16,-5 2-1-16,0 0 0 0,0 0-3 16,0 0 2-16,11-4-1 0,-11 4-6 0,0 0 8 0,0 0-3 15,0 0 3-15,0 0-4 0,6 12 4 0,-6-12 0 16,0 0-3-16,0 16 3 0,2-10-1 16,-2-6 0-16,0 0 0 0,2 14 2 0,0-8 3 0,-2-6-2 15,5 13 5-15,-3-10-3 0,-2-3 2 0,7 10 0 16,-3-4 3-16,2-1-3 0,-6-5 2 0,11 6-7 15,-11-6 7-15,16 4-2 0,-9-4 2 0,4 2-2 16,2-2 2-16,0-2 0 0,1-1-1 0,-1 0 0 16,1-1 3-16,1-2-3 0,-2 2 2 0,2-3-5 15,-1 1 4-15,0-2-6 0,-1 2 4 0,-1-1-6 16,4 0 4-16,-4 0 1 0,-6 5-2 0,3-7 3 0,1 7-2 16,-4-6 0-16,-6 8-1 0,11-6 0 15,-6 3 0-15,-5 3 0 0,0 0 3 0,9-5-6 16,-9 5 1-16,0 0 1 0,8-4-7 0,-8 4 5 15,0 0-2-15,0 0-1 0,0 0 3 0,0 0 2 16,0 0-1-16,0 0-1 0,13 8-2 0,-13-8 5 16,5 4-1-16,-5-4-1 0,7 6 1 0,-2 0 1 0,-5-6 2 15,13 4-2-15,-3 0 6 0,3-2-2 0,1-3 2 16,0 5-5-16,0-2 6 0,6-2-1 16,-3 0-1-16,6-2 1 0,1-2 0 0,-3 1 2 0,2-3-4 15,2 3 1-15,-1-6-2 0,1 3-1 0,-2-1 1 16,1-3-1-16,-1 2 4 0,1-7-2 0,-2 5-4 15,-2-6 1-15,-1 3-5 0,1-1-5 0,-3 0-3 16,-7 5 2-16,5-10 3 0,-6 8 0 0,3 0-1 16,-6 2-4-16,1-2 1 0,-4 4-2 0,-1 0 1 15,-2 7 1-15,-2-14 1 0,2 14 2 0,-3-13-3 16,3 13 2-16,-12-6-1 0,5 2 1 0,-3 2 2 16,10 2-4-16,-18 0 2 0,18 0 0 0,-20 3 4 15,8 0 0-15,-1 6-1 0,1-5-1 0,1 5 3 0,1 0-4 16,-1 1 1-16,0 1 3 0,2-2-1 0,2 2-1 15,2 0 2-15,3-2-1 0,-2 3 4 0,4-2 8 16,4 2 7-16,1 0 3 0,3 0 9 16,3-5 1-16,5 2 4 0,-1 0-2 0,5 0-1 0,5 0 3 15,3-3 0-15,7 0-2 0,-8-3-2 16,10 2 1-16,-9-1-10 0,-2-3 2 0,1 1 9 0,-2-1-12 16,1 0-3-16,-1-2-1 0,-3 2 2 0,0 1-6 15,-7-4 1-15,0 2-3 0,-5-1 3 0,0 1 1 16,-10 0-4-16,16-3-4 0,-16 3-8 0,10 0-12 15,-10 0-11-15,0 0-16 0,12 0-19 0,-12 0-28 16,0 0-20-16,0 0-21 0,0 0-30 0,0 0-24 16,0 0-185-16,0 0-401 0,-26 12 178 0</inkml:trace>
        </inkml:traceGroup>
      </inkml:traceGroup>
      <inkml:traceGroup>
        <inkml:annotationXML>
          <emma:emma xmlns:emma="http://www.w3.org/2003/04/emma" version="1.0">
            <emma:interpretation id="{AEF35EFB-963F-44F4-89CF-2DA5E7D7DA59}" emma:medium="tactile" emma:mode="ink">
              <msink:context xmlns:msink="http://schemas.microsoft.com/ink/2010/main" type="line" rotatedBoundingBox="23514,11291 30968,11231 30976,12185 23521,12245"/>
            </emma:interpretation>
          </emma:emma>
        </inkml:annotationXML>
        <inkml:traceGroup>
          <inkml:annotationXML>
            <emma:emma xmlns:emma="http://www.w3.org/2003/04/emma" version="1.0">
              <emma:interpretation id="{7488652C-0485-456B-BBB3-1FD452B56F01}" emma:medium="tactile" emma:mode="ink">
                <msink:context xmlns:msink="http://schemas.microsoft.com/ink/2010/main" type="inkWord" rotatedBoundingBox="23514,11298 24317,11291 24323,12122 23520,12129"/>
              </emma:interpretation>
            </emma:emma>
          </inkml:annotationXML>
          <inkml:trace contextRef="#ctx0" brushRef="#br0" timeOffset="-132613.73">267 8866 154 0,'0'0'192'0,"0"0"-20"0,-8 6-12 0,8-6-14 15,0 0-7-15,0 0-18 0,-2 8-7 0,2-8-6 16,0 0-8-16,0 0-6 0,0 0-7 0,8 16-8 15,-8-16 4-15,5 4-4 0,-5-4-2 0,6 6-3 16,-6-6-4-16,10 5-3 0,-10-5-1 0,13 3-4 16,-13-3-8-16,11 0-2 0,-11 0-1 0,13-2-5 15,-13 2-5-15,21-4-4 0,-10-2-4 0,2 3-3 16,0-3-6-16,1 0 5 0,1-1-4 0,-4 2-3 16,5-3-2-16,-4-1 0 0,0 1-5 0,2-3-5 0,-5 0 1 15,4 0-2-15,-5 1 1 0,0-1 3 16,-1 1-4-16,-4-1-2 0,0 3-6 0,-3 8-7 15,3-14-8-15,-3 14-12 0,-6-16-7 0,6 16 1 0,-11-11-8 16,2 7-4-16,-2 0 2 0,-3 2 2 0,-3 2 0 16,2 0 3-16,-2 1 0 0,-2 0 5 15,-2 1 5-15,4 0 3 0,-5 2 2 0,5 0-3 0,1 0 2 16,-1 1 7-16,3 2-1 0,-1-3 4 0,3 1 0 16,1 1 2-16,1 0-2 0,-1 1 1 0,2-1 3 15,2 0 0-15,7-6 5 0,-10 10-6 0,8-5 3 16,2-5 1-16,-2 8 4 0,2-8-5 0,0 0 10 15,7 13 2-15,0-10 5 0,3-2 1 0,5-1 4 16,1 0 1-16,7 0 0 0,1-3 3 0,4-1 4 0,9-1-3 16,-11 0 3-16,8-2-4 0,3-3 1 15,-6 0-1-15,3-1-3 0,3-1 2 0,-5 0 0 16,-8 2 1-16,11-7-2 0,-11 4 0 0,8-5 1 0,-12 5 0 16,9-7-6-16,-10 5-1 0,1 1-4 15,-3-2 0-15,-3-5 3 0,2 3-2 0,0-1-3 16,-2-1-3-16,-2 2-3 0,-2-1 2 0,-1 0-3 0,-2 6 0 15,-2-2-1-15,0-4 2 0,-3 6-4 0,0 2 1 16,-3 0 1-16,1-4-3 0,1 8 4 0,-1 7-1 16,-6-18 1-16,1 11-1 0,5 7 0 0,-8-14 1 15,4 10-3-15,-5 0 5 0,9 4-3 0,-16-3-4 16,16 3 3-16,-16-2-1 0,16 2 1 0,-14 3 1 16,6 1 2-16,-1-1 0 0,1 3-1 0,0 2-2 15,2-2 2-15,-5 4 13 0,5 3 0 0,-2-1-1 16,-1 3 5-16,1 2 5 0,-1 3 0 0,1 1 4 15,-1 0 3-15,1 1 3 0,3 3 2 0,3-2-1 16,-3 2-2-16,1-2 7 0,2 2-2 0,-1-1 3 0,2-3-4 16,1 2 3-16,-2-1 2 0,2 2 0 0,-2-3-2 15,2 1 2-15,0-1-2 0,2 0-3 16,-4-2-1-16,4-4 0 0,-2 4-4 0,0-2-2 0,2-4-4 16,-2 0 1-16,0 2 0 0,1-3 1 0,2 3-4 15,-1-3-1-15,2 1-1 0,-4-4-4 0,0 4 2 16,3-4 3-16,-1-1-7 0,-2 2-3 0,0-10 0 15,3 15-1-15,-3-6 4 0,4-2-3 0,-4-7 0 16,5 15-10-16,-5-10-6 0,0-5-9 0,3 11-10 16,-3-11-14-16,2 15-10 0,-2-15-13 0,0 8-13 15,0-8-9-15,-2 13-17 0,2-13-18 0,0 9-12 16,0-9-22-16,0 0-10 0,0 12-21 0,0-12-195 16,0 0-412-16,0 0 183 0</inkml:trace>
          <inkml:trace contextRef="#ctx0" brushRef="#br0" timeOffset="-132354.91">674 8957 120 0,'0'0'241'0,"0"0"-19"0,-8-7-17 16,8 7-21-16,0 0-16 0,0 0-15 0,0 0-11 15,0 0-11-15,0 0-8 0,0 0-12 0,0 0 0 16,22-7-11-16,-13 6-4 0,-9 1-8 0,19-3-7 16,-8 2-8-16,4 0-4 0,-3-3-11 0,-1 4-9 15,4 0-15-15,-2-3-24 0,4 3-20 0,-3-1-19 16,3 1-21-16,0 1-29 0,7-2-32 0,-2-1-23 16,4 2-67-16,-9-3-126 0,8 2-352 0,4 1 156 15</inkml:trace>
        </inkml:traceGroup>
        <inkml:traceGroup>
          <inkml:annotationXML>
            <emma:emma xmlns:emma="http://www.w3.org/2003/04/emma" version="1.0">
              <emma:interpretation id="{A219BE7B-2FCB-432D-BC84-D2B0F33D0044}" emma:medium="tactile" emma:mode="ink">
                <msink:context xmlns:msink="http://schemas.microsoft.com/ink/2010/main" type="inkWord" rotatedBoundingBox="24946,11410 25703,11403 25709,12069 24951,12075"/>
              </emma:interpretation>
            </emma:emma>
          </inkml:annotationXML>
          <inkml:trace contextRef="#ctx0" brushRef="#br0" timeOffset="-131019.26">1628 8780 88 0,'0'0'160'0,"0"0"-8"0,0 0-13 16,0 0-7-16,0 0-15 0,0 0 1 0,0 0-5 15,0 0-6-15,0 0-8 0,0 0-6 0,0 0-6 16,0 0-1-16,0 0-11 0,0 0-14 0,0 0 7 16,0 0-6-16,0 0-2 0,0 0-6 0,0 0 0 15,0 0 0-15,0 0 2 0,0 0-4 0,26-3-3 16,-26 3 1-16,12 0-4 0,-12 0-3 0,16 0-1 16,-16 0-1-16,23 0-3 0,-8-1 1 0,-2 1-6 0,1 0 0 15,2 0-4-15,-3-1-4 0,1 1-3 0,1 1-2 16,-1-1 0-16,0 0-4 0,3-1-3 15,-5 1-8-15,1-1-10 0,-1 1-10 0,0 1-12 0,-2-1-10 16,2 1-13-16,-12-1-21 0,17 0-10 0,-5 1-23 16,-2 2-15-16,-10-3-15 0,15-3-32 0,-15 3-141 15,11 0-334-15,-11 0 148 0</inkml:trace>
          <inkml:trace contextRef="#ctx0" brushRef="#br0" timeOffset="-131493.53">1759 8445 50 0,'0'0'183'15,"0"0"-16"-15,0 0-7 0,0 0-15 0,0 0-11 16,-5-8-10-16,5 8-15 0,0 0-3 0,0 0-13 16,0 0-7-16,0 0-9 0,0 0-8 0,0 0-5 15,0 0-8-15,0 0-6 0,0 0 3 0,0 0-3 16,0 0 1-16,0 0-4 0,0 0-4 0,0 0 2 16,0 0 0-16,5 31 0 0,-5-23 0 0,0-8 3 15,0 16-3-15,0-8 6 0,0 1 4 0,0 3-3 16,0-2-1-16,0 1-2 0,0 0-2 0,2 1-11 0,-4 1 6 15,2-4 2-15,0 6-6 0,0-3 4 16,0 1-5-16,0-1 1 0,-3-1-1 0,1 0-6 16,2-11-1-16,0 21-2 0,0-6 0 0,-3-5-3 0,3 1-3 15,0-1 3-15,0 1-5 0,0 0 3 0,-4 0-3 16,4 2 2-16,0-5-7 0,0-8 1 16,0 19-3-16,0-11-1 0,0 5 0 0,4-6-4 0,-4-7 2 15,0 15 0-15,3-7-2 0,-3-8-1 0,2 14 0 16,-2-7-1-16,3 0 1 0,-3-7-5 0,4 13 3 15,-2-7 4-15,-2-6-6 0,6 11 6 0,-1-5-3 16,-5-6-2-16,12 7 0 0,-10-3 3 0,-2-4-3 16,9 6 3-16,-3-2-1 0,-6-4-3 0,14 5-1 15,-9-3 7-15,-5-2-4 0,20 4-1 0,-14-3 0 0,-6-1 0 16,13 2-6-16,-1-2 4 0,-12 0 3 16,17-1 1-16,-5 1-2 0,-3-1 1 0,-9 1-3 15,22-1 0-15,-13 1-1 0,2-4 2 0,1 3-2 0,-4-3 0 16,3 3-1-16,-2-1 1 0,4-1-2 0,-3-1-1 15,-1 2-12-15,-9 2 0 0,17-3-3 16,-9 2-7-16,-8 1-3 0,14-5-9 0,-14 5-5 0,12-2-8 16,-12 2-11-16,0 0-13 0,10 0-8 0,-10 0-18 15,0 0-12-15,0 0-20 0,0 0-11 0,12-4-16 16,-12 4-27-16,0 0-162 0,0 0-375 0,0 0 167 16</inkml:trace>
          <inkml:trace contextRef="#ctx0" brushRef="#br0" timeOffset="-130522.1">2350 8873 154 0,'0'0'200'0,"0"0"-3"0,0 0-10 15,0 0-10-15,0 0-16 0,0 0-4 0,0 0-14 16,9 2-7-16,-9-2-14 0,0 0-14 0,0 0-9 15,0 0-11-15,0 0-10 0,0 0-7 0,0 0-7 16,0 0-3-16,0 0-2 0,0 0 6 0,-3 12-2 16,3-12-1-16,0 0 0 0,0 0-1 0,-4 15-4 0,4-15 0 15,0 12-4-15,0-12-2 0,0 13-5 16,0-13 1-16,4 12-2 0,-4-6-1 0,0-6-3 16,3 13 2-16,-1-5-7 0,-2-8-2 0,3 13-2 0,-3-13-4 15,3 12-3-15,-1-6 0 0,-2-6 0 0,4 16-2 16,-4-10-5-16,0-6 2 0,3 11-3 0,-3-11-8 15,5 10-5-15,-5-10-16 0,3 9-13 0,-3-9-19 16,2 12-23-16,-2-12-25 0,0 15-22 0,0-15-30 16,0 10-24-16,0-10-42 0,0 0-204 0,2 11-447 15,-2-11 198-15</inkml:trace>
        </inkml:traceGroup>
        <inkml:traceGroup>
          <inkml:annotationXML>
            <emma:emma xmlns:emma="http://www.w3.org/2003/04/emma" version="1.0">
              <emma:interpretation id="{08513056-C028-44BA-9500-8F388A381948}" emma:medium="tactile" emma:mode="ink">
                <msink:context xmlns:msink="http://schemas.microsoft.com/ink/2010/main" type="inkWord" rotatedBoundingBox="26290,11499 26809,11495 26813,11984 26294,11988"/>
              </emma:interpretation>
            </emma:emma>
          </inkml:annotationXML>
          <inkml:trace contextRef="#ctx0" brushRef="#br0" timeOffset="-129492.86">2980 8803 33 0,'0'0'207'0,"0"0"-19"15,0 0-11-15,-5 8-17 0,5-8-2 0,0 0-4 16,0 0-11-16,0 15-3 0,0-15-6 0,-3 10-1 16,3-10-12-16,0 16 0 0,0-16-5 0,3 14-5 15,-3-5-6-15,0-9-3 0,-3 15-9 0,6-8-9 16,0 2-5-16,-3-9 0 0,2 16-9 0,-1-11 1 16,2 4-6-16,-3-9-6 0,0 13-7 0,0-13 0 0,2 12-9 15,-2-12-4-15,0 9 0 0,0-9-8 0,3 9-4 16,-3-9 0-16,0 0 0 0,3 12-3 15,-3-12-5-15,0 0 3 0,3 6-5 0,-3-6 0 0,0 0-5 16,6 6 4-16,-6-6-8 0,0 0-8 0,8 5-11 16,-8-5-14-16,0 0-14 0,6 4-21 15,-6-4-18-15,0 0-23 0,17-3-30 0,-17 3-34 0,14-3-27 16,-6-3-55-16,-8 6-141 0,9-9-420 0,-1 0 186 16</inkml:trace>
          <inkml:trace contextRef="#ctx0" brushRef="#br0" timeOffset="-129208.08">3177 8598 129 0,'0'0'255'0,"0"-14"-14"0,-6 8-14 0,6 6-10 15,-3-13-15-15,3 13-15 0,-3-12-13 0,3 12-19 16,-2-9-16-16,2 9-13 0,0 0-15 0,-3-9-6 16,3 9-14-16,0 0-6 0,-4-9-13 0,4 9-6 15,0 0-12-15,0 0-8 0,0 0-13 0,0 0-6 16,0 0-12-16,0 0-7 0,0 0-19 0,0 0-15 16,0 0-18-16,0 0-11 0,-10 27-15 0,9-17-23 0,1-10-15 15,0 16-29-15,3-8-24 0,-3 2-183 0,0 1-371 16,6-1 164-16</inkml:trace>
          <inkml:trace contextRef="#ctx0" brushRef="#br0" timeOffset="-128576.02">3463 8775 65 0,'0'0'170'0,"0"0"-7"0,0 0-4 0,0 0-12 15,0 0-10-15,0 0-6 0,0 0-4 0,0 0-5 16,0 0-7-16,0 0-3 0,0 0-1 0,0 0-9 16,0 0-1-16,0 0-5 0,0 0-3 0,-39 1-5 15,39-1-7-15,-14 4-3 0,7-2-6 0,-3-1-6 16,1 2-3-16,9-3-6 0,-17 6-4 0,12-2-6 0,-5-2-6 15,3 3-3-15,7-5-6 0,-12 6-2 0,7-1-4 16,5-5-1-16,-12 5-2 0,12-5-4 0,-7 9-1 16,7-9-1-16,-4 6 0 0,4-6-4 0,-6 7-1 15,6-7-2-15,0 0 3 0,0 11-3 0,0-11 1 16,0 0-3-16,0 0 3 0,6 8-5 0,-6-8 0 16,8 6 2-16,-8-6 3 0,12 3-5 0,-7 0 0 15,-5-3-5-15,15 3 2 0,-10-3 0 0,-5 0 2 16,14 4-4-16,-14-4 1 0,15 2 0 0,-8 3-1 15,-7-5 1-15,17 4 0 0,-10-1 1 0,-7-3-3 16,13 4 0-16,-7-1-3 0,2-1 2 0,-8-2-3 16,12 9 4-16,-7-6-2 0,-5-3 1 0,7 9 1 15,-2-5 0-15,-5-4-1 0,12 6 2 0,-12-6 1 16,2 9-4-16,-2-9 2 0,6 7 1 0,-6-7 1 0,4 8-2 16,-4-8 2-16,0 0 1 0,0 0-3 15,2 12 2-15,-2-12-1 0,0 0 1 0,-5 10 2 0,5-10 7 16,0 0 0-16,-9 8 2 0,9-8-2 0,-12 6 2 15,3-5 4-15,-2 2-6 0,2-1 0 0,9-2-2 16,-25 1 5-16,16 2-7 0,-5 1 3 0,1-3-4 16,1-1 2-16,12 0-2 0,-22 4-1 0,10-4 1 15,-2 1 1-15,14-1-1 0,-17 0-1 0,8 1-5 16,9-1 0-16,-17-2-11 0,17 2-2 0,-13 0-9 0,13 0-10 16,0 0-17-16,-12-5-11 0,12 5-16 15,0 0-19-15,-12-7-18 0,12 7-16 0,0 0-13 16,0-9-31-16,0 9-207 0,0 0-410 0,0 0 181 0</inkml:trace>
        </inkml:traceGroup>
        <inkml:traceGroup>
          <inkml:annotationXML>
            <emma:emma xmlns:emma="http://www.w3.org/2003/04/emma" version="1.0">
              <emma:interpretation id="{7336EC17-1805-46B7-BBCC-FE76A341467A}" emma:medium="tactile" emma:mode="ink">
                <msink:context xmlns:msink="http://schemas.microsoft.com/ink/2010/main" type="inkWord" rotatedBoundingBox="27262,11261 30968,11231 30976,12185 27270,12215"/>
              </emma:interpretation>
            </emma:emma>
          </inkml:annotationXML>
          <inkml:trace contextRef="#ctx0" brushRef="#br0" timeOffset="-126113.79">4154 8699 121 0,'0'0'143'0,"0"0"-10"0,0 0-10 15,0 0-7-15,0 0-6 0,0 0 1 16,0 0-10-16,-3-13-8 0,3 13 2 0,0 0-9 16,0 0-1-16,0 0 0 0,0 0-1 0,0 0-4 15,0 0-4-15,0 0-1 0,-3-11-5 0,3 11 0 16,0 0-7-16,0 0-3 0,0 0-3 0,0 0-2 0,0 0-2 15,0 0-5-15,0 0-8 0,0 0-5 16,0 0-6-16,0 0 4 0,0 0-7 0,0 0-3 0,0 0-2 16,0 0 6-16,0 0-2 0,0 0-4 0,0 0-2 15,0 0 0-15,14 28 2 0,-11-24-2 0,-3-4-5 16,3 11 5-16,-3-11 1 0,5 12 2 0,-2-4-4 16,1 0 2-16,-4-8-4 0,2 13 0 0,1-5 0 15,0 0 0-15,-1-1 2 0,-2-7-3 0,4 14 3 16,-2-7 3-16,-2-7-7 0,1 16 1 0,-1-7 1 0,0-9-6 15,5 13-2-15,-5-13 2 0,4 12 1 0,-4-12 0 16,1 13-2-16,-1-13 4 0,0 9-5 16,0-9 0-16,2 11-3 0,-2-11 4 0,4 7-4 0,-4-7-2 15,0 0 0-15,0 0 1 0,1 9-2 0,-1-9 3 16,0 0-3-16,0 0 3 0,0 0-2 16,0 0-1-16,0 0 1 0,2 10 2 0,-2-10-4 0,0 0-1 15,0 0 3-15,0 0 5 0,0 0-7 0,0 0 4 16,0 0-3-16,0 0 4 0,0 0 1 0,0 0-3 15,0 9-1-15,0-9 2 0,0 0-1 0,0 0 2 16,0 0 0-16,0 0 0 0,0 0-4 0,0 0 0 16,0 0-2-16,0 0 3 0,0 0-3 0,0-31 0 15,0 31-5-15,0-11-4 0,0 11 1 0,7-13-4 16,-6 5-7-16,3 0 3 0,-4 8-1 0,5-15-4 16,-2 6-1-16,2 2 2 0,-1-3 3 0,-4 10 0 0,3-17 3 15,2 11-3-15,-1-3 4 0,-1 2 6 0,-1-2-2 16,3 3 1-16,-5 6-2 0,10-15 5 0,-8 12-3 15,-2 3 5-15,5-12-2 0,1 5 0 0,-1 0-2 16,-5 7 4-16,4-8-3 0,-4 8 3 0,8-11-1 16,-8 11 4-16,6-7-3 0,-6 7 2 0,9-6 2 15,-9 6-4-15,6-7 3 0,-6 7-2 0,7-4-4 16,-7 4 6-16,7-4-3 0,-7 4 3 0,8-3-2 16,-8 3 2-16,12-3 0 0,-12 3-2 0,7-3-1 15,-7 3 3-15,7-5-3 0,-7 5-2 0,0 0 3 16,10-3 2-16,-10 3 1 0,0 0 3 0,0 0-4 15,10-2-3-15,-10 2 2 0,0 0 3 0,0 0-2 16,0 0 0-16,0 0-2 0,17 4 2 0,-17-4 2 0,5 5 1 16,-5-5-2-16,0 0 3 0,9 7-3 15,-4-4 2-15,-5-3-1 0,7 6 1 0,-7-6 3 16,5 8 2-16,-5-8-1 0,6 8 3 0,-6-8-2 0,4 11 3 16,-4-11 0-16,3 10-1 0,-3-10 1 0,0 9 7 15,0-9-2-15,4 10 0 0,-4-10-1 0,0 13 7 16,3-5-2-16,-3-8-2 0,2 12 2 0,-2-12-2 15,0 12-1-15,0-12-1 0,-2 12 1 0,2-12-1 16,0 14-3-16,2-7 2 0,-2-7-5 0,0 12 2 16,0-12-1-16,-2 12-3 0,2-12 5 0,0 12-4 15,0-12 3-15,0 10-1 0,0-10-2 0,0 10 0 16,0-10 0-16,0 12 2 0,0-12-2 0,2 9-3 16,-2-9 2-16,0 0 3 0,0 13-3 0,0-13 0 0,1 8-3 15,-1-8 2-15,0 0-2 0,2 9 0 16,-2-9 0-16,0 0-1 0,4 10 0 0,-4-10 3 15,0 0-5-15,1 6 4 0,-1-6 1 0,0 0-2 0,4 6 0 16,-4-6-3-16,0 0 0 0,0 0-5 0,6 6-1 16,-6-6-4-16,0 0-15 0,0 0-10 0,8 5-13 15,-8-5-18-15,0 0-17 0,0 0-27 0,0 0-16 16,0 0-36-16,0 0-32 0,13-14-222 0,-9 7-447 16,-4 7 199-16</inkml:trace>
          <inkml:trace contextRef="#ctx0" brushRef="#br0" timeOffset="-124953.11">4573 8428 39 0,'0'0'158'0,"0"0"-9"16,0 0-8-16,0 0-2 0,0 0-4 0,0 0-4 16,0 0-1-16,0 0-6 0,0 0-2 0,0 0-4 15,0 0-5-15,0 0-6 0,0 0-10 0,0 0-7 16,0 0-8-16,0 0-9 0,0 0-8 0,0 0-5 16,0 0-5-16,-6-15-8 0,6 15-1 0,0 0-9 15,0 0 2-15,10-15-4 0,-10 15-7 0,8-6-4 0,-1 2 1 16,-7 4-7-16,14-7-2 0,-9 2 0 0,4 3 0 15,-9 2-2-15,12-7-4 0,-4 4 1 0,-8 3-4 16,14-5 3-16,-14 5-3 0,11-5-2 0,-11 5 2 16,12-1 0-16,-12 1-3 0,10-4-3 0,-10 4 6 15,0 0-7-15,0 0 0 0,13-1 0 0,-13 1-1 16,0 0 0-16,0 0 0 0,11 3 3 0,-11-3-4 16,0 0 0-16,7 7 1 0,-7-7 2 0,4 6-5 15,-4-6 6-15,3 9-4 0,-3-9 3 0,0 8-2 16,0-8-2-16,0 14 1 0,0-14 2 0,0 12 0 15,0-12 5-15,-3 17 1 0,3-7-1 0,0-10 3 16,-4 17-2-16,3-7 0 0,-5 0-2 0,3 0 1 16,2 1 2-16,-5-5 0 0,4 4-1 0,-3-3 4 15,1 1-2-15,1 2-3 0,-1-2 3 0,-2-2 0 16,2 1 3-16,4-7 0 0,-11 15 1 0,6-9-3 0,2 0 1 16,-2 3 1-16,5-9-3 0,-10 10-3 0,7-4 2 15,-2 0-1-15,5-6 0 0,-8 8 0 0,8-8 0 16,-5 8-3-16,5-8 3 0,0 0-3 0,-7 7 2 15,7-7 1-15,0 0-2 0,-4 6 0 0,4-6 2 16,0 0-1-16,0 0 0 0,0 0 0 0,0 0 1 16,0 0 2-16,0 0 4 0,0 0-4 0,0 0 2 15,0 0-3-15,0 0 1 0,0 0-5 0,0 0 0 16,0 0 0-16,0 0 2 0,0 0-2 0,0 0 2 16,16-27-5-16,-13 24 1 0,-3 3 0 0,9-5 0 15,-9 5-3-15,8-9 1 0,-8 9-3 0,10-6 8 16,-10 6-6-16,9-5 0 0,-9 5 0 0,12-5-1 15,-12 5 1-15,10-2 4 0,-10 2-4 0,10 0-2 16,-10 0 0-16,0 0 1 0,17 2-1 0,-17-2 2 16,0 0-4-16,9 4 3 0,-9-4-1 0,10 6 4 15,-6-1-1-15,-4-5-1 0,8 6 1 0,-8-6 1 0,9 6-5 16,-5 0 5-16,-4-6-3 0,4 10-1 0,1-5 2 16,-5-5 4-16,7 10-1 0,-2-8-3 0,-5-2 5 15,8 8-1-15,-3-3 1 0,-5-5 2 0,9 4-2 16,-9-4 5-16,9 3-2 0,-9-3 2 0,11 3 0 15,-11-3 3-15,10 0-1 0,-10 0-1 0,0 0 0 16,13 0-2-16,-13 0-1 0,0 0 3 0,17-6-3 16,-17 6-1-16,7-2 3 0,-7 2-3 0,0 0-4 15,10-6 5-15,-10 6-2 0,0 0-1 0,11-1-10 16,-11 1 1-16,0 0-11 0,0 0-9 0,0 0-21 16,0 0-27-16,0 0 2 0,0 0 1 0,0 0-16 15,0 0-14-15,0 0-8 0,8 6-27 0,-8-6-28 16,0 0-181-16,0 0-373 0,0 0 165 0</inkml:trace>
          <inkml:trace contextRef="#ctx0" brushRef="#br0" timeOffset="-124349.07">4921 8890 19 0,'0'0'171'0,"0"0"-12"0,0 0-6 0,0 0-8 15,0 0-10-15,0 0-1 0,0 0-2 0,8-23-4 0,-8 23-5 16,0 0-4-16,0 0-8 0,0 0-2 0,0 0-7 16,0 0-4-16,0 0-5 0,0 0-3 15,0 0-4-15,0 0-3 0,0 0-11 0,0 0-3 0,0 0-8 16,0 0-1-16,0 0-4 0,0 0-7 0,0 0-4 15,0 0-3-15,0 0-4 0,0 0-1 0,0 0-3 16,0 0 3-16,6-7-8 0,-6 7 0 0,12-1 3 16,-12 1 1-16,16-1-7 0,-16 1 2 0,16-2 0 15,-9 0-2-15,5 1-3 0,-1 0-3 0,0-1-3 16,-11 2 5-16,20 0-3 0,-11 0-2 0,2-4-1 16,-11 4-1-16,17-2 0 0,-11-1-4 0,-6 3 0 15,13-2-3-15,-13 2 0 0,12-3 3 0,-12 3-5 16,12-2 0-16,-12 2-2 0,10-2 4 0,-10 2 0 15,11-3-4-15,-11 3-1 0,0 0-1 0,10-3-3 16,-10 3 0-16,0 0-4 0,0 0-6 0,13-1-6 16,-13 1-10-16,0 0-8 0,0 0-5 0,0 0-12 15,0 0-10-15,0 0 2 0,0 0-2 0,0 0-9 16,0 0-8-16,0 0-15 0,0 0-13 0,0 0-16 16,4 9-16-16,-4-9-16 0,0 0-17 0,0 0-155 0,0 0-355 15,0 0 157-15</inkml:trace>
          <inkml:trace contextRef="#ctx0" brushRef="#br0" timeOffset="-123713.86">5376 8612 38 0,'0'0'175'16,"0"0"-14"-16,0 0-8 0,0 0-13 0,5-6-7 15,-5 6-2-15,0 0-12 0,0 0-3 0,0 0-7 0,0 0-3 16,0 0-8-16,0 0-1 0,0 0-7 15,0 0-2-15,0 0-1 0,0 0-4 0,0 0-6 16,0 0-3-16,0 0 1 0,0 0-6 0,0 0-5 16,0 0-3-16,0 0-6 0,0 0-2 0,0 0-3 0,0 0-10 15,0 0-1-15,0 0-7 0,0 0-2 0,0 0-3 16,0 0-3-16,0 0-5 0,0 0 1 0,0 0-4 16,0 0-1-16,0 0 4 0,0 0-1 0,0 0 2 15,0 0-3-15,0 0 2 0,-4 30 4 0,7-22 0 16,-3-8 5-16,0 14-3 0,1-6 1 0,-1-8-4 15,0 17-1-15,0-9 1 0,0-8 2 0,0 18-1 16,4-10 8-16,-4 1-5 0,0-9 2 0,0 17-4 16,1-7-3-16,-1-2 7 0,0-8-3 0,-1 19-4 15,2-13 0-15,-1-6 2 0,0 17 2 0,2-9-2 16,-2-8-4-16,-2 15 3 0,4-7-2 0,-2-8-2 16,1 13 1-16,3-6-2 0,-4-7-2 0,4 12-1 15,-4-12-1-15,0 9 3 0,0-9 0 0,5 11-3 0,-5-11 1 16,0 0-2-16,1 11 2 0,-1-11-1 15,2 5 2-15,-2-5-1 0,0 0 0 0,0 0 3 16,5 9-3-16,-5-9 0 0,0 0-8 0,0 0 5 0,0 0-2 16,1 7 3-16,-1-7-2 0,0 0-3 0,0 0-4 15,0 0 4-15,0 0-4 0,0 0-4 0,0 0-10 16,0 0-16-16,0 0-11 0,0 0-20 0,0 0-21 16,0 0-25-16,0 0-21 0,0 0-24 0,0 0-28 15,7 5-45-15,-7-5-247 0,0 0-507 0,0 0 225 16</inkml:trace>
          <inkml:trace contextRef="#ctx0" brushRef="#br0" timeOffset="-122705.64">5670 8407 33 0,'3'-7'149'0,"-3"7"-8"0,0 0-6 15,0 0-6-15,0 0-13 0,0 0-2 0,0 0-5 16,0 0-13-16,1-9-6 0,-1 9-1 0,0 0-2 15,0 0-10-15,0 0 0 0,0 0-10 0,0 0-3 16,0 0-7-16,0 0-4 0,0 0-8 0,0 0-4 16,0 0-4-16,0 0-3 0,0 0-7 0,0 0 0 15,0 0-1-15,0 0-1 0,0 0-3 0,13 18-1 16,-13-18 6-16,4 14-1 0,1-7 3 0,-1 1-3 16,-1 0 0-16,5 2-3 0,-4 2 8 0,5 0-6 15,-3 0 2-15,1 1 7 0,2 4 3 0,-1-3-3 16,2 4-5-16,3-1 0 0,-2 2 4 0,1-1-1 0,-5-5-1 15,1 2 4-15,1 4-7 0,-3-4 1 0,0 0-4 16,1 5-3-16,-3-5 4 0,0-1-1 0,-4 5 1 16,2-3-4-16,-2-2-2 0,0 4 0 0,-2-3-1 15,-2-1-2-15,-2 2 0 0,1 0-2 0,0-3-2 16,-3 6-1-16,2-5 0 0,-4 0 0 0,3 0-7 16,0-1-17-16,-2 2-24 0,2-3-16 0,-3 3-20 15,2-4-30-15,1 1-48 0,1-2-19 0,-1 0-214 16,2-3-414-16,1 1 183 0</inkml:trace>
          <inkml:trace contextRef="#ctx0" brushRef="#br0" timeOffset="-121554.36">4145 8541 39 0,'0'0'133'0,"0"0"-11"15,0 0-3-15,0 0-14 0,0 0-3 0,0 0-2 16,0 0-13-16,0 0-10 0,0 0-3 0,0 0-2 15,0 0 1-15,0 0-7 0,-14 0-12 0,14 0-3 16,0 0 0-16,0 0-7 0,0 0 1 0,0 0 2 16,-7 4 0-16,7-4-7 0,-10 5 2 0,10-5 6 15,-11 8-3-15,6-3 2 0,-2 1 0 0,-1 0 0 16,3 0-2-16,-2 3-3 0,-2-1 1 0,1 2 2 16,-1 0 1-16,-1 1-1 0,2 2-1 0,1 0-2 15,-3 0-11-15,1 1 8 0,4 1-2 0,-5-5 5 16,3 5-2-16,0 0-1 0,2-2-5 0,-2 2 6 15,2 0-6-15,0 0-2 0,2-1-3 0,2 3-1 0,2-2-4 16,2 2-1-16,-1-2-3 0,4 5 1 0,3-1-2 16,-1-1 0-16,1 1-1 0,4-2-3 0,-1 3 0 15,2-6-2-15,0 4-2 0,3-3 0 0,-2-1-3 16,2 0 0-16,-3 1 1 0,0-7-8 0,3 5-13 16,-3-5-5-16,0 0-8 0,-5 1-10 0,3 2-4 15,1 0-8-15,-4-2-4 0,2 0-11 0,-5 3-9 16,5-5-17-16,-5 2-6 0,3 0-8 0,-1-1-25 15,-1-2-2-15,-2 0-30 0,0 2-138 0,-2-2-321 0,2 2 142 16</inkml:trace>
          <inkml:trace contextRef="#ctx0" brushRef="#br0" timeOffset="-120392.85">6090 8740 117 0,'0'0'173'16,"0"0"-15"-16,0 0-15 0,0 0-2 0,0 0-3 15,0 0-8-15,0 0-7 0,0 0-8 0,0 0-8 16,0 0-5-16,0 0-12 0,0 0 1 0,0 0-8 15,0 0-5-15,0 0-3 0,0 0-8 0,0 0-8 0,0 0-8 16,0 0 0-16,0 0-1 0,0 0-11 0,0 0 0 16,0 0-6-16,0 0-2 0,0 0-7 15,0 0 5-15,0 0-5 0,5-8 2 0,-5 8 1 16,12 0-3-16,-12 0 1 0,14 1-2 0,-14-1-3 0,20 1-2 16,-11-2-2-16,5 1 0 0,-14 0-2 0,20 0 3 15,-7 0-4-15,3 0 0 0,-5 0-1 0,2-1-1 16,2 1 0-16,-1 0-1 0,-5-2 0 0,3 0 0 15,-12 2 0-15,18 0-2 0,-7 0-3 0,-11 0-2 16,14 0 2-16,-14 0-1 0,15 0-2 0,-15 0 1 16,14 0-1-16,-14 0 2 0,14 0-2 0,-14 0 1 15,12 0-5-15,-12 0 4 0,12 0 0 0,-12 0 1 16,9 2-4-16,-9-2 4 0,15 2 1 0,-15-2-4 16,11 1-2-16,-11-1 7 0,12 5-6 0,-12-5 3 15,9 0 0-15,-9 0-5 0,11 1 3 0,-11-1 0 16,0 0 1-16,0 0-5 0,10 1-4 0,-10-1-6 15,0 0-7-15,0 0-5 0,0 0-13 0,0 0-13 0,0 0-11 16,0 0-6-16,0 0-16 0,0 0-13 0,0 0-10 16,0 0-8-16,0 0-13 0,0 0-14 15,0 0-152-15,0 0-319 0,-21-20 140 0</inkml:trace>
          <inkml:trace contextRef="#ctx0" brushRef="#br0" timeOffset="-119011.02">6662 8624 75 0,'17'-1'175'0,"-8"-2"-12"0,5-3-3 0,-1 6-13 16,2-2-10-16,-2-2-9 0,4 2-4 0,0 2-10 15,0-6-8-15,0 4-9 0,6 1-9 0,-6 0-7 16,-3-2-9-16,2 2-8 0,-3 0-6 0,1 0-8 15,-5 1-3-15,2-4-8 0,-11 4-2 0,17 0-12 16,-17 0-13-16,11-1-14 0,-11 1-16 0,0 0-18 0,16-1-23 16,-16 1-15-16,0 0-20 15,8 1-24-15,-8-1-36 0,0 0-87 0,0 0-261 0,10 1 116 16</inkml:trace>
          <inkml:trace contextRef="#ctx0" brushRef="#br0" timeOffset="-119460.9">6813 8278 123 0,'0'0'158'16,"0"0"-6"-16,0 0-17 0,0 0-5 15,-2-12-11-15,2 12-7 0,0 0-11 0,0 0-8 0,0 0-9 16,0 0-8-16,0 0-12 0,0 0-6 0,0 0-5 15,0 0-8-15,0 0-7 0,0 0 0 0,0 0-4 16,0 0 1-16,0 0 0 0,0 0 8 0,0 0-4 16,0 0-4-16,-6 31-3 0,6-31 3 0,-4 15 3 15,4-15-1-15,-1 15-4 0,-1-5-1 0,2-10 3 16,-4 18 3-16,3-9-8 0,-2 2 1 0,3-1 3 16,0 2 1-16,-1-2-4 0,-1 2 2 0,2-1-3 15,0 3-1-15,0-3 1 0,0 1 0 0,0-12 0 16,-3 21-5-16,2-11 1 0,-1 0-3 0,2 3-1 15,-2-1-4-15,0 0 1 0,1-1 6 0,-3 2-5 0,3-3 1 16,1-2-1-16,-4 5-2 0,3-5-1 0,1 5-1 16,0-13-1-16,-2 18 1 0,1-7-3 0,-2 0 0 15,2-3-1-15,1-8-4 0,-4 17 2 0,4-9-2 16,0-8 1-16,0 18 1 0,-1-12-4 0,1-6 2 16,1 16-5-16,-1-7 5 0,0-9-5 15,0 12 4-15,3-6-4 0,-3-6 2 0,0 15 0 16,0-15-2-16,1 10-1 0,-1-10 1 0,4 9 3 0,-4-9-4 15,3 8 1-15,-3-8 0 0,5 8-3 0,-5-8 3 16,0 0-1-16,4 11 0 0,-2-7 2 0,-2-4-1 16,0 0 0-16,7 8 0 0,-7-8-1 0,5 5 1 15,-5-5-2-15,9 5 3 0,-9-5 1 0,7 3-2 16,-7-3 1-16,12 3-1 0,-12-3 3 0,11 3-3 16,-4-2 1-16,-7-1-3 0,16 2 2 0,-9 0 0 15,-7-2 0-15,23 0-3 0,-13 0 2 0,-10 0 1 16,20-2 0-16,-7 2-1 0,-4-2 1 0,4 0-5 15,1 0 3-15,-2-1-5 0,1 2-2 0,-5-1-1 16,3 2-4-16,-11 0-1 0,18-5-2 0,-9 2-1 16,0 2-9-16,6-4-6 0,-4 3-6 0,-3-1-8 0,-8 3-4 15,15-3-5-15,-9 0-7 0,-6 3-9 16,12-3-2-16,-12 3-15 0,8-3-14 0,-8 3-1 16,9-6-17-16,-9 6-6 0,5-5-10 0,-5 5-16 15,0 0-124-15,0 0-296 0,0 0 132 0</inkml:trace>
          <inkml:trace contextRef="#ctx0" brushRef="#br0" timeOffset="-117907.04">7334 8761 90 0,'0'0'186'0,"0"0"-5"0,0 0-13 16,-4-8-10-16,4 8-12 0,0 0-10 0,0 0-10 16,0 0-8-16,0 0-11 0,0 0-6 0,0 0-8 0,0 0-12 15,0 0-4-15,0 0-11 0,15-21-4 16,-15 21-7-16,2-6-8 0,-2 6-1 0,11-6-9 16,-11 6-1-16,10-8-5 0,-3 5-3 0,-7 3-2 15,10-6-4-15,-10 6-2 0,12-3-3 0,-12 3-1 16,13-3-1-16,-13 3-1 0,11-6-3 0,-11 6 1 15,11-3-4-15,-11 3-5 0,9-3 7 0,-9 3-6 0,11 0 3 16,-11 0-3-16,0 0 0 0,14 1 0 0,-14-1-3 16,0 0 1-16,12 3 1 0,-12-3-2 0,0 0 1 15,8 5-4-15,-8-5-1 0,4 9 0 0,-4-9 4 16,2 6 0-16,-2-6-4 0,0 0 5 0,-2 16-3 16,2-16 0-16,1 12 2 0,-1-12-2 0,-5 12 1 15,4-6 3-15,1-6 0 0,-4 16 2 0,1-7 0 16,-1-3 4-16,4-6 3 0,-8 16 2 0,3-9-3 15,2 1 2-15,-4 1-2 0,1-1 1 0,1 2-1 16,3-1 2-16,-6-3-2 0,1 2-3 0,2 0 0 16,-2-3 0-16,2 2 1 0,0 0-3 0,-3-1-1 15,2 0 0-15,-1 2 2 0,2-4-1 0,5-4 0 16,-9 9-2-16,5-3 2 0,4-6-3 0,-9 5 3 16,9-5-1-16,0 0 1 0,-7 7-3 0,7-7 3 15,0 0-1-15,-4 6-1 0,4-6-2 0,0 0-1 16,0 0 3-16,0 0 1 0,0 0 3 0,0 0 2 15,0 0-1-15,-8 4 1 0,8-4-4 0,0 0 4 0,0 0 4 16,0 0-12-16,0 0 3 0,0 0-2 0,0 0 0 16,0 0 0-16,23-16-2 0,-23 16 1 15,7-6-2-15,-7 6 2 0,12-4-2 0,-12 4 1 0,11-5 1 16,-11 5-4-16,13-2 2 0,-13 2-1 0,10-1 2 16,-10 1 0-16,13-3-5 0,-13 3 0 0,0 0 3 15,16 3 0-15,-16-3-1 0,12 0-2 0,-12 0 1 16,10 2 2-16,-10-2 0 0,0 0-4 0,12 4 4 15,-12-4-3-15,6 6 4 0,-6-6-4 0,6 4 1 16,-6-4 4-16,6 5-4 0,-6-5 3 0,0 0 0 16,8 3 0-16,-8-3 0 0,10 4 2 0,-10-4-3 15,12 1 1-15,-12-1 0 0,12 1 4 0,-12-1-2 16,13 3 1-16,-13-3 1 0,14-3 1 0,-14 3-3 16,15-2 6-16,-6 1-1 0,-9 1 4 0,13-5-3 15,-13 5 1-15,13-4-4 0,-13 4-1 0,12-3 2 0,-3-3 0 16,-2 3-2-16,-7 3-2 0,6-5-7 15,-6 5-10-15,9-4-17 0,-9 4-22 0,0 0-25 16,0 0-36-16,0 0-38 0,0 0-16 0,0 0-36 0,0 0-120 16,0 0-352-16,0 0 156 0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20:09.10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48BD2C-E97B-4CCD-8137-E62AA8D6C6BA}" emma:medium="tactile" emma:mode="ink">
          <msink:context xmlns:msink="http://schemas.microsoft.com/ink/2010/main" type="writingRegion" rotatedBoundingBox="18218,7544 21865,7315 21993,9351 18346,9580">
            <msink:destinationLink direction="with" ref="{6BC88D30-06C8-4D8D-B076-24062E0FB08D}"/>
          </msink:context>
        </emma:interpretation>
      </emma:emma>
    </inkml:annotationXML>
    <inkml:traceGroup>
      <inkml:annotationXML>
        <emma:emma xmlns:emma="http://www.w3.org/2003/04/emma" version="1.0">
          <emma:interpretation id="{87562A32-3FFE-4F6F-BD01-112421A8B41F}" emma:medium="tactile" emma:mode="ink">
            <msink:context xmlns:msink="http://schemas.microsoft.com/ink/2010/main" type="paragraph" rotatedBoundingBox="18218,7544 21865,7315 21914,8108 18268,83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62D474-BEE4-4270-AADD-07BAF251379F}" emma:medium="tactile" emma:mode="ink">
              <msink:context xmlns:msink="http://schemas.microsoft.com/ink/2010/main" type="inkBullet" rotatedBoundingBox="18220,7579 18721,7547 18756,8106 18255,8138"/>
            </emma:interpretation>
          </emma:emma>
        </inkml:annotationXML>
        <inkml:trace contextRef="#ctx0" brushRef="#br0">294 2593 49 0,'0'0'88'0,"4"-7"-6"0,-4 7-6 16,0 0-11-16,0 0-2 0,2-8-10 0,-2 8 5 16,0 0-10-16,0 0-1 0,6-8-1 15,-6 8 1-15,0 0-5 0,0 0-4 0,3-10-1 16,-3 10-9-16,0 0 0 0,0 0-6 0,3-9 4 0,-3 9 2 16,0 0-4-16,0 0 5 0,5-10 0 0,-5 10-1 15,0 0-6-15,6-4 6 0,-6 4-7 16,0 0 3-16,0 0-5 0,5-12-3 0,-5 12 0 0,0 0 5 15,5-9-1-15,-5 9 2 0,0 0-1 0,5-6-3 16,-5 6 5-16,0 0-7 0,5-13-2 0,-5 13 8 16,0 0-11-16,6-9 16 0,-6 9-14 0,0 0 11 15,6-6-10-15,-6 6 5 0,3-7-5 0,-3 7 0 16,0 0-3-16,5-7 6 0,-5 7-6 0,0 0 4 16,7-10 3-16,-7 10-2 0,0 0 1 0,0 0 0 0,3-4-13 15,-3 4 16-15,0 0-2 0,0 0-3 0,6-9-1 16,-6 9-5-16,0 0 6 0,0 0 3 0,0 0-7 15,0 0 5-15,0 0-5 0,0 0-3 0,0 0-5 16,0 0 0-16,0 0 4 0,0 0 0 0,5-8 1 16,-5 8-11-16,0 0 6 0,0 0 0 0,0 0-1 15,0 0 2-15,0 0 2 0,0 0-1 0,0 0-2 16,0 0-4-16,0 0 2 0,0 0 1 0,0 0-4 16,0 0 3-16,0 0-8 0,0 0 8 0,0 0-4 15,0 0-1-15,0 0 1 0,0 0 8 0,0 0-6 16,0 0-2-16,-9 26 0 0,9-26 0 0,0 0 1 15,-3 11 2-15,3-11 1 0,-4 9 3 0,4-9 1 16,-4 11 0-16,4-11 2 0,-4 12 1 0,0-8-7 16,4-4 6-16,-3 12-1 0,0-6 0 0,3-6-3 15,-7 12 6-15,5-4-5 0,2-8 3 0,-7 12-2 16,6-6 1-16,1-6-3 0,-5 12 2 0,2-6-5 0,3-6 3 16,-5 13-5-16,2-6 8 0,3-7-2 0,-1 13 2 15,-3-6 0-15,4-7 0 0,-3 10 2 16,-2-3-3-16,5-7 4 0,-5 12-10 0,5-12 4 0,-3 12 7 15,-1-7-5-15,4-5 0 0,-3 14-3 0,3-14 5 16,-4 11 0-16,1-5-3 0,3-6 4 16,-5 14 1-16,5-14-6 0,-4 11 0 0,1-4-3 0,3-7 5 15,-5 12 0-15,2-6 0 0,3-6-3 0,-4 12 2 16,4-12 2-16,-2 13-3 0,-1-8-2 0,3-5 1 16,0 13-2-16,0-13 3 0,-2 10 3 0,2-10-6 15,-4 12 1-15,4-12 4 0,-2 10-5 0,2-10-3 16,-1 11 3-16,1-11 4 0,-3 9-9 0,3-9 7 15,-1 9 0-15,1-9-3 0,0 0 5 0,0 15-1 16,0-15-2-16,-1 9 3 0,1-9-4 0,0 0-2 16,0 13 5-16,0-13-2 0,0 12 0 0,0-12 0 15,0 0 0-15,0 10-1 0,0-10 0 0,1 10-2 0,-1-10 5 16,0 0-3-16,1 10 0 0,-1-10-1 0,6 11 2 16,-6-11-4-16,0 0 5 0,4 11 2 0,-4-11-5 15,0 0 2-15,1 8-1 0,-1-8 2 0,0 0 0 16,5 6-4-16,-5-6 8 0,3 8-3 0,-3-8-3 15,8 4 5-15,-8-4 1 0,0 0-5 0,7 6 1 16,-7-6 5-16,7 2-4 0,-7-2 1 0,9 4 4 16,-9-4-2-16,0 0 2 0,12 1 4 0,-12-1-3 15,13 3 2-15,-13-3-1 0,12 1-11 0,-12-1 8 16,13 2 5-16,-13-2-3 0,15-2 1 0,-15 2-1 16,14-1-4-16,-5-2 3 0,-9 3-4 0,17-1 0 15,-11-3 1-15,5 3-2 0,-11 1 1 0,14-3-1 16,-5-1 4-16,-9 4-5 0,17-4 3 0,-13 1 1 15,-4 3-12-15,17-5 9 0,-10 4 0 0,-7 1-2 16,14-5 1-16,-14 5 1 0,13-5 0 0,-13 5 1 16,11-4-3-16,-11 4 2 0,10-4-3 0,-10 4 1 15,7-3 2-15,-7 3-9 0,0 0 6 0,5-6-2 0,-5 6 3 16,0 0-5-16,0 0-3 0,6-4-7 16,-6 4 0-16,0 0-4 0,0 0-6 0,0 0-9 15,0 0-14-15,0 0-20 0,2-10-11 0,-2 10-11 0,0 0-15 16,0 0-22-16,0 0-161 0,-13-9-311 0,13 9 138 15</inkml:trace>
        <inkml:trace contextRef="#ctx0" brushRef="#br0" timeOffset="712.68">36 2767 98 0,'0'0'120'0,"0"0"0"0,0 0-15 16,0 0-5-16,0 0-11 0,0 0-5 0,0 0-1 16,0 0-2-16,36-9-4 0,-29 8-4 0,4-2-5 15,-1 3-4-15,2-4-2 0,0 2-2 0,1 2-4 0,1-5-8 16,1 2 2-16,-1 1-2 0,-1-2-8 15,0 1 0-15,4-1 0 0,-4 3-3 0,2 1-1 16,-1-3-4-16,0-2-6 0,-2 4 0 0,-3-1 1 0,6 2-4 16,-5-3 0-16,-10 3 1 0,24-5-8 15,-17 4 1-15,5-1-2 0,1 0 0 0,-4 1-3 0,2-1 0 16,-11 2-4-16,16-3 0 0,-7 2 3 0,-9 1-1 16,17-1-2-16,-7 0-4 0,-10 1 7 0,15-3-2 15,-15 3-3-15,13-3 0 0,-5 2-2 0,-8 1 4 16,9-2-2-16,-9 2-2 0,8-4-2 0,-8 4 4 15,0 0-1-15,9-5-4 0,-9 5 0 0,0 0 3 16,9-4 4-16,-9 4-5 0,0 0 0 0,0 0-1 16,0 0-4-16,0 0 2 0,0 0-7 0,0 0-6 15,0 0-16-15,0 0-12 0,0 0-16 0,0 0-7 16,0 0-17-16,0 0-2 0,0 0-13 0,0 0-27 16,0 0-126-16,0 0-268 0,0 0 118 0</inkml:trace>
      </inkml:traceGroup>
      <inkml:traceGroup>
        <inkml:annotationXML>
          <emma:emma xmlns:emma="http://www.w3.org/2003/04/emma" version="1.0">
            <emma:interpretation id="{B73508DB-3D94-485F-ABF8-8B3C068E897E}" emma:medium="tactile" emma:mode="ink">
              <msink:context xmlns:msink="http://schemas.microsoft.com/ink/2010/main" type="line" rotatedBoundingBox="19000,7495 21865,7315 21914,8108 19050,8287"/>
            </emma:interpretation>
          </emma:emma>
        </inkml:annotationXML>
        <inkml:traceGroup>
          <inkml:annotationXML>
            <emma:emma xmlns:emma="http://www.w3.org/2003/04/emma" version="1.0">
              <emma:interpretation id="{57EA5B58-955B-44F9-89B0-1D41F73DB629}" emma:medium="tactile" emma:mode="ink">
                <msink:context xmlns:msink="http://schemas.microsoft.com/ink/2010/main" type="inkWord" rotatedBoundingBox="19027,7925 19130,7919 19149,8235 19047,8241"/>
              </emma:interpretation>
            </emma:emma>
          </inkml:annotationXML>
          <inkml:trace contextRef="#ctx0" brushRef="#br0" timeOffset="1543.79">870 2873 127 0,'5'-5'120'0,"-5"5"4"15,0 0-2-15,8-7-12 0,-8 7-7 0,0 0-6 0,8-8-5 16,-8 8-22-16,5-7 6 0,-5 7-2 15,3-6-7-15,-3 6-7 0,0 0-4 0,8-9-3 16,-8 9 3-16,6-9-2 0,-6 9-2 0,0 0-5 0,3-7 4 16,-3 7-4-16,0 0-1 0,0 0-2 0,5-9-3 15,-5 9 0-15,0 0-5 0,0 0 1 16,0 0-5-16,0 0 0 0,0 0-3 0,0 0-7 0,0 0-2 16,5-6 3-16,-5 6-3 0,0 0-1 0,0 0-4 15,0 0 2-15,0 0-4 0,0 0-7 0,0 0-1 16,0 0 3-16,0 0-2 0,0 0-2 0,0 0 0 15,0 0-1-15,0 0 2 0,0 0 1 0,0 0 1 16,0 0 1-16,0 0 3 0,0 0 0 0,-7 31-2 16,7-31 5-16,-6 11 3 0,2-4-1 0,3 2 0 15,1-9 0-15,-5 15 1 0,1-8-3 0,1 2 4 16,-1 0 0-16,2 0 3 0,-2-2 3 0,1 2-2 16,-1 0-2-16,3 0-4 0,1-9 5 0,-8 18-7 0,6-12 3 15,-4 3-1-15,5-1-3 0,1-8 6 0,-5 16-2 16,4-8 0-16,1-8 2 0,-6 17-4 0,6-11 1 15,0-6-1-15,-5 13 0 0,4-7 0 16,1-6 1-16,-3 13-1 0,3-13-2 0,0 12 1 0,0-12 0 16,3 11-1-16,-3-11 0 0,0 11 1 0,0-11-2 15,1 7 0-15,-1-7-1 0,0 0 3 0,0 0-1 16,3 10 0-16,-3-10-1 0,0 0 1 0,0 0 1 16,4 6 2-16,-4-6 2 0,0 0-4 0,0 0-1 15,0 0-1-15,0 0 1 0,7 4 0 0,-7-4 3 16,0 0-4-16,0 0-1 0,0 0-4 0,0 0 3 15,21-8-4-15,-21 8-5 0,0 0-21 0,13 0-20 16,-13 0-28-16,0 0-36 0,0 0-38 0,11 2-39 16,-11-2-30-16,0 0-179 0,0 0-422 0,0 0 187 15</inkml:trace>
        </inkml:traceGroup>
        <inkml:traceGroup>
          <inkml:annotationXML>
            <emma:emma xmlns:emma="http://www.w3.org/2003/04/emma" version="1.0">
              <emma:interpretation id="{2FCCE321-9BDF-40C0-B9FC-AA182E967929}" emma:medium="tactile" emma:mode="ink">
                <msink:context xmlns:msink="http://schemas.microsoft.com/ink/2010/main" type="inkWord" rotatedBoundingBox="19567,7888 19658,7883 19663,7962 19572,7967"/>
              </emma:interpretation>
            </emma:emma>
          </inkml:annotationXML>
          <inkml:trace contextRef="#ctx0" brushRef="#br0" timeOffset="50423.5">1405 2806 50 0,'0'0'121'0,"0"0"-8"16,0 0-10-16,0 0-12 0,0 0-8 15,14-22-5-15,-14 22 8 0,0 0-5 0,0 0 0 16,0 0-12-16,3-9-1 0,-3 9-5 0,0 0-4 0,0 0 2 16,4-9-2-16,-4 9-4 0,0 0-2 0,0 0 0 15,0 0-8-15,0 0 2 0,0 0-18 0,0 0 10 16,0 0-4-16,0 0-2 0,0 0-5 0,0 0-2 15,0 0-1-15,0 0-1 0,0 0-3 0,0 0 5 16,0 0 1-16,0 0-1 0,0 0 7 0,0 0-5 16,-24 19-4-16,20-13 4 0,4-6-3 0,-7 9-5 15,7-9 3-15,-6 12-5 0,6-12-1 0,-5 6 0 16,5-6-3-16,-5 9 1 0,5-9-5 0,-5 4 1 16,5-4-1-16,0 0-1 0,0 0 0 0,-2 11-4 15,2-11 7-15,0 0-4 0,0 0 2 0,0 0 1 16,0 0-5-16,0 0 3 0,0 0-8 0,13 6 6 15,-13-6 2-15,0 0-3 0,0 0-5 0,21-6 6 16,-21 6-4-16,12-5 3 0,-12 5-10 0,12-6 11 0,-12 6 2 16,10-4-5-16,-10 4 2 0,7-6-1 0,-7 6 2 15,5-6 6-15,-5 6 4 0,7-3 4 16,-7 3-3-16,0 0 3 0,2-9-2 0,-2 9 0 0,0 0-4 16,0 0-7-16,0 0 5 0,0 0-4 0,0 0 2 15,0 0-4-15,0 0-1 0,0 0 2 0,0 0-4 16,-18-6 2-16,18 6-3 0,0 0 1 0,0 0-1 15,-17 3-6-15,17-3-4 0,0 0-11 0,0 0-8 16,-13 6-18-16,13-6-15 0,-5 6-16 0,5-6-18 16,0 0-22-16,-6 6-27 0,6-6-183 0,0 0-352 15,0 0 157-15</inkml:trace>
        </inkml:traceGroup>
        <inkml:traceGroup>
          <inkml:annotationXML>
            <emma:emma xmlns:emma="http://www.w3.org/2003/04/emma" version="1.0">
              <emma:interpretation id="{CC151565-E8A3-4272-ABFE-520F1F3EE842}" emma:medium="tactile" emma:mode="ink">
                <msink:context xmlns:msink="http://schemas.microsoft.com/ink/2010/main" type="inkWord" rotatedBoundingBox="20056,7429 21865,7315 21914,8108 20106,8221"/>
              </emma:interpretation>
            </emma:emma>
          </inkml:annotationXML>
          <inkml:trace contextRef="#ctx0" brushRef="#br0" timeOffset="51280.9">2060 2328 36 0,'0'0'102'0,"0"0"-4"0,0 0-11 0,4-8 1 16,-4 8-7-16,0 0-2 0,4-7-6 0,-4 7 0 15,0 0-4-15,4-10-1 0,-4 10-5 0,0 0-3 16,0 0-7-16,4-7-1 0,-4 7 3 0,0 0-10 15,0 0 1-15,0 0 0 0,0 0-3 0,0 0-6 16,0 0 3-16,0 0-7 0,0 0-2 0,0 0 3 16,0 0-8-16,0 0 3 0,0 0-5 0,0 0-3 15,0 0 3-15,0 0-3 0,0 0-8 0,0 0-4 16,0 0-4-16,0 0 5 0,0 0-1 0,0 0-1 16,0 0-3-16,0 0 5 0,0 0-2 0,0 0 4 15,0 0-1-15,0 0 1 0,0 0-2 0,0 0 1 0,-21 17 6 16,21-17 5-16,-11 14 2 0,6-9-2 15,-3 4 1-15,2 0 7 0,-4 4-3 0,3-2 10 16,-1 1-2-16,-3 6 2 0,1-1-1 0,-3 2 2 0,4 1-3 16,-1-1-4-16,0-1 4 0,1 3-4 0,2 1 0 15,-3-2 1-15,3 0-1 0,1 3-5 16,3-2 1-16,-2-1-3 0,2 1-1 0,1-2-3 0,2 1-3 16,-4 2 1-16,4-8 2 0,0 3-6 0,4 3 0 15,-2-6-2-15,2 4 1 0,-2-3-1 0,3-2 0 16,4 3-4-16,3 1-2 0,1-1-9 0,0-1-24 0,3-2-11 15,-2 1-22-15,5-4-17 0,-2 3-27 16,2-3-20-16,-5-3-35 0,1 0-178 0,-1-1-364 16,0-1 162-16</inkml:trace>
          <inkml:trace contextRef="#ctx0" brushRef="#br0" timeOffset="55831.1">2362 2564 19 0,'0'0'143'0,"0"0"-7"0,5-11-8 16,-5 11-14-16,0 0-3 0,1-6-7 0,-1 6-4 16,0 0-6-16,0 0-10 0,6-7-7 0,-6 7-4 15,0 0-3-15,0 0-9 0,0 0-1 0,0 0-8 16,0 0-7-16,0 0-4 0,0 0-5 0,0 0-8 0,0 0 0 15,0 0-2-15,0 0-4 0,0 0 4 16,0 0-4-16,0 0-6 0,0 0 8 0,0 0-2 0,0 0 2 16,0 0 4-16,-10 33-4 0,9-28 1 0,1-5 1 15,-2 14 1-15,-1-5-4 0,3-9-7 16,-1 16 4-16,-1-9 1 0,0 1-9 0,2-8 8 0,-4 16 1 16,1-7-2-16,2-1-6 0,1-8 1 0,-1 16-3 15,-3-10 6-15,4-6-4 0,-3 15-2 16,3-6 3-16,0-9-3 0,-3 12-3 0,3-12-4 0,-2 8 5 15,2-8 1-15,-3 12-2 0,3-12 0 0,0 0-3 16,0 0 1-16,-2 11-4 0,2-11 5 0,0 0 2 16,0 0-5-16,0 0-4 0,0 0 8 0,0 0 6 15,0 0 5-15,0 0-1 0,0 0 2 0,0 0-4 16,0 0-2-16,0 0-2 0,0 0-3 0,0 0-6 16,0 0-1-16,0 0-4 0,0 0-5 0,7-34-5 15,-3 25-6-15,2-3-5 0,-1 3 3 0,-1-3-5 16,5-1 6-16,-3-1-5 0,5 1-3 0,-3 4 2 0,1-4 2 15,0 1 4-15,0 1 4 0,-1 2-4 16,1-1-1-16,-4 2 3 0,3 0 1 0,-1 1 0 0,2-4 8 16,-3 5-10-16,0 0 6 0,0 0 6 15,-1-1-2-15,2 4 2 0,-7 3-3 0,10-11 1 16,-7 6 2-16,-3 5-5 0,7-6 9 0,-7 6-2 0,9-5 2 16,-9 5-2-16,0 0-2 0,8-6 1 0,-8 6-4 15,0 0 7-15,9-4 1 0,-9 4-1 0,0 0 2 16,9-2-2-16,-9 2-1 0,0 0 5 0,0 0-1 15,0 0 2-15,13 6-4 0,-13-6 4 0,4 6 6 16,-4-6-1-16,5 10 1 0,-2-2 5 0,-3-8 3 16,0 13 2-16,0-4 1 0,0-9 1 0,0 22-3 15,-3-11 7-15,2 2-2 0,-1-1-6 0,5-2 2 16,-6 0 5-16,3-10-3 0,-2 17 2 0,1-7-5 16,-2 1-1-16,3-2 3 0,0-9-2 0,-3 15-5 0,2-9 6 15,1-6-5-15,-1 16-3 0,-2-8 6 0,3-8-7 16,-1 12 0-16,1-12-2 0,1 11 1 15,-1-11-4-15,-1 9 1 0,1-9 2 0,0 0-2 0,-2 13 2 16,2-13-2-16,0 0-2 0,2 14-3 0,-2-14-6 16,0 0-6-16,0 9-12 0,0-9-7 0,1 8-15 15,-1-8-14-15,3 8-14 0,-3-8-13 0,1 11-26 16,-1-11-9-16,0 0-21 0,1 10-145 0,-1-10-312 16,0 0 139-16</inkml:trace>
          <inkml:trace contextRef="#ctx0" brushRef="#br0" timeOffset="56295.92">2751 2727 44 0,'0'0'180'0,"-10"-1"-15"0,10 1-13 16,0 0-12-16,0 0-19 0,0 0-11 0,0 0-9 15,0 0-5-15,0 0-6 0,0 0 0 16,22-8-8-16,-22 8-10 0,12-3 1 0,-12 3-5 0,16 0-1 15,-9-3-6-15,-7 3-2 0,17-5-4 0,-6 4-2 16,2-1-4-16,-1 0-5 0,1 1-3 0,-3-1-2 16,1 2-5-16,-3-4-3 0,7 3-3 0,-4 0-3 15,-2-2 0-15,-9 3-5 0,19 0 1 0,-11 0-4 16,-8 0-4-16,19-3 3 0,-10 2 0 0,-9 1-5 16,18-2 1-16,-10 2-1 0,-8 0-1 0,18 0-3 0,-9-3-5 15,-9 3 2-15,17-1-3 0,-9 0-6 16,-8 1-1-16,16 0-8 0,-16 0 0 0,12-1-14 15,-12 1 0-15,0 0-9 0,0 0-5 0,0 0-9 0,13-3-8 16,-13 3-12-16,0 0-13 0,0 0-24 0,0 0-20 16,0 0-12-16,0 0-118 0,0 0-278 0,0 0 124 15</inkml:trace>
          <inkml:trace contextRef="#ctx0" brushRef="#br0" timeOffset="56696.06">2971 2537 53 0,'0'0'130'15,"0"0"-14"-15,0 0-8 0,0 0-3 0,0 0-2 0,0 0-3 16,0 0 3-16,0 0-5 0,0 0-1 0,0 0-4 15,0 0-1-15,-3 36 4 0,3-36-3 16,-2 16-7-16,-1-4-2 0,2-3-6 0,0 1 1 0,-3 0-3 16,2 3-13-16,-2-5 4 0,2 0-4 0,0 2-1 15,0 0-10-15,1 1 5 0,-3-2-7 0,1-1-2 16,3-8-8-16,-4 14 0 0,4-14-7 0,-1 13-1 16,1-13-4-16,0 14 0 0,0-14-4 0,-2 9-3 15,2-9-4-15,-3 9 6 0,3-9-8 0,0 0-1 16,1 13 3-16,-1-13-3 0,4 8 1 0,-4-8-4 15,0 0-3-15,0 10-2 0,0-10-11 0,0 0-10 16,0 0-14-16,2 7-12 0,-2-7-9 0,0 0-15 16,0 0-9-16,0 0-4 0,0 0-10 0,0 0 3 0,0 0-8 15,0 0-8-15,0 0-15 0,0 0-24 16,0 0-137-16,0 0-299 0,0 0 133 0</inkml:trace>
          <inkml:trace contextRef="#ctx0" brushRef="#br0" timeOffset="57189.41">3340 2412 93 0,'0'0'145'0,"0"0"-5"0,5-8-2 16,-5 8-13-16,0 0-11 0,0 0-18 0,0 0-1 16,0 0-14-16,0 0 0 0,0 0-5 0,0 0-5 15,0 0 7-15,0 0-6 0,0 0 4 0,0 0-2 16,-12 32 4-16,8-25-5 0,2 6-6 0,-4-5 0 15,1 3-1-15,0 1-3 0,0 2-4 0,-1-3 1 16,3 2-5-16,-1-1-1 0,0 0-2 0,0 3-3 16,1-3-1-16,-2 2 2 0,4-1-2 0,-3-1-6 0,2-1-5 15,1-3 0-15,1 5-1 0,0-13-9 16,-1 18 1-16,2-13-4 0,-1-5 1 0,-1 17-3 0,1-17-2 16,0 14-4-16,0-14-1 0,4 14-1 0,-2-9 2 15,-2-5-7-15,2 9 3 0,-2-9-2 0,4 14 2 16,-4-14-1-16,0 8 0 0,0-8-7 15,2 9 1-15,-2-9-13 0,3 7-9 0,-3-7-14 0,0 0-4 16,1 10-13-16,-1-10-7 0,0 0-14 0,1 10-10 16,-1-10-14-16,0 0-7 0,0 0-4 0,0 0-3 15,0 0-11-15,0 0-22 0,0 0-173 0,0 0-337 16,0 0 149-16</inkml:trace>
          <inkml:trace contextRef="#ctx0" brushRef="#br0" timeOffset="57753.54">3578 2232 33 0,'-7'5'119'16,"7"-5"-12"-16,0 0-10 0,0 0 0 0,0 0-2 16,0 0-12-16,0 0 5 0,0 0 3 0,0 0-6 15,0 0-1-15,0 0-2 0,22 12-1 0,-22-12-3 16,9 8-1-16,-3-1-3 0,-1-3-3 0,1 2-12 15,-2 0 6-15,4 6 3 0,-1-2 1 0,1 1 0 16,-2 4 1-16,1 4 4 0,-2-1 2 0,1 4-5 16,-2 2 1-16,-2-3-2 0,-1 5 0 0,-1-1-9 0,0-1-2 15,0 9-5-15,-1 0-6 0,-3-2-4 0,1-6-3 16,-2-1-3-16,-2 1-3 0,-1 4-4 0,2-5 1 16,-2-1-3-16,-2 10-5 0,-1-8-11 0,2-6-23 15,-1 3-19-15,-2-1-27 0,-1 2-27 0,-2-1-26 16,4 0-26-16,-4-4-31 0,0 1-200 0,1-5-397 15,3-3 175-15</inkml:trace>
        </inkml:traceGroup>
      </inkml:traceGroup>
    </inkml:traceGroup>
    <inkml:traceGroup>
      <inkml:annotationXML>
        <emma:emma xmlns:emma="http://www.w3.org/2003/04/emma" version="1.0">
          <emma:interpretation id="{FE870E35-BD50-47C2-8219-7624CB53F5FC}" emma:medium="tactile" emma:mode="ink">
            <msink:context xmlns:msink="http://schemas.microsoft.com/ink/2010/main" type="paragraph" rotatedBoundingBox="18390,8777 20750,8642 20795,9434 18435,9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EE353A-1DC1-49B5-A5D7-459A0633D86A}" emma:medium="tactile" emma:mode="ink">
              <msink:context xmlns:msink="http://schemas.microsoft.com/ink/2010/main" type="inkBullet" rotatedBoundingBox="18390,8777 19301,8725 19346,9517 18435,9569"/>
            </emma:interpretation>
          </emma:emma>
        </inkml:annotationXML>
        <inkml:trace contextRef="#ctx0" brushRef="#br0" timeOffset="63668.37">206 3996 67 0,'0'0'116'16,"0"0"15"-16,0 0-6 0,24-12-9 0,-24 12-4 15,9-3-7-15,-9 3-10 0,12-2-19 0,-5-2 14 16,-7 4-4-16,19-4-6 0,-10 1-1 0,5 0-9 16,-3 1-5-16,1 2 0 0,3-4-5 0,0 1-5 15,0 0 1-15,2 0-8 0,-1 0-7 0,0 0-1 16,-1 0-2-16,1 0-6 0,1 1-5 0,-4-2-5 16,0 2 4-16,-4 2-5 0,6-1-4 0,-4 0-2 0,4-1-5 15,-2 2 2-15,-3-2 0 0,-10 2 1 16,19 0-10-16,-19 0-3 0,14 0-8 0,-14 0-6 0,13 2-7 15,-13-2-9-15,9 2-8 0,-9-2-13 16,11 2-11-16,-11-2-9 0,6 2-16 0,-6-2-10 16,9 4-12-16,-9-4-131 0,0 0-260 0,7 5 115 0</inkml:trace>
        <inkml:trace contextRef="#ctx0" brushRef="#br0" timeOffset="63171.77">486 3641 51 0,'0'0'123'0,"0"0"0"0,0 0-13 16,0 0-3-16,0 0-13 0,0 0-5 0,0 0-19 0,0 0 9 15,0 0-8-15,0 0-9 0,0 0-10 16,0 0-3-16,0 0-6 0,0 0-4 0,0 0-2 16,0 0-5-16,0 0-8 0,0 0 4 0,0 0-2 15,0 0 9-15,0 0 3 0,0 0-2 0,0 0-6 0,0 0 3 16,0 0 3-16,-12 22-1 0,12-22-7 0,-2 12 5 16,-2-6 4-16,2 4-4 0,2-10-2 0,-5 13 0 15,4-5 0-15,-2 1-6 0,3-9-1 0,-4 17-7 16,2-9 5-16,-1 6 2 0,3-14 2 0,-4 15-9 15,1-5 3-15,1 0-2 0,1-2 2 0,-1 1-3 16,2-9 1-16,-2 16-2 0,2-5 5 0,0-11-2 16,-3 16-2-16,0-6-3 0,2-1 3 0,1-9-1 15,-1 18-3-15,1-8 3 0,-2-2-1 0,2-8 1 16,-2 22-1-16,1-13 0 0,1 0-8 0,1 0 6 16,-1-9-3-16,-1 16 3 0,1-6-4 0,1-1 3 15,-1-9 1-15,-1 17-1 0,1-7-2 0,-2-2-2 16,2-8 3-16,2 15-1 0,-2-5 1 0,0-10-2 0,0 12 2 15,0-12-4-15,1 11 0 0,-1-11-1 16,0 11 2-16,0-11-2 0,4 12 1 0,-4-12-2 16,0 12 2-16,0-12-1 0,1 8 0 0,-1-8-2 15,0 0 0-15,1 11 1 0,-1-11-1 0,3 9 2 0,-3-9-4 16,5 7 1-16,-5-7 2 0,0 0-3 16,2 8 2-16,-2-8 1 0,5 7 4 0,-5-7 0 0,0 0 0 15,10 6-2-15,-6-3-1 0,-4-3 0 0,11 5 1 16,-11-5 2-16,10 4-3 0,-3-2 0 0,-7-2-3 15,10 3-1-15,-10-3 2 0,13 1 0 0,-13-1 3 16,12 3-2-16,-12-3 1 0,13 1-5 0,-13-1 5 16,14-1-5-16,-14 1 4 0,19-3-4 0,-8 2 6 15,0 0-5-15,-11 1 1 0,19-2 2 0,-4-1-2 16,-6 0-1-16,1 3 0 0,2-2 0 0,-1 2-3 0,-1-3 0 16,-1 0 0-16,0 0-2 0,-9 3 1 15,19-6-7-15,-13 2 3 0,1 2-8 0,2-2-3 0,-1 2 0 16,-8 2-5-16,9-10-5 0,-9 10-6 0,8-5-1 15,-8 5-13-15,8-5-1 0,-8 5-19 16,5-5-4-16,-5 5-15 0,0 0-10 0,8-4-23 0,-8 4-17 16,0 0-38-16,0 0-96 0,0 0-292 0,0 0 130 15</inkml:trace>
        <inkml:trace contextRef="#ctx0" brushRef="#br0" timeOffset="64186.83">1056 4005 129 0,'0'0'156'0,"0"0"-15"0,0 0-7 0,0 0-11 15,0 0 1-15,0 0-14 0,0 0-4 0,0 0-3 16,14 10-7-16,-14-10-5 0,5 12 2 0,-2-6 0 16,-2 4-3-16,-1 1-2 0,4 0-2 0,-4 3-8 15,4 0-2-15,-2 0-6 0,-1 0-6 0,0 2-2 16,2-1-5-16,-2-2 3 0,-2 1-8 0,3 2-2 16,1-4-5-16,-3 3-4 0,0-2-1 0,-3 1-1 15,3-2-4-15,-1 0-4 0,1-1-2 0,0 1-5 16,0-12-2-16,-1 18 0 0,1-11-3 0,0-7-1 15,0 16-1-15,0-16 1 0,-3 11-5 0,3-11-5 16,-1 15-11-16,1-15-16 0,1 12-15 0,-1-12-24 16,3 10-8-16,-3-10-20 0,5 8-23 0,2-5-20 0,-7-3-43 15,11 4-175-15,1-7-375 0,1-1 167 0</inkml:trace>
      </inkml:traceGroup>
      <inkml:traceGroup>
        <inkml:annotationXML>
          <emma:emma xmlns:emma="http://www.w3.org/2003/04/emma" version="1.0">
            <emma:interpretation id="{F054812E-6F91-4A45-9ED5-57BB705798FB}" emma:medium="tactile" emma:mode="ink">
              <msink:context xmlns:msink="http://schemas.microsoft.com/ink/2010/main" type="line" rotatedBoundingBox="19711,8917 20762,8857 20785,9246 19733,9306"/>
            </emma:interpretation>
          </emma:emma>
        </inkml:annotationXML>
        <inkml:traceGroup>
          <inkml:annotationXML>
            <emma:emma xmlns:emma="http://www.w3.org/2003/04/emma" version="1.0">
              <emma:interpretation id="{773E91C9-3414-4BE5-A6E3-50977D7558DC}" emma:medium="tactile" emma:mode="ink">
                <msink:context xmlns:msink="http://schemas.microsoft.com/ink/2010/main" type="inkWord" rotatedBoundingBox="19719,9057 19772,9054 19776,9127 19723,9130"/>
              </emma:interpretation>
            </emma:emma>
          </inkml:annotationXML>
          <inkml:trace contextRef="#ctx0" brushRef="#br0" timeOffset="64800.36">1538 3965 160 0,'0'0'161'0,"0"0"-10"0,0 0-12 0,0 0-4 15,0 0-9-15,0 0-16 0,-17 19-9 0,17-19-15 16,0 0 2-16,-1 9-6 0,1-9-5 0,0 0-3 15,0 0-2-15,0 0-7 0,0 0 3 0,-1 9-4 16,1-9 2-16,0 0-3 0,0 0 0 0,0 0-2 16,0 0-2-16,11 9-3 0,-11-9-2 0,0 0-1 15,0 0-2-15,13-3 3 0,-13 3 1 0,0 0 3 0,12-6-5 16,-12 6-2-16,9-6-3 0,-9 6-3 0,6-9 0 16,-6 9-2-16,0 0-3 0,0-13-5 0,0 13-4 15,0-11-2-15,0 11-4 0,0 0 0 0,-3-11-8 16,3 11 0-16,0 0-4 0,-5-10-4 0,5 10-17 15,0 0-12-15,0 0-19 0,-7-6-16 0,7 6-20 16,0 0-16-16,0 0-14 0,0 0-22 0,0 0-16 16,0 0-12-16,0 0-32 0,0 0-143 0,0 0-356 15,0 0 159-15</inkml:trace>
        </inkml:traceGroup>
        <inkml:traceGroup>
          <inkml:annotationXML>
            <emma:emma xmlns:emma="http://www.w3.org/2003/04/emma" version="1.0">
              <emma:interpretation id="{608FBB34-9747-439B-B968-3248159E2E24}" emma:medium="tactile" emma:mode="ink">
                <msink:context xmlns:msink="http://schemas.microsoft.com/ink/2010/main" type="inkWord" rotatedBoundingBox="20257,8886 20762,8857 20785,9245 20279,9274"/>
              </emma:interpretation>
            </emma:emma>
          </inkml:annotationXML>
          <inkml:trace contextRef="#ctx0" brushRef="#br0" timeOffset="65663.07">2096 3868 29 0,'0'0'173'16,"0"0"-17"-16,0 0-16 0,0 0-17 0,0 0-14 15,0 0-3-15,0 0-7 0,0 0-4 0,0 0 3 16,0 0-4-16,0 0-3 0,0 0-4 0,3 23-18 0,-3-23 12 15,-3 11-7-15,3-11-11 0,-1 11 1 16,1-11-5-16,-4 13 1 0,4-13-9 0,-2 12-6 16,0-4 0-16,2-8-9 0,-4 13 1 0,4-13-5 0,-1 12-3 15,-2-4 2-15,3-8-8 0,-1 11-1 0,1-11-2 16,0 12 0-16,0-12-1 0,-1 10-4 0,1-10-2 16,0 0 1-16,-1 15-2 0,1-15 1 0,-3 8-4 15,3-8 1-15,0 0-3 0,-1 10 4 0,1-10-5 16,0 0-1-16,0 0 2 0,-2 9-3 0,2-9 3 15,0 0-5-15,0 0 7 0,0 0-1 0,0 0 0 16,0 0 2-16,0 0-1 0,0 0 1 0,0 0 0 16,0 0-1-16,0 0-3 0,0 0 1 0,0 0-2 15,0 0-2-15,0 0 4 0,0 0-3 0,19-25 1 16,-17 20-10-16,3-2 3 0,1-2-5 0,0 0-4 16,-1 0 3-16,5-1-8 0,-3-1-4 0,4 2-3 15,-1 1 4-15,-2-3-2 0,3 0 4 0,-3 3 3 0,1-1-4 16,0-1 7-16,1 0 1 0,-1 3 1 0,1-2 3 15,1 2-3-15,0-2 2 0,-2 1-1 16,-1 0 1-16,2 1 2 0,2 0-1 0,-4 2 1 0,1-2-1 16,-2 1 3-16,0 3 3 0,3-4 0 0,-4 1-3 15,2 3 6-15,1-2-2 0,2 1 1 0,-4 1-1 16,4-3 3-16,-5 3-3 0,2-2-2 0,-8 5 2 16,20-8 1-16,-11 8-1 0,-9 0 4 0,14-5-5 15,-6 2 6-15,1 0-4 0,-9 3 0 0,12-4 4 16,-12 4-5-16,9-2 5 0,-9 2-1 0,0 0-7 15,12 0 10-15,-12 0-3 0,0 0 1 0,0 0 1 16,12 2-1-16,-12-2 0 0,0 0 5 0,9 7 1 16,-9-7 5-16,3 8 3 0,-3-8 0 0,0 10 4 0,0-10 4 15,0 15 4-15,0-15-1 0,-3 16-1 16,2-7 5-16,1 3 7 0,-3 0-5 0,0-1 3 16,-1 2-2-16,1-1 1 0,-1 0-3 0,1 1-3 0,0-1 0 15,1 0-5-15,0 1-2 0,1 1-4 0,0-4 2 16,1 3 0-16,0 2-4 0,2-3 0 15,0 3-3-15,3-2 3 0,0 2-18 0,2 0-19 0,1-4-36 16,-1 1-49-16,7 4-49 0,-3-5-66 0,4-3-209 16,-2 1-461-16,2-3 204 0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21:21.59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2F54BAC-71B1-4A4A-B6E4-FC0B83591CC5}" emma:medium="tactile" emma:mode="ink">
          <msink:context xmlns:msink="http://schemas.microsoft.com/ink/2010/main" type="writingRegion" rotatedBoundingBox="19189,11417 20561,11417 20561,12106 19189,12106"/>
        </emma:interpretation>
      </emma:emma>
    </inkml:annotationXML>
    <inkml:traceGroup>
      <inkml:annotationXML>
        <emma:emma xmlns:emma="http://www.w3.org/2003/04/emma" version="1.0">
          <emma:interpretation id="{F5FBB73C-531F-4F9C-BC2C-A6A558BD6411}" emma:medium="tactile" emma:mode="ink">
            <msink:context xmlns:msink="http://schemas.microsoft.com/ink/2010/main" type="paragraph" rotatedBoundingBox="19189,11417 20561,11417 20561,12106 19189,12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4C258B-3D4D-4CE6-BC45-FBF9F5ED5E71}" emma:medium="tactile" emma:mode="ink">
              <msink:context xmlns:msink="http://schemas.microsoft.com/ink/2010/main" type="line" rotatedBoundingBox="19189,11417 20561,11417 20561,12106 19189,12106"/>
            </emma:interpretation>
          </emma:emma>
        </inkml:annotationXML>
        <inkml:traceGroup>
          <inkml:annotationXML>
            <emma:emma xmlns:emma="http://www.w3.org/2003/04/emma" version="1.0">
              <emma:interpretation id="{41C54C14-6C9C-4250-9490-ABEFA23ED51D}" emma:medium="tactile" emma:mode="ink">
                <msink:context xmlns:msink="http://schemas.microsoft.com/ink/2010/main" type="inkWord" rotatedBoundingBox="19189,11417 20561,11417 20561,12106 19189,12106"/>
              </emma:interpretation>
            </emma:emma>
          </inkml:annotationXML>
          <inkml:trace contextRef="#ctx0" brushRef="#br0">985 6700 89 0,'0'0'168'0,"19"0"-5"0,-5-3-14 0,0 3-5 0,9-3-4 15,-5 2-13-15,5-3-1 0,0 3-11 0,0-2-7 16,-1 1-7-16,3 0-9 0,-3-3-8 0,1 1-5 16,0 2-4-16,-1 1-6 0,-5-2-9 0,-2-1-7 15,2 3 0-15,-2-3-10 0,-1 4-1 0,-1-1-4 16,-13 1-13-16,15-1 0 0,-15 1-16 0,16 0-10 16,-16 0-23-16,9-1-12 0,-9 1-17 0,0 0-8 15,11 1-27-15,-11-1-26 0,0 0-51 0,7 2-108 16,-7-2-295-16,0 0 130 0</inkml:trace>
          <inkml:trace contextRef="#ctx0" brushRef="#br0" timeOffset="-380.74">1198 6334 6 0,'0'0'164'16,"2"-8"-18"-16,-2 8-12 0,0 0-10 0,5-9-6 15,-5 9-7-15,0 0-10 0,1-9-7 0,-1 9-3 0,0 0-9 16,0 0 2-16,4-10-3 0,-4 10-7 0,0 0-10 15,0 0-4-15,0 0-6 0,0 0-7 0,0 0 1 16,0 0-10-16,0 0-3 0,0 0-4 0,0 0-2 16,0 0-5-16,0 0-1 0,0 0 0 0,0 0-3 15,0 0 0-15,0 0-1 0,0 0-2 0,3 25-1 16,-3-25-1-16,-2 16 2 0,2-8 5 0,0-8 4 16,0 20-1-16,-1-8 5 0,-3 0-1 0,4 0 0 15,-1 2 3-15,0 0-1 0,-3-2-3 0,2 1-3 16,-2 1 4-16,2 2 0 0,-1-2-1 0,1 1 0 0,-2-1-3 15,1 1-2-15,-1-1-8 0,0 1 7 16,2-1-2-16,0 1 1 0,-2 0-4 0,-1 1 3 16,1-4 0-16,2 4-3 0,0-1 0 0,-3 2-3 0,0-4 3 15,1 1-2-15,1-2-2 0,-2 2 0 0,5-2 0 16,-4-1-2-16,3-3-5 0,0 5 2 16,-3-5 3-16,4-8 0 0,-2 18-2 0,2-11 0 0,0-7-1 15,0 18-1-15,0-18 0 0,2 14 0 0,-2-14-3 16,4 11-2-16,-4-4 3 0,0-7 2 0,2 13-2 15,1-7-3-15,-3-6 0 0,4 10 1 0,-4-10-1 16,5 12 2-16,-5-12 1 0,5 10 0 0,-5-10-3 16,5 12 0-16,-1-9 1 0,-4-3 2 0,7 6-2 15,-7-6 2-15,6 5-2 0,-6-5 2 0,8 8-1 16,0-5-2-16,-8-3 2 0,12 5 1 0,-6-5-5 16,2 4 5-16,-8-4-2 0,17 2 1 0,-8-2 2 15,-9 0-1-15,19 0-3 0,-10 0 1 0,-9 0-1 0,21 0 1 16,-11-2 1-16,2 4 1 0,-12-2-5 0,23-3-1 15,-9 0-1-15,-3 1 2 0,-2-1 1 16,-1 0-3-16,3 0-1 0,1 0-1 0,-5 0-4 0,-7 3-1 16,19-5-5-16,-11 2-2 0,-1 0-8 15,-7 3-1-15,13-5-3 0,-5 3-3 0,-8 2-8 0,8-7-11 16,-8 7-3-16,0 0-11 0,8-6-6 0,-8 6-17 16,0 0-12-16,4-5-14 0,-4 5-12 0,0 0-6 15,0 0-13-15,0 0-155 0,0 0-321 0,0 0 142 16</inkml:trace>
          <inkml:trace contextRef="#ctx0" brushRef="#br0" timeOffset="962.94">1770 6745 160 0,'0'0'169'0,"0"0"-8"16,0 0-10-16,0 0-7 0,13-13-12 0,-13 13-5 15,0 0-9-15,0 0-11 0,4-8-7 0,-4 8-8 16,0 0-13-16,6-6-7 0,-6 6-4 0,7-6-8 15,-7 6-12-15,10-7 2 0,-10 7-13 0,8-6 1 16,0 4-6-16,-8 2-1 0,12-5-2 0,-5 2-1 16,-7 3-6-16,16-2-1 0,-9-2 0 0,-7 4-8 15,17-1 2-15,-7-2 1 0,-10 3-4 0,15 0-4 16,-15 0-1-16,13 0-2 0,-13 0-2 0,9 3 1 0,-9-3 2 16,6 5-9-16,-6-5 10 0,7 6-1 15,-7-6-3-15,6 10 4 0,-3-6-3 0,-3-4 4 16,1 15 6-16,-1-15-3 0,-1 15 0 0,1-6 1 0,-3 0-2 15,3-9 1-15,-2 20 1 0,-2-9 0 0,1-2-3 16,-1-2 2-16,3 2 0 0,-3-1-2 0,1 1-3 16,-2-2 4-16,1 2 0 0,-1 2 0 0,2-4 2 15,-2 2 0-15,5-9-4 0,-6 12 5 0,0-5-1 16,3 0-3-16,-3 1 1 0,6-8 2 0,-8 11-4 16,3-5-1-16,0 1 6 0,0-3-4 0,-2 1-2 15,7-5 2-15,-8 10 2 0,3-4-2 0,5-6-5 16,-10 6 3-16,10-6-1 0,-8 9 0 0,8-9-3 15,-8 6 3-15,8-6 1 0,-4 7-1 0,4-7-1 16,0 0 1-16,0 0 1 0,0 0-1 0,-8 5 1 16,8-5 4-16,0 0 0 0,0 0 2 0,0 0 4 15,0 0-3-15,0 0-7 0,0 0 2 0,0 0-2 0,0 0-3 16,0 0-1-16,25-21-5 0,-17 18 2 0,0-2 0 16,4-1-4-16,-2 2 1 0,-1-1-1 15,-1 0 0-15,4 0 1 0,0 3 3 0,-2 0-4 0,-2-4 2 16,4 1-1-16,-2 3-2 0,-1 0-2 0,-9 2 3 15,16-3 1-15,-7 2 1 0,-9 1-2 0,16-2 0 16,-16 2 4-16,13 0-5 0,-13 0-2 0,13 0 3 16,-13 0-2-16,10 0 4 0,-10 0 0 0,8 3-1 15,-8-3-3-15,11 6 3 0,-11-6 3 0,9 7-1 16,-9-7 0-16,9 6-3 0,-5-3 4 0,-4-3 0 16,10 8 3-16,-10-8 1 0,9 8 4 0,-3-5-1 15,3 0 7-15,-1 2 1 0,1-2 0 0,0-2 4 16,-9-1-5-16,18 2 5 0,-5-2 1 0,0 4-3 0,2-4 3 15,1 0-3-15,-3-1 3 0,1-2 0 16,-1 1-6-16,3-1-1 0,-3 2 5 0,-1-2-5 16,-2 0 2-16,-2-1-3 0,-8 4-3 0,17-6 2 0,-8 5-10 15,-9 1-15-15,9-5-27 0,-9 5-37 0,0 0-53 16,11-1-50-16,-11 1-238 0,0 0-453 16,0 0 201-16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8:35.49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6CB0C6-B9A1-4E0F-BA00-CA4B7D56E598}" emma:medium="tactile" emma:mode="ink">
          <msink:context xmlns:msink="http://schemas.microsoft.com/ink/2010/main" type="writingRegion" rotatedBoundingBox="3518,12939 4192,12939 4192,13656 3518,13656"/>
        </emma:interpretation>
      </emma:emma>
    </inkml:annotationXML>
    <inkml:traceGroup>
      <inkml:annotationXML>
        <emma:emma xmlns:emma="http://www.w3.org/2003/04/emma" version="1.0">
          <emma:interpretation id="{B3ED41D5-F589-431E-85C2-1183F432CDF6}" emma:medium="tactile" emma:mode="ink">
            <msink:context xmlns:msink="http://schemas.microsoft.com/ink/2010/main" type="paragraph" rotatedBoundingBox="3518,12939 4192,12939 4192,13656 3518,136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E05BDF-01BA-4B6F-9E18-0338FBF199AD}" emma:medium="tactile" emma:mode="ink">
              <msink:context xmlns:msink="http://schemas.microsoft.com/ink/2010/main" type="line" rotatedBoundingBox="3518,12939 4192,12939 4192,13656 3518,13656">
                <msink:destinationLink direction="with" ref="{6BC88D30-06C8-4D8D-B076-24062E0FB0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A81C725-EAA7-44D0-9DE0-D0241EFA0FB8}" emma:medium="tactile" emma:mode="ink">
                <msink:context xmlns:msink="http://schemas.microsoft.com/ink/2010/main" type="inkWord" rotatedBoundingBox="3518,12939 4192,12939 4192,13656 3518,13656"/>
              </emma:interpretation>
            </emma:emma>
          </inkml:annotationXML>
          <inkml:trace contextRef="#ctx0" brushRef="#br0">2532 12098 84 0,'0'0'241'0,"0"0"-16"0,-4-3-18 0,4 3-16 16,0 0-23-16,0 0-17 0,0 0-13 0,0 0-7 16,0 0-4-16,-23 12-11 0,14-3-6 0,-2 2-6 15,-6 3-10-15,4 4-4 0,-4 3 3 0,0 7-5 16,0 0-8-16,1 0-1 0,-1 2-3 0,0 3-4 16,0-2-1-16,3 3-9 0,0-4-8 0,2 6 0 15,-1-5-3-15,2-2-7 0,2-6 0 0,4 2-6 0,1-3-2 16,-1 1-2-16,2-2-5 0,2 2-2 0,2-3-3 15,-2-4-3-15,1-1 0 0,1 1-2 16,3-3-2-16,1 2 1 0,-2-3-2 0,5-1-4 16,-2-1 6-16,1 0-5 0,-1-4 0 0,4-1-2 0,1-1 1 15,2-1-1-15,0-2-2 0,3-1 2 0,6-4 2 16,-1-4-4-16,-5 2 2 0,6-5-3 0,0 2 0 16,-3-3-4-16,-1 2 2 0,-2-6-3 0,-2 3-3 15,-2 3 4-15,0-3 4 0,-2 1-6 0,-2 2 0 16,0-4-2-16,-2 2 7 0,-1-1-8 0,-2 1 4 15,-2 2 0-15,2 2 0 0,-2-2-1 0,-1 10 0 16,-1-18-3-16,1 18 0 0,-5-15 4 0,1 6-3 16,4 9 0-16,-9-10 0 0,3 4-2 0,6 6 1 0,-11-9-4 15,2 6 5-15,9 3-4 0,-15-5 1 16,5 6 0-16,10-1 1 0,-17 1-1 0,6 2 4 0,0 0-3 16,3 0-2-16,-7 3-10 0,6 0-6 15,-1 2-11-15,3-2-14 0,2 0-8 0,0 1-11 0,-1 0-19 16,4 1-22-16,-6 2-10 0,8-1-13 0,0-9-14 15,5 18-18-15,0-12-23 0,5 0-47 0,-4 0-129 16,7-2-389-16,0 1 173 0</inkml:trace>
          <inkml:trace contextRef="#ctx0" brushRef="#br0" timeOffset="259.15">2813 12644 58 0,'9'-2'239'0,"-9"2"-7"0,0 0-19 15,16 0-10-15,-16 0-8 0,13 0-11 0,-13 0-11 16,14 0-6-16,-14 0-8 0,14-3-9 0,-14 3-3 16,13 0-2-16,-13 0-6 0,0 0 2 0,14-1 6 0,-14 1 3 15,0 0 3-15,9-5-4 0,-9 5-7 16,0 0-10-16,5-11-10 0,-5 11-5 0,0 0-10 16,0-11-21-16,0 11-5 0,0 0-7 0,0 0 3 0,0 0-18 15,-7-17-8-15,7 17-21 0,-6-5-18 0,6 5-24 16,-5-7-20-16,5 7-18 0,0 0-30 0,0 0-25 15,0 0-32-15,-8-8-31 0,8 8-42 0,0 0-32 16,0 0-57-16,0 0-185 0,0 0-523 0,0 0 232 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46:34.97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4F0302-DA65-4E1D-91CF-BD20D4855CBD}" emma:medium="tactile" emma:mode="ink">
          <msink:context xmlns:msink="http://schemas.microsoft.com/ink/2010/main" type="writingRegion" rotatedBoundingBox="1244,1099 27677,341 28139,16472 1706,17230"/>
        </emma:interpretation>
      </emma:emma>
    </inkml:annotationXML>
    <inkml:traceGroup>
      <inkml:annotationXML>
        <emma:emma xmlns:emma="http://www.w3.org/2003/04/emma" version="1.0">
          <emma:interpretation id="{2F24A1FD-128E-422E-9D59-F3EFCB4D730F}" emma:medium="tactile" emma:mode="ink">
            <msink:context xmlns:msink="http://schemas.microsoft.com/ink/2010/main" type="paragraph" rotatedBoundingBox="1244,937 27693,528 27714,1866 1265,22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D4A00B-83B0-48D0-B546-B7F79C97CB7B}" emma:medium="tactile" emma:mode="ink">
              <msink:context xmlns:msink="http://schemas.microsoft.com/ink/2010/main" type="line" rotatedBoundingBox="1244,937 27693,528 27714,1866 1265,2275"/>
            </emma:interpretation>
          </emma:emma>
        </inkml:annotationXML>
        <inkml:traceGroup>
          <inkml:annotationXML>
            <emma:emma xmlns:emma="http://www.w3.org/2003/04/emma" version="1.0">
              <emma:interpretation id="{432A51EA-CF12-4587-87D0-5A96752A14B0}" emma:medium="tactile" emma:mode="ink">
                <msink:context xmlns:msink="http://schemas.microsoft.com/ink/2010/main" type="inkWord" rotatedBoundingBox="1246,1098 5340,1035 5351,1774 1258,1838"/>
              </emma:interpretation>
            </emma:emma>
          </inkml:annotationXML>
          <inkml:trace contextRef="#ctx0" brushRef="#br0">5 237 61 0,'-6'-6'127'0,"6"6"-6"15,0 0-2-15,-5-9-18 0,5 9-2 0,-4-9-11 16,4 9-2-16,0 0-19 0,0-13 4 0,0 13-7 16,6-12-13-16,-2 6 3 0,3 0-11 0,-2-2 10 15,1 1-8-15,5-3-6 0,1 0-2 0,-3-1-9 16,10-1 13-16,-4 3-6 0,6-1 4 0,-3-1-8 15,0 0 6-15,3 2-6 0,-1-2 2 0,2 1 1 16,-2 4 0-16,2-6-2 0,-6 6 1 0,-2 2 0 16,3-3-4-16,-3 1-5 0,1 4 0 0,-1 0-4 15,-1 0 10-15,0 4-7 0,-2 0 1 0,-11-2-5 16,17 3 1-16,-11 2-3 0,1 2-3 0,-2-2 2 16,2 4-2-16,-2 3 3 0,-5 3-2 0,4-3 2 15,-7 9 1-15,2-5-7 0,2 2 4 0,-3 0-1 16,-1 0-3-16,-1 1 1 0,1-3-1 0,1 4-3 15,-3-4 5-15,1-1-6 0,-3 1 1 0,4 2 1 16,-2 3-1-16,-3-2-1 0,-3-1 3 0,4 1 0 16,-1 0 0-16,2-3-3 0,-6 1-2 0,1 0 2 15,0 0-2-15,-1 2 2 0,0-2-2 0,3-2 0 16,1-3-1-16,-2 0-1 0,2 3 2 0,-3-3 1 16,1 1-4-16,0-4 1 0,2 0-4 0,0 1 4 15,3-3-1-15,1-2 2 0,4-5-2 0,-7 9 1 16,2-5 1-16,5-4-2 0,-7 6-2 0,7-6 1 15,0 0-1-15,-5 9-1 0,5-9 0 0,0 0 0 16,0 0 1-16,0 0-2 0,-5 6-1 0,5-6 3 16,0 0 1-16,0 0 1 0,0 0-2 0,0 0 1 15,16 11 1-15,-16-11 0 0,7 5 1 0,-7-5-2 16,15 3 4-16,-7-1 1 0,0-2 1 0,-8 0 1 0,20 0-2 16,-4 0 2-16,-3 0-1 0,-1 0 1 0,1 3-1 15,3-3 2-15,-3 1-2 0,1-1 1 0,-1 0-1 16,0 2 0-16,-1-2-4 0,-12 0 1 0,21-2 1 15,-12 2 1-15,-9 0-1 0,20-1 1 16,-11 1-4-16,1-3-2 0,-10 3 4 0,19 0-5 0,-10 0 5 16,4-2 0-16,-13 2-1 0,21-1-1 0,-9-2-1 15,1 0 2-15,-2 1-1 0,5-2-1 0,-3 3 2 16,0-1 0-16,0-3 1 0,2 1-3 16,-2-2 1-16,-1 2-2 0,-1-2 1 0,0 0 0 0,-3 1-5 15,-1 1 3-15,0-2-1 0,0 2-9 0,-1-2 3 16,1-1-4-16,-7 7-1 0,6-13-2 0,-2 6 5 15,-4 7-2-15,1-13-2 0,-1 13-1 0,-2-12-1 16,2 12-2-16,-8-11 2 0,8 11-2 0,-7-10 1 16,7 10 12-16,-9-9-9 0,1 7 3 0,2-3 0 15,6 5 0-15,-13-5 1 0,4 1 1 0,9 4-1 16,-13-2 0-16,13 2 4 0,-14 2-4 0,14-2 5 16,-15 0 0-16,15 0 2 0,-12 0-2 0,12 0-1 15,-17 7 0-15,10-4 1 0,1 1 4 0,-2 1-2 16,0 1 4-16,3 0-3 0,-3 4 2 0,0-1 4 15,0-3 0-15,2 0 3 0,1 4-4 0,-2 2 6 16,2-3-1-16,2 0 2 0,-1 1-5 0,-1 0 2 16,4 0-1-16,-3-1 3 0,3 0-3 0,1-9 3 15,0 16-1-15,0-16 2 0,1 15 2 0,-1-15-4 16,0 12 1-16,0-12 2 0,5 10-4 0,0-5 5 16,-5-5-1-16,10 7 2 0,-4-3 0 0,-6-4 2 15,13 5 0-15,-4-4-2 0,3-1 2 0,1 0-2 16,0 1-4-16,3-2 5 0,-3 1-4 0,0-4-4 15,3 3-11-15,-1 0-9 0,-1-3-15 0,-1 1-7 16,2 0-6-16,1 0-6 0,-3 0-9 0,0 0 1 16,1 0-9-16,-2-1 5 0,0-1-3 0,0 0 9 0,0 0-3 15,-5-1 6-15,4 4-2 0,-3-5 6 0,-2 4 8 16,3-3 2-16,-2-1 11 0,-1 1-7 0,1-2 7 16,1 1 4-16,0-1 8 0,-2 2 4 15,-1-1 3-15,2 1 7 0,-2-2 5 0,2 2 8 16,-2-1 8-16,0 0 3 0,0 1 6 0,-5 6 4 0,11-9 2 15,-7 1 3-15,-4 8 2 0,9-6 0 16,-9 6-1-16,5-6-1 0,-5 6-2 0,0 0-9 16,8-5 1-16,-8 5-4 0,0 0-5 0,0 0 4 15,7-3-5-15,-7 3 3 0,0 0 3 0,0 0 5 16,10 12 6-16,-10-12 1 0,5 8 3 0,-3 2-2 0,-2-10-3 16,3 13-4-16,-1-5 2 0,-1-1 0 15,2 6-3-15,-3-13-1 0,1 15-1 0,-1-6-2 16,1 0-2-16,-1-9-1 0,0 17-1 0,-1-9-3 0,1-8 0 15,1 18-4-15,2-11-1 0,-3-7-2 0,-3 15 2 16,3-15-5-16,0 9 1 0,0-9 1 0,3 12-1 16,-3-12-3-16,0 0 0 0,-4 12-1 0,4-12 1 15,0 0-2-15,1 8 0 0,-1-8-1 0,0 0-1 16,0 0-2-16,4 8 3 0,-4-8-3 0,0 0 1 16,0 0-2-16,0 0 0 0,0 0 1 0,0 0-4 15,0 0-4-15,0 0 4 0,0 0-1 0,15-16 1 16,-15 16-3-16,10-11-5 0,-6 3-1 15,3-3-1-15,-2 4 1 0,0-2-2 0,0 0 0 0,3-3-4 16,-1-1 0-16,-1 2 3 0,2 0 1 0,1-3 1 16,-2 6 1-16,-2 0 3 0,4-3-1 0,-6 7 4 15,3-2-6-15,-6 6 4 0,8-13 2 0,-3 8 5 16,-5 5-5-16,7-9 0 0,-7 9-2 0,6-4 1 16,-6 4 1-16,0 0 1 0,3-9-2 0,-3 9 2 15,0 0-1-15,0 0 0 0,0 0 1 0,0 0 1 16,0 0 7-16,12 15-6 0,-12-15 6 0,0 10 4 15,0-10 2-15,2 15-1 0,-2-7 1 0,0-8-3 16,-2 19 5-16,2-12-4 0,0-7 0 0,0 17 2 16,0-10-2-16,0-7 2 0,2 15-4 0,1-4 4 15,-3-3-6-15,0-8 5 0,4 13-2 0,-3-6 1 16,-1-7 0-16,5 14-3 0,-1-8 3 0,-1 0-4 0,-3-6 0 16,6 9 3-16,-6-9-3 0,11 3 5 15,-11-3-5-15,12 5-1 0,-12-5-4 0,13 1-8 16,-13-1-6-16,15-1 2 0,-15 1-3 0,16-5-3 15,-8 2-7-15,-1-2 1 0,2-2-7 0,-1 3-2 16,1-4-1-16,-3 1 0 0,2-2-4 0,-3 3 0 16,6-3 4-16,-6 0 0 0,0-2 5 0,-2 4 5 15,1 0 3-15,-2 0 3 0,-2 7 12 0,6-14-8 16,-2 8 6-16,-4 6 4 0,1-9 3 0,-1 9-4 16,6-10 6-16,-6 10 0 0,0 0 1 0,4-6 2 15,-4 6 1-15,0 0-3 0,0 0 1 0,0 0-5 16,0 0 0-16,3-9-3 0,-3 9 2 0,0 0 4 15,0 0-5-15,0 0 4 0,0 0 7 0,0 0 0 0,0 0-1 16,16 17 7-16,-11-13 5 0,-5-4-3 0,10 10 0 16,-7-7 0-16,3 3-2 0,-6-6 3 0,10 10 2 15,-5-5-5-15,0 1 3 0,3-2-2 0,-2 2 1 16,4-4 2-16,-10-2 1 0,17 4-7 0,-10-1 3 16,4-2 0-16,2 0-2 0,-3 0-2 0,3-2 0 15,1-1 1-15,1-2-5 0,-2 1 3 0,7 1-3 16,-6-2-1-16,2-2-1 0,1 3-11 15,-3-3-6-15,7-3-5 0,-8 3-5 0,3-1 0 16,-2-4-5-16,1 3-2 0,-3 1 9 0,1-1-6 0,-2-3 1 16,1 2-3-16,-5 1-1 0,2-3-1 0,-3 1 2 15,2-1 5-15,-4 1 1 0,-1 4 2 0,-3 6 2 16,4-13 1-16,-4 3 6 0,0 10-7 0,-2-12 9 16,2 12 2-16,-5-13-1 0,5 13-4 0,-10-8 5 15,10 8-4-15,-12-6 3 0,4 4-3 0,8 2 4 16,-16 2-2-16,6-4 2 0,10 2 1 0,-18 4-1 15,10-2 9-15,-3 2 1 0,2 0 5 0,0 1 1 16,0-3 3-16,2 5 4 0,-3 2 5 0,2-3 5 16,-2 3 1-16,3-2 1 0,1-2-1 0,-1 5 9 15,2 2-5-15,-2 0-1 0,2-5-5 0,0 5-2 16,1-1 2-16,1-1-6 0,1 0 0 0,0 1 3 16,1-2 1-16,1-9-1 0,1 16-5 0,1-7 9 15,0 0-6-15,1-2-2 0,-3-7 0 0,9 15 0 16,-6-8 5-16,3 1-2 0,2-2-3 0,-1-3 2 15,0 1 1-15,2-2-5 0,1 2 6 0,1-2-7 16,4 1 1-16,-3-2-4 0,2-2 1 0,2-2 0 16,1 2-3-16,-2-1 4 0,1-1-6 0,1 0 0 15,0-2-4-15,5 1-3 0,-6-1-8 0,-2-1-4 16,2 1-5-16,4-6 1 0,-6 7 2 0,0-4 0 16,2-1-3-16,-3 2 1 0,1-2 5 0,0 3-1 15,-1-5 1-15,0 1-2 0,0 0 2 0,-1 1 4 16,-1 3 0-16,-3-4 4 0,3 1-4 0,-5 3 5 15,1 0 4-15,-1 0 0 0,1 0 7 0,-2 1 3 16,-5 5 8-16,10-8 2 0,-10 8 0 0,8-6 2 16,-8 6-5-16,5-8 2 0,-5 8-3 0,0 0-7 0,0 0 3 15,0 0-4-15,10-3-3 0,-10 3 3 16,0 0 0-16,0 0 2 0,0 0 0 0,0 0 2 16,-4 24 0-16,4-24 2 0,-2 13-2 0,2-13 0 15,-4 17 4-15,-1-6 1 0,3 2-3 0,0-2 0 16,-2 1 0-16,3 2-3 0,-3-7 1 0,2 2 1 15,2-9-4-15,-3 16 3 0,2-10-4 0,1-6 2 16,-4 13 0-16,2-6-2 0,2-7-3 0,-1 11 0 16,1-11 2-16,0 0-2 0,-4 11-1 0,4-11-1 15,0 0 1-15,0 0 3 0,0 0-2 0,0 0 0 0,0 0-2 16,0 0-5-16,12 3-4 0,-12-3-3 16,0 0-2-16,0 0-3 0,22-19 0 0,-13 13-5 15,-1-3-4-15,3-2-1 0,0 3-4 0,1-2 5 16,0-2-5-16,1-3 4 0,0 7 2 0,-1-4-1 0,0 3 3 15,2-1 4-15,-4 2-2 0,0-2 2 0,-1 1 3 16,-1 5 2-16,-2-1-2 0,2 2 6 0,-1-6 1 16,-7 9 5-16,7-4 1 0,-7 4-1 0,7-5-3 15,-7 5 3-15,0 0 1 0,0 0-2 0,12 0 8 16,-12 0 9-16,0 0 5 0,0 0-1 0,4 15 1 16,-4-15-4-16,0 10 2 0,0-10-1 0,1 11-2 15,-1-11 5-15,0 13-3 0,0-13 0 0,0 12-2 16,0-12-3-16,1 12 2 0,-1-12-5 0,0 11 0 15,0-11 2-15,0 0-3 0,3 12 1 0,-3-12-3 16,1 8 2-16,-1-8-3 0,0 0 1 0,5 7 0 16,-5-7 8-16,0 0-8 0,13 2 0 0,-13-2 3 15,16-3-5-15,-2 0 0 0,2 0 0 0,-3-1-6 16,-1 0-5-16,4-3-2 0,1 1 0 0,-2-1-11 16,4-3 2-16,-1 1-4 0,4-3 1 0,-2 3 0 15,1-1 0-15,-3 2 3 0,-4-2 4 0,1 5-5 16,-5 1 4-16,-2-1 5 0,0 2 0 0,-8 3-2 15,12-5 2-15,-12 5 2 0,10-2 3 0,-5-4-5 16,-5 6 12-16,0 0 0 0,0 0 5 0,0 0 2 16,10 15-1-16,-10-15 0 0,1 10 0 0,0-1 2 15,-1-9-4-15,0 14 0 0,0-4 2 0,0-10 0 0,-1 17-3 16,2-7-2-16,0-1 3 0,2 3-1 16,-3-12-2-16,1 14-10 0,-1-14-8 0,0 15-17 15,0-15-16-15,-1 12-33 0,1-12-25 0,-4 9-32 16,4-9-35-16,-5 7-136 0,5-7-333 0,-11 0 147 15</inkml:trace>
          <inkml:trace contextRef="#ctx0" brushRef="#br0" timeOffset="-2885.23">117 161 77 0,'0'0'135'0,"0"0"-12"0,0 0-11 0,-2-12 0 16,2 12-9-16,0 0 1 0,0 0-15 0,0 0-3 16,0 0-6-16,0 0-6 0,0 0-7 0,0 0 1 15,0 0-9-15,0 0-3 0,0 0-4 0,0 0-5 16,0 0-12-16,0 0 2 0,0 0 3 0,0 0 3 15,0 0-2-15,0 0 3 0,0 0-1 0,0 0-3 16,7 27 3-16,-7-27 3 0,1 12-8 0,0-6 6 16,-1-6 2-16,3 16 1 0,-3-8 4 0,3 6 4 15,-3-3-9-15,4 2 7 0,-3 2 0 0,3 0-4 16,-3-2 1-16,2 7-3 0,-1-4 3 0,0 5-4 16,-4-6-2-16,4 4-3 0,-1 3 1 0,-1-4-4 15,0-2 0-15,-1 1-8 0,1-2-1 0,-2-1-3 0,4-1-2 16,-2 2-2-16,1-1-1 0,2 1-4 15,-6-1 2-15,2-2-5 0,2 1 1 0,-1-3-2 16,0-1 0-16,0 3-1 0,0-12-4 0,3 16 4 16,-6-7 5-16,3-9-10 0,0 15 3 0,3-8-8 15,-3-7-4-15,-3 12-4 0,3-12-11 0,3 12-13 0,-3-12-12 16,-3 13-14-16,3-13-13 0,-5 12-15 16,5-12-14-16,-2 11-15 0,2-11-25 0,-2 10 6 15,2-10-15-15,0 0-5 0,-4 6-11 0,4-6-137 0,0 0-324 16,0 0 144-16</inkml:trace>
          <inkml:trace contextRef="#ctx0" brushRef="#br0" timeOffset="1178.33">2925 115 90 0,'0'0'174'0,"2"32"-13"16,-2-18-9-16,3 1-9 0,-3 3-1 0,-3-2-7 0,3 6-15 16,3 1-9-16,-3 2-10 0,2 5-5 15,0 1-9-15,-2-7-7 0,2 7-11 0,1-6-1 0,0-4-10 16,-1 0-1-16,2-2-9 0,-4 2-3 0,3-6-5 15,-3-1-6-15,4 2 1 0,-4-3-6 16,1-4-1-16,3 4-1 0,-3-4-2 0,3-3-5 16,-4-6-1-16,0 12-6 0,0-12-4 0,3 9 2 0,-3-9-2 15,2 7 4-15,-2-7-8 0,0 0-7 0,0 0-7 16,0 0-4-16,0 0 1 0,19-18-7 0,-14 11 2 16,1-2-8-16,5 3 3 0,-2-3-2 15,0-1-1-15,0-2 4 0,3 0 5 0,-2 3-6 0,2 0 6 16,0-1 3-16,0 0 0 0,0-1 1 0,-1 1 7 15,1 2-6-15,-1 2 13 0,-2-1-15 0,-1 1 4 16,-1 3-3-16,3 0 7 0,-3 1-5 0,-7 2 6 16,12-4-7-16,-12 4 4 0,15-3-4 0,-15 3 12 15,11 3-5-15,-11-3 4 0,7 4 9 0,-7-4 2 16,6 8 2-16,-6-8 3 0,2 15 1 0,-2-15 5 16,4 12 1-16,-6-3 4 0,2-9 2 0,-5 19 3 15,1-10-2-15,-1 2-3 0,-3 0 1 0,-1 0 0 16,1 0-7-16,0-1 2 0,-4 3-6 0,-2-3-1 15,2 0 1-15,-5 2-3 0,4-3-1 0,0 0 0 16,1-2-1-16,1 1-1 0,0-1-1 0,2-5-3 16,1 4 1-16,-1-1-2 0,2 0 0 0,7-5 4 15,-7 5 3-15,7-5-5 0,-11 1-2 0,11-1 3 16,0 0-11-16,0 0-2 0,0 0-3 0,0 0 5 16,0 0-8-16,0 0 5 0,0 0-2 0,18-18-3 15,-18 18 0-15,20-10-1 0,-11 4-1 0,3 0 0 16,0 1 3-16,0-3 0 0,2 2 0 0,-1 0 2 15,3 0-1-15,-3-1 1 0,2-1-1 0,0 5 6 16,2-3-4-16,5-1 3 0,-2 0 0 0,-2-1-5 16,2-4 7-16,0 5-1 0,3-1-4 0,-1-1 5 15,-4-1-3-15,3 1 4 0,-6 1 0 0,7-3-3 0,-1 5-1 16,-2-5 0-16,-6 5-2 0,-1-3 3 0,-1 2-3 16,-5 2 1-16,3-1-3 0,-6-1 3 15,-3 7-1-15,10-8-2 0,-10 8 1 0,0 0 4 16,0 0-5-16,-6-16 3 0,6 16 0 0,-17 0 2 0,17 0 7 15,-18 2-1-15,3 0 7 0,3 2 3 16,-2-2-2-16,4 4 6 0,-4 0-5 0,3 2 4 16,0-1-2-16,-1 1 3 0,3 2 0 0,1-1-3 15,2-1 0-15,1 2 0 0,-1-1-3 0,1 1-2 16,0-4 1-16,1 5 2 0,0-4-2 0,4-7-3 0,-1 15 1 16,1-15-1-16,1 13 1 0,-1-13-2 15,7 10 3-15,-2-6-2 0,-5-4 2 0,12 4-4 16,-4-1 4-16,-8-3-3 0,20 2 0 0,-12-4 1 15,-8 2-3-15,23-4 0 0,-8-2 3 0,2 3-5 0,-2-2 1 16,6-5-2-16,-8 4 1 0,0 0-2 0,2 2 3 16,1-1-3-16,-2 0 0 0,1 1 1 15,-2 1-2-15,-3 2-2 0,-2-3 0 0,-8 4 0 16,13-2 1-16,-13 2-4 0,12 0 3 0,-12 0 3 0,12 2 2 16,-12-2 5-16,9 8 6 0,-3-4-1 0,-2 4 3 15,-4-8-1-15,7 6 0 0,-2 2 1 0,-2 0-3 16,2-2 0-16,-5-6 4 0,7 11-7 15,-4-4 7-15,-3-7-6 0,6 6 0 0,-6-6-2 0,2 6-1 16,-2-6 1-16,4 9 3 0,-4-9 10 0,0 0 9 16,0 0 10-16,5 6 7 0,-5-6-2 0,0 0-5 15,0 0-5-15,0 0-3 0,0 0-3 16,0 0-2-16,0 0-7 0,0 0 0 0,-9-31-3 0,9 20 0 16,4 2-5-16,-4 9-2 0,5-22 4 0,3 3-8 15,-1 5-4-15,2 0-1 0,-1 0-2 0,4-4 2 16,3 5-3-16,-3 1 2 0,6 0-4 0,-2 6-1 15,4-5-7-15,-5 3-10 0,5-1-9 0,-3 4-21 16,5-1-10-16,2 5-24 0,-7 0-26 0,7-1-29 16,3 0-31-16,-4 4-65 0,-6-4-133 0,1 1-400 15,5 4 176-15</inkml:trace>
        </inkml:traceGroup>
        <inkml:traceGroup>
          <inkml:annotationXML>
            <emma:emma xmlns:emma="http://www.w3.org/2003/04/emma" version="1.0">
              <emma:interpretation id="{9465AFAC-4258-4112-8F9E-57477F035382}" emma:medium="tactile" emma:mode="ink">
                <msink:context xmlns:msink="http://schemas.microsoft.com/ink/2010/main" type="inkWord" rotatedBoundingBox="5679,955 8021,918 8033,1648 5691,1685"/>
              </emma:interpretation>
            </emma:emma>
          </inkml:annotationXML>
          <inkml:trace contextRef="#ctx0" brushRef="#br0" timeOffset="1550.73">4956 102 219 0,'-1'22'207'16,"-3"-7"-6"-16,2-1-13 0,1 3-9 0,1-2-16 16,-2 9-8-16,-1-3-10 0,2 1-12 0,-3-3-12 15,0 4-14-15,1-3-5 0,2 1-12 0,-3 1-7 16,4 0-8-16,-1-3-5 0,-3 4-5 0,1-5-8 15,-1 0-10-15,-4-2-13 0,3 2-24 0,-3 0-25 0,4-6-22 16,-3 3-31-16,3-5-28 0,-4 0-30 16,4-3-26-16,-5 0-43 0,1 0-99 0,-1-2-318 15,1-1 141-15</inkml:trace>
          <inkml:trace contextRef="#ctx0" brushRef="#br0" timeOffset="3141.04">4427 231 67 0,'0'-16'194'0,"0"16"-15"0,-2-19-12 0,2 11-13 15,0 8-14-15,2-15-15 0,-1 5-7 0,3 2-10 0,0-5-9 16,-2 6-4-16,7-4-11 0,-5 0-8 0,4-3-4 15,-1 6-10-15,1-5-9 0,2 1-4 16,1 0-5-16,0 1-4 0,9-6-4 0,1 3-6 16,-2 2-2-16,5-3-1 0,-2 3-1 0,2 0-5 0,-1 1-7 15,10-4 4-15,-8 8-2 0,2-2-3 0,-3-1 0 16,-1 2-2-16,1-1-5 0,1 5 5 0,1-1-4 16,0-1 3-16,-3 3-2 0,1 2-3 15,0 1 3-15,-7-1-3 0,-3 1 2 0,3 2-4 0,0-2-3 16,-3 3 5-16,-1 0 2 0,2 3-5 0,-2 2 3 15,-3 1 7-15,-1 1-1 0,2 5 10 0,1 1 2 16,-3 3 7-16,-1 4 1 0,-3-2 2 0,1 2 3 16,0 1 1-16,-2 10 2 0,-6-2-1 0,2 0 5 15,-2 4-4-15,-2-13-6 0,0 9-3 0,-1 1-2 16,1-8-2-16,-3 5-2 0,7-8 0 0,-6-2-2 16,2 2 0-16,-2-3-1 0,1 1-2 15,3-5-3-15,-2-3-3 0,1 0-1 0,0-3 1 0,2 0-2 16,-1-2 0-16,2-7-2 0,-3 14-1 0,3-14-1 15,0 8-1-15,0-8-1 0,0 0 5 0,4 10-3 16,-4-10-3-16,0 0-5 0,0 0-5 0,22-5-10 16,-22 5-3-16,20-7-11 0,-9-4-1 0,5 2-11 15,-4-2-7-15,1 2 2 0,4-6 0 0,-4 3 11 16,1 4-4-16,-1-1 3 0,1-1 9 0,-3 2-1 16,-2 4 5-16,3-5 6 0,-5 5-1 0,-2 0 7 15,-5 4 3-15,8-5 1 0,-8 5-2 0,9-3 0 16,-9 3 3-16,0 0 6 0,0 0 8 0,0 0-1 15,14 8 2-15,-14-8 2 0,0 12 1 0,0-12 2 16,3 13 3-16,-3-13-6 0,3 10 2 0,1-4-3 16,-4-6 2-16,5 15-2 0,-3-9 0 0,1 2-3 15,-3-8 3-15,9 11 0 0,-4-8 0 0,1 2 0 16,-6-5-2-16,11 4-1 0,-11-4 2 0,12 5-2 16,-5-4-2-16,-7-1 2 0,14 3-4 0,-14-3-4 15,18-6-4-15,-10 2-5 0,3-1-2 0,-1-1-2 16,-2 0-4-16,4-4-5 0,2-1 1 0,0 2 3 15,-2-2-2-15,1 2 2 0,4-6 3 0,-5 6-1 16,0 0 0-16,0 3 0 0,-5 0 2 0,3-3 4 0,-10 9-2 16,11-9 4-16,-11 9-1 0,11-6 1 15,-11 6 0-15,0 0-4 0,0 0 5 0,12-4 3 16,-12 4 3-16,0 0 2 0,0 0 5 0,0 0 4 16,10 15-3-16,-10-15 1 0,0 0-1 0,7 17-1 15,-7-17 5-15,2 14 3 0,1-6-5 0,-3-8 4 16,8 13-2-16,-4-6 0 0,-4-7-1 0,10 9 0 15,-3-5 0-15,-2 1 12 0,3-1-14 0,1-1 1 16,0-1 2-16,1-1-4 0,-10-1 2 0,24-1-1 0,-11 1 0 16,0-2 0-16,1-1-1 0,3-1-1 0,-1 0-2 15,-2-3 3-15,1-1-2 0,2 0-3 0,-3 3-2 16,3-7-8-16,-2 1-6 0,-5-1 3 16,1 2-2-16,2 0-2 0,-6-2 2 0,0 1-1 15,-2 2-1-15,-3 2 6 0,-1-2-1 0,-1 9 1 16,-1-15-1-16,1 15 5 0,-11-9-1 0,3 4 1 15,-7 1-1-15,-1 4 1 0,1 0 2 0,-4 0 3 16,2 3 4-16,-3-2 5 0,-2 5 1 0,2-1 4 16,5 2 1-16,-4 4-1 0,5-2 0 0,-3 4 0 0,1 2-2 15,3-4-2-15,2-1 2 0,1 3 0 0,3-3-3 16,3-2 3-16,-2 2-2 0,6-10 0 16,-2 18-3-16,2-18 0 0,0 14 2 0,1-4-3 15,-1-10 3-15,5 12-2 0,-5-12 0 0,11 9 0 0,-3-5 7 16,3-1-7-16,-1 0-7 0,-10-3-3 0,24-3-2 15,-11 0-6-15,3-1 1 0,-1-2-7 0,-1 0 1 16,0 0 0-16,1-2-7 0,4-2-1 0,1 1 9 16,-2-3-10-16,-5 2 3 0,4-4 5 0,-5 7 2 15,0 0 3-15,-4-2 8 0,1 0 6 0,-1 6 7 16,-3-1 6-16,-5 4-1 0,9-9 1 0,-9 9 1 16,7-6-7-16,-7 6-1 0,0 0 1 0,0 0-1 15,0 0 5-15,0 0 6 0,0 0 0 0,0 0 0 16,1 25-1-16,-1-25-2 0,-3 16 0 0,1-4 3 15,2 2 0-15,2 0-3 0,-2-3 2 0,2 1-4 16,-1 1 0-16,0-1-2 0,4-2 0 0,-2-4 3 16,4 5-4-16,0-4 5 0,-1-1-2 0,0 1-3 15,5-2 2-15,-4-2-2 0,8 0 1 0,-2-2-4 16,0-2-1-16,5-2 2 0,-2 1 9 0,6-2-11 16,2-2-2-16,-1 0 0 0,2-7-1 0,-1 5-4 15,7-14-4-15,-1 3-10 0,1-4-7 0,1-2-4 16,-5 0-5-16,9 1-8 0,-6-1-5 0,-3-5-6 15,7 1 2-15,-7-6-3 0,2 4-1 0,-3-5 2 16,2 4 6-16,-9-1 9 0,2 0 2 0,-4 0 5 16,-1 5 10-16,-7 6 13 0,-2-3 14 0,1 4 14 15,-3 3 11-15,-3-3 5 0,2 9 8 0,-1-1 6 16,2 4 5-16,-2-1-3 0,-1 6-1 0,-2 4-5 16,4-12-8-16,-4 12-5 0,0 0-7 0,0 0 0 15,0 0-7-15,0 0 0 0,0 0-2 0,0 0-3 16,-31 29-1-16,19-8-3 0,0 1 1 0,-2 8 0 15,1 5 1-15,-5 0 2 0,-1 0 3 0,2 3 1 16,0 4 0-16,-1-6-3 0,5 3 0 0,-3-1 1 16,3-3-5-16,1-1 5 0,1 0-3 0,3-1-1 15,-1-10 0-15,-2 0-3 0,6-2 1 0,1 1-4 16,-1-7-2-16,2-2 5 0,3 1-5 0,-1-2 1 16,1-2 1-16,0-10-1 0,1 16-3 0,2-7-13 15,-3-9-5-15,8 9-20 0,-3-4-20 0,-5-5-20 16,12 4-21-16,-12-4-18 0,0 0-33 0,22-2-26 15,-13-2-39-15,0 0-142 0,-9 4-380 0,17-20 169 16</inkml:trace>
          <inkml:trace contextRef="#ctx0" brushRef="#br0" timeOffset="3375.88">6398 304 21 0,'0'0'259'0,"0"0"-27"0,0 0-21 16,0 0-16-16,0 0-11 0,0 0-11 16,0 0-10-16,42 3-12 0,-25-6-6 0,6 3-13 15,2 0-10-15,0 0-10 0,1 0-13 0,0 0-8 0,-6 0-11 16,9-3-9-16,-7 3-4 0,-8 0-8 0,3-2-11 16,-2 1-18-16,2 1-24 0,-3 1-27 15,-14-1-30-15,0 0-34 0,25 0-33 0,-25 0-42 16,14-4-58-16,-14 4-115 0,0 0-361 0,0 0 159 15</inkml:trace>
        </inkml:traceGroup>
        <inkml:traceGroup>
          <inkml:annotationXML>
            <emma:emma xmlns:emma="http://www.w3.org/2003/04/emma" version="1.0">
              <emma:interpretation id="{0126BC9E-9B37-4016-B937-C8BDD9196803}" emma:medium="tactile" emma:mode="ink">
                <msink:context xmlns:msink="http://schemas.microsoft.com/ink/2010/main" type="inkWord" rotatedBoundingBox="8872,1338 10034,1320 10038,1611 8877,1629"/>
              </emma:interpretation>
            </emma:emma>
          </inkml:annotationXML>
          <inkml:trace contextRef="#ctx0" brushRef="#br0" timeOffset="5754.79">7624 287 77 0,'0'0'114'0,"0"0"4"16,-5-10 12-16,5 10-22 0,0 0-1 0,0 0-9 15,0 0 0-15,0 0-8 0,0 0-10 0,3-12 9 16,-3 12-5-16,0 0 0 0,0 0-1 0,0 0 1 16,2-10-2-16,-2 10 0 0,0 0 3 0,0 0-4 15,0 0-1-15,0 0-2 0,0 0-3 0,0 0-3 16,0 0-3-16,-5-9-7 0,5 9-8 0,0 0-7 15,0 0-5-15,0 0-6 0,0 0-4 0,0 0-6 16,0 0-1-16,0 0-3 0,0 0-3 0,0 0-3 16,0 0 0-16,0 0-4 0,-5 34 4 0,5-34-3 15,0 14 4-15,0 0-7 0,0-2 2 0,0-3 1 16,0 3-3-16,2 0 0 0,1 0 2 0,-3 1-5 16,0 2 3-16,3-7-1 0,-1 3 1 0,1 1-6 15,-2-3 1-15,2 0 2 0,2-2 1 0,-5-7-5 16,5 12 4-16,-5-6 1 0,0-6-5 0,7 9 5 15,-7-9-2-15,10 6-1 0,-10-6 3 0,12 2-4 16,-6-2 4-16,-6 0-2 0,0 0 4 0,23-2-4 0,-23 2 0 16,14-6-1-16,-6 0 0 0,1 2 0 15,-4-2-2-15,2 0 2 0,3-5-1 0,-1 3-3 16,2-4 0-16,-5 1-2 0,2-2 4 0,1 1 0 16,-1 2-1-16,-1-2-2 0,-2 4-2 0,-5-2-2 0,5-2 4 15,-2 6 0-15,1-6 1 0,-2 5-4 0,-2 7 9 16,0-15-7-16,0 15 2 0,3-8-2 15,-3 8 0-15,3-7 1 0,-3 7 2 0,0 0-1 16,0 0-2-16,2-13-2 0,-2 13 2 0,0 0-3 0,0 0-4 16,0 0 1-16,0 0 4 0,0 0-2 0,0 0-1 15,0 0 3-15,0 0 1 0,-2 35-1 0,2-23 3 16,0 0 1-16,0 2-1 0,0 2-1 0,0-4 1 16,5 2-1-16,-5 6 1 0,1-8-3 0,4 2 1 15,1 1 0-15,-1-3 3 0,1-1 1 0,2 1 0 16,1-6-2-16,-6 3 6 0,6 1-6 0,2-4 1 15,0 0 4-15,1-2-2 0,-1-2-1 0,-2 3 4 16,5-3-1-16,0 0-4 0,-6-1 1 0,1-1 1 16,6-3 2-16,-2 0-1 0,-1-1 0 0,-1-2-3 15,-3 4 2-15,1-7-1 0,-1 2 1 0,1 1 1 16,-1-6-5-16,-1 0 4 0,-2 5-4 0,0-5 2 16,-1-2 1-16,1 2 0 0,-2 2 0 0,2-3-5 15,-2 1 3-15,1 2-3 0,-4-3 4 0,0 2-2 16,0 3 7-16,0 8-5 0,0-14-1 0,0 14 1 15,0-14 0-15,0 14 1 0,2-10-2 0,-2 10-1 16,0 0 2-16,0-13 3 0,0 13-11 0,0 0 2 16,0 0 2-16,0 0 0 0,0 0-3 0,0 0 4 15,0 0-3-15,0 0 1 0,0 0-1 0,0 0 2 16,0 0 0-16,0 0-1 0,3 32 0 0,0-20 2 16,-3 1-7-16,0-4 10 0,2 3-3 0,0 0 5 0,0 2-6 15,6-3 5-15,-3 2-1 0,-1-2-4 16,4-1 3-16,-4 1 1 0,4-2-1 0,-6-2 4 15,8-1-1-15,-3-3 1 0,3 2-3 0,-3-2 3 16,5-2-2-16,0 3 5 0,-2-4-3 0,7-1 0 0,0 2-1 16,0-2-4-16,2-3 7 0,0-1 0 0,4-1-5 15,-1 0 4-15,-1-4 2 0,-2-1-3 0,1 2-4 16,-1-3 3-16,-4 4-3 0,2-5 2 16,-3 2-7-16,-2-1 3 0,1-4-6 0,-4 5 1 0,-2-3 0 15,1 2 0-15,-6 1 2 0,1 1 2 16,-1 1-3-16,2-4 2 0,-4 5 0 0,0 8 3 15,-2-15-2-15,2 15-2 0,-7-15-1 0,5 9 3 16,2 6-4-16,-10-9 2 0,10 9-3 0,-13-3 5 16,4 2-2-16,9 1-1 0,-19 3 1 0,9 0 1 0,-1 3-2 15,-2-3 1-15,-2 6 2 0,6 1 1 0,-3-1 0 16,-1 3 0-16,7 0-3 0,-2-3 2 16,0 3 2-16,2-2 0 0,3 2-2 0,0-1 2 15,3 2 2-15,0 1-2 0,6 0 0 0,0-4 13 0,-1 3-3 16,6-5 2-16,-2 2 3 0,10 1-2 0,-4-2 2 15,8-3 2-15,0 4-1 0,1-8 1 0,0 2-2 16,2-2 5-16,-4-2-8 0,1 0 3 0,-1 0-1 16,-5 0-1-16,4-5-2 0,-4 5 1 0,-3-3-3 15,-3 0 7-15,-2 3-7 0,5-2 0 0,-14 2-3 16,12 0 0-16,-12 0-1 0,10-4 7 0,-10 4-15 16,9-1-9-16,-9 1-11 0,0 0-14 0,0 0-22 15,0 0-24-15,0 0-23 0,0 0-12 0,0 0-18 16,0 0-6-16,0 0-36 0,0 0-173 0,0 0-381 15,0 0 169-15</inkml:trace>
        </inkml:traceGroup>
        <inkml:traceGroup>
          <inkml:annotationXML>
            <emma:emma xmlns:emma="http://www.w3.org/2003/04/emma" version="1.0">
              <emma:interpretation id="{65478CCF-EB34-4B52-9A8F-9906FA5BB899}" emma:medium="tactile" emma:mode="ink">
                <msink:context xmlns:msink="http://schemas.microsoft.com/ink/2010/main" type="inkWord" rotatedBoundingBox="10727,1276 12185,1253 12188,1477 10730,1499"/>
              </emma:interpretation>
            </emma:emma>
          </inkml:annotationXML>
          <inkml:trace contextRef="#ctx0" brushRef="#br0" timeOffset="7410.82">9556 182 176 0,'0'0'206'0,"0"0"-24"15,0 0-14-15,0 0-14 0,-19 0-5 16,19 0-17-16,0 0-12 0,-20 14-8 0,16-7-14 0,-4 0-3 16,4-4-9-16,-6 7-5 0,5-2-9 15,-1 1-9-15,4 0-1 0,-2 0-8 0,-1-2-1 16,5-7-10-16,0 17-4 0,0-10 0 0,0-7-8 0,2 19 0 15,1-14-3-15,1 5-4 0,0-7 2 16,0 3-6-16,4 0 2 0,1-3-3 0,-1 2-3 16,3 0 0-16,1-4-4 0,4 0 0 0,-3 3-2 0,1-8-6 15,-1 7 1-15,4-7-5 0,-2-1-1 0,-1 3 5 16,3-3-9-16,-4 0-1 0,3 1 3 0,-2-2-1 16,1 1 0-16,-4-2 4 0,-3 4-3 15,3-3-3-15,-4 3 1 0,3 0 2 0,-10 3 2 0,0 0-1 16,11-5-3-16,-11 5 4 0,12-5-4 0,-12 5 1 15,0 0 1-15,12 0 0 0,-12 0-2 0,0 0 2 16,0 0 4-16,14 5-1 0,-14-5-1 0,8 2-4 16,-8-2 2-16,12 7-2 0,-7-5 8 0,-5-2-6 15,14 6 0-15,-8-6-3 0,4 4 6 0,-10-4 1 16,18 5 2-16,-10-4-4 0,-8-1 1 0,19 0 5 16,-5 3-1-16,-4-3-2 0,-10 0 0 0,25-3-1 15,-13 2-1-15,2-1 3 0,1 0 0 0,-3 0 2 16,1-1-6-16,-4 1 0 0,4-2 6 0,-1 1-5 15,-6-3 0-15,5 4 2 0,-5-2-2 0,-6 4 4 16,15-7-4-16,-9 2 4 0,-6 5 0 0,8-6 1 16,-8 6-3-16,8-6 4 0,-8 6-2 0,0 0 2 15,4-10-3-15,-4 10 0 0,0 0-6 0,0 0 4 16,-13-15-6-16,13 15-2 0,-11-6 4 0,1 3 0 16,-1-2-2-16,-3 1-2 0,1 0 6 0,-4 3-3 15,0-3 2-15,0 2-4 0,0 2 0 0,0-1 2 16,0 0 2-16,2 1 3 0,-2-2-4 0,0 2 0 15,0 0-3-15,6 2-2 0,-4-1 10 0,6-1-3 16,-5 3 1-16,6-1-4 0,-3 0 3 0,11-2-1 0,-14 7 1 16,6-1-3-16,8-6 1 0,-9 8 0 0,5-3-3 15,4-5 3-15,-10 12 0 0,6-5 3 0,0 2 3 16,0-3 1-16,4-6-3 0,-3 16-4 16,3-16 9-16,0 15-6 0,0-15-4 0,3 12 6 15,0-3 2-15,-3-9-1 0,5 12 1 0,-1-3 4 0,4-3-1 16,3 0-1-16,-4-4-3 0,1 2 0 15,1 0-2-15,4-4 0 0,3 1 2 0,-3-1 1 16,-2-1 1-16,6 1-4 0,-3-4-1 0,3 1 4 16,-4 0-4-16,4-1-1 0,-3-2-3 0,0 0-2 0,-1 0-4 15,1-2 1-15,-1 5-1 0,-3-6 1 0,-1-1-8 16,2 2 6-16,0 1-3 0,-4 0 6 0,2 0-1 16,-2 0 4-16,-2 1 1 0,-5 6 0 15,10-10 8-15,-7 6 8 0,-3 4 2 0,5-8 5 0,-5 8 0 16,7-6 2-16,-7 6-4 0,0 0 0 0,5-8-3 15,-5 8-6-15,0 0 0 0,0 0-2 0,0 0-2 16,0 0-2-16,5-4 1 0,-5 4 1 0,0 0-2 16,0 0-2-16,0 0 0 0,5 18 3 0,-5-18-1 15,0 10-2-15,0-10 3 0,3 9-3 0,-3-9 4 16,4 10 0-16,-4-10-4 0,5 8 6 0,-2-2-5 16,-3-6 2-16,8 10 2 0,-8-10 0 0,7 5-1 15,0-1-2-15,-7-4 0 0,17 2-1 0,-7 1-2 16,-2-3 0-16,7-3-3 0,-15 3-3 0,21-2-3 15,-11 1 2-15,6-2 0 0,-4-2-1 0,-1-1 3 16,4 2-3-16,-4-2-2 0,1 3 5 0,-1-2 1 16,0 1-6-16,1-2 3 0,-5 2 5 0,2 1 3 15,-9 3 3-15,10-6-3 0,-10 6-1 0,8-3-1 16,-8 3 2-16,0 0-3 0,11-3-3 0,-11 3 1 16,0 0 4-16,0 0 2 0,0 0-1 0,0 0-1 15,7 10 5-15,-7-10-2 0,2 11 3 0,-2-11-4 16,-2 13 6-16,2-13 1 0,-1 12-3 0,1-12 0 15,-1 15-1-15,1-15-1 0,0 10-1 0,0-10 2 16,-3 12-2-16,3-12 2 0,-2 8-3 0,2-8 2 16,0 0 0-16,0 0-2 0,0 13 2 0,0-13 0 15,0 0 0-15,0 0 1 0,0 0-1 0,0 0 1 0,0 0-1 16,5 7-4-16,-5-7-5 0,0 0-1 0,0 0-6 16,21-16-7-16,-13 12-3 0,-2-2 1 15,2 1-7-15,2-2-6 0,-3-4-7 0,6 2 12 0,-1 2 2 16,0-3-5-16,2-1 6 0,-5 1-6 0,4 1 8 15,0 1 4-15,-2-1 0 0,0 4-4 16,-5-2 14-16,2 3-4 0,-8 4 5 0,15-8 11 16,-11 6-9-16,-4 2 1 0,12-5 5 0,-12 5-3 0,10-1 10 15,-10 1-7-15,11-3 7 0,-11 3 11 0,0 0 4 16,17 7 9-16,-12-3-4 0,4 0 4 0,0 0 4 16,3 3-4-16,0 1 2 0,0 2 0 15,-1-2-5-15,3 0 0 0,-3 0 1 0,4 0-7 0,-4 2 0 16,6 2 2-16,-4-3-5 0,1-3-2 0,0 4-5 15,-2-2-20-15,-3 1-22 0,3-2-20 0,2 3-26 16,-5-3-32-16,6 1-36 0,-6-3-184 16,0-1-357-16,4-1 158 0</inkml:trace>
        </inkml:traceGroup>
        <inkml:traceGroup>
          <inkml:annotationXML>
            <emma:emma xmlns:emma="http://www.w3.org/2003/04/emma" version="1.0">
              <emma:interpretation id="{3C02B41A-C9CF-48C4-ACFC-FF1584D6285B}" emma:medium="tactile" emma:mode="ink">
                <msink:context xmlns:msink="http://schemas.microsoft.com/ink/2010/main" type="inkWord" rotatedBoundingBox="12589,762 14244,736 14255,1400 12599,1426"/>
              </emma:interpretation>
            </emma:emma>
          </inkml:annotationXML>
          <inkml:trace contextRef="#ctx0" brushRef="#br0" timeOffset="8513.06">11403 265 95 0,'0'0'142'15,"3"22"-2"-15,-3-22-3 0,0 0-17 0,0 0-12 16,5 7 0-16,-5-7-12 0,6 5-10 0,-6-5 5 16,9 5-11-16,-9-5-2 0,11 3 1 0,-11-3-7 15,13 3-9-15,-5-3-8 0,-8 0-1 0,20 3 0 16,-8-3-1-16,-12 0-7 0,19-3-3 0,-6 1-5 15,2-2-1-15,-2 1 0 0,0 0-6 0,1-3-1 16,-2 0-3-16,1 2 2 0,0-2-6 0,-2-2-4 16,0 1-3-16,-1 1 6 0,-6-3-3 0,1 3 0 15,0 1-1-15,-5 5 0 0,5-12-3 0,-3 6 1 16,-2 6-4-16,0 0-6 0,-14-17 0 0,8 14 2 0,-5 0-4 16,-4 0 0-16,-1 0 0 0,-6 3 1 0,0 0-2 15,-2 0 0-15,1 2-2 0,-1 1 2 16,0 1-3-16,2 3 2 0,7-4-1 0,0 3-1 15,0-1 4-15,3 3-4 0,1 0 0 0,0-2 0 0,4 4 0 16,-1-4 7-16,3 3-2 0,1-3-4 16,1 0-2-16,3-6 3 0,0 15-4 0,0-15 2 15,3 15-3-15,0-9 3 0,1 0-3 0,-4-6 3 16,10 7-5-16,-3-4 1 0,-7-3-4 0,22 2 2 0,-12-1-1 16,3-1 3-16,3-1-7 0,-2-1 2 0,2-1-8 15,0 0 6-15,-2-5 3 0,2 3-3 0,1-3-5 16,5 0 3-16,-4 0-1 0,-3-1 1 15,0 0 5-15,-2 2-6 0,4 0 2 0,-5-1-1 0,0 0 2 16,-3 4 6-16,3-4-4 0,-6 5 7 0,0-2-4 16,-6 5 3-16,9-5-6 0,-9 5 3 0,9-3 2 15,-9 3 0-15,0 0 2 0,0 0 5 0,0 0 2 16,16 7-4-16,-16-7 4 0,2 11 7 0,3-7-5 16,-5-4 1-16,7 14 2 0,-2-6-1 0,-1-2 2 15,3 5 1-15,-1-6 1 0,1 1 7 0,3 1 2 16,-3-1 5-16,3-2 3 0,3 1 6 0,-1-1-1 15,1-4-5-15,2 2-1 0,-1-2 0 0,0 3-1 16,1-8-3-16,2 5-6 0,-2-1 4 0,0-5-5 16,8 0 0-16,-1 0-2 0,-1-1 1 0,-6 2-3 15,2-1 0-15,5-4 0 0,0-5-2 0,0 3 0 16,-1-4-4-16,0 2-1 0,-1-5-3 0,-3 1-2 16,0 0-2-16,1-2-5 0,4-4-6 0,-3-3-3 15,-5 6-1-15,-2 1 11 0,-3-5-3 0,1 2-3 16,-2 0 2-16,1-2 1 0,-2-6-2 0,-6 9 2 15,2-1-1-15,-2 2 3 0,-2 1-1 0,-2-2-1 16,1 7 5-16,0 0-4 0,-7-3 4 0,5 3-2 16,-2 1-2-16,-1 2 2 0,5 3 1 0,-2 2-2 15,-3-1 4-15,7 8-2 0,-9-14 1 0,6 8 1 16,3 6-3-16,-10-7 2 0,10 7-3 0,-11-7 1 16,11 7-1-16,-13 3-3 0,13-3 2 0,-17 8 3 15,10-5 1-15,-5 5 1 0,0 2-1 0,-5 5 2 16,7 1 2-16,-1-4 1 0,1 8 2 0,-5-1 4 15,5 3-1-15,-1 1 1 0,4 7-4 0,-4-1 3 16,5-5 5-16,-1 9-5 0,0-1 6 0,1-1-3 0,1 0 2 16,2-8-4-16,8 1 3 0,-6-2-3 0,1 3-1 15,0-3 2-15,5-2-1 0,0-6-2 16,-2 2 4-16,2-2-4 0,2 0 3 0,-1-1 0 16,2-1-5-16,0-1 1 0,1 0 1 0,-2-5-2 0,-1-2-3 15,5 3-14-15,-3-3-15 0,2 2-20 0,2 0-21 16,-12-6-20-16,18 6-31 0,-18-6-23 0,18 0-30 15,-8 0-159-15,-10 0-358 0,17-5 159 16</inkml:trace>
          <inkml:trace contextRef="#ctx0" brushRef="#br0" timeOffset="9009.93">12597 38 149 0,'0'0'209'0,"0"0"-17"16,0 0-16-16,0 0-8 0,0 0-15 0,-24-3-9 0,24 3-6 15,0 0-15-15,-23 6-7 0,12-3-10 0,1-2-8 16,3 4-15-16,-4-1-4 0,4 2-9 15,-1 0-5-15,-1-4-11 0,1 2-1 0,2 1-8 16,6-5-3-16,-12 14-1 0,4-9-6 0,4-2-4 0,4-3-6 16,-8 14 4-16,8-14-6 0,-2 8-2 0,2-8-3 15,-2 9-3-15,2-9 1 0,0 0-2 0,2 15 0 16,3-9 0-16,-5-6-6 0,8 6 3 0,-3-2-3 16,3-2 0-16,-8-2-3 0,14 9 3 15,-6-5 3-15,1 2-6 0,-1-4-3 0,1 2 3 0,0-1-2 16,1 0-1-16,-3 1 2 0,0 1-3 15,2 1-1-15,-2-4 1 0,-7-2-1 0,11 11 2 0,-7-7-2 16,-4-4 5-16,10 8-6 0,-7-4-1 0,-3-4 4 16,6 8 0-16,-6-8 1 0,2 8 3 0,-2-8 8 15,0 0 4-15,0 0 0 0,-9 17 2 0,9-17-2 16,-14 4-1-16,6-2 1 0,-4 2-4 0,0-2-2 16,1 2-4-16,0-2-11 0,-2 1-14 0,-1-1-18 15,1-1-17-15,0-1-24 0,13 0-14 0,-16 4-12 16,16-4-24-16,-13-4-20 0,13 4-18 0,0 0-170 15,-12-2-363-15,12 2 161 0</inkml:trace>
          <inkml:trace contextRef="#ctx0" brushRef="#br0" timeOffset="9364.72">12713 249 38 0,'7'5'164'0,"-7"-5"-12"0,12 4-4 16,-3-2-11-16,-9-2-8 0,14 5-5 0,-3-3-11 16,-2-1-1-16,0 2-10 0,-9-3-4 0,22 3-2 15,-10-3-9-15,-2 0 0 0,3-3-9 0,0 3-6 16,1-3 0-16,-1 0-4 0,-3 3-3 0,3-5-6 16,-2 1 0-16,0 2-2 0,-3-3-6 0,1 0-2 15,1-1-1-15,-4 2-2 0,3-2-2 0,-2 0-7 16,-2-3-5-16,-1 3-2 0,0-3-1 0,0 1-6 15,-3 0 4-15,-1 8-7 0,0-19 0 0,0 19-6 16,-5-21 0-16,1 14-3 0,-4-4-1 0,-1 5-3 16,0-4 2-16,-3 1-3 0,0 3 1 0,-1 4-4 15,-1-4 1-15,-2 5-3 0,-1 1 3 0,0 1-1 16,0 1-7-16,-4 2-3 0,0 1-11 0,4-2-10 16,-1 6-9-16,2-3-21 0,1 1-22 0,2 1-21 0,2-1-28 15,-1 2-33-15,4-2-179 0,-2 1-368 16,5-2 163-16</inkml:trace>
        </inkml:traceGroup>
        <inkml:traceGroup>
          <inkml:annotationXML>
            <emma:emma xmlns:emma="http://www.w3.org/2003/04/emma" version="1.0">
              <emma:interpretation id="{7CED605D-D16F-4C09-92F6-7C8A71686797}" emma:medium="tactile" emma:mode="ink">
                <msink:context xmlns:msink="http://schemas.microsoft.com/ink/2010/main" type="inkWord" rotatedBoundingBox="14870,822 19413,752 19424,1432 14881,1502"/>
              </emma:interpretation>
            </emma:emma>
          </inkml:annotationXML>
          <inkml:trace contextRef="#ctx0" brushRef="#br0" timeOffset="11663">13836-232 56 0,'0'0'139'0,"0"0"-9"0,0 0-16 15,0 0-10-15,0 0-6 0,0 0-14 0,0 0-8 16,0 0 7-16,0 0-10 0,0 0 6 0,0 0 3 16,0 0-2-16,0 0-8 0,12 27-1 0,-9-19-2 15,-2 4 2-15,0 3-4 0,-1-3 0 0,2 4-2 16,-2-1-3-16,0 0 0 0,2 6-1 0,-2-1-3 15,0-5-4-15,0 3-2 0,0 2-4 0,1-4-5 16,-2 6-4-16,2-4-2 0,1-2-2 0,0 0-3 16,-4-1-1-16,6-1 0 0,-4 1-3 0,2 0-5 15,1-2 2-15,-3 2-2 0,1 0 3 0,1-3-7 0,0 1-2 16,-1 0 2-16,-1-5-7 0,2 2 5 16,-2-10-4-16,2 15 1 0,-2-8-3 0,0-7-1 15,2 15 1-15,-2-15 0 0,1 11 2 0,-1-11-5 16,0 11-2-16,0-11-2 0,0 0-1 0,0 0 2 0,0 12 1 15,0-12-4-15,0 0 3 0,0 0 3 16,1 8-4-16,-1-8 2 0,0 0-3 0,0 0 4 16,0 0-1-16,0 0 1 0,0 0 1 0,0 0 5 15,0 0-6-15,0 0 3 0,0 0-4 0,0 0-2 16,0 0 1-16,0 0-1 0,0 0-3 0,0 0-1 0,0 0-1 16,-19-21-3-16,12 15-5 0,1 0 2 15,-2-1-5-15,1 1-4 0,1 0 5 0,-2-3-1 16,-1 3 3-16,2 1-3 0,-3-2 2 0,2 1 1 15,-1 2 1-15,-3-1 2 0,4 2 1 0,-2 2-3 0,-1-3 3 16,-1 2-2-16,1 2 4 0,11 0-5 0,-21 0 1 16,12 1 0-16,-2 0 3 0,11-1-3 15,-14 4 4-15,7-2-4 0,7-2 2 0,-12 6 1 16,7-1 1-16,-1 1-3 0,6-6 0 0,-8 12 6 0,7-6-2 16,1-6-1-16,-2 14 3 0,2-14-1 0,0 11 1 15,3-2 1-15,-3-9-2 0,5 13 5 0,2-5-1 16,-3-1 0-16,2-1 0 0,3-1 2 0,3 1 1 15,-3 0 5-15,2-2-1 0,4-1-1 16,2 2-1-16,4-2 3 0,4-2-1 0,-4-1 0 0,2 0-1 16,1 0-3-16,2-2-1 0,-1 2 2 0,0-4 0 15,1-2 1-15,9 3-5 0,-1-6 2 0,-9 5 2 16,3-1-4-16,-4-2 3 0,1 1-3 16,-1-2-1-16,1 1 0 0,-6-2 1 0,-3 3-2 0,1 0 1 15,-4-4-1-15,0 1-4 0,-1 0-1 0,0 2-5 16,-3-5-2-16,-4 1 5 0,1 0-5 0,1 0 0 15,-6 2 4-15,3-1-2 0,-2 1 5 0,-2-3-6 16,0 12 7-16,-4-21-6 0,1 10 4 0,-2 2 0 16,0 4 0-16,-6-3-2 0,5 2 7 0,-2 2-5 15,8 4 1-15,-17-6-2 0,8 2 1 0,-1 3 4 16,10 1-1-16,-20 1-2 0,9 3 1 0,-1-1 1 16,4 1 0-16,1 5-4 0,-4-3 3 0,1 2 0 15,2 2 1-15,0 1 2 0,4-2-1 0,0-2 1 16,0 8 1-16,3-5-4 0,0 2 6 0,1 0-3 15,0 1 2-15,1-2 0 0,3 0-1 0,-3-2 2 16,7 2 1-16,0-1-2 0,4-1 6 0,-3 1 0 16,3-4 0-16,-1 1 1 0,4-2 3 0,-1 0-2 15,8-1 0-15,1-2 5 0,-1-2-1 0,-4-2 4 16,6 1-4-16,-1-6-2 0,1 1 1 0,-2 4-2 16,-5-3 1-16,6-2 0 0,-3-2-2 0,2-1-5 15,-2-5 5-15,-1 6-2 0,0-7-1 0,-2 1-4 16,1-3 2-16,-2-1-3 0,-5 3-1 0,4-4 4 15,1-2-5-15,-3 1 0 0,-2-9-3 0,0 8-8 16,-1-2 2-16,2-5 1 0,-5 6 1 0,-2-2 0 16,0 1 0-16,2 2-1 0,-6-2 1 0,0 5 1 15,2-2 3-15,-3 5-1 0,1 2-1 0,0 0 7 0,-1 3 2 16,0 1 2-16,0 10 1 0,0-17-3 16,0 17 2-16,-1-13-1 0,1 13-4 0,0 0 1 15,-1-13-3-15,1 13-5 0,0 0 1 0,0 0 2 16,0 0 0-16,0 0-2 0,0 0 2 0,0 0 0 0,0 0 1 15,-16 31 0-15,12-18 0 0,2 2 4 16,0 6 7-16,-2 1 1 0,0 1 4 0,2 0 2 16,2 8 2-16,-1 0-3 0,1-5 5 0,0-2-2 15,1 9-2-15,-2-10 1 0,1 2-2 0,1-2-2 16,0-1 1-16,0 0-4 0,3 2 0 0,-2-3 0 0,0 1-2 16,1-1 6-16,1 0-6 0,-4-5 2 0,2-1 2 15,1-1-5-15,0-1-3 0,-2 1-7 16,2-2-11-16,-1 3-13 0,1-4-13 0,-3 1-16 15,0-2-14-15,1-4-12 0,-1-6-14 0,0 0-32 0,1 19-14 16,1-13-26-16,-2-6-16 0,0 0-148 0,0 0-359 16,0 0 160-16</inkml:trace>
          <inkml:trace contextRef="#ctx0" brushRef="#br0" timeOffset="12468.96">14504 292 2 0,'0'0'163'0,"0"0"-22"0,-8-4-15 16,8 4-9-16,0 0-5 0,0 0-16 0,0 0-4 16,0 0-4-16,0 0-5 0,0 0 1 0,0 0-2 15,25 14-7-15,-17-12 2 0,3-2-2 0,0 3-5 16,4-2 0-16,3-1-10 0,2 2 2 0,2-2-4 15,1-2-3-15,1 1-2 0,-1-2 0 0,4 1-4 0,-4-1-6 16,1-2-3-16,-1 3-4 0,1-3-2 0,-7 1-6 16,4-3 0-16,0 2-4 0,-6-4 0 15,-2 3-4-15,2-4-1 0,-2 4-3 0,-1-3-1 0,-1 0 1 16,-2-2-6-16,1-2-5 0,-4 3 4 0,-1-4-7 16,1 3 0-16,-5 3 1 0,0-5-6 0,-1 5 2 15,0 8 0-15,-2-16 0 0,2 16-2 0,-7-15 1 16,-1 11-1-16,0-2-3 0,-2 4 3 15,-1 2 2-15,11 0 0 0,-18-4 0 0,8 4-1 0,10 0-1 16,-21 4 0-16,10-2-1 0,3 2 1 0,-1 1-1 16,-1 2 0-16,3 2 2 0,1-3 1 0,-1 4 2 15,2-2-1-15,1 3 0 0,3-1 1 0,-1 1 0 16,1-1 4-16,1-10 6 0,4 23-6 0,0-12-1 16,1-3 0-16,0 1 2 0,1 2-3 0,0-5-1 15,3 2 7-15,4-1-3 0,-1-3 3 0,1 0 1 16,0-2-2-16,4 1 2 0,6-2 0 0,-5-2-2 15,-1-2-2-15,6 1 2 0,-6 1 1 0,0-2-1 16,6-3-1-16,-2 2 1 0,-4-2-4 0,-2 0 0 16,5-3 4-16,-4 4-4 0,-1 1 0 0,-2-3-4 15,0 1 1-15,-1 3 4 0,-1-1-7 0,2 2 2 16,-7-2 1-16,-6 4-2 0,15-5 0 0,-15 5-1 16,14-2-2-16,-14 2 2 0,10 0-3 0,-10 0 3 15,0 0-1-15,12 7 3 0,-7-2-3 0,-5-5 7 16,8 9-1-16,-4 0-6 0,0 0 4 0,1-3-3 15,-1 5 3-15,-1-3 4 0,2 1-6 0,-4-3 5 16,5 0 0-16,-4 3-2 0,-2-9 2 0,5 12-2 16,-1-6-1-16,-4-6 0 0,6 7 2 0,-2-1-1 15,-4-6 5-15,0 0 2 0,0 0 12 0,2 8 1 16,-2-8 0-16,0 0-3 0,0 0-4 0,0 0 5 16,0 0-9-16,0 0 1 0,0 0 0 0,0 0 0 15,-2-33-1-15,2 22-1 0,3-1 2 0,-1-2-2 16,2-1 4-16,1 4 0 0,-2-5 0 0,2 2 0 15,0-3-4-15,0 3 3 0,3 1-2 0,0-1-1 16,-2 2-1-16,1 1 0 0,1 0 2 0,1 0-6 16,-3 2 1-16,1 3-6 0,-2 0-10 0,2 1-11 15,-7 5-13-15,10-8-16 0,-10 8-15 0,12-4-17 16,-12 4-22-16,12-1-20 0,-12 1-9 0,0 0-16 16,19 5-9-16,-13-2-158 0,3 1-343 0,-9-4 152 15</inkml:trace>
          <inkml:trace contextRef="#ctx0" brushRef="#br0" timeOffset="13391.67">15702 109 93 0,'0'0'174'0,"4"11"-6"0,-4-11-14 16,1 9-9-16,3-3-10 0,-2 1-11 0,-2-7-3 15,6 15-5-15,-5-6-9 0,3-3-10 0,-1 1-3 0,0 2-8 16,1-3-7-16,0 3-7 0,0-2-6 0,0 0-5 16,-4-7-5-16,4 9-7 0,0-3-6 15,-4-6-3-15,7 8-1 0,-2-4-7 0,-5-4 2 16,6 10-8-16,-6-10 2 0,9 4-8 0,-9-4-4 16,8 2-6-16,-8-2-3 0,0 0-6 0,17-5-8 0,-17 5 0 15,12-6 0-15,-7 0-3 0,3 0 0 0,-3-1-5 16,2 0-9-16,1-3 2 0,-4 2-4 0,4-3 1 15,-2 1-1-15,1-1-1 0,-2 1 3 0,0-2 8 16,-2 3-2-16,1 0 9 0,1 0 5 0,-3 3 1 16,4-3 12-16,-6 9 2 0,5-12 5 0,-5 12 5 15,6-9 2-15,-6 9-6 0,6-6 0 0,-6 6-3 16,0 0-2-16,4-7 5 0,-4 7-14 16,0 0 3-16,0 0 1 0,0 0-2 0,0 0-1 0,0 0 0 15,0 0 4-15,0 0-2 0,11 16 5 0,-11-16-2 16,6 8 2-16,-4 1 5 0,-2-9-8 0,7 12 4 15,-2-6 2-15,-1 2-3 0,-2-2-1 0,4 1 0 16,0-1 0-16,-1-2 0 0,2 2-1 0,1-1 2 16,-2 1 3-16,4-1 0 0,-3-2-5 0,1 3-1 15,4-4 2-15,4-1-3 0,-7 1 1 0,1-2-4 16,3 1 3-16,0-1-2 0,1-1 4 0,-1 1-3 16,0 0 1-16,0-3-4 0,-4 1 2 0,1-1 3 15,-2 0-6-15,3-5 1 0,-2 2-2 0,-1 1-5 16,-2-3-1-16,1 2 2 0,1-2 0 0,-1 1-1 15,-1-1 0-15,0 2 3 0,-1-1 2 0,-5 7 4 16,8-14 5-16,-5 8 5 0,-3 6 4 0,8-5-1 16,-8 5-1-16,0 0 0 0,4-10-3 0,-4 10-5 15,0 0-4-15,0 0-4 0,0 0 6 0,7-2-6 16,-7 2-1-16,0 0 3 0,0 0-1 0,0 0-1 16,0 0 0-16,4 23 0 0,-4-23 0 0,6 13 1 15,-6-5 2-15,2-2-1 0,-2-6 1 0,4 15-1 16,-4-5 3-16,0-10-1 0,8 12 1 0,-4-7 0 15,1 0 2-15,0 1-2 0,2-1 2 0,1-1 1 16,-2-1-2-16,3 0 0 0,1-1-2 0,4 0 2 16,0 0-4-16,2-4 6 0,0 1-2 0,-2 0-2 15,2-2 2-15,-2-2-3 0,2 1 1 0,1-1-1 0,0-1 1 16,-3 1 8-16,8-3-12 0,-3 0-1 0,-4 2-2 16,1-1-4-16,1 1 3 0,-4-1-2 15,0 1 6-15,-1 1-8 0,-2 3-1 0,-10 2 5 16,14-5-5-16,-14 5-1 0,10-5 3 0,-10 5-2 15,0 0 2-15,12 1 1 0,-12-1-3 0,0 0 3 16,12 9 2-16,-12-9-1 0,5 7 0 0,0-3 2 16,-5-4-3-16,5 12 3 0,-2-3-2 0,-3-9 1 15,5 12 0-15,-1-6 3 0,-3 4 0 0,-1-10 1 16,7 12 1-16,-3-4 4 0,-2-1-5 0,-2-7-3 16,6 11 3-16,-1-4-1 0,0-2-3 0,-5-5-11 15,5 9-9-15,-5-9-8 0,6 6-8 0,-6-6-9 16,5 6-10-16,-5-6-13 0,0 0-19 0,6 5-25 15,-6-5-24-15,0 0-23 0,0 0-151 0,19-9-339 0,-19 9 150 16</inkml:trace>
          <inkml:trace contextRef="#ctx0" brushRef="#br0" timeOffset="13651.24">16813-148 33 0,'-1'-8'293'0,"1"8"-20"15,-4-10-21-15,4 10-11 0,0 0-27 0,-6-13-25 0,6 13-18 16,0 0-15-16,-1-7-18 0,1 7-15 16,0 0-16-16,0 0-11 0,0 0-17 0,-1-11-17 15,1 11-26-15,0 0-13 0,0 0-10 0,0 0-20 16,0 0-15-16,0 0-16 0,0 0-18 0,0 0-19 0,14 29-30 15,-10-21-14-15,0 3-27 0,1-2-18 16,-2 1-131-16,-2-3-319 0,3 4 141 0</inkml:trace>
          <inkml:trace contextRef="#ctx0" brushRef="#br0" timeOffset="14486.37">16951 126 154 0,'6'7'157'0,"-6"-7"-12"0,6 8-13 0,-2-3-9 16,-4-5-6-16,7 11-12 0,-5-7-1 0,-2-4-6 15,9 7-7-15,-9-7-3 0,7 8-3 0,-2-2-8 16,-5-6-4-16,7 8 2 0,-7-8-16 0,5 4-2 16,-5-4-5-16,0 0-11 0,8 6 1 0,-8-6-3 15,5 5-1-15,-5-5-2 0,0 0 0 0,9 5 2 16,-9-5-5-16,0 0-3 0,0 0-5 15,0 0 1-15,15-5-4 0,-15 5 0 0,10-8-4 0,-5 4-2 16,-5 4-4-16,11-11-2 0,-5 2 0 0,1 3-2 16,1-4 2-16,2 4 4 0,-1-5-12 0,0 1 1 15,-2 4 2-15,2-4-4 0,-4 4-1 0,2-3 2 16,1 3-3-16,-4 0 2 0,1 0 2 0,-5 6 1 16,6-10-1-16,-6 10 2 0,11-5 6 0,-11 5-5 15,5-6-1-15,-5 6-2 0,0 0-3 0,0 0-1 16,0 0 0-16,0 0 0 0,0 0 0 0,0 0-1 15,0 0 2-15,0 0 8 0,7 17-10 0,-7-17 1 16,2 14 3-16,-2-14 0 0,0 12 4 0,3-3 1 16,-2-1-1-16,-1-8 0 0,0 16-1 0,3-7-3 15,-1-1 4-15,-2 2-3 0,3-3 3 0,0 2 2 16,-3-9 0-16,7 12-1 0,-1-7-2 0,-1-1 2 16,1 1-1-16,1 0 0 0,2-2 2 0,0 1-2 15,6-2-2-15,-2 1 4 0,2-2-4 0,1-1 0 16,0 0-1-16,1 0-2 0,6-4 3 0,0 2-1 15,-5-2-2-15,-1 4 5 0,0-6-4 0,5-1 1 16,-1 0-3-16,1-1 3 0,-5 2-3 0,1-5-1 16,-2 3-3-16,-3 0 1 0,0-3-1 0,2 0 5 15,-5 2-2-15,-1 0-1 0,3-4 2 0,-1 5-2 16,-5-1 2-16,-2 2 0 0,-1-2 3 0,-3 9 1 16,7-12 3-16,-5 5 3 0,-2 7-6 0,2-9 3 15,-2 9-4-15,0 0-1 0,0 0-1 0,-1-14-2 16,1 14 0-16,0 0 1 0,0 0 0 0,-13-4 0 15,13 4-1-15,0 0 0 0,-22 4-4 0,22-4 2 16,-13 8 3-16,6-3-2 0,-1-1 2 0,2 0-2 16,6-4-1-16,-8 9 2 0,3 0-3 0,5-9 3 15,-9 13-2-15,2-2 3 0,4-5-2 0,3-6 3 16,-2 15-3-16,0-8 2 0,2-7 0 0,7 18 4 16,0-11-2-16,0-1 1 0,5 1 8 0,3 0 6 15,2-4 5-15,5 4 4 0,0-4 3 0,3 1 2 16,2 1 1-16,9-2 5 0,-2 2-3 0,-8-4 3 15,2-1-9-15,8-1 0 0,-7 2-7 0,-2-1 0 16,-1 0 0-16,2 2-2 0,-4-2-3 0,1-3 3 0,-4 3-4 16,-4-2-3-16,-1 2-1 0,-4-3 0 0,-2 3 0 15,-10 0-2-15,16-1 2 0,-16 1-5 16,12-2-6-16,-12 2-13 0,10 0-15 0,-10 0-24 0,0 0-30 16,0 0-26-16,0 0-27 0,0 0-25 0,0 0-27 15,0 0-31-15,0 0-130 0,0 0-376 0,-29-16 167 16</inkml:trace>
        </inkml:traceGroup>
        <inkml:traceGroup>
          <inkml:annotationXML>
            <emma:emma xmlns:emma="http://www.w3.org/2003/04/emma" version="1.0">
              <emma:interpretation id="{AC240636-2EDE-4B39-8A3A-8B61CE69418F}" emma:medium="tactile" emma:mode="ink">
                <msink:context xmlns:msink="http://schemas.microsoft.com/ink/2010/main" type="inkWord" rotatedBoundingBox="20097,869 24308,804 24325,1918 20114,1983"/>
              </emma:interpretation>
            </emma:emma>
          </inkml:annotationXML>
          <inkml:trace contextRef="#ctx0" brushRef="#br0" timeOffset="16087.48">18843 160 130 0,'0'0'145'15,"0"0"-12"-15,0 0-15 0,0 0-13 0,0 0-16 16,0 0 1-16,0 0 0 0,0 0-10 0,0 0-6 15,0 0-1-15,0 0-8 0,0 0-5 0,0 0-7 16,0 0 8-16,9 19-1 0,-9-19 1 0,11 9-4 16,-3-6 6-16,-2 2-5 0,1-3 4 0,3 3-2 15,-10-5-2-15,21 4-1 0,-12-4 0 0,5-2-4 16,1 2-4-16,1 2-9 0,-2-5 1 0,3 2-1 16,-1-4-5-16,1 1-5 0,-3 0-2 0,2-1 14 15,-5-1-6-15,3 0-2 0,-3 1-3 0,0-2-5 16,-2 1-1-16,-3 2-1 0,1-2 0 0,-2-3-3 0,0 3-4 15,1 0 1-15,-6 6-1 0,4-15-4 0,-6 8-2 16,2 7 0-16,2-14-1 0,-2 14-1 0,-3-13-4 16,3 13 1-16,-5-11-3 0,-2 4 1 0,7 7-2 15,-12-8-2-15,3 3 2 0,1 2-2 0,-2 0 0 16,-3 0 0-16,0 1 2 0,1-1-1 0,-4 2-1 16,1-1-2-16,0 2 1 0,0 2 2 0,-1-1-5 15,2 2 11-15,0 1-9 0,0 0 3 0,1-1-4 16,1 3 0-16,2-2-2 0,2 2 5 0,-4 0-3 15,4 0 0-15,2 3 1 0,1-3 0 0,1 0 0 16,-2 3 0-16,3 1 4 0,3-10-5 0,-3 14 4 16,0-5 0-16,3-9 0 0,4 17 2 0,-1-9-4 15,2-2 3-15,0 0 0 0,1 1 1 0,1-2 3 16,1-1-1-16,4 2-1 0,1-2 0 0,3 1 2 16,-2-5-2-16,3 1-2 0,0 0 3 0,-1-2-1 15,-2 0-2-15,2-2 3 0,-2 0 3 0,2-1-7 16,-3-1 0-16,3 1 1 0,-1-4 0 0,-3 2-3 15,0-1 5-15,0-1-2 0,-4-1-3 0,2 2-2 16,2 1 2-16,-2-3-4 0,-3 3 5 0,-1 0-3 16,-1-3 1-16,2 3 1 0,-2 0-3 0,0 0 3 15,1-1 0-15,-6 7-2 0,6-7 1 0,-6 7 3 16,7-7-6-16,-7 7 0 0,0 0 4 0,6-7-5 16,-6 7 2-16,0 0-2 0,0 0-2 0,0 0 0 15,0 0 4-15,19 13 2 0,-14-8 0 0,0 2 3 16,-1 2 9-16,0-3-5 0,1 5 2 0,3 1 0 15,-4-2-3-15,1 1 1 0,-1 1-1 0,1-2 2 16,1 3-2-16,-3-1 3 0,1-4-2 0,0 0-6 16,-1 1-13-16,-3-9-15 0,4 10-18 0,-3-3-10 15,-1-7-24-15,1 8-14 0,-1-8-13 0,0 0-13 16,4 8-13-16,-4-8-13 0,0 0-27 0,0 0-110 16,0 0-307-16,0 0 136 0</inkml:trace>
          <inkml:trace contextRef="#ctx0" brushRef="#br0" timeOffset="16521.03">19522-13 181 0,'0'0'219'16,"0"0"-17"-16,1-10-16 0,-1 10-9 0,0 0-22 0,0 0-14 16,-7-10-10-16,7 10-17 0,0 0-10 15,-10-5-13-15,10 5-8 0,0 0-10 0,-17 5-8 16,17-5-6-16,0 0-5 0,-13 6-3 0,13-6-6 15,-12 7-5-15,7-2-4 0,5-5-5 0,-7 8-5 16,7-8-1-16,-5 11-3 0,5-11-1 0,-3 10-5 16,3-10-1-16,0 12-1 0,0-12-1 0,2 12-1 15,-2-12 0-15,4 13-2 0,0-7 0 0,1 3 1 16,0-4-4-16,0 1 2 0,2 1-1 0,-1 0 0 16,1-2 1-16,1-2-3 0,0 2-1 0,1 0 1 15,-3 1 0-15,2-1-3 0,-3-1 1 0,3 1 0 16,-3 0-2-16,3 0 0 0,-1 1 3 0,-7-6-5 15,12 10 1-15,-7-5 3 0,-3-2-4 0,4 4 3 0,-6-7-4 16,7 12 2-16,-7-12 1 0,4 9 0 0,-4-9 1 16,2 9-2-16,-2-9 8 0,0 0 4 15,-2 13 1-15,2-13-1 0,-5 9 1 0,5-9 0 16,-8 9-4-16,8-9-2 0,-11 4 1 0,4 1-12 0,7-5-13 16,-14 4-14-16,7-2-11 0,7-2-12 0,-10 6-8 15,10-6-14-15,-8 3-12 0,8-3-7 0,0 0-9 16,0 0-15-16,0 0-9 0,0 0-2 15,0 0-6-15,0 0-12 0,0 0-92 0,0 0-258 16,14-31 114-16</inkml:trace>
          <inkml:trace contextRef="#ctx0" brushRef="#br0" timeOffset="17029.43">19663 157 106 0,'10'-2'130'0,"-1"0"-3"16,-9 2-3-16,13-4-1 0,-13 4-9 0,12-2-8 16,-12 2-3-16,12 0-6 0,-12 0-4 15,0 0-6-15,16 4-9 0,-16-4-3 0,9 2-2 0,-9-2-5 16,10 4-6-16,-10-4 1 0,8 6-5 0,-8-6-1 15,8 3-2-15,-8-3 1 0,8 2-2 0,-8-2-2 16,0 0-1-16,0 0 0 0,13 4-1 0,-13-4 1 16,9 0-2-16,-9 0-3 0,0 0-2 0,14-5-5 15,-14 5-1-15,12-7-4 0,-4 4-1 0,-1-2-5 16,-7 5-4-16,14-10-4 0,-6 4-3 0,-2 0 1 16,2 0-6-16,-1 0-2 0,0 1-4 0,3-3-6 15,-4 2-2-15,3 0-2 0,-9 6-5 0,12-5-1 16,-5 2 0-16,-7 3-2 0,11-3 1 0,-11 3-2 15,0 0 4-15,12-4-2 0,-12 4 1 0,0 0 1 16,12 13 0-16,-8-11 3 0,1 4 0 0,-1 3-1 16,5 1-1-16,-4 2 6 0,2 4-1 0,-1 4-3 15,1 2 2-15,3 7 4 0,-3-6-6 0,5 8 12 16,-2 2-6-16,1 0 1 0,-3 1 1 0,1 2 2 16,-1-4-5-16,2-1 6 0,-2-1-7 0,-3-5 5 15,5 5-1-15,-3-9 0 0,-2 1 2 0,0 3-1 16,-2-7-1-16,2 3-3 0,-3-5 5 0,2 1-3 15,-4 2-1-15,1-4 1 0,-1-1 2 0,-3 2 0 16,-1-2 2-16,-1-3-2 0,0 2 1 0,1-3 2 16,-5 1-4-16,-2-4 1 0,0 4 0 0,-1-5 1 15,-1 2 0-15,0-2-1 0,-3-1-1 0,0-3 0 16,1 2-1-16,-2 2 1 0,-4-6 2 0,2 0-1 0,2 0 0 16,-5-3-3-16,1-2 3 0,0 1-5 15,4-1-2-15,0-1-7 0,0 0-7 0,-2-4-6 16,0 0 0-16,4 0-15 0,2-1-12 0,-2 1-18 15,6-1-16-15,0 1-27 0,2-6-11 0,2 1-19 16,3-6-32-16,-4 6-99 0,4-7-296 0,6 1 131 16</inkml:trace>
          <inkml:trace contextRef="#ctx0" brushRef="#br0" timeOffset="18143.95">20229 88 12 0,'0'0'178'0,"0"0"-18"0,9 5-7 0,-9-5-10 15,0 0-5-15,5 9-5 0,-5-9-6 16,7 10-9-16,-5-4-5 0,-2-6-11 0,7 12-7 16,-1-3-2-16,-3-3-6 0,-3-6-10 0,8 12-2 15,-2-1-6-15,-3-3-7 0,1-2-4 0,0 2-6 16,0-1-8-16,0 1-5 0,0 0-1 0,-2-2-3 0,-2-6-3 16,7 12-1-16,-7-12-6 0,5 7 1 0,-5-7-4 15,4 6-2-15,-4-6-1 0,3 8-1 16,-3-8 6-16,0 0-6 0,0 0 2 0,0 0-4 15,0 0 0-15,0 0-1 0,0 0-4 0,0 0-3 0,0 0 1 16,0 0-7-16,0 0-7 0,0 0-3 0,0 0-6 16,0-34-4-16,2 26-2 0,1-2-2 15,1 1 1-15,-2-3-6 0,3 1-1 0,2 0-1 16,1 0 4-16,-2 0 11 0,1 0-2 0,-2 2-3 0,2 2 5 16,-2 1-4-16,0-3 5 0,2 4 4 0,-2-1-1 15,-5 6 2-15,8-11 6 0,-8 11 0 0,6-5 5 16,-6 5 1-16,9-6-3 0,-9 6 4 0,7-4-3 15,-7 4 0-15,0 0 0 0,12 0-2 16,-12 0-2-16,0 0 4 0,10 7 3 0,-10-7 1 0,5 8 1 16,-1-3 3-16,-4-5-5 0,8 12 1 0,-5-7 3 15,-3-5-6-15,5 19 4 0,-4-13-4 0,-1-6 0 16,7 12 0-16,-7-6 0 0,4 3-2 16,-4-9 4-16,4 12-2 0,-4-12 0 0,1 10 1 0,-1-10 3 15,1 10-3-15,-1-10-1 0,4 8 1 0,-4-8 0 16,0 0 1-16,3 9 1 0,-3-9 1 0,0 0 1 15,0 0 1-15,0 0-3 0,0 0 3 0,0 0-2 16,0 0-1-16,0 0-4 0,0 0 2 0,0 0-5 16,16-20-3-16,-12 13-8 0,-2 0 4 0,3-2 1 15,2-1-3-15,-1-2-1 0,2 1 2 0,-1-2-2 16,-1 1-2-16,1 3 4 0,1-3 0 0,-3 3 4 16,0 2-4-16,0 1 5 0,2-3-1 0,-7 9 6 15,6-11-1-15,-2 5 1 0,-4 6 0 0,0 0 2 16,6-8-3-16,-6 8 1 0,0 0-1 0,0 0-4 15,0 0-1-15,0 0 3 0,0 0 1 0,0 0 2 16,18 8 2-16,-18-8 2 0,4 13 6 0,-3-7-1 16,-1-6 2-16,3 14 0 0,-1-5 2 0,4 2-2 15,-4-1-2-15,3 0-2 0,1 1 4 0,-1-1-1 16,3-1-1-16,-4 0 0 0,2 0-1 0,-1-2 0 16,-2 2 0-16,8 0-4 0,-5-2-1 0,-1 0-9 15,2-1-9-15,-2 0-10 0,2-2-5 0,0 1-8 16,1-1-7-16,-8-4-5 0,17 0-5 0,-9 0-1 15,-8 0 0-15,20-2 1 0,-12-1-10 0,-1-3 5 16,4 2 0-16,1-2 8 0,-2 0-2 0,2-3 5 16,0-1 0-16,-1 4 3 0,-1-2 10 0,1-1 8 15,-2-1 3-15,2 4 14 0,-5 0 6 0,4 1 8 0,-4 0 16 16,1-1 3-16,-7 6 10 0,10-9 1 0,-10 9 0 16,7-2-3-16,-7 2-8 0,0 0 3 15,0 0 0-15,0 0 4 0,14 0-3 0,-14 0-5 16,0 0 9-16,5 13 3 0,-1-5 4 0,-2 0 0 15,1 2 3-15,0 5-5 0,0 0 0 0,-1-1 0 0,2 8 1 16,-2-1-3-16,3 2 2 0,-4 2-5 16,6 9-1-16,-5-8-6 0,3 5 1 0,3-8-3 15,-3 1 0-15,2 8-4 0,-6-10 0 0,7 0-2 16,-4-1-1-16,4-2 0 0,-4 2-3 0,0 0 1 16,0-7-3-16,-2 0 2 0,4-1-4 0,-5 1-6 15,3-1-16-15,-3-2-8 0,0-4-18 0,2 2-6 16,-2 0-23-16,-1-9-16 0,0 0-13 0,-4 13-19 15,4-13-17-15,0 0-18 0,-7 5-137 0,7-5-313 0,0 0 140 16</inkml:trace>
          <inkml:trace contextRef="#ctx0" brushRef="#br0" timeOffset="18540.68">21076 124 20 0,'2'-19'251'0,"-2"13"-16"0,0 6-18 0,0-11-20 15,0 11-15-15,2-12-15 0,-2 12-13 0,0 0-13 0,4-10-10 16,-4 10-17-16,2-6-9 0,-2 6-11 0,0 0-10 16,7-6-8-16,-7 6-9 0,0 0-7 15,14-4-7-15,-14 4-8 0,12 1-4 0,-12-1-6 16,13 5-1-16,-5-1-6 0,1-1-3 0,-1 0-4 0,1 3-2 15,2 0 5-15,-2 3-6 0,1 0-5 16,-2-2-1-16,1-1-1 0,3 0-1 0,-4 3-1 16,1 0-2-16,-3-2 1 0,1-1 1 0,-2 1-1 15,0 0-6-15,1-4 5 0,-1 4-5 0,-5-7 7 16,2 12-4-16,-2-12 4 0,-1 11 1 0,1-11 2 0,-5 10 1 16,-3-6-1-16,8-4 0 0,-17 6-1 0,5-2 0 15,-2 1-2-15,0-3-1 0,-1 2-5 0,2-1-8 16,1-3-13-16,-1 1-6 0,-1 1-11 15,1-2-18-15,13 0-18 0,-20-3-9 0,20 3-17 0,-15-3-18 16,15 3-31-16,-12-6-13 0,7 2-17 0,5 4-138 16,-6-11-340-16,5 2 151 0</inkml:trace>
          <inkml:trace contextRef="#ctx0" brushRef="#br0" timeOffset="19350.59">21454 182 136 0,'0'0'176'0,"0"0"-13"0,0 0-16 0,22-9-6 16,-22 9-13-16,13 1-12 0,-13-1-1 0,20 2-11 15,-11-1-5-15,2 1-5 0,5 1-6 0,-3 0-10 16,3-3-2-16,1 3-7 0,-3-1 0 0,2 1-6 16,2-3 0-16,-1 3-3 0,7-3 3 0,-7 2-5 15,1 0-8-15,4-2-3 0,-5 3-4 0,7-3-3 16,-2 0-5-16,0-3-5 0,-5 3 1 0,-1 0-5 15,0-2-2-15,-1 2-1 0,2-2-3 0,-2 2-1 16,-2-2 0-16,4-1-4 0,-7 0-1 0,2 0 4 16,0 0-1-16,-12 3-1 0,17-8 1 0,-12 6 0 15,0-3-5-15,-5 5 3 0,12-12-4 0,-9 8-2 16,-3 4 3-16,7-12-5 0,-5 3 3 0,-2 9-8 0,1-12 1 16,-1 12 1-16,-3-15 0 0,3 15-4 15,-7-12-1-15,4 6-1 0,-4 2 2 0,-3-5-5 16,2 5 6-16,8 4-5 0,-21-4 3 0,8 0-1 15,3 4-3-15,-6-3 0 0,3 3 1 0,0 0 2 16,-3 3-2-16,1 0 0 0,1 0 1 0,0 1 1 16,-2 1 1-16,5-2-4 0,-1 4-7 0,1-1-6 15,1 0-12-15,2-1-8 0,2-2-9 0,6-3-12 0,-12 10-11 16,5-5-13-16,7-5-10 0,-5 9-21 16,5-9-12-16,-5 7-18 0,5-7-11 0,0 0-125 15,0 0-303-15,0 0 134 0</inkml:trace>
          <inkml:trace contextRef="#ctx0" brushRef="#br0" timeOffset="18882.52">21546-265 45 0,'0'0'188'16,"0"0"-20"-16,0 0-15 0,0 0-10 0,0 0-10 15,0 0-6-15,0 0-5 0,4 27-5 0,-4-13-3 16,0-2-6-16,0 2 0 0,0 2-5 0,-1 4-5 15,1 1-10-15,-3 0-1 0,6 1-6 0,-2 0-1 16,1 0-6-16,-1 3-5 0,2-3-6 0,-1-1-8 16,3 2 0-16,-1-3-3 0,-1 0-7 0,1 2-1 15,1 0-1-15,-2-2-2 0,2-6-5 0,-2 1-6 16,1 0-4-16,1 0 1 0,0 0-5 0,-1 0 5 16,-1-2-6-16,-1-1-12 0,1-5-12 0,-1 5-21 15,1-4-19-15,-3-1-13 0,0-7-20 0,5 15-30 16,-5-15-21-16,4 11-19 0,-4-11-37 0,1 10-157 15,-1-10-368-15,0 0 163 0</inkml:trace>
          <inkml:trace contextRef="#ctx0" brushRef="#br0" timeOffset="20075.8">22115 135 115 0,'0'0'167'15,"0"0"-11"-15,0 0-18 0,0 0-12 0,17-11-13 0,-17 11-9 16,17 0-13-16,-2 0-9 0,-1 0-5 0,4-3-5 15,2 2-9-15,5 2 5 0,-2-1-3 0,-2 3-1 16,5-3-1-16,-5 0 3 0,1 0-5 16,1 0-1-16,-1 0 11 0,-8 0-3 0,1 0 1 15,-1 0-1-15,-6 2-8 0,5-1-4 0,-3 1-5 0,-10-2-7 16,15 4-2-16,-6-2-4 0,-1 2 0 0,-8-4 4 16,9 7 1-16,-1-2-7 0,-6 1 7 0,-2-6-7 15,9 10 1-15,-3-4-3 0,-4 0 6 0,2 3-10 16,-4-9 1-16,5 10-6 0,-2-1 3 15,-3-9-6-15,5 11-1 0,-5-11-2 0,3 12-2 0,-3-12-1 16,5 8-1-16,-4-2 1 0,-1-6-15 0,0 0-16 16,3 11-20-16,-3-11-18 0,0 0-20 0,0 0-16 15,0 10-18-15,0-10-20 0,0 0-39 0,0 0-47 16,0 0-126-16,0 0-367 0,0 0 164 0</inkml:trace>
          <inkml:trace contextRef="#ctx0" brushRef="#br0" timeOffset="19700.87">22250-228 52 0,'0'0'201'0,"2"-9"-21"0,-2 9-20 16,0 0-19-16,0 0-11 0,0 0-17 0,0 0-7 15,0 0-10-15,0 0 1 0,0 0-5 0,10 31-11 0,-8-20 4 16,-1 2 2-16,2 1-8 0,0 3-6 0,-2-5-3 16,4 10-1-16,-1-1 1 0,-1 0-4 0,-2 0 2 15,3 1-5-15,-1-3 1 0,-1 4-7 16,0-3-7-16,1 1 0 0,0 0-7 0,0-2-3 0,1 3-5 15,-4-2-3-15,2-6-3 0,1 2-1 0,-1-2 0 16,-2 2-10-16,2-4-9 0,-2 1-13 0,1 0-17 16,-1-4-18-16,1 0-14 0,-1-9-25 15,3 16-13-15,0-10-19 0,-3-6-21 0,4 15-25 16,-4-15-24-16,2 9-121 0,-2-9-324 0,0 0 144 0</inkml:trace>
          <inkml:trace contextRef="#ctx0" brushRef="#br0" timeOffset="20280.15">22556-115 213 0,'-3'-6'199'0,"3"6"-15"0,0 0-24 0,0 0-24 15,-6-7-23-15,6 7-16 0,0 0-18 0,0 0-19 16,0 0-18-16,0 0-18 0,0 0-17 0,0 0-19 15,0 0-29-15,0 0-10 0,0 0-19 0,0 0-19 16,11 30-87-16,-8-25-190 0,-3-5 85 0</inkml:trace>
          <inkml:trace contextRef="#ctx0" brushRef="#br0" timeOffset="20604.31">22858 6 109 0,'0'0'183'16,"0"0"-23"-16,0 0-20 0,0 0-12 0,0 0-7 16,0 0-6-16,1 10-4 0,-1-10-10 0,0 0 0 15,-17 11-6-15,12-5 3 0,-8 2-2 0,4 0-10 16,-1 0-5-16,-1 1-13 0,3-3 5 0,-5 4-11 16,2-1-5-16,3-1-9 0,-2 1-1 0,3 1-2 15,2-2-9-15,-1 0-2 0,0-1-2 0,1 1-4 16,3 0-1-16,2-8-4 0,-4 11 0 0,4-11-1 15,0 14-1-15,0-14 4 0,13 11 3 0,-5-6-1 16,6 2 2-16,8-1-2 0,-5-4-4 0,0 2-1 16,5-3-4-16,5 0 1 0,-5 2-6 0,0-3 3 15,1 1-3-15,2-1-6 0,-1 0-13 0,-10 0-10 16,1 0-16-16,-1 1-18 0,-1-1-24 0,-1 2-32 16,-12-2-25-16,17 0-19 0,-11 0-32 0,-6 0-134 15,0 0-341-15,0 0 151 0</inkml:trace>
        </inkml:traceGroup>
        <inkml:traceGroup>
          <inkml:annotationXML>
            <emma:emma xmlns:emma="http://www.w3.org/2003/04/emma" version="1.0">
              <emma:interpretation id="{ED832FC3-52E0-4912-8B69-E02387A5FDDF}" emma:medium="tactile" emma:mode="ink">
                <msink:context xmlns:msink="http://schemas.microsoft.com/ink/2010/main" type="inkWord" rotatedBoundingBox="24815,870 27698,826 27714,1856 24831,1901"/>
              </emma:interpretation>
            </emma:emma>
          </inkml:annotationXML>
          <inkml:trace contextRef="#ctx0" brushRef="#br0" timeOffset="23627.61">23783 134 112 0,'0'0'107'0,"0"0"9"0,0 0 1 16,0 0-2-16,-2-10 0 0,2 10-3 0,0 0 1 0,0 0 5 16,0 0-3-16,-3-10 0 0,3 10-10 0,0 0 2 15,0 0-8-15,0 0 3 0,0 0 0 0,0 0-4 16,0 0-3-16,0 0-10 0,0 0-8 16,0 0-4-16,0 0-11 0,0 0-5 0,0 0-6 0,0 0-9 15,0 0-8-15,0 0-1 0,0 0-4 0,0 0-4 16,0 0-2-16,0 0 0 0,0 0-3 0,0 0 0 15,0 0-6-15,0 0 2 0,0 0-2 0,13 27 2 16,-13-27-1-16,9 8-1 0,-6-5-3 0,-3-3 6 16,12 5 3-16,-7-1 2 0,7-2 0 0,-3 1 7 15,-9-3-9-15,18-3-2 0,-4 3 2 0,1 0-2 16,-3-2-2-16,5-2 0 0,-6 2-3 0,1-2 1 16,-4 0-3-16,6 2 2 0,3-4-1 0,-5 0-3 15,-1-1 2-15,-2 2-2 0,-1-1 2 0,-6 0-4 16,-2 6 0-16,12-13 0 0,-9 8-2 0,0-4 3 15,-3 9-5-15,6-14-4 0,-6 14 4 0,0-12-4 16,0 12-1-16,-3-12 0 0,3 12-1 0,-6-11-5 16,6 11 5-16,-11-9-6 0,-1 4-2 0,1 2-2 15,3-1 1-15,-7 0 0 0,1 2-1 0,-3 2 1 16,0-1 0-16,0 0-5 0,3 2-8 0,-3 0-4 16,0 0-13-16,0 0-13 0,2 3-13 0,1 1-11 15,-1-1-14-15,1-1-17 0,6 3-19 0,-1 1-14 16,1-3-15-16,2 2-14 0,0 1-136 0,1-1-332 15,5-6 147-15</inkml:trace>
          <inkml:trace contextRef="#ctx0" brushRef="#br0" timeOffset="24090.03">24076 140 123 0,'0'11'136'0,"0"-11"-4"0,0 0-8 0,0 17-2 16,0-9-6-16,0-8-2 0,-6 20-7 0,6-7-12 15,-3-3-10-15,3 6 2 0,0-5-14 0,3 5-5 16,-3 4 0-16,3-4-8 0,0 5-1 0,2 1-3 16,0-1-6-16,5-1-5 0,-5 1-7 0,-1-1 0 15,4 2-2-15,-1-2-4 0,0 2-4 0,1-4-3 16,-4 2 1-16,1-5-2 0,3 6-1 0,-4-7-6 15,1 1 1-15,-2 5-1 0,-3-7-3 0,2 3 3 16,1-1-2-16,-3-2 0 0,4 1 1 0,-2-2 2 16,-2-1 4-16,0 1-2 0,0-12 1 0,-2 17 4 15,4-9 5-15,-2-8-2 0,-2 15 9 0,2-15 5 16,-4 11-2-16,-4-4 4 0,3-1-1 0,-7-4-4 16,4 3-2-16,-4 0-4 0,-5 0 0 0,3-2-1 15,-3-3-3-15,-6 0-1 0,-2-2 0 0,-4 1 0 16,7-3 0-16,-7-1 1 0,3-1-3 0,-8-2-2 0,-3-3-2 15,6-1-2-15,-1 2-2 0,5-1-3 0,-2-4 0 16,-2-2 0-16,7 6 1 0,5-3-8 16,-1 1-5-16,6 4-2 0,-6-4-22 0,8-5-17 15,5 6-19-15,-3-1-23 0,5-6-33 0,3 5-22 0,4-8-33 16,6 2-39-16,1-2-160 0,6-6-396 0,7 0 175 16</inkml:trace>
          <inkml:trace contextRef="#ctx0" brushRef="#br0" timeOffset="24817.3">24243 17 130 0,'8'4'176'0,"-8"-4"-15"15,9 9-15-15,-3-4-4 0,0 3-7 16,-1-2-11-16,-2 1-9 0,6 3-8 0,-4-1-9 16,-2-2-4-16,0 4-8 0,1-2-7 0,-2 1-7 0,1-1-6 15,2 4-7-15,-2-6-1 0,-2 3-7 0,1-4-11 16,-2-6 2-16,3 15-5 0,0-8-4 0,-3 2-4 16,0-9-3-16,2 9-2 0,-2-9 8 15,0 12-11-15,0-12-3 0,0 0 2 0,3 9-3 16,-3-9-4-16,0 0-1 0,0 0 5 0,4 10 1 0,-4-10 12 15,0 0 10-15,0 0 8 0,0 0 5 0,0 0-3 16,0 0-7-16,0 0-5 0,0 0-3 0,0 0-2 16,0 0-6-16,13-23 0 0,-13 14-7 15,0 9 1-15,4-17-5 0,-2 10-1 0,6-5-2 0,-4 1-2 16,1-2-5-16,3 1-3 0,1 2 1 0,-1-2-6 16,1 1-4-16,-1 4-1 0,1-2-7 0,-1 2-7 15,1-1-8-15,-1 4-8 0,4-3-3 0,0 2 3 16,0 2-1-16,-2 3 3 0,2-3-2 15,-12 3 5-15,17 0-2 0,-5 3 4 0,-5-3 2 0,-7 0 4 16,17 6 2-16,-7-2 1 0,-3-1 4 0,0 3 1 16,-2 0 1-16,0 0-2 0,2 3 6 0,1-3-1 15,-2 0 1-15,0 0 1 0,1 4 6 0,0-4 1 16,-2 0 0-16,0 0 5 0,2 1 0 0,-2-2 2 16,-2 1 2-16,-3-6 3 0,12 7 1 0,-3-2 3 15,-9-5-1-15,13 3 3 0,-7 0 0 0,2-3-4 16,-8 0 0-16,17 3 2 0,-8-3-1 0,-9 0-4 15,23-3 1-15,-17 1-2 0,7 1 2 0,-13 1-3 16,17-7-1-16,-8 5-1 0,-4-4 1 0,2 1-4 16,-7 5-4-16,10-11-1 0,-6 6 1 0,2-1 1 15,-4-3-3-15,-2 9 1 0,5-13-2 0,-5 13 2 16,0-14 1-16,0 14-3 0,-5-14 1 0,5 14-2 16,-5-11 3-16,-2 4-5 0,0 2 4 0,0 1-1 15,7 4 0-15,-17-11-2 0,9 10 3 0,-3-4-3 16,-4 4 3-16,1-1-2 0,1 1 4 0,13 1-3 15,-26 3 0-15,14-3 0 0,1 1-7 0,0 2-4 16,4 2-6-16,-6 0-9 0,6-1-8 0,0 0-10 16,0 2-11-16,7-6-18 0,-8 15-25 0,8-10-10 15,0-5-17-15,-2 13-22 0,2-13-90 0,0 12-263 16,0-12 118-16</inkml:trace>
          <inkml:trace contextRef="#ctx0" brushRef="#br0" timeOffset="25446.71">24957 96 206 0,'5'-5'220'0,"-5"5"-10"0,0 0-19 16,0 0-14-16,0 0-17 0,0 0-15 0,13 0-16 16,-13 0-16-16,0 0-15 0,0 0-12 0,0 0-6 15,0 0-9-15,0 0-8 0,0 0-5 0,0 0-5 16,0 0-6-16,-13 27-3 0,13-27-6 0,0 9-3 15,0-9-1-15,3 12-6 0,-3-12-1 0,0 12-3 16,0-12-5-16,0 9 1 0,0-9 0 0,3 8-3 16,-3-8 1-16,7 6-2 0,-7-6 0 0,7 8 4 0,-7-8-4 15,14 0 2-15,-14 0 1 0,15 0-2 16,-15 0-1-16,22-5 0 0,-13 2-5 0,2-1 3 0,0-3 4 16,1 1-8-16,-4 0-1 0,1-3 2 0,3 2-1 15,-4-4-3-15,1 5 4 0,-4-4-5 16,6-1 1-16,-5 2-2 0,-1 3-1 0,-1 0 2 15,-4 6-2-15,8-13 1 0,-5 7 0 0,-3 6 1 0,6-7 5 16,-6 7-3-16,3-7-2 0,-3 7-1 0,0 0-3 16,0 0-2-16,5-8 0 0,-5 8-1 15,0 0-1-15,0 0 1 0,0 0-2 0,0 0 0 16,0 0 2-16,0 0-2 0,0 0 1 0,0 0 0 0,0 0-1 16,3 25 6-16,-3-25-6 0,0 10 2 0,0-10 0 15,2 15 2-15,1-7 0 0,1-2-1 0,-2 3 1 16,4-3-1-16,0 1 2 0,-1-1 2 0,1 1-3 15,0-2-1-15,5 1 4 0,-5-2-2 0,5 0 1 16,3 0-3-16,0-1 3 0,1 0-1 0,2-3-3 16,-3 0 5-16,8 0-1 0,-7 0-1 0,-1-3 1 15,1 0 0-15,-1 1 1 0,0-2 6 16,-3-1 1-16,-2 0 6 0,-1-1 5 0,-2 1 5 16,0-1-3-16,1-5-3 0,-3 0-1 0,2 2-1 0,-4 0-2 15,-2 9 0-15,-2-18-2 0,-1 8-3 0,0-1-3 16,-1 1 4-16,-3-2-6 0,1 6 0 0,2-3-3 15,-1 5 0-15,5 4-7 0,-8-12-11 0,-1 6-13 16,9 6-14-16,-6-3-15 0,6 3-15 0,0 0-18 16,-13-3-11-16,13 3-11 0,0 0-14 0,0 0-19 15,0 0-11-15,-15 5-4 0,15-5-5 0,0 0-137 16,0 0-325-16,0 0 144 0</inkml:trace>
          <inkml:trace contextRef="#ctx0" brushRef="#br0" timeOffset="26444.75">25692 102 80 0,'-8'-6'197'0,"8"6"-22"0,0 0-9 16,0 0-19-16,-3-12-16 0,3 12-12 0,0 0-17 16,11-12-6-16,-11 12-9 0,9-8-14 0,-1 4-3 15,-2-2-8-15,7-1-5 0,-3 1-9 0,4 0 0 16,0-2-11-16,-2 1-3 0,1-1-2 0,2 0-3 16,-1-2-1-16,3-4-3 0,-5 7-3 15,10-7-3-15,-5 1 1 0,0 1 0 0,-3-3-4 0,1 3-2 16,2-7 2-16,-7 10 11 0,-1-3-2 0,-1 0-6 15,3-1 2-15,-1 1 0 0,-2 1 13 0,1 0 0 16,-2 0 3-16,0 2 5 0,-1 3 5 0,0-2 0 16,-6 8-1-16,3-11-1 0,-1 5-5 0,-2 6-7 15,10-7-3-15,-10 7-4 0,5-6-2 0,-5 6-3 16,0 0-2-16,0 0-3 0,8-5-4 0,-8 5-4 16,0 0-2-16,0 0-2 0,0 0 2 0,0 0-2 15,0 0 0-15,0 0-5 0,0 0 7 0,14 16-6 16,-11-8-1-16,-2 1-2 0,0 2 5 0,3 3-3 15,-1 1 3-15,-1 5 0 0,6 0-4 0,-4 0 4 16,1-1 0-16,-5 0 1 0,3 2 0 0,1 0-5 16,0 0 5-16,-3-5-1 0,-1 5 7 0,5-2-6 15,1-4 1-15,-4 1-1 0,2-4-2 0,-1 4 2 16,-1-1 0-16,2-3-2 0,-1 2 3 0,0-3-1 0,-1-2 1 16,1-1-2-16,2 1 2 0,-5-9 0 15,7 13-3-15,-2-7 4 0,1 0 0 0,-6-6-1 16,5 7 4-16,-5-7 0 0,14 9-5 0,-14-9 2 15,6 3 1-15,-6-3 0 0,9 1-2 0,-9-1 2 16,0 0 1-16,0 0-3 0,19-8 2 0,-16 2-1 16,-3 6-2-16,15-9-4 0,-7 3 4 0,-2-3-1 15,2-1-1-15,-3 4-1 0,1-4 2 0,0 3-2 16,1 0 5-16,-2-5-3 0,5 4-2 0,-3 3-1 16,-5-4-1-16,-2 9 1 0,11-6 1 0,-11 6-5 15,4-11 4-15,-4 11-4 0,8-6 0 0,-8 6-1 16,0 0-2-16,0 0 2 0,11-4 2 0,-11 4-4 15,0 0 0-15,12 10 3 0,-4-5 2 0,-5 1-3 16,1 0 2-16,1 3 1 0,1 1 2 0,0-1-5 16,-1 4 4-16,-1 0-7 0,1-3-22 0,0 3-31 15,2 1-27-15,-2 0-47 0,0-3-45 0,-5 4-192 0,0-15-404 16,4 16 180-16</inkml:trace>
          <inkml:trace contextRef="#ctx0" brushRef="#br0" timeOffset="25754.23">25854-216 121 0,'0'0'241'16,"0"0"-18"-16,0 0-21 0,3-7-21 0,-3 7-18 15,0 0-19-15,0 0-17 0,0 0-10 0,0 0-17 16,0 0-10-16,0 0-7 0,0 0-7 0,6 26-2 15,-3-17-24-15,-3 5 4 0,0-1-6 0,2 0 0 16,-2 9 0-16,0 0-8 0,3-8-2 0,-3 1-3 16,0 1-3-16,0 5 0 0,3-3 0 0,-1 0-6 15,-4 1-2-15,4 1-3 0,-4-6-2 0,7 6 1 16,-5-4-2-16,0-1-1 0,1 1-1 0,-2 0-3 16,2-3-2-16,-1 3-16 0,-1-3-11 0,2-1-18 15,2 0-17-15,-3-2-15 0,0-10-9 0,0 18-26 16,0-18-37-16,5 15-18 0,-2-8-168 0,-2-1-351 15,-1-6 155-15</inkml:trace>
        </inkml:traceGroup>
      </inkml:traceGroup>
    </inkml:traceGroup>
    <inkml:traceGroup>
      <inkml:annotationXML>
        <emma:emma xmlns:emma="http://www.w3.org/2003/04/emma" version="1.0">
          <emma:interpretation id="{8AD86CA8-492E-428E-9796-19A163A7E654}" emma:medium="tactile" emma:mode="ink">
            <msink:context xmlns:msink="http://schemas.microsoft.com/ink/2010/main" type="paragraph" rotatedBoundingBox="1350,2178 19966,1765 19993,2982 1377,33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D64E17-864C-4B34-9B77-144BF248B3D1}" emma:medium="tactile" emma:mode="ink">
              <msink:context xmlns:msink="http://schemas.microsoft.com/ink/2010/main" type="line" rotatedBoundingBox="1350,2178 19966,1765 19993,2982 1377,3395"/>
            </emma:interpretation>
          </emma:emma>
        </inkml:annotationXML>
        <inkml:traceGroup>
          <inkml:annotationXML>
            <emma:emma xmlns:emma="http://www.w3.org/2003/04/emma" version="1.0">
              <emma:interpretation id="{6369676F-DA8C-411F-ABA1-E6921022F42E}" emma:medium="tactile" emma:mode="ink">
                <msink:context xmlns:msink="http://schemas.microsoft.com/ink/2010/main" type="inkWord" rotatedBoundingBox="1354,2338 4783,2262 4797,2898 1368,2974"/>
              </emma:interpretation>
            </emma:emma>
          </inkml:annotationXML>
          <inkml:trace contextRef="#ctx0" brushRef="#br0" timeOffset="30324.24">571 1724 59 0,'6'4'150'15,"-6"-4"-3"-15,0 0-13 0,11 2-18 0,-11-2 1 16,0 0-7-16,16-3-5 0,-16 3-13 0,17-6-3 16,-8 0-10-16,3 2-6 0,0-2-7 0,2 0-6 15,-2-2-5-15,1 1-2 0,-1 1-5 0,0-1-10 16,-1-1-3-16,0 1-1 0,-3 1-2 0,2-3-9 15,-3 3 3-15,-3 0-5 0,1-3 1 0,0 3-6 16,-5 6-6-16,1-15-3 0,1 9-5 0,-2 6-6 16,-3-16 2-16,3 16 0 0,-4-11-2 0,4 11 1 15,-6-10-7-15,6 10-4 0,-12-6 10 0,12 6-5 16,-15-1-1-16,15 1 7 0,-14 3-4 0,14-3-19 16,-16 6 19-16,8-2 4 0,-1 1 0 0,2 1 1 15,-3 2-4-15,1 0 3 0,1 2-2 0,4-2 6 0,1-1-1 16,-3 0-1-16,4 3 3 0,-1 3-7 0,2 0 3 15,1-1 7-15,0-1-6 0,0-11 4 16,4 21 7-16,-3-9-7 0,2-4 0 0,6 1 1 0,-4 1 4 16,3-1 1-16,2-1 5 0,2-2-1 0,1-2 1 15,1 2-1-15,3-2 9 0,4-3-2 16,-4-1-2-16,10-1 4 0,-3 0-6 0,1-3 4 16,-1-1 0-16,-1-1-1 0,1-1-5 0,2 2 6 0,-3 1-7 15,0-5-9-15,-2 3 10 0,-4 0 3 0,1-4-3 16,2 1-3-16,-6 0-2 0,2 0 1 0,-1 0-1 15,-3 0 2-15,0-2-8 0,1 0 4 0,-5-1 2 16,2 1 4-16,-1-3-10 0,0-7-1 0,1 3-2 16,-5 2-3-16,3-6-3 0,-4 2-2 0,0-2 0 15,-1 1-14-15,-1-1 5 0,2 4 6 0,0 3-2 16,-4-6-1-16,0 5 1 0,0-6-2 0,-3 7-3 16,2 1 9-16,-1 3 3 0,-2-3-2 0,1 1 2 15,0 1-5-15,-1 0 9 0,1 5-5 0,3 7 2 16,-9-14 4-16,4 7-6 0,1 1-2 0,4 6 6 15,-16-6-3-15,9 3 2 0,7 3-1 0,-20 0 0 16,11 0 3-16,9 0 1 0,-22 6-7 0,10-4 6 16,-3 5-5-16,2 3 5 0,2-2-2 0,-5 8-3 15,4-7 6-15,-2 9 0 0,3-8 1 0,-2 8 0 16,4 3 0-16,0 2 5 0,-2-2 0 0,2 2-2 0,3 2 5 16,1-1-5-16,2 1 7 0,-1 6-6 0,4-1-2 15,3-8 7-15,1 11-2 0,-1-12-6 0,3 1 2 16,0 0 1-16,2-1 3 0,3-4-1 15,-5-2 0-15,5-2 0 0,-2 1 0 0,0-2 2 0,3 3-5 16,-1-7 7-16,4 1-6 0,-1-3 2 0,1 0 5 16,-1-1-8-16,4-2 3 0,-2-1 1 15,6-2-2-15,-5-4 1 0,7 3-3 0,-1-3-1 16,-1-2 3-16,-1 3-3 0,0-3 1 0,-4 0 0 0,-2 0 1 16,0 0-6-16,2 0 4 0,-9 2 2 0,4-2 1 15,-3 3-7-15,-1 0 5 0,-8 3-3 0,14-5 1 16,-14 5-3-16,8-3-3 0,-8 3 3 15,8-3 0-15,-8 3-3 0,0 0 4 0,0 0-1 0,0 0 0 16,16 5-2-16,-16-5-2 0,7 4 7 0,-1 1-1 16,-6-5-1-16,10 7-8 0,-5-2 11 0,2-2 1 15,-1 1-3-15,-6-4 3 0,16 5-3 0,-8-4 11 16,2 2-8-16,4-3 2 0,0 0-2 0,-1 0 4 16,0-4-3-16,1 3-3 0,1-3 5 0,-1 2-1 15,1-2 3-15,-4 0-5 0,0 1 0 0,1-2 7 16,-5 1-9-16,1-2 0 0,0 1 4 0,-3-1-5 0,-5 6 0 15,11-13 3-15,-6 6 1 0,-4 0-3 16,1-1-15-16,-2-7-6 0,0 15 1 0,-2-18-1 16,1 10 3-16,1 8 4 0,-8-15-2 0,2 7 1 15,3 3 1-15,3 5 6 0,-12-14-4 0,4 8 5 16,2 4-5-16,6 2 3 0,-17-6-1 0,9 6-1 16,8 0 1-16,-18 0 2 0,18 0-3 0,-24 0 4 15,9 5-3-15,3-2 4 0,-1 0 3 0,-2 0-4 16,2 1 2-16,0 1 6 0,1 2-1 0,-2 2 5 0,5-3-1 15,-7 4-2-15,8-1 1 0,-2-1 0 16,3-1 3-16,1 2-2 0,1 0-5 0,-2-3 4 0,3 3-2 16,-1-1 5-16,4 0-9 0,1-8 2 0,0 18 6 15,1-9 0-15,-1-9-1 0,1 16 0 0,2-10-6 16,-3-6 8-16,6 13-5 0,1-7 2 16,-2-1-3-16,3-2 0 0,6 0-8 0,-2-3 9 15,0 0 5-15,5-3-4 0,-4 1 4 0,3-2-3 0,5-2-4 16,-4 3-1-16,0-4 5 0,-2 0-8 0,5-1 4 15,-2-1 1-15,-2 0 1 0,-3 1 1 16,1-2-3-16,-2-2 3 0,1 0 3 0,-1 2-4 16,-2-2-2-16,-2 3-6 0,1-3 9 0,-1 4 0 0,-3 2-1 15,1-2 11-15,-1 2-1 0,-5 6 0 0,6-9-3 16,-6 9 5-16,6-9-5 0,-6 9-1 0,5-4-1 16,-5 4-4-16,0 0 6 0,0 0-6 0,0 0-3 15,0 0 4-15,0 0-1 0,0 0 0 0,4 19 0 16,-4-19 1-16,4 15-4 0,-3-5 0 0,3 2 1 15,0-1 1-15,-2 1 1 0,2-2 0 0,-1-1 0 16,4 1 9-16,-4 2-8 0,4-2-4 0,0 1 0 16,-4-5-6-16,3 8-12 0,-1-7-14 0,0 1-19 15,-1-3-25-15,-4-5-22 0,12 8-18 0,-8-4-45 16,-4-4-95-16,0 0-278 0,0 0 123 0</inkml:trace>
          <inkml:trace contextRef="#ctx0" brushRef="#br0" timeOffset="30674.05">1973 1235 106 0,'0'0'180'0,"0"0"-29"0,0 0-7 15,0 0-17-15,0 0-13 0,0 0-11 0,0 0-7 0,0 0-5 16,0 0-4-16,17 20-7 0,-12-13-5 16,-2 5 0-16,2 0 2 0,3 4-8 0,-2 1-3 0,1 0-7 15,1 7 1-15,-3-2-4 0,4-1 3 0,-1 2-6 16,2 6-5-16,2 0 4 0,-5-4-3 16,1-3-5-16,-1-1-3 0,1 0-3 0,3 10-4 15,-5-9-4-15,1-1 0 0,-1-2-2 0,1 0-2 0,1 1-5 16,-6-5 2-16,2-5-2 0,1 6-2 0,-3-7-7 15,-1-1-12-15,0 1-12 0,3-2-13 0,-4-7-17 16,0 18-17-16,2-11-28 0,-2-7-14 0,-3 17-25 16,-1-11-18-16,4-6-164 0,-3 9-334 0,3-9 147 15</inkml:trace>
          <inkml:trace contextRef="#ctx0" brushRef="#br0" timeOffset="31063.91">1977 1707 81 0,'0'0'250'0,"0"0"-21"0,0 0-24 16,-7-6-17-16,7 6-21 0,0 0-22 0,0 0-8 15,0 0-21-15,0 0-7 0,15-13-9 0,-15 13-14 16,13-5-7-16,-3 3-11 0,5-1-7 0,-2-1-4 15,1 2-4-15,2-1-8 0,-1 0-4 0,4 1-4 16,-4 1-5-16,1 0-4 0,0 1-3 0,1-2-1 16,-2 0-9-16,1 4 6 0,0-2-3 0,-1 2-5 15,-1 0-1-15,-1 0 1 0,1 3-5 0,-5-4 1 0,0 4 1 16,-1-4-3-16,3 4-7 0,-4-3 8 16,1 4 1-16,-1-1 2 0,1 0 2 0,1 1 3 15,-3 1 0-15,1-1 2 0,-2-2-5 0,-5-4 3 16,11 6-2-16,-8-1-3 0,-3-5-2 0,10 10 4 15,-10-10-3-15,7 4-2 0,-7-4-1 0,6 8 6 16,-6-8-7-16,6 9-9 0,-6-9-17 0,5 6-16 16,-5-6-15-16,4 7-19 0,-4-7-29 0,0 0-16 0,6 9-20 15,-6-9-30-15,0 0-170 0,0 0-362 0,0 0 160 16</inkml:trace>
          <inkml:trace contextRef="#ctx0" brushRef="#br0" timeOffset="31296.2">2332 1479 118 0,'0'0'239'0,"0"0"-24"15,0 0-26-15,-5-7-23 0,5 7-20 0,0 0-31 16,0 0-16-16,0 0-16 0,0 0-14 0,0 0-19 15,0 0-16-15,0 0-23 0,0 0-20 0,13 22-24 16,-8-18-14-16,1 5-15 0,-1-1-15 0,3 1-22 16,1 1-103-16,-3 0-217 0,2 0 96 0</inkml:trace>
          <inkml:trace contextRef="#ctx0" brushRef="#br0" timeOffset="28884.79">102 1605 168 0,'0'0'171'15,"0"0"-15"-15,0 0 0 0,3-11-8 0,-3 11-10 16,0 0-6-16,0 0-9 0,0 0-4 0,0 0-9 16,0 0-5-16,0 0-7 0,0 0-6 0,0 0-9 15,0 0-1-15,0 0-8 0,0 0-9 0,0 0-7 16,0 0-7-16,0 0-8 0,0 0-8 0,0 0-6 16,0 0-2-16,0 0-8 0,0 0 4 0,0 0-7 15,0 0 1-15,0 0-4 0,13 22 0 0,-8-14-2 16,2 3 3-16,-2-2-4 0,0-3 2 0,-2 2-3 15,1 5-2-15,0-4 1 0,2 2 1 0,-1 0 2 16,-2-2-6-16,1 1 1 0,-2-1 3 0,2-4-4 16,-2 3-3-16,-2-8 3 0,4 14-2 0,-2-8 4 15,-2-6-4-15,3 13 3 0,-3-13 1 0,1 8-4 16,-1-8-1-16,0 0 0 0,1 10 2 0,-1-10 4 16,0 0-1-16,0 0 3 0,0 0 8 0,0 0 4 0,0 11 7 15,0-11 10-15,0 0 7 0,0 0 4 0,0 0-3 16,0 0-4-16,0 0-4 0,0 0-4 15,0 0-3-15,0 0-5 0,0 0-2 0,-5-32-5 16,4 20-1-16,1 0-5 0,1-1 3 0,-1 1-3 0,3-3 0 16,-2 1-5-16,3 0-2 0,-3-1 1 0,5 1-3 15,-1-1-5-15,-3-2 2 0,5 5 1 0,0-3-1 16,2 5 2-16,-3-2-2 0,5 3-4 0,-1-1-9 16,-3 4-8-16,0-3-10 0,-1 3-14 0,3-2-15 15,-1 4-16-15,-2 1-15 0,3 0-9 0,-9 3-16 16,16 0-21-16,-16 0-18 0,16 0-22 0,-7 3-183 15,-9-3-386-15,14 7 171 0</inkml:trace>
          <inkml:trace contextRef="#ctx0" brushRef="#br0" timeOffset="31679.8">2585 1711 174 0,'7'4'175'0,"-7"-4"-19"0,0 0-10 0,7 9-8 16,-7-9-16-16,7 6-4 0,-7-6-8 0,7 0-11 16,-7 0-8-16,10 6-10 0,-10-6-2 0,10 4-12 15,-10-4-3-15,9 2-4 0,-9-2-8 0,16 1-2 16,-10 1-6-16,-6-2-1 0,17-2-4 0,-17 2-8 16,17-1-2-16,-17 1-3 0,15-3-4 0,-5-1-3 15,-3 2 1-15,-7 2 0 0,17-9-1 0,-11 7-5 16,2-2 0-16,-8 4-5 0,12-10 2 0,-8 7-2 0,1-3-12 15,-5 6 17-15,8-14-6 0,-8 14-2 16,3-13 3-16,-2 7 1 0,-1 6-5 0,0 0 5 16,-1-19-2-16,1 19 0 0,-7-12-2 0,2 7 0 15,5 5 5-15,-11-11-5 0,6 6 0 0,5 5 2 0,-16-7-3 16,7 4-2-16,-1-3 3 0,10 6 2 0,-24-4-2 16,12 2-2-16,-1 2 1 0,0 2-1 15,3-2 1-15,-3 1 0 0,-2 3 0 0,2-1-1 16,4-1 0-16,-3 1-3 0,5 0 4 0,-4 1-7 0,11-4 3 15,-13 7-6-15,4 1 0 0,1-5-15 0,2 3-10 16,-1 2-11-16,0-2-13 0,4 0-24 0,-1 2-11 16,4-8-10-16,-3 11-16 0,3-11-18 15,-1 11-146-15,1-11-301 0,0 0 134 0</inkml:trace>
          <inkml:trace contextRef="#ctx0" brushRef="#br0" timeOffset="32154.6">2922 1629 73 0,'0'0'171'16,"0"0"-19"-16,0 0-17 0,0 0-14 0,16 3-5 16,-16-3-12-16,0 0-11 0,0 0 0 0,5 9-12 15,-5-9-5-15,2 10-6 0,-2-10-4 0,4 7-3 16,-4-7-4-16,2 13-8 0,-2-13-2 0,4 9-3 15,-4-9-8-15,5 7-4 0,-5-7 1 0,1 9-7 16,-1-9-2-16,0 0-1 0,4 9-3 0,-4-9-2 16,0 0 3-16,0 0-4 0,0 0 1 0,5 6-4 15,-5-6-1-15,0 0-2 0,0 0 0 0,0 0 4 16,0 0-4-16,16-12-4 0,-11 6-4 0,4 1-1 16,-2 0 4-16,-1-1 2 0,1 0-8 0,3-3 5 15,-2-1 0-15,1 1-5 0,-1-2 1 0,1 3-7 0,-2 0 10 16,-1 2-2-16,0 1 7 0,-1-2 13 15,0 1-4-15,-5 6 8 0,8-9 1 0,-8 9 1 16,5-6 1-16,-5 6-10 0,0 0 1 0,7-6-4 16,-7 6-3-16,0 0 2 0,0 0-5 0,0 0 1 0,0 0-3 15,0 0 0-15,14 12-1 0,-14-12 4 0,8 10-4 16,-7-5 0-16,-1-5 4 0,4 12-3 0,-1-6 3 16,2 2-4-16,-1-1 2 0,1 0-1 0,-5-7-3 15,5 14 2-15,-2-6-1 0,1-2-10 0,1 2-16 16,-5-8-11-16,5 13-14 0,-2-9-27 0,-3-4-13 15,5 10-20-15,1-6-21 0,-6-4-19 0,10 4-31 16,-10-4-112-16,9 2-308 0,-9-2 136 0</inkml:trace>
          <inkml:trace contextRef="#ctx0" brushRef="#br0" timeOffset="32553.56">3531 1498 58 0,'0'0'247'0,"-6"-14"-20"0,6 14-19 0,0 0-17 16,-7-5-21-16,7 5-16 0,0 0-10 0,-14 0-16 15,14 0-12-15,0 0-13 0,-19 4-8 0,19-4-10 16,-14 5-7-16,5-3-8 0,1 2-7 0,1 2-9 16,7-6-3-16,-11 9-7 0,5-3-4 0,3-2-5 15,3-4-3-15,-8 12-4 0,4-5-1 0,4-7-6 16,-5 11-1-16,3-5-5 0,2-6-3 0,-1 13-3 15,1-13-2-15,1 12-3 0,-1-12 1 0,4 9-2 16,-1-3-5-16,-3-6 0 0,6 12 3 0,-2-6 4 16,1-3 1-16,2 2-5 0,-2 3-2 0,2-5 0 15,-2 6 3-15,3-4-2 0,-2 1-1 0,2-1 0 16,0 2 3-16,-3 0-2 0,1-1-1 0,0 0-2 16,1-1-1-16,-2 0 3 0,0 1 4 0,-5-6 0 15,7 9-5-15,-7-9 0 0,6 7 4 0,-6-7 0 0,4 9 1 16,-4-9 0-16,0 0 0 0,0 0 0 0,-7 12 2 15,7-12-12-15,-11 7-8 0,3-2-16 16,0-2-19-16,8-3-19 0,-17 3-27 0,7-2-3 16,0 1-21-16,10-2-19 0,-19 0-18 0,19 0-141 0,-17-3-322 15,9 0 143-15</inkml:trace>
        </inkml:traceGroup>
        <inkml:traceGroup>
          <inkml:annotationXML>
            <emma:emma xmlns:emma="http://www.w3.org/2003/04/emma" version="1.0">
              <emma:interpretation id="{AB46A19E-F5F8-4E02-98E5-47E2C4990467}" emma:medium="tactile" emma:mode="ink">
                <msink:context xmlns:msink="http://schemas.microsoft.com/ink/2010/main" type="inkWord" rotatedBoundingBox="5555,2246 9529,2158 9544,2792 5569,2880"/>
              </emma:interpretation>
            </emma:emma>
          </inkml:annotationXML>
          <inkml:trace contextRef="#ctx0" brushRef="#br0" timeOffset="34374.33">4296 1194 76 0,'4'-8'187'0,"0"-1"-8"0,-4 9-11 15,6-7-8-15,-6 7-12 0,5-9-11 0,-5 9-4 16,7-3-17-16,-7 3-10 0,0 0-13 0,0 0-9 16,7-5-13-16,-7 5-3 0,0 0-9 0,0 0-6 15,11 14-2-15,-5-6-10 0,0 3-1 0,-2-3 0 16,3 7-6-16,-4-1 0 0,4 4-4 0,0 2 3 15,-1 2-4-15,-1 1 0 0,6 9-1 16,-6 0-3-16,0-8-2 0,4 8-4 0,-3-1 0 0,-1 0-2 16,-1-6 3-16,-3-1-3 0,0-1-6 0,1-2 2 15,-2 3-1-15,0-5-2 0,2-2 1 0,0-5-3 16,-2 1 1-16,1-2 1 0,-1-3-3 0,0-8 4 16,0 16-5-16,0-9-1 0,0-7 4 0,2 10 1 15,-2-10-3-15,0 0 5 0,0 0-5 0,0 0 2 0,0 12-4 16,0-12 3-16,0 0-2 0,0 0 3 15,0 0-3-15,0 0-4 0,0 0 2 0,0 0-2 16,10-28-5-16,-6 21 0 0,2-4-5 0,1-1 3 16,-1 0-1-16,2-1 1 0,0 1 1 0,0 1-3 0,1-3 2 15,-1 2 4-15,2 1-5 0,2 1 2 16,-6 0 2-16,5 3-3 0,-2-3-1 0,3 1 1 16,-3 2-1-16,0 3 3 0,4-7 0 0,-4 8 0 15,3-2-2-15,-3 1 1 0,0 2 0 0,-1-1-1 0,1-1 3 16,-9 4-1-16,17 0 0 0,-9-1 0 15,-8 1-6-15,13 0 6 0,-13 0 2 0,15 3 0 16,-9 2-1-16,-6-5-1 0,13 8 0 0,-7-2 6 16,-1-2-5-16,0 4-1 0,-2-1 0 0,-1 1 4 0,3 4 6 15,-3 1-7-15,-2-4 1 0,-2 4 3 0,0-2-3 16,-3 1 3-16,-1 2-3 0,4-3 2 0,-5 1 4 16,-5-1-5-16,5 2 3 0,-5-5-2 15,-1 3 0-15,1-2 0 0,-1 0 2 0,1-2-2 0,2 0-2 16,-3-1-1-16,1-1-1 0,3-2 4 0,2 0-1 15,-1 0-1-15,8-3 0 0,-14 1 3 0,14-1-1 16,-12 0-1-16,12 0-1 0,0 0 2 0,-17-4-6 16,17 4 0-16,-5-5 6 0,5 5-7 0,0 0 3 15,0 0 0-15,0 0-2 0,0-13-5 0,0 13 6 16,0 0 3-16,9-12-8 0,-9 12 5 0,7-7-1 16,-7 7 1-16,13-3 0 0,-5-1-1 0,-8 4 2 15,15-5 1-15,-4 4-4 0,3-3 3 0,-6 3-7 16,5-1 7-16,1 1-1 0,2 1 0 0,0 0-1 15,1-2 3-15,-2 4 0 0,2-4-3 0,-2 1 0 16,2 1 7-16,0-1-6 0,0-1 0 0,5 1 4 16,2-1-2-16,-5-2 4 0,0 4-2 0,3-3-1 15,-9-2 1-15,2 3-2 0,2 1 0 0,-1-4 0 16,-1 0 0-16,-1 2 3 0,-1-3-3 0,-5 3 3 16,5-3 4-16,-8 3-8 0,7-4 6 0,-7 2-1 15,0-1 0-15,-5 6-4 0,12-12-4 0,-9 4 1 16,-3 8 4-16,4-11 0 0,-4 2-7 0,0 9 5 15,0-14-5-15,0 14-3 0,-4-14 3 0,-1 2-5 0,2 6-1 16,-5 1 1-16,8 5 7 0,-12-7-2 0,2 2-2 16,-1 4 2-16,11 1-3 0,-18-1 4 15,9 1-1-15,9 0-1 0,-21 1-6 0,11 2 8 16,-2 3-2-16,-1-2 0 0,4 1 4 0,1 0 2 0,0 2 0 16,-1 3-4-16,2-4 4 0,2 4 1 0,-2-2-3 15,2 1-2-15,1 3 3 0,3-2-1 0,-2 1 2 16,3 2-6-16,2-4 7 0,0-1 0 0,2-1 2 15,-2 2-1-15,5 0 1 0,-3-3 1 0,8 2-2 16,-2-2 0-16,4-1 4 0,-1-2 0 0,0 0-1 16,1 0-6-16,8-3 5 0,1-3 0 0,-1 0-1 15,1-5 7-15,0 2 0 0,-3 1-1 0,3-3-1 16,0-2-5-16,2-1 3 0,-5-2 1 0,3 4 1 16,3-12-1-16,-5 5 0 0,1-2 0 0,2-4-2 15,-2-2-1-15,-6 6 1 0,1 2-5 0,0-6 5 16,-3 1-1-16,2-10-3 0,-4 10-3 0,-3-2-1 0,1 2 0 15,-3-1-2-15,1 1 5 0,-4 2-6 16,-2 3 7-16,1 0 0 0,-1 1 9 0,-2-1 2 16,3 2 2-16,-2 5 0 0,-2-1 5 0,1 10 2 15,0-14 2-15,0 14-1 0,1-10-4 0,-1 10-2 16,0 0-3-16,0 0-3 0,0-12-1 0,0 12-3 16,0 0-2-16,0 0 1 0,0 0 2 0,0 0-4 15,0 0-2-15,-15 22-3 0,15-22 7 0,-6 17-1 16,4-4-5-16,-2-1 4 0,1 3 0 0,1 0 0 0,2 2 0 15,0 3-3-15,2-6 2 0,-2 6 0 16,0 1 1-16,2-4 0 0,2 2-2 0,-1 1 3 16,3 1-1-16,-4-6 2 0,2 1-1 0,4 2 0 15,-4-3-2-15,0-1 3 0,2 0-2 0,-3 1 1 0,0 0-6 16,2 0 9-16,1-3-7 0,-2 2-13 0,2-7-11 16,-5 6-15-16,3-1-13 0,-2-1-14 15,2-3-10-15,-2 1-25 0,0 0-21 0,-2-9-13 16,4 10-18-16,-4-10-154 0,5 12-331 0,-5-12 146 0</inkml:trace>
          <inkml:trace contextRef="#ctx0" brushRef="#br0" timeOffset="36153.98">5380 1580 75 0,'0'0'183'0,"0"0"-14"0,0 0-15 16,0 0-15-16,0 0-9 0,0 0-9 0,0 0-11 15,0 0-8-15,0 0-16 0,0 0-3 0,0 0-11 16,0 0-5-16,0 0-7 0,0 0-4 0,18-14-8 16,-10 10 2-16,0 2-10 0,-8 2 0 0,18-11-7 15,-5 5-2-15,1 3-4 0,1-2 2 0,0 1-9 16,-2-3 3-16,2 2-3 0,-3 2-3 0,1-2-2 15,-2 1 1-15,0 0-1 0,1 1 1 0,-1 0-1 16,-3 2-1-16,-8 1-2 0,16-2-3 0,-16 2 2 16,14 0-1-16,-14 0 2 0,11-3-7 0,-11 3 2 15,10 5 0-15,-10-5-2 0,8 4 1 0,-8-4 1 0,7 9 5 16,-1-5-2-16,-6-4 2 0,8 10 5 16,-7-3-1-16,-1-7-3 0,8 11 1 0,-4-6-2 15,1 4-2-15,1-4 0 0,-1 1 0 0,-5-6 5 16,6 11-4-16,2-5 1 0,-8-6-3 0,7 6 0 0,-2-1 2 15,3 0 0-15,-8-5-1 0,15 3 1 16,-15-3-1-16,16 2-2 0,-4-2 2 0,-12 0-3 16,17-2 0-16,-7-1 1 0,0-2-5 0,-1 4 3 15,2-4 0-15,0 0-1 0,-5-1-2 0,2 2-2 0,-3-2 2 16,5-3 1-16,-5 3-2 0,-3-2-2 16,5-2 3-16,-2-1-4 0,-2 3 5 0,-2 0-3 15,2-5 2-15,-3 13-1 0,0-11 0 0,0 11 0 16,2-16 4-16,-2 16 2 0,0 0-1 0,-2-12-7 0,2 12 9 15,0 0-8-15,0 0 2 0,-2-9-4 0,2 9 3 16,0 0-1-16,0 0-1 0,0 0 1 0,0 0-2 16,0 0 3-16,0 0-1 0,0 0-1 15,-7 27-4-15,7-27 3 0,0 15-6 0,0-15 9 0,-3 17 1 16,6-7-2-16,-3-10 0 0,2 16 0 0,-2-7 0 16,3 3-1-16,-1-4-3 0,4-1 2 0,-2 3 0 15,1-4-3-15,0-2 2 0,4 1-3 0,-4-2 4 16,5 4-7-16,0-5-1 0,1 1-3 0,2-2-2 15,-2 1-1-15,6-2-1 0,-2-2-7 0,-1 1-1 16,-1-2-2-16,7 1 1 0,-3-2 3 0,-3-2-1 16,-1 1 0-16,3-5 1 0,-4 4 0 0,-2 0-1 15,2-5 1-15,-3 1 0 0,-1 0-5 0,1-1 10 16,-4 1 5-16,1-3-5 0,0 3 7 0,-3-1 4 16,-1 2 4-16,2 0 6 0,-2 1-1 0,-2 8 12 15,6-13 2-15,-6 13-3 0,0-10 1 0,0 10 1 16,5-12-1-16,-5 12-4 0,0 0 0 0,0-9-2 15,0 9-6-15,0 0 1 0,0 0-4 0,0 0-7 16,0 0 7-16,0 0 4 0,0 0-3 0,0 0-1 16,0 0 0-16,0 0 1 0,0 0 3 0,9 21-2 15,-9-21 3-15,6 12-1 0,-4-6-5 0,-2-6 0 16,4 13 1-16,-4-13 4 0,5 12-3 0,1-3 3 16,-4-3 2-16,5-3-4 0,-2 2 1 0,-5-5 2 0,12 4-2 15,-3 1-1-15,1 0-1 0,0-2 6 0,3-1-3 16,1-2-1-16,0 0 2 0,6 0 0 15,-3 0-1-15,4-2-1 0,4-1 2 0,0 0-1 16,-4-2 1-16,2 3-6 0,2 0-3 0,-6-2 0 0,5 0 2 16,-2-1-4-16,3-1 1 0,-4-1-1 0,-1-2 3 15,2 3-3-15,-5 0 5 0,-3 0-3 0,1 0-2 16,2-1 6-16,-6-1-2 0,1 2-3 16,-4-3 3-16,0 5-1 0,1-4 4 0,-4 1 1 0,2-1-1 15,-2 2 6-15,-5 6 1 0,3-13-3 16,-3 13-3-16,0-13-1 0,0 13 1 0,-3-9-5 0,3 9 4 15,-7-11 1-15,7 11-3 0,-10-8-3 0,3 5 3 16,7 3 2-16,-13-3-2 0,4 1-3 0,9 2 0 16,-19 0 6-16,19 0-3 0,-20 2-2 0,20-2 2 15,-17 4-2-15,8-2 0 0,1 1 3 0,-1 1-5 16,4 0 2-16,-7 4 0 0,7-2 0 0,-3 0 2 16,1 2 0-16,2-3 0 0,1 4-7 0,1-1 11 15,-2 0-7-15,3 1 5 0,-1 3-2 0,3-12-3 16,0 18 7-16,0-18-2 0,3 15-3 0,-3-8 2 15,5 2 3-15,0-1 0 0,-1-3 0 0,4 3-1 16,-2-5-2-16,5 2 2 0,-5-1 2 0,7 0-1 16,2 0 3-16,-1-1-1 0,3-3 1 0,0 2-3 15,4-4 0-15,1 4-2 0,1-7 3 0,-1 3-3 16,-5-2 4-16,6-1-5 0,-3 2 3 0,6-3-1 16,-4-2-1-16,1 1 0 0,-3 1 3 0,3-3 0 15,-4 2-4-15,2-2 2 0,1-1 0 0,-7 3-2 16,-1 1-2-16,-1-4 7 0,2 4-4 0,-6-1 4 15,0-2 0-15,-1 0 1 0,-3 3 3 0,-2 1 0 0,3-1 1 16,-6 6-3-16,0 0 1 0,-2-14-4 16,2 14 0-16,-12-9-3 0,4 6 0 0,8 3 2 15,-21-2-4-15,9 2 0 0,12 0-3 0,-22 2 5 16,10 4-1-16,2-3 0 0,-2 4-3 0,3-3-1 0,4 2 9 16,-8 2-5-16,6-2-3 0,2 0 1 15,1 1 3-15,-1 2-4 0,5-9 0 0,-6 14 2 0,6-6 3 16,0 0-5-16,0-8 2 0,0 15 4 15,6-9-3-15,-1-1 3 0,1 0 0 0,5 4 3 0,1-7-5 16,-1 1-2-16,1 0 1 0,5-2 3 0,-4 1-1 16,4-4-2-16,7 1 0 0,-7 1 2 0,8 0 2 15,-8-2-1-15,6-2-3 0,-1-1 0 0,2 0 1 16,-11 3-2-16,10-4 3 0,-6 1 4 0,3-1-9 16,-6-1 1-16,3 1 2 0,0 3 0 0,-5-2 1 15,-1-3-3-15,-2 6 7 0,0-1-4 0,-9 3-1 16,13-3-5-16,-13 3 2 0,12-6 0 0,-12 6-1 15,0 0 0-15,12 3 1 0,-12-3 3 0,7 6-1 16,-7-6-4-16,7 5-2 0,-7-5 6 0,8 10-1 16,-6-4-1-16,-2-6 2 0,10 9 1 0,-8-5 3 15,-2-4-2-15,5 11-2 0,-5-11 0 0,7 6 2 16,-7-6 1-16,8 7 1 0,-8-7 4 0,6 3-3 16,-6-3 4-16,0 0-3 0,0 0 1 0,13 0 4 15,-13 0-8-15,0 0 3 0,17 0-3 0,-17 0 6 16,10-8-8-16,-10 8 6 0,14-7-2 0,-6 1-6 15,1-2-1-15,3 2 0 0,-2-1-5 0,7-3 1 16,-2 4 1-16,2 0 2 0,6-1 1 0,-3-1-2 0,4 1 0 16,-5 1 2-16,-2-2-2 0,8 3 8 15,-8 2-4-15,5 1 3 0,-5 1 4 0,1 2 2 0,-2-1 4 16,5 4-5-16,-7-2 12 0,6 7 0 16,-3-3 1-16,-3 0 2 0,8 6 4 0,-2 1-7 15,1-1 3-15,-2 0 0 0,-2 3-4 0,0 1 1 16,3-1-3-16,-3 3 0 0,3 0-8 0,3 4-15 0,-1 2-31 15,-5-5-21-15,0 1-39 0,0-1-47 0,-5 0-36 16,0 5-173-16,-4-3-383 0,-2 1 170 0</inkml:trace>
        </inkml:traceGroup>
        <inkml:traceGroup>
          <inkml:annotationXML>
            <emma:emma xmlns:emma="http://www.w3.org/2003/04/emma" version="1.0">
              <emma:interpretation id="{74E94769-989A-4F25-B617-61A9B00F014A}" emma:medium="tactile" emma:mode="ink">
                <msink:context xmlns:msink="http://schemas.microsoft.com/ink/2010/main" type="inkWord" rotatedBoundingBox="10213,1982 13514,1908 13537,2927 10236,3000"/>
              </emma:interpretation>
            </emma:emma>
          </inkml:annotationXML>
          <inkml:trace contextRef="#ctx0" brushRef="#br0" timeOffset="38072.01">8968 1538 70 0,'0'0'139'0,"8"-5"-15"16,-8 5-6-16,14-10-6 0,-7 6-9 16,5 0-4-16,1 0-7 0,1 0-20 0,-2-1 11 0,2-1-12 15,3 1 1-15,7 2-5 0,-2-3-7 0,5 2 3 16,-3-1-9-16,2 1-3 0,-4-2-7 0,3 4-4 15,-1-2-3-15,-7-1-6 0,5 0 0 0,-8 4-4 16,3 0-9-16,-6-2 1 0,0 2 0 0,-1 1 1 16,-10 0-2-16,19 0-1 0,-19 0-2 0,15 4 2 15,-9-2 9-15,-6-2-3 0,17 5 2 0,-12-2-2 16,1 3-5-16,1-1 4 0,0-1 0 0,-1 2-4 16,0 3 0-16,4 0 8 0,-3-3-1 0,-2 3-3 15,3 1 3-15,1-1-1 0,-4 1-4 0,-1 1 2 16,4-4-1-16,-2 3-3 0,0 1 0 0,-4-1-5 15,4 2 3-15,-3-4-5 0,-1-2-1 0,-2-6-8 16,6 13-10-16,-6-8-5 0,0-5-15 0,4 10-9 16,-4-10-18-16,3 6-14 0,-3-6-10 0,0 0-17 15,0 0-11-15,0 0-21 0,0 0-25 0,0 0-97 16,0 0-270-16,0 0 119 0</inkml:trace>
          <inkml:trace contextRef="#ctx0" brushRef="#br0" timeOffset="37584.93">9269 1033 56 0,'0'0'154'0,"9"-13"-12"16,-5 7-7-16,1 0-14 0,-2-3-10 0,2 2-3 15,0 0-8-15,-1-1-10 0,-1 1-2 0,-3 7-5 0,2-16-6 16,1 10-5-16,1-2-6 0,-4 8-7 0,1-15 5 15,-1 15-10-15,-1-11-1 0,1 11-9 16,-4-14-3-16,4 14-4 0,-3-8-5 0,3 8-6 16,-9-8-1-16,9 8 0 0,-10-2-9 0,10 2 5 15,-15 0 4-15,15 0-14 0,-17 2-2 0,17-2 5 0,-19 5 1 16,9-2-4-16,0 3 0 0,1-1-3 0,1 1 1 16,-1 1-3-16,0 2-1 0,1 3 0 15,-1 1 0-15,1-2-6 0,4 3 9 0,1 0-1 0,-2 1-2 16,0-1-1-16,5 1 0 0,0 5 4 15,0-4-2-15,-4-1-2 0,7 7 3 0,-2-2-1 0,-1 0 1 16,0 1 10-16,2-2-2 0,1-2 0 0,-3 5-8 16,3-1 3-16,-1 1 6 0,0 2 2 0,-1-2-2 15,3 2-3-15,-2 1 5 0,1 0-4 0,1 0 4 16,-1-2-1-16,-1 2-4 0,1 8 1 0,-1-12-3 16,4 2 4-16,-2 0-2 0,-4-1 0 0,2-1-1 15,1 1 0-15,-1-1 2 0,-2-2-1 0,7 2-4 16,-3-3 2-16,-3-3-5 0,2 0-1 0,-1 1 1 15,4-1 3-15,-4-3-7 0,2 2 7 0,-1-3-3 16,-1 1 4-16,4-3-6 0,-4-2-1 0,2 2-4 16,-1-1-11-16,-3-8-14 0,8 13-6 0,-7-6-20 15,-1-7-17-15,5 9-11 0,-2-1-12 0,-3-8-17 16,5 5-16-16,-5-5-9 0,0 0-36 0,0 11-98 16,0-11-288-16,0 0 128 0</inkml:trace>
          <inkml:trace contextRef="#ctx0" brushRef="#br0" timeOffset="38415.61">9673 1390 51 0,'0'0'126'0,"0"0"-11"0,6-6-8 0,-6 6-11 16,0 0-4-16,0 0-12 0,15 10-5 0,-15-10-1 0,7 8-12 15,-4-5 1-15,-3-3-1 0,8 14-9 0,-6-9 3 16,2 3 0-16,3 1-3 0,-3 2 1 0,0-2-6 15,-2 0-9-15,4 0 2 0,-5 0-7 0,0 0 2 16,2 3 0-16,-2-4 0 0,0 5-4 0,-1-6-3 16,2 2 5-16,-2-9-5 0,-3 16 8 0,-1-7 2 15,4-9 1-15,-2 12-2 0,-6-3-1 0,5-3 6 16,-3-2-3-16,-4 2-1 0,4-1-4 0,-3 1-3 16,-3-1-1-16,-1 0 3 0,1 1-11 15,0-6 0-15,-2 3-4 0,0 2 0 0,2-4-6 0,-1 2 4 16,1 0-15-16,0-2-3 0,12-1-15 0,-17 1-7 15,9-1-16-15,8 0-11 0,-14 0-7 0,14 0-17 16,0 0-32-16,-14-5-17 0,14 5-28 0,-4-9-114 16,4 9-288-16,0 0 128 0</inkml:trace>
          <inkml:trace contextRef="#ctx0" brushRef="#br0" timeOffset="38902.48">9852 1505 136 0,'0'0'148'0,"2"12"-8"15,-2-12-6-15,3 13-11 0,0-8-9 0,-3-5-7 16,2 11-11-16,-2-11-8 0,0 14-4 0,0-14-7 16,1 13-4-16,-1-5-3 0,0-8-8 0,0 13-8 15,0-13-5-15,3 11-9 0,-3-11-2 0,0 11-1 0,0-11-4 16,3 10-8-16,-3-10 9 0,0 0-8 15,1 9-4-15,-1-9 4 0,0 0-4 0,0 0-5 16,0 0 8-16,0 0-5 0,0 0-2 0,0 0 0 16,0 0-9-16,0 0-5 0,0 0-7 0,0 0 2 15,13-22-11-15,-9 14-8 0,3-3 1 0,-4 0-6 16,3-1 0-16,-2-1 1 0,3 1 3 0,1 0-2 16,-1-3 3-16,-1 5 0 0,2-3 3 0,0 1 1 15,-4 2 2-15,3 3 6 0,0-2 13 0,-1 3 0 0,-1 1 7 16,1-1 7-16,0 1 4 0,-6 5 0 15,10-12 4-15,-5 9-3 0,-5 3 1 0,12-1 5 16,-12 1 10-16,9-1-5 0,-9 1 3 0,0 0 1 16,20 5 1-16,-12-3 1 0,-2 2 2 0,3 0-1 0,-1 2 1 15,3 1-3-15,-5 1-1 0,2 0-3 0,1 5-2 16,-1-1-3-16,1 0-3 0,2 1-1 0,-5-2-3 16,2 3-4-16,-4-3 2 0,5 1-4 0,-4-2-1 15,1 2-5-15,-1-3-19 0,-1-2-13 0,-3 2-18 16,-1-9-14-16,4 13-24 0,-4-4-7 0,0-9-24 15,3 11-7-15,-3-11-5 0,3 5-16 16,-3-5-17-16,0 0-132 0,0 0-306 0,0 0 135 0</inkml:trace>
          <inkml:trace contextRef="#ctx0" brushRef="#br0" timeOffset="39210.76">10440 1356 61 0,'0'0'211'0,"4"-9"-16"16,-4 9-17-16,0 0-15 0,0 0-13 0,0 0-10 16,0 0-11-16,0 0-11 0,0 0-9 0,-31 16-9 15,24-13-7-15,-1 7-5 0,-1-2-10 0,1 5-2 16,0-2-5-16,0 1-7 0,1 0-5 0,1 3-3 16,1-1-6-16,-1-2-3 0,2 3-3 0,2-1 0 15,1-1-11-15,0-3-3 0,1 3 1 0,0-5-1 16,0-8-4-16,1 22-3 0,4-10 0 0,-3-4-1 0,3-2-5 15,0 2 4-15,2-2-7 0,4 0 5 16,0 0-8-16,1 0 2 0,-1-1-3 0,2-4-1 0,-1 2-7 16,0-1-16-16,4-2-15 0,-3 0-17 0,0-2-14 15,3 2-17-15,-3-3-11 0,1 0-10 16,-1-5-16-16,0 3-22 0,-1-3-16 0,0-2-156 16,-1-1-332-16,1-5 147 0</inkml:trace>
          <inkml:trace contextRef="#ctx0" brushRef="#br0" timeOffset="39888.37">10614 1537 95 0,'0'0'159'16,"0"0"-19"-16,0 0-11 0,22-12-14 0,-9 10-9 15,-1-2-6-15,1 2-9 0,4 0-6 0,0 0-9 16,5-2-5-16,-5 2-4 0,0 0-1 0,7 0-1 16,-7-1-4-16,0 0 3 0,4 0-3 0,-4 3-5 15,-2-6-1-15,1 6 0 0,-2 0-2 0,-3-3-2 16,1 2 2-16,-12 1-2 0,19 1 0 0,-8-1-7 0,-11 0 8 15,15 3-4-15,-7-3 0 0,-8 0-4 16,17 3 2-16,-6 3-4 0,-4-1-5 0,-1-2 1 16,-6-3 0-16,14 8-2 0,-7-2 0 0,-1-3-4 15,-6-3 1-15,11 9-10 0,-7-6 4 0,-4-3-3 0,7 12 1 16,-4-6-5-16,4-3 0 0,-7-3-3 0,7 12-1 16,-4-8-4-16,-3-4-4 0,4 9-11 15,-4-9-9-15,0 0-18 0,0 0-18 0,1 9-18 0,-1-9-25 16,0 0-19-16,0 0-45 0,0 0-5 0,0 0-38 15,-13 5-114-15,13-5-337 0,0 0 149 0</inkml:trace>
          <inkml:trace contextRef="#ctx0" brushRef="#br0" timeOffset="39502.46">10741 1081 1 0,'0'0'157'0,"0"0"-23"0,0 0-1 15,0 0-8-15,0 0-5 0,0 0 1 0,0 0-11 16,-6 31-1-16,6-31-5 0,3 24-7 0,-3-11-1 15,4 5-8-15,-3-3-1 0,3 5 0 0,1 0-6 16,1-1-5-16,-4 2-6 0,3 2-4 0,1 3-5 16,-1-4-10-16,0 1 2 0,-2-1-6 0,2 2-4 15,0-2-2-15,0-1-5 0,-3 0-1 0,3 1-6 16,-1-8 2-16,1 7-7 0,-4-6-5 0,5-1-7 16,-5-1-9-16,0-1-11 0,2 0-15 0,-3-3-16 15,1 0-15-15,-1-9-19 0,0 13-19 0,2-4-28 16,-2-9-21-16,1 8-159 0,-1-8-324 0,0 0 143 15</inkml:trace>
          <inkml:trace contextRef="#ctx0" brushRef="#br0" timeOffset="40101.89">11005 1235 214 0,'-3'-7'216'0,"3"7"-23"0,0 0-24 0,0 0-24 16,0 0-21-16,0 0-19 0,0 0-9 0,0 0-24 15,0 0-24-15,0 0-16 0,0 0-16 0,0 0-19 16,0 0-15-16,3 30-24 0,-1-20-9 0,1-1-16 16,2 3-16-16,0-6-32 0,1 7-61 0,0 1-190 15,1-3 85-15</inkml:trace>
          <inkml:trace contextRef="#ctx0" brushRef="#br0" timeOffset="40479.01">11188 1510 84 0,'6'5'184'15,"-6"-5"-5"-15,7 4-3 0,-7-4-11 0,8 5-6 16,-8-5-7-16,7 4-7 0,-7-4-9 0,12 5-1 16,-12-5-8-16,12 2-10 0,-5 0-13 0,-7-2-6 15,13 1-11-15,-4 1-5 0,-9-2-12 0,18 0-5 16,-9 0-3-16,-9 0-5 0,20-2-9 0,-14 1-5 0,5-3-7 15,-11 4 1-15,23-3-4 0,-10 1-2 16,-1-3-5-16,0 1-3 0,1 1-1 0,-4 0 0 16,2 0-5-16,-3-2-1 0,-1 0-1 0,4-1-8 15,-5 0-1-15,1 0-3 0,-2-2-3 0,3 3 1 16,-8 5 0-16,8-12-6 0,-7 3 2 0,-1 9 5 0,3-12-8 16,-6 0 1-16,3 12 1 0,-6-15 0 15,-1 8-3-15,7 7 2 0,-13-11-2 0,2 7 0 16,1-5 0-16,-3 6 5 0,-3 0-4 0,3 0 1 0,-2 0-2 15,-2 1 2-15,3 1 0 0,-3 1 1 0,3 0-2 16,0 3 2-16,2 1-1 0,-1 1-1 0,1 1-3 16,3-3 1-16,-3 4 0 0,4-1-8 15,2-3-12-15,-1 2-14 0,2 3-4 0,0-1-3 0,5-7-13 16,-7 14-8-16,5-7-10 0,2-7-14 0,0 17-12 16,0-17-8-16,4 12-13 0,-1-4-17 0,1-2-133 15,-4-6-298-15,11 7 132 0</inkml:trace>
          <inkml:trace contextRef="#ctx0" brushRef="#br0" timeOffset="40959.88">11585 1434 152 0,'7'-4'192'0,"-7"4"-20"15,0 0-18-15,0 0-17 0,0 0-18 0,0 0-18 16,0 0 1-16,0 0-9 0,0 0-9 0,0 0-4 15,4 18-7-15,-4-18-1 0,-2 13-6 0,2-13-4 16,0 0-8-16,-4 17-4 0,4-7-6 0,0-10-5 16,-1 10-5-16,1-10 0 0,0 13-1 0,0-13-5 15,-3 12 0-15,3-12 0 0,0 11-10 0,0-11-1 16,0 0-4-16,0 10-6 0,0-10-2 0,0 0 0 16,0 0 1-16,-1 10-5 0,1-10-4 0,0 0-4 15,0 0-3-15,0 0-1 0,0 0 0 0,0 0-4 16,22-14-12-16,-15 9 7 0,-2 0-9 0,3-6 1 0,-1 7 6 15,3-8-6-15,0 3 3 0,1-2 13 16,-3 0-11-16,2-8 0 0,1 8 18 0,-4 3-9 16,3 0 11-16,-6 2 8 0,3 1 13 0,-3-1 6 0,-4 6 9 15,11-9 0-15,-7 6 8 0,-4 3-3 0,8-6-6 16,-8 6-5-16,0 0 3 0,9-4-4 0,-9 4 1 16,0 0-1-16,0 0 4 0,17 10 3 15,-13-7 3-15,-4-3 2 0,9 9 9 0,-4-3-5 0,0 0-2 16,3 3-2-16,1 0-3 0,-1 0-6 0,-3 1 1 15,3 1-2-15,-3-1-3 0,2 1-3 0,-2-4 3 16,2-1-7-16,-2 2 2 0,1 0-3 0,2-2 0 16,-5 3-6-16,2-3-14 0,-5-6-14 0,8 12-22 15,-3-6-23-15,-1-2-14 0,-4-4-17 0,7 9-20 16,-7-9-20-16,6 6-13 0,-6-6-195 0,0 0-370 16,0 0 163-16</inkml:trace>
          <inkml:trace contextRef="#ctx0" brushRef="#br0" timeOffset="41400.67">12243 1277 163 0,'0'0'220'0,"0"0"-7"16,0 0-20-16,0 0-13 0,0 0-15 0,0 0-18 15,0 0-16-15,0 0-12 0,0 0-10 0,-24-5-11 16,24 5-6-16,0 0-10 0,-18 1-7 0,18-1-7 16,-16 7-4-16,10-2-4 0,-1-1-7 0,1 1-4 15,-5 0-7-15,5 1-3 0,0 0-4 0,6-6-4 16,-11 9-1-16,4-4-5 0,7-5-4 0,-6 10 0 16,2-4-4-16,4-6 0 0,-3 8-2 0,3-8-3 15,-3 8 0-15,3-8 1 0,0 0-3 0,4 15-3 16,-4-15 3-16,3 6-5 0,-3-6 1 0,8 9 2 0,-4-5-2 15,-4-4 0-15,14 8-2 0,-4-5 3 16,0 0-5-16,-5 1-1 0,5 2-1 0,-3 0 6 16,1-3-4-16,1 3 4 0,-3 0-2 0,1-3 1 15,3 3 3-15,-4 0 4 0,0 0-1 0,-1-2 1 0,2 2 1 16,-7-6 1-16,9 7-3 0,-6-2 0 16,-3-5 0-16,6 9 1 0,-6-9 0 0,4 8 3 15,-4-8-3-15,0 0-3 0,-10 14 1 0,3-9-3 16,-2-1-19-16,0 1-19 0,-3 1-16 0,-2-1-24 0,-1 0-25 15,1 1-27-15,-2-6-30 0,6 4-39 0,-7-2-169 16,5 0-389-16,-1-1 172 0</inkml:trace>
        </inkml:traceGroup>
        <inkml:traceGroup>
          <inkml:annotationXML>
            <emma:emma xmlns:emma="http://www.w3.org/2003/04/emma" version="1.0">
              <emma:interpretation id="{CCBC539C-A5FE-42B1-88F8-053521C877EE}" emma:medium="tactile" emma:mode="ink">
                <msink:context xmlns:msink="http://schemas.microsoft.com/ink/2010/main" type="inkWord" rotatedBoundingBox="14243,2252 16478,2202 16497,3059 14262,3109"/>
              </emma:interpretation>
            </emma:emma>
          </inkml:annotationXML>
          <inkml:trace contextRef="#ctx0" brushRef="#br0" timeOffset="48088.87">13078 1286 104 0,'0'0'139'0,"-4"-7"-3"0,4 7-8 0,0 0-3 0,0 0-8 15,0 0 0-15,0 0-7 0,4-14-2 0,-4 14-1 16,0 0-6-16,0 0-7 0,0 0-5 0,0 0-7 16,0 0-6-16,0 0-9 0,0 0-8 0,0 0-5 15,0 0-1-15,0 0-8 0,0 0-2 0,0 0-4 16,0 0-2-16,0 0 2 0,-23 24-3 0,19-11-2 16,-4-1-3-16,3 1-2 0,-2-2-2 0,-1 1-3 15,4 2-2-15,-1-1-3 0,1 1-2 0,-1 0 0 16,0 0-3-16,2-1 3 0,-1-3-5 0,3 3 2 0,-1-5-4 15,2-8 3-15,2 16-1 0,-2-7-2 16,0-9-1-16,4 12-4 0,-4-12 3 0,4 11 1 16,1-5-1-16,-5-6 1 0,9 7-1 0,-4-3-2 0,-5-4 1 15,17 2-1-15,-5-4-5 0,-12 2-5 0,18-5-2 16,-3 1-4-16,-4 1-7 0,4-3-3 16,-3 1 0-16,-1-4-2 0,1 1-1 0,0-1-5 0,0 0 2 15,-2 0-9-15,-1-4-3 0,2 1 9 0,2-3-1 16,-3 3 1-16,1 0 2 0,-3-1 1 0,-3 4 3 15,1-2-1-15,-2 2 3 0,0 1 0 16,-1-1 8-16,1 1-5 0,-3 0 7 0,-1 8 1 0,5-14 2 16,-5 6 1-16,0 8 2 0,0-11 4 0,0 11 4 15,0 0 1-15,2-10 0 0,-2 10 0 0,0 0 1 16,0 0-4-16,0-12 0 0,0 12 3 0,0 0-5 16,0 0 4-16,0 0 0 0,0 0-3 0,0 0 5 15,0 0-3-15,-24 16 2 0,24-16-1 0,-7 12 5 16,4-3-2-16,-3 3 4 0,5-1-4 0,-2 0 2 0,1 1 1 15,-1 4-4-15,4-4 0 0,-1 3 5 16,0-3-3-16,2 3-1 0,0-1 0 0,0-1 1 16,0 1-2-16,4-3-2 0,-3 1 0 0,4-2-4 15,-3 1-13-15,1-3-14 0,-2-2-11 0,3-1-17 16,0 2-19-16,0-3-19 0,-6-4-25 0,14 6-26 0,-6-3-111 16,-8-3-275-16,12-1 122 0</inkml:trace>
          <inkml:trace contextRef="#ctx0" brushRef="#br0" timeOffset="48590.87">13634 1219 55 0,'0'0'158'0,"0"0"-11"0,-13 0-10 0,13 0-9 16,-15 0-3-16,15 0-3 0,-19 4-8 0,7 1-8 16,0-2-11-16,3 2-4 0,0 0-10 0,-3 1-7 15,0 0-4-15,4-1-13 0,-2 2 1 0,5 1-10 16,-2 2-6-16,1-1-3 0,0-3-7 0,2 1-1 16,4-7-1-16,-2 14-7 0,-2-6 4 0,4-8-6 15,0 14 3-15,0-14-8 0,4 14-2 0,-2-6-5 16,4-1 1-16,-1-1 2 0,0 1-6 0,2 0-1 15,1 0 4-15,-1-2-12 0,3 1-3 0,1-1 13 16,-2 0-3-16,2-3 3 0,-3 2 5 0,3 2-7 16,0 3 1-16,-1-6-6 0,2 2 4 0,0 1-3 15,-6 2 0-15,2-8 1 0,1 6 1 0,-1 0-3 16,-1-3-1-16,-1 3 1 0,2-3-1 0,-4 3 2 16,-4-6-1-16,9 7 5 0,-3-2-2 0,-6-5 0 0,5 13 4 15,-5-13 11-15,0 8 3 0,0-8 0 0,0 0 7 16,-12 16-1-16,7-12-2 0,-4 1-3 0,1-2-4 15,-1 1 1-15,-3 0-2 0,3 1-1 0,0-3 1 16,-2 2-6-16,2-4-8 0,9 0-2 0,-14 6-7 16,14-6-6-16,-10 3-11 0,10-3-8 0,-9 1-12 15,9-1-14-15,0 0-20 0,0 0-18 0,0 0-5 16,0 0 0-16,0 0-7 0,0 0-8 0,0 0-17 16,16-31-109-16,-6 22-260 0,0 2 116 0</inkml:trace>
          <inkml:trace contextRef="#ctx0" brushRef="#br0" timeOffset="48816.25">13798 1405 127 0,'7'-3'146'0,"-1"-2"3"0,-6 5 1 16,8-4-4-16,-8 4-8 0,0 0-9 0,11-9-11 15,-11 9-13-15,0 0-10 0,0 0-4 0,0 0-6 16,0 0-2-16,15 9 1 0,-15-9-2 0,6 9-3 16,-5-2 2-16,0 2 0 0,1-1-9 0,0 2-3 15,-1 0-7-15,1-1-4 0,0-1-5 0,0 1-5 16,-2-9-6-16,2 16-4 0,1-8-3 0,-2-1-1 15,-1-7-3-15,2 12-4 0,-2-12-5 0,0 13-9 16,0-13-12-16,2 9-15 0,-2-9-11 0,1 9-19 16,-1-9-17-16,0 0-8 0,0 0-18 0,0 12-11 15,0-12-17-15,0 0-42 0,0 0-161 0,0 0-344 16,0 0 153-16</inkml:trace>
          <inkml:trace contextRef="#ctx0" brushRef="#br0" timeOffset="49054.37">13911 1194 196 0,'-5'-12'255'16,"5"12"-17"-16,-2-12-18 0,2 12-18 0,-4-9-27 0,4 9-13 15,0 0-17-15,-1-12-15 0,1 12-20 0,0 0-11 16,0 0-24-16,-1-10-22 0,1 10-20 0,0 0-10 15,0 0-16-15,0 0-14 0,0 0-12 16,0 0-12-16,0 0-25 0,0 0-14 0,13 22-22 0,-13-22-14 16,8 12-21-16,-4-5-143 0,1 1-291 0,-1-2 129 15</inkml:trace>
          <inkml:trace contextRef="#ctx0" brushRef="#br0" timeOffset="50206">14052 1414 42 0,'4'12'162'0,"-4"-12"-5"0,4 14-10 0,-3-7-9 16,-1-7-8-16,3 10-13 0,1-4-14 0,-4-6-2 15,5 13-7-15,-4-6-5 0,-1-7-10 0,4 11 2 16,-4-11-21-16,5 9-1 0,-5-9-9 0,3 10-1 16,-3-10-9-16,4 6 3 0,-4-6-8 0,0 0-4 15,5 6-2-15,-5-6-2 0,0 0-1 0,0 0-5 16,0 0-1-16,0 0 2 0,0 0 6 0,0 0-9 15,0 0-1-15,0 0-3 0,0 0-5 0,0 0 3 16,0 0-7-16,0 0-1 0,12-16-4 0,-7 4-10 16,-5 12-2-16,7-13 8 0,-2 3 1 0,-1-1-3 15,5 0-2-15,-3 0-2 0,1 2 1 0,0-2-4 16,-2 3 3-16,4-2 9 0,-3 4-5 0,1-4 2 16,0 4 4-16,-4-3 1 0,4 6 6 0,-7 3 1 15,8-9 7-15,-8 9 4 0,8-5-2 0,-8 5-1 16,0 0-3-16,6-5-3 0,-6 5 2 0,0 0-6 15,8-5 5-15,-8 5-2 0,0 0 3 0,0 0 0 16,16 12 0-16,-16-12 0 0,8 12 3 0,-5-6 0 0,4 3 2 16,0 4-1-16,-2-7-4 0,0 6 1 0,0-3-2 15,0 3 1-15,3-2-4 0,-1-3 0 16,2 3 3-16,0-1 0 0,-1 2-5 0,-1-6 4 16,2 1-1-16,0-3-3 0,1 2-1 0,2-2 5 0,0 1 0 15,1-3-5-15,3 0-2 0,-5 1 3 0,2-2-1 16,-13 0 0-16,24-3-3 0,-8-4 2 0,-3 4-1 15,0-1 2-15,1-1-3 0,-2-2 4 16,2-1-6-16,1 2 3 0,-4-1-1 0,3-3 0 0,-3 2 0 16,0-1-1-16,-2 0-1 0,-1 3-4 0,1-1 8 15,-4 1 10-15,2 1 1 0,-7 5 4 0,8-9-2 16,-8 9 1-16,3-4-8 0,-3 4-6 0,0 0 4 16,0 0-6-16,12-2 0 0,-12 2 1 0,0 0-3 15,0 0 5-15,0 0-3 0,8 11 1 0,-8-11-5 16,3 9 4-16,-3-9 0 0,1 10-4 0,3-4 5 15,-4-6-2-15,4 8 0 0,-4-8-1 0,6 9 1 16,-3-4 4-16,-3-5-2 0,8 6 3 0,-8-6-3 16,9 5-2-16,-9-5 6 0,14 4-5 0,-5-4 2 15,6 0-1-15,-2 0-3 0,4 0 3 0,-3-3 0 16,9 0-2-16,0 0-2 0,-1-2-5 0,2 3 1 16,-2-3-5-16,0-3-4 0,2 0-5 0,-5-1-10 15,0 6-4-15,0-7-2 0,-7 2 2 0,1 2 3 16,-5 2-4-16,1-3-3 0,-4 2 0 0,1-1 5 15,-6 6-1-15,4-11-4 0,-4 11 11 0,0 0 0 16,0 0-2-16,-16-14 7 0,5 11-2 0,1 1 2 16,-6 2 0-16,3 0 0 0,-4 2-4 0,4-2-2 15,-3 3-12-15,2-1 0 0,0 4-4 0,-1-4 0 0,1 3 2 16,1 0 0-16,1 0-8 0,0 1 5 0,2-1-9 16,3 0 13-16,1 1-1 0,-1-1 3 15,2 1 0-15,-2 0 4 0,4 3-1 0,3-9 7 16,-7 12-2-16,6-4 11 0,1-8 1 0,0 13 5 0,0-13 1 15,5 14 8-15,0-5-5 0,-1-1 8 0,1-1-7 16,4 2 11-16,1-1 12 0,0 3 1 0,4-1-2 16,0 0 10-16,0-2 5 0,3 5 1 15,3 0-2-15,-7-3-2 0,5 1 0 0,-1 3-1 0,0-3 1 16,1 1 2-16,-1 1-3 0,-4-4 2 0,6 4-2 16,-8-1 0-16,2-1-5 0,3 2-3 0,-2 2 2 15,-2-2 4-15,3-1-7 0,-1 4 1 0,-6-2 3 16,1-1-5-16,-1 0-2 0,0-2 1 0,1 1 3 15,-3 1-3-15,1-1 2 0,-5 0-6 0,2-3 0 16,-1-2 6-16,-2 2 5 0,-1-9-3 0,-1 18 8 16,1-18 3-16,-5 15 1 0,-2-9 4 0,-2 3-3 15,-3-2 0-15,1 1-1 0,-1-4-4 0,-5 2-1 16,-5-2-3-16,7-1-1 0,-8 2-3 0,0-1-3 16,0-2 2-16,-1 1-3 0,-3-2-2 0,1-2-3 15,-2 1 3-15,-7-3-1 0,8 0-7 0,-2-2 1 16,4-3 0-16,-4 3 7 0,6-1-9 0,-1-2-1 15,3 0 6-15,7 1 0 0,1-1-6 0,2-3 3 16,0 0-5-16,4-3 1 0,2 3-6 0,1-4-14 16,1-1-8-16,5 2-13 0,0-7-6 0,6 2-15 15,1-2-11-15,3 3-19 0,2-3-15 0,7-6-8 0,4 2-15 16,-7 10-19-16,6-7-137 0,-6 3-308 16,10-2 136-16</inkml:trace>
        </inkml:traceGroup>
        <inkml:traceGroup>
          <inkml:annotationXML>
            <emma:emma xmlns:emma="http://www.w3.org/2003/04/emma" version="1.0">
              <emma:interpretation id="{B529FFE6-4EB5-4224-82A4-0EBBA11E5943}" emma:medium="tactile" emma:mode="ink">
                <msink:context xmlns:msink="http://schemas.microsoft.com/ink/2010/main" type="inkWord" rotatedBoundingBox="17089,1880 19967,1816 19984,2566 17106,2630"/>
              </emma:interpretation>
            </emma:emma>
          </inkml:annotationXML>
          <inkml:trace contextRef="#ctx0" brushRef="#br0" timeOffset="51411.21">15846 1537 14 0,'0'0'183'0,"17"-7"-16"0,-17 7-5 16,7-6-16-16,-7 6-6 0,12-5-14 0,-12 5-14 16,12-6-4-16,-6 3-8 0,4-2-10 0,-3 0-5 15,3-4-2-15,-1 6-7 0,1-6-9 0,2 0-2 16,-2 0-4-16,2-1-8 0,0 0-5 0,0-1-3 15,1 5-2-15,-1-6-3 0,5-3 2 0,-6-4-5 16,1 5-2-16,4-3-7 0,-3 0-2 0,-1-1-8 16,-1-1 6-16,1 0-7 0,0 0 0 0,-2 0 0 15,1-1-5-15,-1 1-3 0,2-2 3 0,-3 2-4 16,0 0-1-16,2-4-3 0,-3 3 4 0,-2 0-1 16,1 1-7-16,-1-1 6 0,2 1-7 0,-4 4 6 15,0-2 0-15,0 2-4 0,-2-5-1 0,2 4 1 16,-1 5 2-16,0-5-2 0,-1 7 2 0,1-6 4 15,-3 3-4-15,1-1 1 0,-2 4 0 0,1 9-1 0,1-15 3 16,-1 15-2-16,-1-16 1 0,1 16 0 16,1-15-2-16,-1 15-2 0,-5-8 2 0,5 8-4 15,-4-8 4-15,4 8 1 0,0 0-3 0,-8-7 0 16,8 7-2-16,0 0 2 0,-9-2-2 0,9 2 0 0,0 0-3 16,0 0 2-16,-20 4 1 0,14 0-2 15,-1 2 3-15,1 0-1 0,-2-1-4 0,-1 5 2 16,0 1 6-16,2-4-7 0,-3 2 4 0,2 3 1 15,-1 1-1-15,-1 4 0 0,1 1-2 0,3-4 1 0,-1 0 6 16,2 2-7-16,0-4 3 0,-2 7-7 0,2-1 9 16,-1 3-3-16,2-6 5 0,-2 3-4 15,4-4 0-15,0 3 2 0,-1-4 2 0,3 4-4 16,-4-1-2-16,2-1 0 0,1 4 1 0,1-6 1 0,0 2-7 16,0 1 11-16,0-2 0 0,0 0-3 0,1 0-2 15,1 0 4-15,-2-1-2 0,2-1 0 0,1-1 1 16,-3-1-1-16,4 0-5 0,-3 3 6 0,0 1 1 15,5-5 3-15,-4-2-5 0,1 2 0 0,-1 1 2 16,2-3-1-16,0 1 0 0,2-2-1 0,-6-6 1 16,7 15 1-16,-1-12-1 0,-1 3-1 0,1-1 1 15,1-1-1-15,-7-4 1 0,14 6 0 0,-6-2 0 16,3-3-1-16,-1 0-3 0,3 2 5 0,-1-6-1 16,1 3 1-16,1-1 0 0,-2 0-3 0,1-3 3 15,3 2-3-15,-2-2-1 0,-1-2 4 0,10 0-4 16,-12 0-1-16,4-3 1 0,-2 3 0 0,0-1 3 15,5-6-3-15,-4 8 4 0,-2-4-1 0,-1-1-4 16,2 2 1-16,-3 1 4 0,-1-2-4 0,2-1-1 16,-5 2 0-16,1 2 4 0,-3-1 0 0,-4 7 5 15,6-12 9-15,0 6 2 0,-1 0 5 0,-5 6 3 16,2-7-4-16,-2 7 8 0,0 0-5 0,8-6-1 16,-8 6-3-16,0 0-5 0,0 0-1 0,3-8-1 15,-3 8-4-15,0 0-2 0,0 0-3 0,0 0-1 16,0 0 0-16,0 0 2 0,-17 27 1 0,10-21-7 15,5 3 2-15,2-9 1 0,-11 16-3 0,5-5 4 16,2-3 1-16,0 3-1 0,3-2-2 0,-2 1-1 16,0 0 1-16,2-2 2 0,1-8-6 0,0 19 8 15,4-11-4-15,-3 0 1 0,-1-8-1 0,7 11 4 16,-3-5 2-16,1-2-3 0,2 2-3 0,-7-6 1 16,13 5-2-16,-3-3 4 0,2-1-3 0,1 2 2 15,0-3-3-15,-1-3 4 0,3 3-2 0,-2-2-2 16,-1-3-4-16,4 0-8 0,-3 3-4 0,3-2-9 0,-3 1-17 15,-1-3-12-15,-2-2-24 0,2 0-14 0,-3 0-31 16,0-1-23-16,-2-2-31 0,2 0-195 0,-7 2-399 16,4-3 177-16</inkml:trace>
          <inkml:trace contextRef="#ctx0" brushRef="#br0" timeOffset="51694.7">16691 1020 89 0,'0'0'260'0,"3"-12"-8"16,-2 3-17-16,-1 9-15 0,0-13-9 0,0 13-15 15,-1-12-16-15,1 12-21 0,0 0-13 0,1-12-18 16,-1 12-12-16,0 0-10 0,0 0-17 0,0 0-14 15,0 0-23-15,-1-12-29 0,1 12-21 0,0 0-10 16,0 0-17-16,0 0-17 0,0 0-4 0,0 0-17 16,0 0-20-16,0 0-19 0,6 31-14 0,-3-25-8 15,1 2-10-15,0 1-27 0,0-1-112 0,0-2-295 16,1 1 130-16</inkml:trace>
          <inkml:trace contextRef="#ctx0" brushRef="#br0" timeOffset="52753.92">16801 1223 15 0,'0'0'145'0,"1"11"-12"0,-1-11-4 0,4 12-16 15,0-8 1-15,-1 4-2 0,-3-8-3 0,4 15-14 16,-2-8 1-16,1 2-11 0,0-3-2 0,2 5-6 0,-4-5-9 16,4 5-1-16,-2-4-8 0,-3-7-5 15,3 14-3-15,1-5-5 0,-4-9-2 0,2 10-6 16,-2-10-4-16,4 9-2 0,-4-9-6 0,3 6-2 0,-3-6-2 15,0 0-2-15,0 0 3 0,2 10-1 0,-2-10 0 16,0 0 8-16,0 0 9 0,0 0-5 0,0 0-2 16,0 0-2-16,0 0-6 0,0 0-3 15,0 0-2-15,0 0-1 0,0 0-1 0,7-25-6 0,-7 25-1 16,2-16-2-16,4 10-5 0,-1-6-5 0,1 3-3 16,2-3-5-16,0-1-1 0,0 3-5 0,1-1 4 15,-1-1-2-15,2 3-3 0,0 0 4 0,-3 0 1 16,1-1 2-16,0 4 1 0,-1 2 8 0,-2-2-4 15,-5 6 3-15,9-9-5 0,-4 6 4 0,-5 3-2 16,9-5 4-16,-9 5-4 0,0 0 0 0,7-6 1 16,-7 6 5-16,0 0-1 0,0 0 0 0,0 0 3 15,17 6 0-15,-17-6 2 0,7 6 1 0,-7-6 1 16,6 9 3-16,-6-9-3 0,7 9 0 0,-3-2 3 16,-2 0-9-16,2 0 8 0,-4-7 2 0,4 16 0 15,-3-5-3-15,1-3-2 0,-1 0-3 0,-1-8 7 16,0 14 0-16,2-6-4 0,-2-8 5 0,0 14-4 15,0-14 3-15,0 11-4 0,0-11 1 0,2 11-1 16,-2-11-5-16,0 0 4 0,-2 11 2 0,2-11-3 16,0 0-1-16,-2 11 3 0,2-11-4 0,0 0 4 0,0 0 0 15,0 0 1-15,0 10 2 0,0-10-4 16,0 0-2-16,0 0-5 0,0 0 2 0,0 0 0 16,0 0-2-16,0 0 1 0,17-26-6 0,-12 20-4 15,2 0 1-15,-2-1-7 0,4-6 0 0,-1 5-2 0,1-4 5 16,3 0-4-16,-3 0 5 0,0 0-4 0,2 2 3 15,0-5 0-15,-3 6 3 0,0-3-1 0,2 4 4 16,-3-2 4-16,2 4 0 0,-1-4 6 16,-3 4 2-16,0-3 5 0,-5 9 3 0,8-6 0 0,-8 6 2 15,6-9 2-15,-6 9-4 0,6-6-1 0,-6 6-3 16,0 0-3-16,0 0-1 0,0 0 1 0,0 0-4 16,0 0 8-16,0 0-5 0,0 0-2 15,0 0 2-15,0 0 2 0,8 19 1 0,-8-19 0 0,0 14 6 16,0-14 0-16,-3 16-2 0,3-7 0 0,0-9-3 15,-1 16 4-15,0-7-3 0,2-1 1 0,-1-8-5 16,-1 19 4-16,2-11-4 0,-1-8-2 0,0 16 3 16,1-11 2-16,-1-5-1 0,3 13 4 0,0-7-3 15,-3-6-3-15,5 7 4 0,-5-7-2 0,6 6 3 16,-6-6-1-16,12 3-3 0,-5-1-1 0,-7-2-2 16,15 0 0-16,-15 0 2 0,17 0 3 0,-9-2-5 15,-8 2 3-15,20-6-4 0,-12 2-1 0,2-1-1 16,-2-1 0-16,1 2 0 0,0-5-1 0,2 2-4 15,-5 1 3-15,6-3 2 0,0 1 2 0,-7 0-2 16,0 1 0-16,0 1 2 0,-5 6 6 0,8-7 9 16,-8 7 2-16,9-7 2 0,-3 2 3 0,-6 5-4 15,0 0 1-15,0 0-6 0,5-7-2 0,-5 7-4 16,0 0-1-16,0 0-1 0,0 0-3 0,0 0 0 16,0 0 1-16,0 0-2 0,0 0 2 0,0 0 2 15,1 25-6-15,-1-25 3 0,-1 12-1 0,1-12 3 16,-3 15-6-16,3-15 2 0,-1 16 0 0,1-10-2 0,0-6 1 15,1 16 2-15,-1-9 1 0,0-7-4 0,4 8 2 16,-4-8 3-16,5 12-6 0,-2-6 9 0,-3-6-5 16,8 7 1-16,-8-7 3 0,9 5-1 15,-2-2 1-15,0 0-4 0,1 0 1 0,-8-3-2 16,16-2-2-16,-16 2-6 0,18-1-11 0,-11-2-12 0,3 0-9 16,-10 3-16-16,15-8-11 0,-4 3-6 0,-3 0-13 15,0-3-20-15,0 2-16 0,1-2-15 0,-2-1-11 16,2-3-10-16,-3 3-138 0,-1-3-317 15,-2 0 142-15</inkml:trace>
          <inkml:trace contextRef="#ctx0" brushRef="#br0" timeOffset="53380.21">17469 873 4 0,'-6'-6'170'15,"6"6"-9"-15,0 0-12 0,0 0-9 0,0 0-5 16,0 0-6-16,0 0-6 0,0 0-4 0,0 0-5 16,0 0-9-16,0 0 1 0,-4-9-5 0,4 9-1 15,0 0 1-15,0 0-1 0,0 0-1 0,0 0-4 16,0 0-4-16,0 0-7 0,0 0-5 0,0 0 0 0,0-12 0 15,0 12-1-15,0 0-7 0,0 0-3 16,9-12-5-16,-9 12 2 0,1-6-1 0,-1 6-2 16,0 0-9-16,4-13-4 0,-4 13-3 0,1-8-6 15,-1 8-2-15,0 0-5 0,6-9-1 0,-6 9-5 0,0 0-8 16,0 0-7-16,1-7-19 0,-1 7-23 0,0 0-21 16,0 0-18-16,0 0-11 0,0 0-14 15,0 0-24-15,0 0-2 0,0 0-25 0,0 0-11 16,-20 18-8-16,20-18-6 0,0 9-28 0,0-9-116 0,0 0-340 15,7 13 151-15</inkml:trace>
          <inkml:trace contextRef="#ctx0" brushRef="#br0" timeOffset="54488.28">17697 1130 67 0,'-11'-3'146'0,"11"3"-4"0,0 0-8 15,0 0-7-15,0 0-12 0,0 0-6 0,0 0-4 16,0 0-4-16,0 0-5 0,0 0-6 0,0 0-8 16,0 0-2-16,0 0 1 0,0 0-11 0,0 0-1 15,0 0-5-15,0 0-9 0,0 0-6 0,0 0-1 16,0 0-5-16,0 0 2 0,0 0-2 0,0 0-3 16,0 0 0-16,0 0-7 0,0 0 1 0,0 0-6 15,0 0-2-15,0 0 5 0,0 0 11 0,0 0 7 16,0 0-2-16,0 0 4 0,0 0-2 0,38 5 1 15,-24-4-3-15,1 2-7 0,2-3-1 0,-3 0-1 16,8 2-3-16,-3-2-4 0,-1 1-3 0,-1 0 1 16,0-1-7-16,0 2 0 0,-1-4-2 0,-3 1 0 15,0 1 0-15,-3 0-5 0,-10 0-3 0,17 0 3 16,-17 0-7-16,12 0 4 0,-12 0-7 0,0 0-16 0,12 1-25 16,-12-1-23-16,0 0-29 0,0 0-33 0,0 0-43 15,0 0-22-15,0 0-193 0,0 0-412 0,0 0 183 16</inkml:trace>
          <inkml:trace contextRef="#ctx0" brushRef="#br0" timeOffset="53894.01">17853 786 48 0,'0'0'175'0,"0"0"-4"0,0 0-4 0,6-8-10 15,-6 8-6-15,0 0-14 0,0 0-2 0,0 0-17 16,0 0-9-16,0 0-11 0,0 0-9 0,0 0-9 15,0 0-5-15,4-11-9 0,-4 11-9 0,0 0-9 16,0 0-9-16,0 0-1 0,0 0-4 0,0 0 2 16,0 0 1-16,0 0 3 0,-6 36 5 0,4-27-5 15,2 4 5-15,-3 2-2 0,-1 0 1 0,3 0 1 16,0 1-6-16,-3 4 1 0,2-1-7 0,1 3 2 0,-3 1 2 16,4-2-6-16,-5-1-3 0,4 1-1 15,2 0-1-15,-2-5-3 0,1 4-1 0,-2 2-1 16,4-3 2-16,-4-3-5 0,-2 5 3 0,6-5-5 15,-2-1 6-15,-2-3-10 0,1 3 2 0,2 1-3 16,-1-1 3-16,0 0-5 0,0-6 5 0,0 4-2 16,-1-4-4-16,1-9-1 0,-3 17 2 0,6-10-1 15,-3-7 0-15,-3 15 0 0,3-15 1 0,0 8-5 0,0-8-1 16,3 8 2-16,-3-8 2 0,0 0-3 16,3 13 2-16,-3-13-2 0,2 6-2 0,-2-6-13 15,0 0-13-15,0 0-14 0,2 8-8 0,-2-8-19 16,0 0-19-16,0 0-14 0,0 0-22 0,0 0-17 0,0 0-19 15,0 0-25-15,0 0-161 0,0 0-369 0,0 0 163 16</inkml:trace>
          <inkml:trace contextRef="#ctx0" brushRef="#br0" timeOffset="55959.38">18352 1087 87 0,'0'0'140'0,"0"0"-4"16,0 0-4-16,11-3-3 0,-11 3-5 0,0 0-6 16,0 0-10-16,0 0-4 0,0 0-11 0,0 0-11 15,0 0-7-15,0 0-5 0,12-2 0 0,-12 2-8 0,0 0-3 16,0 0 2-16,0 0-1 0,0 0-2 0,0 0-1 15,0 0-4-15,0 0-3 0,0 0-2 16,0 0-1-16,0 0-4 0,0 0-1 0,-34 9-4 16,26-7-2-16,-6 0-1 0,14-2-3 0,-22 6-6 0,10-4-4 15,-1 0 1-15,1 2-3 0,0-2-4 0,2 1 0 16,-2 0-4-16,4-1 5 0,-2 1-7 0,10-3 0 16,-16 10-2-16,10-6-1 0,-2-1 1 0,8-3-3 15,-11 6 0-15,11-6 0 0,-6 8-4 0,6-8 2 16,-7 6-7-16,7-6 4 0,-4 6-2 0,4-6 0 15,0 0 1-15,0 12-4 0,0-12 1 0,0 0 0 16,0 0 1-16,9 11-1 0,-9-11-1 16,12 4 5-16,-12-4-2 0,12 5-1 0,-6-4-1 0,-6-1 0 15,17 4 3-15,-10-3-1 0,3 0-6 0,-10-1 2 16,15 4-3-16,-6-2 7 0,-1 1 0 0,-8-3-2 16,17 2-1-16,-11 2-2 0,-6-4 4 0,15 3-4 15,-15-3-3-15,13 3 8 0,-7 2-1 0,-6-5 1 16,8 4-1-16,-8-4 1 0,9 6 1 0,-9-6-3 15,6 6-2-15,-6-6 2 0,6 6 0 0,-6-6 0 16,1 9-1-16,-1-9 3 0,0 0 1 0,3 12 1 16,-3-12-1-16,0 10 3 0,0-10-4 0,0 0-1 15,-3 12 3-15,3-12 0 0,-2 11 1 0,2-11 2 16,-4 8 1-16,4-8-2 0,-1 11 1 0,1-11 5 16,-6 7 11-16,6-7 3 0,-4 9 5 0,4-9-1 15,-9 3 7-15,9-3-4 0,-12 6 2 0,3-3-3 16,-1-1 5-16,-2-2-7 0,-1 1-2 0,0 0 3 15,-3-1-7-15,2 0-4 0,0-1 0 0,-5-2 0 16,4 3-5-16,0-2 1 0,-1 2-1 0,2 0-5 16,2-1-7-16,12 1-11 0,-19-6-17 0,11 6-16 15,8 0-11-15,-17 0-19 0,17 0-17 0,-12-3-16 0,12 3-13 16,0 0-19-16,-12 0-24 0,12 0-155 0,0 0-347 16,0 0 154-16</inkml:trace>
          <inkml:trace contextRef="#ctx0" brushRef="#br0" timeOffset="57737.88">18570 1286 90 0,'0'0'166'0,"0"0"-8"0,0 0-3 15,0 0-6-15,0 0-1 0,0 0-11 0,0-13-5 16,0 13-6-16,0 0-10 0,0 0-6 0,0 0-8 16,0 0-8-16,0 0-12 0,0 0-9 0,0 0-5 15,0 0-9-15,0 0-9 0,0 0-3 0,0 0-10 16,0 0-1-16,0 0-5 0,0 0 2 0,0 0-8 16,0 0 0-16,0 0-4 0,0 0-2 0,0 0-3 15,0 0-2-15,0 0 2 0,0 27-8 0,0-27 3 0,0 0 1 16,2 12-1-16,-2-12 1 0,7 7-2 0,-7-7-2 15,5 6 3-15,-5-6 2 0,0 0 2 16,7 7 2-16,-7-7 4 0,0 0 3 0,10 3-1 0,-10-3 2 16,9 0-2-16,-9 0 1 0,0 0 0 0,16-6-2 15,-16 6-2-15,11-3 1 0,-11 3-3 0,7-4 5 16,-7 4-4-16,0 0 1 0,10-6-1 0,-10 6 4 16,0 0-2-16,7-5 3 0,-7 5-4 0,0 0 0 15,2-7-5-15,-2 7 1 0,0 0-3 0,0 0-2 16,0-11 7-16,0 11-9 0,0 0-7 0,0 0 3 15,0 0-2-15,-15-8 0 0,15 8-2 0,0 0 1 16,0 0 1-16,-14-2-3 0,14 2 0 0,0 0 1 16,-13 2-2-16,13-2 1 0,0 0 0 0,0 0-5 15,-20 1-10-15,20-1-7 0,-9 6-10 0,9-6-10 16,-10 3-12-16,10-3-11 0,-8 5-9 0,8-5-10 16,-8 6-20-16,8-6-21 0,-5 5-2 0,5-5-12 15,0 0-12-15,0 0-18 0,0 0-130 0,0 0-323 0,0 0 143 16</inkml:trace>
          <inkml:trace contextRef="#ctx0" brushRef="#br0" timeOffset="58344">18685 1017 64 0,'0'0'143'0,"0"0"-16"0,0 0 0 0,0 0-1 15,0 0-7-15,-12-3-8 0,12 3 0 0,0 0-4 16,0 0-11-16,0 0 1 0,-16 0-3 0,16 0-3 16,0 0-9-16,-13 0-1 0,13 0-3 0,0 0-6 15,0 0-7-15,-13 3-9 0,13-3-3 0,0 0-7 16,-9 3 1-16,9-3-8 0,0 0-4 0,-6 4-5 15,6-4-6-15,0 0 0 0,-8 5-4 0,8-5 2 16,0 0-11-16,0 0 8 0,0 10-4 0,0-10 2 16,0 0-3-16,0 0-1 0,0 0-2 0,0 0-1 15,-4 11 4-15,4-11-3 0,0 0 3 0,0 0 0 16,0 0 4-16,0 0 5 0,16 6 5 0,-16-6 2 16,11 0-2-16,-11 0 0 0,13-1-1 0,-13 1-2 0,0 0 2 15,16-4-2-15,-8 0 0 0,-8 4 0 0,9-2-2 16,-9 2 2-16,8-6-2 0,-8 6 3 0,6-6-1 15,-6 6-1-15,10-9 0 0,-10 9-4 16,2-7 5-16,-2 7-5 0,4-9 0 0,-4 9-6 0,0 0 0 16,7-6-2-16,-7 6-3 0,0 0-11 0,0 0-16 15,0 0-19-15,0 0-18 0,0 0-20 0,0 0-14 16,0 0-17-16,0 0-19 0,0 0-21 16,0 0-20-16,-36 9-40 0,29-3-117 0,-4-3-351 0,-5 6 156 15</inkml:trace>
        </inkml:traceGroup>
      </inkml:traceGroup>
    </inkml:traceGroup>
    <inkml:traceGroup>
      <inkml:annotationXML>
        <emma:emma xmlns:emma="http://www.w3.org/2003/04/emma" version="1.0">
          <emma:interpretation id="{A61F1749-E2F7-4360-B6C6-5D315303F2F9}" emma:medium="tactile" emma:mode="ink">
            <msink:context xmlns:msink="http://schemas.microsoft.com/ink/2010/main" type="paragraph" rotatedBoundingBox="1551,3313 24983,3083 24998,4611 1566,48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0CA4AC-22DA-4696-BBEB-F7E637A36040}" emma:medium="tactile" emma:mode="ink">
              <msink:context xmlns:msink="http://schemas.microsoft.com/ink/2010/main" type="line" rotatedBoundingBox="1551,3313 24983,3083 24998,4611 1566,4841"/>
            </emma:interpretation>
          </emma:emma>
        </inkml:annotationXML>
        <inkml:traceGroup>
          <inkml:annotationXML>
            <emma:emma xmlns:emma="http://www.w3.org/2003/04/emma" version="1.0">
              <emma:interpretation id="{32833394-126E-4328-A8B2-04EDC21C26B6}" emma:medium="tactile" emma:mode="ink">
                <msink:context xmlns:msink="http://schemas.microsoft.com/ink/2010/main" type="inkWord" rotatedBoundingBox="1558,4042 2270,4035 2278,4834 1566,4841"/>
              </emma:interpretation>
            </emma:emma>
          </inkml:annotationXML>
          <inkml:trace contextRef="#ctx0" brushRef="#br0" timeOffset="61511.02">332 3268 61 0,'0'0'172'0,"0"0"-8"0,0 0-9 15,-4-9-4-15,4 9-8 0,0 0-7 0,0 0-9 16,0 0 0-16,0 0-10 0,-2-12-7 0,2 12-4 16,0 0-3-16,0 0-11 0,0 0 5 0,-3-12-6 15,3 12 0-15,0 0-3 0,0 0-2 0,-4-5-1 16,4 5-8-16,0 0-1 0,0 0-9 0,0 0-8 0,0 0-10 15,0 0-5-15,0 0-4 0,0 0-8 16,0 0-2-16,0 0-2 0,0 0-1 0,0 0-1 16,0 0 7-16,-4 23-3 0,0-10 3 0,4-5-2 0,0 5 0 15,-1-5 0-15,-2 5 1 0,-1 0-3 0,4-2-1 16,0 2-4-16,2-1-2 0,-4-3-5 16,4 4 6-16,0-6-5 0,-2 4-1 0,3-1-1 0,-2-1-3 15,2 0 1-15,0 1-1 0,-1-3-2 0,1 6 2 16,2-4-4-16,0 1 2 0,-1-2-3 0,-3-1 2 15,5-1-2-15,-6-6-5 0,8 15 4 0,-5-10 5 16,-3-5-2-16,7 10-1 0,-2-6 2 0,-5-4-2 16,5 10-1-16,-5-10 1 0,3 11 2 0,1-7-5 15,-4-4 3-15,0 0-3 0,3 14-2 0,-3-14-2 16,0 8-3-16,0-8-1 0,0 0-2 0,0 0-1 16,-3 12-5-16,3-12-9 0,0 0-8 0,0 0-10 15,-9 5-14-15,9-5-14 0,0 0-20 0,0 0-25 0,0 0-22 16,0 0-31-16,0 0-32 0,-15-16-40 15,15 16-159-15,-3-15-425 0,4 3 189 0</inkml:trace>
          <inkml:trace contextRef="#ctx0" brushRef="#br0" timeOffset="62992.84">590 3413 104 0,'0'0'167'0,"0"0"-2"0,0 0-7 0,0 0-9 15,0 0-7-15,0 0-5 0,0 0-8 0,0 0-1 16,0 0-11-16,0 0-4 0,0 0-8 16,0 0-8-16,0 0-10 0,0 0-4 0,0 0-8 0,0 0-10 15,0 0-3-15,0 0-7 0,0 0-8 0,0 0-1 16,0 0-10-16,0 0-2 0,0 0-7 0,0 0-2 16,0 0-2-16,0 0 5 0,0 0-8 0,0 0 0 15,0 0 3-15,0 0-1 0,46 0-2 0,-33 0 2 16,4 0 2-16,5-3 2 0,3-1-6 0,2 0-2 15,1-1-5-15,6-4 4 0,-8 9-5 0,0-6-1 16,-3 2 0-16,-2-1 0 0,-4 3-2 0,-1 0-3 16,-3-2 3-16,1 2-5 0,-2-2-4 0,-4 4-2 15,-8 0-7-15,12-2-3 0,-12 2-2 0,10-3-8 16,-10 3 0-16,0 0-9 0,0 0-5 0,0 0-8 16,15 3-5-16,-15-3-15 0,0 0-16 0,0 9-18 15,0-9-22-15,0 0-18 0,0 0-19 0,0 0-147 16,0 0-330-16,-10 20 146 0</inkml:trace>
          <inkml:trace contextRef="#ctx0" brushRef="#br0" timeOffset="61796.11">420 3082 4 0,'-1'-15'224'0,"1"15"-8"0,0 0-15 16,1-12-13-16,-1 12-13 0,0 0-9 0,0-10-17 15,0 10-14-15,0 0-12 0,1-9-13 0,-1 9-11 16,0 0-11-16,0 0-11 0,0 0-8 0,0 0-21 15,0 0-20-15,0 0-17 0,0 0-17 0,0 0-15 16,0 0-16-16,0 0-22 0,0 0-32 0,0 0-16 16,0 0-28-16,0 0-142 0,0 0-298 0,17 15 132 15</inkml:trace>
          <inkml:trace contextRef="#ctx0" brushRef="#br0" timeOffset="62515.5">804 3169 211 0,'0'0'237'0,"0"0"-21"16,0 0-13-16,0 0-20 0,0 0-14 0,0 0-7 15,0 0-20-15,0 0-10 0,0 0-16 0,12-9-10 16,-12 9-10-16,9-8-8 0,-6 3-7 0,-3 5-5 15,11-13-11-15,-5 9-6 0,0-4-1 0,1 2-5 16,1-1-3-16,-2-2-5 0,1 3-1 0,-2-3-12 16,0 1-1-16,-2 0-1 0,2 0-7 0,-1-1 1 15,1-2-3-15,-4 3 6 0,1-1-3 0,-1-1-5 16,2 1 2-16,-3 9-3 0,0-16-3 0,0 16 2 16,-3-15-8-16,3 15 13 0,-3-12-11 0,3 12-2 15,-5-9-1-15,5 9 1 0,-10-6-7 0,2 3 2 16,8 3-2-16,-16 0 0 0,16 0-4 0,-18 6 2 15,7-3 4-15,1 0-3 0,-2 3-2 0,-1 0 2 16,3 1-3-16,2-1 1 0,0 2-2 0,-1 3-1 16,4-4 0-16,-3 4 0 0,3-3 3 0,-1 2 2 15,2 0-3-15,3 1-3 0,0-1 3 0,1-10 2 16,1 21-6-16,-1-11 8 0,4 2-1 0,-1 0-1 16,1-3-2-16,-2 3 3 0,2-1-3 0,3 3 5 15,-2-5-3-15,0 3 0 0,0-2 0 0,1 3 2 0,0-3-1 16,-1 3 3-16,1-2 1 0,0 3 6 15,-1-3-1-15,-1 2 0 0,0-1 0 0,0 1 13 16,-1 0-6-16,1 1 3 0,-3-1-3 0,3 1-1 16,-3-2-4-16,3 1 9 0,-3 1-7 0,1-3 2 0,-1 3 0 15,-1-1 1-15,3-1-4 0,-2 0 3 0,-1 1 1 16,1-1-3-16,-1 0-2 0,0 0-1 16,4 0-3-16,-4-5 4 0,0-7-2 0,0 20-1 15,1-12-2-15,-1 3 12 0,0-11-13 0,4 17-3 0,-2-12 2 16,-1 5 0-16,2 0 3 0,-2-3-3 0,-1-7-1 15,3 12 1-15,-1-4-1 0,-2-8 2 0,1 11-1 16,-1-11 1-16,4 12-3 0,-4-12 1 0,2 12-1 16,-2-12-1-16,1 10 1 0,-1-10-3 0,1 9-3 15,-1-9-14-15,0 11-8 0,0-11-11 0,-2 10-15 16,2-10-11-16,-4 10-24 0,4-10-17 0,-3 12-16 16,3-12-14-16,-6 6-12 0,6-6-16 0,0 0-21 0,0 0-200 15,0 0-414-15,0 0 184 0</inkml:trace>
        </inkml:traceGroup>
        <inkml:traceGroup>
          <inkml:annotationXML>
            <emma:emma xmlns:emma="http://www.w3.org/2003/04/emma" version="1.0">
              <emma:interpretation id="{BA916577-3D7F-4BF1-8A1E-ADF33945FA16}" emma:medium="tactile" emma:mode="ink">
                <msink:context xmlns:msink="http://schemas.microsoft.com/ink/2010/main" type="inkWord" rotatedBoundingBox="3136,3647 5000,3628 5008,4504 3145,4523"/>
              </emma:interpretation>
            </emma:emma>
          </inkml:annotationXML>
          <inkml:trace contextRef="#ctx0" brushRef="#br0" timeOffset="64239.21">1885 3425 155 0,'0'0'159'0,"7"5"-7"0,-7-5-8 0,0 0-17 16,0 0 0-16,17-5-3 0,-17 5-3 0,10-4-14 16,-10 4-6-16,15-5-10 0,-8 1 1 15,1 1-11-15,1-3-1 0,3-3-6 0,0 3-4 0,0 0-3 16,1-4-8-16,5-2 1 0,-5 1-7 0,2 1-5 15,2-2-1-15,0-1-8 0,-2-2-3 0,2 0-4 16,-1-1-1-16,1 0-5 0,0 2-1 0,-3-2-5 16,6-2-1-16,-6 2-3 0,3-1 1 0,-1 0-2 15,-4-3-3-15,2 2-2 0,1-1-2 0,-4-1 2 16,2 1-3-16,-2 0-1 0,-3-2 3 0,-2 5-6 16,3-2 2-16,-2 0-1 0,-2-1-2 0,0 3 0 15,-3 1-1-15,2-1 3 0,-2-3-5 0,2-1 4 16,-3 5 1-16,-2-6-5 0,2 2 4 0,-2 5-6 15,2-3 2-15,-1 3 2 0,-1-1-4 0,2 0 4 16,-1 2-3-16,0-2 1 0,0 2 3 0,0 1-2 16,-1 0 3-16,-2 1-4 0,3 11 0 0,-3-19 1 15,3 11-4-15,0 8 4 0,-3-14-4 0,3 14 7 16,-5-15-3-16,2 8 0 0,3 7-2 0,-6-13 0 0,6 13-1 16,-7-7 3-16,2 2 1 0,5 5-5 15,-9-9 1-15,9 9-2 0,-11-2 3 0,11 2-2 16,-8-6 1-16,8 6 0 0,-11 0 2 0,11 0-4 0,0 0 1 15,-16 0 0-15,16 0 1 0,-12 6 3 16,7-1-3-16,5-5 3 0,-12 10-5 0,4-7 2 16,2 3-1-16,1 3 3 0,-3 1 1 0,0-1-3 15,0 3 4-15,3 0 0 0,-2 3 1 0,-2-2-1 0,5-1 4 16,-1 4-2-16,0-1 1 0,1 3-2 0,-1-3 4 16,2 2-3-16,-2 2-1 0,1-2 1 0,2-3 1 15,-1 2 1-15,3-2-2 0,-3 0-1 0,3 1 6 16,-1 0-2-16,2 1-1 0,-2-1-1 0,2-3 3 15,0 4 0-15,1-2-2 0,0-1-2 0,-1 1 4 16,1-1-2-16,2 2 1 0,-3 1 2 0,3-3-2 16,-4 3-2-16,3 0 1 0,0 3 0 0,-1-4 0 15,0 1 1-15,0-1-1 0,0 1 3 0,1 0-4 16,0-2-1-16,0 0-1 0,0 0 4 0,0 0-3 16,-1 0-3-16,4-2 4 0,-6 2-1 0,5-2 3 15,-1 0-7-15,-3 0 6 0,2-2-2 0,1 2-4 16,1 1 4-16,-1-7 0 0,-2 2-1 0,4 0 1 15,-1-3-2-15,-5-5 3 0,10 9 0 0,-6-4-2 16,4-3-1-16,-8-2 5 0,14 6-1 0,-7-5-2 16,3-1-2-16,3-1 5 0,2 0-5 0,-1-4 4 15,2 1-3-15,3-2 5 0,1-4-4 0,-3 5 0 16,-1-1 2-16,1 0-3 0,2-6 0 0,-6 4 0 16,1 1 0-16,-3-3-2 0,1 1-1 0,0 1 5 15,-2 0 2-15,-2 0-3 0,3-2 0 0,-6 1-1 0,0 3 1 16,-1-2 7-16,-4 8 2 0,4-11 9 0,1 5 6 15,-5 6 4-15,5-8 2 0,-5 8 6 0,6-10-6 16,-6 10 2-16,0 0 1 0,1-10-2 0,-1 10-2 16,0 0-3-16,0 0-2 0,0 0-6 0,2-11-4 15,-2 11 0-15,0 0-5 0,0 0-1 0,0 0-6 16,0 0 3-16,0 0-1 0,0 0-2 0,0 0 0 16,0 0 0-16,0 0 0 0,0 0 0 0,-7 35-4 15,7-27 0-15,0-8 2 0,-2 21-2 0,1-9 1 16,1-2 1-16,0 1-2 0,1 2 1 0,-1-13 4 15,4 18-4-15,-2-8 1 0,1-3 3 0,0 3-6 16,-2-1 6-16,-1-9-2 0,10 11-3 0,-5-6-1 16,-3 1 3-16,-2-6-3 0,10 10 3 0,-5-5 1 15,-5-5-2-15,6 6-7 0,-6-6-2 0,11 4-10 16,-11-4-8-16,9 0-13 0,-9 0-13 0,0 0-13 16,16 3-11-16,-16-3-18 0,0 0-28 0,18-5-15 15,-12 1-23-15,1-3-21 0,3-1-209 0,-3 1-422 16,3-4 188-16</inkml:trace>
          <inkml:trace contextRef="#ctx0" brushRef="#br0" timeOffset="64507.15">2759 2966 126 0,'-8'-13'267'0,"4"7"-13"0,4 6-15 16,-8-15-12-16,4 9-14 0,4 6-14 0,-7-10-17 16,7 10-9-16,-5-8-16 0,5 8-15 0,-6-10-13 15,6 10-12-15,-4-6-14 0,4 6-13 0,0 0-8 16,0 0-12-16,-3-9-16 0,3 9-24 0,0 0-24 16,0 0-12-16,0 0-10 0,0 0-10 0,0 0-16 0,0 0-17 15,0 0-20-15,0 0-18 0,0 0-14 16,12 31-23-16,-7-25-19 0,0 4-25 0,-2-3-149 0,2 3-353 15,2-1 156-15</inkml:trace>
          <inkml:trace contextRef="#ctx0" brushRef="#br0" timeOffset="65306.96">2990 3180 87 0,'0'0'149'0,"4"3"-11"0,-4-3 1 16,2 12-1-16,-2-12-7 0,2 10-6 0,-2-10-10 16,4 11-3-16,-4-11-10 0,1 10-6 0,-1-10-2 15,3 12-11-15,-3-12-3 0,1 9-2 0,-1-9-8 16,1 15-6-16,-1-15-5 0,3 9-7 0,-3-9-5 16,0 12-2-16,0-12-8 0,1 10-1 0,-1-10-4 15,1 9-2-15,-1-9-4 0,0 0-1 0,2 9-3 16,-2-9-2-16,0 0-3 0,0 0 0 0,0 0 0 15,0 0-3-15,0 0-3 0,2 10 3 0,-2-10 1 16,0 0 0-16,0 0-2 0,0 0 1 0,0 0-2 16,0 0 4-16,0 0-7 0,0 0-2 0,19-22-3 15,-14 17 0-15,1-5-10 0,2 0-1 0,3 2 2 16,-1-6-4-16,1 3 1 0,-4 3-4 0,5-3 5 0,-1 1-6 16,0-1 4-16,1-1-2 0,-1 3 4 15,0 0-2-15,-1-1 3 0,1 3 4 0,0 0 4 16,-5 1 4-16,4 1 2 0,-5-1 4 0,1 1 5 15,-6 5-5-15,8-3 3 0,-8 3-5 0,9-7 2 0,-9 7-3 16,0 0-4-16,12-2 2 0,-12 2 4 0,0 0 2 16,0 0 0-16,12 6-1 0,-12-6 7 0,5 6 3 15,-5-6-5-15,3 8 4 0,-3-8-1 16,5 9-2-16,-5-9 0 0,5 10 0 0,-5-10-3 0,1 12-1 16,2-2 1-16,0-3-2 0,-3-7-2 0,0 21 0 15,0-15 0-15,0-6-2 0,0 12 3 0,0-12-6 16,4 15 4-16,-4-9-5 0,0-6 3 0,0 0-2 15,0 12-2-15,0-12-1 0,1 10 3 0,-1-10-4 16,0 0 0-16,0 0-3 0,0 0-2 0,1 11 2 16,-1-11-1-16,0 0-2 0,0 0 2 0,11 3 1 15,-11-3 2-15,0 0-2 0,0 0-2 0,17-11 1 16,-12 5 5-16,-5 6-5 0,8-10-1 0,-2 1-1 16,-1 3-1-16,2-4 1 0,2-2-5 0,-1 0 2 15,2 0-1-15,1 0 0 0,-1 2-4 0,5-8 0 0,-5 6 0 16,2 2 1-16,0-4 2 0,-2 4 3 15,3-1 2-15,-1 1-2 0,0 0 3 0,1 1-3 16,-1 1-1-16,-1 1 0 0,1 0 3 0,-4 2 0 16,0 2 1-16,2-2-1 0,-2 3 3 0,-8 2-7 15,15-7 4-15,-9 3 1 0,-6 4 3 0,13-2-4 16,-13 2 1-16,11 0-1 0,-11 0 3 0,0 0-4 16,0 0 3-16,14 5-1 0,-14-5 1 0,9 4 0 15,-9-4 6-15,8 8 3 0,-3-4-1 0,-5-4-1 0,9 11 4 16,-3-4-4-16,-4 2 1 0,3-4-2 0,1 2 0 15,-1 3 3-15,-2-3-2 0,6 3 2 0,-4 0-3 16,-1 2-13-16,0 0-16 0,1 2-26 16,-2-4-24-16,2 3-27 0,3-1-33 0,-4 0-49 0,-2 1-162 15,1-5-374-15,-3-8 165 0</inkml:trace>
        </inkml:traceGroup>
        <inkml:traceGroup>
          <inkml:annotationXML>
            <emma:emma xmlns:emma="http://www.w3.org/2003/04/emma" version="1.0">
              <emma:interpretation id="{BE18D35D-5D13-44D6-A3A0-4D9115BFAB8C}" emma:medium="tactile" emma:mode="ink">
                <msink:context xmlns:msink="http://schemas.microsoft.com/ink/2010/main" type="inkWord" rotatedBoundingBox="5699,3273 7227,3258 7238,4346 5709,4362"/>
              </emma:interpretation>
            </emma:emma>
          </inkml:annotationXML>
          <inkml:trace contextRef="#ctx0" brushRef="#br0" timeOffset="70031.78">4611 2672 91 0,'0'0'153'0,"0"0"-6"16,0 0-18-16,0 0-2 0,0 0-4 0,0 0-8 15,20-9-1-15,-20 9-4 0,15-1 0 0,-7 0-7 16,-8 1-1-16,18-4-5 0,-2 7 0 0,0-3-5 16,-3-3-3-16,2 3-6 0,2-1-7 0,-2 2-4 15,1-1-10-15,-2 3-3 0,2-2-3 0,-3-1-12 16,2 1 0-16,-3 0-5 0,-1 2-5 0,-2 0-7 16,1-3-13-16,1 1-14 0,-11-1-15 0,17 2-17 15,-10 1-20-15,-7-3-18 0,15 1-19 0,-15-1-18 16,13 2-26-16,-5-2-19 0,-8 0-142 0,0 0-317 15,17-8 140-15</inkml:trace>
          <inkml:trace contextRef="#ctx0" brushRef="#br0" timeOffset="69661.23">4750 2368 53 0,'0'0'211'16,"10"-7"-11"-16,-5 3-16 0,-5 4-11 0,10-9-8 0,-3 2-12 16,-2 2-9-16,0-2-8 0,2 1-7 0,-1 0-6 15,0 0-14-15,-1-2-4 0,1 3-9 0,0-2-6 16,-6 7-5-16,10-13-8 0,-7 7-7 0,2 2-4 15,-5 4-4-15,10-12-6 0,-10 12-4 0,6-12-5 16,-4 8-4-16,-2 4-3 0,7-13-4 0,-7 13-4 16,4-11-3-16,-4 11-1 0,1-10-3 0,-1 10-5 15,0 0 0-15,0-12-4 0,0 12 0 0,0 0-5 16,0 0-1-16,-1-15-3 0,1 15 3 0,0 0-5 16,-11-3-1-16,11 3-1 0,0 0-2 0,-13 1 2 15,13-1-1-15,0 0-1 0,0 0 4 0,-21 6-4 16,21-6-1-16,-12 10-2 0,10-5 0 0,-9 1 1 15,5-1-3-15,-1 2 3 0,2 2-1 0,-4-1 5 16,6 2 0-16,-2 0-4 0,0 2-1 0,4 0 3 0,-3 1 1 16,2-1-5-16,-2-2 3 0,3 4 1 15,1 0 1-15,0 0 1 0,0 0 2 0,1 0 2 16,-1-2 1-16,3 5 4 0,-2-3 1 0,1 6-2 0,2-4 0 16,-1 2 5-16,1 1-3 0,-1-2-1 0,-2 3 0 15,2 1 0-15,1 0 1 0,0 0-4 16,-4-2 1-16,0 2-1 0,1-2 0 0,-1 0 0 0,-1 2 2 15,2-3 0-15,-1-2 3 0,0 0 1 0,0 1-1 16,1-3 0-16,-2 0 0 0,1 0 0 0,0-1-1 16,-4-1-3-16,7-2 1 0,-6 1 0 0,3-11-1 15,-1 19-1-15,0-10-3 0,1-9 0 0,0 15 1 16,-3-6-2-16,3-9 5 0,3 12-5 0,-3-12-1 16,0 10 1-16,0-10 3 0,1 11-5 0,-1-11-1 15,1 10 2-15,-1-10-1 0,0 11-1 0,0-11-5 0,0 0-8 16,-1 14-13-16,1-14-13 0,-1 9-13 15,1-9-19-15,-4 9-25 0,4-9-17 0,-3 9-28 16,3-9-17-16,0 0-25 0,0 0-16 0,-7 8-189 16,7-8-417-16,0 0 185 0</inkml:trace>
          <inkml:trace contextRef="#ctx0" brushRef="#br0" timeOffset="70302.4">5253 2494 15 0,'0'0'201'16,"-25"0"-10"-16,25 0-7 0,0 0-12 16,-18 10-6-16,12-5-7 0,-4 5-8 0,-1-4-8 0,4 4-4 15,-5-2-8-15,3 5-9 0,-2-2-6 16,1 1-12-16,1-2-4 0,-2 1-9 0,3 1-2 0,2 1-22 16,-1-2-5-16,2 0-6 0,0 2-7 0,1-1-5 15,1 0-9-15,-2-4 5 0,4 3-5 0,-2-1-3 16,2-2-3-16,1-8 0 0,0 21-12 0,0-12-15 15,1 1-13-15,-1-10-20 0,3 12-18 0,-1-6-18 16,-2-6-18-16,7 11-16 0,-3-7-21 0,4-1-27 16,-8-3-11-16,14 3-32 0,-14-3-109 0,13-3-326 15,-13 3 145-15</inkml:trace>
          <inkml:trace contextRef="#ctx0" brushRef="#br0" timeOffset="70792.47">5333 2668 143 0,'0'0'199'0,"0"0"-20"0,0 0-20 16,0 0-13-16,0 0-10 0,0 0-6 0,7 10-8 15,-7-10-1-15,3 9-4 0,-3-9-10 0,0 10-3 16,0-10-2-16,0 14-13 0,0-14-6 0,-3 14-3 16,3-14-11-16,0 14-7 0,0-14-1 0,-5 9-8 15,5-9-7-15,-1 13-1 0,1-13-6 0,-1 8-2 16,1-8-4-16,0 0-3 0,0 15-6 0,0-15-7 0,0 0-8 15,-2 10-10-15,2-10-2 0,0 0-2 0,0 0 2 16,0 0-5-16,0 0-4 0,0 0-9 16,0 0-5-16,0 0 0 0,0 0 1 0,0 0-4 0,0 0-4 15,15-31-6-15,-10 23-6 0,1-1 3 0,-2-1-13 16,2-1 23-16,1 0 1 0,-3 0 3 0,3 1 2 16,-1 1 5-16,-4 1 5 0,5-2 5 0,-1 1 17 15,-2 2 1-15,6-1 8 0,-6 1 10 0,0 1 1 16,1 0 7-16,-5 6 2 0,9-9 4 0,-3 5 2 15,-6 4 0-15,9-8-3 0,-4 4 4 0,-5 4-3 16,0 0 3-16,14-6-3 0,-14 6-2 0,12 0 4 16,-12 0 0-16,0 0 1 0,18 3 1 0,-11 0-1 15,-1 1 1-15,-6-4-6 0,12 9 3 0,-3-6-5 16,-5 3 5-16,5 0-8 0,-3 2-3 0,-1-3-3 16,1 5 0-16,0-2-6 0,-1 1 5 0,-1-3-5 15,0 3-2-15,-3 0-2 0,3-2-1 0,-3 2-2 16,1 0-7-16,-2-9-8 0,2 16-17 0,-2-8-17 15,0-8-14-15,-2 13-21 0,2-13-22 0,-4 12-22 0,4-12-23 16,-6 11-19-16,6-11-22 0,-6 4-24 16,6-4-147-16,0 0-378 0,0 0 167 0</inkml:trace>
          <inkml:trace contextRef="#ctx0" brushRef="#br0" timeOffset="71061.32">5757 2417 197 0,'7'-5'230'0,"-7"5"-24"0,0 0-23 0,0 0-14 16,0 0-11-16,17 6-14 0,-17-6-7 0,9 7-10 16,-5 2-1-16,3-4-8 0,-4 4-5 0,5 1-11 15,0-1-4-15,-3 3-9 0,-1 1-5 0,2-1-7 16,0 3-8-16,-1-3-3 0,0 7-3 0,-2-7-11 15,-2 5 0-15,1-1-7 0,-2 3-3 0,0 1-3 16,-2-1-10-16,1-3-19 0,-2-1-21 0,1 1-22 16,-7 3-24-16,4-5-31 0,-5 4-27 0,3-5-33 15,-3-1-29-15,0 1-189 0,-2-5-397 0,-1 1 175 16</inkml:trace>
          <inkml:trace contextRef="#ctx0" brushRef="#br0" timeOffset="71845.16">4450 3269 82 0,'0'0'150'0,"33"-6"-3"0,-33 6-8 0,9-3-11 15,-9 3-6-15,12-4-10 0,-12 4-5 0,15-4-5 16,-5 2-9-16,-10 2 0 0,18-4-5 0,-4 4-7 16,2-2-6-16,0-1-4 0,-2 1-6 0,0-2-10 15,2 4-3-15,1-2-1 0,0 0-9 0,7 0-2 16,-7-1-1-16,6-3-5 0,3 5-3 0,-5 0-5 16,5-1 1-16,-1 2-5 0,0-3-2 0,2 0 3 15,9 1-7-15,-1-4 4 0,0 5-8 0,3-2 2 16,-5-3-3-16,4 2 0 0,-1 1 1 0,-1 1-3 15,-1-4-4-15,-5 6-1 0,6-4 4 0,-1 5-6 16,-7-2 3-16,1 2 0 0,6 0-3 0,-10-2 3 16,1 0-6-16,3 1 5 0,-1 0-3 0,1-2 3 0,-3-1-7 15,12 3 6-15,-15-1-1 0,4 2-3 16,-2-2 1-16,1-2-1 0,-3 3-4 0,1 0 6 16,0-1-1-16,-6-1 0 0,0 1 0 0,1-1-1 0,-2 2 0 15,-2 0 3-15,3-4-3 0,-3 4-1 16,3-2 0-16,-5-1 2 0,0 3-2 0,-2-1 0 15,-10 1 6-15,20-1-3 0,-20 1-4 0,12-4 1 16,-12 4 10-16,10 0-3 0,-10 0 11 0,11-1-4 0,-11 1 5 16,0 0-4-16,0 0 2 0,0 0-4 0,10-2-2 15,-10 2-4-15,0 0-24 0,0 0-12 0,0 0-20 16,0 0-22-16,0 0-28 0,0 0-17 0,0 0-21 16,0 0-41-16,0 0-96 0,0 0-298 0,-46 2 132 15</inkml:trace>
        </inkml:traceGroup>
        <inkml:traceGroup>
          <inkml:annotationXML>
            <emma:emma xmlns:emma="http://www.w3.org/2003/04/emma" version="1.0">
              <emma:interpretation id="{35BF72DE-0583-4E8A-B4F0-BEAFBE7FC97D}" emma:medium="tactile" emma:mode="ink">
                <msink:context xmlns:msink="http://schemas.microsoft.com/ink/2010/main" type="inkWord" rotatedBoundingBox="7807,3593 10948,3563 10959,4635 7818,4666"/>
              </emma:interpretation>
            </emma:emma>
          </inkml:annotationXML>
          <inkml:trace contextRef="#ctx0" brushRef="#br0" timeOffset="83984.55">8673 2941 181 0,'0'0'195'0,"-3"-10"-18"15,3 10-12-15,3-12-20 0,-3 12-10 0,0-11-10 16,0 11-9-16,6-14-11 0,-3 9-9 0,-1-3-7 16,-2 8-11-16,11-10-7 0,-7 1-8 0,4 3-7 15,-3 0-1-15,1 2-7 0,2-1 0 0,1 3-6 16,3-6-2-16,-4 2-5 0,4 3 0 0,-1-3 2 15,4 1-4-15,-5 0 0 0,2 1 2 0,0 2-7 16,-2-2 0-16,-1 2 0 0,6-3 2 0,-1 4-3 16,-1-2-2-16,-4 0-2 0,3 2-1 0,-1-1 0 0,-5-1-3 15,-6 3-2-15,17-1-2 0,-17 1-2 16,15 0-1-16,-15 0-3 0,10 3-1 0,-10-3-2 16,14 1 2-16,-14-1-1 0,10 6-2 0,-5-2 1 15,-5-4 2-15,8 8-2 0,-4-3 0 0,1 2 3 16,-5-7-2-16,2 10 2 0,2-4-6 0,0 3 5 15,-4-9 0-15,-2 13 3 0,2-13-2 0,-2 14 5 0,2-14-1 16,-4 17 4-16,2-12-1 0,-3 4-1 0,-2 2 0 16,2 0 1-16,-4-3-1 0,1 1-1 0,0 1 1 15,-4 2 0-15,-2-3-3 0,2-1 0 0,2 2-1 16,-2-1-3-16,0 1-1 0,-2-2 0 0,3-1 1 16,-1 1-1-16,1 0-2 0,2-2 1 0,-2 3 0 15,3-3 0-15,2 0 2 0,-2-2-3 0,1 2 1 16,-1 0-1-16,8-6-5 0,-11 9 5 0,5-7-3 15,6-2 0-15,-9 6-2 0,9-6 0 0,-5 7 0 16,5-7 0-16,0 0 3 0,-6 3-1 0,6-3 4 16,0 0-6-16,0 0-1 0,0 0 2 0,-11 4-2 15,11-4 2-15,0 0-3 0,0 0 4 0,0 0-3 16,0 0 0-16,0 0 1 0,0 0-1 0,0 0 4 16,0 0-1-16,0 0 2 0,0 0-3 0,-4 7-2 15,4-7-1-15,0 0 3 0,0 0-1 0,0 0-2 16,0 0 7-16,0 0-6 0,0 0 1 0,0 0-3 0,0 0 4 15,0 0-1-15,0 0 1 0,16 10 0 0,-16-10-1 16,8 3-1-16,-8-3 1 0,10 3 2 16,-10-3 1-16,13 4-1 0,-13-4 2 0,13 2 0 0,-5 1-1 15,1 1 3-15,0-2-1 0,-9-2 0 0,17 5-3 16,-5-4 3-16,-1 3 3 0,0-2-1 16,1 2 0-16,-1-1 3 0,0 0 5 0,-3 1 4 0,1-1 1 15,1 0 0-15,-5 0 2 0,5 0 5 0,-10-3-2 16,12 5-2-16,-5-1-2 0,-7-4-1 0,10 2 2 15,-10-2-3-15,9 3 1 0,-9-3-3 0,0 0-2 16,9 4-4-16,-9-4 3 0,6 4-2 16,-6-4-1-16,0 0 0 0,0 0 0 0,0 0-6 0,5 6 4 15,-5-6-4-15,0 0-2 0,0 0-9 0,0 0-11 16,0 0-16-16,0 0-11 0,0 0-16 0,0 0-23 16,0 0-20-16,0 0-30 0,0 0-23 0,0 0-27 15,0 0-21-15,0 0-203 0,0 0-440 0,0 0 195 16</inkml:trace>
          <inkml:trace contextRef="#ctx0" brushRef="#br0" timeOffset="83141.71">8769 2908 212 0,'0'0'192'0,"0"0"-16"0,0 0-13 16,0 0-15-16,0 0-12 0,0 0-17 0,0 0-7 15,0 0-12-15,0 0 9 0,0 0 3 0,0 0-3 16,0 0-3-16,0 0-3 0,0 0-7 0,-9 30-7 15,8-21 1-15,-3 2 0 0,1-1-4 0,1 0-8 16,-1 2-4-16,-1-1-4 0,3 2-7 0,1-1-5 16,-1-2-2-16,-5 4 0 0,6-3-9 0,-2 0-4 15,4 0-4-15,-4-2-1 0,2-9-2 0,0 21-5 16,0-12-2-16,-3 0-3 0,3-9-4 0,5 16-3 16,-7-5 2-16,2-11-11 0,2 13-8 0,-2-13-12 15,-2 12-22-15,2-12-18 0,2 11-14 0,-2-11-18 16,0 0-22-16,-5 14-19 0,5-14-19 0,0 0-22 15,-4 11-24-15,4-11-32 0,0 0-112 0,0 0-359 0,-13 3 160 16</inkml:trace>
          <inkml:trace contextRef="#ctx0" brushRef="#br0" timeOffset="86392.03">9201 2657 156 0,'0'0'159'0,"0"0"-14"0,0 0-3 0,0 0-8 15,-6-10-6-15,6 10-5 0,0 0-3 0,0 0-8 0,0 0-8 16,0 0-2-16,0 0-5 0,0 0-3 0,0 0-5 16,0 0-2-16,0 0-4 0,0 0-4 15,0 0-8-15,0 0-1 0,0 0-8 0,0 0 0 0,0 0-7 16,0 0-4-16,0 0-3 0,0 0-4 0,0 0-5 15,0 0-5-15,0 0-4 0,0 0-2 0,0 0-2 16,0 0-5-16,0 0-5 0,0 0 0 0,0 0-2 16,0 0 1-16,0 0-3 0,0 0 0 0,0 0 1 15,24 0-1-15,-24 0-2 0,16 0-1 0,-16 0 0 16,19 2-5-16,-7-2 1 0,2-2 1 0,-2 2-1 16,0 0 0-16,5 0-1 0,-3-2 2 0,2 2 0 15,-3 0-1-15,0-2-1 0,2 1 0 0,-4 1-1 16,2 0-1-16,0 0 1 0,-5-4-1 0,-8 4 2 15,17-2 0-15,-17 2-3 0,15 0-3 0,-15 0 2 16,11 0 0-16,-11 0 0 0,0 0 4 0,11-1-2 16,-11 1-2-16,0 0 1 0,0 0 0 0,12 1 0 15,-12-1-2-15,0 0-1 0,0 0 2 0,0 0 0 16,0 0 0-16,0 0 0 0,0 0-3 0,0 0 0 16,0 0-1-16,0 0-6 0,0 0-10 0,0 0-2 15,0 0-11-15,0 0-11 0,0 0-12 0,0 0-14 16,0 0-16-16,0 0-17 0,0 0-15 0,0 0-15 0,0 0-13 15,0 0-20-15,0 0-134 0,0 0-323 0,0 0 144 16</inkml:trace>
          <inkml:trace contextRef="#ctx0" brushRef="#br0" timeOffset="87093.02">9411 2492 129 0,'0'0'138'0,"0"0"-8"0,-5-5-3 0,5 5-5 16,0 0-5-16,0 0-9 0,0 0-10 0,0 0 0 15,0 0-4-15,-7-6-6 0,7 6-3 0,0 0 0 16,0 0-1-16,0 0-4 0,0 0-4 0,0 0-1 15,0 0-3-15,0 0-3 0,0 0 1 0,0 0-2 0,0 0-1 16,-5-8-7-16,5 8-2 0,0 0-1 16,0 0-2-16,0 0-3 0,0 0-4 0,0 0-1 15,0 0-1-15,0 0 0 0,0 0-5 0,0 0 0 0,0 0 1 16,0 0-9-16,0 0 0 0,0 0-7 16,0 0-1-16,0 0-5 0,0 0-5 0,0 0-1 15,0 0-5-15,0 0-2 0,0 0 3 0,0 0-3 0,0 0-2 16,-8 21 1-16,8-21 1 0,-1 12 2 0,-2-3 2 15,2 1 1-15,-3-1 1 0,2 0 3 0,2 4-5 16,-3-1 3-16,2 3 6 0,-2-3 3 16,0-1-5-16,2 5-3 0,-3-3 3 0,2-1 2 0,2 3 1 15,-3-2 0-15,0 0 2 0,3-1-1 0,-4 1 3 16,3-1-1-16,0-1 2 0,-2 0-7 0,1-1 1 16,-1-3 1-16,3-7-2 0,-3 17 3 0,2-9-2 15,1-8-4-15,-1 13 0 0,1-13 0 0,-3 11-3 16,3-11-1-16,-4 9-1 0,4-9 1 0,-2 9-3 15,2-9 2-15,0 0-1 0,0 0-2 0,0 12-1 16,0-12-2-16,0 0 2 0,0 0-3 0,-3 9-1 0,3-9 6 16,0 0-8-16,0 0 0 0,-5 6-9 15,5-6-12-15,0 0-13 0,0 0-16 0,-9 8-21 16,9-8-26-16,-7 5-27 0,7-5-30 0,-8 6-31 16,8-6-27-16,-5 4-223 0,5-4-468 0,-12 2 208 15</inkml:trace>
          <inkml:trace contextRef="#ctx0" brushRef="#br0" timeOffset="92534">9696 3235 120 0,'0'0'127'0,"0"0"3"16,0 0-18-16,0 0 0 0,0 0-7 0,0 0-6 15,0 0-4-15,0 0-7 0,0 0-1 0,0 0 1 16,0 0-7-16,-5-16-2 0,5 16 0 0,0 0-6 16,0 0-5-16,0 0-2 0,0 0-4 0,0 0-6 15,0 0-5-15,0 0-2 0,0 0-4 0,0 0 1 16,0 0-3-16,0 0-8 0,0 0-3 0,0 0 1 16,0 0 9-16,0 0 5 0,0 0 2 0,0 0 4 15,0 0 1-15,-12 34-1 0,6-25-5 0,-1 3-4 16,-6 7-1-16,-4-1-5 0,0 1-3 0,-4 8-17 0,-4-4-19 15,2 0-30-15,-5-1-34 0,2 3-35 0,-1-4-38 16,3 3-49-16,-5-4-158 0,10-4-372 0,-3-1 166 16</inkml:trace>
          <inkml:trace contextRef="#ctx0" brushRef="#br0" timeOffset="80172.07">7721 2893 85 0,'0'0'119'0,"0"0"-8"0,0 0-8 0,0 0 0 15,0 0-2-15,0 0-5 0,0 0 2 0,0 0-4 16,0 0 0-16,0 0-5 0,0 0-2 0,0 0 0 16,0 0-2-16,0 0-3 0,2-10 0 0,-2 10-6 15,0 0 0-15,0 0-8 0,0 0-2 0,0 0-6 16,0 0-2-16,0 0-2 0,0 0-6 0,0 0-1 16,0 0-3-16,0 0-6 0,0 0 0 0,0 0-5 15,0 0 0-15,0 0-7 0,0 0 1 0,-10-11-5 0,10 11-3 16,0 0 1-16,0 0-2 0,0 0-3 15,-3-10 3-15,3 10-3 0,0 0 3 0,0 0-6 16,0 0 3-16,0 0-1 0,-6-7-1 0,6 7 0 0,0 0-2 16,0 0-3-16,0 0-1 0,-11-5 0 15,11 5-1-15,0 0-1 0,-6-4-2 0,6 4 1 16,0 0-2-16,0 0 0 0,-17-2-1 0,17 2-1 16,0 0 3-16,-12-1 2 0,12 1-4 0,0 0 2 0,-14 0 1 15,14 0-1-15,0 0 0 0,-17-2-1 0,17 2 2 16,-11 2-4-16,11-2 0 0,-9 1 2 0,9-1-3 15,-10 3 6-15,10-3-4 0,-12 0-3 0,12 0 0 16,-12 5 3-16,12-5-3 0,-8 3 1 0,8-3 0 16,-9 5 0-16,9-5 1 0,-8 2-1 0,8-2-2 15,-6 6 1-15,6-6-1 0,0 0 1 0,-13 3 0 16,13-3 1-16,-7 7-2 0,7-7 3 0,0 0-2 16,-8 5 0-16,8-5 0 0,0 0 0 0,-6 6-2 15,6-6 4-15,0 0-5 0,-5 5 5 0,5-5-2 16,0 0 1-16,-10 9 0 0,10-9 0 0,-5 5-3 15,5-5 1-15,-8 6 2 0,8-6 0 0,-4 6-2 16,4-6 1-16,0 0 2 0,-7 9 0 0,7-9-4 16,-7 3 3-16,7-3-2 0,0 0 2 0,-5 9 0 15,5-9 0-15,0 0 2 0,-5 9-6 0,5-9 3 0,0 0 0 16,-3 8-1-16,3-8 0 0,0 0 1 0,0 0 0 16,-7 8 0-16,7-8 2 0,0 0-3 15,-5 8 2-15,5-8 0 0,0 0-1 0,-5 10 1 0,5-10-3 16,-4 7-2-16,4-7 6 0,0 0-4 0,-3 14 3 15,3-14-2-15,0 0 5 0,0 6-4 0,0-6-1 16,0 0 2-16,0 0-2 0,-5 13 1 0,5-13 1 16,0 0 2-16,0 9 2 0,0-9-2 0,0 0 4 15,-2 12-5-15,2-12 3 0,-3 7-1 0,3-7 2 16,0 0 1-16,-1 9-2 0,1-9-1 0,0 0-1 16,0 11 0-16,0-11 2 0,0 0-1 0,0 11 1 15,0-11-3-15,0 0-2 0,0 0 1 0,0 14 1 16,0-14 1-16,0 0-3 0,0 0 0 0,0 9 3 15,0-9-2-15,0 0 1 0,0 13-2 0,0-13 2 16,0 0-1-16,1 6-2 0,-1-6 1 0,0 0-1 16,0 0 2-16,3 15 0 0,-3-15-1 0,0 0 5 15,2 6-5-15,-2-6 3 0,0 0-2 0,5 6 1 16,-5-6 1-16,0 0-3 0,3 6 2 0,-3-6-1 16,0 0 4-16,0 0-3 0,12 3-2 0,-12-3 1 15,0 0 2-15,9 6 0 0,-9-6-1 0,8 2 3 16,-8-2 1-16,12 4-1 0,-12-4-1 0,11 0 3 15,-11 0-2-15,16 1-1 0,-16-1 2 0,12 0 0 0,-12 0-2 16,14 0 2-16,-14 0-1 0,15-1-1 0,-15 1 1 16,11 0 0-16,-11 0 0 0,11 0-2 0,-11 0 0 15,9-2 0-15,-9 2 0 0,14-2-1 16,-14 2 3-16,0 0 1 0,12 0-5 0,-12 0 1 0,11-2 2 16,-11 2 0-16,0 0 5 0,11-4-1 0,-11 4 3 15,11-3 4-15,-11 3 1 0,9-2-1 0,-9 2 4 16,12 0-1-16,-12 0 1 0,10-6-2 15,-10 6 0-15,12-4-2 0,-12 4 5 0,14-2-5 0,-14 2 0 16,9-4-1-16,-9 4-1 0,11-1 0 0,-11 1 0 16,0 0-4-16,12-5-1 0,-12 5 0 0,0 0-2 15,0 0 1-15,7-5-1 0,-7 5-1 0,0 0 0 16,0 0 6-16,0 0-10 0,0 0-1 0,0 0-1 16,0 0 2-16,7-4 1 0,-7 4-1 0,0 0-2 15,0 0 0-15,0 0-3 0,0 0 1 0,0 0-4 16,0 0-5-16,0 0-7 0,0 0-6 0,0 0-11 15,0 0-13-15,0 0-14 0,0 0-11 0,0 0-17 16,0 0-15-16,-20 20-12 0,20-20-30 0,0 0-17 16,0 0-15-16,-11 1-190 0,11-1-399 0,0 0 177 15</inkml:trace>
          <inkml:trace contextRef="#ctx0" brushRef="#br0" timeOffset="82198.96">8258 2767 25 0,'0'0'126'0,"0"0"-3"0,0 0-6 16,0 0 0-16,0 0-12 0,3-10 7 0,-3 10-10 16,0 0 0-16,0 0-2 0,0 0-6 0,0 0-4 15,0 0-1-15,0 0-3 0,-3-12 1 0,3 12-11 16,0 0-2-16,0 0-5 0,0 0-4 0,0 0-3 15,0 0-8-15,0 0 0 0,0 0-3 0,0 0-13 16,0 0-2-16,0 0-4 0,-14-3-1 0,14 3-4 16,0 0 2-16,0 0-4 0,-17 6-2 0,17-6-1 15,-12 7-4-15,4-1 4 0,3-3-2 0,-2 2-3 16,0 1-1-16,-3 1 1 0,5 0-1 0,-1-2 0 16,-2 1 2-16,3-3-4 0,-2 5-2 0,-1-2 0 15,6 0-1-15,-5 0-1 0,-1 1 1 0,2 0 5 16,0 0-5-16,1-1 0 0,1 0 0 0,-1 3-2 15,0-2-2-15,2 2 3 0,3-9-5 0,-9 16 4 0,6-11-6 16,3-5 3-16,-5 17-1 0,1-10 3 0,-1 2-4 16,5 0 4-16,-3-1 0 0,3-8 2 15,-5 17-5-15,1-8 3 0,2 0 2 0,2 0-1 16,-3 2-3-16,3-11 5 0,-3 21-5 0,1-14 1 0,2-7 0 16,-1 17-1-16,1-9 0 0,0-8-1 0,0 16-1 15,0-16-1-15,0 12-1 0,0-12 4 0,3 12-1 16,-3-5-1-16,0-7 0 0,6 11 3 0,-4-5-3 15,-2-6 2-15,9 10 1 0,-9-10 2 0,12 6 3 16,-12-6-1-16,8 6 0 0,1-4 2 0,-4 2-1 16,-5-4 1-16,15 5 0 0,-5-1 1 0,-3-3 0 15,-7-1 1-15,17 5-2 0,-9-4 0 0,-8-1 2 16,14 3 2-16,-14-3-3 0,14 0 4 0,-4 0-3 16,-10 0 1-16,14 0 2 0,-6 3-6 0,-8-3 1 15,14 0 1-15,-14 0-6 0,12 0 3 0,-12 0-3 16,10-3-2-16,-10 3-1 0,12 0 4 0,-12 0-6 15,0 0 1-15,12-2 1 0,-12 2 0 0,0 0-4 16,0 0-2-16,10-1-8 0,-10 1-8 0,0 0-9 16,0 0-12-16,0 0-15 0,0 0-16 0,0 0-29 15,0 0-30-15,7-3-34 0,-7 3-22 0,0 0-36 16,0 0-135-16,0 0-384 0,0 0 170 0</inkml:trace>
          <inkml:trace contextRef="#ctx0" brushRef="#br0" timeOffset="82705.26">8048 3045 67 0,'0'0'175'0,"0"0"-12"0,0 0-15 15,0 0-11-15,0 0-8 0,0 0-14 0,0 0-8 16,0 0-9-16,0 0-3 0,0 0 0 0,0 0-6 15,0 0-2-15,0 0-4 0,31-4-2 0,-22 3-5 16,-9 1 0-16,20 0-5 0,-8-1-6 0,1-2 0 16,1 3-6-16,-2 0-2 0,2 0-3 0,1-2 0 15,-1 2 0-15,-1 0-5 0,1-1-4 0,-2-2-3 16,0 3-2-16,-12 0-7 0,17 0-3 0,-9 0-3 16,-8 0-2-16,14 0-3 0,-14 0-3 0,0 0-2 15,12 0-2-15,-12 0-1 0,0 0-5 0,0 0-7 16,0 0-8-16,13 0 0 0,-13 0-11 0,0 0-14 15,0 0-11-15,4 9-16 0,-4-9-16 0,0 0-19 16,0 0-23-16,0 0-23 0,0 0-20 0,0 0-32 0,0 0-103 16,0 0-317-16,-24 6 142 0</inkml:trace>
          <inkml:trace contextRef="#ctx0" brushRef="#br0" timeOffset="76492.91">6568 3015 6 0,'-15'-1'60'0,"15"1"-4"0,0 0-10 16,0 0-4-16,0 0-5 0,0 0 0 0,0 0-1 15,0 0-10-15,0 0-2 0,0 0 1 0,0 0-1 16,0 0-4-16,0 0-4 0,0 0-4 0,0 0 2 16,0 0 3-16,0 0-5 0,0 0 3 0,0 0-1 15,0 0 3-15,0 0-2 0,0 0-2 0,0 0 6 16,0 0-4-16,0 0-3 0,0 0 2 0,0 0-4 15,0 0 0-15,0 0 1 0,0 0-5 0,0 0 2 16,0 0-2-16,0 0 1 0,0 0 3 0,0 0 0 16,0 0 5-16,0 0-3 0,0 0 4 0,0 0 0 15,0 0 3-15,0 0-1 0,0 0 3 0,0 0-3 0,0 0 5 16,0 0-6-16,0 0-1 0,0 0 10 0,0 0-4 16,0 0-7-16,0 0 7 0,0 0-1 15,0 0 1-15,0 0-8 0,0 0 3 0,0 0 8 16,0 0-2-16,0 0 8 0,0 0-5 0,0 0-1 0,0 0 9 15,0 0 2-15,0 0 1 0,0 0 5 0,0 0 6 16,0 0-8-16,0 0 3 0,0 0-2 16,0 0 3-16,0 0-1 0,0 0-1 0,0 0-7 0,0 0-5 15,0 0 1-15,0 0 5 0,0 0-9 0,0 0 3 16,0 0-4-16,0 0 6 0,0 0-8 0,0 0 2 16,0 0-4-16,0 0-1 0,0 0-1 0,0 0-2 15,0 0 0-15,0 0 0 0,0 0-4 0,0 0 3 16,0 0-4-16,0 0-5 0,0 0-1 0,0 0 2 15,0 0-1-15,0 0 3 0,0 0-4 0,0 0 1 16,0 0 6-16,0 0-3 0,0 0 2 0,0 0 1 16,0 0 1-16,0 0-2 0,0 0 7 0,0 0-4 15,0 0 0-15,0 0 2 0,0 0 1 0,0 0-1 16,0 0-3-16,0 0 5 0,0 0-6 0,0 0 0 0,0 0-4 16,0 0 0-16,0 0-1 0,0 0 2 0,0 0-4 15,0 0 0-15,0 0-2 0,0 0 2 16,0 0-1-16,0 0-5 0,0 0 3 0,0 0-6 0,0 0 1 15,0 0 2-15,0 0 0 0,0 0-1 0,0 0 1 16,0 0-2-16,0 0 1 0,0 0 2 16,0 0-1-16,0 0 2 0,0 0 0 0,0 0-2 15,0 0 1-15,0 0-2 0,40-3 1 0,-40 3 0 0,14-2 2 16,-14 2-3-16,17 0 2 0,-5 0 2 0,-12 0-5 16,17 0 1-16,-5 0-1 0,-1 0 0 0,2-1 1 15,-1 1 0-15,0-1 0 0,-12 1 0 0,22 0 2 16,-10-2-1-16,-4 2 3 0,-8 0-3 0,19-3 0 15,-7 3 0-15,-12 0 2 0,17-1-2 0,-8 1-3 16,-9 0 1-16,15 0 3 0,-7-1 1 0,-8 1-1 16,17-1-3-16,-17 1 1 0,11 0 3 0,-11 0 0 15,12-3-1-15,-12 3 0 0,11-2 1 0,-11 2 1 16,0 0 4-16,17 0 0 0,-17 0 1 0,9-1 2 16,-9 1 1-16,0 0 1 0,14-3-1 0,-14 3 2 15,8-1 6-15,-8 1-6 0,0 0-3 0,14-2 2 16,-14 2-2-16,9-1 2 0,-9 1-5 0,0 0 3 15,11-3-4-15,-11 3 1 0,0 0 1 0,0 0-2 0,0 0 1 16,12 0 7-16,-12 0-6 0,0 0 4 0,0 0 2 16,0 0-1-16,0 0-3 0,0 0-2 15,0 0-1-15,0 0 3 0,0 0-3 0,0 0 1 16,0 0-5-16,0 0 0 0,0 0-7 0,0 0-10 0,0 0-13 16,0 0-21-16,0 0-21 0,0 0-20 0,0 0-21 15,0 0-29-15,0 0-17 0,0 0-24 16,0 0-168-16,-34 10-375 0,26-9 166 0</inkml:trace>
          <inkml:trace contextRef="#ctx0" brushRef="#br0" timeOffset="77499.78">6648 3113 81 0,'0'0'96'0,"-7"6"-8"0,7-6-4 0,0 0-8 15,0 0-3-15,0 0-4 0,0 0 1 0,0 0-7 0,0 0-2 16,0 0 5-16,0 0-4 0,0 0 0 16,0 0-3-16,0 0 8 0,0 0-4 0,0 0 2 15,0 0-9-15,-17-3 4 0,17 3-5 0,0 0-1 0,0 0-1 16,0 0-10-16,0 0-1 0,0 0-4 0,0 0-4 15,0 0-5-15,0 0-4 0,0 0-2 0,0 0-5 16,0 0 2-16,0 0-2 0,-5 6-2 0,5-6-5 16,0 0 4-16,0 0-5 0,-11 3-1 0,11-3 1 15,0 0-3-15,-6 5 0 0,6-5 0 0,0 0 2 16,-8 6-3-16,8-6-3 0,0 0 6 0,-9 5-10 16,9-5 7-16,0 0-1 0,-8 2 2 0,8-2-4 15,0 0 2-15,0 0-2 0,-9 4 4 0,9-4-1 16,0 0 1-16,0 0-7 0,0 0 6 0,-8 5 1 15,8-5 3-15,0 0-1 0,0 0-3 0,0 0 2 16,0 0-2-16,0 0 2 0,0 0 2 0,0 0-2 16,0 0 0-16,0 0-3 0,0 0-1 0,0 0-1 15,0 0 3-15,0 0-1 0,0 0 5 0,0 0 0 16,0 0 2-16,0 0 0 0,0 0 1 0,0 0 9 16,0 0-8-16,0 0 3 0,0 0 0 0,0 0 0 15,0 0 6-15,22 6 2 0,-22-6 0 0,0 0-3 16,11 0 0-16,-11 0 0 0,0 0 3 0,0 0-2 0,0 0-2 15,15 0 4-15,-15 0-1 0,0 0-2 0,16-3-2 16,-16 3 1-16,0 0-1 0,14 0 1 0,-14 0 1 16,15 0-2-16,-15 0 1 0,12 0-4 15,-12 0 0-15,14-1-1 0,-14 1 0 0,13-2 1 0,-13 2-3 16,14 0 0-16,-14 0-4 0,12 0 2 0,-12 0-6 16,12 2 1-16,-3-1 2 0,-9-1-3 0,13 0 0 15,-13 0-1-15,15 3-3 0,-15-3 0 0,9 3 0 16,-9-3 0-16,13-1-1 0,-13 1 0 0,9 3 1 15,-9-3 2-15,10 1-5 0,-10-1 4 0,10 5 0 16,-10-5-1-16,11 5 0 0,-5-4-1 0,-6-1-1 16,9 2-1-16,-9-2 5 0,13 3-1 0,-13-3 0 15,12 0 2-15,-12 0 1 0,11 1 4 0,-11-1 3 16,12 2 3-16,-12-2 4 0,0 0-2 0,12 0 3 16,-12 0 5-16,0 0-7 0,13 2 3 0,-13-2 1 15,0 0 0-15,9 0 0 0,-9 0 0 0,0 0-2 16,0 0 0-16,0 0-2 0,0 0 4 0,0 0-6 15,0 0-1-15,0 0 2 0,0 0-2 0,0 0 1 0,11 3-6 16,-11-3 0-16,0 0 1 0,0 0-4 0,0 0-1 16,0 0 0-16,0 0-1 0,0 0-2 15,0 0 0-15,0 0-7 0,0 0-11 0,0 0-5 0,0 0-12 16,0 0-12-16,0 0-15 0,0 0-20 0,0 0-22 16,0 0-20-16,0 0-25 0,0 0-21 0,-17 17-31 15,17-17-196-15,-11 7-426 0,11-7 189 0</inkml:trace>
        </inkml:traceGroup>
        <inkml:traceGroup>
          <inkml:annotationXML>
            <emma:emma xmlns:emma="http://www.w3.org/2003/04/emma" version="1.0">
              <emma:interpretation id="{C494AE21-89A6-4F85-AFF6-4AEF27A22017}" emma:medium="tactile" emma:mode="ink">
                <msink:context xmlns:msink="http://schemas.microsoft.com/ink/2010/main" type="inkWord" rotatedBoundingBox="11829,3901 12721,3892 12725,4206 11832,4215"/>
              </emma:interpretation>
            </emma:emma>
          </inkml:annotationXML>
          <inkml:trace contextRef="#ctx0" brushRef="#br0" timeOffset="94291.98">10653 3000 92 0,'0'0'189'0,"0"0"-13"0,0 0-13 15,0 0-9-15,0 0-17 0,0 0-13 0,0 0-13 0,0 0-8 16,0 0-11-16,0 0-4 0,0 0-5 0,0 0 1 16,0 0-9-16,0 0-5 0,0 0-4 15,0 0-4-15,0 0-4 0,-17 22-5 0,17-22-1 0,0 12-6 16,0-12-5-16,0 14-3 0,0-14-4 0,0 13-1 16,0-13-2-16,5 12-2 0,-2-6 1 15,1 0 1-15,-4-6-5 0,8 12-2 0,-4-9 2 16,-4-3-1-16,11 9-2 0,-4-8 1 0,-1 4 3 0,-6-5-3 15,15 4 1-15,-7-4-4 0,-8 0-2 0,17 2-4 16,-7-4 0-16,-10 2-1 0,20 0-2 0,-9 0-1 16,0-3-1-16,-1-2 4 0,2 3-3 0,0-3-6 15,-3-1 4-15,3 2-2 0,-3-2 0 0,3 0 4 16,-4 1-7-16,3-3 1 0,-1 0-2 0,-3-2-1 16,3 0 1-16,-5 3-1 0,3-1 0 0,-2-4-5 15,1 3 1-15,-3 3 1 0,2-6-2 0,-2 2 2 16,-1 2-2-16,-3 8-4 0,2-16 2 0,0 7 0 15,-2 9-3-15,0-14 1 0,0 14 1 0,-2-14 0 16,-2 8 3-16,4 6-4 0,-6-12-3 0,6 12 9 0,-9-11-1 16,5 7-6-16,-4-1 3 0,0 0-1 15,8 5 2-15,-16-6-1 0,7 5-1 0,9 1 2 16,-19-2-3-16,6 2 4 0,-1 0 1 0,0 2-1 0,1 0-4 16,0 2 0-16,-3-3-2 0,3 3-2 0,0 0-6 15,-3 1-1-15,3-2-6 0,2 3-4 0,-4-1-6 16,2 0-6-16,0 0-10 0,1-1-3 15,1 4-13-15,0-4-1 0,1 1-10 0,2 0-15 0,0 0-3 16,0-2-15-16,2 3-15 0,-2-3-10 0,8-3-128 16,-9 10-284-16,1-7 126 0</inkml:trace>
          <inkml:trace contextRef="#ctx0" brushRef="#br0" timeOffset="95174.6">11398 2800 7 0,'0'0'166'0,"0"0"-10"0,0 0-7 15,0 0-11-15,0 0-8 0,0 0-9 0,0 0-7 0,0 0-9 16,0 0-6-16,0 0-9 0,0 0-7 0,0 0-9 16,0 0-1-16,0 0-4 0,0 0-6 0,0 0-5 15,-27 19 1-15,20-13-8 0,1 2-1 0,-5-2-1 16,1 1 1-16,1 2-6 0,-2 0-3 0,-1-1-2 15,1 1-3-15,0-1-7 0,1 2 0 0,1-1-3 16,-3 2 3-16,0-1-9 0,2-2 2 0,3-2-2 16,-3 4-6-16,-1-4 3 0,6 1-2 0,-2-1-2 15,1 0-2-15,1-1-1 0,5-5 0 0,-11 8-3 16,11-8 5-16,-8 9-9 0,8-9 3 0,-5 5 1 16,5-5-4-16,-6 6 1 0,6-6-3 0,0 0 4 15,0 0-3-15,-7 4 1 0,7-4 0 0,0 0 0 16,0 0-1-16,0 0-2 0,0 0 1 0,-7 7 2 15,7-7-2-15,0 0 0 0,0 0-1 0,0 0 0 0,0 0 1 16,0 0 1-16,0 0-2 0,0 0 3 0,0 0-1 16,0 0-1-16,0 0 0 0,0 0-2 0,0 0 1 15,0 0 2-15,0 0 1 0,20 4-4 0,-20-4 2 16,0 0-3-16,0 0 2 0,0 0 0 0,17-2 2 16,-17 2-3-16,0 0 0 0,11 2 2 0,-11-2-3 15,0 0 3-15,14 0-3 0,-14 0 1 16,9 1 0-16,-9-1 2 0,12 1-2 0,-12-1-1 0,14 2 1 15,-6 1 2-15,-8-3 1 0,14 3-3 0,-4 0-1 16,-3-1 3-16,3 2-1 0,-1-3 2 0,0 3 0 16,-1 0-3-16,1-1 3 0,4 1-1 0,-5-4 2 15,2 5 2-15,-1-2 1 0,1 0 0 0,-1 1-1 16,1-2 1-16,-2 2 1 0,2-2-3 0,-3 2 0 16,-7-4 0-16,13 4 1 0,-6-2-1 0,-7-2-1 0,10 4-2 15,-10-4 0-15,9 2 4 0,-9-2-4 16,7 4 3-16,-7-4-3 0,0 0 0 0,0 0-8 15,9 1-9-15,-9-1-8 0,0 0-11 0,0 0-9 16,0 0-13-16,0 0-18 0,0 0-21 0,0 0-21 0,0 0-24 16,0 0-22-16,0 0-131 0,0 0-317 15,0 0 140-15</inkml:trace>
        </inkml:traceGroup>
        <inkml:traceGroup>
          <inkml:annotationXML>
            <emma:emma xmlns:emma="http://www.w3.org/2003/04/emma" version="1.0">
              <emma:interpretation id="{C56E6DEF-A744-457A-8A1F-B084A7E0D987}" emma:medium="tactile" emma:mode="ink">
                <msink:context xmlns:msink="http://schemas.microsoft.com/ink/2010/main" type="inkWord" rotatedBoundingBox="13127,3810 15808,3783 15815,4496 13134,4523"/>
              </emma:interpretation>
            </emma:emma>
          </inkml:annotationXML>
          <inkml:trace contextRef="#ctx0" brushRef="#br0" timeOffset="97218.36">13504 2925 160 0,'0'0'183'0,"0"0"-11"0,0 0-6 15,-17 25-20-15,16-19-11 0,1-6-8 0,-5 8-17 0,5-8-5 16,-6 11-9-16,6-11-7 0,0 9-11 15,0-9-4-15,-2 7-9 0,2-7-4 0,0 0-4 0,0 14-6 16,0-14-1-16,2 8 1 0,-2-8-5 0,4 8 3 16,-4-8 1-16,8 7 5 0,-3-5 1 15,-5-2 0-15,12 4-2 0,-12-4-7 0,13 2-1 16,-4 1-6-16,2-2-4 0,-11-1 0 0,19-1-3 0,-5 2-4 16,-3-2-2-16,4-2-4 0,-15 3-2 0,22-2-1 15,-8 1-2-15,-2-2-3 0,2 1 0 0,-6 0 3 16,3-3 1-16,-3 3 5 0,1-4 1 0,-1 2 4 15,-8 4-4-15,15-8 0 0,-8 3 4 0,-2 0-3 16,-5 5 1-16,8-10 0 0,-4 6 0 0,-4 4-7 16,1-13 1-16,-1 13-6 0,0-11-1 0,0 11-1 15,0 0-2-15,-8-15-1 0,8 15-1 0,-9-9-4 16,3 2 1-16,-2 1-1 0,-1 4 2 0,1-4-3 16,-3 2-1-16,-2-1-1 0,-1 1 0 0,2 1 3 15,-1 0-5-15,-3 1 0 0,3-2-1 0,0 4-3 16,-3 0 6-16,3 0-2 0,2 3-3 0,-4-6 1 15,15 3 2-15,-19 4-7 0,8-2-1 0,1-2-6 16,10 0-2-16,-17 6-5 0,10-3-7 0,1 2-4 16,6-5-6-16,-12 7-6 0,7-3-3 0,5-4-5 0,-12 6-13 15,7-1-13-15,5-5-7 0,-7 11-18 16,5-6-11-16,2-5-21 0,0 12-16 0,0-12-13 0,0 0-34 16,2 17-102-16,-2-17-323 0,7 8 144 0</inkml:trace>
          <inkml:trace contextRef="#ctx0" brushRef="#br0" timeOffset="97659.94">13711 2966 207 0,'0'0'216'16,"0"0"-17"-16,0 0-18 0,0 0-19 0,0 0-12 15,9-2-17-15,-9 2-13 0,0 0-10 0,0 0-13 16,0 0-12-16,0 0-5 0,9 6-7 0,-9-6-7 15,7 5-4-15,-7-5-5 0,5 8-3 0,-5-8-5 16,8 6-5-16,-8-6-4 0,6 10-2 0,-2-7-4 16,-4-3-5-16,11 6 1 0,-6-1 2 0,-5-5-4 0,12 5 1 15,-6-2-2-15,-6-3-1 0,13 6 3 16,-4-5 4-16,-1 1-4 0,-8-2-2 0,17 3 2 16,-6-3-2-16,-11 0-3 0,18 0 0 0,-6-3 0 0,-1 3 0 15,3 0-8-15,-1-2 2 0,1 0-1 0,-1 0 0 16,-1-1-3-16,-2 0 1 0,2-1 0 0,-1 1-1 15,-2 0-1-15,0 0 2 0,1-1 5 0,-10 4 6 16,12-7 2-16,-5 3 4 0,-1 0 0 0,-6 4-3 16,8-9 4-16,-4 2-4 0,-4 7-2 0,5-11-5 15,-5 11-3-15,0-12-3 0,0 12 1 0,-5-12-3 16,5 12-3-16,-12-12-2 0,7 8-1 0,-3-1-5 16,-2 2 2-16,-2 0-1 0,-1 3-4 0,-2-4-5 15,1 4-4-15,-3 1-11 0,0-1-3 0,-4 3-9 16,0 0-7-16,0 0-9 0,-1 3-14 0,2 3-16 15,3-6-10-15,-4 6-14 0,6-3-23 0,-1 3-25 16,0-2-20-16,2 0-27 0,-2 1-156 0,1 0-383 16,3-1 169-16</inkml:trace>
          <inkml:trace contextRef="#ctx0" brushRef="#br0" timeOffset="99974.32">14542 3002 111 0,'0'0'121'0,"1"-9"-12"0,-1 9-3 15,0 0-10-15,0 0-9 0,0 0 2 0,0 0-10 16,6-7 3-16,-6 7-4 0,0 0-1 0,0 0-9 16,0 0 0-16,0 0 1 0,0 0-2 0,0 0-3 0,2-8 6 15,-2 8 0-15,0 0 1 0,0 0 1 16,0 0 3-16,0 0-5 0,0 0-1 0,0 0-5 15,0 0-4-15,0 0-11 0,0 0-6 0,0 0-2 16,0 0 2-16,0 0 4 0,0 0 6 0,0 0 1 16,0 30-3-16,-2-19-5 0,-5 0-2 0,2 4-6 15,0 3-1-15,-4 3-5 0,-3 0-3 0,3 1-13 16,-8 6-18-16,-3 0-27 0,4 2-20 0,-1 3-24 0,2-5-36 16,-1 0-30-16,-2 5-31 0,-2-5-171 0,-3-5-370 15,6-3 165-15</inkml:trace>
          <inkml:trace contextRef="#ctx0" brushRef="#br0" timeOffset="95918.21">12180 2792 11 0,'-9'-3'180'0,"9"3"-13"0,-15-1-7 0,15 1-3 16,-14 1-6-16,14-1-6 0,-17 0-5 15,7 1-4-15,-2-1-4 0,-1 2-11 0,4 0-4 16,-1 4-6-16,1-4-10 0,-1 2-7 0,1 0-6 15,-6 2-8-15,6 0-3 0,-3 1-7 0,1 3-2 16,0-5-8-16,1 4-5 0,-1-1-4 0,2 2-5 0,0-1-5 16,1 0-5-16,-1 0-3 0,1 1-6 0,2 1 2 15,-2-1-5-15,1-2-4 0,5 2 2 0,-5 0-2 16,2-3-7-16,1 3 4 0,3-1-3 0,-3-1-1 16,4-8-3-16,-6 20 2 0,6-10-1 0,0-1-2 15,0-9-1-15,0 15-2 0,3-8-2 0,-3-7 3 16,5 14 3-16,-1-7-3 0,1 2-1 0,1-3-1 15,0-2 5-15,1 1-3 0,6 1-3 0,-5-4 1 16,5 2 1-16,1 0-1 0,-2-2 0 0,1-1-1 16,3 2 0-16,-2-3 0 0,3 0-1 0,0-3 0 15,5 2 2-15,-7-1-1 0,4 0 0 0,-6 1-2 16,2-4 1-16,0 3 1 0,1-1 0 0,-4 0-1 16,-3 0 3-16,1 3-5 0,-10 0-2 0,16-4 3 0,-8 2 0 15,-8 2-2-15,12-3 3 0,-12 3-2 16,0 0-3-16,10-1-14 0,-10 1-8 0,0 0-14 15,0 0-13-15,11-2-14 0,-11 2-16 0,0 0-14 0,0 0-25 16,0 0-17-16,10-4-29 0,-10 4-20 0,0 0-155 16,0 0-370-16,0 0 165 0</inkml:trace>
          <inkml:trace contextRef="#ctx0" brushRef="#br0" timeOffset="96602.88">13022 2706 98 0,'0'0'177'0,"0"0"-5"0,0 0-14 15,0 0-9-15,0 0-13 0,0 0-2 0,0 0-7 16,0 0-12-16,0 0-3 0,0 0-6 0,0 0-7 16,-32 15-4-16,22-9-6 0,-3 0-3 0,1 3-5 15,-4 0-4-15,1-2-5 0,-2 2-1 0,2-1-8 0,0 1-6 16,2-1-4-16,-4 0-5 0,4 1-6 0,-6-1-4 15,4 0 2-15,2 3-8 0,-2-4-6 16,3 0 2-16,1 1-2 0,-2-2 0 0,1 3-10 16,1-1 4-16,1-2-9 0,2 0 4 0,1 0-2 0,1 0-2 15,-3 0-2-15,2-1 1 0,2 1-3 0,5-6 0 16,-10 9 2-16,7-3-4 0,3-6 1 0,-11 7-3 16,11-7 3-16,-6 9-2 0,6-9-3 0,-5 10 0 15,5-10 0-15,-6 6 6 0,6-6-6 0,0 0 1 16,-5 8 4-16,5-8-4 0,0 0-3 0,0 0 2 15,0 0 0-15,-5 6 0 0,5-6-1 0,0 0-1 16,0 0 4-16,0 0-1 0,0 0-1 0,0 0 2 16,0 0 2-16,12 10-2 0,-12-10-2 0,12 3 1 15,-12-3 0-15,15 3 0 0,-15-3-1 0,16 1-1 16,-7-1 1-16,-9 0 0 0,21 0 1 0,-8 2-3 16,1-2 7-16,0 3-6 0,-3-3 4 0,2 2-5 15,2-2 6-15,-2 1-3 0,-3-1-1 0,-1 1 2 16,3 1-1-16,3 1-1 0,-6-2 2 0,2-1-1 15,-11 0 3-15,23 4-1 0,-14-2 0 0,-1-1-2 16,2 1 5-16,-10-2-6 0,18 2 3 0,-8-2-3 16,-10 0-1-16,14 1 1 0,-7 2 1 0,-7-3-5 0,15 3-1 15,-8-2-9-15,-7-1-7 0,12 2-10 0,-12-2-11 16,10 0-17-16,-10 0-15 0,10 0-17 0,-10 0-22 16,10 3-18-16,-10-3-33 0,10 1-49 0,-10-1-113 15,0 0-350-15,16-4 155 0</inkml:trace>
        </inkml:traceGroup>
        <inkml:traceGroup>
          <inkml:annotationXML>
            <emma:emma xmlns:emma="http://www.w3.org/2003/04/emma" version="1.0">
              <emma:interpretation id="{EC9634A1-D2E7-484A-B44E-73AB673480F3}" emma:medium="tactile" emma:mode="ink">
                <msink:context xmlns:msink="http://schemas.microsoft.com/ink/2010/main" type="inkWord" rotatedBoundingBox="16483,3692 18558,3671 18564,4197 16488,4217"/>
              </emma:interpretation>
            </emma:emma>
          </inkml:annotationXML>
          <inkml:trace contextRef="#ctx0" brushRef="#br0" timeOffset="100472.32">15706 2714 194 0,'-3'12'202'0,"3"-12"-13"0,0 13-14 15,0-13-7-15,0 12-9 0,4 0-5 16,-4-3-10-16,0-9-9 0,-1 22-5 0,-2-12-5 0,2 5-8 15,-1 0-11-15,0-3-10 0,0 2-8 0,1-1-7 16,1 1-8-16,-1-1-1 0,-3 1-13 16,3-3-4-16,-2 1-4 0,-1 2-6 0,-1-2-2 15,2 2-5-15,-3-1-16 0,3-1-17 0,-6 1-20 0,4 0-25 16,-3-1-28-16,-1 0-24 0,1 2-29 0,-3-3-28 16,2-3-26-16,0 1-170 0,-4 0-373 0,3-2 165 15</inkml:trace>
          <inkml:trace contextRef="#ctx0" brushRef="#br0" timeOffset="101968.72">15226 2862 57 0,'0'-12'137'0,"0"12"-21"0,4-11-7 0,-4 11-10 15,6-11-5-15,-2 2-17 0,0 3 1 0,1-3-5 16,1 2-5-16,4-2-6 0,-2-1-2 0,4-1 2 16,-1 2-2-16,6-3 2 0,0-1 0 0,4 4 0 15,-4-6 1-15,2 6-3 0,-5 2-5 0,2-2-4 0,-1 0 0 16,-2 3-4-16,3-1-4 0,-3 0-5 0,3-1 0 15,-2 3-5-15,-1-3-3 0,2 3-5 16,-1-1 3-16,2 3-5 0,-3-3-4 0,1 3 4 16,-2 0-3-16,0-3-3 0,0 3 0 0,1 2-1 0,-3-2-1 15,3 3-4-15,-13 0 2 0,22 0-1 0,-14 0 5 16,7 3-3-16,-6-2-2 0,3 2 4 0,-1 3-1 16,0-2 4-16,-2 1 1 0,0 3-3 0,2 2 4 15,-1 0 0-15,-3 0 7 0,0 1 2 0,1 1-1 16,-1 2-5-16,-2-1 0 0,2 0 8 0,-2 1-6 15,0 0-11-15,-1 1 3 0,0-4 1 0,1 1-1 16,-2 1 0-16,5-1 0 0,-6-2 0 0,-1 5-1 16,5-3 1-16,-4 0-3 0,0-3 2 0,2 2-3 15,-2 0-4-15,2 0 4 0,-3-1-4 0,3 2 2 16,-2-2 0-16,-1 2-6 0,0 0 6 0,2-4-2 16,-2 3-1-16,0 1-4 0,2 0 0 0,-2-2 1 15,-1 0 2-15,2-1-2 0,-2-9 0 0,0 17-2 16,1-10 0-16,2 2-4 0,-3-9-2 0,1 11-7 15,-1-11-5-15,1 10 0 0,-1-10-3 0,0 0-3 16,3 12 1-16,-3-12-1 0,0 0 4 0,0 0 2 16,2 6 2-16,-2-6 3 0,0 0-4 0,0 0-9 15,16-3-2-15,-16 3-7 0,11-9-5 0,-4 5-5 16,0-3-2-16,3-1-3 0,-2 0-3 0,1-1 9 0,3 2 0 16,-1-2 10-16,-4 0-10 0,0 4 11 0,2-4 0 15,-1 3 2-15,1-2 4 0,-2 0 1 16,1 4 2-16,-3-2-3 0,-5 6 12 0,10-7 4 15,-5 2 3-15,-5 5-4 0,8-6 7 0,-8 6-4 0,9-5 4 16,-9 5 0-16,0 0-2 0,10-5 7 0,-10 5-4 16,0 0 4-16,0 0 4 0,11 3-3 15,-11-3 8-15,0 0-2 0,11 6 8 0,-6-2-4 16,-5-4 1-16,8 9-2 0,-4-4 8 0,1 1-9 0,0-1 0 16,0 3 0-16,-1-2 5 0,2-2-4 0,0 1 3 15,5 3 0-15,-2-3 5 0,-3-2 1 0,6 3-2 16,-4-6-1-16,4 6 0 0,-1-3 0 0,5-2-6 15,-3 1 3-15,4-2-3 0,-1-2-2 0,-2 1 1 16,10 1-3-16,-1-3 0 0,3 1-1 0,-3-2-3 16,2 1 1-16,-3-3 1 0,0 1-1 0,-1-2-4 15,-4 3-5-15,0 0-3 0,0-1-1 0,-4-1 5 16,1 0-5-16,-2 0 1 0,-4 0-1 0,1 2 0 16,-2-2-8-16,0-4 3 0,-3 5 2 0,-1-4-1 15,-3 9-1-15,3-12 3 0,-3 12-5 0,-4-13 4 16,4 13-1-16,-8-11 4 0,0 3-1 0,0 2-4 15,-4 1 2-15,2-1 2 0,0 3 5 0,0 1 2 16,10 2-1-16,-18-1 2 0,8 1 7 0,10 0-5 16,-23 0 2-16,10 3 0 0,4 0-5 0,0 0 4 15,0 0 1-15,1 2-5 0,-1 0 1 0,2 0 1 16,1 5 2-16,1-5-2 0,5-5-2 0,-7 13 3 16,6-4-2-16,1-9 1 0,-4 15 0 0,2-8 2 15,2-7-7-15,6 17 8 0,-4-10-3 0,7 5 3 0,1-4-4 16,-1-4 4-16,0 4-1 0,5 0 2 0,-2-5 5 15,2 1-2-15,3-2 6 0,0 2-4 16,7-3 4-16,-1 0 0 0,0 2-1 0,-1-6-2 0,1 3-1 16,0 0-1-16,-6-2 0 0,0 1 1 0,-2-2-3 15,0 0 2-15,-1 0-5 0,1 0 4 0,-4 0 0 16,1-2-1-16,0 0-3 0,-4 2 2 0,1-1 4 16,-9 4 4-16,14-7-1 0,-7 3 4 0,-7 4 3 15,10-5 2-15,-10 5-1 0,0 0-5 0,11-4-2 16,-11 4 1-16,0 0-7 0,7-3 1 0,-7 3-6 15,0 0 1-15,0 0 0 0,0 0-2 0,0 0 2 16,0 0-2-16,8 10 1 0,-8-10-2 0,2 11 2 16,-2-11-2-16,0 0-2 0,-2 13 3 0,2-13 0 15,2 10-1-15,-2-10 1 0,0 11-3 0,0-11 3 16,0 0 0-16,2 13-3 0,-2-13 2 0,3 9-1 16,-3-9-1-16,2 5 4 0,-2-5-1 0,0 0-4 15,6 6 2-15,-6-6 1 0,0 0 0 0,0 0 0 16,6 5 0-16,-6-5-2 0,0 0 2 0,0 0-11 15,0 0-6-15,0 0-3 0,21-10-1 0,-14 4-7 16,-1 2 0-16,1-2-4 0,-1 0-5 0,2-3 4 16,-1 3 0-16,2-2 2 0,0 0-1 0,-1 3 0 15,1-3 6-15,-1 3 2 0,-2-4 0 0,4 3 7 0,-4 0 2 16,1 1 3-16,-1 1 5 0,-6 4 5 0,12-7 1 16,-4 5-2-16,-8 2 5 0,11-4 4 15,-11 4 3-15,15 4 0 0,-15-4 6 0,14 5 0 16,-7-3 6-16,2 3 2 0,1 3 1 0,1-2 4 0,-1 1-1 15,-1 3-1-15,2-3-3 0,1 1-6 0,-1 1 4 16,0-3-6-16,-1 4-2 0,2-2 0 0,-3 1-11 16,3-3-20-16,-4 2-19 0,-2-2-29 0,1 0-24 15,0-1-27-15,-1 1-44 0,-2 0-51 0,-4-6-131 16,10 4-370-16,-10-4 165 0</inkml:trace>
        </inkml:traceGroup>
        <inkml:traceGroup>
          <inkml:annotationXML>
            <emma:emma xmlns:emma="http://www.w3.org/2003/04/emma" version="1.0">
              <emma:interpretation id="{A4DA0F88-C817-47D1-A4E9-B8EBD8936A34}" emma:medium="tactile" emma:mode="ink">
                <msink:context xmlns:msink="http://schemas.microsoft.com/ink/2010/main" type="inkWord" rotatedBoundingBox="19254,3545 22371,3514 22378,4284 19262,4314"/>
              </emma:interpretation>
            </emma:emma>
          </inkml:annotationXML>
          <inkml:trace contextRef="#ctx0" brushRef="#br0" timeOffset="102833.83">18000 2969 16 0,'0'0'219'0,"0"0"-27"0,0 0-13 0,0 0-19 15,0 0-16-15,0 0-13 0,14-7-12 0,-14 7-5 16,15-4-9-16,-5 3-17 0,2-3 0 0,1 4-9 15,1 0-7-15,3 0-6 0,2 0-8 0,-2-2-5 16,1 2-3-16,-2 0-4 0,2 0-10 0,-1-1-2 16,0 1-12-16,6-3-15 0,-8 3-18 0,0 3-16 15,-1-6-15-15,3 3-19 0,-2 0-21 0,0-3-15 16,2 0 2-16,-2 3-29 0,-2-3-133 0,0 2-278 16,2-4 123-16</inkml:trace>
          <inkml:trace contextRef="#ctx0" brushRef="#br0" timeOffset="102552.76">18261 2663 70 0,'11'-6'192'0,"-1"0"-12"15,1 0-11-15,-5-3-10 0,2 1-7 16,-1 0-17-16,-1-1-10 0,-1 2-10 0,1-2-13 0,-1 0-7 16,1 0-6-16,-3-1-12 0,0-1-7 15,1 2-4-15,-4-1-4 0,0 10-3 0,1-16-4 0,-2 8-11 16,1 8-5-16,-6-15-1 0,1 4-8 15,0 3-5-15,-2 2 3 0,1 0-3 0,-5 1-8 16,1 1 0-16,-2-1-1 0,3 2-10 0,-3 3 6 0,12 0-1 16,-26 0-2-16,16 0-1 0,0 2-2 0,0-1-2 15,0 4-2-15,3-1 1 0,-3 4 0 0,3-2-4 16,-1 5-1-16,-1-3 5 0,2 3 1 0,2 2-9 16,3-1 8-16,-4 0-1 0,4 6 3 0,0-5 2 15,1 8 2-15,0-5-3 0,1 3 1 0,1 2 4 16,2 0 5-16,-1 1-1 0,0-1 6 0,-1 3 4 15,-1-2-2-15,4-1 3 0,1-1 2 0,-4 3-1 16,1-2 1-16,3-1 3 0,-2 0-1 0,-2-3 2 16,2-4 1-16,-3 6-4 0,3-4-4 0,-1-1-2 15,0 2 4-15,0-3-1 0,-1 2 4 0,3 1-3 0,-1-4 1 16,-3 2-3-16,2-1-4 0,-1-3-2 16,2 5 2-16,0-3-6 0,-2-2 2 0,-1-1 0 15,1 3 0-15,2-1-5 0,-2-1 1 0,-1-10 1 16,0 19 1-16,0-13-7 0,0-6-8 0,2 8-9 0,-2-8-11 15,0 0-13-15,0 16-15 0,0-16-20 16,0 7-16-16,0-7-9 0,0 0-14 0,0 12-20 16,0-12-11-16,0 0-13 0,0 0-30 0,0 0-165 15,0 0-373-15,0 0 166 0</inkml:trace>
          <inkml:trace contextRef="#ctx0" brushRef="#br0" timeOffset="103092.97">18638 2761 197 0,'0'0'188'0,"-18"6"-7"0,8-4-7 0,10-2-11 15,-17 10-10-15,10-5-11 0,-4 3-14 0,3 0-8 0,-2 1-13 16,2-1-9-16,-1 3-9 0,1 0-10 15,1-3-4-15,2 5-10 0,-1-6-6 0,2 4-6 16,-2 0-3-16,5 3-9 0,-3-6 1 0,3 1-5 16,1-9-4-16,0 17-2 0,0-7-5 0,1-1-11 0,3-2-13 15,-1 0-19-15,1 1-12 0,1 0-18 0,-2-3-22 16,-3-5-18-16,11 10-25 0,-3-6-16 0,-8-4-35 16,15 2-120-16,-9-1-306 0,-6-1 135 0</inkml:trace>
          <inkml:trace contextRef="#ctx0" brushRef="#br0" timeOffset="103594.88">18796 2892 165 0,'7'-6'234'0,"-7"6"-15"0,0 0-27 16,0 0-17-16,0 0-19 0,0 0-19 0,0 0-14 15,0 0-10-15,0 0-11 0,0 0-4 0,0 0-11 16,10 17-5-16,-10-17-7 0,4 11-8 0,-4-11-5 15,5 9-4-15,-5-2-7 0,0-7-4 0,5 11-1 16,-3-5-9-16,-2-6 0 0,2 15-7 0,-2-15 1 16,4 8-4-16,-4-8-3 0,5 11 4 0,-5-11-6 15,2 9-1-15,-2-9-3 0,0 0-10 0,4 10-11 16,-4-10 4-16,0 0-3 0,2 7 3 0,-2-7-3 16,0 0 6-16,0 0-5 0,0 0-10 0,0 0-1 15,0 0 1-15,0 0-1 0,0 0-4 0,0 0-4 16,0 0-1-16,9-26 1 0,-7 19 0 0,-2 7 7 15,6-18-9-15,-2 9 7 0,1 3 0 0,-1-6-5 0,2 3 8 16,3-1 2-16,-3-2 0 0,2 1-5 0,0 4 11 16,-4 0 1-16,4 1-8 0,-2 0 12 15,-1 0 1-15,3 1 4 0,-1 1 3 0,-7 4-6 16,9-6 10-16,-9 6 1 0,9-6 0 0,-9 6-1 0,9-5-2 16,-9 5 2-16,0 0 1 0,11-1 3 0,-11 1-5 15,0 0 4-15,13 5 4 0,-13-5-1 0,6 7 1 16,0-1 3-16,-1-2 5 0,0 2-4 0,0 4 1 15,-1-3 4-15,0 1-6 0,1 3 3 0,2 0-3 16,-3-4-2-16,-2 2 2 0,1 1-7 0,1-1 0 16,0 3-3-16,-3-4 4 0,2 2-1 0,-1 0-6 15,0-2-10-15,-2-8-16 0,0 19-21 0,2-11-23 16,-2-8-20-16,-2 15-15 0,2-15-29 0,0 11-25 16,0-11-28-16,0 0-172 0,0 12-376 0,0-12 166 15</inkml:trace>
          <inkml:trace contextRef="#ctx0" brushRef="#br0" timeOffset="103972.68">19365 2703 30 0,'0'0'185'0,"0"0"-19"0,1-11-18 0,-1 11-16 16,0 0-7-16,0 0-10 0,0 0-7 16,0 0-10-16,0 0-2 0,0 0-6 0,21 23-2 15,-18-14-3-15,4 0-8 0,-3 3-3 0,1 1-2 0,1-2 1 16,0 2-2-16,-1 1-1 0,1 1-2 16,-1-3-10-16,0 4 1 0,-2-3-3 0,1 2 4 15,0-1-3-15,-3-2 2 0,0 3-10 0,1-3-1 16,-2 3-7-16,-2-3 1 0,1-1-6 0,0 3 0 0,-2-3-2 15,-2-3-2-15,2 6-2 0,-3-6-3 0,0 6-6 16,-3-5-13-16,1-3-24 0,-2 3-23 0,0 1-24 16,3-8-27-16,0 6-38 0,1-6-11 0,6-2-29 15,-12 6-180-15,6-2-375 0,6-4 167 0</inkml:trace>
          <inkml:trace contextRef="#ctx0" brushRef="#br0" timeOffset="104267.65">19756 2903 104 0,'0'0'217'0,"0"0"-12"0,15-3-20 15,-15 3-11-15,16-5-17 0,-8 4-3 0,-8 1-5 16,22-2-11-16,-8 2-3 0,2-3-11 0,0 3-5 15,-1 0-7-15,2 0-7 0,-1-2-4 0,1 2-6 16,-1-4-10-16,2 4-7 0,-1-2-2 0,0 1-3 16,-3 1-7-16,2-2-5 0,-1 1-2 0,-1 1-8 15,0-4-3-15,1 4 0 0,-4-2-6 0,-1 2-7 16,4-3 0-16,-14 3-6 0,17-1-1 0,-17 1-4 16,16-1-2-16,-16 1 6 0,13-4-15 0,-13 4-14 15,8 0-8-15,-8 0-17 0,0 0-21 0,0 0-16 0,0 0-21 16,0 0-23-16,0 0-25 0,0 0-23 15,0 0-20-15,-23 19-29 0,10-14-158 0,0 1-393 16,-3-3 174-16</inkml:trace>
          <inkml:trace contextRef="#ctx0" brushRef="#br0" timeOffset="104524.1">19814 3034 180 0,'0'0'191'0,"25"2"-11"0,-25-2-7 0,19 0-10 16,-6-2-3-16,2-2-3 0,0 4-4 0,3-2-2 16,3 1-9-16,-3 0-5 0,4-1-4 0,-5-1-6 15,6 1-15-15,-5 1-6 0,-4-2-7 0,6 3-11 16,-6-1-6-16,3 1-9 0,0 0-6 0,-4 0-9 16,2 0-4-16,-15 0-4 0,18-1-8 0,-8 1-4 15,-10 0-11-15,15 1-12 0,-15-1-19 0,10 1-17 16,-10-1-24-16,0 0-13 0,11 3-16 0,-11-3-19 15,0 0-33-15,0 0-38 0,0 0-34 0,0 0-165 16,0 0-392-16,0 0 173 0</inkml:trace>
          <inkml:trace contextRef="#ctx0" brushRef="#br0" timeOffset="109826.17">20739 2571 22 0,'-19'2'146'0,"19"-2"-9"0,0 0-12 16,-6 6-3-16,6-6-5 0,0 0-12 0,-12 10-3 15,7-4-6-15,5-6-5 0,-11 11-7 0,7-3-15 16,-1 1-3-16,0 0-8 0,0 4 1 0,1-2-3 15,1 2-2-15,-1-1-3 0,-1 4-7 0,4-2-2 16,-3 1 6-16,2 1-5 0,1-1-2 0,1 0-1 0,-1 2-3 16,1-3 0-16,1 2-1 0,0-1-2 0,1 1-9 15,0-2-2-15,1 0 2 0,0 1 1 16,-1-3-3-16,0-1-2 0,1 3 0 0,-1-3-3 16,0 1 3-16,0-1-3 0,-1-1 2 0,2 0-2 0,-2 0-4 15,-1-10 3-15,1 14-1 0,1-7-3 16,1 2 0-16,-3-9 3 0,6 12-2 0,-5-7 2 0,-1-5 3 15,9 10 0-15,-5-6 7 0,-4-4-1 0,14 6 1 16,-6-4-1-16,1-2-1 0,6 0-5 0,1 0 1 16,-1-2-3-16,1 2-1 0,1-4 0 0,-1 1-4 15,-1-3-2-15,1 0 0 0,1 0 0 0,0 0-3 16,-1 0 1-16,3-4-2 0,-4 1-4 0,-1 3-1 16,4-7-1-16,-6 4-2 0,2-2-2 0,0 1-4 15,-3 1-1-15,0-3 1 0,0 2-1 0,0-1-2 0,-3-3 1 16,-2 3 3-16,1 2-1 0,1-4 3 15,-6 4-5-15,5-2 0 0,-2 0-4 0,-1-3 0 16,-1 2-5-16,-1-2 1 0,0 0 4 0,-1 1-4 16,1 1-2-16,0-3-9 0,-2 5 1 0,0-3 4 0,-2 0-1 15,2 0-2-15,0-2-7 0,-3 5 5 16,3-3 4-16,-4 3 5 0,2-3-4 0,-2 4 5 16,2-3-1-16,-2 1 7 0,1 0-5 0,-1 1 3 0,-1 3-1 15,2-1 3-15,3 8 5 0,-6-14-7 0,-2 10 4 16,8 4 2-16,-9-9-2 0,9 9 4 0,-11-6-3 15,11 6 3-15,-13-6-2 0,13 6 5 0,-15 0-4 16,15 0 1-16,-19 0 5 0,10 3-3 0,0 0-1 16,-3-3 5-16,2 6 0 0,-2-6-2 0,-2 5-2 15,2 0 1-15,-2 1 4 0,1-1-1 0,-2-1-3 16,3 5 5-16,1-2-5 0,-6-1 4 0,4 1 3 16,-3 0-3-16,3 1 3 0,-5 3-1 0,3-2 3 15,2 1 3-15,0 1-3 0,3-3 2 0,-4 3-3 16,4-1 0-16,0 1-3 0,0-1 4 0,-1-1-3 15,1 0 4-15,4 0-4 0,-1-3 3 0,2 0-5 16,0 0 5-16,5-6-5 0,-7 9 5 0,7-9-6 16,-4 10 6-16,4-10-1 0,-2 8 1 0,2-8-2 15,0 0 4-15,0 0-5 0,6 12 8 0,-6-12 0 16,8 4 2-16,-8-4 0 0,21 4-2 0,-13-5 5 16,8 1 0-16,-2 0 1 0,3-3 0 0,5 0 4 15,6 2-4-15,-6-2 4 0,-1 0-1 0,2-3-3 16,0 4 4-16,-6-2-5 0,1 2 1 0,-1-1-2 15,-1 2-4-15,-3-4 0 0,2 4-2 0,0-3 0 0,-1 4-2 16,-6-1 0-16,-8 1-1 0,22-1-5 16,-15-2-8-16,-7 3-15 0,18 0-10 0,-18 0-16 0,13 0-15 15,-13 0-15-15,14 3-21 0,-14-3-28 0,12 1-18 16,-12-1-140-16,7 2-309 0,-7-2 137 16</inkml:trace>
        </inkml:traceGroup>
        <inkml:traceGroup>
          <inkml:annotationXML>
            <emma:emma xmlns:emma="http://www.w3.org/2003/04/emma" version="1.0">
              <emma:interpretation id="{ED451149-F610-48E3-996C-3305FC6ECACB}" emma:medium="tactile" emma:mode="ink">
                <msink:context xmlns:msink="http://schemas.microsoft.com/ink/2010/main" type="inkWord" rotatedBoundingBox="22837,3436 24987,3415 24998,4530 22848,4551"/>
              </emma:interpretation>
            </emma:emma>
          </inkml:annotationXML>
          <inkml:trace contextRef="#ctx0" brushRef="#br0" timeOffset="106531.12">21778 2573 13 0,'-8'5'201'0,"-4"-3"-12"16,-2 4-11-16,1 0-13 0,-3 4-8 0,4-2-9 16,-5 7-8-16,2-4-11 0,-1 4-5 0,0 4-6 15,3-2-11-15,0 1-10 0,4 1-11 0,4-1-8 16,0 1-10-16,-2-1 0 0,4 3-7 0,1-2-8 16,4 3-3-16,-2-1-5 0,3-2-5 0,1-6-2 15,1 7-3-15,3-2-3 0,-1-3-11 0,3-4-6 16,-1 1-18-16,0-1-11 0,2-1-16 0,-3 1-21 15,5-4-13-15,-5 2-19 0,3-5-32 0,2 1-17 16,-2-2-30-16,-1 0-139 0,2-3-325 0,1 0 144 0</inkml:trace>
          <inkml:trace contextRef="#ctx0" brushRef="#br0" timeOffset="111229.47">22149 2732 81 0,'0'0'191'0,"0"0"-16"16,5-6-18-16,-5 6-12 0,0 0-10 0,0 0-14 16,0 0-9-16,13-1-11 0,-13 1-8 0,0 0-4 0,0 0-11 15,0 0-2-15,17 8-6 0,-11-1 0 16,-1-2-5-16,0 2-3 0,-5-7-3 0,7 15-10 16,-5-7 1-16,-2 1-4 0,4 1-5 0,-3 0-3 15,-1 2-1-15,0-12-3 0,-2 21 0 0,-1-12-5 16,1 0 1-16,-4 2-5 0,0 0-1 0,-1-2-1 15,-3 0-1-15,-1 4 0 0,-2-5-3 0,-1 1 0 0,4-2-6 16,-5 2 1-16,2-3-3 0,-3-3 0 0,5 0-3 16,-2 1-2-16,1-2-2 0,0 1-1 0,2-3 1 15,10 0 0-15,-14 0 0 0,14 0-6 16,-18-5 0-16,13 1-2 0,5 4 2 0,-12-10 1 0,10 4-3 16,2 6-2-16,-3-14 1 0,3 14-2 0,0-20 0 15,3 6 0-15,-1 3 0 0,2-1 0 0,1-1-3 16,1 1 0-16,3-1 6 0,-1 2-6 0,1 0 3 15,-1 1 1-15,2-1-3 0,-1 4 5 0,2-2-1 16,-1 1-3-16,3 0 5 0,2 1 0 0,-4 3-2 16,2-2 2-16,-1 2-2 0,4 2 3 0,-3-1 4 0,4 3 0 15,-5 0-2-15,1 0 0 0,2 3 2 16,0-2-1-16,-1 0-1 0,-1 3 0 0,4 2 3 16,-6-1 0-16,2 5-3 0,-1-3 2 0,1 2 2 15,-3 3-1-15,1-1 2 0,3 4 1 0,-4-1 6 0,1-2-4 16,1 6 0-16,-1-5-2 0,-3 6 2 15,4-1-3-15,-4-1 4 0,-2-2 1 0,2 4 1 16,-1-5 0-16,1 2 1 0,-2 5-3 0,2-2-1 0,-3 0 1 16,2 2 0-16,-3 1 3 0,1-4-2 0,-3 0-1 15,4 5 1-15,-4-2-3 0,0-1-2 16,-1 0 6-16,-1 1-6 0,0 0-1 0,-1-2 2 16,-1-1 0-16,2-4-1 0,-2 0 2 0,2 1-3 0,-4-3 2 15,2 3-3-15,1-3 2 0,-3-1-2 0,3 1 0 16,0-4 3-16,1-8-2 0,0 13 3 15,0-13-4-15,-4 11-1 0,4-11 3 0,-6 11-1 0,6-11 9 16,-5 6-1-16,5-6-1 0,-12 5-2 0,6-1 1 16,6-4 0-16,-17 0 0 0,17 0-1 0,-20-1-3 15,6-2 2-15,0 0-1 0,1 0-2 0,-2-3 0 16,2 1 4-16,-3-1-5 0,2-2 5 0,0 0 1 16,-3-6-2-16,0 3 3 0,0-6-1 0,5 5 0 15,1 0 0-15,0-5-1 0,1 3 3 0,5-1-4 16,-1 2 1-16,3-3-1 0,-1 1-1 0,6-1 0 15,0 0-4-15,1-4 7 0,3-2-3 0,1 9-2 16,3-5-1-16,2-3 1 0,2 5-3 0,-1-3 1 16,3 2-1-16,-1 1-2 0,2 0 1 0,0 2-2 15,-2-4-2-15,1 5-19 0,0 3-5 0,-9-2-12 16,8 2-15-16,-5 2-9 0,-1-1-16 0,2-1-11 16,-1 3-9-16,-3 0-18 0,3-2-29 0,-1 0-26 15,-1-1-171-15,-1 4-371 0,-2 0 164 0</inkml:trace>
          <inkml:trace contextRef="#ctx0" brushRef="#br0" timeOffset="111593.54">22714 2629 25 0,'0'0'193'0,"-17"3"-12"16,17-3-9-16,-13 6-16 0,13-6-11 0,-12 9-8 16,3-5-13-16,1 6-5 0,3-1 0 0,-6 3-12 15,2-1-4-15,3 1-8 0,-2 2-3 0,3-2-4 16,-2-1-2-16,2 4-9 0,0-3-7 0,2 4-7 15,-1-1 0-15,4 0-3 0,0-2-8 0,0 3-6 16,0-4 1-16,0 0-6 0,3 1-2 0,-2-1-4 0,2-2-5 16,1-3-4-16,-1 2 1 0,3-2-15 0,-2 2-16 15,0-3-24-15,2 0-20 0,-1 0-23 16,1 0-24-16,0-1-25 0,2-1-21 0,-8-4-8 16,17 1-35-16,-8 0-115 0,-9-1-323 0,18-6 143 15</inkml:trace>
          <inkml:trace contextRef="#ctx0" brushRef="#br0" timeOffset="112138.34">22888 2819 165 0,'0'0'229'0,"0"0"-20"0,0 0-22 0,0 0-19 16,0 0-18-16,0 0-20 0,0 0-13 0,0 0-13 0,0 0-10 15,0 0-9-15,0 0-10 0,0 0-5 0,0 0-3 16,12 20-8-16,-12-20-3 0,0 13-5 15,0-13-8-15,-3 14-4 0,3-14-1 0,-3 15-4 0,3-15-7 16,-1 12 4-16,1-12-5 0,1 12-4 0,-1-3-1 16,0-9-2-16,0 0-1 0,0 11-1 0,0-11-6 15,3 10 4-15,-3-10-5 0,0 0-3 0,0 0-2 16,0 9 2-16,0-9 1 0,0 0-1 0,0 0-3 16,0 0-2-16,0 0-3 0,0 0-3 0,0 0-3 15,0 0-1-15,0 0-6 0,0 0-1 0,10-28-2 16,-6 22 3-16,-4 6 2 0,5-17-2 0,-5 10 4 15,7-5 3-15,1 2-5 0,-3 2-1 0,0-2 6 16,2 3 2-16,-3-1 0 0,1 0 1 0,3 2 5 16,-4 0 6-16,-4 6 2 0,6-11 4 0,1 7-2 15,-7 4 6-15,9-7-2 0,-9 7-3 0,5-7 4 16,-5 7-4-16,7-7-1 0,-7 7 0 0,8-6 4 16,-8 6-2-16,0 0 1 0,9-2-1 0,-9 2-2 15,0 0 1-15,0 0 0 0,0 0 2 0,14 2-2 0,-14-2 4 16,11 4 3-16,-11-4-2 0,6 8-3 0,-2-4 0 15,-4-4 0-15,9 11-1 0,-5-5 2 0,0 1 0 16,0-1-3-16,-4-6-1 0,8 13 1 0,-4-5-3 16,1-1 1-16,-5-7-1 0,3 12-1 0,-1-6-1 15,-2-6 3-15,4 12-3 0,-3-4-5 0,-1-8-3 16,2 12-10-16,-2-12-9 0,2 7-14 16,-2-7-10-16,3 10-7 0,-3-10-14 0,0 0-5 0,0 0-12 15,0 12-3-15,0-12 2 0,0 0-11 0,0 0-19 16,0 0-8-16,0 0-9 0,0 0-24 0,0 0-111 15,0 0-285-15,7-24 126 0</inkml:trace>
          <inkml:trace contextRef="#ctx0" brushRef="#br0" timeOffset="112435.31">23277 2628 48 0,'0'0'222'15,"3"-6"-17"-15,-3 6-18 0,0 0-22 0,0 0-17 0,0 0-14 16,0 0-14-16,0 0-15 0,0 0-9 0,0 0-9 16,0 0-5-16,12 16-1 0,-12-16-4 15,2 13-5-15,4-4-3 0,-5 3-5 0,4 0-5 16,-2 1 4-16,2-2-10 0,0 2 3 0,2 2-2 0,-5-3 2 16,5 3-3-16,-5 0-4 0,4-3-2 15,-2 1-5-15,1 0-4 0,-3-4-2 0,4 6-2 16,-4-5 0-16,0 0-4 0,-1-2 0 0,-1 2-9 0,0-10 1 15,0 16-5-15,0-16 1 0,-3 16-13 0,1-10-12 16,-4 1-16-16,6-7-21 0,-9 12-23 16,1-9-22-16,2 3-31 0,6-6-20 0,-12 9-16 15,12-9-25-15,-10 3-145 0,10-3-352 0,0 0 156 0</inkml:trace>
          <inkml:trace contextRef="#ctx0" brushRef="#br0" timeOffset="112966.76">23369 2326 18 0,'0'0'170'0,"0"0"-8"0,0 0-14 0,0 0-11 16,0 0-8-16,0 0-14 0,0 0-6 0,0 0-7 15,0 0-3-15,27 5-6 0,-27-5-2 0,17 4-6 16,-5 1 0-16,2-3-9 0,1 3-6 16,-3 2-4-16,2 2 0 0,4 4-1 0,-1 1-6 0,2 2-4 15,-2 2-2-15,0 0 1 0,-3 2-2 16,3 1 4-16,2 6-2 0,-2 0 2 0,3 1-3 0,-6 2-4 15,1 1-5-15,-5-8-6 0,-1 6 1 0,1-4-7 16,-3-2-1-16,-4 2-4 0,0-1 1 0,1 1-3 16,-2-2-1-16,-4 0-4 0,-2 2-2 0,-2-3-6 15,-4-1-16-15,3 1-26 0,-4 0-25 0,-4-2-24 16,-4 7-28-16,2-5-24 0,-3-3-29 0,-2 2-30 16,-4 4-146-16,-2-1-362 0,-2-6 161 0</inkml:trace>
        </inkml:traceGroup>
      </inkml:traceGroup>
    </inkml:traceGroup>
    <inkml:traceGroup>
      <inkml:annotationXML>
        <emma:emma xmlns:emma="http://www.w3.org/2003/04/emma" version="1.0">
          <emma:interpretation id="{F206626C-6BDD-4C3E-87B0-1CD307197F39}" emma:medium="tactile" emma:mode="ink">
            <msink:context xmlns:msink="http://schemas.microsoft.com/ink/2010/main" type="paragraph" rotatedBoundingBox="3328,4767 7304,4632 7332,5448 3356,55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08B1BC-A082-450D-ABD7-0B22043D0676}" emma:medium="tactile" emma:mode="ink">
              <msink:context xmlns:msink="http://schemas.microsoft.com/ink/2010/main" type="inkBullet" rotatedBoundingBox="3332,4874 3669,4862 3679,5165 3342,5177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66538.53">2077 3843 83 0,'0'0'205'0,"0"0"-14"0,0 0-14 15,0 0-14-15,0 0-16 0,0 0-13 0,0 0-15 16,0 0-12-16,0 0-12 0,0 0-3 0,0 0 2 16,0 0 0-16,0 0-1 0,0 0-8 0,0 0-5 15,6 27-4-15,-6-18 0 0,0 1-2 0,1 0-7 16,-1 2-6-16,-1-1-4 0,1 1-8 0,0-1 0 16,0 1-8-16,0 1 0 0,0-1-5 0,0 0-4 15,-2-1-5-15,2-11-2 0,0 19-1 0,0-12-4 16,0-7 2-16,2 15-4 0,-2-7-3 0,0-8-2 15,0 0 0-15,0 13 1 0,0-13-4 0,0 0 1 16,0 9-1-16,0-9-4 0,0 0 2 0,0 0-4 16,1 8 0-16,-1-8-1 0,0 0 1 0,0 0 2 0,0 0-7 15,0 0-7-15,0 0-6 0,0 0 1 16,0 0-2-16,0 0 2 0,14-26-1 0,-10 20-4 16,0-4-2-16,0-1-4 0,1 1-1 0,-1-2-1 0,4-1 3 15,-1-1 2-15,0 2-1 0,3-2-3 0,-4-1 6 16,1 2 1-16,-1-1 1 0,5 1 2 0,-3 2 3 15,1-1 0-15,-1 2-1 0,-3-1 2 16,3 0 2-16,-3 5 2 0,5-3 3 0,-3 0 3 0,3 2 0 16,-2-1 7-16,0 3-1 0,-4-2 2 0,4 4-3 15,-8 3 5-15,14-9 0 0,-7 5 5 0,-7 4-5 16,15-3-3-16,-9 0 2 0,-6 3-2 0,0 0 1 16,18 0 2-16,-18 0 0 0,10 6 2 0,-4 0 2 15,-4 1 8-15,3-1 1 0,-1 0 1 0,-1 3-1 16,2 0 1-16,-1 1 3 0,-3 1 0 0,1 2-2 15,2-1-1-15,-4-1 0 0,1-1 1 0,0 2 0 16,-1-2 0-16,4 2-3 0,-4 0 0 0,0-12-2 16,0 16-1-16,4-6-3 0,-4-10 0 0,-3 14 0 15,3-7 0-15,4 1-4 0,-4-8-6 0,4 13-12 16,-4-13-13-16,2 9-16 0,-2-9-21 0,1 12-21 16,-1-12-22-16,4 9-19 0,-4-9-24 0,5 9-23 15,-5-9-26-15,0 0-163 0,0 0-384 0,7 3 169 0</inkml:trace>
      </inkml:traceGroup>
      <inkml:traceGroup>
        <inkml:annotationXML>
          <emma:emma xmlns:emma="http://www.w3.org/2003/04/emma" version="1.0">
            <emma:interpretation id="{A0850E30-5DDA-4BDB-A4A2-B8734F778979}" emma:medium="tactile" emma:mode="ink">
              <msink:context xmlns:msink="http://schemas.microsoft.com/ink/2010/main" type="line" rotatedBoundingBox="3886,4748 7304,4632 7332,5448 3914,5564"/>
            </emma:interpretation>
          </emma:emma>
        </inkml:annotationXML>
        <inkml:traceGroup>
          <inkml:annotationXML>
            <emma:emma xmlns:emma="http://www.w3.org/2003/04/emma" version="1.0">
              <emma:interpretation id="{A0979727-E8AA-4A2D-936A-52ABCA512B2A}" emma:medium="tactile" emma:mode="ink">
                <msink:context xmlns:msink="http://schemas.microsoft.com/ink/2010/main" type="inkWord" rotatedBoundingBox="3891,4896 5194,4852 5203,5117 3900,5162"/>
              </emma:interpretation>
            </emma:emma>
          </inkml:annotationXML>
          <inkml:trace contextRef="#ctx0" brushRef="#br0" timeOffset="66831.2">2636 3934 56 0,'9'-6'206'0,"-9"6"-14"0,8-2-19 0,-8 2-9 15,0 0-14-15,11-6-16 0,-11 6-8 0,12-2-14 16,-12 2-5-16,16-3-10 0,-7 2-5 0,1-1-9 16,1 1-5-16,1 0-3 0,3-1-6 0,-2 2-7 15,2 0-7-15,1 0-1 0,0 0-6 0,1 0-7 16,0 2 0-16,0-4-4 0,4 2-7 0,-4 0 1 16,6 0-5-16,-1 0-2 0,-5 0-3 0,6 0 0 15,-6-1-4-15,7 1-2 0,-2-2 3 0,-1 1-4 16,-4 1-2-16,0 0 0 0,1 0-6 0,-2-3 3 15,1 1-3-15,-4-2-4 0,1 4 0 0,0-2-8 0,-4 0-4 16,-1 2-8-16,-9 0-5 0,16-1-4 16,-16 1-8-16,10-1-5 0,-10 1-2 0,0 0-11 15,0 0-8-15,13-2-21 0,-13 2-15 0,0 0-16 0,0 0-15 16,0 0-13-16,0 0-133 0,0 0-296 0,0 0 130 16</inkml:trace>
          <inkml:trace contextRef="#ctx0" brushRef="#br0" timeOffset="67254.43">3075 3795 85 0,'0'0'224'16,"0"0"-12"-16,0 0-10 0,0 0-16 0,-8-6-17 15,8 6-14-15,0 0-17 0,0 0-14 0,0 0-12 16,0 0-11-16,0 0-10 0,0 0-12 0,0 0-5 15,0 0-13-15,0 0-5 0,0 0-4 0,0 0-6 16,0 0-6-16,0 0-3 0,0 0-6 0,0 0-2 16,0 0-2-16,0 0-4 0,21 21-1 0,-21-21 0 15,8 6-2-15,1-2-2 0,-9-4-2 0,12 6 0 16,-6-2-2-16,-6-4-1 0,12 7 3 0,-4-3-3 16,0 2-2-16,-8-6-2 0,11 4-2 0,-11-4 1 15,12 6-2-15,-7-4 5 0,-5-2-5 0,12 5-1 16,-12-5 0-16,7 8 0 0,-7-8-6 0,8 7 2 15,-8-7 4-15,9 7 0 0,-9-7 0 0,2 7 1 16,-2-7 0-16,2 9 1 0,-2-9-4 0,-2 13 2 0,2-13 1 16,-5 12 2-16,3-6 0 0,-5 2 0 0,2 0-4 15,-2-1 3-15,-2-1 3 0,3 2-6 16,-5-2 1-16,-1 2-1 0,2 1-4 0,1-3 0 0,-3 2-2 16,4-2-9-16,0 0-11 0,0-3-14 0,3 2-14 15,-1 1-12-15,-4-1-23 0,10-5-22 0,-7 6-18 16,7-6-24-16,-7 6-12 0,7-6-155 0,-5 5-342 15,5-5 151-15</inkml:trace>
          <inkml:trace contextRef="#ctx0" brushRef="#br0" timeOffset="67748.76">3366 3911 91 0,'0'0'201'0,"0"0"-16"0,0 0-16 0,7 7-19 16,-7-7-6-16,0 0-14 0,0 0-14 0,-1 13-10 0,1-13-10 15,1 7-6-15,-1-7-11 0,0 0-7 16,3 13-7-16,-3-13-2 0,0 0-7 0,0 10-5 16,0-10-5-16,3 8-5 0,-3-8 1 0,7 6-5 15,-7-6 5-15,0 0-2 0,7 7 4 0,-7-7-1 16,10 2-1-16,-10-2-3 0,17 0-3 0,-17 0-4 15,16-2-2-15,-8 2-6 0,-8 0 0 0,22-4-3 0,-10 1-1 16,1-2 0-16,-3 3-3 0,2-4-3 0,-2 3-1 16,-2-2 3-16,4-1-4 0,-6 3 2 0,1-4-4 15,2 3 0-15,-2-1 1 0,-1 2 0 0,-6 3-2 16,9-12 1-16,-7 6 0 0,-2 6 4 0,5-13 0 16,-5 13-2-16,-1-11-1 0,1 11-2 0,0 0-2 15,-4-16-1-15,4 16 0 0,-7-10-2 0,7 10 0 16,-9-11 3-16,2 7 6 0,7 4 8 0,-11-6 0 15,4 3 4-15,-3 0 1 0,10 3 0 0,-17-3-1 16,7 0-3-16,0 0 6 0,10 3-9 0,-18 3-1 16,18-3-4-16,-19 3 0 0,10-2-3 0,1 2-2 15,-1 2 2-15,1-1-6 0,2 1-3 0,-2 1-9 16,2-1-6-16,-1 0-10 0,7-5-12 0,-7 15-12 16,4-9-11-16,-3 1-16 0,6-7-9 0,-2 11-15 15,2-11-17-15,0 11-18 0,0-11-16 0,2 10-24 0,-2-10-20 16,9 7-116-16,-9-7-333 0,14 2 149 15</inkml:trace>
          <inkml:trace contextRef="#ctx0" brushRef="#br0" timeOffset="68189.24">3619 3893 177 0,'10'-2'218'16,"-10"2"-8"-16,0 0-14 0,0 0-15 15,11-1-15-15,-11 1-16 0,0 0-15 0,0 0-16 0,0 0-7 16,11 3-11-16,-11-3-9 0,0 0-10 0,8 5-8 15,-8-5-6-15,7 3-6 0,-7-3-4 0,0 0-7 16,5 9-6-16,-5-9-2 0,5 5-3 0,-5-5-2 16,7 8-3-16,-7-8-4 0,4 6-3 0,-4-6 0 15,6 7-3-15,-1-2-3 0,-5-5-2 0,8 6-2 16,-8-6-1-16,9 4 1 0,-9-4-1 0,12 0-2 16,-12 0 0-16,15 0-3 0,-15 0-1 0,19-4 1 15,-11 2-2-15,2-1-1 0,2 1-3 0,0-3 0 16,1-1 0-16,-1 3 0 0,0-3 1 0,-1 0 1 15,0 2-4-15,1-2-1 0,-5 1 1 0,5-1 4 0,-3 2 5 16,-3-1 2-16,0-1 5 0,-1-1 7 16,-5 7 1-16,8-12 5 0,-4 5 3 0,-1-2 0 15,-3 9 0-15,2-11-4 0,-2 11 0 0,0-16-4 0,0 16 0 16,-5-12-4-16,0 6-2 0,-2 1-1 0,1-1-3 16,-5 2-1-16,0 0-5 0,-1 1 1 15,-4 0-1-15,2 3-1 0,-2-2-2 0,0 4 2 0,2-2-4 16,-3 6-2-16,1-4-3 0,2 0 1 0,-2 3-3 15,3 1-6-15,-1-2-12 0,1 2-12 0,1 0-17 16,2 3-10-16,0-2-19 0,-1 1-15 16,3-2-15-16,0-3-23 0,3 5-12 0,2-1-20 0,3-7-20 15,-9 7-35-15,9-7-137 0,-7 6-380 0,7-6 169 16</inkml:trace>
        </inkml:traceGroup>
        <inkml:traceGroup>
          <inkml:annotationXML>
            <emma:emma xmlns:emma="http://www.w3.org/2003/04/emma" version="1.0">
              <emma:interpretation id="{C0268421-58AD-4951-A5B1-9D95CF080C01}" emma:medium="tactile" emma:mode="ink">
                <msink:context xmlns:msink="http://schemas.microsoft.com/ink/2010/main" type="inkWord" rotatedBoundingBox="5960,4678 7304,4632 7332,5448 5988,5493"/>
              </emma:interpretation>
            </emma:emma>
          </inkml:annotationXML>
          <inkml:trace contextRef="#ctx0" brushRef="#br0" timeOffset="72851.18">4980 3636 186 0,'0'0'163'0,"0"0"-15"16,0 0-10-16,0 0-13 0,0 0-6 0,0 0-8 0,0 0-6 15,11 15-4-15,-11-15-9 0,0 11 0 0,0-11-3 16,-1 12-4-16,1-12-5 0,-5 16-4 0,2-7-7 15,1 2-4-15,-5 0-5 0,0-3-3 0,1 3-5 16,-3-1-7-16,0 1-1 0,-2-2-1 0,-1 3-7 16,1-2-2-16,0 0-7 0,-4 1 0 0,1-3-3 15,-3 0 0-15,4 0-4 0,0 1-1 0,-1-2-3 16,2-2-3-16,-1-1-2 0,4-1-3 0,0 2-2 16,-2-5-6-16,11 0 0 0,-15 1-3 0,15-1-2 15,-12-3-2-15,12 3-8 0,-12-10-7 0,7 4-4 16,5 6 3-16,-4-17-7 0,4 7 0 0,0-2 0 15,1-3-3-15,4 2 2 0,2-1 1 0,0 1-1 16,-1-2 1-16,3 1 14 0,-1 0-5 0,4-2 5 16,-2 2-4-16,1 2 10 0,2 0 2 0,-5 2 5 15,3-1 9-15,0 0-3 0,-1 3 11 0,1 1-4 16,-2-3 3-16,-1 5-2 0,0 2 1 0,-2-2-4 16,-6 5 10-16,13-4-9 0,-13 4-3 0,11-4 0 15,-11 4 0-15,0 0-2 0,14 0-3 0,-14 0 6 16,8 5 3-16,-8-5-4 0,8 8 2 0,-3-3 0 0,-1 2-5 15,-1 0 6-15,-3-7-6 0,7 14 3 0,-4-5 2 16,4 0-3-16,-4 4 7 0,3-1-2 0,2 0-2 16,-8-2-4-16,6 5 2 0,2-1 1 0,-4 0-1 15,5-1 1-15,-1 5 4 0,0 2-5 0,-3 1 0 16,1-1 4-16,-2 3-4 0,3-2-5 0,-3 1 5 16,2-2-2-16,-2 3 2 0,-1-2 1 15,-3 2-4-15,0 0 2 0,0-1-3 0,0 3 3 0,-3-4-5 16,3 1 6-16,-5-2 0 0,4 2-2 0,-3-1 3 15,1-1-9-15,2 0 15 0,-2-4 1 0,-3 5 2 16,1-7-3-16,-1 3 8 0,4-5-3 0,-4 2-2 16,3-3 5-16,-3-3 0 0,1 4 3 0,-1-2 1 15,0-3-2-15,0 0 3 0,1-2-8 0,-2 4 4 16,2-3-6-16,-3-2 4 0,1 2-2 0,-4-1 2 16,0-2-3-16,11-3 8 0,-16 5 5 0,7-5 3 15,0 5 3-15,9-5 1 0,-15-4 1 0,15 4-4 16,-16-2 0-16,16 2 5 0,-21-6-7 0,13 1 7 15,0-1-8-15,-1-3 3 0,4 0-6 0,-2 0-5 16,2-2-5-16,0-3 3 0,0 1-4 0,3 0-8 16,-3 0-2-16,4-2-4 0,2-4-7 0,0 3-8 15,-1-5-13-15,4 0-7 0,3 3-15 0,-3 3-10 16,0 0-13-16,1 2-17 0,5-5-20 0,-2 3-21 0,3-2-24 16,3-2-16-16,-1 5-44 0,0-4-151 15,-1 0-394-15,4 2 174 0</inkml:trace>
          <inkml:trace contextRef="#ctx0" brushRef="#br0" timeOffset="73204.13">5331 3580 57 0,'0'0'178'0,"4"-6"-3"16,-4 6-11-16,0 0-10 0,0 0-12 0,0 0-4 16,0 0-11-16,0 0-4 0,0 0-2 0,0 0-1 15,0 0 4-15,0 0-5 0,0 0-3 0,0 0-2 16,-8 30-6-16,4-17-3 0,-2-4-4 0,1 6-3 16,-1-3-5-16,0 2-11 0,2-1 0 0,0 3-10 15,-1-2-6-15,0 0-4 0,2 0-4 0,-1-1-9 16,1 1-2-16,1 0-4 0,-1-4-5 0,1 5-6 15,0-5 1-15,2-2-7 0,0-8 2 0,2 21-5 16,-2-12-1-16,2 1-8 0,-2-10-13 0,1 11-17 16,-1-11-17-16,4 11-20 0,-1-5-21 0,-3-6-20 15,7 8-18-15,-7-8-23 0,10 3-22 0,-10-3-23 16,12-2-32-16,-12 2-154 0,12-6-395 0,-5 2 176 16</inkml:trace>
          <inkml:trace contextRef="#ctx0" brushRef="#br0" timeOffset="73725.37">5468 3746 236 0,'0'0'234'0,"0"0"-17"0,0 0-20 15,0 0-17-15,0 0-22 0,0 0-17 0,8-4-18 16,-8 4-13-16,0 0-9 0,0 0-8 0,0 0-4 16,0 0-5-16,0 0-4 0,3 21-5 15,-3-21 5-15,0 10-2 0,0-10-5 0,-1 15-4 0,1-15-7 16,-2 14-8-16,2-6-1 0,0-8-5 0,-2 16-6 15,2-16-3-15,0 11-2 0,0-11-4 0,0 13-3 16,0-13-4-16,0 0-3 0,0 12 0 0,0-12-6 16,0 0-1-16,0 0-5 0,0 8 0 0,0-8 0 15,0 0-3-15,0 0-9 0,0 0-4 0,0 0-2 16,0 0-11-16,0 0-1 0,23-20-7 0,-18 13-3 16,1-4-6-16,0 1-2 0,2 1-4 0,-4-2-4 15,4-2 4-15,0 3 1 0,-2-4 1 0,2 1 8 16,1 4 2-16,-2-2 4 0,2 0 9 0,-3 5 11 15,2-4 9-15,-4 1 7 0,4 3 6 0,-4 1 4 0,1-1 5 16,-5 6 3-16,8-11 7 0,-3 6-4 16,-5 5 2-16,11-6-2 0,-11 6 1 0,10-6-4 15,-10 6 2-15,11-4 0 0,-11 4-1 0,10-2-1 16,-10 2-2-16,13 0 3 0,-13 0-4 0,0 0 4 0,17 3 1 16,-13 0 1-16,-4-3-5 0,11 9 4 15,-9-3-1-15,3 0 3 0,2 1 0 0,-4 1 2 0,-1-1-2 16,2 2-4-16,-3 3-5 0,1-4 11 0,0 2-11 15,1 3-9-15,-3-4 11 0,0 0-10 0,3 0-3 16,-3-9 1-16,0 19-1 0,2-13 0 0,-2-6-8 16,-2 16-1-16,-1-9-21 0,3-7-16 0,-3 11-15 15,3-11-14-15,0 0-20 0,0 11-12 0,0-11-10 16,0 0-16-16,-2 10-11 0,2-10-19 0,0 0-10 16,0 0-15-16,0 0-23 0,0 0-162 0,0 0-388 15,0 0 173-15</inkml:trace>
          <inkml:trace contextRef="#ctx0" brushRef="#br0" timeOffset="73995.06">5931 3552 82 0,'0'0'242'0,"0"0"-20"16,8-5-16-16,-8 5-21 0,7-4-16 0,-7 4-16 15,0 0-12-15,14 0-10 0,-14 0-6 0,0 0-11 16,13 6-4-16,-6-1-2 0,-2 1-2 0,1-1-7 15,2 4 2-15,1 0-8 0,-3 1-2 0,5 5-7 16,-5-3-5-16,-1 0-3 0,1 4 0 0,0-1-7 16,-6 6-6-16,2 1 1 0,-2-3-4 0,-1 2-8 15,-3 0-1-15,-5 0-9 0,-2-1 2 0,4 0-8 16,-3-1-2-16,-7 2-11 0,6-5-12 0,-2 1-17 16,-1-3-22-16,4-1-22 0,-2-1-26 0,-1-3-27 0,1-1-35 15,3 1-29-15,-1-5-35 0,3 1-227 0,-5-2-465 16,12-3 206-16</inkml:trace>
        </inkml:traceGroup>
      </inkml:traceGroup>
    </inkml:traceGroup>
    <inkml:traceGroup>
      <inkml:annotationXML>
        <emma:emma xmlns:emma="http://www.w3.org/2003/04/emma" version="1.0">
          <emma:interpretation id="{9E6480F0-A559-40EA-9EA8-14D335298245}" emma:medium="tactile" emma:mode="ink">
            <msink:context xmlns:msink="http://schemas.microsoft.com/ink/2010/main" type="paragraph" rotatedBoundingBox="1460,6773 6833,6044 6960,6975 1586,77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878422-D60D-4A09-A9E9-48538B7B4FA7}" emma:medium="tactile" emma:mode="ink">
              <msink:context xmlns:msink="http://schemas.microsoft.com/ink/2010/main" type="line" rotatedBoundingBox="1460,6773 6833,6044 6960,6975 1586,7704"/>
            </emma:interpretation>
          </emma:emma>
        </inkml:annotationXML>
        <inkml:traceGroup>
          <inkml:annotationXML>
            <emma:emma xmlns:emma="http://www.w3.org/2003/04/emma" version="1.0">
              <emma:interpretation id="{3C08DF04-9CA1-457E-9F91-584841E306FC}" emma:medium="tactile" emma:mode="ink">
                <msink:context xmlns:msink="http://schemas.microsoft.com/ink/2010/main" type="inkWord" rotatedBoundingBox="1486,6963 2009,6892 2096,7530 1573,7601"/>
              </emma:interpretation>
            </emma:emma>
          </inkml:annotationXML>
          <inkml:trace contextRef="#ctx0" brushRef="#br0" timeOffset="116309.43">532 6236 134 0,'0'0'249'0,"0"0"-17"0,0 0-19 0,0 0-19 0,-8-3-18 16,8 3-17-16,0 0-18 0,0 0-14 0,0 0-10 15,0 0-13-15,0 0-13 0,0 0-10 0,0 0-2 16,0 0-9-16,0 0-2 0,23-7-14 0,-23 7-4 15,17-6-5-15,-11 3-4 0,5 3-5 0,-2-6-12 16,1 4-15-16,3-1-27 0,-4 2-26 0,3-3-34 16,-1 3-24-16,-2-3-28 0,1 1-28 0,-1 0-170 15,-1-3-354-15,0 4 156 0</inkml:trace>
          <inkml:trace contextRef="#ctx0" brushRef="#br0" timeOffset="116041.53">625 5926 132 0,'12'-3'221'16,"-12"3"-13"-16,9-6-16 0,-9 6-16 0,12-5-16 15,-12 5-11-15,13-5-19 0,-7 0-5 0,-6 5-12 16,15-6-9-16,-9 3-13 0,1-2-12 0,-1-2-3 16,1 4-11-16,-7 3 2 0,10-9-11 0,-3 3-4 15,-7 6-4-15,6-7-4 0,-6 7-3 0,8-9-5 16,-8 9-3-16,3-10 0 0,-3 10-9 0,1-11-2 16,-1 11-2-16,0 0-2 0,-4-12-2 0,4 12-5 15,-8-7-2-15,8 7-4 0,-11-2-2 0,11 2 6 16,-13-1-8-16,13 1-1 0,-16 2 1 0,16-2 2 0,-14 4-3 15,4 0 0-15,10-4 0 0,-13 6-2 0,7-2 2 16,-1 0 0-16,7-4-2 0,-12 14 1 0,7-9-3 16,0 1 2-16,-2 6-1 0,4-3 1 15,-3-3-1-15,4 7 3 0,-1-6-1 0,0 4-1 0,3-1 4 16,-1 3 1-16,-1-3 3 0,2 3 1 0,0-1 3 16,0 0 2-16,2-2 5 0,-2 2 4 15,1 1 4-15,-1-4 9 0,2 3-2 0,-1 0 2 0,2 1 5 16,-1-1 1-16,1 3 3 0,-3 0 8 0,1-1-6 15,-1 5 5-15,2-5-6 0,0 3-1 0,-2 1 4 16,0-2-1-16,0 1-3 0,0-3-4 0,-2 0-1 16,4 6-5-16,-2-6-1 0,-2-1-5 0,0 2-1 15,2-2-2-15,-4 1-1 0,4-3-2 0,3-2-2 16,-6 2-1-16,3 1-5 0,3-2 2 0,-3-10-1 16,0 13 0-16,0-4-2 0,0-9-5 0,0 11 2 15,0-11-3-15,1 10-9 0,-1-10-5 0,4 9-6 16,-4-9-14-16,3 6-15 0,-3-6-13 0,0 0-15 15,4 11-17-15,-4-11-12 0,0 0-10 0,0 0-11 0,0 0-14 16,0 0-14-16,1 8-26 0,-1-8-36 0,0 0-177 16,0 0-419-16,0 0 186 0</inkml:trace>
          <inkml:trace contextRef="#ctx0" brushRef="#br0" timeOffset="115272.65">293 6045 46 0,'5'-10'174'0,"-5"10"-3"0,0 0-14 0,0 0-9 16,0 0 9-16,4-10-7 0,-4 10-9 0,0 0-1 0,1-8-1 16,-1 8 3-16,0 0-1 0,0 0-5 15,0 0-2-15,0 0-8 0,0 0-10 0,0 0-8 0,0 0-6 16,0 0-16-16,0 0-9 0,0 0-7 0,0 0-6 15,0 0-6-15,0 0 0 0,0 0-5 0,0 0 5 16,-11 29 0-16,7-16 1 0,1 1-4 0,-1-1 0 16,3 8-2-16,0-8-3 0,-2 3-5 0,2-2-4 15,-1-1-8-15,2 2-2 0,-2-4-1 0,4 1 0 16,-2-2-2-16,2 5-6 0,-1-5 0 0,3 2-2 16,-3-2-3-16,-1-1-2 0,3-1 1 0,-3-8-5 15,2 15-3-15,2-11-15 0,-4-4-14 0,3 11-18 16,-3-11-26-16,4 11-17 0,-4-11-28 0,1 13-27 0,-1-13-23 15,2 10-28-15,-2-10-27 0,0 0-224 0,0 0-473 16,0 0 210-16</inkml:trace>
          <inkml:trace contextRef="#ctx0" brushRef="#br0" timeOffset="115489.06">271 5895 174 0,'0'0'214'0,"0"0"-17"15,-4-11-20-15,4 11-23 0,0 0-15 0,0 0-25 16,-5-6-25-16,5 6-16 0,0 0-15 0,0 0-23 16,0 0-18-16,0 0-20 0,0 0-25 0,0 0-17 15,0 0-22-15,0 0-29 0,0 0-105 0,0 0-217 16,28 15 96-16</inkml:trace>
        </inkml:traceGroup>
        <inkml:traceGroup>
          <inkml:annotationXML>
            <emma:emma xmlns:emma="http://www.w3.org/2003/04/emma" version="1.0">
              <emma:interpretation id="{0BE05223-8D31-4F5C-A905-9C236DC0704E}" emma:medium="tactile" emma:mode="ink">
                <msink:context xmlns:msink="http://schemas.microsoft.com/ink/2010/main" type="inkWord" rotatedBoundingBox="2647,6650 4438,6407 4560,7301 2768,7544"/>
              </emma:interpretation>
            </emma:emma>
          </inkml:annotationXML>
          <inkml:trace contextRef="#ctx0" brushRef="#br0" timeOffset="117397.99">1484 6269 113 0,'0'0'202'0,"0"0"-11"0,0 0-12 16,0 0-11-16,0 0-16 0,17-4-10 0,-17 4-8 15,0 0-11-15,0 0-4 0,20-7-12 0,-15 4-6 16,-5 3-5-16,10-9-11 0,-2 7-4 0,-8 2-12 16,17-11-3-16,-8 1-4 0,3 4-8 0,-2-2-4 0,0 1-5 15,1-2-5-15,1 0-3 0,2 0-4 0,-2-1-5 16,1 1-2-16,-2 0-1 0,-1-1-3 0,3-2-5 15,0-3 0-15,2 0 0 0,-3 5-5 0,2-8 1 16,-1 0-2-16,1 3 1 0,-1-3-5 0,-1-3-3 16,1 1-1-16,2 2-1 0,-2-3-7 0,0 0 2 15,-1 1-1-15,-2-1-3 0,0-2-6 0,2 3 2 16,-5-1 2-16,2-2 1 0,-3 3-5 0,2-1 4 16,-4 0 0-16,1 2 0 0,-3 4-2 0,-2 0 5 15,1 1-3-15,0 0 4 0,2-1-1 0,-6 0 0 16,2 3 1-16,0-1 3 0,-1 0-2 0,-3 2 1 15,1 1 3-15,2 0-1 0,-2 2 4 0,-1-1-1 16,-1 3 3-16,1-3 3 0,5 9-5 0,-9-12 4 0,4 8-2 16,5 4 0-16,-9-6-1 0,9 6 1 15,-14-2-4-15,14 2 3 0,-13 0-7 0,13 0 9 16,-14 5-3-16,14-5-1 0,-14 7 0 0,7 0-4 0,-1-3 8 16,2 9-3-16,-2-4 0 0,1 2 4 0,-2 3 3 15,4-1-1-15,-2 4-1 0,1 1 3 0,-1 2 3 16,2 0-1-16,0-3 2 0,0 4 0 0,3-1-2 15,-3-1 1-15,3 2 1 0,-1 0 1 0,0-2-3 16,1 2 0-16,-1 1-2 0,2-1 0 0,1 0-1 16,0-2 1-16,0 0-4 0,0 1-1 0,1 0 1 15,-1-1 1-15,3-1-3 0,-1-4 3 0,0 4-2 16,2-5 2-16,2 7-3 0,1-6 1 0,-2 1-2 16,1-3 3-16,1-2-3 0,-2 2 1 0,2-1-2 15,3-2 5-15,1-2-3 0,-2 2-1 0,5-6-2 16,-1 5-1-16,0-4-9 0,4-3-4 0,2 2-6 15,-2-3-4-15,5-3-5 0,1-1-5 0,-6 3 0 16,6-4-1-16,-6 1 2 0,2-1-1 0,-3-1 0 0,1 3 3 16,-3-3-1-16,2-1 7 0,-3-3-3 15,-1 3 7-15,-1 0-1 0,0-2 5 0,-3 3 5 0,4-2 7 16,-3-1 10-16,-4 4 5 0,0-1 15 0,0 0 3 16,-5 6 7-16,10-10 11 0,-10 10 9 0,5-8 4 15,-5 8-1-15,0 0 6 0,6-6-6 0,-6 6-5 16,0 0-9-16,7-6-4 0,-7 6-5 15,0 0-6-15,0 0-6 0,0 0 2 0,0 0-6 0,0 0-6 16,0 0 1-16,0 0 3 0,5 18-6 0,-5-18-1 16,-1 15 2-16,1-9-2 0,0 6-3 0,0-12 7 15,0 19-9-15,1-6-1 0,-1-3 0 0,0 3 3 16,3-1-1-16,-2-4-4 0,-1-8 2 0,3 13 2 16,-3-13-4-16,2 14 2 0,0-10-7 0,-2-4-8 15,3 11-6-15,-3-11-9 0,6 8-16 0,-6-8-10 0,6 8-18 16,-6-8-15-16,8 5-22 0,-8-5-21 15,11 0-27-15,-11 0-33 0,14-5-52 0,-14 5-146 16,10-9-416-16,-3 1 184 0</inkml:trace>
          <inkml:trace contextRef="#ctx0" brushRef="#br0" timeOffset="117649.44">2343 5820 79 0,'0'0'298'0,"-5"-14"-12"16,5 14-18-16,-4-14-24 0,1 6-19 0,3 8-21 15,-4-11-22-15,4 11-14 0,-1-11-18 0,1 11-16 16,0 0-13-16,-3-9-14 0,3 9-11 0,0 0-15 16,0 0-20-16,0 0-19 0,0 0-7 0,0 0-11 15,0 0-17-15,0 0-18 0,0 0-20 0,0 0-12 16,0 0-18-16,-1 28-11 0,1-28-25 0,1 23-22 15,2-11-16-15,-1-2-19 0,2 5-24 0,2-5-141 16,-5 4-345-16,3-1 153 0</inkml:trace>
          <inkml:trace contextRef="#ctx0" brushRef="#br0" timeOffset="118244.3">2449 6055 192 0,'0'0'185'16,"6"7"-11"-16,-6-7-10 0,7 10-12 0,-3-6-12 15,-4-4-11-15,6 13-7 0,-1-10-13 0,-5-3-8 0,6 12-7 16,-4-6-11-16,-2-6-8 0,7 8-7 16,-3-4-8-16,-4-4-2 0,5 14-8 0,-5-14-4 0,5 6-3 15,-5-6-7-15,5 5-2 0,-5-5-1 0,0 0-6 16,7 6 0-16,-7-6 1 0,7 2-4 0,-7-2-2 16,0 0-3-16,0 0-3 0,0 0 0 0,22-8-2 15,-14 4-5-15,1-1-3 0,-1-2-5 0,2-2-4 16,2 0 7-16,0 1-6 0,-2-2 2 0,3 1 0 15,-1-4-5-15,0 2 6 0,1 2-2 0,1-2 1 16,-5 3 2-16,2-1 4 0,-1 1 7 0,-2 2 11 16,-1 1 7-16,0-1 7 0,-7 6 7 0,8-6 1 15,-8 6 3-15,9-4-2 0,-9 4-5 0,0 0-6 16,7-5-3-16,-7 5-4 0,0 0 0 0,0 0 3 16,0 0 0-16,0 0 1 0,0 0 0 0,9 15-5 15,-9-15 1-15,0 11-1 0,0-11-5 0,-1 14 0 16,1-14-1-16,0 12 0 0,0-3-5 0,0-9 0 0,-2 13-3 15,2-13-1-15,-1 13-1 0,1-13-2 16,0 13 1-16,0-13-2 0,1 10-2 0,-1-10 2 16,2 9-1-16,-2-9-1 0,5 9 0 0,-5-9 0 0,7 4-4 15,-7-4 3-15,11 3-3 0,-11-3-1 0,0 0-5 16,21-4-1-16,-14-1-1 0,3-1-1 0,3 0-2 16,-2-2 3-16,2 2-1 0,0-5-3 0,4 1-5 15,-3 4 0-15,5-6 1 0,-5 2 3 0,7 2 2 16,-8-2 2-16,0 4 0 0,1 2 2 0,-2-1 0 15,-1 0 5-15,-4 1 3 0,1 0 1 0,1 2 5 16,-9 2-2-16,16-4 5 0,-9 1 1 0,-7 3 1 16,17 3 4-16,-17-3 3 0,14 6 0 0,-5-2-2 15,-1 0 0-15,2 4-4 0,1 2 1 0,1-4-3 16,-3 6-1-16,1-3 3 0,2 2-5 0,0-1-4 16,4 6-16-16,-3-1-20 0,-3-3-30 0,2-2-28 15,0 8-31-15,-1-2-36 0,0-4-42 0,-3 3-76 16,-2-7-146-16,-2 6-452 0,-1-6 199 0</inkml:trace>
        </inkml:traceGroup>
        <inkml:traceGroup>
          <inkml:annotationXML>
            <emma:emma xmlns:emma="http://www.w3.org/2003/04/emma" version="1.0">
              <emma:interpretation id="{29FF6CF0-C737-4985-B8D2-CB87C6BA7C67}" emma:medium="tactile" emma:mode="ink">
                <msink:context xmlns:msink="http://schemas.microsoft.com/ink/2010/main" type="inkWord" rotatedBoundingBox="5515,6223 6833,6044 6941,6837 5623,7016"/>
              </emma:interpretation>
            </emma:emma>
          </inkml:annotationXML>
          <inkml:trace contextRef="#ctx0" brushRef="#br0" timeOffset="123722.2">4326 5615 128 0,'0'0'208'0,"0"0"-12"0,0 0-14 0,0 0-14 16,0 0-18-16,0 0-17 0,-5-4-11 0,5 4-9 15,0 0-9-15,0 0-8 0,0 0 4 0,0 0-3 16,28 0-4-16,-28 0-6 0,24 0-4 0,-10 1-4 15,1-1-5-15,2 0-7 0,1 0-5 0,-1 0-1 16,-3 1-10-16,10-1-5 0,-7 0-1 0,5-1-4 16,-4 1-9-16,-1 0-1 0,-1-1-13 0,1 1-16 15,-2-2-20-15,0 4-15 0,-2-4-20 0,3 0-15 16,-4 2-16-16,2 0-20 0,-14 0-8 0,17-2-20 16,-6 1-21-16,-2-5-36 0,0 4-99 0,0-1-311 0,1-3 139 15</inkml:trace>
          <inkml:trace contextRef="#ctx0" brushRef="#br0" timeOffset="123403.91">4555 5217 64 0,'0'0'152'0,"0"0"-11"15,0 0-7-15,0 0-3 0,0 0-1 0,0 0-5 16,4 9-3-16,-4-9 2 0,0 0-6 0,0 0-2 16,0 0-4-16,0 0-9 0,18-13-5 0,-18 13-11 15,10-6-5-15,-3 1-5 0,-7 5-4 0,10-7-7 16,-3 2-7-16,-7 5-6 0,10-10-10 0,-6 6 2 15,2-4-3-15,0 3-5 0,2-1-6 0,-8 6-1 16,8-14-1-16,-2 12-5 0,-2-4-2 0,-4 6-6 16,5-14 3-16,-5 14-5 0,2-11-2 0,-2 11-4 0,2-10-3 15,-2 10-3-15,0 0-5 0,-2-15-1 0,2 15-3 16,0 0-2-16,-11-6-4 0,11 6-3 0,-11 0 5 16,11 0 3-16,-15 0 0 0,15 0 2 0,-17 6 0 15,7-3-3-15,-2 0 4 0,3 1-2 0,-6 1 0 16,4 2 4-16,0-1-2 0,1 1 1 0,3-1-3 0,-3 3 7 15,2-1 0-15,1 2 2 0,-2 1 0 16,4 1-1-16,-3-3 6 0,3 5-1 0,2-3-1 16,-1 2 5-16,3 0 6 0,-3 0-2 0,3 1 1 15,-1 4 5-15,2-3-4 0,-2 0 11 0,2 1 0 16,0-1-1-16,2 0 4 0,0 4-2 0,-1-2 2 16,0-3 0-16,2 2 7 0,0 4 2 0,-1-6-3 15,0 2-5-15,-2 0 6 0,2-1-3 0,1 1 1 0,-1-4-6 16,2 5 2-16,-4-1 0 0,6 3 1 0,-5-1-3 15,3-5 0-15,-3 5-1 0,0-3-3 0,1 0-2 16,2-1-3-16,-3 0-4 0,2 1 0 0,-1 2-3 16,1-3-2-16,-3 0 2 0,2-1 0 0,-2 0-2 15,0-6 0-15,2 6-2 0,-2-13 1 0,0 14-3 16,0-5 1-16,0-9 0 0,0 14-1 0,2-6 1 16,-2-8 0-16,2 9-4 0,-2-9 4 0,1 11-13 15,-1-11-7-15,0 0-11 0,-1 13-10 0,1-13-16 16,0 0-13-16,-6 12-18 0,6-12-12 0,-6 8-21 15,6-8-17-15,-7 6-23 0,7-6-12 0,-9 4-31 16,9-4-190-16,-13 0-418 0,13 0 185 0</inkml:trace>
          <inkml:trace contextRef="#ctx0" brushRef="#br0" timeOffset="124007.95">4963 5410 149 0,'0'0'188'15,"0"0"-8"-15,-27 12-1 0,21-9-9 0,-2 3-4 16,1 0-6-16,0 4-10 0,-4 0-3 0,5 1-11 15,-3-1-10-15,1 1-7 0,1 1-4 0,1-1-7 16,0-2-5-16,1 5-8 0,0-2-5 0,1 0-9 16,0-2-7-16,4 2-6 0,-4 1-6 0,4-1-3 0,0-12-5 15,5 18-7-15,-2-8-4 0,1-2-4 16,1 1-2-16,-1-1-5 0,0-3-1 0,4 4-5 16,-2-3-10-16,2 4-17 0,-3-5-17 0,3 1-17 0,-2 0-19 15,3-3-24-15,1 0-19 0,1 0-21 0,-2-3-11 16,-9 0-22-16,18-3-12 0,-6-3-30 0,-3 4-143 15,-1-2-363-15,4-2 160 0</inkml:trace>
          <inkml:trace contextRef="#ctx0" brushRef="#br0" timeOffset="124471.89">5172 5532 45 0,'0'0'222'0,"0"0"-8"15,0 0-20-15,5-6-11 0,-5 6-19 0,0 0-20 16,0 0-17-16,0 0-6 0,0 0-12 0,0 0-2 15,0 0-8-15,0 0-1 0,4 18-5 0,-4-18-2 16,0 13-8-16,0-13-5 0,-1 13-6 0,1-13-2 16,-3 14-5-16,6-5-9 0,-3-9-5 0,0 14-6 0,1-8-3 15,-1-6-7-15,-4 11-2 0,4-11-2 16,0 0-3-16,0 15-6 0,0-15-13 0,0 0-5 16,0 9-8-16,0-9-9 0,0 0-4 0,0 0 0 0,-1 10 0 15,1-10-11-15,0 0 2 0,0 0-2 0,0 0-4 16,0 0 0-16,0 0 2 0,0 0 0 0,19-25 2 15,-14 19-5-15,-1 0 9 0,3 0-6 0,-1-2 6 16,1-1 1-16,-3 1 6 0,2 2 4 0,1-3 2 16,-3 2 5-16,1 1 12 0,0 1 12 0,-1-4 6 15,-4 9 3-15,9-10 4 0,-7 4 1 0,-2 6 2 16,6-9-1-16,-6 9-2 0,11-2-2 0,-11 2-1 16,6-5 2-16,-6 5-1 0,0 0-6 0,16 0 4 15,-16 0 1-15,0 0-2 0,14 6 4 0,-8 1 1 16,-1-1 4-16,1-1-4 0,0 2 2 0,0-1-4 15,-1 4-1-15,2 1-5 0,3-1-1 0,-4 0 1 16,-1 2-3-16,1-5-4 0,-2 6 2 0,-1-6-3 16,2 2-1-16,-2-3-4 0,-2 3-8 0,2-3-16 15,-3-6-12-15,4 16-16 0,-3-10-19 0,-1-6-14 16,0 0-21-16,-3 19-14 0,3-19-17 0,-4 5-14 0,4-5-19 16,0 0-21-16,0 0-162 0,0 0-371 0,0 0 164 15</inkml:trace>
          <inkml:trace contextRef="#ctx0" brushRef="#br0" timeOffset="124741.05">5519 5324 205 0,'7'-9'227'15,"-7"9"-19"-15,5-5-16 0,-5 5-22 0,8-6-16 16,-8 6-14-16,0 0-14 0,0 0-11 0,0 0-5 15,17 7-1-15,-12 0-10 0,2-1-8 0,-3 0-3 16,1 1-3-16,3 2-5 0,-3 2-2 0,2 1-4 16,0 1-10-16,-3-1-3 0,7 0-6 0,-9 2-2 15,2 0-12-15,2 1 0 0,0 4-3 0,-2-3 0 16,1 3-6-16,-1-5-6 0,-1 4-10 0,-2 1-9 0,2-3-26 16,-3 4-20-16,1 1-22 0,-5-1-25 15,0-6-21-15,2 0-42 0,-1-3-48 0,-5 6-165 0,-1-7-390 16,0 2 173-16</inkml:trace>
        </inkml:traceGroup>
      </inkml:traceGroup>
    </inkml:traceGroup>
    <inkml:traceGroup>
      <inkml:annotationXML>
        <emma:emma xmlns:emma="http://www.w3.org/2003/04/emma" version="1.0">
          <emma:interpretation id="{E15CA989-C6DF-4419-867C-56C709607507}" emma:medium="tactile" emma:mode="ink">
            <msink:context xmlns:msink="http://schemas.microsoft.com/ink/2010/main" type="paragraph" rotatedBoundingBox="2821,7502 25082,5067 25236,6484 2975,89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E46D658-A4C4-41DA-B61D-72B003371830}" emma:medium="tactile" emma:mode="ink">
              <msink:context xmlns:msink="http://schemas.microsoft.com/ink/2010/main" type="inkBullet" rotatedBoundingBox="2853,7803 3181,7767 3223,8152 2896,8188"/>
            </emma:interpretation>
            <emma:one-of disjunction-type="recognition" id="oneOf1">
              <emma:interpretation id="interp1" emma:lang="tr-TR" emma:confidence="0">
                <emma:literal>•</emma:literal>
              </emma:interpretation>
            </emma:one-of>
          </emma:emma>
        </inkml:annotationXML>
        <inkml:trace contextRef="#ctx0" brushRef="#br0" timeOffset="119844.99">1649 6749 28 0,'0'0'244'0,"0"0"-23"0,0 0-25 15,0 0-21-15,0 0-15 0,4 10-9 0,-4-10-10 16,0 0-11-16,-2 17-14 0,2-17 2 0,2 20-11 16,-4-11-2-16,4 3-7 0,-4 1-5 0,2-3-9 15,0 3-7-15,2 1-7 0,-2 0-9 0,1-1-7 16,-1 2-3-16,0-3-3 0,-1 3-8 0,1-2-1 16,-2 1-5-16,0-1 0 0,2-1-2 0,-2 0-7 15,1 1-3-15,2-2-3 0,-1-11-2 0,-5 17-1 0,4-7 2 16,-1-3-2-16,2-7-4 0,0 14 2 0,0-14-2 15,-2 8-4-15,2-8-3 0,0 0 1 0,-1 15 2 16,1-15-4-16,0 0 6 0,0 0-2 0,0 0-7 16,0 0 4-16,0 0-1 0,0 0 0 0,0 0-1 15,0 0-4-15,0 0-3 0,0 0-6 0,0 0 1 16,-2-38 0-16,4 24-2 0,1 3-7 0,0-3-3 16,2 0-8-16,2 0 6 0,2-8-5 0,1 4-2 15,0-1 2-15,1 0 2 0,0 0 2 0,2 0 0 16,-3 2 6-16,2 0 0 0,1-2 4 0,-2 3 2 15,2 0 0-15,-3 3-5 0,1 2 9 0,-1-2 0 16,-1 4 1-16,0-2 3 0,2 1 5 0,-5 4-1 16,1 0 4-16,0 0 2 0,-7 6 1 0,9-11 2 15,-5 6-2-15,-4 5-3 0,9-5-1 0,-9 5 1 16,6-4-1-16,-6 4 0 0,0 0-3 0,0 0 2 16,0 0 1-16,16 9 6 0,-16-9 4 0,8 9 2 15,-7 1 5-15,3-1 2 0,0 3 1 0,-1 1-2 0,-2-2-4 16,3 2 3-16,-3 2-2 0,2-3 7 0,-2 1-5 15,2 2-2-15,-1-3-2 0,-2 0 0 16,3 1 0-16,-1-1-3 0,0 0-1 0,-1 0 0 0,-1 0-2 16,1-2 0-16,2 2-3 0,-2-3-3 0,-1-9-16 15,2 16-15-15,0-8-16 0,-2-8-18 0,0 13-17 16,0-13-22-16,0 14-23 0,2-8-21 16,-2-6-26-16,1 8-30 0,-1-8-131 0,0 0-360 0,0 0 160 15</inkml:trace>
      </inkml:traceGroup>
      <inkml:traceGroup>
        <inkml:annotationXML>
          <emma:emma xmlns:emma="http://www.w3.org/2003/04/emma" version="1.0">
            <emma:interpretation id="{11C09591-9381-4CC2-B680-19C3A7F2F44F}" emma:medium="tactile" emma:mode="ink">
              <msink:context xmlns:msink="http://schemas.microsoft.com/ink/2010/main" type="line" rotatedBoundingBox="3284,7451 25082,5067 25236,6484 3439,8868"/>
            </emma:interpretation>
          </emma:emma>
        </inkml:annotationXML>
        <inkml:traceGroup>
          <inkml:annotationXML>
            <emma:emma xmlns:emma="http://www.w3.org/2003/04/emma" version="1.0">
              <emma:interpretation id="{A3FD40D5-CD83-426F-B8EA-78FDC4499E81}" emma:medium="tactile" emma:mode="ink">
                <msink:context xmlns:msink="http://schemas.microsoft.com/ink/2010/main" type="inkWord" rotatedBoundingBox="3330,7872 4588,7734 4620,8020 3362,8157"/>
              </emma:interpretation>
            </emma:emma>
          </inkml:annotationXML>
          <inkml:trace contextRef="#ctx0" brushRef="#br0" timeOffset="120165.32">2083 6890 101 0,'0'0'207'0,"0"0"-20"15,0 0-21-15,0 0-15 0,0 0-17 0,0 0-13 16,0 0-11-16,0 0-7 0,11-3-6 0,-11 3-10 15,0 0-4-15,0 0-6 0,21 3-2 0,-21-3-2 0,15 1 0 16,-5 1-7-16,1-2-8 0,-11 0-3 16,18 0 4-16,-1 0-3 0,0 0 0 0,-1 0 0 15,1 0-2-15,5-2-3 0,-5 2 0 0,6-1-3 16,5-1-8-16,-5 2-1 0,1-3-2 0,-1 2-3 0,0-2-4 16,-5 3-3-16,4-4-2 0,-5 2-2 15,-1 1-2-15,1-1-5 0,-3 2-1 0,1-3-10 16,-5 3-11-16,-10 0-13 0,16 0-15 0,-16 0-19 0,14 0-10 15,-14 0-12-15,0 0-15 0,11 0-1 0,-11 0-27 16,0 0-11-16,0 0-27 0,0 0-33 0,0 0-102 16,0 0-315-16,0 0 139 0</inkml:trace>
          <inkml:trace contextRef="#ctx0" brushRef="#br0" timeOffset="120570.66">2462 6752 184 0,'-8'-5'179'0,"8"5"-8"0,0 0-5 15,-14-3-10-15,14 3-10 0,0 0-12 0,-10-3-9 16,10 3-12-16,0 0-13 0,0 0-10 0,0 0-11 16,0 0-5-16,-11 0-6 0,11 0-8 0,0 0-6 15,0 0-4-15,0 0-2 0,0 0-6 0,0 0-1 16,2 18 0-16,-2-18-6 0,9 11 1 0,-2-7-1 15,-1 2-3-15,1-3 1 0,2 3-4 0,3-2 1 0,-6 2-1 16,2 0 1-16,1-4 9 0,-1 5-10 0,1-4-1 16,-2 3-2-16,0-2 1 0,0 1 1 15,3 1-5-15,-4-3-1 0,1 0-2 0,-2 5 0 16,-5-8-3-16,9 11 1 0,-5-6-4 0,-4-5-4 0,10 9 4 16,-8-2-4-16,-2-7-1 0,4 10 1 0,-4-10 0 15,1 15-1-15,-1-15-1 0,0 12 3 0,0-12 2 16,-7 12 0-16,2-6-1 0,2 3-3 0,0-3-2 15,-4 0 0-15,1 1 0 0,-1-1 1 0,-2 2-7 16,1-2-10-16,-2 0-15 0,3 1-15 0,0-3-17 16,2 2-16-16,-4-2-19 0,9-4-14 0,-13 6-18 15,13-6-18-15,-8 4-17 0,8-4-35 0,0 0-120 16,0 0-340-16,0 0 151 0</inkml:trace>
          <inkml:trace contextRef="#ctx0" brushRef="#br0" timeOffset="121007.02">2781 6857 53 0,'10'0'218'16,"-10"0"-24"-16,0 0-20 0,0 0-17 0,7 9-8 16,-7-9-15-16,0 0-13 0,5 8-9 0,-5-8-10 15,1 11-9-15,-1-11-5 0,4 11-10 0,-3-5-7 0,-1-6-5 16,4 10-3-16,-4-10-5 0,3 11-5 0,1-4-7 15,-4-7-1-15,5 7-2 0,-5-7 1 16,8 7-3-16,-8-7 2 0,12 6 4 0,-6-4-3 0,-6-2-4 16,15 2-2-16,-7-2-3 0,-8 0 1 0,18 0-2 15,-6-2-8-15,-12 2-3 0,17-4-2 0,-7-1-1 16,1 1 2-16,-4 2-3 0,3-3-4 0,-3 0 1 16,1 1-1-16,-8 4-1 0,11-11-2 0,-6 5-1 15,-1 0-2-15,0-1-1 0,-4 7 2 0,4-14-3 16,-4 14 0-16,0-13 1 0,0 13-1 0,-4-14-1 15,4 14-2-15,-9-11 0 0,3 8-2 0,6 3-1 16,-15-9 2-16,6 6-3 0,-5-2 2 0,1 4-1 16,0 1 0-16,0 0 0 0,-2 1 0 0,1-1 0 15,0 3 0-15,1 0-1 0,1 0 1 0,2 2 1 16,2-2-4-16,1 3-3 0,-2 0-8 0,3-2-9 16,1 3-11-16,-2 0-8 0,7-7-15 0,-5 13-12 15,3-7-8-15,2-6-18 0,0 0-6 0,3 15-18 16,-3-15-9-16,8 9-11 0,-4-5-13 0,-4-4-146 0,10 3-320 15,-1 0 141-15</inkml:trace>
          <inkml:trace contextRef="#ctx0" brushRef="#br0" timeOffset="121360.82">2983 6902 77 0,'12'-2'187'0,"-12"2"1"0,0 0-3 16,11 0-7-16,-11 0-12 0,0 0-19 0,0 0-12 15,0 0-16-15,11 0-9 0,-11 0-12 0,0 0-8 16,10 2-8-16,-10-2-6 0,9 4-9 0,-9-4-5 15,11 5-2-15,-11-5-6 0,11 4-1 0,-6-1-1 16,-5-3-4-16,12 5-3 0,-4-1 1 0,-8-4 2 16,17 4 0-16,-9-4-4 0,2 1 2 0,3-1-6 15,1-1-2-15,1 2-1 0,1-2 0 0,1 1-9 16,-3-4 0-16,2 1-2 0,-1 0-1 0,-2-3-2 16,3 3 1-16,-3-3-3 0,-1 0-2 0,-4 5 2 15,3-4 4-15,0 1 5 0,-6-2 1 0,2 1 3 16,-1 0-1-16,-6 5-2 0,8-11-1 0,-7 5-3 15,-1 6-1-15,2-13-4 0,-2 13-1 0,0 0-7 0,-7-15 0 16,2 9 0-16,-2 0-3 0,7 6 0 0,-17-3-3 16,6 0-2-16,-2 3 2 0,-3 2-5 15,-1-2-5-15,3 3-2 0,-3-2-4 0,0 5-9 16,1-3-13-16,-1 5-13 0,2-2-10 0,0-2-16 0,2 5-18 16,-2-1-17-16,2 3-30 0,0-2-17 15,4-2-26-15,1-1-39 0,2 0-148 0,-4 0-394 16,8 0 175-16</inkml:trace>
        </inkml:traceGroup>
        <inkml:traceGroup>
          <inkml:annotationXML>
            <emma:emma xmlns:emma="http://www.w3.org/2003/04/emma" version="1.0">
              <emma:interpretation id="{8535CA02-8A68-4CAC-8FB1-F2E8902013CE}" emma:medium="tactile" emma:mode="ink">
                <msink:context xmlns:msink="http://schemas.microsoft.com/ink/2010/main" type="inkWord" rotatedBoundingBox="5490,7320 8115,7033 8258,8341 5633,8628"/>
              </emma:interpretation>
            </emma:emma>
          </inkml:annotationXML>
          <inkml:trace contextRef="#ctx0" brushRef="#br0" timeOffset="126540.9">4727 6722 76 0,'0'0'177'0,"11"-2"-12"16,-11 2-9-16,0 0-14 0,0 0-14 0,0 0-14 16,0 0-8-16,9 12-8 0,-9-12-5 0,0 0-8 0,4 9-2 15,-4-9-9-15,0 0-9 0,1 8-4 16,-1-8-2-16,0 0-4 0,-3 16-4 0,3-16-6 0,-10 11-4 16,5-7-4-16,-2 2-3 0,-2 0-2 0,3-2-3 15,-5 3-6-15,2 1 2 0,-2-2-7 0,0 0 1 16,-5-2-1-16,2 1-3 0,-2 1-2 0,0-4-1 15,7 0 0-15,-1 0 0 0,-1-2-3 0,-2 0 0 16,13 0 1-16,-17-2 1 0,17 2 2 0,-16-4 0 16,13-2-4-16,3 6-1 0,-10-9-3 0,10 9 1 15,-6-12 0-15,6 4-3 0,0 8-1 0,0-17 0 16,0 17 0-16,8-16 3 0,-3 8-5 0,0-1-2 16,2 3 6-16,2-3-3 0,3-1 1 0,-1 2 3 15,1 0-4-15,0 1-1 0,-4-1 10 0,4 4 0 16,-1-4 8-16,4 2 3 0,-2 1 2 0,-1 0 2 15,-1 0 0-15,0 1-2 0,-3 4-2 0,2-2 3 16,-10 2-1-16,17-2-2 0,-7 2 0 0,-10 0-1 16,15 0-5-16,-5 2 1 0,-10-2 1 0,17 6 0 15,-10-1-3-15,2 0-3 0,-1 1 3 0,-3-1-5 16,3 3 3-16,-2-1-3 0,2 3 0 0,0 0-3 16,0 0 4-16,0 3-6 0,0-3 5 0,1 6-6 0,0 1 0 15,0 2 5-15,-1 0-3 0,1 1-5 16,0 3 8-16,-1-2-7 0,-1 2 4 0,-2-1-3 0,-1 3-1 15,4-4 4-15,-4 1 0 0,-4 9-1 16,3-6-4-16,-1-2 3 0,-2 8-1 0,-2-5 0 0,-1 6 0 16,-1-8-4-16,-4 6 1 0,4-9 2 0,-4 3 2 15,1-2-2-15,0 0 0 0,-4 0-1 0,3-2-2 16,-1-4 1-16,-1 0 1 0,3-1 1 0,-1-3 1 16,-2 1-5-16,3-3 4 0,-2-1 0 0,1 1-1 15,2-2 2-15,-3-2 1 0,5 0-2 0,-5 0 2 16,2-1 0-16,7-5 3 0,-13 6-4 0,6-6 4 15,7 0-4-15,-15 0 5 0,15 0-3 0,-13-2 1 16,13 2-1-16,-13-8 3 0,5 4-2 0,0-5 3 16,-1-1-3-16,2-2 7 0,1 2-1 0,-1-4 0 15,-1 1-1-15,4-2 2 0,1-1-3 0,-1-5 5 16,1 6-2-16,2-6-1 0,-2 1 3 0,6-3 0 16,-1-2-5-16,4 7-1 0,-1 3 0 0,-3-2 1 0,4 1-4 15,3-1 3-15,-4 5-5 0,1-3 1 0,5 3 0 16,-2 1 0-16,0-3-7 0,2 3-10 15,-2 2-10-15,-3 2-20 0,4 1-19 0,0-3-22 0,-3 3-15 16,0 4-23-16,4-3-23 0,1 2-30 0,-6-3-211 16,5-4-417-16,-4 6 185 0</inkml:trace>
          <inkml:trace contextRef="#ctx0" brushRef="#br0" timeOffset="126977.63">5267 6660 126 0,'0'0'223'0,"0"0"-12"0,0 0-8 0,0 0-17 15,-9-5-12-15,9 5-14 0,0 0-6 0,0 0-14 16,0 0-5-16,0 0-7 0,-22 14-5 0,17-10-7 0,1 2 2 15,-6 0-4-15,4 4-10 0,-1 0-6 0,1 1-7 16,-2-2-11-16,1 3 3 0,1 0-6 0,1-1-3 16,-1 0-9-16,3 1-3 0,-1 1-2 0,0-2-10 15,2 2-7-15,1-1-3 0,0-2-4 0,-2 2-4 16,3-3-2-16,0-9-3 0,-1 18-7 0,2-8-14 16,-1-1-16-16,0-9-16 0,4 17-18 0,-3-11-16 15,-1-6-19-15,6 13-19 0,-4-9-18 0,-2-4-21 16,9 8-22-16,-9-8-26 0,13 2-28 0,-13-2-164 15,15-2-409-15,-15 2 180 0</inkml:trace>
          <inkml:trace contextRef="#ctx0" brushRef="#br0" timeOffset="127414.91">5386 6803 202 0,'5'-6'263'15,"-5"6"-12"-15,6-7-16 0,-6 7-22 0,0 0-16 16,0 0-24-16,0 0-15 0,6-6-20 0,-6 6-17 0,0 0-14 15,0 0-9-15,0 0-10 0,0 0-10 0,0 0-7 16,0 0-4-16,0 0-4 0,11 19-8 0,-11-19-4 16,0 11-5-16,0-2-4 0,0-9-3 0,0 0-5 15,-4 17-4-15,4-17-3 0,0 12-1 0,0-12-4 16,-3 11 0-16,3-11-3 0,0 12 1 0,0-12-8 16,-1 10-1-16,1-10-11 0,0 0-3 15,0 0-10-15,-3 11 2 0,3-11 0 0,0 0 4 0,0 0 0 16,0 0 2-16,0 0-5 0,0 0-1 0,0 0 0 15,0 0 0-15,0 0 0 0,0 0 0 0,21-24-3 16,-18 19-4-16,3-2 3 0,-2-1 0 0,3 0 1 16,-2-4 2-16,3 1 0 0,-3 3 1 0,1-3 3 15,0 2-5-15,3 0 5 0,-1 1 5 0,-3 1 1 16,1-2 4-16,-2 2 4 0,2 3 6 0,-1-2 6 16,-5 6 3-16,8-10 4 0,-3 4 4 0,-5 6 1 15,9-7 2-15,-9 7 2 0,8-7 1 0,-8 7-2 16,9-3 2-16,-9 3-1 0,12 0 0 0,-12 0 2 0,0 0-5 15,0 0 5-15,17 6 3 0,-17-6-4 0,9 4 0 16,-1 1-3-16,-8-5 1 0,6 9 1 16,0-2-5-16,1 1-8 0,-4-4 0 0,1 9 3 0,-1-5 0 15,2 2-4-15,-5-1-1 0,1 0-3 0,-1-9-1 16,4 15-1-16,-4-6-6 0,0-9-8 16,-1 18-16-16,1-10-18 0,-4 0-14 0,4-8-19 15,-7 12-20-15,3-3-20 0,2-2-20 0,2-7-11 0,-11 8-28 16,7-4-9-16,4-4-20 0,0 0-16 0,-9 5-164 15,9-5-404-15,0 0 179 0</inkml:trace>
          <inkml:trace contextRef="#ctx0" brushRef="#br0" timeOffset="127654">5761 6627 18 0,'6'-5'221'0,"-6"5"-12"0,3-9-15 15,-3 9-17-15,7-4-20 0,-7 4-14 0,10-4-10 16,-10 4-9-16,0 0-8 0,16 0-5 0,-16 0-5 16,15 5-3-16,-10-2-6 0,4 2-2 0,-1 0-5 15,1 2-4-15,-3 4-3 0,2 0-4 0,1-3-4 16,-1 6-2-16,-1-3-4 0,-2 4-9 0,3-2-2 0,-4 2-5 16,1 1-7-16,0-1-4 0,-5 2-3 0,0 3-2 15,-2 0-1-15,-2-6-4 0,-2 0-16 16,-4 5-21-16,2-3-23 0,-4 1-25 0,-2-1-17 0,2-1-28 15,3-5-22-15,-5 2-21 0,6-3-39 0,-5 0-44 16,1 0-120-16,3-4-372 0,2-1 165 0</inkml:trace>
          <inkml:trace contextRef="#ctx0" brushRef="#br0" timeOffset="125497.52">4234 6260 55 0,'0'0'163'0,"0"0"-10"0,0 0-10 16,0 0-7-16,0 0-4 0,0 0-13 0,0 0 3 15,40-7-11-15,-34 2-4 0,5 3-8 0,-11 2-1 16,21-4-7-16,-6-2-2 0,4 4-12 0,-4-4-1 15,9 1-6-15,-2 1-6 0,-1-4-1 0,1 6-7 16,6-1-6-16,-4 2-7 0,12-5 2 0,-1 0-3 16,-1-1-5-16,5 3 2 0,-1 3-5 0,0-5-3 15,3 3-4-15,2-1 0 0,2 4-2 0,1-4-6 16,5 3 1-16,-2 0-3 0,2-3 0 0,0 2-3 0,13-1 0 16,-17 3-2-16,1 0-2 0,0-2-2 15,-3-2-4-15,1 4 5 0,-3 0-2 0,2-3-3 16,0 3 1-16,3-1 0 0,-5 2-2 0,1 2 3 15,-5-3 0-15,-3 3-6 0,-2-2 0 0,-7-1 5 0,-5 0-1 16,1 2-2-16,-6-2 1 0,0 0-3 0,-5 0-5 16,0-2 7-16,-2 4-2 0,-10-2-2 0,17-2 5 15,-17 2 2-15,12 0 1 0,-12 0-3 0,10 0 2 16,-10 0-2-16,0 0 0 0,12-4 0 0,-12 4-6 16,0 0-11-16,0 0-17 0,0 0-19 0,5-5-14 15,-5 5-25-15,0 0-21 0,0 0-18 0,0 0-33 16,0 0-172-16,0 0-360 0,0 0 160 0</inkml:trace>
          <inkml:trace contextRef="#ctx0" brushRef="#br0" timeOffset="132923.88">6398 6037 87 0,'0'0'136'0,"0"0"-20"0,0 0 7 15,0 0-10-15,0 0-10 0,0 0-2 16,0 0-7-16,34-1-13 0,-34 1-2 0,0 0-14 0,0 0 12 15,13-2-5-15,-13 2-7 0,12-3-7 0,-12 3-3 16,0 0 0-16,12 0-5 0,-12 0-3 16,0 0-3-16,11 0 1 0,-11 0-2 0,12 0-5 0,-12 0 2 15,16 0-2-15,-16 0-2 0,14-3-6 0,-14 3 1 16,14 0-11-16,-2 3 3 0,-4-3 2 0,-8 0-5 16,26 0 1-16,-14 0 0 0,-2 0-3 0,-10 0 0 15,20 0-4-15,-8 0-2 0,0 0-3 0,-12 0-1 16,22 0 2-16,-10 0-1 0,-2 0 1 0,-10 0-1 15,21 0-2-15,-13 0-4 0,-8 0 5 0,18-6-3 16,-10 6 1-16,1-3 1 0,-9 3-2 0,18-1-3 16,-6-3 2-16,-5 2-2 0,-7 2 2 0,10-4-3 15,-1 1 0-15,-9 3 2 0,11-5 0 0,-11 5 3 0,9-3-2 16,-9 3-5-16,9-2 3 0,-9 2-2 0,0 0 5 16,11-3-1-16,-11 3-2 0,0 0-1 0,0 0 0 15,0 0-1-15,0 0-3 0,0 0 1 0,0 0 0 16,0 0 0-16,0 0-7 0,0 0-7 0,0 0-8 15,0 0-7-15,0 0-7 0,0 0-17 0,0 0-4 16,0 0-13-16,0 0-10 0,0 0-29 0,0 0-7 16,-25 13-43-16,16-10-85 0,9-3-265 0,-20 4 119 15</inkml:trace>
          <inkml:trace contextRef="#ctx0" brushRef="#br0" timeOffset="133660.25">6432 6209 71 0,'0'0'95'0,"-7"8"-5"0,7-8 1 16,0 0-9-16,0 0-2 0,0 0-3 0,0 0-4 15,0 0-4-15,0 0-5 0,0 0-1 0,0 0 6 16,0 0-5-16,0 0 0 0,0 0 1 0,0 0-6 16,0 0-3-16,0 0 3 0,0 0-7 0,0 0 2 15,0 0 4-15,0 0-1 0,0 0-5 0,0 0 3 0,0 0 1 16,0 0-5-16,0 0 0 0,0 0-1 16,0 0-2-16,0 0 2 0,27-6 0 0,-27 6-4 0,0 0-4 15,14-2 4-15,-14 2 0 0,0 0-2 0,12-1-8 16,-12 1 4-16,10-2-1 0,-10 2-4 0,15-4-2 15,-15 4 3-15,14-1-4 0,-14 1-1 16,17-2 2-16,-8-1 0 0,4 0-3 0,-1 2-1 0,2-1-3 16,-1 1 2-16,3-2-5 0,-2 0 0 0,3 2-4 15,-2 1 0-15,-2-1-1 0,4-2-1 0,0 3 2 16,-8 0-2-16,5-3-2 0,-1 2-2 0,2-1-1 16,-1 2-1-16,-14 0-3 0,17-3-1 0,-8-1-1 15,-9 4 0-15,15 3 1 0,-15-3 0 0,13 1-3 16,-13-1 3-16,12 0-4 0,-12 0-2 0,0 0 2 0,11 0-3 15,-11 0 2-15,0 0 2 0,12 3-2 0,-12-3 1 16,0 0 0-16,0 0-1 0,11 0-2 0,-11 0 4 16,0 0 1-16,0 0 5 0,0 0-3 0,0 0 0 15,0 0 4-15,0 0-1 0,0 0 1 0,0 0-1 16,11-7 0-16,-11 7 1 0,0 0-2 0,0 0 0 16,0 0-2-16,0 0 2 0,0 0-3 15,0 0 2-15,0 0-4 0,0 0 1 0,0 0-1 0,0 0-2 16,0 0-12-16,0 0-10 0,0 0-13 0,0 0-19 15,0 0-17-15,0 0-18 0,0 0-23 0,-17 19-26 16,17-19-18-16,-11 9-37 0,5-3-182 0,-5-3-405 16,3 1 179-16</inkml:trace>
        </inkml:traceGroup>
        <inkml:traceGroup>
          <inkml:annotationXML>
            <emma:emma xmlns:emma="http://www.w3.org/2003/04/emma" version="1.0">
              <emma:interpretation id="{1F1AC0E6-98AB-456C-941A-2475C3D99A40}" emma:medium="tactile" emma:mode="ink">
                <msink:context xmlns:msink="http://schemas.microsoft.com/ink/2010/main" type="inkWord" rotatedBoundingBox="8692,6967 9033,6930 9073,7293 8731,7331"/>
              </emma:interpretation>
            </emma:emma>
          </inkml:annotationXML>
          <inkml:trace contextRef="#ctx0" brushRef="#br0" timeOffset="188958.81">7710 5880 59 0,'0'0'112'15,"0"0"-9"-15,0 0 1 0,0-6-7 0,0 6-26 16,0 0 6-16,0 0 2 0,0 0-8 0,0 0-1 16,0-12 0-16,0 12-10 0,0 0 6 0,0 0-8 15,0 0-4-15,0 0 3 0,0 0-7 0,-9-11 1 16,9 11 3-16,0 0-4 0,0 0-2 0,-11-3-4 0,11 3-2 16,0 0-1-16,-11 0-3 0,11 0 0 0,0 0-4 15,-14 2-4-15,14-2 4 0,-12 1-5 16,12-1 3-16,0 0-4 0,-14 2 1 0,14-2 2 0,-11 3-13 15,11-3 7-15,-9 3-1 0,9-3-3 0,-8 4 0 16,8-4-2-16,-9 5-1 0,9-5 2 0,0 0-4 16,-9 2 1-16,9-2-2 0,0 0-1 0,-11 8 3 15,11-8-3-15,-6 2 3 0,6-2 0 0,0 0 0 16,-11 7-5-16,11-7 4 0,-9 3-2 0,9-3 0 16,-8 8-5-16,8-8 4 0,-4 4-4 0,4-4 5 15,-7 9-3-15,7-9 0 0,-6 6-2 0,6-6 6 16,-6 9-5-16,6-9-1 0,-8 6 1 0,8-6-1 15,-5 10 0-15,5-10-1 0,-4 6 1 0,4-6 0 16,-5 9-1-16,5-9-2 0,-6 7 2 0,6-7 2 16,-4 6-4-16,4-6 1 0,0 0-2 0,-5 11 1 15,5-11-2-15,-5 9 2 0,5-9 1 0,0 0-2 0,-4 10-3 16,4-10 5-16,-5 8-4 0,5-8 2 0,0 0-2 16,-5 10-2-16,5-10 2 0,0 7 1 0,0-7-2 15,0 0 2-15,-3 11 1 0,3-11-4 0,0 0 3 16,-4 13 3-16,4-13-4 0,0 0 7 0,0 10-3 15,0-10-1-15,0 0-1 0,-5 8 1 0,5-8-2 16,0 0 3-16,0 14-6 0,0-14 4 0,0 0 0 16,0 8 0-16,0-8-3 0,0 0 4 0,0 0-5 15,0 12 1-15,0-12-1 0,0 0 1 0,0 0 1 16,2 9 3-16,-2-9-3 0,0 0 0 0,3 7-3 16,-3-7 6-16,0 0 0 0,4 9-1 0,-4-9 0 15,0 0-1-15,3 10 1 0,-3-10 2 0,0 0 0 16,5 7 0-16,-5-7-2 0,0 0-2 0,5 7 3 0,-5-7 2 15,0 0-3-15,0 0-1 0,1 8 3 16,-1-8-2-16,6 7 3 0,-6-7-4 0,0 0 2 16,5 7 2-16,-5-7-5 0,5 6 0 0,-5-6 0 0,4 5 5 15,-4-5-3-15,0 0 0 0,0 0-1 0,10 6 2 16,-10-6 1-16,0 0 1 0,10 4-3 0,-10-4 4 16,5 6-3-16,-5-6-2 0,6 3 5 0,-6-3 1 15,0 0-3-15,11 6 2 0,-11-6-2 0,6 3-1 16,-6-3 0-16,0 0 0 0,11 0-1 0,-11 0 1 15,0 0-1-15,12 6 4 0,-12-6-1 0,11 0-2 16,-11 0 0-16,8 0 1 0,-8 0-1 0,9 3-2 16,-9-3-2-16,0 0 2 0,15-3 1 0,-15 3 0 15,0 0 1-15,13 3-1 0,-13-3-2 0,9-3 1 16,-9 3-1-16,0 0-1 0,17 0 2 0,-17 0 0 16,0 0-1-16,12 0-1 0,-12 0 0 0,8-6 5 15,-8 6-1-15,0 0 2 0,14 0-3 0,-14 0-1 16,12-2 4-16,-12 2-2 0,11-3-2 0,-11 3 5 15,13-4-1-15,-6 3 0 0,-7 1 0 0,10-6 3 16,-10 6-3-16,15 0 0 0,-15 0 0 0,9-5-1 0,-9 5 4 16,12-6 2-16,-4 5-1 0,-8 1 3 0,0 0-1 15,14-2 1-15,-14 2 4 0,5-3 3 0,-5 3-2 16,0 0 5-16,0 0 1 0,0 0-1 0,7-6 3 16,-7 6-1-16,0 0-1 0,0 0 5 0,0 0-6 15,0 0 1-15,0 0-4 0,0 0-2 0,0 0-4 16,0 0-2-16,0 0-4 0,0 0 4 0,0 0 0 15,0 0-4-15,0 0-6 0,0 0 2 0,0 0-3 16,0 0-7-16,0 0-11 0,0 0-12 0,0 0-17 16,0 0-11-16,0 0-15 0,-26 9-14 0,26-9-18 15,0 0-16-15,0 0-14 0,-10 5-20 0,10-5-7 16,0 0-17-16,0 0 1 0,0 0-38 0,0 0-145 16,0 0-387-16,0 0 170 0</inkml:trace>
        </inkml:traceGroup>
        <inkml:traceGroup>
          <inkml:annotationXML>
            <emma:emma xmlns:emma="http://www.w3.org/2003/04/emma" version="1.0">
              <emma:interpretation id="{3DE748B8-7416-4BC6-973D-7FA0D84CBC5D}" emma:medium="tactile" emma:mode="ink">
                <msink:context xmlns:msink="http://schemas.microsoft.com/ink/2010/main" type="inkWord" rotatedBoundingBox="10061,6719 12255,6479 12318,7052 10124,7292"/>
              </emma:interpretation>
            </emma:emma>
          </inkml:annotationXML>
          <inkml:trace contextRef="#ctx0" brushRef="#br0" timeOffset="194277.29">8895 5810 59 0,'0'0'174'16,"0"0"-14"-16,0 0 1 0,-3-9-9 0,3 9-5 15,0 0-10-15,0 0-4 0,0 0-7 0,0 0-10 16,0 0-10-16,0 0-12 0,0 0-6 0,0 0-13 0,0 0-3 16,0 0 0-16,0 0-3 0,0 0-4 15,-17 13-2-15,17-13-5 0,-6 9-2 0,0-1-2 16,6-8-2-16,-2 13-8 0,-1-6 0 0,2 3 0 0,-4-1-2 16,2 2-1-16,3-11-3 0,-5 18-3 0,7-5-3 15,-2 2 0-15,0-3-4 0,-2 1-6 0,2-1 3 16,0-3-5-16,-1 2-2 0,2 0-2 0,-1 0-1 15,0-11 1-15,2 16-2 0,-2-7-1 0,3-3-1 16,0 3-3-16,3-2 0 0,-6-7-1 0,5 14 3 16,-2-8-2-16,-3-6 0 0,3 10-4 0,-3-10 0 15,7 8 0-15,-7-8 2 0,7 7-2 0,-7-7 4 16,8 7-4-16,-8-7 1 0,12 2-2 0,-12-2 3 16,11 1 0-16,-11-1-2 0,17-3-3 0,-17 3 4 15,15-4-4-15,-6 2 2 0,-1-2-1 0,1-2-2 0,-1 3 0 16,0-2 3-16,-2-2-2 0,3 5-3 15,2-6-3-15,-5 3-1 0,2-5 1 0,0 4-1 0,-4-1-3 16,4 2-2-16,-2-4 5 0,0 3 1 16,-4-1-4-16,-2 7 8 0,9-12-5 0,-6 9 2 15,-3 3 0-15,5-13 3 0,-5 13-1 0,5-8 0 0,-5 8-5 16,0 0 3-16,7-4 2 0,-7 4-4 0,0 0 2 16,0 0 1-16,0 0-2 0,0 0-1 0,0 0 1 15,0 0 0-15,5-8-4 0,-5 8 6 0,0 0-2 16,0 0-5-16,0 0 7 0,0 0-2 0,0 0-2 15,0 0 5-15,5 20 0 0,-5-20-6 0,0 13 7 16,0-13-2-16,2 12-2 0,-1-6 2 0,-1-6-2 16,3 16 4-16,-3-9 0 0,0-7 4 0,1 14-5 15,-1-14 5-15,5 12-3 0,-5-6 4 0,5 1-4 16,-5-7 3-16,7 11 0 0,-2-10 5 0,-5-1-3 0,11 9 1 16,-5-4 2-16,-6-5-1 0,12 5-2 15,-12-5 2-15,13 2-3 0,-7-2 1 0,-6 0 0 16,17-2 2-16,-17 2-3 0,17-7 2 0,-5 4-4 0,3-6-4 15,-2 4 3-15,1-4-1 0,2 1-3 0,2-7-1 16,0 2-12-16,2 2-3 0,0-3-8 0,-1-3-2 16,1 1-6-16,-2-2-4 0,0 0-2 15,1-1-1-15,-2 2-3 0,0-1-6 0,0 0 13 0,-4-2-3 16,-1 2 4-16,-1 0 5 0,-2-1 1 0,-1 1 5 16,-2 1-5-16,-1 3 8 0,-1-6 0 0,-2 6-1 15,3 0 6-15,-1 0 4 0,-2-1-1 0,-1 3 5 16,-1-3 0-16,5 4 3 0,-3 0 1 0,-2 0-4 15,3 1 2-15,-3 1 7 0,0 9 5 0,-1-16 1 16,1 16-2-16,1-12 4 0,-1 12-4 0,0-11 3 16,0 11-2-16,0 0-1 0,-1-11-3 0,1 11 1 15,0 0 0-15,0 0 1 0,0 0-5 0,0 0 2 16,0 0 0-16,0 0 4 0,0 0-2 0,0 0 2 0,0 0 2 16,0 0 2-16,0 0 5 0,-10 29 3 0,6-14 2 15,1 0 10-15,-1 6 2 0,-1-2-2 0,0 1-3 16,2 3 7-16,-3-1-2 0,-2 1 6 0,4 2-2 15,-4-4-5-15,0 1-2 0,2 0-5 0,2-2 2 16,2-1-1-16,-1 0-8 0,0-4 3 0,0 0 1 16,1 0-3-16,2-5 3 0,0 2-5 0,0-2 2 15,0 1-1-15,0-11-2 0,0 18 1 0,0-8-4 16,0-3 0-16,5 3 1 0,-5-10-1 0,3 14-3 16,-1-8 1-16,-2-6 2 0,4 14-3 0,-1-10 2 15,-3-4-3-15,6 12 0 0,-6-12 3 0,5 6-3 16,-5-6 2-16,6 9-4 0,-6-9 4 0,6 7-2 15,-6-7 0-15,0 0-1 0,11 3 3 0,-11-3-5 16,8 3 2-16,-8-3-2 0,0 0 2 0,11 3-1 16,-11-3 1-16,0 0-2 0,21-6 0 0,-14 3-2 15,1-4 0-15,-1 4 1 0,1-3-3 0,-1 1-10 0,5-5-3 16,-5 4 1-16,4-2 0 0,-2 4-7 16,3-6 2-16,-7 4-1 0,4-1 2 0,2-1-2 15,-5 3 5-15,-1 0 0 0,3-1 2 0,-8 6 3 16,9-11-4-16,-1 9 1 0,-8 2 1 0,9-4 4 0,-9 4 1 15,8-6 0-15,-8 6-2 0,0 0 1 0,9-4-4 16,-9 4 3-16,0 0 0 0,0 0 2 0,0 0 0 16,8-4 2-16,-8 4-3 0,0 0 2 0,0 0 1 15,0 0 2-15,9 10-1 0,-9-10-2 0,8 8 0 16,-8-8 4-16,4 10 0 0,-4-10 0 0,7 9 0 16,-5-4 0-16,-2-5 1 0,8 11 1 0,-5-8-2 15,-3-3 2-15,9 8-1 0,-9-8-1 0,8 8 5 16,-8-8-1-16,10 6 5 0,-3-6 1 0,-7 0 0 15,10 3-2-15,-2-2 0 0,-8-1 0 0,17 0-1 16,-4-4-1-16,-1 4 1 0,-2 0-3 0,3-6 0 16,10 2 2-16,-6-1 1 0,4-2-3 0,-3-2 2 15,-1 3-5-15,2 0 6 0,2-4-3 0,-1-1 0 0,-2 1 0 16,3-2-6-16,-8 4 2 0,3-2-3 0,-3 0 6 16,-3 4-2-16,1-5-2 0,1 1-2 0,-4 1 0 15,-3 3 2-15,0 0 2 0,-1-4-5 0,0 2 3 16,-4 8 1-16,1-13 1 0,-1 13-8 0,0-12 5 15,0 12 0-15,-2-10 0 0,2 10 0 0,-10-11-4 16,4 7 4-16,6 4-2 0,-12-6 1 0,12 6-2 16,-13-6 3-16,13 6-2 0,-17-2 3 0,17 2-2 15,-20 2 1-15,11 0-1 0,-1-1 1 0,10-1-1 16,-20 5 1-16,11-1 0 0,-1 1 0 0,2 0 1 16,1 1 1-16,1 0 2 0,-1-1-1 0,1 1 1 15,-6 4 3-15,7-3-5 0,1 1 1 0,4-8 2 16,-3 15 2-16,-2-9-1 0,5 3-2 0,0-9 4 0,-3 17 0 15,6-9 3-15,-3-8-1 0,6 16-2 16,-4-9 1-16,2 0 0 0,1 0 2 0,3-1 1 16,-2-2-1-16,-6-4-2 0,12 10 5 0,-3-6-5 0,-1 0-1 15,5-2 2-15,1-2-2 0,-1 3 0 0,1-3 1 16,0 0-3-16,0 1-1 0,2-5 0 0,-3 4 2 16,3-2-2-16,-2-2 2 0,2 2-1 0,0-1-1 15,-2 0 1-15,0-1 2 0,1-5-4 0,0 3 0 16,-2 2 1-16,0-1-2 0,2-2-4 0,-5 2 3 15,2-1 2-15,-5 2 0 0,0 1-2 16,-7 3 0-16,14-3 0 0,-14 3 1 0,10-4-2 0,-10 4-1 16,7-2 1-16,-7 2-1 0,0 0-1 0,0 0 0 15,0 0 4-15,0 0-2 0,14 6 0 0,-14-6 2 16,1 6-3-16,-1-6 2 0,4 13 1 0,-1-6 3 16,-3-7 5-16,4 11 1 0,1-5-3 0,-5-6 1 15,6 15 0-15,-3-11 4 0,-3-4-2 0,4 11 2 16,1-6-4-16,-5-5-1 0,7 9 1 0,-5-4-1 15,-2-5-1-15,0 0 4 0,6 9-6 0,-6-9 5 16,0 0-4-16,4 9 3 0,-4-9 2 0,0 0 1 16,0 0-1-16,0 0 3 0,0 0-6 0,0 0 5 0,0 0-1 15,0 0-4-15,15-15-3 0,-15 15 1 0,4-12-6 16,-1 6 0-16,-3 6-7 0,6-15-2 0,-4 9-3 16,1-1 1-16,-3 7 1 0,7-15-3 0,-3 9-1 15,0-1 7-15,-4 7-1 0,8-12 3 0,-4 7-2 16,-4 5 4-16,9-9-1 0,-9 9 1 0,8-8-1 15,-3 5 2-15,-5 3-2 0,12-7 3 0,-12 7-6 16,11-4 6-16,-4 1-5 0,2 0 6 0,-9 3-2 16,14-4 1-16,1 0 4 0,-3 3 1 0,-1-5-3 15,2 4 2-15,2 0-3 0,-3-4 1 0,2 3 0 16,2-3 2-16,-2 3-4 0,7-6 7 0,-7 3-3 16,7-3 1-16,-5 2-3 0,0 2 4 0,-2-2-6 15,0-2 5-15,1 1 1 0,-3 1-3 0,-1-2 1 16,0 2 5-16,-2 1-6 0,-3-3 4 0,0 3 0 15,0-3-3-15,-2 4 1 0,1-3-2 0,-3-1 1 16,-2 9 1-16,4-12 0 0,-4 12 1 0,0-10-3 16,0 10 0-16,0 0-2 0,-4-15 2 0,4 15-2 0,-8-6-2 15,8 6-2-15,-12-3 6 0,12 3-2 16,-18 3-1-16,18-3-2 0,-25 5 7 0,13 3-5 0,0-2 2 16,-1 1-2-16,0 2 0 0,1 2 0 0,-2 1 0 15,5-2 2-15,-2 1-2 0,1 0 4 0,2-2 1 16,2 3-5-16,0-2 5 0,2 1-3 0,-1-1 2 15,4-4 3-15,1-6 1 0,0 20 4 0,4-13 11 16,-2 2 5-16,5-3 6 0,0 0 0 0,4 0 5 16,0 1-1-16,6-5-1 0,-4 2-2 0,4-1 2 15,0 0-2-15,-1-3-4 0,1 0-3 0,1 0 0 16,-1 0-5-16,-3 0-2 0,1 0-5 0,-2-3 6 16,0 3-4-16,-4-1-3 0,-9 1-5 0,17 1 2 15,-9-1-5-15,-8 0-8 0,14-1-13 0,-14 1-17 0,0 0-18 16,14 1-11-16,-14-1-17 0,0 0-25 0,0 0-29 15,0 0-29-15,0 0-22 0,0 0-65 16,0 0-134-16,-23 17-415 0,23-17 183 0</inkml:trace>
        </inkml:traceGroup>
        <inkml:traceGroup>
          <inkml:annotationXML>
            <emma:emma xmlns:emma="http://www.w3.org/2003/04/emma" version="1.0">
              <emma:interpretation id="{DF768764-5DC4-4FDB-9F27-166F3EF667F4}" emma:medium="tactile" emma:mode="ink">
                <msink:context xmlns:msink="http://schemas.microsoft.com/ink/2010/main" type="inkWord" rotatedBoundingBox="13188,6585 16949,6174 17012,6746 13251,7157"/>
              </emma:interpretation>
            </emma:emma>
          </inkml:annotationXML>
          <inkml:trace contextRef="#ctx0" brushRef="#br0" timeOffset="195833.47">12039 5607 159 0,'0'0'164'0,"0"0"-12"16,1-9-1-16,-1 9-9 0,0 0-5 0,0 0-1 15,0-11-7-15,0 11-1 0,0 0-5 0,0 0-10 16,0 0-8-16,0 0-2 0,0 0-6 0,0 0-8 15,-6-8-6-15,6 8-6 0,0 0-6 0,0 0-9 16,0 0-2-16,-15 1-2 0,15-1-7 0,0 0 3 16,-10 10-9-16,10-10 0 0,-9 6-5 0,9-6 1 15,-8 10-8-15,6-4 1 0,-3 0-2 0,5-6-1 16,-5 15-3-16,4-6-1 0,-2-1-1 0,3-8 0 16,0 18-2-16,0-7 0 0,3-2-1 0,-1 0-3 15,1 0 1-15,-2 2 2 0,0-1-4 0,5 0 2 0,-2 0-5 16,0-3 1-16,1-1-1 0,0 2 2 15,2-3-2-15,-4 2 5 0,4-3-4 0,-7-4 2 16,12 11-1-16,-3-11 1 0,-1 2-3 0,-8-2 2 16,13 4-8-16,-3-4 2 0,-10 0-1 0,21-3 2 0,-9 2-3 15,0-1-2-15,2-2-2 0,-5 0 2 0,3-2-2 16,0 3 4-16,0-5-5 0,-1 2 2 0,0-4-5 16,-2 2 3-16,3-4-3 0,-2 3 1 0,1-4-1 15,-4 1 0-15,3-1 2 0,-4-1-2 0,2 3-1 16,-1-1 2-16,-4-1-3 0,3 3-1 0,-4-2-2 15,2 3 4-15,-2-2 1 0,1 0-1 0,-1 2 0 16,-2 9 0-16,-3-18-3 0,4 8 2 0,-1 10 0 16,-6-15 2-16,2 9-2 0,-3 1 2 0,1-1-5 15,6 6 4-15,-12-10-6 0,3 6 2 0,1 1 3 16,-4-2-2-16,-1 2 0 0,-1 0 3 0,2 2-8 16,2 0 9-16,10 1-5 0,-20-1 0 0,8-3 4 15,-1 4-3-15,3 4 0 0,-1-3 2 0,1 1-6 0,10-2 2 16,-18 6 3-16,8-4 4 0,0-1-3 0,1 4-3 15,1-2 3-15,-1 3 1 0,0-2-4 16,0 2-1-16,2 0-10 0,-1 0-10 0,8-6-3 0,-14 12-9 16,7-5-11-16,1-1-8 0,-1 5-15 0,1 0-14 15,-4 0-14-15,5-2-18 0,3 3-10 0,-4-2-16 16,2-1-21-16,4-9-21 0,-5 13-174 0,4-5-387 16,1-8 172-16</inkml:trace>
          <inkml:trace contextRef="#ctx0" brushRef="#br0" timeOffset="197207.72">12658 5831 154 0,'0'0'178'0,"0"0"-6"0,13 1-15 15,-13-1-7-15,0 0-8 0,0 0-13 0,14-4-8 16,-14 4-5-16,0 0-6 0,14 0-6 0,-14 0-7 16,8 3-10-16,-8-3 1 0,12 1-1 0,-12-1-6 15,11 2-6-15,-11-2-2 0,12 3-3 0,-12-3-4 16,16 4-2-16,-8-3-3 0,1 1-2 0,-9-2 0 15,15 3-3-15,-4-2 0 0,3 2-1 0,-1-1-2 16,-1 1-5-16,1 0-1 0,-2-1-5 0,2-1 2 16,1 2-4-16,-1 2 0 0,-2-3 0 0,-4 0-6 15,5-2-1-15,-1 1 0 0,-1 2-8 0,-2-3-1 16,-8 0-3-16,18 3-3 0,-11 0-1 0,-7-3 0 16,14 0-5-16,-14 0-1 0,9 3-1 0,-9-3 0 0,11 0-3 15,-11 0 4-15,0 0-4 0,0 0-3 0,12 2 0 16,-12-2-1-16,0 0 1 0,0 0 1 0,0 0-8 15,0 0 7-15,0 0-3 0,0 0 2 0,0 0-5 16,0 0-4-16,5 6-7 0,-5-6-5 0,0 0-11 16,0 0-4-16,0 0-17 0,0 0-10 0,0 0-19 15,0 0-15-15,0 0-14 0,0 0-18 0,0 0-20 16,0 0-26-16,0 0-48 0,0 0-144 0,-34-8-393 16,34 8 173-16</inkml:trace>
          <inkml:trace contextRef="#ctx0" brushRef="#br0" timeOffset="196673.13">12919 5407 146 0,'0'0'188'0,"3"-9"-10"15,-3 9-11-15,0 0-12 0,0 0-2 0,0 0-13 16,0 0-5-16,4-9-9 0,-4 9-10 0,0 0-8 16,0 0-7-16,0 0-13 0,0 0-6 0,0 0-6 15,0 0-11-15,0 0 2 0,-27 5-4 0,27-5-6 16,-13 2-2-16,4 2-5 0,1 0-9 0,-4 2 1 15,3 0-3-15,0-1-6 0,-3 0-1 0,0 3-1 16,-1 1-2-16,4-3-2 0,-3 1-4 0,1-1-2 16,1 3-4-16,-1-2-3 0,4 0 1 0,-5-2-3 0,6 3 0 15,-1-2-1-15,-3 2 0 0,3-3-1 0,1 4-4 16,-2-3 0-16,4 0 4 0,4-6-6 0,-11 10 3 16,8-1-3-16,3-9-1 0,-6 10 5 0,6-10-8 15,-4 7 1-15,4-7 4 0,-4 10 0 0,4-10 2 16,0 0-5-16,0 12 2 0,0-12-2 0,0 0 0 15,2 11 1-15,-2-11 3 0,6 8 2 0,-6-8 4 16,9 8-1-16,-9-8 1 0,8 7 2 0,-1-6 2 16,2 1-2-16,-9-2 0 0,16 4 2 0,-7-1-1 15,0-3 0-15,0 2-1 0,2 1 1 0,-1 0-2 16,3 0 1-16,-1 0 0 0,-2 1-3 0,3-3 1 16,-2 0-4-16,-2 2 0 0,0-2-1 0,2 2 4 15,-1-2-3-15,1 0 4 0,2 0-5 0,-6 2-4 0,4-3 3 16,-11 0-3-16,18 4 0 0,-9-2 2 0,-1-2 0 15,1 5 1-15,-9-5-3 0,19 3 5 0,-11-3-5 16,-8 0 1-16,17 1-4 0,-8 0 3 0,-9-1-4 16,14 2 4-16,-7 1 0 0,-7-3-1 0,15 0-1 15,-15 0 4-15,13 3-2 0,-13-3-4 0,12 0 2 16,-5 3 3-16,-7-3-5 0,0 0 1 0,10 1-3 16,-10-1 3-16,0 0 2 0,0 0-2 0,11 3 0 15,-11-3-2-15,0 0-1 0,0 0 0 0,0 0-8 16,10 0-6-16,-10 0-8 0,0 0-12 0,0 0-9 15,0 0-14-15,0 0-6 0,0 0-10 0,0 0-11 16,0 0-11-16,0 0-18 0,0 0-24 0,0 0-16 16,0 0-25-16,0 0-164 0,0 0-374 0,0 0 166 15</inkml:trace>
          <inkml:trace contextRef="#ctx0" brushRef="#br0" timeOffset="198324.98">13789 5387 55 0,'0'0'156'0,"0"0"7"16,0 0-9-16,0 0-15 0,0 0-7 0,0 0-4 15,0 0-5-15,0 0-9 0,-2-14-5 0,2 14-6 16,0 0-10-16,0 0-7 0,-12-10 2 0,12 10-9 16,-11-3 2-16,11 3-6 0,-10-4-6 0,10 4-5 15,-12-2 0-15,12 2-7 0,-13-3 0 0,13 3-6 16,-14-2-1-16,14 2-2 0,-13-3-4 0,13 3-2 15,-13 0 1-15,13 0-3 0,-16 0-2 0,16 0-1 16,-15 0 4-16,15 0-6 0,-15 3-5 0,6-1 3 16,9-2 0-16,-19 3-8 0,10-1 5 0,1 0-4 15,-1 1 2-15,9-3-5 0,-17 6 1 0,8 0-3 16,1-4-2-16,-2 2-2 0,3 2-1 0,7-6-6 16,-13 10 6-16,5-5-7 0,2 1 3 0,-1 0 1 0,1-2-1 15,0 3-3-15,1-1-1 0,0 2 1 0,0-2 0 16,1 2-4-16,4-8 1 0,-8 14 0 0,4-6-2 15,0-2 3-15,0 4 0 0,4-10-2 0,-2 16-1 16,0-7 3-16,2-9-1 0,0 18-1 0,-2-8-1 16,2 1 2-16,0-11-6 0,4 17 6 0,-3-8-1 15,0 2-3-15,3-5 2 0,0 4-2 0,0-3 4 16,4 4 3-16,-2-4 2 0,1-1-4 0,3 2 4 16,-2 1 1-16,3-3 3 0,2 1-1 0,-1-4 4 15,-1 4 1-15,4-5 1 0,-2 3 2 0,0-2 0 0,1-1-4 16,1 0 1-16,0 1-2 0,0-3 4 15,0 0-5-15,-2 0 3 0,3-3-5 0,0 2-1 16,-3 0-1-16,-3 1 4 0,-10 0-5 0,19-2 2 16,-12-1-4-16,-7 3 1 0,16-5-1 0,-16 5 3 15,12 0-4-15,-12 0 0 0,8-3 0 0,-8 3-1 16,0 0-2-16,0 0-1 0,14 0-1 0,-14 0-2 16,0 0 4-16,0 0-2 0,0 0-3 0,9-3-2 0,-9 3-7 15,0 0-5-15,0 0-5 0,0 0-6 0,0 0-1 16,0 0-6-16,0 0-8 0,0 0-13 0,0 0-20 15,0 0-12-15,0 0-14 0,0 0-15 0,0 0-21 16,3-10-22-16,-3 10-24 0,0 0-27 0,0-12-188 16,0 12-429-16,2-12 189 0</inkml:trace>
          <inkml:trace contextRef="#ctx0" brushRef="#br0" timeOffset="198999.89">14451 5220 80 0,'0'0'187'0,"0"0"-18"0,0 0-7 0,6-4-15 16,-6 4-8-16,0 0-13 0,0 0-10 0,0 0-10 15,0 0-8-15,0 0-2 0,0 0-3 0,0 0-2 16,0 0-6-16,-22 16-4 0,17-7-5 0,-3-2-5 15,1 2-5-15,-2 0 1 0,1 1-8 0,-2-1 1 16,-2 2-9-16,-4 2-1 0,3-3-3 0,-4 3-3 16,6-2-8-16,-2 0 0 0,-1 0-3 0,3-1-2 15,-1 2-6-15,-2-3 0 0,2 2-2 0,1 2-6 0,2-5 3 16,-1 3-6-16,2-2-2 0,0-1 0 16,-1-2 0-16,1 0-2 0,4 2-2 0,4-8 1 15,-9 11-1-15,6-5-3 0,-2-1 0 0,5-5 1 0,-5 12 2 16,5-12-3-16,-4 10-1 0,4-10 0 0,-5 10 3 15,5-10-1-15,0 0-1 0,-2 11-4 16,2-11 1-16,0 0 1 0,0 10 0 0,0-10 2 0,0 0 0 16,7 8-1-16,-7-8 5 0,5 6 3 0,-5-6 2 15,7 5 2-15,-7-5 2 0,10 4-2 0,-10-4 0 16,12 1 3-16,-12-1-4 0,12 5 2 0,-6-4 0 16,-6-1 0-16,16 3 2 0,-9-1 1 0,-7-2 1 15,17 1-2-15,-10 2 0 0,2-3-2 0,-9 0-3 16,20 3 1-16,-11-1 0 0,4-2-3 0,0 1 4 15,-3 1-4-15,0-1 3 0,2 4-1 0,-4-4 0 16,-1 1 3-16,-7-2-3 0,17 2 2 0,-6 0-6 16,1-2 6-16,-12 0-5 0,17 1-2 0,-8 0-2 15,-9-1-1-15,16 2 1 0,-16-2 1 0,14 0-3 16,-14 0 3-16,12 3-7 0,-12-3-9 0,9 0-9 16,-9 0-8-16,0 0-15 0,0 0-14 0,13 2-19 0,-13-2-16 15,0 0-17-15,0 0-39 0,0 0-28 16,8-7-35-16,-8 7-193 0,0 0-433 0,0 0 192 15</inkml:trace>
          <inkml:trace contextRef="#ctx0" brushRef="#br0" timeOffset="199581.97">14715 5449 180 0,'-12'-10'191'0,"12"10"-12"0,0 0-9 16,0 0-19-16,0 0-9 0,0 0-9 0,0 0-12 15,0 0-7-15,0 0-10 0,0 0-7 0,-20 14-7 16,20-14-5-16,-5 12-9 0,4-6-9 0,1-6-3 16,-4 13-6-16,4-13 3 0,0 11-5 0,0-11-2 15,1 10-3-15,-1-10-3 0,5 12 0 0,-1-7 3 0,-4-5 3 16,7 10-4-16,-1-5-3 0,-6-5 4 15,12 5-2-15,-5 0 0 0,2-3-2 0,1 0-1 16,-10-2-2-16,20-2-3 0,-8 1-5 0,1 1-2 0,2-1-1 16,1-2 0-16,-3 2-7 0,0-1 1 0,2-2-4 15,-2-1-5-15,0 2-3 0,1-3 5 0,-2 3-4 16,1-3-2-16,-5 2-1 0,2-5-2 0,0 3 2 16,-3 0-4-16,1 2 0 0,0-3-1 0,-4 2-2 15,1-6 3-15,-5 11-2 0,9-9 0 0,-6 3 0 16,1-1-1-16,-4 7-3 0,5-12 7 0,-5 12-7 15,1-12-4-15,-1 12 5 0,0-12-1 0,0 12-1 16,-2-10 2-16,2 10-4 0,-8-9 1 0,8 9-2 16,-7-10 4-16,1 5-2 0,6 5 1 0,-17-3-1 15,9 1 0-15,-4-3-1 0,2 3-3 0,-3 1 0 16,1 0 3-16,-2-3-3 0,1 4 3 0,-1 2-5 16,-1-2 5-16,2 3-1 0,2-3 1 0,-2-1-2 15,-1 5-1-15,5-3 3 0,-2 3-2 0,2-1 1 0,0 2-3 16,0-3 0-16,1 2 1 0,1 0-2 15,-2 0 0-15,9-4 1 0,-10 8-3 0,10-8-7 16,-9 9-1-16,5-3-11 0,4-6-5 0,-6 9-9 0,6-9-12 16,-2 10-9-16,2-10-12 0,0 11-18 0,0-11-7 15,6 11-10-15,-3-5-26 0,-3-6 4 0,12 8-13 16,-4-5-23-16,-1-3-28 0,-7 0-119 0,19 5-338 16,-5-4 150-16</inkml:trace>
          <inkml:trace contextRef="#ctx0" brushRef="#br0" timeOffset="200148.67">15019 5443 85 0,'0'0'178'0,"0"0"-4"0,0 0-13 16,7-6-2-16,-7 6-2 0,0 0-11 0,0 0-5 16,0 0-11-16,0 0-3 0,0 0-10 0,0 0-3 15,8-3-13-15,-8 3-4 0,0 0-10 0,0 0-6 0,0 0-9 16,0 0-8-16,0 0-6 0,0 0-5 15,0 0-3-15,0 0-3 0,0 0-6 0,0 0-1 16,0 0-5-16,-3 22 1 0,3-22-3 0,0 0-5 0,1 12 1 16,-1-12-1-16,3 10 0 0,-3-10 0 0,5 8 3 15,-5-8 7-15,5 12-5 0,1-7 0 0,-6-5-1 16,10 7 7-16,-3-3-7 0,1-2-2 0,1 2 1 16,-1-1-3-16,3 0-3 0,1 0-1 0,2-2 1 15,-4 1 1-15,4-2-3 0,-2 0-3 0,1-3 2 16,0 4-9-16,1-1 1 0,-1-4 2 0,3 4-4 15,1-3 1-15,-4 1-1 0,0 1-3 0,2-2-1 16,-2 1 3-16,-6-1-1 0,5 1-3 0,-1-3 4 16,-1 1 0-16,-2 1 1 0,1-2 6 0,-9 5 0 0,15-6 3 15,-8 3 1-15,-7 3-1 0,8-10-5 16,-3 4-1-16,-5 6-3 0,6-10-1 0,-5 3 1 0,-1 7-4 16,-1-14 2-16,1 14 1 0,0-12-2 0,0 12-11 15,-6-15 11-15,3 9 1 0,3 6-9 0,-7-11 2 16,2 3 0-16,5 8 1 0,-9-10-5 15,5 5 3-15,4 5-2 0,-13-9 0 0,3 5 0 16,3 3 0-16,-4-4 0 0,11 5 0 0,-18-5-3 0,6 2 1 16,-2 2 1-16,1-2 4 0,-3 2-5 0,3 1-1 15,0-2 3-15,0-1-3 0,-2 2-1 0,2 2 2 16,0-1-5-16,-1 0 1 0,2 0-3 0,12 0-4 16,-22 4-7-16,14-8-3 0,-2 8-9 0,10-4-4 15,-15 1-9-15,6 3-5 0,9-4-10 0,-14 6-12 16,4-3-14-16,4 2-5 0,-1-1-18 0,7-4-17 15,-14 9-24-15,10-8-12 0,4-1-36 0,-9 9-186 16,4-3-414-16,5-6 184 0</inkml:trace>
          <inkml:trace contextRef="#ctx0" brushRef="#br0" timeOffset="200535.98">15702 5383 43 0,'0'0'216'0,"0"0"-17"16,0 0-6-16,9-4-8 0,-9 4-19 0,0 0-13 16,0 0-5-16,0 0-10 0,0 0-8 0,12 6-1 15,-12-6-5-15,1 11-6 0,-1-11-3 0,1 14-10 0,-1-4-4 16,-1 1-11-16,-3 1-7 0,1 2-9 15,-2 0-5-15,0 1-5 0,-4 6-18 0,-4-2-41 16,-7 6-46-16,-1 4-53 0,-1-4-61 0,-3 1-246 0,-2-5-435 16,1 3 193-16</inkml:trace>
        </inkml:traceGroup>
        <inkml:traceGroup>
          <inkml:annotationXML>
            <emma:emma xmlns:emma="http://www.w3.org/2003/04/emma" version="1.0">
              <emma:interpretation id="{0A9E7E3F-98D6-44ED-A4E1-8E540DB50495}" emma:medium="tactile" emma:mode="ink">
                <msink:context xmlns:msink="http://schemas.microsoft.com/ink/2010/main" type="inkWord" rotatedBoundingBox="17600,5925 19479,5719 19552,6389 17674,6594"/>
              </emma:interpretation>
            </emma:emma>
          </inkml:annotationXML>
          <inkml:trace contextRef="#ctx0" brushRef="#br0" timeOffset="203448.86">16738 4959 212 0,'0'0'207'0,"0"0"-13"0,0 0-13 0,0 0-11 16,0 0-15-16,0 0-17 0,0 0-15 0,0 0-11 16,0 0-13-16,0 0-7 0,0 0-12 0,0 0-10 15,0 0-6-15,0 0-4 0,0 0 2 0,0 0 0 0,0 0 3 16,0 0 1-16,0 0-6 0,0 0-3 15,0 31-1-15,6-25-2 0,-4 3-1 0,1-2 1 16,1 5-2-16,1 0-3 0,-4 0 4 0,2-2-8 16,0 2 3-16,-1 3-9 0,3-2 1 0,-2 1-2 0,-2-1 0 15,5 1-6-15,-4 0-4 0,2-3 1 0,-3 4-3 16,1-4-3-16,2 3 1 0,0-2-6 0,-3 0-1 16,0 0 2-16,3-3-5 0,-3 5 0 0,-1-3-1 15,2-4-1-15,-2-7-3 0,2 18 2 0,-2-8-6 16,0-10-7-16,0 17-3 0,0-11-13 0,0 4-14 15,0-10-5-15,-4 16-7 0,4-16-14 0,-5 12-12 16,0-6-9-16,2 3-6 0,3-9-7 0,-10 10-15 16,3-5-2-16,1-3-12 0,-2 3 7 0,8-5-18 0,-14 3 2 15,4-3-8-15,10 0-9 0,-15 0-22 16,15 0-91-16,-20 0-279 0,12-4 123 0</inkml:trace>
          <inkml:trace contextRef="#ctx0" brushRef="#br0" timeOffset="204887.92">16444 5168 163 0,'-9'-10'153'15,"1"1"-1"-15,2 1-4 0,-5-2-17 0,5 4-10 16,-3-3 2-16,3 0-7 0,2 1-6 0,0 0-7 16,4 8-10-16,-6-14-5 0,2 5-10 0,3 2-10 15,1 7-3-15,-6-18-7 0,6 11-4 0,0 7-4 16,2-18-9-16,2 10-1 0,-2 0-7 0,4-2-5 15,-3 2-3-15,4-3 0 0,2 3-3 0,0-2 1 16,3 1-4-16,-1-1-8 0,0 2-1 0,2-3-1 0,8-1 1 16,-5 6 0-16,4-4 3 0,-2-1-5 0,4 3-2 15,-6 0-3-15,7-1 2 0,-3 3 1 16,-3-2 1-16,3 1-3 0,-3 1 2 0,-2 0 5 0,1 2-8 16,-2-1 7-16,3-1 0 0,-5 2-1 0,4 2 4 15,-4-3-3-15,1 0 2 0,-3 2-1 0,-3 0-4 16,3 3 2-16,-10 0 1 0,17-2 1 0,-9 0-2 15,-8 2 2-15,16 2 1 0,-16-2-1 0,14 4-1 16,-8-1 2-16,4 0 2 0,-4 5 8 0,1-2-2 16,2 0 1-16,-3 5 4 0,1 0 6 0,1 3 0 15,0-3-1-15,-1 5 0 0,3-4-3 0,-3 5 1 16,0-1-5-16,2 1 5 0,-2 2-8 0,-2 0 5 16,-1-3 0-16,1-1 1 0,0 1-3 0,-1-1 2 0,1 1-1 15,-2-4-2-15,2 3 0 0,1-3-3 0,-1 2-2 16,-3-3 6-16,2 4-4 0,-2-5-4 15,2 5 1-15,-2-3 0 0,1 0-3 0,-1-6 2 16,1 4-2-16,0-2-3 0,-1 1 0 0,1-2-2 16,1 1 2-16,-4-8-1 0,5 12 0 0,-4-5 3 15,-1-7-5-15,5 12 1 0,-5-12-2 0,7 4-2 0,-4 1 1 16,-3-5 5-16,7 7-9 0,-7-7 4 0,10 3 1 16,-10-3 0-16,9 1-6 0,-9-1 8 0,13 0-5 15,-13 0-3-15,16-1-8 0,-10-4-1 0,2-1-5 16,2 2-5-16,0-4-7 0,-1 2-2 0,1-3 0 15,2 1 4-15,-2-1-5 0,-3 0 4 0,1 0 2 16,0 3 0-16,1-3 1 0,-4 4 3 0,2 0 4 16,-2-4 1-16,-5 9 3 0,6-8-2 0,-6 8 2 15,8-7 0-15,-8 7 3 0,7-7 1 0,-7 7 0 16,0 0-1-16,5-6 1 0,-5 6 2 0,0 0-3 16,0 0-2-16,0 0 3 0,0 0-2 0,9-2 1 0,-9 2 4 15,0 0 0-15,0 0 1 0,9 15 1 0,-9-15 2 16,5 9 3-16,-3 0-1 0,-2-9 0 15,8 11 3-15,-3-5 0 0,0 2-1 0,-1-3 2 16,1 2 2-16,-1-1 2 0,1 0 1 0,2 0 0 0,1 1 3 16,-2-3 0-16,1 0 2 0,5 1 0 15,-6-1-2-15,5-2 0 0,-4 2 1 0,4-4-3 16,-11 0 2-16,21 0-5 0,-8 0 1 0,-3 0-4 0,3-4 3 16,-1 4-5-16,4-2 3 0,-2-2-4 15,2 2 5-15,-3-1-5 0,0-1-3 0,3 0 5 0,-3 0-10 16,-3-1-3-16,2-4 2 0,0 4 1 0,-2-3 1 15,-3 2-3-15,-1 0-3 0,3-3-6 0,-3 4 6 16,-2-3 0-16,1 0 3 0,-1 1 0 0,-4 7 1 16,2-15-2-16,2 9 0 0,-4 6-3 0,0-15 5 15,0 15 0-15,-4-12-2 0,4 12 4 0,-6-13-1 16,1 7 0-16,5 6 1 0,-13-7-3 0,5 6 4 16,0-3-3-16,8 4 1 0,-18-4-1 0,18 4 0 0,-20 0 3 15,9 0-1-15,11 0 1 0,-18 4 2 0,9-2-3 16,9-2 0-16,-13 6 2 0,6-2-3 15,2 2 0-15,0 1 5 0,5-7-4 0,-8 14 0 16,4-8 3-16,3 3-1 0,1-9-1 0,-1 15 3 0,1-15-2 16,1 13 3-16,2-7 2 0,-3-6-2 0,7 15 3 15,-3-9-3-15,5 1 3 0,3-1 1 16,0 0 0-16,1-1 0 0,3-1 0 0,-1 0 1 0,1-2-2 16,4 1 2-16,-2-3-5 0,2-1 6 0,-2-1-4 15,7 0 1-15,-4 2-3 0,1-4 2 0,-5 1 0 16,-1-1 4-16,-1 1-1 0,2 0 0 0,0-3 0 15,-1 2 5-15,-4-1-3 0,-1 3 3 0,0-3-2 16,-2 0-2-16,0 2 1 0,-2-3 1 0,-7 6 1 16,13-7 2-16,-8 5 2 0,-5 2 3 0,11-3-3 15,-11 3 0-15,0 0-8 0,10-4 6 0,-10 4-7 16,0 0 4-16,0 0-5 0,0 0 2 0,0 0-5 16,0 0 5-16,0 0-4 0,0 0-1 0,0 0 0 15,5 14 0-15,-5-14-1 0,0 0 1 0,-2 14 2 0,2-14-2 16,-2 9-1-16,2-9 3 0,0 0-1 15,0 16-1-15,0-16 0 0,0 8 2 0,0-8-4 16,0 0 3-16,-1 13 0 0,1-13-1 0,0 0 3 16,3 9-3-16,-3-9 0 0,0 0 0 0,0 0-2 15,0 0 7-15,0 0-3 0,0 0 0 0,6 4 3 16,-6-4-3-16,0 0 2 0,0 0-3 0,0 0 4 0,0 0-1 16,20-10-5-16,-20 10 3 0,8-13-6 0,-3 7-1 15,0-2-1-15,2 2-2 0,-1-2-3 0,3-1 0 16,-2 1 1-16,1-2 0 0,2 1 2 0,1 1 0 15,-4-1-2-15,4 2 1 0,-5 2-2 0,0 1 6 16,-6 4-4-16,11-9 6 0,-4 6-4 0,-7 3 2 16,10-6 0-16,-10 6 4 0,13 0-2 0,-13 0 4 15,14 4 1-15,-14-4 3 0,13 8-2 0,-7-2 5 16,1-1 2-16,-1 5 3 0,1-4 0 0,2 4 1 16,-3 1-3-16,1-1 0 0,1 1-3 0,0-1 5 15,-1 0-8-15,0 1-17 0,0-1-17 0,2 5-30 0,-3-2-35 16,1-1-37-16,-2 1-37 0,2-4-67 15,-4-1-177-15,3-2-444 0,-6-6 196 0</inkml:trace>
        </inkml:traceGroup>
        <inkml:traceGroup>
          <inkml:annotationXML>
            <emma:emma xmlns:emma="http://www.w3.org/2003/04/emma" version="1.0">
              <emma:interpretation id="{5B3409D9-C035-4220-BBB8-58F2A30583F9}" emma:medium="tactile" emma:mode="ink">
                <msink:context xmlns:msink="http://schemas.microsoft.com/ink/2010/main" type="inkWord" rotatedBoundingBox="19944,5629 21150,5497 21238,6304 20032,6436"/>
              </emma:interpretation>
            </emma:emma>
          </inkml:annotationXML>
          <inkml:trace contextRef="#ctx0" brushRef="#br0" timeOffset="207428.27">18737 5018 108 0,'0'0'198'0,"0"0"-18"16,0 0-13-16,0 0-14 0,0 0-15 0,0 0-10 15,0 0-18-15,0 0 3 0,1-8-9 0,-1 8 1 0,0 0-6 16,15-3-4-16,-15 3-3 0,13 0-6 0,-13 0-3 16,16-1-2-16,-7 0-7 0,-9 1-3 0,23-2-4 15,-8-1-8-15,-4 3-2 0,6 0-4 0,-3 0-7 16,-1 0-7-16,2 0-3 0,-3-1-5 0,1-2-8 15,-13 3-11-15,20 0-22 0,-11 0-12 0,1 3-19 16,-10-3-18-16,17-3-13 0,-17 3-18 0,16 0-23 16,-16 0-11-16,12 0-34 0,-12 0-163 0,0 0-346 15,14-2 154-15</inkml:trace>
          <inkml:trace contextRef="#ctx0" brushRef="#br0" timeOffset="207015.88">18801 4719 86 0,'0'0'193'0,"0"0"-6"0,19-17-12 0,-19 17-8 16,10-11-7-16,-5 5-14 0,2 0-9 0,-1 0-10 0,1 2-11 16,1-4-10-16,-4 0-4 0,5-3-12 15,-3 5-7-15,-2-2 0 0,1 1-8 0,-1 0-7 0,-4 7-3 16,10-14-5-16,-8 7-4 0,2-2-1 0,-4 9-7 16,1-12-1-16,-1 12-2 0,3-11-9 0,-3 11-1 15,1-14-2-15,-1 14-5 0,0 0-5 0,-4-14-1 16,4 14-4-16,-6-7-1 0,6 7-3 0,-11-6 0 15,11 6-3-15,-9-2 0 0,9 2-2 0,-12 0-1 16,12 0 1-16,-14 0-1 0,14 0-5 0,-13 1 2 16,13-1-5-16,-12 1 0 0,12-1-2 0,-8 5 7 15,8-5-3-15,-10 10-3 0,5-3 0 0,5-7 3 16,-7 9-4-16,5-3 6 0,2-6-3 0,-3 15-3 16,2-9 4-16,-2 5 2 0,3-11 1 0,0 16 1 15,4-5-1-15,-1 1 4 0,0 2 4 0,1 1 4 16,-2-3-2-16,-1 1 3 0,3-1-2 0,-3 4 4 15,1-1 3-15,0 0-1 0,1 0 0 0,-1-1 1 16,1 3 1-16,-2-2 5 0,2 0 2 0,-2 1 0 16,3 1-1-16,-1-2-1 0,-2-1-2 0,2 4 0 0,-2-5-3 15,3 4 4-15,-1-2-1 0,-3-1-2 0,3 0 0 16,-1 2-5-16,2-5 1 0,-3 5 0 0,4-1-2 16,-3 0-1-16,-1-2-2 0,-1-1 2 15,2 0 4-15,0 0-2 0,-1 1 0 0,-1-1-4 0,0-2-1 16,0 3 3-16,0-5 0 0,0-8 2 0,-3 24-2 15,3-12 0-15,-3-5-5 0,1 5 4 0,0-3 0 16,0 0-1-16,0 0-2 0,-1 0-3 0,0 1 2 16,3-10-4-16,-3 15 3 0,1-6-4 0,2-9-1 15,-5 10 0-15,5-10-1 0,0 14 0 0,0-14 0 16,-4 8 1-16,4-8-3 0,0 0 3 0,-3 11-8 16,3-11-9-16,0 0-15 0,-1 11-3 0,1-11-17 15,0 0-16-15,0 0-13 0,-2 10-14 0,2-10-16 16,0 0-14-16,0 0-17 0,0 0-21 0,0 0-25 15,0 0-33-15,0 0-223 0,0 0-474 0,0 0 209 16</inkml:trace>
          <inkml:trace contextRef="#ctx0" brushRef="#br0" timeOffset="207853.81">19306 4878 66 0,'0'0'181'16,"0"0"-16"-16,0 0-6 0,0 0-10 0,0 0-16 16,0 0 7-16,0 0-2 0,0 0-4 0,0 0-4 15,0 0-6-15,-34 10-8 0,34-10-3 0,-12 8-4 16,4-3-5-16,-2 2-1 0,3-1-8 0,-2 0-2 16,0 2-2-16,0 0-2 0,1 2-7 0,0-1-5 15,0 2-5-15,2-2-10 0,-1 4-2 0,2-5-3 16,1 6-7-16,-1-3 1 0,2-2-5 0,-1-1-3 15,3 2-6-15,1-10-4 0,0 18-3 0,1-11-3 16,-1-7-2-16,0 15 0 0,2-8-5 0,-2-7 2 16,5 15-4-16,-1-9-2 0,-4-6-4 0,8 10-9 15,-5-5-18-15,3 1-10 0,-6-6-19 0,11 6-16 16,-4-6-18-16,-7 0-17 0,17 6-14 0,-9-6-12 16,-8 0-19-16,21 0-15 0,-11-3-20 0,2-2-11 15,0 1-164-15,-4-1-379 0,2-2 168 0</inkml:trace>
          <inkml:trace contextRef="#ctx0" brushRef="#br0" timeOffset="208418.5">19417 5021 151 0,'0'0'175'0,"0"0"-1"0,0 0-5 0,5-6-7 16,-5 6-5-16,0 0-9 0,0 0-10 0,0 0-8 16,0 0-13-16,5-8-16 0,-5 8-9 0,0 0-5 15,0 0-8-15,0 0-7 0,0 0 0 0,0 0-5 16,0 0-6-16,8 16-3 0,-8-16 2 0,0 0-5 15,4 10-1-15,-4-10-7 0,3 11-3 0,-3-11-7 16,0 8-1-16,0-8-2 0,2 12-1 0,-2-12-8 16,3 9 0-16,-3-9-5 0,0 9 3 0,0-9-3 15,0 0-3-15,0 0 0 0,3 11-4 0,-3-11 0 16,0 0 1-16,0 0-4 0,2 7 2 0,-2-7-1 16,0 0 0-16,0 0 0 0,0 0-2 0,0 0-1 0,0 0 3 15,0 0-7-15,0 0 3 0,0 0-7 0,0 0 4 16,0 0-8-16,13-15-1 0,-13 15-4 15,6-12 0-15,-6 12 1 0,5-12 4 0,-4 6-2 0,4 0-3 16,-5 6 1-16,11-13 2 0,-7 6 1 0,-2 1 1 16,4-1-2-16,-6 7 1 0,6-13 4 0,-6 13-1 15,5-9 1-15,-1 3 0 0,-4 6 0 0,7-9-1 16,-7 9 6-16,6-7-1 0,-6 7 3 0,8-7 3 16,-8 7-1-16,8-6-2 0,-8 6 2 0,7-2-2 15,-7 2 5-15,0 0 3 0,11-2-2 0,-11 2 1 16,0 0-2-16,13-2 0 0,-13 2-3 0,0 0 2 15,16 4-1-15,-16-4 5 0,8 6 3 0,-3 0-3 16,-5-6 3-16,11 6 3 0,-6-2-4 0,-5-4 4 16,6 13-3-16,0-9 0 0,-4 5-2 0,3-3 1 15,-5-6-6-15,6 16 2 0,-1-10-1 0,-3 4 2 16,2-4-6-16,-4-6 3 0,6 12 0 0,-6-12-2 16,0 10-2-16,1-2 0 0,-1-8 2 0,4 9-2 0,-4-9-1 15,2 10-3-15,-2-10-12 0,0 0-8 0,0 0-15 16,0 10-11-16,0-10-10 0,0 0-15 15,0 0-10-15,0 0-6 0,0 0-12 0,-2 11-9 0,2-11-18 16,0 0-20-16,0 0-22 0,0 0-34 0,0 0-136 16,0 0-364-16,0 0 161 0</inkml:trace>
          <inkml:trace contextRef="#ctx0" brushRef="#br0" timeOffset="208769.13">19825 4801 146 0,'1'-10'172'15,"-1"10"-13"-15,0 0-9 0,0 0-17 0,4-8-7 16,-4 8-10-16,0 0-15 0,0 0-8 0,9-4-6 16,-9 4-3-16,0 0-7 0,9-2-4 0,-9 2-4 15,0 0-5-15,17 2-3 0,-17-2-1 0,9 4 2 0,-9-4-7 16,10 6-3-16,-5-1 0 0,-5-5-6 15,10 14 7-15,-4-6 1 0,0 3 4 0,-1 0-2 16,1 1 3-16,-1-1-2 0,-1 2-2 0,0-3-5 0,1 5 2 16,0-5-2-16,-4 4-2 0,-1-4-1 15,4 3-2-15,-6-1-8 0,2-1-1 0,0 0-4 16,-2 3-2-16,2-14-1 0,-1 13-2 0,0-3-3 0,-2 0-1 16,3-10-1-16,-2 16-5 0,-1-7-2 0,3-9-14 15,-7 12-18-15,6-6-11 0,1-6-19 0,0 0-10 16,-5 12-21-16,5-12-21 0,-5 9-26 0,5-9-9 15,0 0-13-15,-2 8-13 0,2-8-195 0,0 0-382 16,0 0 169-16</inkml:trace>
        </inkml:traceGroup>
        <inkml:traceGroup>
          <inkml:annotationXML>
            <emma:emma xmlns:emma="http://www.w3.org/2003/04/emma" version="1.0">
              <emma:interpretation id="{C1FBA70C-F46B-4DD5-A758-30C0729FF965}" emma:medium="tactile" emma:mode="ink">
                <msink:context xmlns:msink="http://schemas.microsoft.com/ink/2010/main" type="inkWord" rotatedBoundingBox="21499,5618 25099,5225 25216,6293 21616,6687"/>
              </emma:interpretation>
            </emma:emma>
          </inkml:annotationXML>
          <inkml:trace contextRef="#ctx0" brushRef="#br0" timeOffset="209867.88">20307 5143 56 0,'0'0'180'0,"0"0"-8"0,0 0-9 16,11 3-8-16,-11-3-1 0,0 0-7 0,0 0-4 16,13 1-2-16,-13-1-6 0,0 0-3 15,15 0-5-15,-15 0-1 0,13 2-1 0,-13-2-3 0,19-2-7 16,-9 2-3-16,1 0-5 0,0 0-6 0,4 0-7 16,-5 0-1-16,6 0-6 0,-4 0-2 0,2-1-13 15,1 1 2-15,-2 0-2 0,-2-3-4 0,5 6-3 16,-4-3-2-16,1 1-6 0,-1-1-6 0,-12 0-2 15,24 0-5-15,-14 0-5 0,-3 0-4 0,-7 0 0 16,15-1-5-16,-15 1-2 0,12 3 0 0,-12-3-5 16,0 0-2-16,13-3-1 0,-13 3-7 0,0 0 1 15,0 0-3-15,10 1-10 0,-10-1-2 0,0 0-12 16,0 0-15-16,0 0-14 0,0 0-13 0,0 0-20 0,0 0-22 16,0 0-20-16,0 0-14 0,0 0-32 0,0 0-24 15,0 0-22-15,0 0-46 0,0 0-147 0,-33 6-436 16,33-6 193-16</inkml:trace>
          <inkml:trace contextRef="#ctx0" brushRef="#br0" timeOffset="209437.18">20316 4980 59 0,'0'0'171'0,"-11"-2"-4"0,11 2-10 15,0 0-5-15,0 0-3 0,0 0-6 0,0 0-7 16,0 0-6-16,0 0-12 0,0 0-5 0,0 0-9 16,0 0-6-16,0 0-10 0,0 0-7 0,0 0-7 15,0 0-7-15,0 0-5 0,0 0-3 0,0 0 0 16,0 0-1-16,0 0 1 0,0 0 2 0,0 0 0 16,0 0 3-16,0 0-3 0,32 4 1 0,-32-4-6 15,15 2-1-15,-8-2 0 0,-7 0-2 0,17-2-7 16,-6 2 2-16,-1 2-4 0,-10-2 2 0,19-2 0 15,-10 2-1-15,-9 0-2 0,21-2-2 0,-9 1-1 16,-1 1-5-16,0-1-4 0,1 2 4 0,-12-1-7 16,17-1 2-16,-17 1 0 0,17 0 0 0,-10 0 1 15,1-4-4-15,-8 4 7 0,13 0-3 0,-13 0 0 0,13-1-5 16,-13 1 1-16,13-1 3 0,-13 1-4 0,13-3-6 16,-13 3-3-16,0 0 5 0,12 0-10 0,-12 0 1 15,0 0 2-15,9-3 0 0,-9 3-5 0,0 0-2 16,0 0-4-16,0 0-3 0,0 0 0 0,0 0-9 15,0 0-12-15,0 0-13 0,0 0-12 0,0 0-3 16,0 0-4-16,0 0-12 0,0 0-23 0,0 0-22 16,0 0-19-16,0 0-22 0,0 0-18 0,-24 18-28 15,14-14-42-15,3 0-180 0,-4-2-453 0,1-2 202 16</inkml:trace>
          <inkml:trace contextRef="#ctx0" brushRef="#br0" timeOffset="212608.62">20936 4680 69 0,'0'0'221'0,"0"0"-14"0,-12-5-16 15,12 5-12-15,0 0-23 0,0 0-11 0,0 0-14 16,-8-3-17-16,8 3-10 0,0 0-10 0,0 0-8 15,0 0-8-15,0 0 2 0,-9 18-4 0,9-18 1 16,0 13-3-16,-1-4-3 0,2 4-8 0,-1-2 1 16,0 2 3-16,3-1-3 0,-3 1-3 0,1 1-1 15,-1 2-7-15,1-4 2 0,2 4-3 0,-3-1-4 16,1-3-6-16,1 3 1 0,-1 0-3 0,2 1 1 16,-2-1-7-16,0 0 0 0,-1-3-4 0,3 4 1 0,-3-4-2 15,1 1-3-15,0-5-5 0,1 6 0 0,0-7 0 16,0 3-2-16,2-1 0 0,-2-1 1 15,2 0-5-15,-1 1 2 0,1-3-1 0,1 2 2 0,0-2-4 16,0 1-1-16,-5-7 0 0,10 10-1 0,-4-6 5 16,-1 1-4-16,4-2 3 0,-2 3 1 0,-7-6 3 15,17 3 3-15,-7-3-4 0,0 1-4 0,1-1 5 16,4 1-3-16,-7 0-4 0,3-1 4 0,2-1-6 16,2 0-3-16,-2 0 5 0,-1-2-5 0,3-1 0 15,-2 0-1-15,0 1 1 0,3 0-1 0,0-4-2 16,-3 1-1-16,3 2 1 0,-1-2-3 0,0 0 3 15,-1-1-3-15,0 2 0 0,1-4 3 0,-1 3 2 16,-5-3-7-16,3 1 5 0,-1 0-2 0,-1-1 0 0,0 0 1 16,-2 0-1-16,3-1-4 0,-5-2 1 0,2 5-2 15,-3-5 1-15,2 1-2 0,-2 1 1 0,-1-2-2 16,1 1-5-16,-2-1 4 0,1-1-3 0,0 5-7 16,-3-4 9-16,2 0-1 0,-3 1-1 0,4-2 1 15,-3 3-2-15,2-3 0 0,-3-1 0 0,2 4 1 16,-1-3 1-16,2 1 2 0,-2 0-4 0,-1-2 2 15,2 3-1-15,-2 0-1 0,2-3 6 0,-2 5-6 16,2-4 3-16,-2 13 2 0,0-15-3 0,-2 5-1 16,2 10 1-16,-2-17-2 0,0 9 2 0,2 8 0 15,-4-17 0-15,2 9 4 0,-2 0-2 0,4 8-1 16,-7-11-1-16,2 3 1 0,0 1 0 0,5 7 3 16,-12-12-1-16,7 6-1 0,-3-1 4 0,2 1-3 15,-1-1 1-15,0 1 2 0,-2 3-3 0,9 3 3 16,-14-11 3-16,6 7-4 0,2 0 3 0,-2-1-3 15,-1 0-1-15,-1 1-2 0,0 0 0 0,-1 3 1 0,11 1 0 16,-19-8 1-16,10 7 3 0,9 1-3 0,-20-1 0 16,10 1 2-16,10 0-1 0,-24-1-1 15,12 1 1-15,2-3 0 0,10 3-1 0,-18 3 2 0,6-6-1 16,12 3 2-16,-17 3-4 0,6-2 4 0,11-1 0 16,-18 2-3-16,8 2 6 0,0-3-5 0,0 3 1 15,1-2 0-15,-4 3-2 0,1 0 3 0,2-2-3 16,-2 1 3-16,1-1 2 0,4 1-1 0,-4-1 2 15,-1 5-8-15,2-4 1 0,1 2 6 0,-3 1-5 16,1 2 3-16,0-4 0 0,0 4-2 0,1 0 4 16,2 1-3-16,0-1-2 0,-2 1 1 0,0 1-7 15,3 0-7-15,-3 1-11 0,7 1-9 0,-7-1-11 16,4 1-15-16,-2 1-10 0,3 0-17 0,1 0-13 0,-1-1-17 16,-1 1-14-16,5 0-22 0,-4 0-21 0,4 0-28 15,1-2-138-15,-4 0-371 0,4-2 164 0</inkml:trace>
          <inkml:trace contextRef="#ctx0" brushRef="#br0" timeOffset="213225.76">21825 4473 162 0,'0'0'172'0,"0"0"-7"0,-1-13-3 15,1 13-5-15,0 0-4 0,-4-7-7 0,4 7-10 16,0 0-10-16,0 0-11 0,0 0-10 0,0 0-6 16,-7-7-14-16,7 7-6 0,0 0-1 0,0 0-11 15,0 0 1-15,-13 14-4 0,8-7-2 0,0-1 2 16,-2 4-4-16,1-1-3 0,0 4-4 0,0 0 2 16,-3 4 1-16,5 1 2 0,-4 3-3 0,3-1-1 15,1 0 3-15,0 2-6 0,0-1-3 0,4-3-4 0,-3 4-1 16,3 0-3-16,2-1 2 0,-1 0-3 15,3-3-7-15,-4-2 0 0,5 1-3 0,-4 2-4 16,3-3 2-16,1-2-6 0,-2 5-1 0,4-6-2 0,-1-1-3 16,1 2 1-16,-2-1 3 0,4-3-5 0,-5-1-6 15,4-1-14-15,2 2-19 0,-7-5-20 0,3 1-17 16,2 2-22-16,-1-4-27 0,-7-4-23 0,12 7-30 16,-5-4-38-16,-7-3-48 0,12 0-129 0,-12 0-410 15,17-2 182-15</inkml:trace>
          <inkml:trace contextRef="#ctx0" brushRef="#br0" timeOffset="214172.04">22425 4553 113 0,'0'0'181'0,"0"0"-20"0,0 0-8 16,0 0-6-16,0 0-7 0,0 0-2 0,0 19-2 15,0-19-8-15,-3 11-6 0,3-11-6 0,-9 17-11 16,5-8 0-16,0 3-4 0,-3-1-4 0,-3 1-10 16,3 1-6-16,-3-1-4 0,0 1-4 15,1-1-8-15,-3-1-2 0,0-1-9 0,0 2-6 0,1-3 2 16,-2 1-9-16,0-2-2 0,-1-1-4 0,3-1-2 16,-2 1-5-16,1-2-3 0,-3-1 2 0,8-1-6 15,-4 0 1-15,1-1-3 0,10-2-1 0,-19 0-2 16,9 0 1-16,10 0-4 0,-13-3 1 0,13 3-5 15,-12-7-2-15,7 0-9 0,2 0-7 0,3 7-2 16,-4-15-4-16,6 3-6 0,0-1-8 0,1 1-4 16,0-1 3-16,0 1-1 0,3-3-5 0,3 4 4 0,-5-1 2 15,5 1 5-15,-1 0 2 0,2 2 3 16,3-1 4-16,-5 1-1 0,1 2 3 0,3 1 0 16,-2-3 1-16,0 7 0 0,1-4 5 0,-3 4 0 0,-8 2 0 15,17-5 0-15,-6 3 3 0,-11 2 2 0,17 0-2 16,-17 0 0-16,18 2 5 0,-10 2 0 15,-2-3-4-15,5 3 7 0,-2 2-2 0,-2-2 13 16,-1 5-9-16,5-1-2 0,-4 2 5 0,0 1-2 0,3 3 4 16,-3-2-1-16,-1 3-1 0,1-1 0 0,1 1-3 15,-2 3 4-15,0-1 0 0,0 3-1 0,2-3 2 16,-4 4 3-16,-2-1 0 0,1 1-1 0,2 0 1 16,-2 0 1-16,1-5-2 0,-2 2 0 0,4 1 0 15,-4 2 0-15,1 2 1 0,-2 0 0 0,-1-4 2 16,4 1 0-16,-4 1-1 0,1-1-2 0,-1 3 0 15,6-2-3-15,-6-5 5 0,2 3-1 0,-2 2-2 16,0-6 5-16,0 4-1 0,0 1-1 0,0-6 0 16,-2 1 0-16,2-3 0 0,-4 0-2 0,2-3 3 15,0 3-5-15,-1-2 4 0,1-1 3 0,-2 0 6 16,4-9-3-16,-7 14 3 0,2-6 1 0,0-5-5 16,-3 2 3-16,8-5-3 0,-12 6 0 0,3-3-6 15,0 1 1-15,9-4 1 0,-20 0 1 0,8 0-4 0,12 0-4 16,-20-7 4-16,5 4-4 0,2-2 1 0,3-1-1 15,-5-3 1-15,3-1-3 0,-2 1 2 16,4-3-4-16,-1 2-1 0,1-2-5 0,-1 0 2 0,3-1-11 16,3 1-1-16,1-3 0 0,-1-1-4 0,2-1-3 15,3 2 5-15,2 2-4 0,-1-9-1 0,4 8 2 16,2-5 6-16,1 5-4 0,1-3 2 0,3-2 4 16,-3 2 1-16,5-2-2 0,-2 5 3 0,2-2-1 15,1 1 0-15,-4 3 5 0,1 2-4 0,5-5 0 16,-5 5 1-16,1 0-6 0,1-1-7 0,-3 2-13 15,1 0-15-15,-3 1-14 0,2 0-11 0,0 1-21 16,-2 3-13-16,-2-4-14 0,0 3-27 0,4-2-25 16,-2 0-37-16,-1 0-114 0,1-3-349 0,-1 2 154 15</inkml:trace>
          <inkml:trace contextRef="#ctx0" brushRef="#br0" timeOffset="214522.26">22886 4473 14 0,'0'0'214'0,"0"0"-8"15,0 0-13-15,0 0-10 0,0 0-14 0,0 0-16 16,0 0-12-16,0 0-9 0,0 0-9 0,0 0-7 0,-20 0-3 15,20 0-6-15,-17 10-4 0,7-1-4 0,0 0-5 16,1 2-7-16,-4 3-5 0,4 2-1 16,-1-5-8-16,0 5-1 0,3-5-6 0,-3 9-6 0,3-5-4 15,-3 4-6-15,5-6-1 0,-2 5-6 0,2-3-3 16,0-1-6-16,1-2 0 0,1 3-3 0,3-3-3 16,-1 1-3-16,2-1-3 0,-1-3 2 0,0-9-4 15,5 16 1-15,-3-8-15 0,0 1-13 0,4-3-16 16,-6-6-20-16,11 10-26 0,-3-4-25 0,-1-3-22 15,3-2-22-15,-2 0-33 0,8-1-26 0,-3-2-188 16,4-1-416-16,-5-3 185 0</inkml:trace>
          <inkml:trace contextRef="#ctx0" brushRef="#br0" timeOffset="-214436.89">23081 4645 163 0,'0'0'236'0,"0"0"-13"0,0 0-7 0,0 0-15 0,3-7-11 15,-3 7-20-15,0 0-20 0,0 0-16 0,0 0-13 16,0 0-14-16,0 0-8 0,0 0-15 0,0 0-9 16,0 0-6-16,0 0-5 0,0 0-7 0,0 0-3 15,0 0-8-15,1 26-4 0,-1-26-1 0,0 9-4 16,0-9-3-16,1 16-1 0,-1-16-3 0,0 13-1 16,0-13-6-16,0 12-1 0,0-12-4 0,0 11 1 15,0-11-3-15,0 8 0 0,0-8 0 0,0 0-2 16,2 11 0-16,-2-11-4 0,0 0 3 0,0 0-2 15,0 0 0-15,2 10 6 0,-2-10-3 0,0 0-3 16,0 0 2-16,0 0 0 0,0 0-8 0,0 0-1 16,0 0-1-16,0 0-2 0,12-25-5 0,-7 18-1 15,1 2-2-15,-4-3 1 0,3-1 3 0,5 0-5 16,-4-2 2-16,2 2-1 0,-3 3 0 0,0-1 6 16,-1-3-3-16,2 3 2 0,-3 2 0 0,3-4 3 0,-6 9-4 15,10-12 1-15,-7 8 4 0,-3 4-2 0,6-9 1 16,-6 9 2-16,8-7-2 0,-8 7-3 15,0 0 4-15,4-6-4 0,-4 6-3 0,0 0 5 16,0 0-2-16,0 0-2 0,12 0 6 0,-12 0 1 0,0 0 0 16,0 0 0-16,13 10 3 0,-13-10 0 15,6 9 4-15,-6-9-1 0,8 8 2 0,-2-3 3 16,-6-5 2-16,5 15-4 0,-4-10 2 0,4 2-2 0,-5-7 2 16,6 15-1-16,-5-9-4 0,4 2 3 0,-5-8-4 15,3 14 0-15,-1-8 7 0,1 2-9 0,-3-8 2 16,3 12 0-16,-3-12-2 0,2 10-2 0,-2-10-8 15,4 10-19-15,-4-10-11 0,0 0-18 0,5 10-11 16,-5-10-16-16,0 0-11 0,3 8-5 0,-3-8-15 16,0 0-9-16,0 0-27 0,0 0-19 0,0 0-31 15,0 0-134-15,0 0-356 0,0 0 159 0</inkml:trace>
          <inkml:trace contextRef="#ctx0" brushRef="#br0" timeOffset="-214116.19">23459 4448 97 0,'0'0'176'0,"9"-5"-12"16,-9 5-12-16,0 0-6 0,0 0-11 0,0 0-12 15,0 0-2-15,15 4-8 0,-15-4-1 0,7 6 0 0,-7-6-6 16,7 9-6-16,-2-1-3 0,-2 0-4 15,2 1-3-15,-1 1-6 0,1 1 1 0,0 0 0 16,-2 2-2-16,4 2-1 0,-5-1 0 0,3-1-9 16,-2 1-4-16,4 0-6 0,-7 1-5 0,2 2-3 0,1-6-7 15,-1 3 1-15,-2-1-5 0,3 0-5 0,-2-4-5 16,-1 2-1-16,-1 1-3 0,-2-2 0 0,1-2-1 16,2-8-9-16,-3 15-16 0,1-7-16 0,-5-3-20 15,2 4-22-15,0-4-30 0,-2 1-26 0,7-6-20 16,-12 8-36-16,12-8-26 0,-10 4-198 0,10-4-422 15,-12-1 187-15</inkml:trace>
          <inkml:trace contextRef="#ctx0" brushRef="#br0" timeOffset="-213596.74">23618 4166 47 0,'0'0'142'0,"0"0"0"0,0 0-11 16,0 0 0-16,0 0-13 0,0 0-3 0,3-10-12 16,-3 10-5-16,0 0-13 0,0 0-4 0,0 0-7 15,0 0-2-15,0 0 2 0,0 0 3 16,0 0-5-16,22 6-4 0,-22-6 3 0,12 5-6 0,-5 0 0 15,0-3 3-15,1 5-4 0,1 1 4 0,1 3 6 16,3 3-6-16,1-2 2 0,0 5-1 0,-2-1 1 16,3 3-3-16,-1 3-2 0,-1 1-3 0,4 2-3 15,-3 4 5-15,-2 0-2 0,0 1-4 0,-4-6 3 16,4 7-10-16,-3 0-3 0,-1 0-6 0,-3-6 0 16,-3 6-5-16,2-1-4 0,-1 0-2 0,0-5-5 15,-3-4 2-15,0 1-1 0,-6 2-6 0,1-2 3 0,4 1-6 16,-7-1-12-16,1-1-27 0,-3 0-26 15,-2 0-32-15,-2-1-38 0,-3 1-48 0,0-5-49 0,0 2-232 16,-3-5-482-16,1 2 214 0</inkml:trace>
        </inkml:traceGroup>
      </inkml:traceGroup>
    </inkml:traceGroup>
    <inkml:traceGroup>
      <inkml:annotationXML>
        <emma:emma xmlns:emma="http://www.w3.org/2003/04/emma" version="1.0">
          <emma:interpretation id="{2D75B72C-BA2E-4508-B80A-1CFE497865AD}" emma:medium="tactile" emma:mode="ink">
            <msink:context xmlns:msink="http://schemas.microsoft.com/ink/2010/main" type="paragraph" rotatedBoundingBox="1620,9427 7529,8829 7630,9828 1721,104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90CB99-445C-446D-916C-7CD4FF38FAF0}" emma:medium="tactile" emma:mode="ink">
              <msink:context xmlns:msink="http://schemas.microsoft.com/ink/2010/main" type="line" rotatedBoundingBox="1620,9427 7529,8829 7630,9828 1721,10427"/>
            </emma:interpretation>
          </emma:emma>
        </inkml:annotationXML>
        <inkml:traceGroup>
          <inkml:annotationXML>
            <emma:emma xmlns:emma="http://www.w3.org/2003/04/emma" version="1.0">
              <emma:interpretation id="{36C3338D-AF40-45AF-BD4E-55B7BDCB973D}" emma:medium="tactile" emma:mode="ink">
                <msink:context xmlns:msink="http://schemas.microsoft.com/ink/2010/main" type="inkWord" rotatedBoundingBox="1646,9688 2333,9618 2408,10358 1721,10427"/>
              </emma:interpretation>
            </emma:emma>
          </inkml:annotationXML>
          <inkml:trace contextRef="#ctx0" brushRef="#br0" timeOffset="-186507.62">420 8875 64 0,'0'0'104'15,"0"0"-8"-15,0 0-8 0,0 0-8 0,0 0-5 16,1-11-8-16,-1 11 3 0,0 0-10 0,0 0 0 16,0 0-4-16,0 0 0 0,0 0 0 0,3-10-2 15,-3 10 4-15,0 0-4 0,0 0-5 0,0 0-2 16,0 0 2-16,0 0 3 0,-3-14-2 0,3 14 2 16,0 0-8-16,0 0 1 0,0 0-2 0,4-8 3 0,-4 8 0 15,0 0 3-15,0 0-2 0,0 0 4 16,0 0 2-16,0 0-3 0,-1-13-1 0,1 13 3 15,0 0 1-15,0 0-2 0,0 0 3 0,0 0-5 16,0 0 2-16,0 0-8 0,0 0-1 0,0 0-4 16,0 0-1-16,0 0-7 0,0 0 2 0,0 0-10 15,0 0 2-15,0 0-2 0,0 0-3 0,0 0 4 0,0 0 4 16,0 0 2-16,0 0-1 0,0 0-1 0,0 0 1 16,0 0 1-16,0 0 6 0,0 0-2 0,0 37-2 15,0-37-1-15,0 13-1 0,1-3 3 0,-1-10 1 16,0 17-2-16,0-9-2 0,0 0-2 0,1 2 1 15,-1-10-4-15,0 19 4 0,0-8-3 0,2-3 2 16,-2 2 0-16,0-10 2 0,2 20-2 0,-2-12-2 16,0-8 0-16,2 15-2 0,-2-4-6 0,0-11 6 15,1 14 4-15,-1-7 0 0,3 5-5 0,-3-12 4 16,0 16-8-16,1-10 1 0,-1-6-1 0,1 13 1 16,-1-13-2-16,1 14-2 0,-1-6-1 0,0-8 1 15,3 9-4-15,-3-9 2 0,1 10 1 0,-1-10-4 16,2 11-1-16,-2-11-1 0,0 0-1 0,0 0 1 0,0 0-8 15,0 13 8-15,0-13-1 0,0 0-3 0,4 6-1 16,-4-6 2-16,0 0 0 0,0 0 1 0,0 0-1 16,0 0-1-16,0 0 1 0,0 0 1 0,0 0-2 15,0 0 2-15,0 0-1 0,0 0-7 0,0 0-6 16,0 0-7-16,0 0-13 0,0 0-17 0,0 0-26 16,0 0-19-16,0 0-21 0,0 0-27 0,0 0-25 15,0 0-30-15,0 0-23 0,0 0-231 0,-2-36-484 16,2 36 216-16</inkml:trace>
          <inkml:trace contextRef="#ctx0" brushRef="#br0" timeOffset="-185272.2">879 8722 102 0,'8'-5'159'0,"-8"5"-11"15,7-8-14-15,-7 8-4 0,8-10-14 0,-1 4-5 16,-2 1-1-16,2-4-6 0,2 4-5 0,-3-4-9 15,1 2-3-15,-1-2-1 0,1 0-5 0,-2 2-3 16,2 1 1-16,-4-3-5 0,0 1-4 0,1 0-7 16,0 1-1-16,-4 7-2 0,3-13 1 0,-3 13-3 15,1-13-5-15,-1 13-2 0,0-9-9 0,0 9-5 16,0 0-4-16,-7-12-3 0,7 12-1 0,-8-6-3 16,8 6-4-16,-13-3-3 0,13 3-6 0,-15 0 3 15,15 0-1-15,-16 3-5 0,8 0 2 0,8-3-4 0,-15 6-4 16,7-3 3-16,-1 1-1 0,2 2 1 15,-1-1-1-15,2 0-2 0,6-5-3 0,-12 11 4 16,7-5-2-16,1-1 0 0,-3 2-1 0,3 3 1 0,4-10-2 16,-5 15-1-16,2-5-6 0,2-2 9 0,1-8 1 15,-3 15 1-15,3-6 1 0,0-9 2 0,-1 18 1 16,1-10 3-16,0-8 4 0,1 17 2 0,3-4-1 16,-2-3 5-16,-1 2 1 0,2-1 3 0,-1 1 0 15,2-2 2-15,0-1 0 0,-1 3-2 0,-2-1 4 16,4 2-2-16,-2-3 0 0,-1-1 3 0,4 3-3 15,-2 0 5-15,-3 2 1 0,4-1 6 0,-4-3-12 16,3 2 3-16,-1 1 2 0,-2-3-2 0,3 2-4 16,-2 0 4-16,0 2-1 0,-1-3-5 0,3 0 4 15,-2 4-2-15,0-8-5 0,1 4 5 0,-2-1-5 16,3 2 1-16,-3-3-3 0,1 0-1 0,-1 3-2 16,3-6-3-16,0 7 3 0,-3-6 0 0,1 4-2 15,1-3-2-15,-3-8-4 0,2 14 8 0,-1-8-9 0,-1-6 6 16,5 14-6-16,-3-7-1 0,-2-7 1 15,2 12-4-15,1-6 3 0,-3-6 1 0,0 0-2 0,4 13 3 16,-3-7-9-16,-1-6 8 0,5 9-3 16,-5-9-6-16,2 10-4 0,-2-10-14 0,2 9-12 0,-2-9-11 15,0 12-15-15,0-12-13 0,0 0-14 0,0 15-4 16,0-15-15-16,-2 9-30 0,2-9-20 0,-3 7-27 16,3-7-11-16,0 0-41 0,-7 6-168 0,7-6-434 15,0 0 192-15</inkml:trace>
          <inkml:trace contextRef="#ctx0" brushRef="#br0" timeOffset="-184916.61">713 9030 150 0,'0'0'179'16,"0"0"-21"-16,0 0-3 0,-8-4-12 15,8 4-8-15,0 0-13 0,0 0-9 0,0 0-10 16,0 0-3-16,0 0-5 0,0 0 6 0,0 0 6 0,0 0-3 16,0 0 6-16,0 0-2 0,25-7 3 0,-16 5-9 15,-9 2-1-15,22-7-5 0,-9 6-6 0,0-1-4 16,4-1-2-16,-1 0-12 0,2-1 0 0,2-1-11 15,3 3-5-15,0-6-5 0,-1 6-5 0,-5-4-8 16,2 2 3-16,-2-1-9 0,0 1-6 0,-1 2-16 16,-3-2-18-16,0 2-20 0,-1-3-24 0,-2 3-23 15,0-1-23-15,-10 3-26 0,14-2-25 0,-5 0-30 16,-9 2-50-16,9-2-141 0,-9 2-400 0,13 0 178 16</inkml:trace>
          <inkml:trace contextRef="#ctx0" brushRef="#br0" timeOffset="-185925.31">561 8649 165 0,'0'0'200'0,"0"0"-4"0,-8-6-9 16,8 6-11-16,0 0-11 0,0 0-5 0,-6-5-4 15,6 5-10-15,0 0-8 0,-7-9-6 0,7 9 1 16,0 0-6-16,0 0-1 0,-8-11-8 0,8 11-5 16,0 0-9-16,-4-3-4 0,4 3-8 0,0 0-5 0,0 0-8 15,-5-9-9-15,5 9-2 0,0 0-6 16,0 0-7-16,0 0-4 0,0 0-7 0,-5-6-6 15,5 6-1-15,0 0-8 0,0 0 1 0,0 0-3 0,0 0-12 16,0 0-2-16,0 0-11 0,0 0-7 16,0 0-8-16,0 0-12 0,0 0-11 0,0 0-9 15,0 0-12-15,0 0-13 0,0 0-15 0,0 0-2 0,0 0-4 16,0 0-18-16,0 0-12 0,0 0-21 0,0 0-3 16,0 0-30-16,0 0-198 0,0 0-404 0,23 12 180 15</inkml:trace>
        </inkml:traceGroup>
        <inkml:traceGroup>
          <inkml:annotationXML>
            <emma:emma xmlns:emma="http://www.w3.org/2003/04/emma" version="1.0">
              <emma:interpretation id="{192A7AE1-9A86-498C-B92C-DB14AF74730C}" emma:medium="tactile" emma:mode="ink">
                <msink:context xmlns:msink="http://schemas.microsoft.com/ink/2010/main" type="inkWord" rotatedBoundingBox="2968,9325 4560,9163 4641,9967 3049,10128"/>
              </emma:interpretation>
            </emma:emma>
          </inkml:annotationXML>
          <inkml:trace contextRef="#ctx0" brushRef="#br0" timeOffset="-183899.51">1781 8943 1 0,'0'0'212'0,"0"0"-13"0,0 0-18 0,0 0-11 16,0 0-6-16,0 0-6 0,0 0-10 0,0 0-7 15,0 0-9-15,-2-16-5 0,2 16-3 0,8-7-4 16,-3 2-14-16,1-1-3 0,-1-2-7 0,1 3-1 16,2-6-7-16,0 3-7 0,1-1-7 0,0-2-8 15,2 2-4-15,-5-3-2 0,4-1-6 0,0 2 1 16,-1-1-7-16,-1-1-5 0,1 3-4 0,0-4-2 16,2-2-5-16,-1-1-1 0,-1 0-6 0,1-5-3 0,0 1-3 15,-2 0 1-15,1-4-8 0,0 2-4 0,-2-2-3 16,1 1-4-16,-2-1-4 0,1 3 4 15,-1-8-4-15,-1 8-1 0,-1-4-4 0,-1 4-3 0,1 6 0 16,-3-5 7-16,-1 5-3 0,0 1-2 0,0 0 3 16,-1 0-2-16,-2 2 1 0,6 1 1 0,-7 0-1 15,4 12 7-15,-3-16-6 0,-1 7 5 0,4 9-5 16,-1-12 3-16,1 12-2 0,-3-10 3 0,3 10-4 16,-3-8 4-16,3 8-1 0,0 0 0 0,-6-9-1 15,6 9-1-15,0 0 0 0,0 0 2 0,-11-4-1 0,11 4-3 16,0 0 2-16,-15 10 0 0,15-10 1 0,-9 10 4 15,4-3 1-15,-2 2-2 0,-2 2 3 16,1 0 2-16,0 1-4 0,4 1 10 0,-5 8 1 0,3 0 0 16,-2-2-1-16,3-1-1 0,-4 4-1 15,3 2 1-15,2 0 3 0,-1 1-2 0,3 0-2 0,-1-1-2 16,0 10 1-16,3-10 0 0,0 1-2 0,4-1 1 16,0 0 0-16,-1-3 0 0,2 4-1 0,2-1 4 15,-2-4-5-15,1-1 2 0,1-2-2 0,1-1 0 16,-2-1 1-16,2-3 2 0,1 3-4 0,-2-3 0 15,3-2 0-15,-3 5 0 0,2-7 2 0,0 1-4 16,-1-2 4-16,2 3-2 0,1-3 2 0,-3-4 2 16,1 2-4-16,-1-2 5 0,2 0-4 0,3-2 0 15,-1 3 1-15,-2-3-3 0,3-2 2 0,-1-1 2 16,3-1-6-16,-4 0 4 0,2-2 0 0,1-1 0 16,0 2-3-16,-2-4 1 0,-1 2 0 0,1-1-1 0,0-1-5 15,0 0 7-15,0-2-5 0,-2-1 4 0,2 4-3 16,0-2 2-16,-3 0-8 0,1 1 7 15,1 3-1-15,-5 0 1 0,1-1-1 0,-7 6-1 0,10-5-4 16,-10 5 6-16,5-6-1 0,-5 6-6 16,0 0 2-16,8-5-1 0,-8 5 0 0,0 0 6 15,0 0 0-15,0 0 3 0,0 0 7 0,7 19 2 0,-7-19-2 16,0 15 4-16,2-6-1 0,-2 0 3 0,-2 3 2 16,0 0-3-16,2 2-2 0,0-2 2 0,0-1-2 15,0-11-1-15,2 17-3 0,0-9 4 0,-4 6-6 16,6-6 3-16,-4-8 0 0,1 13-7 0,-1-13 1 15,3 12 7-15,-3-12-4 0,6 9 0 0,-6-9 1 16,7 5-3-16,-7-5-5 0,0 0-5 0,11 1-21 16,-11-1-10-16,0 0-19 0,17-4-19 0,-6-1-22 15,-3 1-24-15,-2-2-24 0,6-1-26 0,-3-4-24 16,-2 0-42-16,3 0-153 0,-2-3-420 0,5-3 186 0</inkml:trace>
          <inkml:trace contextRef="#ctx0" brushRef="#br0" timeOffset="-183680.68">2513 8618 240 0,'-5'-8'238'0,"-1"0"-7"0,6 8-10 0,-6-14-8 16,1 5-12-16,-2 0-8 0,0 3-14 0,7 6-12 16,-5-12-12-16,1 6-14 0,4 6-7 0,-4-10-18 15,4 10-8-15,-4-9-11 0,4 9-11 0,0 0-7 16,0 0-9-16,-6-8-11 0,6 8-11 0,0 0-17 15,0 0-14-15,0 0-7 0,0 0-12 0,0 0-16 16,0 0-17-16,0 0-21 0,0 0-10 0,0 0-18 16,8 27-11-16,-4-19-21 0,-2 2-11 0,6 1-17 15,-1 2-16-15,-2-4-31 0,3 1-133 0,-3-1-350 16,-1-1 155-16</inkml:trace>
          <inkml:trace contextRef="#ctx0" brushRef="#br0" timeOffset="-183068.75">2602 8732 173 0,'6'9'174'0,"-6"-9"-10"0,8 7-3 0,-8-7-3 0,7 9-1 16,-5-4-5-16,-2-5-2 0,9 9-6 0,-3-5-12 16,0 2-3-16,-1-1-4 0,-5-5-8 0,8 10-7 15,-1-5-8-15,1 0-5 0,-5 1-5 0,-3-6-10 16,10 9-7-16,-5-4-4 0,-5-5-9 0,9 6-2 16,-4-2-14-16,-5-4 4 0,7 4-9 0,-7-4-7 15,8 8 5-15,-8-8-10 0,0 0 2 0,7 6-5 16,-7-6-2-16,0 0-5 0,0 0 3 0,11 2-2 15,-11-2-2-15,0 0-3 0,0 0-6 0,0 0-7 16,14-8-3-16,-6 5-10 0,-8 3-5 0,12-10-11 16,-6 4-4-16,2-5-2 0,4 1 1 0,-2 2-2 15,1-2 7-15,1-1-1 0,-2 1 5 0,2 1 1 16,-3 0 5-16,2 1-1 0,-1 3 3 0,-3-1 5 0,-1 0 6 16,-1 1 5-16,-5 5 6 0,12-8-2 15,-12 8 6-15,11-4-1 0,-11 4 3 0,6-2 1 16,-6 2 2-16,0 0 2 0,12-3 3 0,-12 3 2 0,0 0-1 15,0 0 2-15,13 9 5 0,-13-9-2 0,6 8 1 16,-3-3-3-16,-3-5 1 0,7 12-2 0,-7-12-4 16,2 10-2-16,3-2 0 0,-5-8-2 0,6 12-1 15,-2-9-3-15,-4-3 0 0,6 10-1 0,-5-4-1 16,-1-6 1-16,7 6 1 0,-7-6-1 0,5 7-2 16,-5-7-3-16,0 0-1 0,7 6 1 0,-7-6 4 15,0 0-2-15,0 0-3 0,14 0-2 0,-14 0-9 16,0 0-6-16,17-13-11 0,-13 10-14 0,5-6-3 15,-2 3-4-15,3-4-9 0,1 1-5 0,-2-4 4 0,3 2-2 16,-1 0 5-16,-2 0 9 0,2-1 0 0,-2 2 4 16,3 0 5-16,-3 0 4 0,1 1 8 15,-2-1 12-15,-2 6 6 0,0-1 5 0,-6 5 6 0,12-7 2 16,-12 7 1-16,6-6 3 0,-6 6 9 0,0 0 11 16,15 1 5-16,-15-1-2 0,12 6-1 15,-6-1-4-15,2 5 4 0,-2-4-5 0,1 0 5 0,3 5-6 16,-3-1-2-16,2-3-2 0,-1 3 1 0,1 1-6 15,-2 0 0-15,0 0-2 0,3 0 0 0,-3 0-15 16,0 0-16-16,2 3-30 0,-2-3-36 0,-3 0-41 16,-3 0-41-16,2-2-61 0,-5-1-210 0,2-8-468 15,-2 16 208-15</inkml:trace>
        </inkml:traceGroup>
        <inkml:traceGroup>
          <inkml:annotationXML>
            <emma:emma xmlns:emma="http://www.w3.org/2003/04/emma" version="1.0">
              <emma:interpretation id="{12220C30-5552-43B5-99DE-96C54665B97A}" emma:medium="tactile" emma:mode="ink">
                <msink:context xmlns:msink="http://schemas.microsoft.com/ink/2010/main" type="inkWord" rotatedBoundingBox="5910,8993 7529,8829 7628,9811 6009,9975"/>
              </emma:interpretation>
            </emma:emma>
          </inkml:annotationXML>
          <inkml:trace contextRef="#ctx0" brushRef="#br0" timeOffset="-178846.24">4806 8426 143 0,'9'-5'221'15,"1"0"-8"-15,3 0-17 0,3-1-4 0,5 0-11 16,3-1-10-16,-1-1-14 0,4 1-12 0,9-2-10 16,-2 0-15-16,1 2-9 0,-7 4-10 0,-2-2-12 15,1 1-7-15,-1-1-8 0,-4 3-12 0,2-1-9 0,-7 3-28 16,-3-2-26-16,1 1-21 0,-1 2-30 15,-1 1-19-15,-4-2-29 0,-9 0-23 0,20-2-36 16,-20 2-166-16,12-1-350 0,-12 1 155 0</inkml:trace>
          <inkml:trace contextRef="#ctx0" brushRef="#br0" timeOffset="-179090.82">5139 7967 9 0,'0'0'196'0,"3"-13"-16"0,1 7-10 16,-4 6-16-16,2-13-19 0,-2 13-6 0,4-14-16 16,-4 14-9-16,0-13-8 0,0 13-11 0,0-10-6 15,0 10-2-15,-1-13-2 0,1 13-8 0,-4-10 1 0,4 10-5 16,-5-10 3-16,5 10-8 0,-8-6-1 15,8 6 0-15,-15-5-1 0,15 5-4 0,-14 0 2 16,14 0-1-16,-18 4 0 0,7-2-3 0,1 2 2 0,-1 1-5 16,2-2-1-16,1 3 0 0,-1 1-5 15,3-1-5-15,-2 0 1 0,1 5-4 0,2-4 5 16,-1 2 0-16,-2 2-4 0,2 2-2 0,3 0 3 0,-3 1-1 16,5 2 1-16,-2 3-1 0,1-3 2 0,-1 2 3 15,3 3 5-15,0 4-7 0,0-4-2 0,1 1-2 16,3 2 1-16,-2-2-2 0,-1-1 7 15,3 3 0-15,1 0-3 0,-1-2-1 0,0-1 0 0,0 2 1 16,0 0 1-16,1-1-2 0,0-1 1 0,1-2-8 16,-3 1 1-16,3-1-4 0,-4 2-3 0,1-6 1 15,0 1-3-15,-3-1-2 0,3 1-2 0,-3-1-1 16,0-2-1-16,2 1-6 0,-2-1 4 0,0-1 2 16,0-4-8-16,0-8 7 0,-2 20-1 0,2-12-2 15,0-8-4-15,0 14 0 0,0-14-10 0,-3 11-23 16,1-5-13-16,2-6-20 0,-5 10-14 0,5-10-25 15,-5 9-30-15,5-9-12 0,-5 5-35 0,5-5-22 16,0 0-42-16,0 0-211 0,0 0-487 0,0 0 216 0</inkml:trace>
          <inkml:trace contextRef="#ctx0" brushRef="#br0" timeOffset="-178559.2">5489 8163 49 0,'0'0'250'0,"0"0"-19"15,0 0-12-15,0 0-11 0,0 0-18 0,0 0-8 16,-21 31-8-16,15-20-9 0,1 1-9 0,-1 2-13 16,3-1-2-16,-1 3-14 0,2-3-3 0,-3 2-8 15,5-1-12-15,-4 0-12 0,3 1-6 0,0 0-8 0,-2-2-5 16,3 2-10-16,0 0-5 0,3-3-7 15,-2 0 0-15,0-2-10 0,3 1-12 0,-1-1-22 16,-3-4-21-16,5 0-28 0,-1 3-22 0,-4-9-26 0,5 10-22 16,-5-10-23-16,8 7-29 0,-8-7-18 15,12 2-46-15,-12-2-136 0,0 0-392 0,22-10 174 16</inkml:trace>
          <inkml:trace contextRef="#ctx0" brushRef="#br0" timeOffset="-178116.18">5667 8285 115 0,'0'0'212'0,"0"0"-19"16,0 0-13-16,0 0-6 0,0 0-10 0,0 0-9 15,0 0-5-15,0 0-7 0,15 12-12 0,-13-7-9 16,-2-5-14-16,4 14 4 0,-3-8-8 0,-1-6-4 16,6 11-9-16,-6-11-9 0,9 10-8 0,-8-2-7 15,-1-8-8-15,4 8-2 0,-4-8-6 0,7 10-6 16,-7-10-3-16,2 8-4 0,-2-8-3 0,5 3-2 15,-5-3-3-15,0 0 1 0,7 6-5 0,-7-6 1 16,0 0-5-16,0 0 2 0,0 0-8 0,0 0-4 0,0 0-2 16,17-12-7-16,-17 12-3 0,5-13-2 0,2 5-8 15,-2 1-8-15,0-2-3 0,2-1 3 16,-2 2 0-16,0-4 2 0,-1 2 1 0,-1 0 3 0,5-1 4 16,-6 4-1-16,3 1 1 0,-5 6 2 0,10-14 4 15,-7 10 8-15,-3 4-4 0,8-8 9 0,-8 8 0 16,8-8 1-16,-8 8 5 0,4-6-1 0,-4 6 1 15,13-1 5-15,-13 1 1 0,0 0 0 0,12 0 1 16,-12 0 8-16,8 5-4 0,-8-5 1 0,9 10 0 16,-7-4 1-16,5 0 0 0,1 0-3 0,-4 0-2 15,4 2-2-15,-6-2 0 0,3 1-6 0,2 2 1 16,-2-3 0-16,0 0-5 0,2 1 1 0,-2-1 1 16,0 0-6-16,2 0-19 0,-4-1-17 0,-3-5-23 15,7 7-25-15,-7-7-18 0,4 6-22 0,-4-6-14 16,6 5-18-16,-6-5-14 0,0 0-33 0,0 0-213 15,0 0-440-15,0 0 195 0</inkml:trace>
          <inkml:trace contextRef="#ctx0" brushRef="#br0" timeOffset="-177888.01">6125 8062 97 0,'0'0'235'16,"10"-1"-9"-16,-10 1-7 0,0 0-17 0,16 8-9 15,-11-3-8-15,3 3-8 0,-3 0-15 0,2-1-12 16,3 5-8-16,-3 1-4 0,1-2-12 0,3 8-8 16,-7-4-11-16,4-2-6 0,1 7-11 0,-1-2-8 15,-3 2-7-15,-1 0-8 0,-2-3-5 0,-1 1-5 16,1 5-5-16,-5-1-14 0,-3-1-25 0,-2 0-36 16,-3 1-38-16,-9 4-38 0,3 0-45 0,0-9-40 15,0 0-76-15,-4-1-131 0,-1-2-423 0,2-2 187 16</inkml:trace>
          <inkml:trace contextRef="#ctx0" brushRef="#br0" timeOffset="-177271.47">4757 8873 25 0,'0'0'172'0,"0"0"-12"0,0 0-9 0,-8 4-18 16,8-4-11-16,0 0-3 0,0 0-5 0,0 0-1 0,0 0 0 15,0 0-4-15,0 0-1 0,0 0 1 0,33 2-2 16,-33-2-5-16,22-3 0 0,-6 2-4 0,1-3-2 15,4-1-6-15,3 2-1 0,2 0-4 0,9-3-1 16,2 0-3-16,0-2-8 0,1 3-3 0,6-1-2 16,-1-2-5-16,-2 1 0 0,4 1-10 0,-1 0-6 15,0 0-3-15,-3 2-3 0,2-1-4 0,2-2-4 16,-1 1-2-16,3 0-4 0,-1 0-3 0,-3 0 1 16,2 3-6-16,-2-1 2 0,3-1-5 0,-1 2-1 15,0 0-1-15,-3-3-1 0,1 4-3 0,-3-2 1 16,4 0-3-16,-3-1 2 0,-1 4-9 0,-3 1 8 15,-3 0-5-15,-6-1 2 0,-2-1-2 0,-2 2-1 16,-2-3-3-16,-3 0 0 0,-4 3-7 0,2-3 0 0,-5 3-6 16,-5-3 5-16,-7 3-5 0,17 0 1 0,-17 0-1 15,10-2-3-15,-10 2-11 0,0 0-15 0,0 0-14 16,0 0-13-16,0 0-27 0,0 0-17 0,0 0-19 16,0 0-27-16,-33 8-20 0,22-6-219 15,-3 2-430-15,-3-4 191 0</inkml:trace>
        </inkml:traceGroup>
      </inkml:traceGroup>
    </inkml:traceGroup>
    <inkml:traceGroup>
      <inkml:annotationXML>
        <emma:emma xmlns:emma="http://www.w3.org/2003/04/emma" version="1.0">
          <emma:interpretation id="{1F778D68-0308-4778-81BD-BC22797BBB91}" emma:medium="tactile" emma:mode="ink">
            <msink:context xmlns:msink="http://schemas.microsoft.com/ink/2010/main" type="paragraph" rotatedBoundingBox="2964,10066 19300,7896 19519,9541 3182,117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1E238BB-F5EE-4BE6-A406-B73BEECC8F40}" emma:medium="tactile" emma:mode="ink">
              <msink:context xmlns:msink="http://schemas.microsoft.com/ink/2010/main" type="line" rotatedBoundingBox="2964,10066 19300,7896 19519,9541 3182,11711"/>
            </emma:interpretation>
          </emma:emma>
        </inkml:annotationXML>
        <inkml:traceGroup>
          <inkml:annotationXML>
            <emma:emma xmlns:emma="http://www.w3.org/2003/04/emma" version="1.0">
              <emma:interpretation id="{D3E694FF-3214-4B06-943B-BD4528A7B946}" emma:medium="tactile" emma:mode="ink">
                <msink:context xmlns:msink="http://schemas.microsoft.com/ink/2010/main" type="inkWord" rotatedBoundingBox="3036,10608 4946,10354 4988,10670 3078,10924"/>
              </emma:interpretation>
            </emma:emma>
          </inkml:annotationXML>
          <inkml:trace contextRef="#ctx0" brushRef="#br0" timeOffset="-181875.05">1803 9572 90 0,'0'0'257'16,"0"0"-19"-16,0 0-15 0,0 0-21 0,0 0-18 16,0 0-13-16,0 0-9 0,0 0-3 0,0 0-8 15,0 0-12-15,6 16-8 0,-6-16-3 0,0 13-7 16,0-13-8-16,0 17-6 0,0-9-14 0,0-8-6 16,2 17-7-16,-2-7-8 0,2-2-6 0,-2-8-4 15,0 19-8-15,0-13-4 0,2 3-3 0,-2-9-9 16,0 18 2-16,0-12-7 0,0-6-6 0,0 15 1 15,0-8-1-15,0-7-3 0,0 13-4 0,0-13-4 16,0 0 2-16,-2 13-4 0,2-13-1 0,0 0-4 16,-2 10 2-16,2-10 0 0,0 0-1 0,0 0 6 15,0 0-7-15,0 0-1 0,2 12 3 0,-2-12-8 0,0 0-4 16,0 0-8-16,0 0 2 0,0 0-7 0,0 0-2 16,8-26 0-16,-8 26-4 0,12-13-2 0,-7 2-1 15,2-1-8-15,2 1 2 0,-3-3-5 0,6-2 2 16,0-1-1-16,-2 3 2 0,0-4 2 0,4 0 5 15,-2 5-2-15,1-2 9 0,-1 2-3 0,-5 1 6 16,4 0-3-16,-1 3 3 0,-2 0 1 0,-1 1 8 16,1 2 1-16,-3-1 1 0,1 0 9 0,1 2 2 15,-7 5 3-15,8-8 0 0,-8 8-2 0,9-8-1 16,-9 8-2-16,6-6 5 0,-6 6-6 0,0 0 3 16,11-3-3-16,-11 3 3 0,0 0 5 0,0 0 2 15,13 6 4-15,-13-6-2 0,6 11 3 0,0-6-1 16,-2 3 1-16,-2 0 3 0,2 4-3 0,1-7 1 0,-2 7-1 15,2 1-2-15,0-4-1 0,1 2 2 16,-1 2 0-16,-3-3 1 0,4 2-6 0,-1 0 6 16,-1-4-4-16,-2 1-1 0,0-1 0 0,6 3-3 0,-6-3 1 15,0 1-2-15,1-1-5 0,-3-8 3 0,6 14 0 16,-5-7-10-16,-1-7-19 0,4 12-11 0,-3-5-20 16,-1-7-19-16,2 9-22 0,-2-9-30 0,2 9-19 15,-2-9-24-15,3 6-22 0,-3-6-16 0,0 0-47 16,0 0-129-16,0 0-410 0,0 0 181 0</inkml:trace>
          <inkml:trace contextRef="#ctx0" brushRef="#br0" timeOffset="-181520.63">2311 9626 128 0,'8'-4'205'0,"-8"4"-12"15,0 0-16-15,9-3-8 0,-9 3-15 0,11-1-9 16,-11 1-12-16,0 0-2 0,16 1-11 0,-16-1-1 16,14 0-12-16,-14 0-4 0,14-1-2 0,-1-3-5 15,-5 4-5-15,9-1 0 0,-2-2-4 0,-1 1-4 16,2 1-6-16,-2-5-5 0,3 6-5 0,0-1-3 16,0-2-8-16,0-1 0 0,0 3-6 0,0-3-2 15,0 2-1-15,-3-2-7 0,2 0-3 0,1 2-2 16,-4-1-4-16,2 2 1 0,-1-4-6 0,-1 2-2 15,1 0-1-15,-2 0 0 0,-1 3-5 0,-2-3 0 16,3-1-7-16,-12 4 2 0,17-3 0 0,-8 0-1 16,-9 3 1-16,14-2-2 0,-14 2-5 0,12-4-3 15,-12 4-10-15,6-2-12 0,-6 2-13 0,0 0-13 16,0 0-21-16,0 0-27 0,0 0-24 0,0 0-24 16,0 0-19-16,0 0-27 0,0 0-40 0,0 0-151 15,0 0-409-15,-14-20 182 0</inkml:trace>
          <inkml:trace contextRef="#ctx0" brushRef="#br0" timeOffset="-181127.11">2705 9423 213 0,'0'0'220'15,"0"0"-14"-15,0 0-19 0,0 0-17 0,0 0-19 16,0 0-18-16,0 0-13 0,0 0-6 0,0 0-8 15,0 0-5-15,0 0-7 0,0 0-4 0,0 0-2 16,0 0 0-16,0 0-2 0,0 0-2 0,16 24-4 16,-12-19-3-16,-4-5-7 0,10 7 2 0,-6-1-3 15,-4-6-3-15,12 5-4 0,-6 0-2 0,-6-5-1 16,13 6-1-16,-6-1-10 0,1-1-2 0,-3 1-4 16,-5-5 0-16,9 8-7 0,-2-3 0 0,-7-5-6 15,10 8-4-15,-5-3-2 0,0-2-1 0,-5-3 0 0,7 12-6 16,-7-12 0-16,1 12 2 0,-1-12-4 15,0 13 0-15,0-13 3 0,-6 17-1 0,3-9 0 16,-2 3-1-16,-4-2-1 0,1 1-3 0,-2-1 0 0,2 0 3 16,-3 0-5-16,1 1 2 0,2-2-5 0,-3 0 2 15,5 0-2-15,-1-2 1 0,-2 0-9 0,3 0-12 16,6-6-12-16,-11 7-10 0,5-2-16 0,6-5-11 16,-7 4-19-16,7-4-11 0,-6 5-14 0,6-5-19 15,0 0-24-15,0 0-21 0,0 0-25 0,0 0-44 16,0 0-123-16,0 0-393 0,19-26 175 0</inkml:trace>
          <inkml:trace contextRef="#ctx0" brushRef="#br0" timeOffset="-180682.87">2973 9554 47 0,'0'0'243'0,"0"0"-11"0,0 0-18 15,0 0-15-15,0 0-14 0,9-4-22 0,-9 4-14 0,0 0-12 16,0 0-7-16,0 0-5 0,0 0-4 0,0 0-8 15,4 14-8-15,-4-14-9 0,0 0-2 0,-1 12-8 16,1-12 0-16,0 0-11 0,-2 15-9 0,2-15-5 16,0 0-4-16,-1 12-1 0,1-12-3 0,1 9-4 15,-1-9-6-15,6 7-3 0,-6-7-1 0,0 0-1 16,9 6 4-16,-9-6-8 0,10 3 2 0,-10-3-6 16,17 0-1-16,-6 0-1 0,-11 0-4 0,23-6-5 15,-10 2 2-15,3-1-5 0,-2 0 1 0,2 0-3 16,0-1 0-16,-2 0-2 0,0 0-4 0,0-4 4 0,-1 2-2 15,1-1-3-15,-5 1 3 0,2 1-6 16,-2 1 3-16,-3 2 2 0,1-5 2 0,-5 3-2 16,6 0 2-16,-8 6-5 0,2-10 1 0,-2 10-4 15,0 0 4-15,-4-15-6 0,4 15 0 0,-9-12 5 16,1 10-4-16,8 2-1 0,-20-6-1 0,7 5 0 16,-1 1-1-16,1 0-1 0,-3 0 0 0,-2 1 3 0,3-1-3 15,-1 3 2-15,3 0-2 0,-2-1-1 0,2 4 0 16,-3 0-4-16,4-3-3 0,0 2-7 0,2 0-3 15,1 1-15-15,-4 0-11 0,9 0-8 0,-4-1-13 16,4 1-16-16,4-6-15 0,-8 10-12 0,8-10-14 16,0 11-6-16,0-11-15 0,5 10-18 0,-5-10-12 15,11 4-44-15,-11-4-124 0,12 2-370 0,-2-4 164 16</inkml:trace>
          <inkml:trace contextRef="#ctx0" brushRef="#br0" timeOffset="-180305.82">3276 9521 206 0,'0'0'209'16,"0"0"-11"-16,0 0-12 0,0 0-9 0,0 0-9 0,16 2-9 15,-16-2-18-15,8 5-7 0,-8-5-7 0,5 5-9 16,-5-5-7-16,9 6-1 0,-2 0 1 16,-2-2-8-16,-5-4-8 0,9 9-6 0,0-7-4 0,-2 2-4 15,2-2 2-15,3 1-7 0,-3-2-5 0,6 1-10 16,1-4-3-16,-1 2-6 0,2-3-1 0,0 2-8 15,6-1-2-15,-3-4-3 0,-3 3-8 0,5-3-4 16,-1-1 1-16,-2-2-8 0,-3 4 2 0,1-1 4 16,-3-4 2-16,-2 4 3 0,4-3-2 0,-4 2 5 15,-2-2 2-15,-1 3-6 0,-1 0 7 0,-4-3-3 16,0 2-2-16,-4 7-8 0,5-11 0 0,-5 11-1 16,-1-13-3-16,1 13-1 0,-14-10 0 0,7 2 6 15,-3 6-13-15,-5 0 3 0,-1 0-9 0,2 0 2 0,-3 4 1 16,-4 0-6-16,4-1 0 0,-6 2 0 15,8 0 0-15,-4 0-5 0,4 3-14 0,1-1-3 16,0-1-15-16,-2 4-9 0,1-2-17 0,0 1-18 0,3 0-19 16,0 2-17-16,0 0-19 0,1 0-25 15,4-1-31-15,-2-3-20 0,4-2-232 0,5-3-477 16,-12 7 211-16</inkml:trace>
        </inkml:traceGroup>
        <inkml:traceGroup>
          <inkml:annotationXML>
            <emma:emma xmlns:emma="http://www.w3.org/2003/04/emma" version="1.0">
              <emma:interpretation id="{E49FDBCF-0E93-4690-8665-AFB68E691EB4}" emma:medium="tactile" emma:mode="ink">
                <msink:context xmlns:msink="http://schemas.microsoft.com/ink/2010/main" type="inkWord" rotatedBoundingBox="6426,10272 7753,10096 7885,11087 6557,11263"/>
              </emma:interpretation>
            </emma:emma>
          </inkml:annotationXML>
          <inkml:trace contextRef="#ctx0" brushRef="#br0" timeOffset="-176379.53">5326 9218 132 0,'0'0'216'0,"8"-12"-6"16,-8 12-3-16,6-10-9 0,-6 10-9 0,6-9-10 15,-1 3-10-15,-5 6-8 0,9-5-11 0,-9 5-9 16,8-7-18-16,-8 7-6 0,10-5-13 0,-10 5-8 16,0 0-15-16,11-1-7 0,-11 1-6 0,0 0-8 15,0 0-7-15,14 6-4 0,-14-6-5 0,5 10-2 16,-5-10-7-16,2 11 0 0,-4-1-6 0,2-10-1 16,-1 15-3-16,-3-6-2 0,-1 4-4 0,-2-3 4 15,2 3-11-15,-5-3 1 0,3 2-4 0,-2-2-5 16,-3 3-5-16,-1-6-2 0,4 4-6 0,-3-2-1 0,2-3-7 15,-2 3 0-15,-1-3-3 0,1-4 2 16,3 2-6-16,-1-4 6 0,10 0-2 0,-19 2-2 16,19-2 1-16,-14-2-3 0,14 2-1 0,-15-6-1 0,10 2-3 15,5 4-3-15,-5-15-6 0,1 9-2 16,4 6-4-16,4-18-2 0,-1 6 5 0,2-1 4 0,0 4 4 16,3-6 2-16,-2 5 4 0,5 1 5 0,-3 1 5 15,1-2 7-15,1 0 7 0,0-1 9 0,1 2 10 16,2 2 7-16,0 1 2 0,-1-3 9 0,3 3 2 15,-4 3 2-15,4-3 2 0,-2 3 3 16,0 2-6-16,-1-1 3 0,2-1-6 0,-1 3-1 0,-2 2 4 16,-2-1 0-16,0 2-6 0,1 0 0 0,2 4-6 15,-3 0 3-15,-1 1-7 0,4-2 3 0,-4 3-5 16,-2 3-1-16,3 0-1 0,-2 3-2 0,-1-1 4 16,0 3 0-16,-1 3-5 0,1 3 1 0,2 2-4 15,-1 4 4-15,-3 6-2 0,0-2 1 0,-2 1-4 0,-2 3-3 16,0 0-1-16,0 1 4 0,0 0-3 15,-2-1 3-15,-1 2-4 0,0-1 1 0,-2-4-1 16,0 3 3-16,-2-4-5 0,1-1 1 0,1-1 1 0,2-6-2 16,-6 5-1-16,4-7 2 0,-1 0 1 0,0-2-2 15,2-1-2-15,1 3 3 0,-1-11 1 16,-1 3 6-16,3-2-1 0,-4 0 5 0,2-6 2 16,-2 1 4-16,3-2-1 0,-5 0 0 0,8-6-4 0,-9 7 1 15,9-7 0-15,-14 5-3 0,14-5 0 0,-14 0 5 16,14 0-3-16,-17-7-3 0,9 2 0 0,-5 1-3 15,3-7 2-15,-1 1-3 0,3-2-2 0,-1 0-2 16,0-3 5-16,3-6-2 0,-3 2-4 0,4-3 2 16,2 0-3-16,1 1-4 0,0-3 3 0,0 2-1 15,4 4-1-15,2-2 0 0,2-2-1 0,-1 3-6 16,1-1-6-16,4 3-11 0,-3 0-16 0,0 3-11 16,3 2-17-16,1-5-21 0,-1 1-22 0,2-2-23 15,-4 4-23-15,5-3-28 0,1-1-47 0,1 0-204 16,-1 1-472-16,0-3 209 0</inkml:trace>
          <inkml:trace contextRef="#ctx0" brushRef="#br0" timeOffset="-176088.11">5851 9285 77 0,'0'0'279'0,"0"0"-11"0,0 0-20 0,0 0-22 0,0 0-20 16,0 0-15-16,0 0-14 0,0 0-3 0,0 0-10 16,0 0-5-16,-28 14-8 0,25-7-6 0,1 3-6 15,-4-1-2-15,2 0-8 0,0 5-12 0,-2-3-4 16,1 4-8-16,-1-3-10 0,5 0-10 0,-1 1-10 16,-1 1-7-16,-1-4-5 0,4 2-6 0,-1-1-6 15,-1 1-4-15,1-3-16 0,1-9-7 0,1 17-22 16,-1-10-22-16,0-7-24 0,3 14-15 0,1-8-28 15,-4-6-19-15,9 7-29 0,-1-4-17 0,-8-3-27 16,14-4-17-16,-5-1-36 0,2 3-201 0,-3-4-467 0,3-4 207 16</inkml:trace>
          <inkml:trace contextRef="#ctx0" brushRef="#br0" timeOffset="-175632.7">5997 9381 106 0,'4'-7'245'0,"-4"7"0"0,0 0-9 0,7-6-10 16,-7 6-15-16,0 0-13 0,0 0-23 0,6-9-20 15,-6 9-18-15,0 0-8 0,0 0-13 0,0 0-7 16,0 0-7-16,0 0-5 0,0 0-8 0,6 18-2 16,-6-18-9-16,3 11-1 0,-3-11-8 0,0 10-4 15,0-10-9-15,2 13-6 0,-2-13-4 0,0 12-5 16,0-12-3-16,0 9-3 0,0-9-6 0,0 0-2 16,0 12-5-16,0-12-1 0,0 0-1 0,0 0-2 15,0 0-6-15,0 9 1 0,0-9-4 0,0 0-7 16,0 0-7-16,0 0-5 0,0 0-2 0,0 0-5 15,17-21-9-15,-11 14-3 0,0-4 2 0,5 2-5 16,0-1 3-16,-4 1 1 0,3-1 4 0,-1-2 2 0,2 1 3 16,-2 2 2-16,0-1-1 0,2-1 9 0,-2 5 8 15,1-1 9-15,-4 2 10 0,3 0 6 16,-3 3 2-16,-6 2 4 0,13-9-1 0,-7 6 1 0,-6 3 2 16,15-2-1-16,-15 2-5 0,13 0 7 0,-13 0 4 15,15 5 7-15,-7 1-1 0,-2-2-5 16,-1 3-3-16,1 0 3 0,0 3-5 0,-1-1-3 0,2 3 4 15,-2-1-8-15,-2-1-3 0,-1 2-6 0,1 0 3 16,1 1 0-16,-2-4-1 0,1 3-4 0,-3-12 3 16,0 16-8-16,3-9-6 0,-3-7-13 0,0 14-19 15,0-14-8-15,0 12-23 0,0-12-6 0,0 0-15 16,2 9-7-16,-2-9-19 0,0 0-26 0,0 0-13 16,0 0-2-16,0 0-12 0,0 0-5 0,0 0-17 15,0 0-16-15,15-23-22 0,-11 12-122 0,1-1-369 16,0 0 164-16</inkml:trace>
          <inkml:trace contextRef="#ctx0" brushRef="#br0" timeOffset="-175426.95">6469 9241 11 0,'0'0'211'0,"7"-7"-8"15,-7 7-17-15,0 0-11 0,7-7-10 0,-7 7 0 16,0 0-6-16,0 0-4 0,0 0-9 0,17 10 4 16,-17-10-8-16,8 8-5 0,-3 1-3 0,2 1 2 15,-5 2-8-15,1 1-8 0,2 3-12 0,-1-1-5 16,-2 3-10-16,1-3-8 0,0 1-7 0,-3 4-7 15,-3-1-6-15,0 2-6 0,1-5-8 0,-3-2-5 16,1 2-10-16,-7-1-16 0,0-3-19 0,0 2-25 16,2-2-22-16,-3-1-23 0,0-1-26 0,2-4-29 15,1 0-32-15,1-3-24 0,1-1-49 0,7-2-174 16,-19-2-436-16,19 2 192 0</inkml:trace>
        </inkml:traceGroup>
        <inkml:traceGroup>
          <inkml:annotationXML>
            <emma:emma xmlns:emma="http://www.w3.org/2003/04/emma" version="1.0">
              <emma:interpretation id="{3A7E12C5-F6F4-44FA-AE76-A70999138866}" emma:medium="tactile" emma:mode="ink">
                <msink:context xmlns:msink="http://schemas.microsoft.com/ink/2010/main" type="inkWord" rotatedBoundingBox="8168,9803 10214,9531 10292,10125 8247,10397"/>
              </emma:interpretation>
            </emma:emma>
          </inkml:annotationXML>
          <inkml:trace contextRef="#ctx0" brushRef="#br0" timeOffset="-174815.74">6920 8709 160 0,'0'0'230'0,"-11"4"-22"15,11-4-15-15,0 0-6 0,0 0-9 0,0 0-3 16,0 0-5-16,0 0-2 0,28 4-10 0,-28-4-6 0,18 0-8 15,-1 2-10-15,0 0-4 0,0-2-4 16,8 0-13-16,-2 0-4 0,2 0-8 0,-1 1-8 16,3-2-14-16,-10-1-2 0,7 0-7 0,-2 2-5 0,-3 0-5 15,-2 0-6-15,0-1-7 0,-5 0-2 0,0 1-3 16,0 0-3-16,3-2-3 0,-15 2-8 0,17 0 6 16,-8 0-6-16,-9 0-9 0,17 0 6 0,-17 0-5 15,12-3 0-15,-12 3-5 0,11-1 3 0,-11 1-7 16,0 0 0-16,0 0-8 0,11 0-5 0,-11 0-15 15,0 0-12-15,0 0-13 0,0 0-17 0,0 0-11 16,0 0-12-16,0 0-19 0,0 0-29 0,0 0-27 16,0 0-34-16,0 0-25 0,0 0-48 0,-27 14-139 15,20-11-436-15,-4 0 193 0</inkml:trace>
          <inkml:trace contextRef="#ctx0" brushRef="#br0" timeOffset="-174563.94">6991 8894 3 0,'11'0'242'0,"-11"0"-8"0,17 0-10 0,1-4-6 16,-2 3-13-16,7-1-8 0,2-1-12 0,-4 1-10 16,4-3-14-16,-1 7-6 0,0-6-15 0,3-2-9 15,-5 3-11-15,0 0-12 0,-1 0-7 0,-2-1-8 16,-4 2-11-16,-1 2-7 0,1-4-11 0,-5 2-5 15,-1 2-10-15,-9 0-14 0,17-3-21 0,-17 3-22 16,12 0-21-16,-12 0-19 0,0 0-20 0,16 0-28 16,-16 0-18-16,0 0-28 0,9 3-19 0,-9-3-39 15,0 0-168-15,0 0-397 0,14-6 175 0</inkml:trace>
          <inkml:trace contextRef="#ctx0" brushRef="#br0" timeOffset="-174186.74">7696 8691 64 0,'0'0'259'0,"0"0"-25"16,0 0-9-16,0 0-13 0,0 0-15 0,0 0-14 16,0 0-6-16,-6 24-9 0,6-24-12 0,0 14-10 15,0-14-13-15,0 14-10 0,0-6-5 0,0-8-10 16,0 14-4-16,0-14-6 0,6 15-5 0,-3-8-5 15,2 2-2-15,1-4-15 0,5 2 2 0,3-2-7 16,-2 0-7-16,5 0-2 0,0-5-10 0,5 3-3 16,2-2 1-16,1-1-6 0,1 0-4 0,3-4-5 15,-5 0-1-15,2 2-10 0,11-4 6 0,-12 0-1 0,1-3-5 16,0-1-3-16,-6 3-5 0,2-7 2 16,-2 5-2-16,-6-3-5 0,-2 3 7 0,2-9-2 15,-6 8 4-15,-1-5-6 0,-2 2-1 0,-3 0-8 0,-4-1 4 16,-1 2 2-16,-6 0-3 0,-1 2-1 0,-5 0-1 15,-4-1-4-15,-2 5-8 0,-7-3-10 16,-6 3-7-16,-1 6-10 0,-2 3-18 0,11-1-15 0,1 2-17 16,-1 0-24-16,1 3-31 0,3 3-30 0,-1-4-37 15,3 3-262-15,-2-1-511 0,10 1 226 0</inkml:trace>
          <inkml:trace contextRef="#ctx0" brushRef="#br0" timeOffset="-173063.75">8968 8672 152 0,'0'0'183'0,"0"0"-11"16,5-8-8-16,-5 8-10 0,0 0-10 0,0 0-1 16,7-5-11-16,-7 5 0 0,0 0 0 0,0 0-8 15,0 0-1-15,2-10-6 0,-2 10-5 0,0 0 1 16,0 0-6-16,0 0-3 0,0 0 3 0,0 0-11 16,0 0-7-16,0 0-8 0,0 0-6 0,0 0-7 15,0 0-4-15,0 0-2 0,0 0 6 0,0 0-2 16,0 0-6-16,-5 29-2 0,4-16-1 0,-3 3-6 15,-5-4-2-15,4 7-5 0,-7 0 2 0,0 3-13 16,0-3-4-16,-1 2-17 0,-4 8-29 0,-1 0-37 0,0 0-49 16,-6 2-50-16,7-4-59 0,-5 1-81 0,-4-1-156 15,5-1-486-15,-4 3 215 0</inkml:trace>
        </inkml:traceGroup>
        <inkml:traceGroup>
          <inkml:annotationXML>
            <emma:emma xmlns:emma="http://www.w3.org/2003/04/emma" version="1.0">
              <emma:interpretation id="{8C769054-0D6E-4140-BC36-95C191706229}" emma:medium="tactile" emma:mode="ink">
                <msink:context xmlns:msink="http://schemas.microsoft.com/ink/2010/main" type="inkWord" rotatedBoundingBox="10731,9034 12849,8753 12949,9509 10831,9790"/>
              </emma:interpretation>
            </emma:emma>
          </inkml:annotationXML>
          <inkml:trace contextRef="#ctx0" brushRef="#br0" timeOffset="-172197.7">10167 8099 32 0,'0'0'212'0,"0"0"-4"0,0 0-5 0,0 0-4 15,0 0-11-15,-8 31-12 0,4-17-7 0,1-1-6 16,-1-1-7-16,-1 4-7 0,0-1-9 0,0 1-13 16,2-1-7-16,-2 4-7 0,0-3-17 0,3 0-2 0,-5 2-11 15,3 2-6-15,-2-6-9 0,1-1-10 0,1 1-3 16,0 3 0-16,-5-4-9 0,8 1-4 15,-8 0-16-15,1-1-13 0,-5 2-21 0,1-2-20 0,-2 1-23 16,-3 0-27-16,5-3-28 0,-5 0-28 0,3 0-22 16,0-5-24-16,0 0-209 0,-3 0-419 0,3-3 186 15</inkml:trace>
          <inkml:trace contextRef="#ctx0" brushRef="#br0" timeOffset="-170931.19">9508 8217 71 0,'5'-15'167'16,"2"0"-21"-16,3-3-4 0,2 2-11 0,0-2-12 0,1 3-6 15,-2 3-7-15,6-4-7 0,0 0-8 0,0 2-9 16,3-1-5-16,-2 0 0 0,-1 2-9 0,6 0-4 15,-4-1 3-15,5 2-8 0,1 0-7 0,-2 2-2 16,2 0-3-16,-2-3-4 0,2 5-1 0,-1-4-4 16,2 5-6-16,-1-1-3 0,-3-1 0 0,2 2-4 15,-2 1-1-15,-3-1 3 0,4 1-5 0,-10 5 0 16,4-3-7-16,-2 3-1 0,0 0 0 0,-1 1 1 16,-1 0 2-16,-2 2-1 0,-3 2-2 0,6 1 9 15,-8 1 2-15,5 3 0 0,-2 1 1 0,-1 2 3 16,1 1 4-16,-2 7 1 0,-1-1 4 0,2 5 4 15,-4-1-7-15,4 9 1 0,-3 0-5 0,-4 2 1 16,6-2-2-16,-2-1-1 0,0-1-5 0,-2-5 1 0,2-2-7 16,0-1-2-16,-1 0-1 0,-1-2 6 0,1-6-11 15,1 4 6-15,0-7-3 0,-5 1-2 16,4-1-3-16,0-1 4 0,0-2-5 0,-1 1 2 0,2-3-1 16,0 0 0-16,-5-6 0 0,7 9 1 0,-1-5-5 15,-6-4 2-15,11 3-2 0,-11-3-3 0,15 0-7 16,-15 0-5-16,16-3-6 0,-7-1-7 0,-1 1-6 15,1-3 0-15,-2 0-6 0,4-2-4 0,-4-1 1 16,5-1-3-16,-3 1-2 0,0-1 3 0,0 1 1 16,-1 1 5-16,-1 2 5 0,0 1 3 0,-4-1 1 15,2-1 1-15,-5 7 5 0,8-8-3 0,-8 8 2 16,8-5 3-16,-8 5 4 0,6-4 0 0,-6 4 8 16,0 0 1-16,0 0 8 0,14 9-5 0,-8-5 16 15,-6-4 1-15,11 11 2 0,-6-5 2 0,-1 1-1 16,5 2 6-16,1-1 3 0,-2-2 3 0,3 2-4 15,0 1 5-15,1-3-1 0,3 4-3 0,-2-4 0 0,1-1 2 16,2-1-7-16,-5-2 4 0,6 2-2 0,0-2-4 16,-1-2 0-16,0 2-3 0,-1-2-3 15,1-2 0-15,-1 0-5 0,0 1 5 0,0-2-5 0,0-3 4 16,-2 1-5-16,-1 1 0 0,0-3 2 0,0 0-5 16,-2 0-8-16,-3-5 3 0,1 4-6 0,-5-3-3 15,0 2 0-15,0 0 1 0,-1 0-5 0,0-2 5 16,-2 11-3-16,-2-17 2 0,2 17 2 0,-5-15-2 15,1 9 0-15,4 6 0 0,-13-9 0 0,4 8 2 0,9 1-2 16,-17-2 6-16,9 2-5 0,8 0 2 16,-21 2 1-16,15 1 2 0,-1 0-1 0,1 3 0 15,-1 2 4-15,7-8-1 0,-9 11 0 0,6-3 2 0,-2 1-1 16,4-1 4-16,-2 3-1 0,3-11 2 0,3 17-2 16,-1-8 5-16,2-3 0 0,1 3 2 15,1-3 1-15,3 3 3 0,-3-6-3 0,6 3 0 0,1 0-1 16,0-3 1-16,0-3-1 0,3 1-2 0,1 2 0 15,-3-3 0-15,2-3-1 0,0 0 1 0,-1 0 0 16,8-2-1-16,-8-1-2 0,2 1 0 0,-2-1 1 16,0 0-3-16,-1-4 0 0,0 3 2 0,-2 0-2 15,1 0-3-15,-1 0 4 0,-5-1-3 0,1 6 2 16,-1-4-1-16,-7 6-3 0,9-6 1 0,-9 6 0 16,8-2-2-16,-8 2-1 0,0 0 0 0,0 0-1 15,0 0 1-15,0 0 1 0,0 0 4 0,13 7-5 16,-13-7 2-16,1 9-2 0,-1-9 5 0,5 12-4 0,-3-5 1 15,-2-7 1-15,5 14-1 0,-3-6 2 16,-2-8 0-16,4 11-2 0,-4-11 5 0,3 11-5 16,-3-11 5-16,3 6-3 0,-3-6 0 0,0 0 4 0,5 10-2 15,-5-10 1-15,0 0-1 0,6 4 1 16,-6-4 2-16,0 0-2 0,0 0-3 0,23-7 0 0,-17 4 5 16,1-2-3-16,2-2-1 0,1 1-2 0,2-2 0 15,1-2-3-15,0 3 2 0,-1-4-1 0,4 1-4 16,1-1 1-16,-3 4 0 0,2-3-4 0,-3 4 5 15,-1 0 0-15,-1 0 3 0,0 2-2 0,-2 2 5 16,0-2 0-16,-9 4 4 0,17-2-3 0,-17 2 4 16,16 2-1-16,-10 2 2 0,2-2 0 0,1 2 5 15,2 4-1-15,-3-2-2 0,5 1-1 0,-2 3 1 16,4-1-1-16,-3 1-4 0,-1-1-8 0,2 0-26 0,1 1-30 16,-1 1-41-16,-4-1-28 0,3-2-57 15,-3 2-237-15,-2-2-455 0,-1-2 202 0</inkml:trace>
        </inkml:traceGroup>
        <inkml:traceGroup>
          <inkml:annotationXML>
            <emma:emma xmlns:emma="http://www.w3.org/2003/04/emma" version="1.0">
              <emma:interpretation id="{AD52964A-CA79-4438-955F-35EFEB0C9D87}" emma:medium="tactile" emma:mode="ink">
                <msink:context xmlns:msink="http://schemas.microsoft.com/ink/2010/main" type="inkWord" rotatedBoundingBox="13737,8663 16505,8295 16628,9219 13859,9587"/>
              </emma:interpretation>
            </emma:emma>
          </inkml:annotationXML>
          <inkml:trace contextRef="#ctx0" brushRef="#br0" timeOffset="-170238.05">12865 7750 95 0,'0'0'226'0,"5"-7"-13"16,-5 7-18-16,7-9-9 0,-2 3-12 0,-5 6-7 16,10-12-9-16,-3 0-11 0,-1 3-10 0,4-1-12 15,-6-1-11-15,3-1-7 0,1-2-5 0,-1 3-5 16,-2-2-5-16,-1 1-12 0,-3-2-1 0,3 3-7 16,-3 1-7-16,-2-3-6 0,2 3-7 0,-1 10-6 15,-5-16-2-15,5 16-6 0,-8-11-4 0,1 7-6 16,7 4 2-16,-17-6-10 0,7 4-1 0,-4 4-2 0,1-2-3 15,0 3-1-15,-3 4-1 0,3-2-3 16,0 1 0-16,1 4 0 0,-1-1-1 0,4 4-7 16,-3 2 5-16,1 3 0 0,0 1 1 0,2 2-2 0,2 3 3 15,0-2 1-15,1 8 1 0,2-6 4 0,3 5 0 16,1-2 1-16,0 5 2 0,1-3 3 0,2-3 1 16,2 5 0-16,-2 1 2 0,2 1 2 0,-4-9 5 15,5 8 1-15,-5-9 4 0,4 8 3 0,-1-6-3 16,-3-1 4-16,2 1 2 0,-2-1 1 0,5-3-1 15,-5 1-4-15,0 0 5 0,2-1-11 0,-1-3 2 16,0 0-1-16,0-2 7 0,-2-1-8 0,0-5-1 16,2 6-1-16,-1-5-6 0,3 1-1 0,-3 1-5 0,-1-5 3 15,0-8-1-15,1 15 0 0,-1-8-2 16,0-7-1-16,3 14-6 0,-3-14-4 0,0 0-9 16,1 11-24-16,-1-11-10 0,0 0-13 0,0 9-10 0,0-9-20 15,0 0-7-15,0 0-20 0,0 0-35 0,0 0-31 16,0 0-30-16,0 0-28 0,0 0-48 15,0 0-161-15,0 0-477 0,-7-28 210 0</inkml:trace>
          <inkml:trace contextRef="#ctx0" brushRef="#br0" timeOffset="-169906.98">12563 8218 34 0,'0'-12'238'0,"0"12"-9"0,0 0-9 15,17-6-7-15,-8 3-13 0,6 0-7 0,-1 3-12 16,2-4-13-16,1 1-10 0,9 1-7 0,-3 1-11 16,2-3-15-16,0 3-10 0,1-5-15 0,-2 6-6 15,0-4-10-15,3 4-10 0,-7-2-4 0,3-2-8 0,-5 4-13 16,-1-2-18-16,-1 1-25 0,1 1-30 16,-3-3-24-16,0-1-23 0,0 1-28 0,-1 1-14 0,2 0-38 15,-3 0-46-15,-1-1-175 0,2 0-403 0,-2-2 178 16</inkml:trace>
          <inkml:trace contextRef="#ctx0" brushRef="#br0" timeOffset="-169718.73">13387 7956 104 0,'0'0'283'0,"0"0"-16"16,-21-2-13-16,21 2-18 0,-19 1-14 0,19-1-14 0,-18 6-15 0,10-3-11 15,-6 6-11-15,7-3-7 0,-4 4-13 16,-1 0-8-16,1 2-5 0,2-1-13 0,-1 1-10 16,-1 1-10-16,6 1-15 0,-2 0-1 0,0 0-8 0,3-1-10 15,0 1-2-15,1-1-6 0,2 2-9 16,1-2-6-16,1-1-3 0,0-1-3 0,5 0-1 16,-1 0-1-16,0-3-11 0,0-1-16 0,2-1-16 0,2 2-15 15,0-3-16-15,3 1-23 0,-2-4-18 0,2 3-21 16,1-5-16-16,-2 0-15 0,3 0-18 0,2-4-10 15,-3 2-12-15,3-5-9 0,-1-2-11 0,0 3-31 16,-2-5-160-16,6-5-409 0,-7 6 181 0</inkml:trace>
          <inkml:trace contextRef="#ctx0" brushRef="#br0" timeOffset="-169314.79">13508 8122 371 0,'5'-5'51'0,"-5"5"39"0,8-8 14 16,-3 4 10-16,-5 4 9 0,7-6-5 0,-7 6-5 16,0 0-4-16,0 0-9 0,0 0-7 0,0 0-10 15,9-4 1-15,-9 4 2 0,0 0 2 0,0 0 0 0,0 0 0 16,8 12-2-16,-8-12-3 0,5 9-4 0,-5-9-8 15,5 10-3-15,-3-3-2 0,2 0-6 16,-4-7-2-16,2 13-1 0,2-8-6 0,-4-5-1 0,7 9-7 16,-7-9-4-16,5 6-3 0,0-1 1 0,-5-5-6 15,0 0 1-15,7 6-2 0,-7-6-2 0,0 0-1 16,0 0-4-16,0 0-6 0,0 0 1 0,22-9 1 16,-19 3-5-16,-3 6 1 0,10-8-5 0,-3 4 2 15,-2-3-6-15,0 1 4 0,0-3-9 0,0 1 3 16,2 1 0-16,0 1-1 0,-5-1 0 0,-2 7 0 15,11-12-3-15,-6 6 1 0,-1-1 4 0,-4 7 3 16,9-11-1-16,-9 11 8 0,8-6 0 0,-8 6-1 16,6-4-4-16,-6 4-1 0,7-6 2 0,-7 6 3 15,0 0 3-15,0 0 1 0,0 0 0 0,17 13 1 16,-12-10 0-16,-5-3 1 0,7 9-2 0,-5-3 3 16,2 4-4-16,1 1 1 0,1-4-2 0,-1 4 2 0,-1-3-4 15,0 3-4-15,0-5 3 0,-2 4 0 0,2-3 0 16,-1-1 1-16,2 0-11 0,-5-6-12 15,5 12-14-15,-4-6-19 0,-1-6-19 0,6 8-10 0,-6-8-9 16,0 0-14-16,4 6-21 0,-4-6-22 16,0 0-20-16,0 0-15 0,0 0-27 0,0 0-21 15,5-30-135-15,-5 22-383 0,1-4 170 0</inkml:trace>
          <inkml:trace contextRef="#ctx0" brushRef="#br0" timeOffset="-169085.86">14031 7887 110 0,'0'0'213'0,"9"0"-10"0,-9 0-3 0,0 0-10 0,12 9-6 16,-8 1-12-16,0-5-3 0,-2 2-7 15,2 2-4-15,2-1-5 0,-4 6-4 0,2-2-15 16,-1 0-7-16,1 1-8 0,-2 1-6 0,-2-2-6 16,3 4-11-16,-3-3-6 0,-3 1-3 0,3 2-12 15,0-1-2-15,0 0-13 0,-2-2-5 0,0 0-5 0,-2 4-7 16,-1-7-19-16,0 2-20 0,0-3-25 0,1 3-19 15,0-5-29-15,0 1-31 0,4-8-28 0,-4 13-24 16,4-13-16-16,-3 8-31 0,3-8-209 16,0 0-441-16,10 8 196 0</inkml:trace>
          <inkml:trace contextRef="#ctx0" brushRef="#br0" timeOffset="-168752.38">14354 7973 106 0,'0'0'220'0,"0"0"-7"0,0 0-5 0,20 2-12 0,-20-2-5 16,13-2-2-16,-6 1-12 0,-7 1-2 15,23-2-9-15,-8 2-9 0,-3-2-10 0,3 4-6 16,-1-4-8-16,0 2-7 0,3-1-11 0,0 1-5 0,0-3-11 15,-1 3-8-15,0-2-3 0,-1 1-6 0,2 1-11 16,-1-3-3-16,-2 3-7 0,2-2-5 0,-3 2-8 16,0-1-8-16,2 0 0 0,-15 1-4 0,17 1-3 15,-11-1-9-15,-6 0-10 0,12-3-13 0,-12 3-19 16,0 0-19-16,0 0-4 0,10 3-13 0,-10-3-24 16,0 0-33-16,0 0-19 0,0 0-29 0,-28 13-25 15,16-8-22-15,0-2-43 0,-5 3-144 0,0-2-425 16,3 1 188-16</inkml:trace>
          <inkml:trace contextRef="#ctx0" brushRef="#br0" timeOffset="-168566.76">14411 8114 185 0,'0'0'201'0,"0"0"0"0,0 0-3 16,0 0-6-16,19 9-8 0,-10-9-5 0,-9 0-10 0,18-3-8 15,-7 3-10-15,-11 0-4 0,24-3-14 0,-10 2-11 16,-4-1-10-16,6-1-12 0,-2 3-11 0,-2-3-11 15,2 2-7-15,-1-1-4 0,0 2-11 0,2-3-20 16,-3 3-20-16,-3-1-31 0,-9 1-36 0,17 0-28 16,-8-2-28-16,-9 2-54 0,13-2-35 0,-13 2-178 15,10-2-404-15,-10 2 179 0</inkml:trace>
          <inkml:trace contextRef="#ctx0" brushRef="#br0" timeOffset="-168166.7">15035 7975 175 0,'0'0'241'0,"0"0"-25"0,0 0-18 0,0 0-7 15,0 0-10-15,0 0-17 0,0 0-4 0,0 0-6 16,-14 19-8-16,14-19-13 0,-2 12-9 0,0-2-14 15,2-10 2-15,-3 12-10 0,3-12-3 0,0 16-3 16,1-7-7-16,1-1-7 0,2 0-7 0,1-2 1 16,1 1-7-16,2-3-2 0,0 1-1 0,4 0-7 15,1 1 0-15,1-3-12 0,2-1-2 0,0 0-5 16,1 0-6-16,0-4 1 0,-2 0-1 0,8 0-5 0,-6-2-4 16,0 0 1-16,-4-2-8 0,8-2 3 15,-7 2-4-15,0-1 3 0,-1-2-5 0,0 1-2 16,-3-4-5-16,-3 2 3 0,3-1-2 0,-5-2-6 15,-3 1-2-15,0 6-8 0,-2-4 0 0,-4-2-4 0,-1 3-6 16,-2 1-3-16,-3 0-9 0,-2 2-11 16,-3 3-8-16,2-1-8 0,0 3-13 0,-2-3-13 0,2 4-18 15,-3 0-17-15,3 4-19 0,-4-3-20 0,4 3-23 16,1-1-60-16,-2 2-158 0,6-4-431 0,1 5 191 16</inkml:trace>
        </inkml:traceGroup>
        <inkml:traceGroup>
          <inkml:annotationXML>
            <emma:emma xmlns:emma="http://www.w3.org/2003/04/emma" version="1.0">
              <emma:interpretation id="{B8E52950-4067-4A9E-ADC0-4CA069843297}" emma:medium="tactile" emma:mode="ink">
                <msink:context xmlns:msink="http://schemas.microsoft.com/ink/2010/main" type="inkWord" rotatedBoundingBox="16927,8529 19342,8208 19496,9371 17082,9691"/>
              </emma:interpretation>
            </emma:emma>
          </inkml:annotationXML>
          <inkml:trace contextRef="#ctx0" brushRef="#br0" timeOffset="-167215.16">15872 7459 151 0,'4'-15'198'0,"-4"15"-8"0,4-10-4 0,-2 6-8 0,-2 4-5 15,4-10-6-15,-4 10-4 0,0 0-4 0,1-13-5 16,-1 13-10-16,0 0-11 0,0 0-12 0,0 0-16 15,0 0-7-15,0 0-11 0,0 0 4 0,0 0-4 16,-30 21 0-16,15-7-9 0,2 3 1 0,-2 5-3 16,1-1-5-16,-2 6 5 0,2 3-3 0,-2-4-1 15,4 5-10-15,4-8-5 0,1 11 9 0,3-3-8 16,-2 2-6-16,4-8-5 0,4 8-2 0,1-1-1 16,1 0-4-16,1-10 0 0,2 3-6 0,3-1-5 15,-1-2-2-15,0-4 1 0,5 3-8 0,-1-1-9 16,1-3-12-16,-1-1-24 0,0 1-22 0,-2-7-25 0,-2 1-22 15,3-2-34-15,-3-3-17 0,2 2-22 0,1-2-25 16,0-6-39-16,0 2-229 0,1-4-497 0,1-1 220 16</inkml:trace>
          <inkml:trace contextRef="#ctx0" brushRef="#br0" timeOffset="-166504.26">16361 7698 137 0,'0'0'202'0,"0"0"-2"0,0 0-16 0,7 15-10 0,-7-15-10 16,0 11-8-16,2-4-8 0,-2-7-9 0,-2 18-2 15,2-11-5-15,0-7-10 0,-2 18-7 0,-3-10-9 16,2 0-9-16,-1 1-5 0,-1-2-6 0,1 1-6 16,-7 1-6-16,5 0-8 0,-5-3-3 0,1 1-8 15,-2 1-4-15,0-2-4 0,2-2-4 0,-3-1-5 16,2 0-1-16,-2 0-8 0,2 0-2 0,-2-3-10 16,13 0-6-16,-21-4-9 0,13 2-5 0,-3-2-7 15,11 4 0-15,-18-11-7 0,9 5-15 0,4 0-2 16,2-3 1-16,-2-1-13 0,3 1 1 0,2 9 0 0,0-22-3 15,2 14 2-15,3-4 2 0,0 2 7 16,2-2 4-16,-1 6 2 0,3-4 3 0,1 4 2 0,1-3 3 16,4 6 2-16,-2-4 3 0,-1 2 4 0,3 1 6 15,0 2 14-15,2-1 6 0,-2 3 4 0,2 0 3 16,0 0 5-16,-2 3 3 0,0 0 2 0,6 2 4 16,0 5-1-16,-1-2 5 0,-6 2 4 0,3 1 3 15,3 3-4-15,-4-1 2 0,-2 4-1 0,2 3 5 16,-5-2-4-16,2 3-3 0,-1 0-5 15,4 8-2-15,-4-4-4 0,-1 4 0 0,0 2-4 0,-1-1 0 16,-1 4-2-16,2-4 1 0,-3 4-6 0,1-1-1 16,-3-2-1-16,0 0-1 0,-1-6-1 0,1 5 1 15,1-4-4-15,-2-5-2 0,-1-1 1 0,0 1 1 16,-1-1-5-16,-3 0 5 0,-3-4 0 0,2-4-3 16,-4 0 4-16,-3 0-3 0,2 0 0 0,-1-2-3 0,-3-2 2 15,-1 1 2-15,-2-4-2 0,-2 2 0 0,2-3-3 16,0-4 4-16,-4 2-2 0,0-1 3 0,0-4-5 15,-5-1 2-15,1-3-4 0,-1 2-1 0,-2-4 0 16,5-3-1-16,-2 1 1 0,2-3 1 0,0 1-2 16,4-6 1-16,4 3-2 0,4 1-4 0,-2-7-4 15,4 7-8-15,5-6-10 0,4-1 2 0,1-3-13 16,4 2-3-16,7-8-4 0,1 4-12 0,1 0-8 16,4 1-11-16,2 5-11 0,1-4-2 0,2 1-11 15,1 3-19-15,-2 0-31 0,0 0-17 0,-3-2-219 16,-3 5-417-16,9-1 185 0</inkml:trace>
          <inkml:trace contextRef="#ctx0" brushRef="#br0" timeOffset="-166187.42">16946 7584 90 0,'0'0'270'0,"0"0"-16"16,-17 3-15-16,17-3-10 0,-13 9-15 15,7-2-15-15,-4 2-10 0,1 1-15 0,0 2-8 0,-1 1-11 16,3 0-10-16,1 1-14 0,0 1-7 0,1 0-3 16,0 5-14-16,1-5-8 0,1-1-12 0,2 1-3 15,0 3-14-15,1-8-7 0,1 5 0 0,0-3-5 16,3 3-5-16,-1-3-8 0,1 1 1 0,2-4-7 15,0 0-7-15,0-3-13 0,3 1-23 0,-1-1-21 16,-1 0-26-16,3-4-25 0,2 4-22 0,-2-5-29 16,3 1-31-16,-2-4-22 0,2-1-25 0,0-1-52 15,-1 2-141-15,4-7-430 0,-3-1 190 0</inkml:trace>
          <inkml:trace contextRef="#ctx0" brushRef="#br0" timeOffset="-165763.21">17179 7753 81 0,'0'0'220'0,"0"0"-12"0,0 0-16 0,0 0-18 16,0 0-19-16,0 0-8 0,0 0-8 0,0 0-8 16,0 0-6-16,16 9-5 0,-16-9-5 0,0 0-10 15,2 12-6-15,-2-12-7 0,4 12-5 0,-4-12-10 16,5 9-6-16,-3-4-8 0,-2-5-5 0,0 11-6 16,0-11-5-16,1 9-2 0,-1-9-9 0,0 0-1 15,4 11-4-15,-4-11 0 0,0 0-5 0,0 0 2 16,1 7-1-16,-1-7-4 0,0 0 2 0,0 0-12 15,0 0-1-15,0 0-8 0,0 0-4 0,0 0-2 16,17-21-2-16,-12 15-3 0,1 0-2 0,-1-4-3 0,1 1 2 16,1-2-4-16,0 0 2 0,2 0 4 15,-1 2-1-15,2-1 3 0,-4 0 2 0,2 2 7 16,0 1 10-16,-4 1 3 0,1 0 6 0,1 0 7 0,-6 6 7 16,9-10 0-16,-4 8 2 0,-5 2-7 15,8-5-1-15,-8 5-2 0,8-4 7 0,-8 4-6 0,0 0 9 16,0 0-4-16,24 9-2 0,-20-7 1 0,4 3 0 15,-1 1-2-15,-2 3 1 0,-2-1 0 0,3 0 0 16,-1 3 0-16,2-1 0 0,1 1-7 0,-2-1 3 16,1 0-5-16,-1 2-3 0,0-7-5 0,-1 4 3 15,-3 1-1-15,2-4 0 0,2 4-8 0,-6-10-18 16,5 12-21-16,-3-6-18 0,-2-6-24 0,6 9-18 16,-6-9-19-16,0 0-19 0,1 10-26 0,-1-10-32 15,0 0-35-15,0 0-218 0,0 0-474 0,0 0 210 16</inkml:trace>
          <inkml:trace contextRef="#ctx0" brushRef="#br0" timeOffset="-165480.69">17650 7609 171 0,'0'0'237'0,"0"0"-7"0,15 3-13 15,-15-3-8-15,8 6-15 0,-8-6-7 0,11 13-13 16,-5-5-6-16,2 5-13 0,-3-3-14 0,2 2-10 15,-2 0-6-15,4 0-11 0,-6 2-5 0,5-1-15 16,-6 7-5-16,3-6-16 0,-1-2-3 0,-1 3-5 16,-2-6-6-16,-2 5-5 0,1-3-7 0,-1 1-12 15,-1-2-19-15,-3 1-21 0,1-1-21 0,-1-4-25 16,0 4-25-16,-3-4-27 0,3 0-24 0,-2-1-23 16,7-5-21-16,-12 6-55 0,12-6-146 0,-10 0-402 15,10 0 177-15</inkml:trace>
          <inkml:trace contextRef="#ctx0" brushRef="#br0" timeOffset="-165204.73">17915 7196 182 0,'0'0'207'16,"16"6"-7"-16,-3-2-10 0,0 5-7 0,0-1-2 15,0 2-8-15,6 8-6 0,-2 0 2 0,4 8-6 16,-6-5-10-16,3 9-10 0,-1 0-5 0,-4 3-11 0,-1 3-5 16,0-1-10-16,-3 4-9 0,-5 2-9 15,0-1-4-15,-6-1-8 0,-4 3-12 0,-3 0-4 16,-3-1-8-16,-5 0-4 0,3-4-26 0,-6 0-20 15,0-2-38-15,2-1-19 0,0-4-23 0,1-1-29 16,2-8-16-16,4 4-27 0,1-3-22 0,3-2-31 16,-1-6-202-16,3-1-430 0,1 0 190 0</inkml:trace>
        </inkml:traceGroup>
      </inkml:traceGroup>
    </inkml:traceGroup>
    <inkml:traceGroup>
      <inkml:annotationXML>
        <emma:emma xmlns:emma="http://www.w3.org/2003/04/emma" version="1.0">
          <emma:interpretation id="{9585D2C0-55AA-46A6-9917-CB7CF58DDC01}" emma:medium="tactile" emma:mode="ink">
            <msink:context xmlns:msink="http://schemas.microsoft.com/ink/2010/main" type="paragraph" rotatedBoundingBox="5615,12405 27761,10311 27878,11540 5732,136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C6B8204-4850-49BA-80AB-F7D85D61C2DF}" emma:medium="tactile" emma:mode="ink">
              <msink:context xmlns:msink="http://schemas.microsoft.com/ink/2010/main" type="inkBullet" rotatedBoundingBox="5667,12949 7405,12784 7413,12867 5675,13031"/>
            </emma:interpretation>
            <emma:one-of disjunction-type="recognition" id="oneOf2">
              <emma:interpretation id="interp2" emma:lang="tr-TR" emma:confidence="0">
                <emma:literal>-</emma:literal>
              </emma:interpretation>
            </emma:one-of>
          </emma:emma>
        </inkml:annotationXML>
        <inkml:trace contextRef="#ctx0" brushRef="#br0" timeOffset="-153418.13">4421 11855 17 0,'0'0'160'0,"0"0"-7"0,0 0-18 15,0 0 5-15,0 0-8 0,0 0-6 0,0 0-4 16,0 0 0-16,0 0-14 0,0 0 1 0,0 0-3 0,0 0-8 16,-13 9-5-16,13-9-3 0,0 0-3 0,0 0-9 15,0 0-4-15,0 0-6 0,0 0-6 0,0 0-5 16,0 0-1-16,0 0-8 0,0 0-4 0,0 0-1 15,0 0 5-15,0 0-1 0,0 0 3 0,0 0 2 16,0 0 3-16,0 0 0 0,39-1-4 0,-27 1-1 16,5-2-1-16,4 2-5 0,1 2-1 0,2-5-5 15,3 1 2-15,9-1-5 0,-2-3 2 0,2 3-7 16,-8-2 2-16,12 4-6 0,-2-3-1 0,1 1 0 16,3-2-4-16,-1 3-2 0,1 0-2 0,2-1 1 0,2 1-2 15,-3-2-4-15,3 2 3 0,-5 2-3 16,0-4 2-16,3 3-3 0,-3 0 2 0,0-3-3 15,-2 3 0-15,3-2-2 0,-6 3 2 0,3-3-7 0,1 1 4 16,1 1-5-16,-7-1 3 0,2 2-3 0,-1 0 7 16,-9 0-6-16,3-3 1 0,5 6-1 0,-7-3 0 15,0-4-1-15,9 2 1 0,-10 2-2 0,2-4-2 16,-2 1-2-16,0 3-2 0,-1-1-2 0,-2 0 4 16,1 0-4-16,-2-3-2 0,-6 3 4 0,-2-3 0 15,1 1 0-15,-6 3 1 0,1-3 1 0,-10 3-3 16,16-4 1-16,-16 4 5 0,10-5 0 0,-10 5-3 15,7-2 0-15,-7 2-3 0,0 0 1 0,0 0-8 16,0 0-7-16,0 0-9 0,0 0-7 0,0 0-16 16,0 0-9-16,0 0-15 0,0 0-6 0,0 0-17 15,-38 7-14-15,30-3-30 0,-1-1-11 0,1 0-14 16,-1 1-48-16,-4 1-129 0,1-2-373 0,0 4 165 16</inkml:trace>
      </inkml:traceGroup>
      <inkml:traceGroup>
        <inkml:annotationXML>
          <emma:emma xmlns:emma="http://www.w3.org/2003/04/emma" version="1.0">
            <emma:interpretation id="{04A6141D-13AD-4396-B7BD-CC954DBA1000}" emma:medium="tactile" emma:mode="ink">
              <msink:context xmlns:msink="http://schemas.microsoft.com/ink/2010/main" type="line" rotatedBoundingBox="7716,12206 27761,10311 27878,11540 7833,13436"/>
            </emma:interpretation>
          </emma:emma>
        </inkml:annotationXML>
        <inkml:traceGroup>
          <inkml:annotationXML>
            <emma:emma xmlns:emma="http://www.w3.org/2003/04/emma" version="1.0">
              <emma:interpretation id="{5EC234DE-8D9F-4F41-9E52-96A44D4D68FB}" emma:medium="tactile" emma:mode="ink">
                <msink:context xmlns:msink="http://schemas.microsoft.com/ink/2010/main" type="inkWord" rotatedBoundingBox="7762,12690 8160,12652 8181,12877 7783,12914"/>
              </emma:interpretation>
            </emma:emma>
          </inkml:annotationXML>
          <inkml:trace contextRef="#ctx0" brushRef="#br0" timeOffset="-141432.82">6513 11610 46 0,'0'0'145'0,"0"0"-16"0,0 0-6 16,0 0-12-16,0 0-1 0,0 0-22 0,0 0 3 0,0 0-8 16,0 0 2-16,0 0-9 0,0 0-3 0,0 0-3 15,0 0-2-15,0 0-3 0,0 0-9 0,0 0 3 16,0 0-3-16,0 0-5 0,0 0-5 0,0 0 1 15,-10-9-2-15,10 9-6 0,0 0 6 0,0 0-6 16,0 0-2-16,0 0-6 0,0 0 0 0,0 0-4 16,0 0-1-16,0 0-1 0,0 0-1 0,0 0-2 15,0 0 1-15,0 0-2 0,0 0-4 0,0 0 2 16,0 0-1-16,0 0-5 0,0 0 0 0,0 0-2 16,0 0-2-16,0 0 0 0,0 0 1 0,0 0-4 15,0 0 0-15,0 0-1 0,0 0 4 0,0 0-2 16,28-5 0-16,-28 5-1 0,13-1 2 0,-13 1-7 15,16-3 8-15,-16 3-7 0,17 0 3 0,-17 0 0 0,18 0 4 16,-9 0-4-16,-9 0 1 0,21 0-3 0,-8 0 1 16,-3 3-1-16,3-3 1 0,-2 0-1 0,-11 0 0 15,21 0-1-15,-5 1 1 0,-3 0-1 0,0-1 0 16,-1 1 0-16,2-1 2 0,-6 3 1 0,-8-3-5 16,17 0 5-16,-8 1 3 0,-9-1-2 0,20 0 3 15,-20 0-1-15,12 1-1 0,-12-1 2 0,10 4 3 16,-10-4 0-16,9 0 3 0,-9 0 3 0,0 0-1 15,17-3 1-15,-17 3 4 0,0 0 0 0,9-1 1 16,-9 1-1-16,0 0 2 0,0 0 2 0,14-1 1 0,-14 1 0 16,0 0 3-16,0 0-5 0,0 0 2 15,9-4-2-15,-9 4-2 0,0 0 2 0,0 0 3 16,0 0-10-16,0 0 3 0,0 0-1 0,0 0-3 0,0 0-2 16,0 0 1-16,0 0 1 0,9-1-3 0,-9 1-4 15,0 0 3-15,0 0-5 0,0 0 1 16,0 0 1-16,0 0-2 0,0 0-4 0,0 0-1 0,0 0-1 15,0 0-1-15,0 0-6 0,0 0-7 0,0 0-8 16,0 0-17-16,0 0-16 0,0 0-14 0,0 0-19 16,0 0-24-16,0 0-15 0,0 0-19 0,0 0-22 15,-24 16-45-15,16-12-132 0,8-4-373 0,-14 5 165 16</inkml:trace>
          <inkml:trace contextRef="#ctx0" brushRef="#br0" timeOffset="-140687.65">6556 11750 1 0,'0'0'136'0,"0"0"-12"0,0 0 9 0,0 0-9 15,0 0-10-15,0 0-5 0,0 0-14 16,0 0 4-16,0 0-4 0,0 0-19 0,0 0 9 16,0 0-2-16,0 0-7 0,0 0-5 0,0 0-1 0,0 0-8 15,0 0 0-15,0 0-16 0,0 0 11 0,0 0-6 16,0 0-2-16,0 0-4 0,0 0-3 15,0 0-4-15,0 0 0 0,0 0-6 0,0 0-1 0,0 0-3 16,0 0 6-16,0 0-1 0,0 0-1 0,17 7 0 16,-17-7-1-16,0 0 1 0,12 0 3 0,-12 0-2 15,17 0 1-15,-17 0-1 0,19-1 2 0,-9 0 1 16,-10 1 0-16,22-1-2 0,-14 1 0 0,6-3-2 16,-2 3-2-16,-12 0 0 0,22-1-4 0,-8 1 0 15,2 0-1-15,-5 0-4 0,3-1 2 0,-14 1-2 16,22 1-1-16,-10 0-4 0,-4 2 1 0,4-3 0 15,-12 0-3-15,17 2-3 0,-11-2 0 0,-6 0 1 16,13 4-4-16,-13-4-2 0,9 0 2 0,-9 0-2 0,8 4 2 16,-8-4-2-16,0 0 2 0,9 2-4 0,-9-2 4 15,0 0-3-15,0 0 1 0,9 4-2 0,-9-4 3 16,0 0-1-16,0 0-1 0,0 0 1 0,0 0 2 16,0 0 0-16,0 0 7 0,0 0-1 0,0 0 5 15,0 0 0-15,0 0 1 0,0 0 0 0,0 0 3 16,0 0-4-16,14 0-1 0,-14 0 1 0,0 0-4 15,0 0-1-15,0 0 0 0,0 0-5 0,0 0-1 16,0 0-17-16,0 0-13 0,0 0-31 0,0 0-26 16,0 0-28-16,0 0-26 0,0 0-25 0,0 0-32 15,0 0-234-15,0 0-458 0,-23 18 202 0</inkml:trace>
        </inkml:traceGroup>
        <inkml:traceGroup>
          <inkml:annotationXML>
            <emma:emma xmlns:emma="http://www.w3.org/2003/04/emma" version="1.0">
              <emma:interpretation id="{BC3F8A34-3ABB-4036-BC38-B467AEFF2B31}" emma:medium="tactile" emma:mode="ink">
                <msink:context xmlns:msink="http://schemas.microsoft.com/ink/2010/main" type="inkWord" rotatedBoundingBox="8852,12397 9208,12363 9249,12795 8893,12828"/>
              </emma:interpretation>
            </emma:emma>
          </inkml:annotationXML>
          <inkml:trace contextRef="#ctx0" brushRef="#br0" timeOffset="-84523.06">7903 11392 93 0,'0'0'104'16,"4"-6"-5"-16,-4 6-11 0,0 0-5 0,0 0-1 16,0 0-1-16,0 0-5 0,5-9-3 0,-5 9-8 15,0 0 2-15,0 0 0 0,0 0-7 0,0 0-5 16,2-8 7-16,-2 8-4 0,0 0-5 0,0 0 3 16,0 0-2-16,0 0-7 0,3-11 2 0,-3 11 1 0,0 0-1 15,0 0-4-15,0 0-3 0,0 0 0 0,0 0-1 16,0 0-2-16,0-11 2 0,0 11-3 0,0 0-3 15,0 0 2-15,0 0 0 0,3-9 1 0,-3 9 2 16,0 0-4-16,0 0-1 0,0 0-2 0,0 0-3 16,0 0 1-16,0 0-2 0,0 0 3 0,-6-15-7 15,6 15-2-15,0 0-2 0,0 0 0 0,-5-8 1 0,5 8 4 16,0 0-5-16,0 0 2 0,-4-8-4 16,4 8-1-16,0 0-1 0,0 0 2 0,-5-7-4 15,5 7-1-15,0 0-1 0,0 0 0 0,0 0-5 0,-8-6 7 16,8 6-6-16,0 0 1 0,-9-2-4 15,9 2-1-15,0 0 2 0,-12-4 0 0,12 4-4 0,0 0-1 16,-14 0-1-16,14 0 3 0,-13 0-1 0,13 0-2 16,-12-2 2-16,12 2 4 0,0 0 0 0,-14-2 0 15,14 2 0-15,0 0 2 0,-12 2-3 0,12-2 1 16,0 0-2-16,-17 0 2 0,17 0-2 0,-8 3 2 16,8-3-3-16,-12 3 0 0,12-3 2 0,0 0 2 15,-12 0-3-15,12 0 1 0,0 0-2 0,-10 2 4 16,10-2-3-16,0 0 0 0,0 0 0 0,0 0-1 15,-12 0-2-15,12 0 1 0,0 0-2 0,-9 3 2 16,9-3-1-16,0 0 2 0,0 0-2 0,-8 4-2 0,8-4 2 16,0 0-1-16,-8 5-1 0,8-5 0 0,0 0-1 15,-11 7 5-15,11-7-5 0,-6 2-3 0,6-2 7 16,0 0-3-16,-9 6-4 0,9-6 4 0,-8 4-1 16,8-4 2-16,0 0-4 0,-6 4 1 0,6-4 2 15,0 0 2-15,-8 6 2 0,8-6-2 0,0 0-2 16,0 0-2-16,-9 4-2 0,9-4 6 0,0 0-2 15,0 0 1-15,-5 5 1 0,5-5-1 0,0 0 0 16,0 0 1-16,-7 10-4 0,7-10 4 0,0 0-1 16,-5 8-2-16,5-8 5 0,0 0-4 0,0 0 1 15,-3 9-2-15,3-9 2 0,0 0 2 0,-5 7-3 16,5-7 3-16,0 0-1 0,-4 12-1 0,4-12-1 0,0 0-2 16,-5 8 4-16,5-8-2 0,-3 7 0 0,3-7 1 15,-2 7 0-15,2-7 1 0,0 0 2 16,-3 12-2-16,3-12-2 0,0 0-1 0,-1 11 2 0,1-11 3 15,0 0-2-15,0 12 1 0,0-12-3 0,0 0 3 16,-3 10-1-16,3-10-1 0,0 0-1 0,3 11-1 16,-3-11 2-16,0 9 1 0,0-9-4 0,0 0-2 15,1 11 6-15,-1-11 1 0,0 0-4 0,0 11 3 16,0-11-3-16,0 0 3 0,3 12-1 0,-3-12 1 16,0 7-3-16,0-7 3 0,2 9-1 0,-2-9-1 15,0 0 0-15,3 12 0 0,-3-12 0 0,0 0 1 16,0 11 1-16,0-11-1 0,0 0-2 0,0 9 5 15,0-9-5-15,0 0 5 0,5 12-1 0,-5-12-2 16,3 6 1-16,-3-6-1 0,4 9-3 0,-4-9 3 16,0 0-3-16,5 11 6 0,-5-11-2 0,5 6-1 15,-5-6 1-15,3 7 1 0,-3-7-5 0,1 9 1 16,-1-9-1-16,0 0 4 0,3 10 1 0,-3-10-1 16,5 6-1-16,-5-6 0 0,5 9-1 0,-5-9 1 15,7 5-1-15,-7-5-1 0,5 6 0 0,-5-6 2 0,5 5-1 16,-5-5-2-16,7 7 3 0,-7-7 5 0,8 7-8 15,-8-7 4-15,9 6 2 0,-9-6-1 0,7 5 0 16,-7-5-2-16,7 5 3 0,-7-5-1 0,10 4 1 16,-10-4-2-16,7 5 1 0,-2-2 1 0,-5-3 1 15,12 3-1-15,-12-3-2 0,17 3 1 0,-17-3 4 16,12 3 0-16,-7-3 0 0,-5 0-1 0,17 2-3 16,-9-2 1-16,-8 0 1 0,12 0-2 0,-12 0-1 15,0 0-1-15,14 1 2 0,-14-1 4 0,12 0-4 16,-12 0 2-16,13-1-1 0,-13 1 3 0,0 0-1 0,14 0 3 15,-14 0-3-15,0 0 2 0,15-2-3 0,-15 2 4 16,9 0-4-16,-9 0 6 0,12-3-2 16,-12 3 0-16,10-3-1 0,-10 3 7 0,9-3-3 0,-9 3 7 15,8-3-4-15,-8 3-2 0,0 0 7 0,12-6-2 16,-12 6 4-16,5-5 2 0,-5 5-4 16,0 0 2-16,0 0 1 0,12-3-5 0,-12 3 4 0,0 0-3 15,0 0 1-15,0 0-3 0,0 0-2 0,5-5 4 16,-5 5-6-16,0 0-4 0,0 0 6 0,0 0-4 15,0 0 3-15,0 0-3 0,0 0-3 0,0 0 1 16,0 0-3-16,0 0-1 0,0 0 3 0,0 0-2 16,0 0-3-16,0 0-8 0,0 0-10 0,0 0-5 15,0 0-17-15,0 0-15 0,0 0-25 0,0 0-25 16,0 0-17-16,6-8-6 0,-6 8-23 0,0 0-17 16,0 0-14-16,6-6-7 0,-6 6-207 0,0 0-425 15,5-8 188-15</inkml:trace>
        </inkml:traceGroup>
        <inkml:traceGroup>
          <inkml:annotationXML>
            <emma:emma xmlns:emma="http://www.w3.org/2003/04/emma" version="1.0">
              <emma:interpretation id="{F2A97089-8545-48D3-93B9-437C8EB750B7}" emma:medium="tactile" emma:mode="ink">
                <msink:context xmlns:msink="http://schemas.microsoft.com/ink/2010/main" type="inkWord" rotatedBoundingBox="10387,12195 13147,11934 13203,12529 10443,12790"/>
              </emma:interpretation>
            </emma:emma>
          </inkml:annotationXML>
          <inkml:trace contextRef="#ctx0" brushRef="#br0" timeOffset="-80991.84">9164 11393 17 0,'0'0'95'0,"0"0"-11"0,0 0-9 0,0 0 1 16,0 0-6-16,4-8-7 0,-4 8-1 0,0 0 6 15,0 0-8-15,4-10 0 0,-4 10 0 0,0 0-6 16,1-9 8-16,-1 9-14 0,0 0 8 0,5-7 2 15,-5 7-9-15,0 0-7 0,7-11 9 0,-7 11 1 16,3-7 5-16,-3 7-7 0,0 0-3 0,5-12 0 16,-5 12-5-16,6-7 3 0,-6 7 5 0,3-7 1 15,-3 7-5-15,5-6 0 0,-5 6-4 0,0 0 0 0,5-11-6 16,-5 11 0-16,6-9-4 0,-6 9 2 0,4-8-2 16,-4 8-4-16,5-7-1 0,-5 7 0 15,5-7-5-15,-5 7 3 0,5-10-2 0,-5 10 0 0,4-6 4 16,-4 6 0-16,0 0-2 0,8-11 2 0,-8 11-1 15,0 0-2-15,7-4 0 0,-7 4 1 0,0 0-5 16,0 0-4-16,0 0-4 0,0 0-5 0,0 0 4 16,0 0 0-16,0 0 1 0,0 0 4 0,0 0 2 15,0 0 1-15,0 0-4 0,0 0 2 0,-15 28-3 16,10-21 2-16,-2 0 0 0,5 4 0 0,-5-2-2 16,3 4 0-16,-5-2 5 0,7 2-4 0,-4-1 1 15,0 1-3-15,2-1 2 0,-1 1-1 0,-1-1-4 0,4 2 0 16,-1-2 2-16,2-2-3 0,0-1 1 15,-2 4-1-15,-1-2-4 0,4-3 1 0,0-8-3 16,0 17 5-16,0-17-1 0,3 15 1 0,-3-6-1 0,0-9-2 16,1 12 2-16,-1-12-1 0,5 10 0 0,-5-10-1 15,5 7-2-15,-5-7 5 0,10 6 0 0,-10-6-4 16,7 2 4-16,-7-2 0 0,12 0-3 0,-12 0 2 16,17-2-3-16,-2-2 1 0,-2-2 0 0,-2 4-1 15,1-4 0-15,1-1 2 0,-1 0-6 0,0-2 1 16,0 2 1-16,-1-4 0 0,0 5-1 0,1-2-2 15,-5-1 1-15,3 2 3 0,-3 0-6 0,-3 1 7 16,4 0-4-16,-3 0-1 0,-5 6 1 0,10-8 0 16,-8 3-2-16,-2 5 0 0,0 0-2 0,7-6-1 0,-7 6-3 15,0 0 1-15,0 0 0 0,8-5 2 0,-8 5-5 16,0 0 1-16,0 0 2 0,0 0 2 16,0 0 0-16,7 17 0 0,-5-10-2 0,-2-7 2 0,0 15-3 15,2-6 8-15,-2-1-3 0,3 0 2 0,-3 4 0 16,3 0 2-16,-1-3-3 0,-1-2-1 0,3 3 1 15,-2-2 2-15,-2-8-4 0,9 15 2 0,-5-9 4 16,0 0 3-16,1-1-5 0,3-1-1 0,1 0 5 16,-1-2 1-16,1 2 0 0,3-4-1 0,-1 0-2 15,3-3 0-15,-3 2 0 0,4-1 1 0,2-2 2 16,-3-2-1-16,3 1-5 0,-3-2 4 0,6-5-1 16,1 2-1-16,-4-2-2 0,4 0 4 0,-3-3-4 15,4 1 1-15,-5-1-8 0,3-2 4 0,-2 0-1 16,-1 0-2-16,-1-2-2 0,2-1-4 0,-2 1 0 15,-3-2 0-15,5 3 0 0,-2-2 2 0,-2 0-3 16,-3 1 4-16,5-2 3 0,-6 3-2 0,3-3 1 16,-2 1 3-16,-2 2-1 0,2-2 0 0,-4 7 1 0,1-2-1 15,0 1 3-15,-2 2 0 0,1 0-4 16,-3 2 3-16,0 3 4 0,-2-1 0 0,7 2-3 0,-9 6 1 16,7-12 2-16,-7 12 3 0,1-9-3 0,-1 9-1 15,5-7-1-15,-5 7-1 0,0 0 0 0,0 0-3 16,0 0 4-16,0 0-1 0,0 0-2 0,0 0 4 15,0 0 5-15,0 0 6 0,0 27 3 0,-1-12 5 16,-3 0 2-16,-4 5-1 0,3 2 1 0,-1 3 3 16,-2 5-1-16,0-5 0 0,3 6-3 0,-6-2 3 15,5-4 0-15,-2-3-5 0,4 3-1 0,-3-1 1 16,3-2-4-16,2-1 2 0,2-3-1 0,-1-3 0 16,2-2-2-16,-1 5 0 0,5-6-4 0,-4 0 3 15,-1-2-2-15,4-1 1 0,-1 0-3 0,1-2 4 16,1-1 0-16,2 2 0 0,-2-5 0 0,7 1-5 15,-3 0 2-15,1-2 0 0,6 2-4 0,-2-5 4 0,2 1-1 16,1-5-5-16,-1 0 0 0,-2-2-7 0,7-3-1 16,-4 0-4-16,3-2-7 0,-2-1 2 15,0 0-2-15,-3 2-3 0,-4 1 2 0,6-4 5 0,-4 4 0 16,-1 1 2-16,-3 1 1 0,0-1 4 0,1 2-1 16,-7 0 0-16,5 2-1 0,-8 5 0 0,7-7 2 15,-7 7 3-15,6-6-5 0,-6 6 5 0,6-5-5 16,-6 5-2-16,0 0 3 0,0 0-1 0,0 0 2 15,10-5 0-15,-10 5 1 0,0 0 0 0,0 0 0 16,9 14 2-16,-9-14 0 0,5 9-1 0,-1-1-1 16,-4-8 5-16,3 17 2 0,1-9-5 0,-3-1 0 15,3 0 1-15,1 3 0 0,1-3 2 0,-2 2-2 16,1 0 6-16,0-3-2 0,0 0 4 0,0 0-3 0,1 1-1 16,2-4 1-16,-2 0 3 0,-6-3-3 0,17 6 0 15,-8-3 0-15,4-1-3 0,3-2 2 16,-2-2 3-16,1 2-3 0,4-3 3 0,-2 0-4 0,7-2 2 15,-5-1-2-15,4 0 3 0,-2-3-2 0,-3-2 1 16,-2 4-6-16,3-4 3 0,-1 0-7 0,-3 0-3 16,-6 2-1-16,1-2-1 0,1 0 7 0,-5 0-7 15,0 5 5-15,-1-4 3 0,-4 1-2 0,-1 9-3 16,2-12 4-16,-2 12-4 0,-6-13-2 0,6 13 5 16,-8-8 1-16,-1 4-3 0,9 4 3 0,-14-4 1 15,3 2 1-15,11 2-3 0,-22 4 4 0,11-1-1 16,-3 2 1-16,3-1 5 0,0 1-5 0,-1 2 7 15,2 2-5-15,1-3 2 0,4 3 1 0,-2-2-7 16,3 2 4-16,2-3 1 0,2-6 2 0,-4 17 2 16,4-7-5-16,0-10 4 0,5 16 0 0,-4-7 0 15,3-1-4-15,3-1 4 0,-1 0 3 0,2-1-2 16,1-1 2-16,4-2-2 0,2-2-2 0,-1 3 2 0,2-4 2 16,-2 0-2-16,2 0 0 0,1 0 0 0,0-4-4 15,0 0 4-15,0 0-3 0,-2 2 2 0,1-4-1 16,8-3 0-16,-9 3 1 0,0-3-1 0,-1 4-2 15,-1-2 3-15,-5 3-4 0,5-2 2 16,-5 1 1-16,0 1-2 0,-8 4-2 0,11-6-2 0,-11 6 0 16,12-2 0-16,-12 2-1 0,9-5 3 0,-9 5-5 15,0 0 3-15,0 0-5 0,0 0 4 0,16 7-1 16,-16-7 0-16,4 9 5 0,-1-3-3 0,-3-6 1 16,1 12 1-16,0-3 1 0,3-2 0 0,-4-7-1 15,3 18 0-15,-1-11-1 0,0 0 5 0,-2-7-2 16,5 15-2-16,-4-9-1 0,-1-6 3 0,7 10 1 15,-7-10 0-15,2 7 1 0,-2-7 1 0,0 0-2 16,3 9 4-16,-3-9-1 0,0 0 0 0,10 3-1 16,-10-3 2-16,0 0-3 0,0 0 1 0,19-9 1 15,-19 9-3-15,12-9 1 0,-6 4 0 0,-1-1-3 0,2-1 1 16,3-3-4-16,-1 0 2 0,-1 2-2 0,0-2-3 16,3-1-5-16,-2 2 8 0,0 2-2 0,0-2-4 15,3 0 6-15,-6 3-4 0,6 0 3 0,-1-1 0 16,0 2 2-16,1-1 0 0,1 1 0 0,-1-1 1 15,0 1-3-15,2 0 0 0,-1 4 0 0,0-2 3 16,3 1 1-16,-2-1-3 0,2 2-1 0,0-2 3 16,2 2 1-16,4-5 0 0,-6 5 0 0,3-3 0 15,1 2-2-15,2 0 2 0,1-2-1 0,0 0 4 0,-1 0-3 16,-7-2 1-16,3 2-4 0,3-4 3 0,-7 2 3 16,2 1 0-16,0-3-3 0,-2 2 3 15,-4-2-6-15,1-2 6 0,-2 3-5 0,-1-1 3 0,-2 2 3 16,0-1-2-16,-1-2-2 0,-5 9 0 0,3-12 0 15,-3 12-2-15,-2-15 0 0,2 15 3 16,-6-12-3-16,-2 8 1 0,-1 2-1 0,-3-3-5 0,-4 5 5 16,-1-4-3-16,-5 6 4 0,4-2-1 0,-4 4 2 15,-2-1-2-15,8 3 1 0,-6-1 1 0,5 1-4 16,-1 5 3-16,3-2-1 0,-3 6 1 0,5-6 0 16,-3 5 1-16,6-2-6 0,2 1 6 0,0 0 1 15,3-1-1-15,1 1 0 0,3 0 9 0,1-3 4 16,2 3 5-16,4-3 10 0,3 0 3 0,2 1 1 15,3-5 7-15,6 5-2 0,1-5 2 0,6 0-3 16,-4-1-2-16,3-2-1 0,0-1 2 0,1-2-8 16,-1 0-2-16,0 0 0 0,0 0-4 0,-1 0 1 0,0-2-5 15,-2-1-4-15,-3 2 5 0,-3-3-1 0,-2 2-2 16,2-1-5-16,-2 1 0 0,-2 1-5 16,-5-2-14-16,-8 3-15 0,14-2-17 0,-14 2-20 0,12 0-17 15,-12 0-6-15,0 0-14 0,6 5-24 0,-6-5-20 16,0 0-32-16,0 0-48 0,0 0-169 15,0 0-422-15,-17 18 187 0</inkml:trace>
        </inkml:traceGroup>
        <inkml:traceGroup>
          <inkml:annotationXML>
            <emma:emma xmlns:emma="http://www.w3.org/2003/04/emma" version="1.0">
              <emma:interpretation id="{DE9734DC-7102-48C8-B74D-E35BAB87ADBA}" emma:medium="tactile" emma:mode="ink">
                <msink:context xmlns:msink="http://schemas.microsoft.com/ink/2010/main" type="inkWord" rotatedBoundingBox="14164,12045 16997,11777 17048,12315 14215,12583"/>
              </emma:interpretation>
            </emma:emma>
          </inkml:annotationXML>
          <inkml:trace contextRef="#ctx0" brushRef="#br0" timeOffset="-79812.76">13095 11062 126 0,'0'0'209'0,"0"0"-4"16,0 0-7-16,0 0-13 0,0 0-16 16,0 0-14-16,-9-12-15 0,9 12-12 0,0 0-13 0,-12-4-10 15,12 4-11-15,0 0-11 0,0 0-3 0,-22 10-2 16,22-10-12-16,-12 5-5 0,8 1-6 0,-4 2-4 15,2 0-5-15,1-1-8 0,5-7 0 0,-8 13-3 16,4-4 0-16,-1 2-2 0,2-1-5 0,2-4-3 16,-3 4 0-16,4-10-2 0,0 15-3 0,0-15 0 0,4 12-5 15,-2-6-1-15,-2-6 5 0,7 9 1 16,-2-5 3-16,-5-4-1 0,13 2 0 0,-2-2-3 16,-11 0 1-16,27-9 2 0,-14 6-3 0,3-3-2 0,-2 1-2 15,7-5-3-15,-4 3 2 0,0-3-1 0,-4-1 2 16,4-1-4-16,-4 0-3 0,3-1-1 15,-4 3-2-15,-4-1 3 0,2 0-2 0,-1-2-3 0,-2 0 3 16,-1 1-1-16,-1 2 1 0,-2-2-1 0,1 1-4 16,-4 4 0-16,1-2 0 0,-1 9-1 0,-5-17-1 15,5 17 1-15,-9-8-3 0,-3 1 2 0,-1 2-4 16,0 2 3-16,0 0 0 0,0 2-1 0,-4-1-2 16,1 4 0-16,-2-1 4 0,2 1-2 0,-1-1 1 15,0 3 2-15,3 2-3 0,-2 0 5 0,3-3-1 0,-3 2-1 16,3 0 0-16,2 1-3 0,-3 0-9 15,3 2-1-15,-1-5-10 0,-1 3-14 0,5 2-11 0,0-3-5 16,0 1-13-16,0 0-12 0,8-6-6 0,-11 9-18 16,5-2-10-16,3-1-12 0,0 2-17 0,3-8-41 15,-1 13-140-15,1-13-350 0,0 0 155 0</inkml:trace>
          <inkml:trace contextRef="#ctx0" brushRef="#br0" timeOffset="-79180.65">13855 10872 33 0,'0'0'158'0,"0"0"-3"16,7-6-6-16,-7 6-4 0,0 0-6 0,0 0-8 16,0 0-13-16,0 0-9 0,0 0-10 0,7-5-5 15,-7 5-11-15,0 0-4 0,0 0-9 0,0 0-7 16,0 0-1-16,0 0-4 0,0 0-4 0,0 0 0 16,0 0-4-16,0 0-2 0,-29 15-1 0,19-13 2 15,2 2-3-15,-7 2-1 0,4 3-2 0,-2-1 0 16,0 2 2-16,-3-5-3 0,3 3-5 0,-2 3-3 15,2-1 0-15,0 0-3 0,-1 0-3 0,2-1-3 0,0 2-1 16,-1-4-3-16,3 4 1 0,1-1-7 0,0 0 2 16,1-2-3-16,1 2-2 0,-1 1 1 15,2-5-1-15,3 3-2 0,-1-2 1 0,4-7-3 0,-5 9-2 16,5-9-5-16,-5 12 9 0,2-3-5 0,3-9 1 16,-2 9-2-16,2-9 0 0,0 0 0 0,-3 13 3 15,3-13-2-15,0 0 5 0,3 9-6 0,-3-9 3 16,5 8-4-16,-5-8 2 0,9 7 2 0,-3-6 2 15,-6-1-1-15,17 4 1 0,-9-3-4 0,7-1 4 16,-2 4 0-16,2-2-4 0,1 2 1 0,1-4 2 16,0 4-3-16,0-4 0 0,-1 1-1 0,2 3 1 15,-1-3-2-15,0 0 0 0,0 3-1 0,1-1 1 0,-1 3-2 16,0-3 0-16,-2 1 1 0,0-2 1 16,-1 3-1-16,-3-1 0 0,0 1 0 0,-1-4-1 15,-1 3 0-15,1-2 4 0,-3 2-6 0,-7-4 3 0,15 5-3 16,-9-4 1-16,-6-1 3 0,11 2-3 0,-11-2 1 15,6 4 0-15,-6-4-2 0,0 0 0 16,12 5 1-16,-12-5-7 0,0 0-12 0,0 0-12 0,8 5-14 16,-8-5-20-16,0 0-19 0,5 6-11 0,-5-6-25 15,0 0-25-15,0 0-25 0,0 0-182 0,0 0-380 16,16-5 168-16</inkml:trace>
          <inkml:trace contextRef="#ctx0" brushRef="#br0" timeOffset="-78396.2">14649 10867 40 0,'0'0'178'0,"-10"-6"-11"0,10 6-9 0,-7-5-13 16,7 5-4-16,-11-2-8 0,11 2-5 0,-17-3-5 15,9 1-7-15,8 2-4 0,-21 2-5 0,12-2-5 16,-3 0-4-16,0 3-5 0,-2-1-8 0,1 2-1 16,0 1-9-16,-2-3-4 0,2 3-6 0,1-1-9 15,1 2-1-15,-1 3-4 0,3-2-4 0,0 0-5 16,-2 1-1-16,2 1-4 0,1 3-5 0,0-4-4 15,3 3-2-15,-1 1 1 0,0-1 0 0,1 3-6 16,2-2 2-16,1 0-3 0,1 3 1 0,-2-3-2 0,3 3-2 16,4-4-1-16,-2 3-5 0,2 0 5 15,0 0-1-15,4-3-1 0,-3-1 0 0,6-1-2 16,-2 6 2-16,1-5-1 0,2-2 1 0,0 2-1 0,4 0 0 16,-2-5 2-16,3-1 1 0,4 3 1 15,1-2 0-15,-5-2-1 0,-2-2-1 0,3 0-1 16,-1-1 0-16,6 1 0 0,-6-1-1 0,6-1-2 0,-6-1 1 15,5-1-3-15,-5 2-2 0,-2-3 0 0,1-1 2 16,0 3-1-16,-3 1 0 0,-1-2-2 0,-2 0-1 16,-1-4 1-16,-9 7 1 0,15-2-2 0,-10-2 0 15,-5 4-5-15,9-2 3 0,-9 2-9 0,0 0-7 16,0 0-8-16,12 0-10 0,-12 0-16 0,0 0-15 16,0 0-12-16,0 0-11 0,0 0-16 0,0 0-19 0,0 0-19 15,0 0-18-15,0 0-23 0,0 0-187 16,-30 7-397-16,30-7 176 0</inkml:trace>
          <inkml:trace contextRef="#ctx0" brushRef="#br0" timeOffset="-67394.13">15562 10711 28 0,'0'0'109'16,"0"0"1"-16,0 0-13 0,0 0-14 0,0 0 2 0,0 0-3 15,0 0-9-15,0 0-16 0,0 0 1 0,0 0 1 16,0 0-16-16,0 0 7 0,0 0 1 0,0 0-5 16,0 0 4-16,0 0-9 0,0 0-7 0,0 0-2 15,0 0 7-15,0 0-11 0,0 0 0 0,0 0 8 16,0 0-12-16,0 0 4 0,0 0-1 0,0 0 0 15,0 0 3-15,0 0-10 0,0 0 8 0,0 0-13 16,0 0-11-16,0 0 15 0,0 0 6 0,0 0-1 16,-12-3-1-16,12 3 5 0,0 0 2 0,0 0 1 15,-21 10-5-15,21-10-2 0,-8 5 9 0,2-2-7 16,6-3 0-16,-11 6-2 0,11-6 1 0,-10 7-3 16,6-2 3-16,4-5-2 0,-16 7-1 0,11-4-1 15,-2 2-2-15,7-5-3 0,-10 9-1 0,2-4 2 16,3-2-5-16,-2 2-1 0,7-5-10 0,-11 9 11 0,-1-4 0 15,7 0-12-15,-4-2 8 0,9-3-2 0,-14 9 2 16,9-4 1-16,5-5-6 0,-12 7 7 0,6-3-4 16,-1 1 2-16,7-5-6 0,-10 9 3 0,10-9 1 15,-8 7-6-15,8-7 1 0,-9 6 2 0,9-6-2 16,-7 6-4-16,7-6 3 0,-5 6 3 0,5-6 2 16,-5 6-3-16,5-6 0 0,-5 6-9 0,5-6 9 15,0 0 1-15,-7 7 0 0,7-7 0 0,0 0 0 16,-8 7-1-16,8-7 2 0,0 0-6 0,-5 5 2 15,5-5 1-15,0 0-4 0,0 0 7 0,-5 9-7 16,5-9 4-16,0 0-1 0,-5 6 1 0,5-6-5 16,0 0 5-16,0 0-3 0,0 0 0 0,-2 9 1 15,2-9-1-15,0 0 2 0,0 0 0 0,0 0 3 0,8 12-3 16,-8-12 1-16,4 5 0 0,-4-5 3 16,5 5-3-16,-5-5 3 0,7 6 0 0,-2 0-8 15,-5-6 6-15,9 3 2 0,-9-3-2 0,9 6 0 0,-9-6 0 16,13 5 1-16,-7-1 1 0,-6-4-3 0,17 4 2 15,-6-1 2-15,-1 0-5 0,3 2 0 0,-2-2 8 16,4-3-5-16,0 4 1 0,2-2 5 0,0-2-2 16,0 0-2-16,-3 4 0 0,3-2 2 0,-4 0-4 15,2-1 0-15,1 3 2 0,-3-4 0 0,0 1-4 0,3 0-1 16,-6 0 6-16,2 2-6 0,-3 0 4 16,2 0-3-16,-11-3-4 0,18 3 4 0,-9-3 0 15,-9 0 3-15,14 2-6 0,-7 2 3 0,-7-4 0 16,16 1-1-16,-10 1 1 0,-6-2 4 0,16 4-7 15,-16-4 4-15,10 2 2 0,-10-2-4 0,8 4 2 16,-8-4-1-16,0 0 0 0,12 3 0 0,-12-3-3 0,0 0 3 16,10 2 2-16,-10-2 0 0,0 0-3 0,8 0 0 15,-8 0-8-15,0 0-4 0,0 0-12 0,0 0-8 16,0 0-15-16,0 0-8 0,0 0-11 0,0 0-12 16,0 0-33-16,0 0-13 0,0 0-37 0,-23 9-110 15,12-8-293-15,11-1 129 0</inkml:trace>
          <inkml:trace contextRef="#ctx0" brushRef="#br0" timeOffset="-66746.76">15211 11149 4 0,'0'0'176'0,"0"0"-8"0,0 0-10 16,0 0-6-16,0 0-13 0,0 0-18 0,0 0 1 16,0 0-5-16,0 0-9 0,0 0-9 0,0 0-8 15,0 0-9-15,0 0-6 0,0 0-8 0,0 0-8 0,0 0-6 16,0 0-5-16,0 0-9 0,0 0-2 16,0 0-6-16,0 0 2 0,27 0-4 0,-27 0-1 15,17 0-7-15,-3 2 1 0,-1-2 5 0,0 2-2 16,3-1-12-16,1 2 11 0,6 0-3 0,-3-2 3 0,4 2-2 15,-1-1-4-15,-3 2 0 0,1-2-4 16,-1 1 2-16,-3-2-1 0,-2 3-3 0,1-3-2 0,1 3 3 16,0-2-3-16,-4 2-1 0,2-3 0 0,-2 2 0 15,0-3-3-15,3 2-7 0,-4 2 10 0,-2-2-6 16,-1-2 1-16,2 4 2 0,-1-4 3 0,1 1-2 16,-11-1-1-16,14 1-1 0,-14-1-2 0,15 3-2 15,-15-3 4-15,13 1 0 0,-13-1-2 0,8 4-3 16,-8-4 1-16,9 2 1 0,-9-2-1 0,0 0 3 15,8 3-5-15,-8-3 1 0,0 0 0 0,0 0 4 16,0 0 0-16,0 0-5 0,0 0 0 0,0 0 4 16,10 2-2-16,-10-2-4 0,0 0 4 0,0 0 0 15,0 0-7-15,0 0-7 0,0 0-12 0,0 0-8 0,0 0-17 16,0 0-13-16,0 0-18 0,0 0-12 16,0 0-17-16,0 0-23 0,0 0-37 0,0 0-127 0,-30-8-320 15,30 8 142-15</inkml:trace>
        </inkml:traceGroup>
        <inkml:traceGroup>
          <inkml:annotationXML>
            <emma:emma xmlns:emma="http://www.w3.org/2003/04/emma" version="1.0">
              <emma:interpretation id="{16982DF3-DBE0-4B3B-A9BC-C5C0D396B2AA}" emma:medium="tactile" emma:mode="ink">
                <msink:context xmlns:msink="http://schemas.microsoft.com/ink/2010/main" type="inkWord" rotatedBoundingBox="17493,11495 20831,11180 20913,12054 17576,12369"/>
              </emma:interpretation>
            </emma:emma>
          </inkml:annotationXML>
          <inkml:trace contextRef="#ctx0" brushRef="#br0" timeOffset="-65775.98">16306 10855 67 0,'0'0'188'16,"-4"-7"-5"-16,4 7-11 0,0 0-14 0,0 0-11 15,0 0-15-15,0 0-13 0,0 0-13 0,0 0-12 16,0 0-8-16,0 0-9 0,0 0-7 0,0 0-11 16,0 0 0-16,0 0-8 0,0 0-2 0,0 0-6 15,-13 18 7-15,13-18-8 0,-4 10-1 0,4-10-4 16,-3 15-4-16,3-15 3 0,0 14-4 0,0-6 5 16,0-8-5-16,3 13-2 0,-3-13 0 0,5 14-4 15,-1-8 1-15,-3 3-3 0,3-2 3 0,1-2 3 16,2 2 0-16,-1-3-2 0,1 2-1 0,-7-6-3 15,13 11 1-15,-4-8-3 0,2-3 1 0,0 6-2 0,2-4-2 16,3-2-2-16,-3 1 2 0,4-1-8 0,-4 1 2 16,0-1-3-16,3-1 1 0,0 1 1 0,-2-1-2 15,-2-4 0-15,0 2 0 0,2-3-3 0,-1 1 2 16,-1 1-2-16,-4-1-2 0,4-2 1 0,-2 0-4 16,-4 2 4-16,5-4-1 0,-5 5 0 0,1-2 0 15,2-3-2-15,-4 3 2 0,2-1 0 0,-4-2-1 16,-3 9-2-16,7-14-2 0,-4 6 3 0,0 0-2 15,-3 8 1-15,1-13-3 0,-1 13 0 0,1-15 3 16,-1 15-2-16,-2-12 1 0,2 12 1 0,0-15-5 16,-6 9 0-16,6 6 2 0,-5-12-1 0,5 12-2 15,-6-9 1-15,6 9 2 0,-10-7-1 0,5 2 0 0,5 5-1 16,-17-6 1-16,9 5 3 0,-2-2 0 16,-2 0-5-16,0 2 4 0,1-1 0 0,11 2-4 15,-28-1 2-15,14 1 2 0,-3 0 0 0,5 0-11 0,-4 0 7 16,3 1 5-16,0-1-2 0,-1 3 2 0,1 0 1 15,1-2-2-15,0 1-1 0,0 1-2 0,1 0 3 16,0 0-1-16,3 0-2 0,8-3 3 0,-15 6-4 16,7-1-6-16,8-5-4 0,-12 7-9 0,4-3-7 15,8-4-2-15,-9 10-7 0,5-5-11 0,4-5-12 0,-6 12-16 16,2-6-8-16,4-6-11 0,-2 13-8 0,2-13-20 16,2 12-31-16,-2-12-154 0,4 12-335 15,2-6 149-15</inkml:trace>
          <inkml:trace contextRef="#ctx0" brushRef="#br0" timeOffset="-64958.75">16702 10873 126 0,'0'0'131'16,"0"0"4"-16,0 0-7 0,0 0-2 0,0 0-7 15,0 0 2-15,0 0-11 0,0 0 1 0,0 0-5 16,0 0 2-16,0 0-6 0,0 0-2 0,0 0-9 15,0 0-12-15,0 0-1 0,0 0-19 0,-7-12 3 16,7 12-5-16,0 0-7 0,0 0-6 0,0 0-8 16,0 0-2-16,0 0-1 0,0 0-8 0,0 0-3 15,0 0 3-15,0 0-7 0,0 0 0 0,-9 26 0 16,9-26 1-16,0 11-2 0,0-11-3 0,0 11 0 16,0-11-1-16,0 16-1 0,0-16 6 0,4 14 1 0,-3-9-2 15,3 4 1-15,-4-9-2 0,3 11 1 0,2-4-2 16,-5-7 2-16,8 13-1 0,-4-8-1 0,4 1 1 15,-4 0-2-15,1 0-1 0,4-1 0 0,-2 0-4 16,-1-2 4-16,1 0 2 0,2 2-5 0,0-1-1 16,0-3 1-16,2 0-1 0,-4 3 2 0,-7-4-4 15,21 1-1-15,-13 0-3 0,3-1 4 0,-11 0-3 16,23-1 2-16,-11-3-1 0,1 2-3 0,-3 1-2 16,-2-4 6-16,7 1-3 0,-8 1-1 0,4 0 1 0,1-2-1 15,-4 0 2-15,1 0 1 0,-1-5-5 16,-2 5-1-16,2-1 2 0,-4 0 2 0,4 0 0 15,-2-1 1-15,-3 0-2 0,2-4 0 0,-5 11 0 0,5-16 2 16,-3 10-6-16,-2 6 4 0,0-15-2 0,0 15-2 16,-3-16 4-16,-1 7-2 0,-1 3-3 0,-2-4 5 15,-3 2-4-15,3 1 0 0,-4 1 0 0,-1-2 1 16,0 1 0-16,-1 1-3 0,-1 3 2 0,-1-3 2 16,-2 3-2-16,1-3-1 0,-1 6 0 0,2-4 4 15,-1 3-4-15,3 0 0 0,-3 1 4 0,1 1-4 16,2-2-1-16,-3 2-7 0,3 1-9 0,1 1-8 15,-1 0-18-15,1 3-10 0,-2-3-12 0,1 3-12 16,1 3-27-16,-1-3-9 0,1 0-44 0,-2 4-179 16,2-1-367-16,0-1 164 0</inkml:trace>
          <inkml:trace contextRef="#ctx0" brushRef="#br0" timeOffset="-62124.44">17502 10870 149 0,'0'0'136'0,"0"0"-14"16,0 0-6-16,1-12-5 0,-1 12-7 0,0 0-3 16,0 0 0-16,3-7-2 0,-3 7 2 0,0 0-11 15,0 0 1-15,5-8-3 0,-5 8-3 0,0 0-2 16,0 0-8-16,0 0-4 0,0 0-3 0,0 0-8 15,0 0-8-15,0 0-4 0,0 0-6 0,0 0-7 16,0 0 0-16,0 0-4 0,0 0-6 0,0 0-2 16,0 0 0-16,0 0 0 0,-14 22 0 0,8-15-2 15,-4 2-1-15,5 2-1 0,-3 2-3 0,-3-2 3 0,4 1-4 16,-8 6 2-16,2 0-4 0,0-1-5 0,-4 0 0 16,1 2-18-16,1-1-13 0,-4 3-18 0,2-2-17 15,0-1-20-15,2 0-30 0,-5 1-21 0,3-1-20 16,3 0-147-16,-3-4-320 0,4-2 142 0</inkml:trace>
          <inkml:trace contextRef="#ctx0" brushRef="#br0" timeOffset="-60423.31">18336 10482 23 0,'0'0'195'16,"0"0"-16"-16,0 0-14 0,0 0-18 0,0 0-18 0,0 0-16 16,0 0-6-16,0 0-11 0,0 0-9 15,0 0-16-15,0 0 6 0,0 0-6 0,0 0 1 0,4 25-4 16,-4-25-1-16,0 14 0 0,-3-1-7 0,2-1-1 15,-2 2-2-15,1-3-2 0,-1 3-7 16,-1 2 0-16,0-4-2 0,2 4-2 0,0-2-1 0,-3-1-2 16,0 1-6-16,0-1-5 0,1 0 0 0,0-1-3 15,-2 0-5-15,0-1 1 0,1-3 2 16,-2 3-6-16,-2-5 3 0,1 4-3 0,0-4-4 0,-1 1 1 16,-1 1-2-16,-2-2-3 0,-1 1 2 0,4-4-2 15,-2 3-5-15,-2-3 4 0,0 1 0 0,3-2-5 16,-3 1 4-16,-2-2-7 0,2 0-2 0,0-1-10 15,-1-1 5-15,1 0-5 0,-2-3 0 0,2-1-1 16,0-1-4-16,1 0-4 0,1-1-2 0,0-1-2 0,-1 1 4 16,3-3 0-16,1 0 0 0,1 2-2 0,-1-4 3 15,4 3-3-15,-1-2 0 0,-1-2 2 16,5 1-1-16,-3 0 3 0,1-1-7 0,3 0 13 0,-2 1-4 16,2-2 6-16,0 1-2 0,4-2 5 0,-3 2-12 15,4 1 13-15,-3-4-2 0,2 1-2 0,2 0 5 16,-1 0 0-16,2 2 0 0,-1-2 0 0,4 3 1 15,-3-3 0-15,5-1-2 0,-1-1 1 0,2 1 4 16,-3 1 0-16,2-1 0 0,0 7 0 0,-1-5 0 16,6 1-5-16,-5 1 4 0,1 2 3 0,3-5-2 15,1 3 4-15,1-1-1 0,-2 5-6 0,2-6 3 16,-5 7 2-16,2 0 2 0,-1-2-1 0,2 0-3 16,-2 5 3-16,2 1 0 0,-4-2-1 0,1 2 3 0,1 0-2 15,-5 0 3-15,4 1-4 0,2 0-3 16,-5 1 6-16,-10 1-2 0,17 3-1 0,-6-1 1 15,-2 1 5-15,0 3 0 0,-3 2-4 0,2 0 5 0,1 3 2 16,-3 0 7-16,-1 3 6 0,1 6 2 0,-3 1-4 16,0 0-2-16,-1 2 4 0,0-1 0 0,0 4-2 15,-4-3-3-15,4 3 2 0,-2-1-4 0,0-3-1 16,0 2 0-16,0-2-1 0,1-1-2 0,-1 0-2 16,2-5 2-16,2-1-5 0,-3 1 3 0,3-5-2 15,-2 1 3-15,1-2-3 0,1 1 4 0,0-4-4 16,-3 2-4-16,-1-9 1 0,9 12 2 0,-6-7 1 15,1 1 1-15,-4-6-1 0,12 8-1 0,-7-6-4 16,-5-2 6-16,13 4-4 0,-13-4 0 0,17 0 1 16,-4-3-13-16,-1 0 10 0,2 0-1 0,-1-3-9 15,0 1 2-15,-1-2-7 0,0 0 3 0,2-1-4 16,-1 1-3-16,-1-2 1 0,0 3 0 0,-2-3 1 0,1 3 3 16,-3 0-3-16,-2 2 2 0,-6 4 1 0,12-6 5 15,-6 4-4-15,-6 2 1 0,8-7-2 16,-8 7 2-16,0 0 0 0,0 0 4 0,0 0 0 0,0 0-2 15,16 7-2-15,-16-7 3 0,8 8-1 0,-8-8 3 16,5 9-4-16,-2-4 3 0,-3-5 2 16,5 11 2-16,-1-5-1 0,-4-6 1 0,6 10 0 0,-6-10-1 15,7 9 2-15,-7-9 1 0,8 8 1 0,-8-8 6 16,10 4-3-16,-5-1-3 0,2 0 3 0,-7-3 1 16,16 1-2-16,-16-1 0 0,18 2 0 0,-8-4 2 15,4 1-5-15,-1-3-2 0,1 1 1 0,-1-3 4 16,3-1-1-16,-3 0-1 0,0 0-1 0,-1-2 4 15,-1-1-7-15,1-1 3 0,-1 1-3 0,-1-2-1 16,-2 1-1-16,1-1 0 0,-2-1-1 0,-2 3 1 16,-4-1-1-16,0 0 1 0,2 3 1 0,-3 8-4 15,0-18 3-15,-4 10 0 0,4 8 1 0,-5-13 0 0,0 8-1 16,5 5-3-16,-8-9 2 0,8 9 1 0,-12-6 2 16,12 6 0-16,-14 0-1 0,14 0 2 15,-15 3 3-15,15-3 0 0,-15 7-1 0,7-2-1 0,1 1 3 16,-1 0-3-16,2 0 2 0,-2 3-5 0,3 2 7 15,0-2 0-15,-1 3-1 0,4-2-1 0,-1 1 1 16,2-2-1-16,0 4-4 0,1-5 4 0,0-8 3 16,1 17-1-16,3-9-2 0,-2-1 2 0,-2-7-1 15,12 12 3-15,-7-6-1 0,4-3-2 0,1 2 3 0,0-4-4 16,3 2 3-16,2-2 0 0,-2 0-4 16,0-2 0-16,1 0-4 0,0-3 7 0,3 1-3 15,-1-2 4-15,-3-1-2 0,0 0-1 0,-1 0-4 16,4 0 0-16,-4 0 3 0,-1 0 2 0,-2 2-5 15,-2-2 2-15,1 1 1 0,-2 1 0 0,-6 4-6 16,12-6 3-16,-12 6 1 0,9-5 0 0,-9 5-3 0,0 0-1 16,8-5-3-16,-8 5 4 0,0 0-1 0,0 0-6 15,0 0 6-15,0 0 0 0,7 13 5 0,-7-13-2 16,0 9-2-16,0-9 0 0,-2 13 4 16,2-13-1-16,0 11 2 0,0-11-1 0,2 12-1 0,-2-12-2 15,0 10 2-15,0-10 4 0,0 0-2 0,2 9-8 16,-2-9 8-16,0 0 5 0,3 8 5 0,-3-8-1 15,0 0 5-15,0 0 0 0,16 1-6 0,-16-1 1 16,11-2 0-16,-11 2-3 0,16-8-1 0,-7 3 1 16,0 2 0-16,0-6 0 0,2-1 0 0,-1 2-4 15,3-2 0-15,-1 0 1 0,3-1-7 0,-2 1 6 16,-2 1-6-16,1-3 6 0,0 3-2 0,0-1 0 16,-6 5 1-16,1-1 0 0,1 1 2 0,-8 5-1 0,7-9-2 15,-7 9 1-15,8-5-3 0,-8 5 0 0,0 0 0 16,0 0-7-16,15 2 5 0,-15-2 4 0,8 7 0 15,-5 2 3-15,3-3 0 0,-4 3-3 0,4-1 1 16,-3 6 4-16,4-5-2 0,1 3-2 0,-3 0 0 16,2 2-1-16,2 0-3 0,-3-1-16 0,1 2-33 15,-1-3-25-15,5 3-31 0,1 1-35 0,-2-1-79 16,3-7-144-16,-1 2-394 0,1 0 175 0</inkml:trace>
        </inkml:traceGroup>
        <inkml:traceGroup>
          <inkml:annotationXML>
            <emma:emma xmlns:emma="http://www.w3.org/2003/04/emma" version="1.0">
              <emma:interpretation id="{2BC09A46-FDCD-45D2-BDE1-C944F57C71AD}" emma:medium="tactile" emma:mode="ink">
                <msink:context xmlns:msink="http://schemas.microsoft.com/ink/2010/main" type="inkWord" rotatedBoundingBox="21509,10902 22821,10778 22919,11810 21606,11934"/>
              </emma:interpretation>
            </emma:emma>
          </inkml:annotationXML>
          <inkml:trace contextRef="#ctx0" brushRef="#br0" timeOffset="-59209.1">20314 10497 41 0,'9'-4'187'0,"1"-2"-13"0,2 1-9 16,1-1-9-16,0 2-7 0,2 1-13 0,0-2-10 16,1-1-5-16,0 2-8 0,1 1-14 0,-2 0-7 15,2-1-14-15,0 3-4 0,0 0-8 0,-1 1-7 16,-4-3-4-16,1 2-9 0,0 1-18 0,-1 1-15 15,2-1-18-15,-1 3-20 0,0-2-15 0,-1-1-24 16,2 1-19-16,-1-1-19 0,3 0-58 0,-3-1-91 16,0 0-269-16,3-3 119 0</inkml:trace>
          <inkml:trace contextRef="#ctx0" brushRef="#br0" timeOffset="-59469.45">20660 10009 77 0,'8'-11'192'16,"1"-1"-19"-16,-1 2-4 0,-1-2-12 0,-1-1-15 16,-1 0-13-16,4-1-10 0,-3 3-8 0,-4-2-6 15,2 0-10-15,-1 1-10 0,1 0-4 0,-4-2 0 16,4 4-6-16,-4 10-8 0,-4-15-6 0,0 5-9 16,1 4-5-16,-2-2-4 0,-2 1-9 0,7 7-1 0,-17-10-2 15,7 7-5-15,-3 0 0 0,-1 1-7 0,2 2-5 16,-3 0 3-16,0 0-6 0,2 2 1 0,0 1 1 15,1 0-3-15,0 1 1 0,0 0 1 0,3 2-1 16,-3-1 1-16,1 3-7 0,3 1 4 0,-1-1 1 16,1 2 2-16,-3 2 5 0,2 0-3 0,1 2 4 15,2 2 0-15,-3 0 4 0,2-1 5 0,-1 6-4 16,3 0 0-16,0 0 0 0,1 2 1 0,0 1 4 16,0 7 1-16,0-8-1 0,4 9 2 0,0 0-5 15,0-7 2-15,3-1 1 0,-3 5-2 0,1 3 1 16,0 0-1-16,2-7 2 0,-2 8-4 0,2-9 4 15,2 8-4-15,-2 0 3 0,-2-10-1 0,0 3-4 0,5-1 2 16,-5 2 0-16,4-3-9 0,0-2 6 16,-3 1-3-16,2-4 5 0,-3 3-6 0,3-5-3 0,-3 2 0 15,3-5 3-15,-3 1-6 0,1-2 0 0,0 0 0 16,1-2 0-16,-2 3-3 0,2-7 1 0,-2 5-3 16,0-4 3-16,-1-7 0 0,4 13-1 0,-4-13-3 15,2 12-5-15,-1-6-19 0,-1-6-5 0,0 0-17 16,-1 14-16-16,1-14-10 0,-6 7-18 0,6-7-27 15,0 0-22-15,-9 6-22 0,9-6-27 0,0 0-58 16,0 0-129-16,-22-12-401 0,15 6 179 0</inkml:trace>
          <inkml:trace contextRef="#ctx0" brushRef="#br0" timeOffset="-58921.3">20924 10274 160 0,'0'0'164'0,"0"0"-13"15,0 0-2-15,-21 17-8 0,13-11-6 0,1 1-2 16,0 2-11-16,-2 0-4 0,-3 1-10 0,4 1-6 16,-1-1-6-16,3 2-9 0,-1-2-3 0,2 3-7 15,-2 0-4-15,-1 1-6 0,1-2-6 0,0-1-4 16,2 2-8-16,4 0-5 0,-2-1-2 0,-1-1-5 15,0 2-5-15,4-1 3 0,3-1-10 0,-3-11-18 16,5 17-12-16,2-11-22 0,-5 2-20 0,7-2-28 16,-1-1-27-16,4-2-31 0,2-1-58 0,-5-2-105 15,7-2-321-15,-2-2 141 0</inkml:trace>
          <inkml:trace contextRef="#ctx0" brushRef="#br0" timeOffset="-58481.04">21107 10365 136 0,'0'0'204'0,"0"0"-22"15,0 0-16-15,0 0-15 0,0 0-10 0,0 0-6 0,0 0-12 16,0 0-6-16,7 20-7 0,-7-20-3 0,2 14-9 16,1-7-6-16,-3-7-9 0,1 15-5 0,1-7-5 15,0 1-6-15,0-2-1 0,-2-7-9 0,1 15-1 16,0-10-8-16,-1-5-2 0,3 11-7 0,-3-11-2 15,1 9-5-15,-1-9 0 0,0 0-4 0,0 0 0 0,1 8-2 16,-1-8 1-16,0 0 4 0,0 0 0 16,0 0-3-16,0 0-1 0,0 0-7 0,0 0 1 15,0 0-4-15,17-14 2 0,-11 6-2 0,1 0-3 0,3-1-4 16,-3-2 0-16,1 0-5 0,0 2 6 0,-1-2-3 16,2 0-2-16,-3 4 0 0,2-3-3 0,-3 1 0 15,2 5 2-15,-2-2-2 0,0-2-6 16,2 4 8-16,-7 4-3 0,9-7-3 0,-9 7-2 0,9-6 3 15,-9 6 1-15,9 0-4 0,-9 0 4 0,0 0-5 16,13 6 3-16,-13-6 1 0,7 10 2 0,-4-1-1 16,1-1 4-16,-2 0-3 0,1 4 0 0,-1-3 3 15,1 4 2-15,1-2-2 0,-1 1-1 0,0 0 3 16,1-2-4-16,-2-1 3 0,0-2 1 0,2 4-4 16,-2-2 3-16,1-2 0 0,-3-7-7 0,3 15-18 15,-3-15-15-15,3 11-16 0,-1-5-15 0,-2-6-17 16,4 8-8-16,-4-8-2 0,0 0-24 0,0 0-13 0,0 0-30 15,0 0-193-15,0 0-380 0,0 0 168 16</inkml:trace>
          <inkml:trace contextRef="#ctx0" brushRef="#br0" timeOffset="-58240.74">21553 10166 29 0,'4'-9'208'0,"-4"9"-20"15,0 0-17-15,0 0-11 0,0 0-10 0,0 0-6 16,17 12-3-16,-13-2-9 0,-2-4-5 0,5 8-5 16,-3-1 3-16,1 2-8 0,3 4-4 0,-7 0-4 15,5 1-3-15,1-1-10 0,-3 1-9 0,-4 2-8 16,3-1-9-16,-2 0-8 0,-1-2-3 0,-1 3-4 16,-3-2-4-16,-4 1-2 0,0 0-6 0,-3 0-15 15,-1 0-25-15,0-3-21 0,-13 9-32 0,7-9-26 16,-3-1-31-16,3 2-30 0,-1-5-29 0,0-1-213 15,-3-1-410-15,3-1 182 0</inkml:trace>
        </inkml:traceGroup>
        <inkml:traceGroup>
          <inkml:annotationXML>
            <emma:emma xmlns:emma="http://www.w3.org/2003/04/emma" version="1.0">
              <emma:interpretation id="{D70A107D-65CE-43BC-AC35-47D2F0F9F2C5}" emma:medium="tactile" emma:mode="ink">
                <msink:context xmlns:msink="http://schemas.microsoft.com/ink/2010/main" type="inkWord" rotatedBoundingBox="23335,10821 25278,10637 25367,11570 23423,11753"/>
              </emma:interpretation>
            </emma:emma>
          </inkml:annotationXML>
          <inkml:trace contextRef="#ctx0" brushRef="#br0" timeOffset="-56234.96">22147 10405 70 0,'0'0'136'16,"-7"6"-5"-16,7-6-4 0,0 0-4 0,0 0 3 15,0 0-3-15,0 0-5 0,0 0-7 0,0 0-2 0,17 6-5 16,-17-6-6-16,16 0-6 0,-5 0-7 0,0 1-8 16,1 1-9-16,2-2-1 0,3 0-12 0,-1 1 0 15,-2-1-4-15,3 0-10 0,-1 2-4 0,-1-2-5 16,0 0 2-16,-1 0-6 0,-2 0 0 0,-3 0-6 16,2 1-8-16,-11-1-9 0,21 2-4 0,-14-1-13 15,-7-1-24-15,11 0-3 0,-11 0-15 0,9 2-22 16,-9-2 1-16,0 0-17 0,9 6-26 0,-9-6-42 15,0 0-91-15,0 0-273 0,0 0 121 0</inkml:trace>
          <inkml:trace contextRef="#ctx0" brushRef="#br0" timeOffset="-56503.61">22144 10285 12 0,'-5'-6'196'15,"5"6"-7"-15,0 0-9 0,0 0-17 0,0 0-2 0,0 0-4 16,0 0-10-16,0 0-9 0,-6-9 2 0,6 9-9 15,0 0-9-15,0 0-10 0,0 0-2 16,0 0-11-16,0 0-2 0,0 0-12 0,0 0-2 0,0 0-4 16,0 0-14-16,0 0 3 0,0 0-11 0,0 0-2 15,0 0-9-15,11-11-4 0,-11 11-6 0,13-1-2 16,-13 1-3-16,18 0-3 0,-10-3-3 0,1 2-1 16,-9 1-2-16,22 0-4 0,-10 0-3 0,3-1 0 15,-2 0-2-15,0 1 0 0,-1 0 0 0,1 0-2 16,-4-3-1-16,-9 3-5 0,22 0 0 0,-14 0 3 15,-8 0-1-15,18-2 2 0,-7 2-7 0,-11 0 5 16,17 0 0-16,-17 0 1 0,11 0-8 0,-11 0 3 0,0 0-1 16,13 0 2-16,-13 0-2 0,0 0-1 0,10-1-1 15,-10 1 0-15,0 0-7 0,0 0-6 0,0 0-14 16,0 0-15-16,7 3-14 0,-7-3 3 0,0 0-9 16,0 0-20-16,0 0-6 0,0 0-12 0,0 0-19 15,0 0-19-15,-13 19-13 0,6-13-25 0,7-6-157 16,-16 6-361-16,8-4 159 0</inkml:trace>
          <inkml:trace contextRef="#ctx0" brushRef="#br0" timeOffset="-54375.98">22842 10414 24 0,'-10'-3'193'16,"10"3"-8"-16,0 0-9 0,0 0-14 0,-8-5-4 15,8 5-8-15,0 0-7 0,0 0-10 0,0 0-8 16,0 0-9-16,0 0-10 0,-9-5-12 0,9 5-5 0,0 0-7 16,0 0-8-16,0 0-5 0,0 0-10 15,0 0-3-15,0 0-2 0,0 0-5 0,0 0-7 16,0 0-2-16,44 6-4 0,-31-3-1 0,3-2-2 0,1-1 0 16,0 1-7-16,1-1 1 0,-1 2-6 0,0 1 2 15,3-2-1-15,-6-1-2 0,2 2-1 0,1-2 0 16,-2 1-3-16,2-1 1 0,-2 2-2 0,-1-1-2 15,1-2 0-15,0 2-3 0,0 1 2 0,-1-2-3 16,0 0 0-16,-3 0 1 0,3 0-3 0,-5 1 1 16,6 1-6-16,-15-2 5 0,22 0-2 0,-14 0 4 15,-8 0-4-15,18 0-2 0,-10 0-1 0,-8 0 0 16,14 3 0-16,-14-3 3 0,12 0-2 0,-12 0-2 16,0 0-2-16,14 0 3 0,-14 0 1 0,0 0 1 15,12-3 1-15,-12 3 0 0,0 0-1 0,0 0 0 16,0 0 8-16,0 0-1 0,0 0 2 0,13 0 6 0,-13 0-8 15,0 0 1-15,0 0 1 0,0 0-4 0,0 0-3 16,0 0 3-16,-2-11-4 0,2 11 1 0,0 0 0 16,0 0-1-16,-12-13-2 0,12 13 2 0,-5-9-2 15,-2 3 0-15,7 6-1 0,-8-13-1 0,3 7 1 16,-1 0-1-16,0-4 0 0,1 1 0 0,-1 1-9 16,0-5 8-16,-3 4 2 0,5-3-2 0,-2 0-5 15,0 0 1-15,0 0-1 0,3-1 0 0,-2 1-4 16,2-4-4-16,1 5 2 0,1 1 3 0,1-3-6 15,0 1 2-15,0-3 2 0,-3 5 2 0,3 10-6 0,3-24 0 16,-3 11 0-16,0 1 3 0,0 1-3 16,1-1 3-16,-1-1 2 0,2 2 2 0,1 0 1 15,2 0-1-15,-5 11-1 0,0-21 2 0,3 9 1 0,0 5-1 16,-3-2 1-16,1-3 1 0,1 0 2 0,0-1-4 16,-1 5 3-16,4-5 0 0,-5 4-2 0,3-4 5 15,0 1-3-15,-2 0 0 0,4-1 0 16,-2 1 0-16,2 1-3 0,-2-1 0 0,3 0 2 0,-1 1 2 15,-2 1-4-15,6-3 1 0,-6 2 1 0,2 0 3 16,0 1-3-16,-1-1 1 0,4 2 0 0,-4 2 2 16,4-2-4-16,-4 2 4 0,3-4-3 0,-1 6 3 15,-1-3-4-15,4 2 4 0,-4 0-2 0,0-3-2 16,5 3 2-16,-4 0 3 0,2 2-2 0,0-2 4 16,-2 0 1-16,2 1-9 0,1 1 4 0,-1 1 3 15,1-2-8-15,-1 1 10 0,-8 4-5 0,16-8 1 16,-8 6 0-16,0-2 0 0,-2-1 2 0,-6 5-4 15,15-6 1-15,-5 6 1 0,-10 0-1 0,14-5-2 16,-4 4 2-16,-10 1 1 0,13-3 1 0,-13 3-1 16,15-1 1-16,-15 1-4 0,17 0 2 0,-9 1 5 15,-8-1-6-15,17 0 1 0,-17 0 3 0,14 4 0 0,-6-3-3 16,1 0 1-16,-9-1-4 0,15 6 5 0,-10-5-3 16,-5-1 0-16,14 6 1 0,-8-3 0 15,0 0 2-15,-6-3-1 0,12 7-2 0,-4-2 2 0,-8-5 2 16,9 8-1-16,-4-5 0 0,-5-3-1 0,9 10-2 15,-3-6 1-15,-6-4-1 0,5 9 7 0,-3-4-8 16,-2-5 4-16,4 11-2 0,-1-6 1 0,-3-5 0 16,5 12 1-16,-5-12-1 0,5 13 1 0,-5-7 1 15,0-6 0-15,3 12 2 0,-3-12-3 0,-3 11 4 16,3-11 0-16,0 16-9 0,0-16 8 0,0 13-1 0,0-13 4 16,-2 14 0-16,2-14-5 0,-3 14 2 15,3-5 4-15,0-9-1 0,-5 16-2 0,4-7 4 16,-2-1-2-16,0 4-4 0,1-5 7 0,-1 4-3 0,1 0 4 15,-2-3 0-15,4-8 0 0,-3 18 0 0,0-10-3 16,1 3-2-16,-1 0 1 0,1-2-1 16,-1 1 2-16,2 2-2 0,-5-3 1 0,4-1-1 0,2-8-1 15,-3 18 1-15,1-5 3 0,-1-1-5 0,2-3 3 16,-2 5-3-16,0 0-4 0,1-3 4 0,-1 0-1 16,3 2 1-16,-4-4-3 0,4 1 3 0,-2 2-3 15,2-1 5-15,-6-1-2 0,6 2 1 0,-2-3-1 16,2 1-6-16,0-1 5 0,0-9-3 0,-3 18 3 15,1-9-1-15,2-9 0 0,-4 12-3 0,4-12 4 16,-3 13-4-16,3-13 3 0,-3 12-2 0,3-12 4 16,0 9 1-16,0-9 0 0,-2 9-4 0,2-9 4 15,0 10-1-15,0-10 0 0,-5 9-2 0,5-9-1 0,-4 11-3 16,4-11 3-16,-3 10 3 0,3-10-1 16,-3 12 0-16,3-12 2 0,-2 11-3 0,2-11-2 15,-4 14 2-15,4-6-3 0,0-8 3 0,-3 15 0 16,3-8-1-16,0-7 2 0,0 14 2 0,0-14-4 0,0 12 3 15,0-12-1-15,0 11-2 0,0-11 6 0,0 10-6 16,0-10 1-16,0 8 2 0,0-8-3 16,0 0 1-16,2 14 2 0,-2-14-3 0,1 7 3 0,-1-7 3 15,0 0-4-15,9 8 3 0,-9-8 1 0,5 5-5 16,-5-5 7-16,9 1-5 0,-9-1 1 0,12 2-1 16,-12-2 0-16,11 4 1 0,-11-4-2 0,6 1 1 15,-6-1 0-15,12 0-2 0,-12 0 1 16,0 0-2-16,0 0 2 0,17-1-7 0,-17 1 9 0,10 1-2 15,-10-1 4-15,15 0-4 0,-15 0-1 0,14 0 1 16,-6 0 1-16,-8 0 0 0,20 0-1 0,-11 1-1 16,5-1 1-16,1 0 0 0,-1 0-1 0,-2 3 2 15,3-3 0-15,0 0 0 0,2 1 5 0,-5-1 2 16,2 0 0-16,3 0 1 0,-5 0 2 0,2 0 3 16,-1 0-2-16,-4 0 0 0,-9 0 0 0,20 0-1 0,-11-1 0 15,2 2-2-15,-11-1 4 0,17 0-3 0,-11 1 2 16,-6-1-2-16,14 0-1 0,-14 0 2 15,13 0 2-15,-13 0-4 0,10 0 1 0,-10 0-4 16,0 0 2-16,0 0-6 0,11 0 2 0,-11 0 0 0,0 0-2 16,0 0 1-16,0 0 2 0,0 0-7 0,0 0 4 15,0 0-5-15,0 0-2 0,0 0 1 0,0 0-4 16,0 0-11-16,0 0-8 0,0 0-11 0,0 0-10 16,0 0-16-16,0 0-14 0,0 0-15 0,0 0-17 15,0 0-12-15,0 0-20 0,0 0-17 0,0 0-26 16,0 0-192-16,-26-12-407 0,26 12 180 0</inkml:trace>
        </inkml:traceGroup>
        <inkml:traceGroup>
          <inkml:annotationXML>
            <emma:emma xmlns:emma="http://www.w3.org/2003/04/emma" version="1.0">
              <emma:interpretation id="{0F6FED77-4856-433B-BD90-F5F6FFFA58EB}" emma:medium="tactile" emma:mode="ink">
                <msink:context xmlns:msink="http://schemas.microsoft.com/ink/2010/main" type="inkWord" rotatedBoundingBox="25680,10679 27777,10481 27878,11540 25780,11739"/>
              </emma:interpretation>
            </emma:emma>
          </inkml:annotationXML>
          <inkml:trace contextRef="#ctx0" brushRef="#br0" timeOffset="-53257.74">24592 9644 61 0,'0'0'130'0,"10"-4"-15"16,-10 4 3-16,7-7-5 0,-7 7-2 0,7-11-8 0,-7 11-10 15,10-6-1-15,-7 2-5 0,-3 4-4 0,7-9-4 16,-7 9-3-16,7-6-3 0,-7 6-6 15,7-9 1-15,-7 9 1 0,0 0-7 0,3-9 4 0,-3 9-1 16,0 0-6-16,2-9-3 0,-2 9-5 0,0 0-3 16,0 0-6-16,0 0 1 0,0 0-3 15,0 0-8-15,0 0-2 0,0 0-3 0,-19-4-1 0,19 4-2 16,0 0 2-16,-27 10 4 0,14-1 2 0,-1-1-4 16,-3 5 4-16,3 0-1 0,-3 1 1 0,2 3-3 15,1 1-3-15,-1 0-2 0,4 1 4 0,-2 2-2 16,6 0 0-16,2-1 0 0,-2 2 0 0,7 3-2 15,0-2 1-15,0 0 3 0,2 2-1 0,5-2-6 16,3 7 2-16,0-7-3 0,4 7-1 0,-2-8-2 0,-4-1 0 16,6-1-3-16,1-3 1 0,-3 3-5 0,-7-9 2 15,7 1 1-15,-5 1-2 0,0-5-3 0,-2 1-4 16,0-2-6-16,-1-1-14 0,-1 3-17 0,-3-9-20 16,5 13-15-16,-5-13-22 0,0 9-22 0,0-9-18 15,0 0-25-15,-9 7-41 0,9-7-152 0,0 0-376 16,0 0 167-16</inkml:trace>
          <inkml:trace contextRef="#ctx0" brushRef="#br0" timeOffset="-52235.97">25033 9684 95 0,'3'-9'183'15,"-3"9"-25"-15,0 0-2 0,0 0-18 0,0 0-13 16,5-7-15-16,-5 7-10 0,0 0-19 0,0 0 3 15,0 0-4-15,0 0-4 0,0 0-3 0,0 0-6 16,-5 32 0-16,5-32-1 0,-3 14-13 0,0-5 6 16,1 0-4-16,2-1-6 0,-4 2 1 0,1-1-2 15,-2-1-2-15,0 0-2 0,2 0-2 0,-1 0-2 16,-4 1-2-16,-1-1-1 0,-1 2-3 0,-2-3-4 16,4-1 0-16,-8 0-2 0,3-1-5 0,-4 1-2 15,6-3-2-15,-6 1-2 0,0-1 1 0,2-3-6 16,1 0-1-16,3 0 3 0,-3 0-5 0,14 0-4 15,-17-4 1-15,5 1-6 0,7-1 0 0,-4-4-3 16,4 2-8-16,5 6-9 0,-4-14 3 0,1 6 0 0,3 8-5 16,3-18 2-16,1 8-2 0,1-1-2 15,-2 2 8-15,6 0 3 0,1-1-2 0,-1 0 0 16,-1-1 2-16,4 4-1 0,0-2 3 0,2 4 1 0,0-2 1 16,2 2 1-16,-2 1 2 0,5-2 2 0,-2 1 3 15,0 1 5-15,0 3 0 0,0 0 1 0,0 0 3 16,0 1 3-16,0 0-3 0,0 1 2 0,-4 0-3 15,-1 3 0-15,5 0 0 0,-11 2 2 0,7 2-1 16,-1 1 1-16,0 1 0 0,2 5 6 0,-2 3 4 16,-2 1-3-16,-1 1-2 0,2 2 3 15,-5 0 1-15,0 2-7 0,3 7-4 0,-7 3 5 0,4-4 2 16,-4-4-3-16,2 10-1 0,1 0-7 0,-5-3 4 16,0 2 1-16,-2-1 1 0,2-1 1 0,0-2-6 0,0-7 0 15,0 1 6-15,2 7-5 0,-2-7 1 16,0-5-3-16,0 1 2 0,-2 3-2 0,4 0-2 15,-2-2 1-15,-2 0 1 0,4-5-2 0,-2-2 6 0,-2 0-7 16,2-3 3-16,0 0-1 0,-3-3 2 16,3 1-2-16,0-10 4 0,-6 12 7 0,6-3 3 15,0-9 6-15,-8 10 3 0,8-10-3 0,-7 8 3 0,-1-4-2 16,8-4-3-16,-14 2 1 0,0-2-2 0,14 0 0 16,-23-2-3-16,9-2-3 0,-3-1-2 0,0-4-2 15,0 2 7-15,0-4-5 0,-3-2 0 0,0-2-4 16,0 4 3-16,3-3-7 0,0-3 4 0,3 1 4 15,-1-2-2-15,3-1-4 0,2 1 1 0,1-2-4 16,1 0 2-16,3 4-2 0,1-4 0 0,4 1-10 16,0 0-7-16,4 4-7 0,6-6-6 0,-1 4-6 15,-1-1-11-15,4 1-8 0,-2 5-15 0,2-4-14 16,0 1-10-16,5 1-15 0,-5 3-25 0,2-3-16 16,2 0-51-16,-1-1-124 0,-1 2-347 0,3 0 153 15</inkml:trace>
          <inkml:trace contextRef="#ctx0" brushRef="#br0" timeOffset="-52054.21">25450 9729 90 0,'0'0'203'16,"0"0"-14"-16,-18 6-13 0,18-6-7 0,-9 9-13 0,9-9-5 15,-10 10-10-15,5-1-7 0,-1 0-8 16,0 0-9-16,1 0-7 0,3 1-8 0,-4 0-9 16,2 1-6-16,2 1-6 0,-1-3-7 0,-1 1-4 15,2-1-6-15,2-9-6 0,-3 18-5 0,0-10-3 16,1 0-10-16,2-8-1 0,0 14-2 0,0-14-2 15,0 13-3-15,2-5-1 0,-2-8-5 0,6 10 0 0,-6-10-10 16,9 9-6-16,-9-9-20 0,8 6-23 0,-4-4-17 16,-4-2-16-16,17 4-22 0,-10-4-30 0,-7 0-24 15,23-6-13-15,-10 0-47 0,0 0-119 0,1-4-347 16,3-4 154-16</inkml:trace>
          <inkml:trace contextRef="#ctx0" brushRef="#br0" timeOffset="-51583.69">25647 9812 80 0,'0'0'158'16,"0"0"-18"-16,0 0 0 0,0 0-6 0,0 0-3 15,0 0-11-15,0 0-1 0,0 0-12 0,6 15 0 16,-6-15-7-16,0 0-4 0,0 15-9 0,0-15-8 16,0 0-8-16,-3 13-6 0,3-13-4 0,0 0-7 0,0 17 0 15,0-17-5-15,-3 9-2 0,3-9-7 16,-1 10-1-16,1-10-4 0,0 0-3 0,0 0 2 15,-3 9-6-15,3-9-3 0,0 0 1 0,0 0-3 0,0 0 7 16,0 0 2-16,0 0-2 0,0 0-3 0,0 0-3 16,0 0-2-16,0 0-3 0,0 0-2 0,0 0-5 15,0 0-1-15,24-25-6 0,-21 18 0 0,6 0-1 16,-4 1-3-16,7-1 1 0,-7-2-2 0,3 3 3 16,-2 0-4-16,0 2 2 0,4-3-1 0,-6 1-1 15,4 1-1-15,-2 0 7 0,-6 5-7 0,11-9 11 16,-11 9-3-16,6-5-1 0,-6 5-5 0,8-5 4 15,-8 5-1-15,0 0 1 0,9-4 0 0,-9 4-1 16,0 0-3-16,0 0 2 0,15 6 0 0,-15-6-1 16,5 7 3-16,-5-7 3 0,9 12 0 0,-6-6 6 15,-1 2 3-15,-2-8 3 0,6 14-1 0,-3-7-1 16,1 1-2-16,0-2 1 0,-4-6-4 0,6 17 1 16,-6-11-1-16,3 1-4 0,-3-7 4 0,6 10 1 15,-6-10-4-15,5 10-1 0,-5-10-9 0,5 8-12 16,-5-8-15-16,3 10-10 0,-3-10-16 0,4 5-3 0,-4-5-11 15,0 0-2-15,0 0-20 0,5 6-36 0,-5-6-12 16,0 0-13-16,0 0-44 0,0 0-98 0,17-22-318 16,-14 15 140-16</inkml:trace>
          <inkml:trace contextRef="#ctx0" brushRef="#br0" timeOffset="-51264.6">26030 9747 133 0,'0'0'168'15,"0"0"-13"-15,11-3-3 0,-11 3-17 0,0 0-4 16,0 0-13-16,0 0-4 0,17 4-14 0,-17-4 1 0,6 7-3 16,-6-7-19-16,7 11 10 0,-3-5-6 15,-3 2-2-15,4-1-4 0,-5 3-3 0,7 1-5 16,-6-1 0-16,-1 2-4 0,4 2-6 0,-4-3-2 0,3 0-9 16,-3-2-1-16,-3 5-2 0,3-3-5 0,-4 1-3 15,-1-2-4-15,2-1 1 0,-2 3-4 16,3-4 0-16,-5-1-6 0,2 0-3 0,0-1-12 0,5-6-14 15,-10 9-15-15,5-4-15 0,5-5-8 0,-9 7-18 16,9-7-18-16,-9 3-16 0,9-3-18 0,0 0-17 16,0 0-39-16,0 0-141 0,-5-18-334 0,5 18 148 15</inkml:trace>
          <inkml:trace contextRef="#ctx0" brushRef="#br0" timeOffset="-51008.71">26446 9436 165 0,'0'0'172'16,"0"0"-11"-16,0 0-6 0,0 0-14 15,0 0-4-15,13 18-8 0,-8-12-3 0,1 7-6 0,0 0-5 16,2 4-1-16,-1-2-8 0,0 4-5 0,0 2-2 15,1 2-8-15,1 2 1 0,-1 6-1 16,-2-3-5-16,0 4 1 0,0 0-5 0,-1-1-3 0,-2 0-5 16,-6 2-9-16,2-2-2 0,-3 0-10 15,-2 5-1-15,-5-3-7 0,-3 0-2 0,-5 5-4 0,-3-6 0 16,-1 0-19-16,-5-1-19 0,5 3-22 0,-6-4-16 16,-1-2-24-16,2-1-21 0,0-3-24 0,-2-2-24 15,7-6-23-15,-5 1-30 0,9-4-179 0,-4-2-392 16,8-4 173-16</inkml:trace>
        </inkml:traceGroup>
      </inkml:traceGroup>
    </inkml:traceGroup>
    <inkml:traceGroup>
      <inkml:annotationXML>
        <emma:emma xmlns:emma="http://www.w3.org/2003/04/emma" version="1.0">
          <emma:interpretation id="{E6557F3B-8887-4B4E-9E3E-B04C1F84DE77}" emma:medium="tactile" emma:mode="ink">
            <msink:context xmlns:msink="http://schemas.microsoft.com/ink/2010/main" type="paragraph" rotatedBoundingBox="3157,13401 7522,13220 7558,14091 3193,142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CD9F45F-9DA1-41FA-955A-9D6C5B12A14A}" emma:medium="tactile" emma:mode="ink">
              <msink:context xmlns:msink="http://schemas.microsoft.com/ink/2010/main" type="line" rotatedBoundingBox="3157,13401 7522,13220 7558,14091 3193,14271"/>
            </emma:interpretation>
          </emma:emma>
        </inkml:annotationXML>
        <inkml:traceGroup>
          <inkml:annotationXML>
            <emma:emma xmlns:emma="http://www.w3.org/2003/04/emma" version="1.0">
              <emma:interpretation id="{BBA45639-78AE-44D2-B51C-56A39CF1F469}" emma:medium="tactile" emma:mode="ink">
                <msink:context xmlns:msink="http://schemas.microsoft.com/ink/2010/main" type="inkWord" rotatedBoundingBox="3162,13515 5053,13437 5070,13834 3178,13912"/>
              </emma:interpretation>
            </emma:emma>
          </inkml:annotationXML>
          <inkml:trace contextRef="#ctx0" brushRef="#br0" timeOffset="-158728.33">1904 12470 10 0,'0'0'248'16,"0"0"-22"-16,0 0-17 0,0 0-21 0,0 0-13 15,0 0-4-15,0 0-14 0,0 0-1 0,0 0 1 16,10 16-5-16,-10-16-7 0,1 17-5 0,-1-8-7 16,3 3-4-16,-2 1-6 0,1 2-15 0,-1 0-2 15,1 0-6-15,0 1-6 0,-1 0-9 0,3-3-3 16,-3 7-8-16,1-5-10 0,0 1-6 0,0-2 0 15,-1 2-8-15,1-4-6 0,0 3-1 0,-2-3-6 16,1-3-4-16,-1 2 1 0,1-3-5 0,-1-8-2 16,3 14-4-16,-3-14-5 0,1 11 6 0,-1-11-7 0,0 9-2 15,0-9 2-15,0 0-3 0,2 9 0 16,-2-9 3-16,0 0 1 0,0 0-3 0,0 0-1 16,0 0 1-16,0 0-7 0,0 0-2 0,0 0-2 0,0 0-8 15,0 0-4-15,7-33-9 0,-4 21-8 0,2-1 1 16,1-5-4-16,0-1-5 0,2 0-2 15,0-1 2-15,0-2 3 0,2 1 0 0,1 0 1 0,-4 1 4 16,5 0 0-16,-1-1 3 0,-1 2 4 0,-2 1 0 16,0 3 4-16,1 2-3 0,-1 0 6 0,-2 2-3 15,3 1 4-15,-2 1 3 0,-2 0 2 0,0 3-1 16,1 1 0-16,-1 0 2 0,-5 5-4 0,8-8 2 16,-8 8 3-16,10-3-4 0,-10 3 8 0,9-3-5 15,-9 3 3-15,0 0 3 0,15 6 3 0,-10 0 3 16,-5-6 6-16,9 12 0 0,-4-1 1 0,1-1-2 15,-1 0 6-15,0 3-3 0,0 1 5 0,0-1-1 16,2 5 5-16,-2-3-5 0,-2 0 0 0,1-3 2 0,-2 1 0 16,4 1-4-16,-1 0-3 0,-1 1-2 15,1-1-1-15,-4-3 4 0,2 3-4 0,1-1-2 16,0-3 2-16,-2 2-3 0,2-5-5 0,-2 1 1 16,-2-8-13-16,1 17-15 0,-1-11-18 0,0-6-18 0,5 12-17 15,-1-8-19-15,-4-4-19 0,7 9-17 0,-7-9-24 16,7 3-34-16,-7-3-28 0,12-1-222 0,-12 1-475 15,0 0 209-15</inkml:trace>
          <inkml:trace contextRef="#ctx0" brushRef="#br0" timeOffset="-158430.14">2523 12588 95 0,'0'0'252'0,"0"0"-17"0,0 0-23 15,0 0-18-15,5-6-16 0,-5 6-10 0,0 0-7 16,0 0-12-16,0 0-11 0,0 0-7 0,16 10-6 0,-16-10-4 16,15 3-6-16,-9 0-9 0,2 0-5 15,2 0-6-15,2-1-6 0,1 0-4 0,2 3-4 0,-1-4-4 16,2 2-9-16,-1-3-4 0,0 2-1 0,2-1-9 16,0-1-2-16,0 0-9 0,0-1-10 0,6 2 5 15,-6-2 0-15,0-1-10 0,-2 0-1 0,0 1-4 16,2 0 1-16,-2 1-10 0,-1-5-1 0,-1 3-13 15,-4 2-13-15,-9 0-12 0,19-3-15 0,-12 1-17 16,-7 2-9-16,13-3-16 0,-13 3-16 0,11-3-10 16,-11 3-18-16,9-3-14 0,-9 3-7 0,7-6-12 15,-7 6-17-15,0 0-27 0,1-10-139 0,-1 10-370 16,0 0 164-16</inkml:trace>
          <inkml:trace contextRef="#ctx0" brushRef="#br0" timeOffset="-158076.15">2909 12437 104 0,'-7'-6'208'0,"7"6"-2"0,0 0-1 16,-6-7-12-16,6 7-11 0,0 0-15 15,0 0-5-15,-7-6-18 0,7 6-10 0,0 0-15 0,0 0-16 16,0 0-14-16,0 0-4 0,0 0-9 0,0 0-5 16,0 0-5-16,0 0-6 0,0 0-2 0,0 0 2 15,0 0-9-15,15 21 4 0,-15-21 2 0,9 9-3 16,-3-3 1-16,1 1-2 0,-1-2-7 0,1 3 2 15,2 0-3-15,-1 1 0 0,1 1-8 0,0-2 4 16,2 0-11-16,-6-1 7 0,1-2-8 0,4 3-1 16,-5-1-5-16,-1-1 3 0,1 1-4 0,-1 1 1 15,1-2-4-15,-5-6 2 0,0 13 2 0,0-13 7 16,-2 17-7-16,-1-10-1 0,-2 4-4 0,-3-4-2 16,-1 4 0-16,-2-4 1 0,5-1-5 0,-6 0-1 15,1 4-3-15,2-1-2 0,-2-3-17 0,1 0-9 16,4 0-17-16,-2-1-13 0,0 0-12 0,8-5-12 15,-9 6-15-15,9-6-7 0,-9 5-16 0,9-5-7 0,-7 4-16 16,7-4-26-16,0 0-8 0,0 0-10 0,0 0-19 16,0 0-141-16,0 0-365 0,13-21 162 15</inkml:trace>
          <inkml:trace contextRef="#ctx0" brushRef="#br0" timeOffset="-157367.75">3089 12588 169 0,'12'-5'199'0,"-12"5"-10"0,12-1-13 0,-12 1-9 15,0 0-7-15,14-2-10 0,-14 2-11 0,9 3-7 16,-9-3-11-16,12 6-6 0,-7 0-5 0,1-1-6 0,1 2-4 16,1-1-1-16,-1 0-8 0,-1-2-6 15,5 1 2-15,-5 2-11 0,1-1-3 0,1-3-2 16,1 1-4-16,-1-1-8 0,6 0 2 0,-1 3-9 0,-2-4-5 16,2 0-5-16,-2-1-5 0,5-1-5 0,-4 0 1 15,2-1-5-15,-3-1-2 0,2-1-2 16,2-2-1-16,1 2-3 0,-4-1-2 0,-4-1-2 0,4-2-2 15,-6 0-4-15,5 2-1 0,-5-1-3 0,1-3-8 16,-2 2-4-16,-5 7 2 0,5-15 0 16,-1 6-5-16,-4 9-2 0,0-15 5 0,0 5-5 0,0 10 3 15,-5-15-2-15,0 12 0 0,-3-6 2 0,-3 3-2 16,5 0 5-16,-6 0-2 0,-2 2 1 0,4 2 3 16,-5-2-6-16,2 5 5 0,-3-1-4 0,4 3 5 15,-4-1-1-15,3 1-1 0,0 0-1 0,4 3 7 16,-3 1-5-16,2-1 1 0,1 0 0 0,2 0 0 15,-2 3 3-15,3-1 0 0,2 0-6 0,1-2-5 16,3-6-12-16,-4 15-9 0,3-7-12 0,1-8-9 16,4 13-5-16,-4-13-14 0,6 13-3 0,0-6-13 15,-3-2-10-15,-3-5 0 0,16 6-4 0,-8-3-8 0,1 0-4 16,-9-3 12-16,22 0 16 0,-13 1-2 0,-9-1 16 16,20-4 4-16,-11 3 26 0,3-2 8 15,2 1 16-15,-6-1 17 0,3 0 18 0,-3 1 7 0,-8 2 15 16,17-6 10-16,-11 4 10 0,-6 2 4 0,14-2 7 15,-14 2-5-15,10-3-2 0,-10 3 3 0,0 0 2 16,14 1 4-16,-14-1-6 0,0 0 0 0,12 4 1 16,-7 0 2-16,-5-4-7 0,13 4 0 0,-8-2-4 15,-5-2-3-15,13 9 4 0,-6-5-4 0,2-1-2 16,-1 2-5-16,1-2-7 0,5 0-1 0,-2 3-7 16,4-3-2-16,-3-3-3 0,1 3 1 0,3-1-7 15,-2-1 3-15,2-2-6 0,-4-1 0 0,2-1-3 16,1 2-2-16,-1-7-2 0,0 3 1 0,-2 1-1 15,-1-3-1-15,-2 2 0 0,1-4-2 0,-3 0-1 16,-2-2 3-16,0-1-1 0,-3 0-3 0,0-3-4 16,0 5 1-16,-3-3-4 0,-3-1-1 0,-2 3 1 0,-2-1-3 15,1 2-1-15,-2-1 1 0,-3 1-9 0,0 4-3 16,-1 1-5-16,-5 0-2 0,0 2-6 16,1 1-5-16,-2 2-10 0,1 2-8 0,4 1-14 0,-4 2-11 15,0 0-14-15,3 1-14 0,-3 0-12 0,0 6-27 16,0-5-9-16,5 1-27 0,0-2-190 0,0 3-400 15,1-2 177-15</inkml:trace>
        </inkml:traceGroup>
        <inkml:traceGroup>
          <inkml:annotationXML>
            <emma:emma xmlns:emma="http://www.w3.org/2003/04/emma" version="1.0">
              <emma:interpretation id="{6A55A156-BBE7-4D8A-9B79-23562DB6DF27}" emma:medium="tactile" emma:mode="ink">
                <msink:context xmlns:msink="http://schemas.microsoft.com/ink/2010/main" type="inkWord" rotatedBoundingBox="6009,13283 7522,13220 7558,14091 6045,14153"/>
              </emma:interpretation>
            </emma:emma>
          </inkml:annotationXML>
          <inkml:trace contextRef="#ctx0" brushRef="#br0" timeOffset="-152400.05">5024 12179 182 0,'0'0'217'0,"13"0"-12"16,-13 0-13-16,0 0-13 0,18 3-17 0,-11-1-12 15,2 2-16-15,-1 2-8 0,-4 1-11 0,-4-7-9 16,12 12-2-16,-11-4-5 0,4-1-7 0,-4 5-7 16,2-2-3-16,-3 3-1 0,0-2-8 0,-3 1-2 15,1 0-12-15,-3 1 3 0,-2-1-9 0,-2-1-3 16,-3 1-7-16,-2 2 0 0,2-3-7 0,-4 5-3 16,2-1-4-16,-6-2 3 0,3-1-8 0,6-3-1 15,-6 0-1-15,-3 1-3 0,4-1-1 0,3-3-1 16,-4 0 0-16,3-2 0 0,-1 1-9 0,2-4 2 15,2 0-6-15,11-1-1 0,-17 0-5 0,6-2 0 16,11 2-8-16,-14-9 1 0,6 3-4 0,4 0-1 0,-1-3-4 16,0 2 0-16,5 7 0 0,-4-17 2 0,4 9 2 15,0 8 4-15,4-20-4 0,1 7 1 0,-3 1 1 16,5 2 2-16,2-2 4 0,-2 1-1 0,4 0 2 16,1 0 0-16,4 5-1 0,-3-4 0 0,5-1 6 15,3-1 0-15,-3 3 0 0,2 2 8 0,1-2 0 16,-4 4 2-16,5-1 0 0,-2 0 2 0,2 4-1 15,-5-4 5-15,1 6-4 0,-5 0-1 0,4 0-2 16,0 1-2-16,-1 0 0 0,-2 3 0 0,2-1-1 16,-2 4 1-16,1 0-7 0,-2 1 5 0,0 2-1 15,-1 1 2-15,2-1-1 0,-1 8-1 0,-4-3 0 16,3 2 1-16,0 5-1 0,-4-1 3 0,1 0-3 16,-3 3-3-16,1 1 4 0,-2 8-5 0,0-2 5 0,-3-8-2 15,3 9 0-15,-5-2-1 0,1-3-1 16,-2 3 2-16,-2 2 0 0,1-6 1 0,-3 6-2 0,1-9 2 15,-2 10 1-15,0-10 2 0,-1-1-2 0,1-1 2 16,-2 3 3-16,-1-5 8 0,1 2 0 0,1-6 2 16,-3 4 0-16,1-8 7 0,2 3 4 0,-1-6 1 15,2 2 9-15,-2 0 3 0,0-5-2 0,2-2 7 16,6-3 1-16,-13 7-5 0,5-6-6 0,-1 0 0 16,9-1 6-16,-16 0-4 0,16 0 3 0,-17-6-4 15,9 0 2-15,-4-1 0 0,2-1-11 0,-2-2-2 16,0 1-2-16,2-1-2 0,-1-2-7 0,2-4-1 15,-3 0-1-15,2-4-2 0,3 2 0 0,2 3-2 16,0-1-2-16,4-4 1 0,-2 7-3 0,7-8-1 16,0 2-13-16,0-2-2 0,4 1-14 0,0 3-6 15,-1 2-12-15,5-1-13 0,-3 1-21 0,2 3-16 0,3-4-22 16,1 5-22-16,-4 1-22 0,4 1-32 16,-4 0-27-16,4-2-41 0,-3 3-200 0,1-2-494 15,-2-1 219-15</inkml:trace>
          <inkml:trace contextRef="#ctx0" brushRef="#br0" timeOffset="-152088.47">5553 12298 6 0,'0'-9'261'0,"0"9"-10"0,0 0-5 16,3-7-10-16,-3 7-21 0,0 0-15 0,0 0-19 15,0 0-9-15,0 0-11 0,0 0-6 0,0 0-7 16,0 0-1-16,0 0-7 0,-17 24-7 0,12-17-6 16,-3 3-2-16,4 0-5 0,-1 2-8 0,1 0-4 15,0-3-9-15,1 2-8 0,2 2-11 0,-2-1-7 16,3-2-1-16,0-10-3 0,-2 19-9 0,4-10-5 0,-2 4-7 16,0-5-7-16,3 1-7 0,-3-9 1 0,0 15-13 15,1-8-9-15,-1-7-19 0,6 11-23 0,-6-11-22 16,5 10-16-16,-3-5-19 0,-2-5-29 0,11 5-24 15,-11-5-24-15,10 0-22 0,-10 0-17 0,16-6-29 16,-7 1-230-16,-2-1-498 0,3-2 220 0</inkml:trace>
          <inkml:trace contextRef="#ctx0" brushRef="#br0" timeOffset="-151642.41">5704 12389 47 0,'0'0'218'0,"5"-5"-2"0,-5 5-10 15,0 0 0-15,0 0-8 0,7-7-8 0,-7 7-15 16,0 0-18-16,0 0-16 0,0 0-5 0,9-1-7 0,-9 1-5 15,0 0-9-15,0 0-4 0,10 11-2 0,-10-11-9 16,5 9-4-16,-1-1-3 0,-1 0-10 0,-3-8-9 16,5 14-2-16,-5-7-9 0,0 2-5 0,0-9-6 15,4 15-5-15,-4-7-6 0,0-8 2 0,0 16-10 16,0-16-1-16,0 11-3 0,0-11-1 0,0 11-4 16,0-11-7-16,0 0-3 0,1 6-2 0,-1-6-2 15,0 0 2-15,0 0-12 0,0 0-6 0,0 0-7 16,0 0 1-16,0 0-5 0,0 0-3 0,16-21-7 15,-13 14 6-15,2-1-1 0,0-4-5 0,2 2 6 16,1-2 1-16,-5 2 3 0,8-3 3 0,-6 3-1 16,2-1 8-16,-2 3 1 0,0 2 9 0,-1-3 6 15,1 3 2-15,-5 6 8 0,9-10-2 0,-6 4 6 0,-3 6 1 16,9-6 0-16,-9 6 4 0,11-5-9 16,-11 5 4-16,0 0-1 0,13 1 0 0,-13-1 2 15,0 0 9-15,15 7-3 0,-9 0-4 0,-1-4 3 16,-1 2 2-16,1 2 1 0,-5-7-5 0,10 14-7 0,-3-4 1 15,-4 0-2-15,2-1-9 0,-1 2 12 16,1-4-1-16,-2 0-10 0,-1-1 6 0,0 4-10 0,-2-10-13 16,5 12-16-16,-4-7-14 0,-1-5-17 0,4 10-10 15,-4-10-18-15,3 8-7 0,-3-8-7 0,0 0-12 16,0 0-14-16,5 6-14 0,-5-6-12 0,0 0-20 16,0 0-9-16,14-15-13 0,-10 6-18 0,1 0-157 15,1-1-392-15,0-5 174 0</inkml:trace>
          <inkml:trace contextRef="#ctx0" brushRef="#br0" timeOffset="-151433.66">6164 12222 59 0,'0'0'230'15,"0"0"-18"-15,9-7-7 0,-9 7-13 0,0 0-4 16,0 0-8-16,0 0-4 0,20 10-9 0,-18-1-2 16,4-3-5-16,0 0 0 0,2 7-11 0,-2-1-7 0,2 0-1 15,1 7 0-15,-3-4-8 0,-2-3-19 0,1 4-5 16,0-1-13-16,-1 7 0 0,1-8-12 0,-2 6-11 15,2 1-4-15,-5-1-11 0,0-1-1 0,-5 2-16 16,0-6-23-16,-2 3-25 0,1-3-28 0,-5 1-31 16,-1 0-35-16,1-4-33 0,-3 5-33 0,-3-4-34 15,6-5-48-15,-6 5-194 0,5-6-479 0,-4 0 212 16</inkml:trace>
        </inkml:traceGroup>
      </inkml:traceGroup>
    </inkml:traceGroup>
    <inkml:traceGroup>
      <inkml:annotationXML>
        <emma:emma xmlns:emma="http://www.w3.org/2003/04/emma" version="1.0">
          <emma:interpretation id="{E4354839-77C9-49F7-A37A-813076E5F519}" emma:medium="tactile" emma:mode="ink">
            <msink:context xmlns:msink="http://schemas.microsoft.com/ink/2010/main" type="paragraph" rotatedBoundingBox="1674,14761 21026,14206 21070,15762 1718,16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841A6F-DA53-40E2-B275-BBF72B20646A}" emma:medium="tactile" emma:mode="ink">
              <msink:context xmlns:msink="http://schemas.microsoft.com/ink/2010/main" type="line" rotatedBoundingBox="1674,14761 21026,14206 21070,15762 1718,16316"/>
            </emma:interpretation>
          </emma:emma>
        </inkml:annotationXML>
        <inkml:traceGroup>
          <inkml:annotationXML>
            <emma:emma xmlns:emma="http://www.w3.org/2003/04/emma" version="1.0">
              <emma:interpretation id="{B337B05A-B803-4D76-B9A3-C41D808762A5}" emma:medium="tactile" emma:mode="ink">
                <msink:context xmlns:msink="http://schemas.microsoft.com/ink/2010/main" type="inkWord" rotatedBoundingBox="1690,15316 2344,15297 2372,16298 1718,16316"/>
              </emma:interpretation>
            </emma:emma>
          </inkml:annotationXML>
          <inkml:trace contextRef="#ctx0" brushRef="#br0" timeOffset="-48829.72">449 14674 45 0,'0'0'185'0,"-6"-8"-7"0,6 8-7 0,0 0-7 16,0 0-8-16,0 0-11 0,0 0-7 0,0 0-8 0,0 0-9 16,0 0-6-16,0 0-8 0,0 0-11 15,0 0-9-15,0 0-13 0,0 0-7 0,0 0-8 16,0 0-2-16,0 0 3 0,0 0-1 0,0 0 4 15,0 0-2-15,0 0 2 0,0 0 0 0,7 29 3 0,-3-21-6 16,-4-8-4-16,1 18 0 0,3-6 4 16,-1 2-4-16,-1-6-9 0,0 1-2 0,-1 3-1 15,0-2-4-15,2 2-3 0,-6-3-4 0,3-9-2 0,0 18-4 16,0-8-1-16,3 2-7 0,-3-3 1 16,0-9-1-16,0 18-1 0,0-7-3 0,0-11 2 0,-4 14-5 15,4-5 3-15,0-9-6 0,-1 12 1 16,1-12-1-16,0 10-13 0,0-10-13 0,0 0-10 0,-2 11-17 15,2-11-13-15,0 0-15 0,0 0-15 0,-2 10-15 16,2-10-32-16,0 0-36 0,0 0-30 16,0 0-200-16,0 0-433 0,0 0 192 0</inkml:trace>
          <inkml:trace contextRef="#ctx0" brushRef="#br0" timeOffset="-48636.62">489 14354 45 0,'0'0'125'0,"0"0"-22"0,0 0-20 0,0 0-14 16,0 0-24-16,0 0-20 0,0 0-19 0,0 0-17 15,22 18-71-15,-22-18-88 0,7 10 38 0</inkml:trace>
          <inkml:trace contextRef="#ctx0" brushRef="#br0" timeOffset="-47780.35">875 14883 65 0,'0'0'194'0,"0"0"-16"15,4-14-18-15,-4 14-3 0,8-4-10 0,-8 4-17 16,9-9-6-16,-3 6-9 0,-6 3-13 16,16-9-5-16,-8 5-3 0,3-2-13 0,-1 3-6 15,-3-3-10-15,4 3-7 0,-2-3-4 0,3 0-6 0,-3 5-13 16,-1-3-19-16,2 2-18 0,1-1-23 0,-1 1-25 15,-10 2-19-15,21-4-29 0,-6 4-34 0,-6-2-139 16,-9 2-291-16,22-3 129 0</inkml:trace>
          <inkml:trace contextRef="#ctx0" brushRef="#br0" timeOffset="-48113.72">947 14420 59 0,'9'-1'197'16,"-9"1"-11"-16,0 0-15 0,0 0-16 0,9-4-12 0,-9 4-12 15,6-8-11-15,-6 8-12 0,11-8-8 0,-7 2-12 16,4 0-6-16,-2-3-11 0,1 1-7 16,-1-2-8-16,1 1-2 0,-1-3-4 0,2-3-7 15,-5 6-5-15,2-4-6 0,-1 4 1 0,-1 3 0 0,1-8-9 16,-3 6-1-16,-1 8-4 0,0-18 1 0,0 18-3 16,-4-13-5-16,4 13-2 0,-7-14-2 0,5 9-4 15,2 5 2-15,-15-7-2 0,9 6 2 0,6 1-2 16,-15 0-2-16,15 0-1 0,-17 2-1 0,8-1 2 15,1 5 1-15,-1-2 3 0,1 5-1 0,1-1 1 16,-4 2 1-16,2 2 2 0,3 0 0 0,-1 4 3 16,2-4-1-16,0 9 2 0,2-7 5 0,-1 7 1 15,1 2-5-15,1-3 2 0,2 1 9 0,2 0 5 16,0 0 2-16,-1 1-2 0,0-2 2 0,3 2 2 16,-2-6 1-16,1 5 2 0,0-2 0 0,2 3 4 15,-1-2 1-15,1 2 3 0,-2-3-2 0,0 3-2 16,-1-2-2-16,2-1 2 0,-3 3-2 0,3 3-1 15,-2-5 0-15,-2 10-1 0,1-6-4 0,2-3-4 16,-3 1-2-16,1 0 7 0,-1-7-11 0,1 8 1 16,1-3-8-16,-4 0 3 0,2 3-4 0,0-3 0 15,0-6 1-15,-1-1-4 0,0 5 0 0,1-7 0 16,0 3 0-16,0 0-1 0,0-1-2 0,-3-5-5 16,2 1-11-16,1-9-7 0,0 19-17 0,0-10-18 0,0-9-16 15,-2 14-19-15,2-14-23 0,0 11-16 16,0-11-27-16,0 0-19 0,0 11-25 0,0-11-205 15,0 0-432-15,0 0 193 0</inkml:trace>
        </inkml:traceGroup>
        <inkml:traceGroup>
          <inkml:annotationXML>
            <emma:emma xmlns:emma="http://www.w3.org/2003/04/emma" version="1.0">
              <emma:interpretation id="{56068DD3-A63C-41E5-A2F1-B6BD4787C159}" emma:medium="tactile" emma:mode="ink">
                <msink:context xmlns:msink="http://schemas.microsoft.com/ink/2010/main" type="inkWord" rotatedBoundingBox="3165,14960 4701,14916 4728,15849 3192,15893"/>
              </emma:interpretation>
            </emma:emma>
          </inkml:annotationXML>
          <inkml:trace contextRef="#ctx0" brushRef="#br0" timeOffset="-46884.72">1931 14747 126 0,'0'0'158'0,"0"0"-9"0,0 0-10 16,12 4-5-16,-12-4-7 0,0 0-8 0,0 0-5 15,0 0-6-15,23-12-9 0,-16 6-8 0,-2 0-6 16,2-1-4-16,2 0-7 0,-1-3-6 0,2 2-6 16,1-4-7-16,0 1-1 0,1-5-7 0,2 1-2 15,-2-3-5-15,3 3-4 0,-1-6-3 0,4-7-10 16,-1-2 1-16,2 3-2 0,0-2-10 0,-2-2-1 15,-2 1-7-15,-4 6-10 0,6-3 3 0,-4-4 0 16,-2 7-2-16,1-4 3 0,-6 3 5 0,5-5-5 16,-5 8-2-16,-1 0-3 0,-1-2 5 0,2 3 1 15,-5-1 1-15,1 0 2 0,2 2 8 0,-2 1-2 16,-4 3 9-16,4 1 5 0,-2-1 3 0,-2 3 1 0,2-1 3 16,-1 1 3-16,1 0-3 0,-3 2-4 15,1 0 1-15,-2 5 5 0,4 6-5 0,-5-17-3 16,2 11 1-16,-1-1-6 0,4 7 4 0,-8-13-5 15,3 7-1-15,0 0-1 0,5 6-4 0,-12-6-1 0,12 6-2 16,-13-4 0-16,13 4-3 0,-16 0 0 0,16 0 1 16,-17 4-4-16,11-1 2 0,-2 0-4 0,-1 3 2 15,2-1 0-15,-1 1-1 0,-1 3 2 0,1 1 0 16,-1 1-2-16,1 1 0 0,2 2 3 0,1-2-1 16,-5 6 7-16,4-4 1 0,1 3 1 0,2-1 2 15,-1 2 0-15,-1 6 0 0,2-5 1 0,1 0 8 16,0 2-5-16,2 3 2 0,-1-2 3 0,1-1 0 15,1 1-3-15,3 1 5 0,-2 5 2 0,0-4-5 16,1-1-1-16,-1 0 1 0,2 2-2 0,0-1 0 16,0-2-3-16,1 2-1 0,-1-2-1 0,2-1-1 15,-4 1 1-15,2-1-2 0,1-2-2 0,1-1-2 16,-2-1-1-16,-1-3-1 0,5 0 1 16,-4-1 0-16,3 0 1 0,-1-2-1 0,2-1-3 0,0-2 6 15,2 2-5-15,0-4 2 0,3-2-4 0,0 1 4 16,0-2-3-16,4 0-5 0,-7-3 2 0,5-3-6 15,0 2 0-15,-2-4-2 0,3 0-2 0,0 1-1 16,-3 0-2-16,1-2-2 0,-1-2-1 0,-1 1 5 16,0 1-4-16,-3-3 5 0,0 3 0 0,2 0 2 15,-5 0-1-15,-1-1 5 0,-5 7 0 0,10-11 6 0,-7 8 2 16,-3 3 7-16,7-8 0 0,-7 8 3 16,7-5 1-16,-7 5-3 0,0 0 0 0,0 0-5 15,5-6-3-15,-5 6-1 0,0 0-2 0,0 0 1 16,0 0 0-16,0 0 5 0,0 0-5 0,9 16 6 15,-9-16-3-15,-3 15 4 0,6-6 3 0,-2-1-3 16,-1-8 2-16,-1 26 0 0,2-15-6 0,1 0 5 16,-4 3-2-16,5 0 1 0,-1-5-4 0,4 2 4 15,-6-4-3-15,2 2 0 0,0-1 0 0,-2-8-5 16,5 12-13-16,0-5-11 0,-5-7-6 0,5 6-23 16,1 0-21-16,-6-6-17 0,0 0-26 0,10 6-23 15,-10-6-34-15,0 0-36 0,0 0-209 0,0 0-451 16,23-17 199-16</inkml:trace>
          <inkml:trace contextRef="#ctx0" brushRef="#br0" timeOffset="-46111.43">2612 14315 58 0,'0'0'250'0,"1"-12"-28"0,-1 12-18 0,3-12-21 15,-3 12-19-15,5-10-19 0,-5 10-18 0,4-9-13 16,-4 9-16-16,5-6-12 0,-5 6-25 0,0 0-20 16,0 0-14-16,17 5-15 0,-17-5-10 0,10 7-9 15,-7-1-21-15,3 1-3 0,-1 1-7 0,0 2-4 16,0 4-7-16,1-2 9 0,0 1 3 0,-1 0 3 16,2-2-5-16,-2-1 4 0,0 1 6 0,2 2 8 15,-1-4-2-15,0 0 16 0,-2-3 11 16,0 1 15-16,1 0 9 0,0-2 18 0,-1 2 5 0,1 0 13 15,-5-7 7-15,9 10 1 0,-3-6 4 0,-1 3-4 16,0-1 3-16,0 2-2 0,-5-8-6 0,7 11-2 16,-2-6-4-16,-2 3 0 0,0-1-3 0,-1 1-7 15,3 0 0-15,-5-8-4 0,4 14-1 0,-1-8-4 16,-3-6-5-16,3 13-4 0,-1-8-3 0,-2-5-3 16,1 12 1-16,-1-12-6 0,3 8 1 0,-3-8-5 15,0 0 1-15,0 11-2 0,0-11-1 0,0 0 4 16,0 0-3-16,0 0-2 0,0 0-2 0,8 3 0 15,-8-3-2-15,0 0-2 0,15-14-3 0,-7 7-1 0,1-2-4 16,0-1-4-16,2-2-6 0,-1 0-2 16,2-6 1-16,0 5-2 0,0 1 5 0,-2 0-3 15,1 0 5-15,0-1 1 0,-2 4 3 0,2-2 8 16,-5 4 2-16,1 1 4 0,2 0 3 0,-2 0-1 16,-1 2-1-16,-6 4-5 0,12-6 0 0,-12 6 0 15,10-3-1-15,-10 3 2 0,0 0 5 0,13 5 7 16,-7 1 1-16,-6-6 6 0,5 13-2 0,-4-6-1 15,2 0 2-15,-2 3 0 0,0 0-6 0,-1 0-4 0,2-1 1 16,-2-9 2-16,0 17-5 0,0-9 9 0,0 2-12 16,0-10-1-16,0 17 2 0,2-8-7 0,-2-9 12 15,0 11-9-15,0-11-1 0,0 8-2 0,0-8 0 16,2 11-1-16,-2-11-2 0,0 0 3 0,0 0-1 16,0 0 0-16,0 0-8 0,0 0-5 0,0 0-4 15,23-11-6-15,-16 4-6 0,5-5-4 0,-2 0-4 16,2 0 2-16,-2 0-3 0,2-1 2 0,2-2 6 15,1-1 0-15,-1 4 3 0,2-4 3 0,1 5 1 16,-7 1 9-16,-1 1 4 0,-2 1 7 0,3 0 1 16,0 3 5-16,-4 2 0 0,2-1 0 0,-8 4 8 15,14-5 2-15,-6 4 15 0,-8 1-12 0,16 1 0 16,-7 1-2-16,1 6 0 0,2-3-1 0,-1 4 0 16,-1 0-4-16,-1 2 2 0,-1 3-4 0,4 7 0 15,-3-1-3-15,3-1-5 0,-4 6-18 0,-4-3-21 16,1 12-40-16,-3-5-46 0,-4 3-50 0,-3-7-55 15,-8 7-233-15,-1-4-496 0,-1 3 220 0</inkml:trace>
        </inkml:traceGroup>
        <inkml:traceGroup>
          <inkml:annotationXML>
            <emma:emma xmlns:emma="http://www.w3.org/2003/04/emma" version="1.0">
              <emma:interpretation id="{B7563F3D-2560-4354-B8A6-3CDA268CDE65}" emma:medium="tactile" emma:mode="ink">
                <msink:context xmlns:msink="http://schemas.microsoft.com/ink/2010/main" type="inkWord" rotatedBoundingBox="5881,14640 7814,14585 7850,15820 5917,15875"/>
              </emma:interpretation>
            </emma:emma>
          </inkml:annotationXML>
          <inkml:trace contextRef="#ctx0" brushRef="#br0" timeOffset="-41911.93">4815 14182 132 0,'0'0'245'0,"0"0"-23"0,0 0-21 15,6-12-14-15,0 9-14 0,-6 3-13 0,17-6-8 16,-7 3-10-16,4 0-11 0,0-1-5 0,3-1-13 15,6-1-8-15,-2 0-9 0,4 0-7 16,-2 2-10-16,1 1-8 0,-1-1-8 0,1 2-3 0,-4-1-11 16,-3 3-18-16,1-1-23 0,-5-1-24 0,3 4-22 15,-3-2-27-15,-2 1-23 0,0 2-23 16,-11-3-24-16,18-3-30 0,-5 3-33 0,-13 0-106 0,16-1-328 16,-8-1 145-16</inkml:trace>
          <inkml:trace contextRef="#ctx0" brushRef="#br0" timeOffset="-42161.74">5207 13633 35 0,'0'0'182'0,"8"-8"-8"0,-8 8-13 0,6-8-8 15,0 1-8-15,-6 7-13 0,7-8-8 0,0 2-3 16,-7 6-4-16,7-11 2 0,-4 3-8 0,-3 8-2 15,4-8-6-15,-4 8-11 0,3-10-5 0,-3 10-11 16,0-10-5-16,0 10-7 0,0 0-4 0,0 0-7 16,-10-12-2-16,10 12-9 0,-12-6-7 0,12 6-2 15,-20 0-4-15,11 0-1 0,9 0-1 0,-26 3-2 16,11-1-2-16,2 2-2 0,2 0 2 0,-4-2 3 0,1 2-5 16,1 1-1-16,1 3-5 0,3-3 1 15,0 1-2-15,1 0-2 0,-1 1 1 0,2 2 2 16,-2 1 1-16,1-2 0 0,3 3-2 0,0 3-1 0,1-3-1 15,1 5 14-15,-1-4-9 0,4 3 6 0,0 1 2 16,0-1 3-16,3 2 2 0,1 2 5 16,-4 1 3-16,4 0-4 0,-3 3 4 0,3-2 0 15,-3 0 6-15,6 2-4 0,-3-1 1 0,-2 1-1 0,6 0 1 16,-6-1-2-16,0 2 3 0,-2-2-6 0,3 1-2 16,-2-3-2-16,4 3-1 0,-5-2-2 0,0 0 0 15,0 1-4-15,0-3 1 0,-4 0-3 0,4 3-5 16,0-2-5-16,-1-4 1 0,0-2 3 0,1 0-1 15,0-1-4-15,-3 1 5 0,3-2-6 0,-1 0 1 16,0 1-3-16,-1-4 2 0,1 0-3 0,1-9-8 16,-7 18-15-16,6-12-13 0,-2 4-18 0,0-1-14 15,0 0-23-15,-2-1-25 0,-3 0-28 0,5-2-33 16,-3 0-24-16,6-6-30 0,-9 6-35 0,1-4-171 16,8-2-465-16,0 0 206 0</inkml:trace>
          <inkml:trace contextRef="#ctx0" brushRef="#br0" timeOffset="-41513.46">5513 13914 137 0,'0'0'204'0,"0"0"-5"0,0 0-14 16,0 0-6-16,0 0-8 0,0 0-8 0,-35 19-4 15,25-9-4-15,-1 0-10 0,-2 2-4 0,2 0-10 16,1 2-6-16,1-2-6 0,-2 5-14 0,1 2-6 15,2-4-9-15,-1 1-2 0,5-2-14 0,-1 0-5 0,-1 0-9 16,2-2-5-16,2 4-5 0,-1-4-3 16,2 1-3-16,1-2-6 0,0 0-5 0,1-3-11 15,4 1-12-15,-5-9-20 0,6 12-19 0,0-5-22 16,-1-1-30-16,2-1-22 0,3-2-24 0,-10-3-24 16,16 0-32-16,-3-3-45 0,-13 3-128 0,20-8-386 0,-10 1 172 15</inkml:trace>
          <inkml:trace contextRef="#ctx0" brushRef="#br0" timeOffset="-41222.62">5597 14057 149 0,'0'0'208'0,"0"0"-24"16,7-6-5-16,-7 6-8 0,0 0-12 0,0 0-10 16,0 0-14-16,8 15-11 0,-8-15-8 0,2 10-12 15,-2-10-2-15,5 12-11 0,-5-12-7 0,0 12-9 16,0-5-7-16,0-7-5 0,2 11-6 0,-2-11-7 15,0 10-4-15,0-10 1 0,0 0-11 0,3 12-3 16,-3-12 2-16,0 0-5 0,0 9-3 0,0-9-3 16,0 0 0-16,0 0 2 0,0 0-7 0,0 0-5 15,0 0-8-15,0 0-7 0,0 0-9 0,22-24 0 16,-15 17-1-16,-2-2-5 0,7-2-4 0,-7 1-3 16,7-4 4-16,-7 2 2 0,4-2 0 0,0 1 3 15,2 2 4-15,-5-1 3 0,5 2 10 0,-5 1 7 0,2-2 9 16,-3 5 5-16,2 0 4 0,-2 0 1 0,2 2 2 15,-7 4-6-15,10-10 1 0,-10 10-6 16,7-3 0-16,-7 3 5 0,10-3 4 0,-10 3-1 16,0 0 10-16,15 7 1 0,-12-1-2 0,3 1 1 0,-4 0-3 15,4-1 1-15,0 4-1 0,-1-4-5 16,3 5 0-16,-5 0-4 0,3 0-3 0,-3-2-3 16,-1-2-2-16,4 2 2 0,0 1-3 0,-3-4-1 15,-1 1-8-15,0 1-13 0,-2-8-20 0,5 13-18 0,-2-4-23 16,-3-9-22-16,2 11-25 0,-2-11-24 15,-2 9-16-15,2-9-12 0,0 0-26 0,0 0-186 16,0 0-407-16,0 0 181 0</inkml:trace>
          <inkml:trace contextRef="#ctx0" brushRef="#br0" timeOffset="-40984.91">6032 13834 87 0,'13'-3'225'16,"-13"3"-16"-16,0 0-6 0,9 11-12 0,-4-4-14 16,1-1-13-16,-1 1-4 0,1 4 0 0,1-1-13 15,-2 1-6-15,3 2-8 0,-4 1-8 0,4-2-10 16,-3 8-7-16,1 2-12 0,0-4-6 0,-1 3-11 16,-5 4-5-16,0-2-10 0,0 2-6 0,-5 0-2 15,-2 6-10-15,2-7-21 0,-7 4-31 0,-2 2-35 16,-2 1-44-16,-5-4-39 0,2-2-43 0,-4 0-55 15,-3-1-160-15,0-3-413 0,4-2 183 0</inkml:trace>
          <inkml:trace contextRef="#ctx0" brushRef="#br0" timeOffset="-40391.72">4657 14782 146 0,'0'0'178'0,"0"0"-14"0,0 0-9 0,0 0-15 15,0 0-8-15,0 0-8 0,0 0-3 0,0 0-12 16,32-5-2-16,-21 4-3 0,2 0-3 0,4-1-7 16,0-4-4-16,6 3 0 0,5 0-3 0,3-3-5 15,7 1-4-15,-1 0-5 0,5-2-3 0,2 2-4 16,2 0-7-16,5 1-2 0,13-2 0 0,1 2-10 16,-14 1-4-16,16-2-4 0,2 2-4 0,2 0-3 15,-2-2-1-15,2 3-3 0,2 6-5 0,-3-4-1 16,2 2-2-16,1-2-4 0,-2 1-1 0,1 0-1 15,-4-1 0-15,-3 2-2 0,-19 1-2 0,2-1-7 16,1-1-5-16,-6 1-10 0,-4-1-2 0,-2 1-1 16,-8 2-10-16,-6-2 1 0,-1-2-5 0,-5 0-4 15,0 1-3-15,-6-1 1 0,-2 0-1 0,-9 0 0 16,14 0-5-16,-14 0-11 0,8 3-6 0,-8-3-15 0,0 0-13 16,0 0-30-16,0 0-28 0,0 0-42 15,0 0-121-15,-31 4-330 0,31-4 146 0</inkml:trace>
        </inkml:traceGroup>
        <inkml:traceGroup>
          <inkml:annotationXML>
            <emma:emma xmlns:emma="http://www.w3.org/2003/04/emma" version="1.0">
              <emma:interpretation id="{FB1F9F18-9126-4326-8C6A-15ABDC460242}" emma:medium="tactile" emma:mode="ink">
                <msink:context xmlns:msink="http://schemas.microsoft.com/ink/2010/main" type="inkWord" rotatedBoundingBox="8506,15530 10706,15467 10721,15981 8521,16044"/>
              </emma:interpretation>
            </emma:emma>
          </inkml:annotationXML>
          <inkml:trace contextRef="#ctx0" brushRef="#br0" timeOffset="-30228.84">7321 14540 10 0,'0'0'150'16,"-5"-11"-6"-16,5 11-4 0,0 0-4 16,0 0-4-16,-4-9-8 0,4 9-5 0,0 0-4 15,0 0-11-15,-3-9-6 0,3 9-5 0,0 0-8 16,0 0-4-16,0 0-4 0,-5-8-3 0,5 8-2 0,0 0-2 16,0 0-5-16,0 0-3 0,-7-5-3 0,7 5-3 15,0 0 1-15,0 0-3 0,0 0-10 0,0 0-4 16,0 0-7-16,0 0 1 0,0 0-5 0,0 0-1 15,0 0-4-15,0 0-5 0,0 0 2 0,0 0-4 16,0 0 2-16,0 0-2 0,0 0 2 0,0 0 2 16,0 0 2-16,24 0-1 0,-24 0 2 0,25 0 2 15,-11 0-2-15,3 0 8 0,0 0-3 0,7-3 1 16,-2 0-1-16,0 0 1 0,2-2-6 0,-2 4-2 16,-1-1-2-16,-6 0-1 0,4 2-4 0,-2-3 2 15,0 3-3-15,0 0-2 0,0 1-2 0,-4-2 2 16,1 1-3-16,1 0-1 0,-6 0-3 0,2 3 6 15,0-1-4-15,-2 0 1 0,-9-2-2 0,17 0 0 16,-17 0-4-16,12 1 1 0,-12-1-1 0,15 2-1 0,-15-2-2 16,7 2 5-16,-7-2-3 0,10 4-2 15,-10-4 1-15,0 0 1 0,10 0-3 0,-10 0 2 16,0 0-2-16,0 0 0 0,0 0-8 0,9 6-4 16,-9-6-6-16,0 0-8 0,0 0-2 0,0 0-10 0,0 0-6 15,8 2-15-15,-8-2-7 0,0 0-10 0,0 0-12 16,0 0-9-16,0 0-12 0,0 0-19 0,0 0-18 15,0 0-16-15,0 0-154 0,-20 10-344 0,20-10 153 16</inkml:trace>
          <inkml:trace contextRef="#ctx0" brushRef="#br0" timeOffset="-29497.29">7255 14720 57 0,'0'0'154'0,"0"0"-11"0,0 0-12 0,0 0-8 16,0 0-2-16,0 0-5 0,0 0-7 0,0 0 0 0,0 0-10 15,0 0 5-15,0 0-5 0,0 0-10 0,0 0 2 16,28 2 0-16,-28-2-4 0,23-4-2 16,-8 1-1-16,-1 1-1 0,3 0-1 0,5 0-4 0,2 1-2 15,3-4-1-15,-3 2 1 0,1 0-3 0,4-2-4 16,7 1-3-16,-10 2-6 0,-1 0-2 16,1 1-5-16,3-1-5 0,-4-1-4 0,-2 0-5 0,2 2-6 15,-3 2-2-15,2-1-3 0,-2 0-2 0,-5 0-2 16,-2 3-4-16,-4-3 1 0,0-3-5 0,-2 6-3 15,-9-3 2-15,14-3-1 0,-14 3-5 0,11 3 2 16,-11-3-3-16,0 0 0 0,14-3-5 0,-14 3-2 16,0 0 2-16,0 0 0 0,7 8 1 0,-7-8-4 15,0 0-6-15,0 0-2 0,0 0-7 0,-3 12-8 16,3-12-9-16,0 0-12 0,-12 13-15 0,12-13-10 0,-9 10-13 16,4-6-16-16,5-4-17 0,-12 6-25 15,12-6-16-15,-8 8-20 0,8-8-25 0,-5 2-123 16,5-2-350-16,0 0 156 0</inkml:trace>
          <inkml:trace contextRef="#ctx0" brushRef="#br0" timeOffset="-29059.7">8280 14541 129 0,'0'0'208'0,"0"0"-14"0,0 0-17 0,0 0-15 15,0 0-11-15,0 0-12 0,0 0-6 0,0 0-5 16,0 0-9-16,0 0-5 0,0 0-5 0,0 0-6 15,0 0-10-15,0 0-4 0,-7 32-6 0,7-32-5 16,2 13-1-16,-2-13-6 0,0 16-6 0,5-10-5 16,-2 0-1-16,-3-6-4 0,9 14-7 0,-6-10-3 15,2 3-1-15,-5-7-7 0,12 11-1 0,-3-5-2 16,-1-4-2-16,1 2-1 0,1-3-1 0,5 0-5 16,-1-1 3-16,1 0-1 0,-1 0-3 0,3 0-4 15,-5-4-3-15,2 2 0 0,-4 0 1 0,5-3-6 16,-6 1-1-16,1 2 1 0,2-4-2 0,0-1 1 15,-4 3-2-15,1-4-3 0,-1 2 0 0,-2-5-5 16,2 3 1-16,-3-1-2 0,-1 1-2 0,-4 8-4 0,3-16-2 16,-3 7-1-16,0 0 3 0,0 9-5 0,0-16-2 15,-5 7-1-15,-2-2 5 0,5 1-2 16,-4 2 0-16,0-3 1 0,-2 5 1 0,-1-3 0 16,0 3 3-16,-2-1-2 0,2 2 2 0,-4 1 1 0,-1-1-1 15,2 2 0-15,-3 0 0 0,1 0 0 0,1 3 2 16,-1-2 1-16,-1 4 1 0,4-2-4 0,-4 2 3 15,3-1-1-15,-1 2-1 0,2 2 2 16,-1 0 0-16,0-1-1 0,2 1 1 0,-2 3 2 0,4-2-3 16,-1 0 0-16,1 5 3 0,-4-3 1 0,7 2-6 15,-2 1-2-15,0 1-10 0,3-3-12 0,-2 2-11 16,1 0-11-16,5-1-19 0,-2-2-11 0,2 5-15 16,0-4-12-16,-3 3-14 0,3-12-10 0,5 14-20 15,0-7-18-15,-2-1-141 0,-3-6-337 0,12 10 149 16</inkml:trace>
          <inkml:trace contextRef="#ctx0" brushRef="#br0" timeOffset="-28632.75">8522 14578 149 0,'0'0'145'0,"0"0"-6"0,0 0-5 16,0 0-3-16,9-4-1 0,-9 4-1 0,0 0-4 0,0 0-1 15,0 0-5-15,0 0-6 0,0 0-8 0,0 0-7 16,0 0-6-16,0 0-12 0,0 0-7 0,0 0-3 16,0 0-5-16,0 0 1 0,0 0-2 0,0 0-2 15,0 0 0-15,11 13-3 0,-11-13-2 0,4 8-4 16,-4-8 3-16,5 8-7 0,-5-8 0 0,5 11 1 16,2-7 1-16,-2 0 1 0,-5-4-1 0,10 8 2 15,-3-6 0-15,2 2-2 0,-1-1-2 0,6 0 0 16,1 0-2-16,0-1-6 0,0 5-2 0,2-6-5 15,0-1-1-15,4-1-4 0,-4-2-1 0,-3 2-5 16,3 1 2-16,0-3-3 0,-3 1 0 0,1-2-2 16,-1 2-5-16,2-2-2 0,-4-1 2 0,2 1-2 15,-5 0 7-15,-1 0-9 0,2-4 0 0,-3 6-1 16,2-4 4-16,-4-3-8 0,1 3 2 0,-2-3-1 16,-4 9 3-16,2-14-5 0,-2 4-2 0,0 10 0 15,0-19-2-15,-2 9 1 0,-1-4 6 0,-4 1-5 16,2 3-3-16,-1-2-3 0,-2 3 5 0,-1-5-2 15,1 6 2-15,-4-1-3 0,3-1-3 0,-2 2 2 0,-3-1-1 16,0 6-3-16,3-3 6 0,-3 4-2 16,-2-2-3-16,-1 4 2 0,3 4 0 0,-3-3 4 15,0 0-5-15,1 5 0 0,-1 0-3 0,3 0-7 0,-1 2-9 16,1 2-11-16,-3 3-11 0,5-1-17 0,-5 0-19 16,0 3-17-16,3-1-21 0,-1 1-18 15,2 4-27-15,4-8-25 0,-3 8-31 0,1-4-175 0,-2 0-429 16,3-1 190-16</inkml:trace>
          <inkml:trace contextRef="#ctx0" brushRef="#br0" timeOffset="-25766.39">9432 14596 127 0,'0'0'213'0,"5"-7"-7"15,-5 7-14-15,0 0-13 0,0 0-13 0,0 0-11 16,9-2-8-16,-9 2-12 0,0 0-9 0,0 0 1 0,0 0-6 15,7 15-2-15,-7-15-12 0,0 12-10 0,0-12-3 16,-1 17-8-16,-1-7-7 0,-2 3-7 0,-2-3-6 16,3 4-9-16,-5-1 1 0,-1 5-11 0,0-5-7 15,1 4-2-15,-3 2-12 0,0 0-18 0,1-4-19 16,2-4-20-16,-3 5-20 0,2-2-22 0,1-1-22 16,-1-1-21-16,4-2-23 0,0-3-20 0,1 1-26 15,4-8-153-15,-5 10-367 0,5-10 163 0</inkml:trace>
        </inkml:traceGroup>
        <inkml:traceGroup>
          <inkml:annotationXML>
            <emma:emma xmlns:emma="http://www.w3.org/2003/04/emma" version="1.0">
              <emma:interpretation id="{23EF24B1-5CA3-47DD-ABF3-C250BF55481B}" emma:medium="tactile" emma:mode="ink">
                <msink:context xmlns:msink="http://schemas.microsoft.com/ink/2010/main" type="inkWord" rotatedBoundingBox="11124,15061 13834,14983 13855,15708 11145,15786"/>
              </emma:interpretation>
            </emma:emma>
          </inkml:annotationXML>
          <inkml:trace contextRef="#ctx0" brushRef="#br0" timeOffset="-24319.69">10771 14179 16 0,'10'7'203'0,"-10"-7"-14"0,3 8-13 16,-3-8-12-16,2 15-11 0,-2-1-7 0,0-3-14 15,-4 2-9-15,1 2-9 0,0 4 1 0,-2 1-10 0,-2-1-6 16,1 0-7-16,-5 2-10 0,-1-3-9 0,1 4-4 15,-5-2-8-15,2 2-4 0,-3-3-8 16,-7 4-3-16,3-5-6 0,-4 0-2 0,-2 3-3 16,5-6-5-16,1 0-5 0,-2-2 2 0,0 1-3 0,1-1-4 15,-2-1-4-15,1-3 0 0,-1 4-1 0,1-3-8 16,0-3-2-16,0-3-9 0,-2 2-3 16,1 0-4-16,1-3-2 0,1-1-7 0,-3-2-4 0,3-1-4 15,-2 0 2-15,1-2-6 0,-5 0 0 0,1 0-2 16,2-6-5-16,1 3 1 0,1-1-1 0,1-4 3 15,-1 2-1-15,2-1 6 0,4-2 2 0,6 2 5 16,-2-1 1-16,3-2 4 0,4 1-2 0,1-4 2 16,2 1 1-16,0-2 5 0,6-5 3 0,1 3 0 15,0-3-1-15,2 2 3 0,4-2-4 0,3-6 4 16,-2 4 0-16,6-3 2 0,8 2-1 0,-1-1 4 16,1 0-1-16,3 2 1 0,1-4 4 0,1 3 7 15,-1 3 2-15,1 0 4 0,3-1 0 0,-2 2 7 16,3 1 2-16,-1-1 5 0,-3 4 2 0,-1 2-4 15,5-1-1-15,-10 7 0 0,4 0 0 0,3-1-2 16,-3 3 2-16,-1 0-4 0,-1 1 2 0,0 3 2 16,1 2 0-16,-4 1 1 0,3 3-4 0,-5 1 1 15,1 2-4-15,1 0 1 0,-9 4 4 0,3 1 1 0,3 4 1 16,-6 6 2-16,-2-4 5 0,5 0 0 0,-7 5-4 16,1-3 0-16,-3 4-3 0,-1 0 3 15,8 9 0-15,-9-10-5 0,2 9 1 0,0-8-3 16,-1 2-3-16,-1-3-2 0,1 2-2 0,-3-4-1 0,1-3 0 15,4 1-3-15,-4-3 2 0,2 1 1 0,-1-5-2 16,-1 3-1-16,5-4 2 0,0-1-2 16,-2-1 0-16,0-2-2 0,2-2 1 0,-1 0-1 0,4-3 0 15,0 2-3-15,3-3-1 0,-1 0 0 0,0-2 1 16,1-2-4-16,-2 1-4 0,2-6-4 0,0 3-1 16,-5 0-4-16,4-1-3 0,-2-1 1 0,-1-2-1 15,1 1 2-15,-2 3 0 0,-4 0 3 0,1 2 3 16,-2-2-2-16,-6 6 0 0,15-9 3 0,-13 7-1 15,-2 2 0-15,7-4-3 0,-7 4 0 0,0 0 4 16,10-5-4-16,-10 5 1 0,0 0 1 0,0 0 3 16,0 0 0-16,0 0 0 0,16 8 0 0,-16-8 1 15,5 10 0-15,-1-8 5 0,-4-2-4 0,11 7 6 16,-5-4-1-16,-6-3 7 0,16 6 0 0,-8-6 1 16,7 0 4-16,-1 0-1 0,3-2-5 0,0 2-1 0,1-1-2 15,5-6 4-15,3 2-1 0,-1 2 1 16,-1-6-3-16,10 0 1 0,-7 2-4 0,-3 1-1 15,7-6 1-15,-7 0 0 0,-2 0-1 0,0 2 0 16,-2-2-3-16,-6 3-4 0,-1-1-3 0,-2 0 4 0,-3 3-5 16,-3 0-1-16,-1 0-2 0,-4 7 0 15,-3-11-4-15,3 11 5 0,0 0 1 0,-17-3 0 16,4 2 1-16,-3 2-1 0,2 3 3 0,-3 4 0 0,0-5 0 16,-3 6 5-16,5-3 0 0,-6 5 3 0,2 3 3 15,1-1 0-15,6 1-2 0,1-4-2 0,0 2 3 16,3 0 0-16,2 0-2 0,-1 0 0 0,3 2 2 15,-1-3-1-15,4 1-2 0,1-2 3 0,0-10 0 16,5 15 1-16,-2-9 0 0,3 0 1 0,5-2 0 16,-2 1-4-16,4-5 4 0,0 0-3 0,4 0 1 15,0-5-1-15,0 2 0 0,3-4 0 0,2 1 1 16,-1-4 0-16,-2 0-1 0,5-1 0 0,-2-1 0 16,2-3-1-16,4-3 0 0,-5 5 1 0,5-4-3 15,-7 7 3-15,-1-3-2 0,-1 3 0 0,-6 0 0 16,2 6 0-16,-1-2-2 0,-2-2-1 0,-3 6 1 15,-1-4-2-15,1 3 3 0,-9 3-4 0,15 0 1 16,-15 0 1-16,11 0 2 0,-11 0 6 0,11 4 1 16,-11-4 4-16,5 11 1 0,-5-11 4 0,5 10 0 0,-3-1-2 15,-1-2 0-15,-1-7-4 0,2 17 0 16,0-11-1-16,-2-6 1 0,1 15-1 0,-1-8-1 16,0-7 1-16,4 9-4 0,-4-9 3 0,0 0-2 15,0 16 1-15,0-16 0 0,0 0 1 0,3 8-3 0,-3-8 2 16,0 0 1-16,7 3 1 0,-7-3-4 0,0 0 2 15,20-8-3-15,-7 4 2 0,2 2-5 16,2-6-1-16,1 0-4 0,4-3-9 0,2 1-5 16,7-6-1-16,-1 2-1 0,3 1 2 0,-8 2 2 0,5-3 0 15,-4 8 1-15,-3-1 2 0,-1 1 1 0,-2 0 1 16,-4 4 0-16,2 1 4 0,-5-1 1 0,3 1 4 16,-4 4-1-16,-2-3 7 0,-2 3-2 0,2-1 4 15,-3 3 3-15,-1 0 2 0,1 2 3 0,-2 0 3 16,2 4-1-16,-3-1 0 0,-2-1-2 0,2 3 4 15,-2 3-5-15,-2-3-2 0,0 4-6 0,0-5-21 16,-2 5-22-16,1-3-29 0,1-1-35 0,-3 0-27 16,2 1-29-16,1-4-30 0,1 0-213 0,3-2-433 15,1 1 191-15</inkml:trace>
        </inkml:traceGroup>
        <inkml:traceGroup>
          <inkml:annotationXML>
            <emma:emma xmlns:emma="http://www.w3.org/2003/04/emma" version="1.0">
              <emma:interpretation id="{A4DC9C49-754D-4AA7-9B71-B4630FCBD335}" emma:medium="tactile" emma:mode="ink">
                <msink:context xmlns:msink="http://schemas.microsoft.com/ink/2010/main" type="inkWord" rotatedBoundingBox="14604,14710 16241,14663 16270,15667 14633,15714"/>
              </emma:interpretation>
            </emma:emma>
          </inkml:annotationXML>
          <inkml:trace contextRef="#ctx0" brushRef="#br0" timeOffset="-23456.75">13375 14309 213 0,'-4'-4'293'0,"4"4"-20"0,-7-9-23 15,7 9-26-15,0 0-24 0,7-15-17 0,-7 15-20 16,12-7-15-16,-1 4-13 0,1-2-16 0,3 3-6 15,2 0-14-15,-4-1-11 0,5 0-6 0,4-1-10 16,2 2-8-16,1-2-6 0,1 2-8 0,0 0-3 0,-3 1-7 16,5 1-15-16,-5-1-22 0,0-1-26 15,-1-1-26-15,-4 5-25 0,3-1-22 0,-4-2-30 0,3 1-29 16,0-3-30-16,-3 3-188 0,2-3-403 0,-2 1 179 16</inkml:trace>
          <inkml:trace contextRef="#ctx0" brushRef="#br0" timeOffset="-23564.7">13815 13871 187 0,'13'-10'183'0,"0"1"-11"16,1 3-13-16,0-4-10 0,-1 3-17 0,0-3-9 16,3 1-10-16,-3-1-5 0,-1-2-5 0,-1 3-6 15,1-5-8-15,-1 2-1 0,-5-2-6 0,3 2-10 16,-2 0-3-16,-2-1-2 0,-2 0-6 0,-1 1-3 16,-2 1-4-16,-2-3-5 0,-1 3-3 0,-3 2-4 15,-1 2-6-15,-1 1-6 0,-5 0 0 0,0 1-2 16,-4 3-6-16,1 0 11 0,-7 0-12 0,-1 6-2 15,2 0-3-15,-2 0 2 0,2 5-2 0,3 0-1 16,-4 0 2-16,6 4-2 0,-2 1-1 0,6-4 2 16,-2 7 2-16,2 2 1 0,0 0 4 0,3 3 5 15,-2 1 1-15,5-1-2 0,0 2 1 0,0 10 0 0,2 0 0 16,2-5 0-16,2 6 6 0,1 0-2 0,-4 0 2 16,5 0-1-16,-1-5-5 0,3 4 4 0,-2 0 2 15,-2-1-2-15,1-9 1 0,1 7 0 16,-2 1 1-16,2-8-3 0,-2 1 0 0,2-2-1 0,-2 2 3 15,-2-2-5-15,6-2-4 0,-3-1 1 0,0 3-2 16,0-7-2-16,1-3-3 0,-1 3 1 0,0-4-3 16,2 2 0-16,-4-4-5 0,2 2-1 0,0-12-19 15,0 16-23-15,0-7-18 0,0-9-27 0,0 12-33 16,0-12-21-16,-1 11-28 0,1-11-34 0,3 10-36 16,-3-10-206-16,0 0-472 0,0 0 209 0</inkml:trace>
          <inkml:trace contextRef="#ctx0" brushRef="#br0" timeOffset="-23266.26">14191 14021 11 0,'0'0'277'0,"-14"0"-20"16,14 0-18-16,-13 8-18 0,4-2-8 0,1 4-15 15,-2-1-10-15,1 4-10 0,0-1-6 0,-1-1-14 16,3 4-13-16,-5 1-12 0,1 3-13 0,5-5-16 15,-1 0-4-15,2 0-11 0,0 2-12 0,0-4-8 16,2 1-5-16,-1 1-6 0,3 0-4 0,1-3-3 16,1-1-6-16,0 2 0 0,3-3-18 0,3 1-21 15,-2-2-21-15,0-2-20 0,3 1-24 0,1-2-22 16,4 0-21-16,-1-3-16 0,4 1-20 0,-3-3-15 16,4-5-14-16,-3 0-11 0,7-1-16 0,1-6-150 15,-3 3-372-15,-1-3 165 0</inkml:trace>
          <inkml:trace contextRef="#ctx0" brushRef="#br0" timeOffset="-22851.23">14347 14208 184 0,'10'-10'101'0,"-4"4"17"0,-1 0 25 0,-2-1 12 16,-3 7 3-16,5-12 7 0,-5 12 1 16,7-8-1-16,-7 8-2 0,0 0-11 0,4-5-15 15,-4 5-14-15,0 0-15 0,0 0-13 0,0 0-10 0,0 0-3 16,0 0-8-16,0 0 0 0,0 0-8 0,0 0-1 16,10 14-5-16,-10-14 2 0,0 14-4 0,0-14-5 15,0 12 0-15,0-12-9 0,1 15-6 0,1-8-4 16,-2-7 0-16,-2 15-5 0,2-15 0 0,0 9-5 15,0-9-2-15,0 0-2 0,2 13 1 0,-2-13-3 16,0 9-1-16,0-9 0 0,0 0-1 0,6 4 0 16,-6-4-5-16,0 0 0 0,16-1-3 0,-16 1 3 15,13-6-11-15,-6 0-1 0,0 3-6 0,3-7-1 16,-1 1-1-16,2 3 5 0,1-5-6 0,-1 1 0 16,0 0 3-16,2-1 0 0,-1 1 0 0,1 2-1 15,-1-2 3-15,0 0 3 0,-3 5-1 0,-2-1 6 16,-1 2 0-16,1-2 3 0,-7 6-3 0,10-5 3 15,-10 5 0-15,8-2 1 0,-8 2 6 0,0 0 0 16,14 0 1-16,-14 0 3 0,7 7 1 0,-7-7 1 0,5 13 1 16,-4-6-4-16,-1-7 0 0,6 14-2 15,-6-5-2-15,0-9 1 0,1 16-3 0,2-7 1 16,-3 0 1-16,0-9-1 0,0 14-2 0,1-6-2 0,-1-8-11 16,0 12-16-16,0-12-22 0,1 12-19 15,-1-12-25-15,0 12-19 0,0-12-11 0,0 0-12 16,1 9-2-16,-1-9-18 0,0 0-17 0,0 0-5 15,0 0 7-15,0 0-5 0,21-12-14 0,-14 6-116 0,1-3-324 16,1-1 144-16</inkml:trace>
          <inkml:trace contextRef="#ctx0" brushRef="#br0" timeOffset="-22635.65">14957 13940 119 0,'0'0'188'0,"6"-7"-15"0,-6 7-7 16,0 0-5-16,0 0-11 0,0 0-4 0,0 0-7 15,16 14 6-15,-15-7-5 0,3 5-1 0,-3 0-1 16,2 1-7-16,0 1-7 0,-2 4-7 0,0-1-8 16,-1 0-7-16,3 5-4 0,-3-7-4 0,-3 8-8 15,1-6-9-15,-2 4-5 0,1-6-6 0,-2 1-9 16,-4 2-4-16,1 1-5 0,-4-2-9 0,0 2-19 16,-3-1-27-16,-1-2-34 0,2-1-37 0,-3 0-33 15,1 1-45-15,7-7-37 0,-3-1-226 0,-2 2-453 0,7-6 201 16</inkml:trace>
        </inkml:traceGroup>
        <inkml:traceGroup>
          <inkml:annotationXML>
            <emma:emma xmlns:emma="http://www.w3.org/2003/04/emma" version="1.0">
              <emma:interpretation id="{FD4EFE07-632C-43B3-9886-C35BCFD49B76}" emma:medium="tactile" emma:mode="ink">
                <msink:context xmlns:msink="http://schemas.microsoft.com/ink/2010/main" type="inkWord" rotatedBoundingBox="16897,15055 18286,14942 18308,15210 16919,15324"/>
              </emma:interpretation>
            </emma:emma>
          </inkml:annotationXML>
          <inkml:trace contextRef="#ctx0" brushRef="#br0" timeOffset="-21603.29">15668 14229 147 0,'-9'2'219'0,"9"-2"-14"16,0 0-16-16,0 0-6 0,0 0-9 0,0 0-8 0,0 0-9 16,0 0-9-16,41-6-7 0,-28 4-6 15,4-1-10-15,3-1-3 0,5 1-8 0,-2-1-8 16,-2 2-7-16,0-1-12 0,-4-3-8 0,2 3-9 0,-2 2-7 16,0-1-1-16,-3 2-9 0,-2 0-15 0,-2 0-13 15,2 0-26-15,-12 0-21 0,17 0-25 16,-17 0-17-16,16 0-23 0,-16 0-19 0,13 3-29 0,-8 0-21 15,-5-3-38-15,10 3-156 0,-10-3-378 0,13-3 168 16</inkml:trace>
          <inkml:trace contextRef="#ctx0" brushRef="#br0" timeOffset="-21827.72">15724 14041 19 0,'0'0'175'0,"-16"-1"-1"0,16 1-6 0,0 0-2 0,0 0-6 16,-12-4-2-16,12 4-6 0,0 0-7 0,0 0-9 15,0 0-9-15,0 0-11 0,0 0-11 0,0 0-10 16,-11-1-6-16,11 1-10 0,0 0 3 0,0 0-1 15,0 0-1-15,0 0 1 0,0 0 0 0,0 0-1 16,47 0-2-16,-30 0-4 0,6-2-3 0,1-1-6 16,3 2-3-16,1 1-2 0,8-5-5 0,-2-1-5 15,-8 6-1-15,10-6-6 0,-10 6-4 0,0-4-1 16,-1 1-2-16,-2 0-7 0,-2-1 0 0,-5 2-6 16,0-1-1-16,-5 1-4 0,3 1-1 0,-7 1-2 0,-7 0-6 15,15-3-3-15,-15 3-9 0,9-4-5 16,-9 4-10-16,0 0-12 0,0 0-12 0,0 0-16 15,0 0-17-15,0 0-26 0,0 0-17 0,0 0-11 0,-16 20-15 16,6-14-20-16,-3-1-19 0,-3-1-31 0,0 4-145 16,-3 1-388-16,-3-3 172 0</inkml:trace>
          <inkml:trace contextRef="#ctx0" brushRef="#br0" timeOffset="-20959.99">16444 13941 281 0,'-9'-6'290'0,"9"6"-20"0,0 0-22 15,0 0-25-15,-8-6-21 0,8 6-19 0,0 0-20 16,0 0-8-16,0 0-14 0,-15 14-7 0,15-14-10 16,-6 13-1-16,5-4-5 0,-4 2-8 0,3-2-10 0,2-9-8 15,-1 20-2-15,-1-7-6 0,4-1-3 16,-1 0-2-16,1-1-11 0,-1-2-6 0,4 3-3 15,1 1-4-15,-1-3-4 0,0 0-7 0,0-2-3 16,3 1-4-16,1-1 1 0,-1-3-10 0,3 1 4 0,2-3-8 16,-2 2 0-16,0-4-5 0,5 1-1 0,-5-2 4 15,2 0-7-15,0-3-10 0,2-2-2 16,-6-1-3-16,5 0-3 0,-2-4 2 0,-3 4-4 0,3-3-4 16,-3-3-6-16,2 2-1 0,-5-1 3 0,-1 1 2 15,2 1-5-15,-4-1 6 0,4-1 1 0,-4 1 2 16,-2 2 1-16,-1 8 6 0,6-13 0 0,-3 10 3 15,-3 3 4-15,0 0-2 0,3-11 0 0,-3 11 0 16,0 0-3-16,4-9-3 0,-4 9 1 0,0 0 0 16,0 0-5-16,0 0 1 0,0 0 2 0,0 0-2 15,0 0 1-15,0 0 3 0,0 0-4 0,0 0 4 16,8 27-1-16,-6-21 4 0,-2-6-4 0,3 18-1 16,0-10-1-16,-1 2 3 0,2-4 0 0,-1 4 2 0,1-1 1 15,1 2-3-15,2-3 2 0,3 2 8 16,-3-6-4-16,3 2-3 0,2 0 3 0,0-2-3 15,2 2 2-15,2-5 0 0,-1 1 1 0,1-2-4 0,1-2 3 16,0 1-5-16,0 0 0 0,5-8 2 0,-7 5 0 16,-1-2 2-16,0 0 3 0,-2-2-1 0,2 1-2 15,-2-1-3-15,-4-2 0 0,1 0 1 16,-2-1 6-16,-1-5-12 0,-2 2-4 0,-1 1 2 0,-2-2-6 16,-1-1 2-16,0 1-7 0,0 1-7 0,-1 1-7 15,-2 1-2-15,-1-1-13 0,-1 4-5 0,2 3-13 16,0-3-15-16,3 9-14 0,-8-13-14 0,4 7-17 15,4 6-17-15,-7-9-21 0,7 9-22 0,0 0-2 16,-6-6-10-16,6 6-17 0,0 0-141 0,0 0-382 16,0 0 169-16</inkml:trace>
        </inkml:traceGroup>
        <inkml:traceGroup>
          <inkml:annotationXML>
            <emma:emma xmlns:emma="http://www.w3.org/2003/04/emma" version="1.0">
              <emma:interpretation id="{2971B49B-3A73-4114-A4B8-4265CF9C8D93}" emma:medium="tactile" emma:mode="ink">
                <msink:context xmlns:msink="http://schemas.microsoft.com/ink/2010/main" type="inkWord" rotatedBoundingBox="18641,14427 21030,14358 21069,15718 18680,15787"/>
              </emma:interpretation>
            </emma:emma>
          </inkml:annotationXML>
          <inkml:trace contextRef="#ctx0" brushRef="#br0" timeOffset="-20625.74">17591 13608 155 0,'0'0'191'0,"0"0"-6"0,-6-12-10 0,6 12-9 16,0 0-7-16,0 0-7 0,-3-10-9 0,3 10-13 15,0 0-9-15,-12 0-3 0,12 0-2 0,0 0-2 16,-25 13-2-16,12-4-4 0,1 1-4 0,-5 4-2 15,5 1-7-15,-3 4-2 0,4-2-1 0,-1 2-5 16,-1 0-7-16,3 2-4 0,1-2-1 0,0 0-7 16,2 1-3-16,3 2-10 0,2-4-2 0,0 0-5 15,5 3-6-15,-2-6 1 0,3-2-5 0,3 7-1 16,-3-4-6-16,2-3 0 0,2 1-6 0,1-6-16 16,2 4-25-16,-4-4-22 0,5 2-26 0,-4 0-27 15,5-4-27-15,-6-1-33 0,0-1-27 0,5-3-30 0,1 0-231 16,-2-2-475-16,6-3 211 0</inkml:trace>
          <inkml:trace contextRef="#ctx0" brushRef="#br0" timeOffset="-19847.23">18029 13709 14 0,'0'0'207'16,"11"1"-15"-16,-11-1-10 0,0 0-14 0,12 5-12 15,-12-5-8-15,11 7-16 0,-6-3-9 0,0 2-4 16,-5-6-8-16,7 13 4 0,-2-6-9 0,-3 0-7 16,4 4-7-16,-4-2-5 0,1 0-8 0,-2 1-8 15,-1-1-4-15,3 3-1 0,-6 3-6 0,2-3-7 16,-4-1-3-16,-2 3-6 0,-3-3-1 0,-2 1-6 15,-1-2-2-15,-4 5-6 0,-3-5 2 0,-2 6-6 16,0-5-2-16,0 1-8 0,1-3-5 0,-2-1-9 16,3-2-8-16,-1 0-6 0,1-4-7 0,4-2-2 15,-1 3-1-15,0-7-4 0,3 2-3 0,1-3-9 16,0 1-6-16,4 0-12 0,1-4-6 0,1-1-7 16,3 3-11-16,2-6-8 0,2 12-8 0,1-16 4 15,2 4-1-15,2-1 14 0,1 4 4 0,4-3 9 0,0 3 5 16,2 0 18-16,-3-2-3 0,5 4 20 15,1 1 7-15,0 2 14 0,1-2 4 0,-2-3 19 16,3 6 11-16,0-4 9 0,0 5 5 0,3-2 5 0,-4 2 2 16,1 2 7-16,1 0 3 0,0 0 0 0,3 0 3 15,-2 3-3-15,-2 2-5 0,-3-1 1 0,3 1-4 16,4 5 5-16,-3 0-7 0,2 2 1 0,-1 3-4 16,-2-4 2-16,-1 2-3 0,0 2-7 0,1 4 5 15,-2 2-5-15,4 6 0 0,-5-7-4 0,6 7 0 16,-6 0-2-16,2 4-1 0,1 2-4 0,-4-3-2 15,3 1 2-15,-5 1 0 0,1-2 0 0,-3 3 0 16,-1-3-1-16,-1-1-2 0,-2 3-4 0,-3-1-2 16,-2 1 0-16,-1-8-1 0,0-2 0 0,-3 5-6 15,-3-8 3-15,2 4-2 0,-5-2 2 0,-2-1-2 0,-1-5 1 16,0 0-2-16,-4 0-2 0,-3-4-2 16,1-1 0-16,3-2 2 0,-5-3 4 0,-1 1 4 0,0-3 0 15,-1 0 5-15,5-3-6 0,1-3 3 0,0 1-1 16,-4-2-3-16,4-1 0 0,1 1 1 0,3-3 1 15,-2-4-1-15,3 3-4 0,0-6 2 16,4 3-1-16,3-5-3 0,1 1 1 0,3-7-1 0,1 0-4 16,1-3 1-16,6 3-3 0,-1-3 2 0,9-7-1 15,-2 1-1-15,5 0 1 0,3-1-2 0,-3 3-2 16,4-1 2-16,2-3-2 0,-2 5 1 0,2-1 1 16,-1 2 1-16,1-2 0 0,1 4 4 0,-5-1-3 15,-4 9-1-15,0 1-4 0,-3-1-1 0,-3 5-15 16,1-2-15-16,-1 3-25 0,-3 1-29 0,1 1-28 15,-2 1-27-15,-1 2-38 0,2-1-36 0,-2 1-233 16,-5 6-483-16,7-14 215 0</inkml:trace>
          <inkml:trace contextRef="#ctx0" brushRef="#br0" timeOffset="-19562.74">18606 13738 100 0,'0'0'242'0,"0"0"-15"0,0 0-15 0,-22 8-8 0,17-2-14 16,-2-1-8-16,1 3-8 0,-2-2-5 0,4 2-11 16,-4 1-13-16,2 0-15 0,1 3-11 0,-2-2-9 15,2 5-9-15,0-5-11 0,2 2-5 0,2 3-12 16,-3-3-5-16,4 3-6 0,-4-5-5 0,4 3-5 15,-2 1-4-15,4-2-8 0,2 1-18 0,-3-2-18 16,3-4-25-16,-1 5-22 0,0-5-26 0,3 0-28 16,-4 1-26-16,4-2-27 0,-6-6-29 0,17 0-39 15,-8 0-143-15,-9 0-391 0,21-6 173 0</inkml:trace>
          <inkml:trace contextRef="#ctx0" brushRef="#br0" timeOffset="-19111.42">18787 13852 156 0,'6'-6'226'0,"-6"6"-23"0,0 0-14 0,0 0-8 16,0 0-14-16,13 0-8 0,-13 0-10 0,0 0-9 15,7 11-12-15,-7-11-3 0,7 10-10 16,-4-4-9-16,1 0-7 0,-4-6-9 0,4 14-9 0,-1-8-6 16,-3-6-6-16,1 13-7 0,1-5-7 0,0-1-3 15,-2-7-6-15,0 11-5 0,0-11-2 16,0 0-3-16,1 12-1 0,-1-12-5 0,0 0-1 0,0 0-4 15,-1 10 1-15,1-10-3 0,0 0 1 0,0 0-7 16,0 0-15-16,0 0-4 0,0 0-6 0,0 0-7 16,20-25-7-16,-15 19-3 0,2-4-3 15,3-3-1-15,-3 1-1 0,3 0 2 0,-1 1 1 0,2-2 3 16,-1 5 2-16,0-5 7 0,0 5 8 0,-1-2 5 16,-4 4 11-16,3 2 8 0,-4-2 5 0,-4 6 4 15,9-7 0-15,-9 7-3 0,9-5-4 0,-9 5 3 16,0 0 4-16,13-3 1 0,-13 3 6 0,0 0 1 15,15 9 0-15,-13-5-1 0,3 2 8 0,-5-6 1 16,7 12-6-16,-2-3-1 0,-1-3-2 0,-1 0-3 0,2 4-3 16,-1-4-2-16,-2 1-2 0,-2-7-5 0,4 16 1 15,-1-9-3-15,0 1-16 0,-3-8-15 16,2 10-25-16,-2-10-25 0,4 10-24 0,-4-10-27 0,0 0-19 16,0 9-19-16,0-9-23 0,0 0-24 0,0 0-203 15,0 0-436-15,0 0 193 0</inkml:trace>
          <inkml:trace contextRef="#ctx0" brushRef="#br0" timeOffset="-18901.76">19255 13699 9 0,'0'0'234'0,"0"0"-10"16,0 0-8-16,0 0-15 0,16 11-8 0,-14-3-6 15,2-2-11-15,0 3-9 0,0 3 1 0,1 2-17 16,-1-2-6-16,-1 3-6 0,2-1-11 0,-1-1-12 15,-2 3-11-15,4-3-4 0,-2 2-15 0,-2 1-4 16,2-1-7-16,-3-2-11 0,2 0-2 0,-3 2-8 16,1-4-4-16,-2 0-4 0,1 0-8 0,-4 2-14 15,0-5-19-15,2 0-19 0,2-8-23 0,-11 13-32 16,5-8-22-16,-1 0-30 0,7-5-25 0,-13 1-27 16,13-1-26-16,-14-1-201 0,14 1-432 0,-15-16 191 15</inkml:trace>
          <inkml:trace contextRef="#ctx0" brushRef="#br0" timeOffset="-18641.14">19582 13271 100 0,'15'2'220'0,"-15"-2"-3"16,12 10-10-16,-1 0-11 0,2 7-7 0,-3 4-4 15,7 6-10-15,-4 3 1 0,4 3-8 16,-1-2-16-16,-3 5-12 0,0-2-10 0,1 5-12 0,-4-4-5 16,1 1-12-16,-2 0-8 0,-3 1-9 0,-4 0-10 15,-3 3-4-15,0 2-5 0,-5 2-6 0,-4 0-4 16,-6-2-9-16,-9 12-7 0,1-15-28 0,-4-2-35 16,-8 13-41-16,-9-5-41 0,-1-1-53 0,11-11-55 15,-15 7-223-15,12-16-471 0,-14 10 209 0</inkml:trace>
        </inkml:traceGroup>
      </inkml:traceGroup>
    </inkml:traceGroup>
    <inkml:traceGroup>
      <inkml:annotationXML>
        <emma:emma xmlns:emma="http://www.w3.org/2003/04/emma" version="1.0">
          <emma:interpretation id="{8D8C573C-3214-4BFD-B8E8-D8B3BB5BC83C}" emma:medium="tactile" emma:mode="ink">
            <msink:context xmlns:msink="http://schemas.microsoft.com/ink/2010/main" type="paragraph" rotatedBoundingBox="3110,16398 7570,16153 7618,17025 3158,172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7FC1535-4B9B-4A95-83DF-3D1A2182DB4A}" emma:medium="tactile" emma:mode="ink">
              <msink:context xmlns:msink="http://schemas.microsoft.com/ink/2010/main" type="inkBullet" rotatedBoundingBox="3116,16492 3452,16473 3471,16818 3135,16837"/>
            </emma:interpretation>
            <emma:one-of disjunction-type="recognition" id="oneOf3">
              <emma:interpretation id="interp3" emma:lang="tr-TR" emma:confidence="0">
                <emma:literal>•</emma:literal>
              </emma:interpretation>
            </emma:one-of>
          </emma:emma>
        </inkml:annotationXML>
        <inkml:trace contextRef="#ctx0" brushRef="#br0" timeOffset="-45250.67">1863 15413 140 0,'0'0'206'15,"0"0"-19"-15,9-6-17 0,-9 6-12 0,0 0-14 16,0 0-3-16,0 0-5 0,17 8-2 0,-17-8-7 16,8 12 2-16,-4-7-2 0,-1 5-7 0,2 0-7 15,-1 2-6-15,-3-2-5 0,0 5-3 0,-1 0-7 16,3-4 5-16,-3 6-9 0,0-2-2 0,-3 6-7 15,2-6-6-15,0-1-9 0,-3 0-4 0,2 1-10 16,-1 0-2-16,0-2-3 0,0 0-8 0,1 0 9 16,0-5-15-16,-2 1-3 0,3 0-1 0,-3-3 5 15,4-6-10-15,-4 14-3 0,4-14-2 0,-2 8 1 16,2-8-1-16,0 0-6 0,-4 10 7 0,4-10-6 16,0 0 3-16,0 0-1 0,0 0 3 0,0 0-1 15,0 0-16-15,17-20-5 0,-11 8-4 0,3 1-8 16,-1-3-13-16,1 1-4 0,3-6-3 0,1 1 1 15,0 1 1-15,2-4 2 0,-2 0 7 0,3 3 0 16,-3-2 3-16,0 4-1 0,1-2 8 0,-1-2-1 16,-1 5 5-16,-2 0 0 0,2 3 2 0,-4 3-2 15,1-1 1-15,-2 3 3 0,-1 2 1 0,-1-1-1 16,2 2 4-16,-7 4-1 0,8-12 0 0,-8 12 0 16,10-3-1-16,-10 3 1 0,7-3 2 0,-7 3 2 15,0 0-5-15,10-3 8 0,-10 3-3 0,0 0 6 16,0 0-1-16,12 12 5 0,-12-12 5 0,5 11 6 15,-1-1 4-15,-4-2 4 0,1 5 6 0,2-3-3 0,-3 6 0 16,3 1-5-16,-3-1 1 0,1-3-4 0,-2 2 0 16,1-3-1-16,0 0-5 0,-3 3 4 0,2-3-2 15,1 3-7-15,0-3 5 0,0 1-3 16,-2-3-9-16,4-2-1 0,-1 3-22 0,-2 1-21 0,1-12-19 16,0 16-19-16,0-16-22 0,4 11-22 0,-4-11-16 15,1 8-28-15,-1-8-27 0,8 7-42 0,-8-7-153 16,0 0-420-16,0 0 186 0</inkml:trace>
      </inkml:traceGroup>
      <inkml:traceGroup>
        <inkml:annotationXML>
          <emma:emma xmlns:emma="http://www.w3.org/2003/04/emma" version="1.0">
            <emma:interpretation id="{D9F29B7E-1E02-4B99-85E4-74226AA54333}" emma:medium="tactile" emma:mode="ink">
              <msink:context xmlns:msink="http://schemas.microsoft.com/ink/2010/main" type="line" rotatedBoundingBox="3603,16371 7570,16153 7618,17025 3651,17243"/>
            </emma:interpretation>
          </emma:emma>
        </inkml:annotationXML>
        <inkml:traceGroup>
          <inkml:annotationXML>
            <emma:emma xmlns:emma="http://www.w3.org/2003/04/emma" version="1.0">
              <emma:interpretation id="{735939B1-CD60-4BAD-8B09-68C864797DA6}" emma:medium="tactile" emma:mode="ink">
                <msink:context xmlns:msink="http://schemas.microsoft.com/ink/2010/main" type="inkWord" rotatedBoundingBox="3615,16580 4860,16512 4872,16735 3627,16803"/>
              </emma:interpretation>
            </emma:emma>
          </inkml:annotationXML>
          <inkml:trace contextRef="#ctx0" brushRef="#br0" timeOffset="-44966.71">2361 15593 79 0,'0'0'221'0,"0"0"-22"15,3-6-18-15,-3 6-20 0,0 0-15 0,9-10-15 16,-9 10-11-16,6-5-6 0,-6 5-18 0,8-4-4 15,-8 4-7-15,9-4-4 0,-9 4-1 0,17-2 0 16,-10 0-5-16,-7 2-4 0,18-3-4 0,-3 2-2 16,-2-1-4-16,0 0-2 0,2 1 1 0,0 1-3 15,1-1-5-15,-1 1-2 0,1-3-3 0,1 2-6 16,2 1-5-16,-5 0-5 0,1-1-3 0,1 1 3 16,1 0-8-16,0 0-1 0,-1 1-7 0,-2-2 4 15,0 1-5-15,1-2-12 0,-1-1-4 0,-1 3-13 16,3-2-12-16,-4 1-16 0,1-1-7 0,2 2-21 15,-7-3-10-15,3 0-18 0,0 1-17 0,-3-1-21 16,-8 3-19-16,16-9-177 0,-9 7-360 0,-7 2 159 0</inkml:trace>
          <inkml:trace contextRef="#ctx0" brushRef="#br0" timeOffset="-44583.3">2821 15473 91 0,'0'0'192'0,"0"0"-9"0,0 0-22 0,0 0-14 16,0 0-12-16,0 0-7 0,0 0-10 0,0-11-7 15,0 11-1-15,0 0-12 0,0 0-5 0,0 0-5 16,0 0-9-16,0 0-11 0,0 0 1 16,0 0-13-16,0 0-6 0,0 0-6 0,0 0-6 0,0 0 8 15,0 0-9-15,0 0 0 0,0 0-1 0,0 0-5 16,0 0 6-16,21 17 1 0,-21-17-2 0,7 8-3 15,-5-3-2-15,-2-5-5 0,9 9 4 0,-3-4-4 16,-6-5 0-16,8 8-3 0,-3-3-2 0,-5-5 3 16,10 12 3-16,-5-8-2 0,-5-4 1 0,10 8-4 15,-8-4-4-15,-2-4-1 0,7 10-1 0,-5-5 1 16,-2-5 5-16,4 8 2 0,-4-8 2 0,0 0 3 16,-6 19-4-16,1-15 1 0,-1 4-4 0,1-2-3 15,-3 1-4-15,0-1-2 0,1 0 1 0,-4 0-12 16,3 3-7-16,2-3-17 0,-6 1-17 0,4-1-31 15,-1 1-9-15,2-2-14 0,0 1-19 16,0-2-21-16,7-4-17 0,-12 2-11 0,12-2-36 0,-8 4-127 16,8-4-350-16,0 0 154 0</inkml:trace>
          <inkml:trace contextRef="#ctx0" brushRef="#br0" timeOffset="-44131.44">3113 15574 29 0,'0'0'180'0,"0"0"-19"0,0 0-19 0,10 0-14 15,-10 0-10-15,0 0-15 0,0 0 1 0,0 0-8 16,0 0-6-16,0 0-7 0,0 0-3 0,5 10 1 16,-5-10-7-16,0 0-3 0,3 9-3 0,-3-9-7 0,4 8 1 15,-4-8-6-15,1 9-2 0,-1-9-8 0,6 6-1 16,-6-6 2-16,5 7-5 0,-5-7 0 15,8 3 7-15,-8-3-2 0,0 0-7 0,17 0-7 16,-17 0 3-16,15 0-6 0,-15 0-3 0,19-3-1 0,-10 0-6 16,-1-1 1-16,1-1-3 0,-9 5 0 0,14-7-2 15,-5 2 0-15,-2-1-1 0,-1 0-4 0,0 1 0 16,0-3 2-16,-1 2-4 0,-5 6 0 0,8-14 2 16,-5 7 3-16,-1 0 3 0,-2 7 3 0,2-11 1 15,-2 11 0-15,2-15-1 0,-2 15-2 0,-4-10 1 16,4 10 0-16,-6-11-4 0,6 11 5 0,-11-10-2 15,4 6 0-15,-5 1 7 0,3 0-4 0,9 3-2 16,-21-2 0-16,8-1-3 0,1 3-2 0,0 3 1 16,0-3-6-16,5 3-1 0,-4 2-2 0,5-2 2 15,-5 2-9-15,5 1-5 0,-5-1-12 0,7 3-10 16,-5-4-17-16,9-4-18 0,-8 14-14 0,4-7-6 16,0-3-24-16,4-4-11 0,0 0-20 0,4 17-8 15,-4-17-9-15,7 8-26 0,-7-8-115 0,10 5-320 16,-10-5 142-16</inkml:trace>
          <inkml:trace contextRef="#ctx0" brushRef="#br0" timeOffset="-43768.71">3285 15560 23 0,'0'0'145'0,"8"2"-5"15,-8-2 3-15,0 0 0 0,0 0 9 0,16-2-12 16,-16 2-13-16,0 0-9 0,0 0-12 0,0 0-7 16,8 2-5-16,-8-2 0 0,0 0-5 0,5 6-10 15,-5-6 0-15,0 0-5 0,6 9-4 0,-6-9-6 16,6 6-2-16,-6-6-4 0,5 6 0 0,-5-6-3 15,0 0-1-15,9 10 1 0,-9-10-3 0,7 2-4 16,-7-2 4-16,11 3-8 0,-11-3-5 0,13 0 1 16,-13 0-3-16,24-5-7 0,-12 5 2 0,1-6-3 15,3 4-5-15,-1-2-2 0,0-1-3 0,0 0 2 16,-2-2-4-16,4 1-8 0,-5 2 4 0,0-4 3 0,-3 2-7 16,3 0 7-16,-6 1-4 0,1-1 5 0,-1 0 0 15,4-2 6-15,-7 3 3 0,-3 5 5 16,6-12-1-16,-4 6 1 0,-2 6-2 0,0 0 4 0,-5-19-5 15,5 19-3-15,-10-11-2 0,3 5 2 0,-5 0-8 16,1 2 0-16,-4 1-1 0,-1 2-4 0,1-1-1 16,-2 2 7-16,0 0-7 0,0 0-3 15,-1 3-1-15,-5 0-1 0,2 3-8 0,0 2-11 0,6-1-16 16,0-1-15-16,0 2-19 0,-4 3-23 0,4 1-23 16,3-6-27-16,-1 4-28 0,1 1-31 0,2-2-226 15,-3 1-455-15,2-3 202 0</inkml:trace>
        </inkml:traceGroup>
        <inkml:traceGroup>
          <inkml:annotationXML>
            <emma:emma xmlns:emma="http://www.w3.org/2003/04/emma" version="1.0">
              <emma:interpretation id="{9D4E7B83-6B69-429C-8CF2-E151E2A0F45C}" emma:medium="tactile" emma:mode="ink">
                <msink:context xmlns:msink="http://schemas.microsoft.com/ink/2010/main" type="inkWord" rotatedBoundingBox="6058,16236 7570,16153 7618,17025 6106,17108"/>
              </emma:interpretation>
            </emma:emma>
          </inkml:annotationXML>
          <inkml:trace contextRef="#ctx0" brushRef="#br0" timeOffset="-39501.91">4994 15149 113 0,'8'-8'231'15,"-8"8"-13"-15,9-7-18 0,-9 7-16 0,12-1-19 16,-12 1-17-16,9-2-14 0,-9 2-12 0,13 0-14 16,-13 0-9-16,0 0-8 0,14 6-12 0,-8-2-6 15,-1 1-7-15,1 1-6 0,-6-6-2 0,3 13 0 16,-3-4-7-16,0 0-4 0,0-9-3 0,0 19-11 0,-7-7-2 15,2-3-2-15,-3 1-8 0,-1 3 2 16,0 1-1-16,-1-3-5 0,-1 1 2 0,-2-2-2 16,3 0-5-16,-5 0-2 0,3 1-3 0,-3-3 0 0,2-1-6 15,0-1-5-15,-2 0 1 0,2-4-2 0,-3-1 2 16,5 2-4-16,-2-3 0 0,13 0-3 0,-20-3-1 16,11 1-3-16,9 2-6 0,-15-9-7 0,13 2-5 15,-3 1-8-15,5 6-8 0,-2-17 6 0,4 3-3 16,-2 14 5-16,5-19 4 0,1 8 2 0,1-1 8 15,2 1 5-15,-1 0 4 0,2 0 10 0,2-3 8 16,1 6 7-16,0-1 9 0,4-4-1 0,3 4 5 16,-1 0 7-16,2-1 4 0,0 4-2 0,0 0-1 15,-4 1 3-15,-1 4-12 0,-2 0 0 0,3-1 1 16,-5 2-11-16,5 3 3 0,-4 3-1 0,3-3-1 16,-4 6-1-16,1 0-2 0,-2 1-1 0,1 2 3 15,0 7-5-15,1-1-5 0,-5 3 7 0,1-2-1 16,-2 4-1-16,0 1 0 0,1 8 0 0,1 1 0 15,-5-2-2-15,0 2 1 0,0-1-1 0,-3 1-2 16,1 1 2-16,-5-1 0 0,1 1 2 0,-4 1-2 0,2-3-4 16,-3 3-5-16,-3-3 0 0,0 0-1 15,-1-2 0-15,-2 1-3 0,2-2 7 0,-5 0 0 16,5-12-2-16,-2-1 0 0,-1 1 1 0,5-3 10 16,1-3 7-16,-2-1 10 0,-2-4 4 0,0 3 6 0,0-4 10 15,1 0-6-15,-4-1-3 0,3 0 4 16,-1-3 0-16,0-1 0 0,13 0 2 0,-21-5 2 15,10 1-2-15,-1-3-4 0,0-1-4 0,-1-1-4 16,4-4 1-16,1 1-1 0,0-4-6 0,-2 1-1 0,4-1 0 16,3 2-5-16,1-5-5 0,-2 5-1 0,4 0-20 15,0-1-12-15,4-1-19 0,-4 1-21 16,5 0-20-16,1 1-13 0,0 0-34 0,1 1-35 0,3-1-36 16,-3-1-194-16,1 3-426 0,5-3 188 0</inkml:trace>
          <inkml:trace contextRef="#ctx0" brushRef="#br0" timeOffset="-39221.02">5568 15235 95 0,'0'0'230'0,"-8"-5"-18"0,8 5-10 0,0 0-7 16,0 0-10-16,-18 2-8 0,18-2-6 0,-12 9-11 16,4 1-3-16,0-1-9 0,-1 0-7 0,0 2-3 15,1 2-13-15,0 1-10 0,2 0-1 0,0 0-15 16,-1 0-7-16,3 0-7 0,-2 0-12 0,4 0-3 16,-3-1-7-16,3 0-10 0,0 1-1 0,-1-1-8 15,3-2-2-15,0 2-4 0,0-2-11 0,0-11-26 16,3 17-14-16,-3-9-21 0,0-8-28 0,2 14-27 15,-2-14-24-15,3 11-24 0,2-7-34 0,-5-4-31 16,9 2-213-16,-9-2-447 0,0 0 198 0</inkml:trace>
          <inkml:trace contextRef="#ctx0" brushRef="#br0" timeOffset="-38765.9">5735 15321 147 0,'0'0'249'0,"7"-6"-26"0,-7 6-22 0,10-6-18 16,-10 6-15-16,0 0-16 0,0 0-13 0,0 0-12 16,17 9-7-16,-17-9-2 0,5 9-3 0,-5-9-11 0,0 13-8 15,0-13-4-15,-1 17-11 0,1-8-6 0,-4 1 1 16,4-10-15-16,-2 14-7 0,-1-6-8 0,3-8 1 16,-5 15-5-16,2-11-5 0,3-4-4 15,-4 10-4-15,4-10-1 0,-2 9-2 0,2-9-4 0,0 0 2 16,-8 7-5-16,8-7-2 0,0 0-17 0,0 0-8 15,0 0-10-15,0 0-7 0,0 0-5 16,14-24-8-16,-6 15-3 0,-2-5-8 0,1 3-4 16,6-7 0-16,-2 0 6 0,-4 4 3 0,6 0 10 0,-2 0 1 15,-2 0 12-15,1 2 11 0,2 1 16 0,-5 1 11 16,3 1 7-16,1 2 7 0,-5 1 7 16,3 0 5-16,-1 0 0 0,-3 4 0 0,-5 2-4 0,15-5-5 15,-15 5 9-15,12-3-8 0,-12 3 0 0,14 4 3 16,-14-4 7-16,7 10 1 0,-2-5-1 0,-5-5-7 15,5 16 2-15,-2-7-3 0,-3 2-1 0,0 1-7 16,0-2 1-16,0 6-1 0,0-3-6 0,-6 0-1 16,2 0-1-16,-1 0-5 0,3-1-1 0,-1 3-5 15,-4-5-13-15,4-3-12 0,-1 1-17 0,1-2-21 16,3-6-18-16,-5 13-18 0,5-13-14 0,-7 10-22 16,7-10-20-16,-9 4-13 0,9-4-19 0,0 0-27 15,0 0-167-15,0 0-401 0,0 0 178 0</inkml:trace>
          <inkml:trace contextRef="#ctx0" brushRef="#br0" timeOffset="-38525.75">6139 15142 27 0,'12'-5'237'16,"1"2"-4"-16,-1-3-12 0,-4 3-16 0,6 3-11 15,0 3-16-15,-2 0-10 0,2 1-12 0,-2 3-7 0,1 1-14 16,-1 0-11-16,-4 5-7 0,4-4-9 15,-3 9-5-15,-1 0-10 0,-4-2-7 0,1 3-4 16,-9 1-9-16,1 2-6 0,-2 1-8 0,-5-3 1 0,-2 1-9 16,-3 1-2-16,1-1-8 0,-9 4-4 0,9-7-13 15,-3-1-19-15,0-3-18 0,0 1-22 16,3 0-26-16,0-6-29 0,2 1-26 0,0-1-25 16,2-6-39-16,-2 2-48 0,-1-2-142 0,6-1-400 0,7-2 176 15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1:01.73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19E5E6-B52D-41F2-BB9D-C27A82150564}" emma:medium="tactile" emma:mode="ink">
          <msink:context xmlns:msink="http://schemas.microsoft.com/ink/2010/main" type="writingRegion" rotatedBoundingBox="1588,12199 7280,11668 7382,12762 1690,13293"/>
        </emma:interpretation>
      </emma:emma>
    </inkml:annotationXML>
    <inkml:traceGroup>
      <inkml:annotationXML>
        <emma:emma xmlns:emma="http://www.w3.org/2003/04/emma" version="1.0">
          <emma:interpretation id="{6505302C-82A4-4D48-A32D-DE8B596A08D0}" emma:medium="tactile" emma:mode="ink">
            <msink:context xmlns:msink="http://schemas.microsoft.com/ink/2010/main" type="paragraph" rotatedBoundingBox="1588,12199 7280,11668 7382,12762 1690,132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EAAA8D-3B81-4605-801B-710A58C2CA09}" emma:medium="tactile" emma:mode="ink">
              <msink:context xmlns:msink="http://schemas.microsoft.com/ink/2010/main" type="line" rotatedBoundingBox="1588,12199 7280,11668 7382,12762 1690,13293"/>
            </emma:interpretation>
          </emma:emma>
        </inkml:annotationXML>
        <inkml:traceGroup>
          <inkml:annotationXML>
            <emma:emma xmlns:emma="http://www.w3.org/2003/04/emma" version="1.0">
              <emma:interpretation id="{DB26A25B-F442-427A-A983-57B251BD59DF}" emma:medium="tactile" emma:mode="ink">
                <msink:context xmlns:msink="http://schemas.microsoft.com/ink/2010/main" type="inkWord" rotatedBoundingBox="1618,12520 2314,12455 2386,13228 1690,13293"/>
              </emma:interpretation>
            </emma:emma>
          </inkml:annotationXML>
          <inkml:trace contextRef="#ctx0" brushRef="#br0">407 11716 185 0,'0'0'183'0,"0"0"-14"0,0 0-12 15,0 0-4-15,0 0-9 0,0-11-7 0,0 11-4 0,0 0-3 16,0 0-2-16,0 0-6 0,0 0-2 0,0 0-7 16,0 0-7-16,0 0 0 0,0 0-4 0,0 0-7 15,0 0-8-15,0 0-10 0,0 0-10 0,0 0-3 16,0 0 4-16,0 0 6 0,0 0 2 0,0 0 0 16,0 0 1-16,0 0 1 0,0 32-1 0,0-20-3 15,0-12 1-15,0 20 0 0,1-8 1 0,0-2-3 16,-1 1-6-16,4 2 5 0,-4 0-4 0,3-1-4 15,1 3-6-15,-3-4-4 0,3 1-3 0,-1-2-10 16,1-1 2-16,0 1-2 0,-3 0-2 0,0 0-7 0,-1-10-3 16,5 11 2-16,-3-6-7 0,-2-5-3 15,0 0-1-15,4 11 0 0,-4-11-3 0,0 8 2 16,0-8 8-16,0 0-16 0,0 0 3 0,0 13-3 0,0-13-3 16,0 0-21-16,0 0-9 0,-6 7-14 0,6-7-21 15,0 0-22-15,0 0-24 0,-11 4-23 0,11-4-27 16,0 0-25-16,0 0-24 0,0 0-24 0,-19-12-32 15,19 12-227-15,-5-19-524 0,5 10 232 0</inkml:trace>
          <inkml:trace contextRef="#ctx0" brushRef="#br0" timeOffset="199.84">445 11468 197 0,'-3'-14'228'16,"3"14"-15"-16,-4-13-18 0,4 13-25 0,0-8-10 0,0 8-17 16,0 0-16-16,-1-13-16 0,1 13-22 15,0 0-23-15,0 0-16 0,0 0-18 0,0 0-25 16,0 0-24-16,0 0-27 0,0 0-25 0,0 0-49 0,0 0-139 16,0 0-279-16,22 15 124 0</inkml:trace>
          <inkml:trace contextRef="#ctx0" brushRef="#br0" timeOffset="735.51">828 11566 133 0,'0'0'247'0,"17"-8"-18"0,-6 0-11 16,0 2-19-16,2-1-17 0,-1-3-16 0,0 1-8 15,2 0-17-15,-2 2-8 0,-3-1-11 0,0-1-6 16,-1 1-9-16,-3 0-8 0,2 3-4 0,-2-2-5 0,-1-2-8 16,1 3-6-16,-2-3-4 0,-3 9-4 15,3-14-9-15,-1 7-5 0,-2 7-7 0,0-13-4 16,0 13-6-16,-5-9-1 0,5 9-8 0,-8-9-1 0,2 5-5 16,6 4-2-16,-17-2-1 0,17 2-4 0,-18 0 2 15,18 0-8-15,-18 6 1 0,9-1 0 0,-3 0-3 16,0 1 0-16,0 0-2 0,2 3-1 0,1 2 0 15,0-1 3-15,-2 2-3 0,5 0-4 0,-1 1 2 16,1 2 1-16,0-1-2 0,2 0 6 0,1 5-1 16,0-2 2-16,2-2 4 0,1 1 2 0,1 0 1 15,2-2 9-15,-1 4 5 0,-1-2-3 0,5 2 9 16,-2 1 4-16,-2-3-4 0,1-5 4 0,2 8 6 16,-2-5-4-16,2 5 6 0,0-4 0 0,-1-2-4 15,-1 2 0-15,1 0 5 0,1 3-5 0,-3-2 19 16,0-1-24-16,2-2 2 0,-3-1-8 0,2 3 9 15,-2 0-9-15,0-2 3 0,-1 5-3 0,2-6 0 0,-2 4-4 16,2-3-2-16,-2 1-1 0,-2-2-5 0,2 3-3 16,0-4 0-16,0 1-6 0,-2-5 18 15,4 4-19-15,-4 1 2 0,1-3-5 0,1-9 2 0,-1 16-9 16,1-16-19-16,-3 11-15 0,3-11-5 0,-1 11-10 16,1-11-18-16,1 11-13 0,-1-11-20 0,-5 11-19 15,5-11-15-15,-4 4-22 0,4-4-32 0,0 0-24 16,0 0-26-16,0 0-262 0,0 0-540 0,0 0 239 15</inkml:trace>
          <inkml:trace contextRef="#ctx0" brushRef="#br0" timeOffset="992.05">745 11944 242 0,'0'0'262'0,"0"0"-16"0,8-16-18 0,-8 16-15 0,16-9-16 16,-4 1-11-16,1 2-17 0,6-4-15 0,1 0-16 16,-2 1-11-16,3 0-15 0,-1 2-8 15,2-1-14-15,-5 2-7 0,0 0-14 0,3 0-18 0,2-2-28 16,-9 6-26-16,3-3-25 0,-3 0-32 0,1 3-29 16,-1 2-40-16,0-4-38 0,-4 4-203 0,6-3-400 15,-15 3 176-15</inkml:trace>
        </inkml:traceGroup>
        <inkml:traceGroup>
          <inkml:annotationXML>
            <emma:emma xmlns:emma="http://www.w3.org/2003/04/emma" version="1.0">
              <emma:interpretation id="{1AB518FB-0F0C-4E20-A519-CFA48B5BAB17}" emma:medium="tactile" emma:mode="ink">
                <msink:context xmlns:msink="http://schemas.microsoft.com/ink/2010/main" type="inkWord" rotatedBoundingBox="2892,12077 4709,11908 4792,12804 2976,12974"/>
              </emma:interpretation>
            </emma:emma>
          </inkml:annotationXML>
          <inkml:trace contextRef="#ctx0" brushRef="#br0" timeOffset="2121.97">1715 11870 199 0,'8'4'234'15,"-8"-4"-17"-15,0 0-14 0,0 0-12 0,0 0-11 16,0 0-8-16,0 0-11 0,21-8-5 0,-21 8-8 16,8-6-5-16,-8 6-7 0,12-8-12 0,-3 3-6 15,-1-1-7-15,2 0-6 0,2-2-5 0,0 1-5 16,-1-1-10-16,1-1-9 0,1-1-3 0,2 2-5 15,0-8-4-15,2 1-6 0,0-1-4 0,0 2-3 16,0-2-7-16,0 0-1 0,-1-2-11 0,-2 2 0 16,2-2-1-16,-2 0-5 0,3-9 0 0,-1 6-3 15,2-7-2-15,-1-3-6 0,2 4 2 0,-1-1-12 0,-1-2-2 16,0 2-3-16,-3-3-7 0,-2 2 1 0,0 6-1 16,-6-1-4-16,-3 0-3 0,1-1 0 0,1 1 0 15,-3-1 0-15,1-4-1 0,-3 8 2 0,-2-2 0 16,1 2 6-16,-1 4-3 0,-2 2 3 0,3-6 0 15,-3 9-3-15,1-3 1 0,0 3 3 0,-3-1-2 16,0 1 2-16,1 4 1 0,-2 0 1 0,0 0-5 16,1 3 3-16,6 5 0 0,-14-9 0 0,6 5-1 15,8 4 3-15,-16-2-1 0,9-1 3 0,7 3-3 16,0 0-1-16,-23 3 0 0,16-1 0 0,0 4 1 16,-1 1 1-16,0-1-1 0,0 5 1 0,-2 1 2 15,-1 6 7-15,5 1-4 0,-5-2 4 0,3 2 1 16,3 3 3-16,-1 0-4 0,2 0 5 0,0 8 2 0,1-5 1 15,2 1 5-15,-2 6-2 0,3 0-1 0,0 0 1 16,0 5 5-16,3-1-6 0,-2-3 1 0,-2 1 1 16,3-4-5-16,-2 3 4 0,4-1 0 0,-1-8-6 15,0 1 0-15,-1-3 2 0,2 2 0 0,-1-3 0 16,2-1-2-16,-1-5-2 0,1 5 0 0,-2-6-1 16,2-3 0-16,0-1 2 0,2 1-1 0,2-5-1 15,-3 0 0-15,2 0 1 0,3-2 1 0,-3-2 2 16,3-2-5-16,6 3-4 0,0-7 3 0,-1 2 0 15,6-3-3-15,-7-1-1 0,2-1-7 0,3-1 1 16,-1-3-4-16,-5 6 3 0,3-6-3 0,3-3 2 16,-11 3 0-16,8-1-1 0,-5 1 1 0,-1 2-2 15,1-3 1-15,-3 3 3 0,-1 0 4 0,-1-1 1 0,-1 4 6 16,-1 0 3-16,1 1 6 0,-6 5-5 16,9-7 5-16,-9 7 1 0,5-6-5 0,-5 6 1 15,0 0 1-15,7-7-9 0,-7 7-1 0,0 0 0 0,0 0 2 16,0 0-3-16,0 0 6 0,0 0-4 0,6 20 11 15,-3-13-7-15,-3-7 6 0,4 21 1 0,-3-8 1 16,-1-2-4-16,3 2 2 0,1-1-7 0,-1 0 3 16,1-1 3-16,-1 1-7 0,2 1-6 0,0-3 23 15,2 1-10-15,-6-2-2 0,3-3-1 0,1 0-13 16,-2 1 4-16,-3-7-6 0,5 11-4 0,-5-11-10 16,9 6-14-16,-9-6-10 0,7 6-18 0,-7-6-15 15,0 0-20-15,0 0-28 0,10 2-22 0,-10-2-20 16,0 0-21-16,0 0-30 0,8-13-63 0,-8 13-144 15,2-16-457-15,0 8 203 0</inkml:trace>
          <inkml:trace contextRef="#ctx0" brushRef="#br0" timeOffset="2211.46">2453 11420 107 0,'0'0'252'0,"-4"-9"-17"15,4 9-20-15,0 0-24 0,-4-12-19 0,4 12-18 16,0 0-21-16,0 0-22 0,0 0-20 0,-3-7-24 16,3 7-27-16,0 0-29 0,0 0-21 0,0 0-25 15,0 0-24-15,24 16-17 0,-18-13-9 0,1 3-31 16,-2 0-117-16,0 1-253 0,0 2 111 0</inkml:trace>
          <inkml:trace contextRef="#ctx0" brushRef="#br0" timeOffset="2768.46">2649 11613 167 0,'2'6'224'0,"-2"-6"-5"0,7 9-8 0,-5-3-7 15,-2-6-5-15,6 10-13 0,-2-2-11 0,-4-8-5 0,6 8-14 16,-1-1-10-16,-3 0-12 0,-2-7-6 0,6 11-15 16,-2-4-7-16,-4-7-12 0,5 8-12 0,-5-8-6 15,7 11-6-15,-6-6-10 0,-1-5-4 0,0 0-6 16,5 8-5-16,-5-8 0 0,0 0-5 0,7 6-1 15,-7-6-5-15,0 0-7 0,0 0 4 16,10 0-9-16,-10 0 0 0,0 0-4 0,0 0-15 0,21-10-5 16,-17 4-6-16,5-2-3 0,-1-1 1 0,1-2-10 15,-1 2-1-15,1-1 0 0,-1-1 3 0,1-1 2 16,1 2 5-16,-1 0-2 0,-1 1-1 0,1 1 9 16,-4 2 7-16,1 0 7 0,0-1 5 0,-6 7-1 15,9-6-4-15,-9 6 2 0,6-6 0 0,-6 6-1 16,8-5 4-16,-8 5 2 0,0 0 4 0,0 0-1 0,0 0-1 15,19 9 10-15,-19-9 0 0,6 8 0 0,-2-1 1 16,-4-7 2-16,8 12-2 0,-7-4 1 0,2 0 3 16,-1-1-2-16,-2-7-3 0,6 17 0 0,-2-9-2 15,-2-1 0-15,-1 2-11 0,-1-9 3 0,8 10-1 16,-6-1 0-16,-2-9-3 0,6 10 3 0,-6-10 1 16,5 6-5-16,-5-6 0 0,6 5 0 0,-6-5 1 15,10 5-4-15,-10-5-5 0,12-2 4 0,-12 2 1 16,17-6-5-16,-4 0-6 0,-1 0-7 0,1-2-7 15,1-1-6-15,4-4-4 0,1 2-4 0,-1-4-5 16,3 4 2-16,-3-5 4 0,-1 0 1 0,-4 7 2 16,3 1 5-16,-4-5-2 0,1 7 4 0,-1-2 4 15,-6 4 6-15,7-5-1 0,-5 7 5 0,-1-2 4 0,-7 4 5 16,14-2 2-16,-14 2 1 0,14 0 7 16,-14 0-1-16,17 2-2 0,-8 3 8 0,3-1-4 15,0 2-3-15,0 0 2 0,0 3-2 0,-1 1 0 0,4-1-2 16,-4 0-2-16,1 1-2 0,5 3-23 15,-4-4-25-15,0 2-34 0,-1 0-39 0,-1-1-43 0,-1 1-40 16,2-1-47-16,-4-2-244 0,-1 1-528 0,-3-1 234 16</inkml:trace>
        </inkml:traceGroup>
        <inkml:traceGroup>
          <inkml:annotationXML>
            <emma:emma xmlns:emma="http://www.w3.org/2003/04/emma" version="1.0">
              <emma:interpretation id="{B9846046-927A-4CA5-82FA-873C0972196F}" emma:medium="tactile" emma:mode="ink">
                <msink:context xmlns:msink="http://schemas.microsoft.com/ink/2010/main" type="inkWord" rotatedBoundingBox="5966,11989 7298,11865 7371,12650 6039,12775"/>
              </emma:interpretation>
            </emma:emma>
          </inkml:annotationXML>
          <inkml:trace contextRef="#ctx0" brushRef="#br0" timeOffset="6724.43">4756 11428 106 0,'0'0'242'0,"0"0"-14"16,0 0-15-16,13-14-14 0,-6 11-19 0,3 0-8 15,3 0-18-15,3 0-12 0,-2-2-12 0,11 0-11 16,-5 0-15-16,3 1-10 0,2-1-7 0,-4 2-7 16,2-3-11-16,0-1-6 0,-9 4-15 0,6-1-20 15,-6 2-21-15,2-1-29 0,-2 1-20 0,1-2-25 16,-2 2-30-16,0-1-31 0,-2 0-32 0,0 1-166 16,-2-3-351-16,4 1 156 0</inkml:trace>
          <inkml:trace contextRef="#ctx0" brushRef="#br0" timeOffset="6631.05">5049 11013 28 0,'0'0'238'0,"0"-15"-12"0,0 15-18 16,0-12-19-16,0 12-11 0,-1-12-15 0,1 12-13 16,1-15-16-16,0 9-9 0,-1 6-9 15,-1-17-14-15,1 17-3 0,-1-17-8 0,1 17-7 0,-2-14-4 16,2 14-7-16,-5-13-9 0,1 7-7 0,4 6-6 16,-8-8-5-16,8 8-2 0,-10-8-7 0,10 8-4 15,-11 0 1-15,11 0-7 0,0 0-1 0,-17 0-1 16,17 0-4-16,-14 6 0 0,9-1-7 0,-2 1 3 15,2 2 0-15,-2 0 5 0,0 4 0 0,-1-1-1 16,2 2 4-16,0 3 0 0,2-2 1 0,1 7-1 16,-2 3 5-16,1 0 2 0,2-3 1 0,0-2 0 15,0 5 0-15,4-2 4 0,-2 2 0 0,0-2 14 16,0 2-4-16,2-1 5 0,-1-2-7 0,-1 2 0 0,5-1-1 16,-4 1 2-16,3-2-1 0,-2 0 2 0,3 0-1 15,-1 2 0-15,-2-1-2 0,2-3-10 16,-2 2-2-16,-1-6-4 0,2 1 9 0,-2-2-12 0,2 0-14 15,-3 1 0-15,2 1 8 0,-2-2 0 0,1-1 0 16,-1-4-5-16,2 2 1 0,-2 1-6 0,0-12 4 16,0 16-2-16,0-7-4 0,0-9-1 0,2 12-7 15,-2-12-14-15,-2 10-11 0,2-10-17 0,0 0-12 16,-2 10-15-16,2-10-16 0,0 0-17 0,0 0-28 16,0 0-27-16,-6 7-31 0,6-7-32 0,0 0-47 15,0 0-186-15,0 0-492 0,-13-23 219 0</inkml:trace>
          <inkml:trace contextRef="#ctx0" brushRef="#br0" timeOffset="6985">5393 11154 207 0,'0'0'281'0,"0"0"-9"0,-2-15-22 16,2 15-20-16,0 0-20 0,0 0-16 15,-15 0-17-15,15 0-7 0,0 0-10 0,-15 14-17 16,11-10-5-16,-3 3-5 0,0 3-12 0,2 1 4 0,-4 1 0 15,3-1-23-15,0 5-7 0,1-4-5 0,2 2-8 16,0 0-11-16,-1-1-8 0,2 2-7 0,1-1-4 16,-1-1-2-16,1 3-5 0,1-3-2 0,1 1-3 15,1-1-13-15,-2-1-12 0,3-1-15 0,-1-1-20 16,3-4-17-16,-4 3-18 0,-1-9-18 0,9 10-22 16,-2-4-22-16,1-4-18 0,1 1-13 0,0-2-20 15,-9-1-16-15,22-4-24 0,-10-1-28 0,0-2-147 16,0 1-412-16,-2-3 182 0</inkml:trace>
          <inkml:trace contextRef="#ctx0" brushRef="#br0" timeOffset="7412.32">5536 11298 32 0,'6'-9'220'15,"-6"9"-2"-15,0 0-2 0,5-9-12 0,-5 9-13 0,0 0-13 16,6-6-17-16,-6 6-17 0,0 0-17 0,0 0-9 16,0 0-5-16,0 0-2 0,0 0-8 0,0 0-8 15,0 0-4-15,6 18-6 0,-6-18-7 0,0 10-7 16,0-10-5-16,2 13-6 0,-2-13-6 0,3 14-4 15,-3-5-5-15,0-9-4 0,0 12-2 0,0-12-5 16,0 10-6-16,0-10 1 0,1 9-8 0,-1-9 3 16,0 0-3-16,0 0-3 0,0 9-2 0,0-9 4 15,0 0-6-15,0 0-2 0,0 0-8 0,0 0-4 16,0 0-1-16,0 0-5 0,0 0-7 0,0 0 0 0,20-23-3 16,-16 16 2-16,1-3-1 0,0 1-1 15,2-1 1-15,-2-3 1 0,3 2 2 0,-4 0 4 16,1 3 0-16,0-1 8 0,2 0 3 0,-6 2 11 15,6 1 8-15,-7 6 2 0,6-12 0 0,-6 12 2 16,7-5-4-16,-1-1-2 0,-6 6-5 0,8-4 1 16,-8 4 1-16,0 0 2 0,12 0 1 0,-12 0 6 0,0 0 0 15,14 10-1-15,-10-2 2 0,3-1 7 0,-1 1-7 16,-1 2-3-16,2 0 3 0,-2-3-7 0,-1 7 2 16,4-5-4-16,-3 4 0 0,-1-6-1 0,4 4 2 15,-3-2-8-15,-1 0 3 0,0-1-4 0,0-1-16 16,-4-7-11-16,5 10-18 0,-4-4-19 0,-1-6-17 15,4 10-13-15,-4-10-8 0,3 7-1 0,-3-7-18 16,0 0-29-16,0 0-11 0,0 0-10 0,0 0-4 16,0 0-19-16,12-20-39 0,-12 20-115 0,6-19-364 15,-3 4 162-15</inkml:trace>
          <inkml:trace contextRef="#ctx0" brushRef="#br0" timeOffset="7630.51">5938 11062 114 0,'8'-9'231'0,"-8"9"-15"0,4-7-14 0,-4 7-11 16,10-5-14-16,-10 5-9 0,0 0-3 0,17 3-8 0,-10 3-8 16,3 4-10-16,-2-1-7 0,1 3-10 0,-1-1-5 15,1 1-6-15,-2 4-6 0,3-6-9 0,-5 2-5 16,4 7-6-16,-3 1-10 0,0-1-6 0,2-1-4 16,-8-3-10-16,4 1 0 0,-4 2-3 0,-4 3-7 15,1-7-7-15,1 7-3 0,-6-2-20 0,1 1-23 16,-4-2-32-16,-2 0-32 0,-2 1-38 0,1 0-41 15,-1-4-39-15,4 0-69 0,-6 1-148 0,2-7-442 16,3 3 196-16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3:35.22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BF6FCE4-1BDC-4F55-81CC-35B3F3582B4C}" emma:medium="tactile" emma:mode="ink">
          <msink:context xmlns:msink="http://schemas.microsoft.com/ink/2010/main" type="writingRegion" rotatedBoundingBox="1701,1115 29085,935 29117,5884 1733,6064"/>
        </emma:interpretation>
      </emma:emma>
    </inkml:annotationXML>
    <inkml:traceGroup>
      <inkml:annotationXML>
        <emma:emma xmlns:emma="http://www.w3.org/2003/04/emma" version="1.0">
          <emma:interpretation id="{3A336E0E-8406-47FF-8EAF-AFAB00A5A63B}" emma:medium="tactile" emma:mode="ink">
            <msink:context xmlns:msink="http://schemas.microsoft.com/ink/2010/main" type="paragraph" rotatedBoundingBox="1724,1114 29085,935 29095,2514 1734,26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170D2A-EA1D-464B-8FE3-4842303A7F7D}" emma:medium="tactile" emma:mode="ink">
              <msink:context xmlns:msink="http://schemas.microsoft.com/ink/2010/main" type="inkBullet" rotatedBoundingBox="1728,1707 2278,1703 2281,2120 1730,2123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>5 5 76 0,'0'0'169'0,"0"0"-2"0,-3-10-10 0,3 10 0 16,0 0-8-16,0 0-16 0,-8-6 5 0,8 6-3 16,0 0-9-16,0 0-3 0,0 0-9 0,0 0-8 15,0 0-9-15,0 0-11 0,0 0-15 0,0 0-6 16,0 0-7-16,0 0-4 0,0 0-3 0,0 0 7 16,0 0 3-16,3 34-2 0,-2-21-3 0,3 1-2 15,-1 7 0-15,1-1-2 0,-3 0-7 0,0 2-2 16,6 1-3-16,-2-2-4 0,3-1-2 0,-4-1-3 15,1 2-6-15,0-3 2 0,0 1-5 0,2-1 1 0,-2-3-3 16,0 1-1-16,1-7-4 0,-4 5 3 16,6-6-5-16,-5 1 0 0,2-1-1 0,-1-1 2 15,0-1-3-15,1 0 1 0,-5-6-3 0,10 9 1 16,-10-9-2-16,11 3 0 0,-5 0-5 0,-6-3 2 16,0 0 1-16,14-3-9 0,-14 3-3 0,11-6-3 15,-5 0-5-15,-6 6 0 0,11-15-11 0,-2 3-6 0,-2 0 9 16,-2 1-4-16,2-3-2 0,-2-2 8 15,2-3-2-15,-5 4 5 0,2 3-3 0,-3-3 6 16,3-1 17-16,-1 3 0 0,2 0 0 0,-6 5 8 16,2-2 1-16,-1 10 7 0,0-16 1 0,0 16-1 15,3-16 1-15,-3 16-3 0,1-5-6 0,-1 5-1 16,0 0-2-16,0 0 0 0,3-10-2 0,-3 10-2 0,0 0-2 16,0 0 0-16,0 0 1 0,0 0-1 0,0 0 0 15,13 26 1-15,-9-15-2 0,3 1 0 0,-3 3 1 16,4 0-2-16,0-2 1 0,4 6 1 0,0-1 3 15,-3-4-5-15,3 2 3 0,-3-1-3 0,0-2 3 16,4-2-2-16,-4-1-1 0,-1 1 9 0,4-3-5 16,-6-2-2-16,3-1 0 0,-1-1 0 0,1 2 0 15,-1-3 1-15,0 0-4 0,1-3 1 0,-9 0 1 16,15 0-6-16,-15 0-2 0,15-3 2 0,-8 0-6 16,2-3 1-16,-3 2 0 0,1-2 0 0,-2-1 2 15,2-1 0-15,-1-4 0 0,0 0 0 0,-3-1-2 16,0-2 2-16,1-1 0 0,-3 1 3 0,1-6-2 15,-4 0 3-15,2 2-1 0,0 4 5 0,-1 0-1 16,-3-7 1-16,1 8 7 0,0-6 2 0,-1 4 2 16,1 5 4-16,-1-5 3 0,1 4-1 0,0 1 2 15,1-2 1-15,2 13-4 0,-5-14 0 0,4 7-2 16,1 7-7-16,-3-13-2 0,3 13-16 0,0 0-22 16,-3-9-20-16,3 9-6 0,0 0-15 0,0 0-16 15,0 0-19-15,0 0-16 0,0 0-29 0,24 15-24 16,-17-8-24-16,-2-4-141 0,0 3-371 0,2 5 163 15</inkml:trace>
      </inkml:traceGroup>
      <inkml:traceGroup>
        <inkml:annotationXML>
          <emma:emma xmlns:emma="http://www.w3.org/2003/04/emma" version="1.0">
            <emma:interpretation id="{9BF7CA78-A703-4F2A-AC5A-49E642858688}" emma:medium="tactile" emma:mode="ink">
              <msink:context xmlns:msink="http://schemas.microsoft.com/ink/2010/main" type="line" rotatedBoundingBox="2449,1110 29085,935 29095,2514 2459,2689"/>
            </emma:interpretation>
          </emma:emma>
        </inkml:annotationXML>
        <inkml:traceGroup>
          <inkml:annotationXML>
            <emma:emma xmlns:emma="http://www.w3.org/2003/04/emma" version="1.0">
              <emma:interpretation id="{F906448C-3A85-46A4-A346-775807993850}" emma:medium="tactile" emma:mode="ink">
                <msink:context xmlns:msink="http://schemas.microsoft.com/ink/2010/main" type="inkWord" rotatedBoundingBox="2453,1810 2744,1808 2746,2097 2455,2099"/>
              </emma:interpretation>
            </emma:emma>
          </inkml:annotationXML>
          <inkml:trace contextRef="#ctx0" brushRef="#br0" timeOffset="426.63">733 337 14 0,'0'0'212'0,"0"0"-15"16,0 0-16-16,5 7-11 0,-5-7-7 0,0 0-13 15,14-1-9-15,-14 1-13 0,0 0-12 0,19-6-7 16,-11 4-12-16,2-4-10 0,0 1-8 0,2-1-9 16,0 0-7-16,5-2-6 0,-4 3-6 0,0-4-2 15,7-5-6-15,-2 6-5 0,-6 0-4 0,1-3-2 16,0 3-3-16,1-1-2 0,-5-1-3 0,2 0-4 16,-5 2 1-16,4-2-5 0,-4-1-7 0,-1 4-2 15,1-1-4-15,-5 0-2 0,0 0-3 0,-1 8 0 16,-1-16 0-16,1 16-2 0,-5-15 2 0,-1 9-6 0,0 2 3 15,-1-5 1-15,-4 3 3 0,-1 3 0 0,1 2 8 16,-3 0 4-16,-3 1 3 0,5 2 4 16,-3 1 0-16,-2 1 1 0,2 2 4 0,0 3-4 15,-2 3 2-15,-3 0-1 0,3 1-1 0,3-3-3 0,2 2-2 16,0 4-2-16,4 0 2 0,-1-2-2 0,2-1-2 16,2 3 0-16,4-3 0 0,-3 1-1 0,7-3 1 15,-3 3-3-15,5-2 1 0,1 1-2 16,2-4 1-16,1 0 1 0,3 0-1 0,0-3 1 15,1-2 0-15,3 2-5 0,1-2-15 0,-2-3-13 0,2 0-19 16,0 2-25-16,-1-2-21 0,1 0-14 0,0-1-30 16,-3-1-21-16,2 0-32 0,-3-3-140 15,2-1-352-15,-1 1 156 0</inkml:trace>
        </inkml:traceGroup>
        <inkml:traceGroup>
          <inkml:annotationXML>
            <emma:emma xmlns:emma="http://www.w3.org/2003/04/emma" version="1.0">
              <emma:interpretation id="{F9B85940-A281-43A4-AC2E-D69C3738B701}" emma:medium="tactile" emma:mode="ink">
                <msink:context xmlns:msink="http://schemas.microsoft.com/ink/2010/main" type="inkWord" rotatedBoundingBox="3709,1723 5529,1711 5531,1961 3710,1972"/>
              </emma:interpretation>
            </emma:emma>
          </inkml:annotationXML>
          <inkml:trace contextRef="#ctx0" brushRef="#br0" timeOffset="1757.48">2068 20 70 0,'0'0'267'0,"-14"0"-17"0,14 0-24 0,-14 3-18 0,14-3-19 16,-13 9-17-16,3 0-15 0,2-1-18 0,-1 2-12 16,1 0-11-16,2 2-10 0,5 0-8 0,-1 1-14 15,-1-1-7-15,-1 0-8 0,7 1-6 0,-2 1-5 16,-1-2-6-16,1 1-3 0,4-1-6 0,1-2-2 16,2-1-3-16,1 0-3 0,-1-3-4 0,3-1-3 15,1-1-2-15,4 0-4 0,-2-2-2 0,6 1-1 16,-3-6 0-16,6-1-2 0,-4 2-2 0,3-4-2 15,-1 0-4-15,0-1 0 0,1-1-4 0,-3-1-1 16,4-1-2-16,-9 4-3 0,3-5 1 0,-3 0 1 16,-2 2-1-16,1 4 1 0,-5-1-5 0,1 2 6 15,-9 4 0-15,12-7-1 0,-12 7 0 0,8-5-3 16,-8 5 0-16,9-4-3 0,-9 4-3 0,0 0 2 16,10-4 0-16,-10 4 2 0,0 0 1 0,0 0 0 15,0 0-2-15,14 10 2 0,-14-10 0 0,7 7 0 16,-1-4 2-16,-6-3 5 0,10 7-7 0,-3-4 5 15,-7-3-3-15,15 3 3 0,-7-1 0 0,-8-2 1 16,24 0-1-16,-10-2 0 0,-1-1 0 0,3 2 0 16,2-4-2-16,2 1 1 0,3 1 3 0,-1-1-1 15,-2-1-1-15,2-3-2 0,-5 4-1 0,4-2 3 16,-4 2-3-16,-4-1-1 0,0-2-5 0,2 4 1 16,-3-3-6-16,-5 1-5 0,0 0-4 0,-2 0 1 15,-5 5-1-15,8-9-2 0,-8 9-2 0,4-7-2 0,-4 7 1 16,0 0 2-16,0 0 3 0,-13-18 2 15,6 13 1-15,7 5-1 0,-17-7 2 0,7 5 3 16,-6 1 1-16,2-2 0 0,-3 2 4 0,-2 0-1 16,2 2 3-16,-5 0 5 0,4 2-2 0,-6-2 3 15,2 0-1-15,0 3 5 0,5 0 3 0,-5 1 3 0,1 1-3 16,4 0 2-16,1 1 1 0,2-2-4 0,-2-1 1 16,0 4-3-16,5 0 3 0,-1 0-4 0,5 1 2 15,1 0 0-15,-1-2-2 0,1 0 0 0,3 1 1 16,0 1-1-16,3-9 0 0,3 16-1 0,1-10 1 15,1 3 2-15,2-3-1 0,5 0-2 0,-1 0-7 16,6-2-3-16,0-3-3 0,6 0-4 0,1 2-5 16,-1-3-4-16,1-4 6 0,1-1-1 15,1-1 0-15,-1 1 1 0,0-2 3 0,1-2 1 0,-2 3 0 16,-2-6 4-16,-2 5 0 0,-5 1 0 0,5-4 6 16,-6 2-2-16,-1-1 5 0,-1 1 9 0,-4 1 2 15,2-3 7-15,0 1 3 0,-3 0 3 0,0 2 3 16,-2 0 9-16,-1 0 5 0,-4 7 6 0,8-9 0 15,-8 9 4-15,6-6-5 0,-6 6-2 0,6-7-7 16,-6 7-2-16,0 0-7 0,9-5-4 0,-9 5-4 16,0 0-2-16,0 0-3 0,0 0 1 0,0 0-4 15,8 12 1-15,-8-12-3 0,0 11 2 0,0-11-2 16,4 11-3-16,-3-4 3 0,-1-7-1 0,5 15 0 16,-2-6 0-16,1-3 0 0,-2 0-2 0,4 1 0 15,-3 2 1-15,-3-9-3 0,8 11 1 0,0-6 1 16,-8-5 1-16,12 9-3 0,-6-9 4 0,2 3-8 15,-8-3-1-15,16 0-5 0,-16 0-1 0,18-1-4 16,-10 1-1-16,-8 0-2 0,26-8 0 0,-14 4-3 16,-2-2 2-16,0 1-4 0,-1 1 2 0,0-5 4 15,4 6-4-15,-6-3 1 0,4-3 4 0,-2 2 2 16,1 4-3-16,-4-2 1 0,1 2 5 0,-7 3 1 16,11-10-5-16,-7 5 1 0,-4 5 3 0,8-4-4 15,-8 4 2-15,0 0-2 0,0 0 2 0,11-2 3 16,-11 2 2-16,0 0 8 0,0 0-2 0,5 14 0 15,-5-14 2-15,0 13-1 0,0-13 4 0,1 15 0 0,-1-8 0 16,0-7-2-16,2 15 0 0,1-9-1 0,-3-6 0 16,2 12-1-16,0-3 3 0,1-4 1 15,-3-5-2-15,9 8-1 0,-6-2 3 0,-3-6-1 16,5 8 3-16,-5-8-7 0,7 3-1 0,-7-3-7 16,0 0-5-16,17-1-1 0,-17 1-5 0,13-4-5 15,-6 0-1-15,5-4-11 0,-4 1 5 0,5-2 5 16,-1 0-1-16,1 0-2 0,3-6 6 0,1 3-3 15,2-1 5-15,0 4 3 0,-1-5-1 0,0 6 3 16,3-1 8-16,-8 0 6 0,4 2 5 0,-5 4 2 16,1-3 6-16,0 4 1 0,1-1 4 0,-1 2 1 0,-1 2 5 15,1 2 0-15,-13-3 1 0,23 6 0 16,-12-2-3-16,1 2 2 0,0 2-4 0,-3 4-1 0,3-4-1 16,0 6-1-16,2 1 2 0,0 4-5 0,-1-4 1 15,3 3-22-15,-3-2-21 0,-1 4-36 0,-2-1-41 16,3-3-41-16,0 1-68 0,-7-4-154 0,3-1-398 15,0-6 176-15</inkml:trace>
        </inkml:traceGroup>
        <inkml:traceGroup>
          <inkml:annotationXML>
            <emma:emma xmlns:emma="http://www.w3.org/2003/04/emma" version="1.0">
              <emma:interpretation id="{C6243BD2-2D22-4DE4-8168-9294F110BD18}" emma:medium="tactile" emma:mode="ink">
                <msink:context xmlns:msink="http://schemas.microsoft.com/ink/2010/main" type="inkWord" rotatedBoundingBox="6670,1294 10889,1267 10893,1979 6675,2006"/>
              </emma:interpretation>
            </emma:emma>
          </inkml:annotationXML>
          <inkml:trace contextRef="#ctx0" brushRef="#br0" timeOffset="2430.29">4942-9 197 0,'0'0'285'0,"0"0"-16"0,0 0-23 0,0 0-23 16,0 0-22-16,0 0-20 0,0 0-21 0,0 0-19 15,0 0-15-15,0 0-15 0,0 0-13 0,0 0-11 16,0 0-7-16,0 0-8 0,0 0-9 0,-2 35-3 16,2-26-6-16,0 2-2 0,1 2-8 0,4 2-5 15,-5-3-4-15,0 3-1 0,3 0-4 0,-1-3-3 16,1 1-1-16,2-1-3 0,-1 3 0 0,1-2 2 15,-2-4-9-15,3 4-1 0,2-7 0 0,-2 2 2 16,0 0-4-16,-1-2 1 0,2-1-2 0,2-1-1 0,1 1 0 16,1-4 0-16,-1 1 1 0,3-2 7 15,-13 0-13-15,20-6 2 0,-4 0-2 0,-3 1-1 16,4-1 0-16,2-7 2 0,-4 4-4 0,-1-5 4 16,3 1-3-16,-2-2 1 0,-4 3-2 0,2-5-1 0,3-1-1 15,-3 3 0-15,-6 2-2 0,3 1 7 0,2 0-7 16,-6-2 2-16,0 3-1 0,4 2 0 0,-6-3 2 15,-1 6 0-15,2 0-4 0,-5 6 6 0,8-12-8 16,-2 8-3-16,-6 4-2 0,11-6 0 0,-5 5-5 16,-6 1 6-16,12-4-3 0,-12 4 4 0,0 0-3 15,17 5 5-15,-9 0-8 0,-8-5 5 16,9 11-3-16,-4-5 6 0,-1 0-4 0,3 6 6 0,-3 0-4 16,1 0 3-16,-5-5-1 0,4 7 3 0,0-2 1 15,0-1 1-15,-2 0 0 0,1 2-3 0,-1-1 1 16,0-2 4-16,-1-1-4 0,3 2 4 0,-1-1 2 15,-1-1 0-15,-2 0-4 0,3 0 3 0,-3-9-15 16,0 13-21-16,0-13-20 0,0 13-27 0,0-13-26 16,0 13-36-16,0-13-34 0,0 0-49 0,-5 8-156 15,5-8-411-15,0 0 182 0</inkml:trace>
          <inkml:trace contextRef="#ctx0" brushRef="#br0" timeOffset="2636.59">5489-137 30 0,'0'-10'292'0,"0"10"-27"16,0 0-20-16,-3-11-29 0,3 11-20 0,0 0-27 16,0 0-26-16,0 0-24 0,0 0-21 0,5-7-25 15,-5 7-36-15,0 0-26 0,0 0-27 0,29 10-34 16,-20-10-27-16,6 6-22 0,-1-6-34 0,2 2-121 15,-2-1-274-15,3 2 122 0</inkml:trace>
          <inkml:trace contextRef="#ctx0" brushRef="#br0" timeOffset="3076.47">5878-128 154 0,'0'0'242'0,"0"0"-8"0,0 0-21 0,0 0-17 16,0 0-18-16,-40 3-14 0,40-3-18 0,-16 5-10 15,7-1-13-15,0 2-12 0,0 3-16 0,-2-2-9 16,1 2-7-16,3-1-1 0,-3-2-16 0,3 7-6 16,2-7-4-16,1 0-4 0,-1 4-4 0,5-10-6 15,-6 13-6-15,6-3-4 0,0-10 0 16,-5 17-5-16,5-17-4 0,5 12-1 0,-5-12-3 0,3 13-1 16,-3-7-4-16,8 0 2 0,-8-6-4 0,6 11-2 15,2-5 2-15,-2 0-2 0,0-2-1 0,1 1 4 16,3 1-6-16,-3-2-1 0,0-1 2 0,1 1 0 15,-1 1-3-15,1 1-1 0,6-2 0 0,-9-1 3 16,2 1 0-16,-7-4-3 0,12 10-2 0,-7-4 4 16,0-2-4-16,0 2 2 0,-1 3 0 0,-4-9 2 15,5 10-3-15,-5-1 0 0,0-9 3 0,4 15-1 16,-4-15 1-16,-4 17 0 0,2-10 1 0,-7 0 1 16,3 5 1-16,-5-6 0 0,-1 0-2 0,-1 3 3 15,1-2-4-15,-5-2 4 0,4 1-6 0,-1-2 3 16,-1-1 0-16,1 0 1 0,5-1-4 0,-3 1 4 15,1-2-6-15,2 2-4 0,9-3-11 0,-14 2 0 16,14-2-10-16,-16 0-19 0,16 0-9 0,0 0-23 16,-9-6-17-16,9 6-16 0,0 0-5 0,0 0 6 15,14-21-12-15,-3 12-9 0,1-1-4 0,2 2-16 16,6-7-9-16,-1 5-85 0,-2-2-266 0,6 0 117 16</inkml:trace>
          <inkml:trace contextRef="#ctx0" brushRef="#br0" timeOffset="4360.31">5878 139 474 0,'22'-8'15'0,"1"0"28"0,-8 2 6 0,1 0 19 16,-2 1 3-16,-2 0 3 0,-4 3 14 0,4-2 4 15,-6 1 13-15,-6 3 2 0,15-3-5 0,-15 3-9 16,13-4-7-16,-13 4-10 0,0 0-7 0,6-1 0 16,-6 1 1-16,0 0 2 0,11 8-2 0,-11-8-6 15,5 12 3-15,-4-5-7 0,-1-7-2 0,3 15-4 16,-1-9-9-16,1 1 1 0,0 3-5 0,-2-2-4 16,-1-8-1-16,10 18-3 0,-7-6-4 0,0-6-1 15,3 1-6-15,2 2 7 0,-3-6-2 0,4 2 3 0,-2-1-4 16,1 0 7-16,4-3-2 0,-1-1 6 0,-11 0 2 15,23-5 0-15,-10 1 1 0,1-1-1 0,0-2 0 16,-4-4 0-16,4 4-2 0,-2-2 12 16,2-1-15-16,-3-1-1 0,3 2-8 0,-4-4 9 0,2 1-23 15,-3 1-11-15,0-2-19 0,2 0-14 0,1 4-20 16,-10-4-20-16,7 5-17 0,-1-1-15 0,-2 3-9 16,-1 2 3-16,-5 4-15 0,14-6-4 15,-14 6 6-15,15-2 4 0,-15 2 5 0,11 2 10 0,-11-2 12 16,12 9-1-16,-7-6 6 0,1 3 11 0,0 3 11 15,-1-2 4-15,1-1 10 0,0 2 4 0,2 2 4 16,-4-4 9-16,4 0 3 0,-3 1 5 0,-1 1 12 16,1-4 19-16,0 4 4 0,2-4 7 0,-7-4 1 15,13 9-10-15,-9-8 16 0,4 4-8 0,1-3 4 16,-9-2-1-16,22 4 0 0,-10-4-1 0,1 0 1 16,1-2-3-16,3 2-2 0,4-3 2 0,-4 0-6 15,8-1-3-15,-5 2 10 0,3-2-7 0,-1 1 6 16,2 0-15-16,-2-3 10 0,-5 1-6 0,3-2 7 15,-3 2-8-15,0 0 4 0,-6-1-3 0,4 2 15 16,-6-3-2-16,1 1 4 0,-4 1 4 0,-2-1 16 16,-4 6 4-16,2-11 6 0,-2 11-7 0,0 0 1 15,-12-19 4-15,1 17 1 0,0-4 4 0,-3 2 2 16,-1-1 4-16,-7 1 5 0,1 3 6 0,4 0-4 16,-8 0-1-16,3 2-1 0,8 0-3 0,-6 3-10 15,5-2 0-15,2 2-8 0,-4 0-6 0,5 2-6 16,0 0 1-16,2 2-5 0,0 2-1 0,3-2 2 15,5-1-7-15,-6 3-5 0,6 1 2 0,-1-1-8 16,3-10-8-16,3 21-10 0,-3-11-10 0,5 1-6 16,0-3-3-16,2-2-7 0,-2 0-1 0,7 2-8 15,0-5-5-15,1 3 2 0,1-3-4 0,-2-2-1 16,2-1 5-16,1 2-3 0,-1-3 3 0,3-1 5 16,-3-1 4-16,2-3 4 0,-2 1-1 0,3-2 11 15,-2-2-6-15,4 0 9 0,-4-3 0 0,2 2 7 0,-3 1 3 16,0-7 0-16,-2 6 6 0,0-1 8 0,-2 2 11 15,2 2 12-15,-7-1 11 0,2 1 6 0,-2 4-2 16,-5 3-2-16,8-6-2 0,-8 6-6 16,7-6-2-16,-7 6-5 0,0 0-5 0,0 0-4 0,0 0 3 15,0 0-7-15,0 0 3 0,0 0-2 0,0 0-1 16,2 22-2-16,-2-22 2 0,3 15-7 0,-3-15 4 16,0 15-1-16,2-6 0 0,1-3-3 15,1 3 4-15,-4-9-1 0,10 13 2 0,0-4-8 0,-3-3 8 16,5-2-1-16,0 1-3 0,2-4 2 0,-1 0 1 15,2-1-3-15,2 4-1 0,6-8-2 0,2 3-2 16,-1-5 1-16,-2-1 1 0,1 3 1 0,2-1-1 16,9-7-2-16,-10 3 2 0,10-5-3 0,-3 1 0 15,2-3 0-15,2-3 5 0,-4 2-4 0,3-5-8 16,0 1-1-16,0 1-5 0,3-3-7 0,-3-2 1 16,0 0 2-16,-3 2 1 0,1-6-3 0,-3 5 8 15,-15 3-1-15,8-4-1 0,-7-6 4 0,-10 14 4 16,4-5 7-16,-9 3 13 0,-3 4 6 0,-3 1 10 15,-5-6 5-15,-3 5 8 0,-3 3-2 0,-1-1-1 16,-7 2 1-16,0 1-5 0,-9 4-9 0,-1 2 8 16,6 5-6-16,-8 2 3 0,12 2-7 0,-12 0-2 15,14 7 4-15,-2-3-1 0,-3 7-1 0,6 1-3 16,-5 7-1-16,8 2-4 0,-1 3 8 0,8 2-11 16,-2 2-2-16,9-8 3 0,-2-2-2 0,5 10 2 15,2-2-5-15,2-7 0 0,1 1 1 0,6 7-3 16,3-10-4-16,-4-1 0 0,3-1-13 0,4-3-7 15,-1 2-7-15,2-3-3 0,-2-5-3 0,-2-3 1 16,2 0-4-16,9 1 2 0,-9-3-2 0,3-4 5 16,0-1-1-16,0 2 6 0,-3-6-1 0,3 0 2 15,0 1 2-15,4-8 3 0,-5 6 0 0,7-5 0 16,0 0 2-16,0-3 2 0,-1 2 0 0,1-2 3 16,-2 0-1-16,3 0 2 0,-3 0-2 0,-1 2 2 15,0 2-2-15,-9 2 4 0,5 1-1 0,-4 0-2 16,-6 2 1-16,6 1-6 0,-12 2 6 0,16 2 1 15,-16-2 4-15,11 3 5 0,-5 2 1 0,-6-5 5 16,6 8 3-16,-3 1 0 0,-1 0 1 0,1 3 5 16,-3-3-4-16,5 3 2 0,-1 0-2 0,-1 0-4 0,-3-3 1 15,6 2 0-15,-3 0-4 0,2 0 6 0,-2-3-4 16,3 3-1-16,-3-4-15 0,2 0-7 0,-5-7-27 16,8 11-21-16,-7-6-26 0,-1-5-29 15,8 6-32-15,-8-6-54 0,0 0-159 0,0 0-390 0,0 0 173 16</inkml:trace>
          <inkml:trace contextRef="#ctx0" brushRef="#br0" timeOffset="4565.23">8077-296 219 0,'0'0'247'0,"-3"-6"-24"0,3 6-22 0,0 0-24 15,0 0-30-15,0 0-27 0,0 0-16 0,0 0-29 16,0 0-20-16,0 0-27 0,0 0-31 0,0 0-25 16,0 0-27-16,0 0-31 0,17 27-51 0,-17-21-78 15,6 2-232-15,0 0 103 0</inkml:trace>
          <inkml:trace contextRef="#ctx0" brushRef="#br0" timeOffset="4957.91">8307-179 156 0,'14'2'180'0,"-6"-1"-12"0,4 1-18 16,-12-2-9-16,17 0-14 0,-6 0-12 0,-5 6-7 16,3-2-6-16,2 2-4 0,-4-1 1 0,3 5-7 15,-3-8 1-15,-3 8 0 0,2-1 6 0,-2 3 0 16,-2-1 5-16,3 3-6 0,-5-3 4 0,0 3-2 16,-5 0 0-16,3-1-7 0,-2 1-6 0,-4-1-1 15,1 1 0-15,-1-1-2 0,8 1-17 0,-5-2-6 16,-1 0-4-16,0 0-6 0,0 1-8 0,1-2-2 15,-1 0-3-15,4-3-4 0,-2 4-3 0,1-4-3 16,3-8 10-16,-2 15-19 0,2-9-7 0,0-6-15 16,-3 11-9-16,3-11-14 0,0 0-14 0,5 15-19 0,1-9-11 15,-6-6-26-15,6 6-16 0,-6-6-32 16,14 1-33-16,-2-1-24 0,-12 0-206 0,18-5-441 16,-6 0 196-16</inkml:trace>
          <inkml:trace contextRef="#ctx0" brushRef="#br0" timeOffset="5456.49">8252 83 126 0,'15'0'133'0,"-4"-3"-1"0,9 1-13 0,-6-2-1 16,11 1-6-16,-7 2 0 0,5-4-13 0,-6 2-2 16,7 3-7-16,-8-4-6 0,6-2-3 0,-2 3-5 0,6 1-1 15,-4-3-7-15,1 0-2 0,-2-1-4 16,-4 4-2-16,2-5-8 0,5 4-4 0,-2-3 3 0,-9 2-4 16,4-1-2-16,4-1-2 0,-4 2-3 0,-3-3 1 15,1 2-4-15,-1-1-4 0,-1 0-1 0,-1 0 3 16,0-1-5-16,-5 1-3 0,0 1-2 0,-2-1 1 15,-2-3-5-15,-3 9-3 0,6-11-1 0,-6 11-1 16,-2-11-3-16,2 11-4 0,-16-10-1 0,6 5-3 16,-5 4-2-16,-2-2 3 0,0 3-5 0,-2 4 2 15,-8-2-2-15,5 1 1 0,3 3-1 0,2 0 1 16,0 1-4-16,0 4 5 0,2-2 0 0,1 1 0 16,5 0-1-16,0 2 1 0,1 0 0 0,1 0 0 15,5 3 2-15,-1 1 1 0,4-4 0 0,3 0 8 16,3 3 1-16,5-2 8 0,5 1 3 0,5 0 1 15,6 3-1-15,0-8 0 0,6-1-4 0,1 4 0 16,-1-6-2-16,3 0-2 0,1 1-1 0,1-5-6 16,-2 2 2-16,0 1-6 0,-9-5-9 0,-1 0-14 15,2 0-19-15,-8 0-24 0,1-3-31 0,-5 1-32 16,2-1-29-16,-6-3-68 0,-2 0-127 0,0 0-376 16,-5-1 167-16</inkml:trace>
        </inkml:traceGroup>
        <inkml:traceGroup>
          <inkml:annotationXML>
            <emma:emma xmlns:emma="http://www.w3.org/2003/04/emma" version="1.0">
              <emma:interpretation id="{993798C5-305F-433A-B8DE-4819A8685006}" emma:medium="tactile" emma:mode="ink">
                <msink:context xmlns:msink="http://schemas.microsoft.com/ink/2010/main" type="inkWord" rotatedBoundingBox="11370,1051 13597,1036 13602,1892 11375,1906"/>
              </emma:interpretation>
            </emma:emma>
          </inkml:annotationXML>
          <inkml:trace contextRef="#ctx0" brushRef="#br0" timeOffset="7877.45">10531-462 154 0,'0'0'154'15,"0"0"-4"-15,0 0-5 0,0 0-7 0,9-6 2 16,-9 6-5-16,0 0-5 0,0 0-9 0,0 0-11 16,0 0-1-16,0 0-16 0,0 0-11 0,0 0-9 15,0 0-7-15,0 0-5 0,0 0-2 0,0 0 1 16,0 0 4-16,-5 25-5 0,5-14 3 0,-6 3-6 15,2 1-6-15,2 0-5 0,-5 6 4 0,2 1-3 0,1 0 0 16,2 2-6-16,-2 0-1 0,2-2-5 16,2 4 1-16,-1-3-8 0,-2 1 1 0,3-2-7 15,-2 2 2-15,2-2-2 0,1 1-1 0,0-1-3 16,-1-1 0-16,0-4-8 0,3 3-9 0,-2-1-16 16,-1 2-14-16,0-9-16 0,0 3-15 0,-1 0-13 15,-4-3-13-15,-3 4-14 0,1-5-21 0,0 3-18 16,-5-4-4-16,-4 7-21 0,3-8-136 0,-5 4-325 15,-3-4 144-15</inkml:trace>
          <inkml:trace contextRef="#ctx0" brushRef="#br0" timeOffset="8906.36">9698-126 89 0,'-10'-12'150'0,"3"7"4"0,0-7-17 0,0-1-7 15,1 4-5-15,1 0-9 0,1-1-6 0,-1 4-11 16,2-3-13-16,3 9-7 0,-2-15-7 0,-1 9-9 16,3 6-3-16,0-18-6 0,3 8-7 0,-3 10-3 15,8-19-7-15,-4 8 3 0,3 1-8 0,0 0-2 16,1-1-6-16,1 0-5 0,4 0 1 0,-1 0-4 15,3-4-2-15,-1 3-2 0,4 0-1 0,4-2 2 16,7-4-4-16,-2 2 7 0,5-1-5 0,2 2-5 16,2-1 2-16,0 1 4 0,3-1-5 0,-4 2 12 15,6 1 0-15,-5 1-3 0,2 0 2 0,0 2-4 16,-1-2-1-16,0 3 0 0,1-2 2 0,-1 3-4 16,-10 2 3-16,6-3-3 0,-5 2 0 0,-4 2 0 15,4 1 3-15,-1-2-3 0,-6 2-5 0,5 2-3 16,-3-2 5-16,-2 2-3 0,-6-1-5 0,2 3 1 15,0 3 4-15,-5-2-7 0,2 2 4 0,1 0-3 16,-3 2 2-16,-5-1-4 0,0 2 3 0,3 2-2 16,1 1 4-16,-5 3 2 0,2 2 2 0,0-2 1 15,-1 7 7-15,-2 2 1 0,-3-2 6 0,4 4 5 16,-5-1 2-16,4 2 2 0,-1 0-2 0,-4 5 4 16,0-4 7-16,3 8-10 0,-1-9 2 0,0 7-3 15,-4 1 3-15,2-8 0 0,2 6-4 0,-1-3 0 0,-1 4 4 16,0-9-8-16,3 1-2 0,-1-2-3 15,-1-2 1-15,2 2 1 0,-3-5-7 0,3-1 3 16,-3-2-5-16,4 1 0 0,-2-2 0 0,1 1 0 16,-2-5-2-16,0-2-1 0,3 2 3 0,-4-8-2 0,6 12-1 15,-4-7 2-15,-2-5-2 0,8 7 2 16,-8-7-1-16,0 0-1 0,9 5 2 0,-9-5-3 16,0 0-2-16,21-7 2 0,-13 2-2 0,4-3-4 15,0 2-6-15,-1-4-7 0,0 2-10 0,2-2-2 16,-1 0 2-16,7-3-4 0,-6 3-4 0,4-3-1 15,2 1 1-15,-2 3 0 0,-4 2 1 0,-2-2 3 0,1 4 0 16,-3 0 3-16,-1 3 2 0,-8 2 2 16,16-6 0-16,-10 5 4 0,-6 1-3 0,12-2 4 15,-12 2 0-15,0 0 3 0,17 3-1 0,-12 0 1 0,-5-3 5 16,10 10 0-16,-5-5 1 0,0 5 0 0,0-4 5 16,2 1-1-16,-1-1 3 0,2 2 4 15,-1-2 5-15,-2 1 0 0,-1-1 1 0,6-1 4 16,-1-1-1-16,-1-1-1 0,1 2 3 0,4-1-3 15,1-1 1-15,1-2 4 0,0 1-7 0,0-2 1 16,4 0-5-16,3-3 4 0,3 3-4 0,-4-3-2 0,-3-1 2 16,4 2 1-16,-2-3-2 0,-3 0-3 0,5 0 2 15,-5-1-2-15,-4-1 1 0,3-1-1 16,-3 1 1-16,-4 2-3 0,3-2-3 0,-6 1-1 0,1-1-1 16,-2 2-3-16,-5 5 1 0,0-13-2 0,0 13-1 15,0 0 4-15,-10-15-5 0,2 12 5 0,-4-1-3 16,0 2 0-16,-5 0-1 0,1 4 5 0,1 0 2 15,-2 2 1-15,-3-1 5 0,3 3-3 0,4-3 4 16,-1 6 1-16,2-3-6 0,3 0 4 0,-3 4-2 16,3-3 0-16,2 4 1 0,2-4-2 0,3 2 1 15,-1 0 0-15,3-9 4 0,4 20 1 0,1-10 5 16,7-1 5-16,1-1 0 0,4 0 2 0,6-2 2 16,1 0 1-16,11 0 3 0,3-2 3 0,-3 1-2 15,1-5-5-15,-1 1 0 0,0 0-6 0,-1-1-1 16,-9 0-1-16,-1 0-9 0,-2-1-15 0,-5 1-21 15,-3 0-25-15,1-1-17 0,-5 1-35 0,-10 0-37 16,16-4-41-16,-16 4-212 0,0 0-432 0,5-6 192 16</inkml:trace>
        </inkml:traceGroup>
        <inkml:traceGroup>
          <inkml:annotationXML>
            <emma:emma xmlns:emma="http://www.w3.org/2003/04/emma" version="1.0">
              <emma:interpretation id="{29AC65FD-206C-40F5-BB61-579FA2C4A934}" emma:medium="tactile" emma:mode="ink">
                <msink:context xmlns:msink="http://schemas.microsoft.com/ink/2010/main" type="inkWord" rotatedBoundingBox="14404,1295 19085,1264 19093,2547 14412,2578"/>
              </emma:interpretation>
            </emma:emma>
          </inkml:annotationXML>
          <inkml:trace contextRef="#ctx0" brushRef="#br0" timeOffset="10169.9">12739-70 185 0,'0'0'175'0,"-8"8"-8"0,4-2-7 0,-3 0-18 15,7-6-8-15,-6 14-13 0,6-14-14 0,-5 13-7 16,2-3-10-16,3-2-7 0,0-8-6 0,3 18-6 16,-2-10-5-16,0 0-6 0,3 0 4 0,1 2-7 0,-2-4-1 15,6 0 8-15,2 0-3 0,2-1-4 0,0-2 0 16,2 1-5-16,2-7-6 0,4 3-3 15,-4-1-1-15,0-2-6 0,-1 0-1 0,-2-5-3 16,1 1-3-16,-1 1-6 0,1-3-4 0,-2 3-2 0,2-9 6 16,-6 7-9-16,1-2 1 0,0 0 0 0,-1-7-4 15,-4 7-2-15,1-3-7 0,-1 3-7 0,-1-2 1 16,-2-3 2-16,-2 3-3 0,-1 0 0 0,1 12-9 16,-5-19 7-16,1 10 0 0,-3 4 1 0,7 5-2 15,-14-9 1-15,5 9 0 0,-4-5-2 0,-3 5 3 16,-1-4 0-16,0 8-1 0,-2 1 1 0,-4 1 1 15,1 0 2-15,-3 3 3 0,3 0 0 0,4 3 6 16,-2 0-4-16,3 1 3 0,0 2-1 0,3-4 1 16,5 1-5-16,-2 2 3 0,3-1-7 0,0-1 9 15,5 3-4-15,-1-3-1 0,2 1 0 0,4-2 3 16,2 1-3-16,-3-2 3 0,4-4 1 0,4 4 2 16,6-3-3-16,-2-1-5 0,4-2 5 0,1-4 0 15,6 0-2-15,2-3-2 0,-3 2-3 0,1-1-5 16,-1-2-4-16,-1-3 2 0,-1 0 0 0,-4 0-6 15,-2 1-4-15,-1-4 1 0,-2 2 1 0,5-6-2 0,-5 3 1 16,-1 0 3-16,1-1 1 0,-1 1 3 16,-1-3 0-16,-3 5 2 0,-1-1 5 0,1 4 6 15,-2-3 11-15,1-1 3 0,-6 10-2 0,6-8-1 16,-6 8-5-16,6-8-2 0,-6 8-3 0,0 0 2 0,0 0 2 16,0 0-3-16,0 0 3 0,13 19-3 15,-9-12 2-15,0 2 0 0,-1 1-1 0,1 2 0 16,1 0 0-16,0 1-1 0,-1-1 0 0,4 2 3 15,-4 0-11-15,1-3-11 0,0-2-20 0,1 1-18 0,-1-2-18 16,-1-2-16-16,2 0-20 0,-6-6-21 0,9 5-17 16,-9-5-145-16,12 1-314 0,-12-1 139 0</inkml:trace>
          <inkml:trace contextRef="#ctx0" brushRef="#br0" timeOffset="10526.3">13462-205 64 0,'-10'-6'211'16,"10"6"-9"-16,-14-2-17 0,14 2-18 0,-17 4-16 15,8 0-16-15,9-4-12 0,-17 3-14 0,6 2-7 16,5 0-13-16,-3 4-11 0,2-3-2 0,1 1-14 16,3 1-2-16,-2 1-16 0,1-3 9 0,4-6-8 15,-3 16-5-15,3-3-3 0,0-1-6 0,3 0-3 16,-2 0-3-16,4-1 0 0,-1 3-3 0,3-5 0 15,1 4-4-15,1-1 3 0,1-1-8 0,0-1 1 16,0 2-9-16,0-1 7 0,1-1 0 0,-3 1 0 16,0-1-4-16,1 0 0 0,-3-1 0 0,1 0-5 15,-2-3 5-15,-1 0 4 0,-4-6 6 0,3 13 5 16,-3-13 6-16,0 12 1 0,0-12 3 0,-7 11-1 16,1-4-3-16,-2-3-3 0,-5 4-4 0,1-2-3 15,-1-3-8-15,0 2-8 0,-2 0-14 0,2-1-16 16,3-1-16-16,1-1-12 0,-3-2-20 0,12 0-16 15,-17 1-15-15,17-1-17 0,0 0-23 0,-12-8-10 16,12 8-141-16,-3-9-322 0,3 9 142 0</inkml:trace>
          <inkml:trace contextRef="#ctx0" brushRef="#br0" timeOffset="10984.1">13553 15 19 0,'0'0'207'0,"0"0"-20"16,0 0-9-16,12 4-13 0,-12-4-6 15,10 2-10-15,-10-2-7 0,13 5-11 0,-6-3-5 16,3 1-11-16,2-3-9 0,-12 0-8 0,24 0-9 0,-6 0-9 16,-2 0-10-16,-1-3-7 0,0 0-6 15,0-1-3-15,4 2-6 0,-2-3-5 0,6 0-4 16,-7 2-2-16,0-3-9 0,-2-2 5 0,3 3-9 16,-5-1 0-16,0-2-8 0,1 2 7 0,-2 0-5 0,2-1-3 15,-7 3-2-15,0 0 0 0,-6 4-3 0,12-6-1 16,-12 6-5-16,8-4-3 0,-8 4-4 0,0 0 0 15,0 0-4-15,0 0 3 0,0 0-2 16,0 0 1-16,8 15-1 0,-7-5 0 0,-1 0 5 0,3 6-3 16,-3 3-2-16,0 4 1 0,0 7 5 0,0 3-1 15,1 3-1-15,-1 3 3 0,4-1 1 0,-2-1 0 16,2 5-2-16,-1-1 2 0,0 0 1 16,3-3 1-16,-3 0 1 0,3 0-1 0,0-4 1 0,3 0-4 15,-7-4 3-15,1 3-5 0,-2-8 3 0,-2-1 4 16,-3-1-2-16,-1-1-3 0,-2-1 2 0,-6 0 2 15,-4-3 1-15,-4-5-3 0,-2 2-5 0,-9-1 1 16,-3-1 3-16,0-3-4 0,-4 1 2 0,2-5 2 16,3 0-1-16,-1-5-2 0,-3-4 4 0,2 3-6 15,1-7 1-15,8 1-2 0,-6 4-5 0,9-8 1 16,0 0-5-16,0-1-12 0,4 0-19 0,2-3-16 16,4-1-16-16,2-3-15 0,9 1-44 0,-1-3-7 15,7 1-56-15,0-4-100 0,3-2-324 0,9-3 144 16</inkml:trace>
          <inkml:trace contextRef="#ctx0" brushRef="#br0" timeOffset="11911.33">14170-50 53 0,'5'8'178'0,"-5"-8"-17"16,4 7 3-16,-4-7-6 0,3 12-9 0,0-2-4 0,-2-2-10 15,0 1-5-15,-1-9-11 0,0 22-8 16,0-11-12-16,-1 1-2 0,1 1-7 0,-4-1-4 16,4-1-4-16,-1 1-7 0,1 1-4 0,-2-5-10 15,-3 5-3-15,2-5-5 0,3-8-6 0,-3 16-1 0,0-9-7 16,3-7-4-16,-5 13-2 0,5-13-2 0,-4 9-9 15,4-9 5-15,-4 5-6 0,4-5 1 0,0 0-3 16,0 0-14-16,0 0-14 0,0 0-5 16,0 0-6-16,0 0-9 0,0 0-15 0,8-30-4 0,0 19-3 15,-1-5-5-15,3 2-1 0,3-3-1 0,-2 0 2 16,4 1 12-16,0 0 0 0,-4 4 4 0,3-3 1 16,-2 3 11-16,-3 0 8 0,3 3 15 15,-4 0 8-15,-3 3 6 0,2 0 10 0,0 2 4 0,-7 4 2 16,8-8-2-16,-8 8-8 0,9-7 2 0,-9 7 0 15,8-1-1-15,-8 1-5 0,0 0 8 0,0 0-2 16,12 12 0-16,-12-12-1 0,1 13-1 0,3-6 0 16,-1 1-1-16,-3-8-2 0,2 13 1 0,0-4 1 15,-1-2-1-15,3 2-2 0,-4-9 0 0,5 13-6 16,-2-6 2-16,1 0 0 0,-2 1 4 0,-2-8-4 16,8 9-1-16,-3-4-1 0,-5-5 1 0,10 7-1 15,-5-3 4-15,-5-4-1 0,13 1-2 0,-3-1 0 16,-10 0-3-16,19-4 2 0,-5 1-10 0,-1-2-1 15,0-2-2-15,7-2-7 0,-6-1 2 0,-1 0-5 16,2-1 2-16,3-1 3 0,-1-3 2 0,-4 6-2 16,-1-1-1-16,0-2 3 0,-1 3 13 0,-2 2 14 15,-1-4-6-15,-1 7 9 0,1-1 8 0,-8 5 5 16,8-10 3-16,-8 10-5 0,6-4-4 0,-6 4-7 16,0 0-4-16,7-5 0 0,-7 5 0 0,0 0-7 15,0 0 1-15,0 0 0 0,4 18 2 0,-4-18-5 16,-2 12-1-16,2-12 3 0,0 19 0 0,2-5-2 15,-1-7 0-15,-1-7-1 0,0 16 0 0,0-7 1 16,0-9 1-16,5 15 0 0,-1-6-2 0,-1-4 1 16,2 1 1-16,0 2-4 0,2-2 7 0,2-3-3 0,-1 2-7 15,-1-1-1-15,8-1-1 0,-1-2-4 16,1-1-8-16,2 0-4 0,-3-4-4 0,3 1-8 16,5-1-2-16,2-1-6 0,1-4-6 0,-3-1 2 15,0 2 4-15,1-2 1 0,-3-2 0 0,1 0-3 16,-1 5 14-16,-5 1 2 0,-3-1 5 0,-1 2 6 0,-2 2 7 15,-1-3-1-15,-8 6 5 0,13-2-5 0,-13 2 0 16,10-1 4-16,-10 1 4 0,0 0 8 16,5 9 1-16,-5-9 3 0,0 16 8 0,-2-4 3 15,0 2 0-15,2 6 0 0,-4 1 4 0,-1 2-5 0,3 8 3 16,-5 4 1-16,1-2-4 0,-2 3-4 0,1 1 0 16,1 2 1-16,-2-1-4 0,4 2 0 15,-3-1 0-15,1 1-3 0,2-4 2 0,1 0-3 0,-1-4-3 16,3-6-6-16,1-3-8 0,1 8-7 0,-1-8-19 15,2-3-1-15,-2-3-31 0,0-3-20 0,2 0-18 16,-2-14-31-16,2 19-36 0,-8-7-158 0,6-12-352 16,-8 12 156-16</inkml:trace>
          <inkml:trace contextRef="#ctx0" brushRef="#br0" timeOffset="12296.1">15172-21 157 0,'2'-12'209'0,"-2"12"-22"15,0-10-11-15,0 10-15 0,3-9-14 0,-3 9-16 16,5-5-13-16,-5 5-14 0,14-5-9 0,-6-2-11 15,5 6-10-15,-4 0-7 0,2-2-8 0,2 3-1 16,-13 0-7-16,23 4-5 0,-9-4-6 0,-3 7 0 16,1-1-3-16,-1-1 0 0,0 5-2 0,-3-1 3 15,1 0 2-15,-3 2 7 0,-1 2-2 0,0 0-1 16,-2-1-1-16,-3 0-2 0,0-1 3 0,-6 3-1 16,1-3 4-16,-3 1-4 0,-1 0 2 0,0-1-6 15,-5-1-8-15,-1-2 0 0,-6 0-6 0,7-1 0 16,-3 1-5-16,-5-2-9 0,6 0-14 0,3-4-13 15,-1 2-12-15,-1-1-18 0,2-1-16 0,4-2-9 16,9 0-21-16,-18-6-13 0,12 1-24 0,6 5-34 16,-6-13-20-16,5 4-137 0,1 9-346 0,6-23 153 15</inkml:trace>
          <inkml:trace contextRef="#ctx0" brushRef="#br0" timeOffset="12977.32">15535 83 39 0,'14'0'147'0,"3"-4"-13"16,7 5-10-16,-1-1-8 0,4 0-15 0,-3-1-5 15,5 0-8-15,-1 1-8 0,0 0-7 0,5-1-6 16,-6-2-7-16,-3 2-3 0,3 1 3 0,0-3-1 15,-1 3-4-15,-1-2-1 0,2 1 3 0,-2-1-2 16,1 1-7-16,-10 1 1 0,10-2 0 0,-9-1-5 16,1 0 0-16,6 0-5 0,-7-2 3 0,0 4-3 15,0-3-1-15,-3 2-5 0,3-2 0 0,-1 1-3 16,-2 0 3-16,0-2-2 0,-2-1-2 0,1 2-1 16,-5 1 3-16,3-6-7 0,-5 0 0 0,-1 3-6 15,-1-1 1-15,-1-5 0 0,0 1-5 0,-3 11-3 16,-7-19-2-16,-1 8-2 0,-1-1 1 0,-3 2-2 15,-2 2-1-15,1-1 2 0,-9-1-2 0,-1 3 0 16,5 3-1-16,-6 2-4 0,1-3 1 0,-1 5 2 16,-3 0-3-16,3 0-1 0,1 5 1 0,2 2-2 15,1-3-1-15,3 2-15 0,3 0-9 0,2 0-20 16,0 3-7-16,1-2-15 0,0 1-20 0,3-2-4 16,3-3-11-16,5-3-12 0,-4 14-16 0,0-9-134 15,4-5-289-15,0 0 128 0</inkml:trace>
          <inkml:trace contextRef="#ctx0" brushRef="#br0" timeOffset="12571.97">15740-443 134 0,'3'14'170'0,"-2"-3"-10"0,-1 0-4 0,0 6-7 16,3 2-18-16,-3 1 8 0,0 1 1 0,0 10-7 15,2 1-14-15,1-8-7 0,1 1-11 0,-3 7-5 0,0-8-9 16,5 1-8-16,-4 0-5 0,2 7-6 0,-1-9-10 15,-1-1 0-15,2 1-7 0,-1 2-5 0,0-3-4 16,-1-1-2-16,2-7-7 0,0 6-2 16,-4-5-14-16,1-2-26 0,-2 1-16 0,-2-1-28 0,3-5-18 15,0-8-37-15,-1 17-29 0,0-11-45 0,1-6-125 16,-12 8-332-16,4-5 147 0</inkml:trace>
          <inkml:trace contextRef="#ctx0" brushRef="#br0" timeOffset="13610.76">16462 19 177 0,'0'0'218'0,"0"0"-20"0,0 0-20 15,14-15-28-15,-6 15-6 0,5-6-12 0,3 6-13 16,-1-4-16-16,2 1-5 0,4 1-13 0,2 0-10 16,0 0-8-16,-2 2-7 0,-4 2-5 0,-3-1-8 15,2 0 0-15,-2 1-7 0,1 1-5 0,-6 1-6 16,0-2-2-16,3 4-3 0,-4-2-2 0,0 5 5 15,-2-3 6-15,1 0 7 0,1 3 2 0,-3-2-2 16,-4 2 1-16,3-1 2 0,0-1-5 0,-3 2-3 16,-1-9-3-16,4 15 0 0,-3-5-3 0,1-3-2 15,-2-7-2-15,5 14 2 0,-1-8-5 0,-4-6-2 16,3 10-3-16,-3-10-5 0,1 9-10 0,-1-9-19 16,5 6-24-16,-5-6-23 0,0 0-28 0,3 9-25 15,-3-9-26-15,0 0-50 0,0 0-149 0,0 0-369 16,0 0 163-16</inkml:trace>
          <inkml:trace contextRef="#ctx0" brushRef="#br0" timeOffset="13291.66">16594-412 171 0,'0'0'203'16,"1"-8"-24"-16,-1 8-20 0,0 0-15 0,0 0-8 0,0 0-10 16,0 0-11-16,-9 30-3 0,6-16-7 0,1 2-6 15,-2 1-4-15,3 8-5 0,-1-3-5 16,2 2-3-16,0 8-7 0,0-9-8 0,2 8-4 16,-4-7-5-16,2 0-3 0,2 1-5 0,-2-1-8 0,1 1 1 15,3 0-4-15,-3-1-6 0,-1-3 1 0,1-1-4 16,3 1-9-16,-4-6-10 0,3 6-16 0,-3-7-15 15,0 0-19-15,4-2-16 0,0 0-20 16,-4 2-23-16,1-7-20 0,2 3-26 0,-3-10-48 0,-2 10-104 16,2-10-321-16,0 0 141 0</inkml:trace>
          <inkml:trace contextRef="#ctx0" brushRef="#br0" timeOffset="13788.34">16885-250 54 0,'0'0'180'0,"0"0"-17"0,0 0-23 0,0 0-24 0,0 0-19 15,0 0-24-15,0 0-22 0,0 0-33 0,0 0-28 16,28 9-23-16,-28-9-44 0,12 11-52 16,-12-11-140-16,14 8 62 0</inkml:trace>
          <inkml:trace contextRef="#ctx0" brushRef="#br0" timeOffset="14077.08">17220-131 101 0,'8'4'205'0,"-8"-4"-7"0,0 0-16 15,0 0-6-15,0 0-6 0,-20 11-15 0,11-7-7 16,-1 3-10-16,-2 3-9 0,0-3-9 0,-1 4-6 16,-5 2-10-16,-1-3-11 0,5 2-11 0,1-3-7 0,1 3-7 15,-1-3-6-15,5 1-4 0,-1 1-7 0,0 0-8 16,6 0 3-16,-3-2-7 0,2-1-3 15,4-8-5-15,1 16 0 0,-1-16-7 0,7 14 1 16,1-8-3-16,1 1 0 0,2-1 0 0,5 1-5 0,6-3-2 16,-5 0-5-16,4-2-11 0,2 0-14 0,-1-2-19 15,3 1-19-15,-2-1-21 0,1-1-18 0,-1-1-38 16,2-4-31-16,-1 2-215 0,-10-1-406 0,2 1 179 16</inkml:trace>
        </inkml:traceGroup>
        <inkml:traceGroup>
          <inkml:annotationXML>
            <emma:emma xmlns:emma="http://www.w3.org/2003/04/emma" version="1.0">
              <emma:interpretation id="{468A2C85-0998-467E-82D0-450433D18ED6}" emma:medium="tactile" emma:mode="ink">
                <msink:context xmlns:msink="http://schemas.microsoft.com/ink/2010/main" type="inkWord" rotatedBoundingBox="19690,1029 23911,1002 23917,1938 19697,1966"/>
              </emma:interpretation>
            </emma:emma>
          </inkml:annotationXML>
          <inkml:trace contextRef="#ctx0" brushRef="#br0" timeOffset="16039.71">17961-62 21 0,'0'0'223'0,"0"0"-28"15,0 0-22-15,0 0-11 0,0 0-20 16,0 0-13-16,12 12-3 0,-12-12-14 0,5 14-5 16,-3-5-8-16,3-1-6 0,1 0-10 0,2 3 0 0,0 2-11 15,-2-5-6-15,4 5-4 0,-5-1-7 16,3 0-3-16,-3-5-6 0,3 2-3 0,-2 2-11 15,0-5 2-15,-1 0-3 0,1 2-3 0,-2-2-2 16,-4-6-4-16,7 11 2 0,-6-5-5 0,-1-6-1 16,0 0-1-16,8 8 0 0,-8-8-1 0,0 0 3 15,0 0 1-15,0 9 3 0,0-9 3 0,0 0-2 16,0 0 2-16,0 0 6 0,0 0-1 0,0 0-3 16,0 0 2-16,-26-22 3 0,24 16-5 0,-1-3-4 0,1-4 1 15,2 2-4-15,-4-2-2 0,8 0-1 0,-2-2-3 16,0 3 0-16,2-3-6 0,4 3 0 0,0-1 2 15,2 1-6-15,1-6 1 0,0 7 1 0,9-3-8 16,-3 1 4-16,5-1 0 0,2 4 0 0,-1 1-2 16,2 1 2-16,9-2-2 0,-9 1 0 0,1 0-1 15,8 2 2-15,-8 5-2 0,2-3 0 0,-2 1 2 16,-1 3-3-16,-4-2 0 0,-3 0-2 0,-1 0-2 16,-1 3 4-16,-3 0-2 0,-4 0 4 0,0 0-4 15,-9 0 3-15,20 0-3 0,-13 3 3 0,-7-3 0 16,14 0-1-16,-14 0-1 0,10 1 2 0,-10-1-5 15,0 0 4-15,10 2-6 0,-10-2-1 0,0 0-7 16,0 0-5-16,11 0 3 0,-11 0-4 0,0 0-4 16,0 0 3-16,0 0 2 0,0 0-2 0,0 0 0 15,0 0 4-15,0 0-4 0,0 0 7 0,0 0 0 16,0 0 2-16,0 0-4 0,0 0 0 0,-39 4 0 16,31-2 7-16,-3 0 0 0,-3-1 0 0,1 0 4 15,0 2-2-15,1 0-1 0,2 0 1 0,2 3-1 16,-4-4 3-16,2 5-4 0,0-1 4 0,6 1-2 15,-5-2-1-15,4 4 2 0,0-2 5 0,4 2 0 16,1-9-6-16,-2 20 2 0,2-11 2 0,3 3-1 16,5-4 0-16,1 1 3 0,3 1-1 0,2 0 2 15,4 1 1-15,7-5-4 0,0 0 4 0,9 0 0 16,5-2-1-16,-2-2-2 0,2 1-3 0,-2-6 7 16,2 2 3-16,0-1 0 0,-4-4 3 0,2-1-1 15,-2 2 4-15,-1 2-4 0,-10-4 4 0,-2-1 1 16,2 2-1-16,-2-1-11 0,-4-4 10 0,2-2-1 0,-1 4 0 15,0-4-2-15,3-2 2 0,-4-4-2 0,-1 2-1 16,-4 1-4-16,3-12 2 0,-2 7-10 16,3-7-2-16,-1 7-4 0,-2-6-2 0,-5 2-1 15,2 1-1-15,1-4-2 0,-8 3-4 0,1 2 0 0,-1 0 2 16,-2-1-6-16,1 2 6 0,-2-1 1 0,-5 3-3 16,2-3 3-16,-2 2 2 0,-3 2-3 0,-4-1 6 15,5 4 0-15,-3 0-4 0,-7-2 8 0,1 2-4 16,2 6 1-16,-3 1 6 0,-2 1-1 0,-6-1 16 15,2 4-4-15,2 4 3 0,-2 1-4 0,0 2 1 16,1 4 1-16,0 1-1 0,5 1 0 0,-2 3 1 16,1 3 0-16,3 3-2 0,2 1 1 15,1 2 5-15,1 2-5 0,2 0 1 0,3 1-1 0,4 12 1 16,1-9-1-16,2 4 1 0,3 3 2 0,2 0-1 16,7 0 0-16,1 1 0 0,3-4-1 0,-1-1 4 15,0-2-4-15,5-1 2 0,1 2 0 0,1-7-2 16,-5-6 1-16,3-1 7 0,1-2-1 0,0-3 11 15,1 0 6-15,-1 0 0 0,5-5 3 0,0 2 3 16,-2-1 1-16,0-3-2 0,-1-1-2 0,0-1-1 16,1 0-4-16,-5 0 2 0,-4-1-7 0,1 1-1 15,-1 1-4-15,-1-1 0 0,-3 0-2 0,1 0 1 16,-6 0-4-16,-8 0 0 0,16-1-5 0,-16 1-3 16,9-1 2-16,-9 1 3 0,0 0-5 0,0 0 8 15,16 0-8-15,-16 0 1 0,0 0-1 0,0 0-10 16,0 0-12-16,0 0-11 0,0 0-13 0,0 0-11 15,0 0-9-15,0 0-18 0,-39 1-16 0,39-1-11 0,-15 1-21 16,15-1-24-16,-16-1-20 0,16 1-131 16,0 0-327-16,-22-1 145 0</inkml:trace>
          <inkml:trace contextRef="#ctx0" brushRef="#br0" timeOffset="16595.5">18721-134 116 0,'0'0'210'0,"0"0"-20"0,0 0-17 0,0 0-16 15,0 0-24-15,0 0-12 0,0 0-14 0,0 0-8 16,0 0-14-16,0 0-2 0,0 0-7 0,-19 33-5 16,12-21-12-16,0 1-3 0,-1 1-5 15,-1 6-3-15,-3-1-5 0,3 2-4 0,0 0-16 0,-3 1-18 16,4-1-22-16,-3 2-25 0,-5 8-31 0,3-2-21 16,-3-2-32-16,4-5-140 0,-6 5-288 0,5-3 128 15</inkml:trace>
          <inkml:trace contextRef="#ctx0" brushRef="#br0" timeOffset="18090.51">19567-99 4 0,'0'0'203'0,"0"0"-16"16,0 0-13-16,0 0-22 0,5-6-14 0,-5 6-15 16,0 0-17-16,0 0-11 0,0 0-9 0,0 0-9 15,0 0-1-15,0 0-13 0,5 20-7 0,-5-20-3 16,1 8-7-16,-1-8-1 0,8 10-4 0,-5-1-6 16,1-5 3-16,-4-4 0 0,11 13-2 0,-4-8-2 15,1-2 11-15,2 0-1 0,1 0-2 0,3 1-8 16,0 0 3-16,3-3-1 0,-3 0-5 0,3-2-3 15,0 0-2-15,5-3-5 0,-7 3-1 0,0-2 1 16,-1 3-3-16,1-3-6 0,-2-2 3 0,0 3-5 16,-4-3 1-16,3-2 2 0,-2 0-4 0,-3 1-4 15,-1-1-2-15,-1 0-6 0,1-2-13 0,-4 3-2 16,-2 6-5-16,4-16-5 0,-3 10 1 0,-1 6 0 16,-5-15-5-16,0 6 9 0,-2 3-9 0,0-3 6 15,-5 3 2-15,-2 0 1 0,0 0 1 0,-1 2 3 16,-1 1 2-16,-5-3 3 0,4 6 0 0,-6-2 5 15,0 2 4-15,0 0 5 0,5 0 0 0,-5 2 1 0,4 2 0 16,2 1 5-16,0-1 2 0,1 2-2 0,3 0 0 16,0 3-1-16,-1-6 1 0,2 5-1 15,4-1-6-15,1-1 6 0,1 3-3 0,1-3 4 16,-1 3-3-16,2-1 2 0,4-8 0 0,-1 16-3 0,1-16 1 16,4 17 6-16,0-9 1 0,4 1-8 0,1-2 4 15,5-1 0-15,1 0-3 0,2-3-2 16,5 3 7-16,2-2-5 0,-1-1-4 0,2-1 1 15,1-2 0-15,-1 0-4 0,2-3 4 0,-1 1-2 0,1 0 5 16,-5-3-2-16,-1 0 2 0,1-1-7 0,0 0 5 16,-4-5-2-16,-2 5 2 0,-4 0-2 15,0-6 4-15,-3 2 0 0,1 1 1 0,-1-2 0 16,-2 1 4-16,0 4 9 0,-4 1 7 0,1-1 3 0,-4 6 0 16,10-10-2-16,-8 4-4 0,-2 6-10 0,0 0 5 15,5-9-5-15,-5 9-3 0,0 0-1 0,0 0 0 16,0 0-2-16,0 0 2 0,11 18-5 15,-11-18 3-15,0 14 1 0,1-1-5 0,2-1 1 0,-1 1 3 16,2 0-1-16,-1 0-1 0,5 2-3 0,-2-1 2 16,1-2-6-16,1 1-10 0,1-2-5 0,1 0-11 15,-2 0-8-15,3-2-11 0,-5-3-11 0,2 0-20 16,1-2-9-16,-1-1-21 0,-8-3-6 0,12 3-25 16,-12-3-129-16,17-3-292 0,-8 0 129 0</inkml:trace>
          <inkml:trace contextRef="#ctx0" brushRef="#br0" timeOffset="18392.58">20350-550 137 0,'0'0'154'0,"0"0"-15"16,0 0 0-16,10 24-14 0,-9-14-7 0,3 5-5 16,0-3-5-16,0 5 2 0,1 2-12 0,1 3-6 15,0 2-4-15,-1-2-11 0,-2 3-5 0,1-2-3 16,2 6-8-16,-2 4-1 0,2-8-12 0,-3-1 8 16,1-2-9-16,2 0-6 0,-1 2-3 0,-4-3-4 15,3 0 0-15,-1 2-6 0,2-4-10 0,-5-3-14 16,4-1-17-16,-2-5-22 0,2 4-21 0,-2-6-27 15,3 3-18-15,-4-3-37 0,3-1-143 0,-4-7-303 16,5 10 134-16</inkml:trace>
          <inkml:trace contextRef="#ctx0" brushRef="#br0" timeOffset="18735.87">20211-76 39 0,'17'-7'166'0,"-7"5"-18"0,4 2-15 0,3-4-11 15,5 0-13-15,3 3-10 0,-1-2-10 0,4 0-10 16,-1-1-7-16,-1 2 0 0,10-2-5 0,-9 4-2 0,-2-2 4 16,3 1-1-16,-4-2-1 0,-7 3-1 15,3 0 7-15,-4 0-1 0,-2-2 1 0,0 2-2 16,-2-2-6-16,-1 4-1 0,-11-2-10 0,13 2-3 15,-5 1-7-15,-8-3 0 0,13 3-3 0,-6 1 1 0,-7-4-4 16,11 9-3-16,-5-3 1 0,1 0-3 0,-2 0 2 16,2 2-4-16,-3-1-3 0,1 0-1 15,0-2-3-15,2 1 0 0,-2 4-1 0,0-3-4 16,2-1 2-16,-2 0-5 0,0 0-4 0,-1-1-15 16,-4-5-22-16,8 10-33 0,-8-10-27 0,5 6-31 0,-5-6-33 15,7 6-31-15,-7-6-155 0,0 0-364 0,0 0 162 16</inkml:trace>
          <inkml:trace contextRef="#ctx0" brushRef="#br0" timeOffset="19202.25">20790-382 202 0,'0'0'196'0,"0"0"-25"0,0 0-19 15,0 0-15-15,0 0-20 0,0 0-7 0,0 0-21 16,0 0-26-16,17 22-11 0,-13-16-27 0,1 6-27 16,2 3 5-16,-3-3-12 0,4 1-23 15,-5 2-4-15,4 0-7 0,0-2-1 0,0 6-2 0,0-2 1 16,-1 2-2-16,2-1 12 0,-2-6-3 0,-1 2 18 16,0-3-5-16,0 0 23 0,2 0 3 0,-5-2 4 15,5-1 19-15,-1 3 12 0,-2-3-7 0,2 0 28 16,-1-4 7-16,0 2 1 0,2 3 8 0,-1-5 3 15,5 2-1-15,-2-1 0 0,0-2-3 0,5 0-3 16,1-1-5-16,2 2-10 0,0-2 0 0,0 0-7 16,0-2-4-16,0 3-4 0,0-3-4 0,1-3 0 15,4 3-4-15,-7 0-9 0,0-2 3 0,-2 0-2 16,0 0-3-16,-1-2-6 0,-3-2 5 0,-1 1-2 16,0 2 0-16,-4-7-2 0,0 3-2 0,-4 7-8 15,0-17-4-15,0 17 2 0,-8-21-1 0,0 7-10 16,-1 3 5-16,-5-1-3 0,-3-1 1 0,0 1 1 15,-3 3-3-15,3-3 2 0,-3 5 4 0,-1 0-2 16,4 3-1-16,3 0 0 0,-3 3-2 0,0 1-5 16,4 0-3-16,-1 2-7 0,1-2-19 0,1 3-14 15,1 3-6-15,5-1-18 0,1 0-17 0,5-5-21 16,-7 8-17-16,3-1-123 0,4-7-277 0,0 0 123 16</inkml:trace>
          <inkml:trace contextRef="#ctx0" brushRef="#br0" timeOffset="19650.35">21391-155 125 0,'4'2'150'0,"-4"-2"-1"0,7 10-16 0,-1-4-13 16,-2-1-15-16,-1 2-11 0,-3-7-2 0,7 15-7 15,-2-10-6-15,-1 0-10 0,1 2-3 0,1 1-10 16,-6-8-3-16,3 6-2 0,-3-6-6 0,0 0 0 16,8 8 1-16,-8-8 10 0,4 7 3 0,-4-7 6 15,0 0 2-15,0 0-9 0,8 2-1 0,-8-2-3 16,0 0-9-16,0 0-3 0,17-9-2 0,-11 3-8 16,-1 0-2-16,5-2-3 0,-1 2-4 0,-3-3 0 15,5-1-5-15,-1 1-4 0,1-3 1 0,-1 2-2 0,1 2-1 16,-4-2-1-16,5-1 4 0,-7 4-6 15,5 0 2-15,-5 1 4 0,1 1 6 0,1 1-4 16,-7 4 3-16,8-8-9 0,-8 8 1 0,8-4-2 16,-8 4-9-16,0 0 5 0,0 0 1 0,0 0-4 15,14 10 4-15,-14-10-5 0,6 12 2 0,1 0 1 0,-3-3-2 16,1 1 5-16,0 5-4 0,-2-4-3 0,4 1 3 16,-4 1-2-16,3-1 3 0,-1 1-1 15,-4-2 0-15,4 2 1 0,-1-3 3 0,0 1-12 16,-1-4-14-16,0-1-22 0,0 1-21 0,-3-7-22 0,6 14-23 15,-4-10-27-15,-2-4-16 0,5 9-18 0,-5-9-132 16,0 0-321-16,0 0 142 0</inkml:trace>
          <inkml:trace contextRef="#ctx0" brushRef="#br0" timeOffset="20029.32">22127-302 157 0,'0'0'249'0,"0"0"-22"0,0 0-22 15,0 0-19-15,0 0-14 0,-17-6-14 0,17 6-12 16,-17 3-13-16,17-3-12 0,-18 3-11 0,8 3-8 16,-5 0-13-16,2-3-10 0,1 4-3 0,1-1-9 15,0 1-8-15,5 1-8 0,-2 1-5 0,1-3-2 16,1 6-6-16,1-6-2 0,-1 4-5 0,2-1-3 15,4-9-4-15,-2 16-3 0,2-7 1 16,0-9-4-16,6 14-2 0,-3-5 1 0,6-3 0 0,2 1-2 16,-2 1-4-16,5 2 2 0,-1-4-1 0,0 3-4 15,3-2 3-15,-2 0-3 0,-2-1-1 0,2 2-2 16,-2 0-4-16,1-1 4 0,-1 0 0 0,-1-1-2 16,-2-1 1-16,-3-1-1 0,2 3 3 0,-3 1-3 15,-2-2-3-15,3 0 4 0,-3 2 1 0,-3-8-2 16,1 11-2-16,-1-11-6 0,-6 16-20 0,-6-9-30 15,2 3-41-15,-5-4-40 0,-2 0-38 0,2 0-57 16,-10 3-129-16,1-5-389 0,2-1 172 0</inkml:trace>
        </inkml:traceGroup>
        <inkml:traceGroup>
          <inkml:annotationXML>
            <emma:emma xmlns:emma="http://www.w3.org/2003/04/emma" version="1.0">
              <emma:interpretation id="{77324BBC-C541-487D-9559-1CE41472C9C2}" emma:medium="tactile" emma:mode="ink">
                <msink:context xmlns:msink="http://schemas.microsoft.com/ink/2010/main" type="inkWord" rotatedBoundingBox="24814,1434 27025,1420 27032,2528 24822,2543"/>
              </emma:interpretation>
            </emma:emma>
          </inkml:annotationXML>
          <inkml:trace contextRef="#ctx0" brushRef="#br0" timeOffset="20940.23">23084-101 179 0,'0'0'200'16,"0"0"-7"-16,-2-11-7 0,2 11-8 15,0 0-5-15,0 0-15 0,0 0-20 0,0 0-12 16,0 0-16-16,0 0-14 0,0 0-7 0,0 0-12 0,0 0-4 15,0 0-5-15,0 0-5 0,0 0-7 0,14 35 0 16,-9-22-4-16,2-1-8 0,1 3 0 0,-2-5-7 16,2 5 1-16,-3-3-3 0,2 1-6 15,3-1 3-15,-3-2-4 0,3-2-5 0,-3 2 3 0,1-1-1 16,1-1-2-16,-4-4-3 0,2 1-1 0,0-1 2 16,-7-4-2-16,17 3-2 0,-10 0-2 0,-7-3-3 15,20-4 3-15,-10 3-2 0,-1-4-2 0,2-1-1 16,0 0-5-16,4-3-1 0,-3-1-2 0,-2-1-5 15,8-1-5-15,-7-3-7 0,1 0 1 0,-1-1-1 16,0 0-1-16,-2 3 6 0,-1 0-2 0,1-1 1 16,-4 0 0-16,4 4 2 0,-3 1 2 0,0-2 8 15,-1 5 5-15,-2-1 5 0,-3 7-7 0,5-9 0 16,-5 9-1-16,3-6-1 0,-3 6-7 0,0 0 0 16,0 0-3-16,0 0 5 0,0 0-3 0,0 0 1 15,0 0 2-15,1 27 2 0,-1-15 0 0,-1-1-1 16,2 3 2-16,-1 1-2 0,3-1 2 0,-1 0 1 15,1-1-3-15,2 1 4 0,-2-1-14 0,1-1-15 16,1-1-19-16,-5 2-13 0,0-6-9 0,0-7-17 16,3 15-19-16,-3-15-9 0,2 11-19 0,-2-11 3 15,1 6-15-15,-1-6-33 0,0 0-90 0,0 0-290 16,0 0 128-16</inkml:trace>
          <inkml:trace contextRef="#ctx0" brushRef="#br0" timeOffset="21308.73">23758-199 26 0,'-6'-14'170'0,"6"14"-17"0,0 0-16 0,-11-4-12 16,11 4-8-16,0 0-13 0,0 0-11 0,-17 4-12 16,17-4-3-16,-8 10-10 0,8-10-4 0,-9 6-9 15,6 1-5-15,3-7-6 0,-3 13-4 0,3-13 5 16,3 17-12-16,-3-10-7 0,3 5 4 0,2-3-1 15,-1 2-6-15,1 0-2 0,2 2 1 0,0-1 0 16,5 2 5-16,-1 0 3 0,-5-3 7 0,9 6 0 16,-8-5-1-16,5 0-1 0,-4 1 3 0,1-2-3 15,-1-1-4-15,-1 1 0 0,-2-4-6 0,-3 2 3 16,4-1-6-16,-3-2 0 0,-3-6 4 0,6 14 7 16,-6-14 9-16,0 11 8 0,0-11-7 0,-8 10-1 15,8-10-4-15,-9 9-2 0,1-5-4 0,1 1-3 0,0-2-6 16,-3 0-17-16,10-3-12 0,-17 3-12 0,8-1-10 15,9-2-14-15,-13 1-5 0,13-1-19 0,-12 0-13 16,12 0-20-16,0 0-5 0,0 0-4 0,0-15-7 16,0 15-1-16,0 0-3 0,20-21-4 0,-11 12 0 15,2-3-94-15,0 1-233 0,4 0 103 0</inkml:trace>
          <inkml:trace contextRef="#ctx0" brushRef="#br0" timeOffset="21483.89">23863 21 667 0,'20'-11'8'0,"0"1"20"16,-6 2 17-16,0-1 23 0,-2 3 17 15,1 0 11-15,-1 2 10 0,0-2 5 0,-4 4 3 0,1-3-8 16,-9 5-9-16,12-2-10 0,-12 2-8 0,13 0-6 15,-13 0-8-15,11 6-8 0,-4-3-4 0,1 1-1 16,-3 2-4-16,2 0-10 0,-2 2-1 0,0-2-2 16,2 7 1-16,-5-7-10 0,3 4-2 15,2 1 1-15,-2-1-5 0,-2-2 2 0,-1 5-8 0,1-4-16 16,0-1-11-16,-3-8-16 0,1 13-23 0,-1-13-12 16,0 13-29-16,0-13-22 0,0 11-23 0,0-11-29 15,0 0-109-15,0 0-297 0,0 0 133 0</inkml:trace>
          <inkml:trace contextRef="#ctx0" brushRef="#br0" timeOffset="21680.14">24074-290 13 0,'0'0'214'0,"0"0"-41"0,0 0-23 15,0 0-23-15,0 0-19 0,0 0-21 0,0 0-21 16,0 0-19-16,0 0-30 0,22 21-17 0,-14-17-18 16,-1 2-19-16,0 1-13 0,0 2-19 0,1 2-69 15,-2-3-150-15,2 3 66 0</inkml:trace>
          <inkml:trace contextRef="#ctx0" brushRef="#br0" timeOffset="22640.24">24256-60 16 0,'5'6'144'0,"-5"-6"0"0,5 12-1 0,-2-6-3 15,-3-6-6-15,4 9-5 0,-2-1 0 0,-2-8-8 16,6 11-4-16,-6-11-8 0,6 12-7 0,-6-7-6 16,0-5-9-16,8 10-9 0,-8-10-7 0,5 9-8 15,4-6-6-15,-9-3-3 0,5 9-6 0,-5-9-5 16,7 6-2-16,-7-6-5 0,0 0-1 0,5 7-4 16,-5-7-3-16,0 0 0 0,0 0-1 0,5 3-4 15,-5-3-3-15,0 0-9 0,0 0-16 0,0 0-7 16,17-13-6-16,-13 10-2 0,-4 3-4 0,13-11-3 15,-6 3-5-15,-4-3 2 0,2 5 2 0,4-4-1 16,-1-2 7-16,-3 3 2 0,-4 1-2 0,7 1 19 16,-3-3-3-16,5 4 7 0,-8 0 8 0,-2 6 4 15,7-12 0-15,-7 12-4 0,5-6 5 0,-5 6-2 16,0 0-7-16,0 0-4 0,5-6 4 0,-5 6-2 16,0 0-3-16,0 0 0 0,15 14 2 0,-15-14 0 15,5 12-2-15,-1-4 1 0,-2 3 2 0,1-4 0 16,0 2 5-16,4 3-8 0,-5-5 3 0,6 5-2 0,-3-6 1 15,-1 3 0-15,1-2 4 0,0-2 0 16,2 1 0-16,-2 0-2 0,0 0 2 0,2-2-2 0,-7-4 4 16,17 6-1-16,-9-3-3 0,-8-3 2 15,17 2 3-15,-8-2 0 0,-9 0-3 0,22-5-3 0,-13 2 1 16,3-5 2-16,1 2-4 0,1 1 3 16,-2-3-2-16,2-1-4 0,-2-1 0 0,-1 4 4 0,3-6-3 15,-2 3 0-15,2-1-7 0,-3 4 8 16,-5 2 2-16,2-1-7 0,1-1 2 0,-4 2 0 0,-5 4 0 15,10-4-2-15,-10 4-1 0,7-2 0 0,-7 2 1 16,0 0-1-16,0 0-5 0,20 8 3 0,-15-6 4 16,-1 5 1-16,1 1-1 0,2-2 2 0,-2 3-6 15,3-2 12-15,-1 2-4 0,3 1 2 16,2-3-2-16,0 3 1 0,2-1-2 0,0-2 5 0,3-1-5 16,3 3 4-16,2-3-3 0,0 0 6 0,-2-1-6 15,1 0 0-15,4 1 1 0,-4-4 2 16,-2 1 4-16,-4-2-4 0,2-1-2 0,-3-1-2 15,-1-2 6-15,-4 2-3 0,-9 1-8 0,15-6 5 0,-6 0-10 16,-7 0 0-16,-2 6-3 0,6-11 1 0,-6 11 1 16,-3-15-1-16,3 15-2 0,-9-10 0 0,1 5 3 15,-1 0 0-15,-4 0-1 0,-3 4-3 0,3-1 3 16,-5-2-5-16,-1 4-3 0,4 1 7 0,-2 2-2 16,1-1-6-16,3 4 5 0,-4 1-4 0,4-1 6 15,1 1-5-15,2 0 1 0,1 1 2 0,1 1 5 16,1 3-2-16,2-5-1 0,4 4 8 0,-1 4 5 15,2-3-5-15,2 2-1 0,2 3 3 0,3 2 6 16,5-2-7-16,0 3-1 0,2 1 9 0,1-3-1 16,2 1 6-16,5 5-5 0,-5-3 1 0,2 7-1 15,4-2-1-15,-5 0 0 0,4-2-1 0,-5-4 1 16,0 6 0-16,-2-5-2 0,-1 7 5 0,-1-6 1 16,-4-1-1-16,0 0-3 0,4 8 3 0,-6-5-5 15,-2-3 4-15,-1 3-1 0,1-6-3 0,1 2 3 16,-6-5 0-16,0-2 1 0,-3-1-3 0,0 0 9 15,-1 2 0-15,-1-7 12 0,-3 2 8 0,3-3 0 16,-7 0 2-16,-5-2 0 0,0-2 5 0,-2-2-7 16,-5-2-1-16,-3-2-1 0,-1 0 3 0,1-2-3 15,-7-9 0-15,0 3-3 0,0 0-3 0,3-3 4 16,10 0 10-16,-4 5 4 0,5-6 0 0,3 3 5 0,3 3 0 16,5-3-4-16,-4-4-5 0,6 3-3 0,2 2-10 15,2-4-18-15,3 0-26 0,3 0-16 0,6-2-17 16,-1-1-25-16,4-2-32 0,5 3-23 15,10-5-25-15,-3-1-186 0,4-1-372 0,0 1 164 16</inkml:trace>
        </inkml:traceGroup>
        <inkml:traceGroup>
          <inkml:annotationXML>
            <emma:emma xmlns:emma="http://www.w3.org/2003/04/emma" version="1.0">
              <emma:interpretation id="{C1D79C50-A4E5-4EFA-B30B-AA66C56A8EAD}" emma:medium="tactile" emma:mode="ink">
                <msink:context xmlns:msink="http://schemas.microsoft.com/ink/2010/main" type="inkWord" rotatedBoundingBox="27946,1276 29087,1269 29091,1898 27951,1906"/>
              </emma:interpretation>
            </emma:emma>
          </inkml:annotationXML>
          <inkml:trace contextRef="#ctx0" brushRef="#br0" timeOffset="23855.9">26394-244 53 0,'0'0'203'0,"0"0"-11"0,-24-6-7 0,24 6-16 15,-19 2-18-15,19-2-9 0,-22 5-19 0,10-2-10 16,2 5-8-16,-2-6-11 0,-2 5-8 15,4-1-7-15,3 0-7 0,-4 2-12 0,2-1-6 0,1-1-6 16,2 1-1-16,2-1-7 0,1 1-4 0,3-7 0 16,-8 15-3-16,8-7-5 0,0-8-1 0,0 15-2 15,4-9-1-15,0 2-1 0,0 0-2 0,9-2-8 16,-4 4 2-16,6-1 0 0,2-1 0 0,-4 0 9 16,-2 1-1-16,5-4-2 0,-1 2-1 0,-1 0-5 15,-4 1-1-15,5-2-3 0,-7 2 0 0,1-2-2 16,3-1 0-16,-2 1 1 0,-2 0-5 0,-2-1 2 15,1 0-4-15,1 0-1 0,-2-3-2 0,-6-2 3 16,8 10-3-16,-5-4-2 0,-3-6 4 0,0 0 1 16,4 10 0-16,-4-10-3 0,0 0 5 0,-4 12-1 15,4-12 2-15,-6 8-1 0,6-8 2 0,-15 4-1 16,7-2-3-16,8-2 0 0,-20 1 1 0,13-1 0 16,7 0 2-16,-17 0 0 0,17 0-1 0,-17 0-1 15,17 0 3-15,-11 0-1 0,11 0-4 0,0 0 0 16,0 0-9-16,0 0-11 0,0 0-14 0,0 0-10 15,0 0-2-15,0 0-3 0,0 0-5 0,0 0 0 16,39-12 4-16,-23 12 6 0,1-3 5 0,-1 2 1 16,1-1 6-16,5-1 2 0,0-1 5 0,0 3 3 15,-1-4 2-15,1 3 5 0,1-2 5 0,-1-2 0 16,-1 1 12-16,-4 1 2 0,5-2 5 0,0-1-1 16,-1 2-1-16,-5-4 6 0,0 2-1 0,-5 1 1 15,2-3-2-15,-3 1 3 0,1 1-7 0,-2-5 4 0,2 3-5 16,-8 1 4-16,0 0-3 0,3-2 0 0,-4 2 1 15,-2 8-6-15,0-16 2 0,0 16-5 16,-11-15 2-16,5 9 1 0,1-1-5 0,-1 2 2 16,-4 2-1-16,10 3-5 0,-18-6 2 0,5 6 3 15,13 0 0-15,-20 2-5 0,11 2 4 0,0-1-4 16,-3 2 2-16,2 5 4 0,2 0-7 0,-2 1 5 16,2-1-1-16,1 2-1 0,1 0 4 0,0 1 0 15,4-2-1-15,0 2 1 0,2-1 2 0,2-2 1 16,0 2-3-16,0-3 5 0,4 3 5 0,-2-2 14 0,5-2 1 15,-1 0 5-15,1-1 3 0,2 0 2 16,3-1 1-16,3-1-1 0,-1-2 1 0,2 0-1 0,-1-2 0 16,7 2-3-16,-1-2 0 0,-1-5-3 15,5 3-4-15,-7-4 0 0,3 1 0 0,0-4-5 16,-1-2-1-16,1-1-3 0,-2 1-3 0,1-2-1 16,-4-6-1-16,3 2 1 0,-4-4-13 0,0 1-11 0,-3-1-2 15,3-7 2-15,-5 3-6 0,-3 3 3 16,3-7-6-16,-5 4 4 0,-1-1 2 0,1 2 0 15,-6 1 3-15,3-3 0 0,-3 3 2 0,-1 1 0 16,0 6 4-16,3 1 3 0,-2-2 2 0,-2 4 2 0,1 3 0 16,0 9 0-16,0-17 1 0,0 17-1 15,0-12 1-15,0 12-8 0,0 0-6 0,-3-11 4 16,3 11-9-16,0 0 2 0,0 0-2 0,0 0 4 16,0 0-1-16,0 0 3 0,0 0 2 0,-5 30 0 0,5-18 0 15,-1 4 2-15,-2 5 0 0,-1-6 1 0,0 21 3 16,2-12 2-16,-4 7 1 0,2 2 0 0,2-4 3 15,-5 4 0-15,7-2 0 0,-4-7 0 16,-1 6-1-16,5-5 2 0,-1-2 0 0,1-1-1 0,1 0 0 16,-1-2-1-16,3 0 2 0,1 1-6 0,-2-6 1 15,-2 1-11-15,3-3-12 0,1-1-10 0,-2 0-20 16,2-3-9-16,0 0-1 0,-1 1-15 0,-3-10-12 16,5 10-8-16,-5-10-10 0,7 6-7 15,-7-6-37-15,0 0-126 0,0 0-300 0,0 0 133 0</inkml:trace>
          <inkml:trace contextRef="#ctx0" brushRef="#br0" timeOffset="24064.66">26997-126 121 0,'0'0'215'0,"0"0"-20"0,-12-6-23 0,12 6-15 0,0 0-18 15,0 0-7-15,0 0-7 0,0 0-1 0,0 0-5 16,39 11-5-16,-15-8-16 0,1 2-6 0,0 1-9 15,9 0-11-15,1 0-3 0,-8-2-10 0,1-1-6 16,-3 2-11-16,2-1-24 0,-11-2-31 0,1-1-31 16,-3 1-35-16,-1-4-63 0,-5 2-179 0,-8 0-346 15,14-7 153-15</inkml:trace>
        </inkml:traceGroup>
      </inkml:traceGroup>
    </inkml:traceGroup>
    <inkml:traceGroup>
      <inkml:annotationXML>
        <emma:emma xmlns:emma="http://www.w3.org/2003/04/emma" version="1.0">
          <emma:interpretation id="{8BCB82B5-CCDB-4C04-AA2A-741C5D4DD4A2}" emma:medium="tactile" emma:mode="ink">
            <msink:context xmlns:msink="http://schemas.microsoft.com/ink/2010/main" type="paragraph" rotatedBoundingBox="1694,2775 12284,2319 12433,5766 1843,62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84E462-27E9-4A94-90AB-908DC4484338}" emma:medium="tactile" emma:mode="ink">
              <msink:context xmlns:msink="http://schemas.microsoft.com/ink/2010/main" type="line" rotatedBoundingBox="1694,2775 12284,2319 12381,4572 1791,5027"/>
            </emma:interpretation>
          </emma:emma>
        </inkml:annotationXML>
        <inkml:traceGroup>
          <inkml:annotationXML>
            <emma:emma xmlns:emma="http://www.w3.org/2003/04/emma" version="1.0">
              <emma:interpretation id="{04505544-5801-4497-8076-A2419855CE6B}" emma:medium="tactile" emma:mode="ink">
                <msink:context xmlns:msink="http://schemas.microsoft.com/ink/2010/main" type="inkWord" rotatedBoundingBox="1702,2954 5529,2789 5561,3525 1734,3690"/>
              </emma:interpretation>
            </emma:emma>
          </inkml:annotationXML>
          <inkml:trace contextRef="#ctx0" brushRef="#br0" timeOffset="26282.61">-19 1525 164 0,'0'0'238'0,"0"0"-14"0,0 0-19 0,0 0-16 15,0 0-18-15,0 0-19 0,0 0-17 0,1-10-13 16,-1 10-13-16,0 0-16 0,0 0-13 0,0 0-10 0,0 0-1 16,0 0-11-16,0 0-3 0,11 22-4 15,-7-16-3-15,1 3-5 0,-1 2-3 0,5-1-3 16,-2 4-1-16,-1-1-4 0,1-1 2 0,1 4-3 16,1 3 1-16,0 0-3 0,-4-1-2 0,-1-3-3 15,1 1-1-15,-1 4-3 0,-3-7-2 0,3 1 0 16,-4-1-1-16,2-1-1 0,-2-1 1 0,1-2-2 15,-1-9-1-15,-4 16-1 0,1-9 5 0,3-7-8 0,-5 10 2 16,5-10 0-16,-1 8 5 0,1-8 5 0,0 0 6 16,-4 9 1-16,4-9-3 0,0 0-1 0,0 0-4 15,0 0 0-15,0 0-6 0,0 0-8 16,-12-25-8-16,11 8-9 0,1 7-3 0,1-8-5 0,7-4-7 16,-4-2 2-16,4 0 0 0,0 0 1 0,3-11-1 15,-1 12 4-15,-1 0-7 0,1 1-2 0,1 1 7 16,-1 0 3-16,2 3 1 0,-3-1 2 0,3 1 0 15,-3 6 5-15,1 0 2 0,-2 2 2 0,0 0 6 16,0 2 0-16,-4 2 1 0,1 3 0 0,-5 3 0 16,7-9-4-16,-7 9 0 0,10-5-2 0,-10 5 3 15,0 0 0-15,0 0 2 0,17 11 1 0,-10-6 2 16,-3 2 5-16,1 5 3 0,1-2 0 0,1 5 5 16,-2-3 0-16,2 4 0 0,-1 3-2 0,1-1 2 15,-2 2-3-15,1-4 1 0,4 6-3 0,-3-2 2 16,0-1-2-16,-2 3-1 0,3-4 1 0,-1 1-2 15,-1-3 0-15,2 1-1 0,-1-5-8 0,0 0-4 16,-3-3-7-16,5 2-8 0,-2-1-4 0,-2-4-2 16,2-2-11-16,-1 2 0 0,0-1-2 0,-6-5-7 15,13 4-2-15,-13-4-6 0,15-5-1 0,-15 5 3 16,16-6-5-16,-8 1-4 0,1-3 9 0,-1-1-9 16,2-1 10-16,-3 1 0 0,1-3 8 0,-3 0 7 15,0 0 2-15,2 0 9 0,-2 0 20 0,-1 5 7 16,-2-1 14-16,-2 8 8 0,6-12 5 0,-6 12-2 0,4-8-3 15,-4 8-1-15,5-6-4 0,-5 6-8 0,0 0-2 16,0 0-1-16,0 0 0 0,0 0 1 0,0 0 0 16,17 15 3-16,-15-10-5 0,2 3 4 15,2 1 0-15,0 0 0 0,1 2-1 0,0 0 3 0,4 0-3 16,-1 1 3-16,-2-2 1 0,3-1 0 0,-3-1 5 16,-1 0 2-16,2-2 1 0,1-1 6 15,-3-1 3-15,8-1 2 0,-6 0 0 0,7-2-3 16,-5-1 0-16,3-1 0 0,0-5-6 0,0 5-5 0,-2-4 2 15,5-1 0-15,-5-1-3 0,0-3-2 0,-2-1-1 16,1 3 2-16,-5-6-5 0,2 3-1 0,-3 0 0 16,0-3-4-16,-3 2 1 0,-4 0 1 0,-2-3-7 15,1 2-6-15,-8-1-2 0,2 4 1 0,-3 0 1 16,-2 1-6-16,-1-1 1 0,-4 1 2 0,-2 3-2 16,0 1-3-16,-3 2-3 0,2 0-2 0,-3 6-7 15,1 0-6-15,4 2-8 0,-4-5-7 0,9 4-12 16,0 5-4-16,0-7-15 0,2 4-12 0,2 0-4 15,3 1-9-15,3-3-14 0,-2 0-11 0,7-4-6 16,-3 8-12-16,3-8-137 0,0 0-301 0,0 0 134 16</inkml:trace>
          <inkml:trace contextRef="#ctx0" brushRef="#br0" timeOffset="26612.08">1160 1203 144 0,'0'0'202'0,"2"-10"-19"0,-2 10-10 0,0 0-22 0,0 0-18 16,3-8-13-16,-3 8-11 0,0 0-10 16,0 0-12-16,0 0-5 0,0 0-3 0,8 24-1 15,-6-12 3-15,2 0-1 0,-1 7-1 0,0-3 0 16,-2 7 0-16,5 0-1 0,-1 0-7 0,0-1-4 0,4 9-4 15,-5-7-3-15,5 6-2 0,-3-7-6 0,-1 3-1 16,4 6-8-16,-1-11-3 0,-2 14-3 0,0-15 0 16,-4 4-5-16,2 7 0 0,1-8-4 15,-2 2-3-15,-2-1-2 0,3-1-4 0,-3-2-10 0,-1 3-9 16,0-8-18-16,3-1-15 0,-6 0-17 0,2-3-32 16,0 1-14-16,1-1-26 0,-4-2-21 15,4-1-28-15,0-9-38 0,-3 14-115 0,3-14-350 0,-4 6 156 16</inkml:trace>
          <inkml:trace contextRef="#ctx0" brushRef="#br0" timeOffset="27307.66">1045 1786 113 0,'0'0'177'0,"0"0"-16"16,0 0-10-16,0 0-21 0,13-14-10 0,-13 14-10 15,16-4-5-15,-3 1-9 0,1 1-4 0,1-2-4 16,2 4-5-16,0-6-4 0,6 6-7 0,1-2-7 16,3 2-7-16,-2 0-6 0,3-3-1 0,-2 3-5 15,1 1-6-15,-3 1-6 0,3 0-3 0,-1-2-3 16,0-2 0-16,-1 0-1 0,3 1-3 0,-5 1 1 16,2 1-5-16,-3-1 0 0,-5-1-4 0,7-3-1 15,-4 7-4-15,2-7 1 0,-5 3-2 0,0-3 1 16,-4 3 1-16,-1-1-2 0,3-2-2 0,-4 1 2 15,-3 1 0-15,1-2 0 0,-3-1 4 0,-6 5-1 16,12-7-1-16,-7-2-1 0,0 6-4 0,-5 3 2 16,3-15-3-16,-3 15 0 0,0-16-1 0,-3 5-10 15,0 2 2-15,-1 1-5 0,0 0 2 0,-4-1-6 16,-1 3 6-16,-2-2 0 0,2 2 0 0,1 1-4 16,-4 3 0-16,-1 1-4 0,2-3 9 0,-6 2 4 15,1 2 7-15,-1 2-1 0,0-1 6 0,0 3-2 16,-3 3 2-16,2 0-1 0,1 0 4 0,1 0 2 0,3 1-4 15,2 0 1-15,-1 4 0 0,0 1-1 0,5 0-5 16,0-1 3-16,0 0-5 0,4 2 3 0,1-3-4 16,1 0 2-16,-1 0-1 0,4 0 0 0,3-5-1 15,0 3 2-15,2 1-1 0,-1-4 4 0,6-1-3 16,2 0-3-16,-1 0 3 0,4-4-3 0,6 0-4 16,-8-2 0-16,7-3-3 0,2 1 0 15,-2-3-5-15,-5 3 1 0,5-7 3 0,-3 0-5 0,0-1 3 16,-4 3-1-16,-2-2 1 0,0 0-2 0,3-6 5 15,-9 5-4-15,4-1 2 0,-5 0 3 0,1 0-2 16,-2 2 4-16,3-1 9 0,-5 4 15 0,-2-2 10 16,-1 9 8-16,4-10 0 0,-4 10-1 0,4-11-4 15,-4 11-3-15,0 0-6 0,1-8-6 0,-1 8-2 16,0 0-2-16,0 0-4 0,0 0 1 0,0 0-5 16,0 0-2-16,0 0-2 0,5 29 3 0,-5-21-2 15,2 4 3-15,2-1-2 0,-4-3-2 0,2 6 1 16,-1-3 1-16,5 3-1 0,-1-3 0 0,0 0 0 15,-1-1-3-15,-1-2-5 0,2 2-12 0,1 3-9 16,0-7-16-16,-1 3-15 0,-1-4-8 0,2 1-18 16,-6-6-22-16,9 9-10 0,-9-9-35 0,0 0-16 15,23-1-176-15,-23 1-368 0,0 0 163 0</inkml:trace>
          <inkml:trace contextRef="#ctx0" brushRef="#br0" timeOffset="27914.24">2096 1693 159 0,'0'0'187'16,"8"-9"-15"-16,-8 9-18 0,14-5-18 0,-6 4-15 15,5-4-9-15,2 0-9 0,-2 1-9 0,4 2-9 16,2-4-8-16,4-1-7 0,-1 1-3 0,0 6-5 15,-1-6-3-15,1 0 0 0,-6 6 0 0,2 0-5 16,-1-2 1-16,0 4-1 0,0-4-5 0,-2 2-5 16,-1 2 0-16,-2 1-5 0,-3 0 5 0,1-1 4 15,1 2-3-15,1 0 10 0,-2 2 0 0,-2 5-2 16,-2-7 1-16,1 1-1 0,1 1-5 0,-2 1 3 16,1 0-5-16,-2-1-4 0,0 1-4 0,-2 1-4 15,4-2-2-15,-2 0-2 0,-1 0-6 0,-4-6-2 16,6 15 0-16,-6-15-1 0,5 6-11 0,-3 0-18 15,-2-6-26-15,1 10-31 0,-1-10-31 0,-1 12-37 16,1-12-21-16,0 0-26 0,0 11-42 0,0-11-120 16,0 0-370-16,-12 3 164 0</inkml:trace>
          <inkml:trace contextRef="#ctx0" brushRef="#br0" timeOffset="27584.24">2130 1217 12 0,'0'0'199'0,"0"0"-18"0,0 0-17 0,0 0-5 16,0 0-13-16,7 22-6 0,-5-9-5 0,2 0-9 15,0 1-2-15,-1 5-6 0,3-2-5 0,4 5-6 0,-3 0-1 16,0 2-9-16,-1 0-5 0,8 7-11 0,-8-7-9 15,2-2-6-15,1 3-3 0,-5-2-6 16,4-3-5-16,1 10-5 0,-4-8-5 0,2 2-2 16,-2-5-5-16,-1-2-16 0,2 2-12 0,-2-1-22 0,-2-2-17 15,0-1-23-15,1 0-21 0,-3-3-12 0,-3-1-33 16,6-3-29-16,-3-8-44 0,-4 15-118 0,4-15-337 16,-1 9 149-16</inkml:trace>
          <inkml:trace contextRef="#ctx0" brushRef="#br0" timeOffset="28102.03">2427 1418 50 0,'0'0'216'0,"0"0"-21"0,0 0-32 0,-3-8-36 15,3 8-17-15,0 0-30 0,0 0-7 0,0 0-29 0,0 0-27 16,0 0-15-16,21 16-21 0,-14-10-14 0,1 2-22 16,1 1-35-16,-1 1-57 0,1 0-159 15,-1 3 70-15</inkml:trace>
          <inkml:trace contextRef="#ctx0" brushRef="#br0" timeOffset="28409.07">2678 1701 191 0,'0'0'190'0,"7"5"-8"0,-7-5-11 0,0 0-8 0,11 9-5 16,-5-8-9-16,-6-1-8 0,11 4-8 0,-4-2-11 16,-7-2-5-16,17 0-17 0,-7 0-8 0,-10 0-10 15,25-2-7-15,-12 2-9 0,2-5-5 0,-2 4-5 16,2-3-5-16,-2-2-6 0,3 3-4 0,1 0-3 15,-4-3-5-15,2 3-4 0,-1-2-1 0,-1-2-4 16,-1 0-2-16,-2 1 0 0,-2 0-4 0,-1-1-3 16,-2 1-1-16,-1-2 2 0,-4 8-5 0,4-15-4 15,-4 5-3-15,0 10-3 0,-9-15-1 0,5 9-4 16,-4-4 3-16,-4 2 1 0,-1 0-3 0,-3 0 0 16,-1 3-2-16,3 1-1 0,-8 1 1 0,-1 0 1 15,1 3 1-15,0 0-3 0,1 3-1 0,4 0-13 16,0 1-9-16,4-2-18 0,-1 3-7 0,1 1-7 15,1-1-11-15,5 4-14 0,-2-4-9 0,4-1-19 16,2 4-18-16,3-8-26 0,-4 10-135 0,4-10-316 16,0 0 140-16</inkml:trace>
          <inkml:trace contextRef="#ctx0" brushRef="#br0" timeOffset="28848.44">3119 1552 168 0,'0'0'182'0,"0"0"-23"15,7 6-7-15,-7-6-18 0,0 0-8 0,2 15-14 0,-2-15-10 16,4 9-13-16,-2-3-6 0,1 2-14 0,-1 0 4 16,-2-8-8-16,4 17-15 0,0-11 1 0,-1 1-2 15,-3-7-7-15,6 13 2 0,-2-8-9 16,-4-5 0-16,8 10-7 0,-4-6 0 0,-4-4-1 0,7 7-5 15,-7-7 1-15,8 6-5 0,-8-6-1 0,10-1-9 16,-10 1 0-16,0 0-1 0,17-8-9 0,-17 8-1 16,16-5 2-16,-7-4 0 0,-1 4 0 15,1-3 1-15,1-4-3 0,-1 6 9 0,1-3-3 0,-1-1 5 16,-3 1 1-16,1 2 16 0,-1-4 9 0,0 5 7 16,-1 1 6-16,0-4 5 0,-5 9 5 0,7-7 0 15,-7 7-6-15,6-4-4 0,-6 4-11 0,0 0-4 16,0 0-6-16,0 0 0 0,0 0-5 0,0 0 3 15,0 0-7-15,0 0-2 0,16 11 1 0,-16-2 0 16,2-2-3-16,1 2-6 0,0 2 5 0,1-2 0 16,1 2 0-16,0-1-1 0,2 0 0 0,-1 1 0 15,-1-1-2-15,3 1-12 0,-1 0-11 0,-1-2-19 16,2-1-25-16,-1-4-20 0,0 2-23 0,3-1-23 16,-3-1-31-16,7-2-22 0,-5-2-159 0,-9 0-364 15,0 0 161-15</inkml:trace>
          <inkml:trace contextRef="#ctx0" brushRef="#br0" timeOffset="29184.34">3725 1479 195 0,'0'0'269'0,"0"0"-13"16,0 0-26-16,0 0-22 0,0 0-22 0,0 0-21 15,0 0-15-15,0 0-16 0,0 0-15 0,0 0-8 16,0 0-16-16,0 0-4 0,0 0-14 0,0 0-10 0,0 0-5 15,-19 19-11-15,19-19-6 0,-4 11-4 16,4-11-6-16,-2 12-8 0,2-12-2 0,2 15-2 16,-1-6-6-16,-1-9-3 0,4 18-7 0,-2-8 0 15,4-1-3-15,0 3 0 0,2-2-1 0,1 4 0 16,0-4-2-16,2 1 2 0,-5-5 2 0,3 2-2 16,1 1-1-16,-3-1-1 0,3 2-2 0,-3 0 5 0,-1-5-1 15,-1 1 0-15,-5-6-2 0,5 13 3 16,-5-13 1-16,0 9 2 0,0-9-1 0,-6 9 4 0,-2-4-2 15,-1 0 1-15,-6 0-3 0,1-1-9 0,-3-2-12 16,1 2-17-16,-1 1-18 0,2-4-19 0,-2 4-24 16,1-3-21-16,0-3-19 0,3 2-18 0,13-1-34 15,-23-1-141-15,23 1-354 0,-17-4 157 0</inkml:trace>
        </inkml:traceGroup>
        <inkml:traceGroup>
          <inkml:annotationXML>
            <emma:emma xmlns:emma="http://www.w3.org/2003/04/emma" version="1.0">
              <emma:interpretation id="{279F2F44-1415-47B3-8B08-82DEA5775E5B}" emma:medium="tactile" emma:mode="ink">
                <msink:context xmlns:msink="http://schemas.microsoft.com/ink/2010/main" type="inkWord" rotatedBoundingBox="6417,3126 7298,3088 7311,3385 6430,3423"/>
              </emma:interpretation>
            </emma:emma>
          </inkml:annotationXML>
          <inkml:trace contextRef="#ctx0" brushRef="#br0" timeOffset="29846.81">4702 1564 40 0,'0'0'195'0,"5"5"-19"0,-5-5-15 0,5 6-4 16,-5-6-12-16,7 4-11 0,-7-4-2 0,7 9-9 16,-7-9-11-16,12 6-5 0,-12-6-10 0,12 6-5 15,-5-5-8-15,-7-1-9 0,17 5-8 0,-7-5-8 16,4 0 3-16,-1 0-11 0,-1-2 1 0,3-1-8 16,0-1-4-16,1 3-1 0,-2-4-5 0,3-1-6 15,-2 2-2-15,2-2 1 0,-3 0-6 0,-2-3 0 16,1 3-1-16,-1-2-5 0,-1-1 4 0,-3-1-4 15,-4 4-4-15,1-4-3 0,-5 3 2 0,3-3-2 0,-3 10 0 16,-8-15-6-16,2 5 4 0,-2 4-2 0,-7 0 4 16,1 0 0-16,-8 1 6 0,2 3-1 0,-3 2 1 15,-1 2-1-15,2-1 5 0,-2 3-6 0,1 0 2 16,2 2 0-16,4-2-4 0,0 0-2 0,4 5-2 16,2-3-2-16,4 0 5 0,-3 6-4 15,3-5-5-15,0 5 3 0,3-6 2 0,2 4-2 0,2-10 3 16,1 17-3-16,0-8 2 0,3-2 1 0,3 2 0 15,-1-4-1-15,5-1 1 0,0 3 1 16,2-5-1-16,3 2-5 0,-1-3 4 0,0 1 0 16,1-2-1-16,1 2-1 0,1-4-3 0,3-2 3 0,-4 1-3 15,5-3 2-15,-5 0-2 0,-2 0-1 0,4-4 2 16,-4 1-6-16,2 1 5 0,-6-1-1 0,4-1 0 16,-3 2 0-16,-5 4 0 0,4-6 3 0,-5 5 11 15,1-1 9-15,-2 2 3 0,-5 4-4 0,9-8-2 16,-9 8-2-16,4-6-3 0,-4 6-7 0,0 0 4 15,0 0 0-15,0 0-5 0,0 0-1 0,0 0 0 16,4 20 1-16,-4-20-3 0,-1 15-3 0,1-6 8 0,0-9-2 16,1 17 0-16,-1-8-5 0,0-1-13 15,0-8 5-15,0 21-22 0,5-14-14 0,-5 1-18 16,3 0-16-16,2-2-14 0,2 0-21 0,-7-6-24 0,10 7-20 16,-3-5-34-16,-7-2-155 0,17-2-373 15,-3-2 165-15</inkml:trace>
          <inkml:trace contextRef="#ctx0" brushRef="#br0" timeOffset="30149.71">5411 1386 45 0,'0'0'264'0,"-11"-3"-18"0,11 3-23 16,-11-4-22-16,11 4-15 0,-17 0-23 0,17 0-15 15,-11 5-14-15,11-5-16 0,-14 2-11 0,14-2-15 16,-9 7-5-16,9-7-9 0,-6 8-8 0,6-8-7 15,-2 9-3-15,2-9-11 0,0 0-5 0,6 18-3 16,-1-11-3-16,0-1-4 0,2 0-2 0,3 2-4 16,2 2-1-16,2-1-4 0,-2 1 5 0,8 2 1 15,-1 1 2-15,-2-3-6 0,0 2 4 0,2 0-5 16,-6-3 2-16,1 2-7 0,0-4 4 0,-3 2-8 16,-2 0 4-16,-1-6-5 0,-2 3 0 0,-3 3 3 15,1-5-2-15,-4-4 4 0,-1 13-4 0,1-13-11 16,-13 11-23-16,3-2-29 0,-4-5-46 0,0 2-33 15,-3-3-38-15,2 3-44 0,-7-2-176 0,5 0-415 16,-5 0 184-16</inkml:trace>
        </inkml:traceGroup>
        <inkml:traceGroup>
          <inkml:annotationXML>
            <emma:emma xmlns:emma="http://www.w3.org/2003/04/emma" version="1.0">
              <emma:interpretation id="{996C2997-9371-4E2F-ADF4-967D3BDBEBE0}" emma:medium="tactile" emma:mode="ink">
                <msink:context xmlns:msink="http://schemas.microsoft.com/ink/2010/main" type="inkWord" rotatedBoundingBox="8428,2485 12284,2319 12381,4572 8525,4738"/>
              </emma:interpretation>
            </emma:emma>
          </inkml:annotationXML>
          <inkml:trace contextRef="#ctx0" brushRef="#br0" timeOffset="30864.09">7259 916 90 0,'7'-10'200'0,"10"-5"-4"16,-7 4-8-16,-1 0-16 0,1 0-10 0,-3 0-8 16,3 0-9-16,-7-3-8 0,3 6-6 0,0-4-9 15,-4 5-15-15,-2-1-10 0,0 8-16 0,-2-15-2 16,-1 5-9-16,3 10-16 0,-12-11 2 0,2 7-7 15,-2 4-5-15,-5 0-8 0,0-3 0 0,-7 6-4 16,2 2-4-16,0 0-5 0,-1 3 0 0,-2-1-7 0,4 1 1 16,1 6-1-16,3-1-2 0,0 0-4 0,3 3-2 15,-1-3 0-15,2 7-2 0,7-4 0 16,-5 2 2-16,10 0-5 0,-2 4 3 0,3-7-3 16,0 9 1-16,4 0 0 0,2 1-3 0,1-1 0 0,3 5 5 15,4 2-3-15,0-2 2 0,1 0-2 0,-7-8 2 16,6 2-1-16,3 4-3 0,-5-4-1 0,-2-1 4 15,2 2-3-15,0-2 1 0,-4 1 4 0,1 8 2 16,-4 0-2-16,-2-5 5 0,-3 6 0 0,0-10-2 16,-3 10-1-16,0-10 2 0,-2 5-1 0,-1 2 2 15,3-4-3-15,-5-4 1 0,4 1-2 16,-1-2 1-16,-3-1-1 0,4-5-12 0,-1 3-15 0,0-3-16 16,-2-1-15-16,2-2-24 0,2 2-26 0,1-1-33 15,-2-6-20-15,1 2-28 0,3-8-160 0,-8 9-369 16,8-9 163-16</inkml:trace>
          <inkml:trace contextRef="#ctx0" brushRef="#br0" timeOffset="31350.04">6736 1525 149 0,'-9'-6'207'0,"9"6"-23"0,0 0-15 0,0 0-20 16,15-14-16-16,-2 11-14 0,-1 0-10 15,10-2-9-15,4-2-16 0,1 4-6 0,9-5-9 16,-2 6-6-16,5-3-6 0,-2 3-7 0,4 0-5 0,-5-2-2 16,-2 5-4-16,3-2-6 0,-11 1-4 15,11 2 2-15,-11 0-7 0,-7-2-3 0,5 2-2 16,-2-2-2-16,3 1 0 0,-4 3-3 0,-4-1 0 0,-3-2 1 15,2 2 4-15,-4 2-7 0,5-2 2 0,-6 0 6 16,1 1 1-16,1 1-2 0,-1-2-1 0,0 1 2 16,-1 1 2-16,4-1-2 0,-2-2 6 0,-1-2-7 15,5 4-2-15,-3-4-1 0,3 0 1 0,-3 3 0 16,3-3-3-16,8 0 0 0,-4-3-4 0,-1-1 1 16,-3 2 2-16,2-2-5 0,-2 2 0 0,0-3-4 15,0 0 6-15,-5-1-5 0,3 0 0 0,-5-2 0 16,-1 1 3-16,-4-2-6 0,-1 3 2 0,-1-7 1 15,-3 3-5-15,0 10-10 0,-7-23 5 0,0 13 1 16,-3 0-1-16,-1 3 0 0,-2-3 2 0,-4 4 0 16,-4 0-3-16,-4 1 3 0,3 1-2 0,-7 4 0 15,7 0-1-15,-2 3 0 0,2-1-11 0,-2 2-11 16,2-1-16-16,5 3-14 0,0 2-19 0,3-1-12 16,2 2-22-16,0-3-12 0,4 0-35 0,1 1-132 15,0-3-312-15,4 4 139 0</inkml:trace>
          <inkml:trace contextRef="#ctx0" brushRef="#br0" timeOffset="32525.15">7898 1576 16 0,'0'0'242'0,"10"-1"-28"0,-10 1-18 16,16-6-16-16,-3 2-19 0,-1-2-14 0,2 1-11 15,-2-1-11-15,2 0-4 0,3-3-9 0,-1 2-7 16,4-4-3-16,-2 0-5 0,2-3-6 16,-1 2-8-16,2-3-6 0,-5 5-10 0,3-9-2 15,0 1-12-15,-2-1-3 0,2-7-3 0,1 1-2 16,1-6-18-16,0 4-19 0,-3-1-13 0,-1-5-16 0,-3 2-14 16,2-2-13-16,-4-3-9 0,-3 2-11 0,0-3 4 15,-4 6-4-15,1-3 12 0,-6 11 1 0,-3-8 5 16,0 0 11-16,-3 9 6 0,1-2 13 0,-2 5 18 15,-9-11 10-15,7 12 3 0,-1 0 5 16,-5 0-1-16,6 6 1 0,-1 2-1 0,-2 0 1 0,-2 1 1 16,2 3-5-16,3 3-4 0,-2 0 1 0,11 3-6 15,-19-2 3-15,7 5 1 0,1 3-4 0,0 1-3 16,-1 1 3-16,0 4-6 0,4 0 5 0,-3 6 2 16,3 1-4-16,-1 1 7 0,3 0 4 0,1 4 0 15,-4 9 2-15,9-1 1 0,-3 0 0 0,3 3-2 16,0 0 0-16,0-1-1 0,0 2-1 0,0-3 2 15,3 3-2-15,-3-7 2 0,5 6-3 0,0-4 0 16,-1 2-4-16,-1-11 0 0,2 2 1 0,2-2 2 16,-2-1 0-16,3-2 2 0,1 2-2 0,3-6 1 15,-1-3-1-15,3 0 0 0,0-6-5 0,0 2 3 16,1 0 1-16,4 1 3 0,-2-6-2 0,3 0 1 0,2-3-1 16,4 4 3-16,-2-5-4 0,-2-2 3 0,3 1 0 15,-2 1-2-15,4-4-1 0,-3 1 1 16,3-5-2-16,-5 2 3 0,1-1-4 0,2-2 2 0,-1-2-2 15,-2 3-2-15,0-7 1 0,0 0-2 0,7-5-3 16,-4-2-2-16,-4-2-16 0,5 1-7 0,-6-4-10 16,2 0-6-16,-1-2-1 0,-3-2-12 15,-2-1-7-15,-2 1 1 0,-3 1 3 0,-1 0-8 0,-6-1 11 16,1 7-2-16,-2 2 4 0,-3-2 4 0,-5 1 11 16,1-2 12-16,-3 3-2 0,-2 1 16 0,0-1 8 15,-2 4 9-15,0-2 6 0,3 3 9 16,-4 4-5-16,0 3 7 0,4 0 6 0,-1 0-4 0,0 6-6 15,-1-2 2-15,0 4-1 0,-1-3-4 0,-2 6-2 16,13 0 6-16,-21 3-2 0,8 1-4 0,-2 3 5 16,3 3-2-16,-2 6 3 0,4-7 3 0,-3 10 0 15,-3 2 1-15,4 0 0 0,-5 6-1 0,3 3-2 16,3-1 1-16,0 4 3 0,-4 1-1 0,3-1 1 16,3 2 0-16,-1-2-2 0,5 1-2 0,-1-1-3 15,0 0-8-15,6-1 7 0,0 1-2 0,2-6-2 0,1 4 0 16,0-9 1-16,1 0-2 0,1 0-2 15,3-3 1-15,1 1-3 0,1-2 4 0,3 0-4 16,-2-8 0-16,-2 1 0 0,5-3 0 0,-1 0-2 0,2 2-2 16,-1-5 0-16,8 1 2 0,-1 0-2 0,-4-3-5 15,5-3 5-15,2 0-3 0,-6 0 2 16,3-3-2-16,4-3 3 0,-8 4-3 0,1 1 4 16,-2-4-2-16,1 2-2 0,0-1-2 0,0-3 0 0,-3 2 4 15,2 3 0-15,-2-2-4 0,-3 1 3 0,2 0-4 16,-4-1 1-16,0 3-1 0,-9 1-1 0,17-2-1 15,-8-1 0-15,-9 3 2 0,0 0 0 0,16 1-1 16,-16-1-1-16,12 4-6 0,-7 1 9 0,-5-5-1 16,9 8 1-16,-3-4 3 0,0 2-3 0,-1 1 6 15,4-4-8-15,-3 2 3 0,3-2 4 0,-4 3-3 16,4-3 3-16,-2 1-4 0,-7-4 7 0,15 5-1 16,-4-5 3-16,-2 4-2 0,-9-4-4 0,22-3 3 15,-14 2-2-15,5 0-5 0,-13 1 5 0,22-5 2 16,-11 4-4-16,-5-4 5 0,5 2-1 0,-11 3 0 15,13-8-2-15,-7 4 0 0,1-5 2 0,-7 9-3 16,8-12-6-16,-7 6 8 0,-1 6-5 0,-1-17-4 16,1 17 2-16,-8-22 3 0,1 11-7 0,0 1 6 15,-5-1-1-15,-3 2 1 0,0 3 1 0,0-2 2 16,-3 0 1-16,1 2 0 0,0 0-1 0,0 4 0 16,-1-1-1-16,1 2 2 0,0 1-5 0,2-2 1 15,0 5-5-15,2 0 1 0,4-1-6 0,-3 4-12 16,-1-2-16-16,1 2-11 0,5 0-10 0,1 0-9 15,-1 3-14-15,7-9-28 0,-4 15-23 0,4-9-27 0,0-6-135 16,0 12-321-16,0-12 141 0</inkml:trace>
          <inkml:trace contextRef="#ctx0" brushRef="#br0" timeOffset="33127.28">9312 1346 28 0,'0'0'221'0,"0"0"-22"0,7-9-17 0,-7 9-26 0,0 0-19 16,0 0-14-16,0 0-9 0,0 0-13 0,0 0-9 15,0 0-11-15,12 15-3 0,-12-15-10 0,5 7-7 16,-3-1-8-16,-2-6-2 0,6 14-6 0,-1-7-1 16,-4 0-3-16,3 1-4 0,0-2 0 0,-1 3-1 15,3-2-8-15,-6-7 3 0,11 14 0 0,-9-9 5 16,6 0 5-16,-4 1-3 0,-4-6-4 0,14 4 0 15,-14-4-2-15,14 2-2 0,-8 0-1 0,-6-2-5 16,17 0 1-16,-17 0-5 0,24-4-1 0,-13 0-1 16,0-3-1-16,1 2-1 0,-1-4 0 0,0 3 0 15,-1-3-1-15,2-1-3 0,-4 1 1 0,-2 1-1 16,1 1 0-16,1-2-2 0,-2 0 0 0,0 2 4 16,-4-2 1-16,3 3 5 0,-5 6-1 0,6-8 0 0,-6 8 1 15,5-8-4-15,-5 8-1 0,5-6-4 16,-5 6-2-16,0 0-5 0,0 0 0 0,0 0 2 15,0 0-3-15,0 0 0 0,0 0 0 0,0 0-4 16,0 0 5-16,0 0-2 0,0 0 1 0,0 0-1 0,-8 28-3 16,8-28 3-16,-1 15-1 0,1-15-4 0,1 14 4 15,3-7 0-15,0 1-4 0,-1 0 5 16,3 1 0-16,2-2-6 0,-1-1 4 0,-1 0-5 16,2 0 4-16,1-3 0 0,4 1-5 0,0-2-1 0,3 0 3 15,2-1-2-15,-1-1 2 0,0 0-5 0,0-1 8 16,7-3-3-16,-7 2 3 0,0-1 3 0,-3-2 0 15,-1-4 6-15,2 3 6 0,0-1 6 0,-3-2 3 16,-3-2 6-16,0-1 6 0,-1-1 1 0,-1 1 7 16,1 0-10-16,-7 0 4 0,2-1 3 0,-1 4 3 15,-2 0-2-15,0 9-4 0,-4-21-8 0,3 12 3 16,1 9-14-16,-9-12-13 0,2 8-15 0,7 4-13 16,-13-6-20-16,5 4-19 0,8 2-9 0,-15 2-19 15,15-2-18-15,-17 4-23 0,17-4-14 0,-11 2-12 16,11-2-19-16,-6 8-21 0,6-8-146 0,-8 4-373 15,8-4 165-15</inkml:trace>
          <inkml:trace contextRef="#ctx0" brushRef="#br0" timeOffset="33607.46">10256 1215 38 0,'0'0'237'0,"0"0"-11"16,0 0-9-16,4-10-12 0,-4 10-9 0,0 0-10 15,0 0-20-15,0 0-13 0,0 0-19 0,0 0-10 16,0 0-16-16,-16-6-12 0,16 6-9 0,-17 3-8 0,17-3-9 16,-18 7-3-16,9-4-10 0,-4 0-7 0,5 3-5 15,-1-4-3-15,1 4-7 0,3-2-1 16,-4 1-6-16,2 1 0 0,2 0-5 0,5-6-3 0,-8 13-5 15,4-6-1-15,4-7-10 0,-4 15-1 0,4-11-8 16,0-4-1-16,0 0-6 0,3 18-1 0,1-15-1 16,1 3-2-16,-5-6-2 0,9 11 0 0,-4-7-2 15,2 0 0-15,2 1-1 0,-1-2-2 0,1 1 4 16,-1 1 4-16,1 0-3 0,-1-3 3 0,0 4-2 16,1-1 0-16,-3-1 5 0,4 2 1 0,-4-1 0 15,1 0-2-15,-2 0 5 0,-5-5 1 0,9 9-1 16,-5-6 2-16,-4-3 0 0,9 7 6 0,-9-7 2 15,7 9 2-15,-7-9 3 0,2 5 7 0,-2-5 1 16,0 0 11-16,3 9 8 0,-3-9 8 0,0 0-2 16,0 0-3-16,-15 7-3 0,15-7-3 0,-18 3-6 15,10-3 1-15,8 0-7 0,-23 0 0 0,8 0-12 16,4 0-8-16,-2 2-14 0,2 0-23 0,11-2-19 16,-23-2-19-16,12 2-17 0,11 0-34 0,-14-3-17 0,14 3-36 15,-15-2-166-15,11-2-373 0,4 4 166 16</inkml:trace>
          <inkml:trace contextRef="#ctx0" brushRef="#br0" timeOffset="34051.34">10499 1398 77 0,'0'0'225'0,"0"0"-15"0,0 0-11 16,-4 16-18-16,4-16-9 0,-5 7-12 15,5-7-13-15,0 0-13 0,-2 11-7 0,2-11-13 0,0 0-11 16,-3 10-5-16,3-10-11 0,0 0-1 0,0 0-2 15,3 13-5-15,-3-13 2 0,0 0 0 0,0 0 7 16,5 6 3-16,-5-6 7 0,0 0 7 0,0 0 2 16,8 2 5-16,-8-2 10 0,0 0-2 0,0 0 4 15,0 0-14-15,21-8-3 0,-21 8 1 0,3-6-8 16,-3 6-10-16,3-9-14 0,-3 9 3 0,3-11-14 16,-3 11-4-16,4-9-9 0,-4 9-4 0,5-8-7 15,-5 8-4-15,0 0-7 0,0-11-3 0,0 11-16 16,0 0-28-16,0 0-17 0,0 0-21 0,1-11-19 15,-1 11-19-15,0 0-15 0,0 0-26 0,0 0-16 16,0 0-17-16,0 0-23 0,0 0-3 0,0 0-21 16,0 0-8-16,0 0-29 0,-16-4-175 0,16 4-461 15,0 0 204-15</inkml:trace>
          <inkml:trace contextRef="#ctx0" brushRef="#br0" timeOffset="34334.14">10558 1089 257 0,'0'0'354'0,"0"-12"-3"0,0 12-10 0,0 0-10 0,0-12-4 15,0 12-2-15,0 0 2 0,1-12-10 0,-1 12-8 16,0 0-21-16,0-12-22 0,0 12-27 0,0 0-26 15,0 0-22-15,3-8-18 0,-3 8-18 0,0 0-11 16,0 0-21-16,7-7-14 0,-7 7-21 0,0 0-27 16,0 0-33-16,0 0-39 0,0 0-51 0,0 0-41 15,0 0-45-15,0 0-38 0,0 0-39 0,0 0-29 16,0 0-31-16,0 0-26 0,0 0-311 0,0 0-675 16,-32 12 299-16</inkml:trace>
          <inkml:trace contextRef="#ctx0" brushRef="#br0" timeOffset="42868.66">10210 2838 23 0,'0'0'70'0,"-6"5"-6"0,6-5-6 16,0 0-4-16,-8 3 0 0,8-3-14 0,0 0-1 16,-9 6 6-16,9-6-9 0,-11 5-4 0,11-5 3 0,-7 6-22 15,7-6-5-15,-11 6-16 0,5-2-21 0,6-4-60 16,-13 3-97-16,13-3 42 0</inkml:trace>
        </inkml:traceGroup>
      </inkml:traceGroup>
      <inkml:traceGroup>
        <inkml:annotationXML>
          <emma:emma xmlns:emma="http://www.w3.org/2003/04/emma" version="1.0">
            <emma:interpretation id="{17BDB335-8D52-4B91-88CE-5964FBEB16CF}" emma:medium="tactile" emma:mode="ink">
              <msink:context xmlns:msink="http://schemas.microsoft.com/ink/2010/main" type="line" rotatedBoundingBox="5048,4706 7356,4808 7299,6084 4991,5982"/>
            </emma:interpretation>
          </emma:emma>
        </inkml:annotationXML>
        <inkml:traceGroup>
          <inkml:annotationXML>
            <emma:emma xmlns:emma="http://www.w3.org/2003/04/emma" version="1.0">
              <emma:interpretation id="{B61F2313-2D5E-4607-80FD-D2B17B2AE2DE}" emma:medium="tactile" emma:mode="ink">
                <msink:context xmlns:msink="http://schemas.microsoft.com/ink/2010/main" type="inkWord" rotatedBoundingBox="5048,4706 7356,4808 7299,6084 4991,5982"/>
              </emma:interpretation>
            </emma:emma>
          </inkml:annotationXML>
          <inkml:trace contextRef="#ctx0" brushRef="#br0" timeOffset="119909.35">4215 3240 145 0,'0'0'159'16,"0"0"3"-16,0 0-9 0,0 0-2 0,0-12-8 15,0 12-6-15,0 0-5 0,0 0-5 0,0 0-4 16,0 0-4-16,0 0-7 0,0 0-7 0,0 0-9 16,0 0-7-16,-8-10-7 0,8 10-9 0,0 0-7 15,0 0-7-15,0 0-4 0,0 0-5 0,-23 25-5 16,13-14 4-16,-1-1-4 0,3 2-4 0,-4-2 0 15,2 5-4-15,0 0-4 0,0 3-2 0,-1-1 2 16,0 1-4-16,5 3-3 0,-5-3-1 0,5-3-2 16,0 6-1-16,-1 0-3 0,1-7-3 0,2 7 0 15,2-1-1-15,-3-1 1 0,1 1-3 0,4 1 1 16,-2-6-2-16,0 2-1 0,2-4-2 0,2 3 1 0,0-2-3 16,-2-1 2-16,1 1-2 0,3-2 2 15,-3 0-3-15,4-1 0 0,-5-2-10 0,0 1-8 16,0-10-12-16,4 16-13 0,-4-8-16 0,2 2-11 15,-2-10-15-15,-4 14-20 0,4-14-22 0,2 13-26 0,-2-13-28 16,-2 9-36-16,2-9-121 0,0 0-359 16,0 0 160-16</inkml:trace>
          <inkml:trace contextRef="#ctx0" brushRef="#br0" timeOffset="120994.36">4404 3406 139 0,'0'0'151'0,"0"0"-12"0,4-7-8 0,-4 7-10 0,7-7-6 15,-7 7-5-15,0 0-5 0,0 0-10 16,8-5-9-16,-8 5-10 0,0 0-6 0,0 0-6 0,0 0-5 15,0 0 0-15,17 9 0 0,-17-9 1 0,7 10-3 16,-3-1-5-16,-3-3-3 0,3 1 8 16,-2 1-10-16,0 1-3 0,-2-9 0 0,2 20-3 0,0-7-2 15,-1 0-5-15,-1-3-3 0,0 3 1 0,0-13-4 16,-3 20 0-16,-1-7 0 0,3-4 1 0,-4 2 0 16,0 2-2-16,-2-1 1 0,1 0-4 0,-3-3 1 15,-1 1-6-15,-1 1-1 0,1 0-3 0,-1-3 4 16,-1 3-2-16,-4-4 0 0,3 4-5 0,0-4-3 15,-4 5-2-15,1-8-1 0,2 2-3 0,0-2 0 16,1 1-1-16,-3-3-3 0,3-1-4 0,2-1-3 16,11 0-1-16,-21-3 1 0,11 0-6 0,2 0 0 15,-2 0-3-15,4-5-1 0,0 0-2 0,6 8 0 16,-7-11 6-16,2-2-4 0,1 6 4 0,3-2 1 16,1 9-2-16,5-21 3 0,0 11-2 0,-1-2 7 0,4 0-4 15,0 1 2-15,2 1 0 0,2 1-2 16,0 1 5-16,5-6 0 0,-3 7-2 0,5-6 3 15,-2 3 6-15,4 1-7 0,-3-2 7 0,3 3-1 0,-6 1 3 16,1 1 3-16,1 0 1 0,0 1 1 0,0-1 3 16,-2 3-1-16,1 0 2 0,1 0-1 15,0 3-3-15,-3-1 1 0,0 1 1 0,-2 3-3 0,2 0 0 16,-5 1 0-16,2 5 0 0,-2-1 2 0,1 3 3 16,-2-1 2-16,4 8 2 0,-4 3-2 15,-2 0 0-15,0 0-3 0,0 1-1 0,-3 0 1 0,1 0-2 16,-3 4-1-16,3 6 0 0,-2 1 0 0,-2-3-4 15,-1 1 4-15,0 1-2 0,-3 0-3 0,1 1 2 16,-1-1 4-16,-1-3-3 0,3-4-1 0,-4 9-1 16,0-8 2-16,-2 3 0 0,5-4-2 0,-6-2-2 15,5-1 3-15,-1 0-1 0,-2 0-2 0,1-4-1 16,1-3 5-16,-1-1-2 0,0 0-2 0,1-3 0 16,-1 0 2-16,0 0-2 0,-3-4 2 0,4 4 0 15,-2-5 1-15,2 0 0 0,0-3-1 0,5-3 5 16,-15 6 0-16,6-5 7 0,9-1-2 0,-18 0 3 15,7-1 0-15,11 1-4 0,-19-9 3 0,8 0-1 16,-2 1 0-16,4-2-1 0,0 0-1 0,-3-3-4 0,2-5 3 16,-2 1 1-16,3-3-4 0,1 1-3 0,3 0 0 15,-3-2-1-15,4 2-2 0,4-1-3 0,-1 5 2 16,1-2-3-16,-3 2-8 0,6 2-14 0,-1-3-11 16,2 4-11-16,1-2-19 0,-2 3-16 0,2 0-24 15,2 1-18-15,2 3-29 0,-1-3-20 0,3 4-174 16,-5-5-373-16,3 1 165 0</inkml:trace>
          <inkml:trace contextRef="#ctx0" brushRef="#br0" timeOffset="121488.34">4809 3454 78 0,'0'0'205'15,"0"0"-18"-15,0 0-12 0,0 0-12 0,-7-10-15 0,7 10-11 16,0 0-14-16,0 0 1 0,0 0-14 0,0 0-7 16,0 0-6-16,0 0-2 0,-23 15-4 0,18-10-6 15,-2 2-2-15,0 3-7 0,2-1-2 16,0-1-3-16,-3 6-3 0,-1-4-4 0,5 3-4 0,-4-1-3 15,3 2-3-15,-2-1-5 0,4 2 0 0,-1-3-5 16,-2 0-5-16,2 0-3 0,3 4-5 0,0-7 0 16,0 3-4-16,-1-5-2 0,2-7-2 0,2 19 0 15,-2-9-5-15,0-10-3 0,2 13 3 0,-1-7-7 16,-1-6-13-16,6 16-15 0,-2-11-15 0,-3 3-24 16,-1-8-14-16,5 11-17 0,-5-11-21 0,8 7-27 15,-8-7-19-15,9 6-32 0,-9-6-168 0,0 0-383 16,13-6 170-16</inkml:trace>
          <inkml:trace contextRef="#ctx0" brushRef="#br0" timeOffset="121994.42">4876 3585 140 0,'0'0'158'16,"7"-2"-9"-16,-7 2-15 0,0 0-9 15,0 0-10-15,0 0-12 0,17 6-6 0,-17-6-9 16,9 6-5-16,-6-3-4 0,-3-3-5 0,7 9-6 0,-3 0-3 16,-4-9 0-16,3 8-8 0,-3-8-4 15,3 14-6-15,0-9-3 0,-3-5-3 0,0 12 0 16,0-12-8-16,1 10-3 0,-1-10-4 0,0 0 2 0,0 13-5 16,0-13-2-16,0 0 1 0,0 0-4 0,0 0 2 15,0 8 2-15,0-8-2 0,0 0 11 0,0 0-6 16,0 0 0-16,0 0-2 0,0 0-4 0,0 0-3 15,0 0 4-15,0 0-7 0,0 0-2 0,0 0 0 16,7-31 3-16,-5 23-6 0,2 2-2 0,-1-7 1 16,-3 13-3-16,5-12 2 0,-1 2 0 0,1 4-3 15,-2-2 1-15,-3 8-1 0,5-9-1 0,-1 2 0 16,-4 7-2-16,8-8 0 0,-8 8 1 0,5-7 1 16,-5 7-1-16,6-5 0 0,-6 5 1 0,0 0-5 15,8-7 1-15,-8 7 2 0,0 0-1 0,0 0 5 16,0 0-2-16,0 0 6 0,19 7-4 0,-19-7 0 15,7 5 3-15,-7-5 2 0,10 6 0 0,-10-6-2 16,7 8 4-16,-3 0-1 0,2-2 2 0,-4 0-2 16,-2-6 4-16,8 11-4 0,-7-5 11 0,2 1-11 15,-2 2-3-15,-1-9 0 0,7 13 3 0,-5-9 8 16,-2-4-13-16,0 14 0 0,0-14-5 0,3 9-14 16,0 1-3-16,-3-10-31 0,0 8-16 0,0-8-16 15,-3 13-27-15,3-13-23 0,0 0-18 0,3 9-15 0,-3-9-134 16,0 0-322-16,0 0 142 0</inkml:trace>
          <inkml:trace contextRef="#ctx0" brushRef="#br0" timeOffset="122321.13">5201 3408 84 0,'1'-12'122'0,"-1"12"-4"16,0 0-9-16,11-2-7 0,-11 2-4 0,0 0-5 15,8-4-2-15,-8 4-4 0,0 0 0 0,0 0 1 16,0 0-2-16,0 0-1 0,14 12 4 0,-10-7-3 16,-4-5-3-16,5 16-5 0,-1-10 5 0,-1 7 4 15,2-1-3-15,0 0-7 0,-2 1-1 0,-1 2-5 16,2 0-4-16,2 0-5 0,-4-2-6 0,-1 3-3 15,2-1-6-15,-2 0-1 0,1-1-6 0,-4 1-5 0,2 1-1 16,0-3-3-16,-5 2-4 0,3-3-5 16,-1 1-22-16,-2-2-20 0,1 2-20 0,-4-1-23 15,3 0-29-15,-2-2-21 0,-1-2-29 0,2-2-17 16,1 1-168-16,-6-3-352 0,11-4 156 0</inkml:trace>
          <inkml:trace contextRef="#ctx0" brushRef="#br0" timeOffset="122781.3">5482 3084 26 0,'0'0'191'0,"0"0"-20"0,0 0-16 16,0 0-14-16,0 0-16 0,0 0-13 0,0 0-11 16,0 0 2-16,0 0-7 0,0 0-4 0,0 0-6 15,24 16 7-15,-15-4-5 0,-1-1-5 0,3 6 2 16,-3 3 2-16,1 2-8 0,-3 0-3 0,5 1-2 16,0 9-4-16,-5-2-5 0,1 1-8 0,1-1-3 15,-6 1-4-15,1 3-5 0,-3 1-2 0,0-6-1 0,-8 8-8 16,2 0-2-16,-4-1-21 0,-3 0-25 0,-4 1-25 15,3-4-34-15,-6 5-27 0,2-6-31 16,0 0-25-16,-3 0-37 0,-1-3-118 0,-1-2-336 16,2 1 149-16</inkml:trace>
          <inkml:trace contextRef="#ctx0" brushRef="#br0" timeOffset="126508.55">3351 3384 115 0,'0'0'170'15,"-8"-6"-13"-15,8 6-14 0,0 0-12 0,0 0-13 16,0 0-4-16,0 0-16 0,-7-5-10 0,7 5-12 15,0 0-5-15,0 0-1 0,0 0 2 0,-11 11-5 16,11-11-5-16,-8 11-3 0,4-1 4 0,2-3-6 16,-2 4 2-16,0 2-5 0,1 1-1 0,2 1-2 15,-2-1-1-15,2 1-2 0,-3 5 0 16,7 1-6-16,-3 0-2 0,2-1-3 0,1 2-4 0,-2-1 1 16,4 1-4-16,-2-2-4 0,-3-3-3 0,5 0-1 0,1-1 1 15,-3-2-4-15,0-3-1 0,1 3 1 16,-1 0-4-16,2-3-1 0,0 0-2 0,0 0 1 15,-1-2-1-15,0-1-3 0,0-1 0 0,-4-7 1 0,9 12-2 16,-6-8 6-16,2 2-4 0,-5-6 7 0,12 7 3 16,-6-3 0-16,-6-4-1 0,16 2-2 15,-8 0-1-15,-8-2 0 0,21-3-3 0,-8 1 1 16,0-2 1-16,1 0-3 0,1-2-5 0,0 0 2 0,2 1 0 16,-2-2-3-16,0-3 2 0,2-1-2 0,-3 1 1 15,1-1 3-15,-2 2-2 0,-1-3 1 0,0 2-5 16,-2-2-2-16,2-4-1 0,0-1 4 0,-6 4-3 15,4 3 0-15,-4-5-1 0,5-3 1 0,-8-1-2 16,5 7 0-16,-4-9-6 0,1 1-1 0,1 3 0 16,-2 0-1-16,-2-4-1 0,2 1 4 0,-3 5-4 15,3-5 2-15,-2-1 0 0,-1 0 4 0,2 3-2 16,-3 3-1-16,1-7 1 0,-2 7 3 0,-2-1-3 16,3 1-2-16,0 2 0 0,-1-3 4 0,-1 2-2 0,-2-1 3 15,4 3-2-15,-1-3 4 0,-3 0 0 0,-1 3 1 16,2-1-4-16,2 5 0 0,-4-4 1 15,1 4 0-15,-1-1 4 0,-1 0 0 0,6 9-2 16,-9-12 2-16,4 5-2 0,-1 1 1 0,6 6-3 0,-16-7 1 16,8 5-2-16,8 2 2 0,-21 0-1 15,8-2 0-15,1 5-1 0,-2 0 3 0,-1 1-2 16,4-2 1-16,-4 4 0 0,4 1-1 0,-3 1-1 16,1 2 1-16,-4 2-4 0,4 1-12 0,2-2-9 0,-5 4-14 15,-1 1-14-15,4-2-15 0,-2 6-9 0,6-3-20 16,-1 4-16-16,-1-3-20 0,4 1-24 15,-3 1-161-15,1 0-344 0,4-4 152 0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4:16.85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6595D67-9C02-4656-A1C7-2487639B08D7}" emma:medium="tactile" emma:mode="ink">
          <msink:context xmlns:msink="http://schemas.microsoft.com/ink/2010/main" type="inkDrawing" rotatedBoundingBox="11168,3950 14313,11320 8061,13988 4916,6619" hotPoints="13472,9415 9790,13097 6109,9415 9790,5733" semanticType="enclosure" shapeName="Circle">
            <msink:sourceLink direction="with" ref="{0A60741A-EE64-4277-B45F-4B916C26E744}"/>
            <msink:sourceLink direction="with" ref="{AA6D3E5E-C79D-45AD-867D-FBEB356BC4B9}"/>
          </msink:context>
        </emma:interpretation>
      </emma:emma>
    </inkml:annotationXML>
    <inkml:trace contextRef="#ctx0" brushRef="#br0">544 1458 108 0,'0'0'114'0,"0"0"-13"15,0 0-14-15,0 0-1 0,0 0-11 0,0 0 4 16,0 0-10-16,0 0-9 0,0 0 0 0,0 0-9 16,-12 5-4-16,12-5-3 0,0 0-6 0,0 0-4 15,0 0 2-15,0 0-5 0,0 0-11 0,0 0 6 16,-12 4-10-16,12-4 4 0,-6 7 2 0,6-7-3 15,-8 4-7-15,8-4 6 0,-12 8-2 0,12-8-16 16,-8 8 11-16,3-5-2 0,5-3-3 0,-9 9 2 16,4-2 2-16,-1-2 0 0,0 1 0 0,1 1-3 15,-1 1 6-15,0-2-1 0,-2 4-1 0,1-2 0 16,2 0-6-16,-1 3 5 0,3-2-2 0,-2-1-1 16,0 1 0-16,1-1 3 0,-2 3-4 0,3-1-1 15,-3 2-1-15,4-1-1 0,-1-2 3 0,-2 2 4 0,0 0-6 16,2 3 4-16,-1-3-5 0,-1 1 3 0,0 1 2 15,1-1 6-15,-2-2-6 0,1 2-1 16,-1 0-2-16,2-1 9 0,-3 2-9 0,3 0 7 0,-3-1 3 16,1 0-9-16,0 0 4 0,-1 1 1 0,2-1-3 15,0 2 1-15,-2-1 0 0,-1-3-1 0,2 5 5 16,1-3-1-16,-1 1-3 0,0-1 2 0,-1 3-3 16,3-5 1-16,-2 4 1 0,2-1-2 0,0 2-1 15,-3-2 0-15,2-2 0 0,0 5 0 0,0-4-5 16,0 4 12-16,2-2-6 0,-1 1 4 0,-4 4 0 15,3-3 2-15,-2 2-5 0,2-2-1 0,-1 4 1 16,3-7-1-16,-4 2 1 0,6 0-2 0,-5 6-5 16,3-8 1-16,-1 2 3 0,0 0-1 0,-1 0 3 0,4 1-4 15,-5-1-2-15,2-1 6 0,1 3-2 16,-1-5 0-16,0 5-2 0,1-1 4 0,-1-2-5 16,0 1 5-16,2 1-5 0,-4 4 0 0,4-4 4 0,-1-4-3 15,1 3 1-15,0-1-2 0,0 1 3 0,-1-1-1 16,0 3-2-16,2-1 4 0,0-3-3 0,-2 4 4 15,3-3-6-15,0 0 5 0,0 2-6 0,-1-2 4 16,1 3 2-16,0-4-4 0,-1 4 3 0,1-2-2 16,-4-2 2-16,2 2 0 0,2-2 2 0,-1 1 0 15,-2 2-6-15,2-2 3 0,0 0-4 0,1 0 5 16,-4-1 0-16,-1 3 1 0,3-3-1 0,2 3-1 16,-1-3-2-16,1 2 0 0,-1-2 4 0,1 1-5 15,-3 0 6-15,1 0-4 0,2 1-1 0,0-1 3 16,-3 1 0-16,3-1-1 0,-3 0 0 0,-1 3-2 15,4-2 1-15,-1 0 0 0,1 1 2 0,0-1-1 16,-1-1-1-16,2 6 0 0,-2-3 0 0,1-1-3 0,0 0 2 16,0-1-1-16,1 6-1 0,-1-7-5 15,0 3 5-15,5 2 2 0,-9 2-1 0,8-6-4 16,-4 4 6-16,0 1-2 0,0-6-2 0,0 3 4 0,3 5-1 16,-3-7-1-16,0 6 0 0,0 1-1 0,-3-1-2 15,3-3-1-15,0 1 3 0,0 2-2 0,0-5 0 16,0 5 2-16,0-2 0 0,0 1 6 0,-4 0-3 15,8 0-2-15,-8-1 3 0,3 3-2 0,6-4 0 16,-5 2 0-16,0 0 0 0,3-3 3 0,-3 5-1 16,0-1-1-16,3 0 0 0,-2-3-1 0,0 3-5 15,3-1 5-15,-3 2-2 0,3-4 4 0,3 3-4 16,-5 0 1-16,2 1-3 0,2 3 6 0,-1-3-5 16,-3-1 1-16,4 0 6 0,-2 3-2 0,-2 0 0 15,3-3-2-15,1 1 2 0,-2-1-2 0,1 2 1 0,-1-2 6 16,0 3-4-16,-2-1-1 0,0 0 1 15,0 2 0-15,2-2-1 0,-1-1 1 0,-3 3 1 0,4-3-3 16,-3 2 0-16,3 0-2 0,-3-1 1 0,3 0-2 16,-3 2 3-16,5-3 1 0,-4 1-1 0,1-4 1 15,-1 6-1-15,2-3-5 0,2 1 4 0,-4-2 4 16,3-1-1-16,2 1 1 0,-3 0 2 0,-1 1-2 16,4-4 2-16,-1 3 2 0,-2 1-2 0,1-1-3 15,0-3 1-15,0 4-3 0,-1-1 4 0,1 0-3 16,-1 0-4-16,0-2 5 0,1 2-2 0,-1-5 1 15,0 4-3-15,2 0 1 0,-1-2 0 0,0 1 3 16,-4 1-2-16,6 0-4 0,-5 0 6 0,2-1-6 16,0-3 2-16,2 2-1 0,-1 3 2 0,0-1 0 15,2 0 0-15,-2-2 0 0,0 1-2 0,2-1 0 16,0 4 0-16,0-4-1 0,1 0-1 0,-4 1 4 16,1 2-4-16,4-3 2 0,-2 3-4 0,-1-2 6 15,-1-5-3-15,2 6 0 0,-2-5 1 0,0 3-2 16,3 0 4-16,-1 1-3 0,1 0 0 0,-2-5-2 15,-1 2 4-15,-1-4-2 0,4 4-2 0,0 1 1 0,-2-1 3 16,-2-1-1-16,3 1 1 0,-1 2-3 0,1 0 2 16,1-3 3-16,-2 4-2 0,-2-6-1 0,5 4 1 15,-3-1-2-15,0 5 1 0,1-10-4 0,-1 5 5 16,-2-2 1-16,3 3-4 0,-1 2 2 0,1-1 1 16,-3 3-3-16,6-2-3 0,-5-4-2 0,2 1 9 15,-2-2 0-15,-1 5-1 0,1-3-2 0,3 1-1 16,-4-3 3-16,3 3 1 0,2-1-5 0,-1-3 3 15,1 1 2-15,-3 1-1 0,2 0-4 0,4 4 5 16,-3-6-1-16,-1 4 0 0,2 2 3 0,0-3 0 16,-4 4-3-16,2-6 3 0,2 4 1 0,0-3-7 15,-1 2 4-15,2 3 0 0,0-8-1 0,-5 3 0 16,2 2 2-16,1-1 1 0,-1 1-2 0,4 3 2 16,-3-3-3-16,-2-3-1 0,3 5 3 0,-2-2 0 0,0-1-3 15,1 1 3-15,0-3-2 0,-1 4 0 16,2-1 0-16,0 0 1 0,-1-5-2 0,-1 4 2 15,2-2 0-15,-1-1 2 0,-1 1-2 0,4 3 0 0,-3-3 0 16,3-2 0-16,0 4-1 0,-2-1 0 16,0 1-2-16,1-4 2 0,2 3 0 0,-1-3 2 15,-2-1-2-15,3 1 0 0,3 5 0 0,-4-1-1 0,-1-4 3 16,3 3-1-16,-3-4-1 0,4 2 0 0,-4-4-2 16,3 10-2-16,-3-8 0 0,4 5 0 0,-6-8 6 15,1 5-7-15,2 0 4 0,0-1-2 0,-2 0 2 16,2 2 1-16,0-2-3 0,0 2 3 0,3 2-3 15,-3-8 6-15,0 5-7 0,0-4 2 0,-1 3 0 16,2-2 0-16,-1 0 5 0,-4 3-3 0,4-3-2 16,0 2-1-16,-3-3 2 0,4 2-2 0,-1-3 0 15,-2 3 0-15,2 0 0 0,0-3 3 0,2 2-1 16,-4-1-2-16,2 0 4 0,0 0-4 0,2 0 0 0,-1 1 3 16,-1-2-4-16,5 1 4 0,-5 1-5 0,2-2 6 15,-3 0-3-15,0 1 2 0,4 0-4 16,-1 0 3-16,6 1 1 0,-3 2-3 0,-3-4-3 15,3-2 3-15,-2 4 0 0,-1-1 3 0,-2-2 0 0,5 3 1 16,0 1 0-16,0-1-3 0,-3-2 0 16,0 1-1-16,3-3 2 0,-2 3 1 0,-2-2-2 0,4 2-1 15,-3-1 2-15,6 0-3 0,-6 3-1 0,1-5 2 16,6 3 0-16,-6-1 3 0,0 0-2 0,2-2-2 16,2 4 6-16,2-1-8 0,-1-3 5 0,-1 2 0 15,-2-1-1-15,3 0 1 0,1 2-2 0,-4-4 1 16,0 1-1-16,5 0 2 0,-5 0-1 0,3 0 1 15,-3 0-2-15,4 0 3 0,-4 1-1 0,0-1 0 16,0-3-1-16,0 2 1 0,2 2-1 0,-4-4-2 16,2 2 1-16,0 0 0 0,0 1 1 0,0 0 1 15,0-1 0-15,2-1 3 0,-2 0-4 0,4 1-5 16,-4-3 7-16,0 2-1 0,0-2 0 0,3 2-2 0,2-1 2 16,-8-2 3-16,3 4-5 0,3-1 3 15,1-2-2-15,1 2 0 0,0-1 0 0,-5 0 0 16,7-3-7-16,-10 4 9 0,3-3-2 0,0 0-1 15,0 3 1-15,0 0 2 0,0-2 0 0,-3 1-3 0,3-1 1 16,0-2-1-16,-2 1 1 0,2 2 2 0,0-3-1 16,0 2-3-16,0-2 5 0,-3 1-3 15,3 1 1-15,0-2 1 0,0 1-5 0,0-1 0 0,0 0 4 16,0 2 1-16,-2-4-2 0,2 2-1 0,-3 0 4 16,3-1-4-16,0 1 0 0,0-2 1 0,0 4-4 15,0-2 4-15,-3-2 1 0,3 2 0 0,-2-1 1 16,4 1-2-16,-4-2 0 0,4-1 3 0,-2 3-3 15,-2-1 0-15,7 1 1 0,-5-2 1 0,8 1-5 16,-10-2 3-16,2 2 1 0,3-1 1 0,-3 0-2 16,0 1 0-16,5-3 0 0,-4 2-1 0,1-1-1 15,-2 3 3-15,-2-3-2 0,8 0 1 0,-1 3 0 16,-5-2 4-16,3 1-3 0,0-2 2 0,-3 0-6 0,6 0 5 16,3-1-1-16,-4 1 1 0,-5 0-2 0,3 0 0 15,-6 3 2-15,11-4-3 0,-4-1 2 16,2 2-1-16,0 0 2 0,-6-1-5 0,0-1 3 0,2 2 0 15,5-3 0-15,-7 3-1 0,4-4 0 0,-1 3 0 16,3-3-2-16,-2 3 4 0,-2-1 0 0,3-1 0 16,1 0-4-16,-8 1 3 0,5-3-2 0,-3 5-1 15,0-3 3-15,5-2 1 0,-5 3-2 0,0-1 3 16,0 0 1-16,0 3-3 0,0 0-1 0,-1-2 2 16,1 0-2-16,-4-1 0 0,4 1 0 0,0 1-1 15,-3-3 2-15,1 1 1 0,-1 1 1 0,3-4-2 16,-4 6-1-16,3-3 2 0,3-2-1 0,-3 2 0 15,0 0 0-15,-2 0 0 0,1-2-1 0,2 2 2 16,-3-1-1-16,2-1 2 0,-2 0-1 0,8-3 1 0,-3 1-5 16,3 2-1-16,-5-2 0 0,5-1-4 15,-4 2-3-15,2-1 5 0,-1-1-3 0,5 0 1 16,-3 2 2-16,2-3 2 0,0 1 1 0,0 3-1 16,-3-2 1-16,1 2-4 0,0-3-1 0,-7 5 1 15,6-4-4-15,-2 0 2 0,-4 2-1 0,1 1 1 16,4-5 3-16,1 0-2 0,-3 0 1 0,-3 4 0 0,6-5-2 15,-6 5 2-15,1-2-1 0,2-2 0 0,0-2-2 16,0 0 6-16,0 0 1 0,0 2 3 16,0-2-5-16,4 1 1 0,-6 1-2 0,2-4 1 0,0 1 0 15,-4 4-1-15,4-5 0 0,0 1 0 0,0-1-2 16,0 1-1-16,2-5-8 0,-2 4 10 0,0-3 1 16,1 4-2-16,-1-1-6 0,0 1 5 0,1 0-3 15,-1-2 5-15,1 1 0 0,-1 4 1 0,0-3-1 16,2-1 1-16,-2 0 2 0,0 1 1 0,0 0-1 15,-6 3 0-15,4-2 2 0,1 0-1 0,-1 1-1 0,0-2 2 16,-1-1 2-16,0 1-4 0,-2 0 3 16,5-2-1-16,-6 6-1 0,2-8 3 0,1 2-1 15,0 1-1-15,-2-2 2 0,4 0-1 0,-2 2-4 0,3-2 6 16,-1-2-2-16,-2-2-8 0,2 3 9 0,-4-2 3 16,3 1-3-16,4-9 0 0,-4 10-5 0,0-3 5 15,-2 1-2-15,1 0 0 0,-2 2 4 0,6-10-3 16,-5 10 1-16,4-7 1 0,-2 7 0 0,-2-3 0 15,4-6-2-15,-5 10 4 0,1-4-4 0,2 2 2 16,-3 1-1-16,1-3-2 0,0 0 4 0,-1 1 0 16,0 0-4-16,0-1 5 0,2 1-4 0,-4 0 0 15,0 2 0-15,4 1 1 0,-6-3 0 0,4-1 2 16,-3 3-2-16,0-2-2 0,1 0 0 0,1 0 3 16,-1-1 0-16,-2 1-1 0,3-1 0 0,-2 1 0 15,1-2-1-15,3-5-1 0,-4 6 3 0,2 0-5 16,-3-2 5-16,1 0-3 0,-3-7 3 0,2 7-3 0,1 1 1 15,-1-1 1-15,1 2-1 0,-1-1-2 16,-1 1 5-16,-1-2 0 0,1 2-2 0,2-1-2 0,-3 0 3 16,4 1 1-16,-4-3-2 0,-1 3 2 15,2 0-4-15,-1 0 3 0,0 1-2 0,0-2 2 0,-1 0 0 16,1-2 0-16,0 2 2 0,-1 0-6 0,3 0 3 16,-2 1-3-16,-1-1 7 0,-3-1-4 15,6-1 0-15,-4 4-3 0,1-3 3 0,1-1 4 0,-2 1-2 16,2 0 0-16,-1 1-1 0,-2-3 0 0,1 4 0 15,0-2-2-15,0-1-6 0,-2 2 8 0,5-8 2 16,-7 6 2-16,2 1-1 0,2 2-1 0,-4 0 0 16,0-1 4-16,2 1-8 0,-4 0 6 0,2-1-2 15,-1 3-4-15,1-1 3 0,0 0 0 0,1 0 3 16,-2-1-2-16,1 0-1 0,0 1 0 0,-3 0 0 16,3-4 1-16,0 1 0 0,-1 1 2 0,1 1 0 15,0-10 3-15,0 7-1 0,0 1 2 0,0 0-9 16,0-1 9-16,0 0-2 0,-1 1 2 0,1-1-6 0,0 2 2 15,0-2-4-15,0 1 1 0,-1-8 3 0,1 8-2 16,-3-1 0-16,2 0-2 0,-1 2 1 16,-2-2-1-16,2 1 0 0,-2-1 0 0,0 2-1 15,1-2 1-15,-1 2-3 0,3-3 3 0,-3 3 0 0,0-3 0 16,-4-4 0-16,3 5-1 0,3 3 2 0,-4-3-6 16,2 0 4-16,0-4 1 0,-1 4-1 15,0 1-1-15,0 0 1 0,0-7-1 0,-1 6 0 0,4 1 0 16,-6-7-1-16,4 0 5 0,-1 5 0 0,-1 4-1 15,1-5-5-15,-1-3 7 0,-1 6-6 0,2 3-1 16,-4-2 2-16,2-1-2 0,2 2 2 0,-2 0 2 16,1 0-2-16,-2-3 0 0,-1 5-6 0,2-2 5 15,0 0 1-15,-3 1 1 0,0 1 1 0,1-2 1 16,-2 0 0-16,1 2-1 0,-1-2 3 0,-3-6-4 16,4 6-2-16,-2 0 4 0,1 1-1 0,0 0 6 15,0-1-9-15,-1 2 1 0,-1-2 2 0,0-1-1 16,1 3 1-16,-2-4 3 0,2 2-2 0,1 4 1 0,-2-3 1 15,-3-9-1-15,3 10 2 0,1 1-2 0,0-4-2 16,-1 5 6-16,-1-4-6 0,1 3 7 16,1-4-3-16,-4 0-1 0,4 4 3 0,1-3-5 0,-2 0 1 15,-3-6-4-15,4 9 3 0,0-1-1 0,1 1 3 16,-2-2-3-16,1 0 2 0,0 1-3 0,-1 1 5 16,-1-4-3-16,-1 5-4 0,0-2 1 0,0-1 1 15,-1 2 0-15,1-1-5 0,2 1 6 0,-3-1 1 16,2 1-1-16,2 0-1 0,-4-2-3 0,2 2 5 15,-2-1-2-15,3-2 0 0,-7-3 0 0,6 5 0 16,-2 0-2-16,3-1 1 0,0 2 3 0,-2-1-1 16,-2-7-1-16,1 10 1 0,1-1-4 0,0-3 2 15,2 5 2-15,-4-3-1 0,1 0 2 0,-1 0-1 16,1-2 0-16,-1 2-4 0,0-1 4 0,-1 3-5 0,1-2 3 16,-5-5 0-16,5 3-1 0,-1 5 2 15,-1-5-1-15,2 3 1 0,-6-7 0 0,2 10 1 16,1-1 3-16,-1-2-5 0,3 0 1 0,0 0-1 0,-1-1 2 15,0 4 2-15,0-3-2 0,0 2-1 0,1-1-3 16,-3 1 2-16,6 0 1 0,-4-1-3 0,-1 3 0 16,2 0 3-16,-3-2-1 0,3 1 0 0,-2-1 0 15,3 2 1-15,-4 1-2 0,1-4 4 0,1 1-2 16,-1 0 0-16,-1 1-2 0,-6-4 4 0,6 7 2 16,3-3-4-16,-5 3-1 0,5-2 2 0,-4 1-2 15,4-1-1-15,-3-1 2 0,2 3-3 0,0-3 3 16,-1 5-2-16,2-3 3 0,-2-1-2 0,-1 1 0 15,0 1 1-15,2 2-3 0,-2-3 4 0,3 3-2 16,-3-2 0-16,1-1 4 0,-1 3-3 0,1 1 2 16,-2-1-4-16,-1 0 2 0,1 2-1 0,-3-5 1 15,4 4-3-15,-1-1 2 0,-3 1 2 0,5 0-2 16,-3 1 4-16,0 1-3 0,2-1-1 0,-3 1 0 16,7 0 1-16,-3 0-1 0,-1-2-1 0,1 2 1 15,-2 0 1-15,1 1-2 0,2 0 4 0,-4-4-4 16,6 6 2-16,-2-3 2 0,2 1-5 0,0-2 1 0,0 0 5 15,-3 2-6-15,-1-3 5 0,-1 2-1 0,3-1-2 16,0-2-1-16,-3 4 2 0,0-1 0 0,-2-1 3 16,5 2-5-16,-6-1 2 0,5-2 3 0,-3 3-5 15,0-2 5-15,1 3-3 0,-1-3 0 0,-1 4-2 16,-1-1 1-16,3-1 2 0,2-2-1 0,-3 5 0 16,-1-2-1-16,-3-1 0 0,2-3 1 0,-1 3 2 15,2 2-2-15,0-2 0 0,-5 0 5 0,4 0-6 16,-1 2 3-16,1-1-1 0,-1-1 1 0,0 0-3 15,-2 0 0-15,2 1 2 0,1-4 1 0,-1 2 2 16,0 1-4-16,1 0 3 0,-4-1 2 0,5 1-1 16,3 0-2-16,-7 3 4 0,5-4-3 0,-2 2 0 15,-1-1-1-15,-8-1-2 0,9 1 3 0,-1 0 1 16,0 1 0-16,-2 3-1 0,-1-3 2 0,7-2-5 0,-4 4 9 16,4-2-6-16,-4 0 1 0,-1 0 0 15,3 2-1-15,1 0-2 0,0-1 4 0,1-2-2 16,1 1 1-16,-1 2-3 0,-1-1 6 0,6 1-6 0,0 0 6 15,-2 0-7-15,-2-3 4 0,4 4-3 0,0-1 3 16,0-2 3-16,0 4-1 0,2-4-1 16,-2 3 3-16,0-1-2 0,3 1 0 0,0 0 0 15,-3 0-4-15,4 2 1 0,-2-3 0 0,3 2 3 0,-2-1-3 16,2 2-1-16,-2 0 1 0,14 0-2 0,-20 0 2 16,20 0-1-16,-17 2-3 0,17-2 4 0,-14 1-3 15,14-1 1-15,-14 3-1 0,8 1-3 0,6-4 2 16,-11 2 2-16,11-2 1 0,-13 5-1 0,9 0-3 15,4-5 1-15,-13 6 2 0,6-3-2 0,-1 2 1 16,8-5 0-16,-14 7 0 0,2-5 2 0,7 3-3 16,-4 0 0-16,1 0 3 0,-1-1-1 0,1-1-2 15,-4 5-1-15,0-1 3 0,2 0-2 0,-2-2 3 16,0 4-1-16,2-4-1 0,1 4 1 0,-3-1-4 16,1-3 4-16,0 1-4 0,-1 1 1 0,4 1 7 15,-1-2-6-15,4 0 0 0,-4-1 4 0,-2 2-3 16,5 1 0-16,-2-5 0 0,0 3 0 0,1 2 2 15,-1-3 0-15,5 1 2 0,-5-1-1 0,-1 1-3 0,1 0-1 16,-1 1 2-16,1-2 4 0,1 2-4 0,2-1-1 16,-6-2 0-16,5 2 3 0,-3 0-1 0,-2 0 1 15,2-1 2-15,1-1-4 0,-1 1 1 16,1 0 3-16,-1 1-3 0,-1-1 0 0,3 0 1 0,-1 2-1 16,2-3 0-16,-5 0 0 0,5 1 0 0,-2 1-2 15,1 0 0-15,-4 1 0 0,3-4 3 0,0 3-2 16,-1 0 2-16,-3-1-3 0,2 2 2 0,0-1 0 15,-1 1 1-15,0-2 0 0,-3 1 0 0,2 0-4 16,0-1 2-16,-1 0 2 0,2-2 0 0,-1 3-1 16,-1 1 3-16,1-2-5 0,0-1 3 0,-2-1-3 15,5 2 2-15,1-2 0 0,-5 3 0 0,4-3-1 16,-1 2 2-16,-1 0 2 0,3-2-4 0,-3 3 1 16,2-1-3-16,0-2 2 0,1 1-1 0,-1 0-1 15,-3 3 2-15,4-1 0 0,-1-2 0 0,4 3-1 16,-5-3 3-16,3 2-4 0,-5 0 5 0,4 0-4 15,1-1 0-15,0 1 2 0,7-6-4 0,-12 10 4 16,7-7-1-16,-5 2-1 0,10-5-1 0,-13 9 0 0,7-4-2 16,-2 1 2-16,2-1 1 0,1 1-2 15,5-6 2-15,-15 10 1 0,10-5-1 0,-3 1-1 16,4 0 0-16,-4 0 1 0,2-2 0 0,1 2 3 16,-6-1-1-16,7 1-4 0,-4 1 2 0,3 0 1 0,-1-1 0 15,-1-1 0-15,2-1 0 0,5-4 1 0,-13 14-2 16,9-8-2-16,-4-1 2 0,2 1 2 0,6-6 1 15,-12 10-3-15,7-5 0 0,-1 1 0 0,0 0 0 16,1 0-2-16,-1-1 4 0,0 4-2 0,1-4 0 16,-1 1 0-16,-1 0-1 0,3 3-1 0,-3-3 2 15,2 1 3-15,0-2-3 0,-2 1 2 0,2 3-4 16,0-2 4-16,2 2-1 0,-4-3-1 0,2 2 1 16,0-1 0-16,-2-1 2 0,2 2-3 0,0-2 0 15,0 2 2-15,5-8 0 0,-7 13-2 0,-1-5 2 16,2-2-3-16,1 1 2 0,-1-2-1 0,0 2 0 15,3 2 0-15,3-9 2 0,-12 12-2 0,10-6 0 16,-1-1 2-16,3-5-3 0,-8 14 2 0,2-6 2 16,3-2-5-16,3-6 3 0,-9 13-1 0,7-7 2 15,-4 2-2-15,2 0 0 0,-1-2 0 0,5-6 0 16,-8 12 1-16,6-6-1 0,2-6-1 0,-6 14 2 16,4-8 1-16,2-6 0 0,-8 8 0 0,4 1-3 0,4-9 2 15,-4 10-2-15,4-10 4 0,-2 11 1 0,-5-5-3 16,7-6 0-16,-4 12 0 0,4-12-3 15,-4 9 2-15,4-9-1 0,-5 12-1 0,-2-5 3 16,3-1 0-16,4-6 2 0,-3 13 4 0,0-7-7 0,3-6 0 16,-8 12 0-16,4-4 0 0,-1-2 0 0,5-6 0 15,-5 12 5-15,2-5-7 0,3-7 2 0,-4 9 0 16,-1-2 2-16,5-7 1 0,-8 12 0 0,4-9-4 16,4-3 2-16,-9 11 1 0,5-7 0 0,4-4 4 15,-6 9-2-15,6-9-5 0,-11 10 5 0,7-6-1 16,4-4-4-16,-8 11 2 0,3-7 4 0,5-4-5 15,-6 8 3-15,-1-4-1 0,7-4-1 0,-5 6 1 16,5-6 2-16,-8 9 0 0,8-9 5 0,-9 6-5 16,9-6-1-16,-7 6 2 0,7-6 1 0,-6 9-2 15,6-9 3-15,-11 7-1 0,11-7-1 0,-6 5 1 16,6-5-1-16,-7 10-4 0,3-5 2 0,4-5 2 16,-8 8-2-16,3-4-1 0,5-4 2 0,-5 9-3 15,5-9 3-15,-5 7-3 0,5-7 1 0,-7 4 0 16,7-4-3-16,-6 11 3 0,6-11 0 0,-6 9-2 0,6-9 4 15,-6 10-2-15,6-10 5 0,-11 6-5 16,9 0 2-16,2-6 2 0,-8 11 0 0,4-5-3 16,-4-1 2-16,8-5 1 0,-9 11 1 0,4-5-3 0,-2-1 4 15,7-5-4-15,-8 10 4 0,2-6-3 0,6-4 4 16,-5 11-2-16,-1-7 3 0,6-4-4 16,-6 8 4-16,6-8-6 0,-8 10-1 0,4-6-1 0,4-4 1 15,-8 9 2-15,6-5-1 0,2-4-1 0,-3 8 2 16,3-8 1-16,-6 11 0 0,6-11-4 0,-6 11 2 15,6-11 1-15,-2 9 0 0,2-9-4 0,-6 11 4 16,6-11-3-16,-3 8-1 0,3-8 1 0,-2 8-1 16,2-8 0-16,0 0 1 0,0 0-1 0,0 0 2 15,-2 12-1-15,2-12-2 0,0 0 2 0,0 0 1 16,0 0-3-16,0 0-3 0,0 0 0 0,0 0-7 16,0 0-2-16,0 0 0 0,0 0-12 0,0 0-4 15,0 0-12-15,5 9-16 0,-5-9-14 0,0 0-27 16,0 0-21-16,0 0-34 0,0 0-26 0,0 0-225 15,16-26-436-15,-14 21 193 0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4:23.70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7B0726-9191-428C-BF15-1B5CD871F49F}" emma:medium="tactile" emma:mode="ink">
          <msink:context xmlns:msink="http://schemas.microsoft.com/ink/2010/main" type="inkDrawing" rotatedBoundingBox="15570,2665 19945,10175 13216,14096 8840,6586" semanticType="enclosure" shapeName="Other">
            <msink:sourceLink direction="with" ref="{0A60741A-EE64-4277-B45F-4B916C26E744}"/>
            <msink:sourceLink direction="with" ref="{E1BFE0BD-BA3D-458C-8EA8-0605C8C235EA}"/>
          </msink:context>
        </emma:interpretation>
      </emma:emma>
    </inkml:annotationXML>
    <inkml:trace contextRef="#ctx0" brushRef="#br0">2331 177 122 0,'0'0'128'0,"0"0"-10"0,0 0-9 16,0 0-15-16,0 0-1 0,0 0-14 0,0 0-14 15,0 0 7-15,0 0-8 0,-16-14-6 0,16 14-9 0,0 0 2 16,-13 1-8-16,13-1 2 0,0 0-5 16,-18 3-1-16,18-3-2 0,-13 4-6 0,4 1-7 0,-2-3 1 15,0 3-1-15,-1-2-1 0,0 3 0 0,-1-4-5 16,1 5 4-16,-1-2-5 0,1-1 1 16,-2 1-2-16,1-1 0 0,-3 2 0 0,4 0-10 0,-1 3 8 15,0-5 5-15,2 2-7 0,-5 0 1 0,4 3 6 16,0-3-3-16,2 1-3 0,-2 2 2 0,2 0-6 15,-3-2-1-15,2 1 1 0,-1 0 4 0,1 2-5 16,-3 0-1-16,3 1-5 0,-6 1 9 0,-2 1-6 16,2 1 1-16,2-2-5 0,-4 2 2 0,8-4-1 15,-8 5 4-15,4 0-3 0,2-5 2 0,-3 1-1 16,3 1-2-16,0-2 1 0,-3 5-1 0,3-4-3 16,-3 2 5-16,2 2-4 0,0-5 0 0,0 1 3 15,-1 2 2-15,-1 1-6 0,0-4 4 0,6 2 0 0,-7 1 0 16,3 2-3-16,-3-1 4 0,0-2-1 0,0 2-2 15,0 1 6-15,1 0-1 0,0 0 3 0,-3-1-1 16,-2 0-4-16,4-1 8 0,0 2 5 0,-2-2-5 16,2 1 0-16,-2 2 1 0,3-4-2 0,-1 3-2 15,0 1 3-15,1-4-3 0,5 1-2 0,-4 4 5 16,0-1-5-16,2 1 4 0,-2-4 1 0,2 5-7 16,0-2 7-16,-1 0-2 0,-1-2 2 0,1 3-2 15,1-1 5-15,0 4-1 0,-3-3 4 0,2 2-4 16,-2 0 9-16,0 0-4 0,2 1-1 0,-4 0-2 15,2-2-13-15,-1 1 14 0,-1 0-1 0,2 0-3 16,-4 6-1-16,6-6-2 0,1 1-4 0,-3-1 2 16,4-1 3-16,1 1-3 0,-2-1-5 0,1 4 5 0,-3-2-3 15,2 0 1-15,2-1 1 0,-2 1 1 16,-1 1-3-16,4 0 1 0,-3 1-3 0,-1 1 5 16,0 0-7-16,3-2 0 0,-1 0 4 0,-6 6 6 0,3-5-3 15,4-1 1-15,-1 0-3 0,-3-1 0 0,4 2-2 16,-5 4 2-16,2 3 3 0,2-6-3 0,-3-3 1 15,8 4 1-15,-8 0-1 0,2 2-2 0,0-3-2 16,3 6 0-16,-2-6 5 0,0 7-8 0,4-8 3 16,-4 9 0-16,1-1 1 0,0-2-2 0,1 2 4 15,2-7-1-15,-1-1-2 0,-4 8-1 0,4-5 7 16,-3 3-7-16,4-3-2 0,-1 0 10 0,-4 5 0 16,1 1-4-16,4-1 2 0,-4-8-5 0,4 3 5 15,-1-2-1-15,-2 8 1 0,1-10 0 0,3 2-5 16,-3-1 1-16,3 1 1 0,3 2 0 0,-4-1-2 15,0-2 0-15,1 2 0 0,0-3-1 0,-1 1 1 16,1 0 1-16,2 2-3 0,-4-3 0 0,6-1 2 16,-5 3-2-16,2-2 4 0,-1 0-2 0,2 1 2 0,0 3-1 15,-3 0 4-15,3-1 0 0,-2-1 0 16,2 2-5-16,-2-2 5 0,2 0-6 0,1-2 6 16,-4 4-3-16,3-3 2 0,3 3-5 0,-2-1 5 0,-2 0-2 15,1 1 0-15,5-1-3 0,-5-1 2 0,-2 1-3 16,5 0 0-16,-1 0 4 0,-3 0-3 15,0 0-3-15,4-1 4 0,-1 0-4 0,1 3 3 0,-2-2 3 16,1 1-6-16,-2-4 6 0,2 3-2 0,1 0-1 16,0-3 4-16,-3 2 0 0,2-3 0 0,1 3 0 15,1 1 1-15,-2 1 0 0,-2-3 0 0,2 2 0 16,0 1-1-16,1-2 1 0,2 2-2 0,0 2 1 16,-1 4-2-16,-2 2 1 0,3-10 1 0,3 10-2 15,-7 0 2-15,5-10-4 0,-1 8 2 0,0 1-2 16,3-7 4-16,-2 6-1 0,-1 1-3 0,2 0 0 15,1-8 1-15,-3 9 0 0,3-2 0 0,-1-8 0 16,0 10-3-16,-2 0 2 0,4-10 3 0,-3 2-4 16,1-1-1-16,1 1 0 0,0 6 3 0,2 0-3 15,-1-6 1-15,1 5 1 0,2-6 1 0,-2 1-2 16,-3-2 0-16,4 2-1 0,0-3 3 0,3 3-4 16,-3-1 2-16,-1 1-1 0,3-2 3 15,-2 8-1-15,6 3 0 0,-2 0-1 0,-2-4 0 0,1 1-1 0,-2-9 0 16,5 8 0-16,-2 0 4 0,-2-6-4 0,1 0 1 15,0 5 2-15,3 2 0 0,1-1-3 16,-4-5 0-16,2 5 1 0,1 1 0 0,-1-7-2 0,1-1 4 16,-1 5-5-16,3 1 3 0,-4-6-1 0,6 5 5 15,-4-3-5-15,-2-3 3 0,3 0-2 0,2 6 1 16,-6-6 1-16,8 6-3 0,-5-6 0 0,7 6 0 16,-7-9 0-16,5 9-1 0,-5-7-3 0,1 0 7 15,-1 1-2-15,5 6 1 0,4 1-3 0,-4-2-1 16,1 1 2-16,-5-7 3 0,4 6-3 0,1 2 2 0,-6-8-3 15,8 7 4-15,-9-7-3 0,9 6 2 16,-8-5-5-16,9 5 6 0,-2-2-3 0,-3-4 1 16,4 6 0-16,0-5 3 0,1 5-3 0,2-2 4 15,-1-2-3-15,-5-3-1 0,6 4 0 0,-6-3 0 16,6 5 0-16,-5-9-2 0,4 8 2 0,2 0-1 16,-6-9-1-16,5 7 0 0,-4-4 5 0,6 4-4 15,-3-1-1-15,-4-1 3 0,4 2-4 0,-1-9 4 0,-4 5-2 16,9 6 1-16,-7-7 2 0,4 7 0 0,-3-4-5 15,6 2 4-15,0-3-2 0,-4 4 1 16,3 0-5-16,0-2 7 0,-3 2-3 0,-2-6 7 0,7 4-7 16,-4 2 1-16,0-2 2 0,-6-4-1 0,12 4 0 15,-12-1 1-15,1-3-1 0,7 4 2 0,0 2-3 16,-6-8 3-16,8 5-4 0,-4 2 3 0,1-1 0 16,-3-6-3-16,-3 1 2 0,7 4 0 0,6 0 1 15,-2 0 0-15,-4 0-4 0,-1 0 4 0,4-2-3 16,1 2-1-16,-1-2 1 0,-8-1 6 0,10 1-9 15,-4 2 5-15,0 0-3 0,3-1-1 0,-8-3 3 16,8 0 0-16,0 3 1 0,-10-3-2 0,10 2 0 16,0-1 3-16,0 2 0 0,1-3-3 0,-2 2-2 15,-5-3 4-15,8 1-3 0,-2 2 4 0,3-1-2 16,-8-3-1-16,6 0 2 0,0 1 1 0,3 0-5 16,-10-1 6-16,9 1-3 0,-4-1 1 0,1 6-2 15,3-6 1-15,-5 0-1 0,-5 0 2 0,2-5-4 16,8 10 5-16,-9-7-2 0,8 5-2 0,-2-1 3 0,-6-4-2 15,10 0 1-15,-2-1-2 0,-7 2 3 0,9 1-1 16,-3 0-1-16,-7-3 2 0,2-4-2 16,6 6-1-16,1 0 1 0,-9-2-1 0,1-4-2 0,1 3 6 15,-1 0-1-15,3-3-2 0,-1 1-2 0,5 3 6 16,-7-3-5-16,3 0 0 0,-1-2 2 0,-2-1 0 16,2 0-2-16,-1 3 3 0,1-3 0 0,-1 0-3 15,0 0 1-15,1 3 3 0,-3-3-3 0,2 3 2 16,-1-3-3-16,0 1 1 0,-1-2 1 0,-1 1 1 15,-5-2-1-15,6 0 0 0,-6 1-3 0,0-3 3 16,7 4-1-16,-2-2 0 0,-2 0 2 0,2 1-4 16,-5-4 4-16,0 0 0 0,8 3-3 0,-8-3 1 15,6 0 2-15,6 1 0 0,-5-4-2 0,1 2 4 16,-3-1-6-16,0 0 4 0,1-3-2 0,1 4 0 16,-2-2-2-16,-3 2 1 0,4-5 2 0,1 1 0 15,-1 1 0-15,-1 3 1 0,2-1-2 0,-1-1 1 16,-4 2-2-16,3-4 0 0,0 4 1 0,2-2-2 0,-1-3 0 15,1 1 0-15,-1 3 1 0,0-1 3 16,-3-1-1-16,3-1-4 0,-1 2 0 0,1-2 2 16,0 2 0-16,-1-6-4 0,1 6 1 0,1-4 2 0,-3 0-1 15,4 0-5-15,-4-2 4 0,1 2-1 0,0-2 2 16,-2 2 1-16,3-2 0 0,-2 3 2 16,3-4-4-16,-1 4-1 0,1-3-1 0,-2 1 0 15,0 1-1-15,-2 0-4 0,3 2-2 0,1-1 3 0,2-2-4 16,-5 0 1-16,2 1 3 0,0 0-2 0,-1 1-2 15,1-1-2-15,0 1-2 0,-1-2 3 0,-6 3-3 16,6 0 2-16,1-1-4 0,-1 2 5 0,3-3-1 16,-2 1 1-16,0-2-2 0,-1 4 4 0,2-3 4 15,1 1 2-15,-3 1-4 0,3 0 4 0,1 1 1 16,-1-6 0-16,1 4-3 0,-1 1 1 0,2 1 1 16,-3-3 2-16,2 1 2 0,1 1-3 0,-3-2 4 15,-1 1-1-15,1-1 0 0,-1 2 2 0,0 0-4 16,-1-4 5-16,-4 1-9 0,0 2 9 0,3-3-4 15,0 2 5-15,-5 1-2 0,1-2 0 0,1-3-1 0,2 4 3 16,-4 0-5-16,1 0 2 0,2-3-1 16,2 1 2-16,-5 2-4 0,2-4 2 0,2 0 3 15,1 2-3-15,-2-1 1 0,-3 2 4 0,1-1-4 16,1-2 4-16,0-1-3 0,5-1 0 0,-5 2-2 16,3-1 1-16,-3 3 1 0,2-6-3 0,-2 3 1 0,2 1 4 15,-2-1-4-15,2-1 1 0,1 1 0 0,-3 0 1 16,4-1-2-16,-2-1 1 0,1 0 0 0,-2 0 1 15,2-1 3-15,0 3-4 0,0-1 1 0,-1 0 1 16,1 2 0-16,-2-3-2 0,-1 1 2 0,3-2 0 16,-4 1-8-16,2 1 10 0,-2-1-2 0,0 0 3 15,1-3-3-15,-2 3 3 0,1-3-6 0,-3 3 3 16,4-4-2-16,-1 0 1 0,0 1 0 0,0-1-1 16,2 0 2-16,-2-2 3 0,1 1-3 0,1 0-3 15,-3 0 4-15,1 0-2 0,3-1 0 0,-5 2 1 16,5 3-1-16,-3-7 0 0,1 5 1 0,-5-1 0 15,6-2-3-15,-5 3 3 0,6 1-1 0,-3-3-2 0,1 1 4 16,0-2-1-16,1 3 1 0,-4 0 3 16,4-2 0-16,-2-1-2 0,1 2-1 0,-1-3 0 15,-1 3-4-15,1-4 2 0,0 2 1 0,4-4-1 16,-5 5 1-16,1-2 1 0,0 1-1 0,0-2 0 16,0 5 2-16,0-5-3 0,0 0-7 0,6-2 9 15,-9 3-3-15,10-4 4 0,-7 4-3 0,-2 0 1 0,4 2-1 16,3-8 1-16,-5 5 4 0,2-2-6 0,-2 4 2 15,0-1-1-15,-4-1 2 0,3 1 2 0,-1-2-3 16,0 3 0-16,-2-1 0 0,3-2 1 0,-4 4 0 16,1-4-1-16,-3 2 1 0,3-1-1 0,-2 0 3 15,1 1 0-15,-3-2-3 0,0 2 3 0,0 0-2 16,1-3-2-16,-2 0 4 0,3 2-3 0,-3-1 2 0,1-1-5 16,-1 0 6-16,-1-1 0 0,3 3-3 15,-3-3 1-15,4 2 0 0,-5 0 0 0,5 0 0 16,-5-1 1-16,5 1-8 0,-3 1 7 0,0-1-1 15,-4 1 4-15,5-2-5 0,-4 3 4 0,3-1 1 0,-3-1 2 16,4 1 2-16,-6-2-2 0,1 2-2 16,1 0 3-16,-4 0 1 0,2-2-4 0,1 1 1 15,-3 3-3-15,2-5 0 0,1 1 3 0,-1 2-3 0,-1-3 0 16,0 0-1-16,0 2 6 0,-1-1-11 0,0 1 6 16,2-3 1-16,-3 2-3 0,5-9 3 15,-2 9 0-15,-2-2 2 0,2 3 2 0,-2 0-5 0,0-2 1 16,3-10 6-16,-2 10-2 0,3-8-3 0,-5 9-1 15,1-10 0-15,-1 11 0 0,3-3-3 0,-1 3 4 16,-2-2-3-16,3-1 2 0,-6 2 0 0,2-2-1 16,1 2-2-16,-4-1 4 0,4-2-4 0,0-5-2 15,-3 9 3-15,-2-3 0 0,4 1-2 0,-3 0 2 16,-1 1-5-16,3-2 8 0,-1-5-4 0,-3-2 3 16,5 8-4-16,-2-1 3 0,-1 0-1 0,3-5-1 15,-4-2 0-15,1 8 3 0,4-2-2 0,-1 4 0 16,-1-3-3-16,-1-10 2 0,1 12 2 0,-3-4-1 15,4-4-2-15,-3 1-3 0,-1 4 3 0,3 2 4 0,1 2-1 16,-3-10-1-16,-3 0 1 0,2 9-2 16,0-1 0-16,0 2 0 0,2 0 1 0,-2-1-2 15,-2-1 1-15,2 2 3 0,-1-2-7 0,-2 0 5 16,1-2-1-16,1 5 0 0,-1-1-2 0,-1-3 4 0,-1 3-4 16,3-2 2-16,-4 1 2 0,3-7-2 15,-1 7 0-15,-4-7 0 0,3 6 2 0,-3-5-2 0,2-2 1 16,3 7 1-16,-1 1 2 0,-1 0-1 0,-3-9 3 15,3 1-1-15,-1 9-2 0,1-3-1 16,-1 2-1-16,-1-6 4 0,2 7-5 0,-3-10 3 0,1 10 0 16,2-8 1-16,-1 8-1 0,1-3 2 0,-3 3-3 15,3-3-3-15,-6-3-1 0,6 6 8 0,0-3-2 16,-2 3-7-16,2 1 3 0,0-3 1 0,1 0-1 16,-6-4 1-16,5 6-2 0,-2 0 3 0,2-1-4 15,0 0 2-15,-3-4-2 0,2 3 2 0,2 3 0 16,-1-3 0-16,-2 2 0 0,2 1 0 0,-1-4 0 15,-2-3-3-15,2 4 3 0,-2 2 1 0,1 0-2 16,3-2 1-16,-3 1-3 0,0 1 3 0,-2 1 0 16,-3-8 3-16,6 7-3 0,-2 0 1 0,0 2-1 15,-1-3 2-15,2 3-5 0,-5 1 3 0,4 1-2 0,-2-3 3 16,-1 0-4-16,1-9 4 0,2 8-3 0,-2 1 7 16,1 5-3-16,0-6-1 0,2 3-1 15,0-2 5-15,-3 0-3 0,3 0 2 0,-5 3 2 0,3-1-4 16,-1 1-1-16,2 0 2 0,-1 0 1 0,0 2 0 15,-3-2-1-15,4 0 4 0,-1 2-7 0,0-4 5 16,-1 7-3-16,2-6 0 0,-1 2-2 0,-3 0 1 16,4 0-2-16,-1-2 0 0,-2 3 1 0,2 1 4 15,-3-4-2-15,4 0-2 0,-1 1 0 0,0-1 2 16,-1-1-4-16,-1 2 3 0,1-1 0 0,-1-1 1 16,0 3 1-16,2-2 0 0,-4 2-2 0,0-2-2 15,1 1 2-15,0 0-1 0,-1-1-1 0,2 2 3 16,-8-8-2-16,6 9-2 0,-1-3 1 0,1 1 1 15,-1 1 0-15,0-2 2 0,-1 3-1 0,1-1-4 0,-3-2 1 16,3 2 3-16,-1-1-2 0,-7-5 1 0,1 0 2 16,8 5-3-16,-2 3 4 0,-1-5-1 15,1 5-4-15,-2-1 1 0,1-1 2 0,-7-4-3 16,7 5 1-16,-1 0 0 0,0 1 9 0,-10-6-7 16,5 5-5-16,-4-5 5 0,7 8-4 0,-5-5 2 15,-1-1-1-15,5 5 2 0,-3-6-3 0,5 6 2 16,-2 1-1-16,1-1-1 0,-1 3 0 0,-6-8 1 0,6 5 3 15,-4-4-2-15,-1 2 3 0,5 4-2 0,1-4 1 16,1 2 1-16,-7-4-1 0,5 6-1 0,1-2-2 16,-1 1-1-16,-4-7 1 0,4 6 0 0,-3-4 1 15,3 5 0-15,3-1 2 0,-1 1-2 0,-2-1 0 16,2 0-1-16,0 0 3 0,-2 3 0 0,2-5-4 16,-7 1 4-16,8 2-2 0,-1-1-1 0,-1 3 1 15,0-1-1-15,0-1 0 0,3 3 3 0,-6-2-1 16,4 2 2-16,-2-1-4 0,4-2 3 0,-4 4-2 15,2-4 0-15,1 5 1 0,0-5 0 0,-1 1-1 16,1 3 1-16,0-3 0 0,0 5 0 0,1-1-1 0,3 1-1 16,-4 0 0-16,2-4 1 0,-2 2 1 0,4 2 4 15,-3-2-5-15,-2 0-1 0,4-1-1 16,-4-1 0-16,2 2 5 0,-2 3-2 0,1-5-3 16,0 3 5-16,0 1-4 0,4 0 2 0,-3 1-1 15,-3-2 2-15,2 0-1 0,4 4-3 0,-4-2 4 0,4 0-4 16,0 1 3-16,-4-2 0 0,2 2-2 0,2 2 1 15,0-2 0-15,0 0-1 0,0 1 2 0,0 0 2 16,2 0-3-16,-2-2-1 0,0 3 2 0,4 1-2 16,-4-3-1-16,0 5 3 0,1-4 0 0,1-1 1 15,2 5-2-15,0-3-1 0,0 0 0 0,-2 1 3 16,1 1-2-16,-2 0 4 0,3-1-4 0,3 0 1 16,-2 0-3-16,0-2 0 0,-1 2 0 0,1 1 5 15,-3-1-7-15,-1 2 4 0,4-4-2 0,-1 4 2 16,0 0 1-16,13 0-3 0,-22 0 6 0,10-2-4 15,-1 2-2-15,13 0-2 0,-25 0 1 0,13 0 1 16,3 0 2-16,-5 0-1 0,2 0-1 0,-1 0 2 0,13 0-2 16,-22-3 3-16,11 3 0 0,-2 0-1 0,1-1 2 15,12 1-1-15,-22-1-2 0,13 1 2 16,-3-1-3-16,12 1 5 0,-26 0-4 0,13 0 0 16,1 0 3-16,-1-3-2 0,-1 6 5 0,1-3-6 15,-3 0-5-15,3-3 2 0,-4 2 1 0,0 1-4 16,0 0 0-16,-3-1 0 0,3 0 0 0,0-2 1 15,-5 6-1-15,4-6-1 0,-4 3 1 0,2-1 2 0,2 1 3 16,1 0-3-16,0 0-3 0,-2-2 6 0,2 4-1 16,2-2 2-16,0-2-3 0,0 2 2 0,2-1-1 15,-2 1 0-15,15 0 2 0,-19 0 0 0,8-2 0 16,11 2-1-16,-18-1 2 0,18 1-1 0,-18 0 0 16,7-3 2-16,11 3 2 0,-18 3-7 0,7-2 4 15,11-1 0-15,-19 0 0 0,8 0-2 0,-1 2 3 16,2-1-4-16,-3 1-1 0,1-2 4 0,12 0-1 15,-23 0 2-15,7 1-5 0,6 2 2 0,-2-1 3 16,1-2-3-16,-2 1 2 0,1 2-1 0,1-3 1 16,11 0 0-16,-19 0-2 0,9 0 2 0,-1 1 1 15,11-1-1-15,-20 0 0 0,5 0-2 0,7 2 7 16,8-2-3-16,-18 3 0 0,9-3-2 0,9 0-1 16,-18 3 2-16,10-3-1 0,8 0-2 0,-20 0 2 15,11 0-1-15,9 0 4 0,-21-1-2 0,13 2 2 0,-6-1-4 16,14 0 1-16,-18 3 1 0,7-3 1 15,11 0-2-15,-21 2 1 0,11-2 0 0,-1 1-3 0,11-1 1 16,-18 0 2-16,7 0 1 0,2 3-3 0,9-3 3 16,-17 3-4-16,8-2 1 0,9-1 3 15,-17 1-1-15,11 1-4 0,6-2 0 0,-12 3 2 16,12-3 0-16,-11 1 1 0,11-1-1 0,-9 6 4 0,9-6-3 16,-10 2 0-16,10-2 1 0,-11 5-2 0,11-5 5 15,-7 4-6-15,7-4 2 0,-10 5 0 0,10-5 3 16,-7 4-1-16,7-4-2 0,-11 4-1 0,11-4 3 15,-12 3 1-15,6 1-2 0,6-4 3 0,-16 4-3 16,8-1 0-16,-1 0 1 0,0 0 0 0,9-3 0 16,-20 4-1-16,9-2 2 0,1 2-2 0,0-1 3 15,-1-2-5-15,11-1 3 0,-16 2-3 0,8 1 3 16,8-3 1-16,-17 2 0 0,10-1-1 0,7-1-1 16,-16 3 0-16,16-3 3 0,-10 0 0 0,10 0-2 15,0 0-1-15,-14 2-1 0,14-2 1 0,0 0 2 16,-12 1-4-16,12-1 4 0,0 0-2 0,-12-1 0 15,12 1-1-15,-12 0 0 0,12 0 3 0,-11 1-4 16,11-1 4-16,-15 0-1 0,15 0-2 0,-13 6 0 0,13-6 0 16,-16 1 3-16,10 1-4 0,6-2 4 15,-13 0-4-15,13 0 4 0,-13 4-1 0,13-4-1 16,-12 2-2-16,12-2-2 0,-11 0 6 0,11 0-4 0,0 0-1 16,-13 1 3-16,13-1-3 0,0 0 1 0,0 0 0 15,-11 3 0-15,11-3 0 0,0 0 2 0,0 0 0 16,0 0 0-16,-11 2 0 0,11-2 0 0,0 0-3 15,0 0 3-15,0 0 0 0,0 0 1 0,-5 6-3 16,5-6 0-16,0 0 2 0,0 0 0 0,0 0-1 16,0 0 3-16,0 0-3 0,-10 4 2 0,10-4-3 15,0 0 2-15,0 0 0 0,0 0 1 0,0 0 0 16,0 0-2-16,0 0 1 0,0 0 0 0,-11 3 0 16,11-3-2-16,0 0 1 0,0 0 1 0,0 0 0 15,0 0 0-15,0 0-1 0,0 0 0 0,0 0 3 16,0 0-1-16,0 0-2 0,-8 3 3 0,8-3-2 15,0 0 1-15,0 0-1 0,0 0-1 0,0 0 3 16,0 0-1-16,0 0 0 0,0 0-2 0,0 0 0 16,0 0-1-16,0 0 3 0,0 0-1 0,0 0-2 0,0 0-1 15,0 0 2-15,0 0-7 0,0 0-8 16,0 0-13-16,0 0-8 0,0 0-14 0,0 0-24 16,0 0-20-16,0 0-30 0,13 15-45 0,-13-15-152 0,0 0-348 15,0 0 153-15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0:47.53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5AFFCB2-46AA-456F-8F18-D186B397B336}" emma:medium="tactile" emma:mode="ink">
          <msink:context xmlns:msink="http://schemas.microsoft.com/ink/2010/main" type="inkDrawing" rotatedBoundingBox="9347,13745 16110,13001 16136,13244 9374,13988" semanticType="underline" shapeName="Other">
            <msink:sourceLink direction="with" ref="{AD7283A7-83FB-4A4B-BD4D-F649CE620D9B}"/>
            <msink:sourceLink direction="with" ref="{0990D857-6A88-4637-AFF6-A2093D6FFB49}"/>
            <msink:sourceLink direction="with" ref="{D5B80FF6-7D89-412D-873C-C799DAB17B9F}"/>
          </msink:context>
        </emma:interpretation>
      </emma:emma>
    </inkml:annotationXML>
    <inkml:trace contextRef="#ctx0" brushRef="#br0">1 701 27 0,'0'0'153'0,"0"0"-13"0,8-3-16 0,-8 3-1 16,0 0-7-16,0 0-17 0,0 0-2 0,0 0-12 15,0 0 0-15,9-2-14 0,-9 2-5 0,0 0-6 16,0 0-7-16,0 0-6 0,0 0 0 0,0 0-1 16,0 0 1-16,8 9-6 0,-8-9-2 0,0 0 2 0,5 10-4 15,-5-10-1-15,0 0-3 0,3 11-6 16,-3-11-4-16,0 0 4 0,1 9-4 0,-1-9 0 15,0 0-4-15,0 9-4 0,0-9 2 0,3 9 2 0,-3-9-6 16,0 0 2-16,5 6-2 0,-5-6-1 16,5 6-1-16,-5-6-2 0,0 0-1 0,2 9 2 15,-2-9-2-15,7 5 5 0,-7-5-9 0,8 5 5 0,-8-5-5 16,7 3 1-16,-7-3 2 0,12 3-2 0,-12-3-2 16,13 3 1-16,-13-3 0 0,14 0-1 0,-7 2 0 15,-7-2-2-15,17-2 1 0,-17 2-1 0,17 0 2 16,-7 0 1-16,-1-3-4 0,-9 3 1 0,17-3 0 15,-5 2-2-15,-4 1 3 0,-8 0 1 0,17-2-5 16,-8-1 2-16,-9 3 0 0,14 0 0 0,-14 0-1 16,16-2 4-16,-16 2-3 0,12-1 2 0,-3 1-1 15,-9 0 1-15,14 0 1 0,-14 0-6 0,17-3-2 16,-6 3 3-16,-11 0 2 0,14 0 1 0,-2 0 0 16,-12 0-1-16,19 0-2 0,-9-1-12 0,-10 1 10 15,22 0 7-15,-13-2-2 0,5 0 1 0,-14 2-1 0,17-1 1 16,-6 0-3-16,-2-2 4 0,-9 3-5 0,20 0 1 15,-11 0 2-15,-9 0-1 0,17-2 1 0,-9-2 3 16,-8 4-4-16,14 0 0 0,-4-2 0 0,-10 2 2 16,15 0-1-16,-15 0-3 0,15-3 1 0,-4 3-1 15,-11 0 2-15,17-5-3 0,-5 5 8 0,-1-1-3 16,0 0-1-16,1-2 2 0,-12 3-5 0,19-1 0 16,-7 0 5-16,0 1-4 0,-2-1 1 0,-10 1-4 15,21-4 7-15,-8 5-6 0,-4-2 2 0,-9 1 2 16,20-2-3-16,-11 2 1 0,-9 0 2 0,19-3-3 15,-5 1-3-15,-8 1 6 0,6-2 2 0,-12 3 0 16,20 0-5-16,-11-3 5 0,-1 2-4 0,6 0 4 16,-2-3-5-16,-12 4 6 0,20-2-2 0,-7-2 3 0,-2 3-3 15,-1 0 2-15,-10 1-2 0,22-4 2 0,-14 4-4 16,-8 0 4-16,17-4-2 0,-11 4 2 16,-6 0-1-16,17-3 0 0,-6 3 2 0,-11 0 0 0,18-3-2 15,-10 3-1-15,-8 0-2 0,17-3 3 0,-8 1-2 16,3 1 2-16,-12 1 2 0,18-2-2 15,-8 1-3-15,-2 0 3 0,-8 1-1 0,20-2 4 0,-11 2-8 16,-9 0 0-16,18 0 3 0,-18 0-6 0,17-1 7 16,-8-1 1-16,-9 2 0 0,15-2 1 0,-3 2-3 0,-12 0 0 15,17-1-1-15,-7 1-8 0,-1-3 8 16,-9 3-1-16,20 0 4 0,-12-1-3 0,-8 1 3 16,21 0-3-16,-14-1 0 0,3 0 0 0,-10 1 0 0,23 0-1 15,-15 0 2-15,-8 0-3 0,27-3 7 0,-20 3-5 16,5-2 1-16,-2 1-1 0,-10 1-1 15,20 0 1-15,-11 0 3 0,-9 0-3 0,18 0 0 0,-18 0-6 16,13 0 10-16,-4-1-5 0,-9 1 2 0,13 0 0 16,-13 0 0-16,14 0-1 0,-14 0 0 0,15-4 0 15,-7 4 2-15,-8 0 1 0,16-2-3 0,-16 2 2 16,18 0-3-16,-9 0 0 0,-9 0-1 0,15-3 2 16,-15 3 2-16,18-2-2 0,-10 2 3 0,-8 0-3 15,15-1 1-15,-4 1-3 0,-11 0-2 0,17-1 3 16,-9-1 2-16,-8 2 1 0,17-3-1 0,-8 2-4 15,-9 1 5-15,17-2 1 0,-9-1-1 0,2 2-3 16,-10 1 3-16,17-2-5 0,-10-1 1 0,-7 3 4 16,17-5-10-16,-9 5 7 0,1-2 4 0,-9 2 0 15,17-5-6-15,-9 4 6 0,2-2-7 0,-10 3 4 16,17-3-1-16,-9 3 3 0,-8 0-1 0,17-3 0 0,-8 1-3 16,-1 0 1-16,-8 2-2 0,19-1 3 0,-8 1 1 15,-11 0-8-15,17-1 6 0,-8-1 3 16,-9 2-1-16,14-3 0 0,-14 3 1 0,17 0 2 0,-6 0-3 15,-11 0-1-15,17-1 2 0,-17 1-5 0,14 0 5 16,-5-3-2-16,-9 3-6 0,19-1 6 0,-11 0-2 16,-8 1 2-16,17 1-1 0,-17-1 2 0,14-2 0 15,-14 2 0-15,14 0 0 0,-5-3 0 0,-9 3 0 16,14-1-1-16,-14 1 2 0,13-1-2 0,-4-3 1 16,-9 4 0-16,12 0 1 0,-12 0-3 0,11-3-2 15,-11 3 7-15,16-3-3 0,-16 3-1 0,16-3 6 16,-16 3 0-16,15-1 1 0,-7 0 0 0,-8 1-1 0,17-1 6 15,-8 1-2-15,-9 0 6 0,19-3-1 0,-12 2-3 16,-7 1-2-16,17-2 2 0,-17 2-3 16,17 1 0-16,-7-1-1 0,-10 0-1 0,17 1-3 0,-10 0 1 15,-7-1 1-15,16 4 0 0,-9-3 7 0,-7-1-3 16,11 6 4-16,-4-2 5 0,0 0-5 0,-7-4 0 16,10 7-1-16,-3-2 2 0,-7-5 3 0,7 7-2 15,-1-3 0-15,-6-4-1 0,7 10 0 0,-3-5-4 16,-4-5 2-16,8 7 1 0,-8-7-4 0,7 9-2 15,-7-9-3-15,2 5 1 0,-2-5 2 0,6 5-1 16,-6-5 1-16,0 0-3 0,5 9 3 0,-5-9-6 16,0 0 5-16,0 0-2 0,5 6 1 0,-5-6 0 15,0 0-1-15,0 0-1 0,0 0 2 0,5 5-2 16,-5-5-3-16,0 0 7 0,0 0 6 0,0 0-5 16,0 0-4-16,0 0 4 0,0 0 0 0,0 0-1 15,0 0 0-15,0 0-4 0,0 0 0 0,0 0-1 0,11-15 5 16,-11 15-5-16,0 0 0 0,6-9 1 0,-6 9-1 15,5-6-1-15,-5 6 0 0,0 0 1 0,8-6-2 16,-8 6 1-16,9-6 1 0,-9 6-1 0,8-8-1 16,-8 8-3-16,11-5 0 0,-5 2 0 0,-6 3 0 15,12-7-8-15,-5 5 2 0,0-3 1 0,-7 5 0 16,17-5-4-16,-7 3 1 0,-3-2 3 0,4 3-1 16,-1-3 2-16,-10 4 1 0,23-4-1 0,-10 2-3 15,-5-2 4-15,2 3 3 0,3 0-4 0,-1-3 0 0,2 2 4 16,-1-1 0-16,-1 1-3 0,1 0 4 0,1 0-1 15,1 1-6-15,-1-2 9 0,1 1-1 16,0-1-4-16,0 2 2 0,-1-1 0 0,3 2 1 0,-3-3-1 16,1 3 1-16,-1-1 1 0,2 1 0 0,-2-2 2 15,2 1-4-15,0-1 1 0,-3 2-1 16,2-1 0-16,0 1 3 0,-3 0-2 0,-12 0 3 0,23-3-2 16,-7 2 0-16,-4 1 0 0,1-1 0 0,1 0 0 15,-2 1 0-15,-3-3-4 0,3 2 5 0,2 0-1 16,-2 0 1-16,-12 1-2 0,23-3-3 0,-12 3 1 15,1 0 3-15,2-2 2 0,0 1-4 0,1-2 1 16,0 3 4-16,-3-3 0 0,3 1-3 0,-4-2 2 16,5 3-4-16,1 0 4 0,-4-3-4 0,3 2 2 15,-3 2 2-15,4-2-4 0,-2-1 3 0,-1 0-3 16,-1 1 4-16,2 1-1 0,1-2 0 0,-4 0 1 0,1 1-3 16,1-1 2-16,1 2-1 0,-2-3 0 15,0 2 3-15,1 1-2 0,-1-4-2 0,0 3-1 16,2 0 5-16,-4-2-1 0,2 2 1 0,1 0-5 0,0-1 6 15,-1 2-3-15,-1-5 1 0,-2 5-5 0,1-1 6 16,0-2-2-16,3-1 0 0,-4 3 0 0,2 1-1 16,-3-3-2-16,1 3 4 0,1-2-2 0,-11 3 2 15,18-4-4-15,-9 3 1 0,-1-2 1 0,-8 3-2 16,17-3 2-16,-6 1 0 0,-11 2 0 0,18-1 0 16,-12-1-1-16,-6 2 0 0,16-1 1 0,-7-1 2 15,-9 2-1-15,17-4-2 0,-10 1-1 0,2 1 4 16,-9 2-5-16,17-1 2 0,-8-2 2 0,0 1 3 15,-9 2-4-15,16-4 4 0,-8 3-8 0,-8 1 6 0,18-2-3 16,-9-1 2-16,-9 3 0 0,19 0-1 16,-6-3-2-16,0 0 1 0,1 3 3 0,-1-3 0 15,-1 1-4-15,4 1-1 0,-5-2 4 0,4 2-5 0,0-1 6 16,-3-1 2-16,1 1-4 0,-1 0 0 0,2-1 1 16,-1 0-2-16,-1 1 1 0,-1 2 1 0,-3-4 0 15,3 2 0-15,-11 2-1 0,19-4-1 0,-9 2-1 16,1 0 4-16,-11 2-3 0,16-5 3 0,-5 4-3 15,-3 0-1-15,-8 1 5 0,18-4-3 0,-9 4-1 0,0-2 3 16,-9 2-2-16,20-4 1 0,-8 4 3 16,-3 0-1-16,1-3 2 0,2 2-2 0,-1-1-1 15,-11 2 2-15,19-4-2 0,-8 4 4 0,2-1-5 16,-3-3 4-16,-10 4-3 0,22-1 1 0,-11 0 1 0,2-1-2 16,-3 2-2-16,3-2 0 0,-2 1 2 15,1 0 2-15,-12 1-5 0,23-2 4 0,-15 2-4 16,-8 0 5-16,20-4-6 0,-12 4-1 0,-8 0 3 15,18-1 3-15,-8 1-3 0,1-1 1 0,-11 1-2 16,17 0 3-16,-8-3 0 0,-9 3 0 0,16-3-1 0,-6 3 0 16,-10 0-2-16,17-2 1 0,-8 2 0 0,-9 0 2 15,17-1-2-15,-6 0 2 0,-1-1-1 0,-10 2 2 16,18-1-2-16,-18 1-1 0,19-2-4 0,-6 2 6 16,-3 0-6-16,-10 0 9 0,19-3-5 0,-9 2 0 15,0 1-1-15,-10 0 1 0,19 0-1 0,-11-2 4 16,-8 2-3-16,19 0 4 0,-19 0-3 0,19-3 4 15,-12 3-5-15,-7 0 3 0,19-1-2 0,-9 1 5 16,-10 0-1-16,18 0-1 0,-8 0-1 0,-10 0-4 16,17-4 6-16,-10 4-5 0,-7 0 3 0,17-1 2 0,-7 0-4 15,-10 1 6-15,18-2-5 0,-18 2 3 16,14 0-2-16,-14 0 3 0,16-2-7 0,-8 1 5 16,-8 1-1-16,15 0 1 0,-15 0-3 0,17-4 0 0,-10 3-2 15,-7 1 6-15,16-1-4 0,-16 1-4 0,11 0 5 16,-11 0 3-16,14-1-7 0,-14 1-3 0,13-3 4 15,-13 3 3-15,0 0-1 0,19 0 2 0,-19 0-5 16,13-1 2-16,-13 1 0 0,12 0-1 0,-12 0 1 16,12 0 0-16,-12 0 0 0,13 1 3 0,-13-1-3 15,14-1 1-15,-14 1-2 0,12 0 4 0,-12 0-2 16,12 0 1-16,-12 0-2 0,13 0 1 0,-13 0 1 16,12-1 0-16,-12 1-5 0,13-2 7 0,-13 2-1 15,15-2-1-15,-15 2-1 0,15 0 0 0,-15 0-1 0,15 0 1 16,-15 0-1-16,14 0-2 0,-14 0 4 15,14-3 0-15,-6 6-5 0,-8-3 3 0,15 0-1 16,-15 0 0-16,13 0 1 0,-13 0 0 0,16-3-2 16,-16 3 2-16,15-1-3 0,-15 1 4 0,14-2 2 0,-14 2-1 15,13 0 0-15,-13 0-1 0,13 0-1 16,-13 0 1-16,14-3 0 0,-14 3-3 0,12-1 4 0,-12 1-1 16,12 0-4-16,-12 0 2 0,12-1 1 0,-12 1 2 15,12-1-1-15,-12 1 0 0,13 0-1 0,-13 0 0 16,13-3-2-16,-13 3 2 0,14-1 0 0,-14 1-2 15,14-1 1-15,-14 1 2 0,16-1-1 0,-8-2-2 16,-8 3 4-16,17 3 1 0,-17-3-3 0,17-3 5 16,-11 2-3-16,-6 1 1 0,20-3 1 0,-12 3 7 15,-8 0-3-15,17-3 5 0,-9 0-1 0,2 3 1 16,-10 0-1-16,16-2 0 0,-7 2 1 0,-9 0 1 16,16-3 0-16,-16 3-2 0,15-1 2 0,-7-1-2 15,-8 2 0-15,17-3 3 0,-17 3-3 0,16-1-4 0,-16 1 1 16,13-3 0-16,-5 3-2 0,-8 0 3 15,14-2 1-15,-6-2-8 0,-8 4 4 0,13-1 0 0,-13 1-1 16,15-1 1-16,-15 1 0 0,13-4-1 0,-13 4-1 16,17 0 1-16,-17 0 1 0,13 0-1 0,-13 0 1 15,17 0 1-15,-17 0-1 0,15 0 3 0,-4-2-4 16,-11 2 2-16,14 0 0 0,-3 0 2 0,-11 0-4 16,19-4 2-16,-8 4-4 0,-11 0 2 0,18 0-1 15,-4-2-2-15,-4 2 1 0,0-1-2 0,3-1 0 16,1 2 0-16,0-1 2 0,-4-2-1 0,2 1 0 15,-12 2 2-15,23-1-1 0,-15-2-2 0,3 2 2 16,-11 1 2-16,17-3-6 0,-7 3 4 0,-10 0-3 16,17 0 4-16,-17 0-3 0,13-3 3 0,-5 2-6 15,-8 1 4-15,17-2 1 0,-17 2 1 0,16 0-3 16,-16 0-1-16,13-3 2 0,-4 1 1 0,-9 2-3 16,14-1 2-16,-3-1-1 0,-11 2 0 0,17 0 2 0,-9 0 5 15,-8 0-3-15,15-3 4 0,-15 3-5 0,17-4 0 16,-9 4 3-16,-8 0-8 0,17-2 5 0,-17 2 0 15,16-2-4-15,-8 0 6 0,-8 2-2 0,15-4-2 16,-7 1 1-16,-8 3 0 0,17-2-2 0,-10-1 0 16,-7 3 1-16,0 0 0 0,19 3-6 0,-19-3 4 15,9-5 0-15,-9 5 2 0,11-1-5 0,-11 1 6 16,12-3-3-16,-12 3 2 0,0 0-3 0,15 0 3 0,-15 0-3 16,11-3 6-16,-11 3-4 0,12-1 4 15,-12 1 0-15,9-2 6 0,-9 2 4 0,9-3-2 16,-9 3 3-16,12-4 6 0,-12 4 5 0,7-6 5 0,-7 6 1 15,10-4-2-15,-10 4-2 0,7-6 2 16,-7 6-5-16,10-7 1 0,-4 3-2 0,-6 4 1 16,9-10 8-16,-3 8-3 0,-6 2 1 0,9-10-14 0,-9 10 8 15,8-10-2-15,-5 5 3 0,-3 5-7 0,8-6 2 16,-8 6-2-16,7-9 2 0,-7 9-8 0,5-3-1 16,-5 3 0-16,0 0-4 0,0 0 0 0,7-6-1 15,-7 6-5-15,0 0-2 0,0 0 4 0,0 0-2 16,0 0-4-16,0 0-11 0,0 0-11 0,0 0-8 15,0 0-2-15,0 0-10 0,0 0-8 0,0 0-12 16,0 0-10-16,0 0-18 0,0 0-6 0,0 0-19 16,0 0-24-16,0 0-22 0,0 0-20 0,0 0-36 15,-33 8-46-15,33-8-182 0,-14-1-480 0,6 2 212 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4:54.08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A60741A-EE64-4277-B45F-4B916C26E744}" emma:medium="tactile" emma:mode="ink">
          <msink:context xmlns:msink="http://schemas.microsoft.com/ink/2010/main" type="writingRegion" rotatedBoundingBox="11880,9262 12410,9262 12410,9546 11880,9546">
            <msink:destinationLink direction="with" ref="{247B0726-9191-428C-BF15-1B5CD871F49F}"/>
            <msink:destinationLink direction="with" ref="{B6595D67-9C02-4656-A1C7-2487639B08D7}"/>
          </msink:context>
        </emma:interpretation>
      </emma:emma>
    </inkml:annotationXML>
    <inkml:traceGroup>
      <inkml:annotationXML>
        <emma:emma xmlns:emma="http://www.w3.org/2003/04/emma" version="1.0">
          <emma:interpretation id="{79E188D4-A6D1-41E3-BA48-867B28B26CE3}" emma:medium="tactile" emma:mode="ink">
            <msink:context xmlns:msink="http://schemas.microsoft.com/ink/2010/main" type="paragraph" rotatedBoundingBox="11880,9262 12410,9262 12410,9546 11880,95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323D95-0E97-4EF1-8152-33ADDA04B78A}" emma:medium="tactile" emma:mode="ink">
              <msink:context xmlns:msink="http://schemas.microsoft.com/ink/2010/main" type="line" rotatedBoundingBox="11880,9262 12410,9262 12410,9546 11880,9546"/>
            </emma:interpretation>
          </emma:emma>
        </inkml:annotationXML>
        <inkml:traceGroup>
          <inkml:annotationXML>
            <emma:emma xmlns:emma="http://www.w3.org/2003/04/emma" version="1.0">
              <emma:interpretation id="{31E0D246-820A-41BE-A01B-3CC91D95ED74}" emma:medium="tactile" emma:mode="ink">
                <msink:context xmlns:msink="http://schemas.microsoft.com/ink/2010/main" type="inkWord" rotatedBoundingBox="11880,9262 12410,9262 12410,9546 11880,9546">
                  <msink:destinationLink direction="with" ref="{06618BAA-A037-45BF-AAF9-362229CD84AD}"/>
                </msink:context>
              </emma:interpretation>
            </emma:emma>
          </inkml:annotationXML>
          <inkml:trace contextRef="#ctx0" brushRef="#br0">291 10 64 0,'-13'-11'103'0,"13"11"-10"0,0 0-2 15,0 0-9-15,0 0-14 0,0 0 2 0,0 0-11 16,0 0 4-16,0 0 2 0,0 0-2 16,0 0-5-16,0 0-3 0,0 0 8 0,-18 16-3 0,11-11 3 15,2 1-4-15,-4-2-2 0,2 4-10 0,1-1 2 16,-1-1-2-16,-3 0 13 0,2 0-6 0,-3 4-2 16,5-3-1-16,-3-2-5 0,2 3-1 0,-3-2-4 15,2 4-3-15,3-4 3 0,-2 2-7 0,-2 1 2 16,0 1-4-16,-2-3 2 0,5 4-4 0,-5-6-2 0,6 4 1 15,-1-2-10-15,0 0-5 0,0-2 6 0,-3 2-6 16,2 0 2-16,2-1-2 0,1 1-10 16,-1-1 9-16,0 3-3 0,-2-7-5 0,7-2 4 0,-5 12 1 15,0-5-1-15,5-7-3 0,-7 8-3 0,7-8 1 16,-5 4 3-16,5-4-1 0,0 0-3 0,0 0 3 16,-5 10-4-16,5-10 4 0,0 0-2 0,0 0 3 15,-6 5 3-15,6-5 0 0,0 0-2 0,0 0 5 16,0 0-3-16,0 0 1 0,0 0 5 0,0 0-7 15,0 0 2-15,0 0-2 0,0 0-1 0,0 0-1 16,0 0 0-16,0 0-2 0,0 0-1 0,21-19 2 16,-21 19-1-16,9-11-2 0,-1 4 1 0,-1-2 0 15,-1 4-1-15,1-1-3 0,1-4 3 0,1 4-6 0,-3-3-4 16,1 3 6-16,-2 0-3 0,4-6-1 16,-5 6-7-16,2 0 7 0,0 1-1 0,-1-3 4 15,3 2-6-15,-4 0 2 0,1-2 4 0,0 3-2 0,-5 5-1 16,7-12 3-16,-3 6 1 0,-4 6-2 15,8-13 0-15,-8 13 0 0,6-8 1 0,-6 8-2 16,8-9 4-16,-8 9 1 0,3-7-3 0,3 2-1 0,-6 5 2 16,6-8 1-16,-6 8-3 0,5-7-5 15,-5 7 10-15,0 0-1 0,6-7 0 0,-6 7-1 0,0 0-1 16,7-9 1-16,-7 9-2 0,0 0 5 0,0 0-5 16,5-6 3-16,-5 6 4 0,0 0-4 0,0 0-4 15,0 0 2-15,0 0-1 0,5-9 6 0,-5 9-3 16,0 0-5-16,0 0 3 0,0 0-1 0,0 0 4 15,0 0 0-15,0 0-2 0,0 0-1 0,0 0-5 16,0 0 5-16,0 0 1 0,0 0 2 0,0 0-3 16,0 0 0-16,0 0 1 0,0 0-6 0,0 0 9 15,16 15-1-15,-11-11 2 0,-5-4 1 0,9 8-2 16,-1-3-2-16,-1-1 6 0,1 0 1 0,2 2 0 16,2 0 2-16,0 0-2 0,-1 0 4 0,5-1 2 0,-3-1 2 15,3 1 0-15,-2 1-3 0,2-2 2 16,1 2-2-16,-4-6 1 0,-1 6 0 0,1-4-6 0,-3 2 6 15,-1-2-3-15,-1-1-3 0,0 2-1 0,-8-3 2 16,12 4-3-16,-4-1-1 0,-8-3 3 0,0 0-3 16,8 3-1-16,-8-3-2 0,0 0 4 0,11 3-5 15,-11-3 3-15,0 0-4 0,4 6 0 0,-4-6-10 16,0 0-4-16,0 0-10 0,0 0-9 0,3 8-14 16,-3-8-14-16,0 0-24 0,0 0-2 0,0 0-20 15,0 0-22-15,0 0-19 0,0 0-158 0,0 0-331 16,0 0 147-16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4:57.09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6618BAA-A037-45BF-AAF9-362229CD84AD}" emma:medium="tactile" emma:mode="ink">
          <msink:context xmlns:msink="http://schemas.microsoft.com/ink/2010/main" type="inkDrawing" rotatedBoundingBox="12389,9311 13977,13822 13098,14131 11511,9620" semanticType="callout" shapeName="Other">
            <msink:sourceLink direction="with" ref="{31E0D246-820A-41BE-A01B-3CC91D95ED74}"/>
            <msink:sourceLink direction="with" ref="{6ACF40B9-2966-45D5-8041-BE6830578329}"/>
          </msink:context>
        </emma:interpretation>
      </emma:emma>
    </inkml:annotationXML>
    <inkml:trace contextRef="#ctx0" brushRef="#br0">0 5 80 0,'0'0'89'0,"0"0"3"0,0 0-8 16,0 0-4-16,0 0 7 0,0 0-9 16,0 0-1-16,0 0-7 0,0 0-2 0,10-6-6 0,-10 6-9 15,0 0 1-15,0 0-9 0,0 0-2 0,0 0-2 16,0 0-8-16,0 0-1 0,0 0-6 0,0 0-4 15,0 0 2-15,0 0-3 0,0 0-1 0,0 0-4 16,0 0 1-16,0 0-2 0,0 0 4 0,0 0-7 16,0 0 2-16,0 0 8 0,0 0 1 0,3 23-4 15,-3-23 4-15,0 0 5 0,3 9-8 0,-3-9 3 16,0 0-2-16,0 0-4 0,1 10 1 0,-1-10 2 16,0 0-2-16,0 0 0 0,0 13 2 0,0-13-4 15,0 0 7-15,-1 11-8 0,1-11-1 0,0 0 2 0,0 12-1 16,0-12-5-16,0 0 3 0,0 12-4 15,0-12 3-15,1 9-3 0,-1-9-1 0,0 0-1 0,0 12 3 16,0-12-3-16,1 9 2 0,-1-9-1 0,3 10-1 16,-3-10 1-16,0 0 5 0,0 0-6 0,-3 12 4 15,3-12-2-15,0 0 6 0,0 11-2 0,0-11-8 16,3 10 8-16,-3-10-4 0,0 0 3 0,0 0 1 16,0 12-6-16,0-12 2 0,0 0 0 0,0 11-1 15,0-11-7-15,0 0 4 0,1 11-3 0,-1-11 6 0,0 0 1 16,0 11-1-16,0-11-3 0,1 8-2 15,-1-8-2-15,0 0 2 0,2 9-5 0,-2-9-2 16,0 0 9-16,2 12-4 0,-2-12 5 0,0 10 2 0,0-10 1 16,0 11 3-16,0-11-1 0,0 0-3 15,0 13-2-15,0-13 2 0,0 8 0 0,0-8-4 16,2 10 1-16,-2-10 0 0,0 0 3 0,0 0-5 0,-2 12 1 16,2-12 3-16,0 0-5 0,2 15 2 0,-2-15-4 15,0 0 3-15,-2 9 0 0,2-9 1 0,0 0 0 16,0 13-5-16,0-13 6 0,-2 9-6 0,2-9-2 15,0 0 6-15,0 12 1 0,0-12 0 0,0 0-1 16,2 13-3-16,-2-13 4 0,2 8-1 0,-2-8-10 16,0 0 10-16,0 11-5 0,0-11 9 0,0 8-4 15,0-8 0-15,0 0 2 0,4 12-2 0,-4-12 0 16,0 0 3-16,0 13-5 0,0-13 1 0,0 0-3 16,0 10 7-16,0-10-1 0,0 0-3 0,-3 12-3 15,3-12 4-15,0 0 0 0,3 12 2 0,-3-12-3 0,0 0-3 16,0 11-5-16,0-11 7 0,0 14 1 15,0-14 2-15,0 8-3 0,0-8 0 0,1 9-2 0,-1-9 4 16,4 10-2-16,-4-10 1 0,1 9-3 0,-1-9 5 16,3 8-2-16,-3-8-2 0,0 0 3 15,0 13-3-15,0-13 2 0,0 0-1 0,2 12 2 0,-2-12 0 16,2 8 4-16,-2-8-5 0,1 9 3 0,-1-9 0 16,0 0-1-16,0 0 1 0,-1 14-5 0,1-14 3 15,-2 9 2-15,2-9-3 0,0 0 2 0,3 10-3 16,-3-10 3-16,3 8 0 0,-3-8 0 0,0 0 0 15,0 14-2-15,0-14-2 0,1 11-1 0,-1-11 5 16,2 9-4-16,-2-9 0 0,0 8 0 0,0-8 3 16,3 10-2-16,-3-10-2 0,1 10 3 0,-1-10-3 15,2 8 3-15,-2-8-2 0,4 10 1 0,-4-10 1 16,2 9 2-16,-2-9-3 0,3 12 0 0,-3-12 1 0,0 9 0 16,0-9 3-16,1 8-2 0,-1-8-2 15,0 0 0-15,1 14-1 0,-1-14 1 0,3 7 0 16,-3-7-2-16,0 0 4 0,0 14-3 0,0-14 2 0,0 9 2 15,0-9-3-15,0 0-1 0,1 14 4 0,-1-14 0 16,0 12-1-16,0-12 0 0,0 11 0 0,0-11 2 16,0 9-3-16,0-9-2 0,0 12 2 0,0-12 1 15,0 10 2-15,0-10-3 0,2 9 3 0,-2-9-4 16,0 0 2-16,0 15-8 0,0-15 8 0,-2 13 2 16,2-13-5-16,0 11 5 0,0-11-2 0,0 0 4 15,0 13-3-15,0-13-4 0,0 11 1 0,0-11-1 16,2 8 2-16,-2-8 4 0,0 13-6 0,0-13 3 15,1 10-3-15,-1-10-3 0,3 13 3 0,-3-13 4 16,1 12-3-16,-1-12 1 0,-1 10-1 0,1-10 1 16,1 12 2-16,-1-12-3 0,1 11 1 0,-1-11-1 15,3 13 0-15,-3-13 2 0,0 12-3 0,0-12 4 0,0 11 1 16,0-11-4-16,1 14 1 0,-1-14 1 0,4 11-1 16,-4-11 4-16,3 11-1 0,-2-5-3 0,-1-6 0 15,3 11 0-15,-3-11 3 0,1 11-1 0,-1-11-2 16,4 8-2-16,-4-8 5 0,0 12-1 0,0-12-1 15,2 9-2-15,-2-9 4 0,2 13 1 0,-2-13-6 16,2 9 4-16,0-3-1 0,-2-6 0 0,1 13 2 16,3-7-6-16,-4-6 4 0,5 12-1 0,-4-3 1 15,-1-9 2-15,6 10 0 0,-5-3-3 0,-1-7-3 16,4 11 1-16,-3-3 1 0,-1-8 4 0,4 12-7 16,-1-5 4-16,-3-7 2 0,5 12-2 0,-5-12 0 15,0 12-1-15,1-5 1 0,3 0 5 0,-4-7-5 16,5 14 4-16,-3-9 0 0,-2-5-1 0,4 13 0 15,-4-13 1-15,2 11 2 0,1-5-2 0,-3-6-1 16,2 13 3-16,0-7-3 0,-2-6 2 0,2 13 1 16,1-7 1-16,-3-6-2 0,7 10-5 0,-5-4 3 0,-2-6 1 15,5 12-1-15,-5-12 0 0,7 11 0 0,-6-4-3 16,3-1 2-16,-4-6 0 0,1 9-2 0,-1-9 1 16,6 12 0-16,-5-6 2 0,-1-6-2 0,4 8 1 15,-4-8-3-15,1 10 5 0,-1-10-5 0,2 10 5 16,-2-10-4-16,0 11 2 0,0-11 1 0,2 10 4 15,-2-10-3-15,3 11 3 0,-3-11 1 0,1 12 1 16,-1-12-1-16,3 11-1 0,-3-11-3 0,1 9 1 16,-1-9 1-16,-1 12 0 0,1-12 0 0,2 11-5 0,-2-11 1 15,4 12 1-15,-4-12 1 0,-1 11 1 16,1-11-4-16,1 11 5 0,-1-11-4 0,0 14 3 16,0-14-1-16,0 11 0 0,2-4-1 0,-2-7-4 0,0 12 2 15,0-12-1-15,1 12 3 0,-1-12-1 0,-1 12 0 16,1-12 0-16,0 10 0 0,0-10 1 15,1 12 0-15,-1-12 1 0,0 11 1 0,0-11 3 0,0 12-4 16,0-12 4-16,-3 11-4 0,3-11 0 0,2 10 0 16,-2-10 4-16,-2 11-2 0,2-11-4 0,0 10 2 15,0-10 2-15,-1 14-4 0,1-14 1 0,0 13-2 16,-3-7 2-16,3-6-2 0,-1 12-1 0,1-12-1 16,0 15 5-16,0-15-5 0,0 12 0 0,-1-3 1 15,1-9 3-15,0 0-6 0,0 16 4 0,0-16 0 0,-3 10-1 16,3-10-1-16,0 13 1 0,0-13-1 15,-4 12 0-15,4-12 0 0,0 11 0 0,0-11 0 16,-4 10-1-16,4-10 1 0,2 11-2 0,-2-11 1 0,2 12 1 16,-2-12-2-16,1 8 3 0,-1-8 0 15,3 11-2-15,-3-11-3 0,0 9 5 0,0-9 0 16,3 9 1-16,-3-9-2 0,1 9-3 0,-1-9 1 0,0 0 4 16,0 13-3-16,0-13 1 0,0 9-1 0,0-9 2 15,0 0 0-15,0 17-3 0,0-17 1 16,0 10 2-16,0-10-4 0,0 10 1 0,0-10 0 0,-1 12 4 15,1-12-1-15,0 12 0 0,0-12-1 0,0 12 0 16,0-12-1-16,0 0 1 0,1 16 0 0,-1-16-3 16,0 15 2-16,0-15 3 0,0 10-3 0,1-2 3 15,-1-8-3-15,3 14 0 0,-3-14-3 0,1 11 7 16,-1-11-5-16,3 11 2 0,-1-4-2 0,-2-7 4 16,0 13-1-16,0-13-5 0,0 15 4 0,0-15-1 0,2 14 3 15,-2-14-5-15,1 14 0 0,-1-7 4 16,0-7-1-16,0 13-3 0,0-13 0 0,3 16 1 15,-2-7-1-15,-1 0 1 0,0-9 4 0,0 17-3 0,1-9 0 16,-1 2 0-16,0-10 2 0,2 20-2 0,-2-11 0 16,0 4 0-16,0-5-1 0,2 1 0 15,-2-9 2-15,0 19-2 0,3-9-1 0,-4 0 4 0,4 4-2 16,0-5 0-16,-3 1 0 0,0 0 1 0,3 3-1 16,-3-5 0-16,2 4-1 0,0 0 4 0,0 1-3 15,0-1 3-15,-2 0-3 0,1-3 2 0,-1 3-3 16,2 0 1-16,0 2 2 0,-1-2-2 0,3-2 0 15,-3 6-3-15,1-4 3 0,-4 1 3 0,4 1-3 16,0 2 0-16,1-1-2 0,-2 3 2 0,3-3 2 0,-3 1-5 16,5-4 0-16,-5 7 6 0,4-1 2 15,0 0-1-15,1 4-3 0,-1-7 4 0,-1 3-3 16,-2-3 1-16,2 1 2 0,1 5 3 0,-2-1-2 16,2-1 3-16,1 1-4 0,-1 0 0 0,1-2-2 15,0 2 4-15,-1-1-3 0,1 2-1 0,0-3 0 16,-1 3 1-16,3 0 0 0,-3 0 0 0,3-1-1 0,-2-1-1 15,2 1 0-15,0-1 0 0,2 2-1 0,-2 0-1 16,1 1-1-16,-2-1 5 0,5-2-3 0,-2 1 1 16,-2-1-2-16,4-2-1 0,-2 0 0 0,3 1 4 15,3-2-2-15,-6 5-1 0,3-2 1 0,2-5 4 16,1 6-4-16,1-3 2 0,0 4-2 0,5 4 1 16,-8-6-1-16,8 5 5 0,-5-6-3 0,6 7-4 15,0-3 6-15,-5-5-4 0,-2 5 2 0,2-5 1 16,-1 2-1-16,2 1-2 0,-1-3 1 0,3 8 2 15,-3-7 0-15,-3 1-3 0,2-1-3 0,0-1 5 16,1-1 1-16,-1 0 3 0,1 1 2 0,-1-3-2 16,3 1 1-16,-2 4-2 0,-1-7-1 0,3 3 8 15,-2 2-1-15,0-1-9 0,2 0 6 0,-3 1-1 0,1-3-4 16,2-1 6-16,-2 2-3 0,3-4 0 0,-3 2-5 16,-1 2 5-16,2-4-4 0,-2 2 3 15,-4-3-4-15,2-1 2 0,1 1-1 0,-3-3 3 0,3-1-2 16,-3 2 0-16,1-1-2 0,2-1 1 0,0 2-5 15,-3-3 6-15,0-2-4 0,1 4 4 16,-1-3-5-16,0 1 1 0,2-2 6 0,-4 3 0 0,1-3-3 16,0 2 1-16,-4-1-3 0,1-1-1 0,-1-1 1 15,1 3 4-15,-1-4-6 0,2 4 2 0,-1-2-1 16,-1 3 5-16,-8-6-2 0,16 6 1 0,-11-2-2 16,4 1 5-16,-1-4-1 0,1 4-4 0,-2-1 2 15,-7-4 3-15,14 8-3 0,-6-5 2 0,0 2-1 16,1 0 1-16,-1-2 1 0,-8-3-3 0,16 6 4 15,-7 1-1-15,-1-5-8 0,-1 2 4 0,0-1 2 16,-7-3-6-16,13 6 5 0,-8-1 0 0,-5-5-2 16,12 3 4-16,-12-3-1 0,9 4 3 0,-9-4-3 0,8 3 0 15,-8-3 3-15,0 0-2 0,9 2 2 0,-9-2-1 16,0 0 0-16,0 0-7 0,0 0 2 16,0 0-15-16,0 0-15 0,0 0-25 0,0 0-21 0,0 0-29 15,0 0-37-15,0 0-22 0,-38-6-32 0,38 6-44 16,-18-3-214-16,8 1-490 0,-4-2 218 0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4:59.29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2D993D2-B815-4D85-ABFC-5C0B8F47A677}" emma:medium="tactile" emma:mode="ink">
          <msink:context xmlns:msink="http://schemas.microsoft.com/ink/2010/main" type="writingRegion" rotatedBoundingBox="14369,13297 17807,12931 17929,14085 14492,14451"/>
        </emma:interpretation>
      </emma:emma>
    </inkml:annotationXML>
    <inkml:traceGroup>
      <inkml:annotationXML>
        <emma:emma xmlns:emma="http://www.w3.org/2003/04/emma" version="1.0">
          <emma:interpretation id="{4ACE0856-5743-4FC4-B32D-E02FFCE510ED}" emma:medium="tactile" emma:mode="ink">
            <msink:context xmlns:msink="http://schemas.microsoft.com/ink/2010/main" type="paragraph" rotatedBoundingBox="14369,13297 17807,12931 17929,14085 14492,14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86A333-6F9D-4165-B416-0C3114640929}" emma:medium="tactile" emma:mode="ink">
              <msink:context xmlns:msink="http://schemas.microsoft.com/ink/2010/main" type="line" rotatedBoundingBox="14369,13297 17807,12931 17929,14085 14492,14451"/>
            </emma:interpretation>
          </emma:emma>
        </inkml:annotationXML>
        <inkml:traceGroup>
          <inkml:annotationXML>
            <emma:emma xmlns:emma="http://www.w3.org/2003/04/emma" version="1.0">
              <emma:interpretation id="{6ACF40B9-2966-45D5-8041-BE6830578329}" emma:medium="tactile" emma:mode="ink">
                <msink:context xmlns:msink="http://schemas.microsoft.com/ink/2010/main" type="inkWord" rotatedBoundingBox="14369,13297 17807,12931 17929,14085 14492,14451">
                  <msink:destinationLink direction="with" ref="{06618BAA-A037-45BF-AAF9-362229CD84AD}"/>
                </msink:context>
              </emma:interpretation>
            </emma:emma>
          </inkml:annotationXML>
          <inkml:trace contextRef="#ctx0" brushRef="#br0">113 205 170 0,'0'0'218'0,"0"0"-13"0,0 0-14 16,0 0-9-16,-3-12-10 0,3 12-15 0,0 0-11 0,0 0-9 16,0 0-13-16,0 0-15 0,0 0-5 0,0 0-11 15,0 0-8-15,0 0-10 0,0 0-2 0,-6-9-3 16,6 9 4-16,0 0-3 0,0 0-4 0,0 0 1 16,-17 25-5-16,11-19-5 0,-1 5 3 0,2 0-7 15,0 0 1-15,-2 0-4 0,5 3-3 16,-4-4-3-16,1 3-4 0,1-1 0 0,2 2-1 0,-2-1-4 15,2 2-2-15,-2-3-2 0,2 0-3 0,-1 3-1 16,1-2-2-16,2 1-3 0,0 1-4 0,1-1 1 0,0 0 1 16,-1-1-5-16,4 1 1 0,-1 0-4 15,1-1 2-15,-3-1 1 0,3-1 0 0,1 1-2 16,-2 1-2-16,-1-2 2 0,0 2-1 0,4-1-1 16,-2 0 1-16,-1-1-2 0,2-4 2 0,2 5-6 0,-1-3 4 15,2-1 2-15,-5 0 0 0,3-1-2 0,2 0 3 16,-4-2-12-16,1 4 7 0,0-4 1 0,1 1 0 15,1-1 2-15,-1 1-2 0,3-2-2 0,-3 2 1 16,1-1-2-16,2-3 4 0,-9-2-5 0,13 7 1 16,-6-4-2-16,3 0-4 0,-2-2 5 0,-8-1-2 15,17 2 3-15,-8-2-6 0,-9 0 5 0,21 0 2 16,-11 0-4-16,3-2 2 0,2 1-5 0,-2-2-2 16,3 0 4-16,-2-3 7 0,2 4-11 0,-3-3 3 15,4-2 7-15,-2 0-9 0,6 0 4 0,0-2-4 16,-1 1 1-16,2-2 5 0,-1 2-5 0,0-3-2 15,-5 5 0-15,-1-3 2 0,5-3-4 0,-4 6 6 0,2-4 0 16,-2 1-1-16,-3 0-2 0,0 1 3 0,-2-2-3 16,0 0 0-16,1 2 1 0,-2-3 3 15,-2 0-2-15,1 0 0 0,-1 2 1 0,-1-1-2 0,-2-2 6 16,0 1-11-16,0 0 9 0,-2-2-2 0,1 1-1 16,0-1 0-16,-2 2-5 0,2 1 5 15,-1-2-6-15,1 0 1 0,-3 1 5 0,3-2 0 0,-1 1 2 16,-1-1-4-16,1 1 1 0,1 0 4 0,-3-3-7 15,3 5 1-15,-3-3-3 0,3 1 3 0,-2-4 0 16,-1 5 7-16,0-4-8 0,-2 3 4 0,2 2-2 16,-1-2-3-16,-1 0 4 0,0 1-2 0,1 11 2 15,-6-19 2-15,5 10-3 0,-3 2 0 0,1-2 0 16,3 9 1-16,-9-17-4 0,7 10 2 0,-4-2-3 16,1 3 10-16,-1-2-10 0,-2 2 0 0,1 1 0 15,1-1 5-15,-1 0-7 0,-1-2 7 0,-1 6-1 0,-1-7-1 16,2 7 0-16,-3-2-2 0,5-1 2 0,6 5 0 15,-17-7 7-15,9 3-13 0,0 2 6 0,8 2 0 16,-15-5-2-16,5 4 1 0,10 1-3 0,-17-3 4 16,17 3-1-16,-22-3-1 0,10 2 3 0,1-1 1 15,11 2 0-15,-24 2-6 0,12-2 4 0,1 0 2 16,-4 0-1-16,1 0-5 0,1 1 4 0,0 2 3 16,-2-3-1-16,2 0-1 0,0 3 0 0,3-2-3 15,-1 0 1-15,11-1 2 0,-19 5-1 0,7-3-1 16,1 1-4-16,1-1 1 0,-2 2 3 0,2 0 4 0,1-2-2 15,-1 2 0-15,-1 2 0 0,-1-1 2 16,4 0-2-16,-1 0-1 0,1-2 0 0,-2 3-4 16,-1 0 5-16,2 2-2 0,0-2 2 0,-2 2-2 0,2-2 2 15,-1-1-3-15,3 0 0 0,-3 4 1 0,-1-1-1 16,5 0 2-16,-1-2 1 0,1 2 1 0,-5 1 3 16,3 0-3-16,-2 1-1 0,5-5-1 0,-6 2 2 15,5 2-4-15,3-2-2 0,-5 0 2 0,8-7 1 16,-8 14 3-16,2-7 0 0,5 1 4 0,-7 3-7 15,4-4-1-15,0 2 4 0,0-1-2 0,1 0 2 16,3-8 4-16,-9 18-9 0,7-11 6 0,-2 2 0 16,2-1-4-16,2-8-2 0,-5 14 6 0,5-14-2 15,-4 12 2-15,3-7-2 0,1-5-4 0,-3 11 7 0,3-11 0 16,0 0-14-16,0 16 11 0,0-16-2 16,0 0 7-16,0 9 0 0,0-9-2 0,4 6 5 15,-4-6-13-15,4 7 8 0,-4-7-4 0,7 5 1 16,-7-5-2-16,5 6-2 0,-5-6 6 0,5 6-3 15,-5-6 1-15,5 6 2 0,-5-6 1 0,7 4-4 16,-7-4 5-16,0 0-4 0,12 6 1 0,-7-2 1 0,-5-4-4 16,8 3 6-16,-8-3 0 0,14 5-1 0,-7-2-4 15,-7-3 0-15,13 3 1 0,-7-2 3 0,-6-1-3 16,17-1 2-16,-17 1 5 0,19 0-9 0,-9 0 4 16,0 0 2-16,-10 0 2 0,23-6 0 0,-10 5 1 15,-3 0-4-15,2 0-3 0,0-3 0 0,-3 3-3 0,5-3 9 16,-6 3-5-16,3-1 6 0,2-2-4 15,-3 3-3-15,-2-3 6 0,2 1-3 0,-10 3 1 16,19-3-3-16,-9 3 2 0,1-4 0 0,-11 4-1 0,18-2-2 16,-8-1 3-16,1 3-3 0,-11 0-3 15,18-2 4-15,-9 2-4 0,2-4 1 0,1 3 8 16,-1-3-4-16,1 2-2 0,0-1 0 0,-2 1 0 0,-10 2 1 16,21-1 3-16,-13-2-4 0,3 3 4 0,-11 0 3 15,17-2-4-15,-8 2-3 0,0-4 3 0,-9 4-8 16,14-2 12-16,-14 2-5 0,16-2 1 0,-10 1-1 15,-6 1 1-15,16-1-1 0,-16 1-2 0,13-4 14 16,-13 4-17-16,13-1 5 0,-5-3-3 0,-8 4 1 16,17-1-1-16,-17 1 1 0,14-2 7 0,-14 2-7 15,14-3 1-15,-5 3-12 0,-9 0 14 0,13-2 0 16,-13 2 3-16,15-1-6 0,-15 1 3 0,12-3-3 16,-12 3-2-16,11 0 4 0,-11 0-2 0,11-3 4 15,-11 3-3-15,10-1-3 0,-10 1 0 0,0 0 7 16,11-1-9-16,-11 1 5 0,0 0-4 0,0 0 2 15,12-1-2-15,-12 1 3 0,0 0 0 0,0 0-2 0,0 0 5 16,0 0-3-16,12 0 0 0,-12 0 1 0,0 0 6 16,0 0-7-16,0 0 4 0,0 0-3 15,0 0 0-15,0 0-1 0,14-4 3 0,-14 4 0 16,0 0-6-16,0 0 3 0,11 4 2 0,-11-4 1 0,0 0-3 16,0 0-1-16,0 0 0 0,13-4-4 0,-13 4 10 15,0 0-1-15,0 0-6 0,0 0 7 0,0 0-7 16,0 0 2-16,0 0 1 0,10 1 1 0,-10-1 2 15,0 0 0-15,0 0 2 0,0 0-3 0,0 0-1 16,0 0-3-16,0 0 4 0,0 0-4 0,0 0-9 16,0 0-11-16,0 0-18 0,0 0-23 0,-27 9-26 15,27-9-40-15,-13 6-44 0,4-3-49 0,-2-2-103 16,11-1-168-16,-18 1-533 0,5 0 236 0</inkml:trace>
          <inkml:trace contextRef="#ctx0" brushRef="#br0" timeOffset="74124.81">1273-210 62 0,'0'0'146'0,"3"-12"-11"0,-3 12-13 16,0 0-4-16,2-7-6 0,-2 7-2 0,0 0-9 0,2-9-1 15,-2 9-2-15,0 0-3 0,0 0 1 16,0 0-6-16,-3-13-3 0,3 13-6 0,0 0 4 15,0 0-3-15,0 0-2 0,-1-11-2 0,1 11-5 0,0 0 0 16,0 0-3-16,0 0-7 0,0 0-3 0,0 0-4 16,0 0 2-16,0 0 2 0,-21 6 1 0,13 1 1 15,-4 4 3-15,3-2-3 0,-2 3-1 0,-6 8 2 16,-3 3 2-16,-3 2 2 0,5 3-2 0,0 4-1 16,1-3-5-16,1 4 0 0,0 1-2 0,3 2-5 0,2 2-5 15,3-2-2-15,0 3-6 0,5-1-5 16,2 0-3-16,2 0 3 0,6-1-10 0,-2-1 0 15,2-2-2-15,3-2 1 0,0-3-1 0,-2-4-10 0,0-1-16 16,1-2-14-16,2 0-14 0,2-2-19 0,-5-2-19 16,2-4-19-16,-1-2-22 0,-2 2-19 15,3-3-13-15,-1-3-29 0,3-5-21 0,-3 2-62 0,-9-5-136 16,17-2-423-16,-4 4 188 0</inkml:trace>
          <inkml:trace contextRef="#ctx0" brushRef="#br0" timeOffset="75171.36">1809 37 89 0,'0'0'226'0,"0"0"-18"0,0 0-27 16,0 0-13-16,0 0-9 0,0 0-11 0,0 0-7 15,0 0-4-15,0 0-9 0,13 19-10 0,-13-13-7 16,0-6-2-16,-3 17-5 0,3-6-3 0,-1 1-4 16,-3 0-8-16,2 3-8 0,-4-2-7 0,0 0-4 15,-1 2-6-15,-2-3-4 0,-1 6-7 0,1-3-9 16,-2-4-3-16,-1 3-1 0,-3-1-7 0,0 1-2 15,0-3 0-15,-2 0-4 0,-2 1-3 0,6-3-4 16,-3-3-3-16,1 0-1 0,0-2-11 0,1-1-4 16,1 2-4-16,1-2-2 0,-1-3-12 0,-1-2 1 15,14 2-5-15,-20-4-7 0,10-1-7 0,4-2-10 0,0 0-9 16,-1-4-3-16,3-1-9 0,3-4-12 0,1 1-3 16,1-1-1-16,3-5 6 0,2 0-2 0,0 2 10 15,1-2 10-15,-1 2 2 0,5 0 4 0,-2 1 8 16,-3 4 11-16,2 1 7 0,3 0 11 0,-1 1 1 15,-1 0 6-15,6 1 9 0,-2 2 8 0,0-1 0 16,1 4 4-16,-1-3 10 0,0 3-3 0,3 3 6 16,-3-2-2-16,3 3 0 0,-1 2 7 0,-1 2 1 15,0-1-4-15,2 3 5 0,-3 2 2 0,2 0 1 16,-4 3-4-16,2-1 4 0,-3 6 8 0,2-3-6 16,-1 6 5-16,2 3-4 0,-3-2 0 0,2 2-5 15,-3 0-2-15,0 2 0 0,-2-1-3 0,1 1 1 16,-1-1-2-16,-3 3-5 0,4 0 3 0,-1-1-7 0,-2 0 2 15,-4-1-4-15,6 1-1 0,-2 0-2 16,-4-1 1-16,6 1-5 0,-7 2 2 0,2 0-1 0,1-3-7 16,-3-1 3-16,3 3 2 0,-3 7-3 15,1-9-1-15,-2 1 3 0,1-2-6 0,-4-1-4 0,2 1 10 16,-3-1-6-16,1-5 2 0,-1-1 1 0,1 1-2 16,-1-1-2-16,-2-3 4 0,2 0 0 0,-3 0 2 15,-1-2-4-15,0-1 2 0,0 2-2 0,-2-3 1 16,2-2 1-16,-3 0 2 0,3-2-4 0,0 0 1 0,-1-2 0 15,10-1-1-15,-19-1-1 0,19 1 2 16,-18-6-1-16,8 1 2 0,1-2-4 0,-1-1-2 16,4-5-5-16,-5 2-4 0,6-3-5 0,0 1 1 0,2-9-3 15,-2 2 1-15,5-1 0 0,0-2-4 16,5 3-2-16,2-4-7 0,1 3-3 0,1 0-4 16,1-1-11-16,2 1-3 0,2 3-13 0,1-1-14 0,-3 2-17 15,-3 5-27-15,1-2-21 0,1 2-35 0,-4 0-164 16,3 0-370-16,-3 1 165 0</inkml:trace>
          <inkml:trace contextRef="#ctx0" brushRef="#br0" timeOffset="75508.64">2213-90 191 0,'-16'1'211'0,"16"-1"-11"0,-10 6-10 16,3-2-13-16,2 2-15 0,-2 4-7 0,0-1-4 0,1 4-4 15,1-1-8-15,1 3-7 0,0-1-11 0,0 1 0 16,-1 1-14-16,0 4-8 0,4 0-9 0,-1 0-8 15,0 0-4-15,0-2-7 0,2-2-9 0,0 0-3 16,4-1-6-16,-2 1-8 0,3-3-4 0,-3 0-3 16,2-1-4-16,2 0-17 0,-5-2-17 0,4-1-24 15,0-3-25-15,1 0-22 0,-6-6-28 0,13 9-24 16,-4-8-32-16,0-1-52 0,-9 0-168 0,20-5-405 16,-6-3 180-16</inkml:trace>
          <inkml:trace contextRef="#ctx0" brushRef="#br0" timeOffset="75970.39">2456 59 174 0,'0'0'226'0,"0"0"-24"16,0 0-17-16,0 0-21 0,0 0-15 0,0 0-15 16,0 0-10-16,0 0-9 0,0 0-6 0,4 22-11 15,-4-22-11-15,0 12-2 0,0-12-4 0,3 13-8 16,-3-13-5-16,-3 14-7 0,3-6 0 15,0-8-8-15,-3 13-8 0,3-13-8 0,-1 14 2 0,1-14-2 16,0 11-8-16,0-11 0 0,0 0-1 0,-3 10-6 16,3-10-1-16,0 0 2 0,0 0-3 0,0 0-3 15,0 0-3-15,6 6-6 0,-6-6-4 0,0 0-5 16,0 0-5-16,18-20-9 0,-9 12 1 0,-1-1-5 16,-2-2-4-16,4-3-4 0,0 2 11 0,2-6 0 15,-4 6 3-15,2-1 0 0,-2 1 3 0,1 3 7 16,-1-1 3-16,-1 1 11 0,-2 0 9 0,0 3 0 0,0 0 1 15,-5 6 3-15,7-9 0 0,-7 9-6 16,0 0-4-16,9-6 3 0,-9 6-5 0,6-2 1 16,-6 2 2-16,0 0-2 0,0 0 3 0,12 11 9 15,-12-11 3-15,7 11 0 0,-5-5 5 0,-2-6-2 16,8 17 4-16,-6-6-2 0,0-1 1 0,1 2-5 0,-1 0 2 16,2-4-4-16,0 0 0 0,-2 3-3 0,0-1 1 15,1-1-7-15,-1-2 4 0,-2-7-3 16,4 15-2-16,-1-6-9 0,-3-9-14 0,4 9-20 0,-4-9-13 15,4 13-22-15,-4-13-15 0,1 6-19 0,-1-6-11 16,0 0-16-16,5 8-26 0,-5-8-23 0,0 0-40 16,0 0-143-16,19-18-382 0,-12 7 170 0</inkml:trace>
          <inkml:trace contextRef="#ctx0" brushRef="#br0" timeOffset="76207.42">2931-85 28 0,'0'0'245'0,"0"0"-23"16,0 0-23-16,0 0-12 0,0 0-9 0,0 0-12 0,11 9-12 16,-11-9-13-16,4 16-5 0,-2-10-5 15,0 6-7-15,1-2-5 0,1 3-4 0,-2-1-7 16,1 2-13-16,1-1-9 0,-2 1-5 0,4-2-12 0,-6 0-1 16,0 1-6-16,0 0-6 0,1-2-8 0,-1 2-2 15,-1-1-7-15,1-3 0 0,-3 1-6 0,0-1-13 16,-2 0-22-16,0 3-27 0,-1-3-27 0,0-3-23 15,0 0-30-15,-3 1-25 0,3-4-24 0,6-3-40 16,-9 5-174-16,9-5-403 0,0 0 178 0</inkml:trace>
          <inkml:trace contextRef="#ctx0" brushRef="#br0" timeOffset="76497.02">3302-414 113 0,'12'7'216'0,"-1"2"-8"0,0 4-11 15,-1 0-2-15,3 5-5 0,-2 1-17 16,2 9 0-16,-4-5-6 0,0 8-9 0,0-1-7 0,-3 1-7 15,-2 1-14-15,-2 0-8 0,-2 0-10 0,-5 4-13 16,-2 0-6-16,-8 3-12 0,0 3-5 0,-7-4-7 16,-7 15-17-16,-5-3-25 0,-5-3-40 0,-1 0-43 15,-4-4-44-15,10-7-53 0,-10 9-51 0,6-14-200 16,-6 9-436-16,8-12 193 0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5:48.48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1BA7099-55BE-40FB-9A3A-85DB683EBA0C}" emma:medium="tactile" emma:mode="ink">
          <msink:context xmlns:msink="http://schemas.microsoft.com/ink/2010/main" type="writingRegion" rotatedBoundingBox="14682,2894 26484,3461 26408,5047 14606,4481"/>
        </emma:interpretation>
      </emma:emma>
    </inkml:annotationXML>
    <inkml:traceGroup>
      <inkml:annotationXML>
        <emma:emma xmlns:emma="http://www.w3.org/2003/04/emma" version="1.0">
          <emma:interpretation id="{41B2547E-C44B-41CC-9588-A1B07F576F7C}" emma:medium="tactile" emma:mode="ink">
            <msink:context xmlns:msink="http://schemas.microsoft.com/ink/2010/main" type="paragraph" rotatedBoundingBox="14682,2894 26484,3461 26408,5047 14606,44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CA94F0-0F95-4383-B824-D41E68937D78}" emma:medium="tactile" emma:mode="ink">
              <msink:context xmlns:msink="http://schemas.microsoft.com/ink/2010/main" type="line" rotatedBoundingBox="14682,2894 26484,3461 26408,5047 14606,4481"/>
            </emma:interpretation>
          </emma:emma>
        </inkml:annotationXML>
        <inkml:traceGroup>
          <inkml:annotationXML>
            <emma:emma xmlns:emma="http://www.w3.org/2003/04/emma" version="1.0">
              <emma:interpretation id="{8FF236D5-8B44-4A89-AE34-EDA82D20CC6A}" emma:medium="tactile" emma:mode="ink">
                <msink:context xmlns:msink="http://schemas.microsoft.com/ink/2010/main" type="inkWord" rotatedBoundingBox="14682,2894 18198,3063 18133,4417 14617,4248"/>
              </emma:interpretation>
            </emma:emma>
          </inkml:annotationXML>
          <inkml:trace contextRef="#ctx0" brushRef="#br0">-4698-173 111 0,'-9'-4'122'0,"9"4"-6"16,0 0-10-16,0 0-7 0,0 0-6 0,0 0-3 15,0 0 0-15,0 0-4 0,0 0-7 0,0 0 2 16,0 0-6-16,0 0-1 0,0 0 0 0,0 0-4 16,0 0 2-16,0 0-4 0,0 0-4 0,0 0 5 15,0 0-6-15,0 0 1 0,-9-3-3 0,9 3 1 16,0 0-4-16,0 0 1 0,0 0-7 0,0 0-4 16,0 0-3-16,0 0-1 0,0 0-8 0,0 0-1 15,0 0-1-15,0 0-9 0,0 0-2 0,0 0-1 16,0 0-6-16,0 0 5 0,0 0 0 0,0 0 0 15,0 0 3-15,0 0 0 0,0 0 1 0,27-7 0 16,-27 7-5-16,15-2 0 0,-5 1 0 0,-10 1 0 16,17-3-6-16,-8 3-2 0,-9 0-1 0,16-3 2 15,-16 3-1-15,16 0-4 0,-16 0-1 0,15-2-2 0,-15 2 3 16,15 0-2-16,-15 0-1 0,15-1 2 16,-15 1-1-16,16 0-2 0,-16 0 0 0,16-2 0 15,-7 2-1-15,-9 0 0 0,18 0 0 0,-7 0-2 0,-1 0 1 16,3 0-2-16,-2 3-5 0,2-4 2 0,-1 2-1 15,-2-1-3-15,3 0 3 0,-2 2 0 0,2-1 2 16,-13-1 1-16,18 2 2 0,-8-2-3 16,-10 0 2-16,17 0 1 0,-9 2-1 0,-8-2-4 0,16 0 5 15,-16 0-2-15,16 1 3 0,-16-1-1 0,14 0-3 16,-14 0 1-16,16 1 6 0,-16-1-9 0,11-1 4 16,-11 1-2-16,13-1 0 0,-13 1 5 15,14 1-3-15,-14-1-1 0,15-1 5 0,-15 1-7 0,13-2 3 16,-13 2-2-16,12 0 6 0,-12 0-5 15,14 0 0-15,-14 0-1 0,12 0 2 0,-12 0-5 16,11 2 7-16,-11-2-3 0,9 1 7 0,-9-1-5 0,10 1 1 16,-10-1-3-16,11 2-7 0,-11-2 8 0,0 0 3 15,12 3-3-15,-12-3 0 0,0 0-1 0,10 1 8 16,-10-1-10-16,9 3 3 0,-9-3 0 0,0 0-1 16,11 1 3-16,-11-1-4 0,10 0 0 0,-10 0 4 15,0 0-2-15,12 1 2 0,-12-1-2 0,0 0 2 16,13 0 0-16,-13 0-2 0,0 0 0 0,10 0 2 15,-10 0-4-15,0 0 3 0,0 0 1 0,0 0-2 16,13-1 2-16,-13 1-1 0,0 0 0 0,0 0 1 16,0 0 0-16,0 0 0 0,0 0 1 0,0 0 1 15,0 0-3-15,0 0 4 0,0 0 0 0,0 0 0 0,0 0 1 16,11 1 0-16,-11-1 6 0,0 0-2 0,0 0 2 16,0 0 5-16,0 0 5 0,0 0 2 15,0 0 5-15,0 0 2 0,0 0 1 0,0 0 5 16,0 0-4-16,0 0 0 0,0 0-4 0,0 0-4 0,0 0-5 15,0 0 2-15,0 0-6 0,0 0 4 0,0 0-4 16,0 0-1-16,-18-18-4 0,18 18 0 0,0 0-1 16,-7-8-3-16,7 8 3 0,-9-8-3 0,9 8 1 15,-5-8-2-15,5 8 1 0,-7-9-1 0,7 9-6 16,-5-12 6-16,5 12-4 0,-3-13 2 0,3 13-5 16,-4-13 6-16,3 5 2 0,1 8-7 0,-4-13 2 15,4 13-4-15,-1-17-1 0,1 10 4 0,0 7-4 16,0-18 2-16,-1 10-2 0,1 8 3 0,0-19-1 15,0 19 1-15,1-16 0 0,-1 8-3 0,1-5-1 16,-1 13 0-16,1-14-1 0,-1 5 8 0,3 0-6 16,0-2 0-16,-3 11-2 0,2-15 2 0,1 5-3 15,-2 4 1-15,2-4-1 0,-1 1 3 0,-2 9 0 16,6-17-6-16,-1 10 2 0,-4-2 4 0,4-3-4 16,-2 2 5-16,1 1-3 0,0 3 5 0,1-3-5 0,-4 0-1 15,-1 9 5-15,7-14-2 0,-3 7-2 16,-2-2 1-16,2 2 6 0,-4 7-3 0,7-12-2 15,-2 5 3-15,-1-1-2 0,-4 8-1 0,5-12 0 16,-2 6 2-16,1-1 1 0,-4 7 4 0,6-11-7 0,-3 7-3 16,-3 4 5-16,8-12-3 0,-8 12 1 15,4-9 1-15,0 3-2 0,-4 6 1 0,5-6-2 16,-5 6 2-16,6-8-1 0,-6 8-1 0,6-7 3 0,-6 7-1 16,8-7-2-16,-8 7 1 0,5-8-1 0,-5 8 1 15,0 0-3-15,9-6 4 0,-9 6-2 16,0 0-2-16,6-5 3 0,-6 5 2 0,8-3 0 15,-8 3-3-15,0 0 2 0,15-5 0 0,-15 5 0 0,8-7 0 16,-8 7-2-16,9-5 4 0,-9 5 0 0,9-2-3 16,-9 2 1-16,9-4 2 0,-9 4-4 0,9-1 3 15,-9 1-1-15,0 0-1 0,11-3 0 0,-11 3 2 16,0 0 0-16,0 0 1 0,14 0-1 0,-14 0 3 16,0 0-7-16,0 0 3 0,0 0 0 0,14 2-2 15,-14-2 2-15,0 0 1 0,0 0-2 0,9 2 4 16,-9-2-1-16,4 6-3 0,-4-6 1 0,10 5 1 15,-10-5-2-15,7 7 3 0,-7-7-1 0,8 5 3 16,-8-5-2-16,4 4-1 0,-4-4 0 0,8 6 2 16,-8-6-2-16,4 9-1 0,-4-9-2 0,5 10 2 0,-1-5 2 15,-4-5 0-15,5 10 1 0,-5-10-3 16,3 9 0-16,-3-9 2 0,5 8-1 0,-5-8 5 16,4 7-3-16,-4-7 1 0,0 0 0 0,3 13 0 15,-1-7-4-15,-2-6 2 0,3 11-1 0,-3-11 2 0,0 10-2 16,0-10 4-16,0 0-2 0,3 14 0 15,-3-14 3-15,1 8 0 0,-1-8-4 0,1 13-1 16,-1-13 0-16,0 10 1 0,0-10 3 0,0 11-3 0,0-11-4 16,0 14 4-16,0-14 3 0,-1 10 1 0,1-10-5 15,-1 15 4-15,1-15-2 0,-3 11-1 0,3-11-2 16,0 14 4-16,0-14-1 0,-1 12-1 0,1-12-1 16,-2 12 3-16,2-12-1 0,-2 12 2 0,2-12-4 15,-2 13 5-15,2-13-3 0,-1 13 2 0,-3-6-2 16,4-7 3-16,-1 13-4 0,1-4-1 0,0-9 2 15,-4 12 3-15,3-4-2 0,1-8 2 0,-4 13-1 16,4-4-2-16,0-9 0 0,-2 14 1 0,2-14-1 16,-1 14 2-16,1-14-3 0,-4 13 1 0,3-5 1 15,1-8 0-15,-1 14 0 0,1-14-1 0,-4 12 3 16,2-4 1-16,2-8-5 0,-5 9 0 0,5-9 1 16,-4 13 1-16,4-13 4 0,-1 8-5 0,1-8 0 15,0 0-1-15,1 16 0 0,-1-16 4 0,0 11-4 16,0-11 6-16,-1 8-6 0,1-8 3 0,0 0-5 15,-1 15 1-15,1-15 0 0,-2 12 1 0,2-12 1 16,-4 8 0-16,4-8 0 0,-1 8 1 0,1-8-3 16,0 0 0-16,0 13 4 0,0-13-4 0,-3 8 2 15,3-8 4-15,0 0-2 0,0 0-1 0,0 13-4 0,0-13 3 16,0 0 1-16,0 0-2 0,4 11-1 16,-4-11 6-16,0 0-3 0,0 0 1 0,6 6-5 15,-6-6 5-15,0 0-2 0,0 0 3 0,0 0-3 16,0 0-2-16,0 0 3 0,5 6-2 0,-5-6 2 0,0 0 0 15,0 0-2-15,0 0 2 0,0 0-1 16,0 0 2-16,0 0-1 0,0 0 2 0,6 4 0 16,-6-4-3-16,0 0 2 0,0 0 3 0,8 3-2 0,-8-3 2 15,0 0-3-15,0 0-2 0,15 0 0 0,-15 0 5 16,9 0-5-16,-9 0 4 0,0 0-4 0,15-1 1 16,-15 1 1-16,0 0-1 0,13-2 0 0,-13 2 1 15,15 0-1-15,-15 0 0 0,0 0-3 0,14 0 2 16,-14 0 1-16,15-4 1 0,-9 3-4 0,-6 1 4 15,15-4-3-15,-15 4 1 0,17-4 1 0,-8 4-1 16,-9 0-2-16,14 0 3 0,-14 0-2 0,18-1 3 16,-9 1-1-16,-9 0-1 0,17-1-2 0,-17 1 3 15,17 0-2-15,-17 0 3 0,14 0-3 0,-14 0 8 16,15 0-8-16,-15 0-1 0,13-1 1 0,-13 1 1 16,0 0 0-16,13 0 1 0,-13 0-5 0,12 0 4 15,-12 0-1-15,0 0 3 0,15 0-1 0,-15 0-3 16,0 0 3-16,13 0-3 0,-13 0 3 0,0 0-1 15,15 1 0-15,-15-1-2 0,8 0 1 0,-8 0 5 0,0 0-4 16,0 0-1-16,13-4 4 0,-13 4 1 0,0 0 1 16,0 0-5-16,0 0 0 0,0 0 7 15,0 0-6-15,0 0 2 0,9-2 5 0,-9 2-1 0,0 0-3 16,0 0-1-16,0 0 0 0,0 0-3 0,0 0-5 16,0 0-6-16,0 0-12 0,0 0-8 0,0 0-9 15,0 0-16-15,-32 11-15 0,32-11-18 16,-13 1-16-16,2 4-22 0,11-5-27 0,-17 1-24 0,9 2-194 15,-7-3-403-15,5 0 178 0</inkml:trace>
          <inkml:trace contextRef="#ctx0" brushRef="#br0" timeOffset="630.75">-3027-753 82 0,'0'0'125'0,"0"0"8"0,0 0-3 16,1-8-4-16,-1 8-2 0,0 0-4 0,0 0 5 15,0 0-9-15,-5-14-1 0,5 14-11 0,0 0-3 0,0 0-7 16,0 0-12-16,0 0-9 0,-8-5-8 0,8 5-4 16,0 0-7-16,0 0-2 0,-21 10-3 0,15-4 2 15,-4-1-8-15,4 1-3 0,-3 5 1 0,-3 0-7 16,3-2 2-16,1 4 0 0,-1 1-2 0,1-1 2 15,-2 6-2-15,2-1-1 0,3 6-1 0,-1-8 0 16,4 5 1-16,-1 0 4 0,2 0-1 0,1-1-2 16,-3 1-4-16,7 0 5 0,-1-1-6 0,-1 0 3 15,1-5-6-15,5 6 0 0,-4-7-7 0,1 3 4 16,0-3-2-16,0-1-5 0,2 1-1 0,-2 0 1 16,2-1-3-16,-2-1 4 0,1-1-4 0,-2-2-1 15,3-2-19-15,-2 2-16 0,-2-3-19 0,1 3-22 0,-3-2-23 16,-1-7-20-16,6 9-29 0,-6-9-20 15,6 9-26-15,-6-9-167 0,0 0-378 0,0 0 168 16</inkml:trace>
          <inkml:trace contextRef="#ctx0" brushRef="#br0" timeOffset="1476.85">-2648-607 56 0,'0'0'143'0,"0"0"-6"0,10-5-9 0,-10 5-10 15,0 0-10-15,10 0-1 0,-10 0-2 0,0 0-5 16,0 0-10-16,10 6-1 0,-10-6-7 0,5 7-3 15,-5-7-5-15,8 7-1 0,-4-1 2 0,-4-6-9 16,4 13 2-16,-1-8-5 0,-3-5-7 0,1 17 1 16,-1-9-9-16,2 0 6 0,-2-8-3 0,-2 21-3 15,1-15-3-15,1-6-4 0,-7 21-2 0,2-8-2 16,0-5-4-16,-2 2-6 0,-5-1 3 0,0-1-4 16,1 2 0-16,-1-2-6 0,-4 0 2 0,3 1-2 15,3-1-3-15,-5-3-3 0,4-4-1 0,-1 6-4 16,-3-3-3-16,4 2-2 0,0-6-4 0,3 3 2 15,8-3-3-15,-19 0-4 0,19 0-3 0,-16-5-1 16,11 1-4-16,5 4 1 0,-11-11-8 0,9 3-1 16,-2-2-2-16,4 10-3 0,4-23-5 0,-3 11 2 15,3-1 1-15,3 1 3 0,-1-3-3 0,1 3 8 16,2-4 3-16,0 4-1 0,1 0 3 0,1 0 0 0,-3 0 4 16,2 1-3-16,2 3 6 0,0 0 2 15,3 0 5-15,-2 1 2 0,-1-1-1 0,0 4 3 16,1 0 3-16,-4 1 2 0,3-1-5 0,-4 1 2 0,2 0 0 15,-2 0-2-15,-8 3-1 0,21 3 2 0,-13-1-1 16,-8-2-2-16,19 7 2 0,-12-1-1 0,2-2 1 16,2 4 4-16,-5 1-3 0,3 1 1 0,-2 2 1 15,-1 1 4-15,1-1 4 0,-1 7-3 0,2-5-2 16,-1 7 3-16,-2 0-2 0,-2 0 3 0,2 1-1 16,-4 1 0-16,3 2-3 0,0-1-1 15,0-3-1-15,-1 4 4 0,-1-4-3 0,1 3-1 0,-1 0 0 16,2-2 0-16,-1 0-2 0,1 2 2 0,-1-2 1 15,-1 1-1-15,-1-1 0 0,3 0 3 0,-2-1-7 16,-1-1 0-16,3 0 3 0,-4 1 2 0,-1-2-2 16,1 2-1-16,-3-3 2 0,2-2-4 0,-3-2 4 15,1-1 0-15,-3-1-3 0,-2 1 8 0,1 1-3 16,1-4 1-16,-5 0 2 0,2-2-4 0,-1 1 4 16,-2 1-6-16,-1-4 5 0,-3-2-1 0,4 2-1 15,-1-4 2-15,-2 2 4 0,1-4-1 0,0 0-1 16,0 0 7-16,-3-4-1 0,0 1-2 0,4-2 3 15,-3-5-1-15,3 1 4 0,2 1-4 0,5-5-1 16,-1-1-2-16,0-4-3 0,4 0-2 0,2-1-2 0,3-6 0 16,2 2-3-16,8-2-6 0,0-4-5 15,6 0-11-15,-1 2-1 0,0-1-5 0,1-3-4 0,1 12-2 16,-4 0-9-16,0 2-20 0,0 0 4 0,-3 6-14 16,-1 0-22-16,-1 1-15 0,2-2-24 0,-3 3-21 15,0 3-19-15,-4-1-141 0,3 1-334 0,-1 0 147 16</inkml:trace>
          <inkml:trace contextRef="#ctx0" brushRef="#br0" timeOffset="1811.37">-2146-631 102 0,'0'0'168'15,"0"0"-16"-15,0 0-8 0,0 0-1 0,0 0-3 16,0 0-9-16,0 0-9 0,-22 18-3 0,18-12-11 16,-4 5-7-16,1-1 0 0,0 1-6 0,1 0-4 15,-1 0-6-15,1 1-5 0,1 1-4 0,0 1-5 16,0-1-8-16,1-4-5 0,2 4-4 0,0-5-6 15,-2 3-3-15,4 2-4 0,-1-5-4 0,1-8-6 16,0 17 0-16,-3-8-4 0,3-9-3 0,-1 15-18 16,1-15-17-16,1 10-14 0,-1-10-17 0,5 13-23 15,-1-8-20-15,-4-5-25 0,13 3-17 0,-13-3-20 0,18-2-167 16,-18 2-340-16,20-10 150 0</inkml:trace>
          <inkml:trace contextRef="#ctx0" brushRef="#br0" timeOffset="2295.56">-1975-545 180 0,'0'0'191'15,"0"0"-16"-15,0 0-21 0,0 0-17 0,0 0-15 16,0 0-11-16,0 0-10 0,0 0-8 0,0 0-6 16,7 22-5-16,-7-22-8 0,-4 13-8 0,4-13-8 15,-1 15-6-15,-1-7-1 0,2-8-7 0,-5 16-1 16,2-7-7-16,3-9 1 0,-2 13-4 0,2-13-2 15,-4 10-7-15,4-10-1 0,-1 8 0 0,1-8 0 16,0 0-6-16,-2 9 4 0,2-9 0 0,0 0-2 16,0 0-2-16,0 0-2 0,0 0-3 0,0 0 4 15,0 0-5-15,0 0 2 0,0 0-1 0,0 0-5 16,15-27-6-16,-11 20 6 0,2-3 1 0,1-1-4 16,-4 4-3-16,5-4 4 0,-2 2 0 0,-1-3 0 15,1 2-1-15,-2 1-1 0,1 2-1 0,-1 1 2 0,-4 6 5 16,11-11 6-16,-7 4-7 0,-4 7 5 15,8-7-3-15,-8 7-2 0,9-8-2 0,-9 8 2 16,4-5-1-16,-4 5-3 0,8-6-2 0,-8 6 3 0,0 0-4 16,0 0 5-16,0 0-2 0,0 0 0 15,19 6 6-15,-19-6-1 0,7 6-1 0,-7-6 5 16,9 11 2-16,-7-5 2 0,2 0 0 0,-1 2-3 16,-3-8 0-16,4 17 4 0,0-11-6 0,-2 0 6 0,1 3-4 15,-2 1 1-15,2-2 1 0,-3-8-1 0,4 15-4 16,-3-5 1-16,-1-10-2 0,3 12 1 15,-2-5-1-15,-1-7-13 0,-1 12-16 0,1-12-19 0,0 0-14 16,-3 15-12-16,3-15-20 0,-2 6-8 0,2-6-17 16,0 0-12-16,0 0-18 0,0 0-14 0,0 0-147 15,0 0-324-15,0 0 144 0</inkml:trace>
          <inkml:trace contextRef="#ctx0" brushRef="#br0" timeOffset="2555.48">-1622-715 42 0,'0'0'192'15,"0"0"-26"-15,8-5-6 0,-8 5-18 0,0 0-6 16,0 0-9-16,0 0-14 0,9 14 0 0,-9-14-5 16,5 11 4-16,-1-4-6 0,-1 8-6 0,2-3-13 15,-2-2 2-15,-2 5-7 0,0-3-9 0,1 1-5 16,0 2-1-16,-4-3-9 0,7 2-3 0,-5 0-5 0,3-1-4 15,-6 0-7-15,2 1 0 0,-3 1-3 16,1-3-4-16,-1 0-3 0,2 0-17 0,-2 1-17 16,-3-1-23-16,-3-3-23 0,-1 0-29 0,3 0-15 15,2-2-35-15,2-3-23 0,4-4-171 0,-12 6-349 0,12-6 156 16</inkml:trace>
          <inkml:trace contextRef="#ctx0" brushRef="#br0" timeOffset="3012.2">-1345-1089 60 0,'0'0'168'0,"0"0"-4"15,16 0-7-15,-16 0-11 0,13 6-8 0,-5-2-14 16,4 5-15-16,-1-1-3 0,1 4 1 0,1 1-4 16,0 5-6-16,2 1-5 0,-4 2-6 0,5 7-1 15,-4-7-4-15,1 13-7 0,-4-5-5 0,-2 8-3 16,-6-2-5-16,-2 6-5 0,-6-3-6 0,-5 20 0 16,-1-14-5-16,-13 11-1 0,-3 3-4 0,-5-8-16 15,3 3-19-15,-4-1-23 0,6-12-21 0,-8 7-31 16,10-14-14-16,-1 3-7 0,9-8-16 0,2-1 5 15,1-7-10-15,7-3-1 0,-1-2-5 0,3-2-142 16,-2-3-279-16,4 0 123 0</inkml:trace>
        </inkml:traceGroup>
        <inkml:traceGroup>
          <inkml:annotationXML>
            <emma:emma xmlns:emma="http://www.w3.org/2003/04/emma" version="1.0">
              <emma:interpretation id="{DC3B3545-4961-4AEE-8C47-F886C729B5A3}" emma:medium="tactile" emma:mode="ink">
                <msink:context xmlns:msink="http://schemas.microsoft.com/ink/2010/main" type="inkWord" rotatedBoundingBox="19378,3518 21087,3600 21034,4709 19325,4627"/>
              </emma:interpretation>
            </emma:emma>
          </inkml:annotationXML>
          <inkml:trace contextRef="#ctx0" brushRef="#br0" timeOffset="-36740.77">0 34 168 0,'0'0'166'15,"0"0"-5"-15,0 0-3 0,0 0-6 0,28-1-8 16,-28 1-5-16,18 0-5 0,-3 0-5 0,-2 1-2 16,2-2-6-16,0 1-8 0,2-2-4 0,0 2-10 15,6-4-3-15,1 3-13 0,-1 0-5 0,1 1-9 16,-2-4-8-16,0 1-4 0,-7 3-5 0,2 0-6 16,-2 0-7-16,2 0-8 0,-5-3-13 0,1 0-15 15,-2 3-17-15,2 0-19 0,-3 0-16 0,-10 0-21 0,18-2-14 16,-7 2-23-16,-1 0-17 0,-10 0-30 0,19-4-166 15,-11 2-347-15,3-2 154 0</inkml:trace>
          <inkml:trace contextRef="#ctx0" brushRef="#br0" timeOffset="-39621">300-255 59 0,'0'0'145'0,"0"0"-16"16,0 0-13-16,2-7-10 0,-2 7-3 16,0 0-13-16,8-5-4 0,-8 5-2 0,0 0-6 0,7-8-3 15,-7 8-8-15,5-7-6 0,-5 7-6 0,8-6-3 16,-8 6-4-16,10-6 2 0,-4 1-2 15,-6 5-1-15,9-7-3 0,-1 2-1 0,-8 5 6 0,9-9-8 16,0 4-6-16,-1 0-1 0,-2-1 0 0,1 0 0 16,6-3-9-16,-7 3 1 0,1 0 0 0,3-4-2 15,0 2-4-15,0 0 0 0,-3-3-1 0,2 3 4 16,0-1-7-16,0-2-1 0,-4 2 1 0,0 3-4 16,3-3 2-16,-1-1-4 0,-2 1-3 0,0 0 1 15,2 0 0-15,-2 3 0 0,-1-7-1 0,-1 5-4 16,1-2 0-16,-4 10 2 0,2-12-2 0,-2 12-2 15,-2-13 1-15,2 13-1 0,-7-13-3 0,2 8 1 16,5 5 1-16,-11-12 1 0,6 9-6 0,5 3 3 16,-13-6-1-16,4 2 2 0,9 4-2 0,-15-7 1 15,6 7-5-15,9 0 5 0,-18-4 0 0,18 4 1 16,-17 0-2-16,17 0 4 0,-18-1-1 0,10 2 5 16,8-1-4-16,-20 2 4 0,14 2 1 0,6-4 0 15,-15 1 0-15,15-1-4 0,-11 5 6 0,3-2-3 0,8-3-2 16,-12 6 2-16,12-6 2 0,-9 6-1 15,4-1-3-15,5-5 5 0,-10 9-2 0,10-9 2 16,-5 8-2-16,5-8-2 0,-6 14 0 0,4-8 4 16,2-6 4-16,-4 14-2 0,3-6 3 0,1-8-2 0,-1 16 1 15,2-7 7-15,-2 1 7 0,1-10 5 0,0 20-1 16,0-7-2-16,1 2-3 0,-1-5 0 0,0 3 4 16,0 1-2-16,0-1 2 0,0 1-4 0,0-1 1 15,1 1-2-15,2 1 5 0,-6-1 3 0,3 1 0 16,4-1-6-16,-4 1-2 0,0 1 3 0,2 3-1 15,-4-4 0-15,2-2 4 0,0 2-5 0,-1 1 4 16,1 4-3-16,-4-4 6 0,3-1-3 0,0 0-1 16,-2 0-2-16,2 1-1 0,-1 0 0 0,0-2-2 15,2 3-1-15,0-3-1 0,-2 2 3 0,1-1 1 16,1 1 3-16,0 5-2 0,-3-6-4 0,3-1 2 16,0 5-1-16,0-3-1 0,-1-1-2 0,1 0 2 15,0 0 0-15,0-2-4 0,-2 5 0 0,-1-3-1 16,2 0-2-16,-1 0-4 0,0 1 2 0,0-1-3 0,1-3 1 15,-3 3-1-15,3 1 0 0,0-4-1 16,-2-1 3-16,2 3-3 0,1-2 2 0,0-3-2 16,0-9-2-16,0 16 2 0,0-7-2 0,0-9-2 15,0 15 2-15,0-15-1 0,-2 12-3 0,2-12 4 16,2 12 1-16,-2-12-3 0,0 10 1 0,0-10-5 0,0 12 1 16,0-12-8-16,1 12-13 0,-1-12-13 15,0 8-16-15,0-8-17 0,0 0-11 0,0 0-17 0,0 0-21 16,-3 16-22-16,3-16-21 0,-5 4-28 15,5-4-25-15,0 0-216 0,-13 0-461 0,13 0 205 0</inkml:trace>
          <inkml:trace contextRef="#ctx0" brushRef="#br0" timeOffset="-36737.78">835-174 98 0,'0'0'130'0,"0"0"-4"0,0 0-3 16,-16-5 2-16,16 5-4 0,0 0 0 0,-22 6-5 16,14-1 0-16,-3-1 4 0,0 3-3 0,-3 2-4 15,3-1-10-15,0 3 0 0,-2 2-4 0,-3-1-4 16,5 0-1-16,-1 4-1 0,5-4-9 0,1 0-4 15,-3-2-9-15,3 3-6 0,0 1-3 0,5-4-9 16,-5 2-6-16,5 2 0 0,-3-2-5 0,4-2-2 16,3 2-1-16,-2-2-7 0,0 4-1 0,3-2-6 15,-1-2 0-15,2-4-2 0,0 5-9 0,2 0-20 16,3 0-25-16,-2-5-23 0,1 2-24 0,3-3-25 0,0 3-17 16,0-7-27-16,3 0-21 0,0-1-37 0,-2 2-109 15,4-5-340-15,0 0 151 0</inkml:trace>
          <inkml:trace contextRef="#ctx0" brushRef="#br0" timeOffset="-36733.79">1078-10 53 0,'0'0'229'0,"0"0"-22"0,0 0-23 15,0 0-24-15,0 0-14 0,0 0-14 16,0 0-13-16,0 0-13 0,0 0-7 0,0 0-9 0,0 0-8 15,0 0-6-15,-9 32-7 0,9-32-4 0,-4 15-6 16,2-6-4-16,2-9-6 0,-2 13-5 0,2-13-5 16,-3 14-2-16,3-14-6 0,-1 13 0 0,-1-4-3 15,2-9-3-15,0 9-2 0,0-9-2 0,0 0-3 16,2 13-2-16,-2-13 1 0,0 0-1 0,0 0 2 16,1 9 0-16,-1-9 2 0,0 0-4 0,0 0-4 15,0 0-1-15,0 0 0 0,0 0-1 0,31-17 0 16,-21 9-3-16,-1-2 2 0,0 1-4 0,1-3-1 15,1 2 2-15,1-1 2 0,-2-1-5 0,-1 1 0 16,2-3 0-16,-2 5 2 0,-1-4 0 0,2 5-2 0,-2 1 2 16,-2 0 3-16,0-1 5 0,0 4 1 0,2-2 7 15,-8 6-6-15,8-8-3 0,-8 8 1 16,6-4-4-16,-6 4 0 0,7-8-3 0,-7 8 2 16,0 0-2-16,10-1 1 0,-10 1-2 0,0 0 0 0,16 4 0 15,-16-4-2-15,8 6 3 0,-4-2 1 0,-4-4-2 16,10 11 5-16,-6-3-1 0,1-2-1 0,1 2 3 15,-1-1-2-15,0-1-1 0,0 4-1 0,2-3 1 16,-4-1-4-16,2 3 3 0,0-3-2 0,-1 1 1 16,-1 2 0-16,0-3-1 0,-3-6 0 0,6 11-16 15,-6-11-13-15,2 11-16 0,1-6-11 0,-3-5-13 16,0 0-10-16,0 15-13 0,0-15-6 0,0 0-12 16,0 0-11-16,0 0-17 0,0 0-4 0,0 0-5 15,0 0-10-15,0 0-111 0,0 0-284 0,0 0 126 16</inkml:trace>
          <inkml:trace contextRef="#ctx0" brushRef="#br0" timeOffset="-36730.8">1510-259 16 0,'7'-11'180'0,"-2"6"-16"0,-5 5-15 0,9-7-11 15,-9 7-11-15,9-5-6 0,-2 2-6 0,-7 3-15 16,14 0 0-16,-14 0-15 0,13 6 2 0,-6-4-9 0,5 5-1 15,-1 2 6-15,0 2 0 0,1 2-3 0,-3 0-4 16,3 6-7-16,-1 0-1 0,1-1 1 16,-4 4-1-16,1-2-9 0,0 1 2 0,-3 0-6 0,-1-2-6 15,-1 5-5-15,-3-3-2 0,0-2-4 0,-2 2-1 16,1 1-4-16,-5-1-3 0,0-3 0 0,-3 2-10 16,-4 1-19-16,-2-6-18 0,0 3-22 0,-3-1-21 15,0 0-21-15,0-2-14 0,6-3-23 0,-1-5-29 16,0 2-20-16,2 1-151 0,-2-3-345 0,12-7 152 15</inkml:trace>
        </inkml:traceGroup>
        <inkml:traceGroup>
          <inkml:annotationXML>
            <emma:emma xmlns:emma="http://www.w3.org/2003/04/emma" version="1.0">
              <emma:interpretation id="{AC88902C-6622-4229-95F8-71107EAC9B6F}" emma:medium="tactile" emma:mode="ink">
                <msink:context xmlns:msink="http://schemas.microsoft.com/ink/2010/main" type="inkWord" rotatedBoundingBox="22126,3887 23042,3931 23027,4242 22111,4199"/>
              </emma:interpretation>
            </emma:emma>
          </inkml:annotationXML>
          <inkml:trace contextRef="#ctx0" brushRef="#br0" timeOffset="-36722.59">2776-178 104 0,'0'0'163'16,"6"-9"-10"-16,-6 9-9 0,0 0-3 0,7-8-5 15,-7 8-6-15,0 0-2 0,1-9-2 0,-1 9-5 16,0 0-6-16,4-7-5 0,-4 7-5 0,0 0-2 0,0 0-5 16,0 0-10-16,0 0-9 0,0 0-9 15,3-7-2-15,-3 7-9 0,0 0-6 0,0 0-8 16,0 0-8-16,0 0-8 0,0 0 0 0,0 0-5 0,0 0 1 15,0 0-5-15,0 0-3 0,0 0-1 0,0 0-1 16,-2 31-2-16,2-31 0 0,-1 17 0 0,-2-5 2 16,3-2-2-16,3 3 0 0,-3 1 2 0,0-3-1 15,1 1 1-15,1 1-3 0,-2-1 1 0,4 0 3 16,-3-2-7-16,3-1 2 0,-2 1-2 0,2 1-1 16,0-2 1-16,-2 0-2 0,0-2 1 0,1 1-4 15,-1 1 5-15,-2-9-3 0,7 10 2 0,-4-4-2 16,-3-6-2-16,5 6 0 0,-5-6 3 0,0 0 0 15,4 9 2-15,-4-9 6 0,0 0 10 0,4 7 8 16,-4-7 6-16,0 0 12 0,0 0 2 0,0 0 0 0,0 0-4 16,0 0-7-16,0 0-1 0,17-4-3 15,-17 4-5-15,15-9-2 0,-5 0-2 0,-1-1-6 16,2-1 0-16,1 2-4 0,0-3-1 0,2-1-5 0,-3 1 1 16,3-4 0-16,1-2-4 0,-2 1 2 0,1 3-13 15,-2-4-3-15,-4 6 2 0,2 0 1 0,-2 1 1 16,0-3 4-16,-2 2-1 0,1 1 7 0,-2 1-7 15,0 0-1-15,-2 3 2 0,-3 7 6 0,6-14-10 16,-6 14-2-16,4-8 4 0,-4 8-5 0,2-7 5 16,-2 7-22-16,0 0-15 0,0 0-14 0,0 0-21 15,0 0-5-15,0 0-13 0,0 0-14 0,0 0-15 16,0 0-14-16,0 0-20 0,0 0-17 0,0 0-13 16,0 0-12-16,0 33-168 0,2-26-392 0,-2-7 174 15</inkml:trace>
          <inkml:trace contextRef="#ctx0" brushRef="#br0" timeOffset="-36508.83">3384-153 126 0,'0'0'181'0,"0"0"-7"0,5-9-15 16,-5 9-13-16,0 0 0 0,0 0-3 0,4-9-11 15,-4 9-13-15,0 0-9 0,0 0-15 0,0 0-10 16,0 0-5-16,-15-8-14 0,15 8-6 0,-11-1-1 16,11 1-5-16,-15 0-7 0,5-4-5 0,10 4-1 15,-17 1-6-15,17-1-3 0,-17 4-8 0,17-4 2 0,-15 2-2 16,9 2-2-16,6-4-4 0,-13 5-2 0,13-5 1 16,-8 9-5-16,3-7-3 0,5-2 4 15,-5 10-1-15,5-10-3 0,-6 7-4 0,6-7 3 0,0 0-1 16,0 11 0-16,0-11 0 0,0 0-1 0,9 14-1 15,-3-12 0-15,-6-2-9 0,9 9 10 0,-1-3-2 16,-2-1-1-16,1 1-2 0,2-2 2 0,-5 2 1 16,2-2-2-16,4-1 3 0,-4 3-5 0,-1 0 1 15,2 1 0-15,-1-2 2 0,1-1-1 0,1 5 0 16,-4-3-1-16,4 0-4 0,-5 0 4 0,3-1 1 16,0 2 0-16,-2-1-1 0,-4-6 0 0,7 9 1 15,-2 0 3-15,-1-4-5 0,-4-5 3 0,5 11 1 16,-5-11 1-16,3 6-1 0,-3-6 3 0,0 0 6 15,4 9 8-15,-4-9 9 0,0 0 11 0,0 0 0 16,0 0 1-16,-11 8-5 0,11-8-3 0,-16 0-3 16,16 0 1-16,-19-1-5 0,8 1-4 0,-2-1-1 15,2-2-1-15,-4 2-3 0,3 0 2 0,2-3-4 16,10 4 0-16,-17 0-3 0,17 0-2 0,-17-3-5 16,8 0-13-16,9 3-14 0,-11 0-17 0,11 0-21 15,0 0-24-15,0 0-35 0,0 0-26 0,0 0-32 16,0 0-20-16,0 0-159 0,0 0-383 0,0 0 170 15</inkml:trace>
          <inkml:trace contextRef="#ctx0" brushRef="#br0" timeOffset="-36222.99">3654 65 71 0,'0'0'243'16,"0"0"-15"-16,0 0-23 0,0 0-19 0,0 0-8 0,0 0-6 16,0 0-2-16,13-10-2 0,-13 10-2 0,6-6-2 15,-6 6-5-15,0 0-2 0,5-6-2 0,-5 6 1 16,0 0-18-16,5-15-9 0,-5 15-8 16,1-7-14-16,-1 7-10 0,0 0-7 0,0 0-10 15,-1-15-12-15,1 15-8 0,0 0-9 0,0 0-19 0,-9-7-26 16,9 7-19-16,0 0-23 0,0 0-26 15,-17 1-19-15,17-1-18 0,0 0-19 0,-14 6-26 0,14-6-25 16,-11 6-21-16,11-6-24 0,-6 4-192 0,6-4-438 16,0 0 194-16</inkml:trace>
        </inkml:traceGroup>
        <inkml:traceGroup>
          <inkml:annotationXML>
            <emma:emma xmlns:emma="http://www.w3.org/2003/04/emma" version="1.0">
              <emma:interpretation id="{CA439C48-8271-4BA4-BE70-ACC85B8FD89C}" emma:medium="tactile" emma:mode="ink">
                <msink:context xmlns:msink="http://schemas.microsoft.com/ink/2010/main" type="inkWord" rotatedBoundingBox="24031,3642 26470,3759 26408,5047 23969,4930"/>
              </emma:interpretation>
            </emma:emma>
          </inkml:annotationXML>
          <inkml:trace contextRef="#ctx0" brushRef="#br0" timeOffset="-35117.83">4977-284 16 0,'0'0'169'0,"0"0"-13"15,0 0-17-15,0 0-15 0,0 0-11 0,0 0-3 16,0 0-13-16,0 0-4 0,0 0-6 0,0 0-3 16,8 15-1-16,-8-15 3 0,0 14 1 0,0-14-3 15,-4 14-4-15,3-2-10 0,-2-1 0 0,1 2 0 16,-4-1-2-16,1 1-4 0,1-1-6 0,-4 0 0 15,2 1-7-15,-3-1 0 0,1 0 2 0,-4-1-3 0,2-1-4 16,-2 0 1-16,-3-1-5 0,1-3 2 0,1 0-5 16,-3 0 0-16,-2-3-5 0,5 0 1 0,-4 1-3 15,4-3-2-15,-4 0-1 0,3-1-6 16,2 0 2-16,-3-2 0 0,1-2-5 0,6 4-2 0,8 0 1 16,-17-9-1-16,11 5-5 0,2-2 2 15,4 6-6-15,-4-18-5 0,4 10-15 0,0 8-7 0,4-25-10 16,6 13-2-16,-3-3-5 0,3 5-3 15,7-7 1-15,-5 6 3 0,0 0 3 0,3 1 6 0,5-1 0 16,1 1 1-16,-1 2 0 0,-1 0 1 0,1 5 5 16,1 0 0-16,-4 0 3 0,5 3-1 0,-3 0 5 15,-3 0 3-15,1 2 3 0,4 2-1 0,-5 0-2 16,1 3 6-16,0-1 5 0,-2 2-4 0,-2 0 1 16,6 3 1-16,0 3 0 0,-3-1 1 0,1 2 0 15,0-1 1-15,-1 2-5 0,-2 4 2 0,2-3 3 16,-6 2-3-16,2 0 2 0,-1 3-3 0,-2-2 4 15,-4 4-3-15,-4-2 4 0,-1 9-1 0,0 1-3 16,-1 3 3-16,-4-2 2 0,-1 2 1 0,3 2-7 16,0-3 2-16,-2 2-4 0,2-4 3 0,3 2-4 15,0-2 5-15,-4-5-5 0,4-4 7 0,4 2 0 0,-8 6-5 16,4-9 2-16,0 1-3 0,0 0 4 0,0 4-2 16,0-9 0-16,0 6 2 0,0-2-1 15,-1-8 0-15,0 5 3 0,-2-3 0 0,3-1 7 0,-3-2-8 16,1-1 15-16,-1-3 5 0,-1-1-1 0,4-8 8 15,-5 16 8-15,2-10 12 0,-2 2 5 16,0-2 0-16,5-6 3 0,-15 5-3 0,6-5 4 16,9 0-2-16,-23 0-4 0,12-4-7 0,-6-1-3 0,3-2 0 15,-8-4-9-15,0 1-1 0,1-6-1 0,-2 1-4 16,-5-3-1-16,1-1-6 0,10 2 1 0,2-2 0 16,-1-1-6-16,0 3 3 0,7-1-4 0,0-2-4 15,4-2-8-15,0 1-5 0,7 1-11 0,1-4-10 16,6 2-6-16,1-2-7 0,9-4-8 0,-1-1-1 15,6 2-4-15,0 2-1 0,5 1 0 0,5-3 2 16,-2 4 4-16,2 1 1 0,0-3 3 0,0 5 6 16,-3-2 5-16,3 3 3 0,-1 1 2 0,-3-1 2 15,1 3 6-15,-2-1 4 0,-2-2 5 0,-3 5 12 16,-5 0 3-16,2-3 8 0,2 5 0 0,-6-3 5 16,2-1 6-16,-2 1 2 0,-5 4 11 0,0 0 0 15,3-4-4-15,-3 5 9 0,0 1-4 0,-2-3 4 16,-1 1-1-16,-1 1 5 0,1 0-1 0,-3 4 1 15,-2-3-3-15,-2 4 3 0,-2 5 3 0,11-11-6 16,-7 6-1-16,-4 5-1 0,5-6-8 0,-5 6-6 16,0 0-3-16,6-6 0 0,-6 6-4 0,0 0-4 15,0 0-2-15,0 0-3 0,0 0-6 0,6-6-4 16,-6 6-10-16,0 0-2 0,0 0-4 0,0 0 8 16,0 0-18-16,0 0-2 0,0 0 6 0,0 0-12 15,0 0-8-15,0 0-3 0,0 0-13 0,2 21-13 0,-2-21-18 16,0 0-17-16,5 10-23 0,-1-4-24 0,-4-6-24 15,6 11-40-15,-6-11-204 0,7 7-454 0,-4-3 201 16</inkml:trace>
          <inkml:trace contextRef="#ctx0" brushRef="#br0" timeOffset="-34274.63">5824-391 149 0,'0'0'182'0,"0"0"-9"15,0 0-13-15,0 0-15 0,0 0-16 0,0 0-13 16,0 0-10-16,0 0-9 0,0 0-3 0,0 0-4 16,-28 10-4-16,28-10 0 0,-12 11-13 15,-1-2 0-15,4 0-2 0,-1 1-1 0,0 2-7 0,-4 6 0 16,7-5-1-16,-3 4-1 0,0 2 1 0,0-4-4 15,1 5-2-15,4-2-5 0,-1-1-6 0,2-2-3 16,-1 5-2-16,3-5-2 0,-1 0-4 16,3 6-7-16,3 1 0 0,-1-8-4 0,1 0 1 0,-1 1 0 15,4 0-10-15,0-3-9 0,2 3-12 0,1-3-16 16,-4-2-12-16,7 1-18 0,-4 2-19 0,1-5-15 16,0 0-15-16,-3 0-13 0,4 2-20 0,-3-5-19 15,0 0-23-15,3-3-117 0,-5 3-317 0,-5-5 140 16</inkml:trace>
          <inkml:trace contextRef="#ctx0" brushRef="#br0" timeOffset="-33632.28">6151-121 107 0,'0'0'154'15,"0"0"-19"-15,0 0 0 0,0 0-6 0,0 0-14 16,0 0-5-16,0 0-7 0,0 0-5 0,0 0-6 0,0 32-6 15,0-32-3-15,0 16-6 0,0-16-4 16,0 21-7-16,0-15-7 0,0 3-7 0,0-9 5 0,0 16-9 16,0-7-4-16,0-9-5 0,0 15-4 15,0-8-1-15,0-7-3 0,0 12-4 0,3-3-3 16,-3-9-5-16,0 0 4 0,-3 12-4 0,3-12 3 0,0 0-1 16,0 0 5-16,0 9 8 0,0-9 16 0,0 0 8 15,0 0 2-15,0 0-9 0,0 0-2 0,0 0-6 16,0 0-9-16,0 0 0 0,0 0-4 0,8-27-2 15,-8 27-7-15,5-18-6 0,-1 10-5 0,1-6-3 16,1 4-5-16,0-3-3 0,2 1-2 0,1-2 1 16,-1 4-1-16,1-3 3 0,-1 5-1 0,-2-4-7 15,5 3 5-15,-2-1 0 0,-1 4 2 0,-2-3-4 16,2 4 2-16,-1 0 1 0,1 3-5 0,-8 2 4 16,14-6-2-16,-6 3 2 0,-8 3-1 0,14-6-1 15,-5 6 4-15,-9 0-2 0,15-2-2 0,-15 2 2 16,14 2 1-16,-6 1-2 0,-8-3 2 0,12 7-6 15,-4-5 8-15,-2 6-1 0,-1-3 3 0,3 1-3 16,-8-6 1-16,7 12-1 0,-2-3 4 0,-2-3-2 16,1 3 1-16,1-1-1 0,0 2 0 0,-2 0 1 15,1-4 2-15,-2 3-3 0,1-1 4 0,-1-1-3 16,4 3 2-16,-2-4-2 0,-4-6-7 0,2 12-11 0,-2-12-15 16,5 9-12-16,-5-9-2 0,3 7-11 15,-3-7-14-15,0 0-2 0,7 9 2 0,-7-9-30 16,0 0-28-16,0 0-22 0,0 0-154 0,0 0-328 0,14-19 145 15</inkml:trace>
          <inkml:trace contextRef="#ctx0" brushRef="#br0" timeOffset="-33352.85">6904-395 196 0,'13'7'186'0,"4"2"-6"0,-2 7-8 0,2 2 1 15,0 2-13-15,0-1-3 0,6 5-14 0,-3 1-4 16,-3 3-11-16,-8-6-8 0,4 7-11 0,-4-7-2 16,-1 5-11-16,-4-2-8 0,1 8-7 0,-8-8-7 15,1 6-4-15,-5 2-8 0,-3-2-3 0,-11 0-6 16,-4 2-8-16,-4-2-23 0,-5-2-38 0,0-1-46 15,-5 3-49-15,-4-6-40 0,4-3-64 0,-4 0-130 16,3-5-372-16,2-1 164 0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5:58.35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A6D3E5E-C79D-45AD-867D-FBEB356BC4B9}" emma:medium="tactile" emma:mode="ink">
          <msink:context xmlns:msink="http://schemas.microsoft.com/ink/2010/main" type="writingRegion" rotatedBoundingBox="6659,7251 9015,6797 9268,8111 6912,8564">
            <msink:destinationLink direction="with" ref="{B6595D67-9C02-4656-A1C7-2487639B08D7}"/>
          </msink:context>
        </emma:interpretation>
      </emma:emma>
    </inkml:annotationXML>
    <inkml:traceGroup>
      <inkml:annotationXML>
        <emma:emma xmlns:emma="http://www.w3.org/2003/04/emma" version="1.0">
          <emma:interpretation id="{407B7029-708E-4FCC-8896-F036B1FE56AB}" emma:medium="tactile" emma:mode="ink">
            <msink:context xmlns:msink="http://schemas.microsoft.com/ink/2010/main" type="paragraph" rotatedBoundingBox="6659,7251 9015,6797 9268,8111 6912,85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853C8D-D8C6-4D61-8E19-64FC8B2706B1}" emma:medium="tactile" emma:mode="ink">
              <msink:context xmlns:msink="http://schemas.microsoft.com/ink/2010/main" type="line" rotatedBoundingBox="6659,7251 9015,6797 9268,8111 6912,8564"/>
            </emma:interpretation>
          </emma:emma>
        </inkml:annotationXML>
        <inkml:traceGroup>
          <inkml:annotationXML>
            <emma:emma xmlns:emma="http://www.w3.org/2003/04/emma" version="1.0">
              <emma:interpretation id="{5A38FD28-0872-47E5-8283-3C6E6940F739}" emma:medium="tactile" emma:mode="ink">
                <msink:context xmlns:msink="http://schemas.microsoft.com/ink/2010/main" type="inkWord" rotatedBoundingBox="6659,7251 9015,6797 9268,8111 6912,8564"/>
              </emma:interpretation>
            </emma:emma>
          </inkml:annotationXML>
          <inkml:trace contextRef="#ctx0" brushRef="#br0">43 131 183 0,'0'0'191'0,"0"0"-8"0,0 0-8 0,0 0-10 0,2-10-5 16,-2 10-4-16,0 0-6 0,0 0-9 0,0 0-12 15,0 0-7-15,0 0-11 0,0 0-15 0,0 0-6 16,0 0-9-16,0 0-4 0,0 0-7 0,0 0-2 15,0 0-9-15,-19 19 0 0,14-13-5 0,1 0-4 16,1 5-2-16,-2-1-6 0,2-4 0 0,3-6-5 16,-2 21-7-16,-1-11-1 0,3 0-5 0,0-10 1 15,0 17-2-15,0-5-3 0,3-1 0 0,-1-1-1 16,1-1-4-16,-1-1-1 0,4 3 2 0,-1-4-6 16,1 2 0-16,0-3 4 0,-1 0-2 0,1-1 0 15,0 1-3-15,3-1 2 0,-1 0-5 0,-2-1 4 0,-6-4-2 16,20 2-1-16,-12-4 0 0,5-1 0 15,0 2-2-15,-4-2 4 0,0 1-4 0,7-3-2 16,-8 0 3-16,2-1 0 0,3 0-1 0,-2-3 1 0,-1 1-3 16,-2-2 2-16,1-3-2 0,-1-1 0 15,1 1-3-15,-1 3 3 0,-3-7-4 0,4 3 3 16,-1 0-1-16,-4 0 0 0,0-1 0 0,3 0-4 0,-4 4 6 16,0-5 0-16,-2 4-5 0,1 0 2 0,-1-1 0 15,3 1 2-15,-8 2-1 0,4 10 1 0,-3-15-2 16,-1 4 2-16,3 1 0 0,-4 4-1 0,5 6-2 15,-8-10 1-15,4 4-2 0,4 6 1 0,-16-7-2 16,16 7 2-16,-13-2-1 0,13 2-1 0,-19 2 3 16,4 0-1-16,2 4-1 0,2-3 0 0,-1 0 0 15,0 6-2-15,0-6 2 0,2 4 0 0,-2-1 1 16,4 5-2-16,-2-5-2 0,1 2-12 0,1 1-5 16,1-3-15-16,2 2-10 0,-2 2-8 0,1 0-16 15,2-1-12-15,0-2-17 0,4-7-13 0,-3 13-9 0,3-13-16 16,0 0-11-16,0 9-8 0,0-9-181 15,0 0-366-15,0 0 162 0</inkml:trace>
          <inkml:trace contextRef="#ctx0" brushRef="#br0" timeOffset="461.92">648-365 202 0,'0'0'201'15,"3"-10"-17"-15,-3 10-6 0,0 0-15 0,0 0-14 16,0 0-10-16,0 0-13 0,0 0-10 0,0 0-3 16,0 0-8-16,0 0-2 0,0 0 0 0,0 0-6 15,-29 30 2-15,24-13-3 0,-7 4-1 0,4 0-5 16,-1 3-6-16,0-1-3 0,1 4-10 0,-1 1 0 16,4 2-4-16,-5-6-2 0,7 8-8 0,-1-2-1 15,1 2-8-15,0-10 0 0,1 4-5 0,-1 4-2 0,3-5-6 16,3 1-3-16,-3 4-2 0,2-7-2 15,1 1 2-15,-3 0-3 0,3-2-2 0,1 2-3 16,-2-2-1-16,3 0-1 0,-5 0-4 0,6-2-3 0,-6-4-12 16,2 4-9-16,-2-7-14 0,3-2-17 0,-3 2-18 15,1-5-22-15,0 0-17 0,-1-8-22 0,4 16-18 16,-1-10-29-16,-3-6-31 0,8 5-217 0,-8-5-447 16,0 0 198-16</inkml:trace>
          <inkml:trace contextRef="#ctx0" brushRef="#br0" timeOffset="1444.69">921-87 81 0,'0'0'189'0,"6"-6"-17"0,-6 6-14 16,0 0-10-16,7-5-12 0,-7 5-12 0,10-2-9 15,-10 2-5-15,0 0-9 0,14 1-7 0,-14-1-6 16,10 3-9-16,-10-3-2 0,10 6-4 0,-5 3-2 15,-5-9 0-15,5 12-3 0,2-4-4 0,-7 0 1 16,5 3-2-16,-5 3-3 0,1-2-3 0,2 0-4 16,-6 2-2-16,2-1-7 0,1-1-1 0,-5 1-2 15,-1-2-7-15,4 3-1 0,-7-2-4 0,5 2 0 0,-4-2-4 16,-1 0-2-16,-2-3-5 0,-1 5-2 16,1-3-11-16,0-1-2 0,-1-1-3 0,1 0-8 0,-2-3-1 15,1 1-2-15,0-3 0 0,0-2-2 0,2 1-5 16,1-3 0-16,9 0-3 0,-20-3-5 0,11-1-3 15,4-5-4-15,-1 3-8 0,1-2 0 0,5 8 2 16,-2-20 2-16,2 6 6 0,0-2 0 16,5 4 5-16,0 0-2 0,0-1 5 0,2-1 2 0,3 3 5 15,-1-3-2-15,-1 3 5 0,1-1-1 0,2-2 6 16,-1 3 2-16,3 1 7 0,-1 0 2 0,3 1 2 16,-4-2 5-16,2 1 5 0,-1 0 0 0,5 4 3 15,-5-2-3-15,1 4 1 0,-4 0 0 0,0 2-5 16,2-2 0-16,-11 4-4 0,17-2-1 0,-17 2 4 15,17 3-4-15,-12 1 1 0,2 4 3 0,-1-1 1 16,4 1-1-16,-4 6 0 0,0-3 6 0,-3 5 1 0,2 1 1 16,0 5 3-16,-1-1-4 0,-1 1 2 15,-1 2 2-15,1 1-4 0,0-1-1 0,-1 10-1 16,2-5 3-16,1 8-5 0,-1-6-1 0,-1 4 1 0,0 0 3 16,-1-5-6-16,-2 2-1 0,3 2 1 15,-1-8-2-15,1-3 0 0,-2 11 0 0,5-6 2 16,-4-1-2-16,1-1 0 0,-3-2-4 0,2 8 0 0,-2-10 6 15,0 0-7-15,3 1 5 0,-6-1-2 0,3-2 2 16,-2 1 0-16,-1-7-2 0,3 2 0 0,-2-1 0 16,-4-4-1-16,2 1 1 0,-1-2 0 0,-3-1 0 15,4-1-1-15,-3 0 2 0,0-3-3 0,-1 0 2 16,-1 0 0-16,1-3-1 0,8-2 0 0,-17 0 0 16,17 0-1-16,-23-7 7 0,11 0-5 0,2 1 1 15,-2-4 1-15,1 1 2 0,2-5 1 0,-3-4 4 16,5-1-5-16,-1 0-1 0,4 3 1 0,1-5-1 15,-2 0 0-15,4-1 0 0,2 2-5 0,-1-2 1 16,5 0 1-16,0 3-3 0,5-4-1 0,-5 3-11 16,3-1-10-16,1 0-11 0,0 3-9 0,-1-1-21 15,4 2-14-15,-2 0-23 0,-3 3-15 0,2 1-37 16,-1-2-25-16,-2 2-190 0,2-1-394 0,-3-1 175 0</inkml:trace>
          <inkml:trace contextRef="#ctx0" brushRef="#br0" timeOffset="2307.63">1494-51 70 0,'0'0'183'16,"0"0"-15"-16,0 0-11 0,0 0-15 0,0 0-11 15,6 17-10-15,-6-17-7 0,0 0-5 0,0 14-7 0,0-14-6 16,0 13-5-16,0-13-12 0,-2 14-4 15,2-14-8-15,0 13-5 0,0-13-8 0,0 9-5 16,0-9-2-16,0 11-2 0,0-11-11 0,0 0 0 0,0 13-4 16,0-13-7-16,0 0 5 0,0 0-4 15,0 9-3-15,0-9-1 0,0 0-5 0,0 0 2 16,0 0-7-16,0 0-7 0,0 0 0 0,0 0-2 16,0 0-3-16,0 0-7 0,17-24-1 0,-15 18-1 0,4 0-3 15,0-4 4-15,2-3-3 0,-1 5 6 0,-5-3 0 16,3 1 2-16,1 2 2 0,-6 8 5 0,6-13 4 15,-1 7 4-15,-2-2 3 0,-3 8 7 0,9-10 4 16,-4 3 2-16,1 4 6 0,0-4-2 0,-6 7 4 16,5-10 2-16,1 6-1 0,-6 4-5 0,9-9-1 15,-9 9-1-15,9-4-4 0,-9 4-1 0,0 0-2 16,13-2 1-16,-13 2-3 0,0 0 3 0,0 0 7 16,12 10 5-16,-12-10 2 0,8 9-3 0,-4-4 5 15,-4-5-6-15,5 12 3 0,0-3-6 0,-5-2-6 0,3 1-1 16,-3-8-3-16,4 16 1 0,-4-9-6 15,0-7 3-15,0 20-1 0,0-10-1 0,0-10-7 16,0 16-8-16,0-7-18 0,0-9-16 0,-4 14-20 0,1-8-20 16,3-6-21-16,-5 13-19 0,5-13-18 0,-3 8-24 15,3-8-26-15,0 0-182 0,0 0-394 16,0 0 174-16</inkml:trace>
          <inkml:trace contextRef="#ctx0" brushRef="#br0" timeOffset="2578.45">1883-221 55 0,'0'0'265'0,"0"0"-25"0,0 0-24 16,15-1-22-16,-15 1-11 0,0 0-16 0,19 7-8 15,-13-2-8-15,0-2-12 0,2 6-12 0,1 0-8 16,-4 1-11-16,5-1-9 0,-5 3-8 0,0-2-11 15,-1 3-5-15,-1 1-6 0,2 0-8 0,-5 1-1 16,2-1-7-16,-2 3-4 0,-2 0-5 0,-3-1-3 16,2 3-5-16,-6 1-9 0,1-2-21 0,-1 1-22 15,-3-2-22-15,2-4-28 0,0 1-19 0,-1-2-34 16,0-1-25-16,5-3-25 0,-2 0-34 0,-1-2-143 16,-4 0-374-16,6-3 165 0</inkml:trace>
          <inkml:trace contextRef="#ctx0" brushRef="#br0" timeOffset="2995.51">2202-612 174 0,'8'8'236'0,"1"4"-9"0,-1 0-8 0,4 6-6 15,2 1-7-15,-1 3-9 0,-1-3-8 0,0 10-9 16,-4-7-8-16,6 9-15 0,-7-1-12 0,1 1-8 15,-3 5-16-15,-5-2-8 0,0 7-11 0,-5-3-11 16,-3-1-8-16,-1 0-4 0,-6 6-10 0,-2-1-12 16,-8 12-17-16,-1 0-23 0,4-15-26 0,-12 15-35 15,-1-3-25-15,1 0-35 0,0-2-37 0,6-12-27 16,5-1-30-16,-6-3-43 0,2-4-134 0,0-5-407 0,5-2 180 16</inkml:trace>
          <inkml:trace contextRef="#ctx0" brushRef="#br0" timeOffset="5758.01">1421-289 90 0,'0'0'103'0,"0"0"-4"0,0 0-14 16,0 0 2-16,0 0-11 0,0 0-3 0,0 0 8 15,0 0 7-15,0 0-9 0,0 0 6 0,0 0-19 16,0 0 16-16,0 0-2 0,-8-15-4 0,8 15 2 0,0 0 1 16,0 0 4-16,5-6-5 0,-5 6-5 0,0 0-1 15,0 0-1-15,0 0-1 0,0 0-2 0,0 0-9 16,0 0-2-16,0 0 1 0,0 0-6 0,0 0-4 15,0 0-3-15,0 0-3 0,0 0 0 0,0 0-5 16,0 0-1-16,0 0-3 0,0 0 2 0,0 0-7 16,0 0-2-16,0 0-2 0,0 0 0 0,0 0-3 15,0 0 0-15,0 0-2 0,0 0-1 0,0 0-1 16,0 0 7-16,0 0-5 0,-23 15 5 0,23-15 0 16,-6 9 0-16,6-9-1 0,-8 9 2 0,8-9-3 15,-9 9-2-15,7-3 0 0,2-6-1 0,-9 7 0 16,3-4-3-16,6-3-1 0,-9 9 1 0,9-9 0 15,-5 9-5-15,2-2-2 0,3-7-1 0,0 0-2 16,-6 15 2-16,6-15-3 0,-3 8 1 0,3-8 0 16,-2 14 0-16,2-14-1 0,0 8 0 0,0-8-1 15,0 12 2-15,0-12 1 0,-3 12-1 0,3-12 2 0,-3 7-2 16,3-7 0-16,-2 14 2 0,2-14 1 0,-2 10-3 16,2-10 5-16,2 12 3 0,-2-12 2 0,-2 10-1 15,2-10-4-15,-2 13-1 0,2-13 0 0,-2 11 2 16,2-11-4-16,-1 12 3 0,1-12 0 0,1 9-3 15,-1-9 0-15,-1 13-1 0,1-13-2 0,0 0 2 16,0 13-5-16,0-13 4 0,0 13-5 0,0-13 3 16,1 11-1-16,-1-11 0 0,2 9-1 0,-2-9 0 15,0 11 2-15,0-11 2 0,0 11 0 0,0-11 0 16,2 8-1-16,-2-8 1 0,4 9-2 0,-4-9-2 16,3 10 3-16,-3-10-1 0,3 9-5 0,-1-4 7 15,-2-5-5-15,1 11 2 0,-1-11-3 0,6 11 4 16,-6-11-4-16,-4 12 4 0,4-12-3 0,0 9 1 15,0-9 2-15,4 10 1 0,-4-10-5 0,0 9 4 16,0-9 1-16,0 0 0 0,2 13-2 0,-2-13 3 16,6 6 0-16,-6-6 6 0,0 0 1 0,0 0 1 0,3 7-2 15,-3-7 4-15,8 4 1 0,-8-4 1 0,0 0-6 16,8 4-1-16,-8-4-1 0,0 0 1 0,0 0 0 16,9 3-1-16,-9-3-2 0,0 0 2 0,0 0-5 15,0 0-6-15,0 0-17 0,0 0-8 0,0 0-24 16,0 0-31-16,0 0-38 0,0 9-45 0,0-9-53 15,0 0-65-15,0 0-161 0,0 0-480 0,0 0 213 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6:08.60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1BFE0BD-BA3D-458C-8EA8-0605C8C235EA}" emma:medium="tactile" emma:mode="ink">
          <msink:context xmlns:msink="http://schemas.microsoft.com/ink/2010/main" type="writingRegion" rotatedBoundingBox="14035,5764 16604,5467 16717,6446 14148,6743">
            <msink:destinationLink direction="with" ref="{247B0726-9191-428C-BF15-1B5CD871F49F}"/>
          </msink:context>
        </emma:interpretation>
      </emma:emma>
    </inkml:annotationXML>
    <inkml:traceGroup>
      <inkml:annotationXML>
        <emma:emma xmlns:emma="http://www.w3.org/2003/04/emma" version="1.0">
          <emma:interpretation id="{9EFB2BB2-4CA4-42FD-A957-7CC96F7E0009}" emma:medium="tactile" emma:mode="ink">
            <msink:context xmlns:msink="http://schemas.microsoft.com/ink/2010/main" type="paragraph" rotatedBoundingBox="14035,5764 16604,5467 16717,6446 14148,6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D3C878-E40B-46AE-86BA-11987370C224}" emma:medium="tactile" emma:mode="ink">
              <msink:context xmlns:msink="http://schemas.microsoft.com/ink/2010/main" type="line" rotatedBoundingBox="14035,5764 16604,5467 16717,6446 14148,6743"/>
            </emma:interpretation>
          </emma:emma>
        </inkml:annotationXML>
        <inkml:traceGroup>
          <inkml:annotationXML>
            <emma:emma xmlns:emma="http://www.w3.org/2003/04/emma" version="1.0">
              <emma:interpretation id="{8A7FA28E-DBFA-4515-B179-84DAC51BAD36}" emma:medium="tactile" emma:mode="ink">
                <msink:context xmlns:msink="http://schemas.microsoft.com/ink/2010/main" type="inkWord" rotatedBoundingBox="14035,5764 16604,5467 16717,6446 14148,6743"/>
              </emma:interpretation>
            </emma:emma>
          </inkml:annotationXML>
          <inkml:trace contextRef="#ctx0" brushRef="#br0">4 109 53 0,'0'0'146'15,"0"0"-8"-15,-6-14-8 0,6 14-6 0,0 0 1 16,4-9 0-16,-4 9 1 0,0 0-5 0,3-10-7 0,-3 10 4 16,0 0-1-16,4-12-3 0,-4 12 0 0,0 0 3 15,-3-11-2-15,3 11-2 0,0 0 0 0,0 0 1 16,0-14-3-16,0 14-6 0,0 0-2 0,0 0-5 16,0 0-6-16,0-9-6 0,0 9-12 0,0 0-7 15,0 0-8-15,0 0-9 0,0 0-8 0,0 0-4 16,0 0-6-16,0 0-4 0,0 0-1 0,0 0-4 15,0 0-1-15,-1 35 0 0,2-27-2 0,2 6 1 16,-1 0 1-16,1-2-6 0,0 4 1 0,2-3-1 16,1 1-2-16,1 0 0 0,-2-1-3 0,2-1 2 15,1 1 0-15,-5 2-1 0,7-3-3 0,-4 1 2 16,-1-7-2-16,2 2 2 0,-2 0-6 0,2-2 0 16,-3-1 1-16,-4-5 3 0,7 11-1 0,-7-11 3 15,11 5-6-15,-11-5 7 0,10 1-4 0,-10-1-1 0,0 0-2 16,16-1 2-16,-16 1 0 0,12-7-1 15,-4 1-1-15,-2 0 1 0,-1-1-4 0,1 2-1 16,0-7-1-16,1 2-4 0,-2-2 1 0,2 1 2 0,-1 1-2 16,-2-3-3-16,1 1 3 0,-1 0-2 0,-1 3 5 15,-1-1-6-15,1-2 6 0,-2 3 2 0,-1 9-4 16,2-15-1-16,-1 9 2 0,-1 6 3 0,0 0-4 16,4-12 6-16,-4 12-6 0,0 0 1 0,0 0-3 15,1-10-1-15,-1 10-1 0,0 0-2 0,0 0 6 16,0 0-2-16,0 0 2 0,0 0 1 0,0 0-6 15,0 0 1-15,7 24 2 0,-7-24 5 0,4 15-7 16,-4-8 4-16,4 5 3 0,-1 0-4 0,0-5 0 16,0 5 5-16,2 0-2 0,1-3 1 0,2 1 1 15,-5-3 0-15,2 1-1 0,2-2 0 0,-2 0 3 0,3 0-1 16,1-2 3-16,-1-2 0 0,-8-2-6 16,17 6 3-16,-7-6 4 0,1 0-4 0,0 0 3 15,2 0-6-15,-13 0-1 0,19-4 6 0,-10 0-4 16,0-3 6-16,4-1 1 0,-4 1-3 0,0-2-10 15,-1-2 4-15,1 0 5 0,-2-1-2 0,-2-1 3 16,-1-1-1-16,0 0-1 0,1 0 0 0,-3-1-6 16,-2 0 8-16,0 3-5 0,0-2-1 0,0 3 2 0,-2-1-3 15,1 2 2-15,1 10-2 0,-5-17 4 16,5 17-8-16,-4-10-7 0,4 10-12 0,-7-8-22 16,7 8-13-16,0 0-15 0,-8-7-15 0,8 7-21 0,0 0-14 15,0 0-13-15,0 0-19 0,0 0-6 0,0 0-10 16,-17 12-6-16,17-12-42 0,0 0-125 0,0 0-373 15,0 0 166-15</inkml:trace>
          <inkml:trace contextRef="#ctx0" brushRef="#br0" timeOffset="304.16">791-292 3 0,'2'-11'208'0,"-2"11"-6"0,0 0-9 16,1-9-10-16,-1 9-18 0,0 0-19 0,0 0-10 16,0 0-10-16,0 0-5 0,0 0-6 0,0 0-10 15,0 0-4-15,-20 27-2 0,17-12-6 0,-4 0-3 16,2 0 1-16,-1 7 4 0,0-1-7 0,1 1-1 16,0 1-9-16,1 0-1 0,1-2-4 0,2 4-1 15,-1-3-7-15,-1 1-7 0,3-2-6 0,0 0-5 16,0-2-6-16,0 3-1 0,-3-8-3 0,6 6-7 0,-6-7-2 15,6 2-3-15,-2-2 0 0,1 1-3 0,-2-2-10 16,0-3-17-16,0-9-24 0,0 16-24 0,2-8-29 16,-2-8-32-16,1 13-28 0,-1-13-29 0,6 6-58 15,-6-6-172-15,0 0-435 0,14-4 193 0</inkml:trace>
          <inkml:trace contextRef="#ctx0" brushRef="#br0" timeOffset="1044.03">1130-110 35 0,'4'-9'206'0,"-4"9"-22"0,0 0-15 15,0 0-15-15,0 0-16 0,0 0-11 0,0 0-8 16,0 0-2-16,0 0-6 0,0 0-9 15,0 0-2-15,16 15-5 0,-16-15 4 0,0 12-3 16,0-12 0-16,1 17-9 0,2-7-3 0,-6-1-7 0,3 1 0 16,-1 4-5-16,0-1-5 0,-3-1-7 0,1-1-1 15,-2 3-8-15,-2-2-5 0,-2 1-2 16,1-2-3-16,-3 0-5 0,-5 6-3 0,-1-6-2 0,1-1-1 16,3-1-5-16,-9 2-5 0,4-4-7 0,1-1 0 15,0-2-5-15,2 0-1 0,-2-2-2 0,2 1-3 16,0-3 0-16,1 1-2 0,5-5 0 0,-3 1-10 15,3 0-5-15,1-3-8 0,8 6-8 0,-9-15-7 16,6 5-4-16,3-4-10 0,0 14-3 0,7-23 4 16,-1 10 6-16,5 2 0 0,-3-3 3 0,1 2 8 15,3 2 2-15,-1-1 5 0,2 0-1 0,0 3 4 16,2-2 5-16,-2 1 5 0,4 0 11 0,1 1 4 16,-1 2 10-16,-4 1 8 0,3-1 3 0,-2 1 2 15,2 0 1-15,-4 4 2 0,3-3-1 0,-1 4 0 16,1 0 1-16,0 3 2 0,-1-1-6 0,0 2 7 15,1 2-2-15,-1 0-5 0,-1 0 0 0,2 4 1 16,-4 1-3-16,0 1 4 0,3 3-5 0,-2 2 0 16,-2-1-1-16,1 3 1 0,-2 0-2 0,-1 3 1 15,1-3-5-15,1 3 0 0,0-3-5 0,-3 4 5 16,0-2-3-16,0 4 2 0,-1-3-4 0,2 7 4 0,-2 2-4 16,0-7 0-16,-4-1 0 0,2-1 0 0,-1 3-3 15,-1-3 1-15,0 0-2 0,-2-2 1 0,0 2 2 16,-2-3-1-16,-1-2-3 0,0-3 5 0,-2 1 0 15,-3-1-3-15,4-1-1 0,-7-3 5 0,2 2 0 16,1-2 2-16,-3-1 4 0,0-4-2 0,-3 1 0 16,-1-3 1-16,2 1 7 0,0-4 2 0,-1 1-3 15,0-2 6-15,-1-3-1 0,1 0 5 0,2-4-6 16,-2 0 3-16,2-2 1 0,3-2-5 0,0-2-2 16,-2-5-2-16,5-1-3 0,-1-1-2 0,6-1-3 15,1-10-3-15,1 7 3 0,4 1-3 0,2-10-11 0,3 3-6 16,2 9-3-16,-1 0-7 0,-4 1-6 15,4 0-8-15,1 4-6 0,-2 4-15 0,-2 0-22 16,-2 1-21-16,5 3-19 0,-5 0-19 0,5 0-26 16,-3 0-23-16,1 3-39 0,-3 2-171 0,0-5-426 15,0 3 189-15</inkml:trace>
          <inkml:trace contextRef="#ctx0" brushRef="#br0" timeOffset="1368.41">1558-156 76 0,'0'0'228'0,"0"0"-21"15,0 0-20-15,0 0-15 0,0 0-4 0,0 0-6 16,0 0-8-16,0 0-7 0,-17 21-7 0,17-21-8 15,-5 15-8-15,1-5-5 0,-4 2-6 0,5 0-9 16,-2 3 0-16,0-3-10 0,2 1-1 0,1 2-10 16,-1-2 1-16,0 0-13 0,3 0-3 0,0-3-5 15,3 4-8-15,-2-1-8 0,1-5-2 0,0 0 1 16,1 4-8-16,1-3-1 0,-4-9-10 0,2 16-14 16,-2-7-23-16,0-9-21 0,6 9-17 0,-1-5-23 15,-5-4-19-15,5 8-23 0,-5-8-25 0,0 0-20 16,14-4-24-16,-14 4-212 0,15-9-426 0,-9-1 189 0</inkml:trace>
          <inkml:trace contextRef="#ctx0" brushRef="#br0" timeOffset="1820.21">1729-71 179 0,'0'0'216'0,"0"0"-21"15,0 0-23-15,0 0-17 0,0 0-17 0,0 0-8 0,0 0-12 16,0 0-7-16,0 0-10 0,7 20-8 0,-7-20-4 15,-3 11-4-15,3-11-8 0,0 12-5 0,0-12-2 16,-1 15-4-16,1-15-5 0,-3 15-7 0,3-8-6 16,0-7-1-16,0 12-5 0,0-12-4 0,0 0-4 15,1 13-4-15,-1-13-5 0,-3 9-2 0,3-9-3 16,0 0 2-16,0 0-1 0,0 0-2 0,0 0-2 16,0 0 4-16,0 0-6 0,0 0 0 0,0 0-3 15,0 0-6-15,0 0-5 0,22-21-6 0,-16 15-4 16,1-4-2-16,-1-1 3 0,5-1-1 0,-5 0 2 15,2 1 0-15,-1 1 4 0,-1-1-2 0,0 3 7 16,-1 1-2-16,-3 0 6 0,4 1 18 0,-6 6 4 16,6-12 5-16,-6 12 6 0,5-7 2 0,-5 7-3 15,6-6-2-15,-6 6-6 0,0 0-1 0,0 0-5 0,5-9-4 16,-5 9-6-16,0 0 5 0,0 0-1 0,0 0 1 16,12 13 2-16,-12-13 3 0,2 11 0 0,2-5-1 15,-4-6 5-15,7 16 3 0,-3-10-6 16,-2 3 3-16,2-1-5 0,-3 0-1 0,3 0-2 0,-2 1-3 15,2-2 2-15,-3 2-3 0,-1-9 0 0,6 14-2 16,-4-6-5-16,-2-8-11 0,2 12-17 0,-2-12-20 16,2 9-17-16,-2-9-18 0,0 0-23 0,0 13-19 15,0-13-18-15,0 0-28 0,0 0-19 0,0 0-35 16,0 0-161-16,0 0-407 0,0 0 180 0</inkml:trace>
          <inkml:trace contextRef="#ctx0" brushRef="#br0" timeOffset="2072.7">2076-216 185 0,'0'0'225'0,"9"-5"-26"0,-9 5-22 16,12-1-9-16,-12 1-16 0,0 0-8 0,18 4-16 0,-12 2-3 16,0-1-9-16,1 1-4 0,-1 2-3 0,0 3-5 15,2 1-2-15,-4-2-3 0,1 3 0 0,0-1-9 16,1 0-5-16,-2 3-13 0,-4-3 2 15,0 3-10-15,1 1-6 0,0-2-3 0,-2-1-5 0,0 0-7 16,-3-1-1-16,-2 2-4 0,0-1-8 0,1-4-16 16,-2 2-17-16,-1 0-21 0,-2-2-23 0,1 1-25 15,1-4-21-15,-1 0-23 0,5-3-21 0,-4 0-23 16,8-3-25-16,-12 3-169 0,12-3-383 0,0 0 169 16</inkml:trace>
          <inkml:trace contextRef="#ctx0" brushRef="#br0" timeOffset="2382.63">2417-492 125 0,'12'11'212'16,"2"5"-3"-16,3 1-9 0,-1 2-12 0,1 9-11 15,-2 0-6-15,-2 0-8 0,2 2-9 0,-3 0-11 0,-2 4-7 16,-3-1-15-16,-4-2-10 0,1 0-9 16,-6 1-9-16,-6 0-6 0,-6-1-8 0,2-1-8 0,-3 0-14 15,-3 1-21-15,-3 0-28 0,-4-4-34 0,-2 3-38 16,1-2-29-16,-3 0-38 0,2-1-22 0,2-3-48 15,-3-1-129-15,6-9-356 0,2 1 157 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6:50.82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6DFFB7D-4CD3-40EC-A338-AFB572E39DB1}" emma:medium="tactile" emma:mode="ink">
          <msink:context xmlns:msink="http://schemas.microsoft.com/ink/2010/main" type="writingRegion" rotatedBoundingBox="1069,1135 28216,-826 29331,14605 2184,16566"/>
        </emma:interpretation>
      </emma:emma>
    </inkml:annotationXML>
    <inkml:traceGroup>
      <inkml:annotationXML>
        <emma:emma xmlns:emma="http://www.w3.org/2003/04/emma" version="1.0">
          <emma:interpretation id="{668172CF-7C7A-4536-888F-6170710171B5}" emma:medium="tactile" emma:mode="ink">
            <msink:context xmlns:msink="http://schemas.microsoft.com/ink/2010/main" type="paragraph" rotatedBoundingBox="1112,996 15908,620 15937,1744 1141,21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7BB737-4C71-4CAC-9C28-578CB034B950}" emma:medium="tactile" emma:mode="ink">
              <msink:context xmlns:msink="http://schemas.microsoft.com/ink/2010/main" type="line" rotatedBoundingBox="1112,996 15908,620 15937,1744 1140,2120"/>
            </emma:interpretation>
          </emma:emma>
        </inkml:annotationXML>
        <inkml:traceGroup>
          <inkml:annotationXML>
            <emma:emma xmlns:emma="http://www.w3.org/2003/04/emma" version="1.0">
              <emma:interpretation id="{1EA0B23F-ECC6-43EF-8A2E-4171B1D04419}" emma:medium="tactile" emma:mode="ink">
                <msink:context xmlns:msink="http://schemas.microsoft.com/ink/2010/main" type="inkWord" rotatedBoundingBox="1115,1112 2626,1074 2652,2081 1140,2120"/>
              </emma:interpretation>
            </emma:emma>
          </inkml:annotationXML>
          <inkml:trace contextRef="#ctx0" brushRef="#br0">316 76 156 0,'0'0'158'15,"6"-8"-8"-15,-6 8-15 0,5-8-9 0,-5 8-7 0,6-8 1 16,-6 8-9-16,5-9-1 0,-5 9-9 0,1-7-5 15,-1 7-3-15,7-7-3 0,-7 7-5 0,0 0-6 16,0-11-3-16,0 11-3 0,0 0-7 0,0 0-3 16,0 0-8-16,-8-14-2 0,8 14-8 0,0 0-3 15,-15-4 0-15,15 4-5 0,-19 6-7 0,7-1 4 16,-5 0 0-16,0 0 11 0,1 3 3 0,-4 0-1 16,-5 3 0-16,1-1 4 0,5 1-2 0,-2 0-3 15,1 0-1-15,2 4-3 0,3-5-3 0,2 0-8 16,1-2 2-16,-1 7-4 0,3-4-2 0,2 0-3 15,-1-2-2-15,4-3-1 0,0 5-2 0,2 1 2 16,2-5-8-16,-2 3 1 0,3-10-4 0,3 16-1 16,-2-4 2-16,2-3 5 0,2-4-8 0,0 2 5 15,2-2-7-15,3 2 2 0,-2 0 0 0,1-2-1 16,4 1-1-16,-1-4 2 0,2 6-1 0,-6-8 2 16,8 0-5-16,-7 0 4 0,-9 0-2 0,21 0 5 15,-13 0-6-15,-8 0-1 0,17-4 1 0,-8 2 0 0,-9 2-2 16,13-3 3-16,-13 3-1 0,10-4-1 15,-10 4-2-15,9-2 2 0,-9 2-1 0,0 0 2 16,10-4 1-16,-10 4 1 0,0 0-4 0,0 0 2 16,0 0-2-16,0 0-1 0,0 0-4 0,0 0 2 15,0 0-1-15,0 0 1 0,-30 15 1 0,18-8-4 16,0 4 0-16,-5 3 8 0,1-1-8 0,-1 4 7 16,0-2-3-16,3-2 1 0,3 1 0 0,-2 2 2 15,3-6-5-15,1 4 4 0,1-1-3 0,3 2 2 16,2-6 1-16,-1 6 1 0,0-4-4 0,3 3 3 0,0-6-2 15,2 2 0-15,3 0 3 0,1-2-2 16,-2 0 1-16,3-2 3 0,1 0-4 0,2-1 4 16,3 0-3-16,1 1 0 0,1-6-9 0,-1 1-7 15,3 0-16-15,-3-1-16 0,5-2-19 0,-2-2-20 0,1 2-19 16,-3-3-17-16,2-1-22 0,4-1-26 0,1-5-19 16,-3 1-9-16,-2 2-16 0,-5 2-123 0,-2-2-362 15,2-1 160-15</inkml:trace>
          <inkml:trace contextRef="#ctx0" brushRef="#br0" timeOffset="253.15">406 370 161 0,'0'0'193'15,"4"-7"-7"-15,-4 7-6 0,0 0-11 16,0 0-11-16,0 0-14 0,0 0-15 0,0 0-12 0,0 0-14 16,0 0-2-16,0 0 3 0,0 0 0 0,0 0 1 15,0 0 4-15,0 0-2 0,18 19-3 16,-7-10 1-16,-6-1-4 0,3 1-9 0,1 3-9 15,0-1-9-15,0-4-4 0,-1 4-3 0,2-1-5 16,1 1-4-16,1 2-5 0,1 0-6 0,-3-4-3 16,2 2-1-16,-2-4-6 0,2 4-5 0,-5-7 2 0,0 1-4 15,0 0-12-15,1 1-13 0,0 0-21 0,-8-6-18 16,11 7-26-16,-7-3-26 0,-4-4-26 16,7 5-18-16,-7-5-22 0,0 0-36 0,0 0-47 0,0 0-151 15,0 0-419-15,0 0 186 0</inkml:trace>
          <inkml:trace contextRef="#ctx0" brushRef="#br0" timeOffset="517.45">629 285 55 0,'0'0'220'0,"-17"11"-14"16,12-5-13-16,0 1-14 0,-2 5-10 0,-2 0-10 15,1 3-6-15,1 2-2 0,-8 3-9 0,5-4-12 16,1 3-9-16,-2-2-9 0,-1 1-6 0,1 1-7 16,0 2-7-16,3-4-9 0,-3-5-7 0,0 7-5 15,-1-3-12-15,6-1-3 0,-1-5-4 0,2 6-7 16,-4-1-4-16,2-5-10 0,2 1-12 0,-1-2-23 16,0 0-19-16,4-3-23 0,-2 3-27 0,1-2-29 15,3-7-24-15,-8 11-29 0,8-11-29 0,-1 7-168 16,1-7-380-16,0 0 168 0</inkml:trace>
          <inkml:trace contextRef="#ctx0" brushRef="#br0" timeOffset="1057.43">1112 73 87 0,'0'0'194'0,"0"0"-13"0,0 0-15 15,0 0-14-15,0 0-15 0,0 0-10 0,0 0-9 16,0 0-2-16,0 0 5 0,0 0-1 0,0 0-5 0,0 0 0 16,-9 39 0-16,6-29-6 0,-1 5 0 15,0-3-6-15,0 4-5 0,0-1-1 0,0 0-2 16,0-1-7-16,1 6-8 0,-3-1-4 0,4-7-5 15,-4 3-5-15,4 0-8 0,-1-3-5 0,1 1-1 16,0-1-6-16,2-1-6 0,-1-1 2 0,1-10-10 16,3 16-1-16,-3-7-3 0,0-9-5 0,2 12 4 15,-2-12-3-15,5 10-4 0,-5-10 1 0,6 6-3 16,-6-6 1-16,9 7 0 0,-9-7-1 0,12 4 1 16,-12-4-2-16,17 1 0 0,-7-1-3 0,-10 0-3 15,22-3-2-15,-10-1 0 0,0-1-14 0,-2 5-9 16,3-4-18-16,0 0-14 0,-1-1-17 0,-1 4-18 15,-4-1-28-15,4-7-24 0,-1 2-22 0,2 2-30 0,-1-5-22 16,-5 5-26-16,2-5-144 0,-3 3-409 0,-1-1 182 16</inkml:trace>
          <inkml:trace contextRef="#ctx0" brushRef="#br0" timeOffset="1298.24">1358 160 123 0,'0'0'214'16,"0"0"-16"-16,0 0-11 0,0 0-5 0,0 0 0 16,0 0 1-16,3 25-4 0,-3-25-7 0,-7 22-6 0,3-6-10 15,0-3-12-15,-3 8-2 0,1 0-10 0,-3 1-12 16,2 2-10-16,-3 6-10 0,0 1-11 0,-1-2-8 16,-4 3-8-16,2-2-5 0,-3 1-14 15,7-6-12-15,-5 3-25 0,2 0-20 0,2-5-17 0,2-3-17 16,-3 1-23-16,2 2-26 0,-4-3-29 0,1-1-40 15,6-5-31-15,-2 1-41 0,-2-5-145 16,-1 2-401-16,2-5 179 0</inkml:trace>
          <inkml:trace contextRef="#ctx0" brushRef="#br0" timeOffset="1976.29">-65 1018 32 0,'0'0'158'0,"0"0"-8"15,0 0-4-15,0 0-14 0,0 0-10 0,0 0-9 16,0 0-7-16,0 0 4 0,0 0-5 0,0 0 5 16,0 0 13-16,0 0-7 0,0 0-3 0,38-1-1 15,-25 0-4-15,4 1-1 0,7-4 2 0,-1 2-9 16,3-2 0-16,10-2-3 0,0 1-8 0,5-1-1 15,-1-2-3-15,4-3-6 0,5 5-5 0,15-7-5 16,-17 4-6-16,17 0 0 0,-15-1-9 0,17 4 4 16,1-4-13-16,-4 1-3 0,-12 3-4 0,-3 1 3 15,19-1-8-15,-23 6-6 0,5-5 0 0,-2 5-4 16,-3 2-5-16,-1-5 8 0,-5 2-8 0,-4 1-1 16,1 1-3-16,-7 0 0 0,-5-2-2 0,5 1 2 15,-5 1-7-15,-8 1 2 0,1-2-3 0,-3 2-3 16,-3-1-3-16,-10-1 2 0,17-1-6 0,-17 1 0 0,14 1-1 15,-14-1-1-15,8 3 3 0,-8-3 2 16,0 0-5-16,7 3-1 0,-7-3-13 0,0 0-11 16,0 0-13-16,0 0-18 0,0 0-15 0,-16 16-16 15,10-11-19-15,6-5-26 0,-13 9-24 0,13-9-34 0,-10 4-42 16,3-2-149-16,7-2-419 0,0 0 187 0</inkml:trace>
        </inkml:traceGroup>
        <inkml:traceGroup>
          <inkml:annotationXML>
            <emma:emma xmlns:emma="http://www.w3.org/2003/04/emma" version="1.0">
              <emma:interpretation id="{61FE29AF-FB57-465B-BDBB-1BD5721F1E13}" emma:medium="tactile" emma:mode="ink">
                <msink:context xmlns:msink="http://schemas.microsoft.com/ink/2010/main" type="inkWord" rotatedBoundingBox="3808,927 5858,875 5882,1818 3832,1870"/>
              </emma:interpretation>
            </emma:emma>
          </inkml:annotationXML>
          <inkml:trace contextRef="#ctx0" brushRef="#br0" timeOffset="5138.2">3049 56 167 0,'-16'2'206'0,"-1"0"-13"0,3 0-2 16,-3-1-16-16,1 3-9 0,2-2-13 0,-3 2-16 15,1-3-7-15,2 1-15 0,2 1-10 0,2 1-15 16,1-4-7-16,1 2-7 0,8-2-9 0,-16 6-7 15,11-3-4-15,5-3-8 0,-8 7-3 0,3-2-5 16,5-5-4-16,-7 7-2 0,7-7-4 0,-4 9-4 16,4-9-3-16,0 0 0 0,0 12-5 0,0-12 0 15,3 13-2-15,-3-13-1 0,6 8-1 0,0-3-3 16,0 0 1-16,1 1 0 0,-1-3 0 0,3 3-5 16,1 2-1-16,1-4 1 0,1 3-2 0,2-3 2 15,-4 3 0-15,4-1-3 0,-1 2-1 0,3-2 2 16,-2 2-3-16,1 1 2 0,-2 1-4 0,0-1 6 15,2-1-4-15,8 3 2 0,-12 0-1 0,2 4 2 16,-2-3-5-16,2-2 2 0,-3 1 2 0,-2-1-1 16,3 1-2-16,-5 1 1 0,-1 2 2 15,1 1 2-15,-4-3-1 0,4 5 5 0,-6-3 2 0,2 1 6 16,-4 1-2-16,0-1 1 0,-3-3 2 0,0 4 0 16,-3 2-1-16,-4 0-1 0,-4-2-1 0,2-1 0 15,-5 0-2-15,0 1-3 0,-3-1-1 0,-5 3 4 16,4-6-4-16,0 3-1 0,1-2-1 0,-2-4 2 15,2 4-2-15,0-6 0 0,-2 3-1 0,2 0 3 16,1-7-7-16,-1 3 4 0,3-3-3 0,4 1-2 16,0 1 2-16,0-3-2 0,-1-2-3 0,2-1-1 15,-1 0-11-15,2-5-10 0,3-1-11 0,2 1-12 16,-1-5-8-16,5-1-12 0,-2-2-13 0,3 0-22 16,1-7-10-16,4-4-5 0,3 2-24 0,0-9-14 15,3 1-19-15,4-2-147 0,2-1-344 0,-2-4 152 16</inkml:trace>
          <inkml:trace contextRef="#ctx0" brushRef="#br0" timeOffset="6067.59">3218-182 28 0,'0'0'177'16,"6"-8"-14"-16,-6 8-16 0,0 0-15 0,0 0-14 16,0 0-9-16,0 0-1 0,0 0 3 0,12 12-6 0,-12-12-3 15,4 17 3-15,-1-4 2 0,1 3-3 0,-3-1-8 16,3 9 4-16,-3-2-3 0,0 2-8 16,3 0-4-16,-1 8 0 0,1-6-12 0,0-3-3 0,0 13-2 15,1-3 5-15,0 0-9 0,-1 2 4 0,-4-3-10 16,1 0-1-16,1 0-6 0,0-8-5 0,0 0-2 15,-1 1-2-15,2 1-7 0,-3-4 0 0,1 0 0 16,0 1-9-16,-1-4-1 0,0 2-1 0,0-5-1 16,0 0-5-16,1-2 1 0,-1 0-2 0,4-2-3 15,-2-3 1-15,-2 0-2 0,0-9 1 0,4 15-3 16,-4-9-3-16,0-6 2 0,0 0 1 0,5 13 0 16,-5-13-1-16,0 0 0 0,0 0-1 0,8 0-3 15,-8 0-7-15,0 0-5 0,21-17-10 0,-7 1-4 16,-2 8 0-16,3-7-8 0,-3-2-5 0,0 7-1 15,4-6 5-15,-5 4-2 0,4-2 6 16,-5 3 2-16,2 2 3 0,-4 1 1 0,0-1 3 0,-4 3 0 16,0 0 0-16,-4 6-1 0,9-7 0 0,-9 7 6 15,9-5-3-15,-9 5 1 0,0 0 5 0,0 0 6 16,0 0 5-16,12 8 5 0,-12-8 1 0,2 16-1 16,0-7 5-16,-1-1 0 0,3 2-2 0,-4-10-1 15,2 21 0-15,1-8 1 0,0 1-5 0,1-5 8 16,1 3-4-16,-3-5-6 0,2 0 5 0,-1 2-4 15,-3-9 3-15,8 12 1 0,-6-8-2 0,-2-4-1 16,11 11 0-16,-3-11 0 0,-8 0 3 0,15 1-4 16,-15-1 4-16,17-4-4 0,-4 0-1 0,0-1-3 15,-1-4 0-15,4 1-6 0,-3 0-1 0,-1-3-3 16,0-2-2-16,3-2-4 0,-3 4 2 0,0 3 2 16,0-5 2-16,-3 5 2 0,-1 3 0 0,-5-3 2 15,4 2 1-15,-7 6 3 0,6-8-3 0,0 3 1 0,-6 5-3 16,6-5-4-16,-6 5 4 0,0 0-1 15,0 0 4-15,0 0-2 0,0 0 2 0,0 0 0 16,0 0 1-16,11 12-1 0,-11-12 6 0,2 12 0 16,2-4-3-16,-4-8 1 0,3 11 1 0,-3-11-2 15,2 10 1-15,-2-10-2 0,2 12 2 0,-2-12-2 16,4 9 4-16,1-3-1 0,-5-6 1 0,6 5 1 16,-6-5 3-16,12 3-3 0,-4-2 1 0,-8-1-1 15,16 3-1-15,-8-3 2 0,6-1-1 0,-2-2-1 16,-3 1 1-16,5 1 0 0,-5-2-1 0,3-2 1 0,0 0-1 15,-3 4-1-15,2-6 1 0,-4 3 0 16,3 2 0-16,-6-4-1 0,3 1 4 0,-3-3-2 16,-4 8 4-16,4-11 0 0,-4 11-3 0,0 0-4 15,-5-18 5-15,-2 14-3 0,1-2-3 0,-5-3 2 0,1 9-4 16,-2-5-1-16,0 2 3 0,-2 2 1 0,-2-1-3 16,3 4 2-16,-1-2 3 0,0 0-7 15,2 1 2-15,-3 4 1 0,6-4-1 0,9-1 0 16,-17 5-10-16,11 1-11 0,-2-5-12 0,8-1-15 0,-9 9-19 15,5-3-11-15,4-6-12 0,-2 11-20 0,2-11-11 16,0 0-16-16,7 13-17 0,-7-13-12 16,12 5-160-16,-6-3-355 0,-6-2 157 0</inkml:trace>
          <inkml:trace contextRef="#ctx0" brushRef="#br0" timeOffset="6619.38">4067 449 23 0,'10'-3'219'16,"-10"3"-5"-16,0 0-5 0,11-3-10 15,-11 3-8-15,0 0-16 0,0 0-20 0,8-2-15 0,-8 2-15 16,0 0-14-16,0 0-13 0,0 0-11 0,0 0-4 16,11 8-3-16,-11-8-2 0,5 10-4 0,-4-1-2 15,-1-9-6-15,8 11-7 0,-4-5-3 0,1 0-6 16,-2 2-2-16,-3-8-5 0,12 12-4 0,-5-7-5 16,0 1-2-16,-2-2-1 0,2 2-1 0,-7-6 3 15,12 5-1-15,-5-2-1 0,-7-3 0 0,17 0-3 16,-17 0 0-16,21-3-2 0,-8-2-2 0,0 1-4 15,2-4-3-15,-2 0 0 0,0 0-3 0,1-4 3 16,-2 4-2-16,1-2-4 0,-1 0 2 0,-2-1-3 16,0-1-2-16,0 2 2 0,-3-3-4 0,-1 5 3 15,-1-1-2-15,3 5 2 0,-8 4-2 0,8-9 1 16,-8 9-3-16,4-3 0 0,-4 3-5 0,4-8 1 16,-4 8-2-16,0 0 0 0,0 0-2 0,0 0 2 15,0 0 0-15,0 0-2 0,0 0 0 0,0 0 4 16,0 0 0-16,-3 31 1 0,3-31-5 0,-6 13 4 15,6-6-2-15,-4 3 2 0,4-10-1 0,-2 15 2 16,4-6-2-16,-2-9 3 0,1 14 0 0,-1-6-4 16,0-8 3-16,3 12-1 0,-3-12 0 0,5 11 2 15,-2-7 1-15,-3-4-4 0,11 5 1 0,-2-4 3 16,-9-1-3-16,19 1 0 0,-6-3-1 0,3-2 2 16,-3 2-4-16,0-4 2 0,2-1-2 0,2 0 1 0,-4 1-1 15,4-8 3-15,-5 6 0 0,5-8-1 16,-5 4 0-16,-3-4 3 0,0 4 0 0,0 0 9 15,-1-3 1-15,-1 5 1 0,-1-3 8 0,-3 1-1 16,-2 1 0-16,-1 11-3 0,0-16-4 0,0 16-3 0,-1-15 1 16,-3 9-5-16,4 6-9 0,-10-6-11 15,10 6-16-15,-12-9-15 0,5 8-18 0,7 1-15 0,-17 0-16 16,17 0-18-16,-17 5-20 0,17-5-16 16,-12 11-23-16,12-11-29 0,-9 6-196 0,9-6-427 15,-4 13 189-15</inkml:trace>
        </inkml:traceGroup>
        <inkml:traceGroup>
          <inkml:annotationXML>
            <emma:emma xmlns:emma="http://www.w3.org/2003/04/emma" version="1.0">
              <emma:interpretation id="{8236935C-A4A3-4D4C-9187-FE4A374DD8A7}" emma:medium="tactile" emma:mode="ink">
                <msink:context xmlns:msink="http://schemas.microsoft.com/ink/2010/main" type="inkWord" rotatedBoundingBox="6317,922 8805,859 8826,1697 6338,1760"/>
              </emma:interpretation>
            </emma:emma>
          </inkml:annotationXML>
          <inkml:trace contextRef="#ctx0" brushRef="#br0" timeOffset="6969.4">5626 125 92 0,'13'6'202'15,"-13"-6"-8"-15,4 10 0 0,0-2-1 0,-3 5-4 16,2-1-15-16,-1 2-6 0,1 0-3 0,-3 6-8 0,0-1-5 16,0 3-5-16,0 2-7 0,0-9-9 0,0 7-14 15,2-2-8-15,-2 3-9 0,0-3-5 0,0 1-9 16,2-7-5-16,-1 7-8 0,-1-6-9 0,-1 1-9 15,-1 2-2-15,0 0-7 0,2-4-2 0,-3 3-14 16,-1-1-15-16,3-5-25 0,-3 2-23 0,-4-1-20 16,2 0-26-16,-5-2-27 0,2 1-26 0,-3-4-24 15,4-2-23-15,-2 0-17 0,1-2-191 0,-8-1-420 16,17-2 186-16</inkml:trace>
          <inkml:trace contextRef="#ctx0" brushRef="#br0" timeOffset="8394.15">5149 281 196 0,'-8'-12'262'0,"0"-5"-19"0,5 0-19 16,-2 4-22-16,1-7-17 0,4 4-21 0,3-1-17 16,-2-3-13-16,4 2-14 0,1-3-12 0,0 0-13 15,5 1-9-15,-2 3-6 0,8-2-11 0,0-2-4 16,0 1-9-16,7-3-8 0,3 2-3 0,-1 1-7 15,1 0-2-15,2 1-5 0,2 5 0 0,3 3-5 16,-11-1-3-16,11 1-5 0,0 2 0 0,-3 1-4 16,3 0 1-16,4 3-4 0,-13 4-2 0,3-2 0 15,-3 2 1-15,0 3-6 0,3 1 1 0,-6 2-1 16,-3 4 0-16,2 3-3 0,-1 2 1 0,-3 4 3 16,-5 2 5-16,1-1 6 0,4 11 4 0,-5 1 4 15,-3 0 5-15,-2 2-2 0,0 2 5 0,-2-3 2 0,-1 2-6 16,-3-2 1-16,-3 1 1 0,-1 3-4 0,-2-12-1 15,4 10-2-15,-1-12-4 0,1 1 0 16,-2-1-2-16,3-3-3 0,0-1 1 0,0-3 0 16,0-1-3-16,3 0 0 0,-2-5-2 0,1 4 1 0,-1-5-1 15,4-2-3-15,-5-6 0 0,12 9-7 0,-4-4-3 16,0-3-12-16,5 1-12 0,-3-3-10 16,5-4-8-16,-1-2-12 0,6 0-14 0,1-5-7 15,-3 1-8-15,3-5-2 0,-2 4 1 0,1-3 11 0,-3 8 9 16,0-9 6-16,1 6 12 0,-2 3 12 15,-4-2 12-15,-7 4 20 0,1-1 10 0,0-2 7 16,-6 7 1-16,8-4 1 0,-8 4-2 0,0 0 2 0,0 0 5 16,0 0 7-16,0 0 9 0,0 0 3 15,9 15 2-15,-9-15-4 0,0 16-2 0,-3-7-1 0,3-9-3 16,-3 22 0-16,3-13-5 0,0-9 0 0,3 21-2 16,0-10-3-16,-3-3 0 0,5 1-1 15,-2-3-3-15,3 0 0 0,-1 0 0 0,-1 1-2 16,-4-7 1-16,16 5-1 0,-7-2-4 0,0-3-3 0,6 3 3 15,-2-3-3-15,-4 0-4 0,8-3-8 0,-4 1-5 16,1-4-6-16,1-1-2 0,0 1-5 0,1-4 1 16,2 2-5-16,1-7 0 0,-6 5 3 15,2 2 9-15,-3-1-3 0,-1 1 2 0,0 3-1 0,-4 0 6 16,1-2 5-16,-3 3 9 0,-5 4 1 0,12-9 0 16,-12 9 2-16,6-3 2 0,-6 3-7 0,0 0 1 15,0 0-2-15,11 0 5 0,-11 0-6 0,0 0 4 16,0 0-3-16,5 12 3 0,-5-12 2 0,4 7-3 15,-4-7-1-15,3 10 1 0,2-4 1 0,-5-6 2 16,5 11-2-16,1-5 2 0,0-3 1 0,-6-3 0 16,11 9-3-16,-3-6 6 0,1-2-4 0,6 4 1 15,-1-4 2-15,1 2-1 0,-4-3-5 0,5 0 1 16,0-3-1-16,-1 1 3 0,2-3-2 0,0-1-1 16,-1 0 5-16,6-2-7 0,-7-2-1 0,-2 2 1 15,1-2 3-15,-2-1-2 0,-6 0-13 0,5-2-6 16,-6-2 0-16,2 3 6 0,-7 0 4 0,0 3 0 15,0 9 5-15,-4-16-1 0,-1 10 3 0,-5-2 0 16,-3 2 4-16,-1 2 2 0,-8-3-1 0,3 11 2 16,2-2-1-16,3 2 1 0,-6 2-1 0,1 0 4 15,2-2 0-15,5 3 0 0,-5 7-2 0,0 0 0 16,5-4-1-16,4 2 1 0,3 1-2 0,-1-1 1 16,0 3-1-16,4-4 1 0,-1 2 0 0,3 3 1 15,0-7-3-15,0 2-1 0,3-3-1 0,2-2-1 16,0-1-4-16,2 2-3 0,1-4-5 0,-2 2 0 15,6 1-3-15,-2-4-4 0,5-4-1 0,-1 2 2 16,1-5-5-16,-1 2 2 0,-1-6 2 0,1 3-6 0,3-4-4 16,2-5-2-16,-4 1-8 0,4 1 1 15,-2-1 2-15,0-1 0 0,-6-4 2 0,3 9 3 16,-5 0 5-16,1-2 12 0,-1 2 15 0,-1 5 10 16,-4-1 4-16,1 0 11 0,-5 6-9 0,7-6-6 15,-7 6-1-15,0 0-5 0,0 0 1 0,8-7 0 16,-8 7-1-16,0 0 2 0,0 0-1 0,2 21 3 15,-2-21-3-15,-5 20 3 0,5-9-4 0,-3 2 1 0,3-1 1 16,0 3-1-16,0-5-4 0,3 1 3 16,0 1 2-16,-1 2 0 0,-2-6-2 0,6 1 2 15,0-2-1-15,-1 2 0 0,1-3 2 0,0-1-1 16,2 0 1-16,-8-5-1 0,20 2-1 0,-9-2-3 16,6-2 2-16,-2 1-4 0,2-4 1 0,4-5 2 15,3 4-3-15,-4-5-8 0,9-8-5 0,-7 3-9 0,-2 0-8 16,6-8-4-16,3-4-14 0,-5 1-2 0,2 0 1 15,-1-4-12-15,-1 0-2 0,-2 2-4 16,-1 2 6-16,1 0 5 0,-5-2 4 0,-5 8 16 0,1 1 22 16,-4 2 21-16,-1 3 20 0,-1 2 8 0,-5-2 10 15,3 4 10-15,-2 6 4 0,-3 5 4 0,4-12-5 16,-4 12-9-16,3-8-7 0,-3 8-5 0,0 0-5 16,0 0-4-16,0 0-1 0,0 0-3 0,0 0-4 15,-12 37 3-15,7-21-1 0,-5 5 2 0,3 2-1 16,0-2 2-16,-6 10 1 0,4-3 1 0,0-4 1 15,1 10-2-15,-1 0-2 0,1-6 2 0,-1-4-6 16,6 0-2-16,-5 8-1 0,6-12 1 0,0 3-1 16,0-4-6-16,2-3 3 0,-3 3-5 0,3-5-2 15,3-1 2-15,-3-1 0 0,0-1-1 0,0-3 3 16,2 1-8-16,-2-9-10 0,2 15-10 0,-2-15-13 16,2 10-14-16,-2-10-9 0,3 7-20 0,-3-7-25 15,0 0-35-15,0 0-35 0,0 0-34 0,0 0-226 16,0 0-462-16,12-27 204 0</inkml:trace>
          <inkml:trace contextRef="#ctx0" brushRef="#br0" timeOffset="8556.82">7304 357 230 0,'0'0'285'0,"0"0"-18"16,0 0-22-16,0 0-14 0,0 0-22 0,20-9-15 15,-8 6-20-15,5 2-16 0,-2-1-14 0,6-3-13 16,4 0-16-16,-8 3-8 0,9-1-13 0,-1 0-27 0,-1 0-37 15,-5-1-45-15,1 4-50 0,-6-2-65 16,3-4-73-16,-2 2-175 0,-4-2-410 0,0-2 181 16</inkml:trace>
        </inkml:traceGroup>
        <inkml:traceGroup>
          <inkml:annotationXML>
            <emma:emma xmlns:emma="http://www.w3.org/2003/04/emma" version="1.0">
              <emma:interpretation id="{71A750FE-A7B2-40C2-B977-0BBAC0C6A7AB}" emma:medium="tactile" emma:mode="ink">
                <msink:context xmlns:msink="http://schemas.microsoft.com/ink/2010/main" type="inkWord" rotatedBoundingBox="9783,916 11939,862 11958,1606 9802,1661"/>
              </emma:interpretation>
            </emma:emma>
          </inkml:annotationXML>
          <inkml:trace contextRef="#ctx0" brushRef="#br0" timeOffset="11506.06">8716 247 24 0,'0'0'190'0,"0"0"-6"15,0 0-14-15,0 0-6 0,0 0-7 0,-9 28-16 16,4-17 0-16,-1-1-9 0,3 0-11 0,-5 2-18 16,4 2 5-16,-1 2-9 0,-3-4-4 0,1 7-8 15,2-5-8-15,0 1-8 0,-2-3-7 0,2 3-7 16,0-1-3-16,-2-1-10 0,2-1-3 0,2-2-8 15,1 2 4-15,-5-1-6 0,5-5 0 0,-1 3-6 16,3-9-1-16,-3 12-3 0,3-12-1 0,-4 9-3 16,4-9 1-16,0 0 0 0,-2 7-4 0,2-7 3 15,0 0 3-15,0 0-4 0,0 0-3 0,0 0 0 16,0 0-2-16,0 0 0 0,0 0-4 0,0 0-5 16,12-38-7-16,-5 27-7 0,3-7-2 0,4 0-4 15,-4 0-5-15,2-3-1 0,5 1-1 0,-5 1-8 16,5-1 3-16,-3 1 1 0,3 0 1 0,-2 2 4 15,-1 1 4-15,3 0 0 0,-1 3-1 0,-7 0 5 16,3 5 1-16,-2-3 6 0,-1 2-1 0,0 1 0 0,2 0 3 16,-5 5 1-16,0-3 1 0,-6 6-5 0,10-6 7 15,-10 6-4-15,7-7 2 0,-7 7 5 16,0 0 2-16,9-2 3 0,-9 2 3 0,0 0 3 16,0 0 6-16,17 10 2 0,-12-4 2 0,-5-6 4 0,3 13 1 15,2-2 1-15,-4-2 4 0,0 3-5 16,3 1 8-16,-4 1-3 0,6 2 3 0,-6-1 2 15,2 1-3-15,-2-2-7 0,0-1-2 0,0 2 0 16,3-2-2-16,-3 2-4 0,0-2 2 0,0-1-1 0,0-3-3 16,1 6 2-16,-1-6-3 0,3 4-1 0,-3-5-1 15,0-8-1-15,0 15-3 0,2-8 0 0,-2-7-5 16,-2 15-15-16,2-15-15 0,-2 9-16 0,2-9-23 16,-2 8-23-16,2-8-29 0,0 0-43 0,0 0-18 15,-5 10-199-15,5-10-407 0,0 0 180 0</inkml:trace>
          <inkml:trace contextRef="#ctx0" brushRef="#br0" timeOffset="12148.15">9094-132 143 0,'0'0'191'0,"0"0"-21"0,3-12-25 0,-3 12 4 16,0 0-14-16,2-11-15 0,-2 11-5 0,3-13-15 16,-3 13-14-16,9-6-10 0,-9 6-4 0,8-8-6 15,-8 8-5-15,8-7-4 0,-8 7-9 0,9-5-6 16,-1 3 0-16,-8 2-4 0,0 0-8 0,17-3-2 15,-17 3-1-15,6-1 8 0,-6 1-4 0,0 0-2 16,12 4-2-16,-12-4-4 0,8 6 2 0,-3-2 0 16,-5-4 0-16,6 12 1 0,-3-4 2 0,0-1-3 15,1 4 2-15,-4-11 3 0,0 20 7 0,0-8-6 16,0 0 5-16,-2 3 1 0,0-3 3 0,-4 1 5 16,3-2-6-16,0 2 0 0,-2 1-4 0,2-2 4 15,-2 1-6-15,0 0 2 0,-2-3-5 0,4 4-1 16,-3-4-5-16,-2 2 3 0,2-2-5 0,0 1 0 15,1-1-2-15,0-3-2 0,2 3-1 0,3-10-2 16,-9 12-4-16,7-8 1 0,2-4-1 0,-4 10-5 16,4-10 5-16,-4 7-3 0,4-7-2 0,0 0 1 15,-4 8 0-15,4-8 2 0,0 0-1 0,0 0 1 0,0 0-3 16,12 8 3-16,-12-8-5 0,11 0-2 16,-3 3-14-16,-8-3-12 0,24-3-15 0,-14 3-15 15,2 0-19-15,4 0-30 0,-3 0-27 0,1-2-25 16,2 2-36-16,-5 2-195 0,1-2-417 0,-12 0 184 15</inkml:trace>
          <inkml:trace contextRef="#ctx0" brushRef="#br0" timeOffset="12507.09">9540 376 53 0,'0'0'193'0,"0"0"-14"0,17-3-13 0,-17 3-14 16,17 0-9-16,-9-1-11 0,6-1-3 0,0 1-9 0,1 1-6 15,-1 1-6-15,6 1-7 0,1-4-3 0,3 4-5 16,-1-4-9-16,-1 1-1 0,1 1-7 15,0-1-2-15,-1 2-4 0,-1-1-6 0,-2-3-3 0,2 1-4 16,1 0-8-16,1 2-5 0,-12-3-1 16,9 1-4-16,-6 2-6 0,3-1-4 0,-2 2-2 0,1-3-3 15,-3 0 1-15,-3 2-8 0,-10 0-11 0,14-2-17 16,-4 0-15-16,-10 2-13 0,0 0-15 0,0 0-11 16,0 0-28-16,22-1-27 0,-22 1-27 0,0 0-20 15,0-7-161-15,0 7-354 0,0 0 156 0</inkml:trace>
          <inkml:trace contextRef="#ctx0" brushRef="#br0" timeOffset="12782.73">9920 194 29 0,'0'0'245'15,"0"0"-12"-15,-6-9-24 0,6 9-20 0,0 0-23 16,0 0-18-16,0 0-15 0,0 0-7 15,0 0-8-15,0 0-3 0,-6 21-8 0,6-21-4 0,-2 17-7 16,-1-5 3-16,0 0-3 0,2 0-4 0,-3 2-9 16,3-1-6-16,-4 2-6 0,5 7-5 0,-3-2-1 15,2-6-5-15,-1 7-7 0,1-6-3 0,0-1-7 16,-2-1-3-16,2 0-4 0,0 0-3 0,2-1-6 16,-1 0-11-16,0 1-18 0,0-13-22 0,-1 15-24 15,1-7-17-15,0-8-20 0,-4 10-16 0,4-10-8 16,0 0-21-16,0 0-27 0,10 11-23 0,-10-11-175 15,0 0-382-15,0 0 169 0</inkml:trace>
          <inkml:trace contextRef="#ctx0" brushRef="#br0" timeOffset="13268.89">10273 214 14 0,'0'0'199'16,"0"0"-13"-16,0 0-9 0,1 15-10 0,-1-15-7 16,4 12-10-16,-4-12-13 0,0 12-10 0,0-3-10 15,0-9-11-15,0 12-3 0,2-3-9 0,-2-9-5 16,0 16-4-16,1-9-5 0,2 3-5 0,-3-10-6 16,0 13-6-16,0-13-11 0,-3 12-2 0,3-12-7 15,0 0-3-15,-1 14-5 0,1-14-1 0,0 9 0 16,0-9-6-16,0 0-3 0,-2 9-1 0,2-9-3 15,0 0 2-15,0 0-6 0,0 0 5 0,0 0-5 16,0 0-8-16,0 0-7 0,0 0-4 0,0 0-7 16,0 0-2-16,17-22-6 0,-10 12 2 0,3-2-5 15,1 3 0-15,-5-5 0 0,7 3-1 0,-1 0 4 16,0 4 0-16,0-4 1 0,1 1 2 0,-2 3 3 16,4-2 1-16,-1 3 3 0,1 0 2 0,-2-1 5 15,2 1 6-15,0 1 6 0,-1 3 5 0,1 0 6 16,0 0 3-16,0 2 2 0,0 0 2 0,2 2 4 15,-1 0 7-15,-2 3 3 0,1-1-3 0,-1 2 1 16,-2 2 1-16,0-2 0 0,1 3-1 0,-4-2 0 16,1 5 4-16,-2-5-1 0,1 4 2 0,-2-1-2 15,-1-2-3-15,0 1-3 0,-1-2-2 0,-1 5-7 16,0-3 1-16,-3 2-6 0,2-3 2 0,-2 3-5 16,-1-11-10-16,-1 16-18 0,-2-7-27 0,0-2-29 15,-1 4-32-15,-1-2-38 0,5-9-49 0,-9 17-44 0,4-9-221 16,5-8-482-16,-12 9 214 0</inkml:trace>
        </inkml:traceGroup>
        <inkml:traceGroup>
          <inkml:annotationXML>
            <emma:emma xmlns:emma="http://www.w3.org/2003/04/emma" version="1.0">
              <emma:interpretation id="{DF6FAE3B-A218-486B-9AF2-02C9485BE8CF}" emma:medium="tactile" emma:mode="ink">
                <msink:context xmlns:msink="http://schemas.microsoft.com/ink/2010/main" type="inkWord" rotatedBoundingBox="12507,858 15912,772 15934,1649 12530,1735"/>
              </emma:interpretation>
            </emma:emma>
          </inkml:annotationXML>
          <inkml:trace contextRef="#ctx0" brushRef="#br0" timeOffset="15690.45">11315 279 53 0,'0'0'149'0,"0"0"-9"0,0 0-17 0,0 0-8 15,0 0-10-15,0 0-6 0,0 0-2 0,0 0-3 16,0 0-2-16,0 0-11 0,0 0 2 0,21 10-8 16,-21-10-4-16,12 3 0 0,-12-3 0 0,13 3-14 15,-3 0 2-15,-2 0 1 0,1-3-7 0,2 3-3 16,2-2-5-16,2 0 1 0,0 3-8 0,0-3-4 15,2 2 0-15,-2-3-1 0,7-3-3 0,0 6-2 16,0-3-8-16,-1 0 4 0,2 2-1 0,0 2-6 0,1-4 0 16,-2-3-5-16,-2 0 2 0,-3 5-1 15,3-7 1-15,-3 4-4 0,-2-1-2 0,2-1 4 16,-3 2-1-16,2-2 3 0,-6 3-6 0,5 0-3 16,-6-2-2-16,-9 2 4 0,16-4 0 0,-9 4-4 0,-7 0 0 15,11-3 1-15,-11 3 0 0,0 0 3 16,10-2-6-16,-10 2-3 0,0 0-9 0,0 0-19 15,0 0-14-15,0 0-15 0,0 0-19 0,0 0-4 0,0 0-17 16,0 0-15-16,0 0-15 0,-32 9-30 0,22-7-98 16,-4-2-279-16,1 4 124 0</inkml:trace>
          <inkml:trace contextRef="#ctx0" brushRef="#br0" timeOffset="15988.46">11448 463 32 0,'11'4'182'0,"-5"-2"-10"16,3 2-15-16,3-4-9 0,1 0-9 0,3 0-6 15,2 2-6-15,2-2-5 0,3 0-10 0,0 0-8 16,-1 3-11-16,1-3-4 0,-6-3-7 0,7 7-13 15,-7-4-2-15,1 0-5 0,-2 0-12 0,-2 0-5 16,2 3-3-16,-3-1-6 0,0-2-3 0,-2 0-5 16,-11 0-2-16,17-1-16 0,-17 1-8 0,15 0-18 15,-15 0-8-15,9 0-12 0,-9 0-7 0,0 0-12 16,12-1-22-16,-12 1-10 0,0 0-23 0,8-7-19 16,-8 7-136-16,5-8-285 0,-5 8 126 0</inkml:trace>
          <inkml:trace contextRef="#ctx0" brushRef="#br0" timeOffset="16626.22">12150 95 165 0,'0'0'158'0,"0"0"-18"0,0 0-17 0,0 0 3 0,0 0-6 16,0 0-6-16,0 0-10 0,0 0-5 16,-10 29-6-16,9-17-5 0,1 0-1 0,1 3-7 15,-1 1 3-15,5 1-3 0,-4 8-4 0,5-6-2 16,-4 0-6-16,2 1-4 0,0 2 0 0,4-1-2 16,0 0-2-16,0 0-4 0,-1-1-3 0,4 1-1 15,1-1-6-15,-2-6 4 0,2 4-1 0,4 0-6 0,-2-3 1 16,-4-2-4-16,6 1 0 0,-3-3 2 0,0-2 4 15,6 1-2-15,-5-1 2 0,0-4-3 0,2-2 3 16,0 1-6-16,2-2 3 0,4-2-7 0,-1 3-1 16,1-6-7-16,-3 1 0 0,3-5-2 0,-5 5-5 15,8-4-1-15,-3-1 2 0,0 0-5 0,0-4 0 16,2 0-3-16,-5 0-3 0,0-5 0 0,4-7 0 16,-3 10-5-16,-2-5-3 0,1-9-6 0,-6 7-7 15,4-1-1-15,0-6-5 0,-6 3-7 0,1 2 1 16,-3 0-1-16,-1 0 5 0,-3 2 15 0,2-3 0 15,-3 0-3-15,-3 3-2 0,0-1 2 0,-1 1 0 16,0 0-2-16,-2 0 4 0,-2 4-1 0,3 2 0 16,-5-4-2-16,2 5-1 0,-1-2 3 0,-1 0-1 15,-2 5 2-15,-4-3 0 0,2 0-1 0,-2-1 0 16,-1 6-2-16,-2-2 6 0,-3-2-4 0,-2 0-1 16,0 4 2-16,-5 0-6 0,0-1 0 0,-1 3 1 15,-10-3-3-15,9 4 0 0,0 1 3 0,-7 3-2 16,5 0 2-16,1 1-1 0,2-1 1 0,-10 3 2 15,15-1 1-15,-8 3-2 0,3-2 3 0,2 3 0 16,3 0-2-16,-1 0 2 0,6 1-1 0,2 0 1 16,2 1 1-16,-5-1-1 0,3 2-4 0,2 1-7 0,3 3-10 15,-1-2-7-15,0 1-7 0,4 3-8 16,-2-2-17-16,-1 3-11 0,2-3-11 0,1 4-17 16,-1 2-14-16,6-2-23 0,-3-4-18 0,4 3-162 15,-4-3-348-15,3 2 154 0</inkml:trace>
          <inkml:trace contextRef="#ctx0" brushRef="#br0" timeOffset="17070.07">13246-142 152 0,'-12'35'185'0,"8"-24"-10"0,-1 1-11 16,0 0-4-16,-5 7 0 0,7 2-10 0,-5-2-8 15,0 4-8-15,3-1-4 0,1 1-4 0,0 1-5 16,1 1-10-16,1-3-7 0,-1 4-7 0,6 6-6 0,-1-8-8 16,1-1-3-16,1-1-13 0,1 3-2 0,5-2-7 15,-3-1-5-15,-1-1-3 0,5-1-4 16,-1 0-5-16,2-1-2 0,0-2 1 0,0-4-15 15,1 2-19-15,-3-2-17 0,2-7-25 0,0 2-26 0,1 0-26 16,1-3-23-16,-1-2-27 0,3 2-34 0,-2-3-38 16,-2-2-129-16,5-7-365 0,-5 1 162 0</inkml:trace>
          <inkml:trace contextRef="#ctx0" brushRef="#br0" timeOffset="17578.36">13592 219 96 0,'0'0'176'15,"0"0"-17"-15,0 0-13 0,0 0-11 0,0 0-5 0,0 0-4 16,0 0-8-16,0 0-4 0,4 27-11 0,-4-27-3 16,0 16-6-16,1-6-5 0,-1-2-7 15,0-8 1-15,0 18-17 0,0-10-2 0,0-8-9 16,0 20-6-16,2-12-6 0,-2-8-1 0,1 14 2 0,-1-6-13 15,0-8-3-15,0 13 0 0,3-6-1 0,-3-7-6 16,1 10-1-16,-1-10-1 0,0 0-1 0,0 0-3 16,-1 13 2-16,1-13 1 0,0 0-6 15,0 0-4-15,0 0-1 0,0 0-3 0,0 0-7 16,14-27 0-16,-9 19-7 0,2-3-7 0,-1-5 5 0,2 2-1 16,0 1 0-16,1-4 0 0,0 3 1 0,2-3 2 15,-3 4 4-15,2 1-1 0,-1 0 0 0,-2 0 4 16,1 1 1-16,1-2 6 0,-1 5 5 0,-2 0 2 15,1-1 1-15,-2 3 4 0,0 0 0 0,2-2-1 16,-7 8 5-16,10-7-3 0,-10 7-4 0,12-5 3 16,-12 5-4-16,10-5 0 0,-10 5 0 0,16 3-1 15,-16-3 3-15,14 6 6 0,-4-2 2 16,-3 2 1-16,0 0 2 0,-1 0 1 0,5 3 1 0,-2 3 1 16,0-3-4-16,0 4 2 0,-2-4-4 0,1 4 3 15,1-5-6-15,-1 4-2 0,-4-3-1 0,2 1 2 16,-1 1-4-16,1 0 0 0,-1 0 0 0,-2-2-5 15,0-3-13-15,-1 1-14 0,-2-7-16 0,4 15-20 16,-4-15-18-16,0 12-18 0,0-12-27 0,0 0-28 16,0 0-21-16,-6 11-46 0,6-11-113 0,0 0-350 15,0 0 155-15</inkml:trace>
          <inkml:trace contextRef="#ctx0" brushRef="#br0" timeOffset="18358.72">14105-268 104 0,'0'0'186'0,"0"0"-12"0,0 0-15 0,0 0-14 15,0 0-21-15,1-15-9 0,-1 15-10 0,0 0-10 16,9-3-10-16,-9 3-5 0,12-4-10 0,-12 4-2 15,8-2-6-15,-8 2-4 0,15-3-2 0,-15 3-2 16,17-1-3-16,-17 1-5 0,17 4-7 0,-7-3-1 16,-10-1-1-16,17 2-2 0,-8 3-6 0,-1-1-4 15,-2 0 4-15,5 1-6 0,-5-2-2 0,2 3-2 16,-4 2-2-16,1-2-2 0,0-1 1 0,1 1 2 16,-6-6-2-16,5 15 2 0,-4-8 2 0,-1-7 5 15,1 14 3-15,-1-14 4 0,-2 13 2 0,-3-7 0 16,5-6 2-16,-7 13-2 0,3-4-3 0,-1-3-3 15,-2-1 0-15,2 1-3 0,-1 0-4 0,6-6 0 16,-12 7-2-16,7-3-2 0,5-4-1 0,-8 5-5 16,8-5 2-16,-9 8-5 0,9-8-1 0,0 0-5 15,-8 2 1-15,8-2-6 0,0 0-5 0,0 0 0 16,0 0-3-16,-7 6 2 0,7-6 0 0,0 0 1 16,0 0 1-16,0 0 0 0,0 0 2 0,0 0-1 15,0 0 3-15,0 0-2 0,30 3-1 0,-30-3 3 16,13 0-3-16,-4 0 2 0,-9 0 2 0,14 0-3 15,-14 0 0-15,11 0 1 0,-2 2 1 0,-9-2 0 16,16 0 1-16,-8 1 0 0,-8-1 0 0,13 3 0 16,-13-3-3-16,13 2 1 0,-8 2 0 0,-5-4 0 15,11 5 5-15,-6 1-3 0,-5-6-3 0,7 10 5 16,-6-4-2-16,-1-6-1 0,5 11 0 0,-5-11 0 16,4 14 3-16,-4-14 3 0,0 11 7 0,0-11 5 15,-8 11 6-15,4-5 5 0,-1 0-3 0,-4-3 3 16,1 5 0-16,-1-5-1 0,-4 2 1 0,0 0-6 15,-2-2-3-15,2 0 2 0,0 3-5 0,-1-6 0 0,1 3 0 16,0 0-4-16,1-1-4 0,-4 0-7 16,6 1-10-16,-2-3-14 0,3 2-13 0,9-2-16 15,-17 1-13-15,10 2-15 0,7-3-16 0,-11 0-16 16,11 0-34-16,0 0-29 0,0 0-166 0,0 0-370 16,-6-15 164-16</inkml:trace>
          <inkml:trace contextRef="#ctx0" brushRef="#br0" timeOffset="18759.45">14552-326 190 0,'0'0'200'0,"0"0"-23"0,0 0-15 16,0 0-16-16,0 0-16 0,0 0-7 0,0 0-11 0,0 0 2 15,22 19 1-15,-14-9-2 0,2 1-3 16,3 5 0-16,3 5-9 0,-4-3 0 0,1 6-10 0,3 6-5 16,1 3-7-16,-4 3-7 0,-3-2-3 0,1 4-10 15,-9-1-2-15,-1 2-7 0,-1 3 1 0,-1 0-7 16,-4-2-4-16,-3 4-5 0,-1-3-18 0,-3 0-24 16,-2-3-22-16,-2 2-37 0,-1-3-31 15,-5-2-45-15,2-2-44 0,-5 0-186 0,-1-8-402 0,0-3 179 16</inkml:trace>
        </inkml:traceGroup>
      </inkml:traceGroup>
    </inkml:traceGroup>
    <inkml:traceGroup>
      <inkml:annotationXML>
        <emma:emma xmlns:emma="http://www.w3.org/2003/04/emma" version="1.0">
          <emma:interpretation id="{6F20030B-4E48-4A1A-A912-73C49DC904DB}" emma:medium="tactile" emma:mode="ink">
            <msink:context xmlns:msink="http://schemas.microsoft.com/ink/2010/main" type="paragraph" rotatedBoundingBox="1604,2576 27552,1114 27656,2956 1708,44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C8F469-6250-4C1C-BE36-5AAA52A1D62E}" emma:medium="tactile" emma:mode="ink">
              <msink:context xmlns:msink="http://schemas.microsoft.com/ink/2010/main" type="inkBullet" rotatedBoundingBox="1644,3281 2190,3250 2193,3300 1647,3331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22821.44">462 2201 35 0,'0'0'134'15,"-5"-6"-19"-15,5 6-4 0,0 0 1 0,0 0 0 16,0 0-13-16,0 0-2 0,0 0-8 0,0 0 2 16,0 0-13-16,0 0 6 0,0 0-8 0,0 0-5 15,0 0-2-15,0 0-5 0,-8-4-2 0,8 4-7 0,0 0-3 16,0 0-5-16,0 0-5 0,0 0-3 16,0 0-6-16,0 0 2 0,0 0-2 0,0 0-2 15,-10-2 2-15,10 2-4 0,0 0 6 0,0 0-3 0,0 0 2 16,0 0 5-16,0 0-1 0,0 0-4 0,0 0-4 15,0 0-1-15,0 0-7 0,0 0-2 0,0 0-2 16,0 0-2-16,0 0-3 0,0 0-1 0,0 0 2 16,0 0 0-16,0 0 2 0,28-9 3 0,-15 8 2 15,0-2 3-15,3 3-2 0,1 0 2 0,7-2-1 16,-2 2 0-16,0 0 2 0,2-1-2 0,2 1-1 16,1 0-8-16,-5 0 0 0,3-3-2 0,-1 3 2 15,-1 0-2-15,0 0-2 0,-6 0-1 0,1 3 1 16,-1-6-1-16,0 3 0 0,-4 0-9 0,0-2 7 15,1 2-2-15,-14 0 0 0,17 0 0 0,-7 0 0 16,-10 0 1-16,14 0-4 0,-14 0 1 0,13 2 0 16,-13-2-1-16,10 0 3 0,-10 0-5 0,0 0 3 15,12 0-3-15,-12 0 3 0,0 0-4 0,0 0 8 16,0 0-2-16,0 0-5 0,0 0 2 0,13 0 3 16,-13 0 2-16,0 0-6 0,0 0 1 0,0 0 0 15,0 0 1-15,0 0-1 0,0 0 0 0,0 0 0 16,0 0 0-16,0 0-2 0,0 0-4 0,0 0-7 15,0 0-11-15,0 0-16 0,0 0-13 0,0 0-15 0,0 0-20 16,0 0-18-16,0 0-35 0,0 0-15 0,-17 22-39 16,11-17-126-16,6-5-345 0,-11 4 153 15</inkml:trace>
      </inkml:traceGroup>
      <inkml:traceGroup>
        <inkml:annotationXML>
          <emma:emma xmlns:emma="http://www.w3.org/2003/04/emma" version="1.0">
            <emma:interpretation id="{89FD67F2-5D43-4F3C-824E-9C0E899C5A4E}" emma:medium="tactile" emma:mode="ink">
              <msink:context xmlns:msink="http://schemas.microsoft.com/ink/2010/main" type="line" rotatedBoundingBox="2582,2521 27552,1114 27632,2536 2662,3943"/>
            </emma:interpretation>
          </emma:emma>
        </inkml:annotationXML>
        <inkml:traceGroup>
          <inkml:annotationXML>
            <emma:emma xmlns:emma="http://www.w3.org/2003/04/emma" version="1.0">
              <emma:interpretation id="{B66E6C10-75BE-4146-B045-4E0F7082E974}" emma:medium="tactile" emma:mode="ink">
                <msink:context xmlns:msink="http://schemas.microsoft.com/ink/2010/main" type="inkWord" rotatedBoundingBox="2603,2887 4884,2759 4942,3788 2661,3917"/>
              </emma:interpretation>
            </emma:emma>
          </inkml:annotationXML>
          <inkml:trace contextRef="#ctx0" brushRef="#br0" timeOffset="23528.61">1409 1990 42 0,'0'-9'163'0,"0"9"-7"16,5-7-13-16,-5 7 1 0,0 0-9 0,2-9-3 15,-2 9-12-15,0 0-9 0,0 0-7 0,0 0-7 16,0 0-14-16,0 0-12 0,0 0-1 0,0 0 9 15,0 0-4-15,0 0-4 0,0 0-1 0,4 25-2 16,-4-14 5-16,0 0-5 0,0-11-6 0,-2 22-6 16,-1-8-2-16,3-2-7 0,0 1-4 0,1 2-4 15,1-3-4-15,2 3-1 0,0-3-6 0,-4 1-1 16,2-1-3-16,-1-5-4 0,2 2 0 0,2-2 0 0,-3 2-3 16,0-2 0-16,3-1-2 0,-5-6 0 15,8 13 4-15,-4-7-6 0,4-5-2 0,-8-1 2 16,13 3-2-16,-13-3 1 0,17 0 3 0,-6-2-9 0,0-3 2 15,2 3-7-15,-1-5-3 0,1 0-7 0,-1-1-6 16,2-1-4-16,-4-1-9 0,1 1 2 0,0-4-4 16,-1 2 2-16,-2-4 3 0,-1 2-4 15,0 1 5-15,-3-2 6 0,4 1 0 0,-4 0 2 0,0 6 6 16,0-7-1-16,-3 6 2 0,1 0-1 0,-2 8 7 16,4-18 6-16,-4 18 8 0,0-12 3 0,0 12 2 15,5-9-4-15,-5 9 1 0,0 0-1 0,0-12-2 16,0 12 0-16,0 0-4 0,0 0-1 0,0 0-2 15,2-7-3-15,-2 7 1 0,0 0 1 0,0 0 7 16,0 0-4-16,0 0 5 0,6 28 4 0,-3-19 3 16,-3 1-7-16,2 2 6 0,-1 1-1 0,2 1-5 15,-1 1 2-15,-2 0-1 0,2 1 3 0,0-4-4 16,0 3 2-16,-2-1-1 0,1 0-4 0,1-1-5 16,0-2-14-16,-2 1-17 0,2-2-22 0,1-2-16 15,-3-8-15-15,0 14-15 0,0-14-23 0,5 11-15 16,-5-11-10-16,5 9-35 0,-5-9-122 0,8 0-328 15,-8 0 146-15</inkml:trace>
          <inkml:trace contextRef="#ctx0" brushRef="#br0" timeOffset="24006.31">2124 1901 154 0,'0'0'198'0,"0"0"-12"15,0 0-21-15,0-11-7 0,0 11-14 16,0 0-15-16,0 0-13 0,0 0-9 0,0 0-6 16,0 0-13-16,0 0-10 0,-32 15 2 0,26-9-7 15,-2 0-5-15,1 0-6 0,2 1-2 0,-4-1-9 0,2 3 0 16,2-1-5-16,0-2-8 0,1 8-2 16,-1-9-5-16,0 3-2 0,5-8-1 0,-4 14-2 15,2-8-4-15,2-6 0 0,-1 11-6 0,1-11 1 16,3 11-1-16,-3-11-2 0,5 11-1 0,0-5-2 0,-5-6-1 15,11 11 1-15,-9-9-4 0,-2-2 0 0,15 7 5 16,-10-3-7-16,1 0 0 0,-6-4-1 0,13 5 1 16,-7 0-3-16,0 0 2 0,1-2-1 15,-7-3-2-15,11 9 2 0,-4-5-2 0,-2 4 4 0,2-4-4 16,-2 2 1-16,-5-6 3 0,9 11-1 0,-4-4 1 16,-2-1-1-16,-3-6 1 0,6 9 2 0,-6-9 3 15,3 13 3-15,-2-7 3 0,-1-6 6 0,0 0 3 16,-5 17-1-16,4-10-3 0,1-7 2 0,-9 12-2 15,4-6-2-15,1 0 2 0,-4 0-4 0,0 1 0 16,1-3-1-16,-2 2-6 0,3 2-4 0,-1-2-15 16,7-6-3-16,-13 6-13 0,7-3-6 0,6-3-5 15,-11 1-8-15,11-1-12 0,-10 3-17 0,10-3-14 16,0 0-11-16,0 0-10 0,-6-13-9 0,6 13-3 16,4-18-11-16,2 8 7 0,-4 1-8 0,5-2-20 15,3-2-95-15,-3 4-267 0,-1-4 119 0</inkml:trace>
          <inkml:trace contextRef="#ctx0" brushRef="#br0" timeOffset="24217.73">2137 2133 602 0,'13'-8'23'15,"1"-1"10"-15,-2 2 9 0,1-2 3 0,-1 4 8 16,1 0 8-16,-1-4 7 0,-1 3 10 0,4 1 4 16,-7 2-1-16,2-1 2 0,-3 1-2 0,-7 3-1 15,18-2-3-15,-9 1-3 0,-9 1-3 0,13 0 2 16,-13 0-6-16,16 5 10 0,-10 0-3 0,2-1-1 16,-3 0 1-16,2 2-7 0,-2 3-3 0,0-4-6 15,6 3-1-15,-3 1-8 0,-7-1-3 0,8 3-6 16,-5-5 1-16,-3 3-8 0,5-2 0 0,-1 4-2 15,-3-2 2-15,0-2-10 0,-2-7-1 0,5 15-2 16,-2-10-6-16,-3-5-12 0,0 11-9 0,0-11-13 16,1 9-13-16,-1-9-22 0,2 6-18 0,-2-6-22 0,0 0-27 15,0 0-33-15,0 0-31 0,0 0-141 0,0 0-353 16,0 0 156-16</inkml:trace>
          <inkml:trace contextRef="#ctx0" brushRef="#br0" timeOffset="24472.55">2364 1796 255 0,'0'-17'259'0,"-1"11"-23"0,1 6-21 0,-1-13-20 15,1 13-21-15,0 0-19 0,0-14-19 16,0 14-14-16,0 0-22 0,0-10-20 0,0 10-20 0,0 0-17 15,0 0-10-15,9-5-22 0,-9 5-14 0,0 0-8 16,0 0-19-16,0 0-13 0,0 0-12 0,17 17-20 16,-11-11 0-16,-2 2-20 0,1-2 1 0,1 1-4 15,-4 2 1-15,5 2-6 0,-2 0-11 0,1 1-84 16,2-2-213-16,-5-1 96 0</inkml:trace>
          <inkml:trace contextRef="#ctx0" brushRef="#br0" timeOffset="25504.42">2508 1920 32 0,'3'6'91'16,"-3"-6"6"-16,9 10 9 0,-7-4 1 0,4 0 1 15,-6-6-1-15,9 11 2 0,-8-5 6 0,3 3-10 16,0-2-4-16,0 2-3 0,1-4-5 0,-1 5-2 16,-1-3-2-16,2-2-7 0,-4 5-2 0,-1-10-5 15,7 18-7-15,-3-10-2 0,-3-3-9 0,3 4 1 16,-4-9-7-16,6 11-7 0,-4-4-3 0,2 2-5 16,-4-9-2-16,2 12-5 0,-2-12-3 0,5 8 0 15,-5-8-3-15,6 7-3 0,-6-7-2 0,0 0-5 16,1 7-6-16,-1-7-3 0,0 0-3 0,0 0 4 15,0 0-10-15,0 0-1 0,9 3-10 0,-9-3-5 16,0 0-3-16,12-11-4 0,-7 5-8 0,2-4-7 16,-1 1 1-16,3-2 4 0,-1 0-5 0,1 1 5 15,0 0 0-15,2-1 14 0,-3 1 1 0,1-1-8 0,1 1 9 16,-2-1 8-16,3 3 9 0,-5 2 2 0,2 0 11 16,0 0 3-16,0 1 2 0,-3-1 5 0,-5 6-3 15,8-6 2-15,-8 6-3 0,0 0 5 0,10-4 3 16,-10 4 2-16,0 0 5 0,0 0 2 0,16 9 4 15,-11-6 0-15,-5-3-1 0,8 9 5 0,-3-3-3 16,-2 1 4-16,2 1-2 0,-1 2 0 0,1-3-6 16,0-2-2-16,2 4-2 0,-1-3-3 0,2 4-3 15,1-4 2-15,-2 0-2 0,2 0-1 0,-2-1-2 16,2 1-2-16,-1 0 1 0,0-4-2 0,-1 2-4 16,4-3 5-16,-11-1-3 0,21 1-5 0,-9-1 0 15,1-2 1-15,0-2 1 0,1 2 0 0,-1-2-4 16,0 0-2-16,2-5 1 0,-4 2 2 0,2-2-9 15,0-1 5-15,2 3-7 0,-2-3 0 0,-1 2 2 16,-1-1-1-16,0 3-3 0,-3 2 0 0,1-2 2 16,-1 2-6-16,-8 4 7 0,12-6-4 0,-12 6 0 15,10-2 3-15,-10 2-3 0,0 0 0 0,12 1 1 16,-12-1 2-16,8 5-3 0,-8-5 1 0,9 9 2 16,-7-4 4-16,-2-5-8 0,12 10 7 0,-8-5 0 0,1 0-1 15,2 0 3-15,-7-5 1 0,10 11-1 16,-3-7 1-16,1-2-1 0,1 3 2 0,1-2-4 15,2 3 4-15,0-6 0 0,2 3-4 0,1-3 3 16,-2 2 0-16,0-2-1 0,2-3 1 0,0 1 0 0,-1-2 2 16,-1 2-1-16,3-3-4 0,-3 0-6 15,0 0-4-15,-1-2-5 0,-2-1-2 0,-1 2-11 16,3-1-3-16,-4-2-6 0,-1 0-4 0,-1 0 3 16,-2 2-1-16,-3-2-2 0,-1 9 3 0,0-14 2 15,0 14 2-15,-6-12 0 0,6 12 5 0,-12-7 4 0,0 4 1 16,1 3 5-16,11 0-4 0,-29 4 3 15,13 1 1-15,2-2 2 0,-3 2 3 0,-4 3 5 0,5 0 0 16,0 1-3-16,3 1 5 0,-1-4 0 0,1 2-1 16,2 1 0-16,-2 1 10 0,4-2-8 0,0 2-2 15,0 0 1-15,2-1 2 0,1 2 2 0,2-2-3 16,1 0 2-16,-1 3 3 0,4-3-1 0,0-9-1 16,0 20 4-16,4-7 7 0,3-3-6 0,3 1 4 15,-1-3 5-15,3 5 6 0,-1 0 3 0,7-2 0 16,3 2 2-16,-4 3 1 0,2-4 1 0,2 1 0 15,0 1 2-15,0-1 0 0,1-1-1 0,-2 4-1 16,4-1-6-16,-3 0 3 0,-3-3-3 0,1 3-1 16,1 1 0-16,-3 1-2 0,1-4 0 0,-3 6 2 15,2-2 0-15,-3 0-6 0,-2 3 5 0,-4-2-4 16,0-5 0-16,-1 2 3 0,-4 0-4 0,1-2-2 16,-3 2 7-16,-2 0 0 0,-3-4 5 0,-1 3 3 15,-3 0 2-15,-4-3 6 0,0 0-8 0,-9 1 3 16,2-2-4-16,-3 0 4 0,-1-2-1 0,-3-1-1 15,3-1 0-15,-3-3-6 0,1 0 2 0,0-3 3 16,1 0 1-16,2-3 3 0,-1 0-4 0,6-1 1 16,-6-2-4-16,8 1-1 0,0-2-6 0,0-2 3 15,3-2-14-15,0-1-10 0,2-2-14 0,2-1-11 0,-1-6-21 16,6 6-15-16,-1-8-19 0,4-1-14 0,3 2-16 16,1 1-24-16,9-11-12 0,-1 0-29 15,2 2-161-15,-2 2-371 0,3-2 163 0</inkml:trace>
        </inkml:traceGroup>
        <inkml:traceGroup>
          <inkml:annotationXML>
            <emma:emma xmlns:emma="http://www.w3.org/2003/04/emma" version="1.0">
              <emma:interpretation id="{1883B42C-92BA-4BF2-B7D6-7DB23B1EE624}" emma:medium="tactile" emma:mode="ink">
                <msink:context xmlns:msink="http://schemas.microsoft.com/ink/2010/main" type="inkWord" rotatedBoundingBox="5793,2340 7852,2224 7902,3099 5842,3215"/>
              </emma:interpretation>
            </emma:emma>
          </inkml:annotationXML>
          <inkml:trace contextRef="#ctx0" brushRef="#br0" timeOffset="26414.45">4630 1995 87 0,'0'0'154'0,"5"7"-13"15,-5-7 5-15,0 0-4 0,0 0-5 0,0 0-4 16,14-2-9-16,-14 2-2 0,13-5-4 0,-13 5-6 16,16-8-8-16,-6 1-3 0,-2 2-6 0,4-2-9 15,-1-2-7-15,-1 1-6 0,2-6-6 0,-4 1-6 16,2 0-8-16,6-5-1 0,-5 1-8 0,4-1-3 16,4-9-5-16,-5 8-4 0,5-9-9 0,-1-2-2 15,2 2-6-15,-3-2-10 0,-1-1-6 0,-1 3-1 16,1-2-4-16,-2 2-4 0,0-4 1 0,-5 11-6 15,1 1 5-15,-2-12-1 0,-1 10 2 0,-2-3 0 16,1 4 1-16,0 3 0 0,-4-3 4 0,-1 5-2 16,2 1-1-16,-4-1-3 0,-1 3 7 0,1 2-1 15,-1-1-1-15,-1-2 0 0,0 6 2 0,-1-2 2 16,4 10-1-16,-7-11 2 0,7 3-1 0,0 8-5 0,-10-8 5 16,10 8-3-16,-7-5-4 0,7 5 7 15,-12-4-4-15,12 4 7 0,0 0-5 0,0 0 1 16,-20 10 5-16,10-3 5 0,3 3 3 0,-3 2 1 0,1 1 2 15,-2 4 3-15,-1 5 3 0,2-2-1 0,-1 4 3 16,0 7 0-16,-1 2-1 0,-1 0 4 0,5 0 3 16,-2 0-8-16,0 0 5 0,3 3-4 15,-3-2 4-15,3 3-4 0,1-1 2 0,1-5-6 0,0 2 1 16,4-3-3-16,-1-5 0 0,0-3-2 0,4 1-1 16,-2-1-2-16,2-5 1 0,-2-1-1 15,3 1 1-15,-1-5-6 0,3 3 2 0,0-5 1 0,2 1 1 16,1-1-1-16,1-4 3 0,-1 0-2 0,3 0 0 15,4-1 0-15,-1-1 2 0,2-3-4 0,1-1-2 16,1-3-5-16,2 0-7 0,2-3-7 0,-1 0 3 16,0-4-2-16,1 1-3 0,2-1 1 0,-6-2 2 15,3-3-2-15,-3 3 4 0,0-3-2 0,-2-1 5 16,-3 7-2-16,-1 0 0 0,0 0 14 0,-2 1 11 16,-3 3 6-16,-1 2 6 0,-6 3 1 0,11-9-4 15,-11 9 0-15,6-6-4 0,-6 6-7 0,0 0-1 16,11-4-2-16,-11 4 3 0,0 0-2 0,0 0-1 15,0 0-2-15,0 0 1 0,-4 26 1 0,4-26 1 16,-3 20-3-16,0-10 4 0,2-1-2 0,-1 3 2 0,0 1-5 16,0-5 1-16,2 4-3 0,0-2 6 0,0-10-5 15,0 19 3-15,0-13-4 0,0-6 3 16,2 14-3-16,0-7 2 0,-2-7-5 0,2 8 2 16,-2-8-2-16,5 7 0 0,-5-7-8 0,11 6-8 0,-6-3-10 15,-5-3-16-15,17 0-16 0,-17 0-20 16,16-6-27-16,-6 3-28 0,-1-2-25 0,-1-3-21 0,4-1-42 15,-5 1-123-15,3-3-370 0,-3-3 164 16</inkml:trace>
          <inkml:trace contextRef="#ctx0" brushRef="#br0" timeOffset="26614.8">5322 1589 173 0,'0'0'218'0,"-1"-10"-20"0,1 10-19 16,0 0-20-16,0-14-13 0,0 14-18 0,0 0-16 16,0 0-21-16,0 0-17 0,1-9-24 0,-1 9-16 15,0 0-19-15,0 0-12 0,0 0-20 0,0 0-18 16,0 0-12-16,21 18-24 0,-18-12-11 0,1 3-16 16,-1-2-107-16,0 4-223 0,-1-1 99 0</inkml:trace>
          <inkml:trace contextRef="#ctx0" brushRef="#br0" timeOffset="27443.99">5452 1846 159 0,'2'14'165'0,"1"-6"8"0,-3 1-17 0,4-2-7 16,-4-7-9-16,0 17-12 0,3-11-11 0,-3-6-2 16,0 13-14-16,2-4-2 0,-2-9-10 0,2 12-8 15,-2-12-11-15,0 12-8 0,1-6-5 0,-1-6-4 16,0 13-2-16,0-13-8 0,1 8-2 0,-1-8-1 15,0 0-8-15,0 0-5 0,0 10-3 0,0-10 4 16,0 0-3-16,0 0-1 0,0 0 0 0,0 0-5 16,0 0-2-16,0 0-6 0,0 0-2 0,0 0-4 15,21-16-14-15,-14 5-5 0,-2 4-5 0,3-2-1 16,1-3-8-16,1 0 2 0,-1-1-2 0,2-4 10 16,-2 4-1-16,0 1 3 0,2-1 4 0,-2 3 1 15,-3-1 5-15,1 4 6 0,-1 1 10 0,-3-3 6 0,1 3 2 16,-4 6 1-16,8-9 0 0,-8 9-2 15,4-3-3-15,-4 3-5 0,6-5-2 0,-6 5 6 16,0 0 0-16,0 0 3 0,0 0 5 0,0 0 3 0,9 13-1 16,-9-13 0-16,6 13 0 0,-4-7 1 0,-2-6-3 15,7 13-1-15,-7-4 2 0,2-3-3 0,-2-6-3 16,4 17 0-16,-1-10-2 0,0 0-1 16,2-1-1-16,0 0-2 0,-5-6-2 0,5 13 3 0,2-7-1 15,-6 0-2-15,-1-6 3 0,16 9-2 0,-8-6 1 16,1-1-3-16,-1-1 1 0,-8-1-3 0,21 3-4 15,-10-6-5-15,1 2-1 0,1-4-2 0,-1-1-2 16,0 2-2-16,-1-2 3 0,0-1 1 0,1-1-1 16,-1-1 3-16,3 0 0 0,-7 0 3 0,3 0 1 15,-1-1-2-15,-2 0 2 0,-3 5 6 0,2-1 7 16,-6 6 8-16,7-7 5 0,-7 7 6 0,6-9-1 16,-6 9-6-16,0 0-2 0,6-6-2 0,-6 6-7 15,0 0-2-15,0 0 4 0,0 0-6 0,0 0 1 16,0 0 0-16,0 0 0 0,0 0-7 0,0 25 5 15,0-16 2-15,0-9 0 0,0 15-3 0,0-5 3 16,0 2-3-16,3-3 1 0,-2 0-3 0,2-1 2 16,1-1 0-16,0 3-1 0,-2-4 1 0,5 0-2 15,-7-6 3-15,10 11-2 0,-3-3-1 0,1-6 1 16,-3 2-3-16,-5-4 5 0,16 2-5 0,-6-2 0 16,-10 0-5-16,22-6-6 0,-10 4 2 0,2-4-3 15,-4-3 2-15,3 3-3 0,-2-1-4 0,0-1-1 16,1-2-3-16,-1 0 1 0,1-1 5 0,-1-1 0 15,-2 4-1-15,1-2 2 0,2 1 2 0,-3 1 1 0,-1 2 4 16,-7-2 2-16,-1 8-3 0,11-5 7 0,-11 5-5 16,5-8 2-16,-5 8-2 0,0 0 0 15,0 0-1-15,0 0 0 0,0 0 5 0,12 11 1 16,-12-11 2-16,0 0-2 0,0 18 1 0,0-11-3 0,0-7 2 16,2 19 2-16,-2-11-3 0,0 2 3 0,0-10-1 15,3 20 1-15,-3-9-2 0,1-2 3 0,1-2-4 16,0 1 3-16,-1 2-5 0,-1-10-5 15,6 11-15-15,-4-5-10 0,-2-6-18 0,4 13-14 0,-4-13-17 16,5 6-23-16,-5-6-16 0,11 3-26 0,-11-3-29 16,12-1-169-16,-12 1-370 0,0 0 164 0</inkml:trace>
          <inkml:trace contextRef="#ctx0" brushRef="#br0" timeOffset="27626.91">6341 1537 6 0,'0'-12'204'0,"2"3"-24"15,-2 9-18-15,3-8-16 0,-3 8-21 0,8-8-25 16,-8 8-23-16,12-4-26 0,-7 1-28 0,-5 3-10 16,14-5-30-16,-5 2-26 0,1 3-31 0,-10 0-86 15,14-6-171-15,-4 2 76 0</inkml:trace>
          <inkml:trace contextRef="#ctx0" brushRef="#br0" timeOffset="28135.14">6528 1822 91 0,'0'0'272'0,"-9"-3"-21"0,9 3-24 16,0 0-27-16,0 0-18 0,0 0-18 0,0 0-14 16,0 0-14-16,0 0-13 0,0 0-12 0,0 0-10 15,0 0-12-15,40 3-8 0,-25-3-11 0,-4-1-11 16,6-1-19-16,-17 2-22 0,20-1-29 0,-10-1-23 16,2-2-28-16,-5 4-29 0,-7 0-30 0,17-6-32 15,-10 6-163-15,-7 0-342 0,10-6 151 0</inkml:trace>
          <inkml:trace contextRef="#ctx0" brushRef="#br0" timeOffset="27932.09">6631 1390 151 0,'0'10'201'0,"0"-10"-3"0,0 15-5 15,-1-3-10-15,1 3-14 0,-3-3-11 0,3 10-6 16,0 2-5-16,0-5-9 0,-3 2-10 0,3 1-9 15,0 0-7-15,-2 1-7 0,7 2-7 0,-10-3-1 16,7 2-5-16,-4-2-9 0,2-1-7 0,0 1-6 0,0-1-5 16,0-6-10-16,0 2-2 0,0-1-3 15,-3 0-7-15,3 1-6 0,0 0 0 0,0-3-7 16,0 0 1-16,0 0-5 0,0-2 0 0,0-2-4 0,0-10 0 16,-4 17-3-16,4-7-1 0,0-10-5 0,0 12-5 15,-1-3-15-15,1-9-10 0,0 0-11 0,-1 16-13 16,1-16-14-16,0 0-12 0,1 9-9 0,-1-9-11 15,0 0-10-15,0 0-25 0,0 0-17 0,8 3-22 16,-8-3-32-16,0 0-164 0,0 0-385 0,8-18 172 16</inkml:trace>
        </inkml:traceGroup>
        <inkml:traceGroup>
          <inkml:annotationXML>
            <emma:emma xmlns:emma="http://www.w3.org/2003/04/emma" version="1.0">
              <emma:interpretation id="{F939249E-6169-43DA-AE15-EBD3494A7221}" emma:medium="tactile" emma:mode="ink">
                <msink:context xmlns:msink="http://schemas.microsoft.com/ink/2010/main" type="inkWord" rotatedBoundingBox="9118,2342 11129,2229 11170,2961 9160,3075"/>
              </emma:interpretation>
            </emma:emma>
          </inkml:annotationXML>
          <inkml:trace contextRef="#ctx0" brushRef="#br0" timeOffset="33593.19">7954 1973 77 0,'0'0'152'0,"0"0"-11"0,0 0-16 0,0 0-7 16,0 0 0-16,0 0-10 0,0 0 0 0,0 0-7 0,0 0-3 16,0 0-6-16,31-14-4 0,-25 11 2 15,-6 3-6-15,14-8-3 0,-5 1-4 0,3 1-4 0,-2-3-3 16,2 3-1-16,0-3-3 0,1-1-3 0,4 1-7 15,-3-3-2-15,-2 0-10 0,5-2-4 16,3 0-2-16,1-1-2 0,-4 2-3 0,0-4-1 16,2 1-3-16,3-6-2 0,1 4-5 0,0-3-3 0,6-1 0 15,-9-2-2-15,-3 6-3 0,2-8-2 0,1 2-2 16,1-2 0-16,-7 7 0 0,4-9-3 0,-3 7 0 16,-1 2-3-16,-2-2 1 0,0 3-1 15,2-2-4-15,-11 5 3 0,7 1-1 0,-6-1 6 0,4 1-3 16,-6 0-4-16,4-2-1 0,-2 4 1 0,-2-2 1 15,1 3 0-15,-1 0-3 0,2-1 4 0,-4 12-1 16,0-16 0-16,0 7-1 0,0 9 2 0,2-13-1 16,-2 13 2-16,0-13 1 0,0 13 3 0,0-11-2 15,0 11 2-15,0 0 3 0,0 0-2 0,-2-12 2 16,2 12 0-16,0 0-5 0,0 0 2 0,0 0 0 16,-6-6-2-16,6 6-5 0,0 0 2 0,0 0-1 15,0 0 1-15,-28 15-3 0,19-12 3 0,-3 3 0 16,2 4 1-16,1-1-3 0,-3 0 5 0,2 3-8 15,0 0 4-15,0-2 2 0,-4 7 1 0,2-1 1 16,-2 1-1-16,4 0 1 0,-3 0-2 0,4 2 3 16,0-1-5-16,1 2 7 0,-1 1-2 0,1-8 0 15,3 7-3-15,-2 1-2 0,2-6 7 0,0-1-3 16,5 2 0-16,-1 4-2 0,-5-6 2 0,4 2-1 16,-1 4 6-16,3-6-8 0,0 2 2 0,3-2-2 15,2 2 2-15,-1-1-4 0,-1-2 2 0,2-1 0 16,0 0 0-16,4-2 3 0,-4 4-3 0,5-7 2 15,0 2 1-15,-1-3-1 0,0 3 0 0,7-6-3 16,-4 3 2-16,0-1 3 0,5-1 0 0,-3-4-4 0,0 0 0 16,3 0 2-16,0 0-4 0,0-2 4 0,5-5 0 15,-2 4-4-15,-3-3 2 0,4-3 5 16,-1 0-3-16,-6 6-4 0,3-6 1 0,3-3-2 0,-6 2 4 16,-2 1-3-16,2 1 1 0,-3-2 0 0,0 0 1 15,4 3 0-15,-7-3 5 0,-2 4 4 0,-1 1 7 16,2-1 2-16,-7 6 7 0,5-11-2 15,-5 11 2-15,5-6-1 0,-5 6-3 0,0 0-3 0,8-6-4 16,-8 6-7-16,0 0 4 0,0 0-7 0,0 0 1 16,0 0 9-16,0 0-9 0,0 0-3 0,0 0 0 15,0 0 6-15,0 0-8 0,-8 34-3 0,6-24 10 16,-1 2-5-16,3-1-6 0,-1-2 3 0,1-9 3 16,-3 18-2-16,2-9 3 0,1 3-1 0,-1-2-4 15,1-10 1-15,1 16 3 0,-1-9 0 0,0-7 0 16,4 12-2-16,-4-12 2 0,1 8 3 0,-1-8-1 15,5 6 0-15,-5-6-1 0,15 2 0 0,-6-2-1 16,1 1-1-16,-10-1-8 0,26-7-15 0,-11 5-17 16,-5-2-19-16,-1-1-20 0,6 0-35 0,1-3-23 15,-5-1-15-15,1 3-30 0,-2-7-36 0,2 1-188 16,-3 1-435-16,-1-2 192 0</inkml:trace>
          <inkml:trace contextRef="#ctx0" brushRef="#br0" timeOffset="34490.16">8872 1405 29 0,'2'-14'278'0,"-2"14"-16"0,3-9-12 0,-3 9-11 16,0 0-20-16,0-15-11 0,0 15-18 0,4-10-9 15,-4 10-15-15,0 0-19 0,1-11-11 0,-1 11-18 16,0 0-9-16,0 0-11 0,0 0-16 0,0 0-8 0,0 0-12 16,-1-12-22-16,1 12-12 0,0 0-14 0,0 0-9 15,0 0-9-15,0 0-18 0,0 0-11 16,0 0-18-16,8 27-9 0,-6-19-26 0,2 4-8 0,1-2-8 16,1 3-7-16,2-2-4 0,-2-1-9 0,3 1-3 15,2-3 1-15,-2 2 10 0,1-1 6 0,2 1 5 16,-3-2 9-16,3-1 15 0,-4-2 12 0,2 3-2 15,-3-2 13-15,-2 0 14 0,3 0 16 0,-2-1 14 16,2 0 14-16,-4 1 17 0,1 0 14 0,3 0 1 16,-4 0 9-16,1 0 8 0,-5-6 5 15,8 15 8-15,-6-9 3 0,0 3-1 0,1-2 10 0,-1 2-2 16,2-2 8-16,-4-7 2 0,3 16-4 0,0-9-4 16,-3 2 3-16,0-9-3 0,2 13-6 0,1-2-2 15,-3-11-5-15,0 14-5 0,2-6-4 0,-2-8-4 16,0 14-6-16,0-14-7 0,-2 11 0 0,2-11-4 15,0 12-4-15,0-12 1 0,2 9-6 0,-2-9-3 16,0 0 3-16,2 10-7 0,-2-10-2 0,0 0 1 16,0 0 0-16,0 0 1 0,2 11-3 0,-2-11 0 15,0 0-2-15,0 0 1 0,0 0-4 0,0 0-2 16,19-18-8-16,-13 10-2 0,6-2-12 0,-2-2 1 16,2-1-7-16,2-4 1 0,1 3 3 0,-1-2-2 15,2 2 0-15,0-1 4 0,-2 2 0 0,-4 2-2 16,2 0 5-16,-4 4 4 0,1-3 3 0,-1 4 7 15,-1 1 2-15,0 1 2 0,-1-3 7 0,-6 7 1 16,9-6-4-16,-9 6-3 0,6-6 1 0,-6 6-4 16,6-5 1-16,-6 5-1 0,0 0 2 0,0 0-1 15,0 0 3-15,14 14-1 0,-14-14-1 0,3 10 0 0,-1-1 3 16,-2-9-1-16,7 12 0 0,-5-6 1 16,-2-6 1-16,3 16 0 0,-3-7 1 0,0-9-2 15,3 15-1-15,-1-9-2 0,-2-6-1 0,4 12 1 16,0-6-1-16,-4-6 1 0,4 10 0 0,-4-10-1 0,3 9-2 15,-3-9 1-15,6 6 2 0,-6-6-2 0,0 0 5 16,5 6 0-16,-5-6-1 0,0 0-3 0,16-1-2 16,-16 1 0-16,17-6-1 0,-5 0-8 0,0-2-5 15,2 2-10-15,3-7 2 0,5 1-7 0,-4-1 0 16,3 1 1-16,0-2 3 0,0 4 4 16,-1-2-1-16,1 1 2 0,-3 0 3 0,-1 3-1 0,0 2 1 15,-3 1 6-15,-2-1 5 0,3 1 3 0,-2 3 6 16,-4 1 2-16,0 0-1 0,-9 1 4 0,18 0 7 15,-9 2 0-15,-1 3 1 0,1 1 3 0,2 1 9 16,-5 1-2-16,4-1 2 0,0 4-6 0,-1-1 4 16,0 2-7-16,2 0-2 0,-2 1-3 0,-1 0 2 15,3 7-3-15,0-3-12 0,1 2-21 0,-4 0-33 16,-2-6-41-16,2 8-38 0,-2 0-40 0,0-9-56 16,-5 3-187-16,0-2-447 0,1-5 198 0</inkml:trace>
        </inkml:traceGroup>
        <inkml:traceGroup>
          <inkml:annotationXML>
            <emma:emma xmlns:emma="http://www.w3.org/2003/04/emma" version="1.0">
              <emma:interpretation id="{314E6B38-D336-4D32-9C5F-066B06B4DBF5}" emma:medium="tactile" emma:mode="ink">
                <msink:context xmlns:msink="http://schemas.microsoft.com/ink/2010/main" type="inkWord" rotatedBoundingBox="11663,2232 15519,2015 15587,3215 11730,3432"/>
              </emma:interpretation>
            </emma:emma>
          </inkml:annotationXML>
          <inkml:trace contextRef="#ctx0" brushRef="#br0" timeOffset="40116.73">10814 1496 168 0,'0'0'167'0,"0"0"-13"0,0 0-17 15,0 0-15-15,0 0-13 0,0 0-7 0,0 0-6 16,0 0-5-16,0 0-5 0,0 0-1 0,0 0 7 16,0 0 0-16,0 25-7 0,0-25 4 0,3 19-1 15,-6-6-7-15,2 2-4 0,0-4-8 0,-2 5-1 16,3-1-6-16,-1 1 2 0,-2 0-4 0,-1-1-5 15,0 0-6-15,2-1-4 0,-1-1-3 0,0 3-1 16,2-1-4-16,-1-5-9 0,-1 2 4 0,0 3-4 16,2-6-4-16,0-1 0 0,-1 2-5 0,2-10-1 15,-4 12 1-15,4-12-4 0,0 12-1 0,0-12 2 16,-1 7-3-16,1-7 3 0,0 0-4 0,0 0-1 16,-2 9 2-16,2-9 2 0,0 0 5 0,0 0 3 15,0 0 12-15,0 0-9 0,0 0-5 0,0 0 1 16,0 0-2-16,0 0-5 0,0 0-3 0,14-22-1 15,-9 12-3-15,-1-1-3 0,1-1-3 0,3 1-5 16,-1-3 0-16,-1 0-7 0,1 0-6 0,-1 3-1 16,-1-5 0-16,2 1 0 0,-2 0 1 0,7-1-1 0,-5 1 0 15,-2 3-3-15,1 1 7 0,3-3 0 16,-2 3 1-16,-4 1 1 0,6 2 1 0,-4-5-4 16,0 3 6-16,-2 2-1 0,2-1 3 0,0 3 1 0,-5 6-2 15,11-11 2-15,-6 6 2 0,-5 5-3 0,7-10-1 16,-5 4-2-16,-2 6 6 0,7-9-2 15,-7 9 2-15,9-6-6 0,-9 6 4 0,10-5 1 16,-3 4 0-16,-7 1 0 0,0 0-3 0,17 2 2 0,-17-2 3 16,12 4-3-16,-6-2-1 0,-6-2 1 0,11 8 5 15,-6 1-1-15,-3 1 5 0,4 3-2 0,-1-3 9 16,-3 4 6-16,-2-1 3 0,4 1-2 0,2 0 1 16,-4 4 3-16,1-1 4 0,-3-3 4 0,2 2-5 15,2-2 1-15,-4-1-3 0,0-1-3 0,2 0-1 16,-2-2 0-16,0 2-1 0,1-5-2 0,-1-7 0 15,0 15-4-15,0-15 3 0,0 12-5 0,0-12 2 16,3 10-1-16,-3-10-2 0,1 8 2 0,-1-8-3 16,0 0 0-16,0 12-4 0,0-12-10 0,0 0-13 15,0 0-15-15,1 8-10 0,-1-8-17 0,0 0-11 16,0 0-23-16,0 0-24 0,0 0-31 0,0 0-38 16,0 0-40-16,0 0-127 0,0 0-384 0,-9-26 171 15</inkml:trace>
          <inkml:trace contextRef="#ctx0" brushRef="#br0" timeOffset="41248.99">11174 1152 119 0,'0'0'142'0,"0"0"-6"0,0 0-4 15,0 0-11-15,0 0-5 0,0 0-7 0,0 0-6 16,0 0-4-16,0 0-6 0,0 0-4 0,0 0-3 15,0 0-1-15,1-12-1 0,-1 12 1 0,0 0-8 16,0 0 1-16,0 0-6 0,3-11-4 0,-3 11-4 16,0 0-4-16,0 0-6 0,1-11-11 0,-1 11-2 0,0 0-1 15,0 0-7-15,3-8 0 0,-3 8-3 16,0 0-5-16,7-7-3 0,-7 7-6 0,0 0-1 16,7-4 2-16,-7 4-1 0,10-3-6 0,-10 3-2 15,8-4 2-15,-8 4 0 0,12-2-5 0,-12 2 3 0,0 0-1 16,17-2-2-16,-17 2-2 0,12-2 2 15,-12 2-4-15,0 0-1 0,13 4 3 0,-13-4-3 0,10 1 1 16,-10-1-3-16,8 6 4 0,-8-6-1 16,8 5-5-16,-8-5 0 0,7 7 5 0,-7-7-2 0,5 12-2 15,-3-6 0-15,-2-6 1 0,3 15 3 0,-2-9 1 16,1 2 0-16,-2-8 4 0,-3 18-1 0,0-7 5 16,2-2-4-16,-3 1 7 0,2-1 0 0,-4 0 3 15,1 4-1-15,-1-2 0 0,-1 1-3 0,0-2 4 16,4-1-5-16,-5 3 0 0,0-5 0 0,0 4 1 15,2-1-1-15,-4-1-2 0,4 1-2 0,1-4 2 16,-1 0-3-16,6-6 1 0,-9 9-1 0,5-3-1 16,-2 0 4-16,6-6-1 0,-9 9-3 0,9-9 1 15,-4 7-3-15,4-7 1 0,-6 6-1 0,6-6 1 16,0 0-1-16,-6 5 1 0,6-5 1 0,0 0-1 16,0 0-1-16,0 0 2 0,0 0-6 0,0 0 4 15,0 0-2-15,0 0 5 0,0 0-5 0,0 0 1 16,-4 9 1-16,4-9 1 0,0 0-4 0,0 0 1 15,0 0 0-15,0 0 0 0,34-9-3 0,-34 9-1 16,18 0 4-16,-10 0-1 0,4 0-2 0,0-2 2 16,-2 1 2-16,4 2 0 0,-4 1-3 0,4-2-5 15,-1 0-12-15,-1 3-6 0,-2-2-19 0,-1 2-16 0,2-2-10 16,-2 1-13-16,0 3-16 0,0-1-18 0,-1-4-23 16,1 6-6-16,-2-4-20 0,-7-2-139 15,6 8-329-15,-6-8 146 0</inkml:trace>
          <inkml:trace contextRef="#ctx0" brushRef="#br0" timeOffset="41607">11523 1616 104 0,'0'0'156'0,"0"0"-8"0,10 4-5 15,-10-4-9-15,11 2-7 0,-11-2 1 0,13 1-7 16,-3-1-13-16,3 3-7 0,-13-3-9 0,24-3-2 16,-11 2 1-16,3 0-10 0,-1 1-5 0,1 0-4 15,1-1-2-15,0-3-10 0,0 3-3 0,0-2-3 16,1 2-5-16,-2 0-8 0,1-2-1 0,0 3-6 15,-3 0 1-15,1-2-6 0,-1 2 0 0,-1 0-5 16,2-1-1-16,-8-2-6 0,-7 3-6 0,19-2-8 16,-19 2-16-16,14 0-8 0,-14 0-13 0,8-1-14 15,-8 1-15-15,0 0-11 0,0 0-31 0,12-2-15 16,-12 2-13-16,0 0-38 0,0 0-90 0,0 0-283 16,0 0 125-16</inkml:trace>
          <inkml:trace contextRef="#ctx0" brushRef="#br0" timeOffset="41896.67">11733 1421 132 0,'0'0'188'0,"0"0"-12"0,-14 16-5 16,11-9-4-16,3-7-1 0,-8 16-14 0,7-7-9 0,-3 3-8 15,2 0-11-15,-4-1 0 0,4 1-12 0,-1 4-1 16,-2-3-13-16,4 0-10 0,-3 1-7 0,2-2-7 16,-2 2-8-16,4-1-4 0,-1 2-5 15,-3-4-5-15,4 1-6 0,-1 2-2 0,1-2-8 0,-1-3-1 16,1 3-1-16,0-12-5 0,-3 16-20 0,3-7-13 16,0-9-20-16,-1 13-17 0,1-13-26 0,0 11-18 15,0-11-18-15,4 9-15 0,-4-9-24 16,6 4-18-16,-6-4-168 0,0 0-356 0,15-4 158 0</inkml:trace>
          <inkml:trace contextRef="#ctx0" brushRef="#br0" timeOffset="43344.54">10754 1213 154 0,'0'0'183'0,"0"0"-1"15,-23 13-6-15,13-4-13 0,-4 2-2 0,0 7-12 16,-1 1-9-16,-7 5-7 0,4 3-3 0,-3 2-12 16,1 1-4-16,5 4-9 0,-2-3-9 0,0 2-6 15,2 2-8-15,3 1-7 0,1-3-6 0,2 0-5 16,2 4-4-16,4-3-11 0,3 0-3 0,2-3 0 15,4 1-7-15,1-7-4 0,-2-3-5 0,8 0 1 16,4 5-6-16,-1-8-4 0,3 0-9 0,9 2-17 16,-1-7-15-16,-2-1-20 0,6-1-23 0,2-1-22 15,1 1-30-15,1-8-31 0,1-4-33 0,-1 4-176 16,0-8-383-16,3 0 170 0</inkml:trace>
          <inkml:trace contextRef="#ctx0" brushRef="#br0" timeOffset="42416.47">12064 1496 43 0,'0'12'182'0,"0"-12"-16"16,1 13-8-16,2-8-11 0,-3-5-11 0,0 19-16 15,1-12-2-15,-1-7-14 0,0 19-5 0,-1-12-9 16,1-7-7-16,0 15-6 0,0-15-10 0,0 14-2 16,-3-6-11-16,3-8-4 0,3 13-2 0,-3-13-6 15,0 0-6-15,-3 10 2 0,3-10-10 0,0 0 0 16,3 10 0-16,-3-10-3 0,0 0-5 0,0 0 2 15,0 0 1-15,0 0-1 0,0 0-5 0,0 0-7 16,0 0-2-16,0 0 2 0,0 0-8 0,14-19-12 16,-5 10-3-16,-3 0-4 0,0-1 2 0,2-2-3 15,1-3 3-15,-2 3 0 0,1 1-3 0,1-3-1 0,1 2 6 16,-1 0 2-16,2 1-2 0,-1 0-3 16,-1-1 11-16,1 2 3 0,0-1-5 0,-2 5 10 15,-2-3-18-15,4 3 16 0,-3 2 5 0,0 1 6 16,-7 3-2-16,10-7-2 0,-3 5 1 0,-7 2 5 0,12-3-4 15,-12 3 4-15,0 0 3 0,17 3 9 0,-17-3 3 16,10 10 5-16,-5-5 0 0,2 1-1 0,-7-6-2 16,8 12 8-16,-4-3-7 0,0-2 1 15,0 5 4-15,1 2 0 0,0-3-1 0,0 1-5 0,0 1-2 16,1-2 3-16,-5 3-5 0,4 0-2 0,-1-2-3 16,0 1 1-16,0-2-5 0,-3 3-1 0,3-3-11 15,1-2-16-15,-3-1-21 0,-1 0-22 16,-1-8-12-16,3 14-22 0,-3-7-21 0,0-7-14 0,2 8-23 15,-2-8-19-15,0 0-152 0,0 0-342 0,0 0 152 16</inkml:trace>
          <inkml:trace contextRef="#ctx0" brushRef="#br0" timeOffset="42738.58">12633 1201 49 0,'0'0'155'0,"17"3"-12"0,-17-3-2 16,10 6-11-16,-3 3-2 0,-1-6-1 0,1 8-5 16,-1 0 3-16,1 1-5 0,1 2-12 0,-4 0-3 15,3 1 1-15,-3 0-6 0,4 6-4 0,-4-5-4 16,5 6-8-16,-4 1-6 0,1-4-6 0,-4-2-5 15,5 3-6-15,1 1-6 0,-6-1-8 0,2 1-1 16,-1-1-4-16,-1 2-8 0,-2-7 0 0,2 7-5 16,-1-8 1-16,0 7-7 0,-2-1-13 0,0 0-10 15,-4-1-14-15,-2 0-15 0,0 0-22 0,-4-1-15 0,-4 2-26 16,1-4-28-16,-2 0-23 0,-2-2-39 0,-6-1-129 16,2-2-336-16,0-1 149 0</inkml:trace>
          <inkml:trace contextRef="#ctx0" brushRef="#br0" timeOffset="44123.02">13824 1036 140 0,'0'0'169'0,"0"0"-14"0,0 0-14 0,0 0-19 15,0 0-8-15,0 0-12 0,0 0-3 0,0 0-7 16,0 0-3-16,-27 12 6 0,16-2 2 0,-8 5 1 16,-8 8-1-16,2 2 2 0,-5-2 0 0,-3 7 4 15,-10 16-5-15,-1-3-4 0,-2 4-12 0,7 0-4 0,-6 5-7 16,-3-1-10-16,0 3-5 0,-5 3-1 0,5-2-6 15,-6 3-1-15,7-2-8 0,0-2-3 0,-2-2-11 16,3-3-13-16,4-3-11 0,12-13-12 0,0 0-4 16,1-6-13-16,3 2-8 0,6-1-2 0,-2-3-13 15,5-6-5-15,5-7-14 0,-1 2-6 0,3-2-22 16,2-4-13-16,3 0-11 0,-1-2-16 0,1-1-19 16,5-5-132-16,-6 7-312 0,6-7 138 0</inkml:trace>
          <inkml:trace contextRef="#ctx0" brushRef="#br0" timeOffset="45693.93">14133 1268 107 0,'0'0'173'0,"0"0"-9"0,7-9-20 16,-3 5-20-16,-4 4-1 0,10-6-12 0,-10 6-12 15,9-5 1-15,-2 2-10 0,-7 3-8 0,12 0-9 16,-12 0-3-16,14-9-4 0,-14 9-6 0,13 0-2 16,-13 0-8-16,12 0 1 0,-12 0-8 0,16 0-6 15,-16 0 1-15,8 3-4 0,-8-3-3 0,9 6-3 16,-9-6 5-16,5 12 3 0,-4-7 3 0,-1-5 3 16,-1 13 4-16,1-1 2 0,0-12-1 0,-5 16 2 15,1-8 0-15,0 1-1 0,-3-1 0 0,1 0 1 16,-2 1 0-16,1-4-2 0,-2 4-6 0,3-1-5 15,-5-2 0-15,3 0-7 0,3 0-1 0,-4-2-4 16,9-4-1-16,-12 6-3 0,12-6-4 0,-6 5 0 16,6-5-4-16,0 0 2 0,-7 4-6 0,7-4-4 15,0 0-3-15,0 0 4 0,0 0-4 0,0 0-5 16,0 0 4-16,0 0-2 0,0 0-4 0,0 0 0 16,24 3-6-16,-24-3-2 0,17-7-3 0,-7 5 2 15,2 1 3-15,-2-2-1 0,-2 1-2 0,-8 2 4 16,17-6 1-16,-6 5 1 0,-11 1 3 0,13-2 0 15,-5 1 0-15,-8 1-2 0,14 0 2 0,-14 0-2 16,12 1 3-16,-12-1-2 0,9 3 1 0,-1 0-1 0,-8-3 6 16,8 9-2-16,-5-3 3 0,-3-6-5 0,6 15 7 15,-2-9-4-15,-2 3 6 0,0-1 3 16,-2-8 2-16,0 16-1 0,0-7 4 0,0-9 1 0,-4 16 2 16,4-16 7-16,-7 12-2 0,2-5 2 0,2-1-2 15,-6 0-4-15,-3 0 2 0,5 0-6 0,-7 1 4 16,0-2-8-16,1-2-7 0,-3 1-17 0,2 1-10 15,-3-2-16-15,1-1-18 0,4 0-18 0,-1 2-15 16,2-3-21-16,0-1-15 0,11 0-22 0,-17-2-21 16,17 2-165-16,-13-3-366 0,13 3 162 0</inkml:trace>
          <inkml:trace contextRef="#ctx0" brushRef="#br0" timeOffset="49708.26">13617 1679 92 0,'0'0'208'0,"0"0"-17"0,0 0-18 16,0 0-17-16,0 0-13 0,5-5-16 0,-5 5-12 15,0 0-14-15,0 0-13 0,0 0-5 0,0 0-7 16,0 0-2-16,0 0-4 0,0 0-1 0,7 18-3 16,-7-18-4-16,6 7-2 0,-3-1-3 0,2 1-4 15,0-1 0-15,2 3-4 0,-4-2 0 0,0 1-2 16,4 2-5-16,-2 0-1 0,2 1-2 0,-2-5-4 16,0 5-8-16,0 1 4 0,-2-2-3 0,1 0-7 15,-3-1 1-15,1-1-3 0,-2-8-2 0,5 16 2 16,-3-6-5-16,0-3 1 0,-1 1-1 0,-1-8-1 15,1 13-3-15,-1-13 4 0,0 12-6 0,0-12 0 0,-1 11 0 16,1-11-2-16,0 0 3 0,-3 13 0 0,3-13-1 16,0 0 2-16,0 0-9 0,0 8 11 0,0-8-2 15,0 0 0-15,0 0 4 0,0 0 2 16,0 0-3-16,0 0-3 0,0 0 0 0,0 0-2 0,0 0 0 16,0 0-3-16,0 0-3 0,0 0-4 0,3-36 2 15,-2 25 1-15,2 2-8 0,0-4 5 0,1 4-1 16,-2-5 0-16,2 6-1 0,1-6 2 15,-2 3-3-15,2 1-1 0,0-1-3 0,2 2 7 0,-3 0-1 16,0 0 0-16,0 2 1 0,0-2 0 0,2 1 0 16,-1 1 0-16,1 0-1 0,0-1 0 0,-2 2 0 15,-4 6 2-15,9-13 0 0,-1 7 3 0,-4 0-5 16,4 1 1-16,-8 5-1 0,9-8 1 0,-4-1 1 16,-5 9 1-16,12-5-3 0,-7 2 3 0,-5 3-5 15,11-4 2-15,-11 4-6 0,10-5 9 0,-10 5-2 16,9-1 1-16,-9 1-9 0,0 0 10 0,12-4-3 15,-12 4 3-15,10 0-1 0,-10 0-3 0,0 0 3 16,0 0-2-16,16 4 0 0,-16-4 1 0,8 6 1 16,-3-2 3-16,-5-4 2 0,8 8 0 0,-4-1 0 15,0 0 5-15,0 1-1 0,1 4 3 0,0 0 6 16,-3 1-1-16,3 0 1 0,-1 2 4 0,0 1 4 16,-3-1-5-16,0-1-3 0,1 4-1 0,0-2-1 15,-2-4 7-15,2 4-8 0,-1 2 0 0,-1-5-4 16,0 0 0-16,2 0-1 0,-2 0 0 0,2-4 1 0,-1 4 1 15,-1-5-5-15,1 1 0 0,-1-9-10 16,6 13-10-16,-4-7-15 0,-2-6-20 0,4 12-21 16,0-9-20-16,-4-3-26 0,12 9-30 0,-12-9-37 15,12 1-212-15,-12-1-427 0,18-5 190 0</inkml:trace>
        </inkml:traceGroup>
        <inkml:traceGroup>
          <inkml:annotationXML>
            <emma:emma xmlns:emma="http://www.w3.org/2003/04/emma" version="1.0">
              <emma:interpretation id="{82F660A8-2058-44E5-9F5A-4A154C881484}" emma:medium="tactile" emma:mode="ink">
                <msink:context xmlns:msink="http://schemas.microsoft.com/ink/2010/main" type="inkWord" rotatedBoundingBox="16414,2269 18360,2160 18380,2521 16434,2631"/>
              </emma:interpretation>
            </emma:emma>
          </inkml:annotationXML>
          <inkml:trace contextRef="#ctx0" brushRef="#br0" timeOffset="50724.18">15208 1168 56 0,'0'0'110'0,"0"0"2"0,0 0-10 0,0 0-7 16,0 0-5-16,0 0 18 0,0 0-21 0,0 0 0 16,0 0-2-16,0 0-1 0,0 0-3 0,0 0-3 15,0 0-6-15,0 0 1 0,0 0-4 0,0 0-8 16,0 0-2-16,0 0-9 0,0 0-2 0,0 0-1 16,0 0-2-16,0 0 8 0,0 0-5 0,22 11-5 15,-14-10-3-15,-8-1-2 0,24-3-1 16,-9 3-2-16,0 0-2 0,11 0-4 0,-5 0-4 0,5 0-2 15,9-3-1-15,-1 3-4 0,-5 0-2 0,-3-1-2 16,3 1 0-16,-2 0 0 0,9 0 0 0,-9-2-3 16,-2 1 1-16,4-1-1 0,5 2-3 0,-8-2-2 0,-3-2 3 15,1 4-3-15,-2-1-1 0,-1-2-1 16,-4 3-2-16,-3-2 1 0,-1 1-1 0,3 1-1 0,-4-3 2 16,-2 3 2-16,3 0-2 0,-13 0-3 15,19-2 3-15,-11 1 0 0,-8 1-1 0,11-1 1 0,-11 1-3 16,0 0-1-16,16-2 2 0,-16 2-4 15,0 0 3-15,0 0 1 0,14 0-10 0,-14 0-5 16,0 0-15-16,0 0-16 0,0 0-6 0,0 0-10 16,0 0-8-16,0 0-2 0,0 0-20 0,0 0-14 0,0 0-21 15,0 0-22-15,0 0-102 0,0 0-270 0,-32 9 120 16</inkml:trace>
          <inkml:trace contextRef="#ctx0" brushRef="#br0" timeOffset="51168.24">15309 1323 38 0,'0'0'110'16,"0"0"-8"-16,0 0-16 0,0 0 7 0,-2 11-3 16,2-11-5-16,0 0 3 0,0 0-6 0,7 10 2 15,-7-10 2-15,0 0 1 0,13 4-4 0,-4-4 1 16,4-1-2-16,-2 2-2 0,2 2 1 0,2-3-5 16,9-3 0-16,-2 3-2 0,-1 0-10 0,6 0-1 15,2 0-6-15,7 4-11 0,-2-5 4 0,-7-2-3 16,-1 2-3-16,2 2-3 0,7-1 0 0,-8-1-8 15,-1 1-1-15,8 0 2 0,-5 0-6 0,-1-1-3 16,-3 1-8-16,2 1 3 0,-2 0 0 0,-2-2 0 16,0 2-3-16,-1 2 1 0,-8-6-4 0,-2 3 0 15,4-2-2-15,-7 2 1 0,1 2-4 0,-10-2-3 16,15-1 2-16,-15 1 0 0,11 1-4 0,-11-1 4 16,0 0 0-16,10 3-6 0,-10-3-1 0,0 0-5 15,0 0-11-15,0 0-5 0,0 0-23 0,0 0-15 16,0 0-18-16,0 0-16 0,0 0-16 0,0 0-16 15,0 0-18-15,0 0-32 0,0 0-99 0,0 0-295 16,0 0 130-16</inkml:trace>
          <inkml:trace contextRef="#ctx0" brushRef="#br0" timeOffset="51667.55">16583 1235 81 0,'0'0'166'15,"0"0"-16"-15,-19 21-10 0,19-21-11 0,-7 12-10 16,6-4-5-16,-2 1-5 0,-2-1-15 15,5 4-3-15,0 0-3 0,3-2 2 0,-2-2-9 0,0 5-3 16,3-1-1-16,1 0-6 0,1-2-4 0,-3-2-7 16,7 1 2-16,0 1-6 0,2-4 2 0,1 2-8 15,3-4-2-15,-2 1-5 0,3-1-5 0,4-2-4 16,0-2-2-16,2 4-5 0,1-3 2 0,2-2-3 16,-2-2-1-16,-1 3-5 0,1-7-1 0,-1 2-1 15,1 1-1-15,-1-1-5 0,-1-1 1 0,1-2 2 16,-2 0 0-16,-1 0-8 0,0-5 4 0,0 1 0 15,-6 6 3-15,3-11-5 0,1 0 0 0,-3 1-4 16,-4 5 6-16,1-8-3 0,-4 6 1 0,1-2-4 16,-4 3-1-16,-2 0 3 0,1-3 3 0,-4-1-6 15,0 2 0-15,-4 2-1 0,1 2-1 0,-4 0-1 0,-1-1 0 16,-5 3 0-16,1 0 1 0,-9-1-4 16,-1 3 3-16,-2 2-7 0,2 4-2 0,-3-3-3 15,-2 3-9-15,2 4-7 0,0 1-7 0,-2 2-10 16,2 2-17-16,-1 0-18 0,-7 6-12 0,2-1-17 15,1 4-18-15,-1 2-13 0,3 1-169 0,-8 1-333 16,4 5 148-16</inkml:trace>
        </inkml:traceGroup>
        <inkml:traceGroup>
          <inkml:annotationXML>
            <emma:emma xmlns:emma="http://www.w3.org/2003/04/emma" version="1.0">
              <emma:interpretation id="{AF510D26-2D0E-42D3-9AD6-198DD077DBFE}" emma:medium="tactile" emma:mode="ink">
                <msink:context xmlns:msink="http://schemas.microsoft.com/ink/2010/main" type="inkWord" rotatedBoundingBox="18945,2143 20038,2082 20084,2899 18991,2961"/>
              </emma:interpretation>
            </emma:emma>
          </inkml:annotationXML>
          <inkml:trace contextRef="#ctx0" brushRef="#br0" timeOffset="55372.35">17764 1469 53 0,'0'0'139'0,"0"0"-4"0,0 0 2 16,0 0-11-16,19 7-6 0,-19-7-4 0,15 3-8 16,-5-3-3-16,-10 0-7 0,24 0 3 0,-9 0-5 0,0 0-3 15,0 0-5-15,1 0-1 0,0-3-5 0,3 6-7 16,2-6-7-16,2 3-3 0,3 3-5 16,-3-6-5-16,-2 6-4 0,3-3-6 0,-7-3 2 15,9 2-10-15,-5 0-5 0,0 3-2 0,-4-3-4 0,5 0 0 16,-1 2-6-16,-6-1 2 0,4-1-3 0,-2 1-2 15,0 0-3-15,-2 0 4 0,9-1-6 0,-10-2 0 16,2 3-5-16,1 0 4 0,-4-1-5 0,-1 1 0 16,1-2 1-16,-13 2-5 0,20 0-4 0,-13-2-12 15,-7 2-3-15,16-2-9 0,-16 2-6 0,9 0-11 16,-9 0-18-16,9-3-15 0,-9 3-26 0,0 0-21 0,7-6-25 16,-7 6-30-16,0 0-98 0,-1-12-298 15,1 12 132-15</inkml:trace>
          <inkml:trace contextRef="#ctx0" brushRef="#br0" timeOffset="54949.41">17789 1268 5 0,'0'0'170'0,"0"0"-7"0,0 0-3 16,0 0-6-16,0 0-6 0,0 0-14 0,0 0-7 0,0 0-12 16,0 0-8-16,0 0-7 0,0 0-4 15,-4-12-11-15,4 12-6 0,0 0-6 0,0 0-8 16,0 0-6-16,0 0-7 0,0 0-7 0,0 0-3 16,0 0-8-16,0 0 0 0,0 0-5 0,0 0-2 15,27-7-6-15,-27 7-3 0,18 0 1 0,-3 3-3 16,0-3-1-16,4 3-2 0,3-5-3 0,1 7 4 15,1-4-4-15,1 3 0 0,1-3-3 0,-1 0 0 0,2-1 0 16,-2 3 0-16,3-1 2 0,-2-2-5 0,-3 1 1 16,2-1-2-16,-1 3 3 0,-7-3-2 15,4 2-1-15,-3-2-3 0,-2-2 5 0,-1 4-3 0,6-4 2 16,-5 4-4-16,-1-2 2 0,-1-2-1 0,-3-1 2 16,0 3 0-16,-11 0 0 0,18-1-3 0,-10-1 4 15,-8 2-1-15,17-3-4 0,-17 3 6 0,10-2-3 16,-10 2-1-16,0 0 1 0,0 0-9 0,13 0-2 15,-13 0-10-15,0 0-7 0,0 0-11 0,0 0-16 16,0 0-13-16,0 0-13 0,0 0-16 0,0 0-18 16,0 0-16-16,0 0-22 0,0 0-110 0,0 0-283 15,-37 7 125-15</inkml:trace>
          <inkml:trace contextRef="#ctx0" brushRef="#br0" timeOffset="56091.9">18441 1011 161 0,'-7'-6'143'0,"7"6"-11"0,0 0-13 0,0 0-13 16,0 0-2-16,0 0-17 0,0 0-2 16,-10-2-16-16,10 2-2 0,0 0-7 0,0 0-1 0,0 0-7 15,0 0-7-15,0 0-3 0,0 0 6 0,0 0-1 16,0 0-1-16,0 0-1 0,0 0 0 15,0 0-1-15,0 0 3 0,17 20-2 0,-11-17 2 16,-6-3 0-16,12 10 0 0,-5-5-2 0,-1 0-5 16,5 2 1-16,0-1-11 0,0-2 7 0,2 2-6 0,-1 0 0 15,-3-1-1-15,-3 0-6 0,6 1-1 16,0 2-7-16,0-2 2 0,-2-1 1 0,-1 3 0 0,3-2-4 16,-1 0 0-16,0 0-4 0,1 1 2 0,-5-2-3 15,4-1 0-15,0 5 0 0,-2-4-2 0,-1 0-1 16,0 3-4-16,1-2 2 0,-1-2-2 0,0 0 0 15,-2 2 3-15,1-1-1 0,-5 1-1 0,-2-6 0 16,12 9-2-16,-7-6 3 0,0 3 0 0,-5-6-1 16,15 9 4-16,-9-5-10 0,0 1 15 0,-6-5 1 15,9 9 0-15,-4-6-3 0,-5-3 4 0,10 6 2 16,-10-6-1-16,7 4-2 0,-7-4 2 0,6 6-1 16,-6-6-6-16,6 6 4 0,-6-6-4 0,6 5 2 15,-6-5-4-15,0 0 3 0,0 0-4 0,0 0 0 16,0 0 1-16,9 5 0 0,-9-5-2 0,0 0 0 15,0 0-1-15,0 0 0 0,0 0 2 0,3 6 1 0,-3-6 2 16,0 0 1-16,0 0 2 0,0 0 0 0,0 0 0 16,0 0 3-16,0 0 1 0,0 0 2 15,0 0-2-15,0 0 7 0,0 0-3 0,0 0 2 16,0 0-2-16,0 0 5 0,0 0-5 0,0 0 0 0,0 0 0 16,0 0-5-16,0 0-2 0,0 0 1 15,0 0-5-15,0 0-1 0,0 0-3 0,0 0 6 16,-5 15-7-16,5-15 7 0,-8 9-3 0,3-2 4 15,-6 4-2-15,3 3 0 0,-5-3 0 0,-2 5 2 0,-8 8-5 16,0 0 1-16,-6 1 2 0,-1-1-10 0,-3 4-17 16,2-1-25-16,-4 4-37 0,-11 12-31 0,11-11-35 15,-11 12-33-15,9-12-49 0,-12 12-162 0,13-11-419 16,-7 8 186-16</inkml:trace>
        </inkml:traceGroup>
        <inkml:traceGroup>
          <inkml:annotationXML>
            <emma:emma xmlns:emma="http://www.w3.org/2003/04/emma" version="1.0">
              <emma:interpretation id="{0028A470-E349-4E0B-938C-4FFA367B9E41}" emma:medium="tactile" emma:mode="ink">
                <msink:context xmlns:msink="http://schemas.microsoft.com/ink/2010/main" type="inkWord" rotatedBoundingBox="20947,1848 22964,1734 23005,2463 20989,2577"/>
              </emma:interpretation>
            </emma:emma>
          </inkml:annotationXML>
          <inkml:trace contextRef="#ctx0" brushRef="#br0" timeOffset="58291.64">19925 1115 104 0,'0'0'129'0,"0"0"-6"0,0 0-9 0,0 0 2 16,0 0-6-16,0 0-12 0,0 0-3 0,-16 22-5 16,13-13-11-16,-1 0-3 0,-1 2 4 0,1 0-5 15,-1 0 0-15,-4 2-8 0,2 0-1 0,2 0-1 16,-1 1-9-16,0 1-5 0,0-1-3 0,1 1-4 16,-1 3-4-16,-2 0-3 0,3-3-1 0,0 1-4 15,1-1-4-15,0-3-3 0,0 0 1 0,-1 1-1 16,4-2-5-16,-3 1-5 0,1-6 1 0,3-6-4 15,-5 15 4-15,1-9-3 0,4-6-1 0,-1 11-1 16,1-11-2-16,0 0 5 0,-2 10 5 0,2-10 4 16,0 0 7-16,0 0 13 0,0 0 3 0,0 0 7 15,0 0 1-15,0 0-9 0,0 0-3 0,0 0-9 0,0 0-2 16,0 0 0-16,0 0-6 0,0 0-2 16,0 0-3-16,12-36 3 0,-7 24-7 0,-1 0-2 15,4 1-3-15,0-3-2 0,1 2-3 0,3-9-1 16,0 5-5-16,2-5 0 0,2 4-4 0,-2-1-3 0,1 1-1 15,-2-2 2-15,4 3 0 0,-6 2-3 0,5-1-2 16,-3 5 3-16,0-1 3 0,-2-1-1 0,0 2 0 16,1-2 1-16,-1 3-2 0,-1 0 2 15,-1 2-3-15,2 0 5 0,-3 0-5 0,-1 3 4 0,1-2-2 16,-1 2 4-16,-1-1-2 0,-6 5-2 0,12-5-1 16,-12 5 2-16,11-2-1 0,-11 2 2 0,10-2-3 15,-10 2 2-15,0 0-2 0,18 6 2 0,-14-3 0 16,3 3 5-16,-2 2-6 0,-2-1 1 0,0 2 0 15,0 3 8-15,0 1 7 0,-1 7 0 0,1-7 4 16,-2 2-4-16,-1-2 0 0,0 2 5 0,0 0-2 16,-1 0 1-16,2-2-2 0,-5 2-2 0,3-2 4 15,0 1-1-15,1-1-2 0,-3-1 3 0,2-4-5 16,-1 6 2-16,2-14-4 0,-1 15 3 0,-3-6-4 16,3-2 3-16,1-7-2 0,-3 14 0 0,3-14-7 15,-2 12-12-15,2-12-8 0,-4 10-19 0,4-10-18 16,-3 6-22-16,3-6-14 0,0 0-20 0,0 0-30 15,-8 10-28-15,8-10-173 0,0 0-372 0,0 0 165 16</inkml:trace>
          <inkml:trace contextRef="#ctx0" brushRef="#br0" timeOffset="58919.85">20344 752 146 0,'0'0'189'0,"0"0"-23"0,3-8-5 0,-3 8-17 0,6-6-20 15,-6 6-13-15,7-6-14 0,-7 6-2 0,13-5-5 16,-6 2-19-16,-7 3 4 0,19-4-3 0,-11 1-6 16,2-1-1-16,3 2-7 0,1-2-4 0,0 3-3 15,-5 1-7-15,-9 0-3 0,20 0-7 0,-12-1-2 16,-8 1-2-16,15 2 0 0,-15-2-3 0,13 4-8 15,-6-4-4-15,-7 0 1 0,12 6-1 0,-12-6 0 16,5 10-2-16,-1-4 7 0,-4-6-1 0,1 12 3 16,0-5 3-16,-1-7 0 0,0 17-3 0,-1-7 5 15,0 2 0-15,-2-3 1 0,1 1-2 0,-2-1 8 16,-2 2-8-16,4-1 1 0,-3 2-1 0,-2 0-4 16,0 1-1-16,-2-4 0 0,3 3-1 0,-1 0-4 15,1-2 2-15,-5 1-2 0,2-1 0 0,1 2 2 16,-4-2-5-16,2 1 0 0,0 1-1 0,2-3-1 15,0 1-1-15,-1-4 1 0,2 0-5 0,2 1 0 16,0-1 1-16,5-6-2 0,-7 8 0 0,7-8 2 16,-6 9-3-16,6-9 0 0,-4 6-2 0,4-6 0 0,0 0 2 15,0 0 1-15,0 0-1 0,0 0 3 0,0 0-2 16,14 7 2-16,-14-7-3 0,18-1-1 16,-6 1 0-16,3-1 5 0,0 0-13 0,2-2-12 15,0 2-11-15,0 0-13 0,0-3-18 0,0 3-12 0,-1 1-14 16,1-1-33-16,0-3-3 0,-1 4-20 15,-1-1-10-15,0 1-5 0,-4 0-155 0,0 0-336 16,-11 0 149-16</inkml:trace>
          <inkml:trace contextRef="#ctx0" brushRef="#br0" timeOffset="59277.77">20825 1185 66 0,'17'-2'171'0,"-9"-1"-10"0,8 3-12 0,-3-1-13 16,5-4-12-16,-2 4-7 0,2-2-10 0,-1 0-12 15,7 2-9-15,-7-1-4 0,6 2-8 0,-6-2-6 16,5-2-5-16,1 4-8 0,-8 0 1 0,5 0-8 15,-3 0-6-15,-3 0-6 0,3-2-1 0,-1 2-6 16,-2 0-3-16,2 2 0 0,-3-4-6 0,2-2 3 16,-4 4-3-16,-11 0-4 0,20 0-2 0,-14 0-5 15,-6 0-4-15,15 0-9 0,-15 0-8 0,13 0-8 16,-13 0-8-16,8-3-12 0,-8 3-21 0,0 0-22 16,10-1-12-16,-10 1-17 0,0 0-25 0,0 0-92 15,-1-15-246-15,1 15 109 0</inkml:trace>
          <inkml:trace contextRef="#ctx0" brushRef="#br0" timeOffset="59565.34">21122 947 121 0,'-8'9'166'0,"8"-9"-9"0,-5 10-11 16,1-2-4-16,0 1-10 0,-2 1-13 0,3 2 0 16,-1-1 1-16,-1 3-10 0,2 2-6 0,-1-2-3 15,-1 0-8-15,2 0-8 0,-2 1-4 0,-1 3-9 0,2-4-5 16,0 1-9-16,3 1 1 0,-2-3-7 16,-1 1-4-16,0-1-5 0,1 1-3 0,2-2-8 0,1 2 1 15,-4-2-5-15,4 0 2 0,-4-6-7 16,4-6-4-16,-4 14-18 0,2-7-15 0,2-7-14 0,-2 10-12 15,2-10-11-15,0 0-18 0,-1 11-9 0,1-11-23 16,0 0 7-16,0 0-22 0,0 0-21 0,0 0-143 16,0 0-301-16,0 0 134 0</inkml:trace>
          <inkml:trace contextRef="#ctx0" brushRef="#br0" timeOffset="60116.11">21523 956 84 0,'0'0'158'0,"2"18"-4"15,-2-18-10-15,0 10-10 0,0-10-5 0,0 0-2 16,-7 21-10-16,6-12-7 0,0 0-6 0,-3-2-10 15,4-7-5-15,-7 21-8 0,6-14-6 0,-2 4-3 16,1-2-4-16,2-9-8 0,-6 14-10 0,4-7-3 16,2-7-7-16,-4 13 2 0,0-7-5 0,4-6-1 15,-4 9-13-15,4-9 4 0,-1 9-1 0,1-9-4 16,0 0-3-16,0 0 2 0,-6 8 2 0,6-8 0 16,0 0 6-16,0 0-2 0,0 0-2 0,0 0-2 15,0 0-1-15,0 0-3 0,0 0-9 0,0 0 2 16,0 0-3-16,0 0-2 0,6-32-11 0,-1 25-5 15,1-4-4-15,4-1-3 0,-3 2-1 0,4-2 1 0,-3 4-3 16,3-6 1-16,4 3 2 0,-6-1-2 16,3 2 3-16,-2-1 1 0,3 1 0 0,-1 2 2 15,-2-2 4-15,2 3-2 0,0 1-1 0,-5 0 1 0,3 0 1 16,-3 2 1-16,0-1 1 0,1 1 3 0,-8 4-9 16,16-6 9-16,-16 6-1 0,12-3-2 15,-12 3 1-15,9 0-1 0,-9 0 4 0,12 3 6 16,-7 3 6-16,-5-6 1 0,10 13 3 0,-3-7 3 0,-3 2 3 15,2 3-1-15,0-1 0 0,-4 2-1 0,1-1 1 16,-2 4 1-16,-1-3-1 0,4 0 0 16,-1 1-7-16,-2-4 5 0,-1 5-4 0,3-3-2 15,-2 1-4-15,-1 0 3 0,-1 2-13 0,1-2-19 0,-3-3-18 16,0-1-27-16,3-8-19 0,-1 16-34 0,-2-10-32 16,3-6-159-16,-2 11-337 0,2-11 149 0</inkml:trace>
        </inkml:traceGroup>
        <inkml:traceGroup>
          <inkml:annotationXML>
            <emma:emma xmlns:emma="http://www.w3.org/2003/04/emma" version="1.0">
              <emma:interpretation id="{25B154DE-0BE0-4CF6-9CA1-CB7A3650D20F}" emma:medium="tactile" emma:mode="ink">
                <msink:context xmlns:msink="http://schemas.microsoft.com/ink/2010/main" type="inkWord" rotatedBoundingBox="23697,2018 24181,1990 24193,2200 23708,2227"/>
              </emma:interpretation>
            </emma:emma>
          </inkml:annotationXML>
          <inkml:trace contextRef="#ctx0" brushRef="#br0" timeOffset="61080.03">22491 916 95 0,'0'0'219'0,"0"0"-23"0,0 0-20 0,0 0-17 16,0 0-19-16,0 0-11 0,0 0-8 0,0 0-8 15,0 0-9-15,0 0-3 0,44-2-2 0,-28 4-8 16,-2-4-5-16,3 2-6 0,2 0-6 0,4 0 1 16,-1 0-10-16,1 0-3 0,0-2-8 0,-1 1-2 15,2 0-7-15,-7-2-3 0,0 3-3 0,-3 0-6 16,3-1-1-16,0 1-3 0,0 1 1 0,-5-2-9 16,5 1 1-16,-5 0-3 0,1 0-1 0,1 1-6 0,-5-1 2 15,2 0-1-15,-11 0-1 0,15 0-2 16,-15 0 0-16,14 0 0 0,-14 0-7 0,10 0-5 15,-10 0-7-15,0 0-9 0,13 0-12 0,-13 0-15 16,0 0-11-16,0 0-16 0,0 0-19 0,0 0-28 0,0 0-17 16,0 0-20-16,0 0-21 0,0 0-122 15,0 0-325-15,0 0 144 0</inkml:trace>
          <inkml:trace contextRef="#ctx0" brushRef="#br0" timeOffset="61368.52">22531 1086 1 0,'11'4'186'0,"-2"-2"-5"0,-1 0-5 15,6 3-12-15,-3-4-5 0,4-2-6 0,2 2-13 0,0 1-8 16,5-2-11-16,-5 1-7 0,4-1-12 0,-4 2-6 15,0-5-11-15,0 3-7 0,2-2-7 0,-2 2-7 16,-2-1-9-16,0 2-1 0,-2 2-10 0,1-3-4 16,1 0-3-16,-15 0-8 0,17-1-14 0,-8 2-12 15,-9-1-16-15,0 0-13 0,15-1-20 0,-15 1-16 16,10 1-24-16,-10-1-8 0,0 0-11 0,0 0-23 16,10-3-14-16,-10 3-125 0,0 0-289 0,12-6 129 15</inkml:trace>
        </inkml:traceGroup>
        <inkml:traceGroup>
          <inkml:annotationXML>
            <emma:emma xmlns:emma="http://www.w3.org/2003/04/emma" version="1.0">
              <emma:interpretation id="{DBF35860-E73A-491F-85C1-0DD320D16C74}" emma:medium="tactile" emma:mode="ink">
                <msink:context xmlns:msink="http://schemas.microsoft.com/ink/2010/main" type="inkWord" rotatedBoundingBox="24672,1588 26064,1510 26105,2236 24713,2314"/>
              </emma:interpretation>
            </emma:emma>
          </inkml:annotationXML>
          <inkml:trace contextRef="#ctx0" brushRef="#br0" timeOffset="62063.97">23544 769 150 0,'0'0'174'0,"0"0"-17"0,0 0-8 0,-14 14-11 0,9-8-12 16,5-6-5-16,-7 14-13 0,6-3-4 16,-3 0-5-16,-1 1-6 0,2 3-7 0,-1-3-6 15,2 4-6-15,-1-1-2 0,0 2-5 0,1-2 1 0,4-1-4 16,1 3-8-16,-3-3 1 0,4 2-2 15,0-2-5-15,0 0 0 0,1 0-7 0,4 0 0 16,-1 0-6-16,1-3 0 0,2 2 0 0,3 1-3 16,-2-2 3-16,0-2 3 0,-1 1-10 0,2-3 4 0,4 1-6 15,0 1-1-15,2 1-5 0,-4-5 5 0,2 0 0 16,-2-2-3-16,2-2-3 0,11 2 8 0,-13-4-5 16,8 2-5-16,-7 1-2 0,8-3 1 15,-2-1-1-15,0-3 1 0,2 0-4 0,-2 2-2 0,-4-2-2 16,7-2 3-16,-3 0-2 0,2-3 2 0,1 1-4 15,-5-5-1-15,8 3-2 0,-2-7-1 0,5 3 1 16,-1-4 0-16,-1-1-2 0,-9 4 3 0,1-2-7 16,1-5-4-16,-2 3-4 0,1-5 1 0,-8 7 1 15,4-4 0-15,4-6-3 0,-8 7 5 0,-4-3-2 16,-1 0 1-16,1 1-3 0,-4 1-2 0,-2-2-1 16,-2 5 4-16,1-3 1 0,-2 3 2 0,-2-1-4 15,-2 4 2-15,1-6-1 0,1 6 2 0,-4 1-3 16,0 0 3-16,-5-7-1 0,5 7 2 0,-2 1-4 15,-4 4 3-15,-5-7-6 0,3 6 0 0,-6-1-1 16,6 1 2-16,-11-1-2 0,2 1 2 0,-2 0 1 16,-4 8 0-16,5-4 3 0,-6 2-4 0,4 2 1 15,1-2 3-15,-1 3 1 0,-8 1 1 0,0 5-4 16,6-5 4-16,1 3-4 0,3 6 3 0,-5-3-1 16,4 4 4-16,-1-3-4 0,1 3 5 0,1 1-1 15,2 3-1-15,-1-5 3 0,-2 0-4 0,5 3-7 16,-1 2-3-16,4 0-13 0,0 4-11 0,-2-1-18 15,4 1-8-15,1-2-18 0,-2 1-17 0,7 3-20 16,0-2-18-16,-1 1-28 0,3-1-146 0,-1 1-337 16,3-5 150-16</inkml:trace>
          <inkml:trace contextRef="#ctx0" brushRef="#br0" timeOffset="62552.43">24859 415 157 0,'0'0'177'0,"-5"-3"-22"15,5 3-14-15,0 0-8 0,-17 1-11 16,17-1-11-16,-22 7 2 0,10-1-9 0,-5 8-4 0,0 2-7 16,0-3-4-16,3 7-1 0,-7 3-5 0,-1 2-3 15,2 2-4-15,3 4-9 0,0-2-7 0,5 0-3 16,-5 4-5-16,10-2 1 0,-3 2-9 0,3-4-2 16,3-4-6-16,1-1-1 0,0 2-5 0,6-1 4 15,0-2-5-15,-3 2-3 0,4-2-2 0,1-1-7 16,0-4-19-16,4 3-11 0,2-2-18 0,-5-7-18 15,9 4-18-15,-4-5-26 0,2 0-29 0,4-3-21 16,4 0-175-16,-5-5-345 0,0 0 152 0</inkml:trace>
        </inkml:traceGroup>
        <inkml:traceGroup>
          <inkml:annotationXML>
            <emma:emma xmlns:emma="http://www.w3.org/2003/04/emma" version="1.0">
              <emma:interpretation id="{343BE02C-BA54-4877-868B-8AA46ECCD4FA}" emma:medium="tactile" emma:mode="ink">
                <msink:context xmlns:msink="http://schemas.microsoft.com/ink/2010/main" type="inkWord" rotatedBoundingBox="26514,1258 27557,1199 27630,2494 26587,2553"/>
              </emma:interpretation>
            </emma:emma>
          </inkml:annotationXML>
          <inkml:trace contextRef="#ctx0" brushRef="#br0" timeOffset="64136.35">25360 620 146 0,'0'0'186'16,"0"0"-18"-16,0 0-13 0,0 0-20 0,0 0-12 0,0 0-6 16,0 0-13-16,0 0-8 0,0 0-9 15,0 0-8-15,0 0-8 0,0 0-7 0,0 0 0 16,0 0-7-16,0 0 5 0,0 0-7 0,0 0 3 15,0 0-1-15,0 0 0 0,0 0-2 0,0 0-1 16,0 0-7-16,0 0 7 0,0 0-6 0,0 0-1 16,0 0-5-16,0 0 1 0,0 0-6 0,0 0-4 15,0 0-4-15,0 0-3 0,0 0-2 0,0 0-6 16,0 0 1-16,0 0 2 0,0 0-6 0,0 0-2 0,0 0-2 16,0 0-1-16,0 0 1 0,0 0-2 15,0 0-3-15,0 0 2 0,0 0-2 0,0 0 0 0,0 0-2 16,0 0-4-16,0 0 4 0,0 0-3 15,0 0 3-15,0 0-1 0,0 0-1 0,0 0-1 0,0 0-4 16,0 0 4-16,0 0 4 0,0 0-6 0,0 0-1 16,0 0 5-16,0 0-4 0,0 0 0 15,0 0-2-15,0 0 3 0,0 0-1 0,0 0 0 16,0 0 0-16,0 0-1 0,0 0-2 0,0 0 1 0,0 0-1 16,0 0-1-16,0 0-6 0,0 0 0 0,0 0-2 15,0 0-2-15,0 0-3 0,0 0 4 0,0 0-2 16,0 0 2-16,0 0 0 0,0 0-2 15,0 0 9-15,0 0-3 0,0 0 0 0,0 0 1 0,0 0-3 16,0 0 5-16,0 0-3 0,0 0 1 0,0 0 3 16,0 0 1-16,0 0 2 0,0 0-4 0,0 0 2 15,0 0 0-15,0 0 4 0,0 0 3 0,0 0-3 16,0 0-4-16,0 0 4 0,0 0-2 0,0 0 1 16,0 0-1-16,0 0 5 0,0 0-2 0,0 0 1 15,0 0 1-15,0 0-2 0,0 0 0 0,0 0 0 16,0 0 0-16,0 0-3 0,0 0 3 0,0 0-1 15,0 0-1-15,0 0 3 0,0 0-1 0,0 0 0 16,0 0 2-16,0 0-2 0,0 0 1 0,0 0 0 16,0 0 0-16,0 0-3 0,0 0 3 0,0 0 0 15,0 0 0-15,0 0-2 0,0 0 2 0,0 0-4 16,0 0 2-16,0 0 3 0,0 0-1 0,0 0-2 16,0 0-1-16,0 0 3 0,0 0 3 0,0 0-5 15,0 0 6-15,0 0-8 0,0 0 0 0,0 0 3 16,0 0-3-16,0 0 0 0,0 0 6 0,0 0 0 15,0 0-3-15,0 0-1 0,0 0 1 0,0 0 1 16,0 0 2-16,0 0 1 0,0 0 3 0,0 0-4 16,0 0-3-16,0 0 6 0,0 0-3 0,0 0-3 15,0 0 3-15,0 0 0 0,0 0 4 0,0 0-5 16,0 0 1-16,0 0 4 0,0 0-4 0,0 0-2 0,0 0 0 16,0 0 6-16,0 0-2 0,0 0-3 15,0 0-3-15,0 0 3 0,0 0-3 0,0 0-1 16,0 0 0-16,0 0 1 0,0 0 1 0,0 0 3 15,0 0-9-15,0 0 13 0,0 0 0 0,-2 31-1 0,4-24 2 16,-2-7 1-16,3 14 1 0,-3-6 2 0,0-8 2 16,0 15 3-16,0-15 5 0,-3 16-2 0,3-5-3 15,0 0-2-15,0 0 0 0,0-11 2 0,0 17-4 16,0-9-1-16,0-8 1 0,0 17-3 0,0-9 0 16,0-8 1-16,0 18-3 0,0-11-1 0,0-7 6 15,-2 14-7-15,0-6 0 0,2-8-1 16,0 13 2-16,0-13 0 0,0 13-3 0,0-13 0 15,-1 8 0-15,1-8 0 0,0 0 0 0,-4 11-1 0,4-11 1 16,0 0 1-16,0 0 3 0,0 0-3 0,0 11 5 16,0-11 7-16,0 0 4 0,0 0 10 0,0 0-6 15,0 0 1-15,0 0-2 0,0 0-5 0,0 0 0 16,0 0-3-16,0 0 1 0,0 0-5 0,-3-33 1 16,3 33-4-16,3-18-1 0,-3 5-2 0,-3 1 2 15,6 0-5-15,-3 0 0 0,4-2-3 0,-1 2 1 16,-1-2-2-16,-2 1 4 0,3 1-5 0,2 0 0 15,-1-1-3-15,-3 0 2 0,1 2 1 0,0 3-1 16,1-3-1-16,2 3 1 0,-2-1-1 0,-3 9 5 16,6-15-4-16,-3 9 2 0,2 0-2 0,-5 6-2 15,7-10 1-15,-2 5 2 0,-5 5 5 0,8-6-7 16,-8 6 2-16,9-7 1 0,-9 7-2 0,6-6-1 16,-6 6-1-16,11-3 3 0,-11 3-2 0,8-4 1 15,-8 4-1-15,0 0 1 0,9-2 0 0,-9 2 1 16,0 0 1-16,14 2-3 0,-14-2 1 0,0 0-1 15,17 1 0-15,-17-1 1 0,9 1 1 0,-9-1 0 0,11 5-2 16,-11-5 3-16,9 1-2 0,-9-1 0 16,10 5 5-16,-10-5-6 0,7 3-5 0,-7-3 5 15,8 8-3-15,-4-3 7 0,-4-5-6 0,5 12 0 16,-5-3 1-16,2 3 2 0,-2-2 17 0,0 1-1 0,-2 2-3 16,2 2-1-16,-3 1 0 0,2-2 0 15,0 0-2-15,-3 0-2 0,1 2 2 0,3-2-1 16,-3 2 1-16,1-1-2 0,-2 1-1 0,4-4 1 15,-1 0 2-15,-1 1-5 0,0-1 1 0,-1-3 2 0,3-9-1 16,0 17 0-16,3-11 1 0,-3-6-3 0,0 0 3 16,0 16-2-16,0-16 2 0,2 9 2 0,-2-9-1 15,7 7 2-15,-2-4-3 0,-5-3-1 0,17 6-3 16,-9-6-12-16,1 0-15 0,-9 0-20 16,24 0-19-16,-17-2-22 0,8-2-24 0,-6 2-27 0,7-4-30 15,-2-3-36-15,0 1-174 0,-4-3-409 0,4 0 181 16</inkml:trace>
          <inkml:trace contextRef="#ctx0" brushRef="#br0" timeOffset="64954.91">25707 179 209 0,'-3'-14'225'0,"3"14"-18"0,0 0-19 16,0 0-12-16,0 0-13 0,0 0-17 0,8-11-12 15,-8 11-17-15,6-6-10 0,-6 6-12 0,8-5-1 0,-8 5-18 16,12-5-7-16,-12 5-6 0,14-5-7 0,-8 3-6 16,-6 2-5-16,0 0-6 0,19 1-3 0,-19-1-2 15,17 1-7-15,-17-1-3 0,12 3 2 16,-12-3-10-16,10 2-2 0,-10-2-1 0,10 5-4 0,-10-5-1 16,6 5 2-16,-6-5-4 0,3 9-2 0,-3-9 2 15,0 11-1-15,0-11 3 0,-2 11 0 0,2-11-2 16,-7 10 0-16,7-10 2 0,-6 15-3 0,2-10 1 15,-1 1 1-15,5-6-1 0,-8 11-1 0,3-6 2 16,5-5-1-16,-12 9-3 0,12-9 2 0,-5 9-1 16,5-9-1-16,-6 7 0 0,6-7 0 0,-6 6-3 15,6-6 4-15,0 0-2 0,-1 9 1 0,1-9 4 16,0 0-3-16,0 0-2 0,0 0 4 16,0 0-1-16,7 9-2 0,-7-9 0 0,11 4 1 0,-11-4-1 15,16 2 1-15,-9-2-1 0,-7 0 0 0,19 3 1 16,-10-2-4-16,-1 1 2 0,-8-2-3 0,15 3 2 15,-6-3 1-15,-9 0-2 0,17 4-2 0,-12-2-1 16,-5-2 3-16,12 5-2 0,-12-5-2 0,10 8 1 16,-7-2 0-16,-3-6-2 0,4 9 2 0,-4-2-3 15,0-7 6-15,5 13 0 0,-5-5-5 0,0-8 5 16,-5 21 3-16,2-15 0 0,0 3 1 0,3-9 4 16,-6 18 5-16,-2-14 5 0,-1 2 9 0,2 4-2 15,0-4-2-15,-1-1-4 0,-1-1 2 0,-5 2-6 16,5-2 1-16,0-2-2 0,1 1 0 0,-3-1-6 15,1 2-10-15,10-4-13 0,-18 0-13 0,9 2-18 16,9-2-14-16,-14 4-25 0,14-4-16 0,-15 0-16 16,15 0-23-16,-8 2-13 0,8-2-10 0,0 0-162 15,0 0-350-15,0 0 155 0</inkml:trace>
          <inkml:trace contextRef="#ctx0" brushRef="#br0" timeOffset="65285.69">26331 372 61 0,'3'17'192'0,"1"-7"-12"0,1 5 0 0,-2 4 1 0,2 5-11 15,0 1-8-15,-1-1-8 0,5 9-10 0,-5 2-13 16,0 1-11-16,1 4-11 0,-2 0-8 0,-6 4-9 16,-2 14-8-16,-4-14-6 0,-3 0-8 0,-3 11-3 15,-2-14-9-15,-12 10-7 0,-4 0-23 0,-6-2-31 16,-3-2-38-16,2-2-41 0,-11 1-57 0,-3 2-56 15,-5-9-131-15,-1-1-353 0,-5-3 157 0</inkml:trace>
        </inkml:traceGroup>
      </inkml:traceGroup>
      <inkml:traceGroup>
        <inkml:annotationXML>
          <emma:emma xmlns:emma="http://www.w3.org/2003/04/emma" version="1.0">
            <emma:interpretation id="{5B71E0D9-A045-45CD-B511-6085828FCC8C}" emma:medium="tactile" emma:mode="ink">
              <msink:context xmlns:msink="http://schemas.microsoft.com/ink/2010/main" type="line" rotatedBoundingBox="9054,3606 11138,3458 11166,3854 9083,4003"/>
            </emma:interpretation>
          </emma:emma>
        </inkml:annotationXML>
        <inkml:traceGroup>
          <inkml:annotationXML>
            <emma:emma xmlns:emma="http://www.w3.org/2003/04/emma" version="1.0">
              <emma:interpretation id="{D8EC4693-D34D-4A22-9AF9-031AD379352A}" emma:medium="tactile" emma:mode="ink">
                <msink:context xmlns:msink="http://schemas.microsoft.com/ink/2010/main" type="inkWord" rotatedBoundingBox="9054,3606 11138,3458 11166,3854 9083,4003"/>
              </emma:interpretation>
            </emma:emma>
          </inkml:annotationXML>
          <inkml:trace contextRef="#ctx0" brushRef="#br0" timeOffset="36727.37">7988 2621 167 0,'-3'13'199'0,"-2"-1"-15"0,-1 1-11 16,0 0-19-16,1 0-12 0,-4 6-10 0,1-5-16 15,2 5-10-15,-2-4-7 0,-1 0-14 0,3 1-6 0,1-4-6 16,-1 1-6-16,3 1-8 0,0-2-2 15,-2 0-8-15,5-5-6 0,-4 3-7 0,2-2-4 16,2-8-3-16,-6 12 1 0,6-12 0 0,-2 8-8 16,2-8 2-16,0 0 0 0,-4 10 3 0,4-10 2 0,0 0 7 15,0 0-8-15,0 0 2 0,0 0-12 0,0 0-1 16,0 0 1-16,0 0 0 0,12-30-4 0,-6 16-5 16,-1 0-6-16,3-1-2 0,1-5-3 0,2-3-3 15,1 2 1-15,2 0 0 0,6-6-4 0,-9 5 2 16,1 1 4-16,1 0-2 0,-1 2-3 0,0 2 3 15,-1 0 3-15,0 4 4 0,-2 1 0 0,3 0 7 16,-4 0-2-16,3 3 0 0,1-1-3 0,-4 1 7 16,1 3-3-16,-4 1-5 0,3 1 5 0,-1 1 3 15,-2-2-3-15,-5 5-1 0,14-4 4 0,-14 4 4 16,15 0 2-16,-15 0 6 0,12 4-1 0,-5-2 3 16,-7-2 6-16,10 13 2 0,-5-5 2 0,0 2 2 15,-1-1 3-15,-1 3-4 0,2 0 0 0,0 3-6 0,-2 1 0 16,1-1 0-16,-2-3-3 0,1 3-4 0,-3-1-3 15,0 1 0-15,2-3-2 0,1 3-1 16,0 0-1-16,-3-3-4 0,0 0-2 0,1-2-12 16,-1-1-12-16,0-9-21 0,3 18-18 0,-3-9-20 0,0-9-24 15,0 14-28-15,0-6-27 0,0-8-34 16,2 9-42-16,-2-9-139 0,0 0-397 0,0 0 175 16</inkml:trace>
          <inkml:trace contextRef="#ctx0" brushRef="#br0" timeOffset="37030.38">8479 2633 42 0,'0'0'260'0,"0"0"-25"16,8-6-17-16,-8 6-26 0,0 0-14 0,7-2-20 15,-7 2-14-15,0 0-14 0,17-2-9 0,-17 2-8 16,17-2-7-16,-9 2-8 0,7 0-5 0,-2-2-5 15,2 2-4-15,2 0-7 0,6-2-3 0,-6 2-8 0,3 0-2 16,5 0-7-16,-2-1-9 0,-3-1-5 16,0 1-1-16,3 1-3 0,-1-2-5 0,4 2-5 15,-1-3 0-15,-8 0-3 0,-2 3 0 0,2-2-5 0,6 1-2 16,-5 1-4-16,3-3 6 0,-4 0-13 16,0 3-8-16,-2-1-13 0,-1-3-14 0,1 3-17 15,-5 0-16-15,-3-2-12 0,-7 3-16 0,11-3-9 16,-11 3-28-16,11-1-27 0,-11 1-53 0,0 0-148 0,0 0-382 15,-3-13 169-15</inkml:trace>
          <inkml:trace contextRef="#ctx0" brushRef="#br0" timeOffset="37404.73">8945 2435 17 0,'0'0'265'0,"0"0"-18"0,0 0-25 0,0 0-23 16,-5-8-17-16,5 8-20 0,0 0-18 0,0 0-11 16,0 0-15-16,0 0-7 0,0 0-11 0,0 0-7 15,28 6-6-15,-28-6-5 0,15 6-6 0,-10-2-5 16,-5-4-6-16,17 7-4 0,-8-1-5 0,-4 2-6 16,5-2-4-16,-3 0 2 0,1-2-2 0,-1 5-6 15,-1-1-2-15,0 1-3 0,-1 1-5 0,0-4 0 16,-2 4-3-16,3-1-2 0,-3 0-2 0,-1-1 1 15,2 2-2-15,-4-10 5 0,0 15 0 0,0-5-1 16,0-10 5-16,-6 18-3 0,6-9 1 0,-5 1 4 0,-1-2-6 16,0 1-5-16,-3 3-3 0,-2-2 0 0,2-4-2 15,-4 4 0-15,0 1-8 0,0-2-8 16,1-2-13-16,-1-1-14 0,-1 3-11 0,2-3-15 0,0 3-12 16,4-5-14-16,2 2-10 0,-2-4-10 0,8-2-12 15,-15 4-8-15,15-4-8 0,-6 2-7 0,6-2-19 16,0 0-17-16,0 0-26 0,0 0-114 15,0 0-333-15,-5-21 147 0</inkml:trace>
          <inkml:trace contextRef="#ctx0" brushRef="#br0" timeOffset="37881.52">9238 2564 39 0,'0'0'154'16,"0"0"-18"-16,0 0-12 0,0 0-13 0,9-1-10 15,-9 1-1-15,0 0-7 0,0 0 2 0,0 0-7 16,0 0 3-16,2 13-3 0,-2-13-3 0,0 0 1 16,-2 17 1-16,2-17-4 0,-5 12-6 0,5-12-4 15,-6 12-1-15,2-4-10 0,4-8 0 0,0 13-10 16,0-13 1-16,0 14-5 0,0-14-2 0,0 11-2 16,4-5-4-16,-4-6 2 0,3 14-2 0,-3-14 5 15,5 7 0-15,-5-7 0 0,11 6 2 0,-5-3-4 0,5-3-4 16,0 0-1-16,1-3-5 0,3 1-2 15,2 2-2-15,0-4-2 0,0-2 1 0,0 3-6 16,0-3-1-16,2-3-4 0,2 2-1 0,-3-4 0 0,-2 5-3 16,-2 0 0-16,0-3-2 0,-3 1 1 0,0 0 0 15,-2-1-1-15,-3 3 2 0,0-1-7 0,-1-2 6 16,1 3-1-16,-6 6-2 0,6-15-2 0,-6 15-1 16,0-12 0-16,0 12-2 0,-6-14-1 0,6 14 1 15,-11-11-1-15,3 5-2 0,-1 2-1 0,-3-1 1 16,-2 3-2-16,0-2 1 0,0 2 0 0,-3-2 0 15,-1 4-1-15,1 2 1 0,0 0-1 0,0-1 1 16,0 0-1-16,0 3 0 0,4-3 1 0,0 4 0 16,-2 0-2-16,2-2-5 0,1 3-10 0,3-3-6 15,1 1-11-15,1-2-9 0,-3 5-9 0,8-1-9 16,2-6-13-16,-9 11-10 0,7-5-9 0,2-6-8 16,-4 11-18-16,4-11-10 0,0 0-10 0,11 14-18 15,-11-14-149-15,10 4-331 0,-10-4 147 0</inkml:trace>
          <inkml:trace contextRef="#ctx0" brushRef="#br0" timeOffset="38320.5">9565 2555 181 0,'0'0'215'0,"0"0"-16"0,0 0-13 0,9 0-19 15,-9 0-13-15,0 0-16 0,0 0-16 0,0 0-13 0,0 0-10 16,0 0-5-16,10 7-7 0,-10-7-1 0,0 0-5 15,3 8-6-15,-3-8-1 0,4 10-7 0,-4-10-4 16,5 9 2-16,-5-9-4 0,4 8-6 0,0-2-4 16,-4-6-3-16,6 13 0 0,0-9-5 0,-3 3 1 15,-3-7-6-15,12 11 3 0,-5-7 2 0,-3 1-3 16,5 1-2-16,-1-2 0 0,-8-4-1 0,14 6-2 16,-2-6-3-16,1 3 0 0,-1-3-4 0,2 0-3 15,0 0 1-15,1-3-3 0,2 0 3 0,0 0-9 16,2-1 0-16,-4 2-3 0,2-5 2 0,-3 3-4 15,0-2 2-15,-2-1-2 0,-1 1 0 0,0 1 3 16,1 0-3-16,-4-1 2 0,-3 0 0 0,3 0-4 16,-8 6 3-16,8-13 0 0,-7 4 1 0,3 2-2 15,-4 7-2-15,0-15-4 0,0 15 2 0,-1-15-4 16,1 15 2-16,-11-12-3 0,5 9-3 0,-2-4 2 0,0 2 3 16,-1-1-7-16,1 2 1 0,-4 2 0 15,-2-2-3-15,2 2-6 0,-2 2-2 0,0 2 0 16,-2-2-13-16,-1 2-7 0,4 0-9 0,-2 2-10 15,2 1-11-15,-1-2-10 0,1 2-11 0,0 3-16 0,0-2-21 16,1-1-21-16,2 1-18 0,-1-2-25 0,3-1-31 16,-1 0-130-16,-4-1-372 0,13-2 166 0</inkml:trace>
        </inkml:traceGroup>
      </inkml:traceGroup>
    </inkml:traceGroup>
    <inkml:traceGroup>
      <inkml:annotationXML>
        <emma:emma xmlns:emma="http://www.w3.org/2003/04/emma" version="1.0">
          <emma:interpretation id="{1008BCD7-B479-40B1-AB74-86F662A77E78}" emma:medium="tactile" emma:mode="ink">
            <msink:context xmlns:msink="http://schemas.microsoft.com/ink/2010/main" type="paragraph" rotatedBoundingBox="1494,5369 28484,3045 28607,4469 1616,67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7922A3-236D-4341-BEA7-70F55C6C4032}" emma:medium="tactile" emma:mode="ink">
              <msink:context xmlns:msink="http://schemas.microsoft.com/ink/2010/main" type="inkBullet" rotatedBoundingBox="1562,6156 2075,6111 2078,6153 1565,6198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68530.45">368 5054 38 0,'0'0'156'0,"0"0"-11"0,0 0-13 0,-12 0-15 16,12 0-7-16,0 0-9 0,0 0-12 0,0 0-10 15,0 0-1-15,0 0-7 0,0 0-3 0,0 0 0 16,0 0-5-16,0 0-4 0,0 0-5 0,0 0 2 0,0 0-3 16,0 0 0-16,0 0-2 0,0 0-2 15,0 0-11-15,0 0 13 0,0 0-3 0,0 0 1 16,0 0-2-16,0 0 0 0,0 0 1 0,0 0-4 15,0 0 5-15,0 0-1 0,0 0-6 0,0 0-3 0,0 0-5 16,0 0-3-16,0 0-2 0,0 0-1 0,0 0 0 16,0 0-5-16,0 0-9 0,0 0 2 0,0 0-13 15,0 0 15-15,0 0-2 0,0 0 0 0,37 3-6 16,-22-5 4-16,9 2 1 0,1-3-5 0,-2 3 3 16,5-3-2-16,-2 0 2 0,8 0-2 0,-7 3-3 15,1-3 2-15,-2 2-4 0,-2-1 1 0,-1 0-4 16,-1 0 7-16,2 2-3 0,-7-2-3 0,0 2 0 15,-5 0 2-15,1-2-6 0,-13 2 4 0,17 0 1 16,-8 0-4-16,-9 0 0 0,13-1 2 0,-13 1-2 16,10-1 3-16,-10 1-4 0,0 0 1 0,0 0-2 15,13 0 4-15,-13 0-5 0,0 0 4 0,0 0-2 16,0 0 0-16,8 2-3 0,-8-2 2 0,0 0-1 16,0 0 4-16,0 0-6 0,0 0-8 0,0 0-15 15,0 0-13-15,0 0-13 0,0 0-13 0,-18 19-19 0,18-19-26 16,0 0-11-16,-7 4-30 0,7-4-182 0,0 0-363 15,-10 3 161-15</inkml:trace>
      </inkml:traceGroup>
      <inkml:traceGroup>
        <inkml:annotationXML>
          <emma:emma xmlns:emma="http://www.w3.org/2003/04/emma" version="1.0">
            <emma:interpretation id="{8579B138-9203-48F0-9757-6D29295A4786}" emma:medium="tactile" emma:mode="ink">
              <msink:context xmlns:msink="http://schemas.microsoft.com/ink/2010/main" type="line" rotatedBoundingBox="2549,5278 28484,3045 28607,4469 2672,6702"/>
            </emma:interpretation>
          </emma:emma>
        </inkml:annotationXML>
        <inkml:traceGroup>
          <inkml:annotationXML>
            <emma:emma xmlns:emma="http://www.w3.org/2003/04/emma" version="1.0">
              <emma:interpretation id="{D2582F2E-6785-427B-95B0-6B576E7B9716}" emma:medium="tactile" emma:mode="ink">
                <msink:context xmlns:msink="http://schemas.microsoft.com/ink/2010/main" type="inkWord" rotatedBoundingBox="2589,5736 4762,5549 4845,6515 2672,6702"/>
              </emma:interpretation>
            </emma:emma>
          </inkml:annotationXML>
          <inkml:trace contextRef="#ctx0" brushRef="#br0" timeOffset="69541.73">1444 4733 193 0,'0'0'228'0,"0"0"-22"0,0 0-18 0,0 0-19 0,0 0-19 16,0 0-11-16,0 0-14 0,0 0-9 0,0 0-8 15,0 0-4-15,-16 21-9 0,11-10-10 0,0 1-1 16,2 1-2-16,2-1-12 0,-2-1-2 0,1 4-5 16,-1-3-9-16,2 1-2 0,-1 1-4 0,5-2-5 15,-3 1-1-15,4 0-9 0,0-1 0 0,-2-3-4 16,2 1 0-16,2-3-5 0,-4-1 1 0,5 5-7 0,-1-7 4 16,2 1-4-16,-1 1 1 0,-7-6 0 15,13 6-4-15,-3-2 3 0,-2-4-8 0,-8 0 2 16,20 0-1-16,-11 0-3 0,-9 0 1 0,22-6-3 0,-6 3-4 15,-5-3-4-15,2 0 1 0,-1 2-5 0,0-6-1 16,-3 3-1-16,-1-5-3 0,2 4-4 0,0-5 0 16,-3 2 2-16,0-1 0 0,1-1-2 0,-2 2 4 15,2-3-3-15,-4 3 7 0,1 0-4 0,1 0 2 16,-3 2 1-16,0 1 6 0,1-1-8 0,-4 9 8 16,3-16 7-16,-3 16-2 0,2-11 2 0,-2 11 2 15,3-9-2-15,-3 9 1 0,0 0-4 0,0 0 1 16,2-9-3-16,-2 9-3 0,0 0-2 0,0 0 2 15,0 0 6-15,0 0 6 0,0 0-1 0,0 0 3 16,-7 29-5-16,5-21 5 0,1 5-3 0,0-1 6 16,1 0-3-16,0 1-4 0,-4 2 3 0,4-1 0 15,0-1-6-15,1 1 5 0,-1-2-4 0,3 0 5 16,-2 0-3-16,0 0-1 0,3 0 2 0,-1-3-3 0,1-2-3 16,-4-7-9-16,5 15-6 0,0-9-9 0,0-1-10 15,-5-5-5-15,12 7-16 0,-5-3-2 0,-7-4-11 16,17 1-5-16,-8-2-4 0,3-4-4 0,2 0-6 15,-1-1 2-15,0 0 11 0,2-4-1 0,-2 1-14 16,5-7 25-16,-1 4 3 0,-1-3 12 0,-3-2 3 16,0 1 2-16,-1-1 11 0,2 0 13 0,-5-1 6 15,2-1 8-15,-2 7 13 0,-3 0 10 0,1-3 15 16,-2 5 6-16,-2-2 10 0,1 3 7 0,1 1 8 16,-4 0 4-16,-1 8 8 0,5-11 0 0,-5 11 1 15,2-10-2-15,-2 10-5 0,4-7-7 0,-4 7-9 16,0 0-5-16,0 0-6 0,0 0-4 0,0 0-4 15,0 0-2-15,0 0-6 0,0 0 0 0,0 0-3 16,0 0-1-16,-21 19-3 0,15-13-1 0,2 1-4 16,4-7 2-16,-9 14-2 0,4-7-3 0,0 0 1 15,2-1 6-15,-2 3-9 0,5-9-2 0,-7 11 1 16,6-5-1-16,1-6-2 0,-8 10 0 0,8-10-1 0,-2 8 1 16,2-8-7-16,-4 8-8 0,4-8-12 0,0 0-14 15,-3 10-16-15,3-10-23 0,0 0-20 16,0 0-21-16,0 11-33 0,0-11-37 0,0 0-197 15,0 0-412-15,0 0 182 0</inkml:trace>
          <inkml:trace contextRef="#ctx0" brushRef="#br0" timeOffset="70298.75">2031 4708 154 0,'0'0'166'0,"0"0"-6"0,0 0-6 15,0 0-3-15,0 0-1 0,0 0 1 0,0 0-3 0,0 0-7 16,0 0-5-16,0 0-6 0,0 0-4 16,5-17-10-16,-5 17-8 0,0 0-7 0,0 0-9 15,0 0-5-15,-20 15-6 0,20-15-6 0,-13 12-6 16,3-4-3-16,2-1-7 0,-4 3-3 0,3-1-8 0,0-2-4 15,4 2-4-15,-2-3-4 0,-1 0-4 16,2 0-1-16,1 3-6 0,1-3 2 0,0 0-4 16,4-6-5-16,-7 11-1 0,3-5 3 0,4-6-8 0,0 0-2 15,0 17 2-15,0-17-4 0,4 11 2 0,-4-11-1 16,8 8 0-16,-3-3-2 0,-5-5-1 0,13 4 2 16,-4 0-5-16,-2-3-5 0,-7-1 0 0,17 3-2 15,-9-1-2-15,1 1-1 0,-9-3-1 0,17 4 0 16,-7-3 2-16,-2 0-2 0,-8-1 3 0,12 4-2 15,-5-2 2-15,-7-2-1 0,13 5 2 0,-13-5-4 16,9 6 3-16,-5-1 2 0,-4-5 0 0,4 5 0 16,-4-5 0-16,0 11 0 0,0-11 3 0,0 0 6 15,-3 16-1-15,3-16 1 0,-6 12 1 0,0-6 0 16,1-2 2-16,5-4-1 0,-16 11 1 0,10-5-2 16,-2-2-1-16,-4 2 1 0,2 0-3 0,-1-2-2 15,0 1-4-15,3-4-14 0,8-1-10 0,-17 5-23 16,10-3-13-16,7-2-16 0,-14 4-17 0,6-2-14 15,8-2-26-15,0 0-19 0,0 0-21 0,0 0-43 0,-16-6-114 16,16 6-360-16,-1-11 160 0</inkml:trace>
          <inkml:trace contextRef="#ctx0" brushRef="#br0" timeOffset="70570.63">2211 4764 42 0,'0'0'226'0,"0"0"-13"0,5 12-12 16,-5-12-13-16,-2 10-9 0,2-10-12 0,-2 17-2 15,1-7-3-15,1-10-10 0,1 19-11 0,-1-10 2 16,-1 0-20-16,1 2-6 0,-2-1-11 0,2-10-6 16,0 22-11-16,0-13-5 0,0 1-12 0,-2 1-5 15,2-11-8-15,0 14-1 0,0-14-9 0,-1 13-5 16,1-13-4-16,0 13-5 0,0-13-6 0,-1 8-20 15,1-8-12-15,0 0-20 0,1 12-18 0,-1-12-17 16,0 0-18-16,0 0-18 0,0 0-37 0,0 0-46 0,0 0-56 16,0 0-138-16,0 0-402 0,0 0 179 0</inkml:trace>
          <inkml:trace contextRef="#ctx0" brushRef="#br0" timeOffset="70773.91">2236 4579 219 0,'0'0'245'0,"0"0"-25"15,-3-10-23-15,3 10-23 0,0 0-24 16,0 0-22-16,0 0-20 0,7-8-23 0,-7 8-21 0,0 0-26 16,0 0-22-16,0 0-21 0,20 5-11 0,-20-5-27 15,13 8-18-15,-8-3-8 0,3 1-16 0,-2-1-27 16,1 1-98-16,-2 0-226 0,-2 0 101 0</inkml:trace>
          <inkml:trace contextRef="#ctx0" brushRef="#br0" timeOffset="71733.72">2398 4772 62 0,'0'0'192'0,"5"10"-5"0,-2-2-5 0,0-1-9 16,-3-7-5-16,0 14-10 0,0-14-16 0,2 16-8 15,1-11-7-15,-3-5-11 0,1 15-9 0,-1-7-8 16,0-8-10-16,1 13-5 0,-1-13-10 0,0 12-8 15,0-12-5-15,0 12-6 0,0-12-6 0,2 8-2 16,-2-8-6-16,0 0-5 0,0 0-1 0,0 11-4 16,0-11-1-16,0 0-2 0,0 0-1 0,0 0-3 0,0 0-1 15,0 0-16-15,0 0-10 0,0 0-6 0,0 0-8 16,0 0-6-16,21-15-6 0,-15 9-7 0,1-4-7 16,-1-1-3-16,5 1-1 0,-1 0 10 15,2-1-1-15,-4 0 8 0,4 0 3 0,-2-1 2 0,-1 3 2 16,-1 0 5-16,-1 0 3 0,-2 2 6 0,0 1 9 15,2 0 6-15,-7 6 4 0,9-6-4 0,-9 6 0 16,4-6 1-16,-4 6 4 0,0 0 1 0,0 0 1 16,11 0 1-16,-11 0 5 0,0 0 2 0,0 0 1 15,10 13-2-15,-10-13 1 0,1 11 3 0,0-5-2 16,-1-6 2-16,5 14-3 0,-1-8-4 0,-1 0-1 0,1 1-1 16,1 0 1-16,0 0-1 0,0 0-4 15,1 1 0-15,0-5 3 0,1 2-5 0,1-1 5 16,1-1-4-16,-1 0 2 0,2 0-3 0,1-1 0 15,0-2-3-15,-11 0 1 0,24-2 13 0,-10-1-18 16,2-1-5-16,0-1-6 0,-2 1-2 0,2-3-8 16,2-2-1-16,0-2 5 0,-2 2 1 0,1-2 1 15,-3 4-1-15,1-3-1 0,-2 1 4 0,-1 2 0 0,-1-1 8 16,-2 5 1-16,-5-3 4 0,-4 6 3 16,15-6 0-16,-10 3-2 0,-5 3-1 0,0 0 0 15,0 0-1-15,9-5 3 0,-9 5-2 0,0 0 1 0,0 0 1 16,0 0-1-16,7 14-2 0,-7-14 4 0,0 0 1 15,2 12-1-15,-2-12-1 0,3 10 1 0,-3-10 1 16,5 8-3-16,-5-8 4 0,9 6-1 0,-6 2 1 16,-3-8-2-16,17 6 1 0,-7-3 0 0,3-1 1 15,2-1-3-15,-1 0 2 0,3 0 1 0,0-2-1 16,1-1-4-16,5 0 0 0,-6-1 0 0,0-2-2 16,4-1-6-16,0 0-7 0,1-5-3 0,-8 6-3 15,2-5-7-15,-3 0-3 0,1 0-9 0,-2-1-2 16,-3 1-8-16,0-1 1 0,-2 3 2 0,-2 0-1 15,-4 0 1-15,-1 8 3 0,0-14 1 0,0 14 4 16,-7-7 0-16,7 7 6 0,-20-4 2 0,7 4-2 16,-1 2-1-16,-2 0-2 0,-1 2 3 0,1-1 6 15,0 2 1-15,-1 2 7 0,3-2-2 0,1 0 0 0,0 4 5 16,2-2 1-16,0 2-1 0,0-1 6 0,3-2-9 16,-1 3 9-16,3-1-4 0,0 0 2 15,1-2 2-15,3 3 2 0,-1 1 3 0,3-10 6 16,3 16 2-16,-2-7 10 0,5 3 6 0,5-1 2 0,1-1 8 15,3 7 0-15,5-1 0 0,2-1 5 0,0 1 2 16,7 3 1-16,-1 3-4 0,3 1 3 0,0-2-4 16,-2-1-3-16,1 0 4 0,-2 2 3 0,-1 5-10 15,-1-2-1-15,3-3 0 0,-5 1-1 0,-1 2 1 16,-1 0 0-16,-3 2-1 0,-8-9 1 0,0 1-3 16,-2 2 0-16,-5-6 6 0,0 4 6 0,-4-6 6 15,-7 5 4-15,2-4 5 0,-5-2 0 0,-9 2 2 16,-3-3-7-16,-9 1 1 0,3-2-5 0,-7-3-6 15,-2 1-4-15,-3-2-2 0,-1-3-3 0,-3-1-11 16,1-2-7-16,0 1-8 0,-1-1-5 0,4-3 1 0,5 0-5 16,-1-3-5-16,13 0-8 0,1 0-13 15,5 2-17-15,1-2-18 0,2-3-17 0,2 1-26 16,1-3-21-16,5-1-25 0,-3 0-40 0,2 0-157 0,2-3-384 16,2 0 170-16</inkml:trace>
        </inkml:traceGroup>
        <inkml:traceGroup>
          <inkml:annotationXML>
            <emma:emma xmlns:emma="http://www.w3.org/2003/04/emma" version="1.0">
              <emma:interpretation id="{89848541-B793-40C7-8F13-346C7833FACD}" emma:medium="tactile" emma:mode="ink">
                <msink:context xmlns:msink="http://schemas.microsoft.com/ink/2010/main" type="inkWord" rotatedBoundingBox="6085,5076 9727,4762 9812,5753 6171,6066"/>
              </emma:interpretation>
            </emma:emma>
          </inkml:annotationXML>
          <inkml:trace contextRef="#ctx0" brushRef="#br0" timeOffset="73295.66">5249 4058 14 0,'0'0'175'0,"0"0"-19"0,0 0-6 16,0 0 9-16,0 0-16 0,0 0-6 0,0 27-10 0,-2-15-7 15,-1 5-3-15,-1 6 1 0,0-1-6 0,-2 11-5 16,0 1-5-16,2-3-5 0,3-1-4 0,-3 4-8 15,2-3-5-15,-4-1-8 0,4 1-5 0,2-6-5 16,0-3-7-16,0 4-4 0,0-3-3 0,0-2-3 16,0 3-3-16,1-4-3 0,0-4-5 0,5-1 0 15,-4-2-6-15,0 1-3 0,-2-1 1 0,2-4-3 16,-2-3-5-16,0-6 2 0,5 16-2 0,-3-10-1 16,-2-6-1-16,4 7 1 0,-4-7 1 0,0 0-2 15,0 11 4-15,0-11-4 0,0 0-4 0,0 0 2 16,0 0-2-16,0 0-5 0,0 0-1 0,0 0-6 15,-6-37-8-15,2 30-6 0,-1-4-6 0,-1-1-1 16,-2 2-1-16,0-1-1 0,-2 1 3 0,-2 0-1 16,0 2 4-16,0-1 2 0,-2 3 1 0,1 0 0 15,-3 1 1-15,2 1 2 0,-2 4 2 0,2-2 1 0,-3 2 5 16,1 1-1-16,3 0 5 0,1 3-2 16,2-1 2-16,-2 1-1 0,1 2 2 0,4-3 0 15,0 3-2-15,3 2-2 0,-2 0 3 0,6-8 1 0,-7 15 1 16,5-8-1-16,2 2-1 0,0-9 1 15,7 18-1-15,1-7 2 0,-3-3 1 0,7 3 0 16,0-6-1-16,1 0 3 0,3-1-1 0,9 3-2 0,-5-6 0 16,5 1 0-16,3-1 2 0,-2-2-1 0,8-1 0 15,-5-1 0-15,-2 0-1 0,-1-3-1 0,8 1 1 16,0-4-5-16,-8 1-2 0,8-5-4 0,-2 1 1 16,-1 1-3-16,-5 0-5 0,-1 0-3 0,-1-1-4 15,-2-1-3-15,0-1 0 0,-2 4-1 0,-1-5 0 16,-7 4 6-16,2 1 0 0,-8 0 0 15,-1 1 1-15,-1 2-5 0,0-1 3 0,-4 8 4 0,0-15 0 16,0 15 5-16,-7-12-2 0,7 12 2 0,-12-8-3 16,1 6 5-16,-5-2 0 0,3 6 3 0,-4 0-1 15,-5 0 0-15,2 5 5 0,3-4 1 0,0 5 2 0,3-3-1 16,-6 9 2-16,6-6 3 0,1 3-2 0,4-2-2 16,-1 4 2-16,3-4-2 0,0 5 4 15,2-3-3-15,5 1 2 0,0 1-1 0,0-1-1 16,2-1 2-16,2 1 0 0,4-3 3 0,3 0-2 0,0-1 5 15,1-3-2-15,10 1 1 0,-5-3 1 16,7 0 1-16,1-3 2 0,-2 2-1 0,2-6-5 16,0 3 2-16,1-5 0 0,9 1 1 0,-1-4-1 0,0-2-4 15,-9 2 1-15,9-6 0 0,-2 3-2 0,-1-6 0 16,3 1 2-16,1-2-3 0,-1-2 0 0,-1-2-3 16,0-3-1-16,-3-1-5 0,5 0-6 0,-5 0-3 15,4-2-1-15,-5 0 3 0,-1-2 2 0,0-2-1 16,-2 2 0-16,-2 1 5 0,-3 0-1 0,-1 2 6 15,-3-3 0-15,-6 1 1 0,1 7 5 0,-3 0 2 16,-4 2 3-16,2-1 4 0,-5 1 5 0,1 5 3 16,-3 0 2-16,0 1-2 0,0 0 3 0,-3 3-1 15,2-1-4-15,-4 2-2 0,2 4-2 0,-2-2 1 16,5 9-6-16,-12-10 1 0,7 8-1 0,-4-2-6 0,9 4 0 16,-17 0 1-16,17 0-1 0,-20 10-2 15,8-1-2-15,1 1 3 0,0 4 4 0,-1 2 3 16,-1 2 1-16,1 3 6 0,3 1-4 0,-2 6 4 0,0 6 2 15,2-4-1-15,4-6 1 0,-6 7 0 16,7 3 5-16,2 0-5 0,-4-1 2 0,4 3 2 16,-2-4 1-16,4 1-3 0,-3-2-1 0,1-4-1 0,2 3 0 15,0 2-2-15,-3-9-1 0,0 4-4 0,6-4 4 16,-7 8-3-16,2-7 4 0,-1 2-6 0,-2 5 3 16,1-9-2-16,1 1-3 0,-2 2-5 15,0 0-8-15,1-6-14 0,-1 3-12 0,2-2-15 0,-4-4-20 16,5-4-20-16,-2 3-19 0,3-5-17 0,1 1-25 15,-3-2-23-15,0-1-33 0,3-8-145 0,-5 8-376 16,5-8 166-16</inkml:trace>
          <inkml:trace contextRef="#ctx0" brushRef="#br0" timeOffset="73700.44">5872 4585 32 0,'0'0'162'0,"11"-7"-9"0,-3 0-16 0,1 5-6 16,6-2-14-16,-1-1-3 0,3-3-12 0,5 0-2 15,3 2-8-15,1 1-5 0,0-4-3 16,2 2-5-16,-2 1-3 0,0 3 0 0,2-4-1 15,-5 2-2-15,2 1 1 0,-5 0 1 0,3 1 0 0,-9 1 2 16,1 1-6-16,-1-1 0 0,-3 2-3 0,-11 0-7 16,14 0 2-16,-5 2-5 0,-9-2 9 0,13 3 0 15,-6 0 3-15,-7-3-4 0,10 10 2 0,-7-5-4 16,3 1 2-16,-6-6-3 0,8 12 1 0,-5-5-1 16,1-2-5-16,-4-5-6 0,5 14-3 0,-2-7-6 15,-3-7-6-15,0 12-1 0,0-12-5 0,2 13 3 16,-2-13-9-16,0 12 1 0,0-12-4 0,0 11-5 15,0-11-13-15,0 0-18 0,-2 14-15 0,2-14-24 16,-8 5-26-16,8-5-22 0,-7 6-25 0,7-6-21 16,-5 3-40-16,5-3-20 0,0 0-215 0,0 0-458 15,-20-13 203-15</inkml:trace>
          <inkml:trace contextRef="#ctx0" brushRef="#br0" timeOffset="74473.31">6336 4208 129 0,'-2'-8'230'0,"2"8"-21"0,0 0-25 0,0 0-20 0,0 0-20 16,0 0-12-16,3-11-15 0,-3 11-16 16,0 0-15-16,0 0-16 0,0 0-10 0,23 12-16 0,-23-12-5 15,11 10-10-15,-5-4-5 0,0 5 1 0,3-1-5 16,-4 2-3-16,2-3 1 0,0 4-5 15,-3-1-4-15,2 2 2 0,-4-1 0 0,3 1-3 0,-1 2 1 16,-1-5 1-16,2 3-2 0,-5 1 5 0,3-1 1 16,-1 2 0-16,1-3 1 0,-2 0-2 0,1-3 3 15,0 2 1-15,-2 0 4 0,4-3 1 0,-4-9 2 16,0 14-2-16,0-14-2 0,0 13 0 0,0-13 1 16,5 6-4-16,-5-6-2 0,0 10 2 0,0-10-1 15,0 0-5-15,0 0 9 0,0 0-6 0,0 0 1 16,2 10-1-16,-2-10 2 0,0 0-5 0,0 0-2 15,0 0-1-15,0 0-6 0,0 0-7 0,0 0-6 16,13-23-11-16,-9 16-11 0,1 0-7 0,0-3-5 16,3-2-1-16,-1 3-3 0,0-4 5 0,3 4 2 0,-5-4 6 15,0 2-1-15,2-1 3 0,-2 2 5 16,0 4 13-16,-1 1 8 0,-4 5 8 0,8-10 10 16,-8 10 1-16,5-8 1 0,-5 8 6 0,4-6-2 15,-4 6-2-15,0 0-1 0,0 0 8 0,0 0 6 0,0 0 2 16,0 0 9-16,0 0-4 0,0 0 2 15,14 14 0-15,-14-14 1 0,5 12 5 0,-5-3 0 16,0-9-5-16,3 16-2 0,0-7-1 0,-2 1-1 0,0-1-6 16,3-1-2-16,-1 2-5 0,-1 0-1 0,1-5 2 15,-3-5-6-15,4 17-3 0,1-12 4 0,-2 2-1 16,-3-7-3-16,5 8-1 0,-5-8 1 0,5 6-1 16,-5-6 0-16,12 4-2 0,-12-4 1 0,12 2-3 15,-12-2-5-15,14-3 1 0,-14 3-6 0,15-9-2 16,-5 3-1-16,4-3-8 0,-4 1 0 0,1-3 0 15,2 0 1-15,2 0-5 0,-1-3 1 0,-2 1 2 16,-3 1 0-16,4 2 6 0,-6-1-3 0,3 2 7 16,-5-1 6-16,2 3 8 0,-2 2 11 0,-5 5 2 15,7-12 1-15,-2 9-5 0,-5 3-1 0,5-7-1 16,-5 7-3-16,0 0-4 0,0 0 0 0,0 0-3 16,0 0 3-16,0 0 0 0,0 0-1 0,12 16-1 15,-12-16 0-15,3 12 4 0,-3-3-2 0,2 0 2 0,-1 0-5 16,-1-9 1-16,6 16 0 0,-4-10 1 0,1 3-2 15,0 1-1-15,0-4 0 0,0 1-1 0,2 1 4 16,-5-8-5-16,3 12-8 0,0-6-18 16,-3-6-17-16,3 8-14 0,-3-8-20 0,0 0-12 0,6 7-17 15,-6-7-19-15,0 0-26 0,0 0-36 0,0 0-148 16,0 0-358-16,0 0 158 0</inkml:trace>
          <inkml:trace contextRef="#ctx0" brushRef="#br0" timeOffset="74643.51">6940 4125 11 0,'0'0'204'0,"0"-15"-17"0,0 15-20 16,1-15-16-16,4 9-18 0,-2-2-15 0,-3 8-25 16,9-11-24-16,-4 5-23 0,3 0-20 0,-8 6-26 15,12-10-19-15,-7 5-33 0,7-1-21 0,-3 0-105 16,-1-4-191-16,3 1 85 0</inkml:trace>
          <inkml:trace contextRef="#ctx0" brushRef="#br0" timeOffset="75208.14">6997 4386 42 0,'0'0'220'0,"5"-12"-20"0,1 6-14 0,-6 6-20 16,11-10-12-16,-4 4-18 0,1 1-10 0,3-3-10 15,4 5-10-15,-1 0-7 0,1 0-9 0,0 0-4 16,0-2-5-16,2 5-11 0,-3-3-5 0,3 5-4 0,-5-2-6 16,0 1-6-16,-2 1-2 0,2 4-5 0,0-3 2 15,-5 5 4-15,3-2 2 0,-3-1 7 16,-1 1 4-16,3 4 1 0,-7-2 3 0,8 2-6 0,-3 1-2 16,-4-5 1-16,1 4-4 0,-2-1-6 0,1-3 0 15,0 3-3-15,-1-2-5 0,-2-7-6 0,4 11-1 16,-4-11-5-16,3 14-1 0,-3-14-3 0,2 5-3 15,-2-5-1-15,3 9-3 0,-3-9-13 0,0 0-17 16,0 0-13-16,0 9-20 0,0-9-17 0,0 0-17 16,0 0-17-16,0 0-35 0,0 0-38 0,0 0-36 15,0 0-189-15,0 0-428 0,0 0 190 0</inkml:trace>
          <inkml:trace contextRef="#ctx0" brushRef="#br0" timeOffset="74892.23">7150 3917 200 0,'0'0'193'0,"0"15"-10"15,-5-5-11-15,5 7-6 0,-3-4-6 0,-1 6-9 16,4 2-6-16,-2 0-11 0,-1 4-13 0,3-2-4 0,-3 9-1 15,3-9-9-15,0 0-11 0,-2 9-9 0,-1-7-8 16,3 0-4-16,0 0-11 0,-1 3-5 0,1-5-5 16,-3-1-2-16,3 1-7 0,3-3-2 0,-6 1-6 15,3 1-3-15,0-6-4 0,0-2-5 0,-2 2-5 16,-1-2-14-16,6-3-14 0,-6 2-19 0,3-2-18 16,0-11-15-16,0 15-18 0,3-8-23 0,-3-7-17 15,0 0-16-15,0 14-17 0,0-14-27 0,0 0-135 16,0 0-337-16,0 0 150 0</inkml:trace>
          <inkml:trace contextRef="#ctx0" brushRef="#br0" timeOffset="75661.26">7324 4093 196 0,'0'0'206'0,"-7"-6"-19"0,7 6-18 0,0 0-18 0,0 0-15 16,0 0-13-16,0 0-12 0,0 0-20 0,-5 26-11 16,5-26-13-16,0 19-15 0,0-7-9 15,3 1-11-15,-3 2-7 0,2 2-8 0,1-1-3 16,1-4-3-16,1 4-5 0,-2-1-1 0,2 6-1 15,-1-9 1-15,4 1-8 0,-4-2 1 0,1 3 0 16,0-2 2-16,-2-2-1 0,3-2 5 0,-1-2 0 0,1 2 8 16,0-2 6-16,-1-1 11 0,2 0 5 0,1-2 3 15,-8-3 6-15,19 4 3 0,-9-2 0 0,3-4-5 16,-2 2-2-16,4-4-5 0,-1 2-4 16,1-2 5-16,-1 2-8 0,-1-3-2 0,1 0-3 0,-2 1-2 15,3 2-3-15,-4-4-1 0,0 1-1 0,-2 0 2 16,-1 1 1-16,1-4 3 0,-4 3-5 0,2-1 1 15,-2-2-3-15,-5 8-2 0,5-14 0 0,-7 6-1 16,2 8-1-16,-3-14-4 0,-2 8 1 0,-4-2 0 16,3 1-2-16,-5 0 0 0,-1 0 2 0,-3 5 2 15,0-3 3-15,0 1 1 0,-2 3-4 0,3 0-3 16,0 1 2-16,-1 0-2 0,3 0 4 0,-2 1-6 16,1 0-1-16,6 4 0 0,7-5-4 0,-17 7-12 15,10 0-10-15,0-1-16 0,2 0-20 0,0 3-17 0,5-9-23 16,-4 8-25-16,4-8-20 0,1 12-41 0,-1-12-119 15,8 8-329-15,0-3 146 0</inkml:trace>
          <inkml:trace contextRef="#ctx0" brushRef="#br0" timeOffset="76038.61">7815 4284 157 0,'0'12'196'0,"0"-12"-16"0,0 0-13 0,3 8-17 16,0-1-16-16,-3-7-11 0,2 11-10 0,-2-11-10 15,3 9-14-15,-3-9-11 0,2 11-6 0,-2-11-4 16,2 10-8-16,-2-10-5 0,2 8-2 0,-2-8-12 16,3 8 0-16,-3-8-1 0,0 0-8 0,5 6 1 15,-5-6-1-15,0 0-6 0,12-1 0 0,-12 1-7 16,17-4 1-16,-3-1-3 0,-2-1-3 0,5 0 3 15,0-4-5-15,8-5-8 0,-1 5-2 0,3-9 0 16,-4 6-4-16,11 0 2 0,-11 2 3 0,0 0-3 16,2 0 7-16,-1 4 8 0,-5 2 11 0,6-2 9 15,-8 4 4-15,-3 2-3 0,1 1-1 0,-1 4-1 16,-2-1 1-16,1 2 1 0,-4 2 2 0,2 5 1 16,-5 0-3-16,-1 7-1 0,1 1 0 0,-5 0-3 15,-1 4-2-15,0 7 0 0,-4-7-4 0,-1 6-9 16,-3 3-31-16,-1-1-36 0,0 4-38 0,-7-1-50 0,2-2-60 15,-6-2-187-15,2-2-415 0,-2 0 184 0</inkml:trace>
          <inkml:trace contextRef="#ctx0" brushRef="#br0" timeOffset="78021.38">8596 4529 10 0,'-8'4'185'0,"1"4"-23"0,0-1-17 0,0 5-16 0,-3-3-24 15,-2 2-39-15,1-1-31 0,0 0-39 0,1 1-63 16,-3-1-61-16,0 1-139 0,0 1 62 15</inkml:trace>
        </inkml:traceGroup>
        <inkml:traceGroup>
          <inkml:annotationXML>
            <emma:emma xmlns:emma="http://www.w3.org/2003/04/emma" version="1.0">
              <emma:interpretation id="{35C64E85-CA08-45BE-8074-4E16419FCAE5}" emma:medium="tactile" emma:mode="ink">
                <msink:context xmlns:msink="http://schemas.microsoft.com/ink/2010/main" type="inkWord" rotatedBoundingBox="11056,4956 13502,4745 13574,5584 11128,5795"/>
              </emma:interpretation>
            </emma:emma>
          </inkml:annotationXML>
          <inkml:trace contextRef="#ctx0" brushRef="#br0" timeOffset="80623.45">9869 3938 73 0,'0'0'208'0,"0"0"-16"16,-12-5-17-16,12 5-15 0,0 0-16 0,0 0-14 15,0 0-16-15,0 0-10 0,0 0-14 0,0 0-3 16,0 0-11-16,0 0-6 0,21-19-9 0,-13 16-5 0,6 0-2 16,-2-2-10-16,1 0-3 0,-1-1-1 0,5 3-3 15,-3-2-4-15,1 2-1 0,1-3-1 0,1 2-5 16,0 1-3-16,0-3 2 0,-2 3-1 0,1 0 2 16,-3 0-3-16,1 0-1 0,1 1 0 0,-5 1-4 15,1-4 4-15,-1 1-2 0,-2 0-3 0,-8 4 1 16,18-2 2-16,-9-2-3 0,-1 4 1 0,-8 0-10 15,16-3 6-15,-16 3-1 0,12-3 0 0,-12 3-4 16,13 0 0-16,-13 0-1 0,0 0-2 0,15 0-1 16,-15 0 0-16,10 3 1 0,-10-3-1 0,10 6-2 15,-10-6-9-15,5 6 14 0,-2 0-4 0,-3-6 1 16,8 13 3-16,-3-5-4 0,-4-1 1 0,5 2 2 16,-6 0-3-16,1 0 4 0,0 1 4 0,3 4-1 0,0-3-4 15,-3 2 3-15,2 0-3 0,0-2 2 16,-1 2 5-16,1 0 1 0,-1-1-3 0,0 1 3 15,0-3 2-15,1 3 0 0,1 1-1 0,-2 0 1 0,1-1 5 16,0-3-3-16,-1 2 1 0,1 0-2 0,1 0-3 16,-3-1-3-16,0 0-3 0,3-1 3 15,-2 2 1-15,0-1-3 0,-2-2 1 0,3 1-3 0,1 2 0 16,-2-2 0-16,1-2-2 0,0 1-2 0,-3 4 3 16,0-6-2-16,2 4-2 0,1-2 0 0,1 1 3 15,-4-10-5-15,1 14 4 0,-1-5 0 0,1-1-2 16,-1-8 2-16,2 16-1 0,-2-16 0 0,0 11 0 15,2-5-1-15,-2-6 3 0,0 0 0 0,-2 18 0 16,2-18 2-16,-3 10 6 0,3-10 3 0,-1 9 2 16,1-9-1-16,-7 8 4 0,7-8-2 0,-8 10 4 15,-1-7-3-15,4 0-3 0,-3 2-2 0,0-1-1 16,0 0 2-16,-7-2-5 0,4 2 0 0,4-3-2 16,-4 3-4-16,11-4 5 0,-26 2-1 0,12-2 0 15,2 2-4-15,0 0 2 0,-4-2-2 0,5 0 3 16,-3 0-3-16,-1 0-3 0,2-4 1 0,-2 3-4 0,0-2 5 15,2 3 0-15,-2-4-1 0,1 0-4 0,-3 1-6 16,5-3 2-16,0 1-3 0,2 2-7 0,-2 0-4 16,2 0-6-16,0-4-6 0,10 7-1 0,-17-6-9 15,10 4-9-15,-3-2-7 0,3-1-9 0,7 5-14 16,-12-7-16-16,5 2-13 0,7 5-10 0,-8-8-21 16,5 2-16-16,3 6-35 0,-7-11-164 0,7 11-383 15,-4-8 169-15</inkml:trace>
          <inkml:trace contextRef="#ctx0" brushRef="#br0" timeOffset="80991.6">10332 4094 135 0,'0'0'233'0,"0"0"-9"0,0 0-8 0,0 0-14 15,0 0-8-15,0 0-11 0,0-9-15 0,0 9-13 16,0 0-17-16,0 0-15 0,-12-6-13 0,12 6-6 15,-13-3-14-15,13 3-7 0,-16-1-12 0,3 1-5 16,-1 1-5-16,1-1-5 0,0 3-8 0,-4-1-7 16,2-1-4-16,0 3-11 0,2-1-11 0,-4 1-17 15,0-2-16-15,2 4-26 0,1-1-11 0,-2-1-16 16,4 0-22-16,-1 1-20 0,4-2-17 0,1 0-16 16,8-3-45-16,-13 5-129 0,13-5-345 0,0 0 152 15</inkml:trace>
          <inkml:trace contextRef="#ctx0" brushRef="#br0" timeOffset="81465.56">10948 4093 157 0,'0'0'245'0,"0"0"-14"0,0 0-14 0,-28-13-20 16,28 13-6-16,-18 0-16 0,9 0-11 0,9 0-11 16,-29 1-13-16,7 0-13 0,6 3-10 0,2-1-7 0,-2 2-13 15,-1 2-9-15,-3 0-7 0,5-1-11 0,2 2-2 16,1 0-10-16,0-1-9 0,2 3-4 16,3-4-3-16,-2 4-4 0,2-3 0 0,2 3-8 15,0 2-2-15,4 1-7 0,1-5 5 0,0-8-3 0,0 19-2 16,4-12-3-16,1 4 0 0,-1-1-4 15,4-1 0-15,-5-3 0 0,8-1-2 0,-2-2-10 0,4 1-10 16,0 3-9-16,3-4-11 0,0 2-17 0,-2-5-17 16,2 2-16-16,-2-1-23 0,2-1-22 0,-1 0-20 15,4-1-22-15,-5-1-38 0,2-2-158 0,-1 0-392 16,4-3 174-16</inkml:trace>
          <inkml:trace contextRef="#ctx0" brushRef="#br0" timeOffset="81920.2">11199 3952 53 0,'0'0'239'0,"0"0"-13"0,0 0-18 15,-3-7-19-15,3 7-19 0,0 0-17 0,0 0-17 0,0 0-16 16,0 0-11-16,0 0-13 0,0 0-12 15,0 0-3-15,0 0-14 0,0 0-2 0,0 0-4 16,0 0-7-16,0 0-7 0,0 0-6 0,5 34 1 0,0-28-3 16,-2 3-11-16,2-3 6 0,1 0-8 0,0 3 2 15,-2-2 1-15,5 2-2 0,0-3-2 16,-1 1-2-16,3 1-2 0,-1 0-3 0,-1 1 1 0,2-2-6 16,0 2 0-16,-4-3 0 0,5-2-4 0,-2 4 4 15,2-3-3-15,-3 0-2 0,-1-1 0 0,4 1 0 16,-3 1-1-16,-1-2-1 0,-2 1-2 0,1-2 1 15,1 1 1-15,-8-4-4 0,13 9 2 0,-13-9-3 16,6 4 2-16,-6-4-3 0,7 5 4 0,-7-5 4 16,4 6 9-16,-4-6 5 0,0 0 8 0,-4 12-3 0,4-12 10 15,-12 10-1-15,5-5-4 0,-3 0 0 0,0 0-1 16,-4 1-4-16,1 0 0 0,-2 3-5 0,-4-1-1 16,6-1-4-16,-2 2-1 0,-4 2-7 0,4-3-8 15,0-2-14-15,0 2-15 0,3-2-20 0,-4 3-18 16,8-2-19-16,-3-1-26 0,4 1-24 0,-2-1-14 15,4-3-16-15,5-3-49 0,-7 6-136 0,7-6-377 16,0 0 168-16</inkml:trace>
          <inkml:trace contextRef="#ctx0" brushRef="#br0" timeOffset="82314.9">11660 4214 130 0,'0'0'199'0,"1"8"-16"0,-1-8-18 0,0 0-14 15,2 11-14-15,-2-11-4 0,0 0-14 16,4 7-9-16,-4-7-2 0,6 8-13 0,-1-2-8 0,-5-6-2 16,10 6-5-16,-10-6-10 0,14 3-1 15,-8-2-8-15,2 1-8 0,3 1 1 0,0-1-11 0,4-4 1 16,-3 2-4-16,1-3-4 0,0 1-2 15,0 1-7-15,3-3-3 0,-3-1-2 0,1 1-3 16,-1 1-2-16,3-4 3 0,-3 1-3 0,0 0-1 0,1-1-1 16,-5-1-2-16,2 0-5 0,-1-2 1 0,1 1 1 15,-5 0-2-15,1 1 1 0,-3-4-3 0,-3-1-3 16,-1 5 4-16,0-6-1 0,0 14 0 0,-10-18-1 16,3 8-2-16,-5 2 0 0,1 1-3 0,-10-3-2 15,1 2 3-15,-3 2 0 0,-1 3 1 0,0-1-3 16,1 1-6-16,-1 3-4 0,2 3-9 0,6-1-2 15,-2 2-17-15,3-3-9 0,0 4-18 0,-1 1-15 16,6-3-11-16,1 1-23 0,0 2-14 0,1-4-32 16,1 4-135-16,-1-1-318 0,8-5 140 0</inkml:trace>
          <inkml:trace contextRef="#ctx0" brushRef="#br0" timeOffset="82752.03">12346 4220 202 0,'0'0'257'0,"-10"20"-11"15,5-12-17-15,1 1-18 0,-3-2-10 0,2 6-17 16,-3-3-17-16,-2 3-15 0,2 2-12 0,-3-3-12 16,-2 3-12-16,-4 1-10 0,2-1-12 0,2 1-8 15,-1-4-13-15,-2 0-14 0,4 0-18 0,-3 0-25 16,4 0-20-16,-1-2-29 0,0 0-27 0,4-2-30 16,-2 0-31-16,3-2-31 0,2-1-38 0,-2-2-153 15,7-3-373-15,-6 8 165 0</inkml:trace>
        </inkml:traceGroup>
        <inkml:traceGroup>
          <inkml:annotationXML>
            <emma:emma xmlns:emma="http://www.w3.org/2003/04/emma" version="1.0">
              <emma:interpretation id="{E043C835-6CCA-4F0F-88E2-EBE0F9D94245}" emma:medium="tactile" emma:mode="ink">
                <msink:context xmlns:msink="http://schemas.microsoft.com/ink/2010/main" type="inkWord" rotatedBoundingBox="14317,4950 15930,4812 15961,5175 14349,5314"/>
              </emma:interpretation>
            </emma:emma>
          </inkml:annotationXML>
          <inkml:trace contextRef="#ctx0" brushRef="#br0" timeOffset="83485.58">13129 3966 216 0,'0'0'226'0,"0"0"-26"16,0 0-12-16,6 21-8 0,-6-21-14 0,0 0-10 16,-2 15-18-16,2-15-10 0,0 13-9 15,0-13-8-15,-1 12-5 0,1-12-10 0,1 15-9 0,-1-7-6 16,0-8-8-16,2 17-5 0,-2-11-6 0,0-6-5 15,2 14-1-15,-2-14-14 0,0 14 4 16,0-14-9-16,0 11 2 0,0-11-7 0,0 8-4 0,0-8-1 16,0 0 1-16,2 10-6 0,-2-10 3 0,0 0-2 15,0 0 6-15,0 0 4 0,0 0 4 0,0 0-3 16,0 0-6-16,0 0-3 0,0 0 2 0,0 0-9 16,0 0 3-16,0 0-6 0,0 0-5 0,0 0-5 15,-6-37-2-15,6 37-8 0,4-17-2 0,-1 7-3 16,-2-2 3-16,2 1-4 0,-1 1 3 0,2-2-4 15,3 1 6-15,-3 3-2 0,2-4 0 0,-3 5 1 16,1-1 0-16,1-1-2 0,0 2 6 0,1 0-3 16,-6 7 3-16,6-12 1 0,-1 8 5 0,1-3-4 0,-6 7 4 15,7-6-4-15,-7 6 3 0,6-6-5 0,-6 6-1 16,0 0 1-16,0 0 1 0,0 0-2 0,0 0 6 16,0 0-1-16,0 0 6 0,14 9 0 0,-14-9 6 15,3 12-4-15,-3-12 5 0,2 14-2 0,1-6 4 16,-3-8-2-16,0 15 3 0,1-5-2 15,-1 2-2-15,3-1 1 0,-1-2-3 0,0-2-1 0,2 2 0 16,-3 3 0-16,3-2 0 0,-2-1-4 0,2-3-7 16,-4-6-14-16,8 15-16 0,-6-8-20 0,0-2-21 15,-2-5-15-15,7 10-21 0,-7-10-15 0,5 10-14 16,-5-10-19-16,6 5-9 0,-6-5-15 0,12 0-171 16,-12 0-380-16,13-2 168 0</inkml:trace>
          <inkml:trace contextRef="#ctx0" brushRef="#br0" timeOffset="83806.27">13420 4070 42 0,'0'0'171'0,"0"0"4"16,0 0-7-16,0 0-10 0,10 9-8 0,-10-9-9 15,0 0-9-15,1 12-8 0,-1-12-8 16,3 10-7-16,-3-10-9 0,3 12-9 0,1-6-7 0,-2 0-4 16,-2-6-13-16,8 12-2 0,-4-7-7 0,1 2-3 15,-1-1-4-15,-4-6-4 0,13 8-6 0,-8-3-6 16,2-3 1-16,2 2-6 0,-9-4-3 0,17 3 2 15,-8 0-4-15,-9-3-2 0,16-2-2 0,-16 2-2 16,17-3 0-16,-7 0-6 0,-2 0 0 0,0-2-2 16,1-4 1-16,-1 4-2 0,0-5-2 0,-4 1-2 15,1 0 2-15,-1 1-2 0,1-2-3 0,-2 0-1 16,-3 2 0-16,0 8-6 0,-2-16 2 0,2 16-4 16,-7-15-6-16,-1 9 0 0,-4-1-1 0,4 2-5 15,-5 1-6-15,-1 2-5 0,-1-1-7 0,0 2-1 16,-2 1-9-16,2-3-10 0,0 3-10 0,2 3-7 15,-2-2-17-15,6 2-11 0,9-3-9 0,-17 0-23 0,17 0-30 16,-12 2-96-16,12-2-280 0,-10 3 123 16</inkml:trace>
          <inkml:trace contextRef="#ctx0" brushRef="#br0" timeOffset="84291.87">13778 3810 81 0,'0'0'239'16,"0"-11"-23"-16,0 11-13 0,0 0-19 0,0 0-12 15,0 0-19-15,0 0-16 0,0 0-13 0,0 0-14 16,0 0-10-16,6-8-7 0,-6 8-13 0,0 0-8 15,16 4-7-15,-16-4-3 0,14 0-8 0,-14 0-6 0,17 4-6 16,-6-2-2-16,2 1-4 0,3-1-2 0,-5 3-3 16,4-4-3-16,0 3 0 0,1 0-4 15,-1-1-3-15,-1 0 1 0,2 2-4 0,-2-2-1 16,-1 1-3-16,0 1 4 0,-1-1-2 0,-2-2-5 0,5 2 2 16,-3-1-2-16,-5 0-1 0,1-1 1 0,1 1-4 15,-9-3 0-15,13 5-2 0,-13-5 1 0,11 5-3 16,-11-5 1-16,10 2-2 0,-10-2 1 0,6 6 5 15,-6-6 9-15,0 0 3 0,2 10 9 0,-2-10 11 16,1 9 8-16,-1-9 0 0,0 0 2 0,-7 18 4 16,1-12-5-16,1 0 3 0,-1 1-2 15,-1 0-1-15,-3 0-6 0,-1 2-1 0,2 0-7 0,-5 0-2 16,2 1-3-16,-1-3-2 0,1 3-5 0,-4-1 0 16,3-1-3-16,0 2-1 0,1-1-12 0,-3 1-16 15,2-2-14-15,-2 1-22 0,2 1-21 0,3-3-20 16,-2 1-29-16,3 1-13 0,0 1-32 0,2-3-24 15,2-2-25-15,5-5-203 0,-11 12-445 0,10-7 197 16</inkml:trace>
          <inkml:trace contextRef="#ctx0" brushRef="#br0" timeOffset="84740.14">14425 3932 156 0,'0'0'241'0,"0"0"-25"0,0 0-18 16,0 0-10-16,0 0-12 0,0 0-14 0,0 0-13 15,0 0-13-15,0 0-6 0,-12 29-10 0,11-21-5 16,-4-2-10-16,5-6-7 0,-4 16-10 0,2-7-7 15,2-9-6-15,-1 16-3 0,0-9-3 0,1-7-9 16,2 16-4-16,0-10-2 0,-2-6-2 0,5 13 0 16,-1-5-2-16,1-4-5 0,2 1-2 0,-1 0-4 15,5-3-5-15,-1 2 0 0,2 1-2 0,0-4-5 0,1 0-4 16,0-1-1-16,4 0 0 0,0-1-4 16,-2-2-1-16,4 0 0 0,-2-1-3 0,5-3-3 15,-6-1 1-15,-1 2 1 0,1-3-4 0,-3 1 1 16,5-5-2-16,-6 3 2 0,0-3-3 0,0 1 1 0,-6-1-1 15,2-1 2-15,-4-1 2 0,0 3-3 0,-5-4-3 16,-3 3-4-16,-3 1 1 0,-3 1 0 16,-5-4-3-16,-6 4-3 0,-1 0-15 0,-4 5-6 0,0-3-11 15,1 5-8-15,-4-2-12 0,2 6-16 0,1 0-19 16,-10 3-19-16,9 3-24 0,-1-2-38 0,5 2-26 16,-1 0-212-16,3 2-444 0,4-4 197 0</inkml:trace>
        </inkml:traceGroup>
        <inkml:traceGroup>
          <inkml:annotationXML>
            <emma:emma xmlns:emma="http://www.w3.org/2003/04/emma" version="1.0">
              <emma:interpretation id="{C07A2B34-21E2-4135-9463-49F8358FDF6A}" emma:medium="tactile" emma:mode="ink">
                <msink:context xmlns:msink="http://schemas.microsoft.com/ink/2010/main" type="inkWord" rotatedBoundingBox="17079,4415 18371,4304 18419,4863 17127,4975"/>
              </emma:interpretation>
            </emma:emma>
          </inkml:annotationXML>
          <inkml:trace contextRef="#ctx0" brushRef="#br0" timeOffset="86133.95">16191 3582 150 0,'0'0'229'0,"0"0"-13"16,0 0-15-16,0 0-12 0,-18-13-17 0,18 13-8 15,-17-1-13-15,17 1-10 0,-21 0-8 0,8 0-13 0,-3 1-5 16,2 1-8-16,-2-2-10 0,-1 0-7 15,3 3-9-15,-2-2-6 0,3 3-9 0,-2-1-3 16,2 2-8-16,0-2-5 0,3-1-10 0,-1 1 2 16,11-3-9-16,-14 6-2 0,5-2-6 0,2-1-2 0,7-3-2 15,-7 7-1-15,1-1-3 0,6-6 1 16,-4 10-3-16,4-10-3 0,0 0 1 0,2 11-3 16,-2-11 0-16,8 9 2 0,-8-9-2 0,11 7-1 0,-3-5 0 15,3 2 2-15,-1-2-3 0,3 1-1 0,3 1-2 16,-3-1-2-16,1 0 2 0,1-1-1 0,-1 1-2 15,0 0 4-15,-1 0-3 0,1-2-3 0,0 2 1 16,-2-1-3-16,-3 2 2 0,1-2-1 0,-1 2-2 16,-1-2 0-16,1 2-1 0,-1-1-1 0,-1 4-3 15,-1-2 1-15,0-1 1 0,-1 2 1 0,-5-6-6 16,10 11-3-16,-7-5-2 0,1-1 3 0,-4-5-3 16,5 13 5-16,-5-13 1 0,0 12-3 0,0-12 3 15,-1 11-1-15,1-11 4 0,-8 10 1 0,3-4 3 16,-3-4 1-16,-3 7 0 0,4-5-5 0,-7 1 4 15,0-2 1-15,1 4-1 0,-4-6 3 0,1 1 0 16,-1 1 1-16,-1-2 6 0,4-1-3 0,-3 0 1 16,1 0-2-16,2 0 3 0,-1-1-1 0,2 1-3 0,13 0 4 15,-21-3-2-15,13 3-2 0,8 0-5 0,-11-2-15 16,11 2-30-16,-11-1-30 0,11 1-32 16,0 0-30-16,0 0-25 0,0 0-48 0,17-21-147 15,-5 14-389-15,1-1 172 0</inkml:trace>
          <inkml:trace contextRef="#ctx0" brushRef="#br0" timeOffset="86389.06">16371 3801 73 0,'0'0'309'0,"8"4"-13"15,-8-4-24-15,0 0-14 0,0 0-19 0,0 0-12 16,0 0-11-16,15-12-12 0,-15 12-9 0,6-8-4 15,-6 8-11-15,2-9-5 0,-2 9-9 0,5-9-17 16,-5 9-15-16,10-8-15 0,-10 8-11 0,7-7-9 16,-7 7-11-16,2-4 1 0,-2 4-22 0,0 0-5 15,0 0-17-15,4-11-14 0,-4 11-20 0,0 0-28 16,0 0-28-16,0 0-31 0,0 0-27 0,0 0-22 16,-13-6-18-16,13 6-14 0,0 0-12 0,-10-3-16 15,10 3-19-15,0 0-18 0,0 0-205 0,-4-14-461 16,4 14 204-16</inkml:trace>
          <inkml:trace contextRef="#ctx0" brushRef="#br0" timeOffset="86812.64">16833 3259 64 0,'0'0'221'0,"4"-12"-5"0,-4 12-8 0,1-10-10 0,-1 10-11 16,0 0-12-16,4-7-14 0,-4 7-17 0,0 0-17 16,0 0-8-16,0 0-16 0,0 0-10 0,0 0-6 15,0 0-7-15,-21 20-5 0,19-13 3 0,-4 1-10 16,0 6-1-16,1-3-5 0,-2 1-2 0,2 4-1 16,-2 4-4-16,-2-1-2 0,3 1-1 0,0-2 2 15,0 2 3-15,-1 2 7 0,1 0-4 0,-1 1-5 16,2-1-1-16,0 0-5 0,1 2-3 0,-3-3-5 15,2 0-2-15,2-2-6 0,1-3-2 0,0 1-2 16,1-2-4-16,1-3-2 0,0 2 0 0,0 1-4 16,0-3 0-16,1-4-2 0,1 1-3 0,0-1 3 15,4 1-1-15,-2-1-4 0,3-1 5 0,0-1-4 16,1 0 3-16,2 0-5 0,3-1-1 0,-1 0-3 0,2-3 1 16,0 0-4-16,-1-2 1 0,2 2-8 15,0-4-3-15,-1 0-9 0,0 0-4 0,2-2-15 16,0 3-5-16,-2-4-13 0,1 0-9 0,-4 1-14 15,-2 1-15-15,1-2-8 0,-3 1-14 0,0-2-20 0,0 0-32 16,-7 6-22-16,9-11-27 0,-9 11-188 0,-2-12-433 16,2 12 192-16</inkml:trace>
          <inkml:trace contextRef="#ctx0" brushRef="#br0" timeOffset="87141.85">16530 3565 106 0,'-3'-11'265'16,"3"11"-24"-16,0 0-17 0,13-7-19 0,-13 7-16 15,13-6-17-15,-2 3-14 0,-1 2-18 0,3-4-14 16,0 2-13-16,2 2-9 0,2-3-8 0,-2 2-14 15,2 2-13-15,-1-2-25 0,0 4-30 0,-2-1-26 16,0-1-27-16,-2 1-35 0,0 3-31 0,1-4-42 16,0 0-182-16,-13 0-356 0,24 0 158 0</inkml:trace>
          <inkml:trace contextRef="#ctx0" brushRef="#br0" timeOffset="87341.94">17191 3676 104 0,'0'0'186'16,"0"0"-7"-16,0 0-7 0,0 0-3 0,7 5 2 16,-7-5-1-16,0 0 1 0,0 0 2 0,0 0 8 15,0 0 1-15,6 4 1 0,-6-4-9 0,0 0-9 16,0 0 2-16,0 0-20 0,0 0-7 0,0 0-18 15,0 0-9-15,0 0-15 0,1-22-7 0,-1 22-7 16,0 0-14-16,-1-15-16 0,1 15-30 0,0 0-32 16,-6-11-32-16,6 11-39 0,0 0-43 0,-11-5-48 15,11 5-47-15,0 0-67 0,-14-3-145 0,14 3-464 16,-11-2 206-16</inkml:trace>
        </inkml:traceGroup>
        <inkml:traceGroup>
          <inkml:annotationXML>
            <emma:emma xmlns:emma="http://www.w3.org/2003/04/emma" version="1.0">
              <emma:interpretation id="{C8CC031C-2FA8-44DC-9467-DD9031D16923}" emma:medium="tactile" emma:mode="ink">
                <msink:context xmlns:msink="http://schemas.microsoft.com/ink/2010/main" type="inkWord" rotatedBoundingBox="19717,4055 21731,3882 21797,4640 19783,4814"/>
              </emma:interpretation>
            </emma:emma>
          </inkml:annotationXML>
          <inkml:trace contextRef="#ctx0" brushRef="#br0" timeOffset="89227.37">18662 3434 230 0,'0'0'225'15,"-4"15"-14"-15,1-6-19 0,1 1-11 0,-4 1-21 16,0 2-16-16,3 1-13 0,-1 0-7 0,2-2-16 16,-2 3-10-16,0-1-8 0,1-1-8 0,-1 0-9 15,2-1-4-15,-1 0-10 0,0 0-4 0,-2-2-7 16,1 1-6-16,3-2 1 0,1-9-6 0,-7 16-4 0,6-7-4 15,-1-2-3-15,2-7 1 0,-3 11-4 16,3-11-2-16,0 0-6 0,-5 10 3 0,5-10-2 16,0 0 3-16,-4 6-3 0,4-6-3 0,0 0 1 0,0 0-3 15,0 0-3-15,0 0-10 0,0 0 5 0,5-31-3 16,-1 20-2-16,1-2-2 0,3-7-5 0,-1 0-11 16,3 3 1-16,0-2-9 0,4 0 0 15,1-2-4-15,9-3 1 0,-10 5 4 0,4 0 2 0,3 2 1 16,2 2 5-16,-6-4 3 0,2 5-2 0,2 0 0 15,-4-3 2-15,-4 7 6 0,0 0 8 0,0 1 3 16,0-1 0-16,0 1 13 0,-2 0-4 0,-2 4 10 16,0-1 1-16,-2 4-5 0,-7 2-1 0,12-5-2 15,-12 5 3-15,7-2 2 0,-7 2-3 0,0 0 10 0,0 0 3 16,16 9-1-16,-12-1 3 0,-1-2 2 16,1 1 3-16,1 5 6 0,-4 0 0 0,4 3 0 15,-3-5-6-15,-1 5 0 0,1-1-2 0,0 0-1 0,-1 1-6 16,2 0 2-16,-1 0-1 0,2-2-2 0,-1 2-4 15,-3 1-3-15,2-3 0 0,0 1 1 16,-1-4-2-16,-1 3-1 0,1-6-1 0,-1-7-8 0,3 16-13 16,-3-6-10-16,0-10-21 0,-3 12-20 0,3-12-17 15,-2 14-26-15,-2-9-21 0,4-5-40 0,-8 7-28 16,8-7-214-16,0 0-436 0,-14-2 193 0</inkml:trace>
          <inkml:trace contextRef="#ctx0" brushRef="#br0" timeOffset="89798.09">19173 2944 236 0,'0'0'230'0,"0"0"-9"0,-9-6-11 0,9 6-10 16,0 0-13-16,-5-6-11 0,5 6-8 0,0 0-14 15,0 0-8-15,-6-10-13 0,6 10-11 0,0 0-13 0,0 0-10 16,0 0-13-16,11-12-6 0,-11 12-6 0,14-5-8 16,-5 2-6-16,0 2-5 0,-1-1-7 15,7-1-3-15,-6 1-2 0,3-1-6 0,2 2-7 0,-14 1 7 16,20 4-10-16,-9-3-4 0,0 3 0 0,-3-4-4 16,1 3-2-16,0 0-5 0,-1 2 1 0,0-1 5 15,-2 4-11-15,1-3 1 0,-3 2-1 16,1 1 2-16,0-1-3 0,-2 1 1 0,1 1 2 0,-3 0-1 15,-1-9 3-15,-3 21-1 0,-2-8 5 0,-1-1-2 16,-4 4 2-16,3-4 1 0,-4 8-5 0,1-8 3 16,-2-2-2-16,1 5 2 0,2-3-5 0,-1 1-4 15,-1-1 1-15,3-1-1 0,-1 0 0 0,4-2-1 16,-3 0-5-16,3-2-7 0,2 2-6 0,3-9-8 16,-5 11-6-16,5-11-1 0,-2 12-5 0,2-12-5 15,7 10-7-15,-3-4-15 0,5-1-9 0,2-1-15 16,1-1-13-16,2-2-19 0,3 5-17 0,-1-10-22 15,1 4-22-15,0 1-37 0,-2 2-135 0,0-3-378 16,-1 0 168-16</inkml:trace>
          <inkml:trace contextRef="#ctx0" brushRef="#br0" timeOffset="90143.32">19519 3409 42 0,'0'0'235'0,"20"-2"-15"0,-7 1-8 0,0-1-15 16,3 1-8-16,1-2-12 0,0 0-12 0,0 1-12 16,-2 1-12-16,10-2-14 0,-1-3-10 0,-1 5-11 15,-2-1-12-15,-1-1-8 0,1-1-10 0,-4 2-5 16,5-1-10-16,0-1-6 0,-5 2-6 0,0 1-6 15,0 0-2-15,-2 1-12 0,-2 0-12 0,1-4-17 16,-1 6-19-16,0-2-13 0,-4 2-18 0,-9-2-21 16,19 0-11-16,-13 1-13 0,-6-1-15 0,15 1-5 15,-15-1-46-15,13-2-167 0,-13 2-356 0,0 0 158 16</inkml:trace>
          <inkml:trace contextRef="#ctx0" brushRef="#br0" timeOffset="90362.46">19836 3149 117 0,'0'0'219'0,"0"0"-16"0,0 0-9 0,0 0-11 0,0 0-13 16,-7 19-7-16,7-19-10 0,-2 14-7 15,-1-3-11-15,0 3-11 0,2 0-8 0,1 1-4 16,-1-1-8-16,-2 9-11 0,2-9-3 0,1 7-8 0,-3-3-9 15,1-4-8-15,0 6-5 0,2-4-6 0,2-1-6 16,-4 0-2-16,1 0-2 0,-2-2-8 0,2 1-3 16,0-2-13-16,-1-2-17 0,2 5-23 0,-2-8-14 15,0 4-25-15,2-11-25 0,-3 14-18 0,3-14-18 16,0 0-13-16,-2 17-20 0,2-17-14 0,0 0-169 16,0 0-364-16,0 0 161 0</inkml:trace>
          <inkml:trace contextRef="#ctx0" brushRef="#br0" timeOffset="90857.6">20223 3174 14 0,'7'12'208'16,"-7"-12"-11"-16,0 0-14 0,0 17-8 0,2-10-13 15,-2-7-11-15,-2 16-8 0,2-5-11 0,0-1-7 16,0 0-8-16,0-10-12 0,-2 18-9 0,2-7-7 16,-1-4-7-16,1-7-6 0,0 18-7 0,0-18-8 0,-2 12-2 15,2-12-4-15,0 15-8 0,0-15-6 16,-2 10-5-16,2-10-4 0,0 9-3 0,0-9 1 16,0 0-5-16,2 9 0 0,-2-9 0 0,0 0-1 15,0 0-3-15,0 0-4 0,0 0-4 0,0 0-3 0,0 0-6 16,13-18-5-16,-7 10-10 0,0-3-6 0,2 0-3 15,2-1-7-15,2-7-2 0,0 10 1 16,-2-6-1-16,6-5 2 0,1 6 1 0,-3-4 2 0,5 6 1 16,-2-4 6-16,0 1 1 0,-6 6 3 0,3-1 9 15,-1 4 4-15,-4 1 10 0,0 0 1 0,-3 3 1 16,-6 2 0-16,15-6 0 0,-15 6 1 0,12-3 1 16,-12 3 3-16,14 3 1 0,-14-3 3 0,12 7 2 15,-7-1 3-15,0-1-5 0,2 1 6 0,-5 0 0 16,2 3 1-16,3 1-1 0,-3-1 1 15,-2 4-1-15,1-2 3 0,0 3-5 0,1-3 1 0,-2 1-6 16,-2 1 2-16,3-1-2 0,-2 3-3 0,-1-3 0 16,0-1-1-16,1 0-14 0,-1-11-20 0,-1 18-16 15,1-9-17-15,0-9-22 0,0 17-28 0,0-9-24 16,0-8-26-16,1 9-29 0,-1-9-187 0,2 14-399 16,-2-14 177-16</inkml:trace>
        </inkml:traceGroup>
        <inkml:traceGroup>
          <inkml:annotationXML>
            <emma:emma xmlns:emma="http://www.w3.org/2003/04/emma" version="1.0">
              <emma:interpretation id="{A4774FDC-D5AB-498B-AF77-832A65A9145C}" emma:medium="tactile" emma:mode="ink">
                <msink:context xmlns:msink="http://schemas.microsoft.com/ink/2010/main" type="inkWord" rotatedBoundingBox="22075,3597 24652,3375 24753,4547 22176,4769"/>
              </emma:interpretation>
            </emma:emma>
          </inkml:annotationXML>
          <inkml:trace contextRef="#ctx0" brushRef="#br0" timeOffset="93275.77">20972 3608 149 0,'0'0'233'16,"0"0"-11"-16,0 0-8 0,0 0-10 0,0 0-13 0,-6 7-9 15,6-7-8-15,0 0-1 0,0 0-10 16,0 0-4-16,21 2-11 0,-21-2-8 0,24-2-12 16,-10 2-9-16,3 0-13 0,7 0-11 0,5 0-7 15,5 2-9-15,1-4-7 0,3 2-9 0,-3 2-6 16,3 1-6-16,0-3-4 0,-2 1-10 0,2-1-18 16,-2 2-21-16,-1-2-18 0,-10 0-28 0,0-3-22 15,2 0-32-15,-3 1-22 0,-1-1-24 0,-2 0-19 0,0-1-22 16,-4 0-44-16,-3 2-136 0,-1-2-399 0,-1-1 177 15</inkml:trace>
          <inkml:trace contextRef="#ctx0" brushRef="#br0" timeOffset="91330.55">21314 3009 1 0,'5'-7'204'0,"-5"7"-21"0,0 0-16 0,0 0-24 16,0 0-11-16,0 0-16 0,0 0-4 0,0 0-9 16,0 0 2-16,0 0-3 0,-13 25-3 0,9-19-6 15,-1 2-6-15,-1-3 3 0,-1 6 3 0,-2 0-8 16,0-3 0-16,-2 4-4 0,1-4-6 0,-1 2-1 16,-2-1-1-16,0 1-3 0,2 2-3 15,-6 0-7-15,-2-2-5 0,4-3-4 0,-2 7-5 0,-2-1-5 16,2 1 0-16,4-4-9 0,-1-1-2 0,1 2-2 15,2-1-3-15,2 0-2 0,-3-2-6 0,5 1 2 16,0-3-2-16,2 1-5 0,1 2 0 0,4-9-1 16,-4 9 2-16,4-9-3 0,0 10 0 0,0-10 1 15,8 8-4-15,2-4 2 0,1-1 4 0,3 0-5 16,2 2 3-16,2 0-6 0,4-3-1 0,2 1 1 16,1-1 2-16,-3-1-6 0,4 2 2 0,-5-1 2 15,2-4-1-15,0 4 1 0,-5-2-3 0,4 0-1 0,-5 2-1 16,-1-4 2-16,-2 3-1 0,2-1-4 15,-4-1-4-15,1 2-14 0,-4 0-10 0,0 1-10 16,2 0-19-16,-11-2-13 0,11 1-20 0,-11-1-15 16,12 1-24-16,-12-1-29 0,14-1-27 0,-14 1-176 15,0 0-393-15,14-3 174 0</inkml:trace>
          <inkml:trace contextRef="#ctx0" brushRef="#br0" timeOffset="91827.54">22250 2886 202 0,'2'-12'247'0,"-2"12"-10"0,0 0-11 0,0-10-15 16,0 10-17-16,0 0-13 0,0 0-13 0,-6-9-17 16,6 9-17-16,-13-3-10 0,13 3-9 0,-13-1-12 15,13 1-8-15,-22 2-10 0,10 2-4 0,-4-2-11 16,3 7-5-16,-2-5-8 0,2 4 0 0,-6 2-5 15,-4-1-6-15,4 2-1 0,-1 2-2 0,3-1-5 16,-2 2-4-16,4 2-5 0,3-4-1 0,0 1 0 16,-2 1-4-16,1 3-3 0,0-1 3 0,3-1-5 15,4-5-1-15,1 3 1 0,-1 0-5 0,2 1 2 16,2-1 0-16,-1 3-1 0,6-7-2 0,-1 5 2 0,2-2 10 16,3-2 2-16,3 2 6 0,-2-4 4 15,7 3 1-15,-1-3-5 0,7-1 5 0,0 1-5 16,-2-1-1-16,-3-1-6 0,1-1 0 0,5-6-4 15,1 4-3-15,-1 1-4 0,-4-4-6 0,-1 3-15 16,5-3-20-16,-6-4-31 0,1 2-32 0,1 4-39 0,-3-7-44 16,-1 0-53-16,0 0-50 0,-3 2-192 15,-3-2-503-15,-2-1 222 0</inkml:trace>
          <inkml:trace contextRef="#ctx0" brushRef="#br0" timeOffset="92047.43">22471 3201 276 0,'0'0'343'0,"0"0"-8"0,11-6-11 15,-11 6-17-15,6-5-17 0,-6 5-12 0,3-7-15 16,-3 7-18-16,8-7-23 0,-8 7-24 0,0 0-19 16,5-8-19-16,-5 8-15 0,0 0-18 0,0 0-32 15,4-6-37-15,-4 6-37 0,0 0-36 0,0 0-37 16,0 0-37-16,0 0-36 0,0 0-29 0,0 0-31 15,0 0-23-15,0 0-19 0,-25-2-26 0,25 2-174 16,0 0-462-16,0 0 205 0</inkml:trace>
          <inkml:trace contextRef="#ctx0" brushRef="#br0" timeOffset="92529.45">22812 3017 92 0,'0'0'219'0,"0"0"-18"0,0 0-20 16,0 0-15-16,0 0-8 0,-2 20-11 0,2-20-11 16,-2 12-7-16,2-12-11 0,0 15-4 15,-2-5-7-15,-1-1-6 0,3-9-8 0,-2 17 3 0,-1-5-18 16,2-3-7-16,-1 3-9 0,0-5-3 15,2-7-7-15,-2 12-2 0,2-12-5 0,-2 13-5 0,2-13-5 16,-3 7-1-16,3-7-5 0,0 0 0 0,0 13-6 16,0-13 1-16,0 0 0 0,0 0 1 0,0 0 2 15,-2 7 8-15,2-7 0 0,0 0-2 0,0 0-5 16,0 0-2-16,0 0-3 0,0 0-2 0,19-24-3 0,-14 16 0 16,3-3-5-16,1 0 4 0,3 0-9 15,5-4-2-15,-2-1-6 0,2 1-1 0,0 1 0 16,2-1 1-16,2 0-1 0,1-1 1 0,0 5-1 15,-2-1-2-15,1 4-1 0,-7-2 7 0,9 1-4 16,-12 1 5-16,2 4 2 0,-1-1 0 0,3 0 5 16,-4 3-1-16,0 2-3 0,-11 0-3 0,14-3-1 15,-14 3 2-15,17 6-2 0,-8-2 1 0,-1 2-2 16,-1 0 0-16,1 0 2 0,-5 2 1 0,8 3-1 16,-6 2-2-16,2 0 1 0,-2-3 2 0,-2 5-1 15,-1-3-8-15,-1 7-16 0,-2-1-18 0,-4 3-24 16,-4-5-40-16,-2 5-42 0,-6-4-51 0,-7 6-233 0,5-5-464 15,-15 7 206-15</inkml:trace>
          <inkml:trace contextRef="#ctx0" brushRef="#br0" timeOffset="95116.42">23252 2347 19 0,'0'0'188'0,"0"0"-10"16,-6-8-15-16,6 8-11 0,0 0-15 0,0 0-12 15,0 0-9-15,0 0-9 0,0 0-3 0,12-17-7 16,-12 17-5-16,8-7-5 0,-8 7-5 0,8-6-1 15,-2 3-11-15,-6 3-2 0,12-4-3 0,-4 1-4 16,-8 3-3-16,12-5-3 0,-12 5-2 0,14-4-7 16,-9 2-1-16,-5 2-5 0,12-4-7 0,-12 4-2 15,12-2-3-15,-12 2-2 0,8-1-4 0,-8 1-2 16,0 0-2-16,14 0 0 0,-14 0-6 0,0 0-2 16,8 3-2-16,-8-3 1 0,6 5-2 0,-6-5-2 15,8 7-1-15,-8-7-1 0,4 10 1 0,-4-10 0 16,5 9 1-16,-5-2-2 0,0-7 2 0,3 14-2 15,0-6 1-15,-3-8-1 0,0 15 1 0,0-15 0 16,-6 14 4-16,6-6 0 0,0-8 3 0,-6 13-5 0,6-13 3 16,-5 12-1-16,5-12 6 0,-6 9-2 15,0-3 2-15,6-6 0 0,-5 6-1 0,5-6 5 16,-8 6-8-16,8-6-1 0,0 0 1 0,-7 8 0 0,7-8-1 16,0 0-1-16,-5 8 0 0,5-8-2 0,0 0 0 15,0 0 2-15,0 0 0 0,0 0-2 0,-6 6 0 16,6-6 1-16,0 0-1 0,0 0-1 0,0 0 1 15,0 0 0-15,0 0-2 0,0 0-4 0,0 0 4 16,0 0-2-16,0 0 1 0,0 0-3 0,0 0-1 16,0 0 1-16,26-5 0 0,-26 5-2 0,11 0 2 15,-11 0-1-15,15 0-1 0,-15 0 0 0,12 0 1 16,-12 0 1-16,10 0-1 0,-10 0 2 0,0 0-4 16,10 3-1-16,-10-3-1 0,10 2 0 0,-10-2 4 15,0 0-4-15,6 6 0 0,-6-6 2 0,5 9-1 16,-5-9 0-16,3 9 4 0,-3-9-1 0,3 10 0 15,-3-10 1-15,0 11 1 0,0-11 3 0,-6 12 3 16,6-12-1-16,-5 13 3 0,3-6 7 0,-2 2 6 0,4-9 2 16,-13 11-7-16,3-4-2 0,1 2-2 0,-5-1-2 15,1-2-1-15,-3 2-5 0,-1-2-17 0,-5 1-28 16,2 1-32-16,-5-2-40 0,2 0-50 16,3-4-38-16,-5 2-196 0,5-4-429 0,-5 0 189 0</inkml:trace>
        </inkml:traceGroup>
        <inkml:traceGroup>
          <inkml:annotationXML>
            <emma:emma xmlns:emma="http://www.w3.org/2003/04/emma" version="1.0">
              <emma:interpretation id="{0BEF1842-5AEF-4FC3-A99C-A457ED7F4DC0}" emma:medium="tactile" emma:mode="ink">
                <msink:context xmlns:msink="http://schemas.microsoft.com/ink/2010/main" type="inkWord" rotatedBoundingBox="25621,3726 28522,3477 28578,4135 25678,4385"/>
              </emma:interpretation>
            </emma:emma>
          </inkml:annotationXML>
          <inkml:trace contextRef="#ctx0" brushRef="#br0" timeOffset="101989.47">24453 3060 8 0,'0'0'175'15,"0"0"-13"-15,0 0-11 0,0 0-5 0,0 0 0 16,0 0-15-16,26-12-1 0,-17 9-4 0,4-1-9 15,2 0-6-15,-1-1-7 0,3 3-8 0,0-1-10 16,0 0-6-16,7-2-11 0,-7 3-4 0,2-2-12 16,3 1-2-16,-5 2-6 0,0-3-11 15,0 4-20-15,-2-1-19 0,2-1-19 0,0 4-21 0,-5-2-19 16,2 0-28-16,0-2-10 0,-2 2-15 0,-1-2-27 16,0 2-108-16,-11 0-272 0,20 0 121 0</inkml:trace>
          <inkml:trace contextRef="#ctx0" brushRef="#br0" timeOffset="101641.47">24539 2810 82 0,'0'0'188'16,"-4"-8"-8"-16,4 8-5 0,-5-8-11 0,5 8-13 15,-5-7-7-15,5 7-3 0,0 0-9 0,-7-8-8 16,7 8-8-16,-2-9-8 0,2 9-3 0,0 0-6 16,-6-7-4-16,6 7-4 0,0 0-13 0,0 0-3 15,0 0-3-15,0 0-8 0,-5-8 7 0,5 8-12 16,0 0-7-16,0 0-5 0,0 0-3 0,0 0-4 16,0 0-6-16,0 0-8 0,0 0 1 0,0 0-10 15,0 0-3-15,0 0 2 0,0 0-2 0,0 0-4 16,0 0-2-16,0 0 0 0,-4 28 2 0,4-20-2 15,0 7 0-15,2-5-2 0,3 2 4 0,-5 1-3 16,2-1-2-16,1 4 0 0,2-2 1 0,-3 2 0 0,0-2-1 16,1 0-2-16,2 0 3 0,-5 2-3 15,5-2 7-15,-3 0-7 0,3 1-2 0,-3 2 2 16,1-4 2-16,0 2-2 0,-1-2 2 0,0 2-7 16,0-3 4-16,1 3 1 0,-3-5 0 0,0-2-1 0,2 1 1 15,-2-9 5-15,3 16-5 0,-3-8-2 0,0-8 4 16,0 13-5-16,0-13 3 0,4 4-1 15,-4-4 1-15,0 0 0 0,0 12 0 0,0-12 3 0,0 0 5 16,0 0 6-16,3 8 9 0,-3-8 8 0,0 0 11 16,0 0-9-16,0 0 2 0,0 0-8 0,0 0-2 15,0 0-2-15,19-16-4 0,-11 10-1 0,1-1-1 16,-1-3-4-16,1 0-1 0,3-1-8 0,5-4 5 16,-7-2-7-16,5 0-3 0,-1 1-7 0,1-4 1 15,-1 2-12-15,0-2 4 0,1 0-7 0,-2 1-3 16,1-3 0-16,1 0 4 0,-4-1-1 0,6-5 1 15,-5 6 2-15,-2 1 4 0,2 0 3 0,-4 1-2 16,1 0 2-16,0 1-2 0,-3 4 6 0,-1-1 0 16,1 1-3-16,0 1 4 0,-1-1-5 0,1 2 2 15,-3 0-2-15,0 4 6 0,2-2-16 0,-5 3-2 0,0 8-6 16,6-14-7-16,-3 10-10 0,-3 4-15 0,3-11-15 16,-3 11-27-16,0 0-24 0,0-10-3 15,0 10-8-15,0 0-16 0,0 0-23 0,0 0-172 16,0 0-376-16,0 0 167 0</inkml:trace>
          <inkml:trace contextRef="#ctx0" brushRef="#br0" timeOffset="102409.65">25041 2965 83 0,'0'0'145'0,"0"0"-10"15,0 15-13-15,0-15-2 0,0 0-10 0,-5 16-11 16,5-16-8-16,0 9-8 0,0-9-4 0,0 12-9 15,0-12-8-15,0 10-6 0,0-10-2 0,0 12-4 16,0-12-10-16,-3 9-9 0,3-9 6 0,0 0-3 16,0 0-1-16,0 12-5 0,0-12 0 0,0 0 3 0,0 0 4 15,0 0 11-15,0 0 0 0,-2 9-4 0,2-9-3 16,0 0-6-16,0 0 0 0,0 0-1 16,0 0-5-16,22-17 4 0,-17 10-10 0,2 1-1 0,1-3-4 15,1 0 0-15,-1 1 1 0,6-1-6 0,0-2-3 16,1 2-1-16,2-3 1 0,-3 1-4 0,-2 4 3 15,1 1 0-15,1 0-2 0,-2-1 2 0,0 1-1 16,-4 4 3-16,3-3 0 0,0 3-2 0,-2-1 4 16,-9 3-2-16,20-1-2 0,-14 1 4 0,5 5-2 15,-11-5 0-15,14 6 3 0,-7-1-2 0,-2 4 2 16,0-3-2-16,2 1 0 0,0 2 1 0,-4 2 1 16,4-1-5-16,-2 2 5 0,0-2-3 0,0 3-1 15,-3-2-7-15,3 1-18 0,-3 0-17 0,1-3-17 16,0 3-20-16,1-4-25 0,-4 0-29 0,5 1-23 15,-5-9-152-15,5 13-325 0,-2-5 144 0</inkml:trace>
          <inkml:trace contextRef="#ctx0" brushRef="#br0" timeOffset="103253.11">25792 2667 112 0,'-3'-10'189'0,"3"10"-12"16,0 0-9-16,-3-15-10 0,3 15-8 0,0 0-6 16,0-9-7-16,0 9-8 0,0 0-4 0,-4-10-17 15,4 10-5-15,0 0-12 0,0 0-9 0,0 0-11 16,0 0-11-16,0 0-9 0,0 0-9 0,0 0 1 16,0 0-5-16,0 0-6 0,0 0-4 0,0 0-4 15,0 0 0-15,0 0-2 0,0 0 1 0,15 28-4 16,-9-20-3-16,0-1 2 0,3 0-2 0,-1 3-3 15,-1-5-5-15,3 6 0 0,-1-1 1 0,1-2 2 16,-1-1-3-16,4 5 1 0,-3-5-1 0,-1 2-2 16,4-3 2-16,-1 0 0 0,-1 0-2 0,0 0-6 15,2 3 6-15,-5-7 1 0,6 4-3 0,-9-2-1 0,4 0 0 16,-1 1 1-16,-8-5-2 0,17 4-3 0,-12-1 3 16,-1 0 0-16,-4-3-2 0,8 6-4 0,-8-6-2 15,5 6 2-15,-5-6 4 0,4 9-4 0,-4-9 4 16,0 0-1-16,-2 15 3 0,2-15-2 0,-7 11 3 15,-1-5 0-15,2 2 1 0,-2-1 2 16,-4 3-3-16,1-2 0 0,-3 0 0 0,-3 2-2 0,2-4-8 16,-5 2 9-16,-2 2 2 0,2 1-2 0,-2-1-3 15,-1-3-3-15,0 3-5 0,2 0-19 0,-1-3-7 16,-3 0-14-16,7 4-20 0,1-7-16 0,-1 6-11 16,6-5-24-16,-2 0-19 0,4-1-26 0,3-1-126 15,-3 1-315-15,10-4 139 0</inkml:trace>
          <inkml:trace contextRef="#ctx0" brushRef="#br0" timeOffset="103543.16">26133 3037 108 0,'-15'8'178'16,"9"-4"-8"-16,-7 1-6 0,1 1-16 0,0 1-6 15,-3-1-8-15,-9 2-10 0,7 0-15 0,-3-1-1 16,0 1-16-16,-5-2-8 0,2 2-7 0,0-1-11 16,1-1-2-16,5 0-10 0,2-3-6 0,-2 3-7 0,6-1-13 15,-4-2-19-15,3 2-12 0,-1 0-15 16,4-3-25-16,9-2-23 0,-13 2-6 0,7 2-24 15,6-4-11-15,0 0-4 0,-12 2-128 0,12-2-259 16,0 0 115-16</inkml:trace>
          <inkml:trace contextRef="#ctx0" brushRef="#br0" timeOffset="104183.32">26477 2654 35 0,'0'0'198'0,"0"0"-20"0,0 0-16 0,0 0-20 16,0 0-13-16,0 0-14 0,0 0-5 0,0 0-5 15,-12 27-7-15,7-18-10 0,1 1-4 0,-2 2-5 16,4 3-6-16,-3-4-8 0,2 0-3 0,0 0-9 16,-1 2 0-16,2-1-14 0,-1-3 2 0,2 1-5 15,-2-1-3-15,1 0-1 0,2-9-6 0,-2 15-1 16,1-8 0-16,1-7-5 0,-3 13-6 0,3-13 3 16,-2 7 0-16,2-7-2 0,0 0 3 0,0 10 2 15,0-10-3-15,0 0 3 0,0 0-1 0,0 0-2 16,0 0 1-16,0 0-2 0,0 0-5 0,0 0-1 15,0 0 0-15,12-23-1 0,-10 13-1 0,3 3-8 16,2-7-2-16,-2 4-2 0,2-5 0 0,1 5-3 16,1-5-1-16,-1 3 0 0,-1 2-2 0,3-5 4 15,-1-2 0-15,-1 5 1 0,-1 2 0 0,0-1 4 0,3 1 0 16,-4 4 3-16,-2 0 4 0,3-2-6 0,0-1 5 16,-1 3 0-16,1 1 2 0,0-1-2 15,-7 6 1-15,10-10-3 0,-3 9 2 0,-7 1-2 16,9-5 1-16,-9 5-5 0,8-6 4 0,-8 6 0 0,10-3 5 15,-10 3-7-15,0 0 1 0,12 6 1 0,-12-6-2 16,6 8 1-16,-6-8 0 0,7 9 4 0,-6 0 4 16,2-1-1-16,-2 2 3 0,0 1 7 15,3 1 1-15,-4 3 1 0,0 0-3 0,0 1 0 0,0 0 4 16,0-1-5-16,3-3 3 0,-3 3-6 0,0-1 2 16,3-1-2-16,-6 0-2 0,3-1 0 0,0-2 0 15,-3 4 1-15,3-5-8 0,0-9-3 0,-4 19-22 16,3-12-18-16,0 2-19 0,1-9-18 0,-3 15-13 15,2-7-13-15,1-8-12 0,0 0-5 0,1 13-9 16,-1-13-4-16,0 0-16 0,8 7-128 0,-8-7-297 16,0 0 132-16</inkml:trace>
          <inkml:trace contextRef="#ctx0" brushRef="#br0" timeOffset="104534.44">26861 2884 90 0,'0'0'149'0,"0"0"-5"0,1 11-8 16,-1-11-13-16,0 10-12 0,0-10-10 0,2 9-9 16,-2-9-2-16,2 12-1 0,-2-12-6 0,4 9-8 0,-4-9-3 15,1 12-10-15,-1-12-4 0,7 8 2 0,-7-8-1 16,6 8-2-16,-2-5-5 0,-4-3 1 0,8 5-3 16,-8-5 1-16,9 3-2 0,-9-3-1 0,11 1-1 15,-11-1 1-15,14-1 1 0,-14 1-5 0,13-3 1 16,-6-3-6-16,-1 1-3 0,-6 5-5 0,12-11-2 15,-5 3 2-15,-2 1-2 0,0 0-7 16,-2 0-1-16,1-6-3 0,-2 1 2 0,0 0 0 0,-2 12-3 16,-4-21-2-16,4 11-3 0,-7 1 3 0,4 3-4 15,3 6 1-15,-14-12-6 0,2 6 2 16,1 1-3-16,-2 1-4 0,-3 2-10 0,-1 1-9 0,4 1-9 16,-3 1-12-16,3-2-9 0,-4 4-14 0,7 0-5 15,0 0-16-15,1 1-10 0,9-4-14 0,-12 8-12 16,10-4-17-16,2-4-39 0,-8 9-92 0,8-9-290 15,0 0 128-15</inkml:trace>
          <inkml:trace contextRef="#ctx0" brushRef="#br0" timeOffset="104891.1">27352 2793 122 0,'0'0'192'0,"0"0"-8"0,0 0-7 16,0 0-2-16,0 0 0 0,0 0 2 0,0 0-4 15,0 0 6-15,0 0-4 0,0 0 2 0,0 0 0 16,0 0 0-16,0 0 1 0,0 0 2 0,0 0 6 0,0 0-9 16,0 0 0-16,0 0-19 0,0 0-2 15,0 0-13-15,0 0-12 0,0 0-17 0,0 0-10 16,0 0-17-16,0 0-20 0,0 0-27 0,0 0-42 0,0 0-37 16,0 0-35-16,0 0-40 0,0 0-42 0,0 0-31 15,0 0-38-15,0 0-39 0,-28 1-253 0,16 5-558 16,-2-2 247-16</inkml:trace>
        </inkml:traceGroup>
      </inkml:traceGroup>
    </inkml:traceGroup>
    <inkml:traceGroup>
      <inkml:annotationXML>
        <emma:emma xmlns:emma="http://www.w3.org/2003/04/emma" version="1.0">
          <emma:interpretation id="{A6F3F295-C9E6-4EA0-BADD-7BFA201B3297}" emma:medium="tactile" emma:mode="ink">
            <msink:context xmlns:msink="http://schemas.microsoft.com/ink/2010/main" type="paragraph" rotatedBoundingBox="2368,7133 16974,5976 17158,8292 2552,94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8E548E-40F1-48B3-BBF5-7502B47615CD}" emma:medium="tactile" emma:mode="ink">
              <msink:context xmlns:msink="http://schemas.microsoft.com/ink/2010/main" type="inkBullet" rotatedBoundingBox="2396,7480 3175,7418 3230,8124 2451,8185"/>
            </emma:interpretation>
            <emma:one-of disjunction-type="recognition" id="oneOf2">
              <emma:interpretation id="interp2" emma:lang="tr-TR" emma:confidence="0">
                <emma:literal>→</emma:literal>
              </emma:interpretation>
            </emma:one-of>
          </emma:emma>
        </inkml:annotationXML>
        <inkml:trace contextRef="#ctx0" brushRef="#br0" timeOffset="111583.14">1202 6529 45 0,'0'0'220'0,"0"0"-16"0,0 0-16 0,0 0-20 16,0 0-18-16,0 0-17 0,0 0-13 0,0 0-8 16,0 0-12-16,0 0-8 0,0 0-9 0,0 0-8 15,0 0-6-15,0 0-9 0,0 0-7 0,0 0-5 16,0 0-10-16,0 0 1 0,0 0-5 0,0 0-8 16,0 0 0-16,0 0-3 0,0 0-1 0,0 0-5 15,0 0 1-15,0 0 0 0,33 2 0 0,-33-2-3 16,14-2 1-16,-14 2-7 0,21-2-2 0,-8 2 5 15,3-4-2-15,-2 1-1 0,3 1 2 0,0 1-5 0,7-2 3 16,2 1-3-16,-5-2-1 0,5 1 2 16,-1 0-2-16,-3 1 0 0,3-2 0 0,-4 4-2 0,-3-2 3 15,-1-1-3-15,-3-1 0 0,2 3-2 0,0 0-1 16,-5 1-1-16,-11 0-1 0,19 0 2 0,-11 1-5 16,-8-1-1-16,14 1 1 0,-14-1 0 0,12 0 2 15,-12 0-2-15,8 3-1 0,-8-3 0 0,0 0-1 16,9 2 0-16,-9-2 2 0,0 0-8 0,0 0 2 15,0 0-4-15,8 7-6 0,-8-7-4 0,0 0-7 16,0 0-12-16,0 0-4 0,0 0-3 0,0 8-16 16,0-8-10-16,0 0-18 0,0 0-8 0,0 0-36 15,0 0-119-15,0 0-280 0,-17 5 124 0</inkml:trace>
        <inkml:trace contextRef="#ctx0" brushRef="#br0" timeOffset="112120.65">1270 6696 132 0,'0'0'159'16,"0"0"-8"-16,0 0-11 0,0 0-13 0,0 0-5 15,23 0-13-15,-23 0-3 0,0 0-7 0,14-1-2 0,-14 1-9 16,10 1-5-16,-10-1-5 0,0 0-5 16,18-1-11-16,-18 1 5 0,19 0-6 0,-10 0-5 15,1 1 0-15,-10-1-3 0,24 0-6 0,-12 1-3 16,-3-2-3-16,6 1-3 0,-2 1 1 0,2-1-9 0,-2 1 1 15,0-1-5-15,3 0-3 0,-3 3-2 0,2-3-5 16,0 0 2-16,-1 0-1 0,1 0-1 16,0 2 3-16,1-4-2 0,-3 4-3 0,0-4-2 0,1 2-3 15,-14 0-2-15,19 0 2 0,-6 0-3 0,-13 0-2 16,17-3 2-16,-9 2 0 0,-8 1 0 0,15 0-3 16,-15 0 2-16,13 0 0 0,-13 0-2 0,12 0-1 15,-12 0-3-15,0 0-4 0,12-1-6 0,-12 1-10 16,0 0 1-16,12 1-9 0,-12-1-5 0,0 0-14 15,0 0-4-15,0 0-9 0,0 0-17 0,0 0-10 16,8 4-7-16,-8-4-17 0,0 0-12 0,0 0-156 16,0 0-304-16,0 0 135 0</inkml:trace>
        <inkml:trace contextRef="#ctx0" brushRef="#br0" timeOffset="112763.5">1637 6346 4 0,'0'0'156'15,"0"0"-7"-15,-10-2-8 0,10 2-11 16,0 0-9-16,0 0-5 0,0 0-7 0,0 0-4 0,0 0-4 16,0 0-3-16,0 0-3 0,0 0-8 0,0 0-4 15,0 0-4-15,0 0-9 0,0 0-6 0,0 0-1 16,0 0-11-16,0 0 0 0,0 0-11 0,0 0-3 0,0 0-1 16,0 0-7-16,0 0-2 0,0 0-5 15,0 0-5-15,0 0 3 0,0 0-4 0,0 0-3 16,0 0-1-16,0 0-3 0,0 0-1 0,0 0-2 15,0 0 2-15,0 0 1 0,0 0 1 0,17 21 3 16,-17-21-3-16,9 6 0 0,-9-6 0 0,8 9 0 16,-3-7 1-16,-5-2-2 0,12 11 2 0,-6-3 0 15,1-5-2-15,2 2 3 0,-1-1-1 0,2 4 1 16,2-4-1-16,-3 1 0 0,0 1 1 0,2-2 0 16,1 3-3-16,-1-4 2 0,2 4-3 0,-1-4-1 15,-1 0 3-15,0 1-2 0,4 0-1 0,-3 0-2 0,-5 1 0 16,5 0 0-16,-4-3 1 0,3 2 0 0,-2-1 0 15,-1-1-1-15,-2 2-2 0,-6-4 0 0,14 2-1 16,-14-2 2-16,12 2 2 0,-12-2-3 0,9 4-4 16,-9-4-2-16,11 4 8 0,-11-4-3 0,6 1 0 15,-6-1 2-15,0 0 0 0,0 0-2 0,9 5 2 16,-9-5-1-16,0 0 2 0,0 0 0 0,0 0 4 16,0 0-5-16,7 3 7 0,-7-3 0 0,0 0 4 15,0 0 0-15,0 0 1 0,0 0 3 0,0 0 1 16,0 0-2-16,0 0 2 0,0 0-2 0,0 0-2 15,0 0 0-15,0 0-6 0,0 0 3 0,0 0 0 16,0 0 1-16,0 0 4 0,1 10 1 0,-1-10 0 16,-8 20 1-16,-1-7-2 0,3 0-2 0,-6 3 0 15,-1 6-2-15,-3-3 0 0,-3 11-4 0,-1-3-1 0,0 1-6 16,1-1-9-16,-3 1-16 0,-1-1-17 0,1 1-18 16,3 1-21-16,-2 0-16 0,2 2-25 15,2-4-24-15,6-4-17 0,-2-4-32 0,-3 10-169 0,3-11-390 16,1 1 172-16</inkml:trace>
      </inkml:traceGroup>
      <inkml:traceGroup>
        <inkml:annotationXML>
          <emma:emma xmlns:emma="http://www.w3.org/2003/04/emma" version="1.0">
            <emma:interpretation id="{EF916697-8379-457C-B4E2-BFD408542D90}" emma:medium="tactile" emma:mode="ink">
              <msink:context xmlns:msink="http://schemas.microsoft.com/ink/2010/main" type="line" rotatedBoundingBox="4108,6995 16974,5976 17092,7462 4226,8481"/>
            </emma:interpretation>
          </emma:emma>
        </inkml:annotationXML>
        <inkml:traceGroup>
          <inkml:annotationXML>
            <emma:emma xmlns:emma="http://www.w3.org/2003/04/emma" version="1.0">
              <emma:interpretation id="{7FE230AF-77BB-41F4-B39E-FBC1AAE0CAD5}" emma:medium="tactile" emma:mode="ink">
                <msink:context xmlns:msink="http://schemas.microsoft.com/ink/2010/main" type="inkWord" rotatedBoundingBox="4108,6995 6894,6774 7012,8260 4226,8481"/>
              </emma:interpretation>
            </emma:emma>
          </inkml:annotationXML>
          <inkml:trace contextRef="#ctx0" brushRef="#br0" timeOffset="121302.76">4631 6401 80 0,'0'0'177'0,"-7"6"-13"0,7-6-16 16,0 0-2-16,0 0-11 0,0 0-14 0,0 0-11 0,0 0-9 15,0 0-3-15,0 0-4 0,0 0 4 16,0 0-7-16,0 0-4 0,32 0 0 0,-17-3-3 15,2 0-2-15,3-3-3 0,6-1-4 0,11 1-6 16,-1-2-2-16,9 1-4 0,-3 0-2 0,2-4-6 0,3 5-9 16,4-4-1-16,-2 4-5 0,2-2-5 15,-3 1-5-15,-1 1-1 0,0 0-2 0,4 0-8 0,-7 3 4 16,0 1-3-16,0-4-4 0,-3 2 1 0,-4 0-6 16,0 3 3-16,-11-1-8 0,-1 0-4 0,-1 1-6 15,-5 1-8-15,-2-3-12 0,-2 6-8 0,-2-3-7 16,-4 1-4-16,-9-1-1 0,12 5-4 0,-12-5-15 15,0 8-12-15,0-8-22 0,0 0-21 0,-12 11-30 16,0-4-187-16,0 2-362 0,-1-3 161 0</inkml:trace>
          <inkml:trace contextRef="#ctx0" brushRef="#br0" timeOffset="121957.8">4997 6665 140 0,'0'0'203'0,"0"0"-17"0,0 0-17 0,0 0-17 0,0 0-6 15,0 0-8-15,0 0-6 0,0 0-7 0,0 11-3 16,0-11-11-16,0 0-2 0,-1 15-5 16,1-15-3-16,0 10-4 0,0-10-8 0,-4 12-6 0,2-4-6 15,-2 0-5-15,4-8-8 0,-3 14-1 0,-1-7-11 16,1 3-1-16,3-10-6 0,-8 11-4 0,4-7-3 16,4-4-2-16,-2 12-5 0,-2-6-1 0,4-6-2 15,-5 9-6-15,5-9-2 0,-6 6-3 0,6-6 2 16,0 0 1-16,0 0-2 0,0 0-3 0,0 0 3 0,0 0-4 15,0 0-3-15,0 0-3 0,0 0-3 16,0 0-8-16,0 0-4 0,0 0-4 0,0 0-11 0,17-28-12 16,-8 15 6-16,2 1-3 0,2-3-4 15,-3 0 2-15,2 1-1 0,3-2 5 0,2 0-1 0,-6 1 3 16,6 0 1-16,-5 6 6 0,1-3 1 0,3 2 1 16,-3 1 3-16,-1-3 1 0,3 5 3 0,-3-2 9 15,1 3 7-15,0-3 3 0,-2 3 4 0,0 2 4 16,-1-1 2-16,-4 2 1 0,5-3-2 0,-11 6 1 15,11-3-3-15,-11 3 4 0,13-1 3 0,-13 1 1 16,11 0 5-16,-11 0 0 0,13 4 0 0,-8-1 0 16,2 2-1-16,-2 1 5 0,-5-6-3 0,10 12 0 15,-3-4-6-15,-3-1 1 0,-1 1-2 0,0-2 2 16,4 4-6-16,-6 1 2 0,5-1-6 0,-5-1 3 16,3 3-1-16,-4-3-2 0,5 0-2 0,-5-9-2 15,0 17-2-15,-3-9-15 0,3-8-18 0,-2 19-20 16,-2-11-26-16,3 5-22 0,-2-5-27 0,-1-2-30 15,4-6-27-15,-5 14-46 0,5-14-162 0,-4 11-415 16,4-11 184-16</inkml:trace>
          <inkml:trace contextRef="#ctx0" brushRef="#br0" timeOffset="120826.12">4984 5749 102 0,'0'0'116'0,"0"0"-8"0,0 0-9 16,0 0 2-16,4-11-2 0,-4 11-7 0,0 0-2 15,0 0-2-15,0 0-4 0,0 0-2 0,2-10 2 16,-2 10-5-16,0 0-1 0,0 0-7 0,0 0 0 16,0 0-8-16,0 0-10 0,0 0-1 0,0 0-9 15,0 0 7-15,0 0-4 0,0 0 6 0,0 0-5 16,0 0 9-16,-10 25-7 0,5-14-3 0,-1 0 1 0,1 3 2 16,3-1 0-16,-4 2 1 0,1 1-8 15,0-2 0-15,0 2-6 0,2-1 0 0,-1-3-7 0,2 3 0 16,-2 1-4-16,0-4-1 0,2 3 0 0,1-2-4 15,-3-2-2-15,4 5-4 0,-2-5-9 0,-2 2-18 16,1-3-18-16,0 1-13 0,2 1-21 0,-3-2-29 16,3 0-31-16,1-10-24 0,-5 21-188 0,-1-15-365 15,1 3 163-15</inkml:trace>
          <inkml:trace contextRef="#ctx0" brushRef="#br0" timeOffset="117440.39">3317 6321 97 0,'0'0'131'0,"0"0"-10"0,0 0-3 16,0 0-8-16,4-5-1 0,-4 5-2 0,0 0-2 0,0 0 1 16,0 0 1-16,0 0-9 0,0 0 0 0,-3-14-5 15,3 14-1-15,0 0-3 0,0 0-5 0,0 0-4 16,0 0-7-16,-5-11 0 0,5 11-5 0,0 0-4 16,0 0-7-16,0 0-7 0,-2-9-5 0,2 9-4 15,0 0-2-15,0 0-2 0,0 0-5 0,-12-6-2 16,12 6 0-16,0 0-6 0,-12-2-5 0,12 2-3 15,0 0-1-15,-18 1-1 0,18-1 1 0,-16 4-5 16,6-2 1-16,10-2-1 0,-19 4-1 0,8-4-2 16,0 4 1-16,-2-2 0 0,1 1 1 0,0 3-2 0,-1-4 2 15,2 2 3-15,-1 2 1 0,0-2 3 16,2-2-2-16,-1 1-3 0,3 0 3 0,-1 3 0 16,1-2-1-16,8-4 0 0,-15 5 2 0,8 0-8 0,1-2-1 15,6-3 0-15,-10 8-1 0,4-3 0 16,1 2 1-16,5-7-1 0,-8 15 2 0,3-6-1 15,-1-2 0-15,2 2 0 0,1-3-2 0,-3 9-1 0,2-5-1 16,-1 0 3-16,3 2-3 0,-2-1 3 0,1 2 0 16,-1-1 2-16,0-4 1 0,3 2-1 15,0 3 2-15,-1-5-1 0,0 5-4 0,2-13 2 16,-2 17 1-16,4-5-1 0,0-2-2 0,0-4 1 0,-1 4-1 16,-1-10 1-16,5 15-2 0,-1-9 2 0,-4-6 0 15,8 10 3-15,-3-3-3 0,0-5 3 0,2 4-4 16,-7-6 5-16,13 9 1 0,-4-7 3 0,0-1-2 15,2 2 5-15,-1-2 1 0,-10-1-1 0,24 0 0 16,-13-1-1-16,5-2 0 0,-3 2-1 0,0-1-2 16,-1-1 2-16,-2 2-5 0,-10 1 1 0,20-5-1 15,-11 5 0-15,2-3 0 0,-11 3-3 0,14-3 0 16,-5 1 1-16,-9 2-3 0,15-4 0 0,-15 4-1 16,11-3 0-16,-11 3 0 0,12-2 3 0,-12 2-4 0,9-4-3 15,-9 4 0-15,0 0 2 0,0 0-6 0,0 0-8 16,0 0-5-16,12-1-7 0,-12 1-15 0,0 0-16 15,0 0-11-15,0 0-21 0,0 0-21 0,0 0-12 16,0 0-21-16,11-3-17 0,-11 3-32 0,0 0-168 16,0 0-389-16,6-3 173 0</inkml:trace>
          <inkml:trace contextRef="#ctx0" brushRef="#br0" timeOffset="118448.23">3632 6163 84 0,'0'0'132'0,"0"0"-2"15,0 0-12-15,0 0-2 0,0 0-3 16,-6-4-5-16,6 4-6 0,0 0 1 0,0 0-3 0,0 0-7 15,0 0-4-15,0 0-4 0,0 0-6 0,-12-3-5 16,12 3-4-16,0 0 3 0,0 0-9 0,0 0-3 16,0 0-4-16,0 0-4 0,0 0-4 0,0 0-5 15,0 0 0-15,0 0 0 0,0 0-1 0,0 0-1 16,0 0-2-16,0 0-2 0,0 0-4 0,0 0 2 16,0 0-4-16,0 0 0 0,-7-6 1 0,7 6-3 0,0 0-3 15,0 0 0-15,0 0 0 0,0 0-1 16,0 0-5-16,0 0-1 0,0 0-4 0,0 0-3 15,0 0 3-15,0 0-5 0,0 0-2 0,0 0-4 0,0 0 5 16,0 0-5-16,0 0 4 0,0 0 0 0,0 0-2 16,0 0 0-16,0 0 3 0,24 19-2 15,-16-17 0-15,0 1-1 0,-1 4-2 0,1-2 3 16,5 0-1-16,-1 1-1 0,0-1 1 0,0 3-2 0,-1-1 4 16,2 0-2-16,-1-1 1 0,1 1-1 0,-1 2-4 15,2-1 2-15,-1-2 2 0,-2 0 1 0,1 0 3 16,-1 3-8-16,0-5 3 0,-2 0-1 0,2 1 1 15,-4 1 3-15,3-3 1 0,-3 1-2 0,3 2 1 16,-3-1-3-16,0-3 1 0,-7-2 0 0,16 8-1 16,-11-3 1-16,-5-5 2 0,14 5 0 0,-6 0-2 15,-1-4-2-15,-7-1 2 0,13 3-1 0,-7-1-1 16,-6-2 2-16,12 4-1 0,-12-4-1 0,12 2 1 16,-12-2 2-16,9 2-3 0,-9-2 0 0,0 0-2 15,0 0 2-15,12 1 1 0,-12-1-4 0,0 0 2 16,6 3 0-16,-6-3 2 0,0 0 1 0,0 0 1 15,0 0 0-15,0 0 4 0,0 0 0 0,0 0-3 16,0 0 5-16,0 0-1 0,0 0-2 0,0 0 2 16,0 0 1-16,0 0 1 0,0 0-1 0,0 0 2 15,11 3 1-15,-11-3-8 0,0 0-1 0,0 0-2 0,0 0 0 16,0 0 2-16,0 0 0 0,0 0-6 0,-26 21 5 16,16-9-2-16,-7 1-2 0,0 5 2 0,-1-3 1 15,-8 5-4-15,0 4-2 0,-2 1 1 0,0-2 1 16,0 2 1-16,-2 3 1 0,4-1-8 0,0-1-12 15,0 0-16-15,5-1-19 0,-7-1-18 0,2 0-20 16,4 4-22-16,-3-3-20 0,4-1-27 0,8-6-21 16,0 1-33-16,-1-1-167 0,1-3-410 0,1-2 181 15</inkml:trace>
          <inkml:trace contextRef="#ctx0" brushRef="#br0" timeOffset="-205285.12">4253 6655 53 0,'0'0'93'16,"1"-12"-6"-16,-1 12 4 0,0 0-10 0,0 0 6 16,3-6 3-16,-3 6-3 0,0 0-10 0,0 0 2 15,0 0-5-15,0 0 1 0,0 0-6 0,-3-13-4 16,3 13-2-16,0 0-7 0,0 0 1 0,0 0-9 0,0 0 10 15,-6-9-11-15,6 9-9 0,0 0-3 0,0 0-2 16,-8-9-2-16,8 9-4 0,0 0 0 16,0 0-5-16,0 0-2 0,-4-9 1 0,4 9-2 0,0 0-2 15,0 0-1-15,0 0-2 0,0 0-3 0,0-10 2 16,0 10-3-16,0 0 1 0,0 0 6 0,0 0 0 16,0-15 0-16,0 15 0 0,0 0 7 15,0 0-1-15,4-12 2 0,-4 12-2 0,0 0 0 0,0 0 2 16,3-9 1-16,-3 9-2 0,4-7 2 0,-4 7-1 15,0 0-3-15,5-13 0 0,-5 13 2 0,2-4 3 16,-2 4-1-16,4-9 0 0,-4 9-1 0,0 0 6 16,6-7-2-16,-6 7-2 0,0 0 1 0,0 0-4 15,0 0-1-15,2-9-5 0,-2 9-2 0,0 0-7 16,0 0 2-16,0 0-2 0,0 0 6 0,0 0 10 16,0 0 3-16,-14 33 1 0,5-19 1 0,0 3 3 15,-8 10-5-15,-3 0-1 0,-1 2 2 0,-1-4-3 16,-3 5-3-16,-3 3 2 0,5-3-5 0,-5-1 2 15,4 6-6-15,-4-3 0 0,-1-2-2 0,3 5-6 0,0-1-16 16,-3 2-16-16,5-2-20 0,0 3-25 16,-1 5-20-16,2-5-35 0,3 2-28 0,0-4-37 15,2 3-182-15,-3-4-403 0,4-2 179 0</inkml:trace>
        </inkml:traceGroup>
        <inkml:traceGroup>
          <inkml:annotationXML>
            <emma:emma xmlns:emma="http://www.w3.org/2003/04/emma" version="1.0">
              <emma:interpretation id="{F1AF4930-05F3-45BB-9579-44BAD015E5AE}" emma:medium="tactile" emma:mode="ink">
                <msink:context xmlns:msink="http://schemas.microsoft.com/ink/2010/main" type="inkWord" rotatedBoundingBox="7330,6789 9341,6629 9441,7888 7429,8047"/>
              </emma:interpretation>
            </emma:emma>
          </inkml:annotationXML>
          <inkml:trace contextRef="#ctx0" brushRef="#br0" timeOffset="122394.33">6167 6229 90 0,'0'0'204'0,"0"0"-6"16,0 0-9-16,0 0-9 0,0 0-8 15,38 6-6-15,-28-6-11 0,5 0-2 0,-1 0-9 0,3 0-10 16,3 0-15-16,-6 0-1 0,10 0-9 0,0 2-8 15,-7-4-6-15,6 2-8 0,-2 0-13 0,1-6 0 16,-5 6-11-16,2-2-5 0,1-1-5 0,-3 2-6 16,0 1-3-16,0-2-5 0,-1 0-11 0,-3 1 8 15,4 0-9-15,-3-4-3 0,0 4-1 0,-2 0-2 0,-4 1-11 16,6-2-10-16,-14 2-11 0,17-6-13 16,-13 4-12-16,-4 2-18 0,13-1-18 0,-13 1-24 15,0 0-17-15,10-6-19 0,-10 6-33 0,0 0-30 0,0 0-162 16,-3-12-385-16,3 12 170 0</inkml:trace>
          <inkml:trace contextRef="#ctx0" brushRef="#br0" timeOffset="122657.18">6528 6055 231 0,'-5'9'222'0,"-2"-2"-16"0,2-1-12 16,0 3-12-16,1 1-12 0,-2 2-13 0,1-1-19 16,0 2-5-16,1-1-9 0,1 0-10 0,3 4-9 15,-5-4-8-15,5 3-9 0,-2 0-13 0,-1 0-5 16,2-2-7-16,1-1-3 0,0 0-9 0,0-2-3 16,-2 3-4-16,2-13-11 0,-2 20-12 0,2-11-15 15,-2-3-20-15,2-6-22 0,0 15-21 0,-5-8-20 0,5-7-31 16,0 12-15-16,0-12-34 0,-6 9-187 15,6-9-371-15,-6 5 164 0</inkml:trace>
          <inkml:trace contextRef="#ctx0" brushRef="#br0" timeOffset="123506.6">7034 6312 120 0,'0'0'172'0,"0"0"-15"0,0 0-10 0,0 0-14 0,0 0-2 16,0 0 1-16,0 0-4 0,0 0-4 15,22 4-6-15,-5-8-2 0,-1-1-1 0,8 1-8 16,1-2-6-16,16 0-6 0,-2 0-1 0,4 3-3 15,5-5-4-15,-2 3-9 0,5 0-5 0,0-1-9 16,12-3-7-16,-15 4-3 0,3 0-3 0,12-1-7 16,-16 3-6-16,1 0-1 0,3 0-5 0,-7 2-3 15,1-4-4-15,-1 5-9 0,-3 1-15 0,-4 1-7 0,-3-2-16 16,-8-2-13-16,-4 4-18 0,-1 0-22 0,-4-2-17 16,-4 1-20-16,-6-1-26 0,-7 0-21 15,12 3-40-15,-12-3-114 0,0 0-339 0,0 0 150 0</inkml:trace>
          <inkml:trace contextRef="#ctx0" brushRef="#br0" timeOffset="123144.05">7298 5772 155 0,'5'-11'179'0,"-1"1"-13"0,-2 1-5 0,1-5-13 16,2 3-10-16,-1 0-9 0,-1 0-8 0,2-3-7 0,0 3-8 15,-3 1-6-15,3 0-11 0,-3 2 2 0,1 0-2 16,0-1-2-16,-3 9 0 0,4-11 0 16,-4 11-10-16,0-10 1 0,0 10-8 0,0 0-5 0,5-8-10 15,-5 8-2-15,0 0-7 0,0 0-2 0,0 0-11 16,0 0-5-16,5-7-5 0,-5 7 3 0,0 0-5 15,0 0-1-15,0 0 3 0,0 0 2 0,-5 34 0 16,5-24 4-16,-3 6-2 0,1-1 5 0,0 0-1 16,2 1-1-16,-2 5-6 0,4-3 3 0,-4 3-2 15,2-5-2-15,0 2-1 0,0 2-5 0,0 0 0 16,2 1 2-16,-2-2-5 0,-2-2-6 0,2 2-18 0,0 1-15 16,0-1-25-16,0-3-22 0,-3-4-29 15,3 5-25-15,-5-4-30 0,5-2-26 0,0 3-55 0,-7-2-121 16,7-5-388-16,-5 0 173 0</inkml:trace>
          <inkml:trace contextRef="#ctx0" brushRef="#br0" timeOffset="124238.48">7273 6654 220 0,'0'0'230'0,"0"0"-24"16,0 0-23-16,0 0-14 0,0 0-12 16,0 0-7-16,0 0-10 0,3 14-4 0,-3-14-7 15,-3 11-2-15,3-11-12 0,-3 13-8 0,3-13-1 0,0 18-2 16,-1-10-8-16,-2 2-8 0,3-10-3 0,-2 15-9 16,-1-3-4-16,1-2-8 0,2-10-3 0,-4 15-8 15,2-5-5-15,-2-4-1 0,4-6-6 0,0 16-6 16,0-8-1-16,0-8-5 0,-2 12-2 0,2-12-1 15,-3 9-6-15,3-9 3 0,0 0-7 0,-2 13 0 16,2-13-3-16,0 0 4 0,0 0-6 0,0 0 0 0,0 11-2 16,0-11-1-16,0 0-5 0,0 0-5 15,0 0-4-15,0 0-1 0,0 0-1 0,17-20-3 16,-10 13-6-16,0 0-5 0,-2-6-6 0,4 2-1 16,2-3 1-16,-2 1 0 0,4 0 0 0,-1-3 3 15,2 0 4-15,-2-1 0 0,-2 6 1 0,-1-1 4 0,3 1 1 16,-1-2 2-16,0 3 1 0,-4 0 0 15,3 2 4-15,-3 2 2 0,3-4 0 0,-3 7 4 0,1-3 2 16,0-3 5-16,-2 4 7 0,-1-2 2 0,-5 7 6 16,12-7-4-16,-9 4 1 0,-3 3 0 15,9-5-1-15,-9 5-1 0,0 0-4 0,8-3 3 0,-8 3 1 16,0 0 7-16,0 0 1 0,0 0 3 0,14 8-1 16,-14-8 0-16,5 6 2 0,-5-6-1 0,4 11 2 15,-1-2 0-15,-3-9 2 0,3 14 1 0,-3-8-2 16,2 4-3-16,-2-10-2 0,3 15 0 0,-3-6-3 15,0 0 1-15,0-9-3 0,2 16-3 0,-4-7 1 16,2-9 3-16,2 12-8 0,-2-12 5 0,-2 12-3 16,2-12-1-16,0 13-7 0,0-13-12 0,0 10-16 15,0-10-17-15,0 9-17 0,0-9-24 0,-5 11-24 16,5-11-30-16,-3 9-27 0,3-9-26 0,0 0-31 16,-4 7-225-16,4-7-479 0,0 0 213 0</inkml:trace>
          <inkml:trace contextRef="#ctx0" brushRef="#br0" timeOffset="124978.97">7736 6454 191 0,'0'0'221'0,"0"0"-13"0,0 0-15 0,5-11-11 0,-5 11-15 15,0 0-11-15,0 0-13 0,6-5-11 0,-6 5-9 16,0 0-8-16,0 0-11 0,8-4-9 0,-8 4-5 16,0 0-8-16,12-4-4 0,-12 4-5 0,10-1-8 0,-10 1-5 15,0 0-4-15,17 3-4 0,-17-3 1 16,15 2-5-16,-15-2-7 0,12 4-4 0,-12-4-2 16,11 2-7-16,-3 1-1 0,-8-3-2 0,7 6-1 0,-7-6-1 15,8 8-3-15,-8-8 0 0,5 6 1 0,-5-6 2 16,6 11 3-16,-3-5-3 0,-3-6 3 0,3 11-2 15,-1-3 1-15,-2-8-4 0,0 13 4 16,0-13-5-16,-5 15 5 0,5-9-5 0,0-6 0 0,-5 16-1 16,1-9 1-16,1 2-3 0,-2-2 1 0,-4 2-4 15,6-3-2-15,3-6 0 0,-10 10 1 0,6-3 2 16,-1-1-8-16,-3-1 3 0,8-5 2 0,-7 9-9 16,7-9 2-16,-8 8-1 0,8-8 2 0,-6 2 0 15,6-2-2-15,0 0 3 0,-5 9 0 0,5-9-1 16,0 0-1-16,0 0 0 0,0 0-1 0,0 0 0 15,0 0-2-15,0 0 3 0,0 0-5 0,0 0 1 16,0 0-2-16,0 0 4 0,0 0-3 0,0 0-1 16,0 0-1-16,0 0 1 0,0 0 3 0,0 0-4 15,0 0 0-15,19-19 1 0,-19 19-1 0,12-3-2 16,-12 3 3-16,14-3-3 0,-14 3 0 0,11 0 2 16,-11 0 3-16,14 0-1 0,-2 0 0 0,-12 0 0 15,14 2 4-15,-14-2-6 0,15 0 3 0,-5 1 2 0,-10-1-3 16,15 3-14-16,-15-3-12 0,17 0-10 0,-17 0-14 15,11 0-18-15,-11 0-14 0,10 0-17 0,-10 0-12 16,10 3-25-16,-10-3-19 0,0 0-22 0,14-3-39 16,-14 3-172-16,9-3-419 0,-9 3 185 0</inkml:trace>
        </inkml:traceGroup>
        <inkml:traceGroup>
          <inkml:annotationXML>
            <emma:emma xmlns:emma="http://www.w3.org/2003/04/emma" version="1.0">
              <emma:interpretation id="{718C1736-6C82-438E-A202-C7E36EAE6532}" emma:medium="tactile" emma:mode="ink">
                <msink:context xmlns:msink="http://schemas.microsoft.com/ink/2010/main" type="inkWord" rotatedBoundingBox="10257,7242 10552,7219 10590,7702 10295,7725"/>
              </emma:interpretation>
            </emma:emma>
          </inkml:annotationXML>
          <inkml:trace contextRef="#ctx0" brushRef="#br0" timeOffset="130777.3">9346 6117 187 0,'0'0'176'0,"0"0"-16"0,0 0-7 0,0 0-3 16,0 0-7-16,0 16 3 0,0-16-7 0,-4 13-8 0,4-13 1 16,-5 19-2-16,-3-9 3 0,4 6-10 0,2-5-13 15,-6 5-8-15,1 1-5 0,2-1-8 16,-3-1-8-16,-1 4-6 0,1 3-9 0,0-2-5 0,-2-1-6 16,-1 0-5-16,0 1-6 0,-2 2-10 0,1-1-21 15,-5-1-24-15,0 9-33 0,5-6-25 0,-5 6-28 16,5-8-39-16,-1-1-24 0,2 3-218 0,-4-7-408 15,6-1 180-15</inkml:trace>
        </inkml:traceGroup>
        <inkml:traceGroup>
          <inkml:annotationXML>
            <emma:emma xmlns:emma="http://www.w3.org/2003/04/emma" version="1.0">
              <emma:interpretation id="{43B37980-FC54-49F4-A3F4-25229FAEE57E}" emma:medium="tactile" emma:mode="ink">
                <msink:context xmlns:msink="http://schemas.microsoft.com/ink/2010/main" type="inkWord" rotatedBoundingBox="11239,6436 12802,6312 12879,7285 11316,7409"/>
              </emma:interpretation>
            </emma:emma>
          </inkml:annotationXML>
          <inkml:trace contextRef="#ctx0" brushRef="#br0" timeOffset="131788.92">10110 6307 33 0,'0'0'217'0,"6"-10"-14"0,-1 4-14 16,-3-2-13-16,3 0-14 0,0-1-11 0,4-1-16 0,-1-2-2 15,3-2-10-15,-2-4-12 0,0 5-7 0,4-2-9 16,1-3-6-16,2-2-5 0,-2 2-6 0,0-5-11 15,-1 4-2-15,1-4-6 0,4-3-8 0,-6 5-6 16,6-9-8-16,-5 8 0 0,4-6-4 0,-1 0-4 16,0-1-3-16,-2 0 1 0,1 1-3 0,-2-2-5 15,1-1-1-15,-4 10-6 0,1-2 0 0,-1-2 2 16,-2 1 0-16,-1 1-2 0,-2 0-1 0,4 1-4 16,-5-1 2-16,0 2-4 0,0-1 0 0,0 0 0 15,-2 2-1-15,1-1 0 0,-2 3 0 0,2 4 0 16,-6-2 5-16,6 3-2 0,-6-4 2 0,3 6 0 15,-1-4 4-15,1 4 0 0,0 11 4 0,0-19 0 16,0 19 4-16,-1-14-3 0,1 14 0 0,-2-11-2 0,2 11-1 16,0 0-3-16,-3-10 0 0,3 10-9 0,0 0 4 15,-7-5-1-15,7 5-1 0,0 0-2 16,0 0 1-16,-25 15-4 0,16-9 2 0,-1 0-1 0,0 7 2 16,-1-2-1-16,-1 2 0 0,-3 4-2 15,2 0 1-15,0 0 0 0,-2 2 3 0,0 1 1 0,2 4 2 16,0 3-3-16,-5 0 3 0,5 2-1 0,1 0 0 15,2 6-3-15,0-4 3 0,0-2-3 0,1 5 1 16,1-10 0-16,-1 7 4 0,4-1-5 0,2-5 1 16,-1-1-1-16,0 1 1 0,3-2-1 0,1 0 1 15,1 1-2-15,-1 0 0 0,4-5 1 0,0 2 1 16,-1-2 0-16,3-3-1 0,2-5-1 0,-2 4 4 16,2-5-3-16,3 1 2 0,2-3-3 0,0 0 3 15,1-6-5-15,3 2 1 0,0-1-1 0,7-2-1 16,-1-5-2-16,1 2-2 0,-2-2-1 0,2-2 1 15,-3-4 1-15,1 2-2 0,1-1-3 0,0-6-1 16,-1 2-3-16,-5 0 4 0,0-4-3 0,0 3 3 0,0 0 1 16,-4 2 4-16,-1 0-3 0,-1 0 2 0,-3 2 0 15,1-2 5-15,-2 7 1 0,-2-3 6 16,2-1 1-16,-2 6 5 0,-5 3-3 0,5-9-1 0,-5 9-3 16,7-7-1-16,-7 7-4 0,0 0 0 0,6-5-1 15,-6 5 1-15,0 0 1 0,0 0-2 0,0 0 1 16,3 24 6-16,-3-24-2 0,0 15 2 0,0-5-2 15,0 1 3-15,0 3 0 0,0-2-1 0,0-1 2 16,-2-1 2-16,4 6-4 0,-2-1 2 0,4-4-2 16,-3 2-1-16,2-4 1 0,-1 1-3 0,1 1 2 15,-1-1 1-15,-2-4-1 0,7 3 0 0,-3-2 1 16,-4-7-1-16,6 9-1 0,-2-4 0 0,-4-5-6 16,10 7-6-16,-4-3-13 0,-6-4-13 0,13 0-11 15,-13 0-16-15,0 0-17 0,16-1-10 0,-16 1-16 16,14-6-20-16,-9-1-12 0,2 1-14 0,1-3-22 15,-2-3-40-15,0 2-122 0,-3-1-361 0,0-5 160 16</inkml:trace>
          <inkml:trace contextRef="#ctx0" brushRef="#br0" timeOffset="131997.72">10829 5722 123 0,'-4'-8'240'0,"4"-1"-7"16,-4-4-10-16,2 3-12 0,2 10-9 0,-1-15-11 15,1 15-18-15,0-14-15 0,0 14-16 0,-1-12-13 16,1 12-14-16,-3-10-11 0,3 10-17 0,0 0-12 16,0 0-18-16,5-9-17 0,-5 9-21 0,0 0-14 15,12 1-16-15,-12-1-23 0,0 0-10 0,16 11-8 16,-11-3-23-16,2 3-9 0,1 0-14 0,-2 1-18 16,2 1-12-16,0-1-23 0,-2 3-138 0,0-3-314 15,0 0 139-15</inkml:trace>
          <inkml:trace contextRef="#ctx0" brushRef="#br0" timeOffset="132590.43">10992 5914 14 0,'1'13'200'0,"1"-7"-12"15,-2-6-10-15,5 11-12 0,-5-11-15 0,1 14-7 16,2-10-11-16,-3-4-9 0,2 17-10 0,1-11-9 16,-3-6-7-16,3 12-15 0,1-6-6 0,-4-6-5 15,5 10-3-15,-4-1-6 0,-1-9-5 0,5 6-6 16,-5-6-4-16,3 11-6 0,-3-11 0 0,8 7-9 15,-8-7-4-15,1 6-1 0,-1-6 2 16,0 0-1-16,0 0-9 0,0 0 4 0,0 0-4 0,0 0-2 16,14-2 0-16,-14 2-5 0,0 0-1 0,12-17-6 15,-1 6-7-15,-5 2-2 0,5-2-8 0,-1 0 4 16,1-1 2-16,2-5-5 0,0 3 6 0,1-4-1 16,1 4 5-16,-6 3-5 0,4-1 6 0,-3 5 1 15,-1-4 9-15,1 2 7 0,-4 4 8 0,-1-2 3 16,2 3 4-16,-7 4-3 0,8-6-3 0,-8 6-6 15,8-5-3-15,-8 5-3 0,0 0 1 0,0 0 1 16,0 0 2-16,0 0-2 0,13 14 6 0,-12-6 2 16,-1-8-2-16,4 14 0 0,-4-5 3 0,1-1 0 15,0 2 0-15,3-4-7 0,-4-6 4 0,2 19-5 16,0-11-1-16,0 1-2 0,-1-1 0 0,0 1-3 16,-1-9 0-16,4 14 1 0,-3-8-5 0,-1-6 3 0,6 10-4 15,-6-10 3-15,1 9-4 0,-1-9 1 0,5 7 0 16,-5-7 0-16,4 6 0 0,-4-6-1 15,0 0 2-15,0 0-6 0,16-1-8 0,-16 1-3 0,14-6-5 16,-5-1-7-16,-1-1-7 0,4 2-5 0,0-7-1 16,5 1 0-16,0-3-5 0,-2 0 1 0,1 2 2 15,1-1 3-15,0 0 7 0,-3 3-3 0,-1 2 7 16,4-1 4-16,-5 1 5 0,0 1 2 0,0 4 6 16,-2-2 3-16,-2-1 4 0,-1 5 0 0,-7 2 0 15,14-4 1-15,-14 4 1 0,0 0 4 0,16 4-2 16,-16-4 5-16,10 10 2 0,-5-5-3 0,-1 1-3 15,-4-6-2-15,7 16 3 0,-2-5-1 0,-4 2-1 16,3 1-1-16,-1 0 3 0,-2 4-6 0,2-4-15 0,-2 8-18 16,-1 0-29-16,0 2-25 0,-4 1-36 0,3-3-31 15,-6 5-77-15,-2-5-125 0,3-2-382 16,-2-1 169-16</inkml:trace>
        </inkml:traceGroup>
        <inkml:traceGroup>
          <inkml:annotationXML>
            <emma:emma xmlns:emma="http://www.w3.org/2003/04/emma" version="1.0">
              <emma:interpretation id="{7E80C4AB-7562-45EB-9F8B-5CA83693BA12}" emma:medium="tactile" emma:mode="ink">
                <msink:context xmlns:msink="http://schemas.microsoft.com/ink/2010/main" type="inkWord" rotatedBoundingBox="13684,6505 15293,6378 15335,6916 13726,7043"/>
              </emma:interpretation>
            </emma:emma>
          </inkml:annotationXML>
          <inkml:trace contextRef="#ctx0" brushRef="#br0" timeOffset="135464.6">12482 5449 189 0,'-1'-11'196'15,"1"11"-16"-15,3-13 3 0,-3 13-8 0,0-11-10 16,0 11-11-16,0 0-7 0,0 0-11 0,2-11-9 15,-2 11-14-15,0 0-11 0,0 0-10 0,0 0-11 0,0 0 2 16,0 0 4-16,0 0 0 0,0 0-2 16,0 0-7-16,9 25 3 0,-5-15 0 0,0 3-6 15,-1 3-3-15,2 3-6 0,0 1-8 0,1 0 2 0,0 2-3 16,-1-3-4-16,2 3-7 0,-1 1-2 0,0-2-4 16,-1-1-1-16,1 3-8 0,-2-4 1 0,0-2-5 15,1-4-2-15,-5 2-2 0,4-2-3 0,2 2 2 16,-4-6-1-16,2 3-14 0,-3 0-12 0,2-5-18 15,-2 2-13-15,2-1-19 0,-3-8-21 0,5 13-16 16,-5-7-21-16,0-6-21 0,4 9-22 0,-4-9-14 16,0 0-23-16,7 6-206 0,-7-6-430 0,0 0 190 15</inkml:trace>
          <inkml:trace contextRef="#ctx0" brushRef="#br0" timeOffset="135787.99">12878 5639 205 0,'0'0'202'0,"0"0"-15"0,0 0-16 0,0 0-14 15,0 0-13-15,0 0-12 0,0 0-8 0,0 0-4 16,0 0 0-16,0 0-9 0,-30 2-5 0,30-2-1 16,-18 12-10-16,6-5-1 0,3 3-5 0,-4-2-2 15,0 0-4-15,1 1-2 0,-5 3-5 0,2 3 0 16,3-4-6-16,-5 5-7 0,2-4-6 0,4 1-2 15,0-1-6-15,-1 0-3 0,2 1-6 0,0-1 1 16,0 0-10-16,3-3 1 0,0 3-7 0,0-2 3 16,2-1-3-16,0-3-4 0,5-6 1 0,-3 15-7 15,3-15 2-15,2 12 1 0,2-4 0 0,-4-8-1 16,9 5 5-16,-1-3-3 0,5 2-5 0,0-3-2 0,4-1 2 16,1-1-5-16,4-1-2 0,0 0 0 15,2 0-14-15,-2-2-14 0,-2-1-18 0,3 1-22 16,-2-2-24-16,-1-3-33 0,1 3-20 0,-4-1-24 0,2-2-39 15,-3 3-221-15,2-7-456 0,-5 3 202 0</inkml:trace>
          <inkml:trace contextRef="#ctx0" brushRef="#br0" timeOffset="136079.2">13192 5625 197 0,'-6'-14'251'16,"6"14"-18"-16,0 0-15 0,0 0-12 0,0 0-13 0,0 0-14 0,-23 13-8 15,17-9-12-15,6-4-7 0,-11 14-10 16,5-7-10-16,-1 3-13 0,1 1-12 0,-1-1-7 0,2 1-11 16,1 1-7-16,3-3-2 0,-4 1-14 0,-1 1-5 15,5-1-7-15,-3 2-1 0,4-3-7 0,0-9-2 16,3 19-8-16,-2-10 1 0,0 0-6 0,3-2-3 15,-4-7-12-15,7 11-11 0,-1-2-17 0,1-5-20 16,-1-1-22-16,4 0-21 0,-3 0-27 0,-7-3-19 16,20 3-25-16,-6-3-26 0,-2-3-39 0,4 0-183 15,-2-1-426-15,2-2 188 0</inkml:trace>
          <inkml:trace contextRef="#ctx0" brushRef="#br0" timeOffset="136540.04">13477 5653 226 0,'0'0'260'0,"0"0"-22"0,0 0-25 16,0 0-24-16,0 0-15 0,0 0-22 0,0 0-8 15,0 0-15-15,0 0-6 0,0 0-9 0,4 20-7 0,-4-20-12 16,0 13-6-16,0-13-8 0,0 14-5 0,0-14-7 16,1 16-6-16,-1-10-6 0,2 4-9 15,-2-10-1-15,2 13-5 0,-2-13-4 0,0 14-5 0,2-8-2 16,-2-6-1-16,1 9-5 0,-1-9-1 0,0 0-11 15,3 12-6-15,-3-12-6 0,0 0-1 16,2 6 1-16,-2-6-1 0,0 0-10 0,0 0-5 0,0 0-5 16,0 0-1-16,0 0-4 0,0 0 4 0,12-21-8 15,-8 15 4-15,-2-3-4 0,2-3 2 0,3 1 2 16,-2 0 0-16,0-3 2 0,1 3 1 0,0-4 4 16,2 6 3-16,-3-3 5 0,0 1 8 0,2 0 4 15,-2 3 15-15,-1 2 3 0,0 2 2 0,-4 4 0 16,11-15 3-16,-6 12-2 0,-5 3 0 0,9-7 0 15,-3 4-5-15,-6 3 0 0,10-3 2 0,-10 3-1 16,0 0 1-16,17 5 2 0,-17-5 2 0,15 2-2 16,-10 3 1-16,2-1 4 0,0 2 1 0,-2 0-1 15,1 0-5-15,1 3 1 0,1-3-2 0,-2 5-3 16,-3-3 1-16,3-2-3 0,0 6-2 0,-1-3-3 16,0 1 4-16,-1 0-5 0,-1 1 0 0,1-5-11 0,-2 0-10 15,2 3-22-15,-4-9-12 0,3 13-21 0,-3-5-22 16,0-8-27-16,0 10-7 0,0-10-26 0,0 0-15 15,0 0-33-15,0 0-174 0,-4 9-399 0,4-9 177 16</inkml:trace>
          <inkml:trace contextRef="#ctx0" brushRef="#br0" timeOffset="136825.46">14045 5428 208 0,'0'0'194'0,"0"0"-11"0,0 0-13 16,13 0-10-16,-13 0-9 0,7 9-5 0,-1-6-7 0,-2 6-4 15,-2-1-8-15,2 0-9 0,0 2-1 0,3 1-4 16,-2 1-1-16,-3 1-6 0,1-1-10 16,0 3-3-16,1-3-5 0,-3 3-2 0,-1-2-4 0,0 4-4 15,-1-1-10-15,-2-2-6 0,0 4-3 0,-2-2-6 16,-1 0-2-16,-1-2-7 0,-2 4-4 15,1-3-11-15,-1-4-15 0,0 2-28 0,-3 2-18 0,3-2-26 16,1-1-28-16,-2-2-20 0,3-1-28 0,0-1-18 16,2-4-26-16,5-4-36 0,-9 9-144 0,9-9-389 15,0 0 172-15</inkml:trace>
        </inkml:traceGroup>
        <inkml:traceGroup>
          <inkml:annotationXML>
            <emma:emma xmlns:emma="http://www.w3.org/2003/04/emma" version="1.0">
              <emma:interpretation id="{6F539D6F-92A9-4BA4-835A-52B5BD945AEB}" emma:medium="tactile" emma:mode="ink">
                <msink:context xmlns:msink="http://schemas.microsoft.com/ink/2010/main" type="inkWord" rotatedBoundingBox="15758,6658 17020,6558 17037,6766 15774,6866"/>
              </emma:interpretation>
            </emma:emma>
          </inkml:annotationXML>
          <inkml:trace contextRef="#ctx0" brushRef="#br0" timeOffset="137166.37">14556 5604 23 0,'0'0'264'0,"6"-8"-25"0,-6 8-18 16,7-6-21-16,-7 6-18 0,11-5-18 0,-4 4-8 16,-7 1-15-16,21-6-8 0,-7 3-11 0,-1 0-5 15,3 2-7-15,6-3-6 0,-5 3-5 0,0-2-6 16,3 3-5-16,3 0-2 0,0-3-4 0,-6 2-6 15,5 1-6-15,-5-1-2 0,-1-1-3 0,1 0-6 16,0-2-2-16,0 4 2 0,-2 0-6 0,-2 0-3 16,0 0-2-16,-1 0-6 0,-12 0-3 0,24-2-2 0,-15 2-3 15,-9 0-6-15,19 0 1 0,-19 0-4 16,16 0-1-16,-9-3-1 0,-7 3-4 0,11-3-1 16,-11 3-1-16,11-3-4 0,-11 3-12 0,0 0-14 0,0 0-21 15,12 0-17-15,-12 0-24 0,0 0-25 0,0 0-18 16,0 0-28-16,0 0-12 0,-28 14-18 15,16-11-13-15,-5 1-23 0,3 1-173 0,-4-3-416 0,-4 6 185 16</inkml:trace>
          <inkml:trace contextRef="#ctx0" brushRef="#br0" timeOffset="137480.24">14663 5712 44 0,'-5'5'141'0,"5"-5"-3"0,-12 7-5 15,12-7-5-15,-7 8-5 0,7-8-7 0,-4 6-7 16,4-6 10-16,0 0 2 0,0 0 1 0,0 0-5 15,13 13 2-15,-13-13-8 0,15 0 1 0,-2 0-9 16,3-1 2-16,1 2-8 0,0-2-3 0,6 0-6 16,5-3-4-16,-5 3-2 0,2 0-5 0,2 0-1 15,-2-4-5-15,0 1-7 0,1 3 1 0,-9 0-6 16,7-5-8-16,-6 5-4 0,-1 1-3 0,0-2-7 16,0-2-2-16,-1 2-3 0,-2 0-5 0,-2 4-1 0,-3-4-8 15,-9 2-10-15,17-1-18 0,-17 1-16 0,12 0-16 16,-12 0-19-16,0 0-16 0,15 0-21 0,-15 0-26 15,0 0-22-15,11-5-31 0,-11 5-27 0,6-3-159 16,-6 3-394-16,8-8 174 0</inkml:trace>
          <inkml:trace contextRef="#ctx0" brushRef="#br0" timeOffset="137758.43">15477 5532 185 0,'0'0'231'0,"0"0"-16"0,0 0-19 0,0 0-14 0,-18 18-13 16,18-18-16-16,-4 16-14 0,1-7-13 0,3-9-8 15,-3 18-11-15,3-9-6 0,0-9-7 16,3 16-10-16,0-9-4 0,1 2-2 0,0-1 0 0,0 0-10 16,6 1 4-16,-3-4-6 0,7 1-4 0,-1-1-6 15,4-2-4-15,-4-1-4 0,4 0-5 0,6-2-1 16,-6 0-6-16,6-2-3 0,1 0-2 0,-2-3-8 15,1 0 1-15,-6 1 1 0,3-6-1 0,-4 4-1 16,-2-3 2-16,3-3-4 0,-3 0 2 0,-4 0-3 16,-1-1 2-16,-1-2-7 0,-3-1-1 0,-4 5-4 15,-1-4 2-15,-3 2-9 0,-3 0-5 0,-5 2-13 16,0 2-10-16,-5 2-16 0,-8-2-14 0,0 6-14 16,-4 2-22-16,-6 2-19 0,5 2-28 0,-3 2-28 15,-6 0-71-15,-3 1-143 0,3 3-412 0,-1 1 182 0</inkml:trace>
        </inkml:traceGroup>
      </inkml:traceGroup>
      <inkml:traceGroup>
        <inkml:annotationXML>
          <emma:emma xmlns:emma="http://www.w3.org/2003/04/emma" version="1.0">
            <emma:interpretation id="{AD089696-095F-4A6D-B10C-D5C23BBC1B1F}" emma:medium="tactile" emma:mode="ink">
              <msink:context xmlns:msink="http://schemas.microsoft.com/ink/2010/main" type="line" rotatedBoundingBox="5854,8345 13410,7199 13559,8178 6002,9325"/>
            </emma:interpretation>
          </emma:emma>
        </inkml:annotationXML>
        <inkml:traceGroup>
          <inkml:annotationXML>
            <emma:emma xmlns:emma="http://www.w3.org/2003/04/emma" version="1.0">
              <emma:interpretation id="{AA89EA89-68C1-433F-9EF6-BEF0D2810E2A}" emma:medium="tactile" emma:mode="ink">
                <msink:context xmlns:msink="http://schemas.microsoft.com/ink/2010/main" type="inkWord" rotatedBoundingBox="5854,8345 8932,7878 9081,8857 6002,9325"/>
              </emma:interpretation>
            </emma:emma>
          </inkml:annotationXML>
          <inkml:trace contextRef="#ctx0" brushRef="#br0" timeOffset="128319.51">5881 7658 47 0,'0'0'168'0,"0"0"-18"0,0 0-4 0,0 0-14 0,0 0-2 16,0 0-9-16,-19 0 0 0,19 0-5 0,0 0-5 15,-18 13-1-15,9-7-6 0,-2 3-2 0,5 0-6 16,-5-1-6-16,2 3-1 0,0 0-3 15,-3-1-5-15,2-1-3 0,1 3-4 0,-2-2 1 0,2 1-6 16,-3 2-4-16,5-1-4 0,-4-1-6 0,5 0-7 16,-1 0-3-16,2-1 0 0,-2 1-5 0,2-4-3 15,4 2 0-15,-3-3-7 0,4-6 3 0,-3 19-6 16,3-14 1-16,0-5-1 0,0 12-4 0,0-12 4 16,3 10-2-16,-3-10 2 0,9 9 1 0,-9-9-6 15,8 7 4-15,-3-4-4 0,7-1 1 0,-6 0-4 16,5 3 0-16,1-5-6 0,-2 0 1 0,2 1-14 15,0-1-18-15,-12 0-16 0,19 0-20 0,-4 0-20 16,-4 0-20-16,-11 0-19 0,20 0-19 0,-14-4-22 0,5 4-32 16,-11 0-199-16,20-4-415 0,-6-2 184 15</inkml:trace>
          <inkml:trace contextRef="#ctx0" brushRef="#br0" timeOffset="128671.76">6247 7680 14 0,'0'0'198'0,"0"0"-6"0,0 0-11 0,0 0-9 16,0 0-14-16,0 0-11 0,0 0-10 0,-9-13-5 15,9 13-2-15,0 0-2 0,0 0-4 0,-20 7-4 16,20-7-8-16,-12 8-5 0,7-2-5 0,-3 0-4 15,-1 0-5-15,4 4-4 0,-3-1-9 0,1 0-2 16,2-2-8-16,0-1-1 0,1 6-9 0,-1-3-8 0,1-2-1 16,4-7 0-16,-5 21-6 0,2-12-5 15,3-2-2-15,0-7-1 0,0 16-8 0,0-8-1 0,0-8-4 16,3 14 2-16,-1-7-4 0,-2-7 1 16,7 12-3-16,-2-5-3 0,-1-2 2 0,-4-5-8 0,13 7-14 15,-7-4-17-15,5 1-22 0,-11-4-22 0,12 4-29 16,-2-6-14-16,-10 2-18 0,21 0-20 15,-8-3-15-15,0-2-23 0,0-1-39 0,-1-1-138 0,-1 0-390 16,0-1 172-16</inkml:trace>
          <inkml:trace contextRef="#ctx0" brushRef="#br0" timeOffset="129166.43">6421 7738 58 0,'0'0'223'15,"0"0"-5"-15,0 0-8 0,2-8-6 0,-2 8-18 16,0 0-21-16,0 0-16 0,0 0-12 0,0 0-11 15,0 0-9-15,0 0-6 0,0 0-2 0,0 0-9 16,0 0-4-16,15 14-4 0,-15-14-5 0,2 6-9 16,-2-6-7-16,5 12-12 0,-5-12-4 0,3 10-1 15,-3-10-6-15,3 5-8 0,-3-5-2 0,2 13-6 16,-2-13-1-16,7 7-2 0,-7-7-2 0,2 8-1 0,-2-8-4 16,0 0 0-16,2 7-6 0,-2-7-7 0,0 0 3 15,0 0-9-15,0 0 1 0,0 0 2 0,0 0 1 16,4 8-4-16,-4-8-6 0,0 0-8 0,0 0 1 15,0 0-2-15,0 0-1 0,0 0-3 0,11-24-1 16,-8 18-2-16,1-3 1 0,-4 9-1 0,8-12 7 16,-4 3-3-16,-4 9 0 0,8-13 3 0,-3 7 4 15,0 0-2-15,2 0 3 0,-2-1 7 0,-1 1 0 16,-4 6 6-16,8-9 5 0,-3 4 3 0,-5 5 2 16,6-10 5-16,0 6 4 0,-6 4 2 0,5-8-4 0,-5 8 0 15,0 0 0-15,12-6 0 0,-12 6-1 16,9-3 0-16,-9 3 1 0,0 0-1 0,13 1 3 15,-13-1-2-15,0 0 0 0,14 8 4 0,-10-6 3 0,4 2-2 16,-8-4-1-16,8 9 2 0,-2-4-10 16,-1-1 2-16,-5-4 3 0,10 11-4 0,-5-5 2 15,0 1-12-15,2-1 6 0,-2 1-2 0,0-1 0 0,-4 0-3 16,-1-6 3-16,6 10-5 0,-4-4-1 0,-2-6-9 16,5 11-10-16,-5-11-13 0,3 10-15 0,-3-10-16 15,1 10-14-15,-1-10-19 0,0 0-18 0,3 11-17 16,-3-11-20-16,0 0-14 0,0 0-10 0,0 0-25 15,0 0-46-15,0 0-124 0,0 0-390 0,0 0 173 16</inkml:trace>
          <inkml:trace contextRef="#ctx0" brushRef="#br0" timeOffset="129384.47">6835 7576 191 0,'0'0'223'0,"0"0"-23"0,8-4-14 15,-8 4-18-15,0 0-15 0,14 2-2 0,-14-2-17 0,12 6-4 16,-7-3-7-16,2 3-8 0,-2-1-9 0,4 4-5 16,2 1-13-16,-6-1-6 0,4 2-6 0,-6 1-9 15,3 1-6-15,-1 1-3 0,1 0-9 0,-3 2-3 16,0-2-3-16,-3 6-17 0,-3-3-23 0,1 3-21 16,-5 0-30-16,-2 0-31 0,4 0-24 0,-9-2-39 15,0-3-48-15,-3 6-144 0,6-11-361 0,-6 5 160 16</inkml:trace>
          <inkml:trace contextRef="#ctx0" brushRef="#br0" timeOffset="127968.85">5537 7548 132 0,'0'0'174'16,"0"0"-11"-16,0 0-3 0,0 0-15 0,0 0-6 16,8 13-1-16,-8-13-14 0,4 13-4 0,-3-6-6 15,0 3 0-15,2 0-6 0,-1 2-5 0,1 3-2 16,0-5-6-16,2 5-7 0,-1-3-2 0,-2 0-6 16,2 0-9-16,-1 1-4 0,2 0-3 0,0-3-5 0,-2 1-5 15,0 0-7-15,-1 1-1 0,1-2-5 0,-3-2-1 16,0-8-9-16,6 16 1 0,-6-7-6 0,3 1 2 15,-3-10-6-15,0 15-6 0,0-7-17 0,3 1-11 16,-3-9-12-16,0 13-22 0,0-13-16 0,0 12-14 16,0-12-18-16,1 8-16 0,-1-8-10 0,5 8-16 15,-5-8-26-15,0 0-170 0,12 0-357 0,-12 0 158 16</inkml:trace>
          <inkml:trace contextRef="#ctx0" brushRef="#br0" timeOffset="127297.42">4653 7243 94 0,'0'0'124'0,"0"0"-7"0,0 0-9 0,0 0-8 0,0 0-7 16,0 0-2-16,0 0-4 0,0 0-11 0,0 0-3 15,0 0-4-15,0 0-3 0,0 23-6 16,0-23-5-16,0 0-1 0,0 10-3 0,0-10-4 0,0 0-7 16,3 12 1-16,-3-12-6 0,2 9-4 0,-2-9-6 15,4 6 2-15,-4-6-3 0,6 6-2 0,-6-6 1 16,5 7-4-16,-5-7-2 0,6 4-2 0,-6-4-4 16,8 5 6-16,-8-5-6 0,0 0 1 0,8 5 0 15,-8-5 0-15,0 0-3 0,13 0-1 0,-13 0 2 16,16-2 5-16,-16 2-6 0,15-3 2 0,-7 0 3 15,-8 3 7-15,17-4-3 0,-6 0 1 0,-3 2-12 16,3-4 1-16,-2 3 3 0,5-2 5 0,0 0-7 0,0 0-2 16,-1 2 3-16,0-1-3 0,2-2 1 15,-1 1-4-15,1 1 3 0,-4-1-7 0,4 3 0 16,-5-2 6-16,1 2-6 0,0-2 3 0,1 0 0 0,3 1-3 16,-8 0 2-16,3 3 0 0,0-4 1 0,-10 4-3 15,18-2 7-15,-6-2-7 0,-1 2 2 16,-2-2 1-16,4 2 2 0,-3-1-6 0,3-3 3 0,-1 4 1 15,1-2-6-15,2 4 5 0,-2-2-2 0,2-4 1 16,0 5-5-16,-2-1 3 0,1-1 3 0,-1-2-2 16,4 2 0-16,-1 0 0 0,-2 0-1 0,1 0-1 15,-1-2 0-15,0 4 3 0,-1-2 0 0,2-1-1 16,-1 4 1-16,-1-3 3 0,0-3-2 0,-1 4-1 16,3-3 0-16,-8 4 1 0,4-2-2 0,-1 1-1 0,-10 2-3 15,17-2 3-15,-9-2-1 0,3 1-4 16,-11 3 7-16,17-3 1 0,-11 0-2 0,-6 3-8 0,14-2 7 15,-14 2 5-15,17 0-3 0,-17 0-4 0,17 2 2 16,-7-4 1-16,0 4 0 0,-10-2 5 0,18 3-5 16,-10-2-3-16,3 1 1 0,-2 2 2 0,4 0-3 15,-4 3 2-15,0-3-1 0,3-1 4 0,0 6-3 16,2-6 0-16,-1 3 3 0,2-2 0 0,-5 0 0 16,-1 1-2-16,0 1 1 0,2-1-2 0,-3-2 1 15,1 5 2-15,0-6-13 0,-4 2 9 0,4 0 5 16,-1 1 0-16,-3-2-7 0,-5-3 1 0,12 10 3 15,-8-5-4-15,0 1 3 0,-4-6-1 0,9 9 3 16,-5-4 3-16,-4-5-2 0,8 8 0 0,-8-8-3 16,4 5 2-16,-4-5 3 0,6 8-4 0,-6-8 0 15,4 6 2-15,-4-6-7 0,0 0 7 0,6 5 1 0,-6-5-1 16,0 0 3-16,0 0-3 0,0 0 4 16,3 7 0-16,-3-7 2 0,0 0-2 0,0 0 0 15,0 0-1-15,0 0 3 0,0 0 0 0,0 0 1 0,0 0-2 16,8-19-3-16,-8 19 1 0,3-9 2 0,-3 9-2 15,5-8 1-15,-5 8 0 0,4-8 2 0,-4 8-2 16,5-9-4-16,-5 9 0 0,8-10-9 0,-8 10 15 16,9-5 0-16,-9 5-4 0,9-8 1 0,-9 8 3 15,11-6-5-15,-9 0 0 0,8 2 6 0,-10 4-3 16,11-4-6-16,-11 4 3 0,12-6 0 0,-4 5 0 16,-8 1-1-16,13-5-2 0,-6 2-1 0,-7 3 3 15,17-4 1-15,-12 2-3 0,-5 2 1 0,17-6 0 16,-5 6 3-16,-1-4-5 0,4 2 0 0,-2 0-2 0,1 2 4 15,2-2-6-15,1 2 3 0,0-3 3 16,0 3 1-16,1 0 0 0,-1-2-1 0,9 1-1 0,-5-4-2 16,4 7 4-16,-1-2 1 0,0-3-3 0,0 1 1 15,1 1-4-15,-3-1 1 0,-1 0-2 0,4 2 9 16,-2-1-2-16,0-2-4 0,-1 6 2 0,0-7 5 16,2 5-6-16,-2-2-1 0,4 2 3 0,-4-1-4 15,0-1 3-15,7 0-3 0,-5 1 3 0,0 0-1 16,3 1-2-16,-3 0 2 0,5 2 3 0,-5-2-3 15,3-1 3-15,-3 0-5 0,3 2-2 0,-1 0 4 16,-2-2-1-16,3-2 5 0,-1 2-1 0,-3-2-1 16,3 1-1-16,-1-2 3 0,-2 2-9 0,2 0 8 0,-3 1-1 15,4-2-1-15,-3-1-2 0,3 1 2 16,-3-2-4-16,2 1 2 0,1 0 2 0,-1-1-4 16,1 0 3-16,-1 2 1 0,1-5-3 0,-4 4 3 0,2-2 1 15,1-1-1-15,-3 4-3 0,-1-2 4 0,1-1-1 16,-5 1 6-16,0 2-6 0,5-3 2 0,-5 4 0 15,-2-3 2-15,2 2 3 0,-3 0-1 0,1 0-2 16,-1-1-1-16,-2 0 5 0,-12 3 0 0,17-2 3 16,-9 1-3-16,-8 1 2 0,11-1-1 0,-11 1 4 15,9-1 2-15,-9 1 0 0,0 0-2 0,11-2-7 16,-11 2 7-16,0 0 1 0,9-4-6 0,-9 4 3 16,0 0 3-16,0 0-5 0,0 0-1 0,0 0-2 15,0 0 0-15,0 0-8 0,0 0-11 0,0 0-10 16,0 0-14-16,0 0-12 0,0 0-23 0,0 0-12 15,0 0-23-15,0 0-19 0,-31 9-42 0,19-4-136 16,-2-2-328-16,-3-1 145 0</inkml:trace>
        </inkml:traceGroup>
        <inkml:traceGroup>
          <inkml:annotationXML>
            <emma:emma xmlns:emma="http://www.w3.org/2003/04/emma" version="1.0">
              <emma:interpretation id="{BC5519A6-8400-4392-B53C-03233A332E28}" emma:medium="tactile" emma:mode="ink">
                <msink:context xmlns:msink="http://schemas.microsoft.com/ink/2010/main" type="inkWord" rotatedBoundingBox="11704,7659 13440,7395 13488,7711 11752,7974"/>
              </emma:interpretation>
            </emma:emma>
          </inkml:annotationXML>
          <inkml:trace contextRef="#ctx0" brushRef="#br0" timeOffset="133344.85">10533 6620 154 0,'0'0'212'0,"0"0"-17"0,0 0-18 0,0 0-14 15,0 0-9-15,0 0-7 0,0 0-4 0,-5 17-8 16,5-17-10-16,1 12-2 0,-1-12-4 0,3 16-3 16,-3-7-10-16,1 1-5 0,1 2-11 0,-1-4-3 15,1 4-8-15,-2-12-9 0,0 18-6 0,0-12-3 16,0 5-10-16,0-11-4 0,2 16-6 0,-2-9-3 15,0-7-4-15,-2 13-3 0,2-13-1 0,0 9-3 16,0-9-5-16,0 0 1 0,0 12-1 0,0-12-2 16,0 0-4-16,0 0 5 0,0 10-4 0,0-10 0 15,0 0-9-15,0 0 0 0,0 0-4 0,0 0 0 16,0 0-6-16,0 0-5 0,17-34-6 0,-14 21-1 16,6 2 0-16,-2-5-8 0,3 0-1 0,2-1 3 15,0-2 0-15,1 3 7 0,-1 0-2 0,-5 3 1 16,4 0 2-16,-1 0-4 0,2 1 5 0,-1 0 8 0,-5 2 1 15,6 0 3-15,-7 1 0 0,4 1 6 16,0-1 0-16,-2 6 3 0,-1-5 2 0,0 3 4 16,3 1 1-16,-3 0 1 0,-6 4 1 0,12-6 1 0,-5 3-3 15,-7 3 1-15,11-5-5 0,-11 5 3 0,13-1-1 16,-13 1-3-16,15 1 2 0,-15-1-3 0,12 7 3 16,-8-3 3-16,1 1 0 0,1-1 0 0,0 7-1 15,-1-4 0-15,1 2 0 0,-2 0-2 0,1 4 0 16,-5-4 0-16,3 0 0 0,0 4 1 0,-1-2-2 15,1 2-4-15,-2-1 1 0,-1 3-1 0,2-3-1 16,-2-12 2-16,-2 21-16 0,2-11-8 0,-1-1-22 16,1-9-20-16,-3 16-19 0,1-8-20 0,2-8-36 15,-4 15-18-15,4-8-16 0,0-7-28 0,0 0-215 16,-2 12-442-16,2-12 195 0</inkml:trace>
          <inkml:trace contextRef="#ctx0" brushRef="#br0" timeOffset="133638.19">11038 6668 50 0,'0'0'236'0,"9"-7"-21"0,-9 7-11 0,12-6-15 0,-3 2-19 16,-9 4-11-16,17-2-11 0,-4-1-13 15,3 3-8-15,-5-3-18 0,6 3 2 0,-2-3-19 0,2 3 4 16,0-3-8-16,0 3-10 0,5-3-8 0,-1 3-2 15,1-2-7-15,-5 3-4 0,1-2-7 0,3-1-4 16,-4 2-7-16,2-2 4 0,-2 1-7 0,1-2-4 16,-2 3-5-16,-1 0 2 0,5-3-9 0,-6 2 1 15,2 1-2-15,-3-2-4 0,-3 2-6 0,-10 0-13 16,19-3-8-16,-10 2-14 0,-9 1-11 0,12-5-13 16,-12 5-17-16,9-3-19 0,-9 3-23 0,9-6-27 15,-9 6-23-15,3-7-36 0,-3 7-133 0,0 0-356 16,-8-18 158-16</inkml:trace>
          <inkml:trace contextRef="#ctx0" brushRef="#br0" timeOffset="134010.66">11446 6466 101 0,'0'0'220'0,"0"0"-4"0,0 0-13 0,0 0-17 15,0 0-14-15,0 0-14 0,0 0-18 16,0 0-16-16,-9-3-11 0,9 3-11 0,0 0-13 15,0 0-2-15,0 0-3 0,0 0-8 0,0 0-1 0,0 0-3 16,0 0-3-16,0 0-3 0,18 21-2 0,-18-21-3 16,12 7-5-16,-5-2-5 0,-1 1-3 15,0 3-7-15,-1-6-2 0,2 4-6 0,-1 1 2 0,0-2-5 16,0 4 2-16,-3-1-10 0,-1-3 7 0,1 4-4 16,0 1 1-16,-3-11-4 0,1 19-1 0,-1-10-1 15,-4 0-2-15,4-9 0 0,-8 19-2 0,4-10-2 16,-2-1 2-16,-2 3-5 0,1-2 2 0,-2 1-9 15,3-2-5-15,-5 1-22 0,6-3-16 0,-1-1-18 16,-1 1-19-16,2 0-11 0,5-6-17 0,-12 8-13 16,9-3-14-16,3-5-4 0,0 0-15 0,0 0-18 15,0 0-171-15,0 0-367 0,0 0 164 0</inkml:trace>
          <inkml:trace contextRef="#ctx0" brushRef="#br0" timeOffset="134369.59">11678 6576 83 0,'0'0'211'0,"0"0"-17"0,0 0-18 0,0 0-13 15,0 0-9-15,8 11-14 0,-8-11-14 0,2 9-15 16,-2-9-3-16,0 11-7 0,0-11-8 0,2 11-8 0,-2-11-12 16,1 12-2-16,1-5-6 0,-2-7-7 0,4 12 1 15,-4-12-5-15,5 9 0 0,-2-6 0 0,-3-3 2 16,10 7-2-16,-3-5-1 0,-7-2-3 15,15 1-3-15,-7 2-6 0,6-3-2 0,-2 0-8 0,1 0-2 16,-1 0 2-16,4-6-4 0,-3 2-4 0,0 0-3 16,1-1-2-16,-2-1 0 0,-3 0-4 0,3 0 3 15,-3 1-4-15,-1-3-1 0,-2 4 2 0,2-1 0 16,-8 5 1-16,7-12 0 0,-5 5 0 0,-2 7-3 16,0-9 3-16,0 9-2 0,0 0-3 0,-7-19-4 15,0 15 1-15,7 4-1 0,-16-8-1 0,9 3 0 16,-8 3-4-16,2 1 3 0,0 1 3 0,-3-4 4 15,3 4-5-15,-1-2 5 0,1 4-2 0,2-1-3 16,-2 2-1-16,3-2 1 0,10-1 1 0,-19 5-3 16,12-3-3-16,7-2-5 0,-15 4-5 0,11 1-13 0,-3-1-10 15,7-4-23-15,-8 8-13 0,8-8-17 0,-6 8-7 16,6-8-18-16,0 0-14 0,0 0-15 16,7 12-23-16,-7-12-36 0,12 6-128 0,-12-6-354 0,15 1 157 15</inkml:trace>
          <inkml:trace contextRef="#ctx0" brushRef="#br0" timeOffset="134719.85">11965 6593 137 0,'0'0'243'0,"0"0"-13"0,0 0-17 16,0 0-17-16,0 0-23 0,0 0-20 0,0 0-12 16,0 0-12-16,6 7-15 0,-6-7-8 0,0 0-8 15,4 7-8-15,-4-7-8 0,0 0-9 0,5 11-4 16,-2-5-7-16,-3-6-1 0,5 6-2 0,-5-6-2 0,9 7-7 15,-2-4-2-15,-7-3 0 0,12 3-1 16,-5-3-6-16,-7 0-2 0,17 0-5 0,-17 0 2 16,19 0-1-16,-10-2-5 0,5-2-2 0,2 0-1 15,-3 1-5-15,3-3 0 0,-1 0-5 0,1 1-4 16,0-2 2-16,-3-3 2 0,1 2 0 0,-2-3 0 16,1 3-1-16,-5-3 0 0,2 2 0 0,-3-1 2 15,1 0 0-15,-4-2-7 0,-2-1-1 0,-2 5 1 0,0 8-4 16,-5-19-1-16,1 13-2 0,-2 0 2 0,-5 0-2 15,-1 1-1-15,-2 0-5 0,0 2-13 16,-1 3-6-16,-2-3-13 0,-1 7-13 0,-4-3-16 0,5 4-14 16,0-1-14-16,-5 1-20 0,5-1-12 0,2 3-25 15,-1-3-29-15,3-1-34 0,0 2-142 0,-2-3-382 16,3 2 169-16</inkml:trace>
        </inkml:traceGroup>
      </inkml:traceGroup>
    </inkml:traceGroup>
    <inkml:traceGroup>
      <inkml:annotationXML>
        <emma:emma xmlns:emma="http://www.w3.org/2003/04/emma" version="1.0">
          <emma:interpretation id="{9ED458B6-C0BE-40CF-A2E4-D6256AB00C59}" emma:medium="tactile" emma:mode="ink">
            <msink:context xmlns:msink="http://schemas.microsoft.com/ink/2010/main" type="paragraph" rotatedBoundingBox="2564,10116 8614,9660 8664,10323 2614,107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79C3D2-6CA7-48BE-8633-5CD744ADB8FA}" emma:medium="tactile" emma:mode="ink">
              <msink:context xmlns:msink="http://schemas.microsoft.com/ink/2010/main" type="line" rotatedBoundingBox="2564,10116 8614,9660 8664,10323 2614,10779"/>
            </emma:interpretation>
          </emma:emma>
        </inkml:annotationXML>
        <inkml:traceGroup>
          <inkml:annotationXML>
            <emma:emma xmlns:emma="http://www.w3.org/2003/04/emma" version="1.0">
              <emma:interpretation id="{760058C9-9D02-478C-BBDF-39450FDC439A}" emma:medium="tactile" emma:mode="ink">
                <msink:context xmlns:msink="http://schemas.microsoft.com/ink/2010/main" type="inkWord" rotatedBoundingBox="2571,10209 3779,10118 3810,10527 2602,10618"/>
              </emma:interpretation>
            </emma:emma>
          </inkml:annotationXML>
          <inkml:trace contextRef="#ctx0" brushRef="#br0" timeOffset="145432.6">1428 9246 76 0,'0'0'161'0,"0"0"-4"16,0 0-15-16,0 0-13 0,0 0-6 0,0 0-11 15,0 0-13-15,0 0-1 0,0 0-1 0,0 0-5 16,0 0-6-16,0 0 1 0,0 0-6 0,-13 18-2 15,13-18-9-15,-3 12 0 0,3-12-6 0,-5 15-1 16,5-5-2-16,0-10 2 0,-1 16-6 0,1-8-3 16,0-8-7-16,-2 19-3 0,2-11-2 0,0 2-7 15,0-10 1-15,-1 18-6 0,-3-9 0 0,3 0-1 16,-2 3-7-16,3-12 1 0,4 13-2 0,-4-5-2 0,0-8-1 16,0 0-2-16,-4 13-2 0,4-13 1 15,0 0 0-15,0 13-5 0,0-13-1 0,0 0 2 0,0 0-3 16,-2 9 1-16,2-9 1 0,0 0-4 0,0 0 6 15,0 0-5-15,0 0 3 0,0 0-1 0,0 0-1 16,0 0-3-16,0 0 2 0,0 0-5 0,0 0 1 16,0 0-1-16,0 0 0 0,2-33-5 0,2 24-4 15,-3-1-6-15,5-5 2 0,0-1-2 0,-1 4-1 16,5-3-2-16,-1-2 4 0,-3 3-5 0,5-3 3 16,-5 5 0-16,3-2-3 0,3-1 3 0,-1 0 5 15,-5 3-1-15,2 0 4 0,1-3 0 0,-2 5 1 16,3 1-2-16,-3 0-1 0,1 0 1 0,1 0 2 15,-3-1 3-15,2 2 0 0,-1 1-2 0,0 4 4 0,-3-6-3 16,-4 9-1-16,10-8 0 0,-4 3 5 16,-6 5 1-16,7-9-1 0,-7 9 2 0,10-5 2 0,-5 2-2 15,-5 3-2-15,11-7 1 0,-11 7 0 16,6-4-2-16,-6 4 3 0,0 0-1 0,9-3 1 16,-9 3-2-16,0 0 1 0,0 0 6 0,0 0-3 0,17 6 5 15,-11-1 1-15,-6-5 2 0,6 9 2 0,-2-1-1 16,-4-8 2-16,8 10 1 0,-5-1 4 0,-2-3 0 15,-1-6 4-15,4 17 4 0,-2-4 0 0,2-4 0 16,-4 4 7-16,2-4-1 0,-1 3 5 0,2 2-3 16,-2 0-1-16,-1-2 0 0,-1 3-2 0,1-6 0 15,0 4 0-15,-3-5-5 0,2 4-1 0,1 2-5 16,-4-3 1-16,2-1-1 0,0 2 2 0,-2-3-7 16,4-9-2-16,-4 18 2 0,1-12-5 0,2 4 1 15,1-10-3-15,-5 17-1 0,2-9-4 0,3-8-9 16,-2 14-15-16,-2-8-12 0,4-6-18 0,-3 14-20 15,-1-6-18-15,4-8-20 0,-4 14-25 0,3-7-26 16,1-7-16-16,0 0-35 0,0 0-177 0,0 10-416 0,0-10 185 16</inkml:trace>
          <inkml:trace contextRef="#ctx0" brushRef="#br0" timeOffset="146570.43">2227 9398 87 0,'0'0'182'0,"0"0"-2"0,-6 4-3 0,6-4-8 16,0 0-7-16,0 0-2 0,0 0-5 0,0 0-4 16,25 6-6-16,-25-6-2 0,15-3-8 15,-4 0-6-15,-11 3-5 0,24-3-8 0,-8 2-6 0,1-1-5 16,-3-2-8-16,2-1-12 0,2 1-7 0,-1 1-3 16,-1 0-12-16,1 3-1 0,-2-5-10 0,1 1-7 15,0 3 0-15,-4-4-4 0,-3 4-5 0,5-1-6 16,-3-2-2-16,-11 4-13 0,15-3-15 0,-6 3-12 15,-9 0-18-15,16 3-16 0,-16-3-19 0,9 1-17 16,-9-1-17-16,0 0-17 0,15 3-16 0,-15-3-21 16,0 0-25-16,11-4-201 0,-11 4-409 0,4-5 181 15</inkml:trace>
          <inkml:trace contextRef="#ctx0" brushRef="#br0" timeOffset="146287.46">2180 9230 123 0,'0'0'178'0,"0"0"-4"15,0 0-8-15,0 0-7 0,0 0-8 0,0 0-12 16,0 0-17-16,0 0-8 0,0 0-10 0,0 0-9 16,0 0-11-16,0 0-7 0,0 0 4 0,0 0 1 15,0 0-3-15,0 0 0 0,0 0-5 0,0 0-1 16,0 0-4-16,0 0-3 0,38 4-2 0,-29-2-5 16,-9-2-6-16,22 2-2 0,-12-2-8 0,2 2-1 15,4 0-3-15,-3-1-2 0,0 1-1 0,0-2-6 16,1 0 0-16,0 0-2 0,-1-2-5 0,1 1 3 15,-1-3-4-15,4 2 0 0,-4 0-5 0,2 0 2 0,-6 0-5 16,1 2 2-16,6-4 0 0,-8 2-1 16,5-2-2-16,-3-1 1 0,-1 2-3 0,1 2-2 15,-10 1-2-15,11-3 5 0,-11 3-4 0,12-5 2 0,-12 5 0 16,0 0-7-16,13 0 2 0,-13 0-2 0,0 0-4 16,8-4-8-16,-8 4-11 0,0 0-11 15,0 0-20-15,0 0-14 0,0 0-16 0,0 0-17 0,0 0-14 16,-22 14-14-16,22-14-26 0,-15 8-17 0,5-4-48 15,-1 1-111-15,0-1-354 0,-2 4 156 0</inkml:trace>
        </inkml:traceGroup>
        <inkml:traceGroup>
          <inkml:annotationXML>
            <emma:emma xmlns:emma="http://www.w3.org/2003/04/emma" version="1.0">
              <emma:interpretation id="{6EC0B5EA-0EC6-4131-8BE2-A2C63C76C68C}" emma:medium="tactile" emma:mode="ink">
                <msink:context xmlns:msink="http://schemas.microsoft.com/ink/2010/main" type="inkWord" rotatedBoundingBox="4740,9952 5598,9887 5648,10550 4790,10615"/>
              </emma:interpretation>
            </emma:emma>
          </inkml:annotationXML>
          <inkml:trace contextRef="#ctx0" brushRef="#br0" timeOffset="147572.31">3644 9303 163 0,'0'0'228'0,"0"0"-18"0,11 4-21 16,-11-4-5-16,0 0-10 0,5 6-16 16,-5-6-7-16,0 0-7 0,0 12-14 0,0-12-12 15,-3 10-8-15,3-10-17 0,-5 15-6 0,4-6-8 0,-5-3-5 16,1 4-12-16,1-2-3 0,-1 3-15 0,-4-3-15 15,2 4-16-15,1-2-21 0,1 2-16 16,-2-1-19-16,3 0-19 0,-1 0-21 0,2-2-18 0,2-1-28 16,1-8-33-16,0 15-153 0,0-15-340 0,3 12 150 15</inkml:trace>
          <inkml:trace contextRef="#ctx0" brushRef="#br0" timeOffset="148017.47">4320 8798 53 0,'4'-7'232'0,"-4"7"-25"0,0 0-20 16,0 0-12-16,0 0-7 0,0 0-5 0,0 0-8 16,0 0-5-16,5 27-11 0,-5-18-7 0,1 3-11 15,3 0-4-15,-2-3-5 0,-2 6-1 0,2-2-11 16,1 2-3-16,-3 0-12 0,3 1-2 0,-1-1-4 0,-1 0-7 15,3-2-6-15,-2 2-6 0,0 1-6 0,2 4-5 16,-4-7-6-16,2 2-1 0,1-3-6 16,-3 1 1-16,3 2-8 0,0-3-5 0,-2 0 1 0,-1 1-2 15,1-5-3-15,2 0-13 0,-3-8-13 0,0 14-10 16,1-5-21-16,-1-9-12 0,2 11-18 0,-2-11-9 16,1 10-14-16,-1-10-12 0,0 0-4 0,8 10-16 15,-8-10-19-15,8 0-17 0,-8 0-13 0,0 0-181 16,17-10-382-16,-7 0 169 0</inkml:trace>
        </inkml:traceGroup>
        <inkml:traceGroup>
          <inkml:annotationXML>
            <emma:emma xmlns:emma="http://www.w3.org/2003/04/emma" version="1.0">
              <emma:interpretation id="{B144B0EA-5ADE-49A4-A895-99D185D3D134}" emma:medium="tactile" emma:mode="ink">
                <msink:context xmlns:msink="http://schemas.microsoft.com/ink/2010/main" type="inkWord" rotatedBoundingBox="4308,9989 8615,9664 8659,10255 4353,10579"/>
              </emma:interpretation>
            </emma:emma>
          </inkml:annotationXML>
          <inkml:trace contextRef="#ctx0" brushRef="#br0" timeOffset="148359.49">4655 8998 197 0,'0'0'200'0,"0"0"-9"0,0 0-16 16,0 0-15-16,0 0-14 0,0 0-4 0,0 0-9 0,0 0 0 15,0 0-11-15,-36 15-6 0,25-9-3 0,0 0-4 16,-1 0-9-16,2 3-9 0,-2-1-4 16,2 2-7-16,-2-2 3 0,0 4-5 0,0-7-4 0,5 5-9 15,-4 2-6-15,5 0-5 0,-4-1-3 0,4-3-6 16,-1 4 0-16,2-4-4 0,3-1-3 16,-4 5-5-16,1-6-1 0,5-6-4 0,-4 16-2 0,3-10-2 15,1-6 2-15,-1 15-3 0,1-15-1 0,2 12-2 16,1-4 2-16,-3-8-3 0,6 9 3 0,0-3-2 15,0-1-1-15,6 1-5 0,-4-3 4 0,1-1-3 16,3 0 0-16,-2-2-3 0,6 2-2 0,-2-2 0 16,1 2-1-16,-1-4-12 0,0 2-8 0,-3 0-21 15,4 0-17-15,-1-2-23 0,-4 1-20 0,4 0-23 16,-2-1-24-16,-1-1-24 0,0-3-36 0,4 1-217 16,-5-1-449-16,1-1 198 0</inkml:trace>
          <inkml:trace contextRef="#ctx0" brushRef="#br0" timeOffset="148660.51">5056 8946 266 0,'0'0'285'15,"0"0"-23"-15,-9-7-14 0,9 7-26 0,0 0-19 16,0 0-16-16,0 0-12 0,0 0-13 0,0 0-8 15,-26 13-12-15,19-6-11 0,-2-2-7 0,3 1-11 16,-4 5-3-16,3-3-14 0,0 1-3 0,2 0-3 16,-2 1-7-16,1-2-14 0,2 1-3 0,0-1-11 15,0 3-1-15,-1 1-5 0,2-5-3 0,2 6-1 0,1-5-7 16,0-8-3-16,0 15 3 0,0-5-16 16,0-10-11-16,4 15-11 0,-3-9-19 0,4 3-18 15,-5-9-20-15,7 12-21 0,-7-12-22 0,9 6-22 0,-5-2-20 16,-4-4-24-16,14 2-27 0,-6-2-34 0,-8 0-196 15,16-3-457-15,-6 0 203 0</inkml:trace>
          <inkml:trace contextRef="#ctx0" brushRef="#br0" timeOffset="149164.94">5263 9015 180 0,'0'0'249'0,"0"0"-24"0,0 0-22 0,0 0-19 15,0 0-12-15,0 0-11 0,0 0-8 0,0 0-14 16,5 16-13-16,-5-16-9 0,3 10-7 0,-3-10-9 16,1 11-9-16,-1-11-5 0,1 13-5 0,-1-13-11 15,0 14-3-15,1-7-7 0,-1-7-5 0,3 13-5 16,-3-13-9-16,3 9-2 0,-3-9-1 0,0 12-10 16,0-12 0-16,0 8-4 0,0-8-5 0,0 0-1 15,0 11-7-15,0-11-7 0,0 0 0 0,0 0-5 0,0 0-2 16,0 0-5-16,0 0-10 0,0 0-7 0,0 0-2 15,0 0-1-15,0 0-5 0,21-17-10 16,-16 9 2-16,3-1 1 0,-4 1-3 0,2-2 2 0,1 2 1 16,-1-3 3-16,5 1 4 0,-7 4 3 0,3-5 7 15,1 1 4-15,-2 1 6 0,0 4 6 0,2-2 8 16,-4 0 9-16,4 2 4 0,-8 5 3 0,8-10 11 16,-5 5 0-16,-3 5 2 0,7-7 1 0,-7 7 3 15,7-6 0-15,-7 6-6 0,0 0 2 0,7-9-2 16,-7 9-2-16,8-2 5 0,-8 2-3 0,0 0-3 15,0 0 1-15,13 2 1 0,-13-2 1 0,0 0-4 16,12 6-2-16,-12-6 5 0,8 6 0 0,-8-6 0 16,8 10-3-16,-6-5 2 0,-2-5 1 0,11 12 0 15,-9-4-4-15,2 1-3 0,0-1 1 0,-2 1 0 16,0-1-2-16,1 3-5 0,-1 1 1 0,1 1 1 16,-3-4-6-16,0 1 2 0,0 1-4 0,-3 3-6 0,3-14-18 15,-7 17-10-15,3-7-20 0,-2-2-20 0,0 1-21 16,1-3-21-16,2 3-24 0,-6-3-20 0,9-6-26 15,-11 10-32-15,4-7-186 0,0 0-427 0,7-3 189 16</inkml:trace>
          <inkml:trace contextRef="#ctx0" brushRef="#br0" timeOffset="149540.58">5858 8776 112 0,'0'0'166'15,"10"11"-7"-15,-10-11-11 0,5 6-7 0,-5-6-3 0,8 10-10 16,-4-4-1-16,1-1-8 0,-1 1-1 0,1 4-7 15,1-1-3-15,-4 0-5 0,4 0 1 16,0 2-2-16,-3-1-3 0,1 3-1 0,-2-1-1 0,1-2-2 16,2 2-8-16,-5 0-3 0,3 0 2 0,-2 0-4 15,-2-2-8-15,1 2-5 0,-3 0-6 0,3-3-1 16,0-9-7-16,-5 17-6 0,5-7-4 0,-5 1 0 16,2 0-6-16,-1 1-4 0,1-2-2 0,0-4-15 15,3-6-20-15,-11 15-23 0,11-11-22 0,0-4-25 0,-5 12-18 16,5-12-24-16,-4 10-25 0,4-10-26 15,0 0-30-15,0 0-197 0,0 0-425 0,0 0 189 16</inkml:trace>
          <inkml:trace contextRef="#ctx0" brushRef="#br0" timeOffset="150201.81">6239 9100 86 0,'0'0'208'15,"0"0"-8"-15,0 0-14 0,12 12-2 0,-12-12-9 16,22 0-10-16,-8 0-9 0,1 0-10 0,2 0-7 0,0 0-7 16,0-4-2-16,7 2-7 0,-2 2-4 0,-5-3-4 15,4 0-5-15,1-1-7 0,-5 0-3 16,0 3-8-16,-3-1-4 0,1 0-8 0,2 0-3 0,-3 0-8 16,1 0-5-16,-5 2-3 0,-1 0-11 0,-9 0 0 15,20-2-6-15,-12 1-5 0,-8 1-2 0,0 0-8 16,17-1 0-16,-17 1-5 0,9-5-6 0,-9 5-14 15,0 0-13-15,10 0-17 0,-10 0-21 0,0 0-20 16,0 0-20-16,0 0-26 0,0 0-23 0,0 0-20 16,12-1-37-16,-12 1-37 0,0 0-165 0,0 0-428 15,0 0 190-15</inkml:trace>
          <inkml:trace contextRef="#ctx0" brushRef="#br0" timeOffset="149939.95">6251 8932 45 0,'0'0'247'15,"0"0"-10"-15,0 0-24 0,0 0-20 0,0 0-17 16,0 0-8-16,0 0-11 0,0 0-7 0,12 6-7 16,-12-6-9-16,14 0-8 0,-14 0-4 0,20 0-12 15,-11 1-4-15,4-1-12 0,2 0-8 0,-6 0 0 16,2 0-6-16,3 1-8 0,0-1-3 0,0-2-6 15,-2 2-4-15,5 0-6 0,-5 0-4 0,2 0-5 16,-1-1 0-16,-1 1-5 0,0-3-8 0,-2 3 2 16,5-2-2-16,-4 0-1 0,0 0-6 0,-11 2-7 15,18 0-1-15,-7-4 1 0,-11 4 0 0,17-1-3 0,-17 1 1 16,17 0-6-16,-17 0 4 0,11-1-2 16,-11 1-5-16,12-3-7 0,-12 3-7 0,0 0-14 0,8-2-13 15,-8 2-15-15,0 0-19 0,0 0-23 0,0 0-24 16,0 0-18-16,0 0-28 0,0 0-22 0,0 0-36 15,0 0-173-15,0 0-426 0,-39 7 189 0</inkml:trace>
          <inkml:trace contextRef="#ctx0" brushRef="#br0" timeOffset="158025.98">3108 8906 76 0,'0'0'188'0,"0"0"-10"0,0 0-12 16,-3-11-14-16,3 11-16 0,0 0-2 0,0 0-7 0,0 0-6 16,-2-8-6-16,2 8-6 0,0 0-7 0,0 0-6 15,0 0-2-15,0 0-5 0,0 0-9 0,0 0-4 16,0 0-8-16,0 0-5 0,0 0-8 0,0 0-2 16,0 0-8-16,0 0-4 0,0 0-3 0,0 0-6 15,0 0-11-15,0 0 1 0,0 0-6 0,0 0 1 16,0 0 2-16,0 0-2 0,0 0 0 0,0 0 1 15,2 31 0-15,1-21 4 0,-3 2 0 0,1 3 4 16,1 0 1-16,0 1 1 0,-2 5-4 0,3 1-1 16,-1 1-2-16,0-3 3 0,-1 4-5 0,0-3 1 15,3 1-3-15,0 0-1 0,-2 0 1 0,0 3-5 0,2-5 2 16,-3 1 0-16,2-1-2 0,0 1-2 16,-2-2-1-16,3-3-5 0,1 3-11 0,-2-3-13 15,2 1-23-15,0-5-22 0,0 4-17 0,2-2-23 0,-1 2-26 16,5-7-45-16,-2 4-217 0,-1-4-424 0,4-3 189 15</inkml:trace>
          <inkml:trace contextRef="#ctx0" brushRef="#br0" timeOffset="160120.59">7047 8766 32 0,'0'0'156'0,"0"0"-14"0,0 0-10 0,0 0-12 16,0 0-8-16,0 0-4 0,0 0-13 0,-5-10-2 15,5 10-6-15,0 0-11 0,0 0-3 16,0 0-17-16,0 0 7 0,0 0-6 0,0 0-7 0,5-17 2 16,-5 17-7-16,0 0-1 0,6-10-5 0,-6 10-7 15,5-8-1-15,-5 8-2 0,9-8-5 0,-9 8 1 16,9-9-5-16,-4 3 0 0,3 0-1 16,-1 0-4-16,3 0-1 0,-1-1 3 0,-1 3-6 0,1 0 4 15,-3-2-5-15,-6 6 1 0,14-9-1 0,-9 5 0 16,4 0 1-16,-2-1-2 0,-7 5-2 0,13-6 4 15,-8 4 1-15,-5 2-6 0,12-7 0 0,-12 7 1 16,12-2-3-16,-12 2-1 0,8-2 3 0,-8 2-1 16,0 0-5-16,14 1 0 0,-14-1-1 0,0 0-1 15,12 3 3-15,-12-3-4 0,0 0 6 0,6 7-3 16,-6-7 2-16,8 7 3 0,-8-7-4 0,3 10 3 16,-3-1 1-16,0-9 4 0,2 10 4 0,-2-2 1 15,0-8-3-15,0 17 0 0,0-7 2 0,0-10 5 16,0 17 3-16,-2-7 0 0,-1 1 0 0,3-11-1 0,-2 18 6 15,-4-6-2-15,5-3-1 0,-2 3 1 16,-2-2-5-16,-1 3 4 0,0-1-3 0,4 0 1 0,-7-1 1 16,6 1-3-16,-2-1 1 0,-3-3-3 0,1 3-5 15,5-2 1-15,-6 2-3 0,4-3 0 16,-8 3 1-16,7-5-2 0,0 4 3 0,-2-2-2 0,2 1-5 16,-3 3 5-16,-1-3-4 0,1 1-1 0,2-4 0 15,-2 3 0-15,-1 1-1 0,1-5-1 0,3 2 3 16,-2-1-4-16,7-6 1 0,-14 9 2 0,11-5-1 15,3-4-1-15,-9 8 2 0,9-8-5 0,-11 3 1 16,11-3 1-16,0 0 2 0,-6 7-4 0,6-7 6 16,0 0-2-16,0 0 2 0,-5 4-2 0,5-4 3 15,0 0 1-15,0 0-8 0,0 0 3 0,0 0 0 16,0 0-1-16,0 0 2 0,0 0-4 0,0 0 0 16,0 0 2-16,0 0-1 0,0 0-1 0,22-22 2 15,-18 19-5-15,-4 3 2 0,13-5-2 0,-7 0 4 16,-6 5-2-16,15-6 0 0,-7 2-4 0,1-1 8 0,-1 2-4 15,-8 3 0-15,14-3 0 0,-5 2 0 16,-9 1-2-16,13-5 1 0,-13 5 2 0,15-1 0 0,-15 1-2 16,11 0 1-16,-11 0-8 0,15 1 6 0,-15-1 3 15,12 2-3-15,-12-2 1 0,13 4 5 16,-13-4-1-16,11 1-2 0,-11-1 3 0,12 5-4 0,-7-4 5 16,-5-1-2-16,12 1 4 0,-12-1 3 0,15 3-1 15,-8-3 6-15,-7 0-4 0,17 3 1 0,-7-6-3 16,-10 3-2-16,19-3 4 0,-11 3-4 0,-8 0 1 15,21-3 0-15,-13 1 2 0,1 0-3 0,1 0 0 16,0-2 0-16,-10 4-2 0,17-1 0 0,-12-4 1 16,-5 5-3-16,12-2 2 0,-12 2-1 0,0 0-1 15,11-3-9-15,-11 3-9 0,0 0-17 0,0 0-22 16,0 0-14-16,0 0-18 0,0 0-18 0,0 0-23 16,0 0-33-16,0 0-40 0,0 0-126 0,0 0-353 0,0 0 156 15</inkml:trace>
        </inkml:traceGroup>
      </inkml:traceGroup>
    </inkml:traceGroup>
    <inkml:traceGroup>
      <inkml:annotationXML>
        <emma:emma xmlns:emma="http://www.w3.org/2003/04/emma" version="1.0">
          <emma:interpretation id="{3C3FFF0A-3FBB-4E16-9C9F-E7C07871ADBA}" emma:medium="tactile" emma:mode="ink">
            <msink:context xmlns:msink="http://schemas.microsoft.com/ink/2010/main" type="paragraph" rotatedBoundingBox="2483,11031 27461,9330 27548,10613 2570,123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F8A85B-B1E9-4825-9F62-D839E71BA37E}" emma:medium="tactile" emma:mode="ink">
              <msink:context xmlns:msink="http://schemas.microsoft.com/ink/2010/main" type="line" rotatedBoundingBox="2483,11031 27461,9330 27548,10613 2570,12314"/>
            </emma:interpretation>
          </emma:emma>
        </inkml:annotationXML>
        <inkml:traceGroup>
          <inkml:annotationXML>
            <emma:emma xmlns:emma="http://www.w3.org/2003/04/emma" version="1.0">
              <emma:interpretation id="{3026BB25-8B08-48D1-8BEA-09EC57FDF648}" emma:medium="tactile" emma:mode="ink">
                <msink:context xmlns:msink="http://schemas.microsoft.com/ink/2010/main" type="inkWord" rotatedBoundingBox="2512,11458 4199,11343 4232,11829 2545,11944"/>
              </emma:interpretation>
            </emma:emma>
          </inkml:annotationXML>
          <inkml:trace contextRef="#ctx0" brushRef="#br0" timeOffset="163756.42">1376 10402 95 0,'0'0'155'0,"0"0"-16"0,0 0-5 15,0 0-16-15,0 0-2 0,-10-5-12 0,10 5-1 16,0 0-4-16,0 0-6 0,0 0-3 0,0 0-8 16,0 0-3-16,0 0-3 0,0 0-2 0,0 0-8 15,0 0-12-15,0 0-8 0,0 0-1 0,0 0-6 16,0 0-4-16,0 0-2 0,0 0-2 0,0 0 0 0,0 0 0 15,-2 21 1-15,2-21-1 0,-2 15 0 0,0-8-2 16,-1 2 1-16,3 3 3 0,-2 0-7 0,2-1 4 16,0 2-7-16,-2-4 2 0,1 5 2 0,0-2-3 15,-2 1 2-15,2-2 4 0,-1 0-5 0,2 1 0 16,-2-1-3-16,-1-1 1 0,3-1-3 0,0-9 0 16,-1 16-3-16,-2-6-2 0,3-10-7 0,-2 15 3 15,-1-9 1-15,3-6 1 0,-3 10-2 0,3-10-5 16,0 0 4-16,0 11-3 0,0-11-2 0,0 0 5 15,0 0-1-15,0 0 0 0,0 0 0 0,0 0 2 16,0 0 4-16,0 0-4 0,0 0 2 0,0 0-4 16,0 0-5-16,0 0-2 0,0 0-8 0,0 0-3 15,0 0-2-15,7-38-2 0,-3 24-5 0,-1 2-3 0,0-3-1 16,3 3 1-16,-2-4-1 0,3 1 0 0,-4-1 3 16,4 3 2-16,-2-2 1 0,1 2 2 15,2-1-1-15,-4 3 4 0,1-1 1 0,5 2 1 0,-3 0 2 16,0 2-1-16,-2-1-1 0,2 2 2 0,2-2 3 15,-4 3 0-15,2 1 3 0,-2-2 0 0,1 1 2 16,-6 6 0-16,11-12 4 0,-5 6-1 0,1 2 4 16,-7 4 1-16,12-9-1 0,-7 6 0 0,-5 3-2 15,8-4 4-15,-8 4-8 0,10-5 4 0,-10 5-2 16,0 0 2-16,16 5-2 0,-16-5 5 0,8 10 2 16,-2-7 6-16,-2 4 4 0,-1 3 4 0,1 1-2 15,-3 0-1-15,3 2 0 0,-3 0 2 0,3-1-4 16,-1 3 4-16,2 0-4 0,-1-3 1 0,-4 1 0 0,1-1-2 15,-1 0-2-15,2 1 3 0,-2-2-3 16,2-1-2-16,-2-1 1 0,0-9-1 0,-2 17-7 16,2-17 3-16,0 15 0 0,0-7 1 0,0-8-4 0,0 15 0 15,0-15-5-15,-2 12-11 0,2-12-22 0,0 12-15 16,0-12-13-16,0 13-15 0,0-13-9 16,4 8-16-16,-4-8-18 0,7 4-16 0,-7-4-10 0,10 0-22 15,-10 0-169-15,0 0-360 0,24-9 160 0</inkml:trace>
          <inkml:trace contextRef="#ctx0" brushRef="#br0" timeOffset="164082.21">1848 10549 164 0,'0'0'198'0,"0"0"-12"15,0 0-17-15,0 0-14 0,0 0-17 0,6-4-8 0,-6 4-12 16,0 0-5-16,0 0-6 0,0 0-6 0,16 3 0 15,-16-3-7-15,0 0-3 0,13 1 0 0,-4 1-7 16,-9-2-2-16,17 1-5 0,-9 0-6 16,-8-1-2-16,18 2-2 0,-6-2-7 0,2 1 1 0,-1-1-5 15,0 2-2-15,3-4-2 0,-3 2-2 0,3 0-7 16,-2 0 2-16,2-3-8 0,-4 2 0 0,3 0-5 16,-1-1-1-16,1 2-10 0,-3-1 4 0,0-1-6 15,-12 2 0-15,15-6 1 0,-4 6-5 0,-2-2-1 16,-9 2-2-16,14-2-3 0,-14 2-3 0,11-2-4 15,-11 2-5-15,10-2-15 0,-10 2-8 0,0 0-12 16,9-1-12-16,-9 1-18 0,0 0-23 0,0 0-16 16,0 0-20-16,0 0-12 0,0 0-26 0,0 0-29 15,0 0-156-15,0 0-380 0,-30 14 169 0</inkml:trace>
          <inkml:trace contextRef="#ctx0" brushRef="#br0" timeOffset="164359.09">1899 10728 106 0,'0'0'176'0,"0"0"-4"16,0 0-6-16,0 0-6 0,0 0-2 0,13 11-6 16,-13-11-2-16,10 0-4 0,-10 0-5 0,17 0-4 15,-6-2-12-15,-11 2 0 0,23-1-9 0,-9 1-10 16,-2-4-4-16,4 2-10 0,-3 1-10 0,0 0-6 15,1-3-7-15,0 2-4 0,-1 0-8 0,-2-1-5 16,0 2-7-16,-1-1-3 0,1-1-6 0,-11 3-5 16,18-1-13-16,-11-3-8 0,-7 4-17 0,15-1-19 15,-15 1-21-15,12 0-21 0,-12 0-21 0,0 0-20 0,12-1-14 16,-12 1-18-16,0 0-33 0,6-6-182 0,-6 6-383 16,3-9 169-16</inkml:trace>
          <inkml:trace contextRef="#ctx0" brushRef="#br0" timeOffset="165192.74">2564 10520 194 0,'0'0'194'0,"0"0"-4"16,0 0-13-16,0 0-10 0,0 0-15 0,0 0-9 15,0 0-11-15,0 0-11 0,0 0-8 0,0 0-7 16,0 0-7-16,0 0-8 0,0 0-5 0,12-26-5 15,-7 20-9-15,0-1-7 0,1-4-6 0,1 1-4 0,1 1-5 16,0-2-4-16,3 0-7 0,-1 2-1 0,-1 0 1 16,0-1-7-16,3 0-3 0,-4 4-1 15,2-3-2-15,-2 1-4 0,1 2 1 0,-1 2-4 0,-1-1 0 16,2 2-3-16,-9 3-2 0,13-7-3 0,-7 5 1 16,-6 2-2-16,12-3-3 0,-12 3-3 0,11-3 4 15,-11 3-5-15,0 0 0 0,13 5 1 0,-13-5 0 16,9 4-2-16,-9-4 2 0,6 7-5 0,0 0 2 15,-1-3 0-15,0 2 1 0,-5-6 3 0,5 13 2 16,-2-4 0-16,1-1 3 0,-3 2 1 0,1-1-1 16,1 2 0-16,-1 1 4 0,-2-1-2 0,0 1 2 15,0 3-5-15,0-3 1 0,-3 1-1 0,1 1 1 16,0 0 1-16,-3 0 1 0,-2-3-6 0,2 3 2 16,-1 2-2-16,-2-4 1 0,0 3 0 0,-1-3 1 15,-3 4-3-15,0-4-1 0,-2 0 2 0,5 0 2 16,-2-2-4-16,0-1 1 0,0 0-2 0,1 0 2 15,2-3-4-15,1 0 4 0,-1-2-2 0,1 2 1 0,-1-1-1 16,8-5 3-16,-12 6-2 0,4-2 3 16,8-4-2-16,-13 5-1 0,13-5-1 0,-10 0 0 15,10 0-1-15,0 0 4 0,-13-6-5 0,13 6 1 0,0 0 0 16,-4-8 1-16,4 8-7 0,0 0 2 0,0 0 1 16,9-19 0-16,-9 19-2 0,6-9 3 0,0 4 0 15,-6 5 0-15,10-9 0 0,-3 5-3 0,-1 0 0 16,-6 4 4-16,16-8-1 0,-10 5 1 0,2-1-3 15,1 0 5-15,-9 4-3 0,19-2 3 0,-6 2 0 16,-4-3 0-16,0 2 2 0,-9 1-2 0,22 0 6 16,-9 0-1-16,2 0 3 0,-2 0 2 0,-2 1 0 15,3-1 1-15,0 0 0 0,-5 0 0 0,5 0 0 16,-3 0-3-16,1 0 3 0,-12 0-2 0,19 0-3 16,-10 0-2-16,-9 0 0 0,16-1 1 0,-16 1-1 15,15 0 0-15,-15 0-2 0,11 1 0 0,-11-1-7 16,0 0-1-16,13-1-11 0,-13 1-14 0,0 0-18 0,12-1-15 15,-12 1-16-15,0 0-15 0,11 1-12 0,-11-1-26 16,6 5-3-16,-6-5 2 0,11 1-24 16,-11-1-28-16,14 4-179 0,-14-4-390 0,17 0 173 15</inkml:trace>
        </inkml:traceGroup>
        <inkml:traceGroup>
          <inkml:annotationXML>
            <emma:emma xmlns:emma="http://www.w3.org/2003/04/emma" version="1.0">
              <emma:interpretation id="{FBB7DE85-2717-4FD7-9C5B-0927A0B87D61}" emma:medium="tactile" emma:mode="ink">
                <msink:context xmlns:msink="http://schemas.microsoft.com/ink/2010/main" type="inkWord" rotatedBoundingBox="4826,11596 5075,11579 5095,11869 4846,11886"/>
              </emma:interpretation>
            </emma:emma>
          </inkml:annotationXML>
          <inkml:trace contextRef="#ctx0" brushRef="#br0" timeOffset="165666.58">3841 10484 28 0,'11'-2'256'0,"-11"2"-23"0,0 0-18 0,0 0-12 16,9-4-11-16,-9 4-7 0,0 0-11 0,0 0-10 15,9 10-6-15,-9-10-10 0,0 11-8 0,0-11-9 0,0 0-15 16,-4 18-7-16,2-10-13 0,-4 4-5 0,1-3-12 16,-1 4-4-16,-3 1-5 0,-5 1-10 0,-1 1-10 15,0 3-17-15,0-2-31 0,2-1-25 0,-6 1-25 16,4-1-27-16,-1 1-23 0,0 0-33 0,2 1-27 15,2-8-31-15,0 2-192 0,-1-3-413 0,4 3 182 16</inkml:trace>
        </inkml:traceGroup>
        <inkml:traceGroup>
          <inkml:annotationXML>
            <emma:emma xmlns:emma="http://www.w3.org/2003/04/emma" version="1.0">
              <emma:interpretation id="{CDBF39A3-8ED7-4E58-8D11-16B98ABFD1E3}" emma:medium="tactile" emma:mode="ink">
                <msink:context xmlns:msink="http://schemas.microsoft.com/ink/2010/main" type="inkWord" rotatedBoundingBox="5757,11213 7761,11077 7797,11601 5793,11738"/>
              </emma:interpretation>
            </emma:emma>
          </inkml:annotationXML>
          <inkml:trace contextRef="#ctx0" brushRef="#br0" timeOffset="166342.49">4593 10120 59 0,'0'0'230'0,"-1"-11"-21"16,1 11-24-16,0 0-18 0,0 0-6 16,0 0-4-16,0 0-10 0,-12 27-11 0,11-15-3 0,-3 1-1 15,4 2-6-15,-5 2-1 0,5-3-8 0,-5 4-3 16,5-3-2-16,2 3-7 0,-2-3-7 0,0 0-7 16,0 5-4-16,0-7-3 0,3 3-5 0,-5-2-5 15,6 1 1-15,-4 2-11 0,3-4-6 0,-3 0-2 16,0-2-4-16,0 2-11 0,4-1-2 0,-3-1-2 15,1-4-4-15,0 6-3 0,-1-5 0 0,1 2-7 0,-2-10 5 16,5 15-5-16,-5-9-3 0,0-6-10 16,1 13-10-16,2-7-17 0,-3-6-19 0,1 11-16 15,-1-11-14-15,3 6-17 0,-3-6-20 0,0 0-20 16,9 7-27-16,-9-7-25 0,0 0-27 0,17-7-48 0,-17 7-132 16,14-12-413-16,-6 9 182 0</inkml:trace>
          <inkml:trace contextRef="#ctx0" brushRef="#br0" timeOffset="166583.18">4843 10364 78 0,'0'0'213'0,"0"0"-8"0,0 0-16 0,0-11-21 16,0 11-8-16,0 0-15 0,0 0-8 15,0 0-5-15,0 0-9 0,0 0-6 0,0 0-2 16,-24 19-6-16,17-13-9 0,-3 1-2 0,-1 1-4 0,0 1-5 15,-1 0-2-15,3 0-6 0,-1 0-1 0,-2 2-5 16,2-2 1-16,-2 2-13 0,0-3-1 16,2 2-6-16,1 3-3 0,-2-1-5 0,1-3-1 0,2 3-4 15,3-4-2-15,-1 2-7 0,2 0-4 0,0-4-2 16,-1 3 1-16,1 0-7 0,4-9 3 0,-5 12-7 16,5-12 5-16,-1 12-5 0,1-12-1 0,0 0 0 15,4 14 3-15,0-9-5 0,-4-5-3 0,15 6 3 16,-4-6 0-16,-2 3-4 0,5-3 2 0,1 1-1 15,0-2-1-15,1-2-5 0,0 3-10 0,-2-2-13 16,0-1-14-16,3 0-21 0,0 0-18 0,-1-2-25 16,-3 0-25-16,3 1-24 0,-2 0-32 0,2-4-35 15,-3 1-216-15,-2-1-460 0,0-1 204 0</inkml:trace>
          <inkml:trace contextRef="#ctx0" brushRef="#br0" timeOffset="166910.43">5163 10304 49 0,'0'0'261'16,"0"0"-9"-16,-13 0-17 0,13 0-15 0,0 0-13 15,0 0-17-15,-13 4-10 0,13-4-10 0,-10 7-3 16,3-2-15-16,2 1-5 0,0-1-14 0,-2 2-6 15,1 1-12-15,2-1-11 0,-3 4-4 0,2 0-4 16,0-1-6-16,0 1-8 0,1 1-6 0,0-2-3 16,-2 0-13-16,5 2 3 0,-1-4-9 0,2-8-1 15,0 19-12-15,0-8-5 0,3 2-2 0,-1-1 3 0,0-4-3 16,1 0-9-16,-3-8-1 0,7 13-3 0,-4-7-24 16,3 2-15-16,0-3-21 0,-1 0-19 15,1 0-24-15,2 1-17 0,2-3-22 0,-10-3-22 0,17 3-31 16,-5-7-18-16,1-1-17 0,0 2-37 0,0-3-142 15,-1 0-419-15,1-3 185 0</inkml:trace>
          <inkml:trace contextRef="#ctx0" brushRef="#br0" timeOffset="167416.28">5390 10403 132 0,'0'0'255'0,"3"-7"-9"0,-3 7-12 15,0 0-12-15,0 0-15 0,0 0-22 0,3-9-19 16,-3 9-15-16,0 0-19 0,0 0-11 0,0 0-13 15,0 0-7-15,0 0-15 0,0 0-8 0,0 0-5 16,0 0-3-16,17 18-8 0,-17-18-3 0,4 10-5 16,-3-5-6-16,-1-5-7 0,6 14 0 0,-5-8-5 15,4 2-2-15,-5-8-5 0,0 13-2 0,4-7-4 16,-4-6-1-16,3 14-5 0,-1-8 3 0,-2-6-1 0,2 11-3 16,-2-11-2-16,1 7-1 0,-1-7-5 15,0 0-1-15,0 0 0 0,0 0 0 0,0 0-1 0,5 9 1 16,-5-9-15-16,0 0-5 0,0 0-3 15,0 0-2-15,0 0-7 0,12-20-8 0,-12 20-3 16,5-13-4-16,-1 5-5 0,4-3-2 0,-3 0 1 0,3 1 2 16,-4-1 7-16,1-1 2 0,0 2-2 0,-2 3 12 15,3-3 7-15,-3 3 6 0,0-5 10 0,-1 5 6 16,-2 7 12-16,7-12 8 0,-2 6 0 0,-5 6 5 16,4-9-1-16,-4 9 2 0,5-7 1 15,-5 7 0-15,0 0-6 0,9-10 5 0,-9 10-6 0,0 0 2 16,8-1-2-16,-8 1 1 0,0 0-3 0,15 1 2 15,-15-1 1-15,9 6 3 0,-9-6-4 0,10 7 0 16,-5-3 1-16,-5-4-2 0,12 10 1 0,-7-5-1 16,1 4-1-16,0-5-4 0,-3 2-2 0,5 5 1 15,-8-11-8-15,4 13 2 0,1-6 1 0,-5 2 1 16,5-1-1-16,-5 1-4 0,0-9 0 0,4 16 1 0,-1-10-13 16,-3-6-7-16,-6 15-16 0,6-15-10 0,-4 12-16 15,-1-6-16-15,5-6-20 0,-9 10-18 0,4-4-13 16,5-6-12-16,-9 6-9 0,9-6-25 0,-9 3-16 15,9-3-43-15,0 0-117 0,0 0-371 0,-19-11 164 16</inkml:trace>
          <inkml:trace contextRef="#ctx0" brushRef="#br0" timeOffset="167827.24">5726 10118 101 0,'0'0'197'0,"0"0"-12"16,0 0-10-16,0 0-17 0,0 0-9 0,14 2-10 0,-14-2-6 15,0 0-6-15,14 12-5 0,-3-4-9 16,-5 0-4-16,2 3-5 0,4-2-4 0,-6 2-1 16,0-4-7-16,3 4-2 0,1-1 0 0,-1 1-3 0,-1 0-4 15,0 3-7-15,-1 1-1 0,1 0-7 0,-2 0-4 16,-1 4-4-16,-1-3-6 0,0-1 0 15,-4-2-5-15,0 1-9 0,0 2 1 0,0-1-6 0,-4-2 1 16,0 1-5-16,2-2 0 0,-5-2-5 0,2 0 0 16,0-2-10-16,-1 2-12 0,1-2-21 0,1-2-16 15,-5 4-20-15,4-4-24 0,0 0-18 0,-3-1-22 16,8-5-26-16,-7 5-33 0,7-5-45 0,0 0-164 16,0 0-417-16,0 0 186 0</inkml:trace>
          <inkml:trace contextRef="#ctx0" brushRef="#br0" timeOffset="168335.31">6130 10506 157 0,'0'0'217'0,"0"0"-5"0,0 0-8 0,0 0-9 16,14 9-11-16,-14-9-8 0,25 0-9 0,-8 0-10 16,0-1-13-16,6-2-8 0,0-2-9 0,0 2-8 15,2-1-9-15,-4 2-12 0,4-4-10 0,-3 2-3 16,0 1-9-16,-4-3-6 0,2 4-8 0,-3-2-6 15,0-1-8-15,-5 1-2 0,1 2-9 0,-1-2-4 16,-1 2-21-16,-11 2-21 0,14-4-26 0,-14 4-25 0,11 0-25 16,-11 0-28-16,0 0-23 0,0 0-39 0,9 0-63 15,-9 0-124-15,0 0-390 0,0 0 173 0</inkml:trace>
          <inkml:trace contextRef="#ctx0" brushRef="#br0" timeOffset="168106.33">6191 10314 163 0,'0'0'220'0,"0"0"-21"15,0 0-15-15,0 0-16 0,0 0-2 16,0 0-14-16,0 0-4 0,0 0-12 0,4 15 0 0,-4-15-6 16,12 6 0-16,-4-4-7 0,2-1-1 0,-10-1-5 15,24 5-1-15,-13-5-8 0,2 1-1 0,3 1-8 16,1-4-6-16,0 2-6 0,-3-1-6 0,3 1-3 16,-1 0-10-16,-1-2 2 0,0-1-8 0,1 0-1 15,-2 2-2-15,3-2-5 0,-2-1-6 0,-1 3-9 16,0 0-1-16,-3-3-5 0,1 3-2 0,-3-3-8 15,1 3-1-15,-10 1-5 0,15-5 3 0,-6 4 2 16,-9 1-8-16,14-1-6 0,-14 1-5 0,8-4-20 16,-8 4-11-16,0 0-19 0,0 0-26 0,0 0-25 15,0 0-23-15,0 0-31 0,0 0-12 0,0 0-19 16,-25 12-10-16,13-8-41 0,-2 1-174 0,0-1-441 16,-3-2 195-16</inkml:trace>
        </inkml:traceGroup>
        <inkml:traceGroup>
          <inkml:annotationXML>
            <emma:emma xmlns:emma="http://www.w3.org/2003/04/emma" version="1.0">
              <emma:interpretation id="{30483D7F-4480-47B6-A057-A249273FADAE}" emma:medium="tactile" emma:mode="ink">
                <msink:context xmlns:msink="http://schemas.microsoft.com/ink/2010/main" type="inkWord" rotatedBoundingBox="8258,10832 9356,10757 9408,11529 8310,11603"/>
              </emma:interpretation>
            </emma:emma>
          </inkml:annotationXML>
          <inkml:trace contextRef="#ctx0" brushRef="#br0" timeOffset="170269.25">7072 9846 132 0,'0'0'176'0,"0"0"-11"0,0 0-8 16,0 0-10-16,0 0-7 0,0 0-10 0,0 0-9 15,0 0-3-15,0 0-8 0,0 0-6 0,0 0-1 16,0 0-6-16,-13-24-1 0,13 24-6 0,0 0-5 16,0 0 0-16,0 0-3 0,0 0-6 0,0 0-2 15,0 0-6-15,0 0-4 0,-1-8-4 0,1 8-9 16,0 0-3-16,0 0 0 0,0 0-8 0,0 0-3 16,1-13-5-16,-1 13-1 0,11-8-8 0,-11 8-3 15,11-9 2-15,-3 6-5 0,4-4 0 0,2 1-1 16,-3 1-4-16,3-2 2 0,1 1-9 0,-1 1 6 15,3-1-2-15,0 2 1 0,-3 0-1 0,1 2 1 0,2-2-2 16,-5 2-1-16,-1-1-4 0,2 1 1 0,-3 1-1 16,-10 1 3-16,17-4 0 0,-17 4-2 15,17 1-5-15,-17-1 1 0,14 3-2 0,-14-3 0 16,10 2 2-16,-10-2-3 0,4 7 6 0,-1-2-2 0,-3-5 0 16,0 13 0-16,0-13 1 0,-5 13-1 0,5-13-1 15,-4 17 4-15,1-10-1 0,-6 5-1 0,4-6 0 16,0 0 2-16,-5 5 0 0,5-5 2 0,0 1-6 15,-2 2 4-15,2-4 0 0,-3 3-6 0,4-2 5 16,-1 0-3-16,5-6 0 0,-12 10 5 0,10-5-8 16,2-5 3-16,-5 4 2 0,5-4-1 0,0 0 1 15,-10 10-1-15,10-10 2 0,0 0 0 0,-7 2-1 16,7-2-1-16,0 0 0 0,0 0 1 0,0 0-5 16,0 0 3-16,0 0-1 0,0 0-2 0,0 0 4 15,0 0-1-15,0 0-3 0,0 0 6 0,0 0-4 16,28-1 2-16,-28 1-2 0,16-2-1 0,-16 2 4 15,18-3-2-15,-10 1-2 0,4 1 2 0,-12 1-6 0,13-3 7 16,-13 3-2-16,16 0-1 0,-6 0 0 0,-10 0 1 16,12 3-2-16,-12-3 2 0,12 1-1 15,-4 1 2-15,-8-2-3 0,0 0 5 0,11 9-7 0,-5-6 5 16,-6-3-1-16,6 9 2 0,-6-9-2 0,5 9 0 16,-5-9 2-16,0 11 0 0,0-11-1 0,0 11 0 15,0-11 4-15,-6 15 0 0,1-8 3 0,2 2-2 16,-2-3 0-16,-2 0 1 0,-1 1 0 0,-1 2-2 15,-1-1 1-15,3-1-2 0,-5 2 2 0,-2 0-1 16,6-3-3-16,-6-3 5 0,3 3-1 0,2-2-1 0,0-2-2 16,-1 1 2-16,0 1 1 0,3-2-2 15,7-2-3-15,-12 3 3 0,3 0 2 0,9-3-1 16,-13 0-3-16,13 0-9 0,0 0-9 0,-17-2-14 16,17 2-13-16,-7-6-13 0,7 6-23 0,-8-9-14 0,8 9-20 15,-2-11-17-15,2 11-15 0,5-14-46 0,-5 14-178 16,5-16-399-16,2 6 177 0</inkml:trace>
          <inkml:trace contextRef="#ctx0" brushRef="#br0" timeOffset="170670.47">7811 9717 183 0,'0'0'177'0,"0"0"-5"16,0 0-9-16,0 0-8 0,0 0-5 0,0 0-2 16,0 0-7-16,-13 27-3 0,12-17-3 0,-5 2-4 15,1 0-4-15,-1 1-5 0,0-1 1 0,-1 7-7 16,0-3 0-16,-1 3-5 0,-1 2 0 0,-5 8-4 15,3-7-6-15,2 1-8 0,-5-1 1 0,-1 8-10 16,2 1-6-16,-1-1 1 0,-1 1-10 0,1-3-7 16,0-1-3-16,5-5-16 0,-2-1 4 0,2 0-5 15,-2-2-3-15,0 2-8 0,4-3 2 0,-3 3-6 16,3-7-3-16,-1-1-2 0,3 1 0 0,-4-2-2 0,4 0 0 16,-2-1-3-16,2 2-18 0,0-6-5 0,2 0-8 15,-3 1-18-15,6-8-18 0,-6 13-18 0,1-7-21 16,5-6-20-16,-4 10-20 0,4-10-15 0,0 0-15 15,-8 6-32-15,8-6-46 0,0 0-181 0,0 0-451 16,0 0 200-16</inkml:trace>
          <inkml:trace contextRef="#ctx0" brushRef="#br0" timeOffset="171056.84">7959 9942 123 0,'0'0'212'16,"0"0"-18"-16,0 0-20 0,0 0-18 0,0 0-11 16,0 0-7-16,0 0-7 0,0 0 2 0,0 0 1 0,0 0-10 15,0 0-2-15,0 0-4 0,-11 32 1 0,10-24-12 16,-4 0-5-16,0 3-6 0,-2 1-4 0,-1 0-8 15,0-2-4-15,2 2-2 0,1-2-5 0,-1 4-8 16,0-4-5-16,1-2-6 0,-2 0-1 0,4 0-8 16,-2 1-1-16,3-2-3 0,-5-2-2 0,7-5-7 15,-3 14-3-15,3-14-2 0,0 11 0 16,0-11-4-16,-2 8 0 0,2-8-6 0,0 0 6 0,0 0-1 16,2 11-2-16,-2-11-2 0,12 3-2 0,-12-3 1 15,15 1-1-15,-8 1-2 0,-7-2-1 0,21 0-5 16,-8-2-11-16,2 1-15 0,-3-2-19 0,-5-1-18 15,8-2-26-15,-3 3-22 0,2 0-29 0,-2-3-15 16,-2 0-34-16,2-1-26 0,2 2-213 0,-3-4-454 16,-2 0 200-16</inkml:trace>
          <inkml:trace contextRef="#ctx0" brushRef="#br0" timeOffset="171329.66">8172 9974 95 0,'0'0'260'0,"0"0"-16"0,0 0-2 16,0 0-5-16,0 0-14 0,-20 18-13 0,20-18-11 15,-8 15-7-15,5-5-8 0,-3 2-12 0,4 0-17 16,-4 4-16-16,0-2 4 0,1 8-12 0,-1-10-16 16,3 12-7-16,0-8-11 0,-2 5-13 0,-2-1-6 15,2-2-6-15,2 2-9 0,-2 0-5 0,1 1 0 16,-1-4-9-16,2-1-15 0,-2-4-24 0,4 4-22 15,-2-2-22-15,1-1-18 0,-1 2-37 0,-2-4-41 16,1 2-38-16,-1-2-29 0,-3 0-28 0,5 1-233 16,-9-5-496-16,10 0 220 0</inkml:trace>
        </inkml:traceGroup>
        <inkml:traceGroup>
          <inkml:annotationXML>
            <emma:emma xmlns:emma="http://www.w3.org/2003/04/emma" version="1.0">
              <emma:interpretation id="{A3427C32-47F8-4FC5-B10C-E89E9DA32767}" emma:medium="tactile" emma:mode="ink">
                <msink:context xmlns:msink="http://schemas.microsoft.com/ink/2010/main" type="inkWord" rotatedBoundingBox="13919,10637 14628,10589 14649,10903 13941,10952"/>
              </emma:interpretation>
            </emma:emma>
          </inkml:annotationXML>
          <inkml:trace contextRef="#ctx0" brushRef="#br0" timeOffset="-214698.13">12881 9524 21 0,'-16'3'186'0,"1"-2"-2"0,2 1-21 0,1-2-9 0,4 4-18 16,-2-2-15-16,10-2-10 0,-17 5-11 0,10-4-9 15,0 6-15-15,7-7-3 0,-11 8-8 0,7-4-3 16,4-4-9-16,-5 9-2 0,5-9-3 0,-3 12-6 15,3-12-3-15,0 0-8 0,4 12-2 0,-4-12-5 16,9 9-4-16,-4-7 3 0,-5-2-1 0,15 6 0 16,-9-4-8-16,5 2 2 0,-2-2 6 0,0 1-8 0,3 0 0 15,-2 0-2-15,-1-2 2 0,0 3 2 16,-9-4-4-16,20 2 2 0,-12 0 2 0,0 1 1 16,-8-3-6-16,15 6 1 0,-5-4-1 0,-4 2 0 15,-6-4-2-15,12 7-1 0,-6-4-1 0,0 1 0 16,-6-4-4-16,9 11 5 0,-4-5-2 0,-1 2-1 15,1-3 2-15,-2 3-2 0,-3-8 3 0,4 15-6 0,0-8-1 16,-4-7 2-16,1 15-1 0,0-6 0 16,-1-9 3-16,-1 16 0 0,1-16 4 0,-5 16-1 15,1-9 10-15,-1-1 1 0,1 1 6 0,-4-2-2 0,0 2 1 16,-3-3 1-16,0 2 2 0,2-2 1 0,-5-2 3 16,1 3 0-16,0-1 0 0,-2-3-2 0,2 1 0 15,0-1-4-15,-2-1 1 0,2-1-3 0,1-1 3 16,-1 1-5-16,13 1 0 0,-19-3-5 0,12 0 1 15,7 3-5-15,-14-9-3 0,6 7-8 0,8 2-3 0,-7-8-11 16,7 8-4-16,-1-12-8 0,1 12-7 16,0 0-7-16,5-14-4 0,-5 14-3 0,12-10-10 15,-5 6 3-15,2-2 0 0,0 4 1 0,0-1-6 0,4 0 7 16,3 1-2-16,-2 0 11 0,3 0-2 0,-1 0 3 16,1 2 1-16,-3 0 10 0,4 0 2 15,-1 0 2-15,0-1 3 0,0 2 11 0,0-1 3 0,0 0 8 16,0 4 15-16,-2-4 2 0,2 1 1 0,0 0 4 15,1 3 7-15,-2-3 0 0,1 2 5 0,-1 2-3 16,-2-4 2-16,0 2 3 0,-1 0 1 0,0 0-1 16,0-2-2-16,2 4-2 0,-5-4 2 0,3 4-2 15,-2-5 0-15,-2 0 3 0,-9 0 0 0,21 0-2 16,-11 0 3-16,0 0-6 0,-10 0 0 0,22-2-5 16,-9 0 3-16,-3 0-3 0,2-3-3 0,1 3-3 15,-4-3-1-15,3-2 3 0,-2 5-2 0,-3-2 4 16,1-2 2-16,-2 1 2 0,0-2 1 0,-6 7 1 0,10-13-1 15,-9 6-8-15,3 0 2 0,-4 7-3 0,2-15-1 16,-2 15-2-16,-6-15-2 0,6 15-1 0,-6-16-3 16,1 11-1-16,-2-2 2 0,-3-2-3 0,-2 5-2 15,3-1-4-15,-6-1-1 0,2 2 2 0,-4 1 1 16,3 4-2-16,-3-2 1 0,0 2-6 0,1 1 2 16,-1 1-6-16,-1 0-5 0,2 0-13 0,3 1-5 15,-4 0-11-15,4 2-8 0,1 0-9 0,1 0-10 16,0-1-10-16,1 1-17 0,3 0-13 0,1-1-8 15,-2 3-15-15,8-8-19 0,-11 8-30 0,6-4-141 16,5-4-347-16,-5 10 154 0</inkml:trace>
        </inkml:traceGroup>
        <inkml:traceGroup>
          <inkml:annotationXML>
            <emma:emma xmlns:emma="http://www.w3.org/2003/04/emma" version="1.0">
              <emma:interpretation id="{0A8EA2B5-CF1B-4AFC-8600-0159B9894A56}" emma:medium="tactile" emma:mode="ink">
                <msink:context xmlns:msink="http://schemas.microsoft.com/ink/2010/main" type="inkWord" rotatedBoundingBox="15208,10357 17550,10197 17595,10855 15253,11014"/>
              </emma:interpretation>
            </emma:emma>
          </inkml:annotationXML>
          <inkml:trace contextRef="#ctx0" brushRef="#br0" timeOffset="-212699">14028 9569 91 0,'-4'-14'234'0,"2"1"-18"0,2-1-14 16,2 0-20-16,-1-1-11 0,3 0-16 0,0 0-14 0,2 2-12 15,1-4-11-15,1 2-10 0,6 1-10 16,-2-3-8-16,5 1-4 0,-3 0-8 0,4 1-4 16,5-1-6-16,0 5-5 0,1-1-3 0,-1-1-4 0,3 1-7 15,-1 1-2-15,8 1-5 0,-8 2-4 16,0-2-1-16,1 3-2 0,-3 3-4 0,1-2-7 0,-7 5-1 15,0 1 1-15,1-1-7 0,-3 3 0 0,0 0-3 16,1 2 2-16,-3 0-4 0,0 6-1 0,1-1 4 16,2 5 1-16,-3 3-1 0,-1-2 1 0,-3 3 3 15,2 7 3-15,-1-4 0 0,-3 3 2 0,-1-2 0 16,3 8 1-16,-6 1-3 0,3 3 3 0,-2-4-4 16,-2-6 1-16,-1-1-5 0,3-1 0 0,0 0 2 15,-3-1-4-15,2-7 1 0,1 1 0 0,0 0-4 16,-3 0 2-16,1-3-5 0,4 0 0 0,-2-2-1 15,1 0 1-15,-3-3-4 0,4 1 7 0,-1-3-2 0,0 1-1 16,-5-6 3-16,12 5-2 0,-6-3-4 0,-6-2 3 16,19 3-2-16,-5-6-3 0,-5 0-2 15,6 0-5-15,-2-3-5 0,2 0-2 0,-2 0-6 0,1-3-3 16,1-1-6-16,-3 1 2 0,-2 2-2 0,2 0 5 16,0-1 3-16,-2 0 3 0,-3 4-2 0,0-1 3 15,-7 5 3-15,7-7 1 0,-7 7-2 0,7-5 0 16,-7 5-2-16,0 0 6 0,9-4-4 0,-9 4 5 15,0 0 0-15,0 0-1 0,12 10 0 0,-7-4 8 0,-5-6-7 16,7 12 6-16,-3-4 0 0,-1-1 4 16,7 3-2-16,-5-2 4 0,1-1-4 0,2 0 6 15,3 3-4-15,-1-4 2 0,2 3 0 0,0-2-1 0,-1 2 1 16,1-6 1-16,0 2-1 0,1-3 1 16,-4 2-5-16,4-1 3 0,0 1-2 0,3-4 1 15,-4 1-3-15,-2-2 1 0,3 1-2 0,0-4-4 0,-1-1-4 16,0 2 4-16,-2-4-4 0,1 0-2 0,1-1-6 15,-2-1-1-15,-2-2 1 0,2 2 2 0,-2-1-1 16,1 1 4-16,-6 2-3 0,2 1 3 0,2-3 3 16,-7 9 4-16,8-8 3 0,-8 8-1 0,6-9-2 15,-6 9 0-15,7-5-4 0,-7 5 0 0,0 0 1 16,0 0 4-16,0 0-4 0,10-1 6 0,-10 1-2 16,0 0 4-16,0 0 1 0,7 15 1 0,-7-15-2 15,7 8 3-15,-3 0 2 0,-1-2 2 0,5 0-2 0,-2-1 5 16,4 1 0-16,0-3-2 0,2 3-1 0,-3-2 5 15,4 2-2-15,0-3-1 0,-1 0-1 0,3-3 2 16,-7 2-5-16,-8-2 1 0,24-2 0 0,-10-1 0 16,-3 2 1-16,2-4 0 0,-1 2-7 0,-5-1 2 15,3-2 4-15,-4 0-5 0,1-1-1 0,2-1 3 16,-7-2-4-16,2 1 2 0,-1 1 0 0,0-2-4 16,-3 10 2-16,-4-18 0 0,0 6-1 0,4 12-1 15,-12-10 2-15,3 2-6 0,-3 4 2 0,-4-1 2 16,-1 0 0-16,0 3 4 0,-9 2-4 0,3-1-2 15,-2 2 1-15,1 2 0 0,3 1 0 0,4 1 3 16,2-1-3-16,2 4 2 0,2-2-5 0,-1 2 2 16,2 3 3-16,1-1 1 0,1 1 1 0,1-1-2 0,2 1 1 15,4-4-2-15,-3 3 4 0,4-10 3 16,3 17-5-16,-1-7 4 0,2-4-2 0,-4-6 2 16,8 11-2-16,0-5 1 0,-2-5 2 0,2 2-2 0,3 0 2 15,-11-3 1-15,23 1-3 0,-10-1 0 0,4-4-1 16,-1 1 3-16,-2-3-4 0,2-1 3 15,4-3-4-15,-5 3 1 0,2-5 1 0,0-1-3 0,-1 0 1 16,2-2-2-16,-1 0 4 0,0 0 1 0,-1 1-4 16,-4 4 1-16,-2-3-2 0,-3 4 5 0,3 0-5 0,-5 5 4 15,1-1 2-15,-6 5-4 0,7-6-2 16,-7 6 0-16,7-7 2 0,-7 7-4 0,0 0 2 16,0 0 5-16,0 0 0 0,12 16 4 0,-8-10 2 0,-3 3-2 15,2 0 1-15,-1 0 0 0,0 0 2 0,3 2 2 16,-1 0 2-16,0 1 1 0,-1 1-7 15,3-1 6-15,0-1-5 0,2 0 5 0,-1 0-2 0,0-5 1 16,0 1 0-16,2-1-1 0,-1 0 1 0,1-1 1 16,-1-2-3-16,2-2 1 0,1 1-2 0,1-1 1 15,1-2-3-15,-1-2 1 0,1-3-1 0,-2 0-2 16,1-2 1-16,3-2 3 0,-4 1-8 0,4-8 1 16,-1-2 2-16,-2 1-8 0,0-3-6 0,-3-2-5 15,0-1-7-15,-3-1-1 0,4-5-6 0,-1-1-1 16,-3 1-5-16,2-1 6 0,-5 9 3 0,2-2 4 15,-1 2 0-15,-3-3 1 0,2 4 3 0,-5-1 3 16,2 9 1-16,2-1 12 0,-4 2 7 0,2 1 4 0,-1 1 1 16,1 10 1-16,0-12 0 0,0 12 1 0,0 0-5 15,0-13-7-15,0 13 1 0,0 0-1 16,0 0 1-16,0 0 1 0,0 0-2 0,0 0-2 0,-13 28 4 16,9-12 0-16,3-2 0 0,-4 8 3 0,3 0-1 15,-2 2 6-15,3-1 4 0,1 3 0 16,-4-3 2-16,4 0-5 0,0 10 1 0,0-8 2 0,-1-7-2 15,2 6-1-15,-1-5-4 0,-1 3 1 0,2-5 3 16,-1-3-3-16,0 4-2 0,0-3 3 0,1 0-3 16,-1-3 1-16,-1 0 2 0,2-2-3 0,-1-10 2 15,0 15 0-15,0-9-5 0,0-6 3 0,3 13-7 16,-3-13-2-16,0 0-9 0,-3 12-4 0,3-12 5 0,0 0-4 16,0 0-7-16,0 0-21 0,0 0-17 15,0 0-8-15,0 0-11 0,0 0-8 0,0 0 4 16,0 0-1-16,8-31 1 0,-8 20 7 0,0 11 6 0,-4-22 7 15,4 12 8-15,-4-2 17 0,3 3 12 0,0-1 20 16,-3-1 13-16,4 11 15 0,-3-13 8 0,3 13 11 16,0-13 9-16,0 13 2 0,0 0 1 0,-2-13 0 15,2 13-4-15,2-8-5 0,-2 8-6 0,9-6 1 16,-1 1-6-16,1 3-4 0,3 0-2 0,4 2-2 16,0-4-2-16,-1 4 0 0,2-1-4 0,3 0-5 15,0-2-3-15,2 1 2 0,-4 2-8 0,4 0-14 16,-5 0-20-16,4 1-22 0,3 3-27 0,-2-3-26 15,-5 0-33-15,0 0-41 0,0 2-49 0,-1-3-181 16,-2 2-438-16,3-1 193 0</inkml:trace>
          <inkml:trace contextRef="#ctx0" brushRef="#br0" timeOffset="-214318.72">14414 9400 165 0,'0'0'220'0,"0"0"-11"0,0 0-12 0,0 0-12 15,16 14-14-15,-12-6-9 0,3 1-6 0,-5 3-8 16,7 2-7-16,-6-1-9 0,5 1-5 0,1 5-7 16,-5-2-10-16,6 2-6 0,-4 0-5 0,0 0-11 15,1 1-8-15,-1-6-8 0,-1 6-6 0,1-5-6 16,-4-2-3-16,2 2-7 0,-1 2-1 0,-1-6-7 16,0 5-8-16,-2-2 2 0,0 0-5 0,-2 0 0 15,-1-2-11-15,0 0-10 0,-1 3-12 0,-1-5-17 0,-2 2-17 16,-1 0-22-16,-1-2-18 0,3 1-17 0,0-4-22 15,-4 2-9-15,1-2-22 0,1-2-13 0,-1-5-16 16,0 4-187-16,9-4-392 0,-20-1 174 0</inkml:trace>
        </inkml:traceGroup>
        <inkml:traceGroup>
          <inkml:annotationXML>
            <emma:emma xmlns:emma="http://www.w3.org/2003/04/emma" version="1.0">
              <emma:interpretation id="{339897BA-ECFD-4948-A382-ACC981EDD542}" emma:medium="tactile" emma:mode="ink">
                <msink:context xmlns:msink="http://schemas.microsoft.com/ink/2010/main" type="inkWord" rotatedBoundingBox="18686,9927 21395,9743 21475,10911 18765,11096"/>
              </emma:interpretation>
            </emma:emma>
          </inkml:annotationXML>
          <inkml:trace contextRef="#ctx0" brushRef="#br0" timeOffset="-211843.38">17574 9437 115 0,'-6'-4'279'0,"6"4"-17"0,-6-9-17 0,6 9-20 15,0 0-16-15,-4-10-16 0,4 10-17 0,0 0-16 16,0 0-16-16,7-18-13 0,-3 11-14 0,-4 7-11 0,8-10-10 16,-2 3-8-16,2 1-4 0,-1 0-4 0,3-2-7 15,-3 2-6-15,2-2-9 0,3-2-4 16,-2-1-7-16,2 2-1 0,-2-3-13 0,3 5 4 0,2-2-6 16,-2-1-4-16,-3 1-4 0,2 1 0 0,0 2-4 15,-4 1-3-15,1-1-1 0,-1 2-4 16,-8 4 0-16,11-7-3 0,-4 6-1 0,-7 1 0 0,12-3-4 15,-12 3 0-15,0 0-1 0,14 3-2 0,-14-3-1 16,4 8 4-16,-4-8-3 0,3 14 1 0,-3-7 0 16,0-7 0-16,-3 24 2 0,2-10-1 0,-1 6-1 15,-3-1-1-15,1-3 0 0,0 5 7 0,-4-2-1 16,5 3-5-16,-5-4 2 0,1 0 0 0,-3 2-3 16,2 0 2-16,-4-3 3 0,0 2-1 0,6-5-1 15,-3 1 0-15,-1-3-1 0,1-1 5 0,-1 0-2 16,1-3 2-16,0 2-3 0,-1-4 4 0,0 0-1 15,-2 2-1-15,0-1-2 0,3-4 2 0,-3-1-5 0,2-1 1 16,1 0-3-16,9-1 7 0,-17 2 2 0,17-2-3 16,-13 0-1-16,13 0 0 0,-11-6 3 0,11 6-4 15,-10-7-1-15,10 7-4 0,-1-11-3 0,1 11-3 16,0 0-4-16,2-16-1 0,3 9-1 0,-5 7-1 16,10-12 0-16,-5 6 5 0,-1 1 2 15,5-2 0-15,-1 4 1 0,1 1 0 0,0-2-3 0,1 2 1 16,5 2 2-16,-2 0 3 0,4 0-1 0,-4 0 1 15,0 0 0-15,3 0-1 0,-3 0 1 0,3 3 2 16,-1 2 0-16,-2-4 1 0,4 2-1 0,0 0 1 16,-2 0 0-16,2 0 1 0,0-1-2 0,-2-1 0 15,0-1 3-15,0 3-1 0,-3-2 0 0,-1 0 0 16,-2 3 3-16,1-4-5 0,-10 0-9 0,17 2-11 16,-12-1-13-16,-5-1-13 0,12 3-21 0,-12-3-14 15,0 0-10-15,12 0-31 0,-12 0-17 0,0 0-22 0,0 0-19 16,13-6-48-16,-13 6-118 0,4-10-377 0,-4 10 166 15</inkml:trace>
          <inkml:trace contextRef="#ctx0" brushRef="#br0" timeOffset="-211259.08">18141 9097 90 0,'0'0'228'0,"0"0"-19"16,0 0-21-16,0 0-16 0,0 0-21 0,0 0-9 0,0 0-12 15,0 0-14-15,0 0-8 0,0 0-7 0,0 0-13 16,0 0 2-16,37 8-5 0,-28-5-7 16,6 1-5-16,-4-2-4 0,4 4-2 0,-1 2-4 0,1-3 0 15,0-2-1-15,0 3-6 0,2 1-5 0,3-1 0 16,3 1-7-16,-4 1-1 0,-3-3-9 16,1 2 3-16,3 0-9 0,-5 1 0 0,2-5-4 0,-2 3-2 15,-2-1 0-15,2 3 0 0,1-3-5 0,-4-3 3 16,0 4-3-16,1-2-1 0,-4 0-2 0,0-1 1 15,0 0-4-15,-1-2-1 0,-8-1 1 0,12 4-1 16,-12-4-6-16,10 4 6 0,-10-4-4 0,11 0 0 16,-11 0-5-16,0 0 3 0,0 0 1 0,9 6-3 15,-9-6 0-15,0 0 0 0,0 0 1 0,2 6 4 16,-2-6 3-16,0 0 3 0,0 0-1 0,0 0 5 16,-10 15 5-16,10-15 6 0,-13 9 0 0,4-4-3 0,1 1 1 15,-4 0 3-15,0-1-4 0,-3-1-1 0,2 4-1 16,-4-4 0-16,-2 2-4 0,-2 3 0 15,-2-3-1-15,-1 3-3 0,1-2-3 0,-1 0 1 0,3 3-2 16,0-4-1-16,-2 4-3 0,2 1-2 0,-1-2-7 16,2-1-11-16,2 3-19 0,4-2-15 0,0 1-13 15,1-3-15-15,2 1-16 0,0 2-19 0,1-1-21 16,2-1-21-16,3 0-41 0,5-8-12 0,-6 11-188 16,6-11-424-16,0 0 189 0</inkml:trace>
          <inkml:trace contextRef="#ctx0" brushRef="#br0" timeOffset="-210941.36">18698 9470 182 0,'0'0'220'0,"0"0"-9"0,0 0-9 0,0 0-10 16,-34 10-10-16,25-8-10 0,-5 3-6 0,1-1-4 15,-4 2-11-15,0-1-5 0,-3 2-7 0,3-1-11 16,-4 3-11-16,2 1-8 0,-4 1-12 0,4-1-7 16,-2-1-10-16,1 0-8 0,-1 2-4 0,3-3-9 15,5 3-6-15,-3-5-2 0,3 2-5 0,-2 0-2 16,0 0-13-16,2 0-14 0,0-1-29 0,1 1-18 15,1-2-32-15,-1 3-35 0,1-3-36 0,0 0-37 16,3-2-61-16,-3 0-178 0,11-4-443 0,-13 5 196 0</inkml:trace>
          <inkml:trace contextRef="#ctx0" brushRef="#br0" timeOffset="-202366.15">19126 9380 89 0,'0'0'140'15,"0"0"-13"-15,0 0-3 0,0 0-8 0,0 0 2 16,0 0-11-16,0 0-1 0,0 0-9 0,0 0 4 0,0 0-16 15,-3-9 5-15,3 9-5 0,0 0-4 16,0 0-4-16,0 0-4 0,0 0-7 0,0 0 4 0,0 0-1 16,-2-10-2-16,2 10 0 0,0 0-8 0,0 0 6 15,0 0-3-15,0 0-7 0,0 0 7 0,0 0-4 16,0 0-4-16,0 0 1 0,0 0-4 0,0 0-6 16,0 0-5-16,0 0-2 0,0 0-5 0,11-6 7 15,-11 6-2-15,25-3 3 0,-6 3 1 0,7 0 2 16,10-2-4-16,5 2 4 0,1-4-5 0,2 2-4 15,3-1-4-15,1 3-1 0,19-1-3 0,-18-1-3 16,2-1 0-16,13-2-2 0,-17 4-5 0,-2-3 0 16,2 2-2-16,-3 1 1 0,0-4-4 0,-2 4-6 15,-4-1-6-15,-6-1-12 0,-4 1-11 0,-5 1-9 0,0-4-16 16,-6 4-12-16,4-3-18 0,-4 4-16 0,-2-2-22 16,-2 0-20-16,2-2-32 0,-6 3-44 15,0 0-165-15,-9 1-407 0,13-8 181 0</inkml:trace>
          <inkml:trace contextRef="#ctx0" brushRef="#br0" timeOffset="-209836.15">19527 8754 98 0,'0'0'150'0,"0"0"-7"16,1-14-6-16,-1 14-8 0,0 0-3 0,3-11-3 15,-3 11 0-15,0 0-1 0,3-12-6 0,-3 12-8 0,0 0-2 16,0-11-2-16,0 11-4 0,0 0 0 16,0-11 0-16,0 11 0 0,0 0-2 0,0 0-5 0,0 0-6 15,1-9-8-15,-1 9-9 0,0 0-12 0,0 0-6 16,0 0-7-16,0 0-2 0,0 0-2 16,0 0-4-16,0 0-2 0,-10 26-5 0,8-17 2 0,2-9-5 15,-4 19-1-15,4-6-1 0,3 0-2 0,-3-1-2 16,0 2 1-16,1-1-3 0,1 2-1 0,-2-2-3 15,3 1 4-15,-3-1-4 0,2 1-2 0,-2 0 0 16,4-1 1-16,-3 3 0 0,0-5-3 0,2 1 2 16,-6 0-2-16,3 3 2 0,-1-1-5 0,1-3 4 15,0 4 1-15,-4-3-6 0,1 3 7 0,0-1-4 16,-3 0-1-16,2 1-2 0,-1-3 0 0,0 2 0 16,-2-3 2-16,0 4-14 0,0-2-12 0,2 0-15 15,-2-1-16-15,-1-1-20 0,2-1-23 0,-1 1-25 0,0-1-19 16,3 2-10-16,0-3-30 0,4-9-50 15,-7 12-136-15,3-9-391 0,4-3 174 0</inkml:trace>
          <inkml:trace contextRef="#ctx0" brushRef="#br0" timeOffset="-201276.68">19415 9609 93 0,'0'0'195'16,"0"0"-8"-16,0 0-6 0,0 0-7 0,0 0-8 0,0 0-9 15,0 0-11-15,0 0-8 0,0 0-10 16,0 0-7-16,0 0-20 0,0 0 1 0,0 0-2 0,0 0 1 16,0 0-6-16,0 0-8 0,0 0-7 0,0 0-6 15,0 0 0-15,0 0-2 0,-2 32-6 0,2-32-3 16,-2 15-3-16,2-15-7 0,-3 15-3 16,2-9-4-16,1-6-5 0,-4 19-2 0,3-13-5 0,-1 2-1 15,1 2-6-15,-3-1-2 0,4-9-2 0,-1 15-1 16,1-15-3-16,-3 13 2 0,3-13-8 0,-2 11 6 15,2-11-6-15,-2 10-2 0,2-10 1 0,-2 9-3 16,2-9 0-16,0 0 0 0,-3 6-2 0,3-6-3 16,0 0 4-16,0 0 3 0,0 0-2 0,0 0-2 15,0 0 2-15,0 0 0 0,0 0-4 0,0 0-1 16,0 0 3-16,0 0-6 0,0 0-4 0,0 0-8 16,0 0-6-16,20-25-4 0,-14 17-8 0,5-2-3 0,-1 1-5 15,2-2 1-15,0-1-1 0,1 1-1 0,-2 0 1 16,1-2 6-16,3 1 2 0,-6 2 3 15,3-1 1-15,2 2 4 0,-2-1 3 0,-3 1 2 0,3 0 1 16,-2 0 2-16,2 2 0 0,-3 1 10 0,-2-1 4 16,-1 2 0-16,2-1 1 0,0 2 3 0,0-2 3 15,-2 1 3-15,1 2 2 0,1-3 6 0,-8 6-2 16,11-7 2-16,-11 7-5 0,13-6 4 0,-13 6-3 16,8-6 4-16,-8 6-3 0,15 0 0 0,-15 0 0 15,11 0 0-15,-11 0 1 0,13 0 3 0,-13 0 3 16,13 9-3-16,-6-6 8 0,-2 4 6 0,2-1-1 15,-2 2-1-15,-1-1-1 0,1 1 10 0,-4 4-7 16,5 1 3-16,-6-3-1 0,1 2-5 0,-2-3 0 0,2 3-3 16,-2 1-3-16,1-1-2 0,-2 0-2 0,2 1-3 15,-2-1 0-15,-1 3 1 0,-2-3-5 0,0-1-3 16,1 0-17-16,1 0-20 0,-1-1-20 0,3 1-21 16,-3-4-31-16,1 2-22 0,3-9-17 0,-4 16-30 15,4-16-17-15,3 12-33 0,-3-12-225 0,0 0-477 16,3 12 212-16</inkml:trace>
        </inkml:traceGroup>
        <inkml:traceGroup>
          <inkml:annotationXML>
            <emma:emma xmlns:emma="http://www.w3.org/2003/04/emma" version="1.0">
              <emma:interpretation id="{0A7B88A2-8079-4341-A852-B85933ABB551}" emma:medium="tactile" emma:mode="ink">
                <msink:context xmlns:msink="http://schemas.microsoft.com/ink/2010/main" type="inkWord" rotatedBoundingBox="21986,9834 23968,9699 24047,10851 22065,10986"/>
              </emma:interpretation>
            </emma:emma>
          </inkml:annotationXML>
          <inkml:trace contextRef="#ctx0" brushRef="#br0" timeOffset="-200179.3">20815 9236 135 0,'0'0'169'0,"0"0"3"0,4-6-7 0,-4 6-10 16,0 0-5-16,0 0-10 0,0 0-10 0,0 0-12 15,0 0-8-15,0 0-10 0,0 0-11 0,0 0-3 16,0 0-5-16,0 0-6 0,0 0-5 0,0 0-11 15,0 0 0-15,0 0-5 0,0 0-6 0,0 0-2 16,0 0-2-16,0 0 1 0,0 0 6 0,8 23 1 16,1-21 2-16,0 2-6 0,3-2 3 0,5 1-1 15,5 0-3-15,1-3-3 0,1-3-5 0,10 0 0 16,-9 3-5-16,2-3-5 0,-2-2 0 0,3 3-2 16,-4-3-3-16,0 2-4 0,-7 0 0 0,-1 3-2 0,-3-4-8 15,1 2-5-15,-6 1-3 0,-8 1-7 16,16-3-8-16,-16 3-10 0,11 0-7 0,-11 0-10 15,0 0-15-15,12-2-19 0,-12 2-19 0,0 0-12 0,0 0-8 16,0 0-15-16,0 0-7 0,0 0-23 16,0 0-35-16,0 0-112 0,-33 8-331 0,33-8 147 15</inkml:trace>
          <inkml:trace contextRef="#ctx0" brushRef="#br0" timeOffset="-199778.87">21088 8995 178 0,'0'0'197'0,"0"0"-10"0,0 0-4 0,-17 13-14 0,14-6-7 16,-3 3-8-16,2-1-9 0,-1 4-10 0,0 2 1 15,-1 4 0-15,1 3-9 0,2-7-7 16,2 0-8-16,-1 6-9 0,4-5-7 0,-2-1-5 0,1 5-8 15,2-5-7-15,0-1-8 0,-2 1-6 16,0 0-5-16,2 1-2 0,0-4-7 0,-2 0-3 16,1 1-6-16,0-5-4 0,-1 2-16 0,-1-1-11 0,0-9-14 15,5 16-15-15,-2-10-14 0,-3-6-20 0,1 11-16 16,-1-11-12-16,0 0-15 0,0 10-11 0,0-10-15 16,0 0-26-16,0 0-59 0,0 0-136 0,0 0-372 15,0 0 164-15</inkml:trace>
          <inkml:trace contextRef="#ctx0" brushRef="#br0" timeOffset="-199226.21">21453 9224 109 0,'0'0'194'0,"0"0"-11"16,0 0-14-16,0 0-6 0,0 0-10 0,0 0-10 16,30 0-7-16,-14-4-8 0,2 3-5 0,4 0-5 15,7-6-9-15,6 2 2 0,0 2 0 0,9-3-6 0,1-2-4 16,2 2 1-16,20-2 1 0,-3-1-6 0,-14 3-4 15,14 0-6-15,1 1 0 0,-16 1-14 16,16-6-2-16,-17 4-5 0,3 1-2 0,-2 1-11 0,13-4-7 16,-17 7-3-16,1-4-5 0,-6 1-2 0,-1 1-5 15,-2 3-3-15,-11 0-5 0,2 0 0 0,-5-2-11 16,1 2-8-16,-7 0-16 0,-2 0-14 0,-2 0-16 16,-2-1-16-16,-2 2-18 0,-9-1-18 0,0 0-12 15,16 0-24-15,-16 0-4 0,0 0-18 0,0 0-26 16,0 0-210-16,0 0-421 0,0 0 186 0</inkml:trace>
          <inkml:trace contextRef="#ctx0" brushRef="#br0" timeOffset="-199541.43">21862 8659 205 0,'-25'18'203'15,"19"-11"-15"-15,2 1-10 0,0 4-14 0,0 1-12 16,-1 2-6-16,-1-2-6 0,4 1-10 0,-2-1-15 0,-1 4-4 16,3-2-5-16,-2 1-10 0,4-1-9 15,0-2-8-15,0 3-9 0,0-2-5 0,2-1-4 16,-2-1-9-16,2-2-2 0,0 0-3 0,-1-1-8 0,1 2-4 15,0-3-1-15,-2-8-3 0,1 16-17 0,2-7-14 16,-2 1-14-16,-1-10-25 0,1 14-19 0,-1-14-24 16,-1 15-27-16,1-15-30 0,-1 10-46 0,-3-1-144 15,4-9-357-15,-9 11 159 0</inkml:trace>
          <inkml:trace contextRef="#ctx0" brushRef="#br0" timeOffset="-198428.46">21682 9616 60 0,'0'0'268'0,"3"-9"-16"0,-3 9-16 0,4-9-14 0,-4 9-20 16,4-7-23-16,-4 7-13 0,0 0-17 15,0 0-16-15,0 0-13 0,7-3-8 0,-7 3-8 0,0 0-9 16,0 0-7-16,0 0-2 0,14 15-6 0,-11-9-3 15,-3-6-3-15,4 13-9 0,0-4-4 0,-3 1-6 16,0-1-2-16,5 2-5 0,-5-3-2 0,3 0-5 16,-2 2-5-16,-2-10-4 0,3 17-5 0,-2-8 1 15,1-2-7-15,0 4 0 0,0-3 0 0,-2-8-3 16,1 17-5-16,0-13 4 0,-1-4-7 0,3 14 5 16,-3-14-4-16,2 8 3 0,-2-8-6 0,0 11 0 15,0-11-4-15,0 0-2 0,0 0 0 0,0 9 0 16,0-9 1-16,0 0-4 0,0 0 1 0,0 0-3 15,0 0-3-15,0 0-7 0,0 0-4 0,0 0 0 16,0 0-7-16,15-21-2 0,-10 12 0 0,-1-1-1 0,5-1-6 16,-2-1-8-16,3-2 9 0,2-4 2 15,0 2-1-15,-2 2 5 0,-1 2 4 0,0-1 2 16,3 1 2-16,0-3 2 0,0 3 4 0,-5 0 2 0,0 2 7 16,3 1 6-16,-3 3 8 0,-2-3-3 0,0 3 9 15,-5 6 6-15,7-10-4 0,-7 10 4 0,10-9-6 16,-10 9 0-16,6-6-2 0,-6 6-1 0,6-2-4 15,-6 2 2-15,0 0-4 0,0 0 4 0,0 0 0 16,16 7 8-16,-16-7-1 0,4 10 2 0,-4-10 1 16,4 15 1-16,0-8 5 0,-2 3 1 0,0-2 2 15,3 4 0-15,-5-2 1 0,2 4 1 0,1-3-3 16,0 1-6-16,-2 0 0 0,-1 1-3 0,0-5-1 0,0 5-1 16,1-4-3-16,-1-9-3 0,0 18 5 15,0-10-5-15,0 2 0 0,0-10-2 0,2 15 3 16,-2-15-9-16,-2 12-15 0,2-12-10 0,0 13-11 0,0-13-15 15,-2 10-13-15,2-10-18 0,-4 8-17 0,4-8-23 16,-4 8-23-16,4-8-28 0,0 0-27 0,0 0-54 16,0 0-164-16,0 0-448 0,0 0 199 0</inkml:trace>
          <inkml:trace contextRef="#ctx0" brushRef="#br0" timeOffset="-197746.8">22190 9402 52 0,'0'0'187'0,"4"-10"-10"16,-4 10-10-16,0 0-14 0,9-9-8 16,-9 9-7-16,8-6-7 0,-8 6-5 0,12-5-5 0,-3 0-6 15,-9 5-8-15,12-5-3 0,-6 3-6 0,-6 2 0 16,17-4-4-16,-10 0-8 0,-7 4-6 0,13 0-10 16,-13 0-8-16,14 0-7 0,-14 0-3 0,8 3-4 15,-8-3-4-15,9 6 2 0,-9-6-2 0,4 7 2 16,-4-7 3-16,3 11-6 0,-3-11 0 0,0 14-3 15,0-14-1-15,-4 15-2 0,1-9-3 0,-1 3-1 16,2-1 1-16,-4-1-1 0,1 0-4 0,-1 5-3 16,0-5 2-16,1 1-4 0,-1 0 2 0,0-1-6 0,0 0-1 15,1 1-1-15,-1-2-1 0,0-1 0 0,1 2-1 16,-2 0-2-16,2 0 1 0,-4-1-7 16,4 0 3-16,5-6 2 0,-10 9-6 0,5-4 0 0,5-5 1 15,-9 7 0-15,9-7-1 0,-4 9-3 0,4-9 4 16,-6 3-3-16,6-3 3 0,0 0-5 0,0 0 2 15,0 0-3-15,0 0 2 0,-6 9-2 0,6-9 0 16,0 0 1-16,0 0-1 0,0 0-1 0,0 0 4 16,28 0-2-16,-16-3-2 0,2 3 1 0,-2-1 4 15,1 1-3-15,2-2-1 0,2 2-1 0,0-3 4 16,-1 2-4-16,1 0-1 0,-1 1-1 0,-3-1-5 0,-1 1-7 16,-2-3-13-16,-10 3-14 0,17-1-10 15,-9 2-18-15,-8-1-22 0,0 0-14 0,17 0-21 0,-17 0-24 16,0 0-28-16,10-1-26 0,-10 1-197 0,0 0-432 15,0 0 191-15</inkml:trace>
        </inkml:traceGroup>
        <inkml:traceGroup>
          <inkml:annotationXML>
            <emma:emma xmlns:emma="http://www.w3.org/2003/04/emma" version="1.0">
              <emma:interpretation id="{5179B452-F8D7-4C2E-B328-C0E2E117F8F4}" emma:medium="tactile" emma:mode="ink">
                <msink:context xmlns:msink="http://schemas.microsoft.com/ink/2010/main" type="inkWord" rotatedBoundingBox="25005,9788 27481,9619 27526,10286 25051,10455"/>
              </emma:interpretation>
            </emma:emma>
          </inkml:annotationXML>
          <inkml:trace contextRef="#ctx0" brushRef="#br0" timeOffset="-196780.52">23803 8734 145 0,'0'0'216'0,"0"0"-14"0,3-17-11 15,-3 17-11-15,0 0-5 0,0 0-9 0,-3-10-10 0,3 10-9 16,0 0-14-16,0 0-14 0,0 0-16 0,0 0-11 16,0 0-10-16,0 0-10 0,0 0-1 15,0 0-6-15,0 0 1 0,0 0 2 0,0 0 3 0,15 33-1 16,-13-23-5-16,6 2-3 0,-1 2 2 0,0-1-7 16,0 6 3-16,3-1-7 0,0 1-4 15,-3-2-8-15,0-3-2 0,1 5-2 0,4-1-3 0,-7-3-4 16,1 3-2-16,0-3-5 0,3 0 2 0,-4-2-4 15,3 1 0-15,-2 0-4 0,0-2 0 0,-4 1-1 16,2-2 1-16,1-2-5 0,-2 0 5 0,0-2-2 16,-3-7-1-16,5 9 5 0,1 1-5 0,-3-5-1 15,-3-5 4-15,5 10-2 0,-5-10-3 0,7 6 3 16,-7-6 7-16,0 0-4 0,5 6 8 0,-5-6 5 0,5 4-4 16,-5-4-3-16,0 0-2 0,0 0-3 15,17-14 2-15,-10 8-3 0,-2 0 1 0,7-4-1 16,-4-1-6-16,3 0-3 0,-2-1 2 0,5-5-2 0,3-2-1 15,-6 1-2-15,4-3-1 0,-1 2-2 0,6-11 3 16,-6 11-3-16,8-8 0 0,-7 7-4 0,2-7 0 16,-3 6-6-16,-2-1 5 0,2 2-2 0,-3 2 2 15,-2 0 3-15,1 5-9 0,-3-2 8 0,1 5-5 16,-2-2-3-16,-1 0-6 0,-2 5-5 0,1-1-8 16,-4 8-17-16,5-10-15 0,-5 10-22 0,5-6-25 15,-5 6-18-15,0 0-5 0,0 0-3 0,0 0-23 16,0 0-8-16,0 0-18 0,0 0-12 0,0 0-209 15,0 0-434-15,-22 20 193 0</inkml:trace>
          <inkml:trace contextRef="#ctx0" brushRef="#br0" timeOffset="-196567.03">23871 9007 153 0,'20'2'217'0,"-20"-2"-14"16,17-2-15-16,-5-2-9 0,2 1-13 0,0-2-14 16,9 2-14-16,0-3-11 0,2 3-15 0,-3 1-7 15,2-2-14-15,-5 3-11 0,-4-2-9 0,2 1-14 16,-3 1-18-16,-2-2-21 0,1 3-18 0,-1 0-21 15,-12 0-19-15,19 0-19 0,-10 3-22 0,2-2-13 16,-11-1-35-16,17 0-150 0,-17 0-302 0,14 0 134 16</inkml:trace>
          <inkml:trace contextRef="#ctx0" brushRef="#br0" timeOffset="-196102.29">24471 8961 69 0,'0'0'202'0,"0"0"-17"0,5 6-13 0,-5-6-13 16,6 6-12-16,-6-6-9 0,6 13-9 0,-3-10-12 15,-3-3-4-15,8 9-11 0,-4-3-7 0,1 3-9 16,-5-9-8-16,5 12-6 0,0-6-9 0,-5-6-5 16,2 13-7-16,0-9-6 0,-2-4-2 0,3 11-3 15,-3-11-6-15,0 11-2 0,0-11-2 0,0 0-1 16,0 11-8-16,0-11 1 0,0 0-4 0,0 0 6 15,0 0 1-15,0 0 3 0,5 8-5 0,-5-8 2 0,0 0-3 16,0 0-5-16,0 0 1 0,0 0-9 0,0 0 0 16,12-23 1-16,-7 16-6 0,2 0-1 15,-2-1-5-15,3-2-1 0,1 1 0 0,3-3-2 0,-5 0-3 16,5 3 0-16,0-2 3 0,-2 1-3 0,2 0 3 16,-4 4 4-16,4-4 7 0,0 3 3 15,-1 1 2-15,-3 2 3 0,1-1 3 0,-1 1 5 0,4 0 4 16,-4 1 2-16,-8 3-1 0,17-3-2 0,-17 3 2 15,14 2-2-15,-14-2-3 0,15 4 5 0,-8-1-3 16,0 1 4-16,1-1-4 0,-2 4 0 0,0-2 2 16,0 1-3-16,-1 1-5 0,3-1-2 0,-4-1 0 15,4 4 1-15,-3-2-5 0,2 4 4 0,-2-1-4 16,-3-4-7-16,1 3-16 0,4-3-18 0,-5 0-9 0,-2-6-19 16,3 11-19-16,-3-11-18 0,6 14-17 15,-6-8-16-15,0-6-12 0,0 0-7 0,8 5-37 16,-8-5-160-16,0 0-371 0,0 0 164 0</inkml:trace>
          <inkml:trace contextRef="#ctx0" brushRef="#br0" timeOffset="-195636.26">25207 8651 20 0,'0'0'180'0,"0"0"-9"0,0 0-19 0,0 0-11 15,0 0-6-15,0 0-9 0,-9 14-12 0,9-14-2 16,0 0-10-16,5 17-1 0,-5-17-9 0,7 13-1 16,-2-4-1-16,-2-1-5 0,6 1-4 0,-4-1-4 15,0 1-2-15,2-2-4 0,1 1 2 0,1-1 1 16,1 3-7-16,2-2 0 0,0 1-4 0,-2-4-3 15,2 2-6-15,2 2-3 0,-2-3-11 0,5-2 5 16,-4 1-10-16,-1 1 1 0,5-4-3 0,-3 3 0 16,1 0-3-16,2-1-3 0,0-1-4 0,-5 0-1 15,2 0-2-15,3 0 2 0,0 2-5 0,-4-3 0 0,3 1-3 16,-3-2-2-16,-4 3-1 0,0-2-2 0,-1-1-2 16,1 2-3-16,-9-3 1 0,14 3 2 15,-14-3-2-15,0 0 1 0,8 6-3 0,-8-6 1 0,0 0 1 16,-2 10 4-16,2-10-3 0,-15 6 2 0,3-2-1 15,1 1 2-15,-6 0-2 0,0 1 1 0,-5-1-2 16,-3 1-1-16,-1 0-4 0,5 3 0 0,-2-6-11 16,1 4-7-16,1-2-13 0,-1 1-16 0,9-3-10 15,-3 5-16-15,1-3-18 0,-1 1-18 0,3-3-28 16,-2 3-12-16,10 1-16 0,-1-1-46 0,-2-3-124 16,8-3-360-16,-7 5 160 0</inkml:trace>
          <inkml:trace contextRef="#ctx0" brushRef="#br0" timeOffset="-195264.18">25658 9056 113 0,'0'0'189'0,"0"0"-10"16,0 0-5-16,-12 16-6 0,7-7-13 0,-1-4-4 15,-7 2-6-15,1 2-2 0,-3 0-12 0,1 2-7 16,-6-3-9-16,-2 4-8 0,1-4-11 0,-1 2-5 16,0-1-7-16,2 0-10 0,-3 0-4 0,-1 1-9 15,2-4-4-15,5 2-4 0,-3 0-7 0,3-2-5 16,3-1-4-16,0-2-6 0,-1 2-6 0,7-1-13 16,-3-1-14-16,3-1-17 0,8-2-13 0,-12 6-18 15,12-6-12-15,-9 5-12 0,9-5-25 0,0 0-24 16,0 0-29-16,0 0-192 0,0 0-372 0,0 0 165 15</inkml:trace>
          <inkml:trace contextRef="#ctx0" brushRef="#br0" timeOffset="-194821.45">26058 8848 259 0,'4'-9'261'0,"1"3"-21"0,3-1-12 15,-1 1-25-15,1-4-12 0,1-1-18 0,0 3-12 0,1-2-15 16,1-1-13-16,1 0-8 0,-3-1-5 0,5-3-13 15,-2 3-5-15,-2-2-11 0,5-2-6 0,-6 3-8 16,-1-1-3-16,4 1-10 0,-2 0 2 0,-4 1 1 16,0 2-3-16,0 2-1 0,-2 0 2 0,-4 8-4 15,7-12-5-15,-7 12-2 0,6-8-12 0,-2 2-4 0,-4 6-8 16,0 0-2-16,0 0-5 0,0 0-3 0,0 0 0 16,0 0-1-16,0 0-6 0,1 25-2 15,-4-11 2-15,0-1-4 0,-2 2 7 0,2 6 1 0,0 0-1 16,2 1 0-16,-3 0 1 0,3-3 2 0,0 1-1 15,-3 2-6-15,4-1 2 0,0 0-1 0,0-2 0 16,4 1-3-16,-3-6 1 0,0 2-2 0,1-1-2 16,-2 0 6-16,3 0-13 0,0-3-22 0,0 0-22 15,-3 2-28-15,2-3-22 0,-2-2-24 0,0 0-34 16,0-9-38-16,-2 15-42 0,2-6-252 0,0-9-523 16,0 0 232-16</inkml:trace>
        </inkml:traceGroup>
      </inkml:traceGroup>
    </inkml:traceGroup>
    <inkml:traceGroup>
      <inkml:annotationXML>
        <emma:emma xmlns:emma="http://www.w3.org/2003/04/emma" version="1.0">
          <emma:interpretation id="{C5E4E25C-508E-47A1-B558-2E7ACBB0ECF5}" emma:medium="tactile" emma:mode="ink">
            <msink:context xmlns:msink="http://schemas.microsoft.com/ink/2010/main" type="paragraph" rotatedBoundingBox="2377,12565 22361,11111 22509,13152 2526,146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5B66B5-11F7-479B-852A-CF79D2557A9E}" emma:medium="tactile" emma:mode="ink">
              <msink:context xmlns:msink="http://schemas.microsoft.com/ink/2010/main" type="inkBullet" rotatedBoundingBox="2466,13782 2731,13763 2752,14053 2487,14072"/>
            </emma:interpretation>
            <emma:one-of disjunction-type="recognition" id="oneOf3">
              <emma:interpretation id="interp3" emma:lang="tr-TR" emma:confidence="0">
                <emma:literal>•</emma:literal>
              </emma:interpretation>
            </emma:one-of>
          </emma:emma>
        </inkml:annotationXML>
        <inkml:trace contextRef="#ctx0" brushRef="#br0" timeOffset="180974.43">1334 12782 30 0,'0'0'175'15,"0"0"-17"-15,-6-7-4 0,6 7-15 0,0 0-5 0,0 0-13 16,0 0-9-16,0 0-4 0,0 0-8 0,0 0-7 16,0 0-3-16,0 0-9 0,0 0 2 15,0 0-5-15,0 0-3 0,0 0-4 0,0 0-2 0,0 0-6 16,0 0-2-16,0 0-2 0,0 0-1 16,0 0-7-16,0 25-4 0,0-25-1 0,-3 9 1 15,3-9-5-15,-3 13 0 0,3-13-5 0,-4 9-6 0,4-9 2 16,0 13-2-16,0-13-4 0,1 14-1 0,-1-6-2 15,0-8 1-15,3 11-6 0,-3-11 1 0,0 15-2 16,3-12-1-16,-3-3-5 0,3 15 4 0,-1-9-5 16,-2-6 4-16,6 13-6 0,-2-6 2 0,-4-7-4 15,7 8 3-15,-7-8-6 0,6 6 8 0,0-1-4 16,-6-5 1-16,6 4-1 0,-6-4 0 0,0 0-2 0,9 4 5 16,-9-4-6-16,0 0 2 0,12 0 1 15,-12 0 1-15,0 0-3 0,17-5 1 0,-17 5-1 16,13-5-1-16,-6-1-2 0,-1 2 2 0,-1-3-4 15,3-3 4-15,0 3-2 0,0-2 2 0,1-1-5 16,-2 2 1-16,0-4 2 0,0 4 1 0,0-6-3 16,-2 6 2-16,3-2 0 0,-4 0 0 0,1 1-2 0,-1-2 1 15,-2 4-1-15,2-2 2 0,-2 0-7 0,-2 9 6 16,2-16-2-16,-2 16 2 0,1-12-1 16,-1 12-3-16,-3-15 2 0,3 15 3 0,-2-12-1 0,2 12-4 15,-1-12 4-15,1 12 1 0,-4-10-5 0,4 10 2 16,-3-9 2-16,3 9-2 0,-7-10-1 0,7 10 4 15,-7-6-6-15,7 6 8 0,-7-5-4 0,7 5-1 16,0 0 0-16,-11-6 2 0,11 6 2 0,-11-5-1 16,11 5-1-16,-9-1 2 0,9 1-6 0,0 0 4 15,-20 2-2-15,20-2 1 0,-13 0-1 0,13 0 3 16,-15 4-5-16,15-4 0 0,-13 3 2 0,7 0-1 16,6-3 2-16,-13 4-4 0,13-4 0 0,-11 6 4 15,5-4-4-15,6-2 5 0,-11 10-2 0,4-7-3 16,7-3 2-16,-12 8 0 0,7-3-1 0,0 3 0 0,-2-2 0 15,7-6 0-15,-9 11-1 0,6-4-1 0,-3-1-7 16,1 3-6-16,5-9-11 0,-9 15-8 0,7-8-7 16,0 2-5-16,-1-1-17 0,3-8-13 0,-3 20-6 15,1-12-21-15,0 3-11 0,1-2-16 16,1-9-22-16,1 14-186 0,-4-5-367 0,3-9 162 0</inkml:trace>
      </inkml:traceGroup>
      <inkml:traceGroup>
        <inkml:annotationXML>
          <emma:emma xmlns:emma="http://www.w3.org/2003/04/emma" version="1.0">
            <emma:interpretation id="{D87A7FD3-1664-42DD-98C1-AFEECA427EDD}" emma:medium="tactile" emma:mode="ink">
              <msink:context xmlns:msink="http://schemas.microsoft.com/ink/2010/main" type="line" rotatedBoundingBox="2596,12549 22361,11111 22509,13152 2744,14591"/>
            </emma:interpretation>
          </emma:emma>
        </inkml:annotationXML>
        <inkml:traceGroup>
          <inkml:annotationXML>
            <emma:emma xmlns:emma="http://www.w3.org/2003/04/emma" version="1.0">
              <emma:interpretation id="{D19355D0-C8EC-4C45-83FB-C362DD5F8FAD}" emma:medium="tactile" emma:mode="ink">
                <msink:context xmlns:msink="http://schemas.microsoft.com/ink/2010/main" type="inkWord" rotatedBoundingBox="2596,12549 2912,12526 3023,14046 2706,14069"/>
              </emma:interpretation>
            </emma:emma>
          </inkml:annotationXML>
          <inkml:trace contextRef="#ctx0" brushRef="#br0" timeOffset="176581.05">1557 12087 149 0,'0'0'199'0,"0"0"-12"15,0 0-19-15,0 0-14 0,0 0-9 0,0 0-10 0,-1 12-7 16,1-12-6-16,0 0-4 0,0 0-5 0,0 0-2 16,0 0 1-16,-4 10 0 0,4-10 2 0,0 0 2 15,0 0 2-15,0 0-4 0,0 0 2 0,0 0-4 16,0 0-5-16,0 0 0 0,0 0-16 0,0 0-4 15,0 0-11-15,0 0-5 0,0 0-7 0,0 0-12 16,0 0 0-16,0 0-7 0,0 0-7 0,0 0-2 16,0 0-3-16,0-33 0 0,0 33-8 0,0 0-5 15,0 0-12-15,-1-11-16 0,1 11-19 0,0 0-24 16,0 0-27-16,0 0-35 0,0 0-28 0,0 0-19 0,0 0-25 16,0 0-25-16,0 0-227 0,0 0-471 0,0 0 209 15</inkml:trace>
          <inkml:trace contextRef="#ctx0" brushRef="#br0" timeOffset="176078.77">1597 11760 121 0,'0'0'245'0,"0"0"-15"0,0 0-19 16,0 0-21-16,0 0-22 0,0 0-16 0,0 0-11 16,0 0-13-16,0 0-14 0,0 0-7 0,0 0-9 15,0 0-10-15,0 0-6 0,-19 9-6 0,19-9-9 16,0 0-6-16,0 0-6 0,0 0-2 0,0 0-3 16,0 0-2-16,0 0-5 0,0 0 4 0,-4 10 1 15,4-10 1-15,0 0 4 0,0 0 1 0,0 0 2 16,0 0 1-16,0 0 1 0,0 0 1 0,0 0 1 15,0 0-2-15,0 0-9 0,0 0 2 0,0 0-7 0,0 0-4 16,0 0-1-16,0 0-5 0,0 0-2 16,0 0-5-16,-2-22-5 0,2 22-2 0,-3-9-3 15,3 9 1-15,0 0-3 0,0 0-1 0,0 0-3 0,0 0-2 16,0 0-12-16,0 0-10 0,0 0-14 0,0-12-12 16,0 12-8-16,0 0-6 0,0 0-11 15,0 0-16-15,0 0-21 0,0 0-16 0,-8 26-19 0,7-19-24 16,-2 3-24-16,3-10-35 0,-6 19-169 0,2-11-420 15,3 1 186-15</inkml:trace>
          <inkml:trace contextRef="#ctx0" brushRef="#br0" timeOffset="182028.54">1552 12751 53 0,'0'0'178'0,"0"0"-2"0,0 0-13 16,0 0 1-16,0 0-14 0,0 0-8 0,0 0-10 16,0 0-8-16,0 0-7 0,0 0-9 0,0 0-8 15,0 0-12-15,0 0-8 0,0 0-11 0,0 0-2 16,0 0-7-16,0 0-1 0,0 0-7 0,0 0-8 0,0 0 3 15,0 0-5-15,0 0-8 0,-9 28 4 0,9-28-4 16,1 12-2-16,-1-12-2 0,3 12 2 0,-3-12-6 16,4 14-1-16,-4-8 2 0,0-6-2 0,4 14-1 15,-3-4-4-15,0-2-1 0,2-1 1 0,0 2 3 16,-3-9-5-16,3 12-3 0,-1-6 0 0,-2-6-2 16,1 12 0-16,-1-12-2 0,4 12 0 0,-1-6 3 15,-3-6-3-15,4 7-6 0,-4-7 3 0,3 9 0 16,-3-9 2-16,0 0-3 0,8 6-1 0,-8-6-1 15,2 8 4-15,-2-8-5 0,0 0 1 0,6 4-1 16,-6-4 4-16,0 0-3 0,9 3 6 0,-9-3-4 16,0 0 1-16,11 0-5 0,-11 0 8 0,12 2-2 15,-12-2 2-15,0 0-6 0,17-2 5 0,-17 2-6 16,13-1 5-16,-13 1-4 0,13-5 2 0,-13 5-2 16,14 0 3-16,-6-1-3 0,-8 1 3 0,13-2-6 15,-13 2 4-15,12-4-4 0,-12 4 4 0,11-2 0 0,-11 2 4 16,11 0-2-16,-11 0 1 0,9-5 2 0,-9 5 2 15,9-5 3-15,-9 5-3 0,7-6 4 0,-7 6 0 16,9-9-5-16,-9 9 7 0,5-6-5 0,-5 6-2 16,8-10 0-16,-5 3-2 0,-3 7-3 0,6-10 0 15,-5 4 0-15,-1 6-2 0,4-16 3 0,-2 10-4 16,-2 6 2-16,0 0-2 0,1-15 0 0,-1 15 0 16,1-13-1-16,-1 13 1 0,-1-10-2 0,1 10 4 15,0-11-5-15,0 11-1 0,-5-9 2 0,5 9 3 16,-3-11-2-16,3 11-1 0,-4-10 0 0,4 10-1 15,-6-11-1-15,6 11 3 0,-7-8-2 0,7 8 3 16,-5-11-4-16,0 6-5 0,5 5 7 0,-11-11 2 16,11 11-2-16,-8-10 2 0,3 5 2 0,5 5 0 15,-8-10 0-15,8 10 3 0,-10-6-3 0,5 1-2 16,5 5 1-16,-11-7 6 0,11 7-7 0,-6-5 3 16,6 5-1-16,-8-4 2 0,8 4-3 0,-9-6-2 0,9 6-1 15,0 0 3-15,-8-4-3 0,8 4 4 0,0 0-7 16,0 0 0-16,-12-5-3 0,12 5 5 0,0 0-1 15,0 0 3-15,-17 6-4 0,17-6 1 0,-10 7-3 16,10-7 3-16,-11 7-3 0,6-3 2 0,5-4-1 16,-12 10 5-16,6-4-3 0,0 2 0 0,0-3-5 15,-1 3 6-15,1-2-1 0,-1 0-5 0,1 4-8 16,-2-4-6-16,1 1-6 0,1-1-8 0,-1 5-10 16,1-4-8-16,-1-1-18 0,3 2-15 0,-1-1-18 15,-2 2-21-15,4-1-9 0,3-8-27 0,-8 9-15 16,8-9-28-16,-7 10-153 0,7-10-384 0,-5 6 171 15</inkml:trace>
          <inkml:trace contextRef="#ctx0" brushRef="#br0" timeOffset="175490.17">1534 11513 109 0,'0'0'229'0,"0"0"-25"0,0 0-19 0,0 0-21 15,0 0-16-15,0 0-14 0,0 0-12 0,0 0-12 0,0 0-6 16,0 0-7-16,0 0-10 0,0 0-2 0,0 0-8 15,0 0-4-15,0 0-8 0,0 0-6 0,0 0-6 16,0 0-6-16,0 0 0 0,0 0-5 0,0 0-4 16,0 0 3-16,0 0-2 0,30-3-2 0,-30 3 2 15,0 0 1-15,0 0-1 0,0 0 0 0,0 0-2 16,0 0 0-16,9-8-4 0,-9 8 3 0,0 0 2 16,0 0 3-16,0-14-4 0,0 14 1 0,0 0-2 15,0 0-2-15,-4-16-2 0,4 16 3 0,0 0-1 16,-5-13-5-16,5 13-3 0,-3-6 0 0,3 6-4 0,0 0-3 15,-5-8 0-15,5 8-2 0,0 0-3 0,0 0 2 16,0 0-10-16,0 0-1 0,0 0-7 16,0 0-12-16,-4-9-9 0,4 9-3 0,0 0-7 15,0 0-9-15,0 0-15 0,0 0-22 0,0 0-25 16,-9 24-22-16,5-17-21 0,4-7-28 0,0 12-52 16,0-12-135-16,0 11-390 0,0-11 173 0</inkml:trace>
        </inkml:traceGroup>
        <inkml:traceGroup>
          <inkml:annotationXML>
            <emma:emma xmlns:emma="http://www.w3.org/2003/04/emma" version="1.0">
              <emma:interpretation id="{3D1847F3-EE6E-4183-8A77-E6E69BB84341}" emma:medium="tactile" emma:mode="ink">
                <msink:context xmlns:msink="http://schemas.microsoft.com/ink/2010/main" type="inkWord" rotatedBoundingBox="4978,13798 5168,13784 5188,14062 4999,14075"/>
              </emma:interpretation>
            </emma:emma>
          </inkml:annotationXML>
          <inkml:trace contextRef="#ctx0" brushRef="#br0" timeOffset="183454.44">3912 12730 61 0,'0'0'161'0,"0"0"-6"0,5-9-4 0,-5 9-12 16,0 0-7-16,6-6-5 0,-6 6-12 0,0 0-3 15,0 0-14-15,7-7 9 0,-7 7-3 0,6-5 0 16,-6 5-4-16,0 0-2 0,0 0-4 0,6-10-2 0,-6 10-4 16,0 0 1-16,5-5-4 0,-5 5-13 0,0 0 0 15,0 0-7-15,0 0-3 0,7-5-4 16,-7 5-4-16,0 0 0 0,0 0 0 0,0 0 2 0,0 0-4 16,9 14 1-16,-9-14-8 0,1 8-4 0,-1-8-2 15,0 11-1-15,0-11-4 0,-5 20-3 0,3-12-2 16,-4 5-2-16,1-1-3 0,-1 1-8 0,-6 5-12 15,1-2-20-15,-2 2-21 0,-2-2-22 0,1 1-26 16,0 1-27-16,1 1-31 0,1-3-20 0,0 2-38 16,1-6-195-16,-1 1-429 0,4-2 189 0</inkml:trace>
        </inkml:traceGroup>
        <inkml:traceGroup>
          <inkml:annotationXML>
            <emma:emma xmlns:emma="http://www.w3.org/2003/04/emma" version="1.0">
              <emma:interpretation id="{FBA48408-A206-48D3-92B3-31D7E06BEE41}" emma:medium="tactile" emma:mode="ink">
                <msink:context xmlns:msink="http://schemas.microsoft.com/ink/2010/main" type="inkWord" rotatedBoundingBox="6062,13375 9162,13149 9194,13589 6094,13815"/>
              </emma:interpretation>
            </emma:emma>
          </inkml:annotationXML>
          <inkml:trace contextRef="#ctx0" brushRef="#br0" timeOffset="184651.42">4857 12281 36 0,'0'0'178'0,"0"0"-9"0,0 0-10 0,0 0-10 0,0 0-7 15,0 0-6-15,0 0-4 0,0 0-10 0,0 0-7 16,0 0-12-16,2-8-11 0,-2 8-9 0,0 0-2 16,0 0-4-16,0 0 1 0,0 0-2 0,0 0 8 15,0 0 3-15,6 24-6 0,-6-24-1 0,5 14-6 16,-5-5 3-16,2 0-2 0,-1-1-11 0,-1 3 0 15,4 1-4-15,1 2 4 0,-3-1-2 0,1 0-8 0,-1-2-3 16,2 2-5-16,-2 1 1 0,2-2-10 0,-1-1 0 16,1 0-7-16,0 0-1 0,-3 1-2 0,2-3-5 15,2 1 2-15,-3-3-2 0,-2-7-8 0,4 19 6 16,0-12-7-16,-2-1-11 0,-2-6-10 0,5 14-14 16,-5-8-18-16,0-6-14 0,1 13-22 0,2-7-17 15,-3-6-23-15,0 0-11 0,0 14-19 0,0-14-12 16,0 0-17-16,0 0-202 0,0 0-409 0,0 0 182 15</inkml:trace>
          <inkml:trace contextRef="#ctx0" brushRef="#br0" timeOffset="185060.13">5173 12360 30 0,'0'0'200'0,"0"0"-15"0,7-4-24 0,-7 4-17 16,0 0-7-16,0 0-11 0,0 0-6 0,0 0-2 15,0 0-7-15,0 0-5 0,0 0-1 0,-23 22-5 16,16-16-3-16,1 3-2 0,-3-1 1 0,-3 2-7 16,0 1 1-16,4-2-5 0,-4 4-3 0,5-5-9 15,-6 5-2-15,3-2-2 0,1 1-3 0,-3 0-5 16,5-2-4-16,-4 2 0 0,3 0-1 0,-1-3-8 15,1 4-6-15,0-2-2 0,3-3-1 0,-3 3-4 16,3-3 0-16,0 2-6 0,2-4 2 0,-1 2-9 16,-1 0-1-16,5-8-2 0,-5 15 0 0,2-9-5 15,3-6 1-15,0 12-1 0,0-12 0 0,2 13-2 16,-2-13-2-16,1 10 2 0,-1-10-1 0,8 8 0 16,-8-8 0-16,9 5-4 0,-1 0 3 0,-2-2-2 15,-6-3 4-15,21 0-7 0,-10 0 5 0,3 0-6 0,-1-3-3 16,0 2-16-16,3-3-13 0,1-1-18 0,-1 3-18 15,-2-3-24-15,3 3-17 0,-3-4-19 0,2-1-18 16,2 2-25-16,-3-3-27 0,-1 0-203 0,2 0-428 16,-3 0 190-16</inkml:trace>
          <inkml:trace contextRef="#ctx0" brushRef="#br0" timeOffset="185438.44">5444 12465 9 0,'0'0'238'0,"0"0"-8"0,-9-8-12 0,9 8-14 16,0 0-19-16,0 0-16 0,0 0-17 0,0 0-14 0,0 0-6 16,0 0-2-16,0 0-7 0,0 0-2 15,0 0-10-15,0 0 1 0,-8 22-6 0,8-22-3 16,0 0-5-16,0 16-4 0,0-16-8 0,0 9-3 0,0-9-6 15,3 12-2-15,-3-3-6 0,0-9-5 0,0 12-6 16,0-12-5-16,0 13 0 0,0-13-3 16,4 8-15-16,-4-8 7 0,1 10-7 0,-1-10 0 0,4 9-4 15,-4-9-2-15,5 6-7 0,-5-6 6 0,3 8-10 16,-3-8 3-16,4 8-4 0,-4-8 1 0,8 7-3 16,-8-7 2-16,5 4-4 0,-5-4 1 0,12 4-1 15,-6-4-3-15,-6 0-11 0,13 3-10 0,-13-3-15 16,15 0-10-16,-15 0-15 0,17 0-13 0,-9 0-18 15,-8 0-21-15,15-3-17 0,-15 3-16 0,17 0-13 0,-17 0-20 16,15 0-15-16,-5-4-31 0,-10 4-187 0,11-6-434 16,-5 0 192-16</inkml:trace>
          <inkml:trace contextRef="#ctx0" brushRef="#br0" timeOffset="186043.56">5701 12444 177 0,'8'-5'231'0,"-8"5"-20"0,0 0-11 0,0 0-19 0,6-6-12 15,-6 6-15-15,0 0-8 0,17 1-16 0,-17-1-8 16,0 0-2-16,12 5-7 0,-12-5-3 0,13 6-7 16,-8-5-2-16,-5-1-6 0,9 9-8 0,-9-9-8 15,8 6-9-15,-1 0-4 0,-2-2-9 0,-5-4-2 16,4 7-4-16,1-2-5 0,-5-5-6 0,3 9-2 15,-3-9-3-15,5 8-6 0,-5-8-3 0,4 8 0 0,-4-8-9 16,0 0 5-16,0 0-2 0,2 7-5 16,-2-7-7-16,0 0-1 0,0 0-1 0,0 0-1 15,0 0-4-15,0 0-9 0,0 0-14 0,0 0-4 0,0 0-4 16,0 0 3-16,0 0-5 0,17-15-1 0,-11 10-6 16,-6 5-1-16,5-12 2 0,1 5 1 0,-6 7 7 15,6-12-1-15,0 4 5 0,-2 2 4 0,-4 6 3 16,9-12 7-16,-6 5 10 0,-3 7 1 0,9-9 8 15,-9 9 5-15,8-7 3 0,-4 1 7 0,-4 6 1 16,10-6 2-16,-10 6 4 0,7-4-1 0,-7 4 2 16,9-4-1-16,-9 4-1 0,0 0-1 0,16-1-1 15,-16 1 1-15,0 0 1 0,14 1 5 0,-14-1 3 16,11 4 1-16,-11-4-2 0,9 6 4 0,-5-2-7 16,3 1 3-16,-7-5-6 0,11 8 3 0,-7-5-3 15,-4-3-1-15,8 9 0 0,-3-1-8 0,-5-8 0 16,6 8 2-16,0-6-3 0,-6-2-6 0,11 9 2 0,-8-3-4 15,-3-6 1-15,4 9-9 0,-4-9-10 0,5 6-11 16,-5-6-14-16,5 6-11 0,-5-6-17 16,0 0-15-16,0 0-13 0,0 9-14 0,0-9-17 0,0 0-12 15,0 0-19-15,0 0-30 0,0 0-30 0,0 0-185 16,0 0-425-16,0 0 188 0</inkml:trace>
          <inkml:trace contextRef="#ctx0" brushRef="#br0" timeOffset="186256.43">6181 12192 119 0,'0'0'222'0,"11"-2"-17"0,-11 2-6 0,0 0-16 16,23 5-8-16,-17-4-9 0,5 3-8 15,-5-1-9-15,2 1 1 0,2 4-12 0,-3-1-6 16,3-1-4-16,2 3-8 0,-7-1-11 0,7 1-2 0,-5 2-9 15,1-1-4-15,-2 2-10 0,2 0-2 0,-4 0-9 16,-2 2-6-16,0 2-7 0,2-1-4 16,-4 1-8-16,-6-2 0 0,4 1-9 0,-7 5 0 0,2-2-6 15,-5 0-8-15,2-2-12 0,-2 3-21 0,0-7-16 16,2 3-20-16,2-6-15 0,2 4-29 0,-6-4-28 16,1-1-25-16,5 1-26 0,3-3-26 0,3-6-48 15,-8 6-132-15,8-6-405 0,0 0 179 0</inkml:trace>
          <inkml:trace contextRef="#ctx0" brushRef="#br0" timeOffset="186722.4">6698 12405 101 0,'11'-4'164'0,"1"3"-7"0,5 0-9 0,-3-4-5 0,3 1-3 15,5 1-8-15,-5 0-9 0,4-1-3 0,4 2-2 16,-5-3-2-16,0-1-6 0,-3 1-7 0,3 0-5 16,0 1-5-16,2 1-3 0,-5 0-5 0,-3 1-6 15,1-2-9-15,2 0 2 0,0-1-8 0,0 3-3 16,0-3-4-16,-3 0-3 0,3 5-5 0,0-6-2 16,0 6-4-16,5-5 1 0,-1 1-3 0,-1 1-2 15,-8 0-3-15,7 1-6 0,-4-2-3 0,2 3 0 16,-3-2-3-16,3 1-1 0,-4-1-5 0,-1 2 0 15,2-1-3-15,-5 1-1 0,4-1-5 0,-13 2-3 16,15-3-10-16,-15 3-10 0,12 0-15 0,-12 0-14 16,0 0-9-16,11 2-7 0,-11-2-6 0,0 0-17 0,0 0-18 15,0 0-18-15,0 0-30 0,0 0-21 0,0 0-186 16,0 0-383-16,0 0 170 0</inkml:trace>
          <inkml:trace contextRef="#ctx0" brushRef="#br0" timeOffset="187136.44">7295 12226 70 0,'0'0'232'16,"0"0"-6"-16,0 0-18 0,0 0-18 0,-3-11-16 15,3 11-15-15,0 0-13 0,0 0-11 0,0 0-11 16,0 0-12-16,0 0-9 0,0 0-5 0,0 0-11 0,0 0-5 15,0 0-3-15,0 0-7 0,0 0-4 0,25 1-5 16,-25-1-6-16,0 0-3 0,0 0-3 0,12 6-3 16,-12-6-4-16,7 5-1 0,-7-5-4 0,7 6 0 15,-7-6-6-15,10 7-3 0,-10-7-4 0,4 6 2 16,-4-6-9-16,8 7 4 0,-8-7-1 0,9 6 0 16,-9-6-3-16,6 7 1 0,-6-7-2 0,5 7 0 15,-5-7-4-15,6 7 1 0,-6-7 2 0,6 7-1 16,-6-7 1-16,5 8-2 0,-5-8 3 0,4 9-3 15,-4-9 1-15,2 10-2 0,-2-10 0 0,0 9 4 16,0-9-5-16,0 0 1 0,-6 18 0 0,1-12 1 16,-5 3-2-16,3-1-2 0,-5 1 0 0,4 2-3 15,-4-5 0-15,0 3-3 0,2-1-10 0,-2 2-5 16,0-2-13-16,2 1-17 0,-2 1-17 0,4-3-16 16,-1 0-19-16,-3 2-17 0,7-4-15 0,-1 1-19 15,0-1-29-15,6-5-18 0,-11 9-201 0,11-9-423 0,0 0 186 16</inkml:trace>
          <inkml:trace contextRef="#ctx0" brushRef="#br0" timeOffset="187611.1">7675 12314 146 0,'0'0'230'0,"0"0"-15"16,0 0-18-16,0 0-22 0,0 0-15 0,0 0-16 15,0 0-17-15,0 0-12 0,0 0-7 0,0 0-8 16,0 0-7-16,0 0 0 0,0 0-6 0,0 0-8 16,0 0-1-16,0 0-5 0,12 21 0 0,-12-21-3 15,2 7-3-15,-2-7-4 0,6 11-3 0,-6-11-4 0,6 7-2 16,-6-7-3-16,5 9 0 0,-5-9-4 15,8 6-4-15,-1-3 0 0,-7-3-2 0,8 6 1 16,-8-6-3-16,14 2-4 0,-7-1-2 0,-7-1-4 0,17-1-1 16,-7 1 0-16,-10 0-11 0,24-5 5 0,-17 4-5 15,5-1-2-15,-1-3 1 0,0 0-1 0,1 1-1 16,0-1-3-16,-2-1 1 0,5 1-2 0,-3-1 1 16,-2 1-4-16,-3 0 4 0,3-2-1 0,-1-2-3 15,-1 3 0-15,-1 0 4 0,0-3 1 0,-3 3-6 16,-4 6 8-16,6-11 0 0,-4 4-4 0,-2 7-1 15,0 0 1-15,-8-17-4 0,8 17 0 0,-11-14-2 16,4 11-1-16,-3-1 2 0,-2 2-4 0,1 2 0 16,11 0-8-16,-23 2-8 0,8-1-10 0,1 0-12 0,1 1-10 15,-4 2-18-15,0 1-18 0,5 1-17 0,-5 1-21 16,0-1-19-16,3 3-27 0,-6 0-35 0,1 1-211 16,3-1-448-16,-4 0 198 0</inkml:trace>
        </inkml:traceGroup>
        <inkml:traceGroup>
          <inkml:annotationXML>
            <emma:emma xmlns:emma="http://www.w3.org/2003/04/emma" version="1.0">
              <emma:interpretation id="{AD9115E6-3DF5-4BC4-8C36-471DAE57B028}" emma:medium="tactile" emma:mode="ink">
                <msink:context xmlns:msink="http://schemas.microsoft.com/ink/2010/main" type="inkWord" rotatedBoundingBox="13693,13067 14699,12993 14751,13717 13746,13790"/>
              </emma:interpretation>
            </emma:emma>
          </inkml:annotationXML>
          <inkml:trace contextRef="#ctx0" brushRef="#br0" timeOffset="-193195.84">12514 12330 131 0,'0'0'178'0,"0"0"-7"0,0 0-8 0,0 0-10 16,21 11-1-16,-13-10-6 0,5-1-7 0,4 0-5 15,4 0-6-15,2 3-7 0,2-6-6 0,0 2-5 16,3 1-3-16,7-4-9 0,0 3-5 0,0 0-6 16,-7 1-10-16,-1-4-5 0,-2 2-6 0,0-1-7 15,1 2-7-15,-1 0-5 0,-3 0-7 0,-5 1-3 16,4-3 1-16,-4 3-8 0,0 0-4 0,-2 0-4 16,-2 0-2-16,0 0-11 0,-4 3-6 0,-9-3-13 15,19 0-10-15,-9 1-12 0,-10-1-7 0,15 0-12 16,-7 1-7-16,-8-1-6 0,13 0-10 0,-13 0-9 15,13-1-21-15,-13 1-17 0,11-4-17 0,-11 4-43 16,8-10-128-16,-3 4-333 0,0-1 147 0</inkml:trace>
          <inkml:trace contextRef="#ctx0" brushRef="#br0" timeOffset="-193532.78">12542 12124 138 0,'0'0'265'0,"0"0"-18"0,-6-6-19 16,6 6-18-16,0 0-19 0,0 0-17 0,0 0-17 15,0 0-14-15,0 0-15 0,0 0-10 0,19-11-9 16,-12 8-6-16,-7 3-8 0,24-1-3 0,-7 1-14 16,0-4-3-16,5 3-9 0,-1 1-3 0,4 1-7 15,-1-3-5-15,-1-1-5 0,2 1-4 0,2 0-7 16,-2-1 1-16,1 2-7 0,-1 1-3 0,0 0 2 16,-1-2-7-16,2-3-1 0,-3 4 1 0,1-1-2 15,-7-1-5-15,1 2-1 0,-1 1-1 0,1-2-2 0,-2 1-2 16,-2-1-1-16,1 2-3 0,-3-2-9 15,1 2-4-15,0-2-16 0,-13 2-3 0,19 0-14 0,-19 0-11 16,13 0-13-16,-13 0-11 0,12 3-6 0,-12-3-10 16,7 3-13-16,-7-3-16 0,0 0-13 0,0 10-18 15,0-10-37-15,0 0-143 0,0 0-359 0,-17 11 160 16</inkml:trace>
          <inkml:trace contextRef="#ctx0" brushRef="#br0" timeOffset="-192742.42">13206 11914 59 0,'0'0'207'15,"-17"0"-19"-15,17 0-10 0,-16 2-19 0,16-2-13 16,-13 2-12-16,13-2-11 0,-13 1-11 0,13-1-13 16,-9 1-7-16,9-1-9 0,0 0-9 0,0 0-11 15,-12 5-2-15,12-5-9 0,0 0 3 0,0 0-3 16,0 0-4-16,0 0-1 0,0 0-1 0,0 0-3 15,18 16-3-15,-9-12 1 0,5-2-8 0,-3 3 1 16,5 0 2-16,-3 0-1 0,3-5-3 0,3 6 0 16,-3-3 1-16,1 0-2 0,1 1-1 0,-1 1 0 15,-1-1 1-15,4 2-3 0,-9-1-2 0,6-1-2 16,-3 2-3-16,-3 0-2 0,1 0-1 0,2-4 1 16,-6 2-6-16,4 2 1 0,-5 1-1 0,-1-1-2 0,3-2-5 15,-1 2 2-15,-8-6 0 0,11 11 2 0,-6-7-3 16,0 2 4-16,0 2 1 0,-2 0 5 15,1 0-1-15,-3 4 1 0,0-3 1 0,-1 4-3 0,0-1 0 16,0 0 4-16,-2 5-7 0,-5 2 2 0,-2-1-3 16,0 1 2-16,-5 2-3 0,2 0 0 0,-6 5 0 15,-3 1 0-15,2 3-7 0,-4-2-15 0,-1-3-18 16,2 0-17-16,1 2-15 0,-1 0-16 0,1-1-25 16,4-6-28-16,1-1-14 0,-3-1-29 0,2 2-47 15,1 0-118-15,0-3-368 0,4-1 163 0</inkml:trace>
        </inkml:traceGroup>
        <inkml:traceGroup>
          <inkml:annotationXML>
            <emma:emma xmlns:emma="http://www.w3.org/2003/04/emma" version="1.0">
              <emma:interpretation id="{6A8BB536-D8C2-4878-B9EE-70F2BFD668E2}" emma:medium="tactile" emma:mode="ink">
                <msink:context xmlns:msink="http://schemas.microsoft.com/ink/2010/main" type="inkWord" rotatedBoundingBox="15755,12476 17903,12319 17967,13207 15820,13364"/>
              </emma:interpretation>
            </emma:emma>
          </inkml:annotationXML>
          <inkml:trace contextRef="#ctx0" brushRef="#br0" timeOffset="-191578.53">14695 11883 64 0,'0'0'214'0,"0"0"-19"0,0 0-9 0,0 0-15 0,0 0-11 16,0 0-13-16,0 0-13 0,-17 27-18 15,16-18-3-15,-5-2-4 0,3 4-9 0,0 2-7 16,-1-1-6-16,1-1-6 0,-1 3-12 0,3 1-5 0,0-2-7 15,-3 1-2-15,3 0-7 0,-3-2 1 0,2 0-6 16,-3-1 0-16,1 1-10 0,3-3-2 0,1 5 0 16,-4-7-3-16,4-7-6 0,-3 16-1 0,3-7-3 15,-4-2 2-15,4-7-4 0,-1 15 1 0,-3-9-4 16,4-6 2-16,-2 9-3 0,2-9 2 0,0 0 0 16,-4 10 3-16,4-10-8 0,0 0 4 0,0 0-4 15,0 0-5-15,0 0-4 0,0 0-7 0,0 0-6 16,0 0-2-16,2-41-6 0,1 30-1 0,1-3 1 15,1 1-3-15,2-7 4 0,0 3-3 0,3-4-3 16,1 2 5-16,1 0 0 0,0 1 0 0,2 0 3 0,2 2 5 16,-3-2-1-16,4 2 3 0,0 3 8 15,0-3 3-15,0 2 3 0,3 2 7 0,-3 0 2 0,0 2 9 16,-4 2 2-16,1-1 3 0,-2 2-1 0,-2 1-2 16,-2 0 0-16,0 3-4 0,0-1-8 0,-8 4 1 15,9-5 1-15,-9 5-5 0,11-1 0 0,-11 1 3 16,0 0 3-16,15 7-1 0,-10-2 3 0,-5-5 5 15,7 13-1-15,-2-6 2 0,-3 2 1 0,3 2 2 16,0 1 1-16,0 1-4 0,-2 1 2 0,1 0-1 16,1 2-3-16,-2-2-5 0,-2 3 2 0,2 3 2 15,-1-2-4-15,-2-2 2 0,3-1-5 0,-2 7 2 0,2-3-4 16,-3-2-2-16,0-2 2 0,0-1 1 16,0 0-4-16,0-1-1 0,-2 2-11 0,1-3-9 15,0-1-13-15,-2-4-14 0,1 6-19 0,-5-2-15 0,3-3-18 16,4-8-22-16,-5 14-14 0,5-14-13 0,-5 4-21 15,5-4-42-15,0 0-137 0,0 0-370 16,0 0 164-16</inkml:trace>
          <inkml:trace contextRef="#ctx0" brushRef="#br0" timeOffset="-190932.28">15166 11455 93 0,'0'0'168'0,"0"0"-13"0,-2-14-6 0,2 14-7 16,0 0-10-16,3-17-9 0,-3 17-9 15,4-9-11-15,-4 9 4 0,5-10-2 0,-2 4-18 0,-3 6 3 16,6-11-10-16,0 5 2 0,0 1-6 0,3 0-2 15,-2-1-5-15,2 0 0 0,-1 1-3 0,2-1-5 16,2 1-3-16,-3 0 1 0,-1 1-4 0,0-1-5 16,-2 2-6-16,-6 3-6 0,12-4-7 0,-12 4 3 15,12-4-4-15,-12 4-4 0,12 6-6 16,-12-6 3-16,8 5-2 0,-6 0-1 0,-2-5-4 0,5 15 3 16,-1-8-2-16,-4-7 4 0,0 19-3 0,0-8-1 15,0 1 1-15,0 0 0 0,-2 3-1 0,-1-2 2 16,-1 3-3-16,-1 2-2 0,-2-3 0 0,2 0 1 15,-1 5-5-15,-2-3 4 0,0-2-4 0,1 3 1 16,1-4-4-16,-1 0 2 0,-2 0-3 0,3 0 1 0,-1-2-3 16,1-2-5-16,-1 3 8 0,2-5-3 0,1-1-3 15,0 2 7-15,4-9-6 0,-4 14 1 0,3-8 0 16,1-6 3-16,0 0-3 0,-3 12 4 0,3-12-3 16,0 0 2-16,11 10-1 0,-2-8 2 0,-9-2-5 15,18 2 3-15,-5-2-2 0,3 0 3 0,-2 0-6 16,2 0 0-16,0-2-17 0,-1 0-16 0,2 2-17 15,-1 0-16-15,6 0-18 0,-7 2-18 0,0 0-18 16,-4-1-16-16,0 0-21 0,-1-1-12 0,-1 5-184 16,-9-5-383-16,14 5 169 0</inkml:trace>
          <inkml:trace contextRef="#ctx0" brushRef="#br0" timeOffset="-190639.96">15623 11932 26 0,'0'0'191'0,"0"0"-7"15,12 0-6-15,-12 0-8 0,9 3-10 0,-9-3-6 16,16 2-8-16,-16-2-7 0,20-2-6 0,-6 2-11 16,0-1-5-16,3-1-7 0,0 2-8 0,6-1-9 15,-1-1-1-15,1 2-10 0,2-3-1 0,0 0-6 16,2-1-10-16,2 1-2 0,-1 1-7 0,-2-2-8 15,0 2-5-15,-1 1-2 0,-3-2-6 0,2 3-3 16,-7-2-3-16,-4 2-3 0,0-1-9 0,1-2-7 16,-5 3-13-16,-9 0-10 0,16 0-12 0,-16 0-9 0,13 0-8 15,-13 0-19-15,0 0-27 0,8-3-38 16,-8 3-33-16,0 0-46 0,0 0-139 0,-5-16-373 16,5 16 164-16</inkml:trace>
          <inkml:trace contextRef="#ctx0" brushRef="#br0" timeOffset="-190243.61">15991 11715 39 0,'0'0'236'0,"-11"9"-16"0,11-9-18 0,-8 8-13 15,5-1-9-15,3-7-14 0,-11 18-5 0,6-7-8 16,1 3-9-16,-1-2-10 0,-2 0-10 0,-1 3-14 15,2 0-5-15,-2 0-9 0,3-1-10 0,-2 7-8 16,1-6-8-16,0 3-4 0,0-3-10 0,-2-2-2 16,1 8-6-16,2-6-6 0,0 0-5 0,1 4-1 15,-1-6-5-15,1 2-10 0,-1-5-13 0,3 1-17 16,-2-4-14-16,2 1-24 0,2-8-24 0,-5 13-16 0,5-4-13 16,0-9-9-16,0 0-6 0,0 0-31 15,6 10-49-15,-6-10-137 0,0 0-360 0,22-15 160 0</inkml:trace>
          <inkml:trace contextRef="#ctx0" brushRef="#br0" timeOffset="-189891.56">16405 11693 218 0,'0'0'231'0,"0"0"-27"16,0 0-17-16,0 0-20 0,0 0-14 0,11 11-12 0,-11-11-4 15,0 10-6-15,0-10-13 0,0 12-6 16,0-12-6-16,-4 15-10 0,2-5-8 0,2-10-4 16,-1 16-7-16,-3-7-10 0,2 3-2 0,-1-4-6 0,-2 1-6 15,3 1-3-15,0-1-8 0,-2-2-4 16,4-7-4-16,-5 15-1 0,3-9-4 0,2-6-1 16,-5 13-4-16,4-5 0 0,1-8-7 0,-5 6 0 0,5-6-5 15,0 0 3-15,0 0-2 0,-4 9-4 0,4-9-11 16,0 0-1-16,0 0-14 0,0 0-1 0,0 0-6 15,0 0-1-15,0 0-15 0,6-33 4 0,-1 24-7 16,1-3 2-16,-1-3 1 0,3 5-4 0,1-5-2 16,3-3 8-16,-2 4 2 0,-1 0 2 0,7-2 6 15,0-1 5-15,2 1-1 0,-4 5 7 0,6-1 6 16,-8 4 9-16,2-2 6 0,2 2 8 0,-4 2-1 16,1 0 3-16,-4 3 3 0,0 0 6 0,5 3 1 15,-14 0 2-15,19 0-4 0,-8 3 8 0,-3 0 0 16,4 3 1-16,-3-1 2 0,-2 2 4 0,1 1-2 15,-1 0 1-15,1 3-3 0,-1-1-2 0,-2 2-5 16,2-2 2-16,-4 3-6 0,0-1 3 0,1-1-6 16,-4 5 2-16,1-1-4 0,-2 3 0 0,-3-3-11 0,1 6-21 15,-2-8-24-15,0 2-34 0,2-2-28 16,-6 6-35-16,3-7-47 0,-5 6-212 0,3-7-429 0,-1 3 190 16</inkml:trace>
        </inkml:traceGroup>
        <inkml:traceGroup>
          <inkml:annotationXML>
            <emma:emma xmlns:emma="http://www.w3.org/2003/04/emma" version="1.0">
              <emma:interpretation id="{992DFD03-BE00-4C86-97C7-113AEC9ECC41}" emma:medium="tactile" emma:mode="ink">
                <msink:context xmlns:msink="http://schemas.microsoft.com/ink/2010/main" type="inkWord" rotatedBoundingBox="18601,12234 20744,12078 20804,12901 18661,13057"/>
              </emma:interpretation>
            </emma:emma>
          </inkml:annotationXML>
          <inkml:trace contextRef="#ctx0" brushRef="#br0" timeOffset="-189196.58">17430 11604 59 0,'0'0'261'16,"0"0"-25"-16,0 0-21 0,0 0-24 0,0 0-15 0,0 0-20 15,0 0-12-15,0 0-11 0,0 0-4 0,21-10-4 16,-10 9-7-16,2 1-2 0,4-1-4 15,1-2-6-15,6 1-3 0,-1-2-6 0,3 0-4 0,0-1-9 16,1 2-10-16,-1-1 1 0,1-1-6 0,1 0-8 16,-4 3-7-16,0-3 1 0,-2 1-8 0,-1-1-5 15,-4 4-5-15,3-2-2 0,-6 0-4 0,-1 0-5 16,2 2-1-16,-8 1-6 0,-7 0 2 0,21-1-5 16,-13 1-1-16,-8 0-10 0,15-1-7 0,-15 1-12 0,11 0-15 15,-11 0-12-15,0 0-15 0,12 2-12 16,-12-2-18-16,0 0 2 0,4 7-14 0,-4-7-14 15,0 0-13-15,0 0-20 0,0 0-17 0,-12 18-52 0,6-15-141 16,-2 4-383-16,-3-1 170 0</inkml:trace>
          <inkml:trace contextRef="#ctx0" brushRef="#br0" timeOffset="-188929.95">17479 11773 127 0,'0'0'217'0,"0"0"-9"0,0 0-7 0,18 6-13 15,-18-6-9-15,18 3-10 0,-2-6-11 0,5 3-6 16,2 0-9-16,4-3-7 0,-4 3-13 0,2-3-5 16,2-1-9-16,-2 2-12 0,3 1-7 0,-3 1-5 15,-2-4-14-15,1 3-8 0,-9 1-6 0,4 0-4 0,-4-1-16 16,0-2-14-16,-1 3-20 0,-5 0-19 15,-9 0-16-15,21 0-19 0,-14 3-16 0,-7-3-17 0,15 0-13 16,-15 0-23-16,10 1-13 0,-10-1-16 0,0 0-40 16,15-4-123-16,-15 4-337 0,11-3 149 15</inkml:trace>
          <inkml:trace contextRef="#ctx0" brushRef="#br0" timeOffset="-188251.29">18436 11378 216 0,'0'0'220'0,"0"0"-15"0,0 0-19 0,0 0-11 16,0 0-14-16,0 0-9 0,-24 19-11 15,20-7-8-15,3 3-3 0,1-1-8 0,-1 1-11 16,1 0-5-16,-3 5-8 0,6-1-5 0,-2 2-10 0,3 0-4 15,-3 1-4-15,2-1-2 0,2 0-8 0,0-2 0 16,0 2-7-16,5-2-4 0,-3 2-3 16,4-1-3-16,-2-1-6 0,1-3-2 0,0-1-1 0,-1-2-1 15,5 4 3-15,0-1-2 0,-2-7 1 0,8 4 1 16,-7-4-3-16,1-3 5 0,2 2-11 0,8-4 0 16,-1 0-3-16,3-2-2 0,-5-1 0 0,3-2-4 15,-1-2-8-15,3 2 4 0,-2-5-2 0,-2 1-1 16,3-1-3-16,-3-3 0 0,2 0 0 0,1-4 2 15,3-3-8-15,-3 4 6 0,3-9-12 0,0 0-7 0,-4-1-6 16,-2-2-2-16,2-1-11 0,-5 0-4 16,-3 4 0-16,2-6-2 0,-5-4-5 0,-2 1-2 15,-2-1 3-15,-3 1 3 0,-4 6 0 0,-2-1 2 0,-2 1 3 16,-1-1-1-16,-4 3 6 0,-3-1 1 0,0 0 2 16,-4 1 1-16,0 1 3 0,-10-3 2 15,2 0-1-15,1 8 3 0,-8-4-5 0,-1 2 6 0,-1 3-2 16,-1 1 4-16,8 5-1 0,-10-2 3 0,2 3 1 15,3 3-3-15,-5 3 1 0,-1 1 2 0,1 3-3 16,8-1 2-16,-3 4-6 0,6 1 11 0,-1 2-4 16,-3 0 2-16,2 2-1 0,-1 2-1 0,4 2-11 15,-5 5-9-15,6-5-11 0,2 3-10 0,1 2-13 16,-2-2-15-16,4 3-18 0,1 0-20 0,1 1-26 16,0-1-30-16,2 0-196 0,1-4-393 0,0 2 173 15</inkml:trace>
          <inkml:trace contextRef="#ctx0" brushRef="#br0" timeOffset="-187948.44">19494 10980 216 0,'0'0'202'0,"0"0"-12"0,-22 1-10 0,22-1-11 16,-19 8-13-16,7 1-5 0,0-2-14 0,-2 6-4 15,-1 1-7-15,2 4-10 0,-2 1-6 0,-1 1-6 0,-1 6-3 16,3 1-5-16,3-3-3 0,-1 4-4 16,2 3-10-16,2 2-2 0,1-2-5 0,2 5-4 0,1-1-8 15,2-2-1-15,2 1-8 0,-3 0-4 0,6-9-4 16,-1 7-1-16,2-9-5 0,4 2-2 0,-1-4-2 16,3-4-3-16,-3-1-3 0,8 1-2 0,-3-1-2 15,-1-5-6-15,0-3-14 0,2 3-16 0,0-6-17 16,3 0-24-16,2 1-22 0,-1-3-19 0,0-1-28 15,6-2-22-15,0-5-30 0,1-1-48 0,-2 0-155 16,3-5-408-16,0-1 180 0</inkml:trace>
        </inkml:traceGroup>
        <inkml:traceGroup>
          <inkml:annotationXML>
            <emma:emma xmlns:emma="http://www.w3.org/2003/04/emma" version="1.0">
              <emma:interpretation id="{FEC95394-15E2-4EC2-836B-34A8C58F881E}" emma:medium="tactile" emma:mode="ink">
                <msink:context xmlns:msink="http://schemas.microsoft.com/ink/2010/main" type="inkWord" rotatedBoundingBox="21121,11913 22412,11819 22500,13025 21209,13119"/>
              </emma:interpretation>
            </emma:emma>
          </inkml:annotationXML>
          <inkml:trace contextRef="#ctx0" brushRef="#br0" timeOffset="-187442.56">19961 11430 183 0,'0'0'270'0,"0"0"-24"15,4-9-27-15,-4 9-23 0,0 0-21 16,0 0-17-16,0 0-15 0,0 0-10 0,0 0-12 0,0 0-11 16,0 0-6-16,5 21-8 0,-5-21-9 0,2 15-4 15,-1-7-8-15,-1 1-2 0,3-1-11 0,-3-8-6 16,0 18-3-16,0-5-6 0,1-7-5 0,-1-6-1 16,-1 18-7-16,2-9-1 0,-1 0-4 0,0-9-1 15,0 16-3-15,0-16-5 0,0 12-1 0,0-12-1 16,0 10-2-16,0-10-1 0,0 0 1 0,0 0 2 15,-1 11 1-15,1-11-5 0,0 0-3 0,0 0-5 16,0 0-3-16,0 0-7 0,0 0-8 0,9-27-4 16,-4 15-11-16,-1-3-5 0,1 2 0 0,2-7-3 15,-1 5-1-15,3-5 1 0,-1-1-4 0,0 1-4 16,1-1 3-16,2 3 5 0,-2-2-4 0,1 1 5 0,1 1 9 16,-1 0 7-16,-3 4 3 0,3 3 8 0,-3 0 12 15,1-1 4-15,-2 2 2 0,3 2 2 0,-2-1-5 16,-2 5 5-16,1-2 3 0,-6 6-1 15,12-7-3-15,-5 2 1 0,-7 5-1 0,12 0 1 0,-12 0-3 16,13 5 1-16,-13-5 3 0,13 8 4 0,-9-2 6 16,5 3 1-16,-4 1-5 0,0 2 5 0,-1-1-2 15,1 2 8-15,1-3-3 0,-2 6-3 0,1-2 1 16,-3-1-1-16,2 1-7 0,-2 2 3 0,2-1 0 16,-2-2-2-16,2 2-2 0,-1-4-1 0,-1 1-2 15,0 2-2-15,-1-2-1 0,2-3-8 0,-1 0-8 16,-2-9-12-16,1 16-24 0,2-11-16 0,-3-5-11 15,3 13-24-15,1-6-16 0,-4-7-26 0,5 8-31 16,-5-8-43-16,9 0-172 0,-9 0-411 0,0 0 183 0</inkml:trace>
          <inkml:trace contextRef="#ctx0" brushRef="#br0" timeOffset="-186777.74">20498 10830 188 0,'0'0'234'0,"-5"-11"-7"0,5 11-18 16,-5-7-15-16,5 7-19 0,-4-9-16 0,4 9-8 15,0 0-16-15,0 0-11 0,3-16-15 0,-3 16-10 16,4-6-12-16,-4 6-4 0,13-5-8 0,-7 1-4 16,-6 4-11-16,15-3-2 0,-9 1-6 0,-6 2-11 0,17-1 1 15,-6 1-1-15,-11 0-7 0,17 4-1 0,-10-2-9 16,1 2-4-16,0 1 2 0,-1 0-2 15,-1 0-3-15,-1 1 0 0,-5-6-4 0,7 10 2 0,-3-4-1 16,-4-6 0-16,4 14-3 0,-4-7 4 0,0-7 2 16,-3 13 1-16,3-13-2 0,-5 14 0 0,2-8 0 15,3-6 2-15,-6 12-6 0,1-5 2 0,-1 1-5 16,6-8 3-16,-10 10-3 0,7-4 3 0,-2 0-7 16,5-6 1-16,-6 11 1 0,6-11 0 0,-8 7-2 15,8-7 0-15,-2 10-2 0,2-10 1 0,0 0 0 16,0 0 0-16,0 0-4 0,0 0 5 0,7 16-1 15,-7-16 0-15,10 6 0 0,-3-3-1 0,2-1 0 16,0 1-1-16,2 0 0 0,0-2 2 0,0 2-4 16,1-3 5-16,-2 2-4 0,-1 2 2 0,0-2-5 15,2 2 1-15,-3 0-1 0,0 1-2 0,1-3 1 16,-3 2-1-16,-1 2 0 0,-5-6 4 0,11 12-3 0,-8-6 0 16,-3-6-1-16,3 12 5 0,-1-5-3 0,-2-7 9 15,0 0 4-15,-8 17 1 0,1-13 0 0,-3 4 5 16,-1 0-4-16,0-2-2 0,-5 0 0 0,3-1-4 15,-4 1 0-15,-3 1 2 0,5-3-2 0,-2 1-2 16,0-2-9-16,2 3-10 0,-2-4-13 0,6 2-16 0,-4-1-22 16,6 0-15-16,-1 0-21 0,10-3-14 15,-16 4-20-15,16-4-24 0,-9-3-35 0,9 3-191 16,0 0-415-16,0 0 184 0</inkml:trace>
          <inkml:trace contextRef="#ctx0" brushRef="#br0" timeOffset="-186410.91">21127 10791 209 0,'0'0'198'0,"0"0"-20"0,0 0 2 16,0 0-4-16,13 24-12 0,-6-11 0 0,-1 1-3 16,5 7-4-16,1 0-12 0,2 9-11 0,-2 4-10 0,0 1-6 15,-5 5-11-15,0-1-8 0,-1 1-9 16,-2 2-8-16,-4 2-10 0,-1 3-4 0,-9 9-9 15,-6-1-5-15,2-12-1 0,-10 16-4 0,-7-5-14 0,1-4-18 16,-8-3-27-16,-2 0-25 0,-7-3-26 0,2-2-23 16,-8 2-24-16,2-5-17 0,2 0-27 15,11-11-33-15,-13 10-171 0,13-11-385 0,3-2 171 0</inkml:trace>
        </inkml:traceGroup>
      </inkml:traceGroup>
    </inkml:traceGroup>
    <inkml:traceGroup>
      <inkml:annotationXML>
        <emma:emma xmlns:emma="http://www.w3.org/2003/04/emma" version="1.0">
          <emma:interpretation id="{48119C29-7D2F-4AAA-9023-9CA1F7AB8F19}" emma:medium="tactile" emma:mode="ink">
            <msink:context xmlns:msink="http://schemas.microsoft.com/ink/2010/main" type="paragraph" rotatedBoundingBox="13617,14522 27793,13498 27880,14710 13705,157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44B6E31-2284-4D4B-8EB5-2C406EC74BEF}" emma:medium="tactile" emma:mode="ink">
              <msink:context xmlns:msink="http://schemas.microsoft.com/ink/2010/main" type="line" rotatedBoundingBox="13617,14522 27793,13498 27880,14710 13705,15734"/>
            </emma:interpretation>
          </emma:emma>
        </inkml:annotationXML>
        <inkml:traceGroup>
          <inkml:annotationXML>
            <emma:emma xmlns:emma="http://www.w3.org/2003/04/emma" version="1.0">
              <emma:interpretation id="{C13C7E0A-4D65-439B-A22C-AE22A9FD6899}" emma:medium="tactile" emma:mode="ink">
                <msink:context xmlns:msink="http://schemas.microsoft.com/ink/2010/main" type="inkWord" rotatedBoundingBox="13625,14624 15433,14493 15508,15535 13700,15665"/>
              </emma:interpretation>
            </emma:emma>
          </inkml:annotationXML>
          <inkml:trace contextRef="#ctx0" brushRef="#br1" timeOffset="-107621.26">12705 13696 143 0,'0'0'161'0,"0"0"-7"0,0 0-13 16,0 0-2-16,0 0-7 0,0 0-3 0,-2-12 4 15,2 12-4-15,0 0-3 0,0 0 1 0,0 0-3 16,0 0-5-16,0 0-13 0,0 0-9 0,0 0-9 15,0 0-11-15,0 0-7 0,0 0-8 0,0 0-6 16,0 0-3-16,0 0-2 0,0 0 1 0,-22 21 10 16,15-9-17-16,-3 0 0 0,1 5-2 0,-2 4-1 15,0 0 2-15,-1 0-3 0,0 1-3 0,0 1-2 16,1-3-4-16,0 4-1 0,-1 4-2 0,-1 5-3 0,3-4 4 16,2-5-5-16,-1-3-4 0,-2 0-1 15,5 0-2-15,-1-1-1 0,1-1 0 0,2-5-3 16,-1-5-1-16,2 1-1 0,-2-1 0 0,5-9-2 0,-4 11 0 15,3-4 0-15,1-7 1 0,-4 9 2 0,4-9 1 16,0 0-3-16,0 0-3 0,0 0 0 0,0 0-1 16,0 0-1-16,0 0-7 0,0 0-6 15,13-33-4-15,-7 19-8 0,3-7-12 0,3-9-8 0,-1 8-9 16,4-11-8-16,0-1-6 0,4 0-6 0,-3-2-3 16,4 5 3-16,-2-5 2 0,0 3 0 0,-2-2 11 15,-2 1 3-15,3 6 4 0,-6 5 7 0,-1 1 4 16,-1 0 7-16,0 2 9 0,-3 7 4 0,-1-2 7 15,-1 2 10-15,-2 5 12 0,1-1 6 0,1 3 2 16,-4 6-2-16,4-10-2 0,-4 10-1 0,3-8-1 16,-3 8-4-16,0 0 0 0,0 0-3 0,0 0 5 15,0 0 2-15,0 0 2 0,0 0-2 0,0 0 4 16,-8 33 3-16,5-21 5 0,3 3 0 0,-3 3 0 16,5 3 0-16,-1 4 4 0,3-3 2 0,3 1 2 0,-2-1 0 15,1 0-1-15,3 3 2 0,1-3-2 16,4 5-1-16,-1-4-1 0,-1-2 0 0,4-1-2 15,-3 0-2-15,0 0-1 0,1-2 2 0,-2 1-9 0,0-2 0 16,-1-5 1-16,-2 1-3 0,1-1-3 16,1-2 1-16,0 1 2 0,-3-1-4 0,0-2-2 0,-1 2-1 15,0-3-8-15,-2-2-20 0,-5-5-15 0,8 11-18 16,-3-6-22-16,-5-5-20 0,5 6-24 0,-5-6-20 16,0 0-24-16,6 6-29 0,-6-6-214 0,0 0-438 15,0 0 193-15</inkml:trace>
          <inkml:trace contextRef="#ctx0" brushRef="#br1" timeOffset="-107379.67">12553 13989 87 0,'-7'-5'228'0,"7"5"-25"0,0 0-16 15,0 0-19-15,13-12-19 0,-1 7-12 0,4 0-13 16,7-1-14-16,1-2-7 0,10 1-9 0,1 1-14 16,1 0-4-16,-10 1-9 0,9-1-9 0,-10 5-9 0,0-2-20 15,1 0-16-15,-9 0-23 0,4 0-16 0,-4 1-17 16,0 2-27-16,-2-2-15 0,-2 0-24 16,-1 1-25-16,0-2-114 0,-5 0-268 0,-7 3 119 15</inkml:trace>
          <inkml:trace contextRef="#ctx0" brushRef="#br1" timeOffset="-106987.7">13186 13467 84 0,'0'0'207'0,"0"0"3"16,1 28-13-16,-1-8-2 0,-1 2-4 0,1 3-8 15,0 6-9-15,1 2-7 0,3-2-7 0,-4 2-13 16,2-6-7-16,-2 6-9 0,4-1-11 0,2 0-11 16,-6-9-3-16,1 2-9 0,3 5-11 0,-2 2-9 15,1-9-7-15,0-2-2 0,-1 0-12 0,0 1-4 16,-2-6-5-16,1-1-5 0,-1-3-8 0,1 1-25 0,-1 1-23 16,3-3-31-16,-7 0-28 0,4-11-29 15,-1 13-38-15,1-13-29 0,1 9-39 0,-1-9-194 16,0 0-435-16,0 0 193 0</inkml:trace>
          <inkml:trace contextRef="#ctx0" brushRef="#br1" timeOffset="-106687.97">13651 13744 78 0,'0'0'212'0,"0"0"-8"15,0 0-18-15,0 0-16 0,-31 6-13 0,16-2-10 0,1 4-11 16,0-1-10-16,-1 1-12 0,-6 2-5 0,7-2-7 16,-7 1-13-16,9 0-5 0,-6 3-8 0,5-6-3 15,1 3-6-15,0-1-10 0,2 0-6 0,3-2-2 16,-2 0-6-16,6 0-5 0,3-6-5 0,-9 10 1 16,9-10-6-16,-2 8 0 0,2-8-4 0,0 0 0 15,4 14-6-15,-4-14 2 0,10 6-1 0,-3-2-5 16,3-2 0-16,1 3-5 0,2-5 4 0,0 1-2 15,0 1-2-15,1-2 2 0,-1-2 0 0,2 2 1 16,-2 0 2-16,0 2 4 0,-3-2-1 0,3 0 4 16,-4 3-3-16,-9-3 0 0,19 3-3 0,-13 0 1 15,-6-3-1-15,12 4 1 0,-5-1 0 0,-7-3 4 16,7 9 0-16,-7-9 0 0,4 10 3 0,-4-10 1 16,-2 12-3-16,2-12 1 0,-13 16-5 0,2-6-1 15,1 0 2-15,-3-2-3 0,-2 2-1 0,1 0-4 16,1-3-9-16,-7 6-14 0,8-6-16 0,-1-1-16 15,2 2-23-15,0-2-25 0,-1-2-24 0,6 0-25 16,-1 0-25-16,7-4-23 0,-13 4-188 0,13-4-408 0,0 0 182 16</inkml:trace>
          <inkml:trace contextRef="#ctx0" brushRef="#br1" timeOffset="-106378.29">13705 14003 187 0,'0'0'224'0,"11"2"-13"0,-11-2-14 0,16 4-16 16,-8 1-16-16,1-4-13 0,3 4-8 0,-2-1-13 16,-2-2-6-16,8 3-8 0,-2-4-4 0,2 3-8 15,1-2-1-15,-3-1-5 0,2 2-7 0,0-3-8 16,1 0-6-16,-3-3-8 0,3 2-7 0,0 1-3 16,-1-5-8-16,-2-1-5 0,2 3-1 0,-2-4-5 15,2-1-2-15,-3 2-6 0,1-7-2 0,-5 5-2 16,2-1-1-16,-5-1-3 0,4 0-4 0,-9 2 2 15,4-3-8-15,-5-3 3 0,0 6-6 0,-5-5-3 16,2 6-2-16,-5-1-4 0,2 0-2 0,-5 0-6 16,0 2-2-16,-2 0-7 0,0 2-6 0,-4 0-10 15,1 3-7-15,-1 1-8 0,-1 1-15 0,-2 0-13 16,-2 3-15-16,-1 5-7 0,1-4-27 0,5 1-23 16,3 0-33-16,1-1-200 0,-3 1-408 0,3-1 180 15</inkml:trace>
          <inkml:trace contextRef="#ctx0" brushRef="#br1" timeOffset="-103751.33">14275 14048 49 0,'0'0'217'0,"0"0"-12"0,0 0-16 0,0 0-15 0,-16 37-17 16,8-24-17-16,2 1-7 0,-6 5-17 0,1 0-10 16,0 3-10-16,-1 1-11 0,-1-2-8 0,0 0-5 15,1-1-16-15,-5 10-11 0,1-9-22 0,3 1-22 16,1-1-23-16,2 0-28 0,-2-3-27 0,6 2-32 16,-4-5-54-16,1-4-91 0,3-3-274 0,-2 0 121 15</inkml:trace>
        </inkml:traceGroup>
        <inkml:traceGroup>
          <inkml:annotationXML>
            <emma:emma xmlns:emma="http://www.w3.org/2003/04/emma" version="1.0">
              <emma:interpretation id="{BEF3127B-471F-4A4B-9586-376EA0F866F3}" emma:medium="tactile" emma:mode="ink">
                <msink:context xmlns:msink="http://schemas.microsoft.com/ink/2010/main" type="inkWord" rotatedBoundingBox="16255,14566 18393,14412 18439,15046 16301,15200"/>
              </emma:interpretation>
            </emma:emma>
          </inkml:annotationXML>
          <inkml:trace contextRef="#ctx0" brushRef="#br1" timeOffset="-104291.24">15073 13784 27 0,'0'0'215'0,"0"-11"-4"0,0 11-10 0,0 0-9 0,0-15-11 16,0 15-7-16,0 0-13 0,0-8-10 0,0 8-14 15,0 0-14-15,0 0-10 0,0 0-17 0,0 0-8 16,0 0-9-16,0 0-4 0,0 0-11 0,0 0 1 16,0 0 0-16,19 20-6 0,-17-11-2 0,3-1-5 15,1 3-1-15,0 1 0 0,1 0-11 0,-2 1 3 16,2 1-8-16,0 1 0 0,-3-2-2 0,2 2-2 16,1 1-4-16,-4-4-6 0,1 3 1 0,-1-3 0 15,0 0-7-15,0-3 3 0,1 1-3 0,-4-4-3 16,0-6 0-16,1 15 2 0,2-8-4 0,-3-7 0 15,1 11-1-15,-1-11 0 0,0 9-1 0,0-9 3 16,0 0-5-16,0 0 5 0,0 0 0 0,0 0-1 16,2 10 1-16,-2-10-3 0,0 0 1 0,0 0-8 15,0 0-6-15,0 0-7 0,0 0-5 0,-6-40-7 16,10 31-5-16,-2-6 0 0,-1-1 1 0,3 1-3 0,4-6-3 16,-1 2 0-16,3 2 3 0,-3-2 1 0,3 1 4 15,0-1 0-15,-5 5 4 0,6-2 3 16,-5 2 0-16,2 1 1 0,1 3 1 0,-1-3 5 0,1 1-1 15,-2 2 9-15,2 1 2 0,-4 1 0 0,4 4 3 16,-2-5 2-16,-1 6 1 0,1-3 4 16,-1 3-10-16,-6 3 7 0,12-5-2 0,-12 5-3 0,13 1 3 15,-13-1 1-15,9 4 4 0,-2 2 4 0,-2 4 1 16,2-1 4-16,1 5 2 0,-6-1 5 0,3 1-2 16,-1 1-4-16,2-1-2 0,-2 1 1 0,-1 0-4 15,3 3 3-15,-4-3-4 0,6 5 2 0,-5-6-3 16,2-1 1-16,0-1-1 0,-2 1 0 0,2-3-4 15,0 1 2-15,-1-4 0 0,1 2 3 0,1-5 0 0,1 0-4 16,-7-4 0-16,17 4 0 0,-6-4 0 16,2-1-2-16,3-2 0 0,-2-1-3 0,-1-4 0 15,8-3-1-15,-8 4-4 0,4-5-5 0,-4 1-6 16,4 0 1-16,-1-4-3 0,-3 5 2 0,-3-1 1 0,1 1 2 16,-3 2-1-16,-2 2 2 0,2 2-2 0,-4-1 3 15,-4 5-5-15,9-6 0 0,-9 6 2 16,8-5 2-16,-8 5-1 0,0 0 1 0,0 0 3 0,14 11-2 15,-14-11-2-15,8 11 6 0,-4-6 0 0,3 6 2 16,-2-2-1-16,-2 2 7 0,2 1-4 0,1-2 5 16,3 0 1-16,-1-1 2 0,3 0 7 0,-3-1 1 15,2-3 2-15,2-2 3 0,0 3-4 0,2 0 5 16,-1-6-7-16,1 0 6 0,2-3-3 0,0-1-1 16,-3-1-3-16,4 1-1 0,-1-2-1 0,-5-3 2 15,2 1-2-15,-1-1-1 0,-1-3-3 0,-2 0 4 16,-1-2-8-16,-4-2-3 0,3 2-9 0,-5 0-2 15,-2-1-6-15,-4 1-6 0,2 1-10 0,-4 3-10 0,-5-3-14 16,0 3-17-16,-5 4-14 0,-4-4-9 16,-3 6-16-16,-1 1-20 0,-3 1-29 0,-7 4-21 15,-3 1-180-15,1 0-392 0,0 2 174 0</inkml:trace>
          <inkml:trace contextRef="#ctx0" brushRef="#br1" timeOffset="-102586.68">16319 13813 7 0,'0'0'187'16,"0"0"-8"-16,0 0-12 0,13 0-9 0,-13 0-12 15,16 0-5-15,-16 0-8 0,22 0-10 0,-7-3-6 0,0 3-9 16,2 0-7-16,5-1-7 0,2-2-8 16,2 3-7-16,8-2-6 0,-10-1-6 0,10-3-7 0,0-1-8 15,-11 1-1-15,12-3-6 0,-1 1-4 0,-7 1 2 16,0 0-15-16,7 0 6 0,-9-1-7 0,-2 2 2 15,0-3-5-15,-6 5-3 0,-3-1 0 0,-2 0 0 16,3-1-3-16,-5 1 1 0,-4 2-5 0,1-3-3 16,-7 6-2-16,10-8-1 0,-9 2 0 0,-1 6-1 15,0 0-5-15,0 0 1 0,-13-16-3 0,5 10 1 16,-3 2-1-16,-4 0-1 0,0 2-1 0,-4-1 1 16,2 3 1-16,-2 3-3 0,2-1 4 0,-5 2 4 15,-1 2-3-15,6-2 4 0,3-2-4 0,-2 5 1 16,3-1-2-16,1 1 2 0,1 0-3 0,0 1 5 0,2 1-5 15,5-3 5-15,0 5-3 0,4-11 4 16,-1 14-2-16,1-5 2 0,1 2 9 0,4-3 5 0,6 1 10 16,1-1 3-16,-1-3-2 0,6 0 6 15,4 1 0-15,0 3-1 0,-2-9 1 0,5 0-1 16,3 2-5-16,-3-2-2 0,1 0-4 0,1 0-4 0,0 0 0 16,1 0-5-16,-6 3-7 0,3-3-6 0,-8 4-24 15,9-2-22-15,-9-1-25 0,1 3-25 0,0 1-24 16,1-3-41-16,-1 2-11 0,5 2-58 0,0-3-136 15,1-1-394-15,1 2 174 0</inkml:trace>
          <inkml:trace contextRef="#ctx0" brushRef="#br1" timeOffset="-103091.44">16395 13375 151 0,'-5'-7'220'0,"5"7"-20"0,0 0-21 15,0 0-17-15,0 0-13 0,0 0-8 0,0 0 2 16,0 0-8-16,0 0-1 0,-5 25-3 0,3-14-10 16,1 0-5-16,1 4-5 0,0 1-3 0,1 0-3 15,1 4-3-15,0 2-8 0,-1-3-3 0,1 3-13 0,2 1 4 16,-3-2-6-16,3 0-7 0,-1 1-5 0,-2-1-5 15,3 1-2-15,0-2-4 0,-3 2-6 16,0-7-6-16,3-1 0 0,-3 7-5 0,1-6-5 0,0 1-7 16,1-1 6-16,1-2-3 0,-3 1-6 15,3 0 3-15,-3 0-6 0,1-2-8 0,0 0-7 16,1 2-16-16,-3-2-16 0,0 1-26 0,0 0-30 0,1 0-24 16,-2-2-32-16,-2-1-23 0,3 0-41 0,0-10-57 15,-9 8-142-15,9-8-437 0,-6 7 194 0</inkml:trace>
        </inkml:traceGroup>
        <inkml:traceGroup>
          <inkml:annotationXML>
            <emma:emma xmlns:emma="http://www.w3.org/2003/04/emma" version="1.0">
              <emma:interpretation id="{023E7857-130C-4372-A55E-7A1E13931BF7}" emma:medium="tactile" emma:mode="ink">
                <msink:context xmlns:msink="http://schemas.microsoft.com/ink/2010/main" type="inkWord" rotatedBoundingBox="18912,14324 21376,14146 21429,14890 18966,15068"/>
              </emma:interpretation>
            </emma:emma>
          </inkml:annotationXML>
          <inkml:trace contextRef="#ctx0" brushRef="#br1" timeOffset="-102256.58">18190 13406 68 0,'0'0'210'0,"-12"0"-12"0,12 0-10 0,0 0-8 15,-8 20-14-15,6-6-7 0,0-2-6 0,-2 3-12 16,0 1-10-16,3 2-8 0,1-1-5 0,-1 2-10 15,1 3-4-15,1-1-6 0,0-2-7 0,-1 3-10 16,3-2-7-16,0-2-6 0,-3-2-8 0,2 2-3 16,1-4-10-16,-2 2-1 0,-1 4-4 0,3-5-6 15,-3-2-14-15,0 3-19 0,0-5-21 0,0 0-26 16,-4 2-28-16,-1-2-33 0,-2-3-30 0,2-1-33 16,-2 1-204-16,0-5-403 0,-3 2 178 0</inkml:trace>
          <inkml:trace contextRef="#ctx0" brushRef="#br1" timeOffset="-100965.92">17732 13532 149 0,'-4'-14'235'0,"4"0"-17"0,-2-2-18 0,2 1-15 16,2-2-17-16,2 1-13 0,2 1-17 0,0 0-12 15,2-2-14-15,1 2-11 0,3 0-8 0,4-3-11 16,-2 2-6-16,3 2-9 0,0 0-7 0,2 2-8 16,4 1-1-16,-2 1-10 0,10-5 1 0,-1 3-5 15,-4 0-4-15,0 5-3 0,7-2-4 0,-6 1-5 16,6 4 2-16,-7-2-6 0,3 3 1 0,-3-1-4 16,8 1 0-16,-10 3-1 0,3 0 2 0,-3 0-12 15,-1 3 7-15,-3 2-3 0,-3-2 0 0,5 5 0 16,-9-2-2-16,3 3 3 0,0 3 5 0,-2 3 9 0,-2 3 7 15,-2 1 3-15,1 2 4 0,-4 2 3 16,3 7 2-16,-4 1 0 0,-3-6 6 0,2 8-3 0,-2-3-6 16,-1 1 0-16,0-5-1 0,-2-1-3 15,2-1-3-15,-1-1-5 0,-1 2 1 0,2-2-2 16,-2-2-3-16,0-1-1 0,4-5-6 0,-4 0 3 16,0-2 2-16,2 0-5 0,-2-1-1 0,4-3-5 0,0-1 2 15,-1 0-5-15,3-1 4 0,-1-3 4 0,2 2-1 16,-7-6-11-16,14 2-8 0,-6-2-2 15,-8 0-6-15,22-5-4 0,-8 2 1 0,-4-6-2 0,3 2-7 16,-2-2-2-16,0 1 1 0,1-3 1 0,0 2 5 16,0-2 1-16,-3 3 2 0,-5 0 4 0,4-1 3 15,-2 6-1-15,1-3 0 0,-7 6-1 0,6-7 4 16,-6 7-4-16,9-3 1 0,-9 3-1 0,0 0 5 16,8-4-2-16,-8 4 1 0,0 0 3 0,0 0 1 15,11 9-1-15,-11-9 2 0,5 11 1 0,-3-5 3 16,-2-6 2-16,6 11 4 0,-1-4-1 0,1-3-2 15,1 4 1-15,2-4 4 0,-1 1-4 0,1-2 5 16,-1 1-4-16,5 2-1 0,-1-3 0 0,0-1-2 0,3 0 1 16,-2 0-1-16,2-2 2 0,-1 0 0 15,0-2-2-15,1 1 2 0,-1-2-3 0,-1-2-1 16,2-1-1-16,0 0-1 0,1-1-11 0,-2-2 2 0,2 1-1 16,-3-1 0-16,5-1 3 0,-3 2-1 0,-1 2 2 15,-2-3 2-15,0 3-1 0,-7 1 2 0,4 0-1 16,-9 5-1-16,12-5 1 0,-7 1-3 0,-5 4 2 15,0 0 1-15,12-2 1 0,-12 2-2 0,0 0 1 16,0 0 0-16,14 8 3 0,-14-8 1 0,6 8 1 16,-6-8-1-16,5 7 3 0,-1-3-4 0,-4-4 3 15,6 12 3-15,-3-7 0 0,-3-5 1 0,9 8-1 16,-1-4 0-16,-2 1 4 0,5 0 0 0,1-2-1 16,2 0 0-16,0 0-4 0,3-2 3 0,0 0-2 0,0-2 0 15,0 1 1-15,0 0 0 0,0-1-2 0,-1-4-1 16,1 1 1-16,-1-1-2 0,-1-1-2 0,-3 0 4 15,0-1-11-15,-4 2-1 0,-3-3 2 0,0 1-1 16,-2 0-4-16,-3 7 4 0,0-15-6 0,0 15 5 16,-7-19 5-16,-1 13-6 0,-2 0 1 15,-3 0 3-15,-1 0 3 0,-7 0-4 0,0 1 0 16,-3 0 5-16,1 2-3 0,-2 3 2 0,-1 0 2 0,-1 2 8 16,5-1-4-16,-1 2 3 0,1 4-3 0,6-4-2 15,1 6 2-15,2-3-4 0,-2 3 1 0,3-2 3 16,3 2-3-16,1 2 2 0,1-1-1 0,1 0-1 15,2-2 4-15,3 1 3 0,1-9-6 0,0 18 2 16,2-11-1-16,3 1 1 0,2-3-2 0,1 2 1 16,4-1-8-16,2-2-4 0,3 0 2 0,-1-1-2 15,2-3 2-15,4-4-1 0,2 3 0 0,-2-1 2 16,-1-4 1-16,-4 2 0 0,4-6 3 0,-7 5 3 16,7-4-2-16,-7-2-4 0,6 2 4 0,-7-1-2 0,0 2 3 15,-1-1 0-15,0-1 4 0,-2 4 1 16,-2 0 5-16,0 0 6 0,-4 2-6 0,-4 4 1 15,10-6-3-15,-10 6 0 0,7-5-5 0,-7 5 1 0,0 0 1 16,0 0 1-16,0 0 2 0,14 8-2 0,-14-8 3 16,3 13 2-16,-1-5-1 0,1 1 3 0,1-2 4 15,-1 5-2-15,0 0-1 0,3-2 0 0,-1 1 1 16,1-1-2-16,2 2 1 0,1-6 0 0,-1 3 0 16,1 1-4-16,-1-1 3 0,3-2-3 0,-6-1-3 15,2-1-9-15,-1-1-13 0,-6-4-7 0,11 3-17 16,-11-3-22-16,13 3-13 0,-13-3-6 0,15-6-14 15,-8 0-9-15,-1 1-14 0,1-6-15 0,2 0-11 16,-2-3-8-16,2-3-21 0,-1 3-127 0,-2-7-324 16,-1-3 144-16</inkml:trace>
          <inkml:trace contextRef="#ctx0" brushRef="#br1" timeOffset="-100592.98">19853 13638 45 0,'0'-8'285'15,"0"8"-24"-15,9-6-17 0,0 2-15 16,4 0-21-16,4-1-16 0,1 3-21 0,6-2-13 0,-1 2-18 16,4-2-15-16,-3 3-10 0,1 0-11 0,1 1-17 15,-1-2-25-15,-4 2-32 0,0-2-38 0,-4 4-39 16,-1-2-46-16,-2 0-50 0,-3 0-219 0,-11 0-390 15,17 0 173-15</inkml:trace>
          <inkml:trace contextRef="#ctx0" brushRef="#br1" timeOffset="-100800.23">19849 13271 57 0,'6'-24'204'0,"0"6"-9"15,-1 3-2-15,-3 2-12 0,2 4-13 16,-2-1-1-16,2 3-12 0,-4 7-12 0,2-13-16 15,-2 13-14-15,4-8-14 0,-4 8-9 0,0 0-11 0,0 0-9 16,0 0 0-16,0 0 1 0,11 29-3 0,-9-13 7 16,2 5-4-16,-3 4 1 0,6 4 1 0,-3 5 2 15,0 0-4-15,-4 0-5 0,4-1-9 16,3 0 1-16,-3-2-7 0,0-8 0 0,-2 0-1 0,5-1-7 16,-4-1-2-16,1 4 2 0,1-7-7 0,-1 3-5 15,0-5-3-15,1-1-1 0,-2-3-2 0,1 3-3 16,0-3-3-16,-3 1 2 0,0-4-1 0,3 0-6 15,-2 0-17-15,-2 0-16 0,1 0-19 0,-1-9-21 16,3 16-25-16,-3-9-32 0,0-7-30 0,-6 15-46 16,4-6-37-16,-1-4-189 0,3-5-452 0,0 0 201 15</inkml:trace>
        </inkml:traceGroup>
        <inkml:traceGroup>
          <inkml:annotationXML>
            <emma:emma xmlns:emma="http://www.w3.org/2003/04/emma" version="1.0">
              <emma:interpretation id="{7A692C9A-60C3-4D86-AA5D-5CFA0F24DD70}" emma:medium="tactile" emma:mode="ink">
                <msink:context xmlns:msink="http://schemas.microsoft.com/ink/2010/main" type="inkWord" rotatedBoundingBox="21893,14028 23968,13878 24028,14715 21953,14865"/>
              </emma:interpretation>
            </emma:emma>
          </inkml:annotationXML>
          <inkml:trace contextRef="#ctx0" brushRef="#br1" timeOffset="-94712.44">20738 13504 171 0,'0'0'166'0,"-4"-8"-11"0,4 8 0 0,0 0-8 15,0 0-9-15,0 0-8 0,-3-8-4 0,3 8-10 0,0 0-4 16,0 0-8-16,0 0-8 0,0 0-5 16,-4-9-6-16,4 9 3 0,0 0-3 0,0 0-6 0,0 0-3 15,0 0-8-15,0 0-11 0,0 0-5 0,0 0-4 16,0 0-4-16,0 0-6 0,0 0-4 0,0 0-3 15,0 0-3-15,0 0-3 0,0 0-1 0,0 0 0 16,0 0-3-16,0 0 2 0,11 25 0 0,-11-25-4 16,5 11 2-16,-4-6-4 0,3 3 2 0,-1 1-2 15,2-1 0-15,-1 0-3 0,-1 1 0 0,0-3-1 0,-1 4-2 16,-2-10 2-16,5 17 0 0,-4-8-3 16,3-2-1-16,-4-7 1 0,3 15 1 0,-1-9-4 15,0 3 3-15,-2-9 0 0,4 13-3 0,-4-5 1 16,0-8-3-16,0 12-1 0,0-12 7 0,1 10-4 15,-1-10 0-15,1 11-6 0,-1-11 4 0,0 10-2 16,0-10 3-16,0 0-6 0,0 0 7 0,0 12-5 0,0-12 0 16,0 0 1-16,0 0-1 0,0 0 1 0,0 10 0 15,0-10 3-15,0 0 4 0,0 0-6 0,0 0 4 16,0 0-5-16,0 0 6 0,0 0-3 0,0 0-1 16,0 0-3-16,0 0 0 0,0 0 2 0,0 0-1 15,0 0-4-15,6-32-5 0,-6 32-3 0,3-13 0 16,-1 5-8-16,-1-1-3 0,3 1-1 0,-3-6-3 15,3 3 2-15,-1-1-4 0,1 1 4 0,-2-1 5 16,2-1-2-16,2 1 1 0,0 0 2 0,1-1 4 16,2 3-2-16,-3 1 4 0,-1-1 2 0,3-1-2 15,-2 0 1-15,-1 4 1 0,1 0 3 0,0 0 1 16,-1 1 3-16,1-1 5 0,0 1 0 0,-1-1 3 16,-5 7-2-16,9-9 5 0,-4 4 0 0,-5 5 2 15,11-10-1-15,-5 6 3 0,-6 4 1 0,11-6 2 0,-6 3 2 16,-5 3 0-16,9-8 0 0,-1 4 2 15,-8 4 2-15,8-3-1 0,-8 3-1 0,10-4 2 0,-10 4-3 16,13-3 0-16,-13 3 1 0,7-2-1 0,-7 2 1 16,0 0 1-16,12-2-7 0,-12 2 3 0,0 0-1 15,11-4 2-15,-11 4-4 0,0 0 0 0,12 0-3 16,-12 0 2-16,0 0-3 0,0 0 1 0,12-3-4 16,-12 3 0-16,0 0-2 0,0 0 0 0,0 0 1 15,0 0 1-15,14 3-6 0,-14-3 3 0,0 0-2 0,8 6-1 16,-8-6 2-16,5 4-1 0,-5-4-3 15,7 6 0-15,-7-6-1 0,5 7 4 0,-5-7-1 16,5 7-1-16,-5-7 0 0,0 0 1 0,4 9 2 16,-4-9 0-16,4 9-9 0,-4-9 9 0,0 10-4 0,0-10 4 15,5 8-3-15,-5-8 0 0,0 9-2 16,0-9 3-16,4 10 0 0,-4-10 1 0,2 9 1 0,-2-9 1 16,1 13 1-16,-1-13-1 0,2 11-1 0,0-5 2 15,-2-6-1-15,4 10-2 0,-4-10 5 0,1 11 3 16,-1-11 0-16,1 10 8 0,-1-10-2 0,2 9 1 15,-2-9 2-15,2 13 0 0,-2-13 2 0,0 12-2 16,0-12 7-16,0 16 0 0,0-8 3 0,0-8-2 16,0 16 1-16,0-7 0 0,0-9 0 0,-4 16-3 15,3-7-4-15,1-9 3 0,-1 14-7 0,1-14-4 16,0 15 1-16,-4-7-2 0,4-8 0 0,-4 13 5 16,4-13-9-16,0 11-4 0,0-11 0 0,-1 9-18 0,1-9-21 15,0 0-27-15,0 12-30 0,0-12-33 0,0 0-34 16,0 0-45-16,5 9-47 0,-5-9-254 15,0 0-546-15,0 0 241 0</inkml:trace>
          <inkml:trace contextRef="#ctx0" brushRef="#br1" timeOffset="-93434.78">21152 12999 124 0,'0'0'180'0,"0"0"-14"0,0 0-12 15,-6-6-14-15,6 6-11 0,0 0-14 16,-2-10-7-16,2 10-13 0,0 0-8 0,0 0-11 0,0 0-1 16,12-19-1-16,-7 14-9 0,0-1-3 0,3 2-6 15,-1-2-5-15,3-1-1 0,2 0-5 0,-1 0-2 16,0 4-1-16,1-3-6 0,-3 1 1 0,3-2-4 16,-3 5-7-16,2-2 4 0,-11 4-5 0,17-6-7 15,-11 6 3-15,-6 0-2 0,13-4-3 0,-6 2 0 0,-7 2-1 16,11-3 0-16,-11 3-4 0,0 0-5 15,16 3-1-15,-16-3 2 0,11 4 0 0,-11-4 2 16,7 6 2-16,-7-6-3 0,6 11 6 0,-4-4 1 0,2 1 1 16,0-1-3-16,-4 8 6 0,1-4 0 0,-1 3 2 15,-1 0-5-15,1 0 2 0,-4 0 6 16,0-1 0-16,2 5-3 0,-2-3-1 0,-1-2 6 0,1 3-4 16,-8 1 2-16,3 0-1 0,-3 2 3 0,4-6-3 15,-2 0 2-15,-1 0-2 0,5-1-2 0,-6-1-1 16,0-1-2-16,3-2-1 0,1 2 0 0,2-4-2 15,-1 3-4-15,1-5 6 0,0 2-8 0,6-6 5 16,-9 5 1-16,9-5-4 0,-6 6 3 0,6-6 0 16,0 0 3-16,-7 6 1 0,7-6-1 0,0 0 1 15,0 0-4-15,0 0-2 0,0 0 0 0,0 0 1 16,0 0-2-16,0 0-2 0,0 0-3 0,31-5-1 16,-16 4 1-16,2-3 2 0,6 2-5 0,-2-2 3 0,1 2-3 15,5-2 2-15,-4 1-2 0,2 1 0 16,-1-1-3-16,-1 2-3 0,-1-1-17 0,-5 2-13 15,0 0-15-15,-2 2-11 0,-1-2-20 0,-1 4-20 0,0-4-19 16,-2 4-26-16,0-3-33 0,-3 3-217 0,0-2-426 16,-8-2 188-16</inkml:trace>
          <inkml:trace contextRef="#ctx0" brushRef="#br1" timeOffset="-93000.32">21641 13599 240 0,'-9'-2'245'15,"9"2"-12"-15,0 0-15 0,-8-7-13 0,8 7-10 16,0 0-16-16,0 0-13 0,0 0-18 0,0 0-14 0,3-13-14 16,-3 13-8-16,0 0-12 0,17-11-6 0,-8 7-10 15,6 2-8-15,2-2-5 0,6 0-9 16,2-2-5-16,2 1-5 0,6 1-4 0,2-1-6 0,-1-2-4 15,4 2-2-15,-2 1-6 0,-11 1-3 0,13-3-1 16,-12 5-3-16,-1-1 2 0,1-2-6 0,-1 0 0 16,0 2-6-16,-9 2-11 0,3-2-10 0,-2 0-12 15,-4 2-17-15,2-2-8 0,-1 3-18 0,-2-2-12 16,-12 1-14-16,14-3-20 0,-14 3-19 0,11 0-13 16,-11 0-20-16,0 0-50 0,6-3-131 0,-6 3-371 0,0 0 164 15</inkml:trace>
          <inkml:trace contextRef="#ctx0" brushRef="#br1" timeOffset="-92579.73">21906 13348 39 0,'0'0'248'15,"0"0"-17"-15,-6-3-23 0,6 3-18 0,0 0-17 16,0 0-7-16,0 0-5 0,0 0-4 0,0 0-12 15,0 0-5-15,12 23-10 0,-10-16-1 0,1 3-9 16,-1 2-8-16,2-3-7 0,2 4-6 0,-2 1-13 16,-1-1-7-16,-1-1-10 0,2 4-2 0,0-2-10 15,-2 2-3-15,3-4-3 0,-3 0-8 0,0 1-2 16,0 0-5-16,-1-1-2 0,0 0-20 0,-1-3-14 16,0-9-23-16,0 17-17 0,0-10-18 0,0-7-21 15,-1 13-25-15,1-13-11 0,4 8-18 0,-4-8-21 0,9 3-44 16,-9-3-182-16,0 0-412 0,26-11 182 15</inkml:trace>
          <inkml:trace contextRef="#ctx0" brushRef="#br1" timeOffset="-92281.29">22445 13246 220 0,'0'0'211'16,"7"-3"-15"-16,-7 3-10 0,0 0-11 0,0 0-10 15,3 21-8-15,1-11-10 0,-4 0-8 0,3 5-1 16,-3-4-6-16,0 5-5 0,0-1-8 0,0-1-2 16,-3 3-12-16,3-3-7 0,0 0-9 0,-4 1-2 15,3-3-5-15,0 3-8 0,0-3-7 0,-2 1-1 16,2-1-10-16,1-6-5 0,0-6-4 0,-6 19-3 16,6-13-4-16,0-6-5 0,-4 9-4 0,4-9 0 15,0 0-4-15,0 14 0 0,0-14-2 0,0 0-3 16,-2 7 1-16,2-7-1 0,0 0-8 0,0 0-5 15,0 0-14-15,0 0-6 0,0 0-11 0,23-27-10 16,-15 15-14-16,1 0-11 0,-1-1-8 0,4-1-4 0,5-2-5 16,-5-4 1-16,5 4-1 0,-4-2 6 0,5-1 6 15,-4 3 7-15,3 4 5 0,3-3 3 0,-8 7 7 16,2 0 11-16,1-2 15 0,-2 1 4 0,-5 7 6 16,3-6 2-16,-2 6 4 0,-1-2 3 0,4 3 7 15,-12 1 2-15,14 0 6 0,-14 0 2 16,12 7 6-16,-4-3 10 0,-4 3 3 0,0 1 1 15,0 2-3-15,0 0-3 0,-2 1 5 0,1 3-7 0,2 2-3 16,-2-3-3-16,-1 2-3 0,-2 2 1 0,0 3-4 16,2-4-5-16,0 6-30 0,-2-5-28 0,2 2-40 15,2-1-47-15,-2-3-51 0,3 1-251 0,1-3-464 16,0-1 206-16</inkml:trace>
        </inkml:traceGroup>
        <inkml:traceGroup>
          <inkml:annotationXML>
            <emma:emma xmlns:emma="http://www.w3.org/2003/04/emma" version="1.0">
              <emma:interpretation id="{64566758-B261-492A-8DC9-B46FE327B2F8}" emma:medium="tactile" emma:mode="ink">
                <msink:context xmlns:msink="http://schemas.microsoft.com/ink/2010/main" type="inkWord" rotatedBoundingBox="24484,13737 27793,13498 27880,14710 24572,14949"/>
              </emma:interpretation>
            </emma:emma>
          </inkml:annotationXML>
          <inkml:trace contextRef="#ctx0" brushRef="#br1" timeOffset="-91602.8">23326 13289 12 0,'0'0'203'0,"0"0"-13"15,0 0-17-15,0 0-19 0,0 0-11 0,0 0-2 16,0 0-4-16,0 0-6 0,0 0-2 0,0 0-6 15,0 0-4-15,0 0-5 0,48 1-5 0,-31-2-9 16,0-1-1-16,8 2-6 0,1-2-2 0,-6 1-8 0,6 1-3 16,-1 0-6-16,1-1 1 0,-1-3-7 0,-5 2-6 15,3-1 1-15,-6 3-5 0,0-3-9 0,0 0 3 16,0-1-5-16,0 3-4 0,-3 0-3 0,1-2-4 16,-7 2-4-16,-8 1-6 0,14-2 1 0,-14 2-5 15,12-4 1-15,-12 4-5 0,8-1-5 0,-8 1-8 16,0 0-12-16,0 0-12 0,0 0-22 0,11 2-5 15,-11-2-16-15,0 0-19 0,0 0-29 0,0 0-20 16,-17 15-35-16,17-15-28 0,-17 9-208 0,3-7-434 16,2 3 192-16</inkml:trace>
          <inkml:trace contextRef="#ctx0" brushRef="#br1" timeOffset="-91441.29">23338 13448 102 0,'0'0'193'0,"17"1"-8"0,-4-1-7 0,-1 2-6 15,5-4-13-15,0 1-10 0,5 1 1 0,4-2-8 16,-4-1-7-16,4 0-8 0,-2 0-9 0,-2 1-10 16,0-2-11-16,-5 0-12 0,-5 2-3 0,5 1-11 15,-5 1-10-15,2-3-3 0,-14 3-6 0,17 0-18 16,-9 0-13-16,-8 0-21 0,14 0-21 0,-14 0-16 15,10 0-17-15,-10 0-21 0,10 3-21 0,-10-3-22 16,0 0-37-16,14 1-166 0,-14-1-347 0,10-4 153 16</inkml:trace>
          <inkml:trace contextRef="#ctx0" brushRef="#br1" timeOffset="-90990.2">24048 13307 36 0,'0'0'231'0,"0"0"-17"0,0 0-20 0,0 0-14 0,0 0-20 16,0 0-16-16,10-5-11 0,-10 5-10 0,0 0-3 16,0 0-9-16,0 0 0 0,0 0-5 0,7 15-7 15,-7-15-3-15,5 10-3 0,0-5-8 0,-5-5-3 16,7 11-1-16,-2-5-3 0,-5-6-4 0,6 14-4 15,2-9-2-15,-2 0 1 0,0 1-7 0,5 0-2 16,-5-1-1-16,2-1-5 0,1 0-6 0,1-2 2 16,2 1-9-16,3-2-5 0,-1 0-7 0,0-1 4 15,1-1-11-15,2-3 6 0,-3 4-6 0,3-3 1 16,-2-1-5-16,-2 1 3 0,-2-1-6 0,1 0 1 16,-1-5-3-16,-2 5 2 0,-1-2-6 0,-2 0-3 15,-3-2 6-15,-3 8-5 0,8-14-1 0,-8 7-3 16,0 7-3-16,0-18 0 0,0 18 0 0,-6-15 1 15,1 4-4-15,-4 5 2 0,-1-4-2 0,0 4 1 16,1 0 0-16,-1 0-1 0,1-3 1 0,-6 5 4 0,2-1-7 16,1 2 2-16,1 3-4 0,-4-3-7 15,1 1-8-15,1 3-9 0,1-1-7 0,-2 1-10 0,-1 2-11 16,1-1-11-16,1 2-24 0,1-2-6 16,0 4-19-16,3-2-20 0,1 1-23 0,0-1-27 0,2-1-46 15,6-3-118-15,-12 9-383 0,12-9 169 0</inkml:trace>
          <inkml:trace contextRef="#ctx0" brushRef="#br1" timeOffset="-90571.3">24803 12837 166 0,'0'0'195'0,"0"-10"-12"0,0 10-15 0,0 0-18 0,-4-8-7 15,4 8-12-15,0 0-7 0,-13 0-7 16,13 0-3-16,0 0-3 0,-28 12 2 0,16-3-9 0,-1 1-2 15,-6 4-1-15,2 2-3 0,3 5-2 0,-6 4 5 16,1 7-5-16,4-1-4 0,-2 0-7 0,10-3-3 16,-5 7-9-16,7-2 0 0,-2-3-8 0,4 3-5 15,1-4-5-15,4-2 0 0,1-3-6 0,0 1 2 16,8 6-6-16,1-3-5 0,0-5-6 0,4-1 2 16,-5-4-7-16,4 1 2 0,-1 2-5 0,1-6-6 15,-1 0-22-15,0 1-20 0,-3-7-24 0,1 2-26 16,-3-3-27-16,4 3-25 0,-4-3-21 0,1-1-34 15,0 0-34-15,-5-2-206 0,-5-5-454 0,9 4 202 0</inkml:trace>
          <inkml:trace contextRef="#ctx0" brushRef="#br1" timeOffset="-89968.37">24968 13152 6 0,'0'0'226'0,"0"0"-16"15,0 0-21-15,3-10-19 0,-3 10-14 0,0 0-7 16,0 0-11-16,0 0-7 0,0 0-5 0,14 15-3 15,-9-8 0-15,-2 2-6 0,-3-9-9 0,4 14-9 16,1-2 0-16,0-1-3 0,-5 1-1 0,7 1-3 16,-2-5-8-16,0 5-5 0,0-6-5 0,-3 2-6 15,3-2-7-15,-2 1-4 0,2 1-4 0,-1-3-2 16,-4-6-7-16,5 12-5 0,-5-12-2 0,3 8-6 16,-3-8 0-16,5 7-5 0,-5-7 1 0,0 0-2 15,4 6 3-15,-4-6-6 0,0 0 1 0,0 0-4 16,0 0-4-16,0 0 0 0,0 0-2 0,22-13-12 0,-14 2-9 15,-2 1-6-15,0-1-12 0,5-2-6 16,-2-1-2-16,-1 1 2 0,4 0 2 0,2-4 8 0,-6 4-2 16,1 1 0-16,2-2 5 0,-2 1-1 0,0 2 4 15,-1 0 4-15,1 1-2 0,-1 1 3 0,-3 3 1 16,4-4 0-16,-3 4 5 0,2 4 0 0,-2-5 1 16,2 2 3-16,-2 2 5 0,-6 3-2 0,12-4 4 15,-12 4-2-15,16-1 1 0,-16 1-2 0,12 1 5 16,-6 3 3-16,-6-4 3 0,15 9 7 0,-8-1 6 15,0-1 1-15,1 5 3 0,2 0 1 0,-3 0 4 16,3 1 1-16,-3 1 4 0,1-1-4 0,-2 1-1 16,-1 0-1-16,3-1-2 0,-4-1 1 0,1 3-3 0,1-3-4 15,-2 0 2-15,1 3-6 0,-3-5-2 16,-2 0-1-16,4-1-2 0,-1 2 0 0,-3-3-3 16,3 0-17-16,-3-8-14 0,0 14-21 0,0-7-16 0,0-7-28 15,0 10-25-15,0-10-25 0,0 0-39 16,0 12-33-16,0-12-38 0,0 0-201 0,0 0-478 15,0 0 211-15</inkml:trace>
          <inkml:trace contextRef="#ctx0" brushRef="#br1" timeOffset="-89051.27">25547 12513 208 0,'-5'-10'201'0,"5"10"-18"0,0 0-8 0,0 0-16 16,0 0-14-16,0 0-17 0,0 0-14 0,0 0-11 15,0 0-6-15,10-14-12 0,-3 11-8 0,-7 3-7 16,12-1-5-16,-12 1-4 0,14 0-3 0,-14 0-5 16,17 0-11-16,-7 0 0 0,0 1 0 0,-10-1-2 0,22 6-6 15,-13-4 0-15,-4 1-7 0,6 0-5 0,-5 3 2 16,1-2-2-16,-2 5-2 0,0-3 0 15,-5-6-1-15,3 15 4 0,-3-8-1 0,0-7 7 0,-3 17-4 16,-2-6 3-16,1-3-2 0,-4 3 1 0,2-1-2 16,-5 0-4-16,5-4 2 0,-5 5-7 15,6-4 0-15,-7 0 2 0,7-2-6 0,-2 1 1 0,0 0 1 16,0-2-4-16,7-4 0 0,-10 9 0 0,6-6-5 16,4-3 3-16,-8 4-6 0,8-4 0 0,-4 6-7 15,4-6 3-15,0 0-1 0,-5 7-2 16,5-7 1-16,0 0 4 0,0 0-3 0,0 0-1 0,17 8 0 15,-17-8 1-15,11 2-2 0,-1-2 4 0,-10 0-4 16,17 0 2-16,-10 0 0 0,-7 0-2 0,20 3 5 16,-11-3-3-16,3 1 3 0,-12-1-3 0,17 0 1 15,-7 0 1-15,-10 0 0 0,15 2-2 0,-15-2 2 16,17 0 0-16,-17 0-1 0,14 3-2 0,-6-2 2 16,-8-1-1-16,12 6 3 0,-6-2 0 0,0 1 4 0,-6-5-3 15,10 9 7-15,-9-2-4 0,-1-7 0 16,8 12 4-16,-5-6 0 0,-3-6 5 0,-3 12 8 15,3-12-1-15,-8 13 9 0,3-8 2 0,-1 1-4 0,-1-2 5 16,-3 1-7-16,-2 2-2 0,-1-1-3 0,-3-3-4 16,0 1 5-16,2-3-3 0,0 4-4 15,-1-4-9-15,-2 0-17 0,0 3-19 0,0-4-23 0,3 3-29 16,-1-1-30-16,1-1-44 0,2 2-29 0,2-3-213 16,-4-3-432-16,14 3 193 0</inkml:trace>
          <inkml:trace contextRef="#ctx0" brushRef="#br1" timeOffset="-88709.36">26164 12591 81 0,'0'0'187'0,"0"0"-5"0,13-2-6 15,-13 2-4-15,15 17 0 0,-6-5-11 0,3 6-3 0,2 2 0 16,-1 2-4-16,5 9-2 0,-5 2-5 0,4 4-4 16,-1-3-10-16,-6 3-8 0,2 2-11 0,-7 4-5 15,-2 15-9-15,-3-14-13 0,0 1-5 16,-5 0-10-16,-7-2-1 0,-10 15-9 0,-10-4-8 0,1-1-8 16,-5-3-25-16,7-13-38 0,-13 11-43 0,-8-3-46 15,-1-1-58-15,12-13-52 0,-16 3-210 0,11-10-462 0,4-1 204 16</inkml:trace>
          <inkml:trace contextRef="#ctx0" brushRef="#br1" timeOffset="-86212.64">26589 12422 19 0,'0'0'169'0,"-5"-7"-6"0,5 7-9 16,0 0-9-16,0 0-6 0,-5-8-5 0,5 8-7 16,0 0-8-16,0 0-2 0,0 0-13 0,0 0-1 0,0 0-3 15,-3-10-7-15,3 10-2 0,0 0-6 0,0 0-5 16,0 0-1-16,0 0-8 0,0 0-4 15,0 0-10-15,0 0 0 0,0 0-10 0,0 0-2 16,0 0-9-16,0 0-5 0,0 0-5 0,0 0-3 16,0 0-1-16,0 0-5 0,0 0-1 0,0 0-1 0,0 0-2 15,0 0 0-15,0 0-3 0,0 0-1 0,-11 20 0 16,11-20 3-16,-3 10-3 0,0-3 2 0,0 1-1 16,3-8 1-16,-2 16-2 0,0-9-2 0,2-7 1 15,-5 14 0-15,5-1-1 0,0-13 1 0,-5 17 3 16,4-7-4-16,-2-1-2 0,2 4 2 0,-1-6-2 15,0 6 1-15,-1-5 2 0,3 3 2 0,0 0-4 16,0-11 3-16,-2 19 2 0,-1-11-2 0,3 2-1 16,0-10 1-16,0 19 1 0,-1-10-1 0,1-9-1 15,-4 16 3-15,2-6-3 0,2-10 0 0,0 17-2 16,0-11 3-16,0-6-4 0,-5 15 2 0,5-5-3 16,0-10 1-16,-2 14 0 0,2-6 0 0,0-8-2 15,0 17 0-15,-2-10 0 0,2-7 2 0,2 13-2 0,-2-13-2 16,0 15 1-16,0-15 4 0,-2 13-4 15,2-13 2-15,2 18-2 0,-2-13 4 0,0-5-3 16,2 10 1-16,-2-10 0 0,0 0-2 0,0 16 1 0,0-16-2 16,0 11-1-16,0-11 4 0,5 10-1 0,-5-10-2 15,0 11 3-15,0-11-2 0,3 12 1 0,-3-12-2 16,3 10 0-16,-3-10 4 0,1 9-4 16,-1-9 1-16,0 12 2 0,0-12-2 0,3 8 1 0,-3-8-1 15,2 10-1-15,-2-10 3 0,3 13-2 0,-1-8 4 16,-2-5-3-16,6 8 1 0,-6-8 0 0,1 9-1 15,-1-9 1-15,5 8-1 0,-5-8-1 0,5 7-1 16,-5-7 0-16,3 11 2 0,-3-11-2 0,4 7 1 16,-4-7 0-16,0 8 2 0,0-8 1 0,3 11-5 15,-3-11 1-15,3 6 2 0,-3-6 0 0,2 11 2 16,-2-11 0-16,2 6-4 0,-2-6 3 0,3 13 0 16,-3-13 1-16,0 0 3 0,1 12-2 0,-1-12 2 15,3 10-2-15,-3-10 5 0,0 8-3 0,0-8 1 16,0 0 0-16,0 0 2 0,0 13 0 0,0-13 0 15,0 0-2-15,0 11 2 0,0-11-1 0,0 0 3 16,0 0-6-16,0 0 0 0,0 8 0 0,0-8 0 16,0 0-2-16,0 0 1 0,0 0-2 0,0 0 2 15,0 0 4-15,0 0-7 0,0 0 1 0,0 0 0 0,0 0 2 16,0 0-2-16,0 0 0 0,0 0 1 16,0 0 0-16,0 0 5 0,0 0-3 0,0 0-4 0,0 0 1 15,0 0-6-15,0 0-20 0,0 0-31 0,6 8-35 16,-6-8-32-16,0 0-52 0,0 0-47 0,0 0-228 15,0 0-484-15,23-14 214 0</inkml:trace>
          <inkml:trace contextRef="#ctx0" brushRef="#br1" timeOffset="-85530.2">26541 13556 16 0,'0'0'228'15,"1"-10"-7"-15,-1 10-14 0,0 0-11 0,0 0-11 16,0 0-16-16,0 0-6 0,0 0-16 0,0 0-12 16,0 0-12-16,0 0-13 0,0 0-11 0,0 0-8 15,0 0-11-15,0 0-5 0,0 0-9 0,0 0-7 16,0 0-2-16,0 0-6 0,0 0-4 0,0 0-2 16,0 0-2-16,0 0-1 0,0 0-1 0,0 0 0 15,0 0-2-15,0 0 1 0,0 0-3 0,0 0-3 16,20 14-4-16,-20-14 3 0,11 0-8 0,-11 0 1 15,15-1-5-15,-15 1 2 0,14-3-4 0,-6 1-1 0,-8 2 0 16,14-7 3-16,-5 5-3 0,-2-3 2 0,-7 5 1 16,12-7-1-16,-12 7 2 0,6-8 6 15,-6 8 4-15,7-6-4 0,-7 6 1 0,0 0-9 16,0-9 2-16,0 9-5 0,0 0 0 0,-12-9 0 0,12 9-3 16,-13-5-1-16,4 4-1 0,9 1 3 0,-18 0-4 15,6 1 2-15,12-1-4 0,-20 0 2 0,10 2-2 16,-2 0-1-16,12-2-3 0,-17 7 2 0,8-4-5 15,9-3 2-15,-12 5-2 0,12-5-1 0,-10 4 4 16,3-1 6-16,7-3-4 0,-4 6-4 0,4-6-5 16,-6 7-16-16,6-7-22 0,0 0-34 0,0 11-44 15,0-11-56-15,7 10-81 0,-7-10-231 0,12 3-526 16,-12-3 233-16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00:02.44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2DDEE57-110C-45AC-A7E7-E5AD08AF6D8D}" emma:medium="tactile" emma:mode="ink">
          <msink:context xmlns:msink="http://schemas.microsoft.com/ink/2010/main" type="writingRegion" rotatedBoundingBox="13817,8863 29806,7792 29884,8948 13894,10019"/>
        </emma:interpretation>
      </emma:emma>
    </inkml:annotationXML>
    <inkml:traceGroup>
      <inkml:annotationXML>
        <emma:emma xmlns:emma="http://www.w3.org/2003/04/emma" version="1.0">
          <emma:interpretation id="{78F6E16C-0D7A-4FB5-A12C-11A4099319F2}" emma:medium="tactile" emma:mode="ink">
            <msink:context xmlns:msink="http://schemas.microsoft.com/ink/2010/main" type="paragraph" rotatedBoundingBox="13817,8863 29806,7792 29884,8948 13894,100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B255B1-F6DF-4179-8154-CD63C43C864A}" emma:medium="tactile" emma:mode="ink">
              <msink:context xmlns:msink="http://schemas.microsoft.com/ink/2010/main" type="line" rotatedBoundingBox="13817,8863 29806,7792 29884,8948 13894,10019"/>
            </emma:interpretation>
          </emma:emma>
        </inkml:annotationXML>
        <inkml:traceGroup>
          <inkml:annotationXML>
            <emma:emma xmlns:emma="http://www.w3.org/2003/04/emma" version="1.0">
              <emma:interpretation id="{F00ADF25-AFCD-4FEA-B107-AFD89106DEF7}" emma:medium="tactile" emma:mode="ink">
                <msink:context xmlns:msink="http://schemas.microsoft.com/ink/2010/main" type="inkWord" rotatedBoundingBox="13832,9094 16481,8917 16530,9660 13882,9838"/>
              </emma:interpretation>
            </emma:emma>
          </inkml:annotationXML>
          <inkml:trace contextRef="#ctx0" brushRef="#br0">12629 8030 27 0,'0'0'203'0,"0"0"-22"0,2-11 1 0,-2 11-15 0,2-8-4 16,-2 8-13-16,0 0-7 0,1-9-3 0,-1 9-11 15,0 0-3-15,0 0-10 0,1-10-6 0,-1 10-9 16,0 0-7-16,0 0-7 0,0 0-10 0,0 0-12 16,0 0-6-16,0 0-10 0,0 0-2 0,0 0-4 15,0 0-2-15,0 0 1 0,0 0 2 0,4 32 4 16,-4-16 7-16,0 3-3 0,0-4-4 0,2 9 4 16,-2-2-5-16,2 2-3 0,-1 1 5 0,3-1-2 0,-1 1-4 15,1 0-4-15,1 5-4 0,-2-5 1 16,3-2-2-16,-2-2-6 0,-3 2 1 0,3-1-6 0,-1-1-4 15,1 0 3-15,-1 0-1 0,-1-6-5 0,-2-2 2 16,1 2-2-16,-1 1-4 0,2-3-5 16,0-3-10-16,0 1-12 0,-4 0-17 0,0-1-16 0,2-10-17 15,0 15-17-15,0-15-16 0,-5 9-13 0,5-9-16 16,0 0-1-16,0 11-10 0,0-11-29 0,0 0-42 16,0 0-159-16,0 0-398 0,26-27 177 0</inkml:trace>
          <inkml:trace contextRef="#ctx0" brushRef="#br0" timeOffset="338.18">13001 8022 132 0,'3'-11'213'0,"-3"11"-11"0,1-8-8 15,-1 8-15-15,0 0-19 0,0 0-14 0,0 0-15 16,0 0-15-16,0 0-10 0,0 0-3 0,0 0-6 0,0 0-7 15,0 0 0-15,0 0 1 0,-10 27-3 0,8-13-5 16,1 7-8-16,-1 0-1 0,4 0 6 0,-1-2-5 16,1 4 0-16,0 0 0 0,1 2-1 0,-2 0-2 15,7 7-3-15,-1-1-7 0,-2 0-5 0,3 1 0 16,-3-9-5-16,0 2-5 0,-2-2-5 0,5 2-3 16,-2 4-7-16,1-6 1 0,-5-1-5 0,2 0-3 15,3-1 3-15,-3 0-1 0,-2-6-11 0,2-3 4 16,0 1-1-16,0-1-5 0,-1-3-2 0,-2 4 2 15,0-6-3-15,2 0-8 0,-3-7-6 0,4 12-23 16,-1-7-10-16,-3-5-23 0,0 0-15 0,2 13-19 16,-2-13-12-16,0 0-20 0,3 7-36 0,-3-7-40 15,0 0-241-15,0 0-477 0,0 0 212 0</inkml:trace>
          <inkml:trace contextRef="#ctx0" brushRef="#br0" timeOffset="1308.09">12766 8418 188 0,'0'0'217'0,"-12"-5"-11"0,12 5-12 0,-12-6-17 15,12 6-13-15,-6-3-18 0,6 3-17 0,0 0-11 16,0 0-15-16,-8-6-11 0,8 6-14 0,0 0-1 15,0 0-11-15,0 0-1 0,0 0-3 0,0 0-6 0,0 0 4 16,0 0-3-16,0 0-6 0,28 10 2 0,-15-6-5 16,2-2-2-16,4 1-4 0,2-2 2 0,2 0-4 15,1-1-1-15,2 1-11 0,1-1 3 0,12 0-3 16,-12 0-2-16,8-1-3 0,3-1-1 16,-11 2-3-16,10-5-2 0,-3 3-2 0,1-6 3 15,0 4-2-15,-7 2-5 0,7-8 4 0,0 4-3 0,-2-3-3 16,-7 3 0-16,-1-3 0 0,1 1-4 0,-1-2 0 15,-1 1 1-15,-2 1-1 0,-3-3 1 0,-2 0-3 16,2 0-2-16,-7-1-3 0,-3 3 0 0,-1-1-1 16,-2-1-1-16,-1 0 2 0,-5 0-2 0,-1 1-2 15,1 10 0-15,-8-17 0 0,-1 7 4 0,-4 2-1 16,-3 0-1-16,2 6-2 0,-11-4 2 0,4 3-5 16,-5 1 5-16,1 4 0 0,3-2 2 0,-2 6 1 15,1-1 5-15,1 3-1 0,3 1 3 0,5 0-2 16,-2 2-1-16,6-1-1 0,-2 6 0 0,-1 2-1 0,6-4 0 15,1-1 3-15,1 1-3 0,5 3 2 0,0-2 1 16,2 2-4-16,5-4 4 0,-2 3-4 0,5 2 6 16,-2-5-4-16,4-2 4 0,2-1 0 0,0-1 1 15,1-1-2-15,5 2 0 0,-3-4-2 0,4 0 4 16,-3-3-8-16,2-2 7 0,-3-1 1 0,5-1-5 16,-5-2 0-16,6 1 3 0,0-2-2 0,-6-1-3 15,-2-1 2-15,8 0 2 0,-3-4 1 0,-3 4-3 16,2-4-1-16,-5 1 3 0,2 3-2 0,-4-2 2 15,1 0-3-15,-2 2 0 0,0 1 1 0,-2 2-1 16,-2-3 0-16,-7 6-1 0,13-6-2 0,-13 6 1 16,11-1-1-16,-11 1 3 0,11 0-3 0,-11 0 3 15,0 0-2-15,17 6 2 0,-12-2 2 0,-1 2 0 0,-4-6 2 16,9 10 0-16,-2-2-1 0,-2-1 2 16,0-2-3-16,0 2 4 0,-2 2-3 0,2-3 6 15,-1 2-7-15,1-1 0 0,-1-1 0 0,1 0 3 0,-5-6-4 16,8 10 4-16,-8-10-3 0,7 6-1 15,-7-6 2-15,5 5 3 0,-5-5-2 0,4 4 2 16,-4-4-4-16,0 0 5 0,0 0-2 0,0 0-3 0,0 0 0 16,20-10 0-16,-16 5-1 0,-4 5-2 0,7-16-5 15,-3 7-5-15,4-1-8 0,-1 2 1 0,-1-5-3 16,1 2 0-16,2 0 0 0,-1 0 1 0,0 1 2 16,-1-2 3-16,0 1-3 0,1-1 8 0,-2 7-1 15,4-5 1-15,-5 3 3 0,4 0-2 0,-5 0 6 16,-4 7 2-16,10-8 0 0,-10 8-2 0,8-6 3 15,-8 6-2-15,7-3 3 0,-7 3 5 0,10-1 1 16,-10 1 2-16,0 0 4 0,13 10 1 0,-8-4 3 16,1 0 7-16,0 3-5 0,-1-2-1 0,2 2 2 15,1 0-7-15,0 1 1 0,-2 1 1 0,-1-1-5 16,1-4 3-16,0 4-3 0,-1 1 3 0,1-4-2 16,1 2-2-16,-1 1-5 0,-2-3-9 0,-2-1-13 0,-2-6-11 15,7 13-19-15,-5-10-20 0,-2-3-12 0,7 10-13 16,-7-10-3-16,3 6-10 0,-3-6 3 0,0 0-18 15,0 0-22-15,0 0-8 0,0 0-4 0,0 0-31 16,20-16-119-16,-14 10-329 0,0 0 146 0</inkml:trace>
          <inkml:trace contextRef="#ctx0" brushRef="#br0" timeOffset="1798.78">14429 8193 135 0,'2'-5'209'0,"-2"5"-2"16,4-10-1-16,-4 10-11 0,0 0-12 0,-1-12-17 15,1 12-15-15,0 0-13 0,0 0-11 0,0 0-12 16,0 0-9-16,0 0-5 0,0 0-9 0,-35 16-4 0,26-7-5 16,-2 2-7-16,2-4-5 0,0 4-3 0,1-1-10 15,1 1-2-15,0 2-10 0,0-1 1 16,1 0-6-16,0 0-5 0,5 1-5 0,-3-3 3 0,4 5-6 16,3-3-3-16,-3-2-1 0,2 0 1 0,2-2-5 15,3-1 2-15,-1 0-6 0,1 0 4 0,7 0-6 16,1-5 2-16,2 4-4 0,5-2 3 0,-5-2-5 15,9 0 2-15,1-4-5 0,-2 0 0 0,1-2 1 16,11-2-2-16,-10 1-1 0,0-1-4 0,7-4-8 16,-4-2 3-16,2-1-3 0,-8 4-3 0,-1-2 4 15,-2 1-2-15,-5 1 2 0,-2 1 2 0,-1-3 0 16,-2 2 4-16,-3 0-3 0,-2-1 3 0,-2 1-5 16,0 4 6-16,-4 5 1 0,0-12 2 0,0 12 1 0,-10-10-1 15,1 7-1-15,9 3 3 0,-20-3-6 0,7 3 2 16,-3 0 0-16,-1 4 1 0,0 1-1 15,4 1 0-15,-3 1-2 0,5-1-1 0,-1-1 2 0,0 5 2 16,4 1-2-16,2-4-2 0,1 1 2 0,-1 0 2 16,2 1-2-16,2 0 0 0,2-9 4 0,1 15 1 15,3-7-5-15,0-2 6 0,8 1 5 0,2-1 0 16,0 1-1-16,9-4 3 0,3 1-2 0,9-4-1 16,2 2 0-16,-2 1 2 0,2-7-3 0,1 8-6 15,1-4 4-15,-4-3 0 0,0 2-5 0,-9 1-17 16,10-2-23-16,-9-1-22 0,1 0-32 0,-3 0-29 15,2-2-50-15,-2-1-21 0,-2 0-244 0,-2-2-471 16,-5 3 210-16</inkml:trace>
        </inkml:traceGroup>
        <inkml:traceGroup>
          <inkml:annotationXML>
            <emma:emma xmlns:emma="http://www.w3.org/2003/04/emma" version="1.0">
              <emma:interpretation id="{AA9338F5-105F-4CF0-8C5A-49ACEC49A053}" emma:medium="tactile" emma:mode="ink">
                <msink:context xmlns:msink="http://schemas.microsoft.com/ink/2010/main" type="inkWord" rotatedBoundingBox="17421,8622 19997,8449 20046,9178 17469,9350"/>
              </emma:interpretation>
            </emma:emma>
          </inkml:annotationXML>
          <inkml:trace contextRef="#ctx0" brushRef="#br0" timeOffset="3015.81">16599 7899 42 0,'0'0'200'0,"0"0"-3"0,6-6-17 0,-6 6-8 0,0 0-12 15,0 0-11-15,0 0-12 0,0 0-10 0,-23-6-4 16,10 6-9-16,13 0-6 0,-25 4-7 0,9-1-6 16,-1 0-6-16,0-1-7 0,-2 4-7 0,-4-2-2 15,1 2-2-15,5 0-7 0,0-1-6 0,3-1-3 16,-2 2-6-16,1-1-2 0,1 0-6 0,7-2-4 15,-5 3-5-15,4-2-6 0,0 3 1 0,3-3-4 16,-2 0-5-16,7-4 0 0,-7 9-2 0,7-9 0 16,-4 9-4-16,4-9 3 0,-2 9-5 0,2-9-4 15,0 0 3-15,0 0 3 0,9 15-4 0,-3-12 1 16,-6-3-3-16,14 3 4 0,-6-1-4 0,2 2-3 16,1-2 3-16,2 0-6 0,-1 1 0 0,-2 0 4 15,2 3-4-15,1-4-1 0,-3 1 3 0,-2-2-3 0,5 2-1 16,-4-1 7-16,-1 3-4 0,1 0 0 0,2-3-3 15,-3 2 5-15,2 2-3 0,3-1 2 0,-4 0-3 16,-2 1-1-16,0-1-1 0,-1-1 7 0,1 2-6 16,-2 0 1-16,0 1-1 0,0-2 3 0,1 1-5 15,-6-6 5-15,5 11-1 0,-4-5 0 0,-1-6 1 16,0 0 2-16,-1 14-4 0,1-14 3 0,-9 12-4 16,2-8 7-16,-3 4-5 0,2-5 3 0,-1 0-1 15,-3 5-2-15,3-7 0 0,-4 5-1 0,0-2 6 0,1 2-2 16,-1-4 0-16,-2 2 3 0,2-4-2 15,3 3 2-15,-2-2-1 0,-1-1 3 0,1 1-4 16,2 3 2-16,10-4-1 0,-20-3-1 0,11 6-1 16,9-3 3-16,-14 0-4 0,14 0 3 0,-15-3-7 0,15 3-5 15,-12 3-13-15,12-3-11 0,0 0-15 16,-13 0-15-16,13 0-11 0,0 0-13 0,0 0-11 0,-10 3-5 16,10-3-13-16,0 0-9 0,0 0-18 0,0 0-45 15,0 0-138-15,0 0-350 0,0 0 156 0</inkml:trace>
          <inkml:trace contextRef="#ctx0" brushRef="#br0" timeOffset="4205.62">16796 8120 179 0,'0'0'201'0,"13"-4"-17"0,-13 4-13 0,11-2-14 16,-11 2-13-16,10-3-14 0,-10 3-8 0,15-4-8 0,-6 2-11 16,-9 2-8-16,14-6-9 0,-6 5-7 0,-8 1-10 15,18-5-3-15,-6 0-4 0,-1 3-3 0,-4-3-8 16,3 1-4-16,-1 0-5 0,0 2 0 0,-1-3-6 16,-2 0-3-16,-6 5-1 0,16-5-5 0,-16 5-5 15,12-7 1-15,-7 4-3 0,-5 3-2 0,10-8-1 16,-6 0 0-16,-4 8-6 0,4-11 0 0,-4 11-4 15,2-8 4-15,-2 8-4 0,0 0-2 0,-3-15-2 16,3 15 1-16,-9-10 1 0,9 10 0 0,-12-9-5 16,4 6-2-16,-2 0-2 0,-1 1 4 0,-1 0-3 15,-1-1 1-15,2 3 2 0,-2 0 2 0,-2 2-11 16,3-1 8-16,-1 2 3 0,2 0-3 0,-1 1 2 16,0 1 0-16,3-1-2 0,1 2 0 0,-2 3 4 15,4-3-2-15,-3 0-2 0,4 3 1 0,-2-1 2 16,2 2-4-16,1 0 2 0,3 0 4 0,0 1-1 15,-2-2-2-15,6 4 3 0,-1-1-1 0,2 0 4 0,3 0 2 16,-1-4 3-16,1 3 1 0,2-1 2 0,3-2 6 16,1-3-1-16,3 0 2 0,-2-2 0 15,4 0 1-15,6 0 1 0,1-3-3 0,-2 0 4 0,1 2-4 16,-1-4 1-16,1-4-3 0,-2 3 0 0,3-3-4 16,-2 0-2-16,2 2 3 0,-1-4-2 0,-2-1 0 15,1 1-1-15,0-6-1 0,5-2-3 0,-5 3 1 16,-4-2 1-16,2 3-5 0,-1-7-1 0,1 5 0 15,3-7 0-15,1-2 2 0,-8 4-7 0,4-5 2 0,-6 3-8 16,7-4-1-16,-6 4-1 0,2-6 4 0,-6 5-4 16,-2-1 0-16,-1 0-3 0,6-7 6 15,-10 11 2-15,-3-2-2 0,-2 0 0 0,-1 0 2 0,1 1-1 16,-1 6 3-16,-2-4-5 0,2 5 1 0,-7-8 2 16,-2 2 0-16,3 6-3 0,-3-1 7 15,0 2-7-15,-1-1 6 0,2 1-5 0,-2 2 1 0,-1-1 1 16,1 2 0-16,0-1 1 0,-1 4-1 0,4 3 1 15,1-2-2-15,7 5-1 0,-15-4 2 0,15 4-1 16,-15-2 0-16,15 2 1 0,-17 4 1 0,9 0-2 16,-1 2-5-16,1 0 7 0,0 3-2 0,-3 1-1 15,5 2 4-15,-2 3 0 0,2 0-2 0,0-2 3 16,2 6 2-16,-3 1 1 0,3-1 2 0,0 3-1 16,0 0 5-16,2 1-3 0,2-1 3 0,2-1 5 15,-2 0 2-15,2 1-3 0,-2-3 2 0,3 1 1 16,2 0 4-16,0 1-1 0,2-3 2 0,-2 3 0 0,0 0 1 15,2-3-2-15,-2-3-5 0,3 4 1 0,1-3 0 16,-2 5-1-16,-1-9-1 0,3 2 0 16,-5 1 3-16,2-3-7 0,-3 0 1 0,4 0 1 0,-2-4-1 15,2 2-2-15,-2 1 3 0,2-3-3 0,-4 0 0 16,4-2-3-16,-4 0 7 0,-3-6 4 0,14 6 1 16,-6-4-2-16,1 1 3 0,3-3-5 0,1-3-1 15,0 3 1-15,1 2-6 0,3-4 2 0,-2 0 0 16,2-1-2-16,0-2 1 0,2-1-1 0,-2 2 0 15,4-6-5-15,-1 3 1 0,-3 0 2 0,4 0-3 16,-3-4 1-16,-2 4 2 0,-2-1-3 0,-1 1-1 16,-2-2 1-16,-1 3-1 0,2-2-4 0,-2-1 5 15,-2 3-4-15,-1 0 3 0,-2-2 2 0,0 0-5 16,-5 8 2-16,5-13-2 0,-2 7-2 0,-3 6 5 0,3-14-2 16,-3 14 1-16,-3-11-5 0,3 11 4 15,-7-10 0-15,1 5-3 0,6 5 0 0,-14-6-1 0,6 3-3 16,8 3 7-16,-20-3-4 0,7 5 1 0,13-2-1 15,-20-2-1-15,11 5 3 0,-3 0-1 16,3 0-4-16,-1 0 5 0,-2 2 0 0,4-1 1 0,2 2-3 16,-1 0 2-16,-1 1 0 0,0-1-1 0,5 3 3 15,-1 0 1-15,0 0-1 0,4-9-1 0,-2 16-2 16,2-6 5-16,3 4-4 0,1-5 2 0,-3 0 0 16,6 1 1-16,-3-1 3 0,6 3 0 0,-3-3 0 15,1 0-1-15,2 1 0 0,2-3-1 0,1 1-1 16,-5-3-10-16,5-2-8 0,0-1-10 0,3 1-19 15,-9-1-16-15,9-1-14 0,1-2-13 0,-3-1-15 16,1 1-21-16,-1-2-10 0,2 0-8 0,1-3-13 16,2-2-23-16,-3 0-41 0,2-3-119 0,1-2-367 15,2 1 164-15</inkml:trace>
          <inkml:trace contextRef="#ctx0" brushRef="#br0" timeOffset="4802.34">18187 7872 90 0,'0'0'201'0,"-1"-15"-5"0,1 15-12 15,-7-7-2-15,7 7-11 0,-9-6-7 0,9 6-12 16,-12-3-9-16,12 3-5 0,-18 0-10 0,18 0-8 16,-18 2-7-16,7 0-9 0,4 3-5 0,-3 0-4 15,1 0-9-15,-3 5-3 0,2-4-8 0,0 3-6 16,3-1-5-16,1-2-10 0,0 3-2 0,1-2 0 16,1 2-5-16,0 1-2 0,2 5-8 0,-1-6 1 15,3-9-1-15,0 22 1 0,3-14-3 0,-1 0 1 16,5 3-5-16,1-2 1 0,2-1-2 0,3 2-4 15,1 0 3-15,1-4-4 0,8 3-1 0,-6-6-1 16,8 3-3-16,1-1-4 0,-1-1 3 0,-1-1 1 16,3-1-11-16,-5-3 3 0,2 0-2 0,-2-2 2 0,2-3-1 15,-1 0-4-15,-6 0-11 0,3-1-1 0,-3-4-10 16,0-1-7-16,0-4-6 0,-4 0-6 0,0-1-7 16,-3-2-3-16,2-1 2 0,-3-2-3 0,-1 0 1 15,0-9 1-15,1 0-5 0,-6 4 5 0,5-4 5 16,-1-2 2-16,-3 3 2 0,-2-1 3 15,2 6 3-15,0-5 4 0,-4 3 2 0,2-4 14 0,-1 9 2 16,1 1 10-16,0 2 8 0,-2 2 11 0,2 3 1 16,-1-1 5-16,-1 3 3 0,0 3 2 0,0 9 2 15,0-16-2-15,0 16-2 0,-1-11-3 0,1 11-6 16,0 0-3-16,-2-12-6 0,2 12 1 0,0 0-2 16,0 0-5-16,0 0 2 0,0 0 0 0,0 0-4 0,0 0 5 15,2 39 2-15,-2-20 5 0,0 2 4 16,-2 4 7-16,2-2-7 0,0 10 7 0,2-1 0 15,-1 2 3-15,0-1 0 0,2 0 5 0,0-2-9 0,0 0-2 16,-1-6-2-16,-1 0 2 0,2-1-2 0,-1 0-5 16,1-2 2-16,-2 1-4 0,3-3-1 0,-4 1-2 15,1-6 2-15,2 0-8 0,0-2 2 16,-2-1 1-16,3 0-1 0,-3 0 1 0,1-2 0 0,-1 1 2 16,1-2-7-16,-2-9-9 0,2 13-12 0,-1-4-12 15,-1-9-15-15,4 9-13 0,-4-9-11 0,0 0-10 16,3 10-14-16,-3-10-19 0,0 0-24 0,0 0-27 15,0 0-23-15,0 0-31 0,0 0-223 0,15-23-473 16,-11 16 210-16</inkml:trace>
          <inkml:trace contextRef="#ctx0" brushRef="#br0" timeOffset="5092.75">18483 7889 124 0,'-16'-2'292'16,"16"2"-16"-16,-9-2-24 0,9 2-22 15,0 0-25-15,0 0-18 0,0 0-12 0,0 0-13 0,0 0-6 16,0 0-9-16,0 0-12 0,46-2-4 0,-23 1-13 16,2 0-11-16,0 1-13 0,2-3-6 15,-2 1-14-15,3 2-3 0,-6 0-7 0,-5-4-8 0,-2 4-8 16,2 0-11-16,0-2-16 0,-2-2-18 0,-2 4-23 16,-3 0-21-16,-10 0-28 0,17-3-28 0,-17 3-33 15,12-3-35-15,-12 3-51 0,7-6-204 0,-7 6-454 16,6-6 202-16</inkml:trace>
        </inkml:traceGroup>
        <inkml:traceGroup>
          <inkml:annotationXML>
            <emma:emma xmlns:emma="http://www.w3.org/2003/04/emma" version="1.0">
              <emma:interpretation id="{D75508A8-FF1D-481E-9800-272CD289C013}" emma:medium="tactile" emma:mode="ink">
                <msink:context xmlns:msink="http://schemas.microsoft.com/ink/2010/main" type="inkWord" rotatedBoundingBox="21303,8629 23247,8499 23280,9004 21336,9134"/>
              </emma:interpretation>
            </emma:emma>
          </inkml:annotationXML>
          <inkml:trace contextRef="#ctx0" brushRef="#br0" timeOffset="8076.11">20476 7580 143 0,'0'0'181'15,"0"0"-10"-15,0 0-10 0,-1-12-11 0,1 12-11 16,0 0-11-16,0 0-3 0,0 0-13 0,0 0-3 0,-9-8-11 15,9 8-6-15,0 0-6 0,0 0-4 0,-13-4-10 16,13 4 0-16,0 0-6 0,-16 0-2 0,16 0-1 16,-14 5-3-16,6-2-4 0,-1-1 0 0,-2 2-3 15,-2 0-2-15,-1 0-4 0,1 3-1 16,0-1-4-16,-3 0 2 0,3 3-5 0,-3-2-1 0,2 2 1 16,-2-3 2-16,0 4-6 0,-1 3 0 0,4-3-7 15,-4 1-1-15,4 0-1 0,1 0 1 0,1 2-8 16,0-4 3-16,5 3-5 0,-3 0 0 0,1-2-2 15,3 5 0-15,2-3-5 0,-1 2 4 0,3-3-5 16,-2-1 3-16,2 2-1 0,2 0-3 0,3 1 3 16,1-2 1-16,2-2-1 0,-1 0 4 0,3 0-1 15,1-2 2-15,4 1 0 0,-1-4 3 0,0 0 1 16,4 4 0-16,0-2 2 0,7-6 2 0,-2-3-4 16,0 3-1-16,2 0 2 0,-7-1-2 0,1 0-4 15,-4 1-1-15,3-4 0 0,-1 1-5 0,-3 1-1 16,1 1-6-16,-4 0-10 0,0-1-11 0,0-1-8 15,-10 3-14-15,15-4-18 0,-6 4-18 0,-9 0-17 0,12 0-23 16,-12 0-18-16,0 0-33 0,17-2-21 0,-17 2-54 16,6-6-131-16,-6 6-403 0,11-6 179 15</inkml:trace>
          <inkml:trace contextRef="#ctx0" brushRef="#br0" timeOffset="8483.41">20819 7692 11 0,'0'0'228'0,"0"0"-17"0,0 0-19 15,0 0-13-15,0 0-18 0,0 0-9 0,12-1-6 0,-12 1-5 16,0 0 0-16,0 0-2 0,13 4-8 0,-13-4-2 15,13 3-4-15,-3-3-7 0,3 2 3 0,2-2-7 16,-1 2-3-16,2-2-6 0,1 0-5 0,5 1-11 16,-4-2-6-16,-1 1-8 0,5-2-2 0,-1 2-6 15,-1 0-2-15,1-2-12 0,-4 2 2 0,0 0-6 16,1 0-3-16,-1-1-3 0,-1-2-4 0,1 1-2 16,-3 2-5-16,1-1-1 0,-2 1-5 0,-3 1-1 15,-10-1 0-15,18-3-5 0,-11 5-1 0,-7-2-2 0,13 0-3 16,-13 0-3-16,0 0-2 0,12-2-1 15,-12 2-8-15,0 0-7 0,9-3-14 0,-9 3-7 16,0 0-13-16,0 0-10 0,0 0-12 0,0 0-14 0,0 0-21 16,0 0-16-16,0 0-13 0,-26 16-24 15,18-14 1-15,-3 2-12 0,4-2-11 0,-4 2-19 16,1-2-36-16,-3 1-120 0,-3 0-376 0,3 0 167 16</inkml:trace>
          <inkml:trace contextRef="#ctx0" brushRef="#br0" timeOffset="8755.81">20855 7860 4 0,'-7'3'181'0,"7"-3"-11"0,-7 6-7 0,7-6-8 16,0 0-6-16,0 0-3 0,0 0 0 0,0 0-2 16,12 14-3-16,-12-14 0 0,13 6-9 0,-7-4 1 15,2 1-2-15,7 0-6 0,2-1-8 0,-3-2-8 0,3 0-6 16,5 0-4-16,-4 0-8 0,5 0-5 15,-1-2-7-15,-5-1-6 0,6 3-7 0,-2 0-3 16,2-5-10-16,-6 5-3 0,0-1-4 0,-4 1-6 0,1-3-2 16,-1 1-5-16,-2 1-9 0,-2 0-7 0,-9 1-13 15,17-4-8-15,-8 4-18 0,-9 0-16 16,12-5-19-16,-12 5-20 0,7-2-20 0,-7 2-22 0,0 0-19 16,7-8-29-16,-7 8-41 0,5-7-180 0,-5 7-420 15,0-11 186-15</inkml:trace>
          <inkml:trace contextRef="#ctx0" brushRef="#br0" timeOffset="9591.27">21691 7607 152 0,'0'0'239'0,"0"0"-11"0,-16-7-14 0,16 7-17 0,0 0-11 15,0 0-14-15,-5-9-11 0,5 9-14 0,0 0-8 16,-2-13-12-16,2 13-10 0,0 0-14 0,7-17-4 15,-2 10-10-15,-1 0-6 0,3-1-12 0,1-2-3 16,2 1-5-16,0 0-10 0,-2 2-5 0,3-4-8 16,1 1-1-16,1 2 0 0,-3-2-6 0,3 1-1 15,-1 1-9-15,0 1-1 0,1 0 1 0,1 1-6 16,-7 1-1-16,3 1-4 0,-2 2 1 0,-8 2-4 16,12-8 0-16,-12 8-2 0,10-1-2 0,-10 1 2 15,9-1-1-15,-9 1-9 0,0 0 7 0,0 0-2 16,9 6 1-16,-9-6-2 0,4 10-2 0,-2-1 4 15,2-3-1-15,-4-6 1 0,-3 21-3 0,3-9 1 0,-1 0 1 16,1 3 0-16,-3 1-4 0,-2 3 2 0,0-4-5 16,3 6 9-16,-3 1-2 0,1-4-3 0,-1 3 1 15,0-2 3-15,-2-1-2 0,1 3 2 0,0-5-2 16,-1 2 2-16,0-2-6 0,-1 2 6 0,-1-2-2 16,4-2 3-16,-4-1-2 0,1 0 3 0,1-1-2 15,-4 0 2-15,0 1-3 0,2-2 6 0,0 1-3 16,-6-2-4-16,4-3 4 0,-1 1 1 0,-1 0-2 15,2-3 2-15,2 0-1 0,0 0 3 0,-1-1-2 16,3-2 3-16,-5 0-1 0,12-2 1 0,-14 4 1 0,14-4 1 16,-12 0-3-16,12 0 3 0,0 0-2 15,-14-4 1-15,14 4-5 0,-7-4 1 0,7 4-1 16,0 0-1-16,-4-15-2 0,4 15 3 0,0 0-4 16,12-18-1-16,-8 12-1 0,2-1-4 0,-6 7 2 15,17-12-1-15,-7 6 2 0,-1 1 4 0,1-2-6 16,2 2 3-16,-3 1 1 0,0 1-4 0,2 0-2 0,-3 0 4 15,6 3 1-15,-14 0-3 0,18-1-1 0,-7-1 3 16,-11 2-5-16,18 3 8 0,-7 0-3 0,3-1 1 16,-5-1 1-16,0 1 1 0,2 1 3 0,-1-1 0 15,1-1 4-15,-11-1 3 0,18 4-2 0,-10-3 3 16,2-1 4-16,2 1-1 0,-12-1 1 0,16 0 1 16,-9 1-5-16,-7-1 1 0,14-1 0 0,-14 1-9 15,14 1 5-15,-14-1-3 0,13-2 0 0,-13 2-4 16,12-1-16-16,-12 1-12 0,9-4-24 0,-9 4-20 15,9-1-24-15,-9 1-20 0,0 0-22 0,14 1-25 16,-14-1-11-16,12-1-16 0,-3-3-41 0,3 3-138 16,5-2-397-16,-1-2 176 0</inkml:trace>
        </inkml:traceGroup>
        <inkml:traceGroup>
          <inkml:annotationXML>
            <emma:emma xmlns:emma="http://www.w3.org/2003/04/emma" version="1.0">
              <emma:interpretation id="{BD8D441B-66C6-4180-80A2-5138196F3AF4}" emma:medium="tactile" emma:mode="ink">
                <msink:context xmlns:msink="http://schemas.microsoft.com/ink/2010/main" type="inkWord" rotatedBoundingBox="24188,8538 25814,8429 25843,8860 24217,8969"/>
              </emma:interpretation>
            </emma:emma>
          </inkml:annotationXML>
          <inkml:trace contextRef="#ctx0" brushRef="#br0" timeOffset="11228.8">23058 7719 202 0,'0'0'199'0,"-5"6"-15"0,5-6-18 16,-3 9-12-16,3-9-12 0,-2 10-9 0,2-10-12 15,0 11-6-15,0-11-8 0,2 10-4 0,-2-10-5 0,5 10-6 16,-1-8 1-16,-4-2-3 0,11 9-8 0,-11-9-2 16,14 5-6-16,-6-4-7 0,1 3-4 15,-9-4-1-15,21 0-7 0,-8-3-3 0,4 2-6 0,-2 0-5 16,-1-4-6-16,3 2 2 0,0-3-8 16,0 6 0-16,-3-5-4 0,9-5 0 0,-6 4-7 15,-6 0 1-15,6-3-1 0,-5 2-2 0,1-2-5 0,2 0 3 16,-6 0-1-16,0 0-5 0,-1 0-2 0,-3 0 1 15,-1 1-4-15,-2 1 3 0,-2 7-4 0,0-16 3 16,0 16-4-16,-6-15-1 0,3 9-3 0,-6-4-1 16,1 3 2-16,-3-1 4 0,0-1-3 0,-3 4 3 15,-1 1-4-15,-2-1 1 0,0 0 1 0,-5 0-1 16,4 4 0-16,-1-2 3 0,2 3-2 0,4-2 4 16,-4 4-4-16,2-2 3 0,-2 2-3 0,5 0 4 15,0 3-1-15,-2 1-2 0,2 1 1 0,-2-1 0 16,1 3-1-16,3 0 0 0,3-2 1 0,-1 2 0 0,-1 2 1 15,2-1-1-15,-1-1-2 0,3 3 4 16,4-2-3-16,-3 1 2 0,0-2 0 0,4-9 4 16,0 15-3-16,0-8-1 0,0-7 3 0,5 16 0 0,2-10-3 15,0 0 2-15,5 0 0 0,-5-2 2 0,6 1-1 16,4-1 0-16,-3-1-2 0,1-2-5 0,2-1 5 16,-3 0 0-16,3 0-1 0,3-1 1 0,-3-2-1 15,-3-1-1-15,6-1-2 0,-1 0 5 0,-2 0-5 16,3-4 4-16,-7 3 0 0,3-4-1 0,-5 4-3 15,1-4-1-15,0 1 2 0,1 1 2 0,-4 2-6 16,-1-6 3-16,1 4 1 0,-4 0 4 0,-1 1-6 16,1 1 9-16,-5 6 2 0,8-11 3 0,-8 11 1 15,9-9 1-15,-9 9-1 0,6-3-4 0,-6 3-1 0,0 0-1 16,0 0-4-16,2-9 1 0,-2 9-2 16,0 0 2-16,0 0 0 0,0 0 0 0,0 0-6 15,0 0 7-15,4 24-7 0,-4-24 0 0,5 12 5 0,-5-6-1 16,3 4-5-16,0-3 3 0,1 1 1 0,-2 1 1 15,3-1-1-15,-2-1 1 0,2-1 1 0,2 3 0 16,1-3-1-16,-3 1 0 0,1-3 0 0,1 1-1 16,1-2 1-16,1 3-1 0,-1-6 4 0,1 5 1 15,1-2-5-15,0-2 2 0,0 2-1 0,-10-3 2 16,17-3-4-16,-8 2 1 0,-9 1-1 0,17-8-2 16,-9 8-2-16,1-6 2 0,-1 3-5 0,1-3 2 15,-4 0 2-15,1-1 1 0,-6 7 1 0,11-9-4 16,-7 4 1-16,2-1-1 0,-6 6 4 0,7-10 0 15,-7 10 3-15,2-6 5 0,-2 6-5 0,0 0-1 16,7-6-4-16,-7 6 2 0,0 0-1 0,0 0 0 16,0 0-2-16,0 0 3 0,0 0-6 0,0 0 6 15,0 0-1-15,0 0 3 0,0 0-2 0,0 0 0 16,3 22-1-16,-3-22 2 0,3 11-3 0,-3-11 3 0,2 9 0 16,-2-9-3-16,0 13 2 0,0-13 1 0,4 9 0 15,-4-9 4-15,3 6-3 0,-3-6-3 0,0 0 6 16,8 9-2-16,-8-9-2 0,4 4 2 0,-4-4 0 15,10 0 1-15,-10 0-2 0,12 2 4 0,-12-2-6 16,0 0 4-16,17-6-5 0,-17 6 0 0,8-9-1 16,-2 3 0-16,-1 3 1 0,2-2-1 0,-2-2 0 0,3 0 1 15,-1 1-3-15,0-1 4 0,-1-4 0 16,0 5-2-16,-1 0-2 0,1 0 4 0,-6 6-5 16,9-14 5-16,-7 9 1 0,-2 5-1 0,6-8 2 15,-6 8 0-15,0 0-4 0,6-7-1 0,-6 7-1 16,0 0 4-16,0 0-2 0,0 0 1 0,0 0-3 15,0 0 3-15,17 9 1 0,-12-3 1 0,-5-6-2 0,10 13 1 16,-8-5-1-16,5-2 5 0,-5 1-4 0,6 1 3 16,-1-1 0-16,1 2 1 0,2 1-4 15,-3-4 3-15,2 3 1 0,-1-3 0 0,-1 0-2 0,3-2 1 16,1 1 3-16,-3-1-1 0,-3 2-1 0,5-4 2 16,-1-2-4-16,-9 0 0 0,17 0 3 0,-17 0-4 15,19 0 2-15,-10-2 1 0,2-1-2 0,1-4 0 16,-1 1-2-16,0-3 3 0,1-1-5 0,-4-1 0 15,9-4-8-15,-6-2 4 0,4 0 0 0,-1-2 0 16,-2-2-3-16,5 3 0 0,-4-7-2 0,-1 4 3 16,2 0 1-16,-2-1-1 0,2 0 3 0,3 3 1 0,-2-1-2 15,0 2 2-15,0-1 3 0,-9 7 5 16,5-2 1-16,0 2 7 0,-1 1 1 0,-5 2 3 0,0 2 0 16,1-2-1-16,-6 9-2 0,8-10-1 0,-5 5-6 15,-3 5-3-15,6-4 3 0,-6 4-2 0,0 0-3 16,0 0 6-16,15 9-6 0,-15-9-2 0,8 12 2 15,-3 1 3-15,1-3-3 0,-3 2 3 0,2 3-1 16,2 4-2-16,1-5 1 0,-6 6 2 0,5-5-2 16,1 3 1-16,-2 3-1 0,2-2 3 0,1-4-2 15,-6-1 0-15,5 1-1 0,-2-4 1 0,-1 2-2 16,3-1 1-16,-6-3 1 0,3 0 3 0,-3-3-6 16,-2-6 3-16,6 10 1 0,-2-5 1 0,-4-5 1 15,2 7 5-15,-2-7 5 0,0 0 9 0,8 6 7 16,-8-6-1-16,0 0-1 0,0 0-6 0,0 0-1 0,0 0-6 15,0 0-2-15,0 0 2 0,0 0-10 0,0 0 3 16,-12-28-4-16,2 23 3 0,1-3-6 16,-6 3 2-16,-2 4 2 0,0-4-6 0,-2 4-2 15,-6 1 5-15,-1 0-3 0,3 4 1 0,0-2-2 0,3 2-3 16,3 1 0-16,0 1-2 0,-2 1 3 0,4 0 1 16,4 1-1-16,-1-3 3 0,4 3-5 0,3 0 4 15,-2-1 2-15,5 1 0 0,2-8-4 0,-3 13 3 16,3-13-2-16,0 15 3 0,3-8-2 0,6-1 0 15,-1-3 2-15,3 6-1 0,6-6 3 0,0 0-1 16,6 3 1-16,0-3-5 0,5-2-6 0,-5 2-4 16,5-3-17-16,-2 3-18 0,2-6-28 0,-3 3-20 15,-1-3-31-15,1 0-38 0,-4 0-35 0,6-2-62 0,-7-3-194 16,-3 1-491-16,1-1 218 0</inkml:trace>
        </inkml:traceGroup>
        <inkml:traceGroup>
          <inkml:annotationXML>
            <emma:emma xmlns:emma="http://www.w3.org/2003/04/emma" version="1.0">
              <emma:interpretation id="{CAAE09AB-A17C-4A20-9020-7902E9A807CA}" emma:medium="tactile" emma:mode="ink">
                <msink:context xmlns:msink="http://schemas.microsoft.com/ink/2010/main" type="inkWord" rotatedBoundingBox="26832,8170 29818,7970 29884,8948 26898,9148"/>
              </emma:interpretation>
            </emma:emma>
          </inkml:annotationXML>
          <inkml:trace contextRef="#ctx0" brushRef="#br0" timeOffset="12381.38">25635 7190 100 0,'0'0'247'0,"11"-6"-8"16,-11 6-17-16,7-3-17 0,-7 3-25 0,0 0-14 16,0 0-16-16,0 0-9 0,17 8-6 0,-12-4-6 15,0 3-6-15,-5-7-12 0,6 17 0 0,-2-4-6 16,-2 0-11-16,3 1-4 0,-2-1-8 0,1 4-7 15,-4-1-8-15,5-3-7 0,-5 5-2 0,3-3-8 16,-3-1-3-16,5 5-7 0,-4-1-6 0,2-4 0 0,-3-1-6 16,3 2 4-16,-3-1-10 0,0 2 2 15,2-5-3-15,-2 4-2 0,0-3-4 0,3-3 0 16,-3 1-1-16,0-10 1 0,0 15-2 0,0-15-3 0,0 11-2 16,0-11 3-16,-3 11-3 0,3-11 1 0,0 0 2 15,0 0 1-15,0 9 0 0,0-9-3 0,0 0 0 16,0 0-1-16,0 0-2 0,0 0-2 0,0 0-1 15,0 0 3-15,12-30-11 0,-4 20 2 0,-3-2-2 16,2-3 0-16,-1 3 2 0,-1-3 1 0,8-5-2 16,-3 3 0-16,1-4-6 0,1 4-1 0,1-3 2 15,-1 6 2-15,0-5-4 0,2 5 7 0,-6-5-2 16,4 8-1-16,-4-1 0 0,1 1 4 0,1 0-1 16,-3 2 3-16,1 2-1 0,-2-1 1 0,2 5 1 15,-8 3 2-15,8-9-1 0,-8 9 2 0,9-5-9 16,-9 5 6-16,0 0-5 0,0 0 4 0,12 0-1 15,-12 0 1-15,2 11-3 0,4-3 3 0,-6-8 4 0,3 13 3 16,-3 1 9-16,3-3-2 0,-3 4-4 16,3 1 2-16,-1-1-1 0,2 0-4 0,-2 4 1 15,0-4 3-15,-1 0-2 0,2 1 3 0,2-1-1 0,-1-1 0 16,0-1-5-16,0-1 1 0,1-2-3 0,2 1 6 16,-2-1-1-16,0-2-2 0,4 1 2 0,2-3-6 15,-5-2 5-15,4 0-1 0,3 2 0 0,-4-4-4 16,3-2-1-16,1 0-5 0,-2-2-1 0,6-1 0 15,-2-4 0-15,2 3-2 0,-3-4-1 0,3-1-1 16,-2 3-3-16,7-4-2 0,-8 1 5 0,0 1-2 16,1 2-3-16,-2-4 5 0,-7 4 3 0,6-1 1 15,-7 3 3-15,2-2 5 0,-7 6-6 0,10-4 0 16,-3-3 0-16,-7 7-5 0,0 0 2 0,13-3 3 0,-13 3-6 16,0 0 3-16,0 0 4 0,0 0 0 0,7 11-4 15,-5-6 1-15,-2-5 2 0,3 12-1 16,-1-3 2-16,2 1 3 0,-4-10-5 0,6 12 7 0,-4-2-2 15,1-4 3-15,-1 1-4 0,6 0 4 0,-4 1-3 16,-1-2 0-16,3 0 3 0,-6-6-2 0,11 10 2 16,-3-6 1-16,1-1 0 0,-1-1-5 0,1 1 5 15,-9-3-1-15,14 1 0 0,-3 0 0 0,-11-1-1 16,19-2 0-16,-10-3-1 0,1 2 3 0,-1-3-4 16,-1 2 1-16,1-2 2 0,-4-3 0 0,1 3-3 15,0 0-4-15,-4-4 3 0,1 3 1 0,-3 7-2 16,0-18-1-16,0 18-2 0,-11-17 3 0,0 11-8 15,-5-3 3-15,-2 0-3 0,1 4-2 0,-7-1 0 0,5-1-8 16,-8 2-1-16,13 3-5 0,-2-1 0 16,1 1-11-16,2 1-4 0,-2 0-12 0,1-1-19 15,14 2-6-15,-15 3-5 0,15-3-4 0,-14 5-8 0,14-5-9 16,-5 3-5-16,5-3-5 0,0 0-10 0,0 0-12 16,0 0-11-16,0 0-34 0,0 0-121 15,0 0-326-15,22 10 145 0</inkml:trace>
          <inkml:trace contextRef="#ctx0" brushRef="#br0" timeOffset="12823.09">26963 7235 170 0,'0'0'241'16,"0"0"-27"-16,0 0-15 0,-13 0-22 0,13 0-18 16,0 0-7-16,0 0-6 0,0 0-3 0,0 0-6 15,0 0-10-15,0 0-7 0,29 7-4 0,-29-7-10 16,19 1-5-16,-7-2-6 0,2 2-11 0,-2-2-5 0,5 2-3 15,-3-1-4-15,3 0-2 0,-1 0-8 0,1 0 2 16,-2-1-3-16,0 4-1 0,2-5-3 0,-4 2-3 16,3 0-5-16,-2-1-3 0,1 1-2 0,-5-3 0 15,5 3-8-15,-15 0-1 0,17 0-5 0,-17 0 0 16,17 0-2-16,-11-2-3 0,-6 2-4 0,16 0-2 16,-16 0 2-16,0 0-7 0,14 0 0 0,-14 0-3 15,0 0-1-15,11-2-1 0,-11 2-2 0,0 0-6 16,0 0-9-16,0 0-14 0,0 0-19 0,0 0-17 15,0 0-9-15,7 4-10 0,-7-4-17 0,0 0-22 0,0 0-12 16,0 0-28-16,0 0-24 0,-24 10-23 16,16-5-212-16,8-5-449 0,-20 3 199 0</inkml:trace>
          <inkml:trace contextRef="#ctx0" brushRef="#br0" timeOffset="13100.57">27002 7408 165 0,'0'0'207'0,"13"11"-8"0,-13-11-10 15,12 0-14-15,-12 0-10 0,22 0-4 0,-9 2-9 16,2-1-6-16,-1-1-10 0,2-1-5 0,-1 1-9 16,-2 0-8-16,4-2-9 0,-2 2-8 0,0 0-8 15,2-2-5-15,-5 2-10 0,1-3-5 0,-2 3-8 16,3-1-10-16,-3 2-1 0,-11-1-8 0,21 0-1 15,-11 0-6-15,-10 0-2 0,14-3-13 0,-14 3-7 16,15 0-14-16,-15 0-15 0,9 0-16 0,-9 0-13 16,0 0-20-16,12 2-21 0,-12-2-16 0,0 0-20 15,10-5-14-15,-10 5-14 0,0 0-22 0,13-4-162 16,-13 4-360-16,9-6 159 0</inkml:trace>
          <inkml:trace contextRef="#ctx0" brushRef="#br0" timeOffset="13870.76">27627 7529 112 0,'-10'-2'196'0,"10"2"-6"0,0 0-13 16,0 0-13-16,-15 0-9 0,15 0-3 0,0 0-11 15,0 0-6-15,0 0-6 0,0 0-7 0,0 0-7 16,0 0 8-16,0 0-20 0,-12 2-6 0,12-2 2 16,0 0-6-16,0 0-2 0,0 0-5 0,0 0-1 15,0 0-7-15,47-4-4 0,-30 6-5 0,11-2-1 16,-1 0 0-16,10 2-8 0,2-2-7 0,2 0-1 0,-5 0-4 15,5 0 3-15,-5 4-11 0,0-4 3 16,-9 2-5-16,1-6-6 0,-2 6-1 0,-3-2-2 16,1 0-5-16,-9-2 1 0,1 0-2 0,-1 2-6 0,-5 0-7 15,-10 0-12-15,17 0-34 0,-17 0-29 0,12 0-39 16,-12 0-44-16,0 0-50 0,0 0-58 0,0 0-193 16,0 0-485-16,0 0 215 0</inkml:trace>
          <inkml:trace contextRef="#ctx0" brushRef="#br0" timeOffset="13666.94">27810 7115 54 0,'1'-4'246'0,"-1"4"-13"15,7-15-11-15,-3 7-15 0,0 2-11 0,2-5-11 16,-1 5-8-16,-2-3-10 0,2 1-13 0,1 0-12 15,-1-4-8-15,1 2-19 0,1-1-5 0,-1 2-15 16,1-2-10-16,-2 2-7 0,0 1-7 0,1-1-6 16,-3 3-7-16,-3 6-6 0,8-10-4 0,-6 1 1 15,-2 9-4-15,7-8-3 0,-7 8-2 0,0 0-8 16,3-6-3-16,-3 6-8 0,0 0-2 0,0 0 0 16,5-7-8-16,-5 7-3 0,0 0 2 0,0 0-5 15,0 0 0-15,0 0-2 0,-10 26 3 0,10-26-1 16,-9 17 5-16,3-3 0 0,1 5 4 0,-1-4 1 15,-2 5 6-15,4 3 6 0,-4-1 0 0,6 2 2 16,-4-4-1-16,2 4 6 0,3-1 0 0,0 2 1 0,-1-2 2 16,0 1-9-16,2-3 2 0,0 3-4 0,4-4 0 15,-4 1-1-15,1-5-2 0,0-1-1 16,2-1 0-16,-2 2-2 0,1-5-3 0,2 3-4 0,-2-3 0 16,3-1-2-16,-2-2 2 0,0 1 0 0,0-3-7 15,0 4-6-15,-3-10-21 0,3 13-19 0,-3-13-21 16,2 10-22-16,-2-10-26 0,2 9-27 15,-2-9-22-15,0 0-15 0,-2 10-17 0,2-10-28 0,0 0-35 16,0 0-152-16,-11 6-439 0,11-6 194 0</inkml:trace>
          <inkml:trace contextRef="#ctx0" brushRef="#br0" timeOffset="21354.78">28653 7506 37 0,'0'0'173'0,"0"0"-10"0,0 0-16 0,1-10-12 15,-1 10-5-15,0 0-9 0,0 0-8 0,0 0-6 0,0 0-5 16,0-13-10-16,0 13-3 0,0 0-6 0,0 0-6 16,0 0-8-16,0 0-4 0,0 0-8 0,0 0-8 15,0 0-6-15,0 0-7 0,0 0-4 0,0 0-6 16,0 0-2-16,0 0-1 0,0 0 2 0,0 0 1 15,0 0-4-15,-23 28 2 0,12-16-3 0,2 0-1 16,-8 3-3-16,4 1 0 0,-2 5-1 0,-9 4-4 16,1 0-8-16,-1-1-17 0,2 3-20 0,-3-2-10 15,1-2-23-15,0 4-25 0,4 0-18 0,-4-5-30 16,6-1-146-16,-8 1-307 0,10-5 137 0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01:26.78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A34C59A-0A17-4ACF-BC38-F96B160A9225}" emma:medium="tactile" emma:mode="ink">
          <msink:context xmlns:msink="http://schemas.microsoft.com/ink/2010/main" type="inkDrawing" rotatedBoundingBox="668,1523 2585,1321 2588,1354 672,1555" semanticType="underline" shapeName="Other">
            <msink:sourceLink direction="with" ref="{BA7F8380-EEC1-4209-8344-220AF9FAB9CB}"/>
          </msink:context>
        </emma:interpretation>
      </emma:emma>
    </inkml:annotationXML>
    <inkml:trace contextRef="#ctx0" brushRef="#br0">0 211 129 0,'0'0'201'0,"0"0"-11"0,0 0-18 16,0 0-14-16,0 0-14 0,0 0-15 0,0 0-11 15,0 0-11-15,0 0-7 0,0 0-11 0,0 0-7 0,26-9-9 16,-26 9-5-16,14-6 0 0,-14 6-8 16,14-3-6-16,-7 1-3 0,-7 2 1 0,17-3-10 0,-6 3-4 15,1-5-3-15,1 4-2 0,1-3-5 16,-1 2-3-16,3 0-3 0,-2-1-1 0,2 3-6 0,-3-1 1 16,4 0 1-16,0-4-5 0,-3 3 0 0,3 2-3 15,-1-2 3-15,0 2-4 0,1 0 3 0,1 0-6 16,-4-5 1-16,6 5 0 0,-4 0 5 0,1 0-2 15,0 0-6-15,0 0 2 0,0-4-3 16,0 3 4-16,5 0-2 0,-1-2-4 0,-4 1 5 0,0-1-5 16,0-3 4-16,0 6 0 0,5-5-4 0,-5 2 0 15,0 1 1-15,0 0 0 0,-1-1 1 0,7-3-4 16,-6 2 4-16,5 2 0 0,-5 0-1 0,0-3 1 16,2 3-2-16,-2-2 1 0,6 2-2 0,-7 0 2 15,1-1-2-15,4 1 0 0,-6 1 3 0,2-1 0 16,-1 2-3-16,0 0 1 0,-2-3 7 0,1 3-10 15,0-1 3-15,2-1-2 0,-4 2 1 0,3-3 2 16,1 2 1-16,-4-1-2 0,3 2 0 0,-3 0 0 16,3 0 0-16,-2-3 2 0,3 2 0 0,-1-3-1 15,1 3 2-15,-4 0-3 0,4-2-1 0,-3 3 2 16,2 0 0-16,1-3-3 0,1 0 4 0,-1 1 0 16,0-1 1-16,0-1 1 0,0 3 6 0,0 1-4 15,0-1-3-15,-3 0 1 0,3-2-1 0,0 3 0 16,-1-3 3-16,-3 3-2 0,0 0-2 0,3 0 3 15,-3-3-1-15,3 3-2 0,-5 0 0 0,2-2-1 16,-13 2 2-16,23 0-1 0,-13 0 1 0,-2-1-1 16,-8 1 3-16,17 1 3 0,-17-1 2 0,17 0 2 15,-7-1 2-15,-10 1 0 0,16-4 3 0,-5 4 3 16,-11 0-2-16,17-1 9 0,-6 1-7 0,1-4 1 16,-1 4 0-16,-11 0-2 0,24-4 1 0,-9 4-2 15,-1-2-1-15,-5 2-2 0,6 0-2 0,-4-4-2 16,4 3 2-16,-15 1-3 0,21 0 0 0,-11 0-1 15,1-2 1-15,-1 0-3 0,-10 2 0 0,16 0 3 16,-7-1-2-16,-9 1-1 0,0 0 0 0,18-3 1 16,-18 3 4-16,0 0 2 0,11 0 0 0,-11 0 2 0,0 0 1 15,8 3-3-15,-8-3 3 0,0 0-2 16,0 0-1-16,0 0-2 0,11 0 4 0,-11 0-5 16,0 0 3-16,0 0-2 0,0 0-4 0,0 0 0 15,0 0 0-15,0 0-2 0,0 0 3 0,0 0-4 16,0 0 1-16,0 0-4 0,0 0 2 0,0 0-1 15,0 0-3-15,0 0-5 0,0 0-11 0,0 0-10 16,0 0-10-16,0 0-16 0,0 0-19 0,0 0-18 16,0 0-27-16,0 0-27 0,0 0-33 0,0 0-35 15,0 0-175-15,0 0-417 0,0 0 185 0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03:15.88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8DABFF4-D287-420E-93A5-7BA38F4ACB33}" emma:medium="tactile" emma:mode="ink">
          <msink:context xmlns:msink="http://schemas.microsoft.com/ink/2010/main" type="inkDrawing" rotatedBoundingBox="12209,2621 15855,2425 15858,2482 12212,2678" semanticType="underline" shapeName="Other">
            <msink:sourceLink direction="with" ref="{D10B634C-0F42-4B92-BCEC-B82D09CFE0E3}"/>
          </msink:context>
        </emma:interpretation>
      </emma:emma>
    </inkml:annotationXML>
    <inkml:trace contextRef="#ctx0" brushRef="#br0">0 202 71 0,'16'-1'137'0,"-8"-1"-10"0,-8 2-6 0,20-3-9 15,-11 1 1-15,5 1-5 0,-1 1-8 0,0-4-1 16,3 4-7-16,2-3-10 0,-2 1 4 0,-2 1-5 16,3-2-7-16,0 3-5 0,6-6-1 0,-6 6-5 15,1-2 3-15,4 1-9 0,-5-1 0 16,4-1-11-16,-4 3-4 0,5-3-3 0,2 1-1 0,-2-1-2 15,0-2-2-15,-1 4-9 0,3-1 2 0,2-1 0 16,-3 0-4-16,5 0-1 0,-5 3-5 0,2-4 1 16,0 0-5-16,2 2 3 0,-2 1-3 0,1 1-3 15,1-2-1-15,0 2 0 0,-2-3 0 0,1 0-4 16,-3 3 4-16,1 0-2 0,0 0-1 0,0 0 0 16,3-3-1-16,-4 2 4 0,3-1-5 0,2 2-2 15,-4 0 0-15,0 0-1 0,11-3 1 0,-9 2 1 16,10 0-2-16,-11-3 1 0,-1 4 3 0,3-1-3 15,-1-1-4-15,1 2 3 0,1 0 4 0,7-3-1 16,-8 2-2-16,1 1-1 0,8-2-1 0,0 1 1 0,-1-1-2 16,-9 2 2-16,12 0-3 0,-12-4 4 15,3 4 0-15,5-2 3 0,-7-1-3 0,9 2-6 0,-10-3 4 16,1 3 3-16,1 1-7 0,7-4 5 0,-9 1 1 16,0 0-1-16,-1 6-3 0,3-7 5 15,-5 3-3-15,5 0 2 0,-5-4 0 0,-2 3-3 16,3 0 1-16,-1 2 0 0,2-4-3 0,-1 2 6 0,-4-1-6 15,4 1 3-15,-1-2 2 0,5 4 1 0,1-2-2 16,-2-2 1-16,-1 0-2 0,3 4 0 0,-3-2-1 16,0 1 0-16,0-1 3 0,10 1-1 0,-11 2-2 15,2-1-2-15,-1-3-1 0,0 3 9 0,1-3-2 16,0 2-4-16,0 1 1 0,0-3 0 0,1 4-6 16,8-2 7-16,-9 1 1 0,1 1 0 0,7-4 0 15,-9 3-2-15,8 2 2 0,-7-4-5 0,2 2 3 16,-3-4-2-16,0 4 2 0,3-1 3 0,-3 2-1 15,1-3-1-15,-3 2-2 0,4-1 2 0,4-3-4 16,-5 3 2-16,-4 1 1 0,1-1 0 0,2 2 0 16,1-2-4-16,-2-2 3 0,1 3 1 0,-4 0 1 15,2-2-1-15,0 4 1 0,-1-2 1 0,-1-2-1 16,-1 4 1-16,-4-2-5 0,0 0 6 0,2 0-3 0,-4 0 1 16,2 0-4-16,-2 0 3 0,-1 0 3 15,0 0-4-15,-2 3 3 0,-1-3-3 0,-11 0 0 16,17 0-5-16,-11 1-7 0,-6-1-4 0,12 0-11 15,-12 0-8-15,0 0-16 0,6 6-12 0,-6-6-15 16,0 0-36-16,0 0-22 0,0 0-39 0,-26 6-97 16,12-3-295-16,-2-1 130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0:50.12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6C0D78-F420-4E9D-9853-CB92C9F9F33A}" emma:medium="tactile" emma:mode="ink">
          <msink:context xmlns:msink="http://schemas.microsoft.com/ink/2010/main" type="inkDrawing" rotatedBoundingBox="2947,14159 4579,14034 4583,14090 2952,14215" semanticType="underline" shapeName="Other">
            <msink:sourceLink direction="with" ref="{7E3632A7-A8FE-48C7-9D74-4D19363DC61F}"/>
          </msink:context>
        </emma:interpretation>
      </emma:emma>
    </inkml:annotationXML>
    <inkml:trace contextRef="#ctx0" brushRef="#br0">2118 13082 94 0,'0'0'176'0,"0"0"-14"0,0 0-6 16,0 0-8-16,0 0-6 0,0 0-12 0,0 0-11 15,0 0-10-15,0 0-8 0,0 0-11 0,0 0-8 16,0 0-11-16,0 0-4 0,0 0-7 0,0 0-5 16,0 0-7-16,0 0-5 0,0 0-3 0,0 0-5 15,0 0-7-15,0 0 3 0,0 0-4 0,0 0 1 16,0 0 2-16,0 0-8 0,0 0 4 0,0 0-2 0,0 0-3 15,0 0-1-15,0 0 0 0,10 11-7 0,-10-11-4 16,6 5 2-16,-6-5 0 0,0 0 1 16,5 9-2-16,-5-9-1 0,0 0 0 0,6 8-5 15,-6-8 2-15,6 5 4 0,-6-5-3 0,0 0-1 16,0 0-2-16,7 8 3 0,-7-8-1 0,0 0 2 16,10 1-4-16,-10-1 4 0,7 4 0 0,-7-4-7 0,0 0 7 15,16-4-5-15,-16 4 0 0,14-2 1 0,-14 2 0 16,16-4 0-16,-5 1 0 0,-2 1-2 0,3-1 0 15,-3 0 0-15,-9 3 1 0,19-4-4 0,-7-1 0 16,0 3 2-16,2-1 0 0,-5 1-3 0,3-1-2 16,2 1 1-16,-4 1-2 0,4-2 3 0,-4 1-1 15,0-1-1-15,-10 3 4 0,22-4-5 0,-9 2 3 16,-3 1-3-16,2-2 3 0,1 1 0 0,-2 1-2 16,-1-3 1-16,1 3 2 0,3 0 0 0,-2-4-1 15,-3 4 2-15,1-2-1 0,-10 3-1 0,19 0 2 0,-10 0 0 16,-9 0-6-16,19-3 6 0,-11 2-2 15,3 2 1-15,-11-1 3 0,17-1-4 0,-8 1 0 16,-9 0 0-16,16 1 2 0,-7-1-4 0,-9 0 7 0,15-3-3 16,-5 3 1-16,-10 0 0 0,18-3-1 0,-9 2-1 15,-9 1 2-15,18 0-3 0,-9-1 5 0,-9 1-4 16,17 0-1-16,-6 0 4 0,-1-4-1 0,-10 4-7 16,17 0 4-16,-17 0 6 0,19 2-2 0,-6-4 2 15,1 4-7-15,-2-2 3 0,-3 0 8 0,-9 0-7 16,26-2 0-16,-18 1-8 0,-8 1 10 0,21 1 2 15,-8-1 0-15,-3-1-3 0,-10 1 3 0,19 0-4 16,-7 0 0-16,-12 0 2 0,19 0 0 0,-8-1-4 16,-2-3 2-16,-9 4 3 0,19 0-1 0,-11 4-1 15,3-8 1-15,-11 4-1 0,17 4-1 0,-8-4-10 16,-9 0 10-16,13-2-1 0,-13 2 2 0,12 0-2 0,-12 0 4 16,11-2-1-16,-11 2 1 0,11-2-3 0,-11 2 1 15,9-2-1-15,-9 2 1 0,0 0-2 16,16 2 1-16,-16-2 0 0,10-2 5 0,-10 2-8 0,11-6 4 15,-11 6 3-15,11-5-4 0,-11 5-3 0,8-1 4 16,-8 1-2-16,12-4 5 0,-12 4-5 0,10-5-2 16,-10 5 4-16,11-4-2 0,-11 4 0 0,6-4 0 15,-6 4 1-15,8-4 1 0,-8 4-5 0,0 0-1 16,0 0 1-16,0 0 1 0,0 0 2 0,16 2-10 16,-16-2 7-16,0 0 1 0,6 4-4 0,-6-4 8 15,7 6 0-15,-7-6-2 0,0 0 1 0,12 3 0 16,-12-3 0-16,13 2 0 0,-13-2 3 0,16 1-3 15,-6-2 3-15,-2 3-4 0,6 0 4 0,-1-2 0 16,0 0-7-16,0 1 3 0,3-2 1 0,0 1 2 0,-2-2-1 16,3 2 3-16,-2-1-3 0,-1 0-1 15,-1 1-1-15,1-2-1 0,-1 2 2 0,1-3 3 0,-4 4-2 16,0-2 0-16,-10 1-3 0,19-1 2 0,-19 1-4 16,15-3 4-16,-5 3 2 0,-10 0-7 15,14-3 4-15,-14 3 3 0,13-1-1 0,-13 1 2 0,13-2-4 16,-13 2 2-16,11-2 0 0,-11 2 2 0,13-2-5 15,-4 1 1-15,-9 1 0 0,16 0-1 0,-16 0-1 16,11-3 4-16,-11 3-2 0,12-3 0 0,-12 3 0 16,13-5 2-16,-13 5-2 0,7-2-2 0,-7 2 2 15,0 0 6-15,0 0 2 0,13 0 0 0,-13 0 5 16,0 0 2-16,0 0 0 0,10-4 7 0,-10 4-5 16,0 0 5-16,0 0 2 0,0 0-2 0,0 0-7 15,0 0 3-15,0 0-3 0,0 0-1 0,0 0-3 0,0 0-6 16,0 0-11-16,0 0-14 0,11-2-19 0,-11 2-18 15,0 0-26-15,0 0-27 0,0 0-24 0,0 0-37 16,0 0-175-16,0 0-374 0,0 0 165 0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01:23.87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879930-3901-495C-A969-378E607D56AF}" emma:medium="tactile" emma:mode="ink">
          <msink:context xmlns:msink="http://schemas.microsoft.com/ink/2010/main" type="writingRegion" rotatedBoundingBox="639,592 27407,-1214 28272,11598 1504,13404"/>
        </emma:interpretation>
      </emma:emma>
    </inkml:annotationXML>
    <inkml:traceGroup>
      <inkml:annotationXML>
        <emma:emma xmlns:emma="http://www.w3.org/2003/04/emma" version="1.0">
          <emma:interpretation id="{BBCC69E8-8F18-49DA-831B-DD284450C9F5}" emma:medium="tactile" emma:mode="ink">
            <msink:context xmlns:msink="http://schemas.microsoft.com/ink/2010/main" type="paragraph" rotatedBoundingBox="780,362 16834,235 16842,1297 788,14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205E1D-14DC-4B3C-BAFA-0F3C4F8F1338}" emma:medium="tactile" emma:mode="ink">
              <msink:context xmlns:msink="http://schemas.microsoft.com/ink/2010/main" type="line" rotatedBoundingBox="780,362 16834,235 16842,1297 788,1424"/>
            </emma:interpretation>
          </emma:emma>
        </inkml:annotationXML>
        <inkml:traceGroup>
          <inkml:annotationXML>
            <emma:emma xmlns:emma="http://www.w3.org/2003/04/emma" version="1.0">
              <emma:interpretation id="{BA7F8380-EEC1-4209-8344-220AF9FAB9CB}" emma:medium="tactile" emma:mode="ink">
                <msink:context xmlns:msink="http://schemas.microsoft.com/ink/2010/main" type="inkWord" rotatedBoundingBox="782,565 2446,552 2451,1150 786,1163">
                  <msink:destinationLink direction="with" ref="{CA34C59A-0A17-4ACF-BC38-F96B160A9225}"/>
                </msink:context>
              </emma:interpretation>
            </emma:emma>
          </inkml:annotationXML>
          <inkml:trace contextRef="#ctx0" brushRef="#br0">214 69 65 0,'5'-9'143'0,"-5"9"-5"0,6-9-8 16,-6 9-2-16,1-9 0 0,-1 9-13 0,4-8-2 0,-4 8-4 15,2-8-3-15,-2 8-3 0,0 0-7 0,0 0-2 16,-1-16-2-16,1 16-9 0,0 0-6 0,0 0-6 16,0 0-5-16,0 0-8 0,0 0-6 15,-5-10-7-15,5 10-5 0,0 0-3 0,-18 2-6 0,18-2-3 16,-17 11-6-16,10-4 2 0,-3-1-4 16,-2 2 1-16,1 0-6 0,0 1 1 0,-1 2-2 15,-1 2-3-15,0-1-1 0,-2 4 0 0,3-5-3 16,1 1 7-16,-1 4-7 0,3-5-4 0,-2 0 2 15,5-1-3-15,1 1 1 0,-5-1 0 0,8-2 0 0,-3 0-2 16,3 0 4-16,-2 1-4 0,4-9-1 0,2 17 4 16,0-10-2-16,1 2-1 0,-3-9-2 15,9 12 7-15,-1-4-1 0,-2-2-5 0,9-1 1 0,-3 1 1 16,1-6-4-16,0 4 6 0,2-3-1 0,8 0-2 16,-9-2 3-16,3 1-1 0,-1 0-3 0,5-3 3 15,-4 1 0-15,-2-1-3 0,-2 0 1 0,2 3-2 16,-7-4 4-16,2 3 0 0,-10 1 0 0,17-4-1 15,-10 3 1-15,-7 1-1 0,11-2 2 0,-11 2-4 16,0 0 0-16,11-3 3 0,-11 3-3 0,0 0 1 16,0 0-5-16,0 0 4 0,0 0 3 0,0 0-3 15,0 0 0-15,0 0-1 0,0 0 0 0,-29 10-2 16,17-5 2-16,-2 1-2 0,-1-2 5 0,1 4-2 16,0-1 1-16,-2-1 5 0,2 2 1 0,-2 1-1 15,-1-4 3-15,-1 6 2 0,5-5-5 0,1 2 3 16,-3 1-1-16,2-1 1 0,3 3-1 0,-2-4-3 15,4 2 3-15,-1 0-3 0,3 1-4 0,0-1 6 16,0 4-5-16,5-5 1 0,-3 1 4 0,2 1-3 16,2-10-1-16,2 17 1 0,-1-8 1 0,3-2-3 15,2 4 3-15,1-3-1 0,1 0 3 0,0-3-1 16,3 0-2-16,2-1 7 0,2-1-4 0,-1 1 0 16,2 0 4-16,-2-2-2 0,2-2-1 0,1 0-2 15,-1 0 2-15,-2-2-2 0,0-1-1 0,-2 2-9 16,3-3-14-16,-1 3-13 0,-2-4-23 0,1 2-16 15,-3 0-23-15,-2-1-26 0,3 1-24 0,0-3-24 16,-3 3-161-16,-1-2-353 0,-7 5 157 0</inkml:trace>
          <inkml:trace contextRef="#ctx0" brushRef="#br0" timeOffset="313.29">451 329 149 0,'8'-6'160'0,"-8"6"-11"16,0 0-7-16,0 0-5 0,16 6-7 0,-16-6-5 16,16 7-3-16,-9-2-3 0,1 1 5 0,6 3-8 15,-1-1-4-15,-1-2-6 0,1 2-7 0,1 1-1 16,1 2-7-16,-1-4-7 0,6 5-7 0,-5-2-6 15,4-4-4-15,-5 2-8 0,2 0-5 0,-1-1-4 16,-2 0-5-16,3 2 0 0,-4-3-9 0,0 3-2 16,1-3-1-16,-2 0-7 0,1-2-13 0,-5-1-14 15,-1 2-14-15,-6-5-23 0,12 8-12 0,-12-8-28 16,9 5-24-16,-4-3-20 0,-5-2-19 0,0 0-29 16,0 0-156-16,0 0-354 0,0 0 157 0</inkml:trace>
          <inkml:trace contextRef="#ctx0" brushRef="#br0" timeOffset="598.27">720 261 67 0,'-7'9'192'0,"1"3"-12"15,-3 1-7-15,2 0-9 0,2 0-6 0,-4 6-15 16,0-6-8-16,2 7-3 0,2-6-12 0,-3 5-9 16,2-3-5-16,-2-3-10 0,2 0-5 0,3 1-3 15,-3-1-15-15,1 0-4 0,0-1-7 0,4 0-4 16,-5 0-10-16,2-2 0 0,2-1-3 0,-2-2-7 16,4-7-8-16,-3 14-16 0,1-7-15 0,2-7-27 15,-6 12-19-15,6-12-25 0,-1 9-22 0,1-9-30 16,0 0-31-16,0 0-165 0,0 0-347 0,0 0 153 15</inkml:trace>
          <inkml:trace contextRef="#ctx0" brushRef="#br0" timeOffset="1620.29">1368 106 40 0,'-7'6'190'15,"-1"-1"-14"-15,1 1-10 0,1 1-8 0,-2-1-13 16,4 0-12-16,-4 0-14 0,5 1-12 0,3-7-10 16,-6 15-7-16,1-9-9 0,1 2-8 0,4-8-7 15,-7 11-3-15,3-5-9 0,4-6-1 0,-1 10-7 16,1-10-5-16,-1 12-3 0,1-12-4 0,0 0-5 16,2 11 2-16,-2-11-2 0,0 0-2 0,9 6-2 15,-9-6-1-15,12 4 0 0,-1-3-2 0,-11-1-3 16,21-2 2-16,-11 2-4 0,6-4 0 0,-3 2-2 15,0-1-3-15,1 1-3 0,-1-2 2 0,-1 4-2 0,1-4-2 16,1 3 0-16,-4-3-1 0,-10 4-1 0,19-2 2 16,-11 0-6-16,-8 2 3 0,16-3-3 15,-8 2-1-15,-8 1 0 0,0 0 1 0,18 1 1 16,-18-1-3-16,0 0-2 0,14 0 6 0,-7 3-5 16,-7-3 1-16,8 7 1 0,-3-4-1 0,-5-3 2 15,9 9 0-15,-6-3-2 0,2 0 4 0,0 0-3 16,0 3 2-16,-2-3 1 0,1 3-2 0,1-2 6 15,-2 2 2-15,2 2-1 0,-2-1 4 0,-2-2 5 16,2 2-1-16,-3 0 7 0,-3 1 2 0,3-11-2 0,-4 16 1 16,1-5 1-16,-6-3-1 0,1 3-1 15,-2-1 1-15,-1-4-3 0,2 3 3 0,-2-2 0 16,-1-2-2-16,-3 1-2 0,2 1-1 0,0-5 3 16,3 2-6-16,-3-3 0 0,0-1 0 0,0 5-4 15,2-5 0-15,11 0-8 0,-18-4-11 0,18 4-16 0,-15-1-10 16,15 1-15-16,-14-4-19 0,8 2-22 15,6 2-24-15,-11-4-40 0,11 4-37 0,0 0-164 16,-14-4-383-16,14 4 169 0</inkml:trace>
          <inkml:trace contextRef="#ctx0" brushRef="#br0" timeOffset="1073.71">1448 7 83 0,'0'0'202'0,"0"0"-12"16,12-1-14-16,-12 1-6 0,9-4-9 0,-9 4-8 15,16-1-9-15,-16 1-4 0,13-1-12 0,-13 1-10 16,14-2-4-16,-5 2-10 0,-9 0-12 0,19-3-5 15,-10 2-8-15,-9 1-3 0,15-2-9 0,-5 0-4 16,-10 2-9-16,15-1-3 0,-15 1-4 0,15-2-9 16,-6 2-4-16,-9 0-1 0,12-1-6 0,-12 1-1 15,0 0-9-15,17 1-13 0,-17-1-8 0,6 2-24 16,-6-2-14-16,0 0-21 0,0 0-15 0,13 0-16 16,-13 0-27-16,0 0-24 0,0 0-27 0,0 0-151 15,0 0-347-15,0 0 153 0</inkml:trace>
        </inkml:traceGroup>
        <inkml:traceGroup>
          <inkml:annotationXML>
            <emma:emma xmlns:emma="http://www.w3.org/2003/04/emma" version="1.0">
              <emma:interpretation id="{58739C9A-3935-4F45-99B1-45FFF7A102AC}" emma:medium="tactile" emma:mode="ink">
                <msink:context xmlns:msink="http://schemas.microsoft.com/ink/2010/main" type="inkWord" rotatedBoundingBox="3777,478 5762,462 5769,1239 3783,1254"/>
              </emma:interpretation>
            </emma:emma>
          </inkml:annotationXML>
          <inkml:trace contextRef="#ctx0" brushRef="#br0" timeOffset="6481.1">3366 147 121 0,'0'0'111'15,"0"0"3"-15,4-8-8 0,-4 8-5 0,0 0 2 16,0 0-5-16,0 0 1 0,0 0-4 0,0 0 6 16,0 0-16-16,0 0-1 0,0 0-12 0,0 0-7 15,0 0-3-15,0 0-13 0,0 0-2 0,0 0-8 16,-17-6-1-16,17 6-7 0,0 0-4 0,-22 8-5 15,11-4 3-15,-1-1-3 0,6 2-1 0,-6-1-2 16,2 1 1-16,0 3-1 0,1-4-2 0,1 0-6 0,-1 2 1 16,3-1-1-16,-1 0 2 0,1-1-3 15,6-4 0-15,-11 11-4 0,9-7 0 0,2-4 1 16,-8 10 0-16,8-10-3 0,-7 9 1 0,7-9-2 0,0 8 2 16,0-8 0-16,0 0 1 0,4 19 1 15,-1-14-6-15,-3-5 0 0,9 9-1 0,-4-2 2 0,2-4-1 16,1 3 0-16,1-1 3 0,-1-1-6 15,1 2 9-15,-1-1-10 0,2 0 4 0,0 2-1 16,0-3 2-16,-1 2 1 0,2 1-3 0,1-1-3 0,0 0 7 16,-2 3-5-16,0-2 6 0,0 2-4 0,1-3 1 15,-4-1-2-15,4 5 2 0,1-3-4 0,-2 1 4 16,-2 1-3-16,-2-2 2 0,4-1 4 0,-5 2 1 16,0 0-2-16,-1-1 7 0,-1 4-1 0,-1-2 1 15,-2-9 0-15,3 16 4 0,-3-8 4 0,0-8-3 16,-8 20-3-16,1-9 2 0,-2 0-3 0,0 2 0 15,-7 1-2-15,1 0 5 0,-2-1-3 16,2-5-3-16,-4 5 5 0,-2-5 0 0,1 2 3 16,-1-1-6-16,6-3 0 0,-11 4-3 0,2-3 5 0,-1-2 0 15,2 1 1-15,-1-3 2 0,1-1 0 16,6-2 3-16,1 4-1 0,0-4-1 0,3-1-2 16,-4-2-2-16,5 1-2 0,5-1-5 0,-5-3-12 15,3 1-17-15,3-2-16 0,2-3-14 0,1-1-22 0,1-3-14 16,4 0-22-16,3-5-18 0,0-2-19 0,3-1-144 15,-2-1-315-15,6-10 139 0</inkml:trace>
          <inkml:trace contextRef="#ctx0" brushRef="#br0" timeOffset="7401.23">3570-93 109 0,'5'12'135'0,"-1"3"-3"0,-1 0-8 0,2 4-4 16,0 3-6-16,0 0-4 0,-1 0-3 0,-1 3-8 15,-3 0-6-15,5-1 2 0,-1 1-6 0,-1 1-4 16,0-1-9-16,0 4-5 0,0 3-3 0,-2-10-2 15,2 3-9-15,-1-2-3 0,1-2-4 0,1 2-2 16,-3-7-6-16,3 5-2 0,-3-3-6 16,1-2 0-16,2 2-4 0,-1-5-3 0,0-2-2 0,-2 2 2 15,3-4-6-15,0 0-1 0,-1 0-2 0,1-2-4 16,-3 2 5-16,-1-9-4 0,7 10-6 0,-7-10 4 16,5 9 0-16,-5-9-5 0,5 5 4 0,-5-5-1 15,0 0 0-15,12 0-3 0,-12 0-1 0,0 0-6 16,18-10 4-16,-11 2-6 0,-1 0-8 0,3-3 1 15,-2 2-5-15,2-3-2 0,-2 1 3 0,0 0-3 16,3-1 4-16,-7 3 2 0,7-1-1 0,-4-1 1 16,-2 4 2-16,0 2 4 0,1-2-5 0,-5 7 2 15,5-8-1-15,-5 8 0 0,6-5-3 0,-6 5 3 16,0 0 1-16,9-6 5 0,-9 6-6 0,0 0 12 16,0 0 0-16,9 11 1 0,-9-11 1 0,5 11 1 15,-1-5 0-15,-1 2 3 0,1-1 3 0,-2 3 0 16,2-1-4-16,0-1-2 0,3 2 5 0,-5-1-3 15,2-2-2-15,3 4 4 0,-2-5-3 0,2 1-3 16,-4-1-1-16,3 0 3 0,0 0 3 0,2-4-4 16,-1 2 3-16,3-2 0 0,-1 0-6 0,4-2 1 15,-13 0 2-15,22-2-4 0,-7-3 2 0,1 4-2 16,-3-3-1-16,1-2 0 0,-1-3-1 0,0 2-1 0,-1 0 2 16,0 0-2-16,-1-2 0 0,0 2 0 15,-1 1 0-15,-2-2 4 0,-1 3-5 0,1 2 2 16,-8 3-3-16,6-9 0 0,-6 9-2 0,8-4-1 0,-8 4-1 15,0 0-2-15,10-5 0 0,-10 5 3 16,0 0 0-16,0 0 3 0,0 0 0 0,0 0-4 16,14 9 2-16,-14-9 2 0,5 9-3 0,-5-9 2 15,6 9 3-15,-2-2-4 0,-1-1 5 0,-3-6-1 16,9 12-2-16,-6-7 2 0,-3-5 2 0,9 10-2 16,-3-7 5-16,-1 2-4 0,-5-5 2 0,11 9 1 15,-11-9 1-15,9 5-2 0,-9-5-2 0,12 5 2 16,-12-5 0-16,12 1 0 0,-3-1-2 0,-9 0 4 15,14-5-1-15,-14 5 0 0,13-2 2 0,-6-2-4 16,-7 4 2-16,13-7-1 0,-8 3-1 0,-5 4 1 0,11-6-3 16,-11 6 2-16,6-11-1 0,-6 11-1 15,1-11-3-15,-1 11-3 0,-1-14 3 0,1 14-4 16,-6-13-8-16,0 7 3 0,0-1-4 0,-2 1 0 16,-1-2 1-16,-3 3 3 0,0 1-5 0,2 0 4 0,-3 4 0 15,-2 0-1-15,2 0 1 0,0 0-1 0,-1 3-6 16,1 0-2-16,2 0-6 0,0 2 3 15,3 0-11-15,-4 1 1 0,5 0-13 0,0 0-4 16,0 0-2-16,4 3-9 0,3-9-21 0,-4 12-13 0,4-12-11 16,-1 15-9-16,1-15-28 0,8 10-73 0,-8-10-234 15,10 3 104-15</inkml:trace>
          <inkml:trace contextRef="#ctx0" brushRef="#br0" timeOffset="7991.11">4521 418 119 0,'0'0'217'0,"8"-4"-18"15,-8 4-19-15,0 0-23 0,0 0-16 0,0 0-14 0,0 0-6 16,0 0-20-16,0 0-10 0,0 0-11 0,9 14-9 16,-9-14-9-16,3 8-5 0,-3-8-4 0,4 9-4 15,-4-9-3-15,4 9-3 0,-4-9-4 0,4 8-2 16,-4-8-6-16,8 10 6 0,-6-4-9 15,-2-6-3-15,7 5 1 0,-7-5-4 0,10 6-1 0,-3-3 2 16,-7-3-5-16,14 1 2 0,-14-1-2 0,13 0 2 16,-13 0-2-16,17-6-1 0,-9 1-2 0,4-1-5 15,0 0 4-15,-1-3-3 0,-1-1 0 0,-3 4-2 16,3-6 0-16,-1 2 0 0,-4 1-3 0,0 0-3 16,0-3 3-16,-1 5 0 0,-1 0 2 0,1-1 13 15,-4 8 1-15,2-12 1 0,-2 12 3 0,3-7-1 16,-3 7-1-16,0 0-5 0,3-10 1 0,-3 10-2 15,0 0-9-15,0 0-3 0,0 0 2 0,0 0-3 16,0 0-2-16,0 0 1 0,0 0-2 0,0 0-1 16,0 0 1-16,5 28 2 0,-5-20 0 0,0-8 2 15,1 15-3-15,-1-6 3 0,3 0-7 0,-1 0 1 16,-2-9 1-16,6 13 3 0,-1-7-3 0,-5-6 1 16,6 11 3-16,0-6-1 0,0 0 1 0,-6-5-1 15,17 6 1-15,-9-6-2 0,-8 0 2 0,25-3 0 16,-11 0-3-16,-2-2 4 0,0 0-2 0,4-3-1 15,-2 2 2-15,-2-3-2 0,-1-4 0 0,0 4 5 16,-1-3-1-16,-4 0 6 0,0-4-1 0,1 3 1 16,-2-1 0-16,-4 1 1 0,3 1-3 0,-1-3 5 15,-1 5 2-15,-2-2 1 0,0 12-5 0,-4-15 0 16,4 15-3-16,-2-15-5 0,-6 9-9 0,8 6-7 16,-12-6-11-16,12 6-9 0,-13-2-9 0,13 2-10 15,-17 2-10-15,7 1-6 0,2 0-16 0,-3 6-18 16,4-6-13-16,0 4-15 0,3 1-15 0,3 1-8 15,1-9-12-15,-4 13-139 0,4-13-324 0,5 11 143 16</inkml:trace>
        </inkml:traceGroup>
        <inkml:traceGroup>
          <inkml:annotationXML>
            <emma:emma xmlns:emma="http://www.w3.org/2003/04/emma" version="1.0">
              <emma:interpretation id="{B8DFB32D-B874-4628-855D-660C0B388CDD}" emma:medium="tactile" emma:mode="ink">
                <msink:context xmlns:msink="http://schemas.microsoft.com/ink/2010/main" type="inkWord" rotatedBoundingBox="6302,443 8324,427 8329,1085 6307,1101"/>
              </emma:interpretation>
            </emma:emma>
          </inkml:annotationXML>
          <inkml:trace contextRef="#ctx0" brushRef="#br0" timeOffset="8315.02">5843 71 142 0,'12'7'164'16,"-12"-7"-2"-16,5 12-15 0,-2-5-1 0,-1 2-9 0,0 2-6 15,3 1-4-15,0 0-5 0,-2 4-1 16,-1-1-3-16,5 4-5 0,-6-1-10 0,6-4-11 15,-3 3-2-15,0 2-9 0,-2-1-4 0,2 3-10 16,-1-5-1-16,-1-1-7 0,4 4-7 0,-5-3-7 16,0-2-3-16,0 0-5 0,2 0-3 0,-3 2-1 0,3-3-10 15,-3 1-18-15,0-2-18 0,-3-1-18 16,-2 2-29-16,0-1-21 0,1-4-26 0,-3-1-25 16,2 1-32-16,-3-2-161 0,-5-1-352 0,1-4 156 15</inkml:trace>
          <inkml:trace contextRef="#ctx0" brushRef="#br0" timeOffset="9763.81">5519 222 29 0,'1'-19'161'0,"2"7"-9"0,1-1-13 16,2 2-17-16,0-3-3 0,1 2-16 0,5-5-8 15,-3 5-13-15,4-3-3 0,6-1-6 0,-5 1-5 16,2 3-9-16,1-2-4 0,4-3-6 0,-3 7 3 0,2-1-8 16,-1-2 3-16,-1 1-4 0,1 0-5 15,3 2-3-15,-8 4-1 0,3-1 1 0,-5-1-2 16,3 4 2-16,-1 2 0 0,-2-2-3 0,-2 0-7 16,-10 4-3-16,21 0-1 0,-13-1-1 0,-8 1 3 0,18 5 1 15,-7 1 3-15,-1 4 0 0,-2 0 2 0,4 2 7 16,-3 2 4-16,0 4-1 0,1 0 3 15,1 2 1-15,-1 2-4 0,-2 1-1 0,-1-2 4 16,2 1 1-16,-3 3-7 0,-3-2-4 0,5 1-3 0,-2-1-2 16,0-4-2-16,-2 2-1 0,1-3-3 0,-3-2 0 15,1 2-1-15,1-6-1 0,1 0-4 0,-2 2 1 16,2-1-1-16,0-3-4 0,2-1 3 0,-2-1-2 16,0-1-1-16,3-1 0 0,-3-1-1 0,3-2-3 15,1 0 5-15,-9-3-5 0,16 2 0 0,-16-2-4 16,24-6-8-16,-15 1-6 0,5 3-3 0,-1-9-5 15,-4 5 1-15,3-2-2 0,1-1 0 0,-1 1 1 16,-4-3 2-16,4 2-1 0,-5 1 4 16,0 0-1-16,-2 2 3 0,-1 0-1 0,-4 6 7 0,10-10-3 15,-4 7 3-15,-6 3-1 0,0 0 1 0,6-7-1 16,-6 7 0-16,0 0-1 0,0 0 3 0,9-2-3 16,-9 2 1-16,0 0 6 0,0 0-1 0,11 12 5 15,-11-12-2-15,6 10 6 0,0-4-4 0,-1 1 2 16,1-3 4-16,0 5-1 0,-1-3-2 0,0-1 2 15,4 2-1-15,-2-1 3 0,1 0-3 0,2 0-2 16,-3-1 1-16,2-2 3 0,1 0-4 0,-2-3 3 16,1 4-4-16,-9-4 1 0,21 0 1 0,-10 0 1 15,-11 0-3-15,23-4 0 0,-12 2 3 0,0-2-4 16,1-3 3-16,0 1-1 0,-2 0-3 0,-1-2 3 16,2 0-2-16,-2-1 1 0,-1 1-3 0,-2 4-1 15,2-2 1-15,-4 1 1 0,-4 5 0 0,11-8-3 16,-11 8 0-16,5-6-1 0,-5 6-4 0,6-2-1 15,-6 2 1-15,0 0 2 0,0 0 0 0,0 0-2 16,0 0 3-16,0 0 2 0,17 11-1 0,-17-11 0 16,3 10 2-16,2-4-3 0,1-2 2 0,0 2-1 15,-1 0 4-15,1 0-1 0,0-2 0 0,3 3 0 16,-1-3 0-16,3 0 1 0,2 1 1 0,-3-5-1 16,2 1 3-16,0 1-4 0,1-2 4 0,2-2-1 15,-2 2-2-15,4-2-1 0,-2-2 0 0,-1 2 1 16,1-3 1-16,-1-3-3 0,6 1 1 0,-3-2 0 15,-7 3-1-15,2-3-6 0,-3 2-4 0,-1-6-4 0,-3 2-6 16,2-1-5-16,-5 0 2 0,1 3 1 16,-3 9-1-16,-5-16 3 0,2 7-2 0,-2 3 5 15,-4-2-1-15,-2 6 3 0,-2-6 0 0,0 5 4 16,-1 2-3-16,-1-2 4 0,-2 6-1 0,0-2 1 0,-2 2 0 16,2-1 3-16,0 4 5 0,0-2 0 0,5 5 1 15,-5-3 0-15,5 0-1 0,2 4 0 16,0-2 0-16,1 4 8 0,4-3-6 0,-1-1 1 15,2 0-2-15,2 1 2 0,2-9 0 0,0 17 0 0,0-9-1 16,4 0-1-16,1 2 4 0,1-3 1 0,2 1-2 16,-2-5 1-16,-6-3 0 0,17 6 0 15,-5-3 0-15,1 0 2 0,4-3-3 0,-3-1 2 16,-1-1-2-16,3-1-1 0,-2-3 4 0,1 3-2 0,-1-6 0 16,3 0 0-16,-2-1-1 0,4-3 1 0,-4 0 1 15,2-1-4-15,-7 2 2 0,2 1-2 0,-1-2 5 16,1 4-2-16,-4-2-3 0,-3 3 5 0,2 1 5 15,-2 1 3-15,0-2-1 0,-5 8 6 16,7-6-11-16,-7 6-1 0,9-9-3 0,-9 9-3 0,8-1 2 16,-8 1 1-16,0 0-3 0,0 0 0 0,0 0 2 15,9 14-3-15,-4-6 3 0,-2-2 6 0,-3 3-8 16,0-9 2-16,6 16 2 0,0-5-1 0,1-3-2 16,-4 0 1-16,1-2 3 0,4 3-2 0,-3-3-3 15,2 0 4-15,0 0-1 0,3-2 1 0,-5 0 2 16,4-2-3-16,5 1 4 0,-1-2-3 0,-1-1 2 15,3-1 1-15,-1-3-3 0,-4-2 2 0,5 1 2 16,-1-4-7-16,1 1 3 0,2-8 1 0,-6 6-2 16,4-7-2-16,2-2-3 0,-3 1-7 0,-2-2-4 15,4-8-7-15,-5 5-1 0,-3 1-1 0,4-9 3 16,-3 10 1-16,-1-3 1 0,-2 0 1 0,0 2 5 16,-1 1 0-16,-1 2 2 0,-2 7 5 0,1-4 9 15,0 2 7-15,-3 4 5 0,0 2 3 0,0 8 3 16,0-15-5-16,0 15 0 0,2-10-9 0,-2 10-1 15,0 0 3-15,0 0-8 0,0 0 0 0,0 0 6 16,0 0-7-16,0 0 0 0,0 0-1 0,-14 33 4 16,14-12-1-16,-5 0-1 0,5 2-3 0,0 0 8 15,0-1-2-15,-6 1 2 0,6 1-2 0,3-3 0 16,-3 3 2-16,3-3-2 0,-1 1 2 0,1-2-2 16,-3 1-2-16,4 0 2 0,-2-4 0 0,1 3-1 15,0-8-1-15,-1 3 1 0,1 0 1 0,-2-3-1 16,4 3-2-16,-5-3-8 0,6-6-16 0,-4 7-12 15,1-4-14-15,-3-9-19 0,1 15-16 0,2-9-18 16,-3-6-19-16,2 13-25 0,-2-13-24 0,6 5-155 16,-6-5-349-16,0 0 154 0</inkml:trace>
          <inkml:trace contextRef="#ctx0" brushRef="#br0" timeOffset="9938.29">7383 238 78 0,'0'0'231'0,"0"0"-27"0,0 0-18 0,0 0-23 16,0 0-12-16,20-13-17 0,-12 12-12 0,6 0-15 15,-5 0-11-15,5-2-8 0,3 2-21 0,-2 1-26 16,-2-3-34-16,-1 1-29 0,-1 2-35 0,0 2-47 16,-11-2-145-16,14-3-270 0,-14 3 120 0</inkml:trace>
        </inkml:traceGroup>
        <inkml:traceGroup>
          <inkml:annotationXML>
            <emma:emma xmlns:emma="http://www.w3.org/2003/04/emma" version="1.0">
              <emma:interpretation id="{D6371067-4E96-4F11-BB6E-231C4A06EC8C}" emma:medium="tactile" emma:mode="ink">
                <msink:context xmlns:msink="http://schemas.microsoft.com/ink/2010/main" type="inkWord" rotatedBoundingBox="9663,291 12892,266 12899,1103 9670,1128"/>
              </emma:interpretation>
            </emma:emma>
          </inkml:annotationXML>
          <inkml:trace contextRef="#ctx0" brushRef="#br0" timeOffset="14163.68">8882 270 163 0,'0'0'208'0,"0"0"-20"16,0 0-19-16,0 0-15 0,6 7-18 0,-6-7-20 15,0 0-4-15,0 0-11 0,-3 12-6 0,3-12-9 16,4 11-1-16,-4-11-5 0,3 13-8 15,-3-6-4-15,0-7-2 0,2 14-3 0,-2-6 2 16,0-8-3-16,5 16-9 0,-2-9-2 0,-3-7-6 0,4 16-1 16,-3-7-4-16,-1-9-3 0,0 10-3 15,0-10-3-15,0 12 0 0,4-6-4 0,-4-6-3 16,0 11-4-16,0-11-1 0,3 10-2 0,-3-10-2 0,0 0 2 16,0 0-3-16,-3 12 1 0,3-12-3 0,0 0-1 15,0 0-1-15,0 0-1 0,0 10 1 0,0-10-1 16,0 0 0-16,0 0-2 0,0 0 1 0,0 0 3 15,0 0-1-15,0 0 4 0,0 0 0 16,0 0 8-16,0 0 2 0,0 0 4 0,0 0-4 0,0 0 1 16,0 0-5-16,0 0-4 0,0 0 4 0,0 0-7 15,17-28-3-15,-14 19-1 0,6-3-4 0,-6 0-8 16,4-1-3-16,3 1 1 0,0-3-6 0,-3 2-2 16,4-3-2-16,0-2 5 0,-5 5-4 0,5 0 1 15,-5-1 2-15,5 3 0 0,-2-2 0 0,1 2 4 16,-3 1-4-16,2 0 3 0,-1 1 2 0,0-2 0 15,1 2 1-15,-4 1-1 0,2 3 2 0,-2-1 3 16,3 2-5-16,-4-3 4 0,-4 7-2 0,13-8-2 16,-13 8 0-16,9-6 3 0,-6 2-2 0,-3 4 1 15,9-5 0-15,-9 5 0 0,8-3 1 0,-8 3-1 16,0 0 1-16,11-3-2 0,-11 3 2 0,0 0-4 16,0 0 4-16,12 1-2 0,-12-1 0 0,11 5 2 15,-11-5 5-15,9 9-7 0,-7-6 2 0,-2-3 2 16,11 11-1-16,-10-3-1 0,4-1 4 0,1 0-4 15,-4 3 7-15,2 0 5 0,-1 2 3 0,-1 0 1 16,5 3 1-16,-6 1 2 0,3 1 3 0,1-1 1 16,-2 4 5-16,-3 0 4 0,1-1 4 0,2-3 0 15,-2 4-4-15,-2-5 3 0,-2 0 3 0,3-1 0 16,3-1 2-16,-3 1-7 0,2 1 2 0,-3-7-3 16,0 2-2-16,1-10 3 0,-3 17-5 0,3-10 2 15,0-7-5-15,0 16-3 0,0-16-1 0,0 10-2 16,0-10 1-16,0 0 0 0,0 12-4 0,0-12-4 15,0 0 3-15,-1 9-3 0,1-9 0 0,0 0-9 16,0 0-10-16,0 0-15 0,0 0-12 0,0 0-17 16,0 0-17-16,0 0-20 0,0 0-31 0,0 0-38 15,0 0-46-15,0 0-42 0,0 0-158 0,0 0-438 16,9-34 194-16</inkml:trace>
          <inkml:trace contextRef="#ctx0" brushRef="#br0" timeOffset="15013.63">9412-234 99 0,'0'0'168'16,"0"0"-19"-16,0-14-16 0,0 14-7 0,0 0-19 16,3-7-8-16,-3 7-7 0,7-6-8 0,-7 6-2 15,12-4-9-15,-4 0-9 0,-8 4 0 0,14-2-6 16,-4-2-8-16,0 3 2 0,-10 1-6 0,12-1-6 15,-12 1-2-15,17-3-4 0,-17 3-6 0,12 3 0 16,-12-3-5-16,14 3-7 0,-9 0 7 0,-5-3-9 16,9 6 4-16,-6 0 5 0,-3-6 0 0,5 11 8 15,-2-3 4-15,-3-8-3 0,2 12 3 0,-2-12 3 0,-2 15 3 16,2-15-1-16,-3 14 2 0,-2-6 1 0,5-8-1 16,-5 13 0-16,-2-5-6 0,7-1 3 0,0-7-5 15,-8 11 2-15,8-11-6 0,-6 9-2 16,1-6-3-16,5-3 0 0,-6 6-4 0,6-6-4 0,-6 7-2 15,6-7 2-15,0 0-5 0,-5 7 2 0,5-7-1 16,0 0-6-16,0 0 1 0,-6 7 0 0,6-7-3 16,0 0-2-16,0 0-4 0,0 0-4 15,0 0 2-15,0 0 0 0,0 0-1 0,0 0 0 16,0 0 2-16,0 0-3 0,16 7 5 0,-16-7-5 0,12 3 1 16,-12-3-3-16,12 1 3 0,-12-1-2 0,13 3 0 15,-13-3 4-15,11 3-7 0,-11-3 6 16,12 5 1-16,-5-2-6 0,-7-3 5 0,7 7-3 0,1 2-1 15,-1-6 4-15,-2 3-1 0,2 3-2 0,-3 1 1 16,-1-1 4-16,0 0-1 0,2-1 1 0,-3 0-2 16,-2-8-1-16,0 16 5 0,0-16-1 0,0 15 4 15,-2-7 4-15,-3 1 2 0,2-2 5 0,-3-1 2 16,-2 2 1-16,3-2 0 0,-7 1 0 0,-2 2-1 16,1-3 0-16,0 0 0 0,0-1-2 0,-2-1-3 15,1-2 3-15,2 3-8 0,0-2 3 0,-3 0 1 16,8-3-5-16,7 0-3 0,-17 3-5 0,8-1-13 15,9-2-12-15,-16 3-19 0,16-3-21 0,-12 1-30 16,12-1-30-16,0 0-34 0,-10 0-27 0,10 0-154 16,0 0-370-16,0 0 164 0</inkml:trace>
          <inkml:trace contextRef="#ctx0" brushRef="#br0" timeOffset="15397.84">9860 286 112 0,'12'3'167'0,"-1"0"-4"0,-2-3-6 0,1 2-3 0,2-2-9 16,5 1-8-16,0-1-3 0,3 3-7 0,2-3-7 15,1 0-2-15,1 2-8 0,1-4-4 0,1 2-6 16,-4 0-8-16,2 0-6 0,-1 0-6 0,-7-3-6 16,7 3-7-16,-7-1-5 0,4 1-8 0,-6-2-3 15,0 2-4-15,3 0-4 0,-5-3-5 0,1 3-4 16,-13 0-5-16,17-1-2 0,-17 1-1 0,15 1-8 15,-15-1-7-15,11-1-10 0,-11 1-17 0,0 0-17 16,0 0-15-16,0 0-26 0,0 0-31 0,0 0-26 16,0 0-26-16,0 0-26 0,0 0-142 0,-40-2-350 15,24-2 155-15</inkml:trace>
          <inkml:trace contextRef="#ctx0" brushRef="#br0" timeOffset="15694.25">10076 129 157 0,'0'0'186'16,"0"0"-25"-16,0 0-3 0,0 0-3 0,0 0-5 16,0 0-14-16,0 0-3 0,0 39-8 0,0-27-2 15,0 0-7-15,-1 2-2 0,1 2-8 0,-3-4-4 16,2 9-9-16,2-3-4 0,-1-3-8 0,0 0-11 15,0-1-5-15,-1 0-4 0,1-1-7 0,0 1-4 16,-2-2-2-16,2-1-7 0,0 1-1 0,0-12-5 16,0 18 0-16,0-18-7 0,0 13-10 0,0-13-15 15,-1 9-19-15,1-9-9 0,1 9-14 0,-1-9-16 16,0 0-7-16,0 0-13 0,6 7-29 0,-6-7-27 0,0 0-25 16,23-14-34-16,-14 6-124 0,2-5-339 0,5-5 150 15</inkml:trace>
          <inkml:trace contextRef="#ctx0" brushRef="#br0" timeOffset="16059.6">10553-43 124 0,'0'0'162'0,"0"0"-1"0,0 0-14 15,0 0-1-15,-1 23-11 0,1-23-13 0,-5 18-2 16,3-6-1-16,-2-1-7 0,-1 2-2 0,3 3-5 16,-4-1-1-16,2-3-5 0,-1 3-7 0,0 1-8 15,1-4-2-15,-1 4-6 0,1-1-5 0,0 0-12 0,1-5-3 16,-3 5-6-16,3-3-3 0,1-2-5 0,0 0-4 16,2-10-1-16,-4 16-4 0,4-9-7 0,0-7 2 15,-1 15-3-15,1-15-2 0,3 12 4 16,2-8 2-16,-5-4 6 0,10 10 0 0,-2-8-1 15,8 3-2-15,-3-1 1 0,4-4-7 0,0 2-1 0,5-4 0 16,6 2-4-16,-5 0-2 0,2 0 0 0,0-3-3 16,1 0-8-16,0 3-15 0,-2-4-19 15,2 2-19-15,-5-3-19 0,-2 4-24 0,-2-6-24 16,-1 4-26-16,0-3-19 0,-1 1-25 0,0 1-38 0,-10-1-110 16,8-2-358-16,-9-2 158 0</inkml:trace>
          <inkml:trace contextRef="#ctx0" brushRef="#br0" timeOffset="16336.33">10883 97 157 0,'-6'6'219'0,"0"5"-17"0,1-1-14 0,-1 2 1 16,1 3-7-16,-1 0-16 0,0-1-8 0,-1 4-6 15,-1 2-11-15,0-1-10 0,1 3-3 0,1-4-7 16,-3 3-13-16,1-2-11 0,1 0-11 0,-1 1-5 16,6 2-10-16,-5-8-5 0,2 0-5 0,1 3-7 15,-1-5-2-15,0 3-6 0,2-2-6 0,-3 0-12 16,0-2-21-16,1 1-19 0,1-5-24 0,2 0-19 16,-4 0-31-16,6-7-22 0,-4 12-17 0,4-12-19 15,0 0-31-15,7 11-39 0,-7-11-116 0,0 0-357 16,20-7 158-16</inkml:trace>
          <inkml:trace contextRef="#ctx0" brushRef="#br0" timeOffset="16859.68">11301 194 69 0,'-4'7'207'0,"4"-7"-14"16,-5 17-13-16,2-7-10 0,-1 1-11 0,0 2-9 16,2 0-12-16,-2 2-7 0,1-3-11 0,-1 3-6 15,0-3-10-15,3 3-6 0,-4-4-7 0,3 3-3 16,1 0-8-16,-4-3-10 0,4 1-4 0,-2-2-7 16,0-2-4-16,3-8-3 0,-5 14-5 0,4-7-7 15,1-7-2-15,0 0-4 0,-3 13-4 0,3-13-5 16,-1 7-1-16,1-7 0 0,0 0 0 0,0 0 4 15,0 0-14-15,0 0-17 0,0 0-15 0,0 0-9 16,0 0-9-16,22-26-15 0,-14 15-8 0,4-5-3 16,3-1-7-16,0 0 0 0,-1 2 7 0,-1-3 9 15,3 3-3-15,-2-3 8 0,2 4 10 0,1-1-1 16,-5 4 8-16,-2 0 6 0,3 4 6 0,-2-3 16 16,1 4 5-16,-5 1 7 0,0 1 4 0,-7 4-4 15,10-4 2-15,-10 4 4 0,12-3 10 0,-12 3-1 16,13 0 2-16,-13 0 9 0,9 10 4 0,-3-7 6 15,0 6 6-15,2 0 5 0,-1 0-3 0,-2 4-1 16,-1-5 6-16,-2 6 0 0,2-1-3 0,-2 1-2 16,3 1-2-16,-3 0-1 0,0-1-7 0,-1-2 2 15,4 2-3-15,-5 0-4 0,4-3-3 0,-3 0-6 16,-2 2-4-16,2-5 8 0,-1-8-10 0,0 19 3 16,0-19-8-16,-1 12-5 0,1-12-14 0,1 15-16 15,-1-9-22-15,0-6-21 0,0 0-18 0,0 13-23 16,0-13-24-16,0 0-21 0,0 0-18 0,0 0-48 15,0 0-151-15,0 0-391 0,0 0 173 0</inkml:trace>
          <inkml:trace contextRef="#ctx0" brushRef="#br0" timeOffset="17415.32">11739-87 22 0,'0'0'196'0,"-1"-10"-18"16,1 10-14-16,0 0-21 0,0 0-11 0,5-12-15 16,-5 12-15-16,8-6-5 0,-8 6-13 0,11-3-7 15,-11 3-2-15,16-6-6 0,-7 6 3 0,0-3-5 16,3 2-7-16,1 0-5 0,2 1 0 0,-2 1-6 0,-2 0-7 16,3 2-2-16,-3 3-3 0,1-2-3 0,-3 1-1 15,-2 1-6-15,1-2 5 0,-3 4-5 16,1-2 4-16,1 4 3 0,-2 2-1 0,-1 2 1 0,0-3 9 15,-3 3-5-15,-2-3 4 0,-2 2 2 16,3 1 1-16,-2 1 0 0,-2-4 2 0,-1 5 1 0,-2-2-5 16,2-3 3-16,-2 0-7 0,-1 1 1 15,-1-1-5-15,1 1-3 0,-1-3 0 0,3 2-8 16,-1-1 1-16,3-3-1 0,2-1-3 0,-7 0-4 16,9-6 0-16,-7 11 0 0,7-11-1 0,-5 7-4 0,5-7-4 15,-3 9 6-15,3-9-3 0,0 0 0 0,0 0-3 16,0 0 2-16,9 14 1 0,0-13-6 15,-9-1 3-15,19 1-6 0,-6-1 2 0,1 3-4 16,3-2-8-16,-4 0-12 0,4-1-13 0,0 1-15 0,-2-1-23 16,0 3-17-16,2-3-22 0,-2 4-16 0,0-2-29 15,2-2-27-15,-4 0-25 0,-2 4-136 0,2-5-371 16,-3 2 165-16</inkml:trace>
        </inkml:traceGroup>
        <inkml:traceGroup>
          <inkml:annotationXML>
            <emma:emma xmlns:emma="http://www.w3.org/2003/04/emma" version="1.0">
              <emma:interpretation id="{F55227F5-EF8E-4A14-9D2F-6823EDA1DBBD}" emma:medium="tactile" emma:mode="ink">
                <msink:context xmlns:msink="http://schemas.microsoft.com/ink/2010/main" type="inkWord" rotatedBoundingBox="13392,451 16835,423 16842,1297 13399,1324"/>
              </emma:interpretation>
            </emma:emma>
          </inkml:annotationXML>
          <inkml:trace contextRef="#ctx0" brushRef="#br0" timeOffset="18556">12612 519 59 0,'11'0'171'0,"4"-1"-12"0,4 1-10 16,-1-5-7-16,4 7-7 0,-1-4-6 0,4 2-3 15,0 0-6-15,2 0-12 0,-6-2-8 16,3 2-9-16,-1 0-3 0,-1-2-12 0,1 2-6 0,-6 2-8 15,0-2-3-15,-3-2-3 0,3 4-6 0,-3-2-7 16,-2 0-1-16,1 1-8 0,-13-1-1 16,18 0-4-16,-8 0-7 0,-10 0-9 0,13 1-11 15,-13-1-17-15,8 5-15 0,-8-5-23 0,0 0-22 16,7 4-25-16,-7-4-23 0,0 0-28 0,0 0-120 0,0 0-292 16,0 0 129-16</inkml:trace>
          <inkml:trace contextRef="#ctx0" brushRef="#br0" timeOffset="18261.31">12630 336 77 0,'0'0'165'0,"0"0"-13"0,0 0-17 15,0 0-17-15,0 0-3 0,0 0-10 0,0 0-4 16,32-5-10-16,-20 5-2 0,-1-2-4 0,2 4-4 15,4-2-3-15,0 0-6 0,0 0 0 0,4 0-5 16,-1 0-8-16,1 3-2 0,1-2 0 0,-6-2-2 0,7 1-3 16,-6 1-7-16,5-2-3 0,-1 2 0 15,-4-1-7-15,0-1-3 0,0-2 2 0,-1 3-1 16,-3-2-6-16,0 2 3 0,2-1-1 0,-2 1-2 0,-13 0 11 16,17-3-16-16,-17 3 0 0,11-2-3 15,-11 2 1-15,11 0-1 0,-11 0-3 0,0 0 1 16,0 0-5-16,13 0-4 0,-13 0-12 0,0 0-15 15,0 0-23-15,0 0-20 0,0 0-28 0,0 0-17 0,0 0-17 16,0 0-30-16,-39 8-30 0,24-5-94 16,1-2-301-16,-3 0 133 0</inkml:trace>
          <inkml:trace contextRef="#ctx0" brushRef="#br0" timeOffset="19813.77">13369 559 146 0,'0'0'210'0,"0"0"-14"0,0 0-15 0,0 0-15 15,0 0-12-15,0 0-11 0,0 0-16 0,0 0-10 16,0 0-10-16,0 0-7 0,0 0-9 15,0 0-7-15,39-4-11 0,-23 4-5 0,-2-2-7 0,3 2-5 16,7-1-2-16,-2 1-7 0,2-2-4 0,-1 1-7 16,-1 1-2-16,1 0-2 0,0 0-7 15,3-2 0-15,2 2-2 0,-1-1-1 0,-6 1-5 16,1-1 1-16,-5 2-3 0,0-1 0 0,-1 0-4 0,1 0 1 16,-3 0-2-16,-1 1-3 0,3-2 1 0,-5 1-1 15,-11 0 2-15,19 0-1 0,-8 0 0 0,-11 0 0 16,15 0 0-16,-15 0 0 0,17 0-1 0,-10 1-2 15,-7-1 0-15,13 0-1 0,-13 0-1 16,12 0 2-16,-12 0-1 0,9 2-3 0,-9-2 1 0,0 0 4 16,0 0-4-16,13 0 5 0,-13 0-5 0,0 0 0 15,0 0 3-15,0 0 3 0,13-3 2 0,-13 3 8 16,0 0 4-16,0 0 6 0,0 0-5 0,0 0 3 16,0 0-6-16,5-8-3 0,-5 8-6 0,0 0 0 15,0-10 0-15,0 10 1 0,0 0-7 0,-4-16-1 16,4 16-3-16,-2-12-4 0,-2 4-10 0,-1-1-2 15,1-2-8-15,-4 0-10 0,4 0 4 0,-7 0-10 16,1 0-3-16,-1-3-6 0,0-2 3 0,-1 3-5 0,-1-4 4 16,2 5 4-16,4-3 2 0,-3 3 10 15,3 0 3-15,0-2-2 0,0 0 6 0,4 1 0 16,-3-1 3-16,5 1 1 0,-3 1 2 0,3-2-3 16,1 0 6-16,0 2-3 0,0 2 5 0,1-4 2 15,0 3 4-15,2 0-2 0,-3-1 3 0,3-1-1 16,1 2-2-16,-1-1 3 0,1 5 1 0,0-6-5 15,2 1 4-15,-1 1-4 0,0 2 6 0,3 0-2 16,-2 0 2-16,0-1 1 0,-2 6 0 0,2-8-3 16,-1 5 2-16,2-1 2 0,-1 3-1 0,1 0 3 0,3-4-4 15,-2 1 2-15,-1 0-1 0,1 3-1 16,-2 3 0-16,-6 2 3 0,12-10-3 0,-4 6 1 16,1 2 3-16,-9 2-2 0,12-5-2 0,-6 1 6 15,-6 4 2-15,13-3-3 0,-4 1-1 0,-9 2 2 0,13-2 5 16,-13 2-4-16,14 0-1 0,-14 0 2 15,17 2 4-15,-11 0-8 0,-6-2 5 0,14 7-4 16,-7-2 4-16,-7-5-1 0,13 6 2 0,-8-3-2 16,1 4-2-16,1-1 8 0,-3 3-5 0,4 2 4 0,0-1 1 15,-4 2-4-15,0-6 2 0,2 7 3 0,0-1-3 16,-1-1 5-16,-1 3-3 0,-2-3 0 16,2 1 1-16,-1 1 0 0,0-1 0 0,-1 0-4 15,-2 0 4-15,1 1-3 0,2-1 2 0,-3 1 0 0,0-1-1 16,0 1 2-16,1 1 1 0,-2 0-3 0,1-3 4 15,-4 4 1-15,3-2-3 0,1-2 0 0,-4 4 0 16,4-2-1-16,0 0-1 0,-1-1 4 16,-1-1-4-16,0-1 0 0,0 2 4 0,2-1-4 15,-1-2-2-15,1-9 3 0,-1 20-2 0,-2-10 1 0,3-10 0 16,-1 17-4-16,1-17 3 0,-1 15-1 0,-2-8-1 16,6 2 1-16,-3-9-4 0,-3 16 3 0,3-16 7 15,0 11-8-15,0-11 3 0,0 11 1 0,0-11-6 16,3 10 1-16,-3-10 1 0,1 9-1 0,-1-9 4 15,0 0-1-15,4 12 2 0,0-8 2 0,-4-4 6 16,0 0-3-16,9 7 6 0,-9-7 0 0,8 3 0 16,-8-3 2-16,11 6-2 0,-11-6-2 0,12 3 3 15,-3-3-1-15,-9 0 0 0,19 2-5 0,-8-1 0 16,2-1 1-16,-1 0-4 0,4 0 2 0,-3 1-3 16,3-2-2-16,-1 0 0 0,0 2 1 0,0-1-3 15,2 0-1-15,-3 0 0 0,-1-1 0 0,1 1 0 16,0 0-1-16,1-2-2 0,-3 1-1 0,1 2 2 15,-3-1 0-15,-10 0-3 0,20-1 3 0,-11 1-3 16,0-2 2-16,-9 2-4 0,12 2 1 0,-12-2-2 16,11 0-3-16,-11 0-5 0,0 0-12 0,15 0-16 15,-15 0-12-15,0 0-13 0,9 0-18 0,-9 0-18 16,0 0-19-16,0 0-27 0,0 0-25 0,0 0-17 16,0 0-171-16,0 0-385 0,10-6 170 0</inkml:trace>
          <inkml:trace contextRef="#ctx0" brushRef="#br0" timeOffset="31207.87">14875-81 30 0,'0'0'51'0,"0"0"-11"0,0 0 0 0,0 0-5 0,0 0-1 16,0 0-5-16,0 0-2 0,0 0-1 0,0 0-3 16,5-4-1-16,-5 4 3 0,0 0-2 0,0 0 0 15,0 0 5-15,0 0-9 0,7-6 6 0,-7 6-1 16,0 0 3-16,0 0-3 0,0 0-4 0,0 0 9 15,0 0-6-15,0 0 5 0,0 0 0 0,0 0 5 16,0 0-12-16,0 0 4 0,0 0-9 0,5-8 3 16,-5 8 8-16,0 0-1 0,0 0-7 0,0 0 5 15,0 0-4-15,0 0 6 0,5-7-10 0,-5 7-1 16,0 0 5-16,0 0 6 0,0 0-1 0,0 0-6 16,0 0 1-16,0 0 6 0,7-7-11 0,-7 7 1 15,0 0 7-15,0 0-6 0,0 0-2 0,0 0-2 16,4-7 4-16,-4 7 2 0,0 0-4 0,0 0 4 15,0 0-8-15,0 0 6 0,0 0 4 0,0 0-1 16,0 0-11-16,0 0 2 0,0 0 2 0,0 0-2 16,0 0 2-16,0 0 5 0,0 0-5 0,0 0 4 15,0 0 5-15,0 0-4 0,0 0 0 0,0 0-4 0,1-10 2 16,-1 10 2-16,0 0-1 0,0 0 4 16,0 0-9-16,0 0 1 0,0 0 0 0,0 0 0 15,0 0 3-15,0 0-4 0,0 0-4 0,0 0 1 16,0 0-2-16,0 0 0 0,0 0 0 0,0 0 0 0,0 0-4 15,0 0 5-15,0 0-2 0,0 0-4 0,0 0 4 16,0 0-5-16,0 0 4 0,0 0 2 0,0 0-5 16,0 0 0-16,0 0 1 0,0 0 2 15,0 0 0-15,0 0-2 0,0 0-2 0,0 0 1 0,0 0 3 16,0 0 0-16,0 0-1 0,0 0 1 0,0 0-4 16,0 0 5-16,0 0-1 0,0 0-1 0,0 0 1 15,0 0 3-15,0 0-5 0,0 0 3 0,0 0-3 16,0 0 0-16,0 0 2 0,0 0-1 0,0 0 0 15,0 0-1-15,0 0 1 0,0 0-4 0,0 0 4 16,0 0 3-16,0 0-5 0,0 0 1 0,0 0-8 16,0 0 8-16,0 0-1 0,0 0 0 0,0 0-1 15,0 0 3-15,0 0-4 0,0 0 5 0,0 0 1 16,0 0-4-16,0 0-3 0,0 0 4 0,0 0 2 16,0 0-5-16,0 0 5 0,0 0-3 0,0 0-2 15,0 0 0-15,0 0 3 0,0 0-4 0,0 0-2 16,0 0-1-16,0 0 10 0,0 0-13 0,0 0 8 15,0 0 2-15,0 0 0 0,0 0 2 0,0 0-3 16,0 0-1-16,0 0-1 0,0 0-2 0,0 0 4 16,0 0 0-16,0 0-2 0,0 0 0 0,0 0 1 15,0 0 1-15,0 0 0 0,0 0-4 0,0 0 1 16,0 0 4-16,0 0-3 0,0 0-1 0,0 0 3 16,0 0 0-16,0 0-4 0,0 0-2 0,0 0 5 15,0 0 2-15,0 0-3 0,0 0-3 0,0 0 10 0,0 0-3 16,0 0-6-16,0 0 4 0,0 0 1 15,0 0-6-15,0 0 4 0,0 0-2 0,0 0 6 16,0 0-8-16,0 0-1 0,0 0 9 0,0 0-4 16,0 0-2-16,0 0 2 0,0 0 2 0,0 0-4 0,0 0 1 15,0 0 2-15,0 0-4 0,0 0-3 0,0 0 7 16,0 0-5-16,0 0 3 0,0 0 0 0,0 0 0 16,0 0-1-16,0 0 3 0,0 0-3 15,0 0 0-15,0 0 2 0,0 0-1 0,0 0-4 0,0 0 8 16,0 0-1-16,0 0 2 0,0 0-4 0,0 0 4 15,0 0 2-15,0 0-1 0,0 0 2 0,0 0 2 16,0 0-2-16,0 0-4 0,0 0 2 0,0 0 1 16,0 0-1-16,0 0 0 0,0 0 0 0,0 0-3 15,0 0 0-15,0 0-2 0,0 0 3 0,0 0-5 16,0 0 5-16,0 0-1 0,0 0-6 0,0 0 5 16,0 0 4-16,0 0-5 0,0 0-1 0,0 0 2 15,0 0-2-15,0 0-3 0,0 0 3 0,0 0 2 16,0 0-1-16,0 0-3 0,0 0 4 0,0 0-2 15,0 0-3-15,0 0-2 0,0 0 3 0,0 0 3 16,0 0-5-16,0 0 4 0,0 0-1 0,0 0-2 16,0 0-3-16,0 0 6 0,0 0 3 0,0 0-7 15,0 0 3-15,0 0-5 0,0 0 5 0,0 0 2 16,0 0 1-16,0 0-1 0,0 0 1 0,0 0 1 16,0 0-3-16,0 0 3 0,0 0-3 0,0 0 0 15,0 0-3-15,0 0 5 0,0 0 0 0,0 0 0 16,0 0-2-16,0 0 3 0,0 0-13 0,0 0 9 15,0 0 4-15,0 0-2 0,0 0-8 0,-13 21 10 16,13-21-1-16,0 0 0 0,0 0 2 0,0 0-7 16,-4 10 6-16,4-10-3 0,0 0 0 0,0 0-2 15,-3 6 3-15,3-6-3 0,0 0 4 0,-4 8-3 16,4-8 0-16,-5 5-1 0,5-5 1 0,0 0 5 16,-5 11 1-16,5-11 1 0,0 0 0 0,-3 9-4 15,3-9 4-15,-5 9-1 0,5-9-2 0,-5 7 4 0,5-7 5 16,-5 7-6-16,5-7 1 0,-3 10 6 15,3-10-4-15,-5 9 3 0,5-9-2 0,-5 7-2 16,5-7 0-16,-4 9 2 0,4-9 2 0,-7 6-2 0,7-6-2 16,0 0-7-16,-5 10 8 0,4-3-2 0,1-7 2 15,-6 6-1-15,6-6-2 0,-2 8-1 0,2-8 2 16,-4 9-5-16,4-9 1 0,-4 10-2 0,4-10 4 16,-4 8-1-16,4-8-2 0,-5 8 5 15,5-8-4-15,-4 8-4 0,4-8 5 0,-5 12 5 0,2-6-4 16,3-6-6-16,-4 10 2 0,4-10 4 0,-5 11-4 15,5-11 4-15,-3 12-2 0,1-7-3 0,2-5 3 16,-3 13 0-16,3-13 0 0,-4 14-5 0,4-14 4 16,-1 13-2-16,1-13 6 0,-2 13-7 0,2-6 4 15,0-7-3-15,-3 15 1 0,3-15-3 0,-4 13 5 16,2-7-3-16,2-6 1 0,0 11-3 0,0-11 5 16,-1 16-1-16,0-9-3 0,1-7 7 0,0 15-5 15,0-15 1-15,-3 15 2 0,3-15 1 0,0 16-3 16,3-9 0-16,-3-7 4 0,-3 16-5 0,3-16 4 15,0 13-2-15,0-4-2 0,0-9 4 0,0 13 2 16,3-4-5-16,-3-9-2 0,1 15 3 0,-1-15 2 16,1 12-2-16,-1-5 4 0,0-7-3 0,4 15 2 15,-4-9-4-15,0-6 3 0,0 15 1 0,0-15-2 16,0 11 0-16,3-4 3 0,-3-7 5 0,0 15 6 16,0-15-5-16,-1 14 0 0,1-14-2 0,1 11-2 0,-1-3 0 15,0-8 0-15,4 11-2 0,-4-11 6 0,0 11-3 16,0-11 3-16,2 12-2 0,1-7 0 15,-3-5-1-15,1 13-2 0,-1-13 0 0,4 10 0 16,-4-10 3-16,3 10-1 0,-3-10-2 0,4 9 6 0,-4-9-1 16,6 11-6-16,-6-11 4 0,4 10 4 0,-4-10-4 15,4 6 1-15,-4-6-1 0,5 9 2 16,1-6 1-16,-6-3-2 0,6 9 0 0,-6-9 1 16,7 6-2-16,-7-6 2 0,10 6-3 0,-10-6 0 0,9 7-1 15,-9-7 3-15,7 3-1 0,-7-3 1 16,0 0 3-16,6 6-2 0,-6-6 0 0,0 0 2 15,7 4 0-15,-7-4 0 0,0 0-2 0,5 6 6 16,-5-6-3-16,0 0 3 0,0 0 1 0,0 0 2 0,0 0-3 16,0 0 3-16,0 0 3 0,8 3-2 0,-8-3-4 15,0 0 4-15,0 0-5 0,0 0-2 0,0 0 1 16,0 0-6-16,0 0-18 0,0 0-18 0,0 0-26 16,0 0-29-16,0 0-27 0,0 0-31 0,0 0-34 15,0 0-31-15,0 0-219 0,-13-22-456 0,13 22 202 16</inkml:trace>
          <inkml:trace contextRef="#ctx0" brushRef="#br0" timeOffset="35532.25">15134 184 90 0,'0'0'179'0,"0"0"-4"0,-1-12-6 16,1 12-4-16,0 0-14 0,0 0-11 0,0 0-7 15,-8-11-9-15,8 11-3 0,0 0-8 0,0 0-8 0,-2-8-7 16,2 8-4-16,0 0-6 0,0 0-13 0,0 0-9 16,0 0-9-16,0 0-6 0,0 0-5 0,0 0-8 15,0 0-2-15,0 0-5 0,0 0-6 16,0 0-2-16,0 0-3 0,0 0 0 0,0 0-4 15,2 32 0-15,0-23-4 0,-2-9 0 0,2 19-1 0,-1-9 1 16,-1-1 1-16,3 2-3 0,-3-11 0 0,1 19 1 16,-1-8-1-16,0-1-1 0,0-1-3 15,0 3 1-15,0-2 3 0,0-1-3 0,0-9 0 16,0 18-2-16,0-9 4 0,0 0-2 0,0-9-3 0,1 18 2 16,-1-11-2-16,0-7 1 0,1 15 1 0,-1-15-1 15,0 10-2-15,0-10 3 0,0 0-1 0,-1 14-2 16,1-14 1-16,0 10 2 0,0-10-1 0,0 0 0 15,0 0 3-15,-2 6-3 0,2-6 3 16,0 0 2-16,0 0 4 0,0 0-3 0,0 0 2 0,0 0-2 16,0 0 0-16,0 0-4 0,0 0 0 0,0 0 0 15,9-27-5-15,-4 17-1 0,0-2-2 0,0 0-3 16,1-2-8-16,1 2-4 0,0-4-2 0,1 3-1 16,-2 0-1-16,0 1 0 0,0-4 2 0,-1 4 3 15,-2 1 1-15,3-2 1 0,0 6-1 0,-1-7 5 16,0 7 2-16,-1 0-4 0,-1-1 5 0,-3 8-1 15,4-15 0-15,-2 7 3 0,-2 8-2 16,4-10 8-16,-4 10-9 0,7-8-1 0,-7 8 2 16,4-8 4-16,-4 8-4 0,0 0 1 0,1-12 2 0,-1 12-1 15,0 0 0-15,5-6-1 0,-5 6 1 0,0 0-3 16,0 0 3-16,0 0-2 0,0 0 4 0,0 0-1 16,12-3 0-16,-12 3 0 0,0 0-5 0,0 0 5 15,17 7-2-15,-17-7 3 0,6 5-3 0,-6-5 1 16,8 6 0-16,-2-2 0 0,-3 3 4 0,-3-7 8 15,7 14 1-15,-6-5 1 0,3-2 1 0,-1 4 3 16,1 1 3-16,-3 1 8 0,-1-2 0 0,4 2 0 16,-4 2 3-16,0-2 3 0,1 1 1 0,-1 0-1 15,0-2 2-15,2 3-5 0,-2-2 1 0,0 3 1 16,2-5-5-16,-4 1-4 0,4 0 0 0,0 0 0 16,-1-3-1-16,-1-9-4 0,2 16 1 0,0-7-1 15,-1 0 0-15,-1-9-5 0,4 13 2 0,-4-13-2 16,1 11 2-16,1-4-4 0,-2-7-1 0,4 8 2 15,-4-8-1-15,0 0 0 0,5 10-2 0,-5-10-5 16,0 0-15-16,5 6-17 0,-5-6-21 0,0 0-17 16,0 0-18-16,0 0-26 0,0 0-48 0,0 0-41 15,0 0-200-15,0 0-432 0,0 0 192 0</inkml:trace>
          <inkml:trace contextRef="#ctx0" brushRef="#br0" timeOffset="36359.02">15432-87 16 0,'4'-6'152'0,"-4"6"-19"0,0 0-7 0,5-9-11 0,-5 9-8 15,8-7-5-15,-8 7-9 0,9-6-11 0,-5 1 0 16,-4 5-10-16,10-4-8 0,-10 4-1 0,12-5-3 16,-12 5-4-16,12-4-2 0,-12 4-6 0,13-2-1 15,-13 2-3-15,13-1-6 0,-13 1-6 0,9-3-2 16,-9 3-2-16,0 0-3 0,15 5-2 0,-15-5-6 15,6 4 1-15,-6-4-3 0,5 9 2 0,-5-9 6 16,7 6-4-16,-7-6 1 0,5 12 3 0,-4-5 3 16,3-2 0-16,-4-5-2 0,3 16 0 0,-2-7 2 15,-1-1-4-15,0-8-2 0,-1 15 3 0,0-7 3 16,1 4 4-16,-2-2 2 0,0 3-4 0,-1-6 1 16,-1 3-2-16,0-1-1 0,2-2-1 0,2-7 2 15,-6 17-4-15,3-11 0 0,0 0-1 0,-2 3-2 16,5-9 3-16,-7 13-3 0,2-6 2 0,5-7 2 15,-7 11-5-15,3-4 1 0,4-7-4 0,-10 8-4 16,6-5 3-16,4-3-1 0,-8 7-5 0,8-7 2 16,0 0-3-16,-8 6 2 0,8-6-4 0,0 0 0 15,0 0 2-15,-5 7 0 0,5-7-3 0,0 0 1 16,0 0 1-16,0 0-2 0,0 0 3 0,0 0-3 16,0 0 0-16,0 0-3 0,0 0-1 0,0 0 2 15,0 0 0-15,0 0-3 0,0 0 3 0,0 0-1 0,0 0 1 16,0 0-2-16,21 5 1 0,-21-5-3 15,18 0 4-15,-5-3-1 0,3 3 2 0,-3 0-3 16,0 0 1-16,3 0-1 0,0 0-2 0,-3-1 2 16,0 2-1-16,-1-4 3 0,-1 4 0 0,0 0-5 15,-11-1 1-15,17-2 2 0,-9 3 1 0,-8-1-5 16,11 0 2-16,-11 0 2 0,11 1-8 0,-11-1-10 16,12 1-7-16,-12-1-10 0,0 0-9 0,9 3-11 15,-9-3-9-15,0 0-8 0,0 0-13 0,0 0-16 16,6 12-9-16,-6-12-20 0,0 0-15 0,3 7-14 15,-3-7-120-15,0 0-300 0,0 0 133 0</inkml:trace>
          <inkml:trace contextRef="#ctx0" brushRef="#br0" timeOffset="36731.78">15978-108 96 0,'6'6'184'0,"0"5"-11"16,-1 0-8-16,2 3-2 0,2-2-8 0,-4 7-5 16,4 5 7-16,-5-1-7 0,4 7-6 0,-3 3-6 15,1-4-18-15,-5 3-8 0,2 0-8 0,-3 1-10 16,0 0-4-16,-3 0-8 0,-2 0-8 0,-2 2-7 16,-5 0 1-16,-2 0-11 0,-2-1-5 0,1 2-18 15,-6-5-21-15,-2 5-26 0,-1-7-31 0,-4 2-25 0,-1-3-31 16,5 1-44-16,-3-5-36 0,1-5-169 15,5-2-378-15,2-3 168 0</inkml:trace>
        </inkml:traceGroup>
      </inkml:traceGroup>
    </inkml:traceGroup>
    <inkml:traceGroup>
      <inkml:annotationXML>
        <emma:emma xmlns:emma="http://www.w3.org/2003/04/emma" version="1.0">
          <emma:interpretation id="{73A4723D-1D70-4030-8722-82578A568E6D}" emma:medium="tactile" emma:mode="ink">
            <msink:context xmlns:msink="http://schemas.microsoft.com/ink/2010/main" type="paragraph" rotatedBoundingBox="1017,2327 15648,1340 15730,2564 1100,35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522560-D3E1-4E7A-AABC-A83D08D54613}" emma:medium="tactile" emma:mode="ink">
              <msink:context xmlns:msink="http://schemas.microsoft.com/ink/2010/main" type="inkBullet" rotatedBoundingBox="1046,2755 1494,2724 1499,2809 1052,2839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91659.3">261 2188 72 0,'0'0'130'0,"0"0"-10"16,0 0-8-16,0 0 4 0,0 0-13 0,0 0-6 15,0 0-2-15,0 0-2 0,0 0-10 0,0 0-5 16,0 0-2-16,0 0 1 0,0 0-8 0,0 0 0 16,0 0-9-16,0 0-1 0,0 0-6 0,0 0-5 15,0 0-1-15,0 0-7 0,0 0-1 0,0 0 0 16,0 0-2-16,0 0-8 0,0 0 6 0,0 0-8 15,0 0 0-15,0 0 1 0,0 0-5 16,0 0 0-16,0 0-5 0,0 0 1 0,0 0-2 0,0 0-7 16,0 0 2-16,0 0 0 0,0 0 1 0,0 0-4 15,0 0 0-15,0 0-4 0,0 0 2 0,0 0 1 16,0 0 1-16,0 0-2 0,0 0 2 0,0 0 1 16,0 0-2-16,0 0 5 0,0 0-1 0,0 0-3 15,0 0 0-15,0 0 5 0,0 0-2 0,0 0-1 16,0 0-1-16,0 0-3 0,0 0 1 0,0 0-3 15,0 0 2-15,0 0-6 0,0 0 1 0,0 0 1 16,0 0 0-16,0 0 4 0,0 0-4 0,0 0 1 16,0 0-1-16,0 0-1 0,0 0 3 0,0 0-4 15,0 0 1-15,0 0 1 0,0 0-3 0,0 0 2 16,0 0-1-16,0 0-1 0,0 0-3 0,0 0-2 16,0 0 3-16,0 0-4 0,0 0 6 0,0 0 1 15,0 0-4-15,0 0 5 0,0 0-2 0,0 0 1 0,0 0 2 16,0 0-2-16,0 0-2 0,0 0-1 15,0 0 4-15,0 0-2 0,0 0-2 0,0 0-1 16,0 0 1-16,0 0 1 0,0 0-2 0,0 0 2 16,0 0 3-16,0 10-3 0,0-10 1 0,0 0 0 15,0 0 5-15,0 0-2 0,7 5-2 0,-7-5 1 16,0 0-1-16,9 3 6 0,-9-3-4 0,0 0-3 16,6 5 1-16,-6-5 5 0,7 5-4 0,-7-5 0 15,9 5 4-15,-9-5-5 0,7 4 2 0,-7-4-5 0,7 3 7 16,-7-3-4-16,11 3 2 0,-11-3 0 0,8 3 3 15,-8-3 1-15,10 1 1 0,-10-1 1 0,12 4-2 16,-12-4-4-16,10 2 7 0,-10-2 0 0,12 0-4 16,-12 0 6-16,11 3-2 0,-11-3-1 0,0 0 0 15,18-3-2-15,-18 3 6 0,13 3 0 0,-13-3 2 16,12 0-3-16,-12 0 0 0,14-4 1 0,-14 4 2 16,16 0-3-16,-16 0-2 0,15 0 0 0,-15 0-2 15,16-1-1-15,-16 1 1 0,12 0-2 0,-12 0 1 16,9-2 1-16,-9 2-7 0,14 0 2 0,-14 0 6 15,0 0-4-15,17 0 3 0,-17 0-5 0,10-2 1 16,-10 2 2-16,10-1-5 0,-10 1-2 0,0 0 3 16,0 0 0-16,16 0 1 0,-16 0-3 0,0 0 2 15,0 0 0-15,0 0-1 0,12 0-1 0,-12 0 1 16,0 0 1-16,0 0 0 0,11 0-2 0,-11 0 1 16,0 0 1-16,0 0 2 0,0 0 0 0,0 0 0 15,0 0-1-15,12-1 5 0,-12 1-3 0,0 0 1 16,0 0-2-16,0 0 4 0,14 0 0 0,-14 0-2 15,0 0 5-15,11-2 0 0,-11 2 1 0,12-3-2 16,-12 3 0-16,10-1-1 0,-10 1 2 0,11-2-1 16,-11 2 1-16,9 0 1 0,-9 0-3 0,9-4 3 15,-9 4-7-15,0 0 7 0,0 0-3 0,12-2-4 16,-12 2-1-16,0 0 1 0,0 0 0 0,0 0 0 16,0 0-1-16,0 0 0 0,10-2-3 0,-10 2 2 15,0 0-3-15,0 0 4 0,0 0-1 0,0 0 6 16,0 0-10-16,0 0 2 0,0 0 0 0,0 0-3 15,0 0-1-15,0 0-4 0,0 0-10 0,0 0-10 16,0 0-16-16,0 0-17 0,0 0-21 0,0 0-16 16,0 0-12-16,-21 22-29 0,21-22-8 0,0 0-17 15,-6 5-26-15,6-5-129 0,0 0-343 0,0 0 153 0</inkml:trace>
      </inkml:traceGroup>
      <inkml:traceGroup>
        <inkml:annotationXML>
          <emma:emma xmlns:emma="http://www.w3.org/2003/04/emma" version="1.0">
            <emma:interpretation id="{2F75355E-0B24-4D33-B474-F70E3B445021}" emma:medium="tactile" emma:mode="ink">
              <msink:context xmlns:msink="http://schemas.microsoft.com/ink/2010/main" type="line" rotatedBoundingBox="1969,2263 15648,1340 15730,2564 2052,3487"/>
            </emma:interpretation>
          </emma:emma>
        </inkml:annotationXML>
        <inkml:traceGroup>
          <inkml:annotationXML>
            <emma:emma xmlns:emma="http://www.w3.org/2003/04/emma" version="1.0">
              <emma:interpretation id="{D36698D9-B247-4F19-B1DB-DC93AFBAA4CD}" emma:medium="tactile" emma:mode="ink">
                <msink:context xmlns:msink="http://schemas.microsoft.com/ink/2010/main" type="inkWord" rotatedBoundingBox="1983,2465 4409,2302 4478,3323 2052,3487"/>
              </emma:interpretation>
            </emma:emma>
          </inkml:annotationXML>
          <inkml:trace contextRef="#ctx0" brushRef="#br0" timeOffset="93260.85">1248 1931 114 0,'0'0'150'0,"0"0"-10"0,0 0 1 0,0 0-11 16,-4-8 3-16,4 8-10 0,0 0-8 0,0 0-4 16,0 0 0-16,0 0-8 0,-5-9-1 0,5 9-10 15,0 0-2-15,0 0-4 0,0 0-6 0,0 0-10 16,0 0-4-16,0 0-8 0,0 0-8 0,0 0-8 15,0 0-4-15,0 0-7 0,0 0 8 0,-7 21 2 16,6-11 0-16,0 3-7 0,-2 2 6 0,1 1-3 16,-2-3 0-16,2 2-5 0,1 3 2 0,-2-4-3 15,2 1-3-15,1 7-2 0,-1-8-4 0,1 0 2 16,1 2-3-16,0-4-3 0,-1 2-1 0,3-3-1 16,-2 1-2-16,3-1-3 0,-1-3 3 0,1 1-3 15,-3-2-2-15,-1-7 1 0,4 17 2 0,-1-13-6 16,2 2 4-16,-5-6-6 0,10 9 8 0,-3-9-3 15,-7 0 0-15,17 3-1 0,-7-6 2 0,3 3-4 16,3-3 2-16,-3-3-2 0,0-1-1 0,0 1-10 16,0-3-1-16,3-4-2 0,-4-1-3 0,3 0 1 15,-3 3-5-15,1-5 0 0,-2 1 0 0,-1-2-4 16,-2 4-6-16,-1-1 5 0,0 0 3 0,-4-1 0 16,1 1 1-16,-3 1 0 0,1 1 6 0,0 2-6 15,1-2 4-15,1-1 4 0,-4 13 2 0,0-12-2 16,0 12 2-16,-2-15 0 0,2 15 4 0,-2-12 1 15,2 12 2-15,0 0-1 0,0 0-1 0,-1-12-1 16,1 12-1-16,0 0 0 0,0 0 2 0,0 0-3 16,0 0-2-16,0 0 3 0,0 0 0 0,0 0 0 15,0 0-2-15,0 0 4 0,0 0 0 0,-14 24 3 0,12-9 3 16,1 0-2-16,-1-2 0 0,2 2 4 16,-2 1-1-16,0-1-2 0,2 1-6 0,-1 4 5 0,1-4 5 15,1-1-2-15,-1 0-1 0,4-1 0 0,-2 0 1 16,1-2-1-16,0 1-10 0,1-1-15 0,-1-1-14 15,1-3-16-15,-3 0-18 0,-1-8-22 0,10 14-26 16,-3-12-25-16,-7-2-34 0,12 7-147 0,-7-5-348 16,-5-2 153-16</inkml:trace>
          <inkml:trace contextRef="#ctx0" brushRef="#br0" timeOffset="93730.91">1859 1909 30 0,'-11'-6'181'0,"11"6"-14"16,0 0-14-16,0 0-5 0,0 0-11 16,0 0-9-16,-23 5-3 0,23-5-11 0,-11 8-12 0,11-8-4 15,-8 7-7-15,3-2-6 0,5-5-9 0,-6 12-7 16,2-2-2-16,4-10-10 0,-7 12-4 0,6-6-2 15,-3 4-7-15,4-10-2 0,-3 15-5 0,1-8 1 16,2-7-8-16,2 17-1 0,-2-17-5 16,3 16 0-16,-1-7-2 0,2-3 0 0,-4-6-3 0,11 12 4 15,-5-5-2-15,2-2 7 0,4 3-1 0,0-6 0 16,-3 7 4-16,0-7 3 0,-1 4-3 0,4-2-2 16,-3 0-1-16,3 1 0 0,-1 1-7 0,-3-3 2 15,3 4-3-15,-4-2 1 0,-1-2-2 0,0 3-3 16,-1-1 5-16,1 3 1 0,0-2 5 0,-6-6-1 15,5 15 3-15,-3-9 0 0,-2-6 1 0,-3 16-4 16,-1-5-2-16,-2 1 2 0,0 0-3 0,-3-1-1 16,-1-1 1-16,-2 1-4 0,0-1-2 0,1-2 0 15,0 1-9-15,1 1-4 0,3-4-15 0,-1-3-8 16,0 4-10-16,2-2-14 0,6-5-8 0,-7 6-10 16,7-6-11-16,-7 3-22 0,7-3-19 0,0 0-14 15,0 0-7-15,0 0-16 0,0 0 1 0,24-30-9 16,-12 17-18-16,-1 4-107 0,2-3-306 0,0-3 135 15</inkml:trace>
          <inkml:trace contextRef="#ctx0" brushRef="#br0" timeOffset="93932.29">2009 2167 233 0,'18'-12'76'0,"-5"-1"8"0,-1 5 6 16,2 2 1-16,-2-3-4 0,-5 3 15 15,1 2 8-15,-2-2 10 0,-6 6 2 0,12-9 5 0,-12 9-11 16,8-2-6-16,-8 2-10 0,6-6-10 16,-6 6-11-16,0 0-10 0,0 0-8 0,0 0-1 0,0 0-4 15,0 0 10-15,15 7 5 0,-15-7-4 16,5 14-2-16,0-7 0 0,-1 3 0 0,-1 0-3 15,1 2-9-15,-2 0-3 0,3 0-5 0,-1 1-2 16,2-1-4-16,-4 0-4 0,2-2-5 0,-3 4 1 0,1-5-2 16,0 4-8-16,0-1-22 0,-1-3-17 0,2 0-24 15,-2-3-23-15,-1-6-22 0,-1 15-26 0,1-15-30 16,1 10-26-16,-1-10-46 0,0 0-114 0,0 0-354 16,0 0 157-16</inkml:trace>
          <inkml:trace contextRef="#ctx0" brushRef="#br0" timeOffset="95123.4">2116 1848 103 0,'0'0'187'15,"0"0"-29"-15,-3-11-24 0,3 11-18 16,0 0-18-16,0 0-16 0,0 0-26 0,0 0-18 0,0 0-33 15,0 0-3-15,0 0-12 0,24 21-16 0,-24-21-5 16,12 12-5-16,-4-3 0 0,1 1-2 0,-3-1-10 16,2 3-7-16,1-2-5 0,-1 1-2 0,1-2 10 15,0 1 11-15,-1 0 6 0,4-2 33 0,-4 2 25 16,0-1 6-16,2-1 9 0,1 1 12 0,-5-2-6 16,1-1 23-16,2 5 2 0,-3-2 13 0,1-1-2 15,-2-3 5-15,2 1 1 0,-2 1 4 0,0-1-1 16,0 1 6-16,-2-1-3 0,4 0-3 0,-2 3-11 15,0-3-1-15,0 0 0 0,0 0-6 0,-5-6-6 16,8 13-6-16,-2-8-3 0,-3 1-3 0,-3-6-7 16,8 8-5-16,-4-3-4 0,-4-5-2 0,8 9-4 15,-8-9-3-15,7 8 0 0,-7-8-1 0,7 7-4 16,-3-4 0-16,-4-3-5 0,11 5 1 0,-11-5-3 16,0 0 1-16,10 0-6 0,-10 0-2 0,0 0-9 15,17-11-6-15,-11 5-8 0,-1 0-4 0,1 0-4 16,0-3 0-16,-1-1-1 0,1-2-2 0,1 0-2 0,-1 0 5 15,0 4 6-15,-1-2-4 0,0 0 7 16,-1 4-1-16,1 0 8 0,-1-3-2 0,-4 9 10 0,7-9 3 16,-7 9-3-16,4-6-4 0,-4 6 1 15,0 0-1-15,0 0-2 0,5-10 4 0,-5 10 0 16,0 0 4-16,0 0 2 0,0 0-2 0,16 11 8 16,-16-11-2-16,10 12-1 0,-4-7 4 0,2 2-4 15,-4-1 1-15,5 5-2 0,-1-2 2 0,3 1-1 16,-3-1-1-16,3-2 1 0,0-1-2 0,-2 0-2 0,3 0 2 15,-1-1-2-15,1-1 2 0,1-2-2 0,-1 1 4 16,1-2-2-16,3-1-3 0,0-4 0 0,-3 4-11 16,4-6 8-16,-3 1-5 0,8-2-1 15,-4-3-1-15,3 2-1 0,-2-1-1 0,-6-1-6 16,-1-1-3-16,2 1 3 0,-2 1 4 0,-4-3 0 0,2 4-3 16,0 0 5-16,-2-1-5 0,-1 5 5 0,-2-2 2 15,-5 6 5-15,11-11 3 0,-11 11-5 16,6-3 3-16,-6 3-11 0,7-7 12 0,-7 7-7 15,0 0 5-15,0 0 0 0,0 0-3 0,0 0 4 0,0 0 3 16,10 15 0-16,-6-9 2 0,-4-6 3 0,7 7-1 16,-5-1-1-16,3 0-1 0,-5-6 5 0,12 8-1 15,-5-2 6-15,0-4-3 0,1 2 2 0,0 1 2 16,3-3-5-16,0 1 0 0,4-5 3 0,-1 1-2 16,4-1 2-16,5-2-5 0,-1-1-4 0,1-1 4 15,1-2-2-15,0 1-1 0,-1-1-4 0,1 1 3 16,-4-3-10-16,4 3-3 0,-6-4-7 0,-5 2-6 15,2 2-7-15,-6-2 0 0,-3-1-9 0,0 4-2 16,-2-3-2-16,-4 9 1 0,0 0 4 0,-4-14-8 16,4 14 5-16,-15-1-1 0,4 1 7 0,11 0 1 15,-31 7 6-15,14-4 0 0,-5 2 1 0,0 5 2 16,0 1 0-16,2-3-8 0,-1 3 7 0,3 1-9 16,4-3 5-16,-1-1 6 0,5 3-2 0,-2 0 0 15,3-2 0-15,0-1 9 0,2 2 1 0,1-2 1 16,2-1-1-16,-2 1-1 0,5 1-6 0,0 1 7 15,1-10 2-15,2 16 1 0,2-8 15 0,0 1-12 16,2 1 26-16,3 1 8 0,0-1 9 0,4-1 1 16,4 5 7-16,3-2-4 0,0 1 1 0,3-2 4 15,0 2-2-15,9 4 1 0,-10-5 1 0,10 4-3 16,-11-1-4-16,12 3-3 0,-11-4-1 0,-1-2 0 16,5 10-2-16,-5-9-1 0,4 10-6 0,-9-7 4 0,5 0-1 15,-4 2-4-15,0 1 0 0,0-1-1 16,-4-2-1-16,-1 5 2 0,-2-5-3 0,-2-1 0 15,-3-1 1-15,0 7 6 0,-2-8 0 0,-3 3 3 16,-1-1 3-16,-2-3 3 0,-6 3-1 0,1-2 1 16,-9 1-6-16,-5 3-5 0,-7 3 1 0,-1-4-2 15,5-8-4-15,-11 5 1 0,-2-1-3 0,2-3-2 16,-4-5-2-16,2 0 0 0,1-2-2 0,2-4-1 16,8 1 0-16,0-2 2 0,1 0-2 0,0-1-1 15,4-8-6-15,6 6-5 0,3-4-15 0,-3-5-8 0,9-1-13 16,0-1-13-16,-1-8-17 0,7 2-29 15,6-2-11-15,4-7-27 0,4-4-25 0,4 0-10 16,3 0-176-16,2 1-372 0,2 1 166 0</inkml:trace>
        </inkml:traceGroup>
        <inkml:traceGroup>
          <inkml:annotationXML>
            <emma:emma xmlns:emma="http://www.w3.org/2003/04/emma" version="1.0">
              <emma:interpretation id="{3E641DBE-D033-4D45-90D9-82ABE8C0411B}" emma:medium="tactile" emma:mode="ink">
                <msink:context xmlns:msink="http://schemas.microsoft.com/ink/2010/main" type="inkWord" rotatedBoundingBox="5278,2040 7560,1886 7605,2559 5324,2713"/>
              </emma:interpretation>
            </emma:emma>
          </inkml:annotationXML>
          <inkml:trace contextRef="#ctx0" brushRef="#br0" timeOffset="95967.1">4533 2070 218 0,'0'0'204'0,"0"0"-18"15,0 0-15-15,0 0-18 0,0 0-16 0,0 0-9 16,0 0-4-16,0 0-7 0,25-13-10 0,-14 5-6 16,0 0-5-16,1-4-8 0,4 3-5 0,-3-1-3 15,4-2-1-15,1 1-11 0,-2-5-7 0,2 1-1 16,-1 3-6-16,-4-6-7 0,3-1-1 0,-3 1-8 15,3-1-3-15,-3 0-5 0,2-2-2 0,1-6-3 16,-3 5-2-16,-4 1-3 0,2-3-6 0,-1 2-7 16,-2 1 0-16,-4-2-3 0,3 0 3 0,-2 3-7 15,-3 1 1-15,-2 5-3 0,0-3 3 0,3 2-2 0,-6-1 2 16,2 4-4-16,-2-3 4 0,1 5-1 0,1 1 1 16,-5 0-1-16,6 9-1 0,-5-15 1 15,2 9 4-15,-2-2-7 0,5 8 4 0,-10-9-4 16,2 7 1-16,8 2-4 0,-14 0 6 0,14 0-6 15,-15 6 2-15,6-1 1 0,1 3 1 0,-4 1 2 16,2 2-6-16,-2 2 9 0,0 5 0 0,1 1-3 16,-1 2 7-16,1 0-2 0,0 12 4 0,0-1-1 15,2-2 3-15,1 5 4 0,2-2-6 0,3 3 2 0,-1 1 1 16,4-4-4-16,1-3 3 0,-1-7-3 0,4 2 1 16,2-1-3-16,-1 7 1 0,3-11-2 15,1-1 2-15,-7-5-1 0,8-2-1 0,-1-2 0 0,1 0 0 16,2-1 1-16,1-1-3 0,1-3 2 0,-1-2 3 15,6 0-3-15,-2-3 3 0,1-4-1 0,6 2 0 16,2-3-3-16,-4-3 4 0,-1-1-6 0,2-3-2 16,1 3-2-16,-2-3 3 0,0-4-6 0,-5 1 2 15,0-1-5-15,0 0 3 0,0 1 4 0,-7 4 0 16,0 2 0-16,0-1-2 0,-3 5 4 0,-2-4 3 16,0 4 1-16,-5 5 7 0,7-8-2 0,-7 8-2 15,7-9-1-15,-7 9-2 0,5-3-4 0,-5 3-4 16,0 0 1-16,0 0 10 0,0 0-5 0,0 0 1 15,6 20 3-15,-4-10-2 0,0-1 1 0,-2 4 2 16,0-4-2-16,1 3-3 0,2-1 3 0,-2-1 0 16,1-1 2-16,-1-1 0 0,0 3-7 0,3 1 6 15,-2-4-1-15,0 2-2 0,1-6 1 0,-3-4-1 16,6 11 0-16,-2-6 1 0,-4-5-1 0,8 9-5 16,-8-9-13-16,7 6-19 0,-7-6-16 0,10 2-21 15,-10-2-25-15,14 2-35 0,-14-2-29 0,15-5-34 16,-9 0-182-16,-6 5-406 0,16-14 181 0</inkml:trace>
          <inkml:trace contextRef="#ctx0" brushRef="#br0" timeOffset="96188.73">5158 1687 57 0,'0'0'274'0,"-9"-9"-17"0,5 2-22 15,4 7-18-15,-4-7-24 0,4 7-21 0,-6-8-19 16,6 8-16-16,0 0-19 0,0 0-17 0,0 0-20 16,0 0-21-16,0 0-23 0,0 0-21 0,24-3-13 0,-24 3-13 15,16 13-20-15,-5-4-17 0,-1 1-12 0,-2 1-20 16,2 1-14-16,1 0-11 0,-3 3-16 0,1-5-17 16,-1 5-102-16,2-5-259 0,-5 1 115 0</inkml:trace>
          <inkml:trace contextRef="#ctx0" brushRef="#br0" timeOffset="96994.28">5356 1908 65 0,'3'5'170'0,"-3"-5"-3"16,7 10-5-16,-6-5-5 0,-1-5-9 0,9 10-4 15,-5-3-3-15,0-2-12 0,-4-5-10 0,11 6-6 16,-6 0-7-16,0-1-7 0,-5-5-8 0,11 10-8 16,-7-8-9-16,-4-2-10 0,14 8-1 0,-9-6-7 15,-5-2-6-15,9 4-4 0,-9-4-2 0,16 2-5 16,-9-1-8-16,-7-1-2 0,14 2 2 0,-14-2-4 15,17-2-3-15,-17 2-2 0,13-4 0 0,-6 1-6 16,-1-2 0-16,2 0-3 0,0-7 2 0,1 3-2 16,-4 1 2-16,0 3-5 0,5-6 0 0,-4 0-2 15,1 1-2-15,-1 0 1 0,1-1-1 0,-3 0-4 16,-2 3 3-16,2 2 1 0,-4 6 8 0,7-15 4 16,-5 11 8-16,-2 4 1 0,4-11 0 0,-4 11-2 15,0 0 1-15,0 0-4 0,4-6 6 0,-4 6-13 16,0 0-2-16,0 0-4 0,0 0-3 0,0 0 5 15,0 0-1-15,0 0-6 0,0 0 4 0,0 0-4 16,11 17-2-16,-11-17 6 0,6 10-1 0,-5-4-4 16,-1-6 1-16,7 12 0 0,-3-6 3 0,1 2-4 0,-5-8 3 15,8 8-1-15,-3-3-1 0,0 0 0 0,-5-5 0 16,12 5 0-16,-4-2 3 0,-8-3 2 16,14 3-1-16,-6-2-3 0,-8-1 1 0,17 0 1 15,-17 0-3-15,19-3 2 0,-9 2-4 0,-2-5-1 0,2 4 5 16,3-3-3-16,-2 0-2 0,1-3 3 0,-1 0-1 15,-1-1 0-15,-1 0 1 0,1-2-4 16,1 3 10-16,-2-3-11 0,-3 3 6 0,2 2-2 16,-4 1 2-16,0-4 0 0,-4 9 2 0,9-9 0 0,-9 9 3 15,3-7-6-15,-3 7 3 0,0 0-5 0,8-6 3 16,-8 6-3-16,0 0 1 0,0 0-4 0,0 0 0 16,0 0 0-16,0 0 0 0,0 0 0 15,20 10 3-15,-17-5-3 0,-3-5 4 0,3 13-1 0,1-6 2 16,-4-7-6-16,7 13 2 0,-4-5-2 0,0-2 10 15,2 0-9-15,-5-6 2 0,9 12-3 0,-6-7 7 16,-3-5-2-16,9 8 0 0,-1-4-1 0,-2 1 1 16,2-2-1-16,-8-3 2 0,16 3-2 0,-6 0-1 15,2-3 1-15,-12 0 1 0,18-3-3 0,-6 1 3 16,2-1-2-16,-2-2-1 0,0-4 3 0,-4 5-4 16,0-3 1-16,3-2 0 0,1 2-2 0,-1 1 2 15,-1-3-1-15,-2 3-1 0,0 0 0 0,-2-2 0 16,-6 8 0-16,11-6-1 0,-7 4 3 0,-4 2-1 15,10-5-2-15,-10 5-2 0,0 0-1 0,0 0 0 16,9-4-3-16,-9 4 5 0,0 0 1 0,0 0-3 16,9 9-2-16,-9-9 0 0,4 8 6 0,-4-8 1 15,3 13-3-15,1-3 4 0,-1-2-3 0,-1 2 1 16,2-3 3-16,-4-7 1 0,4 16 0 0,0-9-2 16,-1 1-1-16,-3-8 2 0,5 13-3 0,-1-7 2 15,1 2 5-15,-5-8-12 0,8 12-12 0,-4-7-16 16,-4-5-17-16,8 10-15 0,-3-8-31 0,-5-2-25 15,11 1-19-15,-11-1-46 0,10 3-45 0,-10-3-131 16,0 0-392-16,0 0 174 0</inkml:trace>
          <inkml:trace contextRef="#ctx0" brushRef="#br0" timeOffset="97178.64">6374 1537 109 0,'0'0'161'0,"4"-9"-15"0,-4 9-24 0,10-9-28 0,-10 9-26 15,8-4-26-15,-8 4-21 0,12-2-27 0,-12 2-22 16,12-2-42-16,-12 2-41 0,9-2-118 16,-9 2 52-16</inkml:trace>
          <inkml:trace contextRef="#ctx0" brushRef="#br0" timeOffset="97660.15">6576 1870 123 0,'0'0'229'15,"-6"-3"-16"-15,6 3-22 0,0 0-16 0,0 0-21 0,0 0-13 16,0 0-11-16,22-12-10 0,-13 9-15 0,-9 3-8 15,21 1-10-15,-5-3-9 0,-4 2-9 16,2-3-5-16,0 3-13 0,-3-2-20 0,3-2-24 16,3 4-27-16,-5 0-26 0,5-2-33 0,0 0-42 0,-3-2-180 15,1 4-324-15,-1-2 144 0</inkml:trace>
          <inkml:trace contextRef="#ctx0" brushRef="#br0" timeOffset="97475.5">6587 1490 108 0,'1'6'183'16,"-1"-6"-1"-16,3 17-12 0,-3-5-14 0,0 3-9 15,2 0-6-15,4 3-3 0,-4 3-5 0,2-1-8 16,0 0-6-16,3 2-5 0,-1 0-6 0,-1-1-10 15,3 0-5-15,-5-1-5 0,3 0-5 0,0-1-6 16,0 2-6-16,-1-6-8 0,1 0-2 0,-1 0-11 16,-2 1 1-16,3-2-9 0,-1-2-2 0,-2 2-4 15,1-2-4-15,-2 1-2 0,1-4-5 0,0 1-1 16,-1-2-1-16,-2 1-6 0,0-9-12 0,4 12-11 16,-2-5-17-16,-2-7-11 0,1 8-20 0,-1-8-20 15,0 0-4-15,5 11-20 0,-5-11-13 0,0 0-26 16,0 0-28-16,0 0-32 0,0 0-113 0,0 0-335 15,0 0 149-15</inkml:trace>
        </inkml:traceGroup>
        <inkml:traceGroup>
          <inkml:annotationXML>
            <emma:emma xmlns:emma="http://www.w3.org/2003/04/emma" version="1.0">
              <emma:interpretation id="{245BA6BD-CEA8-4FE1-B502-F6FC43B7C804}" emma:medium="tactile" emma:mode="ink">
                <msink:context xmlns:msink="http://schemas.microsoft.com/ink/2010/main" type="inkWord" rotatedBoundingBox="8031,2209 8157,2201 8182,2574 8056,2583"/>
              </emma:interpretation>
            </emma:emma>
          </inkml:annotationXML>
          <inkml:trace contextRef="#ctx0" brushRef="#br0" timeOffset="99318.28">7269 1995 197 0,'0'0'184'15,"0"0"-18"-15,0 0-18 0,0 0-3 0,0 0-9 16,0 0-9-16,0 0-8 0,0 0-1 0,0 0-6 16,15 14-5-16,-15-14-9 0,0 0-2 0,0 0 0 15,11 2-1-15,-11-2-4 0,0 0-4 0,8 3-5 16,-8-3-2-16,0 0 0 0,0 0 0 0,0 0-2 16,0 0 0-16,0 0 2 0,17-5-1 0,-17 5-1 15,0 0 7-15,6-7-4 0,-6 7-4 0,0 0-5 0,0 0-2 16,0 0-3-16,2-9-7 0,-2 9-1 15,0 0-8-15,0 0-3 0,0 0-1 0,0-10-6 16,0 10-8-16,0 0-4 0,0 0-2 0,0 0-4 0,0 0-5 16,0 0-4-16,0 0-14 0,0 0-18 0,-5-15-16 15,5 15-22-15,0 0-23 0,0 0-24 0,0 0-27 16,0 0-17-16,0 0-29 0,0 0-17 0,0 0-17 16,0 0-21-16,-14 0-163 0,14 0-426 0,0 0 188 15</inkml:trace>
          <inkml:trace contextRef="#ctx0" brushRef="#br0" timeOffset="99654.98">7374 1668 36 0,'0'0'203'0,"-20"2"-13"15,20-2-18-15,0 0-18 0,0 0-9 0,0 0-13 16,-11 9-13-16,11-9-3 0,0 0-4 0,0 0 1 16,0 0 2-16,0 0 6 0,0 0 3 0,0 0 6 15,0 0 2-15,0 0 3 0,0 0 13 0,0 0-2 0,0 0-17 16,0 0-6-16,0 0-14 0,0 0-13 16,0 0-7-16,0 0-8 0,-6-13-2 0,6 13-10 15,0 0-6-15,-2-10-5 0,2 10-6 0,0 0-8 16,0 0-2-16,-3-11-4 0,3 11-8 0,0 0-8 15,0 0-17-15,0 0-18 0,0 0-25 0,-3-8-22 16,3 8-27-16,0 0-26 0,0 0-24 0,0 0-2 16,0 0-10-16,0 0-20 0,0 0-19 0,0 0-20 15,0 0-188-15,0 0-428 0,8 33 190 0</inkml:trace>
        </inkml:traceGroup>
        <inkml:traceGroup>
          <inkml:annotationXML>
            <emma:emma xmlns:emma="http://www.w3.org/2003/04/emma" version="1.0">
              <emma:interpretation id="{D3FC65C9-956B-4593-89F3-9A09D45A30D8}" emma:medium="tactile" emma:mode="ink">
                <msink:context xmlns:msink="http://schemas.microsoft.com/ink/2010/main" type="inkWord" rotatedBoundingBox="9433,1793 11031,1686 11087,2504 9488,2612"/>
              </emma:interpretation>
            </emma:emma>
          </inkml:annotationXML>
          <inkml:trace contextRef="#ctx0" brushRef="#br0" timeOffset="100502.28">8698 1978 39 0,'0'0'228'0,"0"0"-20"0,0 0-19 16,0 0-12-16,0 0-15 0,0 0-11 0,0 0-10 0,29-20-5 15,-19 12-11-15,2-2-7 0,3-5-9 0,-1 0-7 16,3 1-7-16,0-1-13 0,-3-2-3 15,3 2-7-15,-4-4-6 0,2 0-1 0,-4 1-10 16,6-2-8-16,-5 1-4 0,3-9-5 0,-1 7-3 0,-1-1-3 16,1-8-4-16,-4 6-3 0,3-5-9 15,-4 5-2-15,0-8-5 0,-1 0-1 0,-2 11-3 16,2-3-1-16,-8-1-4 0,5 3 0 0,-5 1-3 0,0 0 0 16,-2 3-3-16,-1-3 1 0,1 6 2 0,-1 1-3 15,-2 2 5-15,3-3-4 0,-3 3 3 0,-3 0-5 16,7 3 0-16,-7 1 4 0,3 1 0 0,-2-3-2 15,0 6 2-15,7 4-2 0,-12-11 1 0,7 8-3 16,5 3 1-16,-17 0 5 0,17 0-4 0,-15 2 1 16,7 2-2-16,-3 2 1 0,1 0 0 0,0 4-1 15,-2 1 1-15,3 4 4 0,-3 1-5 0,-1 3 4 16,7-1-1-16,-5 6 5 0,0 0-3 0,3 5 3 16,-1 4 1-16,3-3 3 0,0-4 0 0,3 6 1 15,3 2-4-15,0-9 5 0,0 5-3 0,3 3-1 16,1-9-1-16,-3 1 5 0,6-3-2 0,-2 1-3 15,4 0 0-15,1-1 2 0,5 5-3 0,-3-7 2 16,-3-2 2-16,4 2 1 0,-2-3-3 0,1-5 2 16,1-1-4-16,-1-1 4 0,0-4-1 0,0 3 1 15,2-3 0-15,2-1 0 0,1-4 0 0,-2-5 1 16,2 4-5-16,0 0 2 0,0-2-1 0,0-2 3 16,0-1-6-16,-2-2-1 0,2-3 4 0,-4 2-2 15,2-4-2-15,-1-1-1 0,-3 2 4 0,6-2-4 16,-5 1 3-16,-4 2 0 0,1-2 2 0,-4 5 3 15,2 1 4-15,-2 0 3 0,0 0 0 0,-5 6-1 16,8-6-4-16,-8 6 0 0,0 0-1 0,7-5-5 16,-7 5-4-16,0 0 4 0,0 0-1 0,0 0 3 15,0 0-3-15,14 15 6 0,-11-7 1 0,-1 2-3 16,-2 0 1-16,3 2-1 0,2-1-2 0,-1 0 2 0,-1 3 1 16,3-4-3-16,-1 3 1 0,-2-5 2 0,2 3 1 15,-2-3-1-15,1-2 2 0,-2 2-3 16,-2-8-9-16,10 13-20 0,-10-13-12 0,2 12-26 15,-2-12-20-15,0 0-25 0,5 11-22 0,-5-11-26 0,0 0-43 16,0 0-154-16,0 0-380 0,0 0 168 0</inkml:trace>
          <inkml:trace contextRef="#ctx0" brushRef="#br0" timeOffset="100749.24">9323 1537 120 0,'0'0'275'16,"-5"-12"-20"-16,5 12-30 0,0 0-24 0,2-10-18 0,-2 10-23 15,0 0-17-15,0 0-21 0,0 0-19 0,10-6-25 16,-10 6-24-16,0 0-33 0,0 0-21 0,22 10-22 16,-9-4-26-16,-1 3-13 0,-3-3-16 15,5 3-18-15,-2-2-12 0,-2 2-13 0,2-1-115 0,1 1-256 16,-1-2 114-16</inkml:trace>
          <inkml:trace contextRef="#ctx0" brushRef="#br0" timeOffset="101252.74">9568 1726 131 0,'0'0'166'0,"5"13"1"0,-1-10-11 16,-4-3-5-16,4 13-9 0,-3-7-5 0,4 0-9 16,-5-6-11-16,5 12-5 0,-3-7-7 0,-2-5-10 15,5 10-9-15,0-4-8 0,-2 3-4 0,-3-9-8 16,8 9-5-16,-5-6-3 0,-3-3-6 0,3 10-8 15,-3-10-2-15,8 3 0 0,-8-3-7 0,9 4-1 16,-9-4 0-16,12 0-6 0,-12 0-3 16,0 0-2-16,17-4-4 0,-9 0-1 0,-2-2-1 0,6 0-3 15,-2-3 2-15,2-3-3 0,-1-1-3 0,-2 1-3 16,1 0-3-16,3-6-1 0,-2 6 0 0,-2 0-4 16,4-5 8-16,-6 7-4 0,3-2 2 0,-3 1 2 15,-2 5 12-15,-3 0-2 0,-2 6 3 0,7-11-3 16,-7 11-1-16,8-4-7 0,-8 4 0 0,5-6-4 15,-5 6 4-15,0 0-3 0,0 0 5 0,7 15-5 16,-7-15-1-16,5 15 3 0,-4-8-2 0,3 4 3 16,-4-1 4-16,1 3-4 0,5-1-1 0,-6 0-2 15,6-2 4-15,-5-1-3 0,3-3-1 0,-4-6 1 16,3 15 0-16,0-9 2 0,-3-6-1 0,5 12-4 16,-4-6 4-16,-1-6-1 0,5 11 2 0,-5-11-6 15,6 10 6-15,0-10 0 0,-6 0-2 0,8 4-3 0,-8-4 3 16,14-1-4-16,-14 1-6 0,20-9-8 15,-8 0-3-15,1 2-6 0,2-2-5 0,4-2-5 16,-1-1 3-16,2-4-1 0,-1 1 2 0,0 3 4 16,-2 0 0-16,-4 2 4 0,1 1 3 0,-5 5 6 0,3-2-3 15,-3 0 7-15,-2 1 8 0,-1 3-4 0,-6 2 1 16,11-2 0-16,-11 2 1 0,11-3-4 0,-11 3 6 16,12 5 4-16,-12-5-3 0,11 7 5 15,-6 1-1-15,1 0 2 0,2 6-1 0,1-3-5 0,-2 3 2 16,-2-1 1-16,7 4-1 0,-7-3-14 0,3 7-16 15,-2 0-28-15,-3 1-27 0,0 2-41 0,2-5-37 16,-5 6-212-16,-5-4-400 0,2-6 177 0</inkml:trace>
        </inkml:traceGroup>
        <inkml:traceGroup>
          <inkml:annotationXML>
            <emma:emma xmlns:emma="http://www.w3.org/2003/04/emma" version="1.0">
              <emma:interpretation id="{D10B634C-0F42-4B92-BCEC-B82D09CFE0E3}" emma:medium="tactile" emma:mode="ink">
                <msink:context xmlns:msink="http://schemas.microsoft.com/ink/2010/main" type="inkWord" rotatedBoundingBox="12399,1610 15651,1391 15705,2189 12453,2408">
                  <msink:destinationLink direction="with" ref="{18DABFF4-D287-420E-93A5-7BA38F4ACB33}"/>
                </msink:context>
              </emma:interpretation>
            </emma:emma>
          </inkml:annotationXML>
          <inkml:trace contextRef="#ctx0" brushRef="#br0" timeOffset="105491.18">11687 1363 165 0,'0'0'203'0,"0"0"-14"0,0 0-14 0,0 0-17 16,0 0-15-16,0 0-14 0,0 0-14 0,0 0-13 16,0 0-7-16,0 0-1 0,0 0-5 0,-2 15-1 0,2-15-9 15,0 15-6-15,0-15-8 0,-5 15 1 0,4-8-5 16,-3 2-7-16,3 2-6 0,-2 0 3 15,2-3-8-15,-3 1 0 0,4-9-4 0,-3 19-5 16,3-8-5-16,-1-3 0 0,1-8-4 0,-3 16-1 0,2-9-2 16,1-7-1-16,-1 14-4 0,1-14 0 0,-3 12 0 15,3-12-1-15,-1 9-3 0,1-9 0 0,0 0-1 16,-2 12-2-16,2-12-6 0,0 0 5 0,-1 11-3 16,1-11 0-16,0 0 0 0,0 0 1 0,0 0-3 15,0 0 2-15,0 0-3 0,0 0-7 0,0 0-12 16,0 0-3-16,0 0-3 0,0 0-4 0,16-21-6 15,-8 10 0-15,-1 1-3 0,0-1-1 0,3-3-7 16,-3 2 6-16,3-1-2 0,3-4 2 0,-2 3-2 16,2 0 5-16,-3 1 9 0,1-1-1 0,-1 1 0 15,2 1 5-15,-3 1 0 0,2 1-2 0,0 0 6 16,-1-1 5-16,1 1 0 0,-3 4 4 0,3-2-2 16,-5 2 8-16,1 2 2 0,-1-3-1 0,1 3 6 15,-7 4 3-15,12-6-4 0,-12 6 0 0,10-2-1 16,-10 2-3-16,0 0 6 0,13 0 7 0,-13 0 5 0,8 6 4 15,-8-6 6-15,6 10 7 0,0-3 3 16,-4 1 7-16,2 4-1 0,-1 1 2 0,-1-1-3 16,1 0-1-16,0 1-3 0,1-1 1 0,-2 3-5 15,0-4 0-15,-1-3-1 0,3 6-5 0,-3-3-2 0,0 1-2 16,2-4-3-16,-2 3 2 0,1-3-2 16,-2-8-1-16,2 16-5 0,0-9-2 0,-2-7 1 15,2 14-10-15,1-6-11 0,-3-8-19 0,1 12-17 16,-1-12-23-16,0 13-21 0,0-13-24 0,0 0-27 0,-4 12-21 15,4-12-24-15,0 0-161 0,-4 5-373 0,4-5 165 16</inkml:trace>
          <inkml:trace contextRef="#ctx0" brushRef="#br0" timeOffset="106168.44">12226 1047 173 0,'0'0'174'0,"7"-8"-18"0,-2 2-12 16,-5 6-8-16,8-8-18 0,-1 3-6 0,-7 5-8 15,14-7-7-15,-7 2-7 0,0 1-9 0,-7 4-7 16,16-2-10-16,-16 2-1 0,13-4-11 0,-6 2-4 16,-7 2-6-16,14 3-5 0,-14-3 0 0,11 3-5 15,-11-3-3-15,7 6-5 0,-7-6 0 0,7 10-1 16,-3-5 2-16,-4-5-1 0,1 15 9 0,-1-8 2 15,0-7 0-15,-1 17 1 0,1-8-6 0,0-9-3 16,-5 16 1-16,1-10-4 0,-2 2 0 0,3 0-2 16,3-8-2-16,-10 13-3 0,6-7-4 0,1 0 2 15,3-6-4-15,-6 9-2 0,6-9 2 0,-5 9-5 16,5-9-5-16,-5 8-4 0,5-8-8 0,0 0-8 16,0 0 2-16,0 0 4 0,0 0-4 0,-1 11 4 15,1-11 1-15,0 0 1 0,0 0-1 0,7 6 4 16,-7-6-2-16,12 2-6 0,-12-2 9 0,12 1-3 15,-12-1 4-15,14 2 0 0,-14-2-1 0,13 0 1 0,-6 3-1 16,-7-3-1-16,12 1 1 0,-12-1 0 0,10 6-1 16,-5-4 6-16,-5-2-1 0,12 10 0 15,-7-5-1-15,-2 1 1 0,2 1-2 0,-5-7 3 16,4 13 1-16,-1-6 0 0,1 1 4 0,-3 1 1 0,-1-9 2 16,5 15 3-16,-5-6-1 0,0-9 3 0,1 16 12 15,-2-9-2-15,1-7 5 0,-6 15 1 0,0-9-5 16,0 5 4-16,-3-5-3 0,0 1-2 15,-3 2-4-15,1-3-1 0,-3 0-1 0,2 0-1 0,-1 0-9 16,1 1-2-16,-1-2-11 0,2-2-12 0,-4 2-12 16,2 0-16-16,1-2-13 0,4 0-24 0,-2 0-6 15,1-1-8-15,9-2-28 0,-15 1-13 0,15-1-144 16,-14-1-308-16,14 1 136 0</inkml:trace>
          <inkml:trace contextRef="#ctx0" brushRef="#br0" timeOffset="106581.3">12700 1577 185 0,'0'0'189'0,"0"0"-13"0,11 0-4 15,-11 0-8-15,16 0-6 0,-8 2-9 0,-8-2-6 16,24-2-8-16,-10 2-7 0,4 0-8 0,4-4-6 15,-1 4-6-15,2-2-10 0,0 2-5 0,-1 0-7 0,1-3-8 16,-5 3-10-16,-1-3-5 0,5 3-4 16,-1-3-4-16,-5 2-2 0,2-1-12 0,-2-1-1 15,1 3-4-15,-3-1-8 0,0-2 2 0,-1 2-14 16,-2 1-8-16,-1-1-18 0,-10 1-22 0,15 1-18 0,-15-1-24 16,12 0-17-16,-12 0-18 0,0 0-26 0,11-2-40 15,-11 2-179-15,0 0-382 0,0 0 170 0</inkml:trace>
          <inkml:trace contextRef="#ctx0" brushRef="#br0" timeOffset="106878.49">12991 1289 22 0,'0'0'186'0,"0"0"-3"0,0 0-8 0,0 0-5 0,0 0-1 16,0 0-8-16,5 38-13 0,-2-27-5 0,-3 5-10 15,1-4-7-15,-2 4-8 0,1-1-9 0,1-2-5 16,-1 3-10-16,0-1-9 0,2-2-7 0,-2 3-7 16,0-1-9-16,0-3-3 0,0 0-6 0,0 2-7 15,1-3-2-15,-1-1-3 0,0 2-3 0,0-3-15 16,0-9-21-16,0 21-19 0,-1-13-18 0,2 2-25 15,-1-10-36-15,-1 13-24 0,1-13-9 0,1 12-17 16,-1-12-36-16,4 6-128 0,-4-6-335 0,0 0 147 16</inkml:trace>
          <inkml:trace contextRef="#ctx0" brushRef="#br0" timeOffset="107220.42">13491 1241 13 0,'0'0'260'16,"0"0"-28"-16,0 0-23 0,4-10-21 0,-4 10-20 16,0 0-21-16,0 0-16 0,0 0-7 0,0 0-9 15,0 0-16-15,0 0-1 0,-4 32-8 0,4-32-6 0,-2 22-1 16,-2-8-4-16,3-5-9 0,-2 6-5 15,1-3-7-15,-1 2-3 0,1-3-5 0,2 4-1 16,-2-3-7-16,2 0 0 0,-1-3-6 0,-3 1-2 16,4-10-5-16,0 17 3 0,0-5-8 0,0-12 0 0,3 13-3 15,-1-6 0-15,-2-7-3 0,7 9 0 0,-1-6-2 16,4 0-2-16,0 2-1 0,2-2-1 0,1-2-12 16,3-1-13-16,-3 2-13 0,4-2-25 15,0-2-26-15,-3 1-26 0,2-4-32 0,1-1-33 0,-3-1-35 16,2 2-146-16,-3-3-376 0,2 0 167 0</inkml:trace>
          <inkml:trace contextRef="#ctx0" brushRef="#br0" timeOffset="107488.24">13781 1306 39 0,'0'0'217'0,"-17"23"-13"15,14-17-13-15,1 6-9 0,-1-2 0 0,-1 4-13 16,1 2-9-16,0-4-7 0,1 7-6 0,-7-1-15 16,5 1-13-16,-1-2-10 0,0-2-10 0,-2 2-6 15,5 4-11-15,-1-6-7 0,-1 1-4 0,3-1-9 16,-3 0-6-16,2-3-5 0,1 3-1 0,-3-3-10 16,3 0-3-16,1 1-18 0,-1-4-17 0,-3 0-19 15,4-9-18-15,-4 16-24 0,2-10-6 0,2-6-18 16,0 0-15-16,2 13-13 0,-2-13-17 0,0 0-27 15,0 0-17-15,14 2-131 0,-14-2-329 0,0 0 145 16</inkml:trace>
          <inkml:trace contextRef="#ctx0" brushRef="#br0" timeOffset="107944.38">13999 1454 135 0,'0'0'191'0,"0"0"-13"15,0 0-4-15,0 0-14 0,8 18-10 0,-8-18-11 16,-1 10-8-16,1-10-7 0,-4 16-11 0,2-7-9 16,2-9-8-16,-1 16-5 0,1-8-13 0,-2 1-4 15,2-9-7-15,-2 16-4 0,2-16-7 0,-1 15-10 16,1-15 2-16,0 10-8 0,0-10-6 16,-4 11-1-16,4-11 1 0,0 0-6 0,-1 9-4 15,1-9-1-15,0 0-1 0,0 0 2 0,1 13-4 0,-1-13 1 16,0 0-8-16,0 0-5 0,0 0-12 0,0 0-9 15,0 0-5-15,24-25-14 0,-19 17-11 0,5-2-5 16,-2 0 5-16,2-2 2 0,-2-3-4 0,5-1 2 16,2-2 7-16,-5 6 1 0,3-4 7 0,-1 3 1 15,-1 1 8-15,-4 2 5 0,4 2 10 0,-1-3 0 16,-2 2 15-16,-1 4 5 0,1 0 10 0,-2-1 4 16,-6 6-5-16,7-9 1 0,-7 9-2 0,10-3-2 15,-10 3-1-15,0 0 0 0,0 0 9 0,17 6 7 16,-17-6 3-16,8 6 1 0,-4 0 2 0,1 0 0 15,2 3-1-15,-2-2-5 0,-1 4-1 0,4-1-3 16,-5 1-2-16,5-1-2 0,-4 3-2 0,4-2-4 16,-1-1 2-16,-1 2-3 0,-1-3-3 0,1 1-1 15,-4-1-3-15,2-2-8 0,-1 0-18 0,1 0-12 16,-4-7-20-16,1 13-23 0,-1-13-21 0,3 12-31 16,-3-12-29-16,0 9-31 0,0-9-188 0,0 0-396 0,0 0 176 15</inkml:trace>
          <inkml:trace contextRef="#ctx0" brushRef="#br0" timeOffset="110767.98">14552 1093 53 0,'0'0'124'0,"0"0"5"0,0 0-5 0,0 0-8 16,1-11-12-16,-1 11 3 0,0 0-6 0,0 0 0 15,0 0-6-15,0 0 3 0,-5-11-6 0,5 11 0 16,0 0-5-16,0 0 0 0,0 0-4 0,-2-9 0 16,2 9-8-16,0 0-8 0,0 0-5 0,0 0-3 15,-3-15-2-15,3 15-13 0,0 0 2 0,0 0-4 16,6-12-9-16,-6 12-7 0,10-4 2 0,-5-1-1 16,-5 5-5-16,13-6-5 0,-7 5 0 0,4-4 0 15,-10 5-4-15,21-4 1 0,-12 2-3 0,4 4-2 0,-13-2 2 16,15 0-4-16,-15 0 0 0,12 3-5 0,-12-3 2 15,13 1-4-15,-6 4 2 0,-7-5-4 0,10 6 4 16,-4-1-4-16,-6-5 4 0,5 11 2 0,-3-6 3 16,-2-5-3-16,3 16 2 0,-6-7 5 0,3-9 1 15,-2 17-2-15,-2-9 4 0,1 5 2 0,-2-6 1 16,-2 4 0-16,1 0 1 0,-2 0 1 0,0 1-1 16,-1-2-4-16,1-2 3 0,2 1 2 0,-1 0-7 15,1-3-1-15,-2 1 3 0,1-1-2 0,1 0-1 16,0 0 0-16,6-6 2 0,-11 9-5 0,4-5 2 15,7-4 0-15,-8 7-4 0,8-7 0 0,-8 4 4 16,8-4-4-16,0 0-2 0,-5 7 1 0,5-7-1 16,0 0 1-16,0 0 0 0,-6 4-2 0,6-4 5 15,0 0-7-15,0 0 6 0,0 0-6 0,0 0 0 16,0 0-2-16,0 0 0 0,0 0-1 0,0 0 3 16,31-1-2-16,-22 1 3 0,-9 0-3 0,26 0 2 15,-11 0-3-15,2-3-1 0,0 5-2 0,6-4 0 0,0 2 0 16,-1 2-3-16,-4-1-5 0,4-1-9 15,-5 0-10-15,-1 1-10 0,0 3-14 0,-3-2-14 16,-3 0-4-16,3 1-21 0,-2 0-32 0,-2-1-20 0,-9-2-22 16,9 4-153-16,-9-4-347 0,5 6 154 15</inkml:trace>
        </inkml:traceGroup>
      </inkml:traceGroup>
    </inkml:traceGroup>
    <inkml:traceGroup>
      <inkml:annotationXML>
        <emma:emma xmlns:emma="http://www.w3.org/2003/04/emma" version="1.0">
          <emma:interpretation id="{61417BCD-0FC5-4DDA-8474-47A3DECDAC09}" emma:medium="tactile" emma:mode="ink">
            <msink:context xmlns:msink="http://schemas.microsoft.com/ink/2010/main" type="paragraph" rotatedBoundingBox="13600,2191 26886,1082 26989,2313 13703,342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8F75958-0019-4526-A710-CFACA0CDED83}" emma:medium="tactile" emma:mode="ink">
              <msink:context xmlns:msink="http://schemas.microsoft.com/ink/2010/main" type="line" rotatedBoundingBox="13600,2191 26886,1082 26989,2313 13703,3422"/>
            </emma:interpretation>
          </emma:emma>
        </inkml:annotationXML>
        <inkml:traceGroup>
          <inkml:annotationXML>
            <emma:emma xmlns:emma="http://www.w3.org/2003/04/emma" version="1.0">
              <emma:interpretation id="{E09EE027-4EBE-4756-8C47-131FBD8133E4}" emma:medium="tactile" emma:mode="ink">
                <msink:context xmlns:msink="http://schemas.microsoft.com/ink/2010/main" type="inkWord" rotatedBoundingBox="13653,2824 14543,2750 14584,3234 13693,3309"/>
              </emma:interpretation>
            </emma:emma>
          </inkml:annotationXML>
          <inkml:trace contextRef="#ctx0" brushRef="#br0" timeOffset="112838.53">12948 2451 20 0,'11'10'190'15,"-11"-10"-11"-15,0 0-9 0,-4 12-15 0,4-12-12 16,-2 15-6-16,2-15-8 0,-4 16-8 0,3-7-3 16,-3 0-6-16,3 4-6 0,0-2-10 0,-2 1 0 15,2-1-6-15,-2 3-5 0,0-4-8 0,2 1-2 16,0-3-7-16,-3 5 0 0,1-5-7 0,1 3-4 0,-1-4-8 15,3-7-1-15,-3 15-4 0,2-5-3 0,1-10-6 16,-5 11-5-16,5-11 0 0,-1 12-3 0,1-12-4 16,0 0-1-16,-2 10-1 0,2-10 0 15,0 0-3-15,0 0-1 0,0 10-4 0,0-10 1 0,0 0-1 16,0 0-1-16,0 0-2 0,0 0-2 0,0 0 0 16,0 0-9-16,20-16-1 0,-11 9-10 15,0-2-5-15,0-2-6 0,4-2-6 0,3 0-2 0,-2-2-8 16,3 3 2-16,-2-5-2 0,3 0 3 0,0 0 2 15,-1 3-1-15,0 3 3 0,-2-2 6 0,4-2 3 16,-6 6 1-16,1-1 3 0,-3 1 1 0,1 0 6 0,0 0 4 16,0 3 5-16,-3 0 1 0,-1 4 1 15,-3-2 0-15,1-1 3 0,-6 5 6 0,12-6-3 16,-12 6 1-16,9-4 2 0,-9 4-3 0,0 0-3 16,8-4 4-16,-8 4 5 0,0 0 10 0,11 8 3 15,-11-8 8-15,5 7 0 0,-3 0 2 0,-2-7-1 16,4 12 4-16,-2-5-6 0,2 2 4 0,-3 2 0 15,0-1 5-15,3-2 0 0,-3 2-1 0,2 1 4 16,-2 1-7-16,1-2-3 0,-1 3-5 0,-1-1-2 0,3-2-1 16,-2 1-3-16,-1-11-1 0,4 15-1 15,-4-5-3-15,0-10 4 0,0 15-3 0,1-6-4 16,-1-9-8-16,0 13-15 0,0-13-13 0,-1 11-21 16,1-11-19-16,0 12-25 0,0-12-25 0,-3 10-21 0,3-10-31 15,0 0-14-15,0 0-41 0,-5 10-138 16,5-10-387-16,0 0 171 0</inkml:trace>
          <inkml:trace contextRef="#ctx0" brushRef="#br0" timeOffset="113440.2">13557 2256 131 0,'0'0'141'0,"8"-6"-8"15,-3 2-7-15,-5 4-11 0,11-9-5 0,-3 5 0 16,1 2-11-16,-9 2 5 0,13-10 1 0,-8 6-8 15,-5 4-2-15,13-6 0 0,-6 4 0 0,-7 2-1 16,14-6-4-16,-10 3-1 0,-4 3-7 0,14-5-4 16,-14 5-7-16,11-5-5 0,-11 5-10 0,0 0-6 15,12-1-5-15,-12 1-6 0,0 0-4 0,0 0-3 16,0 0-2-16,0 0-5 0,9 8 3 0,-9-8 4 16,2 10-2-16,-2-10 6 0,-2 14-1 0,2-14 5 15,-5 14-5-15,2-1-1 0,-2-2 1 0,-2-1-1 16,1 2-4-16,-2-1 2 0,1 0-5 0,1-3 0 15,-2 5 0-15,-1-5 1 0,1 4-6 0,-1-3 1 16,1 0-2-16,1 1-3 0,1-1-1 0,-3 0 3 16,2-2-6-16,1-1 2 0,-1 2-5 0,3-3 2 0,4-5-4 15,-5 11 0-15,2-5-4 0,3-6 4 16,-5 7-5-16,5-7-1 0,0 0 0 0,-4 11 4 16,4-11-3-16,0 0 4 0,0 0 0 0,9 13-4 15,-9-13 0-15,9 0-2 0,-9 0 3 0,20 1-1 0,-8-2-1 16,2 1 1-16,-2-3-2 0,2 3 5 0,-1-2-3 15,-2 1 0-15,-11 1-6 0,21-3 3 16,-11 3 2-16,1-3 0 0,-11 3-3 0,18 0-2 0,-9-1-8 16,-9 1-7-16,15-2-14 0,-15 2-10 0,11-3-15 15,-11 3-18-15,0 0-20 0,13 3-9 16,-13-3-14-16,0 0-17 0,10 2-21 0,-10-2-26 16,0 0-36-16,0 0-118 0,0 0-363 0,0 0 161 0</inkml:trace>
        </inkml:traceGroup>
        <inkml:traceGroup>
          <inkml:annotationXML>
            <emma:emma xmlns:emma="http://www.w3.org/2003/04/emma" version="1.0">
              <emma:interpretation id="{DFE280F0-0C16-4FBC-9B5C-2EFC8FB96A29}" emma:medium="tactile" emma:mode="ink">
                <msink:context xmlns:msink="http://schemas.microsoft.com/ink/2010/main" type="inkWord" rotatedBoundingBox="16387,2405 17042,2350 17061,2570 16405,2625"/>
              </emma:interpretation>
            </emma:emma>
          </inkml:annotationXML>
          <inkml:trace contextRef="#ctx0" brushRef="#br0" timeOffset="114654.58">15601 1838 83 0,'0'0'141'0,"0"0"-15"0,0 0-11 16,0 0-8-16,0 0-6 0,0 0-7 0,0 0-7 16,0 0-9-16,0 0-8 0,0 0 0 0,0 0-10 0,0 0 1 15,0 0-3-15,0 0-1 0,0 0-4 16,0 0 1-16,0 0-5 0,0 0 1 0,30 2-1 16,-20-2 4-16,-10 0-4 0,25 0 1 0,-11 2-6 15,-1-2-1-15,4-4-1 0,6 4-6 0,-6 0 1 16,6 0-3-16,1 0-3 0,-7-1 0 0,7 1-2 0,0 0-3 15,0-3-2-15,-1 3-4 0,-5 0-1 16,6-2 1-16,-7 4-2 0,6-2-1 0,-6-2-3 0,3 1 0 16,-4 0-4-16,1 1 0 0,-2 0 0 0,1 0 3 15,-3 0-4-15,0 0 1 0,2-4 0 0,-4 6-2 16,-3-5-1-16,-8 3 3 0,18 0-3 0,-18 0 0 16,16-1 0-16,-16 1 3 0,13-3 1 0,-13 3 0 15,12-1-3-15,-12 1 3 0,0 0-2 0,10-1 0 16,-10 1-4-16,0 0 3 0,0 0-1 0,0 0-2 15,0 0-10-15,0 0-14 0,0 0-13 0,0 0-7 16,0 0-15-16,0 0-13 0,0 0-9 0,0 0-19 16,0 0-12-16,-34 9-6 0,24-6-22 0,-3 0-28 15,-3 0-91-15,2 2-275 0,0-5 122 0</inkml:trace>
          <inkml:trace contextRef="#ctx0" brushRef="#br0" timeOffset="115034.56">15674 2037 90 0,'0'0'137'16,"17"0"1"-16,-8 0-6 0,5 0-2 0,2 0-6 16,-2-1-3-16,5 0-5 0,3-1-1 0,3 4-8 15,0-4 2-15,9 2-7 0,-7-2-6 0,-2 0 0 16,2 1-7-16,-2-1-7 0,3-1-6 0,-4 0-3 16,4 3-5-16,-5 0-3 0,1-4 0 0,-4 4-6 15,-1-2-2-15,-5 2-1 0,5-4-3 0,-4 3-5 16,-1 0-5-16,0-2-1 0,-2 3-5 0,-2-1-5 15,-10 1-3-15,16 0-4 0,-16 0-1 0,12-4-6 16,-12 4-9-16,0 0-15 0,10-1-19 0,-10 1-10 0,0 0-20 16,0 0-27-16,0 0-23 0,0 0-34 15,0 0-21-15,0 0-183 0,0 0-371 0,0 0 163 16</inkml:trace>
        </inkml:traceGroup>
        <inkml:traceGroup>
          <inkml:annotationXML>
            <emma:emma xmlns:emma="http://www.w3.org/2003/04/emma" version="1.0">
              <emma:interpretation id="{3DD3B67C-D703-42B1-8A1D-6BA008509C74}" emma:medium="tactile" emma:mode="ink">
                <msink:context xmlns:msink="http://schemas.microsoft.com/ink/2010/main" type="inkWord" rotatedBoundingBox="17504,2315 18786,2208 18823,2658 17542,2765"/>
              </emma:interpretation>
            </emma:emma>
          </inkml:annotationXML>
          <inkml:trace contextRef="#ctx0" brushRef="#br0" timeOffset="135265.57">16733 1920 45 0,'0'0'106'0,"0"0"-9"0,0 0-2 0,0 0 1 16,0 0-12-16,0 0-10 0,0 0-3 15,0 0-6-15,0 0-1 0,0 0-4 0,0 0-2 16,0 0-7-16,0 0-1 0,0 0 1 0,0 0-7 16,0 0-9-16,0 0-4 0,7-28-7 0,-7 28 1 0,0 0-4 15,0 0-1-15,3-13-1 0,-3 13-5 0,4-9 1 16,-4 9-1-16,4-11-3 0,-4 11-1 16,8-8-2-16,-8 8 0 0,8-9 4 0,-4 1-9 0,1 4 11 15,-5 4-7-15,10-11-2 0,-5 7 7 0,-5 4-11 16,11-12-3-16,-6 7 2 0,-5 5 0 0,12-11 1 15,-8 6-2-15,1 1 2 0,-5 4 4 0,10-8-7 16,-4 4 12-16,-6 4-13 0,10-4 14 0,-10 4-14 16,9-6 4-16,-9 6-2 0,9-5 0 0,-9 5-1 15,12-3 4-15,-12 3-5 0,7-3 1 0,-7 3-2 16,10-5 7-16,-10 5-5 0,0 0 4 0,15-4-8 16,-8 3 2-16,-7 1 1 0,0 0 7 0,10-2-10 15,-10 2 10-15,11-3-7 0,-11 3 2 0,0 0-2 16,12 0 6-16,-12 0-2 0,0 0 0 0,0 0 3 15,15-1-1-15,-15 1-3 0,0 0 3 0,9 1-3 16,-9-1 0-16,0 0 1 0,11 3-1 0,-11-3 4 16,8 3 2-16,-8-3 0 0,0 0-5 0,0 0-2 0,8 6 4 15,-8-6 0-15,7 6 5 0,-7-6 0 0,6 3 3 16,-6-3 3-16,9 4-1 0,-9-4 0 0,7 8-4 16,-7-8 0-16,8 7 2 0,-8-7 0 0,8 6 2 15,-6-1-7-15,-2-5 0 0,7 3 2 0,-7-3-2 16,9 7 2-16,-9-7 1 0,8 8-6 0,-8-8 2 15,5 6 4-15,-5-6-4 0,5 6 3 0,-5-6-1 16,7 9-4-16,-7-9 2 0,5 6-2 0,-5-6 2 16,1 8-6-16,-1-8 7 0,7 6-4 0,-7-6-1 15,8 9 3-15,-8-9-3 0,6 6-2 0,-6-6 6 16,7 9-6-16,-3-4 2 0,-4-5 2 0,6 8-1 16,-6-8 0-16,8 6 3 0,-8-6-9 0,9 7 4 15,-9-7-1-15,8 8 1 0,-3-5-1 0,-5-3 5 0,7 3-3 16,-7-3 5-16,6 9-6 0,-6-9 0 0,7 6 2 15,-7-6-4-15,10 4-1 0,-10-4 6 16,9 5-1-16,-9-5 4 0,10 3-9 0,-10-3 6 16,9 8-5-16,-9-8 2 0,9 2 1 0,-9-2 1 0,9 4 0 15,-9-4 1-15,12 1-6 0,-12-1 5 16,12 1-3-16,-12-1 4 0,11 3-4 0,-11-3 2 0,12 2 1 16,-12-2-4-16,16 4 3 0,-16-4 3 0,13-3-4 15,-13 3 5-15,13 3-1 0,-13-3 2 0,16 0-5 16,-16 0 0-16,11 0-3 0,-11 0 3 0,16-4 0 15,-16 4-4-15,13-2-1 0,-5 2 2 0,-8 0 6 16,14-4-1-16,-6 3-4 0,-8 1-2 0,16-4 1 16,-16 4 4-16,14-3-2 0,-5 0 3 0,-9 3-6 15,17-4 3-15,-10 1-2 0,0-2 4 0,-7 5 4 16,11-7-5-16,-4 5-1 0,-7 2 3 0,14-7-2 16,-10 3 2-16,-4 4-5 0,11-11 7 0,-8 8-7 15,-3 3 1-15,7-10-4 0,-7 10 5 0,7-8 2 16,-7 8 3-16,3-9-8 0,-3 9 4 0,3-10 0 0,-3 10 1 15,4-10-4-15,-4 10 7 0,1-10-8 16,-1 10 2-16,4-11 2 0,-4 11 1 0,0-10-4 16,0 10 3-16,2-11-2 0,-2 11-5 0,1-12 2 0,-1 12-3 15,-3-10 2-15,3 10 2 0,-2-11-5 16,2 11 2-16,-2-11 2 0,2 11 3 0,-5-7-3 16,5 7 0-16,-6-9 0 0,6 9 0 0,-7-10-3 0,7 10-5 15,-9-7 9-15,9 7 1 0,-8-5-1 0,8 5 7 16,-10-6-10-16,10 6 12 0,-8-7-13 0,8 7 3 15,-11-4 4-15,11 4 1 0,-10-5-3 0,10 5 3 16,-9-3 0-16,9 3 1 0,-12-2-1 0,12 2-6 16,-13-1-1-16,13 1 7 0,-13 3-7 0,13-3 4 15,-13 0 3-15,13 0-3 0,-13 3-4 0,13-3 5 16,-15 6 0-16,9-5-3 0,6-1 5 0,-13 6 1 16,3-3 3-16,10-3-5 0,-11 6-5 0,3-4 8 15,8-2-6-15,-15 8 1 0,12-3-1 0,3-5 4 16,-11 7-1-16,6-5-2 0,0 5 6 0,5-7-4 15,-11 7-1-15,11-7 3 0,-9 7 2 0,9-7 4 16,-9 7 0-16,9-7-15 0,-8 6 10 0,8-6 5 16,-6 6-6-16,6-6 0 0,-8 6 3 0,8-6 3 15,-8 9-3-15,8-9-5 0,-7 6 5 0,2-3 0 16,5-3-3-16,-6 6 3 0,6-6-1 0,-11 8 7 16,11-8-5-16,-8 6-2 0,8-6-1 0,-8 8-3 15,8-8 4-15,-6 11-2 0,3-5 1 0,3-6 5 16,-6 10 0-16,0-4 0 0,6-6-3 0,-9 6 4 15,9-6-2-15,-6 9-3 0,1-1 6 0,5-8 0 0,-7 8-4 16,7-8-6-16,-7 10 4 0,4-4 4 0,3-6-5 16,-8 9-1-16,4-4-2 0,4-5 1 0,-7 11-2 15,7-11 4-15,-6 11-3 0,0-5 3 0,6-6 0 16,-7 10-1-16,4-5-1 0,3-5 3 0,-5 7 3 16,5-7-1-16,-7 9 1 0,7-9 4 0,-5 6-5 15,5-6 3-15,0 0 3 0,-9 6 5 0,9-6-5 16,-7 6 4-16,7-6-2 0,-9 4 3 0,9-4-5 15,0 0 2-15,-10 5-1 0,10-5 2 0,-7 2-2 16,7-2 1-16,0 0 2 0,-13 4-1 0,13-4-4 16,-9 3 6-16,9-3-8 0,-8 5 2 0,8-5-1 15,-8 3 3-15,8-3-11 0,0 0 5 0,-9 4 5 16,9-4-8-16,0 0 1 0,0 0 2 0,-12 0 0 16,12 0 0-16,0 0 1 0,0 0 1 0,-10 1-1 15,10-1 0-15,0 0 1 0,0 0-1 0,0 0-4 16,0 0 0-16,0 0 0 0,-13-1 4 0,13 1 0 15,0 0 0-15,0 0 0 0,0 0-2 0,-11-7-3 16,11 7 7-16,-7-6-6 0,7 6 2 0,0 0-1 16,-10-8-1-16,10 8-2 0,0 0 0 0,-7-5 0 0,7 5 1 15,0 0-1-15,-10-10-2 0,10 10 0 16,-6-4 2-16,6 4 0 0,-8-6-4 0,8 6 0 0,0 0-4 16,-12-6 7-16,12 6-1 0,-6-4-3 15,6 4 4-15,-9-5 1 0,9 5-4 0,0 0 4 0,-8-7-3 16,8 7 7-16,0 0-5 0,-7-7-1 15,7 7 1-15,0 0-3 0,0 0 2 0,-8-8 5 16,8 8-5-16,0 0-1 0,-4-6 2 0,4 6 0 0,0 0-2 16,-5-7 1-16,5 7-3 0,0 0 1 0,-9-5 0 15,9 5 1-15,0 0-1 0,-8-5 3 16,8 5-2-16,0 0-1 0,0 0 2 0,0 0-1 0,-12-4 0 16,12 4-1-16,0 0 2 0,-9-5-6 0,9 5 6 15,0 0-2-15,0 0-2 0,0 0-2 0,-11 0-2 16,11 0-8-16,0 0-3 0,0 0-5 0,0 0-1 15,0 0-9-15,0 0-19 0,0 0 0 0,0 0-9 16,0 0-18-16,0 0-16 0,0 0-17 0,0 0-16 16,0 0-140-16,0 0-289 0,0 0 129 0</inkml:trace>
          <inkml:trace contextRef="#ctx0" brushRef="#br0" timeOffset="137923.29">18015 1818 104 0,'0'0'170'0,"0"0"-5"0,0 0 1 0,0 0-6 16,0 0-13-16,0 0-7 0,0 0-8 0,0 0-16 15,0 0-10-15,0 0-6 0,0 0-2 0,0 0-6 16,0 0-4-16,-25 16-11 0,13-5-7 0,-1 3-5 16,-5 2-6-16,-2 1-6 0,-4 8-16 0,-1-2-21 15,-3 2-35-15,-2-3-20 0,4 1-38 0,-1 0-33 16,-1 3-33-16,-2-3-153 0,-1-2-320 0,5 0 142 0</inkml:trace>
        </inkml:traceGroup>
        <inkml:traceGroup>
          <inkml:annotationXML>
            <emma:emma xmlns:emma="http://www.w3.org/2003/04/emma" version="1.0">
              <emma:interpretation id="{BD31C356-36EC-4543-96E3-E993E0970346}" emma:medium="tactile" emma:mode="ink">
                <msink:context xmlns:msink="http://schemas.microsoft.com/ink/2010/main" type="inkWord" rotatedBoundingBox="19708,1681 22749,1427 22814,2210 19773,2464"/>
              </emma:interpretation>
            </emma:emma>
          </inkml:annotationXML>
          <inkml:trace contextRef="#ctx0" brushRef="#br0" timeOffset="146843.94">19094 1604 115 0,'0'0'155'0,"0"0"-4"16,0 0-9-16,0 0-5 0,0 0-9 0,0 0-7 15,0 0-12-15,0 0-10 0,0 0-14 0,0 0-9 16,0 0-8-16,0 0-9 0,0 0-7 0,0 0-15 0,0 0 6 15,0 0-4-15,-23 16-3 0,23-16 0 16,-4 11 2-16,0-4-2 0,1 2-5 0,-1 0-4 0,0 1-8 16,-2 2 9-16,1-3-4 0,1-3 1 0,-2 6-10 15,1 1 5-15,2-2-3 0,-1-1-3 16,-1-1-3-16,2-1 0 0,-1-1 2 0,4-7-3 16,-5 15 2-16,4-9-4 0,1-6 6 0,-6 9-7 0,6-9 0 15,-3 10-4-15,3-10 2 0,-3 6 1 0,3-6 4 16,0 0-3-16,-4 10-2 0,4-10 4 0,0 0-6 15,0 0-1-15,0 0 4 0,0 0 0 0,0 0 3 16,-3 11-4-16,3-11 2 0,0 0-2 0,0 0 0 16,0 0 0-16,0 0-1 0,0 0 1 0,0 0-2 15,13-27-1-15,-13 27 2 0,11-15-8 0,-5 9-6 16,5-3-1-16,-3-3-10 0,2 0 1 0,5-3 2 16,-4 4-7-16,4 0-2 0,2-4 0 0,1 2 3 15,-4-1-9-15,0 3 4 0,4 0 2 0,-4-2 0 16,1 5 10-16,-2 0 2 0,0-2 1 0,1 2-4 15,-5 0 6-15,3 2-2 0,-2 0 5 0,0-2 4 16,3 6-3-16,-5-4 5 0,1 2-2 0,1 1 1 16,-3-3 0-16,-7 6 6 0,14-6-1 0,-7 4 1 15,-7 2 6-15,14-4-2 0,-14 4-5 0,14-3 2 0,-14 3 4 16,12-3-7-16,-12 3 3 0,12 0 4 0,-12 0 0 16,14 6 1-16,-9-3 4 0,2 0 5 15,-7-3 11-15,8 15-2 0,-4-5 2 0,1-4-2 0,-4 5 2 16,3-1 1-16,-2 2 6 0,-2 1-1 0,0 1 7 15,1-3 0-15,-2 3-7 0,-1-4 3 0,4 3-2 16,-4-1-4-16,2-12-3 0,-2 17-2 0,2-11-1 16,0-6 0-16,-2 16-5 0,1-7 0 0,1-9-6 15,-3 15 1-15,2-8 1 0,1-7 1 0,-1 12-6 16,1-12 3-16,-2 15-7 0,2-15-3 0,-3 9-12 16,3-9-19-16,-2 8-17 0,2-8-17 0,-2 10-18 15,2-10-19-15,0 0-18 0,0 0-22 0,4 13-28 16,-4-13-135-16,0 0-325 0,0 0 144 0</inkml:trace>
          <inkml:trace contextRef="#ctx0" brushRef="#br0" timeOffset="148005.3">19657 1112 75 0,'0'0'82'15,"0"0"-6"-15,0 0-5 0,0 0 0 0,0 0-11 16,0 0 9-16,0 0-7 0,0 0 8 16,0 0-8-16,0 0-5 0,0 0 7 0,0 0-8 0,0 0 4 15,3-17-4-15,-3 17-7 0,0 0-4 0,3-7-4 16,-3 7-4-16,0 0-4 0,6-8 4 0,-6 8-9 15,0 0 14-15,8-6-24 0,-8 6 2 0,10-6-1 16,-10 6 3-16,13-6-6 0,-6 4 10 0,2-2-6 16,-9 4-6-16,19-4 3 0,-8 3 3 0,-2 0-7 15,0-3 5-15,3 2-8 0,-12 2 5 0,18 0-7 16,-9-3 1-16,-9 3 4 0,16 0-9 0,-16 0 4 16,14 0-6-16,-14 0 5 0,12 3-5 0,-12-3 1 15,11 2-3-15,-11-2-1 0,5 5 4 0,-5-5 1 16,5 6-7-16,-5-6 8 0,0 0 4 0,1 12-1 15,-1-12 1-15,0 0 1 0,-5 19 9 0,3-13 0 16,-4 1-1-16,6-7-4 0,-7 11 2 0,3-7-5 16,-2 2-1-16,6-6 4 0,-6 10-7 0,2-4-7 15,4-6 10-15,-7 7-1 0,7-7 3 0,-5 7-8 16,5-7 4-16,-6 7 2 0,6-7-4 0,0 0-2 0,-7 6-3 16,7-6 5-16,0 0-3 0,0 0 1 15,-5 6 2-15,5-6-2 0,0 0-2 0,0 0-12 16,0 0 11-16,0 0 4 0,0 0-4 0,0 0-2 0,0 0 3 15,0 0 1-15,0 0 0 0,0 0 0 0,17 6-5 16,-17-6-1-16,9 0 2 0,-9 0-3 0,0 0 2 16,20 0 2-16,-13 2-2 0,3-1 2 0,-10-1-3 15,13 0-4-15,-13 0 4 0,11 2 2 0,-11-2-6 16,12 3 2-16,-12-3 0 0,12 3-1 0,-12-3 3 16,6 4 3-16,-6-4-5 0,7 7 1 0,-7-7 0 15,5 8 6-15,-5-8-4 0,4 11-5 0,-4-11 5 16,1 12 2-16,-1-12 3 0,2 12-1 0,0-4-2 15,-2-8 0-15,2 13 2 0,-2-13-1 0,-2 14 2 16,2-14-3-16,-4 10 11 0,1-1-2 0,3-9-1 16,-4 10 1-16,-2-3 4 0,-1-1-1 0,-1 1-2 15,0-1 4-15,-1 1-1 0,-3-2-14 0,-1 1 15 16,-1-2-2-16,-1 2-5 0,-1-4 5 0,2-1-3 16,-3 4-1-16,1-2-2 0,3-2 3 0,-1-1-1 15,0 3 0-15,-2-2-2 0,7 0-4 0,9-1 0 16,-21 0-11-16,13 0 4 0,8 0-10 0,-16 1-6 15,16-1-15-15,-12 0-14 0,12 0-9 0,0 0-21 16,-13 0-20-16,13 0-22 0,0 0-131 0,0 0-273 16,-10 3 121-16</inkml:trace>
          <inkml:trace contextRef="#ctx0" brushRef="#br0" timeOffset="148451.27">20060 1601 4 0,'0'0'153'0,"0"0"-14"15,0 0-4-15,0 0-1 0,23 6-6 0,-23-6-6 16,17-3-6-16,-4 0-7 0,3 2-8 0,1-1-7 16,0 2 0-16,0 0-13 0,1-4 4 0,4 2-5 15,2-2-8-15,-1 3 1 0,1 0-10 0,0-2-2 16,-2 1-5-16,1 0-2 0,-2-1-7 0,-5 0-1 15,2 3-6-15,-2 0-4 0,1-2-6 0,-3 2-1 16,1-4-4-16,-2 2-3 0,0 2 1 0,-1 0-5 16,-12 0 1-16,15 0-6 0,-15 0-4 0,12 0-11 15,-12 0-12-15,10 0-11 0,-10 0-13 0,0 0-19 16,0 0-2-16,14-3-19 0,-14 3-4 0,0 0-13 16,0 0-10-16,0 0-19 0,0 0-30 0,0 0-93 15,0 0-267-15,-25-16 119 0</inkml:trace>
          <inkml:trace contextRef="#ctx0" brushRef="#br0" timeOffset="148743.99">20410 1418 133 0,'0'0'155'0,"-17"23"-4"0,16-15-9 15,-2-2-5-15,-2 6-16 0,1-3-1 0,1 2-7 16,-2-1-11-16,1 2-4 0,1 0-2 0,0 1-6 16,-3-1-2-16,2 0-13 0,2 1-10 0,-2-2-2 0,1 1-5 15,1-2-4-15,0-1-6 0,0 1-3 0,-1-1-9 16,3-9-2-16,-2 15-3 0,-2-9-1 16,4-6-4-16,0 13-4 0,0-13-6 0,-2 12-13 15,2-12-10-15,-1 9-15 0,1-9-5 0,0 0-8 0,0 0-4 16,-3 12-9-16,3-12-2 0,0 0-12 0,0 0-29 15,0 0-13-15,17-6-18 0,-17 6-136 0,19-10-279 16,-8 2 124-16</inkml:trace>
          <inkml:trace contextRef="#ctx0" brushRef="#br0" timeOffset="149104.43">20823 1289 66 0,'0'0'135'0,"0"0"0"0,0 0-5 0,0 0-2 16,-16 21-4-16,11-14-13 0,-3 3-4 0,2 1-6 16,-3 0-5-16,1 0-6 0,-1 1-6 0,-1 3-5 15,0-3-8-15,2-2-2 0,-2 5 5 0,3-4-3 16,-1 1-6-16,-1-2-8 0,1 5-3 0,2-5-7 15,-2-1-4-15,4 1-2 0,0-2-6 0,4-8-3 16,-6 10-3-16,6-10-1 0,-2 12-2 0,2-12-1 16,-2 12-2-16,2-12 5 0,4 9-1 0,-4-9 2 0,10 7-4 15,-3-4 3-15,-7-3-5 0,22 5-3 0,-10-5 1 16,3 1-1-16,2-1-4 0,4 0-1 16,-3-1-2-16,1-1-8 0,3-1-16 0,0 2-23 0,0-2-13 15,-1 0-15-15,3-2-20 0,-7 4-16 0,5-8-15 16,-6 7-16-16,-2-2-26 0,2-2-132 0,1 1-308 15,-7-3 136-15</inkml:trace>
          <inkml:trace contextRef="#ctx0" brushRef="#br0" timeOffset="149386.05">21075 1403 176 0,'0'0'172'0,"0"0"-2"0,0 0-3 16,-17 21-9-16,13-13-5 0,-2 5-7 0,-2-4 4 16,-1 4-6-16,1-1-8 0,-1 2-11 0,1 0-7 15,-1 0-12-15,1-1-7 0,-2-1-8 0,-1 7-7 16,3-5-6-16,-1-1-9 0,1-1-9 0,0 4-3 16,1-4-9-16,-3 0-1 0,3 2-4 0,0-2-4 15,-1-3-6-15,2 3-2 0,2-2-11 0,-1-5-18 16,-1 3-19-16,4-2-19 0,2-6-17 0,-6 13-12 15,6-13-9-15,-3 7-14 0,3-7 1 0,0 0-20 16,0 0-19-16,0 0-26 0,0 0-28 0,20-1-110 16,-20 1-314-16,23-16 139 0</inkml:trace>
          <inkml:trace contextRef="#ctx0" brushRef="#br0" timeOffset="149895.29">21261 1468 38 0,'0'0'159'0,"0"0"-13"0,0 0-2 15,0 0-12-15,-10 29-5 0,10-29-3 0,-2 14-7 16,-2-6-5-16,3 2-5 0,-3-2-13 16,4-8-3-16,-5 18-4 0,2-8-9 0,-1-4-3 0,0 2-7 15,3 1-5-15,1-9-9 0,-5 16-5 0,2-11-8 16,3-5 1-16,-4 11-6 0,4-11-5 0,0 0-2 15,-2 11 3-15,2-11-6 0,0 0-3 16,-3 7 1-16,3-7-1 0,0 0-5 0,0 0 5 0,0 0-3 16,0 0-2-16,0 0-12 0,0 0-5 0,0 0-11 15,0 0-9-15,0 0-6 0,22-18-1 0,-14 8-21 16,3 0-1-16,0-2-6 0,1 1-4 0,5-4 0 16,-1-1-4-16,-2 1-13 0,6 2 31 0,-6-1-4 15,2 1-4-15,-3 4 11 0,0 0 9 0,-1-1 16 16,1 1-3-16,-1 4 15 0,-3-3 2 0,0 3 14 15,-1 2 3-15,-2-1 8 0,3-1 0 0,-9 5 2 16,12-6-4-16,-5 3 4 0,-7 3 1 0,12-1-5 16,-12 1 7-16,0 0 0 0,16 4-3 0,-10 2 19 15,-6-6 7-15,8 9-7 0,-3-1 0 0,0 2-4 16,-1-2-2-16,0 3-1 0,1 1 6 0,0 2-6 16,-5-3-5-16,2 0-3 0,2 1 0 0,-3 1-4 15,-1-5 0-15,4 2-2 0,-4 0 1 0,2 1-3 16,-2-4-5-16,0-7 0 0,3 18 3 0,-2-12-5 15,-1-6-8-15,0 13-17 0,0-13-14 0,-1 11-16 16,1-11-24-16,0 0-15 0,0 13-24 0,0-13-16 16,0 0-13-16,0 0-36 0,0 0-115 0,0 0-307 15,0 0 137-15</inkml:trace>
          <inkml:trace contextRef="#ctx0" brushRef="#br0" timeOffset="150472.99">21780 1051 73 0,'0'0'124'16,"6"-6"-7"-16,-6 6-26 0,0 0 19 0,12-4-14 15,-5 1-7-15,-7 3 4 0,0 0-15 0,15-5 2 16,-8 3-3-16,-7 2-7 0,12 0-8 0,-12 0-4 15,12 4 0-15,-12-4-7 0,14 0-3 0,-14 0-4 16,9 4-12-16,-2 1 6 0,-2-2-7 0,-5-3-3 16,6 10 8-16,-2-1-8 0,-4-9 4 0,3 11-4 15,-3-1 5-15,0-2 4 0,-3 5 8 0,-1-3 3 16,-1 4-1-16,1-3-1 0,-4 1 1 0,2-1-7 16,-2 3 6-16,-2-2-4 0,2 0-4 0,-1 0-2 15,-2 1-2-15,3-2-4 0,-2 1 1 0,3-2-1 16,-1 1-5-16,1-4-1 0,0-1-4 0,2 1 4 0,5-7-8 15,-9 11-2-15,3-7 3 0,6-4-5 16,-5 9 0-16,5-9-2 0,-5 7 1 0,5-7 2 0,0 0-2 16,0 0 2-16,0 0-3 0,12 14 1 15,-3-13 0-15,-9-1 3 0,21 0-6 0,-7 0-2 0,1-1 0 16,2 1 0-16,0-3-1 0,-2 3 0 0,0-2-7 16,0 1-7-16,-2-2-16 0,3 3-9 15,-3 0-20-15,-1 0-13 0,1 0-25 0,-13 0-14 16,17 3-28-16,-17-3-25 0,17 0-162 0,-17 0-348 0,6 1 154 15</inkml:trace>
        </inkml:traceGroup>
        <inkml:traceGroup>
          <inkml:annotationXML>
            <emma:emma xmlns:emma="http://www.w3.org/2003/04/emma" version="1.0">
              <emma:interpretation id="{98E34647-38B8-4F06-A934-6178BE7F5198}" emma:medium="tactile" emma:mode="ink">
                <msink:context xmlns:msink="http://schemas.microsoft.com/ink/2010/main" type="inkWord" rotatedBoundingBox="23130,1807 26920,1490 26989,2313 23199,2629"/>
              </emma:interpretation>
            </emma:emma>
          </inkml:annotationXML>
          <inkml:trace contextRef="#ctx0" brushRef="#br0" timeOffset="150975.09">22368 1518 2 0,'0'0'175'15,"0"0"-13"-15,0 0-7 0,0 0-9 0,30 1-7 16,-15 1-10-16,-1 0-3 0,2-2 0 0,-2-2-13 16,8 4-4-16,1-1-11 0,-1-2-4 0,0 1-7 15,-1 0-3-15,-4 1-5 0,3-1-5 0,0-1-3 16,3 1-6-16,-4 1-7 0,-2-2-8 0,-2 2-4 15,2 0-3-15,0 3-6 0,-3-4 1 0,2 2-5 16,1-2-5-16,-4 3-5 0,-1-3 0 0,-12 0-1 16,18 0-3-16,-6 0 0 0,-12 0-1 0,10 0-9 15,-10 0 1-15,13 3-3 0,-13-3-1 0,11 1 0 16,-11-1-7-16,0 0-7 0,0 0-6 0,0 0-13 16,0 0-7-16,0 0-8 0,0 0-6 0,0 0-15 15,0 0-18-15,0 0-10 0,0 0-19 0,0 0-15 16,0 0-9-16,0 0-35 0,-34 8-95 0,22-10-286 15,-1 4 127-15</inkml:trace>
          <inkml:trace contextRef="#ctx0" brushRef="#br0" timeOffset="151282.27">22559 1687 93 0,'18'3'177'0,"6"-2"-9"0,1 1-5 0,1 1-13 16,-1-2-10-16,1 1-8 0,-1-2-8 0,-2 0-12 16,-1-2-3-16,-1 4-9 0,2 0-9 0,-6-2-6 15,0-2-3-15,0 4-10 0,-6-2-9 0,2-2-4 16,-2 4-3-16,-11-2-8 0,18 1-6 0,-18-1-2 15,12-1-4-15,-12 1-5 0,12 1-5 16,-12-1-16-16,0 0-15 0,0 0-12 0,10 1-22 0,-10-1-12 16,0 0-24-16,0 0-27 0,0 0-20 0,0 0-29 15,0 0-124-15,0 0-297 0,0 0 132 0</inkml:trace>
          <inkml:trace contextRef="#ctx0" brushRef="#br0" timeOffset="152302.21">23211 1687 119 0,'-13'0'185'0,"13"0"-18"15,0 0-11-15,0 0-15 0,0 0-11 0,0 0-9 16,0 0-11-16,0 0-12 0,0 0-11 0,0 0-5 0,32 3-9 16,-32-3-4-16,18 1-8 0,-9-1 0 0,8 2-1 15,-2-2-8-15,-4 0 0 0,6 0 2 16,0 0-5-16,6 0 3 0,-6 0-2 0,-1 0-4 16,7-2 1-16,-2 1-3 0,3-2-8 0,-7 3 0 15,2 0 3-15,2-2-7 0,0 4 1 0,-7-2-3 0,3-2-1 16,0 2-4-16,0-1 1 0,-3 0 0 0,-1-1-4 15,-1 0 0-15,-12 2 1 0,20-1 2 16,-20 1 1-16,14-1 1 0,-14 1-7 0,15 0 6 0,-15 0 3 16,0 0-1-16,11-2 0 0,-11 2 2 0,0 0-3 15,0 0 0-15,7-4-2 0,-7 4-5 0,0 0-1 16,0 0-4-16,0 0-7 0,0 0 1 0,0 0-3 16,0 0-1-16,-12-21-10 0,12 21 1 0,-12-10-4 15,6 4 1-15,1-1 2 0,-5 1 2 0,3-1-2 16,-1-3 2-16,-1 1-6 0,-1 1 3 0,3-6-7 15,-3 6 0-15,0-5-5 0,2 4 1 0,2-3-5 16,-4-1-6-16,8 2 0 0,-1-3 1 0,-2 3-3 16,2-3 2-16,3 3-3 0,0-1-6 0,0-1 1 15,3 2-5-15,-3-2 3 0,5-2 5 0,-1 5 1 0,1-2 2 16,-2 1 1-16,2-2 5 0,2 1-3 16,1 3 7-16,-2-3 1 0,2 2-5 0,-2-2 11 15,5 0-1-15,-5 1 0 0,2 3 6 0,1-1-7 16,-1 3 6-16,0-4-7 0,-4 3 9 0,7 2 4 0,-6-1-6 15,4 1 3-15,-3 1-3 0,2-1 4 16,-8 5 3-16,11-7-8 0,-5 2 6 0,-6 5 1 16,12-4-12-16,-12 4 10 0,13-2 5 0,-13 2-3 15,12-4-4-15,-12 4 5 0,12 0 0 0,-12 0-2 0,0 0 2 16,17 4-4-16,-17-4 0 0,6 2 5 0,-6-2-3 16,11 6 0-16,-6-1 3 0,-5-5 1 15,6 10 2-15,0-4 0 0,-2 0-1 0,-4-6-6 0,5 14 6 16,-3-7 0-16,-2 3 6 0,6 0 6 0,-6 1-2 15,2 2-3-15,-2-3 1 0,3 2 2 0,-3 1 0 16,0 1-2-16,1-2 9 0,-1 3 2 0,0-2-5 16,0 1 1-16,-1 0-1 0,0 1 2 0,1-3 0 15,0 0 2-15,1 1-2 0,-1 2 6 0,0-6-4 16,0 3-2-16,1 0 1 0,-2 0-1 0,2-2-5 16,-1-10 4-16,1 15-2 0,-1-6 1 0,0-9-5 15,-1 13-1-15,1-13-3 0,1 11 2 0,-1-11-2 16,4 9 2-16,-4-9-2 0,0 0-2 0,0 10 3 15,0-10-3-15,6 6 0 0,-6-6 0 0,0 0 3 16,0 0-4-16,2 9 4 0,-2-9 6 0,0 0 0 16,9 3 2-16,-9-3 4 0,11 4-4 0,-2-1-1 15,3-1 1-15,-2-1 1 0,5-1 1 0,-1 1 0 16,0-1-1-16,3 2 0 0,-2 0 0 0,4-1-2 16,-2 0-1-16,0-1-3 0,0 2-4 0,0-2 4 15,7 2 1-15,-11-2 0 0,5 0-2 0,-1 0 1 16,0-2 0-16,0 2-2 0,-2 2 2 0,-2-1-5 15,1 1-2-15,0-2 4 0,-4 0-3 0,-10 0 4 16,19 0-6-16,-14 0 2 0,-5 0 1 0,15 0 0 0,-15 0-6 16,12 1-9-16,-12-1-6 0,0 0-15 0,11 0-25 15,-11 0-16-15,0 0-29 0,11 0-24 0,-11 0-27 16,0 0-38-16,0 0-165 0,0 0-384 0,0 0 169 16</inkml:trace>
          <inkml:trace contextRef="#ctx0" brushRef="#br0" timeOffset="152829.09">24621 1176 186 0,'-11'6'190'0,"2"4"-17"0,0-2-10 15,-2 5-7-15,0 4-9 0,1-1-13 0,0 3-2 16,4 1-5-16,0 1-9 0,1 0-9 0,2 1-13 15,3-3 0-15,0 0-7 0,3 2-11 0,0-3 0 16,-1 7-5-16,7-4-8 0,-1-3-3 0,-8-1-11 16,7-6 0-16,3 8-4 0,-1-6 1 0,-1 2-9 0,4-7-2 15,0 6 0-15,-2-6-6 0,-3-2-13 0,3 2-13 16,2-2-20-16,0-1-16 0,0 0-30 0,1-3-21 16,-2 0-28-16,1-2-23 0,5-2-17 15,-4 0-41-15,2-3-120 0,-1-5-336 0,-2 4 149 0</inkml:trace>
          <inkml:trace contextRef="#ctx0" brushRef="#br0" timeOffset="153357.63">24996 1383 137 0,'0'0'146'0,"0"0"-13"0,0 0 0 16,0 0-6-16,0 0-7 0,-5 35-5 0,5-35-7 15,0 14-3-15,-3-6-7 0,3-8-3 0,0 15-5 16,3-2-7-16,-6-5 0 0,3-8-11 0,0 17-3 16,3-10-7-16,-3 2-9 0,0-9-10 0,0 14 7 15,0-14-6-15,0 14-8 0,0-14-1 0,0 9-4 16,0-9-7-16,0 0 3 0,0 10-4 0,0-10 3 16,0 0-3-16,5 5-1 0,-5-5 6 0,0 0 8 15,0 0-1-15,0 0 0 0,0 0-4 0,0 0-5 16,0 0-9-16,0 0-6 0,17-21-4 0,-12 12-10 15,2-1-7-15,0 0-6 0,3-3-2 0,0-3-5 16,-1 4-5-16,6 1-1 0,-5-2 6 0,-1-1 0 16,3 2 5-16,-2-3 2 0,0 6-1 0,-5-3 6 15,4 4 3-15,-1-3 5 0,-2 3 6 0,0 2 10 16,-1 0 2-16,1 0 4 0,-6 6 0 0,8-10 2 16,-8 10 1-16,7-6-5 0,-7 6 0 0,8-5 0 15,-8 5-4-15,0 0-3 0,0 0-4 0,0 0-5 16,9-1 6-16,-9 1 0 0,0 0-1 0,10 9 2 15,-10-9 0-15,9 9 6 0,-3-4 1 0,-4 4 1 0,2-1 2 16,1 0-2-16,3 3 5 0,-1 0-1 0,0 1 2 16,0-1 1-16,1 0 4 0,-3 0-3 0,4-1-2 15,-4 1 1-15,5-1-3 0,-3-1-2 0,0 1-1 16,-2-1-3-16,0-2-1 0,-1-1 1 0,2 2-2 16,-1-2 1-16,1-1-10 0,0 1-9 0,-6-6-16 15,7 9-17-15,-7-9-17 0,4 8-19 0,-4-8-16 16,0 0-10-16,11 3-43 0,-11-3-34 0,0 0-172 15,0 0-378-15,9-12 168 0</inkml:trace>
          <inkml:trace contextRef="#ctx0" brushRef="#br0" timeOffset="153991.96">25422 1008 137 0,'0'0'192'16,"0"0"-18"-16,0 0-18 0,0 0-4 0,0-10-14 16,0 10-10-16,0 0-9 0,0 0-9 0,0 0-16 15,0-12-5-15,0 12-12 0,0 0-8 0,0 0-6 16,12-3-7-16,-12 3-7 0,17-2-5 0,-17 2-4 16,13 0-1-16,-13 0-2 0,14 2 1 0,-5 1-8 15,-9-3 0-15,17 3-4 0,-11-3 0 0,-6 0-5 16,17 4-1-16,-11-1-4 0,5-1 1 0,-5 2 2 15,2-1-5-15,-8-3-4 0,9 5-5 0,-1-1 2 16,-8-4 0-16,9 10-1 0,-6-5 0 0,-3-5 0 16,2 12 1-16,-2-12-3 0,3 11 2 0,-3-3 2 0,0-8 0 15,-3 15-2-15,-2-8 6 0,1 2 4 16,2-3 1-16,-6 5-3 0,1-4 2 0,-1 2 0 16,0 1-5-16,-1-1 2 0,3 0-1 0,-2-1 2 15,0-1-6-15,2-1 2 0,0 0 0 0,0 0-3 0,6-6 5 16,-5 9-6-16,5-9 0 0,-6 10-1 15,6-10-2-15,-2 6 2 0,2-6 1 0,0 0-3 16,-4 9 4-16,4-9 1 0,0 0 8 0,0 0-1 16,15 10 2-16,-7-10-2 0,3 1 0 0,1 0-1 0,-1-1 0 15,4 0-3-15,2 0 0 0,0 0 0 0,0 0-1 16,-3 0-2-16,0-2 0 0,1 2-5 0,-2 0 3 16,-4 0-2-16,-9 0 0 0,22 0 1 15,-13 0-3-15,2-1-11 0,-11 1-13 0,14 1-19 0,-14-1-25 16,15 1-13-16,-15-1-19 0,11 4-22 0,-3-3-15 15,-8-1-26-15,9 2-173 0,-9-2-362 0,0 0 161 16</inkml:trace>
          <inkml:trace contextRef="#ctx0" brushRef="#br0" timeOffset="154446.26">26069 1004 185 0,'14'15'185'16,"-2"4"-7"-16,0 0-5 0,-2 2-7 0,0 2-6 16,1 10-12-16,0 0-8 0,-2 7-9 0,-6-1-13 15,-3 0-12-15,-3 3-7 0,-6 2-10 0,-2-3-8 16,2 1-5-16,-1 0-14 0,-16 11-31 0,7-15-35 16,0 0-49-16,-9-4-59 0,-1 0-58 0,-5-4-129 15,1-4-323-15,-4-3 144 0</inkml:trace>
        </inkml:traceGroup>
      </inkml:traceGroup>
    </inkml:traceGroup>
    <inkml:traceGroup>
      <inkml:annotationXML>
        <emma:emma xmlns:emma="http://www.w3.org/2003/04/emma" version="1.0">
          <emma:interpretation id="{8E2F70C8-762E-48DD-A303-83F77D9FC081}" emma:medium="tactile" emma:mode="ink">
            <msink:context xmlns:msink="http://schemas.microsoft.com/ink/2010/main" type="paragraph" rotatedBoundingBox="882,3782 27704,2800 27754,4147 932,51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C6D994-0C23-4953-A4C4-6E6D11203FE4}" emma:medium="tactile" emma:mode="ink">
              <msink:context xmlns:msink="http://schemas.microsoft.com/ink/2010/main" type="inkBullet" rotatedBoundingBox="911,4564 1727,4534 1733,4680 916,4710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-80423.19">147 4143 81 0,'0'0'196'0,"0"0"-11"0,0 0-10 0,0 0-15 16,0 0-11-16,-7-9-9 0,7 9-8 0,0 0-8 15,0 0-5-15,0 0-2 0,0 0-9 0,0 0 2 16,0 0-8-16,0 0-7 0,-3-9-5 0,3 9-2 15,0 0 1-15,0 0-3 0,0 0-3 0,0 0-4 16,-7-6-7-16,7 6 0 0,0 0-4 0,0 0-5 16,0 0-5-16,0 0-5 0,0 0-8 15,0 0 0-15,0 0-10 0,0 0 3 0,0 0-9 0,0 0-5 16,0 0-5-16,0 0 0 0,0 0-2 0,0 0 2 16,0 0-7-16,19-5 1 0,-5 4 0 0,10-3 4 15,3-1-6-15,14 1 4 0,0-2 3 0,4-3-1 16,1-1-2-16,2 2-1 0,-1-1-1 0,3-1 1 0,-2 1-2 15,-2 2-2-15,0-1 2 0,-3-2 0 0,-3-1-2 16,-2 3-1-16,-13 2-1 0,2 4 0 0,-6-3-4 16,-4 1 1-16,-1 1-2 0,-5 0 3 0,-4 0-3 15,-7 3-4-15,17-1-13 0,-17 1-12 0,0 0-24 16,8 4-22-16,-8-4-25 0,0 0-29 0,0 0-32 16,-15 18-42-16,7-11-44 0,-4 1-168 0,3-2-446 15,0 1 198-15</inkml:trace>
      </inkml:traceGroup>
      <inkml:traceGroup>
        <inkml:annotationXML>
          <emma:emma xmlns:emma="http://www.w3.org/2003/04/emma" version="1.0">
            <emma:interpretation id="{D19BA464-328F-4F12-B38B-83096849091F}" emma:medium="tactile" emma:mode="ink">
              <msink:context xmlns:msink="http://schemas.microsoft.com/ink/2010/main" type="line" rotatedBoundingBox="2232,3733 27704,2800 27754,4147 2281,5080"/>
            </emma:interpretation>
          </emma:emma>
        </inkml:annotationXML>
        <inkml:traceGroup>
          <inkml:annotationXML>
            <emma:emma xmlns:emma="http://www.w3.org/2003/04/emma" version="1.0">
              <emma:interpretation id="{DF54AB02-8F00-47AE-9468-A1EE903388A4}" emma:medium="tactile" emma:mode="ink">
                <msink:context xmlns:msink="http://schemas.microsoft.com/ink/2010/main" type="inkWord" rotatedBoundingBox="2243,4048 4392,3969 4429,5002 2281,5080"/>
              </emma:interpretation>
            </emma:emma>
          </inkml:annotationXML>
          <inkml:trace contextRef="#ctx0" brushRef="#br0" timeOffset="-78790.57">2209 3639 14 0,'0'0'236'0,"-7"-4"-19"0,7 4-20 15,-11-4-18-15,11 4-17 0,-17 0-13 0,17 0-16 16,-19 4-9-16,9-2-12 0,-3 3-3 0,2 1-15 15,-2-1-8-15,2 2-9 0,-1 1-6 0,1-1-8 0,5-1-7 16,-3-1-10-16,1 4-1 0,3-3-2 0,-1 2-7 16,4 0-6-16,-1 2 1 0,3-10-5 0,-1 17-5 15,-1-9 1-15,2-8-4 0,0 19 0 0,2-12-5 16,2 1-1-16,2 1 5 0,-1 0-8 0,2 0 1 16,1-2-1-16,2 1 0 0,1 1 1 0,-1 1-2 15,-2-5-3-15,4 1 1 0,0 0-2 0,-5-2-1 16,6 3-2-16,-5-2 1 0,-1 1-4 0,3 3 4 15,-2 0-1-15,-1-2 4 0,-2 0-2 0,3-1 0 16,-4 3-1-16,0-1 2 0,0 0 4 0,-3 0 3 16,-1-8 10-16,1 15 0 0,-1-6 1 0,0-9 2 15,-6 14-6-15,2-6 1 0,-3 0-2 0,2-2-4 16,-3 1-11-16,-1 1-18 0,1-4-18 0,0 1-24 16,0 0-27-16,8-5-25 0,-11 5-28 0,11-5-37 0,0 0-178 15,0 0-380-15,-15-13 169 0</inkml:trace>
          <inkml:trace contextRef="#ctx0" brushRef="#br0" timeOffset="-78559.29">2405 3736 154 0,'0'0'193'0,"5"10"-6"16,-3-1-12-16,1 0-10 0,0 0-15 15,-2 1-8-15,3 5-7 0,0 0-9 0,-1-1-10 0,1 0-10 16,-2 1-12-16,2-1-8 0,0 1-6 0,-2-1-11 16,0 1-6-16,2 0-5 0,0-3-3 0,-4-2-9 15,1 2-13-15,-1-3-25 0,0-9-28 0,2 16-34 16,-2-16-28-16,-2 15-42 0,2-15-37 0,-4 8-139 16,4-8-325-16,0 0 143 0</inkml:trace>
          <inkml:trace contextRef="#ctx0" brushRef="#br0" timeOffset="-78365.57">2398 3515 30 0,'-3'-8'285'0,"3"8"-26"15,-3-11-30-15,3 11-26 0,0 0-19 0,-4-12-37 16,4 12-26-16,0 0-36 0,0 0-25 0,0 0-30 15,0 0-28-15,0 0-18 0,0 0-34 0,24 5-27 16,-24-5-33-16,10 9-121 0,-5-1-250 0,0-1 112 16</inkml:trace>
          <inkml:trace contextRef="#ctx0" brushRef="#br0" timeOffset="-77374.13">2602 3842 72 0,'0'0'199'0,"6"11"-12"0,-4-6-18 0,-2-5-16 0,5 10-9 16,1-4-13-16,-6-6-9 0,6 11-6 0,-1-5-14 15,-5-6-10-15,6 10-5 0,-6-10-13 0,2 11-4 16,-2-11-15-16,8 6 4 0,-5-1-6 0,-3-5-8 16,0 0-3-16,4 10-1 0,-4-10-7 0,2 6-4 15,-2-6-1-15,0 0-1 0,0 0 0 0,0 0-5 16,0 0-1-16,0 0-13 0,0 0-15 0,0 0-4 15,0 0-8-15,16-19-8 0,-12 10-15 0,2-1-6 16,1 0-8-16,-2-6 1 0,3-1 6 0,1 2 4 16,-2 0 5-16,-1 2-4 0,1-2 3 0,-1 4 15 15,1-5 15-15,1 7 17 0,-6-3 7 0,2 5 7 16,-1 1 4-16,1-2 6 0,-4 8 3 0,0 0 1 16,6-8-5-16,-6 8-1 0,4-6-8 0,-4 6-2 15,0 0 1-15,0 0-3 0,0 0 0 0,13 0 5 16,-13 0 1-16,0 0 3 0,8 14-4 0,-3-7-3 15,-1 0-2-15,3 3 2 0,-3 0-6 0,-2 2 5 16,5-1 0-16,1-1-1 0,-2 2-3 0,2-1-1 16,1-1-2-16,-1 0-2 0,1-3 3 0,3 3-2 0,0-4-1 15,1 1 0-15,-1-3-3 0,-2 0-1 16,3 0-7-16,3-4-4 0,-3 0-8 0,4 0-7 0,-3 0-1 16,1-5 1-16,-2 0 0 0,-1-3 1 0,1-1-2 15,1 1 1-15,-1-3-4 0,-1-1-5 0,-2 2 10 16,1-1-3-16,-2-1 3 0,1-1 3 0,0 4 4 15,-4 0 2-15,-1 3 16 0,-2-3 3 16,-3 9 6-16,9-8-4 0,-9 8-4 0,4-4-1 0,-4 4-3 16,0 0 4-16,0 0 0 0,0 0-3 0,0 0 2 15,0 0-2-15,8 16 0 0,-8-16 0 0,1 14 0 16,2-6 3-16,-3-1 0 0,4 3-3 16,0 1 1-16,0-2 3 0,1-2-5 0,3 4 7 0,-2-4 0 15,2-1 0-15,4 0-5 0,-3-2 2 0,4 2-2 16,0-6 0-16,3 2-2 0,-2-2-8 0,8-2-7 15,1-1-2-15,-1-2-10 0,-5 0 3 0,2-1-3 16,-3 0 3-16,4-4 1 0,-6 2-8 0,-2-5 5 16,-4 5 7-16,3-12-4 0,-5 9 6 0,-2 0-2 15,-2-1 1-15,-2-2 3 0,0 14-3 0,-10-21 4 16,3 12 11-16,-3-1-4 0,-2 4 3 0,-2 0 3 16,-2 1-2-16,2 1-2 0,-3 4 0 0,-7 0 1 15,3 4 1-15,-1 1 0 0,6 1 0 0,0 0-10 16,1-1-8-16,0 3-12 0,4-2 0 0,-1 5-10 15,1-2-11-15,5 2 0 0,-1-1-1 0,7-10-6 16,-9 17 4-16,9-6 2 0,-1 3-3 0,1-14 6 16,1 23 7-16,3-12 12 0,1 0 2 0,2 0 11 15,2 0 2-15,2 0 16 0,0-1 9 0,1 1 8 0,2-1 6 16,-1 0 13-16,4 2-1 0,-3-3 2 16,1 0 7-16,-2 0 4 0,3-2-4 0,-2 3 5 15,3-3 2-15,-4 3-4 0,4 1-3 0,0 3-3 16,-2-3-6-16,2 5 5 0,-3-1 0 0,2 1-2 0,-3-1 0 15,3 3-4-15,-3 1 1 0,2-3-8 0,-3 5 5 16,0-4 0-16,0 3-3 0,-3-2-3 0,0 2-4 16,-2 2 3-16,-4-10-2 0,-1 5-1 0,-2 0 6 15,-2-2 0-15,-7 5-4 0,-1-3 0 0,-6-4-2 16,-5 5-6-16,-1-6 2 0,-2 0-1 0,-7 1 0 16,-3-2-3-16,0-4-4 0,-2 0-3 0,-2-2 7 15,1-4-6-15,2 3-7 0,-1-3-5 0,10-2-6 16,0-4-18-16,3-1-17 0,0 2-23 0,5-5-18 15,4-2-31-15,5-3-46 0,2 3-149 0,2-8-338 16,1-2 149-16</inkml:trace>
          <inkml:trace contextRef="#ctx0" brushRef="#br0" timeOffset="-79191.41">1465 3681 8 0,'0'0'149'0,"5"-12"-6"0,-5 12-7 0,4-10-4 15,-1 4 1-15,-3 6-4 0,5-11-5 0,-2 4 0 16,-3 7-3-16,4-15 2 0,-2 9 7 0,-2 6-5 15,5-10 0-15,-5 10-3 0,3-11-1 0,-3 11-1 0,4-6-3 16,-4 6-10-16,0 0-5 0,5-7-13 16,-5 7-12-16,0 0-5 0,0 0-11 0,0 0-12 0,0 0-8 15,0 0 0-15,0 0-5 0,0 0-5 0,0 0-2 16,0 0-3-16,4 34 4 0,-4-22-8 0,0 7-2 16,0-1 1-16,0 3-1 0,0-2-4 15,0 2 3-15,0-1-3 0,3 0-2 0,-2 2-1 0,0-2 0 16,3-1-3-16,-2-4 0 0,2 1 2 15,-3-1-3-15,0-1-1 0,3-1 3 0,0-1-4 16,-1-2 1-16,-2 0-1 0,3-2 0 0,0-1-2 0,-4-7 3 16,8 11-2-16,-4-7 0 0,2-1 2 0,-6-3-3 15,9 5 3-15,-9-5 1 0,15 1 0 0,-15-1-4 16,17-3 1-16,-10-3-1 0,4-3-3 0,1-1-3 0,1-5-8 16,1-1-11-16,-1-5-8 0,2-6-8 15,-2 5-5-15,-2 1-6 0,2-1-2 0,1-8 1 16,0-3-1-16,-1 2-2 0,-1 2 9 0,-4 6 4 15,-2 1 4-15,3 1 5 0,-1 0 10 0,0 1 7 16,-1 3-3-16,-1 2 6 0,-5 5 7 0,3-3 11 0,-2 4-2 16,2 1 5-16,-2 1 2 0,-2 7 4 15,1-15-8-15,-1 15-1 0,3-6 2 0,-3 6-5 0,0 0-3 16,0 0 0-16,0 0-1 0,0 0 0 16,0 0-3-16,0 0 1 0,0 0 2 0,-14 39 0 15,6-18 2-15,1 2 4 0,1 8-2 0,-3-1 1 0,3 1-1 16,0 1 1-16,3 0 0 0,-2-2 0 0,2-5-2 15,2 0 2-15,1 5-1 0,0-6 4 0,1-3-4 16,2 1-1-16,0 0-2 0,-1-3 1 0,-2-4-7 16,3 1-16-16,-2-3-13 0,2 1-10 0,-2-2-21 15,-1-3-29-15,4-1-26 0,-3-1-26 0,-1-7-30 16,12 9-51-16,-4-9-114 0,-8 0-368 0,20-2 163 16</inkml:trace>
        </inkml:traceGroup>
        <inkml:traceGroup>
          <inkml:annotationXML>
            <emma:emma xmlns:emma="http://www.w3.org/2003/04/emma" version="1.0">
              <emma:interpretation id="{9E438D79-1366-429A-A735-2803A08AEDAA}" emma:medium="tactile" emma:mode="ink">
                <msink:context xmlns:msink="http://schemas.microsoft.com/ink/2010/main" type="inkWord" rotatedBoundingBox="5025,3631 8542,3502 8580,4532 5063,4661"/>
              </emma:interpretation>
            </emma:emma>
          </inkml:annotationXML>
          <inkml:trace contextRef="#ctx0" brushRef="#br0" timeOffset="-71060.64">5067 3819 175 0,'0'0'234'15,"-8"-11"-21"-15,8 11-24 0,-4-8-13 0,4 8-18 16,0 0-20-16,0 0-14 0,0 0-11 0,13-15-14 0,-5 12-8 15,2 0-11-15,1 1-8 0,2-2-6 0,1 2-7 16,4-2-5-16,-1 2-10 0,-1 1-2 0,5-4-3 16,-3 3-5-16,1 0-1 0,2 2-8 0,-3 0 1 15,-1-3-1-15,0 3 1 0,0 0-2 0,-3-1 0 16,-2 1-3-16,2 1 6 0,-6 2-1 0,3-2 8 16,-5 4-1-16,2-2 0 0,1 0 6 0,-2 2 13 15,1 0 2-15,-3 0-2 0,-5-5 12 0,12 10-10 16,-9-4 0-16,1 2-4 0,0 1-2 0,2-2 2 15,-3 2-8-15,0-4 1 0,-3-5-9 0,5 14-3 16,-2-6 1-16,-3-8-1 0,6 12-10 0,-4-7-1 16,-2-5 1-16,5 11-12 0,-1-6-17 0,-4-5-20 15,3 7-20-15,-3-7-24 0,0 0-27 0,5 10-27 16,-5-10-23-16,0 0-28 0,0 0-33 0,0 0-198 16,0 0-440-16,0 0 196 0</inkml:trace>
          <inkml:trace contextRef="#ctx0" brushRef="#br0" timeOffset="-71469.84">5457 3165 45 0,'-3'-13'189'0,"-4"-1"0"16,2 1-12-16,0-1-11 0,-5 0-12 0,3 2-9 0,-3 0-9 16,0 2-11-16,-1 1-7 0,5 2-8 0,-4 0-14 15,2 1-10-15,-1 1-4 0,1 2-8 16,-3 1-8-16,11 2-5 0,-23 2-8 0,10 2-7 0,1 1-2 16,-1 2-9-16,2 0 3 0,0 4-5 0,0 1-3 15,-2 3-6-15,3 3 1 0,2 2-2 0,-1 1-6 16,1 1 4-16,2-1 0 0,0 4-1 0,2 7-2 15,0 0 1-15,1-2-2 0,2-3-2 0,4 3 3 16,-2 2-2-16,2-8 4 0,-2 0 0 0,3 0-2 16,0-1-4-16,0 0 1 0,1 7 3 0,2-7-3 15,-1-2 4-15,-1 1-4 0,-1 3 1 0,-1-4-2 16,2 0 0-16,-1 2-4 0,1-1 2 0,0 7 0 16,-3-9-3-16,-1 2 0 0,0-1 3 0,2-1-4 15,-2 1 2-15,1-2-1 0,2 1-1 0,-3-1 0 16,0 0-5-16,-1-5 1 0,3 0-7 0,-2 0-5 15,-1-2-14-15,1 0-13 0,-1-3-7 0,3-2-19 16,-3-7-8-16,3 17-17 0,-2-11-15 0,-1-6-18 16,4 10-23-16,-4-10-29 0,0 0-164 0,0 0-362 15,1 10 161-15</inkml:trace>
          <inkml:trace contextRef="#ctx0" brushRef="#br0" timeOffset="-70864.92">5440 3539 259 0,'-3'-8'259'0,"3"8"-20"0,0-15-27 0,0 15-21 0,-4-12-22 15,4 12-15-15,-4-9-20 0,4 9-21 0,0 0-35 16,0 0-27-16,4-12-24 0,-4 12-30 0,0 0-22 15,0 0-23-15,15 2-28 0,-15-2-20 0,12 7-23 16,-12-7-135-16,11 8-274 0,-5-4 122 0</inkml:trace>
          <inkml:trace contextRef="#ctx0" brushRef="#br0" timeOffset="-70227.35">5638 3663 90 0,'0'0'201'0,"6"9"-11"0,-6-9-12 15,6 9-15-15,-2-3-11 0,-1 1-11 0,4 0-2 16,-4 1-13-16,2-2-11 0,-5-6-13 0,9 12-8 16,-6-5-8-16,2 3-9 0,-3-4-6 0,-2-6-7 15,10 9-2-15,-9-3-7 0,4 0-5 0,-5-6-5 16,3 7-6-16,-3-7-4 0,5 8-4 0,-5-8 0 16,0 0-3-16,5 9-6 0,-5-9 3 0,0 0-3 15,5 5-2-15,-5-5-3 0,0 0 1 0,0 0-3 16,0 0 1-16,0 0-8 0,0 0-1 0,0 0-6 15,0 0-5-15,0 0-6 0,14-18-9 0,-9 9-1 16,0 1-10-16,-4 0 1 0,3-4-1 0,1 5 1 16,-1-6 1-16,-1 2 0 0,2 0 1 0,-2 2 8 0,-1 1 5 15,5 0-1-15,-6 2 10 0,-1 6 2 16,6-13 4-16,-6 13 13 0,3-9 6 0,-3 9 2 16,4-9 1-16,-4 9 0 0,0 0-1 0,3-9-5 15,-3 9-3-15,0 0 0 0,0 0-3 0,0 0-2 0,0 0 3 16,0 0 4-16,0 0-2 0,0 0 3 0,14 18 5 15,-10-12 3-15,0 1 4 0,-2 3-7 16,3 1 3-16,-3-2 0 0,2 1-1 0,2 2 1 0,1-2 4 16,-3 1-10-16,3-1 0 0,-3 1 0 0,0-4-1 15,6 1-1-15,-6-2-1 0,3 1-7 0,-1 0 8 16,1-2-7-16,-2-2 2 0,3 6-3 0,0-4 3 16,1-3 0-16,0 2-4 0,-9-4 4 0,13 2-3 15,-4 1 0-15,-9-3-1 0,18-5-5 0,-11 1 3 16,2 1-5-16,0-1-2 0,-1-2-3 0,-3-2-2 15,4-1-3-15,-6 1-1 0,2-3-4 0,2 0 5 16,-3-1 3-16,1 2-1 0,0 0 0 0,-2 3 3 16,1-3 4-16,0 3 8 0,-4 7-2 0,2-11 0 15,-2 11-1-15,4-8 1 0,-4 8-6 0,0 0 1 0,3-7-3 16,-3 7 0-16,0 0 2 0,0 0-3 0,0 0 3 16,0 0-3-16,0 0 0 0,0 0 3 15,6 26-1-15,-2-19 0 0,0 1 1 0,-1 1 2 16,2 1-4-16,-1 2 3 0,1 1 0 0,-2-1 4 0,2 0-10 15,2 2 3-15,-2-7-20 0,0 2-12 0,4 0-23 16,-5 3-38-16,1-5-16 0,1-1-30 0,0-1-36 16,-6-5-199-16,0 0-405 0,18 6 180 0</inkml:trace>
          <inkml:trace contextRef="#ctx0" brushRef="#br0" timeOffset="-70010.92">6114 3403 146 0,'0'0'238'0,"1"-16"-19"0,0 8-21 16,-1 8-23-16,8-13-17 0,-1 7-15 0,1 1-20 16,-1-1-14-16,3 2-18 0,0 2-21 0,-1-2-20 15,2-3-30-15,-1 5-23 0,1 1-26 0,-11 1-20 16,20-1-27-16,-9-1-26 0,-5 2-24 0,-6 0-101 15,17-4-243-15,-6 0 107 0</inkml:trace>
          <inkml:trace contextRef="#ctx0" brushRef="#br0" timeOffset="-69404.38">6380 3706 205 0,'-9'-7'283'0,"9"7"-17"0,-5-6-27 0,5 6-22 16,0 0-24-16,0 0-17 0,0 0-22 0,0 0-14 15,9-18-16-15,-9 18-10 0,13-3-10 0,2 0-13 16,-1 3-10-16,3 0-8 0,-3-1-6 0,9 0-8 16,-1 1-4-16,1 0-4 0,0 0-6 0,3 2-6 15,-4-2-9-15,0 5 3 0,-5-4-8 0,1 2 1 16,-1 3-8-16,-3-3 2 0,0 4 1 0,0 0-5 0,-2-1-2 15,-1 1 3-15,-2-3 1 0,-3 2 18 0,2-2-12 16,-1 2 18-16,-2-1-10 0,0 1 6 16,-5-6-1-16,8 11 1 0,-2-6-3 0,-3 1-1 15,-3-6-2-15,7 6 2 0,-2 0-7 0,-5-6-3 0,2 9 0 16,-2-9-1-16,6 6-9 0,-6-6-4 0,4 6-31 16,-4-6-24-16,2 8-23 0,-2-8-31 0,0 0-31 15,0 12-30-15,0-12-24 0,0 0-26 0,0 0-224 16,0 0-470-16,0 0 208 0</inkml:trace>
          <inkml:trace contextRef="#ctx0" brushRef="#br0" timeOffset="-69754.68">6392 3169 44 0,'0'0'226'15,"0"0"-14"-15,1-9-22 0,-1 9-21 0,0 0-18 16,0 0-21-16,0 0-9 0,0 0-11 0,0 0-9 15,0 0-7-15,7 27-1 0,-4-16-3 16,-3 4 2-16,2 4 5 0,1 5-6 0,1-2-7 0,1 2-4 16,-2 0-5-16,2 9-5 0,4-2-8 15,-6 0-3-15,4-6-6 0,0 8-5 0,1-3-6 0,-3-6-2 16,2-1-3-16,-2 1-4 0,1 0-5 0,2-2-1 16,-1-3-1-16,1 3-6 0,-3 4-9 0,1-8-12 15,-3 2-18-15,2 1-21 0,0-2-15 0,2-2-20 16,-4-5-13-16,-1 3-26 0,1-8-9 0,1 2-23 15,-2 1-43-15,-2-3-137 0,0-7-354 0,3 14 157 16</inkml:trace>
          <inkml:trace contextRef="#ctx0" brushRef="#br0" timeOffset="-69224.45">6661 3451 197 0,'0'0'261'0,"-5"-11"-27"0,5 11-20 0,-4-6-25 15,4 6-26-15,0 0-32 0,0 0-32 0,0 0-27 16,0 0-30-16,0 0-40 0,0 0-20 0,0 0-42 16,21 0-42-16,-21 0-136 0,13 8-257 0,-1-4 114 15</inkml:trace>
          <inkml:trace contextRef="#ctx0" brushRef="#br0" timeOffset="-68862.76">6977 3678 3 0,'5'8'225'16,"-5"-8"-14"-16,4 8-18 0,-4-8-10 0,8 7-12 15,-8-7-12-15,9 6-14 0,-7 1-11 0,6-4-10 0,-8-3-13 16,14 4-6-16,-8-1-10 0,-6-3-6 0,14 6-7 16,-5-5-9-16,-1 2-6 0,-8-3-5 15,17 2-7-15,-5-2-5 0,-12 0-4 0,17-2-6 0,-3-1-3 16,-3 2-6-16,3-2-1 0,0-1-3 0,-2 1-1 15,0-3-4-15,-2-1-3 0,0 1-1 16,1 0 0-16,-3-2-5 0,-3 1 0 0,2-4 1 0,1 1-1 16,-7 2-3-16,0-4 8 0,-1 12 0 0,0-15 0 15,-1 2 7-15,-3 5 3 0,-4-3 1 0,-1 0 4 16,-3 2-5-16,2 2-4 0,-2-2-3 0,-5 5 2 16,-2-3-7-16,2 6-3 0,-3-3 5 0,-6 3-6 15,2 2-2-15,2 3-3 0,5-3 2 0,0 6-2 16,0-3-4-16,3 2-10 0,-3-1-14 0,2 5-21 15,4-3-20-15,-2 2-20 0,1 1-25 0,3 1-22 16,3-1-20-16,1 1-33 0,3-1-201 0,-2-4-414 16,4-6 184-16</inkml:trace>
          <inkml:trace contextRef="#ctx0" brushRef="#br0" timeOffset="-68388.84">7314 3687 53 0,'0'0'239'0,"9"-3"-23"0,-9 3-19 0,0 0-21 15,0 0-18-15,0 0-13 0,0 0-16 0,0 0-14 16,9 11-4-16,-9-11-8 0,11 5-8 16,-11-5-9-16,5 6-3 0,1-3-10 0,0 5-3 0,-6-8-7 15,6 7-6-15,-1-3-5 0,-5-4-1 0,6 8-4 16,-6-8-4-16,6 6-6 0,-6-6-4 15,0 0-3-15,5 4-3 0,-5-4-1 0,0 0 0 0,0 0-4 16,6 9-1-16,-6-9 2 0,0 0-5 0,0 0 0 16,0 0-5-16,0 0-6 0,0 0-1 0,0 0-2 15,14-19 2-15,-11 13-11 0,-3 6 6 16,6-15-2-16,-3 7 1 0,2 0 0 0,-1-1-2 0,-2 0-1 16,4 2 2-16,-4 0 2 0,4-1-1 0,-6 8 4 15,3-14 6-15,0 10 3 0,-3 4 3 0,8-10 3 16,-8 10 2-16,6-7-2 0,-6 7-6 0,6-4 4 15,-6 4-4-15,0 0-4 0,0 0 1 0,9-2 1 16,-9 2 2-16,0 0 3 0,13 8 3 0,-13-8 5 16,9 10 11-16,-2-1 2 0,-2-3 10 0,-3 2-4 15,6 0 1-15,-4-1-3 0,1 0 5 0,3 5-13 16,-4-2-2-16,1-2-1 0,-2 2-2 0,2-3 0 16,2 3-4-16,-5-4-4 0,4 1-3 0,-4 3-20 15,2-4-22-15,-4-6-30 0,8 12-30 0,-8-3-38 16,0-9-36-16,4 9-32 0,-4-9-39 0,5 7-196 0,-5-7-460 15,0 0 205-15</inkml:trace>
          <inkml:trace contextRef="#ctx0" brushRef="#br0" timeOffset="-68016.1">7744 3520 162 0,'2'-10'254'0,"1"-2"5"15,0 2-2-15,-1-2-5 0,-2 12-8 0,2-15-15 16,-2 15-17-16,5-12-25 0,-5 12-15 0,5-7-15 16,-5 7-19-16,3-8-18 0,-3 8-21 0,0 0-36 15,0 0-38-15,2-10-29 0,-2 10-37 0,0 0-38 16,0 0-40-16,0 0-48 0,0 0-237 0,0 0-436 15,0 0 193-15</inkml:trace>
          <inkml:trace contextRef="#ctx0" brushRef="#br0" timeOffset="-68157.07">7754 3711 42 0,'0'0'334'16,"0"0"-18"-16,0 0-20 0,0 0-20 0,0 0-28 0,0 0-23 15,0 0-19-15,0 0-21 0,0 0-19 0,0 0-16 16,0 0 4-16,0 0-27 0,12 9-6 0,-12-9-1 16,0 0-25-16,5 5 0 0,-5-5-11 0,4 6-9 15,-4-6-8-15,0 0-6 0,0 0 4 0,8 8-28 16,-8-8-22-16,0 0-28 0,0 0-26 0,0 0-26 16,3 5-22-16,-3-5-20 0,0 0-28 0,0 0-37 15,0 0-21-15,0 0-39 0,0 0-188 0,0 0-454 16,-25-23 200-16</inkml:trace>
          <inkml:trace contextRef="#ctx0" brushRef="#br0" timeOffset="-71921.74">4516 3273 80 0,'0'0'207'0,"0"0"-6"16,2-11-8-16,-2 11-7 0,2-6-9 0,-2 6-8 15,0 0-8-15,0 0-18 0,3-9-16 0,-3 9-14 16,0 0-12-16,0 0-6 0,0 0-17 0,0 0-9 0,0 0-8 16,0 0-9-16,0 0-4 0,0 0 1 15,9 27-10-15,-8-12 2 0,1 0-4 0,3 4 4 16,-1 3-12-16,1 3-1 0,1 5 0 0,0 4-1 15,-2-4-4-15,0-5 1 0,-1 6-4 0,0-4 3 0,2 3-5 16,-1-5-2-16,-1-1 0 0,-2 6-2 0,2-11-3 16,-3 0-1-16,2 1 0 0,2-4 2 0,-4-4-5 15,4 3 1-15,-2-5-2 0,-1 1 3 16,0-1 2-16,3-3-5 0,-3 1-1 0,-1-8 1 0,4 11-3 16,-4-11 1-16,0 11 1 0,0-11 3 15,0 0-3-15,2 10 1 0,-2-10 1 0,0 0-3 0,6 5 5 16,-6-5-1-16,0 0-5 0,0 0 4 0,0 0-6 15,0 0-3-15,12-15 1 0,-12 15-4 0,4-11-6 16,-4 11-3-16,-1-14-2 0,1 14-1 0,-6-15-1 16,1 7-1-16,-1 2 1 0,-4-1-1 0,-3 0-2 15,0 1 2-15,-2 3-2 0,-4-1 6 0,-2 2-2 16,-4 2 4-16,2 0 2 0,1 0 2 0,5-3 2 16,-5 6 2-16,1 1 2 0,5 1 4 0,-1-1 1 15,3 0 0-15,-2 1 4 0,3 2-3 0,1-1-1 16,2 2-1-16,3-1 1 0,-2-1 1 0,2 0-2 15,5 0 2-15,-2 4-1 0,0-2-2 0,4-8 3 16,0 14 0-16,0-14 1 0,8 16-4 0,-4-7 3 16,3-3 3-16,1-1-3 0,5 0 6 0,3 1-9 15,2-3 3-15,6-2 2 0,-1 1-1 0,5-2-1 16,-3-3 1-16,2 2-4 0,1-4 4 0,4-2-3 16,-4 2-5-16,6-2 6 0,-8-2-2 0,7-1-1 15,-10 3-1-15,2-3-2 0,-2 1-4 0,1-3 1 0,2 2-2 16,-2-2 0-16,-5 0 5 0,2 1-4 15,-4-4-4-15,-4 4-1 0,6-3 2 0,-4-2 1 16,-4 4 3-16,-3-1-2 0,-1 2 0 0,-1-2 0 0,1 1 1 16,-4 0-1-16,-2 2 1 0,2 2 5 0,-3 8-3 15,0-16-2-15,0 16 3 0,-7-13-1 0,7 13 3 16,-9-9-4-16,1 6 1 0,8 3 2 0,-19 0-3 16,7 6 1-16,-1-2 2 0,0 1 3 0,1 1-1 15,-2 1 1-15,2 4 5 0,-1-1-3 0,1 5-2 16,-1 0 4-16,1 2-1 0,3-4-1 0,3 2 1 15,-2 1 0-15,3-2-3 0,2 6 0 0,2-7 1 16,1-4 2-16,4 6 3 0,1-3 0 0,1 2-1 16,5-3 0-16,1-1-1 0,1-2 0 0,6 5 1 15,4-8-4-15,0-2-3 0,3-2-7 0,-1 1-9 16,2-5-16-16,0 1-14 0,1-2-16 0,5 2-32 16,4-11-22-16,-7 1-29 0,-4 2-182 0,-6-1-357 15,12-5 158-15</inkml:trace>
        </inkml:traceGroup>
        <inkml:traceGroup>
          <inkml:annotationXML>
            <emma:emma xmlns:emma="http://www.w3.org/2003/04/emma" version="1.0">
              <emma:interpretation id="{66337B4C-1D33-4B2B-AD98-026D8B2BA4DB}" emma:medium="tactile" emma:mode="ink">
                <msink:context xmlns:msink="http://schemas.microsoft.com/ink/2010/main" type="inkWord" rotatedBoundingBox="9329,3963 12007,3865 12030,4496 9352,4594"/>
              </emma:interpretation>
            </emma:emma>
          </inkml:annotationXML>
          <inkml:trace contextRef="#ctx0" brushRef="#br0" timeOffset="-63058.17">8545 3436 2 0,'0'0'51'0,"0"0"-7"0,0 0-2 16,5-10-5-16,-5 10-3 0,0 0-2 0,0 0-7 15,0 0 1-15,0 0-6 0,0 0 4 0,0-8-1 16,0 8-5-16,0 0 3 0,0 0 0 0,0 0 1 16,0 0-3-16,0 0-2 0,0 0 22 0,0 0-11 15,0 0 1-15,0 0 11 0,0 0-5 0,0 0-5 16,0 0 10-16,0-11-2 0,0 11 11 0,0 0 0 15,0 0 6-15,0 0-4 0,0 0 7 0,0 0 4 16,0 0 0-16,0 0 2 0,0 0 6 0,0 0-1 0,0 0 3 16,0 0-1-16,0 0 2 0,0 0-6 0,0 0-2 15,0 0-3-15,0 0-2 0,0 0 1 16,0 0-3-16,0 0-6 0,0 0-2 0,0 0-4 0,0 0-4 16,0 0-2-16,0 0-3 0,0 0-3 0,0 0-4 15,0 0-2-15,0 0-3 0,0 0-7 0,0 0 1 16,0 0-4-16,0 0 0 0,6-8-2 0,-6 8-2 15,14-1-2-15,-2 1-1 0,1-1-2 0,3 1 2 16,-1-3-4-16,6 2 0 0,-1 1 3 0,-1 1-5 16,5-1 2-16,-2-1 0 0,3 1 8 0,-4-1-12 15,-1 1 0-15,-3 0 5 0,5 0-4 0,-4 0 1 16,0 0-2-16,-1 1 0 0,0-1-1 0,-4 0 5 16,3 0-3-16,-4 1-2 0,5-2 1 0,-5 2-2 15,1-1 4-15,-2 0-3 0,-1 0-1 0,1 3 4 16,0-1 0-16,3-2-3 0,-2 1-2 0,-2 2 7 15,-10-3-3-15,21 0-1 0,-13 1 2 0,-8-1-2 16,20 0-2-16,-8 0 2 0,-3 2 1 0,-9-2-1 16,19 1 1-16,-13 1-1 0,-6-2 0 0,17 0-2 15,-11 3 0-15,-6-3 0 0,17 3 3 0,-12-3-3 16,-5 0 1-16,12 4 1 0,-12-4-5 0,11 1 1 16,-11-1 3-16,6 4 1 0,-6-4-1 0,8 6-4 15,-8-6 2-15,5 10-1 0,-5-10 4 0,4 8-4 0,1-4 1 16,-5-4-2-16,3 15 4 0,-2-9 0 15,-1-6-1-15,0 15 2 0,0-7-2 0,0-8 1 16,3 16 0-16,-6-8-1 0,3-8 0 0,0 24 0 0,0-14 2 16,0-2-1-16,0 4 1 0,0-2 6 0,0 1-4 15,-1-1-3-15,1 5 1 0,1-5-1 0,-2 2 3 16,1-12-4-16,1 18 5 0,-1-5-3 0,0-5 2 16,0-8-2-16,3 16 0 0,-2-7 3 0,0-1-2 15,2 1 2-15,-3-9-4 0,0 19 2 0,0-13 0 16,0 2 2-16,0-8-2 0,5 14 1 0,-5-7-3 15,0 2 3-15,0-9 2 0,3 14-3 0,-3-14 2 16,0 13-2-16,0-13 4 0,1 9-2 0,-1-9 0 16,0 9 4-16,0-9 1 0,0 0 4 0,0 12 4 15,0-12 3-15,0 0 8 0,-4 13 4 0,4-13 0 16,0 0-4-16,-9 6 0 0,1-3-1 0,8-3-1 16,-17 3-2-16,3-1 1 0,0 1-7 0,-3-1 3 15,0 2-7-15,0-4 3 0,-3 1-2 0,-4-2 1 16,0 1-3-16,1 0-3 0,2-1 0 0,4-2-1 0,0 3 0 15,0-1 1-15,3 0-5 0,-2-1 1 16,2-1 6-16,0-3-5 0,2 5-4 0,1-2 0 16,11 3-6-16,-14-2-5 0,7-2-7 0,7 4-10 0,-14-6-14 15,6 2-11-15,8 4-14 0,-9-5-16 0,9 5-11 16,-8-6-27-16,8 6-28 0,-5-9-32 0,5 9-178 16,0-9-385-16,0 9 172 0</inkml:trace>
          <inkml:trace contextRef="#ctx0" brushRef="#br0" timeOffset="-62700.15">9252 3678 123 0,'0'0'176'0,"-31"-9"-3"16,31 9-8-16,-14-1-7 0,5-1-4 0,-7-1-6 15,1 2-3-15,-2-1-5 0,0-1-10 0,-6-1-1 16,1 4-16-16,2-2-9 0,-6 1-11 0,6-1-11 15,2 4-7-15,-4-2-7 0,0 0-6 0,5 0-5 16,0 0-8-16,2 1-7 0,1 1-18 0,-1 1-18 0,6-2-21 16,-1 2-20-16,2 0-27 0,8-3-23 0,-14 10-26 15,10-8-26-15,4-2-27 0,-8 6-138 0,8-6-326 16,0 0 145-16</inkml:trace>
          <inkml:trace contextRef="#ctx0" brushRef="#br0" timeOffset="-61407.17">9839 3589 8 0,'-10'-2'193'0,"10"2"-10"0,0 0-13 15,-14 0-15-15,14 0-13 0,-11 0-9 0,11 0-5 16,0 0-7-16,-21 2-9 0,16 1 0 0,5-3-17 16,-17 5-3-16,8-3-10 0,-3 4 3 0,2 3-13 15,0-3 0-15,0 0-3 0,-2 3-4 0,0-2-3 16,6-1-7-16,-5 3-7 0,1 1 1 0,3-2-7 16,0 1-8-16,0 0-1 0,-1-3-4 0,2-2-3 15,0 4-1-15,4 1-2 0,-3-2 0 0,-2 4-5 16,4-4 0-16,1 0-2 0,1 2-2 0,1-9 2 15,-6 16-3-15,6-16 0 0,2 11 2 0,-2-11-3 0,1 12 1 16,3-4-4-16,1-3 4 0,0 2-3 0,2-2 0 16,5 1 0-16,-5-1 2 0,3 0-3 0,1 1-1 15,2-1-2-15,-1-1 1 0,5-2-2 0,-2 2-5 16,0-1-8-16,1-1-11 0,1-1-15 0,-4 4-13 16,3-4-15-16,-2 0-14 0,-3 2-23 15,3-3-16-15,0 1-19 0,-14-1-28 0,17 0-177 0,-6-1-366 16,-5-3 163-16</inkml:trace>
          <inkml:trace contextRef="#ctx0" brushRef="#br0" timeOffset="-60865.19">10110 3509 134 0,'0'0'199'0,"0"0"-16"16,0 0-20-16,-5-9-13 0,5 9-14 0,0 0-12 0,0 0-11 15,0 0-13-15,0 0-12 0,0 0-8 0,0 0-13 16,0 0-2-16,0 0-9 0,0 0-3 15,0 0-5-15,0 0-3 0,0 0-6 0,0 0-2 16,0 0 0-16,29 15-3 0,-22-10-1 0,3 1-6 0,3-1 0 16,-2 1-4-16,1 1-4 0,0-3 0 15,1 2-1-15,1 2-5 0,-2-4 1 0,1 2-2 16,3 0 0-16,-3-1 0 0,-4-1-1 0,0-2-3 0,6 2 0 16,-8 2 0-16,4-2 0 0,-5-2-1 0,2 3 1 15,-8-5-3-15,15 4 0 0,-9 0-1 0,-6-4-1 16,11 2-2-16,-11-2 2 0,11 4 1 0,-11-4-2 15,6 5 0-15,-6-5 0 0,6 6-4 0,-6-6 3 16,0 0 0-16,5 10 1 0,-5-10-3 0,0 8 10 16,0-8 6-16,0 0 4 0,-7 14 5 0,4-8-5 15,3-6 8-15,-10 13 3 0,4-4-1 0,-2-1 1 16,-1 0-5-16,1 4 3 0,-2-5-3 0,0 2-4 16,-4-2-2-16,7 3 1 0,-5 1-3 0,-3-2-1 15,1-2 0-15,2-1-4 0,2 5 1 0,-3-5 0 16,0 3-15-16,-2 1-12 0,5-1-19 0,-2-3-23 15,0 4-20-15,5-2-25 0,-3-1-17 0,8-2-23 16,-3-1-20-16,5-4-172 0,-7 9-360 0,7-9 159 16</inkml:trace>
          <inkml:trace contextRef="#ctx0" brushRef="#br0" timeOffset="-60445.68">10595 3734 149 0,'0'0'156'0,"16"0"-16"0,-16 0-3 16,11 5-14-16,-5-2-9 0,-6-3-7 0,14 6-6 16,-6-4-11-16,4 3-2 0,-4-4-8 0,2 2-3 15,0-1-12-15,0 1-3 0,4-2-3 0,0 1-6 16,2-2-2-16,-3 3-4 0,3-3-4 0,-2 1 0 15,2-1-3-15,0-1-1 0,-3 1 2 0,2 0-4 16,-2-3 0-16,0 3-2 0,1-3-1 0,-1 0 1 16,-4 1 1-16,3-2 11 0,-2 0 1 0,-3-1-3 15,-1 1-6-15,-6 4-3 0,12-8 3 0,-7 1-5 16,2 3-3-16,-7 4-1 0,5-14-2 0,-5 6-3 16,0 8-4-16,-1-15-1 0,1 15-3 0,-6-17 0 15,1 8-5-15,-3 0-2 0,-1 3 2 0,0-3-3 16,-3 2-3-16,-2-2-2 0,1-1 2 0,0 5-2 15,-4 2 0-15,0-2-2 0,0 1 2 0,-2 0-1 0,2 4-3 16,-1 0-1-16,1 0-7 0,-6 0-8 0,6 3-10 16,1-2-12-16,1 4-16 0,1-4-10 15,0 5-15-15,-1-1-9 0,6 3-23 0,1-3-32 16,2-2-23-16,-2 1-147 0,8-4-340 0,-9 9 151 0</inkml:trace>
          <inkml:trace contextRef="#ctx0" brushRef="#br0" timeOffset="-60166.03">11221 3699 2 0,'0'0'194'0,"0"0"-24"0,0 0-12 0,8 7-8 15,-8-7-14-15,4 9-4 0,-4-9-3 0,4 10-8 16,-4-10-7-16,0 17 0 0,0-17-3 0,-4 15-9 16,0-5-2-16,0 0-5 0,-4 2-9 0,0-1-4 15,-1 2-12-15,-5 2-7 0,2-2-4 0,-2-4-5 0,1 2-16 16,-4 1-20-16,-3 1-20 0,6-4-31 16,-2 2-26-16,2 0-40 0,-3-8-27 0,5 6-56 15,-5-3-118-15,2-3-324 0,1-2 143 0</inkml:trace>
        </inkml:traceGroup>
        <inkml:traceGroup>
          <inkml:annotationXML>
            <emma:emma xmlns:emma="http://www.w3.org/2003/04/emma" version="1.0">
              <emma:interpretation id="{95EE0FCA-A083-4756-B1D6-D766381791F0}" emma:medium="tactile" emma:mode="ink">
                <msink:context xmlns:msink="http://schemas.microsoft.com/ink/2010/main" type="inkWord" rotatedBoundingBox="12417,4023 14314,3953 14327,4309 12430,4379"/>
              </emma:interpretation>
            </emma:emma>
          </inkml:annotationXML>
          <inkml:trace contextRef="#ctx0" brushRef="#br0" timeOffset="-59592.32">11636 3567 73 0,'0'0'174'0,"4"13"-8"0,-3-6-11 16,3-1-10-16,-2 3-9 0,2-1-6 0,-1 2-10 16,0 2-8-16,2 1-2 0,-3-2-11 0,4 2-8 15,-2-2-8-15,-2-2-9 0,1 2-6 0,-1-2-5 16,-2-9-6-16,4 14-7 0,-2-9-3 0,-2-5-1 15,3 14-9-15,-3-14-1 0,2 8-2 0,-2-8-7 16,2 7-1-16,-2-7 0 0,0 0-4 0,0 0 4 16,4 10-4-16,-4-10 0 0,0 0-2 0,0 0-3 15,0 0-2-15,0 0-5 0,0 0 1 0,0 0-13 16,12-21-10-16,-7 17 0 0,-2-7-5 0,5 3-4 16,-2-6-7-16,1 4-3 0,-1-3-3 0,4 0 10 15,-3 2-6-15,0-1 4 0,3-2 3 0,-2 4 3 16,1-2 0-16,-1 2 5 0,1 1-2 0,-2 1 5 15,-1 1 5-15,0-1 5 0,-1 3 1 0,-5 5 7 16,8-8-6-16,-8 8 4 0,6-5-2 0,-6 5 3 0,8-6 0 16,-8 6-2-16,0 0 0 0,8-3 2 0,-8 3 2 15,0 0 7-15,0 0 8 0,13 11 3 16,-9-5 3-16,-1 0 2 0,-3-6 4 0,7 15 4 0,-4-5 1 16,1-1-2-16,1 3 3 0,0-2 0 0,-2 2-5 15,1-3 1-15,-1 5-2 0,2-1 0 16,-4-5-4-16,3 2-4 0,0 0-1 0,-1-3-4 0,-3-7 1 15,6 20-2-15,-2-8-9 0,-3-3-21 0,2 0-16 16,-2-1-25-16,-1-8-26 0,3 13-23 0,-1-5-28 16,1-2-20-16,-3-6-32 0,7 8-147 15,-7-8-353-15,10 0 157 0</inkml:trace>
          <inkml:trace contextRef="#ctx0" brushRef="#br0" timeOffset="-59244.23">12160 3678 10 0,'0'0'175'0,"0"0"-5"0,5 21-8 15,-1-17-9-15,0 2-11 0,-4-6-11 0,9 14-13 0,-4-9-6 16,2 1-7-16,2 2-9 0,0-2-11 0,0-2 7 16,4 3-19-16,-1 1-4 0,2-4-5 15,0-3-6-15,1 0-2 0,-2 3-2 0,0-3-7 16,3 0-6-16,-3-2 1 0,0 1-5 0,2 0-1 15,-4 0-2-15,2-2-2 0,-1-3-5 0,0 1-2 16,-2 1-2-16,-2-2-1 0,1 1 2 0,-2-1-2 16,-2-3-1-16,-5 8-1 0,8-14-1 0,-5 7 3 0,-3 7 3 15,0-20 0-15,-3 13-4 0,3 7 4 16,-12-19-1-16,2 11-1 0,-2 0-4 0,-1 2-2 16,-1 0-3-16,-3 1-3 0,0 2-3 0,-6-1 5 15,6 0-5-15,0 3-8 0,3 0-9 0,-2 1-11 0,3 1-16 16,3 0-15-16,-1 3-9 0,1-2-16 0,10-2-13 15,-15 8-19-15,10-5-14 0,5-3-17 0,-5 5-20 16,5-5-139-16,0 0-321 0,0 0 142 0</inkml:trace>
          <inkml:trace contextRef="#ctx0" brushRef="#br0" timeOffset="-58772.53">12633 3436 180 0,'-4'-11'214'16,"4"11"-18"-16,0 0-15 0,0 0-15 0,-6-5-16 16,6 5-15-16,0 0-12 0,0 0-14 0,0 0-9 15,0 0-10-15,0 0-8 0,0 0-9 0,0 0-8 16,0 0-4-16,0 0-7 0,0 0-8 0,0 0-3 15,27 14-2-15,-19-8-3 0,2-4-5 0,1 4-3 0,1 2-2 16,-1-6-3-16,2 7 1 0,0-3-3 16,2-2-3-16,-2 1-1 0,0 1 0 0,3-2-1 15,1 0-4-15,-4 0 0 0,2-1-2 0,-3 3 1 16,-3-2-2-16,3 0-3 0,-1-1 0 0,0 3-1 0,-2-4 1 16,-9-2-2-16,14 5-1 0,-8-3 1 0,1 2-3 15,-7-4 1-15,10 2-3 0,-10-2-2 0,8 4 3 16,-8-4-1-16,0 0-2 0,4 7 3 0,-4-7 4 15,0 0 5-15,0 0 1 0,0 0 3 0,-12 13 6 16,12-13-1-16,-13 11-1 0,6-7 2 0,-2 0 0 16,-1 1-1-16,-3 4 0 0,0-2-3 0,-2 2 4 15,2 0-7-15,0-1-2 0,-1-2 0 0,2 4-2 16,-1-1 3-16,0 2-4 0,-1-3 0 0,2 1-5 16,-1 1-15-16,5-1-17 0,-1 2-16 0,-2-2-14 15,3 2-20-15,3-3-24 0,5-8-21 0,-6 14-24 16,2-9-28-16,4-5-167 0,0 0-371 0,4 11 164 15</inkml:trace>
          <inkml:trace contextRef="#ctx0" brushRef="#br0" timeOffset="-58338.17">13128 3568 171 0,'0'0'169'0,"0"0"-9"0,0 0-10 0,7 16-6 0,-7-16-9 15,1 11-9-15,-1-11-8 0,4 14-8 0,0-9-5 16,-1 4-7-16,1-2-2 0,1 0-10 0,3 3-4 16,-3-4-2-16,2 0-5 0,-1 1-3 0,3 0 0 15,0-2-3-15,1 1-7 0,-3-4 1 0,8 2-4 16,-2 0-6-16,3 2-6 0,-3-3-3 0,4 0-4 15,-3 0-6-15,3-3-2 0,-1 0-2 0,-1-3-5 16,0 0-1-16,2 1-3 0,0 0-3 0,0-2 3 16,-3-2-2-16,2 1-3 0,-3-1 1 0,1-3-1 15,-2 0-3-15,0-1-2 0,-2-1-1 0,-1-2 0 16,-2 1-1-16,-3-3-2 0,0 3-3 0,-3-1-3 16,-1 1 4-16,-4 0-8 0,-1 1-8 0,-3 0-6 15,-4 0-11-15,-3 3-9 0,-4 0-16 0,-4 1-9 16,-2 1-12-16,-4 1-18 0,2 4-9 0,-9 1-15 15,12 0-16-15,0 2-19 0,-2-1-25 0,2 3-120 0,2-3-321 16,1 4 141-16</inkml:trace>
        </inkml:traceGroup>
        <inkml:traceGroup>
          <inkml:annotationXML>
            <emma:emma xmlns:emma="http://www.w3.org/2003/04/emma" version="1.0">
              <emma:interpretation id="{81C91784-EF2E-40F1-8DC5-57BB17A389D6}" emma:medium="tactile" emma:mode="ink">
                <msink:context xmlns:msink="http://schemas.microsoft.com/ink/2010/main" type="inkWord" rotatedBoundingBox="15000,3703 16302,3656 16324,4257 15022,4305"/>
              </emma:interpretation>
            </emma:emma>
          </inkml:annotationXML>
          <inkml:trace contextRef="#ctx0" brushRef="#br0" timeOffset="-57185">14526 3386 154 0,'0'0'168'0,"0"0"-5"0,-9-19-7 0,9 19-8 0,0 0-8 16,-16-4-8-16,16 4-6 0,-13-3-8 0,3 2-9 16,10 1-9-16,-23 1-9 0,12-1-7 0,-1 0-11 15,-1 2-6-15,0 1-7 0,-3-1-2 0,0 0-10 16,3 2-3-16,0-1-4 0,1 0-11 0,1 0-4 15,-1-1-1-15,4 1-2 0,8-3-5 0,-14 5-4 16,7-3 0-16,7-2-5 0,-9 5 0 0,9-5 0 16,-7 5-5-16,7-5 1 0,0 0 0 0,-4 9 3 15,4-9-2-15,0 0 0 0,0 0 2 0,17 12 0 16,-9-8-3-16,0-2-2 0,3 3 0 0,0-1 1 16,4-2 0-16,0 1-6 0,-1 0 6 0,0 0-5 0,0 2-2 15,3-3-3-15,-4 3 3 0,3-1-9 0,1 2 11 16,-5-2-3-16,1-2-3 0,-1 4 3 0,-3-1-4 15,-1 1 3-15,1-1 2 0,-1 1 0 0,-2 0 1 16,1 1-2-16,2 0-2 0,-4-1 1 0,2-2 2 16,-2 4 0-16,0-1-4 0,0-3 5 0,-2 2 5 15,-3-6-7-15,4 12 0 0,-4-12 3 0,2 10 2 16,-2-10 0-16,0 0 6 0,-2 13 4 16,2-13 4-16,-9 6 4 0,9-6 2 0,-12 5 3 0,1-3 2 15,4 2 0-15,-6-4 2 0,-3 0-2 0,0 2 4 16,1-4-2-16,-5 2 0 0,3 2 3 0,-7-2-3 15,5 0-5-15,0 0-2 0,2 0-8 0,0 2 4 16,2-4 0-16,2 2 2 0,-3-2-7 0,2 2 2 16,14 0-13-16,-21 0-11 0,13 0-10 0,8 0-22 15,-13 2-11-15,13-2-8 0,-12 4-10 0,12-4-7 16,0 0-14-16,-4 9-23 0,4-9-32 0,0 0-192 16,0 0-366-16,25 6 163 0</inkml:trace>
          <inkml:trace contextRef="#ctx0" brushRef="#br0" timeOffset="-56870.56">14768 3631 3 0,'0'0'243'0,"0"0"-21"0,0 0-22 16,0 0-16-16,0 0-13 0,0 0-12 0,0 0-6 15,0 0-2-15,0 0 0 0,0 0-6 0,0 0-4 0,0 0-14 16,0 0 6-16,0 0-8 0,0 0-2 0,0 0-5 16,0 0 3-16,13-26-15 0,-13 26 1 0,1-10-7 15,-1 10 3-15,3-11-13 0,-3 11-1 0,1-10-9 16,-1 10-10-16,-1-12-5 0,1 12-11 0,-4-10-8 16,4 10-4-16,0 0-2 0,0 0-17 0,0 0-18 15,-1-13-26-15,1 13-17 0,0 0-29 0,0 0-16 16,0 0-12-16,0 0-18 0,0 0-22 0,0 0-16 15,0 0-22-15,0 0-16 0,0 0-27 0,0 0-186 16,0 0-435-16,0 0 193 0</inkml:trace>
          <inkml:trace contextRef="#ctx0" brushRef="#br0" timeOffset="-56173.63">14964 3457 217 0,'0'0'213'0,"0"0"-21"0,0 0-23 15,0 0-14-15,0 0-10 0,0 0-9 0,19-17-9 16,-5 13-3-16,3 2-12 0,5-2-4 0,3-5-6 16,2 7-6-16,8 1-11 0,2-2-7 0,1 0-7 0,-2 0-5 15,4 1-11-15,-5 1-1 0,-8 1-17 0,-2-2-26 16,-1 2-19-16,-2-1-32 0,-4 1-34 16,-1 1-29-16,-1-1-45 0,-3 2-182 0,0-4-358 15,-1-2 158-15</inkml:trace>
          <inkml:trace contextRef="#ctx0" brushRef="#br0" timeOffset="-56437.05">15244 3099 121 0,'0'0'166'15,"0"0"-17"-15,0 0-14 0,0 0-8 0,0 0-10 16,0 0-5-16,0 0-10 0,0 0-4 0,-12 26-4 0,12-26-3 15,-8 18-4-15,7-10-5 0,-1 5-5 16,-3-1-2-16,4 4 6 0,-3-1-8 0,1 4 6 0,-1-1-5 16,0 0-7-16,2 4-5 0,-2-1-3 15,1 0 2-15,-1 1-6 0,3 0-7 0,0-2-3 16,-2-1-3-16,2 3-1 0,0-1-6 0,-2-6 1 0,3 6-4 16,0-6 0-16,-1-1-6 0,2 0-2 0,2 2 0 15,-3-4-3-15,1 0 0 0,3 4-2 16,-3-6-1-16,4 2 0 0,1-1-2 0,0 0 1 0,1-5 0 15,3 4 0-15,-1-4-2 0,6 0 0 0,-2 2-3 16,0-2 0-16,6-1-1 0,-3-3 1 16,6 2-5-16,1-1-3 0,-1 0-10 0,-3 0-11 0,0-2-14 15,-4-1-22-15,2 0-17 0,0-1-28 0,-4 1-27 16,3-6-23-16,1 3-31 0,-5-1-180 0,-3-1-390 16,3-1 173-16</inkml:trace>
        </inkml:traceGroup>
        <inkml:traceGroup>
          <inkml:annotationXML>
            <emma:emma xmlns:emma="http://www.w3.org/2003/04/emma" version="1.0">
              <emma:interpretation id="{A442BD97-A6F0-45F9-9FA8-7F51700499A6}" emma:medium="tactile" emma:mode="ink">
                <msink:context xmlns:msink="http://schemas.microsoft.com/ink/2010/main" type="inkWord" rotatedBoundingBox="17303,3466 20153,3361 20182,4142 17332,4246"/>
              </emma:interpretation>
            </emma:emma>
          </inkml:annotationXML>
          <inkml:trace contextRef="#ctx0" brushRef="#br0" timeOffset="-51409.54">16918 3268 83 0,'0'0'129'0,"9"-6"-18"0,-9 6 5 16,4-6-9-16,-4 6-2 0,0 0-5 0,0 0 3 15,8-5-3-15,-8 5-2 0,0 0-5 0,0 0-5 16,0 0-5-16,5-7-3 0,-5 7 2 0,0 0-8 0,0 0-2 16,0 0-8-16,0 0-3 0,0 0-6 15,0 0-5-15,0 0-4 0,-11-18-2 0,11 18-6 16,-8-6-3-16,8 6-3 0,-12-2-6 0,12 2 3 15,-14-8-7-15,6 6 1 0,8 2 0 0,-17-6 2 0,6 5 0 16,2-2-1-16,9 3-3 0,-19 0 4 16,9-2-6-16,-1 1-2 0,11 1-2 0,-17-1-3 0,6 1 3 15,11 0-5-15,-18 1 3 0,7-1-3 0,11 0-2 16,-18 1 0-16,9 1-3 0,0 1 2 0,-2 0-1 16,0 3-2-16,-1 0 2 0,1 1-1 0,1-4 1 15,1 6 1-15,-2 0-3 0,5-1 2 0,-5 2-4 16,5-1 0-16,-3 1 2 0,1 2-7 0,3-1 0 15,-3 0 4-15,1 0 0 0,2-1 0 0,-2 2 1 16,-2 2 2-16,4-3-9 0,2 3 4 0,0-2 2 16,-1 2 1-16,1-2 1 0,-1 0-2 0,1-1 2 15,1-2 0-15,4 3-1 0,-2 1 0 0,2-5 1 16,-1 5 1-16,2-4-1 0,-1-1-2 0,2-1 4 16,1 3-4-16,-1 1 0 0,4-5 3 0,-1 2 5 15,1-3 1-15,-2 2-3 0,2-1 0 0,1 1 1 16,2-5 1-16,-1 6 0 0,0-6 1 0,-2 1 0 15,5 0 1-15,-3 1-1 0,-3-3 2 0,8 0 2 0,-6 2 1 16,1-3-2-16,1 0-1 0,-11 0 0 0,18 0-1 16,-18 0 1-16,13-3-1 0,-13 3 0 0,12-1-1 15,-3-1 0-15,-9 2-2 0,9-4-1 0,-9 4 0 16,0 0-7-16,9-2-12 0,-9 2-16 0,0 0-17 16,0 0-25-16,8-7-14 0,-8 7-32 0,0 0-16 15,11-3-26-15,-11 3-199 0,0 0-386 0,12-5 170 16</inkml:trace>
          <inkml:trace contextRef="#ctx0" brushRef="#br0" timeOffset="-51134.36">17087 3608 211 0,'0'0'241'0,"0"0"-16"0,0 0-14 15,0 0-15-15,6-19-9 0,-6 19-7 0,0 0-5 16,0 0-2-16,2-12-4 0,-2 12-12 0,4-10-10 16,-2 5-5-16,-2 5-16 0,3-10-9 0,-3 10 0 15,2-13-19-15,-2 13-11 0,-1-11-5 0,1 11-9 16,0 0-9-16,-1-12-3 0,1 12-2 0,0 0-15 16,0 0-22-16,0 0-19 0,0-12-27 0,0 12-28 15,0 0-19-15,0 0-21 0,0 0-19 0,0 0-28 16,-22 13-28-16,22-13-13 0,-7 8-10 0,7-8-41 0,0 0-121 15,0 0-381-15,-3 8 169 0</inkml:trace>
          <inkml:trace contextRef="#ctx0" brushRef="#br0" timeOffset="-50500.31">17517 3351 10 0,'0'0'229'0,"0"0"-20"0,0 0-18 15,0 0-21-15,0 0-22 0,0 0-12 16,0 0-16-16,0 0-10 0,0 0-6 0,0 0-8 0,0 0-6 16,0 0-6-16,-3 22-8 0,3-22-5 0,-1 14-3 15,2-4-7-15,-1-10-5 0,-2 15-3 0,-1-3-8 16,3-12-2-16,-1 16-3 0,0-7-3 0,1 3-6 15,0-12 0-15,-2 16-5 0,0-9-7 0,2-7 3 16,-2 14-2-16,2-14 0 0,-1 14-5 0,1-14 3 16,-4 8-2-16,4-8 2 0,-1 11-7 0,1-11 1 15,-4 6-2-15,4-6-1 0,0 0 0 0,0 0 4 16,0 0-4-16,0 0 3 0,-1 11-1 0,1-11 2 16,0 0-1-16,0 0 2 0,0 0-2 0,0 0-2 15,0 0-3-15,0 0 2 0,0 0-5 0,0 0-1 16,15-28 1-16,-7 20 3 0,-1 0-4 0,2-2 0 15,-1 0-8-15,3-1 4 0,0-1-7 0,4-4-3 16,-3 5-4-16,1-8 5 0,4 4 1 0,-4 2 1 16,3-1-4-16,-4 3 3 0,-3-2-1 0,3 3 6 0,1-1 1 15,-1 1-2-15,-5 0-1 0,4 1 4 16,-5 3-2-16,2 0 2 0,-2 0 0 0,0 2 2 16,-6 4 0-16,14-9 5 0,-8 3-3 0,-6 6 5 0,9-5-3 15,-9 5 3-15,6-5-3 0,-6 5-3 0,0 0 0 16,12 0 0-16,-12 0-5 0,0 0 8 15,13 7 0-15,-13-7 1 0,7 9-1 0,-5 0 6 16,1 3 5-16,0-2 2 0,2 5-2 0,-1-6 1 0,-3 5 2 16,2 0 0-16,1 0-3 0,-3-1 5 0,1 1-7 15,0 1 1-15,0-3 3 0,2 3-7 0,-2-1 0 16,0-5-2-16,1 1-2 0,-3 2 6 16,0-2-2-16,2-1 0 0,-2-9 1 0,2 17-1 0,-1-12-1 15,-1-5-3-15,0 13-21 0,0-13-6 0,0 0-16 16,0 14-20-16,0-14-18 0,0 9-30 0,0-9-22 15,0 0-22-15,0 0-29 0,-6 6-177 0,6-6-383 16,0 0 170-16</inkml:trace>
          <inkml:trace contextRef="#ctx0" brushRef="#br0" timeOffset="-49725.1">17954 2902 121 0,'0'0'179'0,"0"0"-9"0,0 0-13 16,0 0-10-16,0 0-11 0,0 0-10 0,0 0-10 16,0 0-5-16,0 0-10 0,0 0-8 0,11-20-7 0,-11 20-7 15,7-5-4-15,-7 5-6 0,10-6-8 0,-4 2-6 16,-6 4-2-16,11-6-1 0,-2 2-9 16,-9 4-3-16,17-5-5 0,-7 3-3 0,-3-2-10 0,4 4 4 15,-11 0-1-15,17-2 1 0,-7 1-6 0,-10 1-1 16,12 0 1-16,-12 0-6 0,12-2-1 0,-12 2-1 15,12 2-7-15,-12-2 6 0,11 6-6 0,-8-3 1 16,-3-3-2-16,5 10 2 0,1-5-1 0,-6-5 3 16,5 12-4-16,-4-5 3 0,-1-7 4 0,1 14 0 15,-2-1-1-15,1-13 2 0,-1 19 2 0,-3-8 4 16,3-1-1-16,-5 0 0 0,5-3-2 0,-4 2 2 16,0 0 0-16,-1 2 0 0,1-1-2 0,0 1 2 15,-2-1-4-15,1 0-2 0,1-1 0 0,2-1 0 16,-6 1-2-16,4-2 3 0,-1-1-2 0,2 0-4 15,-1 0 2-15,-4 1-4 0,9-7 3 0,-9 8-1 0,5-4 1 16,4-4-1-16,-7 5-1 0,7-5-1 16,0 0 2-16,-6 10-4 0,6-10-1 0,0 0 3 15,0 0 0-15,-4 7-3 0,4-7 3 0,0 0 2 16,0 0-2-16,18 8 3 0,-9-8-5 0,1 3 1 0,4 0-1 16,-1-3 0-16,0 3 1 0,-1-3-2 0,4-1 4 15,-1 1-4-15,2 1 1 0,-2-1 2 16,-2 0-4-16,1 0-1 0,-2 0-8 0,-2 0-6 0,3-1-15 15,-13 1-12-15,19 1-12 0,-10-1-16 0,-9 0-24 16,13 3-20-16,-13-3-14 0,12-3-32 0,-12 3-37 16,0 0-118-16,13 0-339 0,-13 0 150 0</inkml:trace>
          <inkml:trace contextRef="#ctx0" brushRef="#br0" timeOffset="-48552.91">18721 3567 95 0,'0'0'186'0,"14"9"-8"0,-14-9-12 16,17 1 0-16,-2-1-6 0,-2 0-8 0,4 1-8 16,-3 1-3-16,10-4-9 0,1 1-3 0,-1 2-7 15,1-1 0-15,3 0-11 0,-5 0-3 0,1 0-7 16,1 0-5-16,1 0-1 0,-3 2-5 0,2-2-5 15,-3 0 0-15,2-2-13 0,-7 4-7 0,0-2-7 16,-4 1-4-16,0-1-5 0,-3 0-7 0,1 0-4 16,-11 0-1-16,14-1-11 0,-14 1-3 0,12 1-9 15,-12-1-21-15,0 0-20 0,0 0-15 0,13 0-14 0,-13 0-27 16,0 0-19-16,0 0-41 0,0 0-30 0,0 0-45 16,0 0-165-16,0 0-412 0,0 0 182 15</inkml:trace>
          <inkml:trace contextRef="#ctx0" brushRef="#br0" timeOffset="-48845.71">19135 3158 87 0,'4'-7'163'0,"-4"7"-11"0,0 0-16 0,3-8-7 0,-3 8-1 15,0 0-12-15,5-7-1 0,-5 7-15 0,0 0-4 16,0 0-9-16,5-6-1 0,-5 6-6 0,0 0-7 16,0 0-1-16,0 0-3 0,0 0-4 15,7-6-3-15,-7 6-3 0,0 0-5 0,0 0-1 0,0 0-3 16,0 0-1-16,0 0-4 0,0 0-5 16,0 0-1-16,0 0-3 0,0 0-9 0,0 0-1 15,0 0-3-15,0 0-4 0,0 0-1 0,0 0-4 0,0 0-1 16,0 0 1-16,0 0 1 0,0 0 2 0,0 0 6 15,0 0 3-15,-18 24 15 0,12-18-2 0,-1 4 0 16,-4 1 1-16,-1 0 1 0,1-1-5 0,-8 4 2 16,2 1-7-16,-4 1 2 0,3 0-4 0,0-2 5 15,-6-2-9-15,3 0-2 0,4 1-4 0,-1 1-1 16,0-4-2-16,2 1 1 0,3-5-2 0,1 4-1 16,-1-3-1-16,1-3-2 0,1 2-1 0,1-1 0 15,4 0-1-15,-5-3 0 0,11-2-2 0,-11 9-2 16,5-7-3-16,6-2 3 0,-9 5-5 0,9-5 2 15,0 0-4-15,-9 5 1 0,9-5-3 0,0 0 0 16,0 0-2-16,0 0 1 0,-8 4 0 0,8-4-1 16,0 0-1-16,0 0 3 0,0 0-1 0,0 0 4 15,32 0-4-15,-21-1 2 0,4 1-1 0,-1 0 0 16,2-3 1-16,7 3 1 0,1 0-2 0,-2-2 4 16,0 2-3-16,4-1 1 0,-2 1 2 0,5 1 0 15,6 1 0-15,-9-4 4 0,0 2-6 0,2-1-2 16,-3-1 1-16,1 2 2 0,-1 0 0 0,-2 2-3 15,-6-2 2-15,1 0 0 0,-2 0 3 0,1 0 0 0,-4 0-6 16,-1 0-4-16,1 0 3 0,-4 0-4 0,-9 0-7 16,17 0-2-16,-17 0-7 0,12 3-13 0,-12-3-4 15,8 0-10-15,-8 0-20 0,0 0-6 16,10 0-20-16,-10 0-19 0,0 0-8 0,0 0-40 0,0 0 2 16,0 0-163-16,0 0-355 0,0 0 157 0</inkml:trace>
        </inkml:traceGroup>
        <inkml:traceGroup>
          <inkml:annotationXML>
            <emma:emma xmlns:emma="http://www.w3.org/2003/04/emma" version="1.0">
              <emma:interpretation id="{023B5D56-56C7-4AA7-B7EA-5C05CEC19923}" emma:medium="tactile" emma:mode="ink">
                <msink:context xmlns:msink="http://schemas.microsoft.com/ink/2010/main" type="inkWord" rotatedBoundingBox="20954,3275 24406,3148 24439,4063 20988,4189"/>
              </emma:interpretation>
            </emma:emma>
          </inkml:annotationXML>
          <inkml:trace contextRef="#ctx0" brushRef="#br0" timeOffset="-46649.23">20198 3218 49 0,'0'0'200'0,"0"0"-13"0,0 0-8 0,1-11-8 16,-1 11-9-16,0 0-9 0,0 0-7 0,0 0-14 15,0 0-10-15,0 0-13 0,0 0-12 0,0 0-13 16,0 0-9-16,0 0-8 0,0 0-11 0,0 0-2 16,0 0-6-16,0 0-1 0,0 0-12 0,0 0 2 0,0 0-8 15,0 0-4-15,-1 39 3 0,1-29-3 0,0-10-4 16,0 15-3-16,0-7-2 0,0-8 2 16,1 20-4-16,-1-12-1 0,0 1 0 0,0-9 8 15,0 14-14-15,0-14 2 0,-1 13-1 0,1-13-3 0,0 8 1 16,0-8 2-16,-4 9-3 0,4-9 1 0,-1 9-3 15,1-9 3-15,0 0-1 0,0 0 1 0,0 0 1 16,0 0 1-16,0 0 1 0,0 0 4 0,0 0 10 16,0 0 0-16,0 0-2 0,0 0-3 0,0 0 1 15,0 0-6-15,0 0-1 0,0 0 6 0,0 0-9 16,10-26 3-16,-7 18-5 0,2-4-5 0,-1-1 1 16,4-2 1-16,1 3 0 0,3-5-5 0,0 1 1 15,2-2-7-15,2 0-1 0,-2 2-3 0,2 0-3 16,-3-4 4-16,1 6 0 0,3 0 1 0,-5 1 3 15,-3 3 0-15,2-1-2 0,-1 2 2 0,1 0 1 0,-4 3 2 16,3-4-3-16,-4 4 4 0,1 0 0 16,-2 1-1-16,1-2-1 0,-6 7 2 0,8-7 0 15,-8 7 2-15,9-9-1 0,-9 9 0 0,8-2-5 0,-8 2 4 16,0 0 0-16,15-4 1 0,-15 4 0 0,0 0-3 16,11 8 4-16,-7-1 3 0,0-1 0 15,1 2 0-15,1 0 7 0,-1 3 3 0,0 3-3 16,-1 1-8-16,0 0 5 0,-3 1 4 0,5-1 0 0,-1 3 0 15,-1-2-1-15,-3 1 0 0,2-4-1 0,1 3-1 16,-3 2-1-16,1-3 1 0,0 0 3 0,-2-3-3 16,0 0-2-16,0 1 2 0,0-3-2 0,0 0-2 15,0-1 4-15,0-9-2 0,-4 14-2 0,3-5 7 16,1-9-3-16,-2 16-3 0,2-16-7 0,-4 10-17 16,4-10-10-16,-5 8-17 0,5-8-12 0,-5 10-19 15,5-10-22-15,-7 5-13 0,7-5-33 0,0 0-25 16,0 0-176-16,-11 0-373 0,11 0 165 0</inkml:trace>
          <inkml:trace contextRef="#ctx0" brushRef="#br0" timeOffset="-45904.44">20881 2720 121 0,'0'0'184'0,"0"0"-14"0,5-9-14 0,-5 9-16 16,13-6-9-16,-5 6-8 0,-8 0-7 0,18-8-7 16,-5 5-6-16,0 2-9 0,3-3-1 0,0 3-5 15,-2-4-4-15,0 4-7 0,-1-3-8 0,3 4-7 0,-3-2-6 16,-5 2-5-16,-8 0-6 0,21 0-6 0,-15 1-6 15,-6-1-4-15,13 5 2 0,-7-3-5 0,-6-2-4 16,9 10 1-16,-7-5-4 0,-2-5-2 0,2 10 2 16,-2-10 1-16,-3 17 5 0,-1-8 0 0,2 1-6 15,-4-2 6-15,1 0 1 0,-1 4 1 0,-1-5-2 16,-2 3-3-16,2-3-3 0,0-1 0 0,1 1-3 16,-3 2 1-16,4-4-1 0,-2 2-4 0,2 0-2 15,5-7-3-15,-8 11 2 0,3-8-1 0,5-3 1 16,-5 10-5-16,5-10 0 0,0 0-1 0,-7 6-3 15,7-6 2-15,0 0 0 0,0 0 1 0,0 11 1 16,0-11-4-16,0 0 4 0,12 7-2 0,-12-7 4 16,13 2-4-16,-2-2 1 0,-11 0-4 0,18-1 2 15,-8 1-3-15,2 1 5 0,-1 0-6 0,-11-1 3 16,17 0-5-16,-11 4 1 0,-6-4-3 0,13 1 3 16,-13-1-4-16,11 5 2 0,-11-5-2 0,8 3 1 15,-1-1 4-15,-7-2-4 0,8 6 0 0,-8-6 3 16,7 9 0-16,-6-3 1 0,3 1 0 0,-4-7 2 15,0 11-3-15,0-11 0 0,1 14 0 0,-1-14 3 0,-1 13 2 16,1-13-1-16,-5 14 0 0,2-10 0 0,-5 4 2 16,8-8 1-16,-11 12-3 0,4-6-2 0,-5 1 4 15,-1 1 0-15,0-2-1 0,-3 1 2 0,-5 0-1 16,6-2-4-16,-2-2-9 0,-4 3-14 0,4-2-22 16,0 1-8-16,3-1-10 0,-2 2-22 0,-1-3-29 15,4 2-19-15,1-1-22 0,0 1-168 0,2-4-350 16,10-1 155-16</inkml:trace>
          <inkml:trace contextRef="#ctx0" brushRef="#br0" timeOffset="-45584.13">21341 3210 55 0,'0'0'202'0,"25"0"-14"0,-11-2-5 0,4 1-14 0,3-2-4 16,3 3-18-16,2-2-3 0,1-2-11 15,9-2-13-15,-9 1-11 0,-2 5-5 0,13-5-9 16,-9 4-8-16,-5-4-6 0,-1 2-12 0,-2 1-7 15,1-1 0-15,-5-1-10 0,-2 2-3 0,-2 1-4 0,1 0-6 16,-5-1-9-16,-9 2-12 0,13-3-17 16,-13 3-31-16,9-3-34 0,-9 3-33 0,0 0-36 15,0 0-26-15,0 0-162 0,0 0-348 0,0 0 154 16</inkml:trace>
          <inkml:trace contextRef="#ctx0" brushRef="#br0" timeOffset="-45281.15">21645 2938 56 0,'0'0'203'15,"0"0"-12"-15,0 0-7 0,0 0-10 0,0 0-11 16,3 30-7-16,-3-19-5 0,-1 1-8 0,-1 1-10 15,0 1-10-15,2 2-12 0,-2 4-8 0,1-1-2 16,-3 2-12-16,3 0-12 0,-3-6-7 0,3 1-5 16,-1 2-5-16,-2-3-6 0,3 2-4 0,0-3-4 15,1-1-7-15,-4 3-2 0,3-4-12 0,-2-1-16 16,3-2-15-16,-1 1-19 0,1-10-16 0,-2 14-6 16,2-14-25-16,-1 12-20 0,1-12-8 0,0 0-13 15,1 9-17-15,-1-9-16 0,0 0-162 0,0 0-331 16,0 0 146-16</inkml:trace>
          <inkml:trace contextRef="#ctx0" brushRef="#br0" timeOffset="-44933.14">22085 2834 166 0,'0'0'199'0,"5"-9"-23"0,-5 9-20 16,0 0-16-16,0 0-7 0,0 0 1 16,0 0-9-16,0 0-8 0,-12 27-11 0,7-18-1 15,0 1-10-15,-2 2 1 0,0 3-11 0,1-3-7 0,2 1-7 16,-5-1-1-16,1 2-3 0,4-1-3 0,-4-1-9 16,2 4-2-16,-2 3-5 0,3-8-2 15,-1 3-5-15,1-2-4 0,3-1-3 0,-1-1-4 16,2-1-4-16,1-9 1 0,-6 15-4 0,6-7 1 0,0-8-2 15,6 12 0-15,-6-12-1 0,4 13 2 0,2-7-5 16,2-2 2-16,4-1-3 0,-1 0-2 0,4 3 2 16,-2-4-4-16,4-1 1 0,-3-1-10 0,3 0-16 15,-1 0-26-15,1 0-23 0,-1-1-32 0,-1-1-30 16,2-6-43-16,3 1-47 0,-6 0-142 0,5-6-384 16,2 1 170-16</inkml:trace>
          <inkml:trace contextRef="#ctx0" brushRef="#br0" timeOffset="-44676.18">22388 2931 211 0,'0'0'210'0,"-9"10"-6"0,5-4-10 15,-3 5-10-15,-1-3-7 0,-1 4-12 0,3 1-10 16,-2 0-6-16,-3 7-9 0,2-3-9 0,0 3-6 15,0-2-16-15,-2 2-7 0,4-1-7 0,0 3-11 16,-3-4-4-16,3 3-13 0,-3-2-6 0,2 1-5 16,3-3-7-16,-2-1-3 0,2-1-7 0,0 0-12 15,-1-1-13-15,0-2-19 0,2 1-16 0,1-3-24 16,-2 1-29-16,1-4-21 0,2 2-20 0,-1-1-17 16,3-8-21-16,-3 8-9 0,3-8-184 0,0 0-374 15,0 0 166-15</inkml:trace>
          <inkml:trace contextRef="#ctx0" brushRef="#br0" timeOffset="-44186.3">22532 3109 54 0,'0'0'189'0,"0"0"-19"0,0 0-7 0,0 0-9 16,0 0-9-16,6 19-7 0,-6-19-6 0,-2 12-8 15,2-12-8-15,0 16-11 0,-4-8-9 0,4-8-7 16,-2 17-7-16,1-9-8 0,1-8-7 0,-4 15-3 16,3-6-13-16,-2 1 2 0,3-10-7 0,0 11-6 15,0-11-3-15,0 10-2 0,0-10-4 0,-2 9-2 16,2-9-5-16,0 0 2 0,0 0-1 0,0 0-1 16,0 0-1-16,0 0-2 0,0 0-4 0,0 0-3 15,0 0-2-15,0 0-5 0,0 0-7 0,23-24-2 16,-16 14-16-16,3-1-1 0,2-5-8 0,4 0 2 15,1 0-10-15,-3 2 0 0,-1-2 3 0,3-2 6 16,-1 4 1-16,-3 1-4 0,2-4 14 0,1 9 7 0,-3-1 4 16,-1-2 4-16,-3 5 11 0,3 0 7 15,-5 2 8-15,1-2 3 0,-7 6-3 0,10-5-1 16,-10 5-10-16,7-4 1 0,-7 4-4 0,0 0 0 16,0 0 0-16,0 0 6 0,15 11-3 0,-12-5 6 15,-3-6 1-15,7 14 9 0,-7-5 5 0,2 3 1 16,-2 0 0-16,2-1-4 0,-2 4-6 0,1-2 1 15,0 3-2-15,2-4-4 0,-3 3 2 0,0-2-1 16,1 1-4-16,-2 2-1 0,-2-4 1 0,2 1-1 0,1 1-2 16,-1-1-2-16,-3-1-14 0,4-3-20 0,-6 3-20 15,4-5-21-15,-3 2-26 0,1-3-30 0,-3 3-25 16,7-9-26-16,-6 6-52 0,-1-3-118 0,7-3-367 16,0 0 163-16</inkml:trace>
          <inkml:trace contextRef="#ctx0" brushRef="#br0" timeOffset="-43552.62">22990 2650 145 0,'0'0'209'15,"0"0"-12"-15,0 0-14 0,0 0-14 0,0 0-14 16,6-9-13-16,-6 9-10 0,0 0-11 0,0 0-12 0,0 0-13 16,0 0-8-16,6-3-10 0,-6 3-8 15,0 0-6-15,0 0-6 0,16 3-8 0,-16-3-13 16,0 0 2-16,14 4-5 0,-14-4 1 0,12 5-4 16,-12-5-8-16,5 7-3 0,1-4 0 0,-6-3-2 15,9 12 0-15,-5-8 0 0,1 2-3 0,0 1-1 16,-5-7 2-16,5 14-2 0,-1-6 0 0,-2 1-2 15,1-2 2-15,-3-7 2 0,3 15-1 0,-3-5 1 0,0-10 5 16,0 17 1-16,0-17 0 0,-3 17 4 0,0-7-1 16,1-2-3-16,-2 3 1 0,-1-3 4 15,2-1 0-15,-2 3-2 0,-1-4 2 0,3 3-6 16,-3-2 2-16,-1 2-2 0,3-3-4 0,-2 0-2 0,0 3-1 16,6-9-3-16,-5 8 3 0,5-8-4 0,-6 8-3 15,6-8-1-15,-6 5 3 0,6-5-3 0,0 0 4 16,-2 7-2-16,2-7 1 0,0 0-1 15,0 0 4-15,14 9 2 0,-6-6-3 0,1 0-3 0,-9-3 6 16,24 2-2-16,-9-1 0 0,2-2-5 0,-1 2 2 16,2-2-1-16,-1 2-1 0,-2 2-1 0,2-3 1 15,-4-3-10-15,2 3-11 0,-3-1-14 0,-3 2-28 16,-9-1-21-16,15-1-34 0,-15 1-31 0,15 4-23 16,-15-4-34-16,10 0-187 0,-10 0-418 0,0 0 185 15</inkml:trace>
          <inkml:trace contextRef="#ctx0" brushRef="#br0" timeOffset="-43258.63">23645 3258 143 0,'0'10'205'0,"-4"-1"-22"0,3 1-8 16,-1-2-9-16,-1 2-8 0,-4 1-10 0,2 1-11 16,-3-1-12-16,1-1-13 0,0 4-12 0,-5-4-7 0,-2 7-10 15,-2-3-13-15,0 1-25 0,-6-3-24 16,3 3-29-16,-4-3-36 0,0-1-23 0,3-1-28 0,6-1-27 15,-10-1-150-15,7-3-293 0,3 1 129 0</inkml:trace>
        </inkml:traceGroup>
        <inkml:traceGroup>
          <inkml:annotationXML>
            <emma:emma xmlns:emma="http://www.w3.org/2003/04/emma" version="1.0">
              <emma:interpretation id="{90A8231F-3AA9-440D-922B-851B0324E46A}" emma:medium="tactile" emma:mode="ink">
                <msink:context xmlns:msink="http://schemas.microsoft.com/ink/2010/main" type="inkWord" rotatedBoundingBox="24927,3226 27716,3124 27741,3815 24953,3917"/>
              </emma:interpretation>
            </emma:emma>
          </inkml:annotationXML>
          <inkml:trace contextRef="#ctx0" brushRef="#br0" timeOffset="-42557.69">24146 2772 230 0,'0'0'238'0,"5"-11"-13"15,-5 11-15-15,0 0-24 0,0 0-15 0,4-6-18 16,-4 6-17-16,0 0-17 0,0 0-12 0,0 0-17 0,0 0-1 16,0 0-11-16,13 18-11 0,-9-9-2 15,1 3-5-15,1 1-9 0,0 8 2 0,-1 0 3 16,2 1-4-16,1-4-2 0,-2 3-1 0,2 4-2 0,0-3-4 16,-1-1-1-16,0 0-5 0,-1 0-4 0,0-1 0 15,2-3-6-15,-5-1 0 0,3-1-5 0,2 0 2 16,-4-1-3-16,1 0 8 0,-2-5-13 0,2-1 0 15,-1 0-1-15,1 4-6 0,0-5 1 0,-2-1 3 16,-3-6 1-16,4 11-3 0,-4-11 2 0,8 10 0 16,-6-8 4-16,-2-2-1 0,7 6-1 0,-7-6 13 15,8 3-6-15,-8-3 0 0,0 0 3 0,14-3-2 16,-14 3 4-16,12-6-10 0,-12 6-2 0,14-12 2 16,-6 2 1-16,1 1-5 0,-1-4-7 0,1-1 4 15,2-2-6-15,1-5-1 0,-1-1 4 0,4-10-3 16,-4 3-4-16,5-1-2 0,-1 0-1 0,2 1-2 15,3 0-3-15,-3 0 0 0,0 0 0 0,0 2-5 16,3 0 1-16,-8 7-7 0,1 1-1 0,1-2-1 16,-2 6-3-16,-3 2 1 0,2 1-14 0,-2-1-4 15,-4 6-7-15,4-3-16 0,-4 4-29 0,-5 6-32 16,8-9-28-16,-4 5-24 0,-4 4-26 0,0 0-173 16,0-9-406-16,0 9 179 0</inkml:trace>
          <inkml:trace contextRef="#ctx0" brushRef="#br0" timeOffset="-42295.17">24211 2960 235 0,'0'0'224'0,"0"0"-14"0,0 0-19 0,0 0-18 16,32-9-14-16,-18 5-20 0,1 3-12 0,-1-2-9 15,8 1-17-15,-2 2-7 0,1 0-10 0,4 0-13 0,-2-3-15 16,2 6-25-16,-3-3-30 0,-1 0-32 0,-4 3-34 16,5-4-24-16,-5 1-40 0,-2 0-155 0,-1 1-306 15,-2-1 135-15</inkml:trace>
          <inkml:trace contextRef="#ctx0" brushRef="#br0" timeOffset="-41843.42">24757 3045 42 0,'1'12'174'16,"2"-6"-9"-16,-3-6-14 0,2 13-9 0,-2-13-5 15,0 12-22-15,5-7-6 0,-5-5-13 0,0 11-13 16,0-11 0-16,3 6-8 0,-3-6-9 0,0 0-4 16,3 8-4-16,-3-8-2 0,0 0 3 0,0 0-1 15,0 0-2-15,4 8 4 0,-4-8 1 0,0 0 7 16,0 0 2-16,0 0-6 0,0 0-6 0,0 0-10 16,0 0-2-16,0 0-8 0,16-22-1 0,-8 12-5 15,-1 1-8-15,1 0-7 0,3-4-7 0,-3 1-9 16,7 1-4-16,-1-3-2 0,0-1-1 0,1-3-2 15,-5 8 2-15,2-3 3 0,0 1-8 0,-2 1 6 16,2 2 2-16,0-2 5 0,-4 7 4 0,1-5-2 16,-4 2 11-16,4 4 1 0,-9 3 2 0,11-10-2 0,-7 5-2 15,-4 5-7-15,7-2 0 0,-7 2-2 0,0 0 1 16,0 0 0-16,17 8-2 0,-11-1 2 16,-2 1-1-16,-4-8-2 0,7 13 2 0,-4-1-1 0,1 0-1 15,1 1 2-15,-2-3 0 0,-1 5-2 16,5-3 1-16,-4 0-1 0,2 3-1 0,0-4 3 15,-1 1-2-15,-1 1-11 0,-1-5-12 0,3 2-16 16,-2-3-18-16,-3-7-19 0,1 18-20 0,2-12-13 0,-3-6-11 16,3 8-19-16,-3-8-18 0,0 0-139 0,0 0-318 15,0 0 142-15</inkml:trace>
          <inkml:trace contextRef="#ctx0" brushRef="#br0" timeOffset="-41393.92">25229 2697 15 0,'0'0'226'0,"0"0"-25"0,0 0-23 0,0 0-19 16,0 0-18-16,0 0-7 0,0 0-16 0,0 0-8 15,0 0-8-15,0 0-5 0,31 8-13 0,-19-4-1 16,2 2-5-16,0 3-2 0,3-3-7 0,-1 0-6 15,2 3-4-15,5-1-2 0,-1-1-7 0,-5 0-1 16,4-1-4-16,-2 1-5 0,1 3-9 0,0 0 4 16,3-3-5-16,-1 1-6 0,-7 0-1 0,-1-2 0 15,-1-1-5-15,2-1 3 0,-4-1-5 0,1 2-1 16,0 1-1-16,-2-2 2 0,-1 0-5 0,-1-2 4 0,-1 2-4 16,1-2 4-16,-8-2-1 0,11 5 1 15,-11-5-6-15,11 4-1 0,-11-4 1 0,6 0 2 16,-6 0-5-16,0 0-2 0,8 10 0 0,-8-10 2 15,0 0-1-15,0 0-1 0,0 11 1 0,0-11 7 0,0 0-3 16,-10 16 4-16,3-9-2 0,-3-1 6 0,-2 4-1 16,-2-1-1-16,-6 2-4 0,0 0 3 0,-6 2-2 15,4-1-1-15,-1 0-4 0,0-2 0 16,1 4-14-16,-1-3-13 0,-2-2-18 0,1 3-21 0,2-4-22 16,2 7-21-16,-1-2-16 0,2-5-27 0,4-1-17 15,2-1-185-15,2 2-373 0,1-3 165 0</inkml:trace>
          <inkml:trace contextRef="#ctx0" brushRef="#br0" timeOffset="-41118">25749 3149 145 0,'0'0'193'0,"0"0"-13"16,0 0-10-16,0 0-5 0,0 0-6 0,0 0-9 16,-24 12-8-16,16-9-5 0,-3 2-11 0,-6-1-5 15,0 2-5-15,-3 1-9 0,-2 1-9 0,-2-4-11 16,2 5-7-16,1 0-13 0,-4-2-2 0,6 1-7 0,-2-2-8 16,1 3 0-16,3-4-6 0,0 2-7 15,0-3-8-15,5 2-14 0,-1-1-15 0,2 1-19 16,1 2-24-16,-3-6-6 0,7 2-24 0,-5 1-20 15,11-5-13-15,-9 7-18 0,9-7-7 0,-8 3-18 16,8-3-152-16,0 0-326 0,0 0 145 0</inkml:trace>
          <inkml:trace contextRef="#ctx0" brushRef="#br0" timeOffset="-40485.15">26121 2919 53 0,'0'0'174'0,"0"0"-9"0,0 0-7 0,0 0-10 15,-4 28-10-15,4-28-5 0,-5 16-14 0,5-5-9 16,-2 2-5-16,-1-3-1 0,2 2-11 0,-3 0-1 15,2-1-13-15,0-1-1 0,-1 3-14 0,-2-1 3 16,4-1-7-16,-2-2-9 0,3-9-1 0,-3 18-5 16,-2-11-5-16,5 2-4 0,0-9-2 0,-2 10-2 15,2-10-4-15,0 0-2 0,-2 15 1 0,2-15-6 16,-2 6 1-16,2-6 1 0,0 0 1 0,0 0-5 16,-3 10 3-16,3-10 11 0,0 0 11 0,0 0-1 15,0 0-7-15,0 0 0 0,0 0-6 0,0 0-1 16,0 0-8-16,0 0-3 0,14-30-9 0,-8 22-3 15,-2-5-10-15,-2 0-4 0,6-1-7 0,-1-1 2 16,2 3-3-16,-1-3 4 0,3 1-3 0,0-5 2 16,3 3 0-16,-5 4 4 0,2-1 0 0,1-4-2 0,-2 9 6 15,2-3-1-15,-6 4 3 0,6-2-1 0,-4-3 1 16,-2 6 3-16,2 0-2 0,0 1 11 16,-8 5-2-16,12-8 4 0,-6 3 3 0,0 2 3 15,-6 3-1-15,10-6 5 0,-10 6-1 0,9-5-6 16,-9 5 1-16,11-5-3 0,-11 5 0 0,12-3-2 15,-12 3-1-15,9 0 1 0,-9 0-3 0,0 0 0 16,17 5-4-16,-12 0 1 0,1 0-1 0,-6-5 1 16,11 7-4-16,-7 6 1 0,0-6 3 0,0 1 4 0,2 3 2 15,-1-1 1-15,-2 2 4 0,0-1 7 0,3 3-1 16,-3-3 3-16,-1 1-2 0,1 1-2 0,2-1-3 16,0 1 0-16,-3-4-1 0,-1-3 1 0,0 7-1 15,-1-1-3-15,0-1 1 0,3 1 1 0,0-3-13 16,-3-9-14-16,0 16-29 0,2-10-20 0,-2-6-19 15,-2 16-19-15,2-16-19 0,0 12-32 0,0-12-16 16,2 9-14-16,-2-9-8 0,0 0-146 0,3 8-360 16,-3-8 159-16</inkml:trace>
          <inkml:trace contextRef="#ctx0" brushRef="#br0" timeOffset="-40175.2">26669 3088 83 0,'0'0'143'0,"3"10"-9"0,2-4-6 16,-5-6-4-16,6 8-10 0,-6-2-1 0,0-6 5 15,11 12-11-15,-6-10 4 0,-1 4-8 0,4-1-2 16,-2 1-2-16,2-1-4 0,1-3-3 0,3 4-7 16,0-3-3-16,-2 0-9 0,2 0 3 0,3-1-7 15,-2-2 0-15,1 0 1 0,-2-2-2 0,2 2-2 16,1-3 2-16,-4-1 2 0,0 0 0 0,1-2-2 15,-1-2-1-15,-3 0 1 0,0 2-6 0,1-1-4 0,-2-3-7 16,-2 4-1-16,-2-4 4 0,-1-2-14 0,-2 12-8 16,-2-21 2-16,-1 9-18 0,-2 5-13 0,-2 1-10 15,-2 0-14-15,-3 1-16 0,-3 1-18 0,-2 2-14 16,-4 2-21-16,-2 0-19 0,1 2-19 0,0 1-33 16,5 0-27-16,-9 1-191 0,5 1-409 0,-1-1 181 15</inkml:trace>
        </inkml:traceGroup>
      </inkml:traceGroup>
    </inkml:traceGroup>
    <inkml:traceGroup>
      <inkml:annotationXML>
        <emma:emma xmlns:emma="http://www.w3.org/2003/04/emma" version="1.0">
          <emma:interpretation id="{81F96F45-5777-4A26-A3B2-443D3C625077}" emma:medium="tactile" emma:mode="ink">
            <msink:context xmlns:msink="http://schemas.microsoft.com/ink/2010/main" type="paragraph" rotatedBoundingBox="1970,6502 15830,5328 15928,6491 2068,76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96BDE0E-A97F-44E0-96E1-CD25784B6F13}" emma:medium="tactile" emma:mode="ink">
              <msink:context xmlns:msink="http://schemas.microsoft.com/ink/2010/main" type="line" rotatedBoundingBox="1970,6502 15830,5328 15928,6491 2068,7666"/>
            </emma:interpretation>
          </emma:emma>
        </inkml:annotationXML>
        <inkml:traceGroup>
          <inkml:annotationXML>
            <emma:emma xmlns:emma="http://www.w3.org/2003/04/emma" version="1.0">
              <emma:interpretation id="{8F49D29C-AAFA-4DBC-8A24-EB129185DBE0}" emma:medium="tactile" emma:mode="ink">
                <msink:context xmlns:msink="http://schemas.microsoft.com/ink/2010/main" type="inkWord" rotatedBoundingBox="1971,6520 2882,6443 2943,7166 2032,7243"/>
              </emma:interpretation>
            </emma:emma>
          </inkml:annotationXML>
          <inkml:trace contextRef="#ctx0" brushRef="#br0" timeOffset="-38082.13">1213 6213 124 0,'0'0'215'0,"0"0"-8"0,0 0-15 0,0 0-13 16,0 0-13-16,0 0-13 0,0 0-15 0,0 0-7 0,0 0-11 16,0 0-8-16,-7-19-9 0,7 19-9 15,0 0-7-15,0 0-6 0,0 0-7 0,0 0-4 16,0 0-7-16,0 0-4 0,0 0-6 0,0 0-7 16,0 0-2-16,0 0-6 0,0 0-5 0,0 0-1 15,0 0-5-15,0 0-5 0,0 0-2 0,0 0-6 16,0 0-1-16,0 0-1 0,0 0 0 0,0 0 2 15,20 1-2-15,-20-1-2 0,21 1 4 0,-8-1-6 0,4 0 1 16,-3 0 0-16,6 3-1 0,-3-3-1 0,-1-3 0 16,6 2 2-16,1 1-1 0,-6-1-5 15,2 1 1-15,-2-1 0 0,5-2 1 0,-7 3-2 16,-1 0 1-16,1-1-2 0,-2 1 1 0,0-1 3 0,-2 1-5 16,-1 1 1-16,-10-1 2 0,19 0-6 0,-19 0 0 15,11 0 2-15,-11 0 0 0,11 1 0 0,-11-1 1 16,0 0-1-16,12 3 0 0,-12-3 1 0,0 0-3 15,0 0-3-15,0 0 0 0,11 1-7 0,-11-1-6 16,0 0-7-16,0 0-9 0,0 0-14 0,0 0-11 16,0 0-16-16,8 2-17 0,-8-2-26 0,0 0-21 15,0 0-34-15,0 0-175 0,0 0-376 0,0 0 167 16</inkml:trace>
          <inkml:trace contextRef="#ctx0" brushRef="#br0" timeOffset="-37727.42">1231 6407 33 0,'0'0'207'0,"0"0"-21"16,0 0-14-16,0 0-17 0,0 0-17 15,0 0-7-15,0 0-11 0,0 0-2 0,0 0-7 0,0 0-9 16,0 0-3-16,0 0-6 0,18 7-6 16,-18-7-6-16,12 2-1 0,-3 1-5 0,0-1-2 0,-9-2-5 15,20 1-5-15,-8 1-3 0,2-1 1 0,1 0-2 16,0 1-2-16,1 1-2 0,1-3-4 16,0 1 1-16,0 0-8 0,0-2-6 0,0 2-2 0,-3-2-7 15,3 0 1-15,-1 1-4 0,-2 0-2 0,2-3-5 16,-3 3-2-16,2-1-4 0,-6 1-5 0,1-1-16 15,-10 1-17-15,17-2-20 0,-17 2-23 0,13-2-17 16,-6 1-18-16,-7 1-16 0,10-5-25 0,-10 5-38 16,9-6-167-16,-9 6-378 0,6-12 168 0</inkml:trace>
          <inkml:trace contextRef="#ctx0" brushRef="#br0" timeOffset="-37063.95">1533 5924 126 0,'0'0'148'0,"0"0"-14"16,0 0-12-16,0 0-13 0,0 0-8 0,0 0-11 16,0 0-2-16,0 0-4 0,0 0-2 0,0 0-4 15,0 0-1-15,0 0-3 0,0 0 1 0,0 0-5 16,0 0-1-16,0 0-6 0,0 0-3 0,0 0-7 16,0 0-5-16,0 0-1 0,0 0-10 0,0 0-1 15,0 0-7-15,0 0-1 0,0 0 3 0,0 0-3 16,0 0 0-16,0 0 1 0,0 0-1 0,0 0 5 15,0 0-1-15,13 28 3 0,-8-23 10 0,-5-5-5 16,11 12-1-16,-3-3-4 0,1 1 2 0,-1-1-2 16,6 0-1-16,-5 1-1 0,6 1-1 0,2 2-2 15,1-1-4-15,1 2 1 0,4-3-2 0,-1 0-3 16,-1-1-3-16,5 2 0 0,-1 0-1 0,1-1-3 16,-1-3 0-16,0 4-2 0,-2-3-1 0,-1 0-1 15,-1-2-3-15,-1 3-1 0,-2-2 0 0,-3 1-2 16,-1-3 1-16,-2-2 0 0,0 4-1 0,-3-4-1 15,-1 1-1-15,1-2 1 0,-1 2-1 0,-2-3 1 16,1 4-4-16,-1-2 5 0,-6-4-6 0,13 5 4 16,-6 1-5-16,-2-2 2 0,-5-4-2 0,8 5 0 15,-8-5 3-15,6 8-1 0,-6-8 0 0,6 10 3 16,-6-10-3-16,5 9 2 0,-5-9-1 0,0 11 3 16,0-11 6-16,-2 14 3 0,2-14 5 0,-7 16-1 0,3-6 0 15,-5 0 2-15,-3-1-5 0,0 7 0 0,-1-5-1 16,-3 3 0-16,-2 0-4 0,0-1 0 0,-3 2-6 15,2 1-19-15,0 0-15 0,-2-1-16 0,-8 6-19 16,10-4-21-16,0 0-22 0,-2 0-26 0,8-3-26 16,-2-1-23-16,3 0-177 0,-1-3-389 0,1 0 172 15</inkml:trace>
        </inkml:traceGroup>
        <inkml:traceGroup>
          <inkml:annotationXML>
            <emma:emma xmlns:emma="http://www.w3.org/2003/04/emma" version="1.0">
              <emma:interpretation id="{D9D74C4D-568D-416C-AFDA-4CF2E86071DB}" emma:medium="tactile" emma:mode="ink">
                <msink:context xmlns:msink="http://schemas.microsoft.com/ink/2010/main" type="inkWord" rotatedBoundingBox="3456,6624 4919,6500 4965,7037 3501,7161"/>
              </emma:interpretation>
            </emma:emma>
          </inkml:annotationXML>
          <inkml:trace contextRef="#ctx0" brushRef="#br0" timeOffset="-35567.64">3651 6437 42 0,'-8'1'216'0,"8"-1"-18"0,0 0-11 0,0 0-6 16,0 0-9-16,0 0-3 0,0 0-9 0,25 13-7 15,-13-12-11-15,3 0-11 0,4 2-8 0,5-1-11 16,0-2-8-16,-1 0-11 0,4 2-6 0,-1 0-9 16,1-1-3-16,1-1-10 0,-2-1-5 0,-3 4-4 15,1-3-8-15,2 0-1 0,-2 0-6 0,0 0-5 16,-8 0-6-16,1 0-11 0,0 0-14 0,-3 0-23 15,-2-2-22-15,3 4-27 0,-6-2-22 0,0 3-24 16,-9-3-22-16,13 0-24 0,-13 0-35 0,9 3-143 16,-9-3-363-16,0 0 161 0</inkml:trace>
          <inkml:trace contextRef="#ctx0" brushRef="#br0" timeOffset="-35908.76">3953 5963 174 0,'0'0'202'0,"0"0"-18"16,0 0-5-16,0 0-26 0,0 0-15 0,0 0-6 16,0 0-12-16,0 0-6 0,-34 15-3 0,25-10-8 15,-6 0-2-15,1 1-10 0,-2 3-5 0,3-1-3 0,-5 2-7 16,-2 0-9-16,6-1-4 0,-4 3-2 15,3-3-7-15,2 0-8 0,1 1-2 0,1-1-5 16,-1-2-3-16,1 3-4 0,1 0-2 0,1-2-3 0,1 0-6 16,4-2 0-16,-1 0-2 0,0 0-1 0,5-6-4 15,-10 12 1-15,8-6-2 0,2-6-3 0,-2 12 0 16,2-12 0-16,0 9-1 0,0-9 0 16,8 10 1-16,-1-4 0 0,2-3-1 0,0 0-1 0,6 1-1 15,-1 1 1-15,2-2 0 0,1 0-2 0,5-2 6 16,1 2-5-16,1-3 3 0,-1 0-3 0,-6 2 6 15,7-4-2-15,-1 4 0 0,1-4-5 0,0 2 2 16,-5 0-2-16,-2 0 0 0,0-3 4 0,0 6-4 16,0-6-3-16,-1 6-1 0,-1-6 2 0,0 6 2 15,-2-3-2-15,-4 0-2 0,-9 0-2 0,16 2-1 16,-8-2-14-16,-8 0-7 0,13 4-12 0,-13-4-8 16,8 5-17-16,-5 1-19 0,-3-6-16 0,6 7-26 15,-6-7-22-15,0 0-26 0,0 0-189 0,-9 14-387 0,9-14 171 16</inkml:trace>
          <inkml:trace contextRef="#ctx0" brushRef="#br0" timeOffset="-36476.06">3038 6037 1 0,'0'0'224'0,"0"0"-14"0,0 0-17 0,-22-7-11 0,22 7-8 15,-14 0-12-15,14 0-5 0,-19 1-12 0,7 1-7 16,-2 2-7-16,-1-1-5 0,0-1-10 0,-2 4-5 16,0-2-5-16,1 5-10 0,-4 0-10 0,1 1-6 15,6 1-5-15,-7-1-10 0,4 5-7 0,-1 0-6 16,7-5-5-16,-3 7-3 0,2-4-2 0,-2 4-4 15,5-3-7-15,-1-2 3 0,4 4-5 0,0-5-3 16,2 2-5-16,-1 1 0 0,3-1-6 0,1-1 1 16,1 0-2-16,3 1 0 0,1-1-3 0,3-2 6 15,4 0-7-15,1-2 0 0,8 2-2 0,1-2 3 16,-1-2 0-16,4-1-4 0,0-3 0 0,2 0-2 16,-2 1 2-16,-3-8 4 0,2 5-7 0,1-2 2 15,-10 0-2-15,4-1-1 0,-2 0 3 0,-3 0-3 16,2 0-2-16,-4 0 0 0,-2 2-7 0,-3-1-7 15,-7 2-7-15,15-6-9 0,-15 6-16 0,8-3-21 16,-8 3-25-16,8-6-22 0,-8 6-35 0,0 0-23 0,0 0-29 16,0 0-188-16,0 0-418 0,0 0 185 0</inkml:trace>
        </inkml:traceGroup>
        <inkml:traceGroup>
          <inkml:annotationXML>
            <emma:emma xmlns:emma="http://www.w3.org/2003/04/emma" version="1.0">
              <emma:interpretation id="{BC4D2234-1705-43B0-BAC3-2305D3823034}" emma:medium="tactile" emma:mode="ink">
                <msink:context xmlns:msink="http://schemas.microsoft.com/ink/2010/main" type="inkWord" rotatedBoundingBox="5384,6358 7331,6193 7417,7213 5471,7378"/>
              </emma:interpretation>
            </emma:emma>
          </inkml:annotationXML>
          <inkml:trace contextRef="#ctx0" brushRef="#br0" timeOffset="-32527.72">4680 5988 173 0,'0'0'181'15,"0"0"-12"-15,0 0-14 0,0 0-12 0,0 0-13 16,0 0-13-16,0 0-10 0,0 0-8 0,0 0 3 16,0 0-1-16,0 0-4 0,0 0-3 0,0 0 2 15,6 17-6-15,-6-17-3 0,-1 14-9 0,1-14-3 16,-4 12-3-16,4-1-1 0,0-11-9 0,-1 22-5 16,-1-9-3-16,-2-1-1 0,3 0-6 0,-3 0-1 15,3 0-9-15,0 1-1 0,-1-4-3 0,-2 1-5 16,3-2-3-16,-3 1 0 0,2 1-6 0,2-10 1 0,-3 15-1 15,0-9-2-15,3-6-2 0,-4 12 0 16,4-12-5-16,-1 13 7 0,1-13-9 0,-4 5 4 16,4-5-3-16,0 0 1 0,0 0-2 0,0 0 1 15,-2 8-1-15,2-8 2 0,0 0 0 0,0 0-4 16,0 0 0-16,0 0 0 0,0 0-3 0,0 0-1 16,0 0-5-16,0 0-2 0,1-32-7 0,4 20-2 0,0-2-3 15,2 0-4-15,3-5 1 0,2 0 2 0,1 2-2 16,-1-3 5-16,4 3-4 0,-3-4-1 0,1 3 3 15,2 0 1-15,-5 7 4 0,5-6-2 0,-3 2-1 16,0 5 4-16,-1-1-1 0,0 0 7 0,0 0-4 16,-2-1-1-16,1 3 5 0,2 2 2 0,-4 1-1 15,-1-1 4-15,-2 3 5 0,3-3 0 0,-9 7 3 16,9-6-3-16,-9 6-1 0,11-3 0 0,-11 3-4 16,0 0 4-16,14-3-3 0,-14 3 6 0,0 0-2 15,9 8 4-15,-9-8 0 0,7 11 7 0,-4-3-4 16,-1-2 1-16,-2-6 3 0,3 21-3 0,-1-9 1 0,-2 1 6 15,0 5-4-15,0-5-1 0,0 2 1 0,0 0 2 16,-1 0-3-16,1 0 4 0,-1 1-7 16,1-1 2-16,-3 0 3 0,2-2-1 0,1 2-5 0,-1-1-5 15,1-3 6-15,0 4-6 0,-3-6 5 16,2 2 1-16,-1 1-3 0,1-1-1 0,1-11-4 0,-4 16-13 16,3-8-22-16,-2 1-30 0,3-9-24 0,-4 17-26 15,4-9-26-15,0-8-32 0,0 11-60 0,0-11-145 16,-5 9-403-16,5-9 179 0</inkml:trace>
          <inkml:trace contextRef="#ctx0" brushRef="#br0" timeOffset="-32199.95">5303 6052 222 0,'9'-5'225'16,"-9"5"-15"-16,8-5-13 0,-8 5-14 0,17-2-11 15,-10 0-13-15,-7 2-7 0,19-2-7 0,-6-1-8 0,0 1-10 16,3 1-6-16,1 0-4 0,1 1-8 16,-1-2-8-16,7-1-1 0,-2 1-11 0,-1 1-5 15,5-1-7-15,-6-2-7 0,2 1-10 0,2 1-1 16,-7-2-11-16,0 2-2 0,0 1-6 0,0 0-1 0,-3-1-9 15,0 1 1-15,-1-1-5 0,1-1-2 0,-3 1-10 16,0 1-13-16,-11 1-15 0,15-3-14 0,-15 3-17 16,8 0-13-16,-8 0-14 0,0 0-24 0,13 0-22 15,-13 0-36-15,0 0-25 0,0 0-57 0,0 0-134 16,0 0-399-16,0 0 177 0</inkml:trace>
          <inkml:trace contextRef="#ctx0" brushRef="#br0" timeOffset="-31919.38">5596 5807 186 0,'0'-13'253'16,"0"13"-18"-16,0 0-19 0,0 0-28 15,0 0-19-15,0 0-17 0,0 0-7 0,0 0-10 16,0 0-7-16,0 0-5 0,-8 32-4 0,7-22-6 0,-2 4-9 15,-1 0-6-15,3 0-12 0,-4 2-5 0,0 3-6 16,-1 1-7-16,4-5-5 0,-2 2-8 0,0-4-1 16,1 1-11-16,-2 0-3 0,4 1-2 0,-3 1-2 15,4-5-9-15,-4 2-14 0,1-1-15 0,-3-2-19 16,2 3-19-16,1-2-22 0,-1-2-25 0,-1-1-29 16,5-8-26-16,-3 15-22 0,0-10-45 0,3-5-158 15,-6 6-397-15,6-6 175 0</inkml:trace>
          <inkml:trace contextRef="#ctx0" brushRef="#br0" timeOffset="-31267.52">6548 5657 11 0,'0'0'267'0,"0"0"-27"0,0 0-16 0,0 0-4 16,0 0-6-16,0 0-6 0,-12 27-17 0,4-14-7 15,-4 11-15-15,1-2-10 0,-9 9-14 0,0 2-14 16,2 1-11-16,-4-1-10 0,2 4-16 0,-11 15-5 16,9-13-10-16,-10 11-16 0,7-9-28 0,-9 12-35 15,-1 0-37-15,-1-3-32 0,2-3-32 0,6-10-29 16,5-2-36-16,-1-3-73 0,-2 0-130 0,1-2-399 15,5-3 176-15</inkml:trace>
          <inkml:trace contextRef="#ctx0" brushRef="#br0" timeOffset="-31487.13">6173 5669 158 0,'0'0'222'16,"6"-6"-18"-16,-6 6-17 0,0 0-19 16,0 0-16-16,0 0-19 0,7-6-11 0,-7 6-7 0,0 0-11 15,0 0 1-15,0 0-4 0,0 0-5 0,4 16-6 16,-4-16 1-16,-6 17 3 0,5-4 2 0,-2-4-9 16,-2 4-5-16,-3-1-5 0,2 4-2 0,1-3-10 15,-6 1 0-15,5-1-9 0,-5 1-2 0,3 5-10 16,2-4 1-16,2-3-5 0,-4 3-3 0,1-3-4 15,0 1-4-15,1-4-5 0,2 0-1 0,-1 0 0 16,3-2-2-16,2-7-6 0,-4 11-3 0,4-11 3 16,0 13 1-16,0-13-2 0,4 9 0 0,-4-9-4 15,11 6 5-15,0-3-9 0,6 0 5 0,0-3-4 16,0-3 1-16,2 0-3 0,4 2 0 0,0-1-11 16,-1-3-10-16,2 1-7 0,-2-1-10 0,0 3-18 0,-6 0-15 15,1-5-15-15,0 5-19 0,-1-4-14 16,-1 3-17-16,-2-2-22 0,2 2-22 0,-3-3-212 15,-3 2-420-15,-1 0 186 0</inkml:trace>
          <inkml:trace contextRef="#ctx0" brushRef="#br0" timeOffset="-26743.36">4796 6667 45 0,'0'0'165'0,"0"0"-18"15,0 0-11-15,0 0-13 0,0 0-7 0,0 0-15 16,0 0-5-16,0 0-7 0,0 0-8 0,0 0 2 15,0 0-4-15,1 9-4 0,-1-9-4 0,0 0-6 16,0 0 1-16,6 9-9 0,-6-9-3 0,0 9-6 16,0-9-3-16,3 10-3 0,-3-10-5 0,0 0-11 0,0 11 5 15,0-11-1-15,0 0-2 0,0 13-6 16,0-13-1-16,0 9-4 0,0-9 0 0,0 0 0 16,0 0-4-16,0 12-7 0,0-12 4 0,6 9 5 15,-6-9-7-15,0 0 2 0,0 0 0 0,2 6 2 16,-2-6-6-16,0 0 0 0,9 4 2 0,-9-4 0 15,0 0-2-15,17-4-5 0,-17 4 0 0,17-2 1 0,-9-2-1 16,1 0-7-16,1 2 4 0,4-5-3 0,-2 2-1 16,1-3 0-16,-1 3 1 0,3-1-5 0,0-3 0 15,-4 4 10-15,6 2-3 0,-5-3 2 0,0-2 0 16,0 3-4-16,2-1 4 0,-5 6-6 0,2-3 5 16,-3-3-1-16,2 3-5 0,-10 3 3 0,14-5 2 15,-7 1 2-15,-7 4-2 0,14-4 1 0,-14 4 1 16,12-2-4-16,-12 2 0 0,14-1 2 0,-14 1 2 15,10 0 0-15,-10 0-3 0,0 0 1 0,15 3 3 0,-15-3 0 16,11 0 2-16,-11 0-1 0,0 0-4 0,13 0-1 16,-13 0 0-16,8 3 1 0,-8-3 7 0,10 5-5 15,-10-5 1-15,11 1-7 0,-6 4 6 0,-5-5 3 16,6 8-4-16,-6-8 1 0,7 3-4 0,-7-3 2 16,6 6 2-16,-6-6 2 0,7 9 2 0,-4-3-4 15,-3-6 4-15,5 9-8 0,-5-9 5 0,5 7 2 16,-5-7-4-16,1 10 5 0,-1-10-4 0,0 0-7 15,7 9 8-15,-7-9 0 0,4 8 3 0,-4-8 0 16,0 0 0-16,4 9-3 0,-4-9 3 0,0 0 1 16,9 6-2-16,-9-6-1 0,0 0 0 0,6 1 2 15,-6-1 2-15,0 0-8 0,16-1 6 0,-16 1-1 16,13-6 2-16,-5-1 0 0,-8 7-3 0,16-8 2 16,-6 3 1-16,-1-1-7 0,4 1-5 0,0-4 10 0,-1 3-1 15,0-2-4-15,-2 1 8 0,2 0-8 16,3 2 3-16,-4-1 1 0,1 0 2 0,0 1-1 0,1-3-2 15,-3 0 0-15,1 5 2 0,-1-1 1 0,1 1-5 16,-2 0 3-16,-1 0-3 0,-8 3-3 16,14-5 2-16,-14 5 0 0,13-4 2 0,-13 4 3 0,15 0 0 15,-15 0-4-15,13-3 1 0,-13 3 0 0,0 0 3 16,17 3 0-16,-12 1-2 0,-5-4 6 0,13 2-4 16,-7 2-4-16,-6-4 3 0,15 8 1 0,-6-4 0 15,0 1-2-15,-1 1 4 0,4-2-1 0,0 5-1 16,2-7 1-16,0 2-7 0,2 2 7 0,-2-4 1 15,3 1-3-15,4 1 2 0,-4-2-2 0,0-2-1 16,2-1 6-16,-2 0-4 0,0 1 4 0,0-3-4 0,1 0 1 16,-4 2-2-16,2-1 3 0,-6 2-1 15,3-3-1-15,-3 0 4 0,-10 3 10 0,15-5 7 16,-8 4 9-16,-7 1 0 0,0 0-1 0,10-5-7 0,-10 5 2 16,9-4-1-16,-9 4-3 0,0 0-6 15,0 0 2-15,0 0-6 0,0 0-9 0,0 0-10 0,0 0-11 16,0 0-10-16,0 0-14 0,0 0-13 0,0 0-20 15,0 0-13-15,0 0-23 0,0 0-19 0,-39 9-46 16,30-7-101-16,0 2-298 0,1 0 132 0</inkml:trace>
        </inkml:traceGroup>
        <inkml:traceGroup>
          <inkml:annotationXML>
            <emma:emma xmlns:emma="http://www.w3.org/2003/04/emma" version="1.0">
              <emma:interpretation id="{7AF1892D-7234-42BC-B721-C573D738368F}" emma:medium="tactile" emma:mode="ink">
                <msink:context xmlns:msink="http://schemas.microsoft.com/ink/2010/main" type="inkWord" rotatedBoundingBox="8258,6734 8512,6712 8537,7007 8282,7028"/>
              </emma:interpretation>
            </emma:emma>
          </inkml:annotationXML>
          <inkml:trace contextRef="#ctx0" brushRef="#br0" timeOffset="-23802.77">7715 6147 281 0,'0'0'265'0,"12"0"-21"0,-12 0-25 0,0 0-26 15,0 0-15-15,0 0-10 0,0 13-5 0,0-13-7 16,-4 14-9-16,4-14-13 0,-8 22-15 0,3-5-10 16,-4-4-12-16,-3 3-9 0,2 1-8 0,-2 2-7 15,-3-1-4-15,1 1-25 0,-3-2-21 0,0 1-28 16,3 1-30-16,-3-1-44 0,0-1-35 0,2-2-45 16,2-3-44-16,1 0-174 0,1-2-406 0,3-1 180 0</inkml:trace>
        </inkml:traceGroup>
        <inkml:traceGroup>
          <inkml:annotationXML>
            <emma:emma xmlns:emma="http://www.w3.org/2003/04/emma" version="1.0">
              <emma:interpretation id="{A6BD9219-DB03-4D98-BE82-18262545F3E8}" emma:medium="tactile" emma:mode="ink">
                <msink:context xmlns:msink="http://schemas.microsoft.com/ink/2010/main" type="inkWord" rotatedBoundingBox="9336,5902 11299,5735 11368,6542 9404,6708"/>
              </emma:interpretation>
            </emma:emma>
          </inkml:annotationXML>
          <inkml:trace contextRef="#ctx0" brushRef="#br0" timeOffset="-22915.15">8616 6113 167 0,'0'0'221'0,"19"-8"-12"15,-12 4-15-15,-7 4-14 0,16-8-13 0,-7 0-10 16,5 2-8-16,-2-4-11 0,1-1-12 0,4-1-9 15,4-3-5-15,-1 0-9 0,-1-1-6 0,10-6-8 16,0-1-7-16,-4 4-10 0,3-4 3 0,1-3-19 16,-4 1-3-16,1-1-4 0,-1 0-7 0,4-1-6 0,-6-2-2 15,-1 2-6-15,3 0-1 0,-1 0 0 0,-5 1-5 16,1-1-2-16,-3 0 0 0,-5 6-6 0,1-1-1 16,-7 1-1-16,5 0 1 0,-5-1-4 0,3 4-2 15,-3-1 1-15,-4 4 0 0,1 0 2 0,1-1-5 16,-4 3 2-16,0-2-2 0,0 3-2 0,-1 0 2 15,-2 0 0-15,0 3-2 0,1-1-1 16,2 10 0-16,-7-13 0 0,2 5 3 0,0 2-2 0,5 6-3 16,-7-9-2-16,7 9 1 0,-13-3 1 0,13 3 0 15,-12 0-5-15,12 0 1 0,0 0 3 0,-19 3-2 16,10 2-2-16,1 1 4 0,-4 4 3 0,0-1 1 16,0 2 6-16,2 1 0 0,-7 3 1 0,3 0 5 15,-1 3 0-15,5 0 6 0,-5 2 3 0,4-2 1 16,-1 3-5-16,-3 1-2 0,4 0-1 0,-5 9-3 15,4-9-1-15,-2 8 0 0,6-5-1 0,-1-1 1 16,1-4 0-16,1 6-3 0,2-4-3 0,1 3 4 16,-1-1-4-16,5 1 0 0,-3-3-1 0,1 2 3 15,2-3-2-15,2 4-2 0,-2-3-2 0,3-1 2 16,1 0 2-16,1-9 0 0,-2 3 3 0,6-1-4 16,-4-3 0-16,7 3 0 0,-4-4-2 0,1 0 0 15,1-2 0-15,0-2 3 0,3-2-4 0,1-1 6 0,2 0-8 16,-3-3 1-16,5-3-2 0,0 1-3 0,-1-2-1 15,-2-2-2-15,0 2-3 0,5-8-4 16,0 1 0-16,-1-1-1 0,-2-1-3 0,3 3 3 16,-6-2-2-16,3 0 2 0,0-3-1 0,0-2 3 0,-2 3 2 15,-4 4-2-15,1-1 1 0,-4 5 5 0,3-4 1 16,-2 4 1-16,-3 0 5 0,2 1 5 16,0-2-1-16,-8 7 1 0,6-6-1 0,-6 6-1 0,0 0-2 15,0 0 0-15,12 3 0 0,-12-3 4 0,0 0 3 16,12 10 4-16,-7-2 0 0,0-2 1 0,-5 3 0 15,3 0 7-15,-3-9-4 0,0 22-1 0,0-10 0 16,4-2-6-16,-1 2 2 0,-3 0 0 0,2-3-4 16,-2 3 3-16,3-3 1 0,-3-9-3 0,0 16 2 15,0-8-4-15,0-8-3 0,2 13-12 0,-2-13-18 16,3 10-20-16,-3-10-23 0,0 9-26 0,0-9-21 16,4 9-22-16,-4-9-25 0,0 0-30 0,0 0-43 15,0 0-163-15,0 0-430 0,0 0 190 0</inkml:trace>
          <inkml:trace contextRef="#ctx0" brushRef="#br0" timeOffset="-22180.15">9553 5611 306 0,'0'-17'289'16,"0"17"-23"-16,0-13-25 0,0 13-26 0,0-9-20 15,0 9-24-15,0 0-19 0,5-9-12 0,-5 9-23 0,0 0-27 16,0 0-26-16,15 1-27 0,-15-1-24 0,11 8-20 16,-5-2-25-16,-1 3-15 0,-1-3-7 0,4 6-22 15,0-3-2-15,-2 3-14 0,-1 1-5 0,-1 0-1 16,1 2 4-16,2 0-2 0,-2 0 14 0,0 0 3 16,-1 1 10-16,3-2 5 0,-3-1 11 0,-2 2 9 15,5-2 13-15,-2 2 13 0,-5-6 22 0,5 3 22 16,-1 0 21-16,-2-2 7 0,0-4 2 0,-2-6 9 15,4 16 7-15,-4-10 9 0,5 2 6 0,-5-8 0 16,3 12 0-16,2-6 0 0,-5-6 0 0,4 13-5 16,-4-13-5-16,3 9-5 0,-3-9-8 0,2 5-4 15,-2-5-6-15,6 10-6 0,-6-10-3 0,0 0-6 16,4 6-1-16,-4-6-3 0,0 0-3 0,9 4-2 16,-9-4 1-16,0 0-8 0,0 0-4 0,18-4-10 15,-18 4-5-15,12-8-8 0,2 0-10 0,-5 1-9 16,3-3-2-16,1 1-9 0,-1-1 3 0,5-4-5 15,-3-2 5-15,3 4 5 0,0-1 1 0,0-2 1 16,-1 3 6-16,-2 6 4 0,-1-3 9 0,-2 1 7 0,1 1 11 16,-2 1 6-16,-3 2 4 0,-1 1 5 15,1-3 3-15,-7 6-3 0,9-3-1 0,-9 3-3 0,0 0 4 16,12 0 6-16,-12 0 2 0,9 6 1 0,-9-6 9 16,5 12-3-16,0-3-4 0,-1-2 4 0,-4-7-8 15,5 18-2-15,-3-8-3 0,-1 2-3 0,2 0-1 16,-1 2-2-16,2-4-5 0,-3 0 0 15,1-2-2-15,-1 1-3 0,3-2 3 0,-4-7 0 0,5 15-6 16,-2-7 0-16,-3-8 1 0,6 8-2 0,0-5-1 16,-1 3 3-16,-5-6-1 0,9 2-6 0,-9-2-4 15,17-2-7-15,-17 2-3 0,21-9-9 0,-11 2-6 16,5 0-6-16,-1-4-1 0,4 2-5 0,3-6 1 16,-4 0 5-16,8-1 1 0,3 0 3 0,-7 1 4 15,-1 3-1-15,4 2 7 0,0-1-2 0,-4 1 2 16,-5 1-1-16,-2 6 7 0,1-4 4 0,-5 5-3 15,5-4 2-15,-7 4 1 0,1 1 9 0,-8 1-5 16,17 5 5-16,-17-5 3 0,12 10 8 0,-7-7-7 16,2 3 0-16,-2 1 1 0,4 5-2 0,-2 0-2 0,-2-2 3 15,0 4-2-15,0 0-6 0,-1 0-14 0,0 0-16 16,0 2-32-16,-3 0-33 0,-1-1-41 16,0 6-40-16,-5-4-217 0,0-1-426 0,-7-3 188 0</inkml:trace>
        </inkml:traceGroup>
        <inkml:traceGroup>
          <inkml:annotationXML>
            <emma:emma xmlns:emma="http://www.w3.org/2003/04/emma" version="1.0">
              <emma:interpretation id="{E9CA7D14-BE45-4056-8110-A0E51DC4E694}" emma:medium="tactile" emma:mode="ink">
                <msink:context xmlns:msink="http://schemas.microsoft.com/ink/2010/main" type="inkWord" rotatedBoundingBox="11995,5653 15830,5328 15888,6015 12053,6340"/>
              </emma:interpretation>
            </emma:emma>
          </inkml:annotationXML>
          <inkml:trace contextRef="#ctx0" brushRef="#br0" timeOffset="-19705.3">11258 5082 183 0,'0'0'219'16,"0"0"-15"-16,0 0-6 0,-5 24-17 0,1-10-4 15,-2 0-7-15,2-1-9 0,-1 8-3 0,3 1-12 16,-1 3-8-16,0-4-3 0,5 4-4 0,-2 7-7 16,1-8-8-16,2 1-6 0,-1-3-9 0,3 2-5 15,1 0-10-15,-1-2-6 0,-2 2-7 0,2-3-7 16,0-1-4-16,-1 1-7 0,1 0-4 0,-2-7-1 15,1 1-5-15,-3 2-5 0,3-5-9 0,-3 0-8 16,3-2-21-16,-3-1-22 0,1 0-20 0,-2-9-28 0,1 13-28 16,-1-13-32-16,0 13-29 0,0-13-21 0,0 0-11 15,4 7-23-15,-4-7-176 0,0 0-419 0,0 0 185 16</inkml:trace>
          <inkml:trace contextRef="#ctx0" brushRef="#br0" timeOffset="-19408.82">11557 5419 89 0,'0'0'211'0,"0"0"-19"0,0 0-17 0,0 0-10 16,0 0-1-16,0 0-6 0,0 0-1 0,-22 21-6 16,13-11-6-16,-3 2-7 0,-5 3-5 0,3 0-2 15,-2-1-6-15,-1 5-7 0,0-3-4 0,-1 0-3 16,-1 1-7-16,4-2-9 0,0 1-8 0,2 0-3 15,-2 1-10-15,4-7-3 0,3 3-12 0,-1-2 0 16,3 1-10-16,-1-5-4 0,2 2-3 0,3 0-4 16,-1-1-2-16,3-8-6 0,-3 14 0 0,3-14 0 15,3 12-7-15,2-6 5 0,0 3-2 0,3-5-3 0,4-2-3 16,3 1-3-16,2-3-9 0,0-3-23 0,2 3-23 16,4-3-25-16,1 0-36 0,-1-3-38 15,3 0-43-15,-2-1-38 0,-3-4-250 0,1 0-506 16,2-1 223-16</inkml:trace>
          <inkml:trace contextRef="#ctx0" brushRef="#br0" timeOffset="-19141.42">11863 5403 247 0,'0'0'266'0,"0"0"-17"0,0 0-25 0,0 0-9 15,0 0-12-15,-35 16-16 0,26-7-13 0,1 0-4 16,0 3-15-16,-3 1-8 0,4-2-13 0,-3 2-6 16,4 0-9-16,-1-1-11 0,1 2-9 0,1-1-13 15,-1 2-9-15,4-2 1 0,-1-1-11 0,2 0-9 16,1 1-3-16,0-2-2 0,1 1-9 0,2-2-3 16,-2-4-17-16,2 4-16 0,1-1-23 0,1-3-24 15,1 0-26-15,2 0-25 0,1-2-31 0,2-2-31 16,-2 1-21-16,3-3-40 0,3-4-212 0,-1-1-461 15,1-1 205-15</inkml:trace>
          <inkml:trace contextRef="#ctx0" brushRef="#br0" timeOffset="-18664.41">12111 5505 174 0,'0'0'245'15,"0"0"-24"-15,0 0-21 0,0 0-21 0,0 0-12 16,0 0-12-16,0 0-9 0,7 15-8 0,-7-15-9 15,-1 12-3-15,1-12-13 0,-4 17-9 0,4-17-10 0,-2 17-7 16,1-8-5-16,1-9-9 0,-2 15-5 0,2-15-7 16,-2 15-5-16,2-15-8 0,0 10-3 15,0-10-3-15,0 10-5 0,0-10-3 0,0 0-3 0,-1 11-4 16,1-11-2-16,0 0-1 0,0 0-1 0,0 0 2 16,0 0-6-16,0 0-7 0,8 3-6 0,-8-3 2 15,0 0-11-15,17-15-9 0,-8 6-10 0,3 1-2 16,-3-5-1-16,1 2-2 0,7-4 2 0,-1 0 0 15,-2 0 1-15,1-1 3 0,2 4 1 0,-4 1 2 16,-1-2 5-16,-2 4 15 0,-2-1 11 0,-2 4 7 16,4 1 6-16,-5-1-3 0,-5 6-1 0,8-7-1 15,-8 7-2-15,7-6-5 0,-7 6 0 0,0 0 3 16,0 0-3-16,0 0 3 0,17 9 0 0,-14-1 2 16,-3-8 1-16,5 13 6 0,-5-3-10 0,2-1-2 15,-2 4 3-15,0-1-2 0,1-1-1 0,-1 3 0 16,1-1 1-16,2 0-3 0,-3-1-3 0,1 1 6 15,0-3-7-15,2 1-16 0,-2-2-9 0,-1-9-24 0,2 16-24 16,-1-10-21-16,-1-6-24 0,0 9-19 0,0-9-26 16,0 0-17-16,3 10-46 0,-3-10-152 15,0 0-401-15,0 0 179 0</inkml:trace>
          <inkml:trace contextRef="#ctx0" brushRef="#br0" timeOffset="-18458.38">12687 5140 201 0,'18'1'196'0,"-9"1"-5"16,-2 6-25-16,0-3-3 0,3 6-12 0,-3 1-1 16,0 4-3-16,0 4-4 0,0 0-9 0,-3 2 2 15,4 1-5-15,-5 0-8 0,1 0-7 0,-4-1-6 16,-2 3-9-16,0-3-7 0,0-2-9 0,-4 1-8 15,-1 1-3-15,-2-6-9 0,-1 5-4 0,1-6-4 16,-3 3-10-16,-3-2-11 0,4 2-20 0,-4-2-28 16,1-7-32-16,-3 3-33 0,-3-3-33 0,5-3-45 15,2 1-40-15,0 0-202 0,-2-4-429 0,7 0 190 0</inkml:trace>
          <inkml:trace contextRef="#ctx0" brushRef="#br0" timeOffset="-17699.53">13075 5445 168 0,'0'0'171'0,"0"0"-13"0,0 0-11 15,0 0-7-15,0 0-5 0,0 0-8 0,0 0-2 16,0 0-6-16,0 0-7 0,0 0-9 0,0 0-6 15,0 0-7-15,0 0-6 0,0 0-5 0,0 0-2 0,0 0-5 16,0 0-2-16,8-4-9 0,-8 4-4 0,0 0-4 16,0 0-1-16,21 0-7 0,-21 0-5 15,18-1-4-15,-4 1-2 0,3 0-3 0,6 0-2 16,-1 0-7-16,1 0 0 0,5-3 0 0,7 6-3 0,-9-6-1 16,9 6-5-16,1-3-1 0,-7-3 3 0,8 2-6 15,-1 0 2-15,-7 0-2 0,-3-2-1 0,12 1 0 16,-2 0-1-16,2 0-3 0,-3 0 7 0,-10 0-7 15,4-2 0-15,-5 4 0 0,0-3-4 0,0-2 2 16,2 4 2-16,-9-3 0 0,0 2-3 0,-1 0 3 16,-1 0-1-16,-2 0 1 0,2 1-1 0,-3 0-3 15,-5-2 2-15,4 2 9 0,-11 1-4 0,13-6 2 16,-6 4 4-16,-7 2 4 0,10-4 3 0,-10 4-3 16,9-3-6-16,-9 3 4 0,0 0-2 0,9-2-2 15,-9 2-2-15,0 0-4 0,8-8-2 0,-8 8-12 16,0 0-16-16,0 0-20 0,4-7-22 0,-4 7-30 15,0 0-40-15,4-10-43 0,-4 10-214 0,0 0-426 16,0-14 188-16</inkml:trace>
          <inkml:trace contextRef="#ctx0" brushRef="#br0" timeOffset="-17354.74">13861 5205 244 0,'-10'-6'246'0,"10"6"-22"0,0 0-15 0,0 0-17 0,0 0-15 16,0 0-9-16,-7-4-17 0,7 4-10 0,0 0-14 16,0 0-12-16,0 0-11 0,0 0-9 0,0 0-15 15,0 0-7-15,0 0-10 0,0 0-1 0,0 0-11 16,0 0-6-16,0 0-4 0,0 0-3 0,0 0-1 15,0 0-6-15,27 16 1 0,-23-11-5 0,5-1-2 16,-1 5 2-16,1-4-1 0,3 4-1 0,-2 1 3 16,-2-2-2-16,3 1 0 0,-2 1-6 0,1-3-2 15,2 1 2-15,-2 0 4 0,-2 1-8 0,1 3 0 16,2-4-2-16,-6 2-1 0,2 0-1 0,-2 0 1 16,-1-5 1-16,1 6 1 0,-2-4 4 0,-1 2 0 15,0-3 2-15,-2-6-2 0,-3 17 2 0,-1-9-1 0,-1 2-3 16,-2-4 2-16,-1 3-3 0,-2-1-7 15,-2-2-16-15,2 3-24 0,-3-3-27 0,2 0-32 16,-2 1-30-16,3-4-31 0,2 1-36 0,-1-2-34 16,9-2-190-16,-15 4-446 0,15-4 197 0</inkml:trace>
          <inkml:trace contextRef="#ctx0" brushRef="#br0" timeOffset="-16922.45">14296 5324 38 0,'0'0'227'0,"0"0"-19"0,0 0-16 16,0 0-14-16,0 0-13 0,0 0-10 0,-15 28-9 15,15-21-11-15,0-7-10 0,0 14-7 0,0-14-13 16,0 14-6-16,4-6-2 0,0-1-5 0,-1 0-2 15,2-1-8-15,0 1-3 0,3-1-5 0,3 1-7 16,0-2-3-16,3 1-5 0,0-2-9 0,0 0-3 16,2 0-1-16,0-3-5 0,-1 1-4 0,9-1-7 15,-7-1-1-15,0 0-1 0,0-1-7 0,-1-2 3 16,1 1-4-16,3-2-1 0,-4-1-5 0,0-1 0 0,-2 0 1 16,1-1-2-16,-4 0-1 0,2-5-1 0,-5 3 0 15,3 0-1-15,-2-1-1 0,-3-4 0 16,1 5-1-16,-3-3 1 0,-3 3-1 0,-1-2-2 0,0 11 1 15,-10-23-3-15,3 13-3 0,-5-1 1 0,-5-1 0 16,-1 3 0-16,-3 1 3 0,0 2-8 0,-1 2 0 16,0-1 3-16,0 3-2 0,3 2 1 0,1 2-4 15,1-2-5-15,0 2-15 0,1 3-10 0,2-2-16 16,2 4-23-16,-2-1-18 0,6 0-19 0,1-1-18 16,2 1-32-16,5-6-29 0,-5 9-189 0,5-9-408 15,0 0 181-15</inkml:trace>
          <inkml:trace contextRef="#ctx0" brushRef="#br0" timeOffset="-16580.1">14663 5303 109 0,'0'0'199'0,"0"0"-13"0,0 0-17 16,3 11-14-16,-3-11-13 0,2 11-8 0,1-5-8 15,-3-6-5-15,4 13-8 0,1-5-5 0,-3-1-4 16,1 1 0-16,3 0-5 0,-4-1 3 0,5 1-5 0,5 0-3 16,-6-3-4-16,6 1-1 0,1-1-5 15,1 2-1-15,-1-1-7 0,4-2-2 0,-1-1-5 16,0-1 0-16,2-1-5 0,-1 2-5 0,7-3-5 0,-1-4 6 16,1 2-8-16,-1-1 2 0,-3-1 6 0,2-1-3 15,-5-2 10-15,-1 1 1 0,2-3-6 0,-5 0-4 16,-2 0 2-16,-1 0-5 0,-3-5-2 0,0 3-7 15,-4-1-9-15,-3 0 3 0,-3-1-14 0,-2 2-8 16,-3-1-12-16,-2 4-14 0,-2 1-18 0,-2 1-19 16,-2 1-29-16,-5 0-27 0,0 7-31 0,3 0-37 15,-7 3-41-15,4-1-36 0,-6 4-228 0,2-2-513 16,-1 3 228-16</inkml:trace>
        </inkml:traceGroup>
      </inkml:traceGroup>
    </inkml:traceGroup>
    <inkml:traceGroup>
      <inkml:annotationXML>
        <emma:emma xmlns:emma="http://www.w3.org/2003/04/emma" version="1.0">
          <emma:interpretation id="{C2C0FB3A-85C7-41FE-84F4-4F083680943F}" emma:medium="tactile" emma:mode="ink">
            <msink:context xmlns:msink="http://schemas.microsoft.com/ink/2010/main" type="paragraph" rotatedBoundingBox="5749,7660 7227,7592 7253,8141 5775,820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6AB5C24-FF58-40D6-9ADE-FA2AA9D08518}" emma:medium="tactile" emma:mode="ink">
              <msink:context xmlns:msink="http://schemas.microsoft.com/ink/2010/main" type="line" rotatedBoundingBox="5749,7660 7227,7592 7253,8141 5775,8209"/>
            </emma:interpretation>
          </emma:emma>
        </inkml:annotationXML>
        <inkml:traceGroup>
          <inkml:annotationXML>
            <emma:emma xmlns:emma="http://www.w3.org/2003/04/emma" version="1.0">
              <emma:interpretation id="{597C96F6-DB61-40CC-972F-34D96AD598FE}" emma:medium="tactile" emma:mode="ink">
                <msink:context xmlns:msink="http://schemas.microsoft.com/ink/2010/main" type="inkWord" rotatedBoundingBox="5749,7660 7227,7592 7253,8141 5775,8209"/>
              </emma:interpretation>
            </emma:emma>
          </inkml:annotationXML>
          <inkml:trace contextRef="#ctx0" brushRef="#br0" timeOffset="-26202.64">5004 7092 81 0,'0'0'196'0,"0"0"-4"0,0 0-5 0,6 25-8 15,-4-14-7-15,0-1-3 0,0 5-7 0,-2-3-6 16,0 4-8-16,0-1-5 0,0 3-3 0,0 0-16 0,0 1-8 16,0 0-13-16,-4-4-4 0,2 0-10 15,2 7-9-15,0-7-7 0,-4 0-5 0,3-1-9 16,0-1-5-16,0 2-6 0,-3-2-3 0,2 0-3 0,0-1-4 15,4-3-16-15,-6 0-10 0,2 0-17 0,2-9-17 16,-4 15-17-16,4-15-18 0,-1 12-16 0,-3-8-17 16,4-4-17-16,0 0-8 0,4 13-19 0,-4-13-14 15,0 0-33-15,0 0-157 0,0 0-366 0,26-17 162 16</inkml:trace>
          <inkml:trace contextRef="#ctx0" brushRef="#br0" timeOffset="-25886.26">5337 7209 147 0,'0'0'222'0,"0"0"-13"15,4-9-19-15,-4 9-20 0,0 0-16 0,0 0-13 0,0 0-8 16,-18 17-7-16,10-12-5 0,-5 6-3 0,1 1-5 16,-5 2-1-16,3 2-7 0,-3 0-5 0,0-1-9 15,-4 6-1-15,4-5-9 0,1-1-4 0,0 3-5 16,3-1-1-16,-4 1-6 0,3-3-6 0,5-3-2 15,-2 0-6-15,2 0-4 0,3-3-5 0,1 3-5 16,1-5-2-16,-2 3-2 0,0 1-2 0,6-2-4 16,-5-2-4-16,5-7-4 0,-4 12 2 0,4-12-3 15,4 12 0-15,-4-12-5 0,6 8 2 0,-6-8 0 16,11 10-1-16,-7-7 0 0,5 0 3 0,-3 0-6 16,5-2 3-16,-11-1-6 0,22 4-1 0,-14-6-18 15,4 2-21-15,1 0-22 0,4-3-22 0,-2 2-24 16,0-1-22-16,0-4-20 0,1 4-29 0,-2-4-28 0,2 0-210 15,0-2-441-15,3-1 196 0</inkml:trace>
          <inkml:trace contextRef="#ctx0" brushRef="#br0" timeOffset="-25618.72">5664 7278 124 0,'-14'0'236'15,"14"0"-14"-15,-17 1-11 0,17-1-17 0,-20 6-10 16,8 0-12-16,-2-1-9 0,2 2-11 0,0 2-7 16,2 2-8-16,-3-3-5 0,0 4-5 0,1-2-10 15,0 3-9-15,0-3-8 0,2 3-6 0,1-2-8 16,1 0-11-16,0 0-11 0,0-1-4 0,2 1-4 16,3-1-5-16,1 0-6 0,-1 1-6 0,3-11-4 15,-1 16 0-15,-2-9-4 0,3-7-15 0,7 16-15 16,-7-16-22-16,5 8-19 0,0-2-26 0,-5-6-31 15,12 7-22-15,-6-3-21 0,5-3-15 0,-11-1-43 16,22-5-198-16,-10 1-429 0,1 0 189 0</inkml:trace>
          <inkml:trace contextRef="#ctx0" brushRef="#br0" timeOffset="-25172.69">5756 7383 37 0,'0'0'255'0,"0"0"-17"0,0 0-22 0,0 0-22 15,0 0-22-15,0 0-13 0,0 0-9 0,0 0-9 16,11 12-4-16,-11-12-9 0,0 0-9 0,-1 18-4 16,1-18-11-16,-3 12-10 0,3-12-6 0,-4 13-11 15,2-4-1-15,2-9-13 0,-3 10-1 0,3-10-10 16,-1 9 1-16,1-9-10 0,0 0-4 0,-3 14 0 16,3-14-7-16,0 0-7 0,-1 9-3 0,1-9 1 15,0 0-6-15,0 0-6 0,0 0 0 0,0 0-8 16,0 0-5-16,0 0-10 0,0 0-4 0,0 0-4 15,27-14-11-15,-19 5-3 0,1 1-5 0,-1-3-12 16,3 2 10-16,-1-1 2 0,-1 1 1 0,2-3 3 16,-3 3 4-16,5 0 4 0,-5-1 7 0,1 1 16 15,-3 3 7-15,-2 0 13 0,4 1 12 0,-8 5 8 0,9-10 6 16,-2 7 9-16,-7 3 5 0,8-9-1 16,-8 9 3-16,3-4-6 0,-3 4-6 0,0 0-3 15,8-5-7-15,-8 5 0 0,0 0 0 0,0 0 0 0,0 0 3 16,0 0 0-16,15 9 1 0,-15-9-1 0,6 12-2 15,-1-6 4-15,-2 0-1 0,1 3-4 16,1-3-2-16,3 4-3 0,-5-1-5 0,2 0 1 0,1 0-4 16,0 1-3-16,0-1 0 0,-1 2-6 0,-1-4-25 15,-1 2-13-15,1-3-20 0,0 1-26 0,-4-7-25 16,2 14-20-16,-2-14-21 0,3 9-18 0,-3-9-16 16,0 0-24-16,4 4-18 0,-4-4-199 0,0 0-446 15,0 0 197-15</inkml:trace>
          <inkml:trace contextRef="#ctx0" brushRef="#br0" timeOffset="-24958.14">6286 7199 75 0,'6'-4'269'0,"3"-1"-14"0,-1 1-9 0,-8 4-12 16,19 0-15-16,-10 0-14 0,3 3-15 15,-3 3-9-15,4-1-9 0,-1 4-16 0,-2-1-7 16,2 2-13-16,-5 1-12 0,3 2-7 0,2 5-11 0,-5-6-5 15,-1 4-15-15,1-1-12 0,-5 4-2 0,-4 2-8 16,2 0-9-16,-7 1-14 0,1-1-24 0,-8 6-30 16,-1-7-30-16,-5 3-38 0,-1-4-35 0,-4 3-36 15,4-3-47-15,2-4-258 0,-5-4-495 0,6 1 219 16</inkml:trace>
        </inkml:traceGroup>
      </inkml:traceGroup>
    </inkml:traceGroup>
    <inkml:traceGroup>
      <inkml:annotationXML>
        <emma:emma xmlns:emma="http://www.w3.org/2003/04/emma" version="1.0">
          <emma:interpretation id="{C4572F78-3F90-4559-8112-769CA7BB4E92}" emma:medium="tactile" emma:mode="ink">
            <msink:context xmlns:msink="http://schemas.microsoft.com/ink/2010/main" type="paragraph" rotatedBoundingBox="1807,9578 7671,9177 7738,10151 1873,105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1DF858-B050-4E5D-AA74-CC9F50E80BD2}" emma:medium="tactile" emma:mode="ink">
              <msink:context xmlns:msink="http://schemas.microsoft.com/ink/2010/main" type="line" rotatedBoundingBox="1807,9578 7671,9177 7738,10151 1873,10552"/>
            </emma:interpretation>
          </emma:emma>
        </inkml:annotationXML>
        <inkml:traceGroup>
          <inkml:annotationXML>
            <emma:emma xmlns:emma="http://www.w3.org/2003/04/emma" version="1.0">
              <emma:interpretation id="{31263106-5BC5-43B8-B387-03B27C7322CC}" emma:medium="tactile" emma:mode="ink">
                <msink:context xmlns:msink="http://schemas.microsoft.com/ink/2010/main" type="inkWord" rotatedBoundingBox="1825,9849 3484,9736 3532,10439 1873,10552"/>
              </emma:interpretation>
            </emma:emma>
          </inkml:annotationXML>
          <inkml:trace contextRef="#ctx0" brushRef="#br0" timeOffset="-6860.51">1183 9352 85 0,'0'0'162'0,"0"0"-10"0,0 0 0 0,0 0-6 16,1-12-7-16,-1 12-5 0,0 0-1 0,0 0-8 15,0 0-2-15,0 0-13 0,0 0-9 0,0 0-13 16,0 0-5-16,0 0-1 0,0 0 0 0,0 0-1 0,0 0-1 15,0 0 1-15,-9 40-5 0,5-26 0 0,-1 5-5 16,-2 0-4-16,-1 2-6 0,4 1-6 16,-5-1-5-16,3 1-2 0,-1-1-8 0,1 3 2 0,-2-4-7 15,5-3-4-15,-1-1 2 0,-1-1-5 0,2-3-6 16,0 3 2-16,0-3-3 0,-1 1-2 0,0-6-2 16,1-1-2-16,3-6-2 0,-3 9 1 0,3-9-3 15,-2 8 2-15,2-8-1 0,0 0 0 0,0 0-1 16,-4 11-2-16,4-11-2 0,0 0 4 0,0 0-6 15,0 0 1-15,0 0-6 0,0 0-4 0,0 0-8 0,6-34-6 16,-1 20-9-16,1-4-10 0,0 0 0 16,3-4-2-16,2 3 2 0,-3-1-6 0,3-2 2 15,2-6 1-15,1 7 7 0,-1-2 0 0,-1 5 2 16,0-2 4-16,3 0 2 0,-1 1 5 0,0 0 0 0,3 4 1 16,-1-4-2-16,-1 4 2 0,1 2 8 15,-3 2 0-15,0 0-1 0,0 1 4 0,0 1 2 16,0 0 3-16,-3 2 4 0,-1 1 1 0,-1 4 2 0,-2-2 3 15,-6 4-4-15,16 0 9 0,-16 0 0 0,11 4 12 16,-4 2 4-16,-3 1 8 0,2 4 0 0,-3 3 10 16,1-1-4-16,-4 8-2 0,-1 0 0 0,-3-2-1 15,1 4 1-15,-1-4-5 0,0 3 0 0,0-1-5 16,0 0 1-16,-1-1-6 0,3-2-1 0,-4-6-2 16,1 10-2-16,0-8-1 0,1-1-3 0,3 1 0 15,-3-1-3-15,3-1 1 0,-2 1-3 0,0-4 1 16,2-2-20-16,1-7-15 0,-1 16-16 0,1-9-23 15,0-7-16-15,-3 14-25 0,3-14-14 0,0 13-32 16,0-13-27-16,4 8-38 0,-4-8-157 0,0 0-403 16,7 6 179-16</inkml:trace>
          <inkml:trace contextRef="#ctx0" brushRef="#br0" timeOffset="-6553.12">1621 9502 84 0,'0'0'244'0,"0"0"-25"0,0 0-21 0,0 0-23 0,0 0-17 16,5-6-16-16,-5 6-12 0,0 0-7 0,0 0-5 16,0 0-6-16,19 3-5 0,-19-3-6 0,15 1-3 15,-15-1-6-15,17 2-3 0,-5 1-4 16,1-6-9-16,-3 6-1 0,3-2-5 0,-1-1-7 0,4-1-4 15,-2 1-5-15,2-3-6 0,1 3-3 0,0 0-2 16,-5-2-7-16,2-2-1 0,2 4-6 0,-3 0-2 16,1-2-3-16,-5 2-2 0,-9 0-5 0,21 0-11 15,-13 0-18-15,-8 0-15 0,12-4-16 0,-12 4-19 16,11 0-22-16,-11 0-20 0,0 0-17 0,0 0-23 16,0 0-28-16,10 4-201 0,-10-4-404 0,0 0 180 0</inkml:trace>
          <inkml:trace contextRef="#ctx0" brushRef="#br0" timeOffset="-5730.27">2319 9463 160 0,'0'0'248'0,"0"0"-16"16,9-15-15-16,-9 15-19 0,6-13-11 15,0 5-17-15,-2-2-11 0,3 1-10 0,0-5-14 0,1 2-8 16,-2 0-12-16,2-3-8 0,-1 3-11 0,1-3-10 16,2-2-3-16,-3 3-9 0,0 2-7 0,1-3-4 15,-3 3-8-15,-1 1-7 0,2 0-3 0,-1 2-6 16,-1 3-3-16,1-1-4 0,-5 7 1 0,7-14-5 15,-7 14-3-15,2-6-2 0,-2 6-5 0,0 0-4 16,5-9-1-16,-5 9-5 0,0 0 3 0,0 0-5 0,0 0 4 16,0 0-5-16,0 0 0 0,-7 32 4 15,1-19 5-15,2 2 3 0,2 4 6 0,-5 5-1 16,2-1 3-16,-2-2 6 0,2 0-5 0,1 2-2 0,-2 9-3 16,1-11 1-16,1 0-5 0,1 1 2 15,-1 0-4-15,3-4 0 0,-3-3 0 0,1 1-1 16,2-3-4-16,-2 1 4 0,1 3-4 0,-2-5-13 15,2 1-21-15,-1-3-24 0,1 3-22 0,1-5-21 0,-2 4-31 16,1 1-35-16,2-13-38 0,-4 11-43 0,2-4-186 16,2-7-459-16,0 0 203 0</inkml:trace>
          <inkml:trace contextRef="#ctx0" brushRef="#br0" timeOffset="-5487.1">2719 9569 199 0,'0'0'244'16,"0"0"-9"-16,5 8-14 0,-5-8-11 0,3 11-8 16,-3-3-16-16,0-8-15 0,-6 20-12 0,4-4-14 15,-3-1-11-15,-6 2-14 0,1-1-12 0,-2 5-10 16,0-4-13-16,-1 0-23 0,0 3-23 0,-1-4-31 15,0 3-27-15,-3 1-29 0,3-4-34 0,0 1-38 16,5-6-29-16,-1-1-37 0,3 1-151 0,-3-4-366 0,8-2 162 16</inkml:trace>
          <inkml:trace contextRef="#ctx0" brushRef="#br0" timeOffset="-6294.11">1632 9748 145 0,'0'0'236'15,"17"-2"-12"-15,-6-1-19 0,1 0-16 16,1-3-11-16,0 0-16 0,6 2-16 0,-4 0-12 0,0 1-14 16,-1-1-10-16,-1 2-11 0,1 1-12 0,-1-2-5 15,-4 0-13-15,-9 3-9 0,19-2-19 0,-13-2-21 16,-6 4-24-16,13 3-19 0,-13-3-13 0,9 3-28 16,-9-3-27-16,0 0-29 0,9 1-31 0,-9-1-152 15,0 0-329-15,0 0 145 0</inkml:trace>
        </inkml:traceGroup>
        <inkml:traceGroup>
          <inkml:annotationXML>
            <emma:emma xmlns:emma="http://www.w3.org/2003/04/emma" version="1.0">
              <emma:interpretation id="{A9143A1F-1794-48BC-A942-0938F5327D16}" emma:medium="tactile" emma:mode="ink">
                <msink:context xmlns:msink="http://schemas.microsoft.com/ink/2010/main" type="inkWord" rotatedBoundingBox="4587,9388 7671,9177 7722,9925 4638,10136"/>
              </emma:interpretation>
            </emma:emma>
          </inkml:annotationXML>
          <inkml:trace contextRef="#ctx0" brushRef="#br0" timeOffset="-2950.22">3869 8817 19 0,'0'0'201'0,"0"0"-20"0,0 0-17 0,0 0-1 16,0 0-6-16,0 0-4 0,0 0-2 0,0 0 2 16,-8 42-5-16,8-23-10 0,-2 6 3 0,-2-1-5 15,-1 7-7-15,2 2-4 0,-1 0-12 0,1-4-6 16,-1 2-7-16,3 2-7 0,-3-9-12 0,3-1 0 0,1-1-9 16,0 0-7-16,1 0-3 0,-1-3-10 15,3 2-2-15,-2-3-4 0,0-3-3 0,1 0-7 16,2-1-1-16,0-1-6 0,-3 0-1 0,0-1-4 0,1-2 1 15,3-4-12-15,0 5-16 0,-5-3-14 0,0-8-17 16,7 10-17-16,-5-3-12 0,-2-7-14 0,7 8-13 16,-7-8-15-16,8 8-10 0,-8-8-15 0,9 0-19 15,-9 0-14-15,0 0-16 0,21-6-31 0,-14 0-112 16,1 0-348-16,3-5 155 0</inkml:trace>
          <inkml:trace contextRef="#ctx0" brushRef="#br0" timeOffset="-2650.14">4169 9177 192 0,'6'-8'204'15,"-6"8"-10"-15,0 0-13 0,0 0-9 0,0 0-17 16,0 0-13-16,0 0-3 0,0 0-1 0,0 0-4 0,-30 21-4 16,17-11-5-16,-3 7-1 0,-3-1-3 15,-8 3-6-15,1 3-5 0,9-5-9 0,-1 2-2 16,0-2-7-16,-3 1-7 0,3 1-7 0,4-3-5 0,-1 3-8 15,2-3-8-15,4-2-4 0,1-2-4 0,-1 1-3 16,6 0-4-16,-2 0-6 0,1-6 3 0,4 2-9 16,0-9-4-16,2 16 0 0,1-10-1 0,2 3-5 15,3-6-1-15,1 2-2 0,3-2-2 0,4-3-4 16,-3 4-1-16,4-3-23 0,0-2-17 0,-3-2-13 16,10-1-22-16,-9 2-19 0,2-4-26 0,-2 2-16 15,2-1-15-15,0-1-17 0,4-6-28 0,-2 3-18 16,0-2-185-16,-2 0-420 0,0-4 186 0</inkml:trace>
          <inkml:trace contextRef="#ctx0" brushRef="#br0" timeOffset="-2370.12">4508 9128 29 0,'0'0'241'0,"0"0"-16"15,0 0-11-15,0 0-11 0,0 0-13 0,0 0-6 0,-39 16-3 16,29-6-12-16,-7 5-4 0,0-3-5 0,2 5-8 16,0 0-10-16,0 1-7 0,1-2-2 0,0 2-15 15,2 0-11-15,1-2-6 0,2 1-10 0,1 2-5 16,2-7-7-16,1 3-8 0,-1-2-10 0,5 0-3 16,-3 2-8-16,4 0-5 0,0-2 0 0,0 1-5 15,1-1-3-15,2-1-11 0,2 0-14 0,-1-2-23 16,4 1-26-16,-3-5-23 0,3 0-27 0,-1 0-22 15,2-2-30-15,0-1-26 0,1 0-39 0,6-3-45 16,-2 0-167-16,2-4-448 0,1-1 198 0</inkml:trace>
          <inkml:trace contextRef="#ctx0" brushRef="#br0" timeOffset="-1859.18">4707 9300 192 0,'0'0'200'0,"0"0"-20"0,0 0-12 15,0 0-10-15,0 0-4 0,0 0-6 16,0 0-6-16,0 0 3 0,0 0-2 0,11 16-2 0,-11-16-5 16,0 15-1-16,0-8-7 0,0-7-4 0,-4 17-9 15,2-8-5-15,0 1-10 0,0-1-1 0,2-9-13 16,-1 16-7-16,-3-8-6 0,4-8-8 0,-2 13-8 15,2-13-3-15,-4 10-4 0,4-10-8 0,0 11-2 16,0-11-3-16,0 0-3 0,-6 11-5 0,6-11-3 16,0 0-2-16,-1 7-4 0,1-7-1 0,0 0-12 15,0 0-13-15,0 0-9 0,0 0-7 0,0 0-7 16,17-21-6-16,-9 12-12 0,1-3-3 0,0 2-8 16,2-5 0-16,2-1 4 0,1 1-4 0,1-1 3 15,-1 2 8-15,-1 1 6 0,-3 2 2 0,1 1 3 16,1-1 8-16,-3 0 8 0,1 0 11 0,-1 5 6 15,-2 0 9-15,-2-1 6 0,-5 7 3 0,13-6-1 0,-6 2 4 16,-7 4-1-16,12-8 1 0,-12 8 3 0,10 0 6 16,-10 0 11-16,0 0-7 0,0 0 3 0,14 12 11 15,-11-8-3-15,0 2 2 0,-1 3-3 0,-2-9-3 16,2 17 3-16,-1-9-5 0,0 4-2 0,2-2-4 16,-3-2 0-16,0-8-4 0,0 20 2 0,0-10-4 15,1-4 1-15,-1-6-5 0,-1 16-2 0,1-16-16 16,1 12-14-16,-1-12-16 0,0 11-26 0,0-11-20 15,0 0-17-15,1 11-15 0,-1-11-16 0,0 0-25 16,0 0-23-16,0 0-27 0,0 0-38 0,0 0-147 16,0 0-414-16,0 0 184 0</inkml:trace>
          <inkml:trace contextRef="#ctx0" brushRef="#br0" timeOffset="-1603.03">5187 9069 232 0,'0'0'219'0,"5"-4"-17"0,-5 4-10 0,0 0-10 16,0 0-14-16,16 10-3 0,-11-5 3 0,0 4-10 15,3 2 0-15,-3 0-9 0,2 0-10 16,-1 8-5-16,4-1-10 0,-5 1-6 0,-3-1-6 0,4 1-12 16,-1 1-5-16,-4-6-10 0,2 1-6 0,-3 1-9 15,-3 4-9-15,3-4-4 0,-1-4-4 0,1 3-7 16,-5-3 0-16,-1 1-7 0,0-1-9 0,-2 2-19 15,-2-3-20-15,-1-3-25 0,-1 3-26 0,2-3-31 16,-2 1-33-16,3-3-29 0,0-1-37 0,-4-3-24 16,2 2-206-16,0-4-454 0,11 0 200 0</inkml:trace>
          <inkml:trace contextRef="#ctx0" brushRef="#br0" timeOffset="-1071.14">5657 9402 46 0,'-2'5'215'16,"2"-5"-8"-16,0 0-4 0,0 0-3 0,0 0-10 0,22 4-9 15,-22-4-7-15,24-2-11 0,-15 1-8 0,5 0-6 16,-1-3-14-16,0 3-6 0,3-4-7 0,-4 2-12 15,3 1-12-15,-1-2-8 0,1 2-11 0,-2-1-5 16,0 0-7-16,-2-1-9 0,-1 2-7 0,3-1-19 16,-5 2-25-16,3-1-26 0,-11 2-34 0,17-2-23 15,-7 1-25-15,-10 1-34 0,20-3-34 0,-11 2-45 16,-9 1-148-16,19-6-391 0,-9 6 173 0</inkml:trace>
          <inkml:trace contextRef="#ctx0" brushRef="#br0" timeOffset="-1284.14">5725 9148 39 0,'0'0'244'16,"0"0"-12"-16,17 0-10 0,-17 0-16 0,14 2-9 15,-14-2-9-15,17 3-7 0,-7-3-11 0,0 1-5 16,2 0-1-16,1-1-10 0,0 4-8 0,4-3-11 15,0 2-8-15,-2-3-11 0,-6 1-7 0,7 0-13 16,-2 0-10-16,3-1-5 0,-5 3-8 0,3-1-11 16,-2-4-2-16,-2 2-6 0,-11 0-5 0,23 2-6 15,-11-4-4-15,-4 4-4 0,-8-2-8 0,17 0-13 16,-9 4-22-16,-8-4-20 0,8 0-16 0,-8 0-21 16,8 3-21-16,-8-3-21 0,0 0-21 0,0 0-38 15,0 0-33-15,-21 13-38 0,5-7-171 0,-1-3-442 0,0 5 196 16</inkml:trace>
          <inkml:trace contextRef="#ctx0" brushRef="#br0" timeOffset="-343.05">6573 9047 98 0,'-11'4'233'0,"-1"3"-21"0,2 0-18 0,-1 0-16 0,4 1-18 16,-4-2-13-16,6 0-16 0,-2 2-15 0,1-1-12 16,1 0-8-16,-1 1-8 0,1-2-7 0,1 0-8 15,4-6-8-15,-5 13-6 0,2-7-7 0,3-6-4 16,0 11-5-16,0-11-3 0,0 0-3 0,10 14-5 16,-8-11-2-16,-2-3-2 0,15 6-3 0,-8-3-2 15,-7-3-1-15,17 4-7 0,-9-2 3 0,8-2-3 16,-3 0-3-16,-1 0 0 0,-1-2 1 0,5 2-3 15,-4-2-3-15,2 1-2 0,-14 1 4 0,20 0-3 16,-11-1 0-16,-9 1-1 0,20 0 0 0,-14 0 1 16,-6 0-4-16,13 1 2 0,-13-1-1 0,12 1 1 15,-12-1 0-15,11 6 2 0,-11-6 2 0,6 6 2 16,-6-6 7-16,5 10 0 0,-5-10 9 0,4 10 6 16,-2-4-1-16,-2-6 2 0,-2 12 6 0,2-12-1 0,-2 16 3 15,0-7 0-15,0-2 2 0,-1 1-1 0,3-8 4 16,-12 18-6-16,1-11-7 0,0 2-1 0,-1-3-1 15,-1 3-4-15,0-2-9 0,-3 0-17 16,2 0-22-16,-3-1-27 0,3 0-26 0,-7 1-36 0,0-1-41 16,4-3-41-16,-4 3-67 0,-1-4-137 0,0 0-428 15,1 0 189-15</inkml:trace>
          <inkml:trace contextRef="#ctx0" brushRef="#br0" timeOffset="-768.54">6573 9018 190 0,'0'0'239'16,"14"0"-11"-16,-14 0-15 0,18 0-11 0,-7 0-10 0,3 1-9 16,0-1-9-16,2-1-9 0,-1 1-11 0,2-2-13 15,0 2-12-15,0 0-11 0,1-2-14 0,-1 1-8 16,0-1-11-16,0 1-8 0,0-2-4 0,-3 3-10 16,1-1-6-16,-2-2-13 0,-2 1-19 0,-3 2-20 15,-8 0-23-15,16-1-27 0,-16 1-28 0,12-5-36 16,-12 5-37-16,10-4-49 0,-10 4-201 0,0 0-428 15,0-10 190-15</inkml:trace>
        </inkml:traceGroup>
      </inkml:traceGroup>
    </inkml:traceGroup>
    <inkml:traceGroup>
      <inkml:annotationXML>
        <emma:emma xmlns:emma="http://www.w3.org/2003/04/emma" version="1.0">
          <emma:interpretation id="{DE4F07EB-2031-456E-A400-B169BC47E5FE}" emma:medium="tactile" emma:mode="ink">
            <msink:context xmlns:msink="http://schemas.microsoft.com/ink/2010/main" type="paragraph" rotatedBoundingBox="2302,11081 2362,11081 2362,11998 2302,119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D860BDF-E9E1-4E91-BA8E-B14568D7EB4B}" emma:medium="tactile" emma:mode="ink">
              <msink:context xmlns:msink="http://schemas.microsoft.com/ink/2010/main" type="inkBullet" rotatedBoundingBox="2301,11998 2332,11080 2375,11082 2345,11999"/>
            </emma:interpretation>
          </emma:emma>
        </inkml:annotationXML>
        <inkml:trace contextRef="#ctx0" brushRef="#br0" timeOffset="1611.3">1546 11321 147 0,'0'0'270'0,"0"0"-19"0,-6 7-27 0,6-7-21 16,0 0-20-16,0 0-19 0,-7 10-18 0,7-10-12 15,0 0-15-15,0 10-15 0,0-10-18 0,0 0-25 16,0 14-21-16,0-14-25 0,-1 9-23 0,1-9-34 16,-3 19-26-16,3-13-25 0,0-6-38 0,-1 16-171 15,-4-9-325-15,-2 5 145 0</inkml:trace>
        <inkml:trace contextRef="#ctx0" brushRef="#br0" timeOffset="1383.91">1572 11050 42 0,'0'0'197'0,"0"0"-15"0,-4 13-15 0,4-13-15 16,0 0-11-16,0 0-11 0,-1 9-8 0,1-9-7 16,0 0-12-16,0 0-2 0,0 0-16 0,-3 14-1 15,3-14-12-15,0 0-8 0,-1 8-3 0,1-8-13 16,0 0 3-16,-1 14-10 0,1-14-10 0,0 0-19 15,-1 10-20-15,1-10-19 0,0 0-28 0,0 12-39 16,0-12-45-16,0 0-141 0,-4 9-303 0,4-9 134 16</inkml:trace>
        <inkml:trace contextRef="#ctx0" brushRef="#br0" timeOffset="1140.39">1576 10779 162 0,'-1'12'178'16,"1"-12"-7"-16,0 0-11 0,0 0-6 0,-1 9-14 16,1-9-4-16,0 0-15 0,0 0-3 0,1 12-12 15,-1-12-11-15,0 0-6 0,0 10-13 0,0-10-5 16,0 0-10-16,0 0-7 0,0 0-4 0,-3 14-2 0,3-14-8 15,0 0-18-15,0 9-17 0,0-9-23 0,-2 10-31 16,2-10-30-16,0 0-35 0,4 11-186 0,-4-11-324 16,0 0 143-16</inkml:trace>
        <inkml:trace contextRef="#ctx0" brushRef="#br0" timeOffset="887.14">1550 10514 65 0,'0'0'211'15,"0"0"-23"-15,0 0-5 0,0 0-10 0,0 0-19 16,1 11-13-16,-1-11-6 0,0 0-8 0,2 11-10 16,-2-11-11-16,0 0-9 0,2 9-13 0,-2-9-5 0,2 9-8 15,-2-9-7-15,1 8-6 0,-1-8-5 16,0 0-7-16,3 11-11 0,-3-11-15 0,0 9-25 15,0-9-21-15,1 9-19 0,-1-9-34 0,0 0-19 16,0 14-36-16,0-14-170 0,-5 12-328 0,5-12 145 16</inkml:trace>
      </inkml:traceGroup>
    </inkml:traceGroup>
    <inkml:traceGroup>
      <inkml:annotationXML>
        <emma:emma xmlns:emma="http://www.w3.org/2003/04/emma" version="1.0">
          <emma:interpretation id="{32E5CC74-9A81-4C81-8D07-D3CD6443C4E8}" emma:medium="tactile" emma:mode="ink">
            <msink:context xmlns:msink="http://schemas.microsoft.com/ink/2010/main" type="paragraph" rotatedBoundingBox="1839,13013 6647,12585 6683,12990 1875,134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80FC22-79C4-48DD-98D7-09B80193B835}" emma:medium="tactile" emma:mode="ink">
              <msink:context xmlns:msink="http://schemas.microsoft.com/ink/2010/main" type="line" rotatedBoundingBox="1839,13013 6647,12585 6683,12990 1875,13417"/>
            </emma:interpretation>
          </emma:emma>
        </inkml:annotationXML>
        <inkml:traceGroup>
          <inkml:annotationXML>
            <emma:emma xmlns:emma="http://www.w3.org/2003/04/emma" version="1.0">
              <emma:interpretation id="{C3965210-4C5A-4A3F-86C3-DCB28EF8E81A}" emma:medium="tactile" emma:mode="ink">
                <msink:context xmlns:msink="http://schemas.microsoft.com/ink/2010/main" type="inkWord" rotatedBoundingBox="1842,13039 2514,12980 2543,13307 1871,13367"/>
              </emma:interpretation>
            </emma:emma>
          </inkml:annotationXML>
          <inkml:trace contextRef="#ctx0" brushRef="#br0" timeOffset="4104.99">1138 12582 151 0,'-4'8'207'15,"4"-8"-8"-15,-2 11-8 0,-2-5-9 0,4-6-14 16,-8 15-7-16,3-4-5 0,1 0-9 0,0 1-10 0,-1 1-9 16,1-2-13-16,-1 0-4 0,2 2-3 15,-1-4-11-15,3 3-13 0,-3-1-5 0,4-2-11 16,0-9-3-16,1 17-6 0,2-10-9 0,-1 0 0 0,-2-7-8 16,6 12 0-16,0-6 2 0,-1-3-2 0,-5-3-3 15,17 0-4-15,-4-2 2 0,2-2-6 0,-1 2-4 16,0-4 2-16,5-5-6 0,-2 5-2 0,1-3 3 15,-2 0-4-15,2-1-6 0,-1-5-2 0,0 2 0 16,-3 5 1-16,-2-3-2 0,4 1-2 0,-4-2 3 16,1-3-3-16,-3 5 2 0,1-1-3 0,-2 0 0 15,0 0-2-15,-3 0 0 0,0 2-1 0,-1 2 4 16,-2-1-4-16,0-1-4 0,1 3 3 0,-2-4-1 16,-2 10 3-16,0-14 0 0,0 14-7 0,-2-13 4 15,2 13-4-15,-7-15 6 0,3 13-3 0,4 2 4 16,-13-10-2-16,5 7 3 0,8 3-1 0,-17-1 3 15,6 0-6-15,-2 1 3 0,0 1-4 0,1 3 0 0,-3 2 0 16,3-1-1-16,-4 3 4 0,2 0-4 0,1 2-1 16,-2-3 3-16,2 4-2 0,0-2-1 0,-1 2-1 15,1 3 4-15,1-2-5 0,0-2-2 16,2 1-5-16,2-1-13 0,-1 2-9 0,2 1-8 0,2-2-14 16,-1 1-15-16,0-3-16 0,4 1-10 0,2-2-8 15,0-8-16-15,-4 16-14 0,4-16-17 0,4 16-23 16,-3-11-41-16,-1-5-140 0,5 9-382 0,-5-9 169 15</inkml:trace>
          <inkml:trace contextRef="#ctx0" brushRef="#br0" timeOffset="4676.58">1428 12601 25 0,'0'0'187'0,"0"0"-2"16,0 0-2-16,0 0-12 0,0 0-7 0,0 0-7 16,0 0-9-16,0 0-6 0,0 0-4 0,0 0-8 0,2 18-4 15,-2-18-4-15,-2 10-9 0,2-10-5 0,-3 15-10 16,3-15-6-16,-2 15-9 0,2-15 2 0,0 13-6 15,0-13-12-15,2 14 1 0,-2-4-6 0,3-4-3 16,-3-6-5-16,6 11 1 0,0-5-7 0,-4 0 1 16,-2-6-8-16,11 10-1 0,-4-7-2 0,1 0-2 15,-8-3 0-15,14 1-4 0,-7 2-2 16,-7-3-1-16,15-1-4 0,-15 1-2 0,17-3-4 0,-9 0-2 16,3-2 0-16,-2 1 0 0,3-2-3 0,-3-3-2 15,2 3 2-15,1-4-2 0,3 2-1 0,-6-2-3 16,1 1 2-16,5-1-4 0,-6-1 0 0,1-1 4 15,-2-1-4-15,1 1 1 0,2-1 1 0,-4-1-4 16,4 0 0-16,-6 0 2 0,2 0-11 0,-5 0 11 16,6 4-4-16,-7-3-1 0,1 0 1 0,-2 1 6 0,1 2-3 15,-1 10 4-15,-1-15 5 0,-2 6 3 16,-2 3-3-16,0-3-5 0,5 9 2 0,-13-9-6 16,3 8 5-16,-1 0 4 0,-2-3-6 0,13 4-1 0,-23 4-1 15,10-2-2-15,-1 5-2 0,0-5 1 0,-1 7 1 16,2-2-2-16,1 1-3 0,1 2-4 15,-1-1-11-15,0 2-7 0,0-1-14 0,3 2-6 0,0 3-17 16,-1-3-13-16,2 1-18 0,-3-4-21 0,5 3-15 16,0-2-7-16,0 0-20 0,2-2-21 0,4-8-10 15,-4 15-48-15,1-9-139 0,3-6-401 0,-1 8 179 16</inkml:trace>
        </inkml:traceGroup>
        <inkml:traceGroup>
          <inkml:annotationXML>
            <emma:emma xmlns:emma="http://www.w3.org/2003/04/emma" version="1.0">
              <emma:interpretation id="{926A67B5-78AF-4BAB-A2EA-2C8D6AAED28E}" emma:medium="tactile" emma:mode="ink">
                <msink:context xmlns:msink="http://schemas.microsoft.com/ink/2010/main" type="inkWord" rotatedBoundingBox="3633,12940 3879,12919 3907,13237 3661,13259"/>
              </emma:interpretation>
            </emma:emma>
          </inkml:annotationXML>
          <inkml:trace contextRef="#ctx0" brushRef="#br0" timeOffset="5525.83">3087 12356 270 0,'0'0'264'0,"0"0"-13"16,0 0-15-16,0 0-20 0,0 0-16 0,0 0-17 16,0 0-18-16,6-4-11 0,-6 4-2 0,0 0-3 15,0 0-11-15,0 0-10 0,2 23-10 0,-2-23-14 16,-8 17-7-16,6-3-10 0,-5-2-4 0,-2 3-12 15,3 0-4-15,-6 3-14 0,0 1-27 0,0 2-16 16,-1 1-36-16,-8 5-33 0,-1-2-37 0,5-5-36 16,4 1-35-16,-1 0-57 0,-6-2-196 0,3-3-455 15,3-1 201-15</inkml:trace>
        </inkml:traceGroup>
        <inkml:traceGroup>
          <inkml:annotationXML>
            <emma:emma xmlns:emma="http://www.w3.org/2003/04/emma" version="1.0">
              <emma:interpretation id="{5339BCAD-BA68-410E-834F-E0E7FB914559}" emma:medium="tactile" emma:mode="ink">
                <msink:context xmlns:msink="http://schemas.microsoft.com/ink/2010/main" type="inkWord" rotatedBoundingBox="4760,12753 6647,12585 6679,12940 4792,13108"/>
              </emma:interpretation>
            </emma:emma>
          </inkml:annotationXML>
          <inkml:trace contextRef="#ctx0" brushRef="#br0" timeOffset="6171.99">4012 12387 93 0,'-10'3'201'0,"10"-3"-14"0,0 0-11 15,0 0-11-15,-9 3-13 0,9-3-14 0,0 0-14 16,0 0-9-16,0 0-8 0,0 0-11 0,0 0-6 16,0 0-6-16,0 0 3 0,0 0-4 0,0 0 4 15,0 0-6-15,0 0-2 0,0 0-3 0,0 0-3 16,36-3-5-16,-22 2-1 0,-1-1-4 0,1 1-4 15,3-4-5-15,4-1-4 0,3 3-5 0,-7 0-6 16,5-5-4-16,2 1 1 0,-3 3-5 0,1-1 0 0,-1-1-9 16,0 0 1-16,2-2-1 0,-1 3-3 15,1-2-2-15,-8 1-3 0,4 2 1 0,-5-1-3 16,3 3-4-16,0-4 3 0,-1 2-3 0,-2-1 3 16,2 0-5-16,-1 0 0 0,-2 1-3 0,4 1 0 0,-3-2-4 15,-3 1-3-15,1-1-8 0,4 4-8 0,-4-4-4 16,-5 4-8-16,3-2-5 0,-10 3-7 15,14-3-6-15,-14 3-9 0,14-5-8 0,-7 4-11 0,-7 1-11 16,10-5-14-16,-10 5-21 0,7-6-18 0,-7 6-31 16,5-6-163-16,-5 6-363 0,0 0 160 0</inkml:trace>
          <inkml:trace contextRef="#ctx0" brushRef="#br0" timeOffset="6543.28">4569 12139 84 0,'0'0'231'0,"-11"-4"-18"0,11 4-26 0,0 0-12 16,0 0-19-16,0 0-21 0,0 0-11 0,0 0-13 0,0 0-11 15,0 0-10-15,0 0-3 0,0 0-7 0,0 0-4 16,0 0-2-16,0 0 2 0,0 0-3 0,0 0-1 15,0 0-2-15,24 15 1 0,-24-15-1 0,10 6-2 16,-5-2-2-16,-5-4-2 0,11 10-4 0,-6-8-4 16,-5-2-5-16,12 7-1 0,-8-4-4 15,-4-3-3-15,8 11-5 0,-5-5-3 0,3 0-10 0,-2 0 5 16,-4-6-5-16,6 11-3 0,-5-5 0 0,-1-6 1 16,3 14-5-16,-3-6 3 0,0-8-7 0,-4 17 4 15,-1-7-4-15,0 2 0 0,-1-3-2 0,3 4 0 16,-5-5-2-16,0 4 0 0,0-3-4 0,-2 1 4 15,0 0-8-15,3-1-4 0,0-3-10 0,-3 3-11 16,-1 0-15-16,5-2-10 0,-1 1-23 0,0-4-13 16,1 1-23-16,-2 0-30 0,8-5-13 0,-8 8-17 0,8-8-34 15,-8 3-166-15,8-3-397 0,0 0 175 16</inkml:trace>
          <inkml:trace contextRef="#ctx0" brushRef="#br0" timeOffset="7059.37">4957 12281 10 0,'0'0'196'0,"0"0"-6"0,1 14-15 0,-1-14-12 16,0 0-11-16,0 0-8 0,0 0-6 0,-6 19-15 15,6-19-6-15,-2 11-3 0,2-11-3 0,3 15-6 16,-3-15-6-16,1 12-12 0,3-5 2 0,0 0-5 0,0-1-2 16,-4-6-3-16,9 9-3 0,-4-4-4 15,3-1-2-15,1 2-4 0,-2-3-2 0,6-2-4 16,0-1-7-16,3 0 0 0,-3-1-2 0,1-2-7 0,3 0-4 16,0 0-2-16,4 0-2 0,-5-3-7 0,6-2-2 15,-5 4-6-15,3-5-1 0,0 1-1 16,-5 2-1-16,-2 0 0 0,1 0-1 0,-1-3-4 0,0 4-1 15,-2-2-2-15,-1 1 0 0,-2-4-4 0,1 5 8 16,-1-1-8-16,-3 1 4 0,1-2-3 0,0-2-2 16,-6 9-2-16,4-12 1 0,-3 7-3 0,-1 5-1 15,0-14 1-15,0 14 2 0,-5-14-4 0,0 8-4 16,5 6 3-16,-9-11 1 0,0 7-5 0,2 0 2 16,-9 1 2-16,2-3-3 0,-3 5 0 0,1-2 0 15,-1 5 3-15,-1-2 0 0,1 0 2 0,0 2 0 0,4 0-3 16,-3 3 0-16,3 0 1 0,-2 0 3 15,2 1-2-15,-1 1 2 0,1-1-2 0,-2 0 0 16,3 5-10-16,0-4-7 0,0 0-12 0,3 3-10 0,1-3-14 16,-2 4-13-16,3 0-16 0,1-5-16 15,2 4-11-15,3-1-14 0,-3-3-14 0,4-6-20 0,-2 11-36 16,2-11-153-16,0 0-376 0,6 10 167 0</inkml:trace>
          <inkml:trace contextRef="#ctx0" brushRef="#br0" timeOffset="7497.28">5388 12240 98 0,'0'0'200'16,"0"0"-10"-16,7-6-5 0,-7 6-16 0,0 0-9 16,0 0-16-16,5-3-11 0,-5 3-19 0,0 0-4 0,0 0-8 15,0 0-4-15,0 0 4 0,0 0-9 0,0 0-5 16,0 0-11-16,0 22-3 0,0-22 1 15,-4 14-1-15,4-14-7 0,-7 15-1 0,6-7-5 0,1 0-1 16,0-8-1-16,0 19-1 0,1-8-6 16,-1-4 1-16,3 3-4 0,1-3 3 0,3 1-7 15,-4-1-3-15,7 1-3 0,-4-2 0 0,6 2-2 0,-2-1-5 16,2-3-1-16,4 0-5 0,0-2-2 0,1-2 1 16,6 0-3-16,2-4-3 0,-3 1-4 15,2 0 2-15,3-3-10 0,-3 0 10 0,3-3-6 0,-2 3-3 16,-2-1 3-16,1-3-3 0,-3-1 0 0,-3 1-1 15,-3 2 0-15,0 2 0 0,-2-7-1 0,-2 6-4 16,-1-1 2-16,-2-1 4 0,-1-1-4 0,-2 3 0 16,0-6-3-16,-5 5 2 0,3-2 2 0,-3 0-2 15,0 10-3-15,-6-17 1 0,1 9-2 0,-4-3 2 16,1 3-3-16,-3 0 1 0,-4-1 3 0,3 4 0 16,-5 3-4-16,-2-2-8 0,-2 3-11 0,-3 2-13 15,3 3-6-15,-1-2-10 0,5 2-18 0,-2 2-19 16,2 0-21-16,0 0-23 0,-2 4-17 0,2-3-29 15,2 1-48-15,-1-2-160 0,2 3-417 0,-1-2 185 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03:05.85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726A2AB-56C2-4F21-845D-1F5306BD9C90}" emma:medium="tactile" emma:mode="ink">
          <msink:context xmlns:msink="http://schemas.microsoft.com/ink/2010/main" type="writingRegion" rotatedBoundingBox="9495,3098 11312,3098 11312,3386 9495,3386"/>
        </emma:interpretation>
      </emma:emma>
    </inkml:annotationXML>
    <inkml:traceGroup>
      <inkml:annotationXML>
        <emma:emma xmlns:emma="http://www.w3.org/2003/04/emma" version="1.0">
          <emma:interpretation id="{C6C06DC6-1EF0-4299-A218-5213EF7C28CB}" emma:medium="tactile" emma:mode="ink">
            <msink:context xmlns:msink="http://schemas.microsoft.com/ink/2010/main" type="paragraph" rotatedBoundingBox="9495,3098 11312,3098 11312,3386 9495,33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D66AE0-BB74-40A7-A8CD-A3595D09375E}" emma:medium="tactile" emma:mode="ink">
              <msink:context xmlns:msink="http://schemas.microsoft.com/ink/2010/main" type="line" rotatedBoundingBox="9495,3098 11312,3098 11312,3386 9495,3386"/>
            </emma:interpretation>
          </emma:emma>
        </inkml:annotationXML>
        <inkml:traceGroup>
          <inkml:annotationXML>
            <emma:emma xmlns:emma="http://www.w3.org/2003/04/emma" version="1.0">
              <emma:interpretation id="{CD0D84CE-AE27-4298-878A-C0DED7751EA9}" emma:medium="tactile" emma:mode="ink">
                <msink:context xmlns:msink="http://schemas.microsoft.com/ink/2010/main" type="inkWord" rotatedBoundingBox="9495,3098 11312,3098 11312,3386 9495,3386"/>
              </emma:interpretation>
            </emma:emma>
          </inkml:annotationXML>
          <inkml:trace contextRef="#ctx0" brushRef="#br0">8715 2583 4 0,'0'0'184'0,"0"0"-2"15,0 0-8-15,0 0-15 0,-6 15-2 0,6-15-11 16,0 14-9-16,0-14-10 0,4 18-4 0,-2-9-9 16,-2 5-2-16,3-1 0 0,-1-3-8 0,-2-2-9 15,0 5-9-15,3-5-5 0,0 6-9 0,-2-3-6 16,-1-2-4-16,0 4-8 0,0-5-4 0,0-8-2 16,3 14-8-16,-3-14-1 0,0 14-6 0,0-6 2 15,0-8-7-15,0 0 3 0,-3 13-5 0,3-13 1 16,0 0-3-16,0 0 2 0,0 0-3 0,0 10 1 15,0-10-8-15,0 0 4 0,0 0-6 0,0 0-6 16,0 0-2-16,0 0-19 0,-4-29-7 0,4 29-3 0,4-23-6 16,1 8-4-16,0-5-1 0,1 7 1 0,0-1 4 15,2-2 2-15,1-1-2 0,0 1 7 16,6 1 0-16,-7 4 5 0,3-3 0 0,-3 3 3 0,1 1 4 16,2 1 4-16,1 0 12 0,-1 1 4 0,0 1 4 15,-2 1 4-15,0 2 2 0,-1-2 3 0,1 2-4 16,-1-1-1-16,-8 5 1 0,12-3-2 15,-12 3-3-15,14-3 4 0,-14 3-3 0,13 5 3 0,-6-1-4 16,-7-4 2-16,13 7 5 0,-9-2 9 0,3 4-2 16,0-3 2-16,1 4-6 0,-2-1 4 0,0-2-4 15,-1 4-2-15,1-2 2 0,-3-2-5 0,0 6-2 16,-1-1 8-16,3 0-10 0,-1 1-4 0,-1-5 1 16,2 2 0-16,-1-2-6 0,-1 1-8 0,-1 0-16 15,-2-9-26-15,3 16-34 0,0-10-19 0,-1 3-26 16,-2-9-37-16,7 10-29 0,-5-6-210 0,-2-4-430 15,0 0 190-15</inkml:trace>
          <inkml:trace contextRef="#ctx0" brushRef="#br0" timeOffset="307.52">9264 2690 106 0,'0'0'257'0,"0"0"-24"16,0 0-16-16,4-7-27 0,-4 7-17 0,0 0-18 16,12-1-17-16,-12 1-11 0,12-1-9 0,-12 1-14 15,19-5-8-15,-10 5-10 0,6 0-3 0,-1-1-7 16,2 1-9-16,2-3-1 0,-3 1-1 0,2 0-7 0,5 2-2 16,-5 0-7-16,5-2-3 0,0 2-4 15,-1-4-4-15,-4 2-4 0,7 2-3 0,-6-3 2 16,-2 1-6-16,2 2-4 0,3 0-3 0,-4-2-4 0,0 2-5 15,-3-2-5-15,3 2-10 0,-4 0-12 0,-1-1-13 16,-12 1-16-16,21-1-14 0,-16-1-15 0,-5 2-17 16,15-2-8-16,-15 2-31 0,10-1-26 15,-10 1-37-15,0 0-133 0,4-11-352 0,-4 11 156 16</inkml:trace>
          <inkml:trace contextRef="#ctx0" brushRef="#br0" timeOffset="623.15">9638 2531 91 0,'0'0'235'0,"0"0"-18"15,0 0-17-15,0 0-26 0,0 0-19 0,0 0-14 16,0 0-14-16,0 0-14 0,0 0-10 0,0 0-11 16,0 0-12-16,0 0-4 0,0 0-4 0,0 0-3 15,0 0 0-15,0 0-3 0,18 18-1 0,-11-12-3 16,-1-3-7-16,4 1-2 0,-5 1-3 0,3-1-4 15,-8-4 0-15,11 9-9 0,-1-4 0 0,-3 2-4 16,0-1 1-16,-2 1-1 0,2 0-4 0,-3 0 0 16,-4-7 2-16,6 16-1 0,-6-10 2 0,0-6-2 15,-2 19-2-15,-2-9-1 0,-2-2-3 0,-1 3-1 16,-3-1-3-16,3 1 2 0,0-5-8 0,-1 5-8 16,2 0-14-16,-5-2-22 0,5 1-22 0,-2-6-23 15,3 4-19-15,5-8-24 0,-10 9-20 0,10-9-16 16,-5 4-16-16,5-4-32 0,0 0-121 0,0 0-349 15,0 0 155-15</inkml:trace>
          <inkml:trace contextRef="#ctx0" brushRef="#br0" timeOffset="1017.63">9991 2633 35 0,'16'2'221'0,"-16"-2"-13"0,0 0-21 0,1 9-15 15,-1-9-18-15,0 0-11 0,-1 12-9 0,1-12-14 0,0 14-12 16,0-14-11-16,4 14-8 0,-4-8-10 0,0-6-10 16,5 12 0-16,-5-12-7 0,4 12-5 15,0-7-6-15,-4-5-3 0,6 11-2 0,-6-11 5 0,9 5 1 16,-6-2 0-16,-3-3 0 0,16 3 0 0,-8 1-2 16,-8-4-3-16,18-4-4 0,-6 1-4 0,2 1-2 15,-2-2-3-15,0 2-5 0,-2-4-2 0,-1 2-2 16,-1-1-2-16,4-2-1 0,-3-2 0 15,-3-1-7-15,-2 3 3 0,3 1-3 0,-1-4 1 0,-2 4 5 16,-1-3-2-16,-3 9-4 0,0-18 2 0,0 18-1 16,-5-17-5-16,1 7 4 0,-3 2 0 0,-2 1-2 15,-3-1 0-15,-2 2-3 0,1 1 0 0,1 2-3 16,-2 2 2-16,-1 0 1 0,1 1-2 0,4 0-7 16,-4 1 0-16,1 0-4 0,2 4-15 0,0-2-17 15,1 5-17-15,2-4-9 0,0 2-30 0,2-1-8 16,6-5-8-16,-8 10-17 0,4-4-16 0,4-6-7 15,0 0-16-15,1 13-12 0,-1-13-136 0,0 0-338 16,9 6 150-16</inkml:trace>
          <inkml:trace contextRef="#ctx0" brushRef="#br0" timeOffset="1342.74">10182 2641 65 0,'8'0'168'0,"-8"0"-5"15,0 0-11-15,0 0-11 0,9 4-3 0,-9-4-13 16,0 0-5-16,6 8-5 0,-6-8-10 0,4 7-9 15,-4-7-6-15,8 6-8 0,-4 0-7 0,-4-6-4 16,8 10-4-16,0-4-2 0,-8-6-5 0,6 11-4 0,2-5 5 16,1-3-2-16,-1-1-4 0,1 3 1 15,3-1-3-15,2 1-5 0,0-5 0 0,1 0-8 16,1 0 1-16,2 0-9 0,-3-3 1 0,7 1-2 16,-6-1-4-16,1-2 0 0,-3-1 1 0,2 0 3 15,-3 1 3-15,-2-2-2 0,0-2 2 0,-1 1 3 16,-3 0 4-16,-3 1-2 0,-2-3-3 0,0 0-2 0,-2 10-7 15,-4-21 6-15,4 13-5 0,-8-3-5 0,-1 2 6 16,4 0-13-16,-2 1 0 0,-5 1-5 0,1 3 0 16,-3 1-3-16,5 0-6 0,-5 0-12 0,0 6-13 15,0-3-14-15,-3 6-21 0,6-2-18 0,-5 2-16 16,3 3-14-16,-3-6-23 0,3 6-16 0,-3-1-25 16,5 0-47-16,-2-3-125 0,1 1-371 0,0 1 164 15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15:53.24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2D4733-F736-47F4-93CD-8E1C4D5AAC0B}" emma:medium="tactile" emma:mode="ink">
          <msink:context xmlns:msink="http://schemas.microsoft.com/ink/2010/main" type="writingRegion" rotatedBoundingBox="10191,9542 10590,9542 10590,12712 10191,12712"/>
        </emma:interpretation>
      </emma:emma>
    </inkml:annotationXML>
    <inkml:traceGroup>
      <inkml:annotationXML>
        <emma:emma xmlns:emma="http://www.w3.org/2003/04/emma" version="1.0">
          <emma:interpretation id="{E9B32909-498B-447C-AACF-6946230D679E}" emma:medium="tactile" emma:mode="ink">
            <msink:context xmlns:msink="http://schemas.microsoft.com/ink/2010/main" type="paragraph" rotatedBoundingBox="10191,9542 10590,9542 10590,12712 10191,127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9C980C-BA03-40AA-A9A9-D2C8979C41A5}" emma:medium="tactile" emma:mode="ink">
              <msink:context xmlns:msink="http://schemas.microsoft.com/ink/2010/main" type="line" rotatedBoundingBox="10191,9542 10590,9542 10590,12712 10191,12712"/>
            </emma:interpretation>
          </emma:emma>
        </inkml:annotationXML>
        <inkml:traceGroup>
          <inkml:annotationXML>
            <emma:emma xmlns:emma="http://www.w3.org/2003/04/emma" version="1.0">
              <emma:interpretation id="{88A5B4B7-7A47-45EA-A9FD-25901E21897D}" emma:medium="tactile" emma:mode="ink">
                <msink:context xmlns:msink="http://schemas.microsoft.com/ink/2010/main" type="inkWord" rotatedBoundingBox="10191,9542 10590,9542 10590,12712 10191,12712"/>
              </emma:interpretation>
            </emma:emma>
          </inkml:annotationXML>
          <inkml:trace contextRef="#ctx0" brushRef="#br0">-5 43 62 0,'0'-11'142'0,"0"11"-7"15,0 0-22-15,0 0-5 0,0 0-5 0,0 0-6 0,0 0-19 16,0 0 5-16,0 0-6 0,0 0-19 16,0 0 14-16,0 0-6 0,8-7-3 0,-8 7-3 15,0 0-4-15,12-3-1 0,-12 3-8 0,0 0-2 0,8-2 0 16,-8 2-4-16,6-6-4 0,-6 6 2 0,11-3-6 15,-11 3 0-15,10-4 0 0,-10 4-1 16,16-2-5-16,-9 1-1 0,-7 1-3 0,17-3 0 0,-7 3-2 16,-10 0 0-16,18-1-7 0,-10 2 3 0,-8-1-6 15,15 3-1-15,-8-1 2 0,-7-2 0 0,15 6-3 16,-7-1 1-16,-2 0-1 0,2 1 8 0,-2-1-3 16,-3 3 3-16,4 0 2 0,-2-1 0 0,0 6 2 15,0-1 2-15,-3 0 0 0,0 0-4 0,1 4 6 16,-3-1-1-16,2-3 0 0,-2 3 1 0,0-3 0 0,0 4 4 15,3-2-4-15,-3 2 0 0,-3 0 0 0,1-1 1 16,-1 5-2-16,2 1 2 0,-2-1-4 16,-2-1-1-16,5 1 1 0,-5 0-3 0,4-1-1 0,-3 3 2 15,-3-1-3-15,2 0-3 0,0 1 3 0,3 0-6 16,-3-2 0-16,2-1-5 0,1 1 1 0,1-3 0 16,-2-1 3-16,2 0-3 0,1 5 2 0,0-3-1 15,0-1-2-15,1 4 2 0,-1-4 0 0,3-3-1 16,-2 6-3-16,1-6 2 0,1 2-1 0,2-2-3 15,-3 1 0-15,2 0 3 0,-3 0 0 0,4 1-1 16,-2 1 0-16,2-1 3 0,-1-1-1 0,1-2-1 16,-2 2 1-16,2 1-6 0,-1-1 0 0,1-2 2 15,2 1 0-15,-2-1 0 0,4 3 3 0,-1-2 0 16,0-1-2-16,-2-1 0 0,3 0-4 0,-1 2 3 16,0-2 2-16,-1 1-6 0,0-4 6 0,3 1-2 15,-3 1 3-15,0-4-4 0,-2 2 2 0,4 0-3 0,-3-3 5 16,-1 3-5-16,0-5 1 0,-5-4 0 15,9 6-2-15,-6 0 2 0,-3-6 0 0,5 6-1 16,-5-6 2-16,0 0-1 0,7 6-1 0,-7-6 2 0,0 0-1 16,0 0 2-16,0 0 2 0,6 6 0 0,-6-6 0 15,0 0-2-15,0 0 1 0,0 0 1 0,0 0 0 16,0 0-2-16,0 0 4 0,0 0-4 0,-13 15 2 16,5-12 0-16,3 3 1 0,-4-1 1 0,1 3 5 15,-1-2-2-15,1 1 0 0,-4 2 2 0,0 0-5 16,1 3 0-16,-2-3-2 0,-2 4-3 0,1 0 2 15,3 1 2-15,0-3 0 0,-1 0-3 0,3 2-2 16,1 1 6-16,-1-1-7 0,1-1 5 0,3 0 2 16,-2 2-3-16,2-2-1 0,0 7-1 0,1-7-1 15,1 1 1-15,1 0-1 0,-1 0 2 0,2 2-2 16,1 1 1-16,1-3 3 0,-1 2-3 0,5 1 1 16,-2-4-2-16,-1 3-1 0,4 0 1 0,-5-2-1 15,7 2 2-15,-3 1-2 0,4 1 1 0,-2 4-2 0,-2-1 2 16,0-3 4-16,3 3-6 0,-4-5 1 15,1 6 1-15,-1 1 2 0,0-1-1 0,0 0 1 0,2 1-6 16,-4 0 8-16,2 1-4 0,-2-1 0 0,1 3 0 16,-1 2 2-16,5 4 1 0,-3-4-2 0,2 2 1 15,0 1 2-15,-2 0-5 0,3 1 3 0,-1-7 1 16,0 12 2-16,2-5-1 0,1 0 1 0,-2-1 3 16,3 1-2-16,-3-1-2 0,1 4 1 0,-3 0 0 15,0 1 0-15,-1-2 2 0,-4 3 4 0,0-3-3 16,3 1 4-16,-3-8-2 0,-3 6 6 0,0 1 2 15,-3-1-4-15,3-1 10 0,-1-8 3 0,-1 2-3 16,-3 0 6-16,4 3 4 0,-4-5 1 0,1 0 7 0,-3 0-5 16,3-1 3-16,-3-1-4 0,-1 0-5 15,-1-4-1-15,5-1-8 0,-4 1 2 0,1-6 2 16,5 2-1-16,3-4-5 0,-5 1-2 0,2-1-2 0,1-3 0 16,4-6-1-16,-8 15-4 0,8-9-6 0,0-6-7 15,-5 8-14-15,5-8-4 0,0 0-21 0,0 0-15 16,0 10-27-16,0-10-40 0,0 0-41 0,0 0-33 15,0 0-58-15,22-17-246 0,-15 3-542 0,-2 3 241 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15:21.37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6592F0F-EBC7-4D2A-917D-589FB5846F5A}" emma:medium="tactile" emma:mode="ink">
          <msink:context xmlns:msink="http://schemas.microsoft.com/ink/2010/main" type="writingRegion" rotatedBoundingBox="9994,6973 29871,6339 30182,16094 10305,16727"/>
        </emma:interpretation>
      </emma:emma>
    </inkml:annotationXML>
    <inkml:traceGroup>
      <inkml:annotationXML>
        <emma:emma xmlns:emma="http://www.w3.org/2003/04/emma" version="1.0">
          <emma:interpretation id="{74D9310A-1974-4911-80BC-CA995E6FE0EE}" emma:medium="tactile" emma:mode="ink">
            <msink:context xmlns:msink="http://schemas.microsoft.com/ink/2010/main" type="paragraph" rotatedBoundingBox="9981,7028 12034,6866 12058,7173 10006,73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B628B0-0413-41EE-8739-88573A434C2B}" emma:medium="tactile" emma:mode="ink">
              <msink:context xmlns:msink="http://schemas.microsoft.com/ink/2010/main" type="line" rotatedBoundingBox="9981,7028 12034,6866 12058,7173 10006,7335"/>
            </emma:interpretation>
          </emma:emma>
        </inkml:annotationXML>
        <inkml:traceGroup>
          <inkml:annotationXML>
            <emma:emma xmlns:emma="http://www.w3.org/2003/04/emma" version="1.0">
              <emma:interpretation id="{1BAC615E-3CEA-40DE-A0F2-E5F9F525FBA8}" emma:medium="tactile" emma:mode="ink">
                <msink:context xmlns:msink="http://schemas.microsoft.com/ink/2010/main" type="inkWord" rotatedBoundingBox="9981,7028 12034,6866 12058,7173 10006,7335"/>
              </emma:interpretation>
            </emma:emma>
          </inkml:annotationXML>
          <inkml:trace contextRef="#ctx0" brushRef="#br0">-1717-2759 57 0,'0'0'269'0,"0"0"-29"0,0 0-23 16,0 0-17-16,0 0-16 0,0 0-11 0,0 0-12 15,0 0-7-15,17 15-7 0,-17-15-7 0,5 18-12 0,-5-9-8 16,3 2-7-16,-3 2-9 0,-3 4-11 0,3-2 1 16,-5 0-16-16,2 4-7 0,1-2-6 0,-2 5-5 15,-1-3-6-15,-1-4-1 0,3 0-10 0,-3-2-3 16,4-2-5-16,-1-1-4 0,-1-4-2 0,4-6-5 15,-5 14-2-15,5-14 0 0,-3 10-3 0,3-10 3 16,-2 8 1-16,2-8-4 0,0 0-1 0,-4 8-4 16,4-8-3-16,0 0-4 0,0 0-8 0,0 0-5 15,0 0-8-15,13-31-2 0,-8 19-11 0,3-5-4 16,1 0-5-16,3-4 6 0,-2 3-10 0,5-1 1 16,-4-2-1-16,4 5 4 0,2-1 2 0,2-3 3 15,-4 5 5-15,-3 3 2 0,3-3 6 0,-3 3 4 16,0 2 8-16,0 1 1 0,-2 0 8 0,2 0 8 15,-6 3 3-15,2-3 3 0,1 5 6 0,-3-2-1 16,-6 6 3-16,17-3 1 0,-10 0-4 0,-7 3 1 16,12 0 5-16,-12 0-4 0,15 3 3 0,-15-3 1 15,11 7 3-15,-3-1 5 0,-3 1 4 0,2 3 3 0,-2 0 2 16,2 3-5-16,-3-5 1 0,-3 5-6 16,4-1-1-16,2 3-8 0,-3-5 0 0,-3 5-2 15,1-2 2-15,1 1-3 0,-3-1-2 0,0-2-17 16,0-2-16-16,0 5-21 0,0-3-26 0,-5 1-30 0,4-2-35 15,-3-2-32-15,2 1-38 0,-3-1-31 0,5-8-50 16,-5 10-143-16,5-10-451 0,0 0 200 16</inkml:trace>
          <inkml:trace contextRef="#ctx0" brushRef="#br0" timeOffset="245.59">-1180-2680 60 0,'0'0'260'0,"11"-4"-16"0,-11 4-17 0,12-2-19 16,-1-1-14-16,-11 3-19 0,23-1-16 0,-6 2-11 15,-3-1-12-15,3-1-14 0,0-1-10 0,6 2-9 16,0-1-11-16,-1 2-10 0,1-2-5 0,2 1-12 16,1 1-3-16,-1-1-6 0,1 0-6 0,2 0-3 15,1 0-6-15,-5 0-5 0,5 0-5 0,-3 0-10 16,1-1-18-16,-5 1-19 0,-5 1-27 0,0-1-25 0,0-1-23 15,-6 1-30-15,4-2-29 0,-6-1-25 0,-1-2-184 16,-8 5-386-16,10-4 170 0</inkml:trace>
          <inkml:trace contextRef="#ctx0" brushRef="#br0" timeOffset="572.02">-700-2820 29 0,'-9'-1'244'16,"9"1"-22"-16,0 0-21 0,0 0-20 0,0 0-18 15,0 0-15-15,0 0-11 0,0 0-9 0,0 0-8 16,0 0-8-16,0 0-9 0,0 0-7 0,29 10-6 16,-29-10-6-16,10 8-2 0,-3-6-4 0,-1 3 0 0,-1 1-5 15,3-3-5-15,0 3-1 0,-4 0-5 16,0 2-4-16,1-3 0 0,-1 4-1 0,-3-3-1 15,2 4 3-15,-3-10-1 0,4 17-7 0,-3-8-6 0,-1-2 1 16,0-7-3-16,-2 19-1 0,-4-13-3 0,1 5-2 16,-1 1-8-16,-3-3 1 0,1-1-3 15,-3 0-3-15,1 2-13 0,1-4-16 0,-1-1-19 0,4-1-21 16,-2 2-23-16,0 0-20 0,4 0-19 0,4-6-24 16,-11 5-23-16,11-5-29 0,0 0-32 0,0 0-171 15,0 0-419-15,0 0 186 0</inkml:trace>
          <inkml:trace contextRef="#ctx0" brushRef="#br0" timeOffset="953.82">-395-2753 166 0,'10'-3'299'16,"-10"3"-23"-16,0 0-26 0,0 0-26 0,0 0-26 15,0 0-17-15,7 8-18 0,-7-8-19 0,0 0-12 16,1 14-11-16,-1-14-12 0,3 8-12 0,-3-8-5 15,1 14-9-15,-1-14-9 0,3 11-8 0,-3-11-5 0,3 12-5 16,-3-12-5-16,4 10-3 0,2-4-3 0,-2-3-6 16,-4-3-3-16,10 9-4 0,-1-7 4 15,0-1-1-15,6 1-10 0,-2-2 1 0,2-2-1 0,1 2-1 16,-1-3-5-16,2 0-3 0,-3 1 1 0,0-2-2 16,3-2-4-16,-2 3 6 0,-2-4-3 0,-2-2 0 15,3 1-1-15,-5 0-5 0,-3-1-2 0,-1-2 0 16,-2 2-2-16,0 0-1 0,-5-1-3 0,2 10-1 15,-5-21 4-15,-1 11-3 0,-4 0 0 0,1 2-1 16,-2 2 1-16,-4-1-2 0,2 2 2 0,-4 0-5 16,1 3 3-16,1 2 1 0,-1 0-3 0,0 0-1 15,2 1-4-15,0 2-12 0,6-1-9 0,8-2-12 16,-19 6-11-16,10-2-15 0,1 0-15 0,2 1-20 16,-1 1-15-16,7-6-15 0,-5 12-21 0,5-12-17 15,0 10-15-15,0-10-179 0,7 11-396 0,-7-11 176 16</inkml:trace>
          <inkml:trace contextRef="#ctx0" brushRef="#br0" timeOffset="1318.31">-123-2741 22 0,'0'0'217'0,"10"3"-13"16,-10-3-14-16,0 0-15 0,7 1-12 0,-7-1-14 16,0 0-14-16,13 5-3 0,-7-3-10 0,-6-2-7 15,9 8-14-15,-6-2-4 0,4-1-7 0,-7-5-3 16,9 8-6-16,-4 0-7 0,0-5-4 0,-5-3-2 15,12 8-2-15,-6-3 2 0,1-2 2 0,-7-3-4 16,17 6-4-16,-9-6-2 0,6 0-9 0,-1 0-2 16,3 0-4-16,0 0-8 0,6-6-2 0,0 3-2 15,0-2-5-15,1-1-1 0,-3 1-1 0,3-4-4 16,-1 2-4-16,-9-2 4 0,0 1-5 0,0-1-3 16,-4-1-3-16,0 0-1 0,-1-2-6 0,-3 0-3 15,-5-1-1-15,2 4 3 0,-4-5-9 0,1 2-1 16,-4 1-1-16,-4 1 1 0,-3 2 0 0,-1 2-4 15,-4 0-9-15,3-1-13 0,-9 5-7 0,1 0-5 16,-1 2-8-16,-2 0-18 0,3 2-21 0,-1 0-18 0,4 2-15 16,-4 2-26-16,8-2-32 0,0 1-179 15,0-4-391-15,0 2 173 0</inkml:trace>
        </inkml:traceGroup>
      </inkml:traceGroup>
    </inkml:traceGroup>
    <inkml:traceGroup>
      <inkml:annotationXML>
        <emma:emma xmlns:emma="http://www.w3.org/2003/04/emma" version="1.0">
          <emma:interpretation id="{ABB5D80C-B35D-49AF-872C-0BB4EB00E125}" emma:medium="tactile" emma:mode="ink">
            <msink:context xmlns:msink="http://schemas.microsoft.com/ink/2010/main" type="paragraph" rotatedBoundingBox="11747,9779 29957,9106 29989,9992 11779,106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6E18B29-968D-4FE1-A518-ABA78DC5EE21}" emma:medium="tactile" emma:mode="ink">
              <msink:context xmlns:msink="http://schemas.microsoft.com/ink/2010/main" type="line" rotatedBoundingBox="11747,9779 29957,9106 29989,9992 11779,10665"/>
            </emma:interpretation>
          </emma:emma>
        </inkml:annotationXML>
        <inkml:traceGroup>
          <inkml:annotationXML>
            <emma:emma xmlns:emma="http://www.w3.org/2003/04/emma" version="1.0">
              <emma:interpretation id="{AEEABC14-2A7F-4744-A15A-FE1BC3148580}" emma:medium="tactile" emma:mode="ink">
                <msink:context xmlns:msink="http://schemas.microsoft.com/ink/2010/main" type="inkWord" rotatedBoundingBox="11747,9795 13964,9713 13996,10583 11779,10665"/>
              </emma:interpretation>
            </emma:emma>
          </inkml:annotationXML>
          <inkml:trace contextRef="#ctx0" brushRef="#br0" timeOffset="33523.94">18 0 14 0,'0'0'205'0,"0"0"-8"0,0 0-8 15,0 0-6-15,0 0-13 0,0 0-3 0,-2 36-6 0,-1-20-6 16,3 2-8-16,-2 6-9 0,-2-2-3 0,3 2-11 16,-4 7-4-16,4 2-9 0,1 0-8 15,1 2-4-15,-1 0-6 0,2 0-6 0,1-4-5 16,-2 2-9-16,3 1-6 0,-2 3-5 0,0-7-8 0,-1 2 0 16,2-2-7-16,0-3-11 0,-2-4 3 0,0-4-3 15,3 6-3-15,-4-2-5 0,-1-1 1 16,4-1-5-16,-3-6-3 0,2 5-3 0,-1-5 3 0,-1-1-1 15,0-1-6-15,0 0 0 0,-1-5 1 0,1-8-2 16,-2 16-4-16,2-16 1 0,2 10 3 0,-2-10-5 0,0 11 1 16,0-11 1-16,0 0-1 0,0 0-1 15,0 0 4-15,1 7-2 0,-1-7-1 0,0 0-5 16,0 0-5-16,0 0-5 0,19-24-6 0,-11 12-11 16,1 2-4-16,1-9-11 0,3 2-2 0,0-1-6 15,2-1-1-15,-3 0-3 0,2-2 1 0,2 5 0 0,-5-2 3 16,4-1 6-16,-5 6 5 0,1 0 1 15,-3 1 10-15,1 2-1 0,-3 1 10 0,-1 3 2 0,-5 6 11 16,7-9-2-16,-7 9 4 0,5-9 1 16,-5 9-11-16,0 0 8 0,7-4 2 0,-7 4-1 15,0 0-1-15,0 0 1 0,0 0 4 0,6 21-2 0,-6-21 0 16,-1 19 3-16,2-7-3 0,2 0 1 0,-3 1-1 16,1-1 2-16,0 0 4 0,3 1-4 0,-4-1 2 15,6 3-1-15,-4-3-2 0,5-1 3 0,-2-3-1 16,2 2-1-16,-2-2 4 0,5-1-2 0,2 1 0 15,1-2-2-15,3 0 2 0,-2-3 0 0,2-2 0 16,1 2-2-16,1-6 0 0,-1 2 1 0,5-2-2 16,1-1-2-16,0-1-2 0,-3-3-10 0,2 1-3 15,-2-3-4-15,2 2-2 0,-4-4-7 0,4-2-7 16,-3 0-7-16,-2 1 2 0,-7 3 4 0,3-2 2 0,-1 1 0 16,-4 1 6-16,0-2 6 0,-3 1-4 15,-3 2 9-15,1 2 1 0,0-2 4 0,-3 9 1 16,0-16 3-16,0 16 4 0,-7-13-7 0,2 6 3 0,5 7 9 15,-13-7 4-15,2 4 0 0,0 0 4 0,11 3 1 16,-27 6-1-16,12-5 4 0,2 4 0 0,-2 3-4 16,7-4 1-16,-3 6-1 0,-1-1 0 0,1 3 2 15,4 0 1-15,-3-2-8 0,4 3 6 0,1 0-3 16,3 0-2-16,1-1-1 0,-2 0 2 0,3 0 1 16,0 1-3-16,4-4 1 0,-2 1-1 0,4 0 0 15,3-2 0-15,-2 1-2 0,3 1 4 0,2-5-2 16,1 0 1-16,0-1-3 0,4-4 1 0,0 2-2 15,-1-4 5-15,5-1-4 0,4 0 2 0,-6-2 0 16,4 2-1-16,-6-4 3 0,2-2-5 0,2 3-1 16,-7-3 3-16,2 3-7 0,2-7 6 0,-4 7-1 15,0-5-1-15,0 1 2 0,-2 4-3 0,0-3 2 0,-2-1 0 16,-1 7-5-16,-2-2 12 0,-1 1 4 0,-6 4-1 16,12-5-1-16,-12 5-1 0,7-6-2 15,-7 6 1-15,0 0-5 0,10-1 3 0,-10 1-1 0,0 0-2 16,0 0 4-16,0 0-1 0,7 16-2 15,-3-10 3-15,-4-6-3 0,1 15-1 0,2-7 4 0,-1 1-1 16,0 1-2-16,-2-10 1 0,3 15-2 0,-1-7 3 16,-1 0-3-16,-1-8 1 0,5 11-1 0,-5-11 1 15,6 10-4-15,-6-10 3 0,5 6 1 0,-5-6-2 16,6 4-2-16,-6-4 1 0,0 0-3 0,13-3 0 16,-13 3 4-16,12-6-4 0,-5 2-7 0,2-3 2 15,-3 2-3-15,2-4-7 0,1-1 3 0,3 1-3 16,-4 0-9-16,1-4 5 0,3 2 1 0,0-1-3 15,-2 0 9-15,2 2 0 0,-4-2 0 0,2 0-2 16,1 2 4-16,-5 6 8 0,2-6 2 0,-3 6 7 16,-5 4 2-16,9-9 9 0,-9 9-3 0,7-7 4 0,-7 7-4 15,5-7-1-15,-5 7 6 0,0 0 7 0,0 0 4 16,0 0 2-16,16 13 1 0,-12-9 5 0,-4-4 0 16,5 12 2-16,-4-2 5 0,2-1-7 0,0-1 0 15,0 2 0-15,-1 1 0 0,-1-1 0 0,2 0-7 16,1-1-3-16,0 3-2 0,-1-3-2 0,0 3-2 15,1-6-5-15,-1 4 0 0,1-3-16 0,-2-1-20 16,-2-6-27-16,5 16-29 0,-5-16-26 0,4 11-27 16,-2-8-23-16,-2-3-29 0,0 0-41 0,6 7-185 15,-6-7-438-15,0 0 193 0</inkml:trace>
          <inkml:trace contextRef="#ctx0" brushRef="#br0" timeOffset="34116.85">1588 565 165 0,'0'0'261'0,"0"0"-22"0,0 0-25 0,0 0-18 15,0 0-16-15,0 0-7 0,0 0-19 0,0 0-12 16,0 0-14-16,0 0-11 0,-5 32-11 0,5-32-7 16,-6 14-8-16,5-5-8 0,0-2-7 0,1-7-9 15,-4 15-4-15,3-5-5 0,1-10-8 0,0 14-2 16,0-14-6-16,1 12-5 0,-1-12-2 0,2 8 3 15,-2-8-6-15,8 10-1 0,-2-7-4 0,-6-3 1 16,22 3-5-16,-9-5-3 0,4 1 0 0,0-2-1 16,8 1-2-16,-2-4-3 0,3 0 0 0,-2-2-4 0,1 0-2 15,-2-4 1-15,1 0 0 0,1 0-3 16,-4-3-8-16,-3-1-2 0,4-1-1 0,-4 3 1 16,-5-1 3-16,-2 3-1 0,-2-1 1 0,-2 1-1 0,-2 1 2 15,-4 1-6-15,-1 4 4 0,0 6 4 0,-6-11-1 16,6 11 3-16,-16-9 3 0,4 9 6 15,0-1-2-15,-6 2-2 0,2 3 3 0,-1 1 1 16,3 2-3-16,-7-1 0 0,1 3 0 0,9 2-1 0,-1-3-4 16,0 1 2-16,3 4-2 0,2-2-1 0,5-1 3 15,-1 2 0-15,2 2-2 0,2-3 3 0,6-2 4 16,3 4 11-16,9 1-1 0,0-3 0 0,5 2-6 16,11-3 0-16,0 3 0 0,1-4 1 0,0-1-1 15,2-4-2-15,-5 1-8 0,5-3 3 0,-12 3-17 16,0-4-17-16,-4 0-20 0,-4 0-17 0,-4 2-24 15,-5-3-21-15,0 0-30 0,-9 0-52 0,0 0-60 16,14-4-178-16,-14 4-462 0,0 0 204 0</inkml:trace>
        </inkml:traceGroup>
        <inkml:traceGroup>
          <inkml:annotationXML>
            <emma:emma xmlns:emma="http://www.w3.org/2003/04/emma" version="1.0">
              <emma:interpretation id="{67F04B2C-A043-427C-B60C-E4D7B4CDA2F7}" emma:medium="tactile" emma:mode="ink">
                <msink:context xmlns:msink="http://schemas.microsoft.com/ink/2010/main" type="inkWord" rotatedBoundingBox="14938,9705 16909,9632 16937,10379 14966,10451"/>
              </emma:interpretation>
            </emma:emma>
          </inkml:annotationXML>
          <inkml:trace contextRef="#ctx0" brushRef="#br0" timeOffset="34943.01">3187 79 100 0,'0'0'133'0,"0"0"-6"0,6-12-6 0,-6 12-8 15,4-11-6-15,1 6-2 0,-5 5-2 0,6-14-1 16,-1 7 0-16,-1-2-8 0,0 3-1 0,0-2 3 15,-2 0 3-15,2 1-8 0,-4 7 1 0,7-11-3 16,-5 3 2-16,-2 8 4 0,8-8-2 0,-8 8-2 16,3-6-4-16,-3 6 0 0,0 0-9 0,0 0-9 15,0 0-11-15,0 0-2 0,0 0 8 0,0 0 4 16,0 0-2-16,0 0 4 0,5 27-3 0,-6-14 5 16,-2 1-3-16,2 7 5 0,-1 1 4 0,1 0-5 15,-4 4-1-15,2-2-1 0,2 2-1 0,0 4-8 0,-3-4-1 16,2 0-2-16,2-3 4 0,0 2-6 15,0 2-10-15,0-6-6 0,2 5 10 0,0-2-14 0,0-3-3 16,-1 1 0-16,-1 0-4 0,0-7-16 0,1 1 6 16,2-2 1-16,-3 0-1 0,-3-1-4 0,6 0-16 15,-6-1-17-15,3-3-19 0,3 0-21 0,-3-9-28 16,-3 15-25-16,3-15-31 0,0 13-34 0,0-13-29 16,3 12-17-16,-3-12-26 0,0 0-230 0,5 3-517 15,-5-3 229-15</inkml:trace>
          <inkml:trace contextRef="#ctx0" brushRef="#br0" timeOffset="42272.53">3512 561 39 0,'0'0'180'0,"0"0"-11"0,0 0-13 0,0 0-5 16,0 0-7-16,0 0-6 0,0 0-8 0,35-6-4 15,-25 3-5-15,3 0-4 0,0-5-1 0,-2 5-8 16,4-2-7-16,2-1-5 0,-3 1-11 0,3 1-2 0,-1-2-8 16,-2-1-7-16,1 2-4 0,-1-3-6 15,0 2-6-15,1 0-7 0,0 0-3 0,-1-4-4 16,-3 4-3-16,2 1-5 0,3-1 0 0,-4-1-3 0,-2-2-8 15,1 0 3-15,-3 2-7 0,-3-2 5 0,5 0-1 16,-7 3-5-16,1-3-3 0,2-2 1 0,0 4-4 16,-4-1 4-16,-2 8-4 0,5-12 0 0,-2 4-4 15,-3 8 3-15,1-10-2 0,-1 10-3 0,0 0 0 16,-9-15-2-16,9 15-1 0,-9-4-1 0,9 4 3 16,-14-5-3-16,2 8 4 0,12-3-5 0,-26 6 3 15,9-3 1-15,1 3 0 0,3 0-2 0,-3 0 3 16,3 4-1-16,0-2 0 0,-6 3 2 0,9-1 0 15,-1 1-3-15,-5 5 3 0,4-4 0 0,4 3-2 16,1-3 3-16,3 3-1 0,-2-3-3 0,2 1 1 0,3-1 2 16,1 3 0-16,3-3-1 0,-1 0 3 0,4 1-3 15,1-1 3-15,-1-3-1 0,4-2 5 0,3 0-4 16,3-1 2-16,-2-4-2 0,9 1 2 0,0-2-3 16,12-2 2-16,1-3-1 0,-2-1 0 0,-7 1-7 15,8-2 8-15,-3-4-5 0,-6 1 4 0,-1-2-3 16,5-2 3-16,4-2-2 0,-4-4 0 0,0 1 0 15,-1-3 1-15,-2-1-2 0,-2 1 0 0,2 0-2 16,-2-3 1-16,3 2-7 0,-3-3-2 0,1-3-4 16,-8 1 1-16,2-3-3 0,-5 2-5 0,4 1 3 0,-6-3-2 15,-4 8 1-15,-3-2 0 0,1 0 3 0,-2 1 4 16,-4-1 2-16,-1 3 1 0,3-2 0 16,-2 5 10-16,-1 1 0 0,0 3 8 0,-4 3-3 0,3 2 4 15,0-1 0-15,1 10 2 0,-5-14-5 0,5 14 4 16,-6-7-7-16,6 7 0 0,-10-6 2 0,10 6-1 15,0 0-5-15,-17 13 9 0,10-7-1 0,0 5-1 16,-4 2-2-16,-1 5 13 0,1 0 1 0,0 4 8 16,-2 6 4-16,0 0 3 0,1 2-1 0,3 1 3 15,4-7-4-15,-6 10 0 0,3-3 6 0,1 2-5 16,-1-3-3-16,4 1-3 0,-1-6-1 0,2-1 4 16,0 0-8-16,-2 1-1 0,5-1-3 0,-1-2-3 15,1 0 2-15,-4-2 0 0,4-2-4 0,0-3-1 16,-1 1-2-16,-2-5 1 0,3 1-6 0,0 1 3 15,3-6-4-15,-3-7-18 0,0 17-18 0,1-10-15 0,-1-7-21 16,1 16-26-16,-1-16-17 0,0 12-29 0,0-12-20 16,3 8-29-16,-3-8-57 0,0 0-174 15,0 0-452-15,0 0 199 0</inkml:trace>
          <inkml:trace contextRef="#ctx0" brushRef="#br0" timeOffset="42488.77">4121 430 69 0,'-9'-3'293'0,"9"3"-21"0,0 0-25 15,0 0-23-15,-6-8-19 0,6 8-13 0,0 0-20 16,0 0-11-16,30-7-15 0,-16 5-13 0,3 1-12 16,7-4-7-16,-1 4-14 0,1 1-9 0,-1-3-9 0,1 1-10 15,1-2-15-15,-3 1-19 0,0-2-27 16,-5 4-29-16,0 0-26 0,-3-4-31 0,2 3-35 15,-3-3-30-15,2 2-31 0,-8-2-203 0,4-3-405 0,-5 2 179 16</inkml:trace>
          <inkml:trace contextRef="#ctx0" brushRef="#br0" timeOffset="42735.93">4815-149 113 0,'0'0'251'0,"0"0"-16"0,0 0-4 0,0 0-20 15,0 0-9-15,0 0-8 0,8 20-10 0,-6-8-13 16,-2-2-12-16,-2 4-13 0,2 1-16 0,0 1-12 0,0 0-12 16,-2 3-9-16,0 1-13 0,1 0-6 0,1 0-8 15,-4 1-16-15,3-2-26 0,-2-3-22 16,-1-1-35-16,-1 3-40 0,0-3-33 0,1 1-41 0,1-3-56 15,-2 0-189-15,5-6-420 0,-4 2 186 0</inkml:trace>
          <inkml:trace contextRef="#ctx0" brushRef="#br0" timeOffset="43136.59">5112 207 261 0,'0'0'254'0,"0"0"-15"0,0 0-23 0,0 0-15 16,0 0-21-16,0 0-11 0,-36-4-14 15,36 4-11-15,-20 6-13 0,4-1-9 0,5-1-15 0,0 1-12 16,1-3-9-16,3 3-8 0,-1 1-10 0,-1-1-2 16,0 2-9-16,1-2-3 0,0 1-7 0,3 1-7 15,5-7-5-15,-5 9-2 0,3 0 1 0,2-9-7 16,0 10-3-16,0-10 2 0,6 11-9 0,0-8 1 15,2 3-3-15,1-3 0 0,4 2-5 0,2 1 2 16,-2 2-5-16,1-2-1 0,2 2 3 0,0 0-1 16,-3-1-2-16,2 0-4 0,-2-1-1 0,0 2 3 15,-2 0-2-15,1 1 0 0,-4-2 3 0,-1-1-5 16,0 3 3-16,-2-4 6 0,-2 1 3 0,1 1 10 16,-4-7 6-16,0 15 4 0,0-15 0 0,-10 11 0 15,1 0-5-15,-2-2-1 0,-1-3-4 0,-10 4-2 16,7-3-4-16,-6 0-1 0,-1 0-6 0,0 2-15 15,7-3-28-15,-7-2-18 0,7 3-30 0,0-3-26 0,-2 1-22 16,1-1-32-16,3-3-32 0,4 1-68 16,9-2-133-16,-14-2-425 0,14 2 188 0</inkml:trace>
        </inkml:traceGroup>
        <inkml:traceGroup>
          <inkml:annotationXML>
            <emma:emma xmlns:emma="http://www.w3.org/2003/04/emma" version="1.0">
              <emma:interpretation id="{0E5A2E30-E380-4ECA-BFFA-109C647CA6F9}" emma:medium="tactile" emma:mode="ink">
                <msink:context xmlns:msink="http://schemas.microsoft.com/ink/2010/main" type="inkWord" rotatedBoundingBox="17600,9563 20497,9456 20527,10259 17629,10366"/>
              </emma:interpretation>
            </emma:emma>
          </inkml:annotationXML>
          <inkml:trace contextRef="#ctx0" brushRef="#br0" timeOffset="43611.92">6093 175 256 0,'0'0'276'0,"-17"-4"-19"0,9 4-23 16,-4-1-23-16,-4 2-18 0,3 1-18 0,2 0-21 0,0 2-13 15,1-2-14-15,2 1-14 0,-3 0-9 0,11-3-13 16,-11 8-8-16,4-4-6 0,0 2-10 0,2 0-5 16,5-6-9-16,-5 13-5 0,5-13-4 0,-1 13-3 15,-2-5-5-15,3-8-3 0,5 17-4 0,-1-10 0 16,-2 2-6-16,8 1 4 0,-2 1-7 0,-2-4-4 15,9 2 1-15,-7 2 0 0,2-1-4 0,1-4 0 16,-2 3-2-16,1-1 0 0,1 2-5 0,-4-7 2 16,0 3-2-16,-2 1 2 0,2-3-2 0,-7-4 2 15,10 11-2-15,-6-5 9 0,-1 2 2 0,-3-8 5 16,4 11 5-16,-4-11 1 0,0 0-7 0,-9 17 3 16,2-11-3-16,-1 2-3 0,-5-2 1 0,-1 1 0 0,-3 1-8 15,-3-2-19-15,-2 2-19 0,6-2-22 0,2 1-25 16,-8-4-27-16,6 2-20 0,1-1-31 0,4 0-23 15,2-2-35-15,-1 1-203 0,10-3-447 0,0 0 198 16</inkml:trace>
          <inkml:trace contextRef="#ctx0" brushRef="#br0" timeOffset="44645.88">6284 404 171 0,'14'-4'230'16,"-5"2"-21"-16,4-2-20 0,-1 4-17 0,4-3-20 0,-2 0-15 16,0 1-13-16,1 1-11 0,2-2-13 0,0-1-8 15,-2 1-8-15,2-3-8 0,-2 4-7 0,2-2-5 16,-4-1-5-16,-1-1-6 0,2 1-8 0,-6 0-1 16,1-1-4-16,-2 0-3 0,-2 0-9 0,-5 6-2 15,5-13-2-15,-4 7-3 0,-1 6-4 0,0 0 0 16,-10-21-2-16,2 15-2 0,-2 2 1 0,-4-1-4 15,-1-1 0-15,-4 2 3 0,4 2-1 0,-7 1 4 16,-2-2 1-16,7 6 0 0,1-3-3 0,1 3 0 16,-1 0-1-16,2 3 3 0,-1-2-2 0,3 2 1 15,3 2 0-15,-2 0-4 0,1 0 2 0,0 4-4 16,2-4 1-16,3 3 2 0,0 1-7 0,2 1 8 0,-1-2-2 16,3 2 0-16,1-4-3 0,1 6 0 0,3-7-1 15,3 3 2-15,-1-1-3 0,2 1 3 16,2-4 4-16,3 2-1 0,2-3-8 0,2 0 12 0,2-2-6 15,8 1 5-15,-4-5-2 0,3 0 1 16,2-3-1-16,-2 2 1 0,1 0-6 0,9-7-1 0,-1 0 2 16,0 1 2-16,-1-5-5 0,4 0 2 0,-3 0-1 15,1-3-4-15,-1 2 3 0,0-6-8 0,-1 1-4 16,7-3-4-16,-6 2-3 0,0-1-9 0,-3-2-7 16,2 0-8-16,-6-3 1 0,-4 1 4 0,0 0-2 15,-2-1 5-15,-9 4 3 0,4-9 1 0,-1 2 4 16,-6-3 2-16,-6 8 3 0,1-3 5 0,-1 2 7 0,-5 0 7 15,-3 0 0-15,-1-2 7 0,-1 3 2 16,-3-8 5-16,0 12 5 0,1 1 4 0,2 2 2 16,-7 2 3-16,5 1 2 0,0 4 0 0,-3 0-6 0,5 3-1 15,-1 1-4-15,-7 0 1 0,1 2-5 0,-3 3-1 16,4 1-1-16,-2 1 3 0,2 3-2 16,-2 0-2-16,1 4-2 0,-4 6 3 0,4 3 0 0,-3-2-2 15,3 5 1-15,1 0-1 0,-3 10 4 0,7-9 0 16,-7 10-3-16,8-1 4 0,0-8-10 15,0 10 7-15,2-2-4 0,1-8-1 0,2 3 1 0,-1-3 0 16,3 8-3-16,3-8 4 0,-3 0-2 0,-3 2-2 16,7 0-1-16,-3-5 6 0,3 1-5 0,-2-1 5 15,3 1-6-15,0 0 4 0,0-7 3 0,0 5-2 0,-1-5-2 16,2-3 6-16,0 1 1 0,5-2 3 16,-1 1-4-16,-2-1 6 0,4-1-5 0,-2-3-1 15,2 3 0-15,0-6-2 0,5 1-3 0,-2 0-2 0,6 1-1 16,-4-5 3-16,4 0-8 0,-4 3 6 15,0 0 1-15,0-3-2 0,4-3 1 0,-4 2-2 0,0-4-4 16,0 4 0-16,0-5 3 0,0 1 0 0,3-2-2 16,-5 1-1-16,2-2 2 0,-2 1-3 0,2-2 0 15,2-3 3-15,-3-3-6 0,-2 5-2 0,1-5 4 16,-3 5 2-16,-1-1 0 0,1 0-6 0,-3 0 1 16,-1 2 4-16,-1-1 0 0,-2 0-2 0,-3 3-1 15,0-5 2-15,-2 12-4 0,-5-16 4 0,1 10-4 16,0-3 2-16,-4 3 0 0,0 0-4 0,-4 0 2 15,-1-1 2-15,4 5 0 0,-3 1 0 0,0-2-3 16,-1 3 4-16,2 3-3 0,-5-2 3 0,5 0-7 0,2 3 5 16,0 0-1-16,1 1 0 0,-2 1 0 15,-2 3 2-15,4-1 1 0,0 3 2 0,2-3-3 16,3 1 5-16,-2 2-5 0,4-2 2 0,-2 0 4 0,3 3 0 16,-1 0-1-16,1-12 2 0,5 21-1 0,-2-12 0 15,5 4 0-15,-1-1 4 0,0 0-7 0,3-2 1 16,2 0 0-16,1-3-6 0,2 0-11 0,-1 0-11 15,3-1-22-15,-1 0-18 0,5 3-22 0,3-7-17 16,-3 2-18-16,3-4-18 0,-2 0-20 0,2-3-25 16,-1 0-7-16,1-4-41 0,-1 1-167 0,1-3-431 15,2-4 190-15</inkml:trace>
          <inkml:trace contextRef="#ctx0" brushRef="#br0" timeOffset="45208.48">7952 230 263 0,'2'-12'256'0,"-2"12"-6"0,-1-11-9 0,1 11-11 0,0 0-19 16,-7-12-17-16,7 12-12 0,-10-9-17 0,10 9-12 16,-11 0-13-16,11 0-10 0,-18 1-6 0,6 4-13 15,1 1-5-15,-2 0-10 0,-2 1 0 0,2 0-1 16,1 4-13-16,-1-4-3 0,1 4 0 0,2-1-12 16,-3 5 0-16,2-3-13 0,5-1-3 0,-2 0-2 15,2 0-7-15,0 0 7 0,5-3-12 0,0 1 0 16,1 7-6-16,1-5 3 0,3 2-3 0,2-1-6 15,2 0 0-15,0-2-3 0,1 0-7 0,6-2 2 16,-1-2-2-16,4 4 1 0,-1-5 1 0,7-2-1 16,-2-2-13-16,2 1-8 0,-1-2 5 0,3-6-10 15,-2 3-11-15,2-5-7 0,8-2-6 0,-4-5-7 16,3-1-9-16,-2-1-10 0,2-3-11 0,-3 1-7 0,-1-7-8 16,-1 2-7-16,-4-4-2 0,-1 1 5 15,0-4 1-15,-5-3-1 0,-1 0 7 0,-3-3-1 16,1 1 3-16,-5-3 18 0,-2 3 10 0,-1 1 16 0,-3 0 19 15,-3 3 19-15,-1 1 18 0,0 9 13 0,0 1 11 16,-4 3 10-16,4 5 8 0,0 1 1 0,-1 1 3 16,-1 1-6-16,2 10-1 0,0-15-6 0,0 15-10 15,-4-10-6-15,4 10-1 0,0 0-4 0,0 0-4 16,0 0-3-16,0 0-2 0,-18 19-2 0,13-7-5 16,-2 0 0-16,-1 10 5 0,1-1-3 0,0 9 8 15,-1 0 1-15,3 5 1 0,1-6 0 0,3 4 7 16,1 3-3-16,-2-6 0 0,5 4 7 0,-3-4-9 0,4-5 2 15,1 6-1-15,-3-6-5 0,1-1 1 0,-1 1-1 16,3 6-2-16,-2-9-4 0,1 3-3 0,-3-3 2 16,1-4-7-16,0 1 3 0,-1-3 0 0,0-1-3 15,-1 0-12-15,3-7-8 0,-2 1-5 0,-1-9-23 16,4 13-14-16,-4-4-13 0,0-9-13 0,0 12-12 16,0-12-14-16,0 0-24 0,0 0-27 0,-5 10-28 15,5-10-34-15,0 0-46 0,0 0-172 0,-18-19-468 16,12 13 208-16</inkml:trace>
          <inkml:trace contextRef="#ctx0" brushRef="#br0" timeOffset="45380.79">8248 259 50 0,'0'0'254'0,"0"0"-10"0,0 0-4 0,15-8-15 16,-4 5-14-16,6 2-19 0,0 1-14 0,8-2-15 15,-1 2-14-15,3-1-16 0,2 4-10 0,6-6-14 0,1 4-7 16,-8 1-15-16,0-2-6 0,1 0-21 0,-3 3-20 15,1-3-23-15,-2 1-26 0,1-1-37 0,-9 2-45 16,-1-2-37-16,1-3-52 0,-3 4-188 0,-1-2-397 16,-2-2 175-16</inkml:trace>
        </inkml:traceGroup>
        <inkml:traceGroup>
          <inkml:annotationXML>
            <emma:emma xmlns:emma="http://www.w3.org/2003/04/emma" version="1.0">
              <emma:interpretation id="{7EBC2B88-22FB-4199-92B4-500C8E2D9FBF}" emma:medium="tactile" emma:mode="ink">
                <msink:context xmlns:msink="http://schemas.microsoft.com/ink/2010/main" type="inkWord" rotatedBoundingBox="21196,9789 23637,9699 23653,10125 21212,10215"/>
              </emma:interpretation>
            </emma:emma>
          </inkml:annotationXML>
          <inkml:trace contextRef="#ctx0" brushRef="#br0" timeOffset="46570.73">9744-8 15 0,'8'-5'232'0,"-8"5"-6"16,0 0-7-16,0 0-14 0,0 0-4 16,0 0-12-16,0 0-12 0,0 0-6 0,0 0-9 0,9-3-7 15,-9 3-10-15,0 0-7 0,0 0-7 0,0 0-9 16,0 0-5-16,0 0-7 0,0 0-11 0,0 0-10 15,0 0-9-15,0 0-9 0,0 0-9 0,0 0-2 16,0 0-7-16,0 0-8 0,-34 14 0 0,22-7 0 16,-1-1 0-16,-3 1-1 0,-3 4 0 0,2 0-2 0,-3 0-6 15,0 1 2-15,2-2-3 0,0 5-10 16,1-2 5-16,0-2-2 0,-1 4-2 0,2-2-1 16,4-1-4-16,0-2 2 0,3 3-7 0,1-1-3 0,2 0 3 15,-1 0 0-15,5 2 3 0,0-2-12 16,2 1 9-16,2 0-5 0,0-1-4 0,5 6 2 15,-1-9 3-15,2 4-2 0,4-1 0 0,2-1-3 0,6-1 0 16,1 1 3-16,-1-1-5 0,3-8 2 0,1 2 2 16,-2-2-3-16,1 0-4 0,0 4 3 15,0-6-17-15,-6-1-16 0,-1-1-8 0,2 4-23 0,-4-4-11 16,3-2-21-16,0 3-23 0,-3-4-22 0,-3 2-22 16,4 1-19-16,-4-4-26 0,1-3-45 0,-1 4-205 15,-2-4-490-15,3-2 217 0</inkml:trace>
          <inkml:trace contextRef="#ctx0" brushRef="#br0" timeOffset="46913.43">10268 51 36 0,'0'0'279'0,"0"0"-20"15,0 0-25-15,0 0-22 0,0 0-19 0,0 0-13 0,0 0-10 16,0 0-2-16,0 0-9 0,0 0-2 0,0 0-5 16,29 12-3-16,-14-8-8 0,-3-2-4 0,7 2-5 15,0-1-4-15,7-1-8 0,-1 2-11 0,3-3-3 16,-2 0 2-16,3 0-7 0,5 2-6 16,-6-2-4-16,0-2 6 0,-2 2-26 0,8 0 8 0,-9 0-6 15,-2-2-6-15,1 0-2 0,1 1-6 0,-10-1-7 16,5 1-8-16,-6-3-1 0,2 2-4 0,-4 0 5 15,-2 2-15-15,-10-1 0 0,18-1-2 0,-11 0-10 16,-7 1-15-16,0 0-24 0,17-3-18 0,-17 3-25 16,0 0-22-16,0 0-31 0,0 0-29 0,0 0-28 15,0 0-31-15,0 0-30 0,-44 9-27 0,23-7-253 0,-3 2-559 16,2-3 247-16</inkml:trace>
          <inkml:trace contextRef="#ctx0" brushRef="#br0" timeOffset="47133.9">10350 236 124 0,'0'0'215'0,"0"0"-8"0,16 11-4 0,-8-10-11 16,6 2-8-16,-1-1-12 0,3 1-9 0,2 0-5 16,-1 0-11-16,7-3-5 0,1 1-13 0,-2-1-10 15,-1 3-12-15,3-3-7 0,-2 1-16 0,-6-1-6 16,0 0-10-16,0 0-10 0,0 1-19 0,-3-2-21 0,2 1-22 15,-2-1-22-15,0 2-23 0,-3-2-29 16,1-2-26-16,-3-1-27 0,1 4-31 0,2-3-198 16,0-3-388-16,-1 3 173 0</inkml:trace>
          <inkml:trace contextRef="#ctx0" brushRef="#br0" timeOffset="47448.54">11421-68 197 0,'0'0'242'0,"17"0"-14"0,-17 0-14 16,16 0-9-16,-6 0-10 0,2 0-12 0,2 0-11 0,3 3-3 15,-1-3-10-15,8 1-8 0,-1 0-11 16,1-1-8-16,-1 0-13 0,2 1-10 0,-1-2-14 16,4 0-9-16,-7 1-5 0,3 0-5 0,-1 0-14 0,1 0-2 15,-7-1-6-15,0-2-15 0,-4 3-17 0,1 0-14 16,-6-3-20-16,-8 3-20 0,17-3-26 0,-17 3-35 16,8-3-33-16,-8 3-37 0,0 0-30 0,0 0-228 15,0 0-454-15,0 0 201 0</inkml:trace>
          <inkml:trace contextRef="#ctx0" brushRef="#br0" timeOffset="47883.79">11547-62 78 0,'-7'5'214'0,"-1"0"-9"15,0 0-20-15,2-1-13 0,1 2-10 0,-2 0-13 0,2 0-11 16,5-6-8-16,-12 9-11 0,8-3-5 0,4-6-10 15,-4 13-8-15,2-7-5 0,2-6-6 0,-2 9-4 16,2-9-5-16,-1 12-3 0,1-12-1 0,8 10-5 16,-4-5-6-16,2 0-2 0,1-1-2 0,2 3-6 15,3-4-1-15,1 2-6 0,-1-1-1 0,1 1-6 16,1-1-3-16,0-1 0 0,2 2 0 0,-2-1-1 16,2 0-5-16,0-1 0 0,0 0-2 0,-1-1-2 15,-2 4 2-15,2-2-2 0,-4 1-3 0,4 0 0 16,-1-3-3-16,-1 3 0 0,-2-1-5 0,-3-1 1 15,2 3-1-15,-2-4 2 0,1 3 0 0,1 1-3 16,0-3 2-16,-5 2-1 0,4 5-1 0,-2-3 1 0,0-2 2 16,0 3-1-16,-2-2-3 0,0 1 0 15,1 0 2-15,-2 0 0 0,-2 0 1 0,-2-7 5 0,1 16 2 16,-1-16 1-16,-7 12 4 0,-1-2-5 0,-4-1-3 16,-2-3-1-16,-1 0-2 0,-4 3-3 0,-6-2 2 15,3 1-8-15,-2-2-2 0,0-2-8 0,2 0-10 16,-3 1-12-16,2-2-17 0,1 0-11 0,5 0-15 15,-4-3-15-15,5 0-24 0,0 0-21 0,-1 0-12 16,10 0-24-16,7 0-33 0,-20-6-50 0,8 3-139 16,3-2-418-16,4-1 184 0</inkml:trace>
        </inkml:traceGroup>
        <inkml:traceGroup>
          <inkml:annotationXML>
            <emma:emma xmlns:emma="http://www.w3.org/2003/04/emma" version="1.0">
              <emma:interpretation id="{7055DA58-7093-4794-9803-476013F614E5}" emma:medium="tactile" emma:mode="ink">
                <msink:context xmlns:msink="http://schemas.microsoft.com/ink/2010/main" type="inkWord" rotatedBoundingBox="24849,9548 27105,9465 27125,9997 24869,10081"/>
              </emma:interpretation>
            </emma:emma>
          </inkml:annotationXML>
          <inkml:trace contextRef="#ctx0" brushRef="#br0" timeOffset="50772.91">13111 49 103 0,'0'0'252'0,"0"0"-13"0,0 0-16 0,0 0-22 16,0 0-17-16,0 0-21 0,0 0-9 15,0 0-12-15,0 0-2 0,0 0-10 0,0 0-9 0,-5 19-14 16,5-19-7-16,0 13-7 0,0-13-6 0,-2 16-5 16,4-8-2-16,1 3-10 0,-1-2 0 0,5 3-8 15,1-2 4-15,1 0-1 0,1 1-4 0,2-2-1 16,2-1-7-16,1 0-3 0,-3-4-8 0,5 4-2 15,2-1-3-15,3-1-3 0,-2-1-8 0,4-1 2 16,-8-2-2-16,7-2-2 0,-6 1-4 0,6-1 1 16,-6-1-2-16,0 0-4 0,0-3 2 0,-2 3-5 15,7-6 3-15,-5 3-4 0,-5 0-3 0,-1-3 1 16,5-1-4-16,-4-1-3 0,-3 0-1 0,-1 0-6 0,1 0 2 16,-4-1-5-16,0 0-3 0,-1-1 7 15,-4 2-3-15,3 0-2 0,-3-4 2 0,0 13 2 16,-3-21 3-16,-1 13-5 0,-1 1-1 0,-4-3 5 0,-2 1-5 15,2 1 0-15,-5 0 1 0,1 2 3 0,-4-2 3 16,0 6-2-16,0-4 0 0,3 2-2 16,-10-1 1-16,2 4 2 0,-2 0-4 0,2-1 3 0,0 4 4 15,1-2-7-15,4 1 1 0,0 2 2 0,0 1 0 16,3 1 1-16,1 1 1 0,-2-2-1 0,-2 6 2 16,5-2-3-16,1 1 2 0,0 0-3 0,2 1 0 15,-1 2 4-15,6-1-3 0,-2-2 1 0,1 2 1 16,1 0-1-16,4-2 1 0,0-9 0 0,2 21 1 15,-2-13 2-15,5 3-2 0,0-2-1 0,3 0 1 16,4-2 0-16,-1 2 2 0,1-4-7 0,3 0-6 16,7 1-3-16,-5-1 0 0,0-5-8 0,5 4-4 0,2-4-2 15,-8 0-3-15,4-1-3 0,4-2-5 16,-2 3-3-16,-5-2-1 0,5-2 1 0,-1-1 6 16,1-3-2-16,-7 2 4 0,7-3-4 0,-5 0 8 0,2-2 1 15,-7 3 4-15,2-1 3 0,-2-1 4 0,3-1 0 16,-2 1-2-16,-4-1 8 0,1 1 5 0,2-2-1 15,0 1 5-15,-4 1 15 0,1-1 8 0,-4 1 6 16,2 4 5-16,-2-2 5 0,-3 0 6 0,-2 8 4 16,10-7 0-16,-8 1-4 0,-2 6 1 0,8-7-7 15,-8 7-5-15,0 0-5 0,0 0-2 0,0 0 1 16,0 0 1-16,0 0-6 0,17 11 4 0,-17-11-5 16,4 14 4-16,-2-3-2 0,1 0-1 0,2 2-4 15,-1-4 5-15,-1 4-5 0,2-1-2 0,0 0-3 0,2 0 3 16,-5 2-2-16,6-4 3 0,-5 1-3 15,3 0-2-15,0 0 2 0,0-4 0 0,-1 0-5 16,1-2 2-16,3 1-5 0,-7-2 0 0,6 1-4 0,-8-5-3 16,12 7-5-16,-5-6 0 0,-7-1-4 0,15 2-5 15,-15-2 2-15,15-3-5 0,-6 0-4 0,0-1 3 16,1-1-4-16,-3 1-1 0,6-4-1 0,-1-1 2 16,-3 1 4-16,4-2 0 0,-1 0-2 0,-3 1 5 15,1-1 4-15,2 0 0 0,-3 1-2 0,-1 1 7 16,1 2 3-16,-4-3 11 0,1 5 3 0,0-2 6 15,-6 6 1-15,8-9 4 0,-3 3-2 0,-5 6 1 16,4-6-4-16,-4 6-5 0,0 0 2 0,8-3-3 0,-8 3-1 16,0 0-1-16,0 0-4 0,0 0 2 15,14 9 1-15,-11-1 3 0,-3-8-6 0,5 11 3 16,-5-11 0-16,4 12-1 0,-1-6 0 0,-3 3-1 0,5-3 0 16,-5-6 1-16,4 15-4 0,-1-9 1 0,-3-6 2 15,5 10-2-15,-5-10-4 0,5 10-3 0,-5-10-5 16,4 7-2-16,-4-7-3 0,0 0 2 0,8 6-5 15,-8-6 2-15,0 0-6 0,0 0 0 0,11-2-5 16,-11 2 3-16,0 0-6 0,20-8 2 0,-15 2-4 16,4 2 2-16,-3-5 3 0,5 1-1 0,-3 0 0 15,4-1 6-15,-4-2 3 0,1 1 2 0,3 0-1 16,1 2 2-16,1-5 1 0,-7 4 12 0,1 0 7 16,1 3 11-16,-4 0 3 0,2 0 9 0,0 0-1 0,2 3 4 15,-3-2-2-15,-6 5-1 0,11-5 1 16,-11 5-2-16,14 0 0 0,-14 0-1 0,11 3-2 15,-4 1 3-15,-7-4-5 0,17 13-3 0,-9-6 0 0,-2 3-3 16,-1-1-2-16,3 0-1 0,-1 4 0 0,-2-1-2 16,3 0 2-16,-2 0 0 0,0 2-2 0,-1 0 1 15,-1-3-4-15,1-3 1 0,-2 2 1 0,3-4-6 16,-3-1-3-16,5 3-8 0,-3-4-5 16,-1 2-7-16,-4-6 0 0,10 6-8 0,-10-6-5 0,12 3-5 15,-12-3-1-15,17 0-2 0,-5-5-1 0,2 0-8 16,-1-1 2-16,3-2-3 0,1 0-3 0,2-4-4 15,-2-2 4-15,6-1 5 0,-4-1-1 0,5-8 5 16,1 1 2-16,-8 3 7 0,3-4 1 0,3-4 2 16,-4-2 1-16,2 0 7 0,-1 1 4 0,-3-1 12 15,5 0 1-15,-5 2 18 0,-5 5 12 0,1 4 6 0,-1 3 8 16,-3 0 7-16,-4 5 8 0,4-1 4 0,-4 1 0 16,2 4-6-16,-2-1-4 0,-2 0-5 15,-3 8-5-15,9-8-2 0,-4 5-4 0,-5 3-4 0,13-1-3 16,-13 1-4-16,0 0 0 0,17 6 0 0,-8 4-3 15,-2 1 1-15,1-1 1 0,1 9 2 16,3 0 1-16,-5 1 4 0,4 1-3 0,-2 3-3 0,5 4 4 16,1 2-4-16,-6-6 0 0,7 4 2 0,-7-6-4 15,1 1 2-15,2-4-3 0,-3 1 0 0,3-3-1 16,-7-1-1-16,4-2-2 0,-1-2 0 0,-3-2-2 16,3 0 3-16,-4-3-2 0,-1-1 2 0,-3-6-7 15,6 10 6-15,-2-5-4 0,-4-5 3 0,4 8 6 16,-4-8 5-16,0 0 2 0,0 0-1 0,0 0-2 0,0 0-8 15,0 0 3-15,0 0-7 0,0 0-2 16,0 0 1-16,-14-23-6 0,4 16 1 0,-3-1 0 16,-10 0-3-16,1 2-2 0,-1 1 5 0,-3-3-3 15,-2 2 3-15,0 4-3 0,-1 1 6 0,3-1-3 16,0 5 0-16,4-3 3 0,-3 2-1 0,5 2-2 0,5 2 4 16,2 0-3-16,4 0-3 0,-1 2 0 0,3-1 0 15,1-1 2-15,4 3 0 0,-2-3 4 0,4-6-2 16,0 0 2-16,9 21-2 0,3-12-3 0,5-2 1 15,5 2-4-15,3-3 6 0,10 2-11 0,4 0-11 16,2-3-12-16,-2-1-18 0,0 0-24 0,-1-3-38 16,-1 2-32-16,-1 0-44 0,2-4-51 0,-13-3-202 15,12 0-476-15,-11 1 211 0</inkml:trace>
        </inkml:traceGroup>
        <inkml:traceGroup>
          <inkml:annotationXML>
            <emma:emma xmlns:emma="http://www.w3.org/2003/04/emma" version="1.0">
              <emma:interpretation id="{8F3B4973-06D1-41B2-B95A-9B2098BFBF8E}" emma:medium="tactile" emma:mode="ink">
                <msink:context xmlns:msink="http://schemas.microsoft.com/ink/2010/main" type="inkWord" rotatedBoundingBox="27941,9476 29967,9401 29989,9972 27962,10047"/>
              </emma:interpretation>
            </emma:emma>
          </inkml:annotationXML>
          <inkml:trace contextRef="#ctx0" brushRef="#br0" timeOffset="51833.73">16189-176 12 0,'0'0'281'0,"0"0"-15"0,0 0-19 15,0 0-24-15,0 0-20 0,0 0-24 0,0 0-19 16,0 0-15-16,0 0-17 0,0 0-8 0,0 0-9 16,0 0-10-16,0 0-5 0,11 13-7 0,-8-5-2 15,0-1-4-15,2 3-7 0,0 1-2 0,-1 2-5 16,4-1 4-16,-3 0-6 0,-1-1-4 0,4 3-3 15,-2-2-4-15,0-2-6 0,0 3-2 0,-1 1-6 16,1-5-1-16,-2 4-1 0,1-4 1 0,0 1-8 16,0 1 0-16,-3-5-3 0,1 4-5 0,-3-10-3 15,4 15-4-15,-4-9 3 0,0-6-4 0,3 12-2 0,-3-12 1 16,4 10-4-16,-4-10-4 0,3 8 6 16,-3-8-3-16,0 0 1 0,3 7-1 0,-3-7 0 15,0 0-3-15,0 0 3 0,0 0 1 0,0 0-1 0,0 0 0 16,0 0 2-16,0 0-7 0,0 0 0 0,0 0 5 15,0 0-5-15,12-21-2 0,-10 11-6 0,1 0-5 16,0-3-5-16,-2-1-12 0,2 2 1 0,2-3-1 16,0 3-2-16,-2-1-3 0,4-4-4 0,2 1 2 15,-4 0 5-15,3 1-1 0,2-4 1 0,-2 5 3 16,1 0 2-16,-2 3 5 0,-1-1 3 0,1-1-2 16,-2 2 5-16,4 1 6 0,-5-2 2 0,0 6 2 15,1-3 5-15,1 1 1 0,-1 2 5 0,1-1 3 16,0 0-4-16,-1-2 2 0,-1 3 7 0,1 0-1 0,0-3-2 15,-5 9 2-15,12-10 0 0,-7 4-4 16,-5 6-3-16,9-4-1 0,-9 4 1 0,8-6 2 16,-8 6-6-16,0 0-5 0,13 0 2 0,-13 0-2 15,0 0 0-15,12 10 0 0,-8-4-2 0,-1-1 0 0,0 3 0 16,1 1 1-16,-1 3 0 0,1 3-2 0,-4 0-2 16,0 1 4-16,1 5 0 0,-1-2-2 15,-1 2 2-15,1-2-2 0,-4-2 6 0,3-1-3 0,-5-1 0 16,6-1-2-16,-1 2 3 0,-1-3-1 15,-1-1 1-15,3 1 0 0,-1-1 1 0,1 0 1 0,0-3-1 16,0-9-3-16,0 16-17 0,1-7-15 0,-1-9-25 16,3 12-18-16,-1-3-24 0,-2-9-25 0,7 8-27 15,-3-3-26-15,-4-5-29 0,14 6-25 0,-7-4-178 16,-7-2-441-16,18-2 195 0</inkml:trace>
          <inkml:trace contextRef="#ctx0" brushRef="#br0" timeOffset="52144.01">16765 73 201 0,'0'0'222'0,"0"0"-13"0,0 0-14 16,11 0-20-16,-11 0-17 0,0 0-13 16,0 0-7-16,0 0-10 0,1 11-10 0,-1-11 0 15,3 12-14-15,0-5-8 0,-3-7-3 0,4 13-11 16,-2-4-4-16,2-1-6 0,0-1-10 0,2 5-4 16,-3-5-7-16,2 0-2 0,0 1-5 0,0-1 3 0,1-1-10 15,-1 2-3-15,3-4-3 0,-3 2-1 0,3-2-6 16,0 1 3-16,-1-2-2 0,1 0-4 0,-8-3 1 15,17 3 0-15,-6-2-4 0,-11-1-3 0,15-1 0 16,-7-2 2-16,3-3-5 0,-5 2 5 0,7-2-6 16,-2-1 3-16,-1-4-3 0,-3 2-1 0,-1-4-3 15,0 7 4-15,0-6-5 0,-5-1 0 0,2 2-4 16,-2-1 4-16,-1 12-4 0,-5-20 2 0,2 12-1 16,-4-4-1-16,-1 4 1 0,-3 0-3 0,0 0 0 15,-1 4 0-15,0-2 2 0,-1 1-3 0,-3 3 0 16,3 0-5-16,0 0-8 0,1 1-5 0,12 1-8 15,-24 1-10-15,12 1-15 0,0 0-13 0,12-2-22 16,-14 4-11-16,4-1-17 0,10-3-21 0,-11 6-17 16,11-6-16-16,-9 3-38 0,9-3-114 0,0 0-347 0,0 0 153 15</inkml:trace>
          <inkml:trace contextRef="#ctx0" brushRef="#br0" timeOffset="52765.08">17211 31 98 0,'8'2'228'0,"2"-1"-12"0,6 1-7 0,1-1-14 16,4 2-7-16,5-3-19 0,0 0-10 0,2 0-13 16,-1 0-8-16,-2 0-12 0,4-3-9 0,-2 2-11 15,-2 1-10-15,0-2-10 0,-3-1-4 0,1 2-8 16,0 0-9-16,-6-1-7 0,-3 0-7 0,2 4-6 15,-4-4-11-15,1 2-20 0,-13 0-17 0,17-4-25 0,-11 4-23 16,-6 0-22-16,15 0-39 0,-15 0-21 16,9-3-50-16,-9 3-171 0,0 0-382 0,9-5 170 0</inkml:trace>
          <inkml:trace contextRef="#ctx0" brushRef="#br0" timeOffset="52506.15">17305-192 192 0,'0'0'256'0,"0"0"-17"16,7-4-20-16,-7 4-14 0,0 0-15 0,18 0-8 15,-18 0-5-15,19 0-8 0,-4 4-6 0,3-2-7 0,-1-2-10 16,5 3-6-16,1-1-13 0,-1-1-10 16,1 1-8-16,-6 1-5 0,2-2-11 0,4 1-5 15,-3-2-8-15,2 2-3 0,-5 0-6 0,1-1 0 16,-1 1-12-16,0-2-1 0,-1 0-7 0,-4 0-3 16,-3 0-6-16,3 1-1 0,-2 2-7 0,-10-3-4 15,16 0-1-15,-16 0-5 0,12 0-5 0,-12 0 1 16,7 0-11-16,-7 0-21 0,0 0-16 0,0 0-17 0,0 0-23 15,0 0-15-15,0 0-23 0,0 0-30 16,0 0-30-16,0 0-38 0,-34 10-33 0,21-8-222 16,-1 0-497-16,-3-2 221 0</inkml:trace>
          <inkml:trace contextRef="#ctx0" brushRef="#br0" timeOffset="53078.05">18199-379 222 0,'3'-6'250'0,"-3"6"-10"0,0 0-12 0,4-7-8 16,-4 7-15-16,0 0-27 0,0 0-16 0,0 0-22 15,0 0-12-15,0 0-8 0,0 0 2 0,0 0-8 16,5 28-3-16,-6-12 3 0,1 5-7 0,-3 0 3 16,2 4 0-16,2-1-4 0,-2 8-5 15,1 1-12-15,0 0-4 0,4-1-8 0,-3 0-4 0,2-1-5 16,1-5-9-16,-3-4-6 0,1 3-22 0,0-1-30 16,0-1-30-16,-2-1-40 0,-1 0-40 0,-2-1-53 15,0-5-64-15,-4 3-280 0,2-8-546 0,-2 2 242 0</inkml:trace>
        </inkml:traceGroup>
      </inkml:traceGroup>
    </inkml:traceGroup>
    <inkml:traceGroup>
      <inkml:annotationXML>
        <emma:emma xmlns:emma="http://www.w3.org/2003/04/emma" version="1.0">
          <emma:interpretation id="{8813930A-F6CC-4D87-A6A1-459BFA0C2ADF}" emma:medium="tactile" emma:mode="ink">
            <msink:context xmlns:msink="http://schemas.microsoft.com/ink/2010/main" type="paragraph" rotatedBoundingBox="11614,11570 25219,11156 25244,11962 11639,123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9C0BA20-BE3C-4B79-A7D5-01A4A4652E12}" emma:medium="tactile" emma:mode="ink">
              <msink:context xmlns:msink="http://schemas.microsoft.com/ink/2010/main" type="line" rotatedBoundingBox="11614,11570 25219,11156 25244,11962 11639,12376"/>
            </emma:interpretation>
          </emma:emma>
        </inkml:annotationXML>
        <inkml:traceGroup>
          <inkml:annotationXML>
            <emma:emma xmlns:emma="http://www.w3.org/2003/04/emma" version="1.0">
              <emma:interpretation id="{C395DF5A-82DE-4733-A5C2-472F978333F2}" emma:medium="tactile" emma:mode="ink">
                <msink:context xmlns:msink="http://schemas.microsoft.com/ink/2010/main" type="inkWord" rotatedBoundingBox="11614,11570 15224,11460 15247,12224 11637,12333"/>
              </emma:interpretation>
            </emma:emma>
          </inkml:annotationXML>
          <inkml:trace contextRef="#ctx0" brushRef="#br0" timeOffset="55399.76">-136 2018 224 0,'0'0'219'0,"0"0"-20"0,0 0-21 0,0 0-16 16,0 0-7-16,0 0-11 0,0 0-10 0,0 0-6 0,0 0-7 15,47 3-9-15,-34-1-8 0,2-1-5 16,0-1-5-16,0 2-5 0,0-1-6 0,-1-1-6 16,-2 0-3-16,-3 2-4 0,2-1-8 0,-11-1-8 0,18 3-3 15,-10 0-5-15,-8-3-8 0,13 6 4 16,-9-2-6-16,4-1 0 0,-8-3-4 0,9 9-1 16,-3-2-2-16,-2-1-1 0,0 0-2 0,0 2-4 0,-3 1-2 15,1 1-1-15,-2-10-2 0,1 16 2 0,-1-4-4 16,0-1 1-16,0-2-4 0,0-9 2 0,-3 22-2 15,3-11-1-15,-4-1-1 0,2-2-4 0,-2 1 2 16,-1 2-2-16,-3 0 5 0,-1-1-2 0,2-1-6 16,-3-1 8-16,2-4-6 0,-5 4 7 0,1-2-4 15,0-1 1-15,2-1-2 0,-1 1-1 0,3-4-1 16,8-1 4-16,-15 2-4 0,7-2 2 0,8 0 1 16,-12 0 0-16,12 0 0 0,0 0-2 0,-10-8-6 15,10 8 4-15,0 0-8 0,1-14-3 0,-1 14-1 0,16-13 0 16,-7 7-1-16,4-2 3 0,3 2-3 0,3-3 5 15,1 1-5-15,1 1 2 0,4 1 2 16,-3 2 2-16,-1 0-3 0,4-1 1 0,-2 4 0 0,1-1 3 16,-3-2 0-16,-1 3 6 0,4 1 1 0,-6 1 3 15,-1 1 1-15,4 1 5 0,-3-1-2 16,3 1-1-16,-4-1-3 0,-1 2 7 0,0-1-7 0,-2 1 5 16,2-1-4-16,-2 0-2 0,-2 0 4 0,-2 0-1 15,5-3 0-15,-6 0 3 0,1 6-8 0,3-6 4 16,-2 2-1-16,-1-1-3 0,3-1 5 0,-1 0-5 15,1 0 4-15,0-1-4 0,-3-1 2 0,0-1 0 16,-2 0-4-16,4-3 4 0,-3 4-3 0,-4-4-5 16,2 1 5-16,-2-1-3 0,-5 6 1 0,6-15-2 0,-4 8-4 15,-2 7-2-15,-3-17 0 0,3 17 2 16,-7-21-2-16,2 12 3 0,-4-2 1 0,1 2 1 16,-2 1-7-16,-6-2 4 0,3 3 4 0,0 2-2 0,-9-4-3 15,6 3 2-15,2 3 0 0,-9-3 1 0,6 5-1 16,3 0-1-16,-3 1-1 0,1 0 0 0,1 2-9 15,2 4-8-15,-3-3-14 0,7 3-11 0,-3 0-17 16,2 2-7-16,-2-2-15 0,3 2-18 0,1 1-15 16,1 2-26-16,2-4-29 0,1 2-55 0,0 0-154 15,4-9-415-15,0 0 184 0</inkml:trace>
          <inkml:trace contextRef="#ctx0" brushRef="#br0" timeOffset="55766.36">1354 1863 28 0,'6'-5'226'0,"-6"5"-10"0,0 0-11 0,0 0-5 15,13 11-13-15,-7-3-7 0,-2 1-4 0,1 2-7 16,0 2-12-16,-1 3-7 0,4-4-10 0,-2 9-10 16,2-1-13-16,-1 3-8 0,2-2-10 0,-4 2-4 15,0 0-16-15,3-1-3 0,-4 1-7 0,0-2-7 16,-1 3-7-16,-1 0-6 0,-3-4-12 0,1 1-16 15,-1 0-16-15,-5 1-23 0,1-1-24 0,1-5-25 16,-2 5-23-16,-1-4-26 0,-1-2-27 0,2-2-31 16,-3-1-57-16,-3-3-129 0,4 1-389 0,-2-2 172 15</inkml:trace>
          <inkml:trace contextRef="#ctx0" brushRef="#br0" timeOffset="56947.54">1017 2023 197 0,'-6'-14'218'0,"2"1"-17"0,4 2-19 0,0-1-16 16,4-1-15-16,0 1-17 0,3 0-15 0,-1-1-12 15,2-1-8-15,8-2-10 0,1 3-8 0,0-1-9 16,0 1-6-16,2 1-14 0,4-1 1 0,-1 3-3 15,8-4-1-15,-5 5-2 0,1-1-1 0,-1 0 0 16,0 3-3-16,7-5 4 0,-7 8 1 0,1-2 2 16,-2-3 0-16,-1 7-5 0,-2-2 1 0,-1 3-3 15,-6-2-1-15,5 3-2 0,-4 3-2 0,1 0 1 16,-2 4 2-16,2 0-1 0,2 2 5 0,-5 2 1 16,-1 1 4-16,3 4-3 0,-2 1 4 0,-3 3 3 0,3 1 0 15,-2 0-3-15,-1 2-1 0,2 0-7 0,-3 8 1 16,0-9 0-16,-2 1-3 0,3 8-3 0,-3-7-3 15,-1-1-4-15,-1-3-2 0,1 1-4 0,-1-1-3 16,1-1-4-16,-3-2 2 0,2 3 2 0,-1-4-6 16,1-6 1-16,1 2-2 0,-5 1 1 0,4 0-4 15,0-6-7-15,2 0-7 0,-2 0-4 0,2-1-8 16,-2-1-3-16,3-2-1 0,-8-3-2 0,12 5 1 16,-3-5-3-16,-9 0-3 0,15 0-4 0,-15 0 1 15,16-5-4-15,-7-1 2 0,0 4-1 0,2-6 0 16,-3 2 6-16,-4 0 3 0,2-1 1 0,1 0 5 15,-2 1-3-15,1 2 6 0,-6 4 2 0,11-12 5 16,-6 10 0-16,-5 2 5 0,7-7-2 0,-7 7 3 16,0 0 0-16,9-5 3 0,-9 5-6 0,0 0 0 15,13 2 1-15,-13-2 3 0,10 6 3 0,-3 0-2 16,-1 2 2-16,1-2 1 0,3 7-1 0,-2-5 0 0,3 3-2 16,-1-1 2-16,1 2 2 0,0-1 1 0,1-1-6 15,0 0 5-15,-3-2-3 0,3 1 2 0,-2-3 1 16,1-2 2-16,-1 1-7 0,2 1 5 0,-3-5 0 15,2 0-1-15,-11-1 0 0,18 0 3 0,-8 0-7 16,2-1 2-16,-1 0 0 0,-4-4-2 0,5-1 1 16,-1-1 2-16,0 0-4 0,1-1 0 0,0-5 0 15,-2 5 0-15,1-2-5 0,-2 1 2 0,1 1 0 16,2 0-3-16,-3 1 1 0,-2 1 4 0,-1 1-4 16,1 2 4-16,-7 3-6 0,10-9-2 0,-10 9 5 0,8-2-3 15,-8 2 2-15,0 0 4 0,0 0-1 16,17 6-3-16,-17-6-1 0,7 8 7 0,1-2-5 15,-6 1 6-15,3 0-2 0,2-2 2 0,2 2-2 0,-5 0 1 16,5 2-2-16,2-2 4 0,-2-1 1 0,1 2 0 16,3-6-4-16,2 2 4 0,-1-4-1 15,2 5 1-15,1-4-1 0,-3-1 0 0,2 2 2 0,1-3-3 16,-4 0 0-16,1-3 1 0,-1 2 1 0,0-4-1 16,-1-2 2-16,-3 6-5 0,-1-8 2 0,-3 1-5 15,-1 3-11-15,-2-3 6 0,-1-3-3 0,-1 12-1 16,-3-15-1-16,-1 6 1 0,-2-1-1 0,-6 1 4 15,2 1-2-15,-5 2 1 0,0-1 0 0,-2 3 4 0,-6 0-3 16,5 3 4-16,1 0 0 0,0 1 3 16,0 1-1-16,3 1 5 0,-2 1-5 0,-1 3 3 15,3 1 2-15,2-1-5 0,-2 0 3 0,2 6-1 0,3-2 2 16,-1 1 0-16,4 2 0 0,1-3-2 0,3-2 0 16,0 6 2-16,0-1 2 0,4 0 1 15,2-4 0-15,0 0-2 0,0 0 0 0,3-3 3 0,3 4-2 16,0-5 1-16,6-4 0 0,-5 2-1 0,6-1 0 15,-2-1 0-15,1-1-4 0,6-4 4 0,-5 1-1 16,4-2-1-16,-6-1 2 0,5-3 3 0,2-5-4 16,-1 2 4-16,0-3-4 0,-4 2 2 0,3-4-5 15,-1 3 0-15,-6-3 4 0,10 1-4 0,-8 2 3 16,-3 2-2-16,1 3 6 0,-3 0 5 0,-2-1 6 16,-1 3-2-16,1 2 7 0,-4 1-4 0,-4 4-1 15,7-6-9-15,-7 6 0 0,0 0 0 0,10-5 0 16,-10 5 2-16,0 0-2 0,0 0 0 0,11 17-2 0,-8-10 2 15,-3-7 1-15,3 15-7 0,-1-2 5 16,2-4 5-16,-1 5-6 0,2-1 5 0,-2-1-1 16,2 1-2-16,-1-1-5 0,0 0 0 0,4 1-5 0,-3-7-15 15,-1 3-17-15,0-3-16 0,1 1-14 0,0-2-13 16,-5-5-23-16,7 9-30 0,-7-9-26 0,10 0-29 16,-10 0-31-16,0 0-207 0,14-12-458 0,-8 6 204 15</inkml:trace>
          <inkml:trace contextRef="#ctx0" brushRef="#br0" timeOffset="57382.05">3185 2238 22 0,'-4'-9'207'0,"4"9"0"0,-1-11-10 0,1 11-11 16,-1-11-15-16,1 11-13 0,0 0-9 0,9-12-12 15,-1 7-9-15,0 1-12 0,5 2-9 0,1-2-10 0,3 1-12 16,1 2-6-16,-1-4-7 0,7 4-11 0,-1-1-4 15,0-1-11-15,-2 2-29 0,-2 1-28 16,-6 0-33-16,4 0-40 0,0-2-34 0,-4-1-223 0,3 0-368 16,-4 1 163-16</inkml:trace>
          <inkml:trace contextRef="#ctx0" brushRef="#br0" timeOffset="57245.02">3234 1785 192 0,'0'0'247'0,"0"0"-28"0,0 0-12 15,0 0-14-15,0 0-5 0,0 0-10 0,0 0-13 16,2 47-9-16,-2-26-9 0,0 2-10 0,-2 3-2 15,6 4-11-15,-6 1-8 0,4 0-6 0,-6 1-9 16,6-1-8-16,0 3-6 0,-2-3-6 0,-2-6-9 16,4-1-6-16,-4 2-6 0,4-3-3 0,-1-2-7 0,0 3-7 15,2-2-2-15,-3-7-1 0,5 4-6 0,-4 2-3 16,1-11-2-16,-1 5-3 0,2 0-6 16,-3-6-10-16,0-9-13 0,1 17-18 0,0-6-9 0,-1-11-15 15,3 10-12-15,-3-10-13 0,1 8-3 0,-1-8-13 16,0 0-20-16,0 0-17 0,0 0-18 15,0 0-5-15,0 0-12 0,0 0-13 0,0 0-33 0,0 0-134 16,-12-40-364-16,7 25 162 0</inkml:trace>
        </inkml:traceGroup>
        <inkml:traceGroup>
          <inkml:annotationXML>
            <emma:emma xmlns:emma="http://www.w3.org/2003/04/emma" version="1.0">
              <emma:interpretation id="{41568BEA-478E-41B7-96B8-FBCD960386A2}" emma:medium="tactile" emma:mode="ink">
                <msink:context xmlns:msink="http://schemas.microsoft.com/ink/2010/main" type="inkWord" rotatedBoundingBox="16621,11497 18069,11453 18085,11979 16637,12023"/>
              </emma:interpretation>
            </emma:emma>
          </inkml:annotationXML>
          <inkml:trace contextRef="#ctx0" brushRef="#br0" timeOffset="57964.93">4949 1722 186 0,'0'0'275'15,"0"0"-13"-15,0 0-17 0,14 0-15 0,-14 0-12 16,16 2-13-16,-2-2-15 0,-2 0-13 0,2 0-16 16,2-2-12-16,1 1-13 0,7 2-12 0,-2-2-12 15,1 1-13-15,0 0-11 0,0-2-6 0,-2 2-13 16,-4 0-1-16,0 0-11 0,-1 0-17 0,-2 2-23 0,2-2-20 16,-4 0-22-16,-2 0-22 0,-2 1-32 15,-8-1-22-15,16 2-31 0,-16-2-30 0,0 0-29 16,10 0-218-16,-10 0-442 0,0 0 196 0</inkml:trace>
          <inkml:trace contextRef="#ctx0" brushRef="#br0" timeOffset="58461.28">5008 1746 197 0,'0'0'225'0,"-19"3"-6"16,9 0-22-16,2 1-9 0,0-2-16 0,-2 3-16 15,-1 0-7-15,1 0-5 0,1 1-12 0,-2-2-13 16,5 2-13-16,-3-1-12 0,3 1-4 0,6-6-8 16,-9 10-10-16,4-4-4 0,5-6-12 0,-7 11 2 15,7-11-11-15,-2 11-4 0,2-11-1 0,0 8-3 16,0-8-6-16,4 12-1 0,-4-12-2 0,13 5-3 0,-4 0-3 16,3 1-1-16,5-4-7 0,2 2 0 15,0-2-1-15,3 0-1 0,3 3 0 0,-2-4 0 16,2 2-7-16,0 1 2 0,-2-2-1 0,0 1 0 0,-2-2-1 15,-2 1-1-15,-2 0-3 0,-1 1 3 0,1 1-3 16,-2-2 0-16,-1 3-1 0,-3-2 3 0,4 3-4 16,-4-1 1-16,1 1-3 0,-3 0 4 0,1 0-1 15,-4 0 0-15,1 3-2 0,-1-2 5 0,2 3-7 16,-4 1 5-16,-1-2 1 0,-3-1-5 0,-3 5 2 16,0-2 4-16,-3 1-2 0,-1-3 2 0,-3 3 3 15,-5-3 3-15,1 3 0 0,-4-2 2 0,-3 3-5 16,1-5 10-16,-3 1 0 0,2 0-3 0,-3-1 4 0,2-2-2 15,1 2-4-15,4-5 4 0,0 0-6 16,0 2-3-16,1-4 3 0,-1 2 2 0,4-1-4 16,2 3 1-16,0-4-5 0,11-1-7 0,-17 0-12 15,17 0-11-15,-14-2-20 0,14 2-23 0,-11-6-27 0,11 6-27 16,0 0-32-16,4-13-29 0,-4 13-71 0,8-16-134 16,0 5-420-16,6 5 186 0</inkml:trace>
          <inkml:trace contextRef="#ctx0" brushRef="#br0" timeOffset="58935.86">5993 1675 37 0,'7'-4'247'0,"-7"4"-15"15,0 0-27-15,0 0-19 0,8-2-16 0,-8 2-20 0,0 0-9 16,0 0-12-16,0 0-7 0,0 0 1 0,0 0-10 16,0 0 3-16,-16 21-7 0,8-14-4 15,-1 0-7-15,0 2-3 0,-2 2-7 0,2-2-9 0,-3 4 4 16,2-4-11-16,-2 3-5 0,0 0-3 15,3-2-7-15,-2 1-4 0,-1 1-7 0,3-3-4 0,0 2-7 16,1 0-2-16,-1 1-2 0,2-2-3 0,4-1-4 16,-1-1-2-16,3 0 1 0,1-8-2 0,-4 15 1 15,4-15-5-15,2 15 1 0,-2-15-1 0,3 12-5 16,3-6 5-16,0 0-5 0,1-2 3 0,3 5-3 16,3-3 1-16,0-3 2 0,7 0-3 0,-3 1 0 15,4 1 0-15,2-2-1 0,0 1-2 0,0-3 3 16,5 1 0-16,-4 0-3 0,0-2 0 0,2 3-1 15,0-2-4-15,-4-1 3 0,2 0-5 0,-2 0 2 16,-3 2 2-16,-2-2-5 0,-4 0-7 0,2 0-7 16,-3 0-5-16,-1 0-8 0,-2 0-8 0,-9 0-9 0,15 0-13 15,-15 0-16-15,11 3-16 0,-11-3-23 0,0 0-21 16,0 0-32-16,0 0-18 0,0 0-47 0,0 0-167 16,0 0-428-16,0 0 190 0</inkml:trace>
          <inkml:trace contextRef="#ctx0" brushRef="#br0" timeOffset="59211.99">5836 2128 3 0,'0'0'208'0,"0"0"-3"0,-6 6-8 15,6-6-8-15,0 0-15 0,0 0-4 0,0 0-6 0,25 12-10 16,-14-11-7-16,6 0-12 0,6 3-5 0,-2-4-7 15,-4 2-8-15,9 0-11 0,-1 0-1 16,-2-2-7-16,-1 1-2 0,3-1-10 0,1-1-6 0,-2 1-7 16,-3 1-9-16,4-2-8 0,-10 1-4 0,2 1-4 15,-1-1-2-15,0 3-11 0,-5-3-1 0,1 2-11 16,-3-2-12-16,-9 0-16 0,17 4-14 0,-10-4-17 16,-7 0-18-16,12 2-14 0,-12-2-23 0,10 4-21 15,-3-1-15-15,-7-3-35 0,9 3-34 0,-9-3-170 16,8 5-398-16,-8-5 176 0</inkml:trace>
        </inkml:traceGroup>
        <inkml:traceGroup>
          <inkml:annotationXML>
            <emma:emma xmlns:emma="http://www.w3.org/2003/04/emma" version="1.0">
              <emma:interpretation id="{89F80447-1D86-40BA-82D8-FED0D2410223}" emma:medium="tactile" emma:mode="ink">
                <msink:context xmlns:msink="http://schemas.microsoft.com/ink/2010/main" type="inkWord" rotatedBoundingBox="18865,11397 20655,11343 20678,12101 18888,12155"/>
              </emma:interpretation>
            </emma:emma>
          </inkml:annotationXML>
          <inkml:trace contextRef="#ctx0" brushRef="#br0" timeOffset="61283.56">7188 1673 30 0,'0'0'223'0,"0"0"-8"16,4-4-6-16,-4 4-18 0,0 0-20 0,0 0-16 16,0 0-12-16,0 0-16 0,0 0-10 0,0 0-4 0,0 0-4 15,0 0-1-15,0 0 0 0,5 25-7 0,-5-15-5 16,-1 2-2-16,1-1-12 0,-3 3-5 0,3 0-9 16,-2-1 2-16,2 2-13 0,-3 0-1 0,1-1-3 15,-2 1-7-15,1-1-5 0,-2 1-1 0,1-2-2 16,3-2-3-16,-1 2-4 0,-3-3-5 0,1 1-4 15,1-4 0-15,0 2-3 0,-1-3-1 0,4-6-1 16,-4 15 0-16,0-9-6 0,4-6 3 0,-7 6-2 16,7-6 0-16,-5 6 0 0,5-6-1 0,0 0 0 15,-7 6-1-15,7-6-5 0,0 0 4 0,0 0-8 16,0 0-3-16,0 0-7 0,-3-22-2 0,3 22-7 16,5-18-8-16,-1 6-5 0,2-4-3 0,-1 2 1 0,3-3-3 15,1 3 1-15,1-5 2 0,0 0 1 0,3 1 1 16,2 1 5-16,-2 1 1 0,0-1 4 15,1 2-4-15,-5 1 4 0,3 3 7 0,1-1 4 0,-1 2-3 16,0 1 2-16,-1-1 8 0,1 1 3 0,-3 3 4 16,0 0 1-16,-1 2 4 0,1 1-3 0,-9 3 4 15,13-8-4-15,-13 8 2 0,12-3-3 0,-12 3-3 16,0 0 5-16,13 5 2 0,-5-1 7 0,-5 4 14 16,-3-8-3-16,9 16 4 0,-8-2 2 0,2-3 0 15,-1 4-3-15,0 0 1 0,-1 2 0 0,2-2-6 16,-3 6 0-16,1-1-2 0,0-1 0 0,-1 2-1 15,2-2-5-15,0-4 0 0,0 2-3 0,-2 0 0 16,1 1-12-16,-1-5-18 0,2 3-16 0,1-5-21 0,1 4-17 16,-3-3-27-16,3 0-20 0,-1-2-22 0,2-1-29 15,2-4-43-15,-2 0-184 0,4-3-427 16,-9-2 190-16</inkml:trace>
          <inkml:trace contextRef="#ctx0" brushRef="#br0" timeOffset="61540.95">7757 1888 208 0,'0'0'237'0,"12"-4"-16"0,-12 4-13 0,15-4-17 16,-4 4-14-16,2 0-12 0,0-3-15 0,1 2-9 0,5-1-11 15,-2 2-9-15,-3-3-16 0,3 1-6 0,0 2-8 16,0-1-8-16,0-1-8 0,0 1-8 15,0 1-9-15,-3 0-7 0,3-2-5 0,0 2-7 0,0 0-5 16,-1 0-10-16,-3 2-17 0,-3-2-21 0,0 0-17 16,-10 0-19-16,19 1-21 0,-19-1-19 15,12 0-12-15,-12 0-22 0,0 0-20 0,13-1-51 0,-13 1-124 16,0 0-343-16,0 0 152 0</inkml:trace>
          <inkml:trace contextRef="#ctx0" brushRef="#br0" timeOffset="61794.01">7967 1708 219 0,'0'0'214'0,"0"0"-17"0,0 0-18 16,-14 2-9-16,14-2-8 0,-7 8-6 0,7-8-3 0,-6 15-7 16,3-7-5-16,1 3-4 0,-4 4-5 0,4-2-12 15,-2 2-4-15,0 0-7 0,0-1-11 16,0 6-10-16,-1-2-4 0,1-3-10 0,1 1-5 0,-1 5-12 15,0-5-2-15,2-2-3 0,-3 1-5 0,-1-1-8 16,2-1-11-16,2 0-19 0,-2-1-17 0,1-2-22 16,1-2-20-16,2-8-16 0,-2 15-14 0,1-9-16 15,1-6-11-15,3 13-20 0,-3-13-30 0,9 4-42 16,-9-4-157-16,12-2-385 0,-12 2 171 0</inkml:trace>
          <inkml:trace contextRef="#ctx0" brushRef="#br0" timeOffset="62135.75">8425 1584 85 0,'8'-9'231'0,"-8"9"-15"15,5-6-13-15,-5 6-19 0,0 0-18 0,8-6-18 0,-8 6-13 16,0 0-14-16,0 0-6 0,0 0-4 0,0 0-2 15,0 0-3-15,6 23 2 0,-6-15-5 0,0-8 0 16,-2 20-4-16,0-8-4 0,0 3-1 0,-2-1-3 16,0 2-9-16,1 5-3 0,-3-3-6 15,2 2-4-15,0-4-5 0,0 0-5 0,-4 2-11 0,4-4 2 16,-1 2-6-16,1-2-3 0,1-1-4 0,-2-1-2 16,1-1-7-16,0-2 3 0,3 2-6 0,1-11-4 15,-1 13 2-15,1-4-1 0,0-9-8 0,2 12 5 0,4-9-4 16,-6-3-15-16,14 9-5 0,-6-5-15 15,5-2-17-15,3-2-13 0,-1 0-21 0,2 0-25 16,7-2-20-16,-1-1-24 0,-2-1-28 0,4-5-37 0,0 0-228 16,6-6-468-16,-7 5 208 0</inkml:trace>
          <inkml:trace contextRef="#ctx0" brushRef="#br0" timeOffset="62359.15">8901 1654 219 0,'0'0'244'16,"0"0"-12"-16,0 0-11 0,-19 25-14 0,12-14-8 15,-1 2-12-15,-3 6-20 0,-1 1-10 0,1 1-15 0,-4 7-15 16,0 2-13-16,-4 1-7 0,2-1-9 16,-4 2-8-16,2 2-16 0,-3-1-28 0,-3 4-34 15,-3-1-36-15,2 4-33 0,1-3-43 0,-11 11-26 0,11-15-31 16,-3 2-207-16,4 5-393 0,1-6 174 0</inkml:trace>
        </inkml:traceGroup>
        <inkml:traceGroup>
          <inkml:annotationXML>
            <emma:emma xmlns:emma="http://www.w3.org/2003/04/emma" version="1.0">
              <emma:interpretation id="{971C22BF-40DA-46E1-A172-49E3E08B08E5}" emma:medium="tactile" emma:mode="ink">
                <msink:context xmlns:msink="http://schemas.microsoft.com/ink/2010/main" type="inkWord" rotatedBoundingBox="22068,11351 22634,11334 22649,11826 22083,11844"/>
              </emma:interpretation>
            </emma:emma>
          </inkml:annotationXML>
          <inkml:trace contextRef="#ctx0" brushRef="#br0" timeOffset="74299.51">10319 1632 118 0,'0'0'171'0,"0"0"-12"0,0 0-10 16,-3-12-12-16,3 12-5 0,0 0-11 16,0 0-9-16,-4-9-12 0,4 9-1 0,0 0-7 15,0 0-4-15,0 0-9 0,0 0 1 0,0 0 0 0,2-12-1 16,-2 12-5-16,0 0-9 0,0 0 0 0,0 0-4 16,0 0-2-16,1-13 2 0,-1 13-4 0,0 0-2 15,0 0-1-15,0 0 0 0,0 0-6 0,0 0-2 16,4-6-5-16,-4 6 0 0,0 0-7 0,0 0-1 15,0 0-4-15,0 0-2 0,0 0-5 0,0 0-3 0,0 0-2 16,0 0-4-16,0 0-5 0,0 0 4 16,0 0-5-16,0 0 3 0,0 0-3 0,0 0-1 15,0 0-1-15,0 28 2 0,0-28 2 0,3 18 1 0,2-6 1 16,-1 0 2-16,-2 2 2 0,6-1 5 16,-5 1-6-16,2-2 1 0,2 3 0 0,2-2 1 0,-5 2-4 15,4 0 3-15,-1 3-5 0,-1-3 2 0,0 1-3 16,1-4 0-16,-2 3 3 0,0-3-4 0,2 2 0 15,-3 0-1-15,1-2 1 0,1 1-1 0,-3-4-3 16,2 4 4-16,-1-2-3 0,1 0 1 0,-2-4-4 16,0 0 1-16,-1 2 0 0,3-3 3 0,-5-6 1 15,7 13-3-15,-3-5-1 0,1-4-1 0,-5-4 0 16,4 9 0-16,0-3 3 0,-4-6-2 0,5 8 4 16,-5-8-3-16,7 4-1 0,-7-4 3 0,6 8-1 15,-6-8 1-15,9 2-3 0,-9-2 3 0,12 6-1 16,-12-6 1-16,9 0-1 0,-9 0 1 0,0 0-1 15,20 0-2-15,-20 0 0 0,12-6 5 0,-6 2-6 16,2 1-1-16,-1-3 4 0,3-1-2 0,-1-1-2 16,-1 1 5-16,1-5-5 0,0 1-1 0,2-3 1 0,1-3-8 15,1-1 3-15,-2-3-3 0,1 0-4 0,4-7 0 16,-4 7-2-16,-2 1 2 0,3-1 3 0,-2 2 2 16,-1-2-3-16,-1-1 1 0,0 2 3 0,-1 1 0 15,-1 5-1-15,-2 0 4 0,2-2-5 0,-4 2 2 16,4 1 4-16,-3 2-1 0,-1-2-2 0,4 1-1 15,-5 5 0-15,0-1 2 0,-2 8-1 0,8-12 2 16,-7 6 1-16,-1 6-7 0,6-10-12 0,-6 10-11 16,0 0-21-16,5-6-14 0,-5 6-2 0,0 0-8 15,0 0-15-15,0 0-6 0,0 0-16 0,0 0-28 16,0 0-38-16,0 0-181 0,18 12-390 0,-18-12 172 16</inkml:trace>
          <inkml:trace contextRef="#ctx0" brushRef="#br0" timeOffset="74716.59">10378 1767 50 0,'0'0'186'0,"0"0"-14"0,0 0-17 0,0 0-12 16,0 0-15-16,0 0-8 0,0 0-4 16,0 0-2-16,0 0-5 0,0 0-8 0,0 0-4 0,0 0-2 15,42 2-9-15,-27-1-3 0,2-1-8 16,0 3-8-16,-1-2-10 0,10 2-7 0,-4-3-4 16,-1 2-1-16,2-1-6 0,-1 2-16 0,1-1-20 0,-6 1-21 15,0 0-22-15,-2 0-24 0,2 0-31 0,0-2-25 16,0 1-185-16,-4-1-328 0,2 2 146 0</inkml:trace>
        </inkml:traceGroup>
        <inkml:traceGroup>
          <inkml:annotationXML>
            <emma:emma xmlns:emma="http://www.w3.org/2003/04/emma" version="1.0">
              <emma:interpretation id="{76C61E98-3B6C-4A91-A0E9-6C4DCAEE9849}" emma:medium="tactile" emma:mode="ink">
                <msink:context xmlns:msink="http://schemas.microsoft.com/ink/2010/main" type="inkWord" rotatedBoundingBox="23155,11447 25226,11384 25243,11938 23172,12001"/>
              </emma:interpretation>
            </emma:emma>
          </inkml:annotationXML>
          <inkml:trace contextRef="#ctx0" brushRef="#br0" timeOffset="75859.53">11401 1758 87 0,'0'0'215'16,"0"0"-22"-16,0 0-28 0,0 0-8 15,0 0-14-15,0 0-17 0,0 0-12 0,0 0-8 0,0 0-5 16,0 0-12-16,0 0-5 0,0 0-3 0,0 0-9 16,15 31-4-16,-13-23-1 0,0 0-4 0,-1 0-5 15,3 0-4-15,-4-8-7 0,1 17-4 0,2-9-4 16,-2 2-4-16,2-3-5 0,-3-7 0 0,0 17-5 15,0-17 2-15,2 10-4 0,-2-10-6 0,0 12 1 16,0-12-2-16,0 9 1 0,0-9-9 0,0 0 6 16,2 9 0-16,-2-9-3 0,0 0 5 0,0 0-3 15,0 0 15-15,0 0 0 0,0 0 3 0,0 0-6 16,0 0 1-16,0 0-6 0,0 0 1 0,0 0-8 16,0 0 3-16,0 0-4 0,0 0 0 0,13-27-4 15,-5 16 1-15,-2 0-8 0,-1-2-5 0,2 1-14 16,2-1 12-16,0 1-9 0,-1 1 4 0,1-2-1 15,-2 1 2-15,3 1-1 0,-1 0 3 0,3 0-2 0,-3 1 1 16,-1 1 4-16,1-2-2 0,-1 5-1 0,-3 0 8 16,2 0-6-16,-1-1 4 0,5 2 1 15,-11 5 0-15,6-9-1 0,2 5-4 0,-8 4 3 0,9-8 1 16,-3 6 0-16,-6 2 1 0,10-5 0 0,-10 5 1 16,8-6-2-16,-8 6-1 0,9-1 1 0,-9 1 1 15,0 0-1-15,9-3 3 0,-9 3-3 0,0 0 1 16,0 0-1-16,17 4 3 0,-17-4-4 0,6 7 2 15,-6-7-1-15,5 10 2 0,-1-6 3 0,-2 5 4 16,-2-9 3-16,0 15 0 0,3-3 7 0,-3 0 3 16,1 1-1-16,0-1 0 0,-1 3 5 0,-1-2 3 15,1 2 6-15,0 0-2 0,0 1-1 0,-4-1 0 16,4 2-2-16,-5-1-1 0,5-2-1 0,-1 1-3 0,-2-1-2 16,3-1-5-16,-2 3 2 0,-1-5-1 15,3 4 1-15,0-6-7 0,0-9 2 0,0 19 1 16,0-10-6-16,0-9 6 0,0 15-4 0,1-8-4 0,-1-7-8 15,2 13-10-15,-2-13-21 0,2 12-12 0,-2-12-23 16,3 11-19-16,-3-11-35 0,6 9-5 16,-2-6-36-16,-4-3-56 0,11 4-153 0,-11-4-402 0,17 2 178 15</inkml:trace>
          <inkml:trace contextRef="#ctx0" brushRef="#br0" timeOffset="76459.91">12179 1653 141 0,'0'0'213'0,"-5"-8"-13"15,5 8-26-15,0 0-2 0,0 0-22 0,0 0-15 16,0 0-14-16,0 0-11 0,0 0-10 0,-9-4-12 16,9 4-9-16,0 0-7 0,0 0-5 0,0 0-6 15,0 0-4-15,0 0-5 0,0 0-5 0,27 16-5 16,-20-10-3-16,-1-3 2 0,4 0-6 0,-3 3-7 16,3-2 0-16,-1 5-3 0,6-5-4 0,-7 2 2 15,4 0-2-15,2 0-1 0,-4 0-6 0,0 2 4 16,-1-5-4-16,3 5 2 0,0-3-2 0,1 1-3 15,-4-4-2-15,3 2 1 0,-4 0-1 0,6 1-1 16,-4-3-3-16,2 4 4 0,0-2-1 0,-3-3-1 0,3 4-4 16,-2-1-4-16,-1-2 3 0,2-2 2 15,-11 0-1-15,12 6 1 0,-12-6-4 0,9 4 1 0,-9-4 0 16,8 3-2-16,-8-3 0 0,0 0-3 0,5 8 2 16,-5-8 4-16,0 0 7 0,0 10 5 0,0-10 3 15,0 0 5-15,-11 12-3 0,5-5 2 0,-2-3 1 16,-1 3 3-16,-6 0-2 0,1-1 4 0,-6 1-1 15,3 1-4-15,1-2 0 0,-4 2 2 0,-5-1-3 16,4 1 2-16,-1-2-5 0,-2 0 2 0,-2 3-3 16,3-3-3-16,-3 0-4 0,2 0 5 0,2 3-6 15,-3-3-1-15,8 0 1 0,1-3 0 0,-3 4-2 16,2-2-4-16,0 1-12 0,2 0-12 0,1 0-15 16,1 0-20-16,-2-1-16 0,6 1-20 0,1 2-19 0,2-5-11 15,1 2-20-15,5-5-28 0,-8 7-192 16,8-7-392-16,0 0 173 0</inkml:trace>
          <inkml:trace contextRef="#ctx0" brushRef="#br0" timeOffset="76827.57">12549 2067 150 0,'0'0'183'16,"0"0"-4"-16,0 0-5 0,0 0-7 0,0 0-1 15,-29 0-10-15,19 2 0 0,10-2-9 0,-24 1-1 16,10 2-7-16,1-2-10 0,-3 2-11 0,3-1-9 15,-4 1-9-15,-1-2-4 0,2 4-12 0,-1-2-9 0,3 1-9 16,-3 0-5-16,3 1-9 0,-7-2-1 0,5 4-2 16,4-2-9-16,-5-2-5 0,5 2-1 15,-5 0-1-15,6 0-6 0,-1-1-7 0,1 1-14 0,0-2-15 16,3 4-17-16,-3-1-19 0,5-3-25 0,-2 0-21 16,8-3-32-16,-12 9-18 0,7-3-14 0,5-6-53 15,-10 3-139-15,10-3-376 0,0 0 167 16</inkml:trace>
          <inkml:trace contextRef="#ctx0" brushRef="#br0" timeOffset="77496.34">12833 1895 105 0,'6'-9'246'0,"-6"9"-10"0,0 0-13 0,6-6-9 16,-6 6-14-16,4-9-8 0,-4 9-13 0,2-9-13 16,-2 9-13-16,8-10-12 0,-5 3-8 0,-3 7-4 15,5-12-12-15,1 5-6 0,-6-3-11 0,6 4-9 16,0-6-7-16,-5 5-9 0,6-5-4 0,0 1-8 16,-2 1-6-16,-3-2-3 0,6 1-10 0,-1-2 1 15,-2 1-12-15,-1 2-2 0,4 0-2 0,-6-1-4 16,1 3 0-16,2 1-3 0,-1-2-7 0,-1 2 3 15,2 0-1-15,-5 7-4 0,4-13 1 0,-4 13 0 16,5-8-2-16,-5 8-3 0,3-9-3 0,-3 9 0 0,0 0-4 16,0 0 1-16,5-6-1 0,-5 6-5 0,0 0 0 15,0 0 0-15,0 0 1 0,0 0 1 16,0 0-4-16,0 0 1 0,0 0 1 0,0 0 0 0,-14 29 0 16,11-18-1-16,-2 2 4 0,2 1-3 0,-1-1 0 15,2 2 6-15,-4 6-3 0,1-1 4 0,1 1 3 16,3 0 3-16,-3 0-1 0,1-3-1 15,-2 4 0-15,1-1 3 0,4-2 0 0,-2 2 4 0,2-2-2 16,-3-2 1-16,0-1 7 0,1-1 3 0,-1 1-5 16,3-2 4-16,0-1-6 0,0-1 5 0,-1-2-1 15,2 3-2-15,-1-5 1 0,3 3 5 0,-3-11-9 16,2 13 6-16,-2-6-8 0,0-7 3 0,3 11-7 16,-3-11-2-16,0 0 3 0,3 12-7 0,-3-12 4 15,0 0-2-15,0 10 4 0,0-10-6 0,0 0-2 16,0 0-7-16,2 6-30 0,-2-6-26 0,0 0-32 15,0 0-33-15,0 0-51 0,0 0-44 0,0 0-47 16,0 0-225-16,0 0-534 0,0 0 237 0</inkml:trace>
          <inkml:trace contextRef="#ctx0" brushRef="#br0" timeOffset="78178.31">13445 1990 202 0,'0'0'380'0,"0"0"-14"0,0 0-19 16,0 0-21-16,0 0-27 0,0-27-20 0,0 27-18 15,0 0-18-15,8-12-27 0,-8 12-14 0,6-7-23 16,-6 7-16-16,8-8-14 0,-8 8-19 0,5-4-11 16,-5 4-13-16,0 0-12 0,0 0-22 0,7-6-50 15,-7 6-39-15,0 0-44 0,0 0-37 0,0 0-49 16,0 0-47-16,0 0-64 0,0 0-306 0,0 0-610 16,0 0 270-16</inkml:trace>
        </inkml:traceGroup>
      </inkml:traceGroup>
    </inkml:traceGroup>
    <inkml:traceGroup>
      <inkml:annotationXML>
        <emma:emma xmlns:emma="http://www.w3.org/2003/04/emma" version="1.0">
          <emma:interpretation id="{C10380AD-FA7F-4DE4-941A-245C76310827}" emma:medium="tactile" emma:mode="ink">
            <msink:context xmlns:msink="http://schemas.microsoft.com/ink/2010/main" type="paragraph" rotatedBoundingBox="11824,13146 23207,13038 23219,14228 11835,143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B8B37E3-0EB4-4996-AAF3-79AF5AB2ADF3}" emma:medium="tactile" emma:mode="ink">
              <msink:context xmlns:msink="http://schemas.microsoft.com/ink/2010/main" type="inkBullet" rotatedBoundingBox="11827,13469 12997,13458 13006,14325 11835,14336"/>
            </emma:interpretation>
            <emma:one-of disjunction-type="recognition" id="oneOf0">
              <emma:interpretation id="interp0" emma:lang="tr-TR" emma:confidence="0">
                <emma:literal>→</emma:literal>
              </emma:interpretation>
            </emma:one-of>
          </emma:emma>
        </inkml:annotationXML>
        <inkml:trace contextRef="#ctx0" brushRef="#br0" timeOffset="86554.49">122 3853 139 0,'0'0'137'16,"-6"-4"-7"-16,6 4-15 0,0 0 2 0,-8-5-12 16,8 5-2-16,0 0-3 0,-12-2-4 0,12 2-7 15,0 0-2-15,0 0-4 0,-12-1-3 0,12 1-3 16,0 0-7-16,0 0-4 0,0 0-6 0,0 0-5 15,-13-3-5-15,13 3-5 0,0 0-6 0,0 0-4 16,0 0 0-16,0 0-2 0,0 0 3 0,0 0 0 16,37 5-3-16,-21-4 5 0,9-1 1 0,-1 0 5 15,5-1-2-15,6 1 0 0,5 0-6 0,-4-2-7 0,0 2 4 16,-1-3-3-16,-6 3-5 0,6 0-5 0,-8 4-3 16,9-4 2-16,-13 2-3 0,2 1 0 15,-1-1-4-15,-2 2 1 0,-5-1-2 0,1 0-2 0,-2 2-5 16,1 0 2-16,-5-3-7 0,1 3-2 0,-2-1-2 15,-2 2-4-15,-1-6 3 0,-8 0-5 0,16 7-10 16,-9-3 4-16,-7-4-10 0,13 6 3 0,-8-4-3 16,-5-2-4-16,10 6-4 0,-10-6 0 0,6 3-4 15,-6-3-7-15,7 5-7 0,-7-5-6 0,11 1-25 16,-11-1 2-16,0 0-18 0,0 0-31 0,0 0-154 16,13-9-308-16,-13 9 137 0</inkml:trace>
        <inkml:trace contextRef="#ctx0" brushRef="#br0" timeOffset="86970.5">188 4060 114 0,'0'0'151'15,"0"0"-11"-15,0 0-5 0,0 0-12 0,0 0-9 16,0 0-4-16,0 0-15 0,27 3-2 0,-27-3-14 0,16 1 3 16,-10-1 0-16,7 0-4 0,2 2-8 15,-1-2-1-15,3-2-1 0,0 2-4 0,7 0-5 16,1 2 0-16,1-2-6 0,-1 0 1 0,-1 0-6 15,5 0-3-15,-1 1-2 0,0-2 0 0,0 2-3 0,-2-2-3 16,1 1-4-16,9-2-7 0,-9 1 1 16,-2 2 0-16,0-2-6 0,1-2 0 0,-2 3-2 15,0 0-2-15,-1-2-1 0,-6 2-3 0,-3 0 1 0,3 0-3 16,-3-3-6-16,1 6-7 0,-5-3-12 16,-10 0-13-16,19-3-10 0,-13 6-18 0,-6-3-1 15,14 2-9-15,-14-2-13 0,8 4 1 0,-8-4-20 0,0 0-17 16,4 8-37-16,-4-8-121 0,0 0-292 0,0 0 129 15</inkml:trace>
        <inkml:trace contextRef="#ctx0" brushRef="#br0" timeOffset="87520.41">756 3678 42 0,'0'0'170'0,"0"0"-16"15,-10-5-3-15,10 5-10 0,0 0-3 0,0 0-8 16,-7-4-10-16,7 4-6 0,0 0-7 0,0 0-6 15,0 0-8-15,0 0-3 0,0 0-14 0,0 0-6 16,0 0-6-16,0 0-11 0,0 0-7 0,0 0-6 16,0 0-3-16,0 0-1 0,0 0-5 0,0 0-2 15,-1 17-4-15,1-17-7 0,0 0 6 0,12 20-7 16,-7-14 3-16,3 4-1 0,4-1 0 0,-2 1 2 16,1-2 0-16,2 1 3 0,1 1-1 0,0-2-2 15,2 1 5-15,4 1 0 0,1 1 2 0,0-1-1 16,1 0-1-16,-7-4-3 0,8 4-4 0,-4 1 1 0,5-3-3 15,-3 0 0-15,0 1-3 0,0-1 0 0,-4-3-3 16,1 5-1-16,-2-3-6 0,-3-1 6 0,2 1-4 16,-2-1 2-16,-1 3-4 0,0-3 2 0,-2 3 0 15,-2-2 0-15,-1 1-3 0,-2-1 2 0,0 1-2 16,0 2 4-16,1 1-1 0,-6-2 2 0,0 3 2 16,-3 2 7-16,-1-1 1 0,-1 1 1 0,-6 5-1 15,0 0-3-15,-5 1-3 0,-2 5 2 0,1-4-1 16,-5 2 4-16,1 3-5 0,-3 1-2 0,-2 0-4 15,5 0-6-15,-4-1-18 0,2-2-11 0,-1-2-22 16,3 3-17-16,2-5-17 0,-2 4-23 0,4-5-22 16,-2-4-26-16,4 4-56 0,-6-4-117 0,6-2-355 15,-2 3 158-15</inkml:trace>
      </inkml:traceGroup>
      <inkml:traceGroup>
        <inkml:annotationXML>
          <emma:emma xmlns:emma="http://www.w3.org/2003/04/emma" version="1.0">
            <emma:interpretation id="{907E0CE3-CF07-4E94-85F8-6AE11A16BA5B}" emma:medium="tactile" emma:mode="ink">
              <msink:context xmlns:msink="http://schemas.microsoft.com/ink/2010/main" type="line" rotatedBoundingBox="14382,13122 23207,13038 23217,14080 14392,14165"/>
            </emma:interpretation>
          </emma:emma>
        </inkml:annotationXML>
        <inkml:traceGroup>
          <inkml:annotationXML>
            <emma:emma xmlns:emma="http://www.w3.org/2003/04/emma" version="1.0">
              <emma:interpretation id="{90A08CCC-329A-43A7-B05A-814C443B6B2A}" emma:medium="tactile" emma:mode="ink">
                <msink:context xmlns:msink="http://schemas.microsoft.com/ink/2010/main" type="inkWord" rotatedBoundingBox="14382,13122 19059,13077 19068,14005 14390,14049"/>
              </emma:interpretation>
            </emma:emma>
          </inkml:annotationXML>
          <inkml:trace contextRef="#ctx0" brushRef="#br0" timeOffset="92113.67">2634 3859 19 0,'0'0'124'0,"0"0"-4"0,0 0-17 16,0 0-2-16,0 0-12 0,0 0 6 0,-4-6-9 0,4 6 2 15,0 0-6-15,0 0-4 0,0 0-3 16,0 0-3-16,0 0-11 0,0 0 4 0,0 0-4 0,0 0-3 15,0 0 0-15,0 0-1 0,0 0-3 0,0 0 2 16,0 0-4-16,0 0-6 0,0 0-4 16,0 0 0-16,0 0-4 0,0 0 1 0,0 0-3 0,0 0-3 15,0 0-3-15,0 0-5 0,0 0-3 0,0 0 1 16,0 0-8-16,0 0-1 0,0 0-1 0,0 0-1 16,0 0 4-16,0 0-9 0,0 0 14 0,0 0 2 15,0 0 2-15,0 0-1 0,4 29 6 0,-4-29-6 16,0 17 2-16,-2-8 0 0,0 0-4 0,2-9 1 15,2 21-1-15,-4-13 2 0,4 3 3 0,0-2-7 16,-2-9 2-16,-2 15-2 0,2-15 1 0,0 15-5 16,2-9 1-16,-2-6 0 0,0 15-3 0,1-8 2 0,-1-7-4 15,-1 13-1-15,1-13 1 0,0 12-3 0,0-12 2 16,4 11 1-16,-4-11-6 0,2 10 0 16,-1-4-1-16,-1-6 1 0,0 11 0 0,0-11 0 0,4 8-1 15,-4-8 1-15,4 9-12 0,-4-9 10 0,0 0 3 16,0 12-1-16,0-12-3 0,0 0 1 0,0 0 1 15,2 9 0-15,-2-9 2 0,0 0-4 0,0 0-1 16,0 0 3-16,0 0 0 0,0 0 0 0,0 0 3 16,0 0 2-16,0 0 3 0,0 0 2 0,0 0 2 15,0 0-3-15,0 0-3 0,0 0-7 0,0 0 7 16,0 0-3-16,0 0 1 0,0 0-5 0,11-28 0 16,-9 19-5-16,0 1-1 0,2-5-8 0,-1 4-5 15,2-5-4-15,-1 1-1 0,1 0 0 0,-1 1 1 0,-1 2-5 16,2-2-4-16,3 0 1 0,-2 1 6 0,2-2-2 15,3 3 0-15,-3-2 5 0,2 2 4 0,-3-1 0 16,2 1 2-16,-1 1-1 0,-2-1 0 0,1 4 2 16,0-1 3-16,0 0 2 0,0 1-5 0,0 0 5 15,1-1 1-15,-1 1-5 0,-1 1 5 0,2 1 0 16,-1-1 2-16,2 0 4 0,-1 3-2 0,-8 2-2 16,17-4-3-16,-8 2 3 0,-9 2 5 0,13-4-6 15,-13 4 3-15,16 1-2 0,-10 3 5 0,1 1 4 16,-7-5-2-16,11 10 5 0,-3-2 11 0,1 2 3 15,-3 2-4-15,-4 1 10 0,3-2 4 0,1 4-1 16,-2-2 4-16,-2 2-1 0,2 2 1 0,-1 2 0 16,-1-3-4-16,0-1 3 0,-1 0-4 0,-1 1 0 15,3-4 0-15,-2 0-6 0,0 3 1 0,3-2-4 16,-4 0-4-16,1-2 0 0,1-1 3 0,0-1-4 0,0 0-4 16,-2-9 2-16,0 13-2 0,0-13 1 0,1 14-9 15,0-7-13-15,-1-7-14 0,3 10-20 0,-3-10-17 16,0 0-17-16,3 11-17 0,-3-11-17 0,3 6-25 15,-3-6-37-15,0 0-234 0,0 0-438 0,19-16 194 16</inkml:trace>
          <inkml:trace contextRef="#ctx0" brushRef="#br0" timeOffset="92913.93">3197 3370 219 0,'0'0'206'15,"-5"-8"-23"-15,5 8-17 0,0 0-19 0,0 0-12 16,0 0-26-16,0 0-2 0,0 0-11 0,17-11-7 16,-9 8-7-16,-8 3-8 0,19 0-5 0,-11 0-7 15,-8 0-8-15,24 0-2 0,-14 0-1 0,1 0-2 16,-2 2-16-16,1 2 4 0,1-2-9 0,-4 2 6 16,0 1 0-16,2 0-2 0,-1 1 2 0,-1 1 2 0,-4 0 1 15,3 1-4-15,-5 0 5 0,4 4 1 16,-5-3 3-16,2-2 2 0,0 2 2 0,-2-9-1 0,-2 19-5 15,2-19 2-15,-6 15-2 0,4-8-6 0,-2 1 1 16,4-8-3-16,-8 14 0 0,3-8-7 0,5-6 1 16,-7 11-5-16,2-6-1 0,5-5-3 0,-5 10 0 15,5-10-3-15,-6 6 1 0,6-6-3 0,-5 6-4 16,5-6-4-16,0 0-5 0,-6 6-5 0,6-6-1 16,0 0 0-16,0 0 2 0,0 0-1 0,0 0 4 15,0 0-4-15,14 12 1 0,-7-11-1 0,-7-1 2 16,14 0 2-16,-14 0-3 0,18 0 4 0,-9 3 1 15,-9-3-2-15,23 0 1 0,-14 0 0 0,3 2-3 0,-2-1-2 16,4 4 2-16,-6-3-2 0,3 0 5 16,1 3-1-16,-1 1-2 0,-3-1 0 0,4 4 1 0,-6-3 1 15,2 0 1-15,-1 4 2 0,-1-3-4 0,0 0 2 16,-4 2 1-16,3 2 2 0,-2-1 1 0,-2 0 1 16,-1-1 4-16,0-9-2 0,-5 20 7 0,-1-9-1 15,-1-3 5-15,-3 5-6 0,-3-3 0 0,1-2 2 16,-8 6 0-16,2-3-1 0,-2-2-2 0,5-2-1 15,-9 4 2-15,4-5-2 0,-1 3 0 0,-1-3-4 16,1 0 0-16,4-2-2 0,2 2-9 0,2-1-8 0,1-2-16 16,1-1-20-16,0 0-23 0,4 2-33 15,7-4-36-15,-14 2-37 0,14-2-62 0,0 0-128 16,0 0-400-16,0 0 177 0</inkml:trace>
          <inkml:trace contextRef="#ctx0" brushRef="#br0" timeOffset="93280.14">3783 3972 144 0,'0'0'199'0,"0"0"-22"0,0 0-10 0,0 0-15 16,0 0-9-16,0 0-8 0,0 0-6 0,0 0-5 15,30-15-2-15,-16 12-1 0,1 1-5 0,-2 1-7 16,5-2 0-16,5 3-6 0,4-1-9 0,-4-2-3 0,1 1-7 16,2 1-6-16,-4-2-9 0,4 3 0 15,0-2-9-15,2-1-6 0,1 0-9 0,-5 0 0 0,1 1-6 16,1-2-7-16,-2 2 0 0,-1 2-5 0,0-2-2 15,-5 1 1-15,-4-1-12 0,2 2-8 0,-3-1-16 16,-1-1-17-16,-12 2-13 0,19-3-13 0,-11 3-16 16,-8 0-18-16,12-3-33 0,-12 3-41 0,0 0-50 15,4-6-150-15,-4 6-390 0,0 0 173 0</inkml:trace>
          <inkml:trace contextRef="#ctx0" brushRef="#br0" timeOffset="93551.85">4184 3678 149 0,'0'0'194'16,"0"0"-17"-16,-20 6-7 0,20-6-7 0,-3 12-8 0,-1-2-9 16,0-1-8-16,-2 5-2 0,4-1 0 0,-2 3-2 15,1-1-13-15,-1 4-3 0,3 1-12 0,-4-4-8 16,1 5-6-16,3-6-5 0,-2 4-8 0,-1-3-9 15,0-1-6-15,3 1-4 0,0-2-7 0,1 2-5 16,-4-1-7-16,1 0-2 0,0-1-4 0,2-2-3 16,0-1-21-16,-1 0-17 0,0 0-20 0,1-2-24 15,1-9-12-15,0 17-22 0,0-17-17 0,-4 13-26 16,4-13-13-16,4 7-33 0,-4-7-175 0,0 0-376 16,0 0 167-16</inkml:trace>
          <inkml:trace contextRef="#ctx0" brushRef="#br0" timeOffset="93899.09">4746 3539 102 0,'4'-5'218'0,"-4"5"-22"0,0 0-21 16,0 0-16-16,0 0-19 0,0 0-15 0,0 0 0 15,0 0-7-15,0 0-7 0,-4 33 0 0,0-19-8 16,-4-1-4-16,4 2-4 0,-6 3-3 0,1 0-3 16,0 2-3-16,0 3-2 0,-2-2-5 0,-1 1-11 15,3-1-3-15,-3-3-9 0,3 4-2 0,-1-3-8 16,3 2 0-16,2 0-7 0,-1-9-3 0,3 3-4 16,-1 0 0-16,3-5-4 0,-1 4-4 0,0-6 0 15,4 5-4-15,1-5-1 0,1 1 0 0,1-3 0 16,3 0-5-16,4 0 2 0,3 2-4 0,-1-6-1 15,4 1-5-15,4-3-11 0,0 2-16 0,2-2-15 16,1-2-28-16,-1-2-19 0,3-1-24 0,-3 1-26 16,4-4-27-16,-5-1-60 0,0-3-141 0,-4-4-391 15,11 0 173-15</inkml:trace>
          <inkml:trace contextRef="#ctx0" brushRef="#br0" timeOffset="94151.46">5117 3716 185 0,'0'0'213'0,"-19"13"-7"0,14-6-11 0,-2 5-9 0,-2-2-3 15,1 6-10-15,-2 3-2 0,-2-1-2 0,0 2-9 16,-1 2-14-16,-3-1-7 0,-1 4-7 0,3-4-14 16,-2 0-6-16,-2 5-13 0,0 1-11 0,2-6-10 15,-4 2-4-15,3-3-8 0,6-2-7 0,-1-1-2 16,3-2-10-16,2-3-1 0,-1 2-5 0,-2 3-5 0,1-6-20 15,3-1-13-15,3-2-17 0,0 1-20 0,-2-3-16 16,5-6-13-16,-3 12-18 0,3-12-17 16,0 0-18-16,7 10-33 0,-7-10-29 0,19-3-41 0,-19 3-147 15,32-15-397-15,-13 2 175 0</inkml:trace>
          <inkml:trace contextRef="#ctx0" brushRef="#br0" timeOffset="94564.63">5297 3865 64 0,'7'-4'234'0,"-7"4"-25"16,0 0-22-16,0 0-17 0,0 0-15 0,0 0-14 15,0 0-4-15,8 17-8 0,-8-17-7 0,-2 17-5 16,-1-7-5-16,0 1-7 0,1 0-10 0,0 2-10 0,-1 0-7 16,-1-3-5-16,1 0-9 0,-1 2-4 15,3 0-7-15,-4-3-5 0,3 1-4 0,2-10-4 16,-5 14-5-16,4-8 1 0,1-6-5 0,-6 10-3 0,6-10-2 15,-1 9-2-15,1-9-2 0,0 0-1 16,0 0-3-16,0 0 0 0,0 0-12 0,0 0-7 16,0 0-9-16,0 0-17 0,25-18-9 0,-13 8-14 0,2-5-9 15,3 0 0-15,0-1-3 0,11-7-3 0,-1 3 1 16,-1-2-1-16,2-1 8 0,0 1 5 16,1 4 9-16,-8 2 3 0,1 1 6 0,1 3 18 0,-5 2 10 15,0 2 7-15,-2 1 12 0,-3 1 5 0,-4 3-2 16,1 0-2-16,0 3 3 0,-10 0 11 0,15 5 11 15,-8 2 7-15,-2 0 3 0,0 1 5 0,-2 3 4 16,2 0-4-16,-5 4 2 0,3-2-4 0,-2 2-5 16,-1 0-4-16,0 0-4 0,0 1-3 0,-1-4-1 15,1 1-7-15,-3 2 0 0,1-3-4 0,-2 0 0 16,0 1-15-16,1-1-23 0,2-1-33 0,-7 2-37 16,5 0-38-16,-1-4-45 0,3 3-240 0,-3-4-438 15,4-8 193-15</inkml:trace>
          <inkml:trace contextRef="#ctx0" brushRef="#br0" timeOffset="95268.55">5900 3336 33 0,'0'0'189'0,"0"0"-18"0,0 0-14 0,7-15-15 16,-7 15-12-16,10-6-9 0,-10 6-3 0,15-3-4 0,-5 0-8 15,6 0-13-15,-2-1 0 0,3 3-9 0,2 0 0 16,-4-3-4-16,1 4-9 0,-2 0-5 0,1 0-5 16,-1 0-4-16,-1 3-8 0,0-1-4 0,-4 2-5 15,1 2 0-15,-3 1-2 0,-1 1 4 0,-1-1 5 16,0 5 6-16,-4 0 9 0,-1 1-3 0,-1-1 1 15,-3 0 4-15,3 0 3 0,-4 3-3 0,-2-3-5 16,-2 1 0-16,1 0-1 0,0 1-4 0,-1-2-3 0,-3-2-3 16,2 1-5-16,1 1-4 0,-3 1-4 0,2-6-3 15,0 3-3-15,5-2-1 0,-1-1-6 0,-1-1-1 16,1 0-4-16,0 0 2 0,6-6-4 0,-7 9-4 16,3-3-1-16,4-6 4 0,0 13-3 0,0-13 3 15,0 0-3-15,13 8 1 0,-2-2-4 0,4-2-3 16,-1-1-4-16,8-2-6 0,-3-1-14 0,3 0-13 15,3 0-10-15,1 0-12 0,-1 0-11 0,1 0-16 16,-1 0-14-16,-3 0-12 0,4 1-20 0,-9-1-30 16,5 1-12-16,-5-1-28 0,-2 3-183 0,-1-3-410 0,3 2 181 15</inkml:trace>
          <inkml:trace contextRef="#ctx0" brushRef="#br0" timeOffset="95717.5">6588 4010 230 0,'0'0'223'0,"0"0"-20"0,0 0-17 0,0 0-13 15,26-14-8-15,-13 12-10 0,4 2-12 0,2-3-12 16,4 2-7-16,2 1-8 0,2 0-6 0,1 0-10 15,1-2-9-15,-3 2-8 0,9 2-8 0,-9-2-8 16,10 4-7-16,-10-7-4 0,-3 3-6 0,3 3-6 16,-2-3-4-16,-1 0-3 0,0 0-7 0,-5 2 1 15,-4-1-3-15,1-1-3 0,-1 2-3 0,-2-1-4 16,-2 1-7-16,-10-2-6 0,17 0-18 0,-10 2-16 16,-7-2-20-16,12 1-9 0,-12-1-12 0,0 0-18 15,0 0-10-15,4 10-26 0,-4-10-29 0,0 0-47 16,0 0-125-16,-24 3-353 0,24-3 156 0</inkml:trace>
          <inkml:trace contextRef="#ctx0" brushRef="#br0" timeOffset="95969.61">6674 4178 163 0,'0'0'174'0,"0"0"-4"0,24 5-9 0,-11-4-13 0,4-1-13 16,0 0-8-16,7 0-8 0,-1 1-7 0,3 0-14 16,-2 2-2-16,2-3-14 0,0 0-6 0,-2 0-7 15,2 1-7-15,2-2-7 0,-1 3-5 0,-3-4-4 16,-1 2-3-16,1 0-1 0,-1 0-9 0,-6 1-4 16,1 0-8-16,-1-1-5 0,1 0-12 0,-1 4-21 15,0 0-16-15,0-1-25 0,0 0-26 0,2-3-22 0,-5 2-47 16,2-2-127-16,-3 3-304 0,4-2 135 15</inkml:trace>
        </inkml:traceGroup>
        <inkml:traceGroup>
          <inkml:annotationXML>
            <emma:emma xmlns:emma="http://www.w3.org/2003/04/emma" version="1.0">
              <emma:interpretation id="{324CEC05-5B66-48A0-B16F-A43CBFEA2910}" emma:medium="tactile" emma:mode="ink">
                <msink:context xmlns:msink="http://schemas.microsoft.com/ink/2010/main" type="inkWord" rotatedBoundingBox="19438,13205 23209,13169 23217,14080 19447,14117"/>
              </emma:interpretation>
            </emma:emma>
          </inkml:annotationXML>
          <inkml:trace contextRef="#ctx0" brushRef="#br0" timeOffset="97051.05">7688 4180 219 0,'0'0'213'0,"0"0"-13"0,0 0-16 16,0 0-17-16,0 0-13 0,39 4-10 0,-22-3-11 15,5-1-8-15,1 0-14 0,2 1-4 0,-1-2-7 16,3 1-6-16,-1 0-5 0,2 0-7 0,-1 0-6 16,2 0-7-16,-4 0-4 0,-2 0-4 0,2 1-5 15,-1-2-5-15,-1 1-1 0,-6-1-7 0,10 2-5 16,-13-1-3-16,0 1-3 0,1-1-3 0,-1 0-2 16,-5-1 0-16,-9 1-1 0,17 1-4 0,-10 2 1 0,-7-3 0 15,0 0 5-15,17-3 1 0,-17 3 9 0,0 0 4 16,10 0 3-16,-10 0-8 0,0 0 3 0,0 0-7 15,5-6-1-15,-5 6-8 0,0 0-1 0,0 0-1 16,0 0-2-16,0 0-8 0,-10-18 2 0,10 18 4 16,-8-13-4-16,4 7-3 0,-2-2-1 0,-1-2 2 15,-2 1-4-15,2-3-3 0,-3 2-3 0,2-3-2 16,0 1-2-16,-1-2-11 0,-1-4 0 0,3 3-5 16,2-3 2-16,-3-1-7 0,-1 0 2 0,6 4-1 15,-3-6 1-15,3 7-2 0,3-6 2 0,0 4 1 16,0 1 3-16,4 0-1 0,-3 0 3 0,3 0 1 15,-1 1-1-15,2 1 0 0,-1-2 4 0,1 1-2 16,2 2 2-16,-1-1-3 0,4-1 4 0,-3 1-5 0,4 1 2 16,-2 2 0-16,3-1 2 0,-2-1-1 15,2 4 3-15,-2 1-4 0,3-3 3 0,-1 4-1 16,3-3 1-16,-2-1 0 0,-2 5 3 0,5-2-2 0,-1-2 1 16,-1 2 3-16,-1 2 1 0,1-1-1 0,2 1 2 15,-3 1-3-15,3 2 0 0,-6-2 5 0,2 0-2 16,1 1-1-16,-1 2-2 0,-2 1 4 0,-10 0-1 15,19-4-5-15,-10 3 5 0,-9 1 1 0,14 0-3 16,-14 0 1-16,16 1 4 0,-10 1-3 0,-6-2 3 16,11 6-4-16,-5-3 2 0,-6-3-1 0,7 10 3 15,-3-7-3-15,-4-3 4 0,4 13 2 0,0-6 2 16,0 1-2-16,-3 1 3 0,0 2-1 0,1 2 3 16,0-4-1-16,-1 5-4 0,-1 0 2 0,2-1-1 15,-2 3 9-15,0-2-3 0,-2 1-2 0,1-1 4 16,-1-1-3-16,-1 2 0 0,2-2 1 0,-3 2 0 15,0 0 0-15,1-3 2 0,-1 4-3 0,2-4 4 0,-1 1-5 16,-1-2 3-16,-1 4-2 0,1-2 0 16,0-1 2-16,3 1-5 0,-1-2 0 0,1-1 2 15,-3-1-1-15,4-9 3 0,0 18-2 0,0-9 2 0,0-9-3 16,-1 15-1-16,1-15 0 0,1 13 4 0,0-7-5 16,-1-6 0-16,4 13 1 0,-4-13 0 0,2 11-1 15,2-7 2-15,-4-4 1 0,2 8 0 0,-2-8 2 16,8 10-2-16,-8-10 2 0,9 9 0 0,-5-5 2 15,3-2 0-15,1 1-2 0,-1 2 5 0,1-3-1 16,3 4-1-16,-1-5 0 0,5 4-4 0,-2-2 3 0,2-3-4 16,-2 3-2-16,7-2-1 0,-3 1 0 15,-1 1 2-15,3-2-2 0,-3 1 0 0,1 0 2 16,3-2 1-16,-5 0-4 0,7 0 2 0,-5 0-2 16,2 0-2-16,-2 0-1 0,1 1 7 0,-1-1-5 15,3 0 4-15,-6 0-3 0,3 0 4 0,1-1-3 16,-3 1-3-16,0 0 0 0,0 0 4 0,-1 0-2 0,2 0 0 15,-3 0-1-15,-3-2 2 0,3 2-5 0,-1 2 1 16,3-1-1-16,-15-1 2 0,14 0-1 16,-14 0-6-16,12 0-16 0,-12 0-11 0,9 2-19 0,-9-2-18 15,0 0-18-15,10 1-14 0,-10-1-13 0,0 0-27 16,0 0-16-16,0 0-30 0,0 0-225 0,0 0-446 16,0 0 198-16</inkml:trace>
          <inkml:trace contextRef="#ctx0" brushRef="#br0" timeOffset="100013.56">9848 3531 24 0,'0'0'91'0,"0"0"-3"0,-1-13-7 0,1 13-7 15,0 0-4-15,0 0 3 0,0-12-5 0,0 12 5 16,0 0-6-16,0 0-9 0,-3-11 8 0,3 11-7 16,0 0 3-16,0 0-5 0,-2-10 0 0,2 10 7 15,0 0-8-15,0 0 3 0,-3-11-2 0,3 11-4 0,0 0-1 16,0 0-3-16,0 0-4 0,0 0 5 0,-14-1-1 15,14 1 5-15,0 0 1 0,-21 11 0 0,8-4 4 16,2 3 3-16,0 0 5 0,-6 3 1 0,2 1 2 16,0 3-5-16,3 1 0 0,-1 2-3 0,1-2-3 15,2 3 0-15,2 0-3 0,-3 4-5 0,5-1-1 16,0 1-5-16,4-2 1 0,1 3-7 0,2-2-3 16,-1 1-3-16,5-3 0 0,-1 1-4 0,3 0 0 15,-1 0-8-15,3-1 6 0,-1-6-5 0,-1 3 0 16,2-1-10-16,-1-3-4 0,1 0-16 0,0-3-16 15,1-1-20-15,0 3-14 0,-3-3-19 0,4 0-17 16,-5-3-12-16,5 1-22 0,-5-2-23 0,1-1-21 16,1-3-179-16,1-2-378 0,-9-1 167 0</inkml:trace>
          <inkml:trace contextRef="#ctx0" brushRef="#br0" timeOffset="100570.2">10071 3856 13 0,'0'0'169'16,"0"0"-7"-16,0 0-3 0,0 0-10 0,0 0-2 16,0 0-6-16,0 0-5 0,-2 35-9 0,2-23-6 15,2 1-7-15,-1-2-7 0,-1 2-7 0,-1 0-9 16,2 1-6-16,-1-2-1 0,3 3-7 0,-2-5-7 15,0 1-4-15,2 1-5 0,-2-3-10 0,2-2-5 16,-1 2 2-16,1-1-10 0,-3-8 0 0,6 12-6 16,-3-5-2-16,-3-7-2 0,7 6-4 0,-7-6 2 15,2 9 0-15,-2-9-3 0,0 0 1 0,8 7-5 16,-8-7-2-16,0 0 0 0,0 0-3 0,17-12-7 16,-13 8-1-16,4-5-13 0,0 0-11 0,0-3-10 0,2-1-5 15,0 1-13-15,-2-8 1 0,4 1-8 0,0 1 6 16,-2-1-5-16,5-1 5 0,-6 3 2 0,0-1 8 15,-1 5 3-15,2-5 3 0,-3 3 5 0,2 0 0 16,-1 5 7-16,-2-2 12 0,3 2-3 0,-5 3 10 16,4-3 4-16,-4 1 4 0,1 3 6 0,-5 6 1 15,10-10 4-15,-5 4-1 0,-5 6 2 0,12-5-1 16,-12 5 2-16,9 2 1 0,-9-2 2 0,0 0 7 16,15 9-3-16,-11 0 7 0,2-2 11 0,0 6 0 15,-1-1-1-15,2 2 5 0,-1-1-2 0,0 2-1 16,1 6 0-16,-1-7-2 0,3 6-6 0,-3-2-3 15,0-4-3-15,-2 0-1 0,1 1-4 0,-1 0-2 16,-2-2 0-16,4 1-2 0,-3-1-4 0,0 0 2 16,0-2-4-16,-1-4-2 0,-2-7-1 0,3 17-1 0,-2-11-17 15,-1-6-6-15,0 13-20 0,0-13-14 16,3 8-18-16,-3-8-20 0,4 8-17 0,-4-8-16 0,0 0-19 16,0 0-28-16,0 0-48 0,0 0-148 0,0 0-387 15,0 0 171-15</inkml:trace>
          <inkml:trace contextRef="#ctx0" brushRef="#br0" timeOffset="101102.67">10577 3421 19 0,'6'-3'175'0,"-6"3"-8"0,18-6-10 0,-5 4-10 16,2-2-7-16,-3 2-8 0,1 2-2 0,2-3-12 15,-2 2-4-15,2 2-7 0,-2-1-9 0,-5 3-6 16,-8-3-8-16,19 0-5 0,-11 0-7 0,-8 0-6 16,16 6-4-16,-10 0-3 0,0 0-2 0,-1 0 8 15,-5-6 1-15,8 14 0 0,-7-8 2 0,2 4-6 16,-3-10 5-16,-7 19 0 0,2-7-7 16,0 0 0-16,-2 1-5 0,-2-1 0 0,1 1-3 0,-2 1 0 15,-1 0-6-15,1 0-6 0,1-2-1 0,-2-2-5 16,3 2-4-16,-3 0 2 0,3 0-3 0,-1 0-7 15,1-4-5-15,4 0 3 0,-1 0-5 0,-1-2 0 16,2 1 2-16,4-7-4 0,-6 14 0 0,5-8 2 0,1-6-5 16,0 0 4-16,5 15 2 0,-5-15-2 0,8 8-4 15,1-6 1-15,4 1-1 0,0-2-1 0,4 1 0 16,0-2 2-16,5 2-3 0,2-2 1 0,-2-2-3 16,-1-1-3-16,-4 2-13 0,0-3-15 0,1 1-20 15,-2 2-19-15,1-3-15 0,-4-1-21 0,1 2-20 16,-2-1-17-16,0 1-26 0,1-2-32 0,-7 2-217 15,4-3-446-15,-3 2 197 0</inkml:trace>
          <inkml:trace contextRef="#ctx0" brushRef="#br0" timeOffset="101427.87">11297 3377 48 0,'0'0'197'0,"17"7"-12"0,-12-1-19 16,2 1 11-16,0 6-7 0,8 3-7 0,-3 4-11 15,-1 1-1-15,2 2 1 0,-1 5-9 0,0 4-8 16,-2 2-12-16,1-1-3 0,1 4-12 0,-6 1-6 15,1-1-12-15,-6 1-5 0,-1 0-8 0,-3 1-7 16,-2-3-7-16,-4 1-2 0,0-2-9 0,-12 1-2 16,3-2-7-16,-5 2-15 0,0-9-22 0,-1 4-21 15,0-1-26-15,1-4-33 0,-2 1-23 0,2-5-30 16,3-2-34-16,3-4-40 0,-2-2-167 0,7-4-396 16,0-1 175-16</inkml:trace>
        </inkml:traceGroup>
      </inkml:traceGroup>
    </inkml:traceGroup>
    <inkml:traceGroup>
      <inkml:annotationXML>
        <emma:emma xmlns:emma="http://www.w3.org/2003/04/emma" version="1.0">
          <emma:interpretation id="{2F047942-9838-4126-80D0-F7322D12423D}" emma:medium="tactile" emma:mode="ink">
            <msink:context xmlns:msink="http://schemas.microsoft.com/ink/2010/main" type="paragraph" rotatedBoundingBox="11586,15340 29893,14757 29936,16101 11629,166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83FF9A-0C44-45BE-8289-62DE8685CA33}" emma:medium="tactile" emma:mode="ink">
              <msink:context xmlns:msink="http://schemas.microsoft.com/ink/2010/main" type="line" rotatedBoundingBox="11586,15340 29893,14757 29936,16101 11629,16685"/>
            </emma:interpretation>
          </emma:emma>
        </inkml:annotationXML>
        <inkml:traceGroup>
          <inkml:annotationXML>
            <emma:emma xmlns:emma="http://www.w3.org/2003/04/emma" version="1.0">
              <emma:interpretation id="{8DBA3B6E-B654-430B-9B11-621C0D6D9CE4}" emma:medium="tactile" emma:mode="ink">
                <msink:context xmlns:msink="http://schemas.microsoft.com/ink/2010/main" type="inkWord" rotatedBoundingBox="11587,15361 13534,15299 13563,16199 11615,16261"/>
              </emma:interpretation>
            </emma:emma>
          </inkml:annotationXML>
          <inkml:trace contextRef="#ctx0" brushRef="#br1" timeOffset="108450.9">55 5877 143 0,'0'0'178'0,"6"-14"-7"0,-6 14-8 0,7-10-8 0,-7 10-11 15,4-7-11-15,-4 7-12 0,0 0-13 0,2-11-12 16,-2 11-13-16,0 0-9 0,0 0-5 0,0 0 4 15,0 0 9-15,0 0-3 0,0 0-3 0,-9 35 2 16,5-22 1-16,-2 3-2 0,0 4-4 0,0 4-5 16,-3 0 0-16,-3 12-4 0,3-8-1 0,-2-4-9 15,4 5 1-15,-2-5-10 0,-1 3 3 0,1 0-11 16,-2-1-1-16,1-2-5 0,-1 0-1 0,4 1-6 16,-7-4 1-16,4-5-4 0,1 4-2 0,3-5 0 15,3-3-1-15,-6 2-4 0,6-4-2 0,2-3-2 16,1-7 3-16,-9 17-3 0,9-17-2 0,-3 12 0 15,3-12 0-15,-5 8 1 0,5-8-2 0,0 0-1 16,0 0-6-16,0 0-5 0,0 0-5 0,0 0-8 16,17-28-3-16,-10 12-7 0,4-4-5 0,2 0-9 15,0-2-3-15,5-9-3 0,2-1-2 0,-2-3 3 16,-8 9-1-16,6-11 5 0,1 4 5 0,-4 7 0 16,-1 1 3-16,0 1 5 0,2-1 3 0,-6-1 5 0,3 2 3 15,-2 1 0-15,-2-1-2 0,-1 7 0 0,2 1 9 16,2-6-1-16,-4 9 0 0,-3-3 2 0,2 4 1 15,1 2 0-15,-3-1 3 0,0 3 4 0,-3 8 6 16,4-16-1-16,-1 9 4 0,-3 7 2 0,0 0-5 16,1-12-1-16,-1 12 0 0,0 0 0 0,0 0-2 15,0 0 3-15,0 0 3 0,0 0 13 0,0 0 4 16,20 19 10-16,-16-5 8 0,-1-4 5 0,3 11 1 16,2-1 2-16,-1 3 0 0,4 2 0 0,-1 3-2 15,6 7-6-15,-2-3-7 0,-2-5 5 0,1 1-2 16,-2-3-4-16,5 9 1 0,-2-10-6 0,-4 1-3 15,3-1 1-15,1 0 0 0,1-1-2 0,-5-1-8 16,2 0 2-16,-3-5 1 0,0-2 10 0,0 1-16 0,-2-2 1 16,1-2-1-16,-2-2-4 0,0 0 4 15,1-1-6-15,-1-2-11 0,0-3-9 0,-6-4-13 16,9 12-19-16,-3-8-12 0,-6-4-17 0,12 7-29 0,-12-7-6 16,0 0-22-16,10 4-37 0,-10-4-31 15,0 0-186-15,0 0-417 0,0 0 186 0</inkml:trace>
          <inkml:trace contextRef="#ctx0" brushRef="#br1" timeOffset="108702.43">81 6213 133 0,'0'0'179'0,"0"0"-23"0,0 0 1 16,0 0-17-16,20-16-13 0,-11 11-8 16,1 1-10-16,2-1-9 0,-1 0-14 0,5 1-4 0,-1 1-12 15,3-2-6-15,-3-1-9 0,0 3-1 0,4-3-5 16,-1 5-17-16,1-5-16 0,-2 5-18 0,-1-2-25 16,-1-2-28-16,3 2-4 0,-2-1-23 15,-2 2-19-15,4-4-133 0,-5 1-253 0,0-2 112 0</inkml:trace>
          <inkml:trace contextRef="#ctx0" brushRef="#br1" timeOffset="109076.71">650 5541 18 0,'0'0'200'0,"-12"40"-12"0,10-19-6 16,-1 4-7-16,3-4-1 0,3 16-8 0,-1-1-13 16,-1 1 2-16,2-8-7 0,0 10-13 0,3-2-9 15,0 3-3-15,-3-2-11 0,6 0-11 0,-4-3-5 16,3 2-8-16,-5-11-6 0,3-1-12 0,0 2-8 16,0-5 2-16,-3 2-8 0,3-1-6 0,0-7-7 15,-1 5-3-15,1-5-3 0,-5-1-2 0,2 0-4 16,0 0-5-16,0-4-17 0,0 2-20 0,-1-4-23 15,1 0-23-15,-3-9-26 0,3 16-17 0,-3-16-29 16,1 12-28-16,-1-12-25 0,0 0-184 0,0 0-396 16,0 0 176-16</inkml:trace>
          <inkml:trace contextRef="#ctx0" brushRef="#br1" timeOffset="109533.53">1251 5971 34 0,'0'0'199'0,"0"0"-16"0,0 0-14 0,0 0-11 16,-38 11-10-16,22-6-11 0,7 2-2 0,-4 2-14 0,-1-2-4 16,-1 4-6-16,0 0-2 0,0 1-11 0,2 0-5 15,1-1-11-15,2-4-8 0,-2 6-7 16,4 1-2-16,-5-6-10 0,5 3-3 0,-1-2-7 15,1 2-3-15,3-5-7 0,5-6-5 0,-4 14-2 0,1-7 0 16,3-7-3-16,-3 10-2 0,3-10 0 0,0 0-3 16,0 0-4-16,7 17 3 0,-7-17-5 15,13 4 1-15,-5 0-8 0,-8-4 5 0,15 4-6 16,-15-4 4-16,13 3 0 0,-2 0-4 0,-11-3-1 0,13 2 2 16,-4 1-2-16,-9-3 0 0,16 2-2 0,-5 2 1 15,-4-2 0-15,4 2-2 0,-11-4-2 0,15 7 2 16,-8-3-1-16,2 3 1 0,-9-7-2 15,17 8 3-15,-11-2-1 0,1-1-2 0,-1 1 1 0,-6-6-2 16,13 11-1-16,-11-5 2 0,2 2-6 0,-4-8 10 16,2 13-3-16,-2-13 2 0,-2 14-3 0,2-14 3 15,-7 16-1-15,-4-7 1 0,2-3-3 0,-1 1 6 16,0 2-6-16,-4 0 1 0,1-2-1 0,-1-1 3 16,-10 6 0-16,10-4 0 0,-4-5-1 0,1-1 1 15,-1 4-1-15,3-6-10 0,-2 2-10 0,2 0-15 16,1-1-6-16,14-1-16 0,-21 3-12 0,11-6-17 15,10 3-6-15,-18 0-18 0,18 0-19 0,-10-5-16 16,10 5-38-16,0 0-110 0,-3-11-315 0,3 11 139 16</inkml:trace>
          <inkml:trace contextRef="#ctx0" brushRef="#br1" timeOffset="109858.06">1428 6296 121 0,'0'0'171'0,"14"2"-12"0,-4 2-10 0,-10-4-14 16,16 7-10-16,-8-4-12 0,2-1 0 0,5 4-3 15,-1-2-10-15,-1 0 1 0,5-1-4 0,-5 1-3 16,2-1 1-16,2-1-5 0,-1-2 0 0,-1 2-7 0,3-4-5 16,0 4-5-16,-3-6-6 0,0 4-9 0,-3 0-5 15,3-5-5-15,1 1-3 0,-6 3-9 16,1-4 1-16,-11 5-3 0,19-9-1 0,-11 7-2 15,-2-3 0-15,-6 5 0 0,9-11-3 0,-3 2-1 0,-6 9-5 16,1-11-1-16,-1 11 2 0,-1-17-4 0,1 17 5 16,-12-23-7-16,1 11-3 0,-1 0-5 15,-1-1 3-15,-2 2-7 0,-2-2 1 0,-8 4 2 16,3-2-1-16,-1 2-4 0,-2 6 0 0,-2-5-3 0,2 6-8 16,-1 1-5-16,1 1-6 0,1 3-11 15,-3 2-10-15,2-1-14 0,0 3-13 0,2 2-9 16,5 1-10-16,-5-3-19 0,6-1-21 0,2 4-23 15,0-4-19-15,2 4-150 0,2-2-345 0,4-1 152 0</inkml:trace>
        </inkml:traceGroup>
        <inkml:traceGroup>
          <inkml:annotationXML>
            <emma:emma xmlns:emma="http://www.w3.org/2003/04/emma" version="1.0">
              <emma:interpretation id="{3DC30DB6-056E-4A63-866A-C54E7375B8FD}" emma:medium="tactile" emma:mode="ink">
                <msink:context xmlns:msink="http://schemas.microsoft.com/ink/2010/main" type="inkWord" rotatedBoundingBox="14598,15468 16679,15402 16707,16289 14626,16355"/>
              </emma:interpretation>
            </emma:emma>
          </inkml:annotationXML>
          <inkml:trace contextRef="#ctx0" brushRef="#br1" timeOffset="111691.01">2855 6131 167 0,'0'0'225'16,"3"-16"-12"-16,-3 16-16 0,0 0-11 0,0 0-16 15,3-10-19-15,-3 10-13 0,0 0-9 0,0 0-10 0,11-1-7 16,-11 1-9-16,0 0 0 0,0 0-7 0,10 17-9 16,-5-6 2-16,-1 0-9 0,-1 1-6 0,2 4-6 15,-4 1-5-15,1-1-7 0,-4 3-5 16,7-3-6-16,-5 1-5 0,0 3-1 0,0-7 0 0,1 5-10 15,-2-5-2-15,2 2 6 0,-1-6-10 0,0-9 0 16,2 25-3-16,-2-18-3 0,0-7 0 16,-2 19-2-16,2-19 2 0,0 16-4 0,0-16-1 0,0 7-2 15,0-7-1-15,0 0 0 0,2 11 4 0,-2-11-1 16,0 0-3-16,0 0 1 0,0 0 1 0,0 0-4 16,0 0 0-16,0 0-3 0,0 0 2 0,0 0-6 15,0 0 0-15,0 0-8 0,18-34-1 0,-16 21-5 16,7-2-3-16,-1-3-4 0,1 0-3 0,3-4 1 15,-3-1 0-15,1 2 1 0,-1-3 2 0,5 2-2 16,-3 2 5-16,1-1-1 0,0 3 2 0,-4 2 2 16,1 3 6-16,3-3-6 0,0-1 6 0,-3 5 1 15,-2 3 6-15,0 1-3 0,-1 2 3 0,0-1 1 16,-6 7 5-16,11-9-9 0,-11 9 3 0,9-7-1 16,-9 7 2-16,0 0-2 0,13-2 0 0,-13 2 3 15,0 0 5-15,12 14 5 0,-12-14 4 0,6 15 6 16,-4-3 0-16,-1 6 5 0,2-2-4 0,-3 0 1 15,2 1 5-15,-2 3 0 0,3-3 2 0,-3-1-5 16,3 4 1-16,-3-4 0 0,2-1-6 0,1 2-2 0,-1-2 0 16,-1 0-5-16,5 1 2 0,-1 0-1 15,-1-3-2-15,1-6 2 0,1 0-4 0,-3 3 1 0,6-2 3 16,-2-2-1-16,1-1-2 0,1 0-1 16,1-4-1-16,-10-1-3 0,25 2-1 0,-8-4 6 0,-1-3-8 15,-1 1-6-15,-3-3-8 0,3 1-4 0,-2-1 3 16,-4 1-7-16,8-1-3 0,-4-4-4 0,-1 1 5 15,-1 0 1-15,0 1 0 0,-3 2 5 0,-1 1 2 16,-1-3 4-16,-6 9-1 0,11-8 0 0,-11 8 0 16,9-3 0-16,-9 3 1 0,0 0-1 0,12-8 2 15,-12 8 0-15,0 0-1 0,0 0 2 0,0 0 2 16,0 0-3-16,16 13 4 0,-11-8 2 0,-5-5 2 16,6 12 3-16,-1-7 6 0,3 4 1 0,-1-1-4 15,1 0 1-15,2 2 1 0,-1-3 2 0,6 3 1 16,-1-3 0-16,2-2 3 0,-1-1-2 0,0 1 0 15,1 1-6-15,1-3 4 0,-1-2 0 0,-1 0-4 16,4-1 1-16,-4-1 0 0,2 1 0 0,-2-1 8 16,-1 0-10-16,3-3 1 0,-2-1-4 0,-6 4-1 15,3-2 4-15,-3-2 2 0,-9 5-3 0,15-10-1 16,-11 3-1-16,2 1-1 0,-6 6 0 0,7-12 1 16,-4 4 1-16,-3 8-3 0,0-16 0 0,0 16-2 15,-4-15-1-15,-2 4 5 0,0 6-7 0,-4-6 4 16,1 2-1-16,-5 1-1 0,4-1 3 0,-7 0 0 0,1 3-2 15,-2-1-3-15,3 3 1 0,-3 0-4 0,-9 1-2 16,7 2-3-16,0 1-7 0,-7 1-2 0,2 1-6 16,6 2-6-16,-5-2-5 0,4 3-6 15,1 1-10-15,0 3-9 0,1-4-12 0,3 4-3 0,0-1-6 16,1 2-16-16,1 0-5 0,3-4-24 0,2 1-26 16,4 1-15-16,4-8-171 0,-11 12-371 0,7-8 164 15</inkml:trace>
          <inkml:trace contextRef="#ctx0" brushRef="#br1" timeOffset="115658.19">3995 6335 78 0,'0'0'185'0,"0"0"-10"0,40-2-11 15,-25-1-8-15,4-1-5 0,8-2-9 0,5 1-4 16,-1 1-4-16,9-3-5 0,0 1-10 0,-8-1-10 16,8 0-9-16,-10 4-8 0,0 0-10 0,-2-3-6 15,-3 6-9-15,4-3-6 0,-2 2-7 0,-2-4-9 16,-4 3 1-16,-3 2-9 0,1 0-2 0,0 1-5 15,-1-1-1-15,2 0-2 0,-4 0-5 0,1 0-1 16,0 0-2-16,0 0 6 0,1 1-6 0,-3-2-10 16,1 0 1-16,0-4-4 0,2 2 4 0,2 2 1 15,-5-2-4-15,-2-3 1 0,-1 4 2 0,0 0-5 16,-3-1 2-16,-9 3 2 0,19-10 1 0,-11 5-6 16,-8 5-1-16,12-7 0 0,-6 1 1 0,-3-3-5 15,-3 9-2-15,4-14-7 0,-4 14 3 0,-1-16-3 16,1 16-1-16,-6-17 1 0,0 7 1 0,0 1 3 15,-3 2 0-15,-5-4-4 0,-2 2 4 0,1 4-1 0,0-1 0 16,-3 2 1-16,0 1 7 0,2 1 1 0,-2 2 5 16,-1 0 5-16,4 3-1 0,-3 3-2 0,3 0 1 15,0 3 1-15,-1 1-3 0,2 3 5 16,1-1 1-16,-1 1 0 0,5 3 3 0,-1 4-4 0,-1 0 7 16,6-3 0-16,0 2-2 0,4-2 1 0,-4 5 3 15,5 3-2-15,3-8 2 0,-1-1 1 0,2 8 0 16,0-8-3-16,5-3 2 0,0 4-5 0,5-6 2 15,-1 2-2-15,-1-2 3 0,3-1-6 0,0-2-2 16,3-2 2-16,0-1-11 0,1 0-21 0,-1 1-27 16,0-2-32-16,7-1-32 0,1-3-31 0,2 0-34 15,0-5-60-15,2-1-144 0,0 4-409 0,1-1 181 16</inkml:trace>
          <inkml:trace contextRef="#ctx0" brushRef="#br1" timeOffset="115012.78">4289 5677 157 0,'0'0'189'16,"0"0"-15"-16,0-17-6 0,0 17-6 0,-2-11-13 16,2 11-8-16,0 0-6 0,-3-13-11 0,3 13-1 0,-4-7-9 15,4 7-5-15,0 0-10 0,0 0-9 0,0 0-12 16,0 0-10-16,0 0-5 0,0 0-7 0,0 0-9 16,0 0-1-16,0 0-4 0,0 0-2 0,0 0 1 15,0 0 3-15,-9 31 0 0,10-21 0 16,-1 2 7-16,3 4-7 0,-3 3 3 0,5 2 2 15,-1 0 6-15,-1 2 1 0,3 0 4 0,2 2-7 0,-2-1 1 16,-2-2 1-16,2 3-12 0,-2-1-1 0,2 1-3 16,-1-2-1-16,-2 2 0 0,1 3-4 0,1-5 0 15,-4 3-4-15,1 2-4 0,-1-1 2 0,2-3-5 16,-3 1 1-16,2 4-3 0,-2-5-4 0,0 1 2 16,-2-2-3-16,-1 0 0 0,2-6-4 0,-1 0 4 15,2-3-3-15,-1 4-3 0,1 0 2 0,-3-2-1 0,1-2-9 16,2-1-14-16,0-2-8 0,0-11-23 15,0 20-19-15,0-11-13 0,0-9-24 0,0 16-24 16,0-16-24-16,0 15-27 0,0-15-33 0,0 0-51 16,0 0-145-16,-4 9-436 0,4-9 193 0</inkml:trace>
        </inkml:traceGroup>
        <inkml:traceGroup>
          <inkml:annotationXML>
            <emma:emma xmlns:emma="http://www.w3.org/2003/04/emma" version="1.0">
              <emma:interpretation id="{49446AFB-7259-4E76-AFD4-E05A55A6C60F}" emma:medium="tactile" emma:mode="ink">
                <msink:context xmlns:msink="http://schemas.microsoft.com/ink/2010/main" type="inkWord" rotatedBoundingBox="17192,15333 20034,15243 20064,16175 17222,16266"/>
              </emma:interpretation>
            </emma:emma>
          </inkml:annotationXML>
          <inkml:trace contextRef="#ctx0" brushRef="#br1" timeOffset="117334.03">5468 6060 98 0,'-7'-18'184'0,"4"2"-19"16,-2-5-16-16,1 3-2 0,4-2-20 0,3 3-9 0,-2-4-8 16,5-3-8-16,0 8-15 0,0-1-9 15,3-5-8-15,0 0-8 0,8 0-5 0,-1 6-8 16,3-5-2-16,7-8-7 0,-2 11-3 0,4-8-3 0,5 6-2 16,1-6-4-16,3 8 4 0,-10 4-1 0,9-4 6 15,-9 5 7-15,12 2-1 0,-13 0-4 0,1 0 6 16,-1 3-7-16,0-1-2 0,0 2-4 0,-4 4 0 15,-2-1-5-15,-3 4-1 0,0-3-1 0,1 3-5 16,0 3-2-16,-3 2-1 0,-2 2-5 0,0 1 3 16,2 3-2-16,-3 5 4 0,3 3 4 0,-4 0 3 15,-1 5 10-15,2-1 3 0,0 13 1 0,-3-1 6 16,-3 3-3-16,0-1 10 0,-2 1 2 0,-1 4 0 16,2-4 5-16,-5-1-2 0,-2 3-9 0,2 1-3 15,-3-8 1-15,8 3-3 0,-10-8-5 0,5 0 9 0,-1 0-16 16,1 1 7-16,0-6-11 0,1 3-5 15,2-9-1-15,-3 1 0 0,2-5-4 0,1 2 3 16,1 0-7-16,1-5 3 0,-2-2-3 0,3-1 10 16,1-2-9-16,-7-5-2 0,17 6-6 0,-10-4-8 15,-7-2-6-15,27-2-3 0,-14-4-11 0,-1-1 4 16,3 0-12-16,-1-2-3 0,-1-2-6 0,0 0-3 16,1-1 0-16,-2 2 0 0,1-4 6 0,-4 2 6 0,3-2 1 15,-5 3 5-15,4 2 2 0,-4-1 3 0,1 3 3 16,-5 1 8-16,-3 6 2 0,10-7 4 15,-10 7 0-15,3-9 6 0,-3 9-7 0,0 0-1 0,6-6 2 16,-6 6 3-16,0 0 5 0,0 0-2 0,0 0 4 16,0 0 1-16,17 17-3 0,-17-17 4 0,3 15-1 15,1-10 3-15,-4-5 1 0,9 15 1 0,-3-9-1 16,0 1 2-16,1-2 0 0,1 2 9 0,4-3-9 16,0 4-5-16,3-2 4 0,0-5 1 0,2 2 6 15,3-2-11-15,-1-1-3 0,-2-1 3 0,5 1 0 16,5-4 0-16,-2 3 0 0,2-8-4 0,-5 4 0 15,5-1 0-15,-7 0-1 0,2 1-4 0,-3-1-1 16,1-2 5-16,-4 4-2 0,-2-4-3 0,-1 3-1 16,-4 5 3-16,1-4-4 0,-10 4 3 0,15-2-6 15,-15 2 1-15,0 0 1 0,12-4 3 0,-12 4-3 16,0 0 2-16,11 10 2 0,-11-10-3 0,6 10 10 16,-3-3-3-16,-3-7-3 0,4 16 2 0,-4-16 1 15,3 15 5-15,-3-15 0 0,3 16-1 0,0-7-2 16,0-3 3-16,2 4 0 0,0-4-1 0,-5-6 2 15,14 11-1-15,-7-7-2 0,2 1 0 0,2 1 1 0,5-2 0 16,1-1-4-16,-1-1 2 0,3 0-2 16,1-2 2-16,7-4-4 0,-8 2-6 0,6-2-10 0,-8 2-6 15,10-3-3-15,-8 1-4 0,-1 1 2 0,0-6 1 16,-3 1-1-16,-2 0 2 0,-1 1-1 16,-5 0 3-16,1 1 2 0,-2 0 2 0,-6 6 0 15,3-15-1-15,-3 15 4 0,3-16 3 0,-3 16 0 0,-6-13 1 16,-5 5-2-16,3-2 4 0,-7 4-1 0,-3 0 1 15,0 1 1-15,-2-4 5 0,-2 3-4 0,-3 1-1 16,-2 1 3-16,2 2 3 0,4-1 0 0,1 3 3 16,-1 0-2-16,5 0-2 0,-2 3 1 0,3-1 4 15,-1 3-4-15,5 1 3 0,-4-2-5 0,6 2 0 16,0 4 3-16,-2-1 2 0,3-1-2 0,2 0 3 16,-1 4-1-16,4 2-2 0,0-3-1 0,0 1 4 15,3-12-5-15,3 24-5 0,-2-13-6 0,1-1-5 16,7 1-8-16,-5-5-8 0,8 3-1 0,-2-4-3 15,1 0 1-15,2-3 2 0,5 2-2 0,-3-2 5 16,3-4 2-16,3-2 10 0,4 3-5 0,-5-3 4 16,1-1-1-16,-4-2 5 0,7-3 1 0,0 4 0 15,-3-6 5-15,-3-5 1 0,1 5 1 0,-2-7 2 16,2 4-3-16,-1-3 5 0,-2-2 9 0,-2 7 9 0,-1-1 9 16,-1-1 9-16,-3 4 9 0,2 0 2 15,-5 1 0-15,-3 4 3 0,-3 6-7 0,10-9-4 16,-10 9-7-16,7-8-2 0,-7 8-3 0,0 0 2 0,0 0 3 15,0 0 1-15,12 13 4 0,-12-13-2 0,2 17 1 16,-2-6 3-16,0 3-5 0,-2 0-3 0,4-2-2 16,-2 4-3-16,1-2 3 0,2 3-3 0,-1 0-2 15,-1-4-3-15,1 3-4 0,2-3 2 0,1 2-2 16,-2-7-12-16,3 3-19 0,-2-3-15 0,4 1-18 16,-1-4-27-16,2 5-28 0,1-5-23 0,-1 1-33 15,2-2-26-15,2-4-42 0,-13 0-141 0,23-4-402 16,-7 0 177-16</inkml:trace>
          <inkml:trace contextRef="#ctx0" brushRef="#br1" timeOffset="116096.43">5960 5799 70 0,'0'0'227'0,"0"0"-21"0,0 0-17 0,0 0-9 16,0 0-1-16,0 0-8 0,0 0-6 0,-4 43-9 15,1-22-6-15,3 3-5 0,0 0-4 0,-1-3-3 16,1 7-5-16,0-3-10 0,0 2-13 0,4 0 0 16,-1 2-15-16,1-2-8 0,-1-2-11 0,2 0-8 15,-1 2 5-15,-1-3-16 0,2 1-5 0,-2-3 1 16,0-2-11-16,1-2-16 0,-1 0-24 0,-1-2-26 16,2 2-20-16,-4 0-25 0,0-3-25 0,-4 3-35 15,-1-3-27-15,1-1-42 0,-5-7-221 0,0 4-453 16,1-5 200-16</inkml:trace>
          <inkml:trace contextRef="#ctx0" brushRef="#br1" timeOffset="117836.64">7914 6148 151 0,'0'0'265'0,"0"0"-11"0,0 0-15 0,9-14-9 15,-9 14-21-15,30 0-18 0,-14 1-18 0,10 1-16 16,1 4-16-16,-1-6-13 0,0 2-14 0,2-2-10 16,2 3-11-16,-6 1-21 0,1-3-38 0,-5-1-34 15,-1 1-49-15,-1 2-52 0,1-3-54 0,-4 1-220 16,0-2-407-16,-3 1 180 0</inkml:trace>
          <inkml:trace contextRef="#ctx0" brushRef="#br1" timeOffset="117640.1">8026 5727 8 0,'0'0'201'0,"0"0"-10"0,0 0-8 0,0 0-10 16,0 0-13-16,-4 37-5 0,4-19-13 0,0 5-7 16,0 0-3-16,0 1-8 0,4 1 0 0,-1 5-9 0,1-5 0 15,-1 4-5-15,2-1-8 0,-1 9-6 16,-1-12-1-16,2-1-12 0,1 2-4 0,-3 0-6 16,3-1-7-16,-2-4-3 0,-1-4-7 0,2 7-3 15,-2-6-7-15,0-1-7 0,0 1 1 0,1-4-2 0,-1-2-9 16,0 4 2-16,-1-9-14 0,-1 4-11 0,2-1-17 15,-3-10-15-15,0 14-16 0,0-14-12 0,0 17-25 16,0-17-21-16,-6 10-41 0,6-10-23 0,-4 9-36 16,4-9-178-16,0 0-408 0,0 0 180 0</inkml:trace>
        </inkml:traceGroup>
        <inkml:traceGroup>
          <inkml:annotationXML>
            <emma:emma xmlns:emma="http://www.w3.org/2003/04/emma" version="1.0">
              <emma:interpretation id="{4A9618A5-1B66-45AB-BE7D-E959F4A86A5C}" emma:medium="tactile" emma:mode="ink">
                <msink:context xmlns:msink="http://schemas.microsoft.com/ink/2010/main" type="inkWord" rotatedBoundingBox="21410,15045 26989,14867 27026,16003 21446,16181"/>
              </emma:interpretation>
            </emma:emma>
          </inkml:annotationXML>
          <inkml:trace contextRef="#ctx0" brushRef="#br1" timeOffset="121783.65">9673 5883 154 0,'0'0'158'0,"0"0"-10"0,0 0-9 16,0 0-9-16,0 0-9 0,0 0 0 15,0 0-9-15,0 0-5 0,0 0-2 0,19-17-7 0,-19 17-7 16,0 0-2-16,0 0-7 0,0 0-4 0,0 0-9 15,0 0-5-15,0 0-5 0,0 0-9 0,0 0-4 16,7-7-6-16,-7 7-5 0,0 0-3 16,0 0-4-16,0 0 3 0,0 0 1 0,0 0 4 0,0 0 0 15,0 0-5-15,-6 35 5 0,6-35 0 16,-1 14 0-16,1-14-2 0,-2 15 0 0,-1-6 0 0,3-9-2 16,0 22 1-16,0-11 2 0,0-11-1 0,0 19 0 15,0-7 0-15,0 1 4 0,-1-2-1 0,1 3 0 16,1-2-6-16,-1 2-1 0,0-3-1 0,5-1-2 15,-4 2-6-15,1-2 3 0,2-2-6 0,1 7 1 16,-5-15-2-16,0 19-1 0,1-11 0 0,-1-8-5 0,0 19 1 16,2-12-2-16,-2-7-1 0,1 17 0 15,-1-17 0-15,0 12-1 0,0-12-2 0,0 13 3 16,0-13-3-16,-1 15 1 0,1-15-3 0,0 0 0 0,0 10 0 16,0-10 1-16,0 0-1 0,-3 11 0 15,3-11-1-15,0 0 5 0,0 0-5 0,0 0 0 16,0 0 3-16,0 0 0 0,0 0 0 0,-5 10 2 15,5-10-3-15,0 0 1 0,0 0-4 0,0 0 4 16,0 0-3-16,0 0 2 0,0 0 2 0,0 0 0 0,0 0-2 16,0 0-4-16,0 0 3 0,-13-25-2 15,13 25 1-15,-2-11 1 0,2 11-1 0,0 0-1 0,3-21-3 16,0 11 1-16,-1 0-3 0,-2 10 1 0,6-21-4 16,-3 9-3-16,1-2-1 0,-1 1 1 0,2 0-5 15,2-3 0-15,-1 4-1 0,-4-2-2 0,2 7-2 16,1-7-1-16,-1 4 0 0,2-1 2 0,0-2-1 15,0 4 2-15,1 0 0 0,-1 2 1 0,-1-3 2 16,2 2 0-16,-1 0-1 0,-6 8 4 0,8-13 3 16,-5 6-1-16,3-3 1 0,-6 10-3 0,10-8 3 15,-4 2 4-15,-1-1-2 0,-5 7 2 0,10-10-2 16,-2 3 0-16,-3 3 0 0,-5 4 3 0,15-10-1 16,-9 4 0-16,2 1 1 0,4-5 0 0,-3 6 1 15,0 1-1-15,-9 3-3 0,15-9 4 0,-8 4 1 16,-7 5 1-16,13-10-2 0,-7 7 2 0,-6 3-5 15,0 0 3-15,15-4 0 0,-15 4 2 0,9-4 0 16,-9 4 4-16,11-3-5 0,-11 3-2 0,0 0 3 0,13-2 0 16,-13 2-3-16,0 0 1 0,0 0-1 15,0 0-3-15,17 2 1 0,-17-2 2 0,0 0-3 16,8 7 4-16,-8-7-1 0,6 4-1 0,-6-4 2 0,8 11 3 16,-7-4-2-16,-1-7 1 0,6 13-1 0,-3-3 10 15,-3-10 1-15,3 17 4 0,-1-6-2 0,1 4 1 16,-2 1 3-16,1-5 1 0,-2 4 3 15,3 0 0-15,-3 1 4 0,0-3 2 0,0 5-6 0,0 1 2 16,-3-1 4-16,1-2-4 0,4 7 0 0,-4-6 3 16,1 1-3-16,1-1 2 0,-3-1-1 0,3-1 0 15,0 1 0-15,-2-3-2 0,2 4 2 0,2-4-1 16,-2 1 0-16,0-4-6 0,3 0 7 0,-3-10-2 16,1 19-6-16,-1-7 2 0,2-4-5 0,2 0 12 15,-4-8-13-15,2 12 1 0,-2-12-2 0,4 13 0 0,-4-13 0 16,2 7-2-16,-2-7-2 0,0 0 0 15,4 11-1-15,-4-11-1 0,0 0-9 0,0 0-12 16,0 0-13-16,2 13-19 0,-2-13-17 0,0 0-18 16,0 0-21-16,0 0-16 0,0 0-36 0,0 0-46 15,0 0-54-15,0 0-160 0,0 0-452 0,0 0 200 16</inkml:trace>
          <inkml:trace contextRef="#ctx0" brushRef="#br1" timeOffset="122668.08">10271 5298 83 0,'0'0'150'0,"0"0"-6"0,0 0-14 0,16-20 0 16,-16 20-13-16,15-9 1 0,-6 6-19 0,4-5-1 15,4 5-1-15,-1-2-2 0,2 0-5 0,1-1 6 16,-2 1-8-16,-1 1-5 0,-1 2-4 0,3 1-11 0,-9-1-6 16,-9 2-6-16,19 0-10 0,-19 0-4 15,15 2-2-15,-9 1-2 0,-6-3 1 0,12 10-3 0,-12-10 1 16,3 15-4-16,-3-5 8 0,0-10-1 16,-3 17-1-16,2-5-1 0,-5 3-6 0,0-4-1 0,0-2 0 15,0 4-2-15,0-2 4 0,-2 2-8 0,1-2 3 16,1-2-7-16,0 0-3 0,3-2 3 15,3-7-4-15,-12 11-3 0,8-5 0 0,4-6-2 0,-6 12-1 16,6-12-6-16,-5 6 4 0,5-6 0 0,-6 9-2 16,6-9 0-16,0 0-2 0,0 0 0 0,-6 5 0 15,6-5 1-15,0 0 2 0,0 0-4 16,0 0-3-16,0 0 2 0,0 0 1 0,21 7-1 0,-21-7 1 16,12 0 1-16,-12 0 0 0,15 0-4 0,-15 0 3 15,18 0-7-15,-18 0 4 0,15 3-2 0,-15-3 3 16,13 5-3-16,-13-5 3 0,14 2-5 0,-14-2 4 15,13 7-3-15,-7-4 0 0,-6-3-1 0,12 10 2 16,-6-5-2-16,-3 1 3 0,-3-6-2 0,7 17 0 16,-1-10 0-16,-4 4 2 0,2-4-1 0,-4 6 3 15,5-1 0-15,-4 3-1 0,-1-4 0 0,0 0 0 16,2 4 2-16,-2-15 7 0,-2 16-1 0,-2-6 2 16,4-10 4-16,-3 21 5 0,-3-12 0 0,-2-2 4 15,2 3-6-15,-1-5 9 0,-4 1-10 0,1 1 9 0,-5 1-12 16,5-3 2-16,-4 1-7 0,-2-1 3 0,2 0-2 15,1 0-1-15,4-4 1 0,-3 3 0 0,12-4 0 16,-19 2-3-16,10-2 0 0,9 0-6 16,-20 0-9-16,20 0-12 0,-15-2-17 0,15 2-24 0,-13-1-34 15,13 1-31-15,0 0-39 0,-12-4-48 0,12 4-182 16,0 0-427-16,0 0 189 0</inkml:trace>
          <inkml:trace contextRef="#ctx0" brushRef="#br1" timeOffset="123090.27">10706 6075 90 0,'0'0'223'0,"0"0"-21"0,0 0-16 0,0 0-15 15,0 0-9-15,0 0-13 0,22-7-5 0,-8 3-10 16,2 2-10-16,1-2-5 0,8 3-7 0,0-3-3 15,-1 0-6-15,6 2-7 0,10-3-5 0,1 2-9 16,-10 1 0-16,6-6-3 0,-5 6-8 0,-1 1-10 16,-3-3-5-16,-2 0-5 0,0 2-4 0,0-2-5 0,-10 3-4 15,2-1-7-15,-3 1 1 0,1 1-8 16,-16 0-14-16,17 0-17 0,-17 0-11 0,15 0-22 16,-15 0-11-16,15-1-15 0,-15 1-17 0,0 0-20 0,0 0-15 15,9 2-17-15,-9-2-26 0,0 0-26 0,0 0-139 16,0 0-352-16,0 0 156 0</inkml:trace>
          <inkml:trace contextRef="#ctx0" brushRef="#br1" timeOffset="123401.22">11124 5695 145 0,'0'0'189'0,"0"0"-8"0,0 0-15 16,-18 21-12-16,13-10 4 0,2 0-8 0,2 2-12 16,-4 4-4-16,4-3-9 0,1 4 3 0,-5 5 3 15,7-4-7-15,-2-2-7 0,3 5-10 0,-3 2 2 16,3 0-5-16,-3-3-5 0,3 2-9 0,0 0-11 16,-2-7 0-16,5 9-11 0,-6-4-5 0,3-4-7 15,-1 1-3-15,2-1-3 0,-4 0-5 0,0-2-5 16,2 0-6-16,-2 1-4 0,0-10-12 0,0 5-12 15,0-11-14-15,-5 21-12 0,5-11-17 0,0-10-16 16,-1 15-10-16,1-15-21 0,0 10-7 0,0-10-11 16,0 0-22-16,0 0-26 0,0 0-14 0,0 0-49 15,0 0-131-15,0 0-372 0,0 0 165 0</inkml:trace>
          <inkml:trace contextRef="#ctx0" brushRef="#br1" timeOffset="123761.06">11577 5635 70 0,'0'0'174'0,"0"0"-11"0,0 0-10 15,0 0-10-15,0 0 0 0,0 0 3 0,-15 36-8 16,9-22-7-16,-1-1-6 0,1 2-6 0,-2 1-3 15,-2 2-1-15,1-1-4 0,-2 1-10 0,4-5-8 16,-6 9-4-16,4-7-12 0,3 1-4 0,-2 1-5 16,1-3-6-16,1 1-6 0,0-1-2 0,0-3-1 15,1 2-11-15,2-3-4 0,3-10 3 0,0 19-10 16,0-11 1-16,0-8-2 0,6 15 3 0,2-8-4 16,-1-2-3-16,2-1-7 0,8 1 6 0,-4-2-5 15,6 0 2-15,1 1-2 0,4-3-7 0,3-1 0 0,-1 2 1 16,0-4-3-16,-1 2 1 0,2 2-13 15,-9-4-20-15,1 2-17 0,-2-1-25 0,0 2-20 16,-2-1-21-16,0-1-23 0,2-3-25 0,-2 1-31 16,-5 2-196-16,-1-6-410 0,0 3 181 0</inkml:trace>
          <inkml:trace contextRef="#ctx0" brushRef="#br1" timeOffset="124044.65">11881 5740 78 0,'0'0'212'15,"0"0"-10"-15,-15 19-9 0,11-9-5 0,-2 0-6 16,4 4-10-16,-4-4 0 0,0 8-12 0,-1 4-10 16,1 0-4-16,0 2-8 0,3-8-12 0,-1 10-7 15,-2-1-8-15,3-3-12 0,-3 0-5 0,1 1-9 16,2 0-9-16,-1 0-10 0,-1-6-2 0,2 4-8 15,2-5-6-15,-4 3 1 0,4-4-8 0,-2 1-2 16,1-4-10-16,2 2-24 0,0-14-17 0,0 17-15 16,0-7-23-16,0-10-18 0,0 13-14 0,0-13-24 15,6 13-16-15,-6-13-22 0,9 5-35 0,-9-5-31 16,14-4-148-16,-14 4-384 0,24-14 170 0</inkml:trace>
          <inkml:trace contextRef="#ctx0" brushRef="#br1" timeOffset="124577.05">12260 5811 11 0,'0'0'202'16,"0"0"-12"-16,0 0-5 0,0 0-7 15,-6 37-10-15,5-26-10 0,-1 2-12 0,-1 2-3 16,2-1 1-16,-4 4-8 0,1-2-6 0,4 3-3 15,1-4-8-15,-5 1-8 0,4-3-6 0,0 4-11 0,3-3-7 16,-6-1-6-16,6 2-5 0,-2-3-5 0,-2-1-11 16,1-11-4-16,-3 19-7 0,3-19-4 15,3 12-6-15,-3-12-2 0,-3 12-4 0,3-12 3 0,0 0-5 16,0 14-2-16,0-14-2 0,0 0 3 0,0 0-7 16,0 0 0-16,0 0-5 0,0 0 3 0,0 0-16 15,0 0-8-15,25-31-11 0,-17 18-12 0,3 0-10 16,-2-2-4-16,5-8-6 0,-1 1-3 0,2 0 0 15,-1 2 6-15,2 0 2 0,-3-2 7 0,4 0 1 16,-4 2-1-16,4 3 7 0,-2 3 3 0,-3 1 7 16,1 0 7-16,0 4 6 0,4-3 8 0,-7 1 9 15,7 1 7-15,-4 0 8 0,2 4 0 0,-3-2 6 16,-2 1 1-16,4 7-4 0,-5-5 0 0,-9 5-3 16,19 0 0-16,-8 0-3 0,-11 0-1 0,19 5 2 15,-12 2 8-15,5-1 2 0,-4 2 7 0,4 2 4 16,-6 0 11-16,0 4-5 0,1 1 3 0,-1 1-6 15,-3-1-1-15,1 3 6 0,-1 0-9 0,0-1-3 16,-1-3-1-16,-1 4-3 0,-1 1-5 0,0-4-1 0,0 1 1 16,-1 2-6-16,-1 2 0 0,2-5-3 15,-6 0-10-15,5-2-1 0,-3 5-18 0,1-4-15 16,-2-5-21-16,2 2-18 0,-4-2-13 0,2 1-28 16,1-3-22-16,-2 3-26 0,0-2-24 0,6-8-29 0,-8 11-37 15,8-11-221-15,-7 2-495 0,7-2 219 0</inkml:trace>
          <inkml:trace contextRef="#ctx0" brushRef="#br1" timeOffset="125268.37">12830 5223 245 0,'0'0'236'0,"0"0"-19"15,0 0-20-15,-6-14-20 0,6 14-16 0,0 0-17 16,0 0-14-16,19-11-12 0,-11 9-9 0,-8 2-5 15,21-3-7-15,-5 4-4 0,0-2-3 0,1 1-6 16,2 0-3-16,-2 0-7 0,2 1-3 0,-3 1-4 16,-4 0-6-16,5 3-3 0,-2-2-8 0,-6 0-3 15,2 1-6-15,-3 0-3 0,1 4-6 0,-2 1-2 16,2-2 5-16,-3 3 0 0,-1-2-1 0,1 4-2 16,-3-1-1-16,-6 4-2 0,3-15 10 0,-3 23-4 15,1-11 5-15,1 5-1 0,-5-6 1 0,1 4-4 16,-2 0-4-16,1-4-1 0,-3 1-1 0,0-1-2 15,2 4 0-15,1-7-8 0,-3 3 3 0,0-1-1 0,0 3 0 16,3-1-6-16,-2-6 0 0,2 5-5 0,3-2 1 16,-4-4-1-16,7-5 1 0,-8 11-4 0,8-11-1 15,-7 11 2-15,7-11 2 0,-5 8-5 0,5-8 7 16,0 0-1-16,0 0-1 0,0 0-3 0,8 15 4 16,-8-15-1-16,12 1-3 0,-2 1-2 0,4-2 2 15,5 0-4-15,1 0 3 0,5-3 0 0,5 0-2 16,-6 2-3-16,-4-2 4 0,4 0-9 0,-4 2-12 15,5-3-17-15,-9 2-20 0,4 1-22 0,-7 0-25 16,1 1-25-16,1 0-22 0,-15 0-22 0,22 2-22 16,-12-2-27-16,2 3-222 0,-12-3-475 0,14 4 209 15</inkml:trace>
          <inkml:trace contextRef="#ctx0" brushRef="#br1" timeOffset="125793.04">13604 6008 216 0,'0'0'234'0,"-9"-8"-5"0,9 8-12 16,0 0-7-16,0 0-6 0,-6-5-5 0,6 5-15 15,0 0-11-15,0 0-12 0,0 0-15 0,0 0-16 16,0 0-9-16,0 0-16 0,0 0-10 0,0 0-9 16,16-14-5-16,-16 14-8 0,29 0-8 0,-16 0-5 15,6-1 3-15,1 1-13 0,7-3-10 0,1 0-11 16,-3 3-2-16,5-3-2 0,2 3 1 0,-3 0-6 16,4-2 3-16,6 0 1 0,-11 2-6 0,5-2-2 15,-3-2 9-15,0 3-13 0,-5-1-3 0,-6 0 1 16,4-1 0-16,-7 0-2 0,1 2-2 0,-8 2 2 15,-9-1-1-15,19-3-3 0,-12 1-4 0,-7 2-7 16,14 0-7-16,-14 0-16 0,0 0-11 0,0 0-19 16,0 0-11-16,0 0-16 0,0 0-17 0,0 0-24 15,0 0-22-15,0 0-10 0,-30 18-24 0,20-15-3 16,-10 2-184-16,4 1-403 0,-4-2 179 0</inkml:trace>
          <inkml:trace contextRef="#ctx0" brushRef="#br1" timeOffset="126046.49">13689 6172 67 0,'0'0'175'0,"0"0"-4"0,16 12-4 16,-7-11-7-16,-9-1-2 0,20 3-7 0,-7-3-4 15,3 0-3-15,1-3-6 0,5 3-9 0,-2 3-4 16,5-6-8-16,2 1-7 0,0-2-9 0,-2 4-9 15,0 0-9-15,1-2-7 0,-5 1-8 0,-2-1-6 16,-1 1-6-16,-2 0-5 0,2 2-7 0,-3-2-23 16,-5 2-27-16,-10-1-15 0,23 0-23 0,-14 0-26 15,-9 0-20-15,13 1-15 0,-13-1-30 0,14 0-21 16,-14 0-175-16,16 0-360 0,-16 0 160 0</inkml:trace>
          <inkml:trace contextRef="#ctx0" brushRef="#br1" timeOffset="126722.05">14512 5876 94 0,'-3'-17'265'0,"3"17"-17"0,0 0-26 0,0 0-19 16,0 0-20-16,0 0-21 0,0 0-19 0,0 0-10 15,0 0-7-15,0 0-5 0,0 0-2 0,0 0-5 16,0 0-9-16,0 0 5 0,0 0-7 0,-6 46-9 0,5-35 2 16,1 0-3-16,1 1-3 0,-2 3-6 15,1-2-2-15,0 1-9 0,1 1 0 0,2-2 0 16,0 1-5-16,0-3-4 0,0 1-5 0,2-1-3 0,0-3-6 16,-2 0-2-16,3 0-1 0,2 2-11 0,-2-1-2 15,0-3-3-15,1-1 0 0,2 1 1 0,-9-6-8 16,14 6 2-16,-5-2-2 0,-9-4-4 0,19 4 1 15,-9-5-3-15,-10 1-4 0,20-4-10 0,-4-2-1 16,-7 1-11-16,5-3-9 0,-1 0-3 0,-1-3-3 16,1-2-2-16,4-4-13 0,-7 3 3 0,2 3 2 15,-1-4 4-15,1 2 4 0,-5 3 2 0,2-4 3 16,-2 2 0-16,-1 6 6 0,0-3 9 0,-6 9 6 16,5-12 8-16,-5 12 9 0,6-10 7 0,-6 10 6 15,6-5 0-15,-6 5-1 0,0 0-6 0,0 0-2 16,7-8-4-16,-7 8-4 0,0 0-4 0,0 0-2 15,0 0 2-15,0 0-2 0,0 0-2 0,0 0-4 16,0 0 13-16,0 0-13 0,0 26-2 0,0-26 8 16,-4 18-4-16,4-18 1 0,0 18 0 0,0-8 11 15,0-1-11-15,4 3-2 0,-4-1 2 0,3 0 2 16,0-1-1-16,0 0-2 0,3 0-1 0,2 1 2 16,0 0 2-16,3-2-1 0,2-3 1 0,2 3-1 15,2-4-3-15,-1 2-2 0,3-3 7 0,1-3-2 0,-1 2-6 16,5-3-1-16,1 0 0 0,-8-4 1 15,5 0-4-15,-2-1-5 0,-4-1 1 0,6-5 2 16,-8 0-3-16,2 1 1 0,1-7 1 0,1-1-4 0,-5-3 5 16,-3 0-13-16,-1 4 1 0,-4-7 0 0,-2 1-3 15,0-1 3-15,0-1-3 0,-6 2-1 0,-3 2-3 16,4 4 0-16,-4 1-1 0,0-1-8 16,3 4-3-16,-4 1-17 0,1 6-10 0,0-1-22 0,-1 0-14 15,7 7-14-15,-17-7-21 0,8 4-26 0,9 3-28 16,-13-1-34-16,13 1-195 0,-20 4-454 0,11-3 201 15</inkml:trace>
        </inkml:traceGroup>
        <inkml:traceGroup>
          <inkml:annotationXML>
            <emma:emma xmlns:emma="http://www.w3.org/2003/04/emma" version="1.0">
              <emma:interpretation id="{02A917FD-58DD-404A-B200-A4D18F57E7A9}" emma:medium="tactile" emma:mode="ink">
                <msink:context xmlns:msink="http://schemas.microsoft.com/ink/2010/main" type="inkWord" rotatedBoundingBox="27328,14838 29893,14757 29936,16101 27371,16183"/>
              </emma:interpretation>
            </emma:emma>
          </inkml:annotationXML>
          <inkml:trace contextRef="#ctx0" brushRef="#br1" timeOffset="127173.32">15905 5513 81 0,'0'0'250'0,"2"-14"-17"0,-2 14-12 16,0-14-13-16,0 14-16 0,-5-14-18 0,5 14-17 0,-9-7-16 15,9 7-5-15,-16-3-13 0,16 3-10 16,-29 7-8-16,13-4-7 0,-5 8-2 0,-1 4-7 16,2 8 0-16,1-2-5 0,-6-1 2 0,2 8-9 0,4 2 2 15,-1 5-3-15,4-4-3 0,0 3-8 0,5-9 5 16,2 2-14-16,3 2-3 0,2 6-4 0,1-8-5 15,3 1-7-15,0 1 3 0,6-3-6 16,1 9-6-16,2-8-3 0,-4-5-2 0,7 2-14 0,-5-2-18 16,5-6-20-16,1 3-20 0,-2-6-23 0,1-1-33 15,-5 1-33-15,5-3-28 0,2-3-32 0,-1-3-52 16,-7 0-167-16,10-3-451 0,-4-1 200 16</inkml:trace>
          <inkml:trace contextRef="#ctx0" brushRef="#br1" timeOffset="127691.03">16169 5832 119 0,'0'0'239'16,"0"0"-26"-16,0 0-22 0,0 0-9 0,0 0-8 15,0 0-4-15,0 0-8 0,0 0-5 0,9 33-8 16,-6-22-6-16,-3 0-7 0,3 3-12 0,0-3-10 15,-2 6-8-15,-1-4-6 0,6-1-4 0,-6 1-8 0,6 1-4 16,-6-4-12-16,0-1-8 0,3 2-8 16,-3-11-4-16,0 18-5 0,3-8-2 0,-1-3-5 15,-2-7 6-15,3 14-10 0,-3-14-5 0,3 9-4 16,-3-9 8-16,0 0-8 0,6 6-6 0,-6-6-3 0,0 0-7 16,0 0-10-16,0 0 3 0,0 0-8 15,19-17-8-15,-11 8-8 0,-2-3-4 0,4-3-7 16,-1-2-3-16,1 1-3 0,2-6-3 0,2 0 1 0,-4 0 2 15,5 0-2-15,-2-2 6 0,-2 6 1 0,1-7 4 16,-2 14 3-16,-4-4 2 0,3 2 7 0,2 3 6 16,-4-1 5-16,-1 1 6 0,-3 4 1 15,-3 6 4-15,10-8 2 0,-10 8 3 0,9-10-2 0,-9 10 2 16,8-7-3-16,-8 7-3 0,0 0 2 0,12-4 0 16,-12 4-2-16,0 0 0 0,13 10 2 0,-7-2 2 15,-3-1 8-15,5 3 2 0,-5 1 2 0,3-1 1 16,0 5 0-16,-2 1 2 0,-1-1-2 0,4 2 0 15,-2 0-2-15,-1-1 3 0,-1-3-5 0,3 5-1 16,-4-1-1-16,1-3-4 0,0 1 3 0,0-2-4 16,0-3 1-16,-3 7-2 0,0-8-6 0,0-9-10 15,0 19-12-15,3-11-21 0,-3-8-19 0,-3 13-24 16,3-13-24-16,-6 13-24 0,6-13-23 0,0 0-17 16,0 10-42-16,0-10-180 0,0 0-422 0,0 0 186 15</inkml:trace>
          <inkml:trace contextRef="#ctx0" brushRef="#br1" timeOffset="128238.99">16713 5343 197 0,'0'0'248'0,"-1"-14"-12"0,1 14-19 0,0 0-14 15,0 0-20-15,4-18-14 0,-4 18-18 0,6-10-11 0,-6 10-12 16,9-7-12-16,-1 3-15 0,-8 4-4 0,19-7-8 15,-10 5-8-15,1-1-7 0,1 1-7 0,-11 2-2 16,28-4-3-16,-11 8-2 0,-1-8-2 0,-3 8-5 16,-4-1-7-16,2-1 8 0,2 0-10 0,-4 5-7 15,6 0 6-15,-7-4-14 0,1 4 4 0,-2 0-3 16,-1 3 3-16,-2-2-2 0,-1 2 3 0,3-1-3 16,-6 0 2-16,0-9 5 0,0 25-1 0,-3-12 5 15,0 2 0-15,-1-4-4 0,-5 5 3 0,3-2-4 16,0 0 0-16,-1 0 0 0,-1 1-2 0,-1-4-1 15,2 4-3-15,-2-4 9 0,3-4-15 0,0 3-7 16,-2-3 0-16,8-7-1 0,-6 14 14 0,3-4-14 16,3-10 0-16,-4 12-7 0,4-12 5 0,-1 14-1 15,1-14 3-15,3 13 0 0,-3-13 3 0,11 10-9 16,3-9 0-16,-4 2 0 0,5-4 1 0,2 2-1 16,2-1 6-16,0-1-14 0,1 1-19 0,-1-5-10 15,5-1-22-15,-8 2-12 0,2-1-10 0,2 2-20 16,-4-1-22-16,-5 0-26 0,-1 1-14 0,-10 3-21 15,19 0-40-15,-13-3-15 0,-6 3-230 0,0 0-497 16,12-4 220-16</inkml:trace>
          <inkml:trace contextRef="#ctx0" brushRef="#br1" timeOffset="128629.96">17528 5359 78 0,'0'0'240'0,"0"0"-20"0,0 0-19 0,0 0-22 16,0 0-20-16,0 0-14 0,0 0-15 0,0 0-11 15,0 0-10-15,0 0-3 0,0 0-6 0,26 28-1 16,-18-13-5-16,2 5-2 0,-4-2-3 0,3 6 2 16,-1-2-5-16,-1 5-1 0,4 10 1 0,-4 0-3 15,-1-10-8-15,-4 3-5 0,-2 8-1 0,-5 2-2 16,4-5-7-16,-4-7-3 0,1 6-8 0,-4-6-2 16,-2-2-6-16,4 1-5 0,-8-2 3 0,8-1-4 15,-4 0-7-15,1 1 5 0,-1-5-6 0,2 1-3 16,-7-2-12-16,11-6-19 0,-8 2-15 0,7-5-18 0,-1 1-23 15,0 2-26-15,2-2-29 0,-1-1-32 16,5-10-18-16,-3 12-35 0,3-12-214 0,0 0-452 16,8 12 200-16</inkml:trace>
          <inkml:trace contextRef="#ctx0" brushRef="#br1" timeOffset="129080.33">18084 4974 16 0,'-6'-9'223'0,"6"9"-23"0,0 0-23 16,0 0-15-16,0 0-14 0,0 0-7 0,0 0-10 16,-13 21-3-16,11-11-4 0,-2 1 1 0,-1 3-5 15,2 1-4-15,-3 4 1 0,0 3 0 0,2 2 2 16,2-3-1-16,-2 7-2 0,1-1 3 0,3-1 5 15,0-2 1-15,0 5-5 0,0-3 6 0,0 1-5 16,0-1-4-16,0-1 5 0,0 1-9 0,3 1-2 16,0 0 5-16,-2-3-14 0,1 1-9 0,1-1-2 15,-3-2-5-15,3 2-7 0,0-4-8 0,1 2-5 16,-1-5-11-16,-1 8-2 0,-1-2-4 0,2 2-21 16,-3-4-34-16,3-5-57 0,-3 4-45 0,-1 1-49 15,-7 2-68-15,2-7-73 0,-1 3-307 0,-5-1-656 0,4-4 291 16</inkml:trace>
          <inkml:trace contextRef="#ctx0" brushRef="#br1" timeOffset="129267.98">18166 6262 227 0,'4'8'447'0,"-4"-8"-6"0,0 0-11 16,0 0-24-16,6 10-20 0,-6-10-33 0,0 0-36 0,0 0-32 15,0 0-27-15,0 0-38 0,0 0-50 0,0 0-77 16,2 5-86-16,-2-5-86 0,0 0-67 0,0 0-85 16,-12 15-124-16,12-15-184 0,-13 5-583 0,5-1 259 15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17:50.54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E443B0-5F77-4BC9-868A-CC79310F0973}" emma:medium="tactile" emma:mode="ink">
          <msink:context xmlns:msink="http://schemas.microsoft.com/ink/2010/main" type="writingRegion" rotatedBoundingBox="919,886 26840,113 27146,10371 1225,11144"/>
        </emma:interpretation>
      </emma:emma>
    </inkml:annotationXML>
    <inkml:traceGroup>
      <inkml:annotationXML>
        <emma:emma xmlns:emma="http://www.w3.org/2003/04/emma" version="1.0">
          <emma:interpretation id="{DC3276B4-FA74-4522-9C58-DD8691C4B92A}" emma:medium="tactile" emma:mode="ink">
            <msink:context xmlns:msink="http://schemas.microsoft.com/ink/2010/main" type="paragraph" rotatedBoundingBox="940,816 20824,561 20845,2181 961,24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987691-C9DE-46FD-99F5-7BB188E60B23}" emma:medium="tactile" emma:mode="ink">
              <msink:context xmlns:msink="http://schemas.microsoft.com/ink/2010/main" type="line" rotatedBoundingBox="940,816 20824,561 20845,2181 961,2435"/>
            </emma:interpretation>
          </emma:emma>
        </inkml:annotationXML>
        <inkml:traceGroup>
          <inkml:annotationXML>
            <emma:emma xmlns:emma="http://www.w3.org/2003/04/emma" version="1.0">
              <emma:interpretation id="{0F11517B-FCAD-4ACD-B3CD-FDF2667E3385}" emma:medium="tactile" emma:mode="ink">
                <msink:context xmlns:msink="http://schemas.microsoft.com/ink/2010/main" type="inkWord" rotatedBoundingBox="942,926 2912,901 2928,2155 958,2180"/>
              </emma:interpretation>
            </emma:emma>
          </inkml:annotationXML>
          <inkml:trace contextRef="#ctx0" brushRef="#br0">418 37 107 0,'0'0'149'0,"0"0"-17"0,0 0-13 15,6-9-10-15,-6 9-5 0,0 0-1 0,0 0 0 0,6-7-5 16,-6 7-5-16,0 0-3 0,0 0-2 0,4-11-2 16,-4 11-3-16,0 0-4 0,0 0-5 15,0 0 1-15,0 0-7 0,0 0-1 0,0 0-5 16,4-10-7-16,-4 10-4 0,0 0-5 0,0 0-4 0,0 0-4 15,0 0-5-15,0 0-8 0,-17-7 0 16,17 7-4-16,0 0-2 0,-23 6-1 0,10 1-1 0,-2-3-3 16,-2 3 2-16,1-1-3 0,-2 2-3 0,-1 2 1 15,-4 1 3-15,0 0-3 0,-3 3-1 0,2 1 2 16,-1 0-3-16,4 0 1 0,-1 0 0 0,1 5-2 16,0-1-3-16,2 0 1 0,2-1 0 0,4 2 2 15,1-6-5-15,1 3 2 0,5-2-1 0,-1 1 4 16,4-3-3-16,-2 3-1 0,4-1-1 0,1-2-1 15,0-2 3-15,6 1-1 0,-3-3-2 0,4 2 1 16,4-5 1-16,1 5-6 0,-2-1-3 0,7-6 5 16,-1 3 0-16,3-4 2 0,1-1-1 0,-1-1 0 15,2 3-1-15,4-4-1 0,-5-4 1 0,-1 2 4 16,-2 1 1-16,2-2-3 0,-1 0 3 0,0-1-1 16,-5 1-2-16,2-1 0 0,0-1 2 0,-5 3 3 15,-1-4 3-15,-9 6 4 0,15-7 2 0,-9 3 2 16,-6 4 5-16,12-4-3 0,-12 4-1 0,0 0 2 15,9-7-6-15,-9 7 1 0,0 0-5 0,0 0 0 16,0 0-7-16,0 0 2 0,0 0 0 0,0 0-3 16,0 0 5-16,-43 8-2 0,27-1-6 0,-7 1 2 15,2 4 0-15,-3-1-1 0,2-2 2 0,1 5-2 16,-3 0 0-16,3 0 3 0,1 3-4 0,-1 1 0 0,-3-1 1 16,4-3 1-16,0 6-2 0,5-3 0 0,-2-1 1 15,4 5 3-15,-1-2-5 0,5-4 3 16,3 1-3-16,5-1 3 0,-4 2-2 0,5-2-3 15,5-1 1-15,-2-1 5 0,4-1-3 0,2 1 0 0,5-5-1 16,1-1-4-16,3-1-5 0,4 2-5 0,-3-4-11 16,8-1-16-16,0 0-17 0,-2-3-19 0,1-2-32 15,-2 2-14-15,2-5-21 0,-6 2-14 0,-1 0-176 16,1-3-364-16,-2-1 162 0</inkml:trace>
          <inkml:trace contextRef="#ctx0" brushRef="#br0" timeOffset="267.83">512 536 109 0,'0'0'199'0,"-5"-10"-9"0,5 10-24 0,0 0-10 16,0 0-14-16,0 0-20 0,0 0-7 0,0 0-9 16,0 0-5-16,0 0-5 0,0 0-10 0,0 0 2 15,31 11-2-15,-23-4 6 0,-2 2-10 0,6 3-4 16,0 2 1-16,3 5 1 0,4-2-4 0,2-1-6 15,-2 2-2-15,1-1-4 0,1 0-8 0,1 1-7 16,0-1 0-16,1-3-6 0,-4-1-7 0,2-1 2 16,-3-2-5-16,-3-1-7 0,0 0-13 0,3-2-19 15,-7 0-24-15,3 0-14 0,-7-3-20 0,2 0-30 16,0-1-21-16,-9-3-14 0,14 4-18 0,-14-4-50 0,0 0-131 16,0 0-356-16,21-12 158 0</inkml:trace>
          <inkml:trace contextRef="#ctx0" brushRef="#br0" timeOffset="520.75">952 387 166 0,'0'0'213'0,"0"0"-23"15,0 0-17-15,-23 12-15 0,16-5-14 0,-5 5-11 16,0 2-6-16,-3 4-4 0,-3 4-5 15,3 1-5-15,-6 8-9 0,-4 1-5 0,2-4-9 0,0 1-6 16,0 1-9-16,-2-2-3 0,7-4-16 0,-4 7-2 16,1 0-1-16,4-9-8 0,1 0-6 0,0 2-9 15,2-3-19-15,-1 0-12 0,2-1-24 0,1 1-23 16,0-7-28-16,3-1-33 0,2-2-26 0,1-3-32 16,0 2-152-16,6-10-344 0,0 0 152 0</inkml:trace>
          <inkml:trace contextRef="#ctx0" brushRef="#br0" timeOffset="1030.5">1785 76 190 0,'0'0'186'0,"0"0"-22"15,0 0-14-15,0 0-13 0,0 0-5 0,0 0-1 16,-34 20-7-16,22-6-3 0,-1 8-7 0,-2 0-1 15,-5 13-1-15,-1-4-1 0,-3 5-1 0,8 1-4 16,-3 3-8-16,2 2-11 0,2-3-2 0,2 1-6 16,3-2-10-16,-1 1-2 0,1-2-5 0,7 2-9 15,0-11-5-15,3 1-3 0,-2-3-4 0,7-3-8 16,-4 0-2-16,4-5-1 0,-1-2-2 0,5-3-3 16,-2 2-2-16,2-6 2 0,3 0-1 0,0-2-2 15,3-3-3-15,3 1 3 0,-1-4-1 0,2-2-8 0,0-4-2 16,1 1 4-16,-2-2-6 0,-1-2 3 15,1 0-7-15,-3-3-2 0,2 0-3 0,-7-3-6 16,1 1-3-16,-2 0 1 0,-4 2 0 0,1-4 0 16,-6 4-1-16,0 0-3 0,0 11-1 0,-7-19-8 0,0 11-5 15,-4 3-4-15,1-2-8 0,-4 3-3 0,-4 2-12 16,3 4-12-16,-2 2-11 0,-1 3-19 0,1 0-23 16,1-1-12-16,-1 1-19 0,3 4-21 15,-4 0-168-15,3-2-364 0,3 0 162 0</inkml:trace>
          <inkml:trace contextRef="#ctx0" brushRef="#br0" timeOffset="15100.39">-139 1238 168 0,'0'0'160'0,"0"0"-17"0,0 0-12 15,0 0-10-15,0 0-9 0,0 0-9 0,0 0-9 16,0 0-14-16,0 0-2 0,0 0-7 0,0 0-2 0,0 0-10 16,0 0-5-16,0 0-9 0,0 0-1 15,0 0-8-15,15-2-2 0,-15 2-3 0,0 0-6 16,0 0 0-16,17 2-2 0,-17-2-2 0,0 0-4 0,16 0 5 16,-16 0-9-16,19 2-2 0,-8 0-2 15,5 2 2-15,-1-3-2 0,3-1 3 0,3 0 0 16,4-1-3-16,2-3 3 0,0 2 1 0,4 4 2 0,-1-2-6 15,0 0 1-15,10 0-1 0,-11 0-2 0,2 0 0 16,8 0 0-16,-10 0-1 0,3-2-1 0,-1 0 2 16,12 0-4-16,-11 1 1 0,8 1 0 0,5 0 1 15,-5-2-1-15,2-3 4 0,1 1-4 0,0 2-4 16,2-3 2-16,-5 4 1 0,5-4 1 0,-2 3-5 16,2-5 3-16,0 5-2 0,-2 4 2 0,0-8-1 15,0 8 0-15,4-4 1 0,-3 0-5 0,-2 2-2 0,-10-3-2 16,-1 6 5-16,2-3-5 0,-5 0-9 15,0 2-4-15,-8 0-6 0,5 2-6 0,-4 0-20 0,-3 1 6 16,-5 0-19-16,2-4-4 0,-3 4-27 0,-3-3-15 16,-1 2-131-16,0 1-262 0,-8-5 116 15</inkml:trace>
        </inkml:traceGroup>
        <inkml:traceGroup>
          <inkml:annotationXML>
            <emma:emma xmlns:emma="http://www.w3.org/2003/04/emma" version="1.0">
              <emma:interpretation id="{A2399576-64C5-4D3F-9320-8C5E988FF9C0}" emma:medium="tactile" emma:mode="ink">
                <msink:context xmlns:msink="http://schemas.microsoft.com/ink/2010/main" type="inkWord" rotatedBoundingBox="4082,775 6831,740 6845,1855 4097,1891"/>
              </emma:interpretation>
            </emma:emma>
          </inkml:annotationXML>
          <inkml:trace contextRef="#ctx0" brushRef="#br0" timeOffset="16508.19">3567 246 104 0,'-12'-1'189'0,"12"1"-11"15,-25 0-10-15,7-1-16 0,3 1-15 0,3 1-12 16,-3-1-11-16,4 1-8 0,11-1-15 0,-21 5-6 15,9-3-11-15,3 2-9 0,9-4-7 0,-15 5-4 16,15-5-6-16,-11 6-5 0,11-6-1 0,-10 7-5 16,5-3-4-16,5-4-5 0,-7 9-3 0,3-2-5 15,4-7 0-15,-2 13-2 0,2-13 0 0,0 18-3 16,0-10-1-16,3 3 0 0,0-1 0 0,0 3-3 16,3 0-2-16,0-3 0 0,0 0 2 0,3 3-1 15,1-1-3-15,2-1 5 0,3 0-6 0,-6 2-2 16,5-2 4-16,-3 1 1 0,1-1-3 0,3-1-1 15,-1 3 0-15,-2 2-2 0,3-4 3 0,1 5-1 0,-1 3 0 16,1-5 2-16,-4 0-1 0,2-3 0 0,-1 1-4 16,-2 0-2-16,-1 2 3 0,2 0 0 0,-5-1 0 15,4-1 1-15,-5 1-3 0,-3-2 5 16,1 3-1-16,-4 0 0 0,0 0 4 0,-4 1 5 0,-4-1 1 16,1-1 0-16,-5 1-1 0,-8 1 0 0,0-2 1 15,-3 4 0-15,-4-7-1 0,2 5-3 0,-5-2-1 16,-6-2-1-16,8-2 0 0,-2 0-3 0,-7 0 2 15,6-3-2-15,-1-1 3 0,-6 2-3 0,9-4 0 16,-4 0 0-16,5-3-2 0,1 1 1 0,0-1-7 16,1-1-1-16,3-2-7 0,4-3-7 0,2 4-13 15,2-5-17-15,-1 0-18 0,9-2-31 0,1-2-25 16,0-4-31-16,4-1-173 0,2-8-352 0,6-4 156 16</inkml:trace>
          <inkml:trace contextRef="#ctx0" brushRef="#br0" timeOffset="17442.38">3919-162 13 0,'0'0'161'0,"3"18"-7"0,-3-3-8 16,3 2-12-16,0 8-1 0,-1-4-9 0,1 6-2 15,-2 1-4-15,-1 7-2 0,2 4-3 0,-2-5-1 0,3 3-13 16,-3 5 0-16,3-5-7 0,-3 3-7 0,0 0-4 16,0-4-10-16,1 3-2 0,2 0-8 0,0 1-7 15,0 0-1-15,-3 2-6 0,2-6-4 0,-1-2-4 16,2-5-6-16,-3-1-2 0,0 0-4 0,3 0 5 15,-3-1-7-15,5-2-3 0,-5 0-1 0,0-7-3 16,1 5-3-16,1-6 1 0,-2-1-1 0,1-4 4 16,2 2-10-16,-1-3 2 0,-2-11-4 0,3 13 2 15,-3-13 1-15,3 12-1 0,-3-12 0 0,1 6-1 16,-1-6-1-16,0 0 4 0,0 0-5 0,0 0-2 16,0 0-4-16,25-17-4 0,-16 9-6 0,0-3-2 15,2-2-10-15,-2-4-2 0,6 0-5 0,-1-1 1 16,-8 1 2-16,8 2 2 0,-4-5 2 0,-2 6 2 15,1-1 6-15,1 2 2 0,-5 2 1 0,5-2-1 16,-7 4 2-16,-3 1 4 0,0 8 0 0,9-12 3 16,-9 12 4-16,3-11-5 0,-3 11 0 0,4-6 0 15,-4 6-2-15,0 0 1 0,0 0 0 0,0 0 1 16,0 0-3-16,20 11 6 0,-14-4 2 0,-5 4 4 0,5-1 3 16,0 0 1-16,2 4 3 0,-2 1 1 0,1-2-1 15,2 1-5-15,0 1 2 0,-2-2-1 16,2 1-2-16,0 0-3 0,2-3 3 0,1-1 4 15,-2 0-2-15,1 1 1 0,1-4-3 0,-2-1 2 0,-3-1-1 16,5 1 0-16,-4-5 0 0,4 2-1 16,4 0 1-16,1-6-3 0,-4 1 1 0,5 0-5 15,-3-4 5-15,0-1-5 0,-2-2-2 0,4-4-1 16,-4 6 0-16,2-6-4 0,1 2-1 0,1-7 3 0,-5 8-5 16,-2 0 7-16,3 0-3 0,-7 5 0 0,0-4-2 15,2 3-1-15,-8 6 3 0,9-9 1 0,-9 9-2 16,4-6-1-16,-4 6-1 0,0 0 2 0,12-1-1 15,-12 1 2-15,0 0-1 0,0 0 0 0,17 13 1 16,-13-9 4-16,-4-4-1 0,12 14 2 0,-6-9-5 16,4 1 4-16,-2 0 1 0,1 2 2 0,3 0 1 15,1-1 0-15,1-1 1 0,-1 1-1 0,0-2 0 16,2-3 0-16,5 2-1 0,-7-2 0 0,7-1 3 16,-7-1-3-16,5-1-1 0,-2-1 5 0,2 2-3 15,-3-5 0-15,2 2-1 0,-1-2 1 0,-4 1 2 0,1-1-3 16,1-2 1-16,-5 0 1 0,1 1-1 15,-4-4-1-15,1 3 1 0,-4 2-1 0,0-8-2 16,-3 13-4-16,0-17-4 0,0 17-5 0,-13-22 1 16,1 12-2-16,-1 1-2 0,-1 0-1 0,-11-1 3 0,-2-1 4 15,2 4-1-15,-5 4 4 0,-1-4-4 16,2 3 4-16,-2 1-1 0,4 2 1 0,0 2-2 16,2 2 1-16,5-2 4 0,0 1 1 0,0 6-2 15,1-5-5-15,4 3-9 0,1 5-16 0,4-3-15 0,0 3-16 16,4-3-18-16,3 1-14 0,0 0-27 15,3-9-49-15,0 17-88 0,0-17-285 0,19 15 127 16</inkml:trace>
          <inkml:trace contextRef="#ctx0" brushRef="#br0" timeOffset="18011.86">5099 701 133 0,'0'0'265'0,"0"0"-28"0,0 0-22 16,0 0-28-16,0 0-19 0,0 0-19 0,0 0-15 0,0 0-13 15,0 0-10-15,0 0-14 0,-13 18-10 0,13-18-9 16,0 10-7-16,0-10-4 0,0 0-10 0,4 21-1 16,1-12-9-16,-5-9-4 0,7 16-1 0,-2-12-8 15,-3 6-2-15,4-7 0 0,3 6-2 0,-9-9 0 16,11 6-5-16,-2 0-2 0,1-5-2 0,-10-1 0 15,20 0-4-15,-4-4 1 0,-6 3-5 0,5-2 2 16,-1-4-2-16,-1 0-3 0,4 1 2 0,-2-4-2 16,-2-1-1-16,-4 0 0 0,4-4 0 0,-2 4-3 15,-2-2 2-15,1 1-3 0,-4 0 1 0,-1 4 0 16,1-2 2-16,0 3 7 0,-6 7-1 0,7-13-2 0,-3 6 1 16,-4 7-3-16,0 0-2 0,8-7-6 15,-8 7-6-15,0 0 6 0,0 0-4 0,0 0 4 16,0 0-2-16,0 0 1 0,0 0 1 0,7 20 0 15,-7-20-3-15,0 13 2 0,0-13 1 0,3 19-5 0,0-8 5 16,3 0-1-16,0 1-1 0,-3-4-1 0,8 2 1 16,-5-1 3-16,4-1-6 0,7-1-1 0,-6 1-2 15,6-4-1-15,-1 2-6 0,1-5-1 16,2 2 3-16,0-3 1 0,1 0-3 0,7-4-1 0,-5 0 6 16,0-1 2-16,-5-1 0 0,2-3 2 0,-5 2 0 15,-1-4-2-15,-1-3 5 0,-5 0 5 0,2 0 8 16,-3-1 5-16,-3-1-5 0,-3-2 4 0,2 1 0 15,-4 0-2-15,-1-1 1 0,-3 5 0 0,-1-1-3 16,1 3 0-16,-7-2-4 0,1 4-2 0,1 0 0 16,-4-2-7-16,2 4-18 0,-4 5-19 0,4 0-20 15,-2-2-22-15,15 4-27 0,-24 4-27 0,14-3-10 16,10-1-16-16,-12 6-39 0,12-6-129 0,-6 10-354 16,6-10 157-16</inkml:trace>
        </inkml:traceGroup>
        <inkml:traceGroup>
          <inkml:annotationXML>
            <emma:emma xmlns:emma="http://www.w3.org/2003/04/emma" version="1.0">
              <emma:interpretation id="{D508A362-E760-4F19-B732-16F4E6F96D0E}" emma:medium="tactile" emma:mode="ink">
                <msink:context xmlns:msink="http://schemas.microsoft.com/ink/2010/main" type="inkWord" rotatedBoundingBox="7566,803 10399,767 10411,1727 7578,1763"/>
              </emma:interpretation>
            </emma:emma>
          </inkml:annotationXML>
          <inkml:trace contextRef="#ctx0" brushRef="#br0" timeOffset="18380.78">7102 167 121 0,'0'0'182'0,"0"0"-22"15,0 0-16-15,0 0-12 0,0 0-16 0,0 0-9 0,0 0-6 16,0 0 1-16,0 0 0 0,0 0 3 0,-3 36-4 16,3-24-4-16,0 4-6 0,0 0 0 15,-3 2-2-15,6 9-7 0,-3-6-5 0,-3 5-6 0,3 0 0 16,3-3-9-16,0 3-3 0,0-1-8 0,0 4 0 15,-3-2-8-15,3-1-1 0,-2 2-7 0,1-2 0 16,-2-1-4-16,1 0-1 0,-1-2-4 16,0 1-14-16,0-2-16 0,0-4-20 0,-1 3-25 0,-1-5-27 15,1 0-14-15,-5 0-34 0,6-5-19 0,-3 3-41 16,0-4-138-16,3-10-347 0,-7 14 154 0</inkml:trace>
          <inkml:trace contextRef="#ctx0" brushRef="#br0" timeOffset="19931.37">6489 425 97 0,'-6'-17'156'0,"0"0"-10"0,5-1-14 16,1-5-13-16,4 6-10 0,5-8-17 0,-2 3-5 15,-1 0-14-15,5-2-2 0,4 0-11 0,-2 4-5 16,7-2-6-16,-4 0-3 0,0-1-6 0,4 4-5 0,-4-3 0 16,7 4-5-16,-1 0-4 0,-3 0 7 15,4 1-10-15,-4 3 0 0,0 3 2 0,1-1 0 16,4 0-1-16,1-1-4 0,0 5 2 0,-1-2-5 16,-1-1 6-16,2 3-7 0,2-1-1 0,-2 2 1 0,1 1 1 15,-3 1-1-15,3-2 0 0,-7 4 0 0,7-2-1 16,-7 5-2-16,2-4 1 0,-6 1-9 15,4 5 7-15,0-1-4 0,-2 1 6 0,-1 0-6 16,1 3 0-16,-1 1-7 0,-2 3-3 0,-3 4 8 0,3-2 1 16,-4 9-5-16,-1-3 2 0,0 6 8 0,-1 14 3 15,1-2 3-15,-5-2 4 0,2 4 4 0,-6 2 4 16,-3-1 5-16,3 1-5 0,-3-2 4 0,-4 1-6 16,7 1-2-16,-6-4-1 0,3-7-3 0,-5 6-2 15,2 1 4-15,3-6-4 0,0-2-5 0,0 0-2 16,3-1 3-16,0-4-1 0,-1 2-5 0,2-8 0 15,-1 0 3-15,3-1-2 0,-3 1-4 0,0-6 2 16,3 4-1-16,3-4 0 0,0-1 2 0,-4 0-2 16,4-3 0-16,6-1-3 0,-12-5-2 0,19 9-5 15,-9-7-5-15,4-3 1 0,2-3-9 0,-1 0-6 16,3-2-6-16,-3 1-6 0,4-6-4 0,1-2 4 16,-4-6-5-16,1 8-3 0,2-5 4 0,-9 2 1 15,2 5-1-15,-1-6 9 0,-1 2 4 0,2 3 8 16,-6 3 4-16,-1 0 7 0,-5 7 2 0,9-11 2 15,-9 11-3-15,8-7-2 0,-8 7-2 0,0 0-1 16,5-4 4-16,-5 4 0 0,0 0-2 0,0 0 6 16,13 15-4-16,-10-5 7 0,3-3-2 0,-3 2 4 15,3 1 5-15,-1 2-1 0,4-1 4 0,-3-2 0 0,1 2 2 16,4 1-4-16,-2-2-4 0,4 0 5 0,-4 1 2 16,1-4-1-16,4 3 2 0,-5-4-4 15,7-1 1-15,-1-2 0 0,-2 1 0 0,1 2-3 0,2-3-3 16,-2 1 2-16,2-7 1 0,-4 6-5 0,4-3-1 15,-2-7 1-15,4 7-5 0,-8-3-5 16,4-4-1-16,-1 2-3 0,0-2-3 0,-1-2 2 0,2 2-5 16,-2-3 2-16,-5 3 3 0,2 0 4 0,-1 3-4 15,-8 4 1-15,15-7 3 0,-15 7 2 0,10-8 1 16,-10 8-7-16,0 0 7 0,12-3-4 0,-12 3 1 16,0 0 4-16,0 0-1 0,16 1 0 0,-16-1-1 15,0 0 0-15,14 7 3 0,-7-3 6 0,2 2-6 16,2-4 3-16,-5 3 2 0,7-1 2 0,-4-1-4 15,1 0 2-15,7 0 2 0,-4 1 3 0,-1-1-3 16,7-3-5-16,-5 0-4 0,1 0 4 0,0-2 4 0,0 1 0 16,-2-2-4-16,3 0 0 0,-1-3 1 15,-1 1 4-15,-1-1-10 0,2-1 8 0,-4 0 5 16,-1-4-2-16,-1 6-3 0,1-7-2 0,-7 4 3 16,3-5 2-16,-1 2-5 0,-4-2 5 0,-2-2-4 15,1 15 2-15,-11-24-6 0,8 10 2 0,-6 9 1 16,2-7-1-16,-6 4 1 0,-2 2-1 0,0 1-3 15,-3 0 9-15,-2 4 0 0,1-1 3 0,-6 2 4 16,7 2-1-16,-5 1-6 0,4 1 8 0,-6 3-9 0,5-1 5 16,-2 1-2-16,3 1 2 0,2-1-5 0,7 4-1 15,-1 0 0-15,-1-2 7 0,5 2-7 0,-2 2-2 16,6-2 4-16,0-4-1 0,3 7 0 0,0-14-1 16,3 17 0-16,3-6 3 0,-3-5-1 0,-3-6-2 15,16 8 1-15,-2-4-1 0,-1-2-2 0,2-2-3 16,-15 0 2-16,27-3-6 0,-11 0 3 0,2-4-3 15,0 0 2-15,0 1 4 0,3-6-3 0,-6 1 4 16,0-2-1-16,7-4 0 0,-3 3-2 0,-2-4-1 16,-2 0 0-16,1 3-2 0,-2 2 3 0,-5-1-2 15,1 4 4-15,-4-1 2 0,3 5 4 0,-5-1-2 16,-4 7-2-16,11-12-1 0,-5 10-4 0,-6 2 2 16,0 0 1-16,0 0-4 0,0 0 5 0,0 0-1 15,0 0 1-15,6 24-2 0,-6-15 0 0,-3 6 2 16,3-1-4-16,-3 3 3 0,6-2-5 0,-3 2 5 15,3 1 5-15,1-3-1 0,2 3-2 0,0-3 3 16,3 0 2-16,-1-5-2 0,5 4-5 0,-1-5 3 16,1-2 0-16,2-2-3 0,0-1 7 0,2-5-4 0,-2 1-3 15,4-3 3-15,6-2-5 0,-2-2 2 16,0-2-1-16,0-5 0 0,2 0-1 0,-1-4-2 16,6-9-2-16,1-1 7 0,-2-3-14 0,-3 0-14 15,1-2 7-15,2-2-13 0,-1-5-2 0,-1 1-1 0,1 0-3 16,-4-2 4-16,-2 1 0 0,4-4 6 0,-4 7-10 15,-1-4 10-15,-5 4 12 0,-1 2 0 16,-4 0 10-16,-1 10 15 0,-2 1 6 0,1 3 7 0,-6 5 10 16,2 0 12-16,-5 2 9 0,0 4-2 0,3 1-2 15,-3 9-2-15,3-13-7 0,-3 13-7 0,0 0-3 16,0 0-2-16,0 0-4 0,-10-9-2 0,10 9-5 16,0 0-2-16,-28 28 3 0,16-15-4 0,-2 8 5 15,4 0 1-15,-2 7 4 0,-3 5-2 0,0 4 3 16,2 0 0-16,2-8 3 0,-4 13-1 0,6 0 3 15,-1 6-3-15,4-3-1 0,-4-3-3 0,7 5 2 16,-6-2-2-16,4-7-7 0,1-1 1 0,-2-3 1 16,3-7-4-16,0 1 0 0,3-3-1 0,-3-1 4 15,3 0-7-15,0-6 4 0,0-1-3 0,0 0 1 16,3-5-5-16,0-2 1 0,-2 0-5 0,-1-10-1 16,3 18-7-16,2-12-12 0,-1 2-13 0,-4-8-22 15,11 7-18-15,-11-7-25 0,13 2-20 0,-13-2-27 16,18-9-42-16,-12 1-158 0,6-2-369 0,-5-2 164 15</inkml:trace>
          <inkml:trace contextRef="#ctx0" brushRef="#br0" timeOffset="20119.9">8811 384 131 0,'-12'-3'260'16,"12"3"-25"-16,0 0-22 0,0 0-22 0,0 0-9 15,0 0-14-15,33-4-11 0,-6 3-15 0,3 0-16 0,10 1-9 16,-10-2-13-16,14-1-10 0,-2 3-9 16,-1 0-16-16,-12 0-31 0,4-2-33 0,4 0-44 0,-8 4-49 15,-2-7-57-15,-5 2-197 0,3-2-369 16,-4 0 165-16</inkml:trace>
        </inkml:traceGroup>
        <inkml:traceGroup>
          <inkml:annotationXML>
            <emma:emma xmlns:emma="http://www.w3.org/2003/04/emma" version="1.0">
              <emma:interpretation id="{F566ED14-A3B5-4ACB-9D00-2EB99D74BA29}" emma:medium="tactile" emma:mode="ink">
                <msink:context xmlns:msink="http://schemas.microsoft.com/ink/2010/main" type="inkWord" rotatedBoundingBox="11445,770 16502,705 16522,2237 11465,2301"/>
              </emma:interpretation>
            </emma:emma>
          </inkml:annotationXML>
          <inkml:trace contextRef="#ctx0" brushRef="#br0" timeOffset="24873.93">10996-129 89 0,'0'0'99'0,"0"0"6"0,0 0-6 16,0-11 4-16,0 11-10 0,0 0-11 0,0 0 1 16,0 0-11-16,0 0 4 0,3-11-8 15,-3 11 1-15,0 0 4 0,0 0-4 0,0 0-6 0,0 0 4 16,0 0-6-16,0 0 7 0,3-13-11 0,-3 13-2 16,0 0-6-16,0 0 5 0,0 0-8 0,0 0-1 15,0 0 1-15,0 0-3 0,0 0-1 16,0 0-7-16,0 0-1 0,0 0-6 0,0 0-4 0,0 0-8 15,0 0 0-15,0 0-1 0,0 0-4 0,0 0-1 16,0 0-2-16,0 0-4 0,0 0 5 0,0 0-2 16,0 0 3-16,-3 38-2 0,3-38 3 0,0 21-2 15,0-8 2-15,0-1 3 0,0 2-1 0,1-1 3 16,-1-3-1-16,2 6 0 0,-2-16 0 0,0 24 2 16,0-11 0-16,0 1-6 0,4-1 6 0,-4-2-5 15,0-11 5-15,2 18-7 0,-2-4 3 0,0-2 0 16,0-12 1-16,-2 18 1 0,1-7-2 0,1-11-6 15,-5 16 3-15,5-4 1 0,0-12-7 0,-4 15 7 16,1-7 1-16,3-8-5 0,-6 17-2 0,2-10-18 0,2 4-9 16,-1-2-25-16,3-9-12 0,-6 21-18 15,2-11-26-15,-1 0-21 0,4 1-17 0,-2-3-173 16,3-8-339-16,-9 19 150 0</inkml:trace>
          <inkml:trace contextRef="#ctx0" brushRef="#br0" timeOffset="25410.38">10359 666 67 0,'0'0'191'0,"0"0"-16"0,0 0-17 16,0 0-15-16,0 0-14 0,0 0-15 0,0 0-6 15,0 0-7-15,0 0-7 0,0 0-11 0,33-18-2 16,-21 16-7-16,3 1 0 0,4 1-7 0,1-4-2 16,5 2-3-16,3 3-4 0,2-1-10 0,-2 0 1 15,5 0-5-15,-1 1-2 0,-3 0-3 0,3 3-3 16,1-4-7-16,-4 3-2 0,13 1-3 0,-12-1-2 16,10 1 1-16,3 0-4 0,-5-2-2 0,-7 3 0 0,11-3-7 15,-11 2 2-15,0-1-1 0,10 1 3 16,-11 2-4-16,1-1-2 0,-3-3 1 0,4 3 0 15,-7-2-3-15,3 0 0 0,-2-3 3 0,-1 4-3 16,-6-4-3-16,-2 1 2 0,1 1-2 0,-3-2 3 16,1 0-6-16,-6-2 2 0,2 4-6 0,-12-2-1 15,20 0-2-15,-13 3-5 0,-7-3-7 0,0 0-7 16,18 0-10-16,-18 0-17 0,0 0-3 0,9 1-12 16,-9-1-23-16,0 0-14 0,0 0-8 0,0 0-15 0,0 0-27 15,0 0-101-15,0 0-276 0,-33 13 122 0</inkml:trace>
          <inkml:trace contextRef="#ctx0" brushRef="#br0" timeOffset="26118.55">10595 928 47 0,'7'-3'176'0,"7"-4"-14"15,-2 3-13-15,1-4-11 0,0 2-14 0,2-5-3 16,3 5-11-16,-3 2-6 0,0-4-13 0,1 2-6 15,-1 3-5-15,-3-1-15 0,-1 1-2 0,1-1-5 16,-12 4-4-16,18-6-12 0,-18 6-3 0,13-1-10 16,-13 1 5-16,12 0-4 0,-12 0-7 0,9 4-1 15,-9-4-4-15,7 8-4 0,-7-8-1 0,3 9 5 16,0 2-2-16,-3-11-4 0,-1 19-2 0,1-4 1 0,-2-1-1 16,-1 0 1-16,2 4 0 0,-7-1-2 0,1 4 0 15,1-1-1-15,-1-4 3 0,-2 2-4 16,0 5 3-16,-3-2-6 0,-3 3 1 0,-3-2 0 15,3 0 3-15,-4-6-4 0,-1 6 1 0,5-3 2 0,-16 6 0 16,9-4 1-16,1-2-2 0,-2-6-1 0,2 1 0 16,2-1-2-16,4-2 4 0,0-4-5 15,-1 4 1-15,2-5 2 0,1 1 0 0,3-4 0 16,-1 0 0-16,11-3 3 0,-15 4 7 0,15-4 2 0,-13 1 1 16,13-1 4-16,0 0-6 0,-14-8-7 0,14 8 1 15,-6-10-1-15,6 10-2 0,-1-14 2 0,1 14-2 16,7-21-3-16,-4 11 0 0,8-4-2 0,-4 4 2 15,2-4-4-15,2 3 2 0,2 1-1 0,0-3 3 16,1 5-3-16,8-6-1 0,-5 7 0 0,2 2-2 16,2-5 4-16,-5 4-2 0,2 1-1 0,2 0-2 15,-4 1 1-15,2 3 2 0,0-2 0 0,-3 6-1 16,0-2 2-16,1-1 4 0,-3 6-7 0,1-2-1 16,1 0 3-16,0 0-1 0,1 6-1 0,1-3 3 15,-1-1 1-15,0-1 1 0,4 2 3 0,-1-7-1 16,5 9 3-16,-6-5-2 0,1-4 3 0,1 5 0 15,-1-4-2-15,0 4-2 0,-1-2 2 0,-3-6-4 16,0 3 1-16,2 0-1 0,-7 0-5 0,-10 0-5 16,19 0-13-16,-8-5-18 0,-11 5-30 0,16 0-18 15,-16 0-23-15,17-6-33 0,-13 2-177 0,-4 4-347 16,12-14 154-16</inkml:trace>
          <inkml:trace contextRef="#ctx0" brushRef="#br0" timeOffset="26818.5">11870 569 69 0,'0'0'177'0,"4"-7"-17"16,-4 7-12-16,0 0-16 0,0 0-13 0,0 0-4 15,0 0-8-15,11 22-4 0,-11-22-9 0,3 15-1 16,-2-4 0-16,4 0-8 0,-4-1-5 0,1 4-1 15,-2 4-5-15,1-4-2 0,-1 0-12 0,0-2-5 16,0 4-2-16,0-3-5 0,3 0-6 0,-6 2-5 16,3-1-1-16,3-2-5 0,-3-12-3 0,-3 20-6 15,6-10 1-15,-3-10-1 0,0 16 1 0,0-16-5 16,0 13-2-16,0-3 1 0,0-10-3 0,0 0 0 16,0 14-3-16,0-14 1 0,3 6 4 0,-3-6-1 15,0 0 1-15,0 0-1 0,0 0-4 0,0 0-3 16,0 0-1-16,0 0-1 0,0 0-5 0,8-27-6 15,-2 17 2-15,0-3-4 0,1-2 0 0,2 1-7 16,-2-1-2-16,2-2-1 0,3-2-3 0,-3 3 5 16,2-5 2-16,-2 7-6 0,3 0 8 0,0 0 2 15,-2 1 0-15,-1 1 5 0,0 0-3 0,-2 0-2 0,5 4 3 16,-4-1 0-16,-1 2-2 0,4 1 3 16,-4 2 2-16,1-3 1 0,-8 7-3 0,13-7 1 15,-6 3-1-15,-7 4 3 0,0 0 4 0,17-3-9 0,-17 3 2 16,10 0 3-16,-10 0-1 0,14 7-2 15,-8-1 7-15,1 2 2 0,-1 0 2 0,0 1 5 16,0 5-1-16,0-3 2 0,1 4 6 0,-1-3 1 0,-3 2-4 16,2-1 0-16,1 3 4 0,0-3-2 0,0 4-3 15,-5-5-1-15,4 5 2 0,-4-4-2 0,5-1-3 16,-3 1 0-16,2 1 3 0,-4-4-6 0,1 4 4 16,1-6-2-16,-2 1-2 0,-1-9-3 0,5 16 5 15,-5-16-6-15,3 12-9 0,-3-12-21 0,4 12-20 16,-4-12-19-16,0 0-17 0,2 10-16 0,-2-10-21 15,0 0-31-15,0 0-169 0,0 0-344 0,0 0 152 16</inkml:trace>
          <inkml:trace contextRef="#ctx0" brushRef="#br0" timeOffset="27527.22">12279 142 129 0,'0'0'175'0,"0"0"-5"0,0 0-26 16,0-13-17-16,0 13-7 0,0 0-11 0,4-13-10 0,-4 13-4 15,9-9-12-15,-2 5-9 0,-7 4-3 0,14-7-4 16,-5 1-7-16,3 3-4 0,1-1-2 15,1-2-6-15,-1 2-6 0,2 1-2 0,-2-1-2 16,1 4-4-16,1-3-2 0,0 3-1 0,-3-2-6 0,2 0 2 16,-5-1-1-16,-9 3-9 0,23 0 3 0,-14 3-3 15,-9-3-3-15,19 2-3 0,-11 0-1 0,-1 1-4 16,0 3 4-16,-7-6 1 0,12 5-5 0,-12-5-1 16,11 8 6-16,-8-1-3 0,-3-7 4 0,6 16-1 15,-6-8 4-15,0-8-4 0,0 16 3 0,0-16 2 16,-2 20 0-16,-1-12-2 0,0 3 7 0,-3-1-1 15,0 1 0-15,-3 4 1 0,1-2 2 0,-1 1-5 16,0-2-2-16,-2 4 0 0,-1-3-1 0,3-1 2 16,-3 0-3-16,3 0-2 0,-1-2-1 0,3 0-1 15,-1 1 0-15,2-1-3 0,0-3-2 0,-1 0 4 16,1 0-2-16,6-7-1 0,-6 11-1 0,0-4-3 16,6-7 0-16,-3 10 0 0,3-10 0 0,-5 11 1 15,5-11 2-15,0 0 1 0,0 0 1 0,8 13-1 16,-8-13 3-16,15 4-4 0,-8-1 1 0,-7-3 0 0,21 1-2 15,-8-1-3-15,1 3 2 0,4-3 1 16,-3 0 1-16,0 0-1 0,2-3-2 0,0 3 4 16,-1-1-8-16,1 1 0 0,-1-2-11 0,-1 2-7 15,-3 0-9-15,-12 0-12 0,16-1-17 0,-5 2-8 0,-11-1-10 16,13 2-21-16,-13-2-10 0,14 1-13 0,-14-1-20 16,9 6-37-16,-9-6-99 0,0 0-299 15,0 11 132-15</inkml:trace>
          <inkml:trace contextRef="#ctx0" brushRef="#br0" timeOffset="30556.25">12915 791 17 0,'0'0'138'16,"0"0"-9"-16,0 0-8 0,0 0-5 0,0 0-4 15,0 0-6-15,0 0-10 0,0 0-2 0,0 0-7 16,0 0-5-16,0 0-6 0,0 0-3 0,0 0-8 15,0 0-4-15,0 0-4 0,0 0-4 0,0 0-10 16,0 0-1-16,0 0-5 0,0 0-4 0,0 0-4 16,0 0-1-16,0 0-6 0,0 0-6 0,15 11-1 15,-15-11-1-15,0 0 4 0,12 1-2 0,-12-1-3 16,17 4-1-16,-7-4 1 0,5 2 2 0,4-1-8 16,8 2 1-16,2-2-2 0,2 1 4 0,2-1-3 15,7 2 2-15,0-3-5 0,2 0 3 0,-9 1-2 0,7-1 0 16,-9 2-1-16,10 0-3 0,-10 0 2 15,-3-2 0-15,4 0 1 0,-6 0-3 0,3 0 2 16,-4 0 0-16,-5 0-4 0,-1 0 3 0,-4 0 2 0,-2-4 3 16,-1 6 5-16,-12-2 9 0,18-2 1 0,-18 2 6 15,9-3 4-15,-9 3-6 0,0 0-5 0,12-3-2 16,-12 3-12-16,0 0-7 0,0 0-8 16,0 0-13-16,0 0-10 0,0 0-7 0,0 0-16 0,0 0-10 15,-39-1-12-15,39 1-7 0,0 0-19 0,-18-2-17 16,18 2-34-16,0 0-79 0,-15-1-251 0,15 1 111 15</inkml:trace>
          <inkml:trace contextRef="#ctx0" brushRef="#br0" timeOffset="31325.19">14137 363 76 0,'0'0'179'0,"6"-8"-17"15,-6 8-17-15,9-9-13 0,-9 9-13 0,12-2-11 16,-12 2-12-16,21-3-7 0,-10-1-10 0,0 4-7 0,5 0-5 16,-1 0-9-16,0 0-7 0,-3 2 1 0,2-2-7 15,-3 3-4-15,4 0-8 0,-4 1-1 0,-2 0-7 16,1-2 3-16,-1 3-6 0,-1 3 1 0,-1-1-11 15,2-1 6-15,-6 5-4 0,1-4 4 0,-1 2-8 16,-3-9 4-16,3 18 4 0,-6-7 0 0,3-11 1 16,-3 19 4-16,-3-11-1 0,-1 2 4 0,0 1 0 15,-2-2 1-15,4 2-4 0,-10-3-1 0,5-3-3 16,-1 3 0-16,-2-1-5 0,5-3 1 0,1 1-3 16,7-5 0-16,-12 7-3 0,6-1 3 0,6-6-6 0,-9 7 0 15,9-7-3-15,0 0-2 0,-10 6-4 16,10-6 0-16,0 0-5 0,0 0 4 0,0 0-2 15,0 0 0-15,0 0-1 0,0 0-2 0,10 19 0 16,-10-19-1-16,12 6 3 0,-4-2-2 0,-8-4 1 0,20 3 2 16,-5 1-2-16,-3-4 0 0,-3 3 2 0,3 0 0 15,6-3-1-15,-3 4 4 0,3-1-3 0,-5-2 2 16,2 3-1-16,0-1 3 0,2 1 1 0,-3-3-3 16,0 8 1-16,-2-7 0 0,0 6-2 0,-5-2-1 15,2 3 1-15,-1-2 0 0,2 2 4 0,-4 1-2 16,0-3 2-16,-2 4 3 0,2-1-2 15,0 0 7-15,-1-2-1 0,-4 1 2 0,-1-9 3 0,6 16 5 16,-6-3 3-16,0-13 7 0,-4 15 6 0,4-15 7 16,-8 14 1-16,2-4 3 0,-4-3-4 0,-6 0-1 15,-1-2-2-15,-1 1-6 0,-7 1-3 0,0-1-2 16,-2-1-2-16,0-3 0 0,-1 3-4 0,-4-4 0 16,5 0-1-16,1-1-3 0,0 4-5 0,8-4-8 15,2 0-4-15,-1 0-11 0,1 0-12 0,6 0-10 0,10 0-10 16,-18-4-21-16,18 4-23 0,-12-3-30 15,12 3-33-15,0 0-38 0,3-15-114 0,-3 15-329 16,15-14 146-16</inkml:trace>
          <inkml:trace contextRef="#ctx0" brushRef="#br0" timeOffset="31760.19">14833 604 64 0,'-3'17'152'0,"3"-17"-10"0,-3 19-9 0,2-11-11 16,1-8-6-16,-5 18-10 0,4-7-12 0,-4-2-7 16,5-9-6-16,-3 17-10 0,0-10-6 0,3-7-4 15,-6 16-8-15,5-9 0 0,1-7-9 0,-6 10-3 16,6-10-2-16,0 0-4 0,-1 11 8 0,1-11 3 15,0 0 10-15,0 0 6 0,0 0-4 0,0 0-8 16,0 0-4-16,0 0-7 0,0 0-1 0,0 0-6 16,0 0-4-16,14-28-4 0,-6 14-5 0,2-1-9 15,2 1-6-15,3-3-1 0,0-1-6 0,3 0-5 16,-2-2-2-16,7 3 2 0,-2 3 1 0,-6 2 1 16,4-2 2-16,-4 3-4 0,9 2 3 0,-9-1 2 15,3 3 5-15,1 1 3 0,-3 5 5 0,4-6 0 16,-2 7 8-16,-2 0-2 0,0 1 2 0,1 1 2 15,-1 4-2-15,-1 1 3 0,-1 2-2 0,-1 0 1 16,2 2-2-16,-3 2 1 0,0-4 0 0,4 9 0 16,-4-1-2-16,5 0-3 0,-7 3 1 0,2 3-5 15,1-4 0-15,1 3-14 0,-2 1-24 0,-3 1-41 16,1-1-52-16,-1 0-88 0,-5-11-115 0,-1 3-351 0,3-2 155 16</inkml:trace>
        </inkml:traceGroup>
        <inkml:traceGroup>
          <inkml:annotationXML>
            <emma:emma xmlns:emma="http://www.w3.org/2003/04/emma" version="1.0">
              <emma:interpretation id="{1FEF0AD1-EBD5-417C-ACDE-005C7C28350D}" emma:medium="tactile" emma:mode="ink">
                <msink:context xmlns:msink="http://schemas.microsoft.com/ink/2010/main" type="inkWord" rotatedBoundingBox="17220,857 20828,811 20840,1743 17232,1789"/>
              </emma:interpretation>
            </emma:emma>
          </inkml:annotationXML>
          <inkml:trace contextRef="#ctx0" brushRef="#br0" timeOffset="32553.7">16132 600 55 0,'0'0'218'0,"0"0"-24"0,0 0-18 0,0 0-18 15,0 0-16-15,0 0-12 0,0 0-13 0,0 0-6 16,48-2-12-16,-32 2-1 0,11-1-8 0,2 2-9 15,-3-2-2-15,4-5-10 0,2 6-5 0,8-2-4 16,-7 0-5-16,-5 2-7 0,3-1 0 0,2 1-5 16,-5-2-5-16,-2 2-1 0,1 0-6 0,-2 2-3 15,-6-1-3-15,1-2-3 0,-5 1-1 0,0 0-2 16,1 0-4-16,-16 0-1 0,16 0-2 0,-16 0-10 16,15 0-9-16,-15 0-13 0,11 1-13 0,-11-1-16 15,0 0-15-15,0 0-17 0,0 0-23 0,0 0-23 16,0 0-19-16,0 0-149 0,-37 13-319 0,22-9 140 15</inkml:trace>
          <inkml:trace contextRef="#ctx0" brushRef="#br0" timeOffset="32798.86">16192 785 10 0,'13'1'184'0,"4"3"-5"16,4-4-12-16,4 1-10 0,2 0-14 0,0-2-9 15,3 2-11-15,-2 5-12 0,0-6-14 0,-1 0-8 0,0-2-6 16,0 2-10-16,-3 0-13 0,-4 0-14 0,-2 2-19 16,-1-4-19-16,1 5-13 0,-3-3-12 15,-3 0-23-15,1 2-24 0,-13-2-26 0,24-3-18 16,-14 3-121-16,-10 0-246 0,20-7 109 0</inkml:trace>
          <inkml:trace contextRef="#ctx0" brushRef="#br0" timeOffset="33454.98">17264 275 147 0,'0'0'185'0,"0"0"-19"0,0 0-20 0,0 0-12 15,0 0-11-15,0 0-10 0,0 0-5 0,0 0-12 16,-13 32-2-16,7-18-7 0,3 4 1 0,-2-2-3 16,-1 6-5-16,5 2-3 0,-1 0-6 0,-2 4-3 15,3-2-9-15,1 0-9 0,-2 3-1 0,4-1-3 16,-2-1-4-16,4 1-5 0,-1 0-2 0,3-2-3 15,1-3-1-15,1 1-3 0,-1-3-2 0,2-3-4 16,0-1 1-16,-1-5 2 0,4 1 0 0,0-2-1 16,-2-1 3-16,6-3 7 0,1 4 5 0,1-8-2 15,3 1 0-15,4-2-3 0,2-2-6 0,0-2 1 16,1-2-7-16,3 1 0 0,-2-2-2 0,2-3-3 16,-3-1-1-16,11-6-3 0,0-3-3 0,-2 0-2 0,0-3-13 15,1-2-4-15,-7-4-7 0,3-1-12 0,1 1-4 16,-9-12-6-16,6 11-6 0,-4-3 0 15,-10-1-2-15,-8 3 4 0,2 3 4 0,2-6-4 16,-10 5 10-16,-2 2-2 0,-2-3 2 0,-5 3 5 0,2-3 4 16,-7 4-2-16,-5-1 4 0,-12-1 0 0,8 4 4 15,-13-2-3-15,3 3 7 0,-1 6-5 0,-6 1 4 16,-1-1 3-16,-4 4-7 0,4 6 7 0,-5 1 0 16,2 0 3-16,-3 4 2 0,3-3 5 0,-1 7-1 15,8 1-6-15,2 2 6 0,3 1 0 0,-2 0 1 16,3 5-8-16,2 2 8 0,4-1-1 0,-1 1 2 15,2 5 2-15,1-2-1 0,4 2 0 0,1 1-2 16,4-1-1-16,1 3 1 0,5-8 4 0,4 4 2 16,0-1-2-16,1-2 5 0,5 2-1 0,1-3 5 15,10 4 3-15,-1-3 2 0,4 0 7 0,5-2-3 16,2-4 3-16,12 1 0 0,1 0 4 0,0-7-5 16,-1-1 2-16,-8-3-5 0,11 2 0 0,-3-4-1 15,-9 1 0-15,10-5-4 0,-9 5-1 0,-2-4-4 16,2 4-4-16,-3-3-12 0,-1-2-16 0,-2 1-22 0,1 2-27 15,-7-1-17-15,2-2-35 0,-6 4-27 16,3-3-167-16,-3 1-343 0,3 1 152 0</inkml:trace>
          <inkml:trace contextRef="#ctx0" brushRef="#br0" timeOffset="33775.62">18468 240 50 0,'-18'5'194'0,"3"6"-11"0,-1-2-14 0,-4 8-12 16,5-4-14-16,3-1-12 0,2 5-14 0,-1-2-8 15,4-1-13-15,0 3-12 0,1 0 2 0,1 2-9 16,2-2-6-16,3-2-6 0,0 8-8 0,2-4-6 16,-1-1-5-16,5 0 0 0,0-3-5 0,4 5 2 15,1-2-11-15,1-1-15 0,1-4-13 0,2-2-24 16,0 0-19-16,3-3-22 0,6-2-24 0,-5 1-21 16,2-4-21-16,4 0-146 0,1-3-294 0,-4-6 131 15</inkml:trace>
          <inkml:trace contextRef="#ctx0" brushRef="#br0" timeOffset="34199.04">18863 450 101 0,'0'0'151'0,"0"0"-15"16,0 0-14-16,0 0 2 0,0 0-14 16,0 0-13-16,0 0 4 0,0 0-4 0,0 0-4 15,0 37-15-15,-1-29 2 0,1-8-10 0,0 18-3 0,0-10-9 16,0-8-2-16,-2 23-7 0,2-14-4 15,0-9-6-15,0 16-1 0,0-16-3 0,2 17 0 16,-2-17-8-16,0 12 2 0,0-12-5 0,1 9-4 16,-1-9 4-16,0 0-4 0,0 0-1 0,4 10 6 0,-4-10-5 15,0 0-3-15,0 0-3 0,0 0-3 0,26-18-1 16,-19 10 3-16,1 0-5 0,-1-3-8 0,1 1 2 16,2-5-1-16,-1 2-5 0,-1-3 1 15,2-4 4-15,-3 6 0 0,1-2-2 0,2 2 0 0,-2-2 2 16,-2 3 7-16,3 2 2 0,-3 2 9 0,0 1 5 15,-3 2 3-15,-3 6-4 0,12-14 3 0,-12 14-8 16,7-7 4-16,-7 7-7 0,6-5 1 0,-6 5-6 16,0 0-1-16,12-2-2 0,-12 2 0 0,0 0 5 15,18 12-4-15,-11-6 0 0,2 5 1 0,-1-2 2 16,4 4-1-16,0-1 4 0,-5 1-5 0,5 2 0 16,1-1 3-16,-1-3-6 0,-1 2 3 0,1 0 0 15,1 0 2-15,-1 2-3 0,-3-6-5 0,1 2-19 16,-4-2-14-16,-3-2-32 0,2 0-17 0,1 1-27 15,-6-8-18-15,4 9-20 0,-4-9-171 0,0 0-341 16,0 0 151-16</inkml:trace>
          <inkml:trace contextRef="#ctx0" brushRef="#br0" timeOffset="34415.96">19670 192 118 0,'12'11'192'0,"-3"2"-8"0,3 2-14 15,-3 5-17-15,1 1-15 0,-4 2-10 0,-2 1-11 16,1 3-13-16,-7 2-6 0,-3-3-11 0,-6 10-2 16,-4 1-15-16,-1-6-29 0,-8 6-37 0,-4 0-35 0,2-2-45 15,-2-1-42-15,-2-3-126 0,2-2-265 16,-1-3 117-16</inkml:trace>
          <inkml:trace contextRef="#ctx0" brushRef="#br0" timeOffset="64023.43">19131-74 16 0,'0'0'118'0,"0"0"-10"0,0 0-12 0,0 0 0 0,0 0-13 16,0 0-1-16,0 0-6 0,0 0 6 0,0 0-13 16,0 0-6-16,0 0-3 0,0 0-1 0,0 0 2 15,0 0-1-15,0 0-1 0,0 0-4 0,0 0-8 16,0 0 0-16,0 0-2 0,0 0-5 0,0 0 0 15,0 0 3-15,0 0-3 0,0 0 3 0,0 0 2 16,0 0-2-16,0 0-3 0,0 0 1 0,0 0-3 16,0 0 5-16,0 0-1 0,0 0 2 0,0 0 0 15,0 0-3-15,0 0 2 0,0 0 3 0,0 0 4 16,0 0 0-16,0 0-1 0,0 0 2 0,0 0-6 16,0 0-8-16,0 0-2 0,0 0-1 0,0 0-6 15,0 0-3-15,21-7-2 0,-21 7-3 0,14-3-3 16,-14 3 0-16,13-1-3 0,-13 1-3 0,9-2 0 15,-9 2 0-15,14-2-2 0,-14 2-2 0,12-3 1 0,-12 3-2 16,0 0 1-16,13-4-3 0,-13 4 1 0,0 0 1 16,10-6-1-16,-10 6-2 0,0 0 2 15,14-3-5-15,-14 3 3 0,0 0 1 0,9-2-2 0,-9 2-3 16,0 0 1-16,0 0 1 0,13-2-1 0,-13 2 4 16,0 0-4-16,14 0 1 0,-14 0-3 0,0 0 1 15,0 0-1-15,0 0 1 0,16 1 1 0,-16-1-1 16,0 0-3-16,0 0 1 0,7 4 3 0,-7-4-4 15,0 0 2-15,0 0 3 0,9 6-6 0,-9-6 3 16,0 0-1-16,6 6 2 0,-6-6 0 0,0 0-2 16,0 0 1-16,2 11-1 0,-2-11 2 0,0 0-2 15,0 0 0-15,-2 16 1 0,2-16 0 0,0 0 0 16,-1 14 1-16,1-14 1 0,0 0 0 0,-5 12-1 16,5-12 1-16,-1 11 0 0,1-11 0 0,-5 10 0 15,5-10 1-15,-6 11 0 0,6-11 0 0,-1 11-3 16,1-11 5-16,-3 11-1 0,3-11-1 0,-9 9-1 15,9-9 2-15,-7 13 4 0,1-4-3 0,3-2 2 16,3-7-3-16,-11 13 3 0,8-6-2 0,3-7 1 16,-7 14 0-16,2-6 1 0,-2-3 1 0,1 2-4 15,-2-3 3-15,8-4-1 0,-12 16-1 0,5-9 2 16,1-4-4-16,6-3 1 0,-9 13 2 0,3-9-1 0,0 3-1 16,6-7-2-16,-10 13 0 0,5-9 1 0,5-4 2 15,-10 11-3-15,10-11 2 0,-8 7-3 0,8-7 6 16,-7 7-3-16,7-7-2 0,-6 10 2 15,6-10 2-15,0 0-2 0,-8 7 1 0,8-7-2 0,0 0 0 16,-7 7 2-16,7-7-3 0,0 0 0 0,0 0 0 16,0 0 1-16,-9 6 3 0,9-6-2 0,0 0-1 15,0 0-1-15,0 0 2 0,0 0 2 0,0 0 1 16,0 0-2-16,0 0 4 0,0 0 0 0,0 0-1 16,0 0 0-16,0 0-4 0,0 0 1 0,0 0 0 15,0 0 6-15,0 0-9 0,37-10 3 0,-28 7 0 16,-9 3-1-16,14-5-1 0,-14 5-1 0,13-2 0 15,-2-2 2-15,-11 4-2 0,15-4-1 0,-15 4 0 16,13-2 0-16,-13 2 0 0,16 0-1 0,-16 0 2 16,9-4 0-16,-9 4 0 0,0 0-3 0,14 4-1 15,-14-4 1-15,12 6 4 0,-12-6-5 0,7 6 3 16,-7-6 1-16,12 5-3 0,-12-5 0 0,7 6 2 16,-7-6 0-16,9 7 1 0,-9-7-4 0,6 7 3 15,-6-7 2-15,6 7 1 0,-6-7 0 0,0 0 4 16,8 10-4-16,-8-10 7 0,0 0 3 0,7 7 5 15,-7-7 2-15,8 5 3 0,-8-5 2 0,0 0-3 16,0 0 3-16,16 3-5 0,-16-3-1 0,9 3-1 0,-9-3-3 16,13 0 3-16,-13 0-4 0,0 0-2 0,17 0 0 15,-17 0-3-15,0 0-8 0,13 0-20 0,-13 0-18 16,0 0-30-16,0 0-28 0,11 0-45 0,-11 0-33 16,0 0-50-16,0 0-166 0,0 0-421 0,0 0 188 15</inkml:trace>
        </inkml:traceGroup>
      </inkml:traceGroup>
    </inkml:traceGroup>
    <inkml:traceGroup>
      <inkml:annotationXML>
        <emma:emma xmlns:emma="http://www.w3.org/2003/04/emma" version="1.0">
          <emma:interpretation id="{01D6013D-70F8-4BC6-96C4-3B18918148B2}" emma:medium="tactile" emma:mode="ink">
            <msink:context xmlns:msink="http://schemas.microsoft.com/ink/2010/main" type="paragraph" rotatedBoundingBox="1361,3103 26906,2341 26964,4285 1419,50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2CDBC2-73DB-48C5-860A-2E67527C07F0}" emma:medium="tactile" emma:mode="ink">
              <msink:context xmlns:msink="http://schemas.microsoft.com/ink/2010/main" type="inkBullet" rotatedBoundingBox="1393,4160 2243,4135 2245,4171 1394,4197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36710.39">327 3266 115 0,'0'0'218'15,"-9"-4"-12"-15,9 4-14 0,0 0-14 0,-11-6-15 16,11 6-16-16,0 0-13 0,0 0-11 0,0 0-9 16,0 0-7-16,0 0-5 0,-10-4-9 0,10 4-7 0,0 0-11 15,0 0-5-15,0 0-8 0,0 0-9 16,0 0-6-16,0 0-1 0,0 0-10 0,0 0-4 15,0 0-2-15,0 0-1 0,0 0-3 0,0 0-2 0,0 0-3 16,0 0 1-16,0 0-6 0,31 14 2 16,-13-14-2-16,0 0 2 0,9 1 1 0,13-2 1 15,0 1-1-15,1-4-6 0,5 2 5 0,2-2-3 0,4 0-5 16,-5-2 4-16,3 4-1 0,-4 0 0 0,-1-2-5 16,-2 2-1-16,-3-3 1 0,-9 5-3 0,-1-6 5 15,-3 6-3-15,-2-4-4 0,2 0-4 0,-7 1-9 16,-5 2-19-16,1-1-11 0,-6 1-11 0,-10 1-18 15,17 0-18-15,-17 0-11 0,0 0-26 0,0 0-16 16,0 0-51-16,0 0-140 0,0 0-357 0,0 0 158 16</inkml:trace>
      </inkml:traceGroup>
      <inkml:traceGroup>
        <inkml:annotationXML>
          <emma:emma xmlns:emma="http://www.w3.org/2003/04/emma" version="1.0">
            <emma:interpretation id="{540BAD47-302C-4C09-A599-81C0A546BD8F}" emma:medium="tactile" emma:mode="ink">
              <msink:context xmlns:msink="http://schemas.microsoft.com/ink/2010/main" type="line" rotatedBoundingBox="2667,3064 26906,2341 26958,4068 2718,4791"/>
            </emma:interpretation>
          </emma:emma>
        </inkml:annotationXML>
        <inkml:traceGroup>
          <inkml:annotationXML>
            <emma:emma xmlns:emma="http://www.w3.org/2003/04/emma" version="1.0">
              <emma:interpretation id="{A7EEB2B5-B31E-4758-A68D-DD43C9DACB7B}" emma:medium="tactile" emma:mode="ink">
                <msink:context xmlns:msink="http://schemas.microsoft.com/ink/2010/main" type="inkWord" rotatedBoundingBox="2684,3650 5346,3571 5379,4671 2717,4751"/>
              </emma:interpretation>
            </emma:emma>
          </inkml:annotationXML>
          <inkml:trace contextRef="#ctx0" brushRef="#br0" timeOffset="37479.29">1658 2899 178 0,'0'0'221'0,"-6"-8"-12"16,6 8-12-16,0 0-15 0,0 0-20 0,0 0-16 15,0 0-14-15,0 0-16 0,0 0-8 0,0 0-5 16,0 0-8-16,0 0-4 0,-14 23-4 0,9-13-8 16,-1 1-3-16,0 6-3 0,3-3-5 0,-3 3-6 15,2 1-4-15,1-2-10 0,0 0-1 0,1 1-6 16,2 1-2-16,-1 0-5 0,1-3 1 0,1 1-8 15,4-1-2-15,-2 0 0 0,3-4-4 0,-2 0 1 16,2-4-4-16,2 0 0 0,4-1 1 0,2 1-1 16,0-3-5-16,4 0-2 0,0-3-4 0,4-2-1 15,0-3-11-15,4-2-5 0,1-2-5 0,-2 1-5 0,2-7-2 16,0 7-2-16,-2-10 4 0,-1 3-2 0,0-1-4 16,-5-3 1-16,0 2 0 0,-4-5 0 0,0 3 2 15,-1-3 0-15,-4 0 1 0,-1 4 5 16,-1-4 3-16,-2 6 2 0,-2-1 0 0,-2 2 3 0,-2-1 8 15,1 2 4-15,-1-1 5 0,0 14 1 0,-1-18 6 16,1 18 3-16,1-13-1 0,-1 13 0 0,0 0-5 16,-1-12-6-16,1 12 2 0,0 0-2 0,0 0-1 15,0 0 0-15,0 0 4 0,0 0-4 0,0 0 0 16,-15 28 0-16,10-14 1 0,-1 1 1 0,5 3 4 16,-4-2-2-16,2 5 5 0,2 4-4 0,-2-3-2 15,3-6-1-15,0 5 2 0,0-1-1 0,3 3-1 16,-3-6 0-16,1 0 2 0,2 1-1 0,0-4-4 15,0 1-5-15,0-1-11 0,0-3-18 0,2-5-21 16,-2 3-17-16,3-3-22 0,0 3-15 0,1-6-38 16,3 1-31-16,-10-4-40 0,20 0-109 0,-7-6-349 15,2 1 154-15</inkml:trace>
          <inkml:trace contextRef="#ctx0" brushRef="#br0" timeOffset="37874.64">2534 2826 122 0,'-14'-3'215'0,"14"3"-16"0,-17-1-21 16,17 1-15-16,-17 5-19 0,7-2-8 0,1 3-21 0,1-1-9 16,-1 1-11-16,2 1-6 0,1 3-14 0,0-2-5 15,1-1-7-15,0 2-6 0,0-1-6 0,5-8-5 16,-3 21-5-16,3-9-5 0,0-1-5 0,0-11 1 15,8 22-4-15,-3-9-3 0,0-2-3 0,4 0-1 16,0 0-2-16,3-1 1 0,-3 0-6 0,4 1 2 16,-1-1-5-16,0 0 2 0,1-1-1 0,-1-1 0 15,2 2 1-15,-5 0-3 0,3-1 2 0,-6-3 1 16,3 0-1-16,-3 4 2 0,0-5 2 0,-1 1 4 16,-2 4 7-16,-3-10 8 0,5 14 7 0,-5-14 0 15,-5 13 3-15,5-13-2 0,-7 14-4 0,1-9-3 16,-3 1-3-16,-1 0-3 0,-4-1-3 0,5 1-1 15,-3-2-6-15,3 0-16 0,-1 2-12 0,1-2-16 16,9-4-4-16,-18 2-12 0,18-2-11 0,-13 1-20 0,13-1-20 16,0 0-18-16,0 0-10 0,0 0-15 15,0 0-12-15,0 0-13 0,10-27-25 0,-1 16-95 16,3 0-302-16,0-2 134 0</inkml:trace>
          <inkml:trace contextRef="#ctx0" brushRef="#br0" timeOffset="38069.96">2734 3050 167 0,'0'0'181'0,"12"-4"-3"0,-12 4-12 0,0 0-13 0,10-1-7 16,-10 1-2-16,0 0 3 0,12 7-8 0,-12-7-1 16,7 8-10-16,-7-8-5 0,9 14-9 0,-6-8-3 15,-1 2-5-15,2 2-10 0,1-1-10 0,-2 0-5 16,-2 2-11-16,-1-11-5 0,6 11-8 0,-3-1-4 16,-3-10-3-16,5 15-3 0,-1-9-5 0,-4-6-6 15,5 13-11-15,-5-13-20 0,3 7-24 0,-3-7-19 16,4 7-27-16,-4-7-23 0,0 0-25 0,0 0-43 15,0 0-47-15,0 0-159 0,0 0-393 0,0 0 174 16</inkml:trace>
          <inkml:trace contextRef="#ctx0" brushRef="#br0" timeOffset="39232.46">2807 2732 208 0,'0'0'226'16,"6"-13"-22"-16,-6 13-15 0,3-13-23 0,-3 13-15 16,9-9-20-16,-9 9-13 0,9-6-14 0,-9 6-20 0,10-4-19 15,-10 4-21-15,13 0-12 0,-13 0-23 0,0 0-19 16,21 7-11-16,-13-2-10 0,-1 2-13 0,1 4-4 16,4-2-14-16,-3 3-9 0,1 3-6 0,-2-1-4 15,-1 0 0-15,0 3-5 0,2 1-6 0,-4-4-1 16,4 3 14-16,-6-2 7 0,3 1 22 0,-2-1 18 15,1 1 26-15,-1-3 2 0,2 0 13 0,-3 0 17 16,2-2 10-16,-1 1 11 0,-2-3 13 0,-1 1 10 16,4 1 0-16,-2-4 3 0,-3-7 3 0,4 18-3 15,-3-10-1-15,4 2-4 0,-5-10-4 0,6 15 2 16,-5-7-8-16,-1-8-2 0,5 13-4 0,-5-13 0 16,4 12-11-16,1-5-1 0,-5-7-3 0,4 8-2 15,-4-8-7-15,5 10 2 0,-5-10-6 0,0 0-2 16,0 0 1-16,3 10 0 0,-3-10-1 0,0 0 6 15,0 0-6-15,0 0 1 0,0 0 1 0,0 0-7 16,0 0-2-16,0 0 0 0,0 0-3 0,25-16-13 16,-22 10-3-16,5-3 2 0,-1-2-5 0,2-4 0 15,-2 4-2-15,1 2-1 0,-2-5 3 0,0 3-1 0,3 0-1 16,1-1 0-16,-2 1 5 0,-1 3 6 0,2 1 4 16,-4-3 5-16,2 6 3 0,-7 4 4 0,12-9 2 15,-12 9-1-15,7-8-2 0,-7 8-1 0,9-4 1 16,-9 4-3-16,0 0 4 0,0 0 5 0,18 8 1 15,-18-8-1-15,9 13 2 0,-1-4 0 0,1 0 3 16,-3 5 1-16,2-5-3 0,0 2 2 0,-1 1-3 16,4 1-4-16,-2-2 3 0,3-1-2 0,0 0 0 15,-3 1-4-15,4 0-2 0,-3-1 1 0,4-1-3 16,1-3 2-16,-2 4-4 0,1-4-3 0,-2 1 3 16,0-3-1-16,-4 0 0 0,7-4-3 0,-1 0 1 15,-14 0-1-15,27-1 0 0,-12-5-6 0,-2 2-4 16,0-1 1-16,1 0-3 0,-1-6-5 0,1 1-4 15,-1 0-1-15,1-1-3 0,-4-4-3 0,2 4 3 0,-2 1 1 16,4 0 2-16,-7-1 5 0,-1 2-3 16,0 3 3-16,-6 6 1 0,9-12-2 0,-3 6 2 15,-6 6 1-15,6-8 2 0,-6 8-4 0,0 0 3 0,7-7-2 16,-7 7 2-16,0 0 1 0,0 0-1 16,0 0 3-16,0 0 0 0,12 17 0 0,-12-17 3 15,11 11 4-15,-5-5 4 0,0-1 0 0,4 4-3 16,-2-4 4-16,1 1 1 0,7 4-4 0,-1-3 3 0,0-3-3 15,3 0 1-15,-2 2 3 0,2-2-1 0,1-3-1 16,1 0-2-16,-1-1-1 0,1-2 0 0,-1 2 1 16,-1-4-3-16,0 1 1 0,-3 0-1 0,4-2 2 15,-7-2-1-15,3 1 0 0,-3-1-1 0,-2-4-1 16,-4 4-1-16,-1 0 1 0,1-4-3 0,-6 11-3 16,1-15 3-16,-1 6 0 0,0 9-5 0,-7-13 3 15,7 13-6-15,-17-7 2 0,4 5-2 0,-4-2 2 16,4 4 2-16,-6 0-3 0,-1 4-4 0,4-2 9 15,-3 1-2-15,4 1-1 0,-3 1-1 0,3 3 2 16,1-1 0-16,2-3 0 0,0 3-1 0,5-1-2 16,-2 4 3-16,0-1-1 0,3-3 1 0,3 5-1 15,-1-1 3-15,4-10-2 0,-2 18 1 0,7-9-1 16,-1 1 4-16,2 3-3 0,3-1 2 0,5 4-2 16,-1-5 5-16,3 5 3 0,4-1-3 0,4 5-1 15,-4-5 3-15,1 2 3 0,2-1-1 0,2 3 2 16,-6-2-1-16,2 4-2 0,3-1 1 0,-1-2-2 0,-6 4 5 15,6 5-6-15,-4-3 2 0,-7-1-2 0,2 1 1 16,-1 0 0-16,-7-4 1 0,4 5 0 0,-2-4-1 16,-4 3 0-16,1-3 1 0,-2-6 5 0,0 3 0 15,-3 1 5-15,0-6 5 0,-8 3 0 0,2-2 10 16,0-1 3-16,-7 0 2 0,0-2-4 0,-7-3 0 16,-2 2-1-16,-7-6-3 0,6 3-4 0,-6-4-2 15,-2-2-3-15,-8-1-3 0,-1-2 0 0,9-1 3 16,4-3-6-16,-8-1 1 0,9-2-1 0,0 3 0 15,4-5-3-15,-2 1 1 0,11 0-5 0,-1-1-5 16,1-2-17-16,5 0-13 0,1 1-19 0,2-6-26 16,2 6-28-16,0-7-37 0,6-3-46 0,-3 3-226 15,2-3-446-15,-1-1 198 0</inkml:trace>
        </inkml:traceGroup>
        <inkml:traceGroup>
          <inkml:annotationXML>
            <emma:emma xmlns:emma="http://www.w3.org/2003/04/emma" version="1.0">
              <emma:interpretation id="{8C728640-E6F7-4A7D-B971-5C0EDAFC0ED3}" emma:medium="tactile" emma:mode="ink">
                <msink:context xmlns:msink="http://schemas.microsoft.com/ink/2010/main" type="inkWord" rotatedBoundingBox="6264,3050 9206,2962 9240,4099 6298,4187"/>
              </emma:interpretation>
            </emma:emma>
          </inkml:annotationXML>
          <inkml:trace contextRef="#ctx0" brushRef="#br0" timeOffset="40432.48">5196 3067 182 0,'13'-10'195'16,"-4"3"-7"-16,2 2-13 0,-1-4-12 0,5 1-8 0,-1-2-8 16,-1-4-7-16,-1 1-5 0,7-2-8 0,1-1-11 15,-2 0-13-15,1 0-6 0,0-2-7 0,-1-1-12 16,-1 0-3-16,2-1-5 0,0 1-12 0,1-4-4 16,-4 0-6-16,1 1-6 0,2-9-4 0,-6 4-4 15,7-4-7-15,-7 5-2 0,7-5-5 0,-8 5-7 16,-2-1-11-16,3-8 4 0,-7 7-5 0,3 1-7 15,2-8 3-15,-8 9 2 0,3 1-4 0,-2-4 2 16,-1 3-2-16,0 2 6 0,-3-1-1 0,0 8-2 16,-3-2 2-16,0 3-3 0,2-2 1 0,-2 0 0 15,0 4 1-15,-3-1-2 0,0 6 2 0,3 2 0 0,-5-4-3 16,8 11-1-16,-12-13 2 0,8 5 0 0,4 8-1 16,-15-6-3-16,15 6 0 0,-10-3 3 15,10 3-1-15,-14 0 2 0,14 0-5 0,-16 7 1 0,4-1 2 16,4 0 2-16,2 2 1 0,-4 6-4 0,-2 0 6 15,2 0-4-15,-2 8 0 0,-2-1 4 0,4 4 5 16,4-1 6-16,-5 2 0 0,3 9 1 0,-3-10 2 16,2 12-1-16,3-1-1 0,2-7 3 0,1-1-4 15,0 8 0-15,3 0 2 0,3-9-2 0,-3 2-1 16,3-2 0-16,0 1 0 0,4-3-3 0,-4 1 3 16,3 0 0-16,5 3-3 0,-3-4 5 0,3-2-8 15,-1-2 5-15,2-4-2 0,-4-2 3 0,4-1-5 16,1 2 1-16,-1-7 1 0,1 2 2 0,1-2-2 15,-2-2 2-15,4-3-3 0,-2 2 0 0,5-4-1 0,-6 0 2 16,7-2-4-16,-1-2 2 0,1 0-1 16,-4-1 5-16,0-3-3 0,-2 4 1 0,-2-7-4 15,1 2-1-15,1-1 1 0,-5 1-2 0,-2 0 4 0,8-6-1 16,-5 2-4-16,-1-3 1 0,2 3-3 0,-5 1 3 16,0-3-4-16,1 1 5 0,-4 2-3 0,-3 10-2 15,9-13 2-15,-4 8-3 0,-5 5-1 0,3-10 2 16,-3 10-7-16,0 0 5 0,0 0 1 0,8-6 0 15,-8 6-1-15,0 0 0 0,0 0 3 0,14 14 2 16,-14-14 4-16,6 18 4 0,1-8-1 0,-1 6 5 16,0-5 0-16,-1 6 6 0,-2-3 0 0,3-1 1 15,0 3-3-15,-2-3-2 0,-1 2-1 0,3-2 2 16,-1-1-3-16,-2-1 5 0,2-3-7 0,-5 1-2 16,0-9 2-16,9 15 1 0,-9-10-17 0,0-5-14 15,5 13-22-15,-5-13-20 0,6 11-23 0,-6-11-32 16,0 0-33-16,0 0-37 0,0 0-205 0,0 0-424 15,0 0 188-15</inkml:trace>
          <inkml:trace contextRef="#ctx0" brushRef="#br0" timeOffset="40638.27">5958 2489 95 0,'0'-15'249'15,"6"6"-20"-15,-6 9-23 0,5-15-22 0,-5 15-16 16,8-8-18-16,-2 3-16 0,-6 5-16 0,11-1-13 16,-11 1-20-16,0 0-22 0,19 0-22 0,-19 0-19 15,12 5-19-15,-4 0-25 0,4 2-19 0,-5 3-22 16,-1 0-27-16,1 1-20 0,2 4-145 0,-6-5-276 16,2 1 124-16</inkml:trace>
          <inkml:trace contextRef="#ctx0" brushRef="#br0" timeOffset="41491.46">6230 2829 23 0,'7'8'206'0,"-4"2"-6"0,-3-10-16 0,6 15-12 16,-2-9-11-16,-2 5-13 0,5-4-11 0,-4 3-13 16,3-2-8-16,-4 1-9 0,4-2-12 0,0 2-7 0,-3 0-12 15,-3-9-3-15,4 11-7 0,2-3-6 16,-6-8-9-16,3 9 0 0,-3-9-8 0,6 11-3 15,-6-11-6-15,5 9-2 0,-5-9 0 0,0 0-6 16,6 8 4-16,-6-8-4 0,0 0-1 0,0 0-5 0,0 0 0 16,0 0-4-16,0 0-1 0,19-15-1 15,-19 15-11-15,9-15-2 0,-2 4-6 0,2-1-4 16,-1-1-6-16,1-2-5 0,-2-2-1 0,2 0 0 0,2-4 3 16,0 0 5-16,3 4-4 0,-8 2 3 0,1-2 2 15,2 5 4-15,2-4 3 0,-8 4 10 16,3 2 12-16,0 4 2 0,-2-1 8 0,-4 7-5 0,6-13 1 15,-6 13-3-15,6-6-2 0,-6 6-3 0,0 0-3 16,7-9-1-16,-7 9 0 0,0 0 0 0,0 0-3 16,0 0 4-16,9 21 7 0,-9-21 4 0,0 16 5 15,0-5 0-15,0-2-3 0,3 4-1 0,-1 0 0 16,1-1-1-16,-3 3-2 0,0-2-3 0,3 1 1 16,0-1-1-16,-3-3-2 0,6 1-4 0,-3 0 0 15,1-2 1-15,-4-9 1 0,6 18-2 0,0-14-1 16,-6-4-1-16,8 10 1 0,-2-5 2 0,-6-5-3 15,13 6 0-15,-4-4 1 0,-9-2-4 0,19-2-1 16,-19 2-1-16,23-6-1 0,-10-1-3 0,1 3-4 0,-1-3-3 16,2-2-2-16,-2-3-4 0,1-1-2 0,-1 2 2 15,-1-4-2-15,-1 2 1 0,3-1-1 0,-3 1 1 16,-5-2 3-16,4 3 1 0,-7 4 4 16,3-3 5-16,-1 4 4 0,-5 7 6 0,9-9 2 15,-9 9-4-15,6-11 3 0,-6 11-8 0,4-8 0 16,-4 8-3-16,0 0 0 0,0 0 1 0,0 0-2 15,0 0 1-15,0 0 0 0,0 0 1 0,-3 30 3 0,3-30 1 16,-1 20-2-16,1-8 0 0,-3-1 1 0,3 1 0 16,4 3 2-16,-4-5-2 0,3 1 0 0,0 0-1 15,-3-11 1-15,3 20-1 0,0-10 1 0,5-5 0 16,-5 6 1-16,-3-11 1 0,8 10 0 0,3-6-1 16,-5 2 2-16,7-5-3 0,-4 3 2 0,2-4 0 15,-11 0 2-15,25-1-6 0,-12-3 1 0,4 0-2 0,-1 1-3 16,-4-1-2-16,2-5 2 0,-1-2-4 15,-1 1-1-15,-2 0 1 0,1 1-1 0,4-4-2 16,-8-1 2-16,5 3 1 0,-4-3 1 0,-2 7 4 16,0-2 1-16,-2 1 8 0,-4 8 3 0,9-10 3 15,-9 10-2-15,7-7-2 0,-7 7-4 0,0 0-2 16,0 0-1-16,0 0 0 0,0 0 0 0,0 0 2 16,0 0-2-16,0 0-2 0,6 23-2 0,-6-23 2 0,0 22 3 15,0-8-2-15,0-2 2 0,0 3-1 0,0 0 0 16,0-1-2-16,3-1 3 0,0 2-2 15,0-1 1-15,2-2 0 0,1 1 0 0,-3-2 0 0,0-3 3 16,0 0-9-16,1 2-13 0,-4-10-19 0,6 12-17 16,-3-6-22-16,-3-6-19 0,6 9-18 0,-6-9-21 15,0 0-45-15,0 0-226 0,0 0-438 0,0 0 194 16</inkml:trace>
          <inkml:trace contextRef="#ctx0" brushRef="#br0" timeOffset="41691.87">7151 2415 29 0,'0'0'237'0,"6"-14"-23"16,-6 14-21-16,6-7-17 0,-6 7-23 0,11-9-15 16,-5 7-14-16,-6 2-20 0,13-4-23 0,-13 4-25 15,19-2-27-15,-19 2-26 0,20 0-18 0,-7 2-32 16,-1-2-33-16,1 0-29 0,-13 0-106 0,20 0-232 15,-20 0 103-15</inkml:trace>
          <inkml:trace contextRef="#ctx0" brushRef="#br0" timeOffset="42171.86">7367 2805 91 0,'0'0'281'0,"0"0"-26"16,-9-7-26-16,9 7-22 0,0 0-21 15,0 0-14-15,32-7-16 0,-19 4-7 0,7 2-17 0,2-1-11 16,8 1-11-16,0-3-14 0,-2 4-8 0,2-2-8 16,-2 0-6-16,-1 0-30 0,-2 2-29 0,1-2-29 15,-10 1-34-15,1-3-46 0,-4 2-49 16,3 2-222-16,-4-4-395 0,-4-1 175 0</inkml:trace>
          <inkml:trace contextRef="#ctx0" brushRef="#br0" timeOffset="41966.69">7458 2279 144 0,'0'0'207'0,"0"0"-21"0,0 0-13 16,0 0-6-16,0 0-8 0,3 24-8 0,-3-24-7 15,0 25-1-15,0-7-8 0,0 6-10 0,3 0-9 16,-3 0-1-16,3 0-6 0,0 6-7 0,-1-3-1 16,-2 7-10-16,3 2 2 0,-3-8 4 0,3-1-6 15,0 1-8-15,3 7-2 0,-5-5-7 0,2-4-8 16,0-1-5-16,3 1-4 0,-1-4-5 0,-2 2-8 16,0-6-2-16,0 0-4 0,0-1-5 0,0 0-2 15,1-3 1-15,-2 2-12 0,2-4-17 0,-4-2-11 16,0-1-14-16,3 0-19 0,-3-9-14 0,3 15-15 15,0-8-16-15,-3-7-17 0,0 0-18 0,3 15-14 16,-3-15-8-16,3 5-19 0,-3-5-29 0,0 0-181 16,0 0-402-16,0 0 177 0</inkml:trace>
          <inkml:trace contextRef="#ctx0" brushRef="#br0" timeOffset="46485.98">8000 2472 110 0,'0'0'206'0,"0"0"-22"0,0 0-9 0,0 0-20 15,0 0-17-15,0 0-5 0,0 0-6 0,0 0-12 0,0 0-11 16,0 0-4-16,0 0-14 0,0 0-8 0,0 0-9 16,0 0-5-16,0 0-7 0,0 0-5 15,0 0 2-15,0 0-5 0,0 0 1 0,0 0-3 0,3 13-1 16,-3-13-3-16,3 10 1 0,-3-10-2 0,0 0 2 15,7 10-1-15,-7-10 2 0,0 0 4 16,0 0-1-16,3 9 3 0,-3-9 4 0,0 0 6 0,0 0 11 16,6 6 5-16,-6-6-4 0,0 0 3 0,0 0 1 15,0 0-3-15,0 0 2 0,14-17-6 0,-14 17-4 16,6-11-3-16,-6 11-3 0,6-9-1 0,-6 9-2 16,0 0-4-16,0-16-11 0,0 16-9 0,0 0 2 15,0-14-6-15,0 14-2 0,0 0-4 0,0 0-12 16,0-14-11-16,0 14-23 0,0 0-19 0,0 0-12 15,0 0-13-15,0 0-29 0,0 0-25 0,-29 19-25 16,25-12-23-16,-2 4-26 0,0-2-23 0,-2 2-240 16,2-2-496-16,-3 6 219 0</inkml:trace>
          <inkml:trace contextRef="#ctx0" brushRef="#br0" timeOffset="46919.68">8042 3141 205 0,'0'0'266'0,"0"0"-20"0,0 0-27 16,0 0-20-16,6 10-20 0,-6-10-22 0,0 0-14 16,0 0-14-16,0 0-9 0,0 0-5 0,0 0-10 15,1 12-3-15,-1-12-5 0,0 0 2 0,0 0 0 16,9 8-9-16,-9-8-2 0,6 4-2 0,-6-4 1 15,0 0 2-15,10 1-2 0,-10-1 1 0,0 0 0 16,0 0-2-16,20-7-7 0,-11 1-2 0,-9 6-8 16,10-10 1-16,-4 4-7 0,-1-4-7 0,-5 10-8 15,6-14-6-15,-3 7-3 0,0-3-2 0,1 0-9 16,-4 10-10-16,1-18-14 0,-1 18-11 0,0 0-22 16,-1-17-22-16,1 17-30 0,0 0-40 0,-7-7-21 15,7 7-26-15,0 0-21 0,0 0-49 0,0 0-242 16,0 0-518-16,-29 16 230 0</inkml:trace>
        </inkml:traceGroup>
        <inkml:traceGroup>
          <inkml:annotationXML>
            <emma:emma xmlns:emma="http://www.w3.org/2003/04/emma" version="1.0">
              <emma:interpretation id="{58ACE28A-156C-4AB9-A72F-EA60948E46B8}" emma:medium="tactile" emma:mode="ink">
                <msink:context xmlns:msink="http://schemas.microsoft.com/ink/2010/main" type="inkWord" rotatedBoundingBox="10575,2974 14230,2865 14273,4311 10619,4420"/>
              </emma:interpretation>
            </emma:emma>
          </inkml:annotationXML>
          <inkml:trace contextRef="#ctx0" brushRef="#br0" timeOffset="44917.89">9508 3021 153 0,'12'-8'158'0,"1"-3"-21"0,3 0-8 16,1 0-9-16,2-3-12 0,2-4-1 0,-5 1-12 15,4 0-7-15,1-1-1 0,1-2-6 0,-3 1-12 0,1-1-4 16,2-1-10-16,-1-1 2 0,4-5-5 0,-8 5-10 16,2 0 0-16,-1 0-5 0,0-2-7 15,-2 0 0-15,1 2-7 0,-1-1 4 0,-2-3-9 0,-1 5 5 16,-1-3-4-16,-3 1-3 0,1-3 3 0,-4 10 5 16,-3-10-7-16,3 10 6 0,-1-3 1 0,-4 3 0 15,-1-2 0-15,5-5 8 0,-4 0-1 0,-1 9 4 16,0 0-6-16,0-3 0 0,-1 2 5 0,-4 4-4 15,5 0 7-15,-4 1-3 0,4 10-2 0,-2-21-3 16,-1 12-6-16,3 9-4 0,-3-16 4 0,3 16-5 16,-3-9 0-16,3 9-3 0,-10-11-6 0,10 11 0 15,-9-6 2-15,9 6-2 0,-12-4 1 0,12 4-7 16,-13 0 0-16,13 0 1 0,-14 8-1 0,14-8-1 0,-19 6-2 16,8 1 3-16,4-4-2 0,-4 8-3 0,0-4 2 15,2 1 5-15,-3 3-1 0,4-1 0 0,-4 0 1 16,0 7 0-16,3-2 4 0,-1 6-3 0,1-5 6 15,-1 5 0-15,1-1 1 0,-2 2 0 0,2-3 1 16,5 4-3-16,-5 0 3 0,3 1-2 0,-2 0 3 16,2 1-2-16,3-2 0 0,0 1-3 0,2-3 1 15,1-3 3-15,-2 5-3 0,2-4-1 0,2 4 2 16,2 2-4-16,-1-8-2 0,2 1 1 0,1 3 1 16,3 0-1-16,-2-4 0 0,-1 1 1 0,6-4-1 15,-4 0-1-15,4-2 4 0,-2 0-3 0,3-1-1 16,-1-3 0-16,6 2 0 0,-3-4 3 0,5-2-4 15,-3-1 1-15,4-1 2 0,-4-2-4 0,5 1 3 16,-3-1-1-16,2-1-1 0,3-1-2 0,0-5 3 16,1 2-2-16,-10-1-1 0,3-1 1 0,-4 0 2 15,2-4-4-15,0 2 1 0,-2 1-2 0,-5-2 4 16,1 2-2-16,-1 1-1 0,-1 5 1 0,-2-5-1 0,-6 7-1 16,12-14 2-16,-9 10-3 0,-3 4 0 0,9-6 0 15,-9 6-2-15,4-7-2 0,-4 7 0 16,0 0-2-16,0 0 2 0,0 0 0 0,0 0-3 15,0 0 1-15,0 0 1 0,10 17 1 0,-8-7 0 0,-2-10 0 16,1 22 2-16,2-12 0 0,-6 2-1 0,6 3 2 16,-3-1-1-16,0-1 0 0,2-1 3 15,-1-1-1-15,2 2 3 0,-3-2-3 0,2 2 3 0,-2-2-3 16,0-11-1-16,3 17-9 0,0-9-16 0,-3-8-22 16,0 14-19-16,0-14-23 0,3 8-26 0,-3-8-19 15,0 0-21-15,6 6-35 0,-6-6-161 16,0 0-379-16,0 0 168 0</inkml:trace>
          <inkml:trace contextRef="#ctx0" brushRef="#br0" timeOffset="45152.79">10311 2473 22 0,'0'0'293'16,"-1"-17"-16"-16,1 17-19 0,-2-19-27 0,2 19-20 15,0-12-20-15,0 12-20 0,0 0-19 0,2-15-16 16,-2 15-14-16,0 0-16 0,0 0-8 0,1-9-13 16,-1 9-13-16,0 0-18 0,0 0-22 0,0 0-19 15,20 18-23-15,-20-18-25 0,9 15-16 0,-3 0-18 16,0-3-23-16,0 5-12 0,4-4-21 0,-5 3-18 16,5-1-21-16,-3 1-125 0,-1 2-313 0,0-5 140 15</inkml:trace>
          <inkml:trace contextRef="#ctx0" brushRef="#br0" timeOffset="45698.93">10543 2799 77 0,'0'0'186'0,"9"13"-6"0,-3-7-5 0,-2 2-2 15,2 0-3-15,-6-8-12 0,9 17-13 0,-5-11-7 16,2 1-11-16,-3 1-4 0,2 2-13 0,1-3 3 16,-6-7-17-16,9 15-6 0,-5-6-9 0,2-5-8 15,-6-4-11-15,5 12-2 0,-5-12-5 0,9 11-3 16,-6-6-8-16,-3-5-1 0,0 0-4 0,7 10-3 15,-7-10-3-15,0 0 1 0,9 4-4 0,-9-4-4 16,0 0-4-16,0 0 1 0,18-6-5 0,-18 6-2 16,16-12-3-16,-8 6 0 0,1-7-1 0,3 4-14 15,0-6-1-15,4-1-6 0,0-4-4 0,1 2 1 16,-1 1-2-16,-5 2 4 0,5-3 0 0,-3 0-1 0,-4 5-1 16,2 0 5-16,-2 4 3 0,1-3 2 15,-5 5 7-15,1-3 2 0,0 5 3 0,-6 5-1 16,7-8-1-16,-7 8 1 0,9-5-4 0,-9 5-1 15,0 0-3-15,0 0 3 0,0 0 0 0,0 0 1 16,13 13-2-16,-13-13 1 0,3 12 4 0,-1-2 1 16,-2-10 13-16,4 19-11 0,1-7 2 0,-4-1 0 15,2-1-1-15,0 1 7 0,0-1-7 0,0-1 2 0,0 0-3 16,-3-9 0-16,8 16-2 0,-5-8 0 0,-3-8-2 16,7 10 6-16,-7-10-4 0,8 10-3 0,-4-6 4 15,-4-4-2-15,0 0 0 0,14 5-2 16,-14-5-1-16,14 0-1 0,-14 0 1 0,17-6-4 0,-5-3-7 15,1-2-5-15,1 0-4 0,2 1 1 16,-1-5 0-16,3 0-2 0,-5 3 1 0,4-5 3 0,-4 4 2 16,0 2 1-16,-1-2 2 0,2 2 5 0,-7 4 3 15,1 2 7-15,-1-1 1 0,2 0-2 0,-9 6 2 16,9-5-2-16,-9 5-1 0,0 0 5 0,24 7 0 16,-15-1 4-16,-2-1 0 0,4 6 2 15,-2 2-3-15,3 1 0 0,0 1-3 0,1 4 1 0,0 0 0 16,-4 2-16-16,2 0-30 0,-2 2-34 0,-5-5-41 15,-2 4-59-15,-2-6-69 0,-8 2-180 0,1-4-451 16,-10 0 200-16</inkml:trace>
          <inkml:trace contextRef="#ctx0" brushRef="#br0" timeOffset="47960.66">11719 2359 194 0,'5'-17'210'0,"-5"17"-29"16,6-11-12-16,0 8-21 0,-6 3-27 15,0 0-29-15,15-11-25 0,-8 11-35 0,-7 0-30 16,0 0-27-16,24 0-55 0,-24 0-106 0,16 0-200 0,-4 0 88 16</inkml:trace>
          <inkml:trace contextRef="#ctx0" brushRef="#br0" timeOffset="74704.08">12203 2205 87 0,'7'-10'155'0,"-7"10"-14"16,4-8-8-16,-4 8-5 0,8-7-7 0,-8 7-2 16,6-7-7-16,-6 7-7 0,6-10-7 0,-6 10-3 15,6-7-6-15,-6 7 0 0,0 0-4 0,6-6-4 0,-6 6-4 16,0 0-2-16,0 0-7 0,0 0-8 15,0 0-7-15,0 0-7 0,0 0-4 0,0 0 0 16,0 0 3-16,0 0 0 0,-32 24-3 0,12-6 2 16,0 5-2-16,-5 6 9 0,-2 3 3 0,-4 5-4 15,2-2-1-15,7 7 1 0,-2 4-7 0,2-1-1 16,-1 4-3-16,-5 10-2 0,7 5-5 0,9-14-2 0,5 0 0 16,-1 0-6-16,10-1 0 0,-4-3 0 0,10 2 0 15,-1-3-2-15,10-2-5 0,-4 1-2 0,3-2-11 16,2-4-17-16,2-3-19 0,-4 3-23 0,4-2-26 15,-3-4-23-15,-2-1-29 0,0-5-41 0,-3-1-224 16,-4-7-432-16,-1-4 192 0</inkml:trace>
          <inkml:trace contextRef="#ctx0" brushRef="#br0" timeOffset="69654.19">12736 2023 22 0,'5'-7'162'0,"-5"7"-7"0,0 0-13 15,6-10-8-15,-6 10-7 0,0 0-7 0,4-13-3 16,-4 13-1-16,8-8-9 0,-8 8-10 0,1-10-4 0,-1 10-5 16,0 0-6-16,6-11 3 0,-6 11-6 0,0 0-1 15,6-6-6-15,-6 6 1 0,0 0-6 0,0 0 0 16,0 0-5-16,0 0-6 0,0 0-5 0,0 0-6 15,0 0-6-15,0 0-5 0,0 0-5 0,6-8-4 16,-6 8-6-16,0 0-2 0,0 0-3 0,0 0 1 16,0 0-3-16,0 0 1 0,0 0-1 0,-6 35-2 15,6-35 6-15,-1 15-1 0,-4-2 2 0,4 1-2 16,1-4 3-16,0 3-3 0,-5 5 1 0,8-3 2 16,-7-1 6-16,4 0 0 0,0 0-2 0,-2 3-3 15,1-6 2-15,-2 3-1 0,1 3-5 0,2-3 0 0,-1-7-1 16,1 7-2-16,-3 1 0 0,1-5 0 15,2-10 0-15,0 22-2 0,0-22 0 0,0 16 0 16,0-16-4-16,0 15 1 0,0-15 1 0,-1 13 1 0,1-13-1 16,0 14-4-16,0-14 3 0,-3 17-5 0,3-17-4 15,-3 14-12-15,1-3-9 0,2-11-19 16,-3 17-12-16,0-5-18 0,-3 0-23 0,2-1-20 16,1-2-27-16,-1 1-19 0,1 2-23 0,-6-5-161 0,6 2-372 15,-3 0 164-15</inkml:trace>
          <inkml:trace contextRef="#ctx0" brushRef="#br0" timeOffset="70124.66">12292 2781 135 0,'0'0'191'0,"0"0"-11"16,0 0-8-16,0 0-11 0,0 0-9 0,0 0-4 15,37-16-10-15,-20 12 0 0,-4 0-16 0,4 1-6 16,5 2-8-16,2-4-9 0,1 2-6 0,2-4-2 16,4 6-11-16,-2 0-5 0,2 1-7 0,-1-2-4 15,11-2-7-15,-12 4-5 0,11 0-3 0,-12 0-10 0,4 2-2 16,-7 0-4-16,3 0-2 0,1-1-2 16,1 0-3-16,-5 2-1 0,-9 1-5 0,5-3-2 0,-1 1-3 15,-1-1 2-15,-1-1-5 0,1 1 1 0,1 2-3 16,-5-2-1-16,-3 1 1 0,-2-1-1 0,-10-1-2 15,19 3-3-15,-8-2-4 0,-11-1-8 0,21 2-8 16,-12-2-7-16,-9 0-11 0,12 2-10 0,-12-2-9 16,0 0-13-16,0 0-10 0,14 0-12 0,-14 0-22 15,0 0-18-15,0 0-23 0,0 0-28 0,0 0-135 16,0 0-338-16,0 0 150 0</inkml:trace>
          <inkml:trace contextRef="#ctx0" brushRef="#br0" timeOffset="70801.09">12631 3064 58 0,'0'0'253'0,"0"0"-19"0,0 0-17 16,0 0-14-16,0 0-18 0,0 0-12 0,0 0-14 15,0 0-8-15,19-25-14 0,-15 19-11 16,5 1-11-16,0-2-11 0,-1-1-6 0,2 3-12 16,4-6 0-16,-1 5-16 0,2 1-2 0,0-5-9 0,3 4-6 15,0 0-1-15,-3 1-9 0,-1-1-6 0,0 1-3 16,2 1-4-16,-5 1-4 0,-1 2-3 15,-10 1 1-15,17-5-6 0,-17 5-5 0,16 0 2 0,-16 0-4 16,13 6 2-16,-13-6-6 0,9 7 0 0,-4-2 0 16,-5-5 0-16,7 13-4 0,-5-3 5 0,-2 1-2 15,0-1-4-15,0 6 1 0,-2-1 3 0,-4 1-3 16,0 0 1-16,0 2 0 0,-3 5 2 0,-2-2-1 16,-1-2 0-16,-2 4 1 0,-1-1-3 0,2-1 2 15,-7 0 0-15,1 0-1 0,0-3-1 0,2-2-1 16,-1 2-1-16,-1-4 1 0,4-3 2 0,0 3-1 15,0-4-1-15,2 1 1 0,2-4 1 0,1-1-1 16,1-1 0-16,2 1 2 0,7-6-1 0,-14 10 2 16,14-10 5-16,-10 4-7 0,10-4 1 0,-9 4-2 0,9-4 5 15,0 0-3-15,0 0 0 0,0 0-1 16,-14-11-4-16,14 11 3 0,0 0-5 0,0 0 1 16,3-17 1-16,-3 17-2 0,0 0-2 0,11-18 2 0,-11 18 0 15,13-7-2-15,-5 3-2 0,1 1 4 0,2-3 0 16,1 1-2-16,3 2 1 0,0-1 2 15,2 4-3-15,-2 0-1 0,-1-3 1 0,3 3 1 16,-1-1 0-16,1-1 1 0,-1 4-1 0,0-2 3 0,1 1-1 16,-1 2-1-16,2-3 2 0,-4 1 3 0,4-1-5 15,-4 3 0-15,3 0 2 0,-4-2-1 16,2-1 0-16,-3 6-11 0,-3-5-13 0,-9-1-12 0,18 1-15 16,-9 1-18-16,-9-2-18 0,16 3-17 0,-8-1-19 15,-8-2-16-15,13 2-27 0,-13-2-43 0,17 0-137 16,-17 0-375-16,16-4 166 0</inkml:trace>
        </inkml:traceGroup>
        <inkml:traceGroup>
          <inkml:annotationXML>
            <emma:emma xmlns:emma="http://www.w3.org/2003/04/emma" version="1.0">
              <emma:interpretation id="{144930E9-5799-4686-BBF6-B325360B6FC3}" emma:medium="tactile" emma:mode="ink">
                <msink:context xmlns:msink="http://schemas.microsoft.com/ink/2010/main" type="inkWord" rotatedBoundingBox="14838,3107 16600,3055 16625,3901 14863,3954"/>
              </emma:interpretation>
            </emma:emma>
          </inkml:annotationXML>
          <inkml:trace contextRef="#ctx0" brushRef="#br0" timeOffset="71410.09">13798 2670 159 0,'0'0'161'0,"0"0"-5"0,0 0-12 16,0 0-13-16,0 0-8 0,0 0-6 0,0 0-2 15,-7 38 1-15,7-24-9 0,0 0-9 0,-5 4-2 16,4-1 0-16,1-1-3 0,0 4-6 0,0 0-6 15,-3-3-7-15,3 1-5 0,-2-1-9 0,1 0-4 16,1 1-3-16,-2-3-7 0,-1 1-2 0,2-6-2 16,1 5-4-16,0-15-9 0,-2 16-2 0,-1-7 1 15,3-9 0-15,0 13-5 0,0-13 0 0,0 11-3 16,0-11-4-16,0 0 2 0,-1 9 1 0,1-9-2 16,0 0 4-16,0 0-5 0,0 0-6 0,0 0 1 15,0 0-3-15,0 0-4 0,0 0-7 0,0 0-4 16,12-45-7-16,-6 28-10 0,3 3-1 0,1-9-3 15,1 0-3-15,2-1 0 0,1 0 2 0,2 2-2 0,-3-2 3 16,4 4 0-16,-1 0 5 0,1-2 2 0,-1 6 0 16,-6 4 2-16,2-2 3 0,2 1 2 15,-2 1 10-15,0 2 4 0,-2 2 9 0,-2-2 6 16,6 4 1-16,-9 1 2 0,-5 5 3 0,13-9 2 0,-13 9-4 16,12-4-5-16,-12 4-3 0,12-1 1 0,-12 1-1 15,0 0 3-15,18 7 4 0,-10-2-1 16,-8-5 4-16,9 15-1 0,-2-2 3 0,-1-6-1 0,0 10 4 15,1-3 0-15,-2 3-1 0,-4 1 0 0,5-1-3 16,-1 1-1-16,-2 0-1 0,-2-2-3 0,4 2 1 16,-4-1-1-16,2 0-3 0,-3-3-2 0,2-1 1 15,-1 3 1-15,-2-5-5 0,1 4 0 0,0-15-10 16,-5 16-17-16,5-16-17 0,0 13-21 16,0-13-24-16,-1 13-24 0,1-13-19 0,0 0-27 0,0 0-47 15,0 0-156-15,0 0-380 0,0 0 169 0</inkml:trace>
          <inkml:trace contextRef="#ctx0" brushRef="#br0" timeOffset="71930.87">14252 2223 76 0,'7'-7'176'0,"-7"7"-18"0,12-11-3 0,-6 9-15 16,-6 2-5-16,13-10-10 0,-5 8-4 15,-1-4-10-15,4 2-5 0,-11 4-7 0,13-7-3 0,-4 6-6 16,-9 1-12-16,14-6-2 0,-14 6-8 0,16-4-8 16,-16 4-5-16,13 4-7 0,-13-4-6 0,11 4-5 15,-11-4 0-15,12 7-3 0,-8-1 5 0,2 1-6 16,-3 0 0-16,3 0-4 0,-4 4 5 0,2-1 3 16,-1 3-4-16,-3-13 2 0,5 22 3 0,-5-7 0 15,1 0-1-15,2 0-1 0,-6 1-1 0,2 1 2 16,-4-1-3-16,2 1 2 0,-1-2-6 0,2 2 0 15,-5-2-3-15,2 0-3 0,-2 1 2 0,4-5-4 16,-3 2-5-16,0-4 2 0,1 3-1 0,-1 0-1 16,3-4-4-16,-1 2-1 0,4-10-1 0,-2 15-2 15,2-15-1-15,-5 11 1 0,5-11 1 0,0 13 2 16,0-13-3-16,5 11 3 0,-5-11-5 0,12 5-7 16,-3-3-5-16,3 3-13 0,0-3-15 0,3-2-21 15,5 3-14-15,-1-2-20 0,0 3-23 0,-1-2-27 0,2-1-25 16,-1-1-37-16,-1 3-159 0,-5-3-388 0,1 3 172 15</inkml:trace>
          <inkml:trace contextRef="#ctx0" brushRef="#br0" timeOffset="72260.93">14883 2946 106 0,'0'0'246'16,"23"-2"-8"-16,-9-1-19 0,2 2-17 0,2-4-13 15,3 5-10-15,9-4-13 0,-3 1-11 0,2 0-11 16,3 2-10-16,8-3-12 0,-9 2-12 0,2 1-7 15,-3-1-9-15,1 1-6 0,-1 0-16 0,0-2-7 0,-3 6-6 16,1-2-4-16,-7-1-8 0,7-1-3 16,-10 1-9-16,0 1-16 0,-3-1-24 0,2 1-22 15,-17-1-26-15,14 0-22 0,-14 0-30 0,12 0-25 0,-12 0-29 16,0 0-33-16,11 0-166 0,-11 0-388 0,0 0 173 16</inkml:trace>
        </inkml:traceGroup>
        <inkml:traceGroup>
          <inkml:annotationXML>
            <emma:emma xmlns:emma="http://www.w3.org/2003/04/emma" version="1.0">
              <emma:interpretation id="{A94D397D-80B3-42DA-87BD-B2221EF7A3FD}" emma:medium="tactile" emma:mode="ink">
                <msink:context xmlns:msink="http://schemas.microsoft.com/ink/2010/main" type="inkWord" rotatedBoundingBox="16925,2965 21324,2834 21365,4235 16967,4366"/>
              </emma:interpretation>
            </emma:emma>
          </inkml:annotationXML>
          <inkml:trace contextRef="#ctx0" brushRef="#br0" timeOffset="72865.24">15847 2572 68 0,'0'0'254'15,"0"0"-25"-15,-3-14-23 0,3 14-20 0,0 0-18 16,11-12-18-16,-11 12-18 0,9-6-8 0,1 3-18 16,-10 3-8-16,17-7-13 0,-10 3-5 0,-7 4-11 15,23-1-8-15,-15-2-2 0,-8 3-9 0,24 0-5 16,-16 3-7-16,-8-3 0 0,21 0-7 0,-9 2-4 16,-3 1-4-16,1 0-1 0,-1 1-2 0,-9-4-1 15,15 8-5-15,-9-2 2 0,-2 0-2 0,-4-6-4 16,8 14 2-16,-8-5 1 0,0-9 4 0,0 17-3 15,0-17 2-15,-6 21 4 0,1-10 1 0,-2-3 0 16,-1 3-1-16,1-4-3 0,1 3 0 0,-3 0 1 0,2-4-2 16,-4 5-1-16,4-4 0 0,-1 0-4 0,2-1 0 15,0 1-3-15,6-7-1 0,-7 11-2 0,7-11-2 16,-8 11 4-16,8-11-3 0,0 0 5 0,0 13-4 16,0-13 0-16,9 7 0 0,-9-7 4 0,15 7 1 15,-4-4-7-15,4 2 4 0,2-2-5 0,0-1 1 16,2 2-1-16,1-2 2 0,1 2-1 0,-2-1-4 15,0 1 2-15,1-3 0 0,-1 2-1 0,-1 2 0 16,-2-2 0-16,2-1-3 0,-3 4 2 0,-1-1 5 16,-2 1-3-16,-1-2-3 0,-2 0 1 0,2 1-2 15,-2 0 2-15,-2 2-1 0,1-1 2 0,1 1 2 16,-6-1-3-16,-3-6 2 0,7 13 3 0,-4-6 0 16,-3-7 0-16,2 13 3 0,-2-13 0 0,-5 14 7 15,-1-6 0-15,2-1-3 0,-7 4 0 0,-1-4 1 16,-3-3 0-16,-4 5 1 0,-3-4-5 0,2 0 3 15,-4 2-4-15,-1 0-1 0,1 0-1 0,5-7-16 16,-7 5-10-16,7-4-7 0,0-1-17 0,4 5-15 0,0-5-18 16,1 0-16-16,14 0-23 0,-19-5-26 15,12 3-31-15,7 2-192 0,-15-7-395 0,15 7 175 16</inkml:trace>
          <inkml:trace contextRef="#ctx0" brushRef="#br0" timeOffset="73367.88">16608 2557 119 0,'13'14'193'0,"-13"-14"-11"0,3 11-17 0,-3-11-8 16,8 15-9-16,-8-4-9 0,4 0-7 0,-2 1-4 15,-1 1-8-15,4 0-10 0,-4 2-11 0,4-4-9 16,-4 3-8-16,1-5-6 0,-2 2-9 0,0-11-6 16,0 20-5-16,0-12-4 0,0-8-6 0,0 15-6 15,0-15 1-15,0 14-5 0,0-14-7 0,0 0 0 16,0 11-2-16,0-11 1 0,0 0-3 0,0 0 4 16,0 0-4-16,0 0-3 0,0 0-4 0,0 0-2 15,0 0 1-15,0 0-3 0,0 0-3 0,19-28-22 0,-5 16-5 16,-2-4-4-16,1-5-9 0,3 4-2 0,1-4-2 15,-1-4-4-15,4 6-2 0,5-10-4 16,-4 8 5-16,0 2-2 0,3 2 7 0,-7 2 1 16,0-3 12-16,-4 7 3 0,1-1 8 0,-1 2 6 0,-1 1 6 15,-3 2 4-15,1 2 6 0,-1 1-4 0,-9 4 2 16,17-4-4-16,-17 4 2 0,16-3 9 0,-16 3 2 16,14 8 7-16,-7-2 2 0,4 1 6 0,-3 4-4 15,3 3 5-15,-2 1 8 0,-2-3 4 0,4 6-5 16,-2-4 2-16,4 7-9 0,-1-1-2 0,-2-2 0 15,1 5-5-15,-1-3-4 0,-1 1 4 0,3-1-4 16,-4-4-9-16,-2 0-5 0,1-1-20 0,-1-2-22 16,-1 2-23-16,-1-2-27 0,1-6-33 0,-1 2-32 15,-1-1-47-15,-3-8-178 0,0 0-402 0,7 5 179 16</inkml:trace>
          <inkml:trace contextRef="#ctx0" brushRef="#br0" timeOffset="73660.89">17645 2178 80 0,'4'9'240'0,"6"2"-14"0,-1 4-7 0,2 1-10 0,-1 5-7 15,4 4-10-15,-2 3-10 0,6 4-8 0,-4 5-12 16,1-2-9-16,2 3-16 0,-4 1-12 0,-1 2-11 16,-4 0-11-16,1-1-8 0,-5-1-11 15,-1 3-7-15,-3 0-5 0,-1-3-9 0,-4 0-2 0,1-2-8 16,-8 1-4-16,0-5-16 0,-9 1-21 0,0 0-32 16,-10-4-39-16,-2 0-37 0,-1-3-47 0,-8-1-60 15,-1 0-230-15,-7-7-469 0,-2 2 208 16</inkml:trace>
          <inkml:trace contextRef="#ctx0" brushRef="#br0" timeOffset="75872.64">18985 2037 157 0,'8'-9'158'0,"-8"9"-16"0,3-9-5 0,-3 9-11 0,9-11-5 15,-9 11-4-15,3-9-6 0,-3 9-11 0,4-11-6 16,-4 11-5-16,8-11-2 0,-8 11-6 15,3-8-12-15,-3 8 3 0,6-8-8 0,-6 8-4 0,6-8-7 16,-6 8-7-16,0 0-6 0,0 0-5 0,5-9-2 16,-5 9-1-16,0 0-6 0,0 0-6 0,0 0 3 15,0 0-6-15,0 0-5 0,0 0 3 0,0 0-1 16,0 0 0-16,0 0 11 0,-7 35 9 0,-5-14 5 16,-3 11 15-16,-6 5 5 0,-3 2 0 0,-5 6 4 15,-15 15-3-15,3 3-4 0,-6 0-1 0,0-1-7 0,-3 4-6 16,-3 2 2-16,-2-6-2 0,1 6-4 0,0-7-2 15,8 7-4-15,-6-8-4 0,0 0-6 16,4-2-10-16,11-17-14 0,-10 14-22 0,-2-7-18 16,12-10-29-16,-12 12-20 0,13-16-26 0,0 0-24 0,3-5-29 15,5 0-41-15,-2-3-147 0,11-10-387 16,5-7 172-16</inkml:trace>
          <inkml:trace contextRef="#ctx0" brushRef="#br0" timeOffset="76662.54">19221 2491 159 0,'0'0'161'0,"0"0"-6"0,0 0-10 0,0 0-11 0,-15 40-6 0,9-27-4 16,3 0-10-16,-1 2-1 0,2 1-6 0,-4-2-9 15,5 3-5-15,-2-1-5 0,3-1-5 16,-2 3-3-16,4-3-8 0,1 1-2 0,-3-3-7 0,0-2-6 16,3 3-5-16,1-3-6 0,-1-3 3 0,-3-8-11 15,0 16-3-15,0-16-4 0,5 15-3 16,-4-10 0-16,-1-5-3 0,6 7 2 0,-6-7 6 16,0 0 3-16,0 0-2 0,8 6-3 0,-8-6-4 0,0 0-3 15,0 0-4-15,20-18 1 0,-11 11-1 16,0-2-12-16,3-5-8 0,-1 2-11 0,1-3-3 15,1-7-8-15,3 5-2 0,-1-4-6 0,0 1-1 0,2 1 1 16,-1 1-1-16,-1 0 5 0,-2 5 4 0,-1-1 1 16,0 2 2-16,2-4 2 0,-5 6-1 0,3-4 7 15,-1 3-1-15,-3 5 4 0,2-2 0 0,-2 2 7 16,-1 2 0-16,-7 4 5 0,9-13 3 0,-3 10-6 16,-6 3 0-16,11-7 1 0,-11 7 0 0,0 0 2 15,13 0 0-15,-13 0 0 0,9 9 5 0,-9-9 6 16,10 13 0-16,-7-5 0 0,2 3 6 0,1 3 2 15,-3-1 2-15,3 5-2 0,0-1 9 0,-6-1-5 16,1 4-2-16,1-4-1 0,1 2 0 0,-2 1-4 0,-1-1-1 16,2-3-1-16,1 3 1 0,-3-4-2 15,1 1-4-15,-1 0 0 0,2-4 0 0,-2 0-2 16,0-11-4-16,3 13-8 0,-3-13-17 0,0 12-17 0,0-12-27 16,0 13-17-16,0-13-23 0,0 0-24 0,0 0-37 15,0 0-200-15,0 0-391 0,0 0 173 0</inkml:trace>
          <inkml:trace contextRef="#ctx0" brushRef="#br0" timeOffset="77207.03">19818 2057 81 0,'0'0'183'0,"7"-9"-15"0,-7 9-15 15,9-7-18-15,-9 7-11 0,10-9-12 16,-2 5-4-16,2 2-8 0,-10 2-3 0,20-7-10 0,-11 7-2 16,7-3-3-16,-6 0-6 0,-10 3-9 15,23-1-1-15,-13-1-9 0,-10 2-7 0,18 0-1 0,-6 2-5 16,-12-2-7-16,15 5-3 0,-8-1-2 0,-7-4-1 16,12 7 1-16,-9 0 1 0,3 1 1 15,-1 1 5-15,-5-9-3 0,3 17 3 0,-3-7-1 0,0-10 1 16,-2 25 0-16,-1-14 2 0,-1-1 0 0,-2 4-5 15,3 1 1-15,-6-2-6 0,4 0 3 16,-1 0-1-16,-2 2-1 0,-1-1-4 0,1-2-3 0,-2 1 1 16,2 0-3-16,2-2-6 0,2 2 2 0,-2 0-4 15,0-6 3-15,6-7-4 0,-6 13-2 0,6-13-3 16,-5 13 2-16,5-13 0 0,-1 11 1 0,1-11 1 16,6 11 3-16,1-8-7 0,5 1 0 0,2 1 0 15,1-3 0-15,3 2-3 0,-2-1 2 0,6 0-6 16,2-3-8-16,-4 1-19 0,-1 1-16 0,8-4-25 15,-8 4-25-15,1-4-19 0,-1 4-36 0,0-2-34 0,-2 0-208 16,-1-3-421-16,-1-1 186 0</inkml:trace>
        </inkml:traceGroup>
        <inkml:traceGroup>
          <inkml:annotationXML>
            <emma:emma xmlns:emma="http://www.w3.org/2003/04/emma" version="1.0">
              <emma:interpretation id="{CCE168F6-6CC3-484D-9668-48FAE17E4DAF}" emma:medium="tactile" emma:mode="ink">
                <msink:context xmlns:msink="http://schemas.microsoft.com/ink/2010/main" type="inkWord" rotatedBoundingBox="22630,2768 24247,2720 24288,4104 22672,4152"/>
              </emma:interpretation>
            </emma:emma>
          </inkml:annotationXML>
          <inkml:trace contextRef="#ctx0" brushRef="#br0" timeOffset="78014.9">21555 2554 28 0,'15'3'206'0,"4"2"-7"0,8-3-16 0,1 3-6 0,-1-2-12 16,3 0-9-16,0-3-9 0,0 2-9 0,3-2-7 15,-2-1-10-15,-3 2-10 0,-1-1-8 0,-6 0-12 16,-2-1-8-16,2 1-10 0,-3 0-6 0,0 0-6 16,-8-1-9-16,-10 1-5 0,18 0-12 0,-18 0-15 15,15 0-18-15,-15 0-20 0,12 1-30 0,-12-1-33 16,0 0-32-16,11-5-28 0,-11 5-42 0,0 0-119 16,0 0-328-16,0-14 146 0</inkml:trace>
          <inkml:trace contextRef="#ctx0" brushRef="#br0" timeOffset="77755.51">21574 2331 183 0,'0'0'197'0,"0"0"-15"0,0 0-13 16,0 0-10-16,0 0-5 0,0 0-5 0,39-10-11 0,-22 6-10 15,0 4-6-15,3 0-8 0,5 0-7 0,1 0-12 16,-3 0-5-16,3 0-5 0,1-2-5 0,-2 4-4 16,0-2-10-16,-1 5-4 0,-4-5-5 0,6 0-4 15,-3 0-4-15,-7 2-6 0,5-2-1 0,4 4-6 16,-5-4-4-16,-1 0-2 0,-1 2-1 0,-2-2-3 15,-1-2-3-15,2 2-3 0,-17 0-1 0,19 2-2 16,-10-1-1-16,-9-1-4 0,12 3-3 0,-12-3-9 16,12 1-11-16,-12-1-12 0,0 0-22 0,0 0-17 15,0 0-21-15,0 0-21 0,0 0-22 0,0 0-26 16,0 0-32-16,0 0-163 0,-37 7-375 0,25-7 166 0</inkml:trace>
          <inkml:trace contextRef="#ctx0" brushRef="#br0" timeOffset="78813.77">22342 2545 71 0,'0'0'182'0,"0"0"-8"0,30 9-11 16,-13-9-2-16,-2 2-9 0,4-1-8 0,6-2-9 15,4 3-6-15,-1 1-9 0,3 0-6 0,11 1-7 16,0-4-7-16,-2 3-5 0,0 2-5 0,-7-4-6 16,4 2-5-16,-5-3-9 0,8 2-1 0,-9-2-5 0,-4 0-6 15,0 5-4-15,1-6-6 0,-1-3-4 0,-4 4-3 16,-6 4 0-16,9-4-8 0,-10 0-2 16,-1-4-5-16,-1 4-2 0,-14 0 0 0,19 0-10 15,-10 0-13-15,-9 0-17 0,16-2-24 0,-16 2-25 0,9-4-36 16,-9 4-37-16,0 0-41 0,8-5-37 0,-8 5-116 15,0 0-359-15,0 0 160 0</inkml:trace>
          <inkml:trace contextRef="#ctx0" brushRef="#br0" timeOffset="78416.03">22844 1819 37 0,'3'-8'214'16,"-3"8"-12"-16,0 0-11 0,0 0-10 0,5-8-9 16,-5 8-14-16,0 0-13 0,0 0-21 0,0 0-13 15,0 0-12-15,0 0-13 0,0 0-4 0,0 0-4 16,0 0 1-16,0 0-5 0,0 0 1 0,-22 32-2 15,15-17 6-15,4 0-5 0,-3 1 0 0,0 1-2 16,1 1-2-16,2 5-6 0,2 2-6 0,-4-1 2 16,5-2-5-16,0 0 2 0,-4 3-7 0,8-3-5 0,-4-2-6 15,2 2-1-15,1 2-4 0,0-7-5 16,-3 1-1-16,7 5-2 0,1-3-2 0,-4-1-20 16,1-3-26-16,-2-1-26 0,1-2-31 0,2 0-35 15,-4-2-39-15,-1-4-39 0,4 4-234 0,-5-11-461 0,2 13 205 16</inkml:trace>
          <inkml:trace contextRef="#ctx0" brushRef="#br0" timeOffset="79538.11">22594 2858 68 0,'0'0'224'0,"0"0"-14"0,0 0-16 0,29-17-13 0,-19 13-11 15,-2 0-12-15,1-2-10 0,-9 6-12 0,26-11-9 16,-12 6-17-16,4 1-7 0,-5-1-10 0,5-3-11 16,-4 2-8-16,0 2-9 0,1 0-7 0,-1 2-5 15,4-2-4-15,-12 1-4 0,-6 3-7 16,15-4-5-16,-15 4-3 0,13 0-4 0,-13 0-3 0,13 0-3 16,-13 0-3-16,0 0-4 0,14 5 1 0,-14-5-4 15,10 7 0-15,-10-7 0 0,5 9 1 0,-5-9-2 16,-2 17-2-16,2-17 2 0,-3 18-4 0,0-7 5 15,0 2-4-15,-1 2 3 0,-2 1-3 0,-3-3 3 16,-2 5-2-16,1 1 3 0,-6-2-6 0,2 2 6 16,-1-3-4-16,-1 5 3 0,-2-3-2 0,5-4-4 15,-4-2 6-15,4 0-2 0,-1-1-2 0,-1 1-2 16,1 0 1-16,-3-3 0 0,2 1 2 0,0-1-4 16,2-2 2-16,1-1 1 0,0-1-2 0,0 1 0 15,2-2 1-15,-1-1 1 0,11-3-2 0,-13 7 4 0,5-7 2 16,8 0-5-16,0 0 2 0,-13 5-1 15,13-5 1-15,0 0 1 0,0 0-2 0,0 0-2 16,-8-12-1-16,8 12 0 0,0 0-5 0,0 0-5 0,15-21-1 16,-7 18-2-16,1-7-5 0,0 5 2 15,-2 0 3-15,4 3-1 0,-1-4 4 0,6 1 1 0,-7 1-2 16,-9 4 2-16,21-4-2 0,-10 3 1 0,-1 1 0 16,-10 0 1-16,24 0 1 0,-12 0-2 0,-12 0 3 15,19 1-1-15,-8 3 3 0,1-2-2 0,0 2-1 16,1 1 4-16,-1 0 1 0,1 0 3 0,-2 0 7 15,2 2 1-15,4 0 3 0,-4 1 7 0,2-2 9 16,-2 1 2-16,1 0 8 0,1-2 8 0,4 1 0 16,1-4 5-16,-3 2-1 0,3-3 2 0,-1 3 2 15,2-2-7-15,0-1-5 0,-2-1 0 0,1-1-5 16,-4 1-3-16,2-2-3 0,0 2-2 0,-5-4-13 16,2 3-26-16,-6-3-33 0,-9 4-47 0,18-6-48 15,-10 3-70-15,-8 3-281 0,10-11-528 0,-10 11 234 16</inkml:trace>
        </inkml:traceGroup>
        <inkml:traceGroup>
          <inkml:annotationXML>
            <emma:emma xmlns:emma="http://www.w3.org/2003/04/emma" version="1.0">
              <emma:interpretation id="{B17F4698-ED92-404D-8C90-AFBFF461977F}" emma:medium="tactile" emma:mode="ink">
                <msink:context xmlns:msink="http://schemas.microsoft.com/ink/2010/main" type="inkWord" rotatedBoundingBox="24774,2405 26906,2341 26943,3557 24811,3620"/>
              </emma:interpretation>
            </emma:emma>
          </inkml:annotationXML>
          <inkml:trace contextRef="#ctx0" brushRef="#br0" timeOffset="83544.69">24077 2017 92 0,'0'0'184'16,"7"-9"-4"-16,-7 9-17 0,0 0-4 0,0 0-6 15,0 0-13-15,0 0-1 0,0 0-10 0,0 0-7 0,0 0-4 16,0 0-4-16,0 0-13 0,0 0-7 16,0 0-11-16,0 0-7 0,0 0-11 0,0 0-4 15,0 0-4-15,-24-8-4 0,24 8-7 0,0 0 1 0,-25 12-2 16,16-8 2-16,-7 3-7 0,2 1 2 0,-1 2 0 16,-5 1-4-16,2 0 1 0,-2 3-5 0,-1-1-3 15,2 4 0-15,0 1-6 0,-1 2 0 0,1-3-3 16,-1 5 1-16,4-1-3 0,-3 3 0 0,4-2-1 15,4 2-1-15,2 0-3 0,-1 1 0 0,2-1-3 16,3 4 6-16,2-7-5 0,0 3-3 0,9 0 0 16,-4-4 1-16,3 3-4 0,-1-2 5 0,7 1-1 15,2-2-2-15,2-3 0 0,6 1 1 0,-2-4-9 16,1-1-3-16,2 0-16 0,2 0-7 0,1-3-12 0,1-4-14 16,-1 4-19-16,5-5-23 0,-5 1-20 15,5-2-25-15,-3-3-24 0,1-1-42 0,-2 2-161 16,-2-4-395-16,1 1 175 0</inkml:trace>
          <inkml:trace contextRef="#ctx0" brushRef="#br0" timeOffset="84061.69">23725 2385 170 0,'0'0'206'0,"0"0"-18"16,0 0-17-16,0 0-14 0,0 0-8 0,0 0-16 15,28-13-4-15,-17 14-8 0,4-2-8 0,1 2-10 16,3-1-11-16,5 0-8 0,3-3-11 0,4 5-1 16,-4-2-12-16,5 1-3 0,-4-1-12 0,5 3-12 15,-8-6-18-15,5 6-18 0,-14-2-24 0,10-1-18 16,-5 2-35-16,1-4-16 0,-3 4-31 0,-2-2-173 15,-4-2-323-15,2-2 144 0</inkml:trace>
          <inkml:trace contextRef="#ctx0" brushRef="#br0" timeOffset="84997.15">24626 2069 19 0,'0'-11'217'0,"0"11"-18"16,3-23-21-16,0 14-16 0,1 0-17 0,5-2-13 16,0 1-14-16,4 0-10 0,1 3-10 0,11-3-10 15,-1 2-9-15,4 0-2 0,-2 2-8 0,4 2-5 16,-2 0-10-16,2 3 0 0,0-4-6 0,1 5-2 15,-1 0-2-15,-2-2-5 0,-1-1-2 0,-11 6-2 16,4-1-3-16,-5 2-1 0,-2-4-4 0,-5 1-6 0,-8-1-1 16,19 5-2-16,-10-2-5 0,-9-3 2 15,7 8-1-15,-1 0 2 0,-6-8 4 0,0 15-1 16,0-15 4-16,-13 18 5 0,7-7-3 0,-5 0-3 0,0-1 4 16,-3 4-5-16,1-5-1 0,-4 4-2 0,1-3-2 15,-3 4-2-15,-4-2-1 0,7-3 1 0,-1 1-3 16,2 2-2-16,-5 0 0 0,5-1-1 0,-2-1-1 15,4 1-1-15,-2 2 2 0,0-2-4 0,3 0 2 16,-1-1-2-16,4 4 1 0,-2-3-1 0,8-4 2 16,-3 7-6-16,-1-6 0 0,4 3-1 0,0 1 1 15,3 2 3-15,0 0-3 0,6-3-3 0,-5 0 4 16,8 2 0-16,-3-3 1 0,8 0-1 0,-4 1-1 16,2-1 1-16,4 0 2 0,-2 1-3 0,2-5-2 15,7 4 3-15,2-1-1 0,-3-2-1 0,2 1 1 16,2-4 0-16,-1 4 0 0,-1-7 1 0,1 5-5 15,-5-3 0-15,-4-2-4 0,9 3-4 0,-5-1-5 16,-4-2-4-16,0 2-10 0,1-2-8 0,-1-1-14 16,-7 0-13-16,5 3-16 0,-4-2-19 0,-10-1-19 15,19-8-36-15,-19 8-174 0,9-1-357 0,-9 1 158 16</inkml:trace>
          <inkml:trace contextRef="#ctx0" brushRef="#br0" timeOffset="84478.03">24726 2107 18 0,'0'0'269'0,"0"0"-27"0,0 0-24 16,0 0-25-16,0 0-24 0,0 0-14 0,0 0-6 0,0 0-14 16,0 0-6-16,-20 28-6 0,20-18 2 0,-3 1-10 15,0 2-7-15,0 5-3 0,-1 0-7 0,2 6-3 16,-2-3-3-16,4 5-10 0,-3 1-7 0,0-2-8 16,3-1-8-16,0-3-1 0,0 2-8 0,0-4 0 15,0-2-7-15,-3 1-4 0,3 5-6 0,3-7 2 16,-3 0-11-16,0-1-9 0,0 0-14 0,0-4-18 15,0 0-12-15,0-11-21 0,0 18-19 0,0-18-14 16,0 13-12-16,3-6-22 0,-3-7-16 0,0 0-23 16,0 15-12-16,0-15-40 0,0 0-133 0,0 0-370 0,0 0 165 15</inkml:trace>
          <inkml:trace contextRef="#ctx0" brushRef="#br0" timeOffset="85549.28">25231 1504 28 0,'0'0'236'0,"0"0"-19"0,0 0-19 0,0 0-22 0,0 0-14 15,0 0-15-15,0 0-6 0,0 0 1 0,0 0-9 16,42 9-5-16,-24-4-6 0,1-3-2 15,10 0-8-15,-4 1-9 0,-1 3-3 0,4-1-9 0,-1-3-6 16,4 2-4-16,-4-2-7 0,2 0-4 16,0 1-3-16,0-3-10 0,-5 2-3 0,4-2-7 15,-6 4-3-15,-2-3-3 0,2-1-6 0,-6 3-5 0,4-3 1 16,-7 1-8-16,1-1-7 0,-14 0-12 0,22-1-15 16,-22 1-21-16,13-3-16 0,-13 3-24 0,12-1-23 15,-12 1-27-15,0 0-37 0,0 0-29 0,0 0-26 16,0 0-149-16,0 0-393 0,0 0 175 0</inkml:trace>
          <inkml:trace contextRef="#ctx0" brushRef="#br0" timeOffset="85779.78">25556 1423 186 0,'-3'11'205'16,"-1"3"-11"-16,1 3-14 0,0 1-15 0,0 10-9 15,-5-3-11-15,6 12-13 0,-1-1-11 0,0 3-13 0,0 2-7 16,-2-2-10-16,2 2-12 0,0-6-26 16,0 4-44-16,0 0-51 0,0-1-64 0,-1 0-191 15,4-10-320-15,-9 9 141 0</inkml:trace>
        </inkml:traceGroup>
      </inkml:traceGroup>
      <inkml:traceGroup>
        <inkml:annotationXML>
          <emma:emma xmlns:emma="http://www.w3.org/2003/04/emma" version="1.0">
            <emma:interpretation id="{2006501A-427F-4D97-83C6-9079D0DED7B3}" emma:medium="tactile" emma:mode="ink">
              <msink:context xmlns:msink="http://schemas.microsoft.com/ink/2010/main" type="line" rotatedBoundingBox="10689,4294 12885,4350 12874,4790 10678,4735"/>
            </emma:interpretation>
          </emma:emma>
        </inkml:annotationXML>
        <inkml:traceGroup>
          <inkml:annotationXML>
            <emma:emma xmlns:emma="http://www.w3.org/2003/04/emma" version="1.0">
              <emma:interpretation id="{9FC41036-5F84-4A32-A7F6-80E7A7ECFD91}" emma:medium="tactile" emma:mode="ink">
                <msink:context xmlns:msink="http://schemas.microsoft.com/ink/2010/main" type="inkWord" rotatedBoundingBox="10689,4294 12885,4350 12874,4790 10678,4735"/>
              </emma:interpretation>
            </emma:emma>
          </inkml:annotationXML>
          <inkml:trace contextRef="#ctx0" brushRef="#br0" timeOffset="52446.9">9602 3556 149 0,'0'0'231'16,"0"0"-20"-16,0 0-22 0,0 0-21 0,0 0-16 15,0 0-18-15,0 0-15 0,0 0-11 0,0 0-4 16,0 0-7-16,0 0-6 0,0 0 0 0,0 0-1 15,0 0-5-15,0 0-4 0,0 23-4 0,4-15 0 16,-4-8-6-16,0 17-4 0,1-6-5 0,1-1-8 16,-2 1 0-16,-2 3-7 0,2-14-1 0,-1 25-8 15,1-12 1-15,0 4-6 0,-3-5-1 0,0 0-2 16,2-2-4-16,1 2 0 0,0-12-5 0,-8 18-4 16,7-11 2-16,1-7-1 0,-3 11-1 0,3-11-2 0,-2 11 1 15,2-11-3-15,0 0-2 0,-4 11 1 0,4-11-1 16,0 0 3-16,0 0-2 0,0 0 0 15,0 0-1-15,0 0-4 0,0 0-1 0,0 0 0 0,0 0-6 16,0 0-2-16,7-33-6 0,1 16-8 0,-1 5-6 16,0-1-6-16,8-12-4 0,-1 4-6 15,1 0 2-15,0-2-5 0,1-1 0 0,3 2 10 0,-2 1 1 16,2-1 2-16,1 3 6 0,-1-3-3 0,0 8 4 16,4-1 5-16,-4 2 4 0,-5 4 4 0,3-2 3 15,-3 0 2-15,1 3 5 0,-6 2 2 0,0 0-4 0,0-2 5 16,-9 8-5-16,18-4-1 0,-12 1 3 15,-6 3 0-15,14 0 1 0,-14 0 0 0,0 0 3 16,18 11 2-16,-10-5-1 0,-2 7 4 0,-2-4 1 0,2 4 6 16,-1-4-2-16,-1 6 2 0,-1-3 1 15,0 5 0-15,0 0-1 0,-1 0 1 0,1 4-3 16,-2-5 0-16,-2-1 1 0,-2 1-4 0,3 2 0 0,0-3 2 16,-5 1-4-16,4-3-1 0,1 4 3 0,-3-3-10 15,1 0-11-15,2 0-18 0,-4-3-18 0,2-4-21 16,2-7-20-16,-3 19-26 0,3-11-29 0,0-8-30 15,0 0-59-15,0 14-120 0,0-14-378 0,0 0 168 16</inkml:trace>
          <inkml:trace contextRef="#ctx0" brushRef="#br0" timeOffset="52732.9">10286 3652 180 0,'11'-2'225'0,"-11"2"-14"0,14-6-10 0,-14 6-22 16,20-3-5-16,-8 2-10 0,3 0-9 0,0-5-14 15,2 5-11-15,4 0-7 0,-1-4-11 0,7 4-11 16,-2 1-9-16,3-4-8 0,5 3-7 0,-3 0-9 0,0 1-3 16,0-4-9-16,-2 2-6 0,-1 2-3 0,0 2-5 15,-7-2-5-15,1 0-3 0,-3 4-4 0,2-4-4 16,-5 1-2-16,-2-1-1 0,-1 2-8 0,0-2-2 15,-12 0-15-15,15 7-9 0,-15-7-12 0,15 3-12 16,-15-3-11-16,9 4-8 0,-9-4-19 0,0 0-22 16,0 0-15-16,0 0-30 0,0 0-42 0,0 0-170 15,0 0-380-15,0 0 168 0</inkml:trace>
          <inkml:trace contextRef="#ctx0" brushRef="#br0" timeOffset="53100.66">10799 3409 166 0,'0'0'245'0,"0"0"-17"0,0 0-20 0,0 0-23 0,-6-10-21 16,6 10-13-16,0 0-15 0,0 0-18 0,0 0-16 15,0 0-10-15,0 0-9 0,0 0-7 0,0 0-10 16,0 0-4-16,0 0-7 0,0 0-6 0,0 0-2 15,0 0-5-15,9 35-2 0,-4-25-4 0,-2-2-4 16,3 3 4-16,-2-2 2 0,-3 1-5 0,5-2 0 16,-3 2-5-16,3-1-1 0,0 0 4 0,0 8-8 15,-4-10 2-15,4 7-5 0,-3-3 1 0,0-4-3 16,1 3 0-16,-1-3-1 0,0 4-1 0,-3-11-1 16,3 17 1-16,-3-10-2 0,0-7 1 0,0 17-1 0,0-17 0 15,-3 19 1-15,-3-10 1 0,0 2-4 0,-4 0-2 16,1 1 0-16,-5 0-1 0,1-4-16 0,0 4-13 15,1 1-14-15,-2-4-16 0,2 3-19 0,-1-2-18 16,-1-2-16-16,6 0-14 0,-3-5-22 0,5 4-31 16,6-7-27-16,-10 5-126 0,10-5-349 15,0 0 154-15</inkml:trace>
          <inkml:trace contextRef="#ctx0" brushRef="#br0" timeOffset="53500.6">11112 3622 191 0,'0'0'186'15,"2"17"-21"-15,-2-17-15 0,0 0-12 0,-2 18-8 16,2-11-12-16,0-7-11 0,0 14-11 0,0-14-6 0,3 16-1 16,0-7-2-16,-1-2-6 0,2 3-5 0,-4-10-5 15,5 14-5-15,-1-7-4 0,2 0 0 0,-6-7 6 16,12 10-1-16,-3-7-1 0,-2 2 1 0,4-2-2 15,-1-1-7-15,7-1-4 0,-17-1-3 0,22-1-8 16,-10-1-4-16,3 0-3 0,-2-4-2 16,4 3-1-16,-10-3-4 0,2 1-5 0,2-1-1 0,-2-1-5 15,-2-3-2-15,1 2 5 0,-3-2-4 0,0 2-4 16,-2-2 1-16,1-1-4 0,-4 11 2 0,0-20-3 16,0 20-1-16,-7-21-4 0,0 7 1 0,1 7-4 15,-6-4 1-15,0 5-1 0,-2-1 1 0,-1 3-3 16,0-3 3-16,-2 6-1 0,2-4 2 0,-2 4-2 15,2-1 0-15,-1 2-5 0,2 0 1 0,-2 2-6 16,4-1-15-16,12-1-5 0,-22 8-6 0,14-6-13 16,1 4-17-16,-1 1-7 0,8-7-13 0,-9 11-18 15,6-6-18-15,3-5-6 0,0 0-26 0,0 0-37 0,0 0-113 16,14 16-328-16,-5-14 147 0</inkml:trace>
          <inkml:trace contextRef="#ctx0" brushRef="#br0" timeOffset="53836.88">11391 3619 101 0,'0'0'194'0,"0"0"-8"0,9 2-6 0,-9-2-9 0,8 8-8 15,-4-1-10-15,-4-7-5 0,11 10-3 0,-9 1-7 16,4-1-10-16,3 0-2 0,-3-2-13 0,2 5-5 0,1-5-5 16,-2 3-6-16,2-1-5 0,3-1-5 15,-3 2-6-15,2-6-5 0,-3 4-3 0,4 1-2 16,0-5 2-16,0-5-4 0,3 3-9 0,-3-1 1 15,3-4-8-15,0 2-6 0,3-3-4 0,-2-1-4 16,4-1-4-16,-2-3-2 0,-4 4-1 0,3-4-1 16,-2-2-4-16,-2 2-2 0,-1-4-6 0,-3-2 6 15,1-1-6-15,-7 1-6 0,3-3 1 0,-7 3-7 0,-4-3-12 16,-2-7 0-16,-5 4-6 0,-3 4 2 0,-4-3-1 16,-2 7 1-16,-3-5-1 0,-4 8 2 0,-1 6-3 15,0 1-1-15,-12-1-1 0,11 6-5 0,-1-2-9 16,0 5-10-16,4-1-14 0,-3 4-15 0,3 2-11 15,2-2-12-15,1 4-23 0,3-1-23 0,5 0-25 16,4-4-28-16,-2 3-212 0,4 0-432 0,4-4 191 16</inkml:trace>
        </inkml:traceGroup>
      </inkml:traceGroup>
    </inkml:traceGroup>
    <inkml:traceGroup>
      <inkml:annotationXML>
        <emma:emma xmlns:emma="http://www.w3.org/2003/04/emma" version="1.0">
          <emma:interpretation id="{4F0AFDEE-4C95-491E-ABD6-C5E80E600819}" emma:medium="tactile" emma:mode="ink">
            <msink:context xmlns:msink="http://schemas.microsoft.com/ink/2010/main" type="paragraph" rotatedBoundingBox="10604,5742 23936,4814 24032,6184 10699,711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9ACA720-7942-4BC6-BBC8-95743A9ED484}" emma:medium="tactile" emma:mode="ink">
              <msink:context xmlns:msink="http://schemas.microsoft.com/ink/2010/main" type="line" rotatedBoundingBox="10604,5742 23936,4814 24032,6184 10699,7111"/>
            </emma:interpretation>
          </emma:emma>
        </inkml:annotationXML>
        <inkml:traceGroup>
          <inkml:annotationXML>
            <emma:emma xmlns:emma="http://www.w3.org/2003/04/emma" version="1.0">
              <emma:interpretation id="{CC7EF2F9-2D62-4206-BAAD-95B2CEE41F4B}" emma:medium="tactile" emma:mode="ink">
                <msink:context xmlns:msink="http://schemas.microsoft.com/ink/2010/main" type="inkWord" rotatedBoundingBox="10616,5914 12036,5815 12100,6738 10680,6837"/>
              </emma:interpretation>
            </emma:emma>
          </inkml:annotationXML>
          <inkml:trace contextRef="#ctx0" brushRef="#br0" timeOffset="95941.36">9560 5188 137 0,'-18'-2'172'0,"18"2"-8"0,0 0-14 16,0 0-7-16,0 0-10 0,0 0-6 0,0 0-7 16,0 0-8-16,0 0-5 0,0 0-11 0,0 0-3 0,0 0-9 15,0 0-5-15,0 0-10 0,-9-6-6 0,9 6-10 16,0 0-1-16,0 0-7 0,0 0-3 15,0 0-10-15,0 0 1 0,0 0-5 0,0 0-2 16,0 0-4-16,0 0-1 0,0 0-3 0,0 0 2 16,42 3-1-16,-29-6 1 0,5 3 0 0,3-2-3 0,4 0-3 15,2 1 3-15,1-3-7 0,5 0 8 0,6-2 1 16,3 2 1-16,1-2-5 0,-3 0-3 0,1 1-1 16,-3 3-1-16,-5-3 2 0,7 2-2 0,-11 2-5 15,-1-2 2-15,2 0-2 0,-2 2 1 0,-1-2 0 16,-6 3-3-16,4-4 0 0,-5 5-6 0,-1-1-1 15,-3 3-6-15,2-3-3 0,-3 3-4 0,-1-2 2 16,-14-1-9-16,25 2 0 0,-13-1-4 0,-3 2 2 16,-9-3-2-16,16 1 1 0,-16-1-3 0,14 3-1 15,-14-3-1-15,7 3-2 0,-7-3-1 0,0 0-1 16,9 4 3-16,-9-4-2 0,0 0 1 0,8 5-3 16,-8-5-4-16,0 0 2 0,0 0-1 0,0 0-1 15,6 7 1-15,-6-7-9 0,0 0-11 0,0 0-9 0,0 0-10 16,0 0-6-16,-20 13-10 0,20-13-26 15,-13 4-81-15,13-4-217 0,-15 0 97 0</inkml:trace>
          <inkml:trace contextRef="#ctx0" brushRef="#br0" timeOffset="95087.33">9572 5068 27 0,'0'0'60'0,"0"0"5"0,0 0-5 0,0 0 1 15,0 0-13-15,0 0-3 0,0 0 1 0,0 0-10 0,0 0 4 16,0 0-17-16,0 0-2 0,0 0-6 0,0 0-8 15,0 0-7-15,0 0 1 0,0 0-18 0,0 0-23 16,0 0-43-16,0 0-91 0,0 0 41 16</inkml:trace>
          <inkml:trace contextRef="#ctx0" brushRef="#br0" timeOffset="96371.62">9602 5372 152 0,'0'0'161'0,"0"0"-10"0,0 0-19 15,0 0-10-15,0 0 1 0,0 0-4 0,0 0-3 16,0 0-6-16,0 0-7 0,47-5-8 0,-30 5-4 15,-2 0 0-15,2-2-6 0,6 4 0 0,1-2-4 16,0-3-4-16,5 3-6 0,0-3-5 0,-2 2-2 16,1-3-5-16,-1 4-3 0,3 0-6 15,1-2-7-15,-3 2-2 0,-1 0-7 0,0-1-2 0,1-2-4 16,-1 3 1-16,-5 0-6 0,1 0-1 0,-4 0 0 0,1 3-5 16,-2-3 2-16,-2 0-5 0,3 1-3 15,-5 2 1-15,-2 0 4 0,0-3-8 0,1 1-3 0,-13-1 2 16,21 3-7-16,-11 0-5 0,-10-3-3 0,17 3-2 15,-8-1-6-15,1 0-8 0,-10-2-7 0,17 1-5 16,-10 0-4-16,-7-1-3 0,16 4-8 0,-16-4-7 16,14 1-14-16,-14-1-7 0,12 4-13 0,-12-4-16 15,13-4-18-15,-13 4-31 0,0 0-125 0,11-6-304 16,-11 6 134-16</inkml:trace>
          <inkml:trace contextRef="#ctx0" brushRef="#br0" timeOffset="97110.19">10244 4938 104 0,'0'0'157'0,"0"0"-13"0,0 0-7 16,0 0-4-16,0 0-10 0,0 0-4 0,0 0-6 0,0 0-14 16,0 0-4-16,0 0-11 0,0 0-9 0,0 0-11 15,0 0-2-15,0 0-6 0,0 0-7 0,0 0 2 16,0 0-5-16,0 0-1 0,0 0 3 0,0 0 0 16,0 0 0-16,0 0 4 0,21 27 0 0,-10-22-3 15,-2 1 1-15,4 1-2 0,0-2-4 0,5 1-2 16,-4 1-1-16,5 0 3 0,-2 0-4 0,6 3-1 15,3-5-2-15,-4 3 7 0,3-1-12 0,2 0 0 16,-4 1-5-16,1-1 0 0,-5 0-3 0,6-1-5 16,-7 1 0-16,6 0-2 0,-5-3-1 0,-2 1 2 15,1 2-3-15,-3-1-4 0,3 3-2 0,-5-4 3 16,-1-1-4-16,-2 6 0 0,1-7 0 0,1 4-3 16,-3-3-3-16,1-1 3 0,-2 5-3 0,1-2 1 15,-2-3 0-15,-7-3 3 0,16 8-1 0,-7-5-2 16,-3 1 8-16,3-1-8 0,-9-3 1 0,18 7-2 15,-10-4 1-15,2 0-1 0,-10-3 3 0,13 4-5 16,-5-3 1-16,-8-1 2 0,13 5 0 0,-13-5 1 16,9 1-3-16,-9-1-1 0,0 0 5 0,12 8-1 0,-12-8-4 15,0 0 5-15,0 0 4 0,0 0 2 0,0 0-1 16,0 0 3-16,9 1-5 0,-9-1 1 0,0 0-2 16,0 0 2-16,0 0-3 0,0 0-1 0,-27 26-1 15,12-15 0-15,0-2 0 0,-5 8 3 0,-6-1-3 16,-7 9-1-16,2-1 1 0,-3 4 3 0,-2-3-10 15,-3 3-13-15,-4 3-15 0,1 0-13 0,2-5-19 16,1 10-9-16,-3-3-13 0,5 4-21 0,-2-1-18 16,7 3-19-16,-4-5-10 0,3 0-18 0,2 2-161 15,1-5-359-15,0-5 160 0</inkml:trace>
        </inkml:traceGroup>
        <inkml:traceGroup>
          <inkml:annotationXML>
            <emma:emma xmlns:emma="http://www.w3.org/2003/04/emma" version="1.0">
              <emma:interpretation id="{0B565011-B0B2-454A-BBE7-027E0DD93483}" emma:medium="tactile" emma:mode="ink">
                <msink:context xmlns:msink="http://schemas.microsoft.com/ink/2010/main" type="inkWord" rotatedBoundingBox="12946,5579 18042,5224 18137,6594 13042,6948"/>
              </emma:interpretation>
            </emma:emma>
          </inkml:annotationXML>
          <inkml:trace contextRef="#ctx0" brushRef="#br0" timeOffset="99353.84">11897 5332 11 0,'0'0'180'0,"0"0"-15"0,0 0-9 15,0 0-2-15,0 0-9 0,0 0-13 0,0 0 3 16,40-4-6-16,-22 1-6 0,1 0-8 0,8-1-8 16,2 1-5-16,-3-4-5 0,6 2-4 0,6-1-6 15,3 6-4-15,-3-7-8 0,3 3-2 0,-13 2-6 16,14 0-7-16,-11-1-4 0,2-1-2 0,-2 0-10 16,-2 2 2-16,-1 2-8 0,3-3-2 0,1 3-3 15,-6 0-4-15,1 0-5 0,-3 0-1 0,-4 0-2 0,2 0-6 16,-4 0-11-16,1 0-11 0,-1 0-7 15,0 0-11-15,-2 0-15 0,-4 0-8 0,0 3-10 16,-12-3-11-16,21 2-12 0,-12-2-18 0,-9 0-14 16,14 2-24-16,-14-2-37 0,0 0-135 0,11 2-333 0,-11-2 149 15</inkml:trace>
          <inkml:trace contextRef="#ctx0" brushRef="#br0" timeOffset="100010.51">12159 5594 111 0,'0'0'206'16,"0"0"-14"-16,0 0-12 0,0 0-7 0,0 0-15 15,0 0-12-15,42-11-9 0,-33 8-21 0,9-5 3 16,-3 2-12-16,3 2-7 0,1-3-6 0,0 0-7 16,7 0-5-16,-4-1-4 0,2 1-9 0,-8-1-6 15,-1 3-1-15,3 1-11 0,0 1-1 0,-3-1-2 16,-2 2-7-16,-4-3-5 0,2 3-7 0,-11 2 3 16,19-4-9-16,-19 4-1 0,14 2-5 0,-14-2-1 15,9 5-1-15,-9-5-1 0,7 11 0 0,-2-7-5 0,-5-4 2 16,1 16 0-16,-1-3 0 0,0-13-3 15,-7 27 0-15,-1-11 1 0,-4 3 0 0,3 1-1 0,-7 3-3 16,1-1-3-16,-1-1-1 0,-4 0 4 0,-7 7-1 16,0-1 1-16,4-6-2 0,-6 5 1 0,-1-1 2 15,7-6-2-15,-1-1-1 0,1 2 1 0,-1-3-1 16,-1 1 1-16,1-3-4 0,-1 1 7 0,4-4-5 16,3-2-1-16,0-1 1 0,3-4-1 0,2 5 0 15,4-6 5-15,-3 0-2 0,2-1 0 0,10-3 0 16,-17 3 2-16,17-3-6 0,-12-2 3 0,12 2 0 15,0 0-3-15,-3-14-3 0,3 14 3 0,0 0-4 16,17-29-2-16,-7 18 2 0,1-1-1 0,0 0 0 16,4-2 1-16,-1 4-1 0,2-1 4 0,-1 0-4 0,5-4 1 15,2 4 2-15,-6 2 5 0,1-1-2 0,1-1 4 16,1 5-4-16,-3-1 3 0,4 0-5 16,-1 3 5-16,1-2-1 0,-1 4-1 0,-1 0-2 15,-2 0 1-15,2 4 3 0,2-2-3 0,-1 0 2 0,0 2-3 16,-2-2 0-16,-1 1 5 0,2 0-5 15,-2 3 3-15,1-2-1 0,-1-1 2 0,-2-1-4 16,-4 2 0-16,6-1-1 0,-4-1-1 0,-12 0-11 0,21 3-10 16,-12-1-14-16,-9-2-17 0,20 2-13 0,-10-1-20 15,-10-1-17-15,18 2-24 0,-8-2-28 0,-10 0-46 16,17-2-130-16,-4-1-360 0,2-3 159 0</inkml:trace>
          <inkml:trace contextRef="#ctx0" brushRef="#br0" timeOffset="98988.7">12440 4623 106 0,'0'0'187'15,"0"0"-13"-15,0 0-12 0,0 0-7 0,0 0-10 0,1-11-7 16,-1 11-9-16,0 0-5 0,0 0-15 0,0 0-9 15,0 0-5-15,0 0-10 0,0 0-10 16,0 0-10-16,0 0-4 0,0 0-4 0,0 0 1 16,0 0-5-16,0 0 4 0,0 0 4 0,11 29-3 15,-8-24-3-15,-3-5-4 0,3 16 4 0,0-4-1 16,-3-12-5-16,0 20-5 0,4-9-6 0,-3-1-1 0,4-4-2 16,-2 9-4-16,-3-4-2 0,1 3-4 0,4-3-1 15,-4 0-5-15,4 0 2 0,-4-1-6 0,1 0 3 16,2-1-3-16,-4 3 1 0,2-1-2 0,1 1-3 15,-2 3-5-15,1 0-10 0,1 0-9 0,-3-1-16 16,-3 3-14-16,1-2-12 0,1 2-36 0,-5 1-6 16,1-1-19-16,-2 7-24 0,1-10-22 0,-2 3-50 15,0-5-114-15,-1 3-353 0,0-4 156 0</inkml:trace>
          <inkml:trace contextRef="#ctx0" brushRef="#br0" timeOffset="100585.8">13375 5116 102 0,'0'0'213'0,"0"0"-26"16,3-7-16-16,-3 7-20 0,0 0-10 16,0 0-6-16,0 0-13 0,0 0-10 0,6 27 6 0,-6-27-9 15,0 22-6-15,0-11-5 0,3 2-3 0,-6 3-9 16,3 0-2-16,-2 1-4 0,2 0-6 0,-1 1-10 16,-2-5-3-16,1 5-6 0,1-4-3 15,-1 1-7-15,-1-2-6 0,0 4-3 0,0-6-1 0,0 1-2 16,2-1-4-16,-2-2-3 0,3-9-2 0,-3 17-5 15,3-17-4-15,-5 11-8 0,5-11-1 0,0 11-8 16,0-11 6-16,0 0-2 0,-1 11 5 0,1-11-3 16,0 0-11-16,0 0-1 0,0 0 0 0,0 0-7 15,0 0-9-15,16-27-7 0,-7 15-3 0,0-2-8 16,6-3-5-16,2-2-4 0,-4-2 1 0,2 3 3 16,3-2 4-16,-3 3-2 0,3-1 8 0,-8 2 2 15,3 4 9-15,4-1 2 0,-1-3 2 0,1 5 11 16,-4 1 6-16,-3-2 4 0,4 3 5 0,-2 0 12 15,1 2 8-15,-1 0 3 0,-3 1-3 0,2-2 4 16,-11 8 2-16,16-4-6 0,-7 3 4 0,-9 1-3 16,15 1 0-16,-15-1 6 0,18 7 11 0,-14-2 1 15,7 1 1-15,-5 2-1 0,0-2-1 0,-2 5-5 0,2-2 0 16,1 2-6-16,-2 3-1 0,1 0-4 0,-2-2 2 16,-2-3-3-16,1 5-2 0,1 0-4 0,-4-5 0 15,2 2-1-15,-2-11-4 0,0 20-4 0,0-11-11 16,0-9-11-16,-3 17-15 0,0-6-20 0,3-11-19 15,-5 13-29-15,-1-4-13 0,0-4-21 0,6-5-18 16,-10 10-44-16,10-10-164 0,-13 1-382 0,13-1 169 16</inkml:trace>
          <inkml:trace contextRef="#ctx0" brushRef="#br0" timeOffset="101060.58">13877 4708 2 0,'0'0'182'0,"11"-8"-14"16,-5 3-13-16,4 0-10 0,-1-1-18 0,5-1-3 15,-4 4-12-15,0-2-4 0,4-5-4 0,-2 8-9 16,3-2-4-16,1-1-8 0,-2 3-7 0,-6 2-7 16,-8 0-2-16,20-2-3 0,-8 4-8 0,-12-2 2 15,15 7-4-15,-5-1-4 0,-4 0-2 0,2 1 0 16,-2-2 5-16,-3 4 3 0,1 0 3 0,3 1-6 16,-4 4-5-16,-3-2 0 0,3 3 3 0,-3 0-5 15,2-2 4-15,-7 2-7 0,4 5-1 0,-2-4-3 16,-2 3 0-16,0-2 1 0,-3-1-6 0,1 4-1 0,-1-2-4 15,-1-2-1-15,2 1-2 0,-1-3-2 16,1 1-3-16,-1-1-2 0,2-2-2 0,0 3 0 16,0-3-3-16,1-3 0 0,5 2-2 0,-3-4-2 0,3-7 0 15,-6 15 0-15,6-15 1 0,-2 15-5 0,2-15 4 16,3 11-4-16,-3-11 4 0,6 9-3 0,1-6 1 16,-7-3-4-16,18 6 2 0,-9-6-14 0,8 6-14 15,-4-5-21-15,2 1-24 0,0-1-27 0,1 2-26 16,-1-2-33-16,-3-1-28 0,-12 0-228 0,21-4-443 15,-9 7 197-15</inkml:trace>
          <inkml:trace contextRef="#ctx0" brushRef="#br0" timeOffset="101351.99">14629 5284 137 0,'0'0'247'0,"18"-2"-18"15,-18 2-12-15,24-2-14 0,-6-2-14 0,1 1-15 0,3-1-5 16,8 1-14-16,-4-2-14 0,2 3-5 16,0-2-15-16,2-1-9 0,0 0-12 0,0 2-8 15,0-1-11-15,-4 1-5 0,4 3-11 0,-1-4-7 0,-4 3-4 16,-6 0-5-16,1 0-8 0,-2-3-8 0,-2 4-15 15,-1 0-21-15,0-4-19 0,-5 8-18 0,-10-4-22 16,17 0-20-16,-17 0-20 0,13-4-26 0,-13 4-20 16,0 0-35-16,17 0-172 0,-17 0-384 0,0 0 170 15</inkml:trace>
          <inkml:trace contextRef="#ctx0" brushRef="#br0" timeOffset="102014.15">15639 4871 144 0,'-6'-13'247'0,"6"13"-18"15,-8-7-20-15,8 7-22 0,0 0-19 0,0-11-14 16,0 11-19-16,0 0-10 0,17-14-16 0,-10 13-9 15,4-2-10-15,-11 3-8 0,23-2-9 0,-8-2-5 16,-3 4-12-16,3 0-2 0,8-1-7 0,-7 2-4 16,5 5-4-16,-3-5-2 0,1 5-9 0,0-1 3 15,-4 1-3-15,0-2-4 0,2 3-3 0,-4-1-1 16,-2 2-3-16,1 4 5 0,-2-3-2 0,-7 1 3 16,4 2 5-16,-4-1 2 0,-1 5-3 0,-2-3 1 15,-5 0 0-15,1 2 2 0,-5 0 0 0,-1-2-1 16,-2 4 1-16,1-6-3 0,-4 2-4 15,3-2 1-15,2 1-5 0,-4 0 1 0,3-4-2 0,-1 3-4 16,4-3 0-16,1-1-3 0,-1-2-1 0,2 2 0 16,6-7-5-16,-10 10 0 0,10-10-1 0,-6 9 2 15,6-9-5-15,0 0 3 0,0 0-1 0,0 0 0 0,13 16-1 16,-2-13-2-16,-2-2-5 0,-9-1 3 16,25 4-1-16,-10-4-3 0,0 3 3 0,1-3 0 15,2 3-1-15,-1-3 4 0,-1 1-4 0,-1-2 2 0,0 2 1 16,-2 1 0-16,-1 0-2 0,-12-2 0 0,20 2 2 15,-12-1 1-15,3 3-3 0,1-2 0 0,-12-2 1 16,15 9-5-16,-9-4 2 0,1-1 5 0,-1 3-1 16,-6-7 2-16,8 15-1 0,-4-9 0 0,-4-6 0 15,2 15 1-15,-2-15 1 0,-11 16 4 0,4-3-6 16,-1-6 6-16,-7 4-2 0,-1-2 2 0,-6 2-5 16,1-3 4-16,-3 0 1 0,0 3 1 0,5-5-6 15,-7 1 2-15,2 3-3 0,0-5-7 0,5-1-6 16,1 0-15-16,0 1-9 0,2-3-14 0,2-2-13 15,0 4-12-15,14-4-17 0,-23 0-23 0,14 0-7 0,9 0-30 16,-10-6-41-16,10 6-164 0,-8-11-388 16,8 11 173-16</inkml:trace>
          <inkml:trace contextRef="#ctx0" brushRef="#br0" timeOffset="102492.63">16557 4965 60 0,'0'0'241'0,"0"0"-19"16,-31 14-16-16,27-7-21 0,-1 1-11 0,1 1-11 16,-2 2-15-16,0 0-7 0,0 2-15 0,3 1-14 15,-3 1-5-15,1-2-9 0,2-5-7 0,-1 6-3 16,1-1-12-16,-2 1-6 0,4-5-10 0,-4 2-1 15,5-11-9-15,-7 16 1 0,5-9-11 0,-2 3-7 16,4-10 4-16,-6 14-4 0,6-14-7 0,-7 11 2 16,7-11-7-16,0 0-2 0,0 11-1 0,0-11 2 15,0 0-5-15,0 0-7 0,0 0-5 0,0 0 0 0,0 0-7 16,0 0-9-16,0 0-14 0,23-35-2 16,-9 19-8-16,-1 3-6 0,4-7-6 0,4 0-8 15,1 0-5-15,6-6 1 0,4 3 7 0,2 0 5 0,-1 2 4 16,-8 8 0-16,-3-2 13 0,5 2 3 0,-3 1 12 15,-9 3 8-15,4 1 6 0,4-3 12 0,-5 8 5 16,-3-1 1-16,0-1 7 0,1 1-3 0,-1 0 2 16,-3 4-5-16,-12 0 9 0,21 4 0 0,-14 2 9 15,1 1 6-15,1-1 2 0,-5 1-2 0,2 4 5 16,0-3 1-16,-2 4 0 0,2 3 0 0,-4-1-3 16,-1-1 1-16,1 2-4 0,1-1 2 0,-2 0-10 15,-1 1 3-15,0 0-4 0,-1-3-3 0,-2 3-5 16,1-2 0-16,-1 1-7 0,5-3-16 0,-4 4-20 0,2-15-22 15,-4 19-27-15,4-11-20 0,0-8-29 16,0 17-15-16,0-17-32 0,6 11-52 0,-6-11-146 16,12 7-393-16,-5-5 174 0</inkml:trace>
        </inkml:traceGroup>
        <inkml:traceGroup>
          <inkml:annotationXML>
            <emma:emma xmlns:emma="http://www.w3.org/2003/04/emma" version="1.0">
              <emma:interpretation id="{3F5F6C6C-7D6F-4E70-A7A4-52D2157E33A2}" emma:medium="tactile" emma:mode="ink">
                <msink:context xmlns:msink="http://schemas.microsoft.com/ink/2010/main" type="inkWord" rotatedBoundingBox="18802,5859 19432,5815 19450,6067 18819,6111"/>
              </emma:interpretation>
            </emma:emma>
          </inkml:annotationXML>
          <inkml:trace contextRef="#ctx0" brushRef="#br0" timeOffset="102801.5">17707 4962 11 0,'11'-12'237'0,"-11"12"-12"0,15-4-20 0,-4 0-11 16,4 0-16-16,3 0-12 0,6 0-9 0,2 3-10 15,-7 0-6-15,8-4-1 0,-2 2-10 0,3 2-6 16,1 1-10-16,-1 0-7 0,0-2-6 0,-2 2-2 15,-2-2-9-15,1 2-1 0,2-2-9 0,-3 2 1 16,-3 0-8-16,-2 0-10 0,-3-3 0 0,2 3-4 16,-3-2-7-16,2 2-2 0,-17 0-8 0,22 0-3 15,-10 0 0-15,-12 0-7 0,15 0-1 0,-15 0-5 0,16-1-6 16,-16 1-4-16,11 0-11 0,-11 0-14 16,0 0-20-16,10-4-11 0,-10 4-14 0,0 0-23 15,0 0-26-15,0 0-33 0,0 0-29 0,-30 14-34 0,17-12-51 16,-7-1-144-16,6 3-428 0,-6 1 190 0</inkml:trace>
          <inkml:trace contextRef="#ctx0" brushRef="#br0" timeOffset="103043.39">17734 5176 208 0,'25'0'249'0,"7"2"-12"0,-8-2-14 16,7-2-13-16,9-2-13 0,0 3-16 0,1-3-9 0,-3 1-9 16,-6 0-15-16,-2 0-11 0,2-1-15 15,0-1-9-15,-4 1-8 0,2 0-11 0,-2 1-14 16,-2-1-7-16,-7 3-9 0,-3-2-15 0,2 3-18 0,-4-1-24 16,-7-3-21-16,-7 4-28 0,18-2-37 15,-18 2-38-15,11-4-37 0,-11 4-60 0,0 0-161 16,5-7-404-16,-5 7 179 0</inkml:trace>
        </inkml:traceGroup>
        <inkml:traceGroup>
          <inkml:annotationXML>
            <emma:emma xmlns:emma="http://www.w3.org/2003/04/emma" version="1.0">
              <emma:interpretation id="{339FDB1B-B270-4188-A382-5677C80E0BC9}" emma:medium="tactile" emma:mode="ink">
                <msink:context xmlns:msink="http://schemas.microsoft.com/ink/2010/main" type="inkWord" rotatedBoundingBox="20135,5284 23951,5018 24027,6122 20212,6387"/>
              </emma:interpretation>
            </emma:emma>
          </inkml:annotationXML>
          <inkml:trace contextRef="#ctx0" brushRef="#br0" timeOffset="103739.55">19261 4595 84 0,'-1'-11'248'0,"1"11"-12"0,-6-14-9 16,3 8-9-16,3 6-11 0,-3-13-16 0,3 13-15 16,-5-11-18-16,5 11-17 0,0 0-17 0,-6-6-11 15,6 6-14-15,0 0-10 0,0 0-10 0,-16 17-5 16,10-4 1-16,-4-2-4 0,-1 6-9 0,4-2-5 15,-5 8 4-15,1 0-2 0,1 0-3 0,1 2-4 0,-2 0-3 16,1 1 0-16,4 3-5 0,-6 5-1 0,5-5-1 16,2-2-8-16,2 1-2 0,-1-3 1 15,4 3-8-15,-2-3-2 0,2-3 0 0,0 1-3 0,2-6 1 16,-2 0 1-16,4-1-4 0,-1-1-1 0,5-3 3 16,1-1 1-16,1 1 4 0,2-4 3 0,1-2-1 15,5 2-6-15,2-3 8 0,-4-5-12 0,5 2 0 16,6-4 3-16,0 0-8 0,2-1 4 0,-2-3-5 15,14-3 1-15,-6-5-4 0,7 1 3 0,0-6-5 16,0-4-14-16,2 1 2 0,1-1-7 0,4-4-11 16,-1 0-1-16,15-6-5 0,-22 2 0 0,3 2 0 15,-7-3 2-15,-1 1-1 0,-5 4 4 0,-6-2 3 16,-1-1 1-16,-10 6 3 0,-1 1 0 0,-5-5 4 0,-4 4 2 16,-4 0-4-16,-4-2 0 0,-8 2 3 15,-5 1 1-15,-2 4 2 0,-12-5 0 0,2 11 0 16,-10-8-1-16,-2 3 0 0,-6 6 5 0,1 0-2 0,-3 2 0 15,3 5 2-15,0 2-1 0,-1 0 0 0,6 6 1 16,-1 1-2-16,2 2 4 0,10-1 1 16,1 2-2-16,-2 3-1 0,3 0 0 0,2 4-1 0,4 2 4 15,-2 0 0-15,2-1 0 0,4 4 1 0,4 0 1 16,6-4 0-16,-3 8 3 0,4 0-2 0,5-8 2 16,5 2 1-16,2 1 6 0,8 1 3 0,2 0 6 15,6-1-1-15,3-2 0 0,3 0 0 0,7-3 6 16,5 0-5-16,1-2-5 0,2-2 3 0,1-3 0 15,0-1-6-15,0-3 1 0,4-2-2 0,-1-1 0 16,-3 1-7-16,6-4-12 0,-2 2-24 0,-1-4-25 16,-3 1-29-16,6-5-35 0,-6 0-35 0,1-5-43 15,-4 8-68-15,-3-3-144 0,1-4-446 0,-7 8 198 0</inkml:trace>
          <inkml:trace contextRef="#ctx0" brushRef="#br0" timeOffset="104746.69">20882 4337 44 0,'0'0'207'0,"6"-10"-5"0,-6 10-10 0,3-14-4 0,-3 14-7 16,5-10 0-16,-5 10-8 0,1-8-12 16,-1 8-11-16,0 0-13 0,0 0-13 0,-12-10-15 0,12 10-6 15,-16 3-6-15,16-3-2 0,-30 11-7 0,8 0-3 16,1 3-6-16,-3 4-1 0,2-1-10 0,-1 7 0 16,-1 4-3-16,6-4-6 0,-1 8-1 0,0 3-2 15,4-3-8-15,1 4 0 0,2 1-8 0,6 2-2 16,4-1-3-16,-1-1-1 0,6 2-4 0,2 0-1 15,3 2-4-15,2-6-2 0,2 3-1 0,2-7-2 16,5 1-24-16,-4-9-9 0,4 0-26 0,1-2-15 16,-1 0-25-16,2-4-20 0,-2-3-24 0,-2-4-20 15,-1-3-32-15,4-3-39 0,-5 2-203 0,1-6-450 16,-1-3 199-16</inkml:trace>
          <inkml:trace contextRef="#ctx0" brushRef="#br0" timeOffset="105310.91">21236 4637 106 0,'0'0'220'0,"0"0"-26"0,0 0-16 15,0 0-6-15,0 0-11 0,0 0-9 0,0 0-5 16,0 0-5-16,-9 32-8 0,6-22-2 0,1 6-9 0,2 0-6 16,0-1-3-16,2 2-8 0,-2 1-9 15,0-1-3-15,3-1-11 0,-2-1-5 0,1 1-7 16,-1-1-6-16,-1-1-9 0,3 3-2 0,-1-4-8 16,-2-1-2-16,1-1-5 0,-1-11-6 0,0 13-2 0,3-3-2 15,-3-10-3-15,2 14 1 0,-2-14-5 0,1 11 0 16,-1-11-1-16,0 0-1 0,0 0-3 0,0 0 2 15,0 0-10-15,0 0-3 0,0 0-10 0,0 0-4 16,0 0-11-16,0 0-1 0,11-42-14 0,-4 26-2 16,2-3-7-16,2 3 2 0,2-4 0 15,0 0 0-15,2 1 2 0,-1-3 4 0,1 4 5 0,3 1-1 16,-4-1 5-16,0 5 3 0,4-7 4 0,-3 8-2 16,-2 2 7-16,1-1-2 0,2 1 4 0,-6 1 5 15,7 1 6-15,-2 0 5 0,0 1 6 0,1 0 4 16,-3 5-2-16,-4-2 2 0,3 3-3 0,-12 1 3 15,21 1 0-15,-9 2 5 0,-4 0-1 0,1 1 9 16,-1 6-2-16,3 0-2 0,-2 1 9 0,0 0 0 16,0 4 6-16,1 1 0 0,-1-2-3 0,-1 1 5 15,-2 2-9-15,4-1 0 0,-7 0-2 0,6-1-4 16,-6 1-3-16,3-3 0 0,0 4-2 0,-3-4-3 16,0 1 1-16,3 1-3 0,-5-4-11 0,-1-5-17 15,0-6-25-15,0 20-22 0,0-11-30 0,0-9-22 16,-1 13-26-16,1-13-37 0,0 0-57 0,-3 11-175 0,3-11-442 15,0 0 196-15</inkml:trace>
          <inkml:trace contextRef="#ctx0" brushRef="#br0" timeOffset="106151.88">21819 4216 123 0,'0'0'180'15,"-8"-8"-5"-15,8 8-12 0,0 0-16 0,0 0-13 16,0 0-10-16,0 0-11 0,0 0-8 0,11-17-4 0,-11 17-8 16,12-6-7-16,-5 2-6 0,-7 4-5 15,17-7-3-15,-8 3-8 0,3 1 0 0,0 1-9 16,-12 2-5-16,23-5 5 0,-6 5-6 0,-2-4-4 0,-2 4 4 15,2-1-4-15,-15 1-2 0,24 0-1 0,-15 0-5 16,-9 0-2-16,19 1-6 0,-13 3-1 16,-6-4-5-16,14 5-2 0,-8 0-1 0,-6-5 2 0,9 11-1 15,-6-5 2-15,-3-6 1 0,1 18 3 0,-1-18 0 16,-1 18 3-16,1-18-6 0,-8 23 3 0,4-10 1 16,-4-1 1-16,1 5-4 0,-4-6 1 0,4 2-5 15,-2-1 3-15,-2 1-2 0,-1 2-5 0,2-2 0 16,0-2-4-16,-2 2 2 0,3-1-2 0,-3-2-5 15,1 0 5-15,1 0-4 0,-2-3-1 0,3 2 2 16,-1 0-2-16,2-3 1 0,1-1-3 0,7-5 0 0,-14 7 0 16,8-3-1-16,6-4 1 0,-7 6-2 15,7-6 3-15,-8 5-4 0,8-5 2 0,0 0 1 0,-7 7 2 16,7-7 0-16,0 0 2 0,0 0-6 0,0 0 4 16,0 0-3-16,0 0 3 0,0 0-5 15,0 0 2-15,0 0-4 0,0 0 1 0,46-7 0 0,-31 7 1 16,4-2-5-16,1-1 4 0,5 0-1 0,-1 2-4 15,1-1 2-15,2 4 4 0,-3-4-4 0,-5 4 0 16,5-4 2-16,-4 4-2 0,-1-4 1 0,-4 1 3 16,1 1-7-16,-1-1 4 0,-1 1-5 0,-14 0-5 15,19 0-7-15,-19 0-13 0,15 2-21 0,-15-2-14 16,12 2-15-16,-12-2-15 0,0 0-14 0,7 7-19 16,-7-7-32-16,0 0-28 0,5 8-187 0,-5-8-405 15,0 0 180-15</inkml:trace>
          <inkml:trace contextRef="#ctx0" brushRef="#br0" timeOffset="106608.12">22638 4226 6 0,'0'0'233'0,"0"0"-14"0,-8-4-23 16,8 4-16-16,0 0-9 0,0 0-9 0,0 0-5 16,26 17-3-16,-14-6-4 0,1 3 1 0,6 3-9 15,1 3 0-15,1 11-3 0,5 0-4 0,-3 2-9 16,1 6-3-16,-5 2-15 0,-3 2-5 0,4-1-14 15,-10 4-5-15,4-1-5 0,-13 2-11 0,-5 1-4 0,-5 3-11 16,-9-4-16-16,-4 0-31 0,-23 13-45 0,2 3-45 16,-10-10-55-16,-2-7-60 0,-6-2-271 0,13-14-508 15,-14 10 225-15</inkml:trace>
        </inkml:traceGroup>
      </inkml:traceGroup>
    </inkml:traceGroup>
    <inkml:traceGroup>
      <inkml:annotationXML>
        <emma:emma xmlns:emma="http://www.w3.org/2003/04/emma" version="1.0">
          <emma:interpretation id="{8AA36D9D-8D39-4580-A36D-5C391E5ECC8F}" emma:medium="tactile" emma:mode="ink">
            <msink:context xmlns:msink="http://schemas.microsoft.com/ink/2010/main" type="paragraph" rotatedBoundingBox="1221,7989 21632,7435 21674,8986 1263,95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8ADD3B-3E84-4EA6-93EA-45F5E66FB975}" emma:medium="tactile" emma:mode="ink">
              <msink:context xmlns:msink="http://schemas.microsoft.com/ink/2010/main" type="inkBullet" rotatedBoundingBox="1249,8990 2064,8967 2065,9015 1250,9037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112635.19">169 8082 186 0,'0'0'177'0,"0"0"-11"15,0 0-15-15,0 0-8 0,-14-10-13 0,14 10-6 0,0 0-6 16,0 0-4-16,0 0-5 0,-3-8-8 16,3 8-4-16,0 0-2 0,0 0-4 0,0 0-5 15,0 0-8-15,0 0-5 0,0 0-10 0,0 0-6 0,0 0 0 16,0 0-9-16,0 0-5 0,0 0-10 15,0 0-3-15,0 0-6 0,0 0 7 0,0 0-9 16,0 0 0-16,0 0-2 0,0 0 2 0,0 0-4 16,0 0 1-16,11 27 5 0,0-26 4 0,7 5-1 0,-1-2 4 15,11-1-5-15,0-2 4 0,14 0-4 0,3-2-4 16,1 0-4-16,2-4 2 0,0 3-7 0,2-4 3 16,4 1-3-16,-8 0 1 0,2 1-1 0,-3 1-3 15,-5-4 1-15,-7 4-2 0,-6 2 0 0,-2-2-3 16,-6 6-5-16,1-7 3 0,-4 2-4 0,-4 2 3 15,0-2-2-15,-12 2-4 0,15-2 0 0,-15 2-1 16,0 0-2-16,12 2-4 0,-12-2-10 0,0 0-11 16,0 0-5-16,0 0-9 0,0 0-13 0,0 0-10 15,0 0-14-15,0 0-10 0,-27 19-10 0,27-19-14 16,-7 5-17-16,7-5-33 0,0 0-159 0,-12 5-352 16,12-5 156-16</inkml:trace>
      </inkml:traceGroup>
      <inkml:traceGroup>
        <inkml:annotationXML>
          <emma:emma xmlns:emma="http://www.w3.org/2003/04/emma" version="1.0">
            <emma:interpretation id="{BE9E7777-92A6-41DF-9619-1B04272D6DDB}" emma:medium="tactile" emma:mode="ink">
              <msink:context xmlns:msink="http://schemas.microsoft.com/ink/2010/main" type="line" rotatedBoundingBox="2507,7954 21632,7435 21674,8986 2549,9505"/>
            </emma:interpretation>
          </emma:emma>
        </inkml:annotationXML>
        <inkml:traceGroup>
          <inkml:annotationXML>
            <emma:emma xmlns:emma="http://www.w3.org/2003/04/emma" version="1.0">
              <emma:interpretation id="{CEEF533E-E4E4-49EC-8C63-9975169D9BE6}" emma:medium="tactile" emma:mode="ink">
                <msink:context xmlns:msink="http://schemas.microsoft.com/ink/2010/main" type="inkWord" rotatedBoundingBox="2518,8358 5143,8287 5175,9434 2549,9505"/>
              </emma:interpretation>
            </emma:emma>
          </inkml:annotationXML>
          <inkml:trace contextRef="#ctx0" brushRef="#br0" timeOffset="113341.67">1626 7535 67 0,'0'0'234'0,"-6"-11"-12"0,6 11-8 15,0 0-11-15,0 0-19 0,-8-6-15 0,8 6-18 16,0 0-13-16,0 0-10 0,0 0-8 0,-19 12-5 0,11-5-7 16,1 5-8-16,-5 1-4 0,-3 8-2 0,-3-3-4 15,5 3-4-15,1 5-6 0,0-2-9 16,-2 0 1-16,4 13-8 0,-2-12 1 0,6 1-11 0,-1 10-2 16,5-12-6-16,-2-1-6 0,1 3-3 0,0 2-2 15,6-5-6-15,-2-6 0 0,2 6-4 0,2-8 1 16,1-2-2-16,0 1-1 0,1 0-3 0,0-3 0 15,-1-4-3-15,3 0 0 0,2-1-1 0,2-3 0 16,2 1-4-16,0-7 0 0,1 2-2 0,4-5 2 16,-4 2-5-16,8-9 1 0,-3 3-6 0,1-5-9 15,2 1-8-15,5-12-3 0,0 1-4 0,-5-3-3 16,3 1-5-16,-2-4-2 0,-11 5-4 0,10-3 3 16,-8 4-2-16,2 1 6 0,-5 0 1 0,1-1 2 0,-2 2 3 15,-3 1 1-15,-3 4 5 0,1 2 1 0,-4 1 1 16,-1 1 3-16,-1 3 8 0,1 1 6 15,4 3 3-15,-6 7 2 0,0-14-4 0,0 14 1 0,0 0-5 16,0-12 2-16,0 12-2 0,0 0 1 0,0 0 3 16,0 0-3-16,0 0 10 0,0 0-1 0,-17 27-3 15,11-11 5-15,0-1 2 0,-1 6 4 0,1-1-1 16,-2 2 3-16,2 3 1 0,0 2-2 0,-1-2 3 16,3 1-4-16,1-1 2 0,-2 3-1 0,4-3-4 15,-1 3-1-15,2-3-3 0,0-1 2 0,0-10-1 0,3 4-9 16,-3 3-5-16,2-7-15 0,1-1-18 15,3 0-23-15,-5-2-24 0,2 0-21 0,1-4-16 16,-4-7-23-16,12 13-23 0,-6-12-27 0,-6-1-206 0,15-1-431 16,-15 1 192-16</inkml:trace>
          <inkml:trace contextRef="#ctx0" brushRef="#br0" timeOffset="113741.76">2403 7617 174 0,'-6'-14'244'16,"6"14"-16"-16,-6-10-14 0,6 10-19 0,-9-3-15 15,9 3-16-15,-14-4-12 0,14 4-10 0,-15 0-17 16,15 0-9-16,-19 4-11 0,12-2-14 0,7-2-2 16,-18 5-11-16,10 1-8 0,1-1-10 0,7-5-6 15,-12 13-2-15,7-9-7 0,5-4-8 0,-7 14 3 16,7-14-8-16,-3 13-1 0,3-13-3 0,0 15-3 15,0-15-2-15,3 14-2 0,1-5-4 0,2-1 0 16,-1-1-3-16,4 2-2 0,-5-2-1 0,5-1 4 16,0 3-8-16,2 0 4 0,2-1-2 0,-3 0-1 0,2 0-2 15,0 2 0-15,-1 0 2 0,-1 1 1 16,-1-2-1-16,0-1 3 0,-4 0-3 0,3 0 6 0,-5 0 1 16,3 2 1-16,-1-2 4 0,-5-8 2 0,1 13 1 15,-1-13 6-15,0 18-1 0,0-18 3 0,-7 13-4 16,-3-8-6-16,1 1 7 0,-3 1-5 0,-2 1-2 15,-1 0-6-15,-1-2-1 0,2 1-9 0,0-4-10 16,0 0-12-16,2 1-20 0,2-1-14 0,1 2-30 16,9-5-14-16,-17 2-25 0,17-2-25 0,0 0-32 15,-13-10-33-15,13 10-191 0,0 0-435 0,7-21 192 16</inkml:trace>
          <inkml:trace contextRef="#ctx0" brushRef="#br0" timeOffset="113976.55">2586 7748 96 0,'0'0'256'16,"0"0"-26"-16,0 0-13 0,0 0-9 0,0 0-5 15,13 10-11-15,-7-7-7 0,-6-3-13 0,5 15-11 16,-1-2-8-16,1-2-10 0,-2-4-9 0,-2 3-10 16,2 0-11-16,0 1-8 0,-3-11-9 0,5 19-12 15,-4-9-8-15,1 2-4 0,1-3-12 16,-2 0-4-16,-1-9-6 0,5 14-1 0,-5-14-10 0,1 18-7 15,-1-10-22-15,0-8-23 0,2 9-24 0,-2-9-21 16,0 14-27-16,0-14-26 0,0 0-27 0,0 0-36 16,0 0-37-16,-8 10-205 0,8-10-448 0,0 0 198 15</inkml:trace>
          <inkml:trace contextRef="#ctx0" brushRef="#br0" timeOffset="114178.73">2679 7436 103 0,'-5'-7'299'0,"5"7"-18"0,-7-13-25 15,7 13-26-15,-2-11-24 0,2 11-19 0,-6-6-25 16,6 6-17-16,0 0-24 0,0 0-24 0,0 0-27 16,0 0-25-16,0 0-29 0,0 0-27 0,28 12-27 15,-16-1-25-15,0-3-29 0,-3 2-22 0,5 3-25 16,-2-2-155-16,-3 3-318 0,1-5 141 0</inkml:trace>
          <inkml:trace contextRef="#ctx0" brushRef="#br0" timeOffset="114871.8">2893 7734 154 0,'0'0'217'0,"2"9"-10"0,-2-9-8 0,4 10-12 0,-4-10-8 15,8 11-16-15,-4-4-5 0,-4-7-12 16,8 13-7-16,-2-8-9 0,-3 2-9 0,-3-7-11 0,12 13-7 15,-8-7-11-15,-4-6-8 0,9 11-10 16,-5-6-6-16,-4-5-8 0,9 9-4 0,-9-9-5 0,5 9-5 16,-5-9-6-16,6 8-3 0,-6-8-3 15,3 12-6-15,-3-12-3 0,6 6 0 0,-6-6-5 0,0 0 2 16,0 0-4-16,0 0-6 0,0 0-10 0,0 0-1 16,0 0-8-16,0 0-4 0,12-24-9 0,-11 14-4 15,-1 10-2-15,6-21-1 0,2 8 1 0,-2 0 0 16,5-3 0-16,-3 2 7 0,-1-2-1 0,2 2 3 15,-3 2 3-15,5-1 1 0,-4 2 4 0,-1 3 6 16,0-1 9-16,3 3 2 0,-4 1 1 0,1-2 1 16,-6 7-1-16,4-9-2 0,-4 9-4 0,0 0 9 15,12-1 1-15,-12 1 2 0,0 0 5 0,10 12 3 16,-10-12 0-16,8 14 3 0,-5-5-6 0,3 4 4 16,-2 0 0-16,4 2 3 0,-4-3-5 0,1 5-1 15,4-4-1-15,-5 5 1 0,5-4-3 0,-2 3 2 16,1-3-2-16,1-2-4 0,3 4 1 0,-2-6 0 15,-1 1-2-15,3-1 2 0,-3 1-5 0,2-4 1 0,-3-3 0 16,3 2-1-16,4-5 0 0,-6-1 0 0,4 0-4 16,-13 0-3-16,27-4-7 0,-11-1 0 0,-2-2-10 15,1-2 3-15,0-1-4 0,1-2-3 0,-2-1 0 16,5-3-2-16,-3 4-2 0,-4-2 5 0,3 3 3 16,-3-2 4-16,0 1 0 0,-3 4 0 0,1 1 4 15,-4 2 0-15,-1-1 1 0,-5 6 1 0,13-6-4 16,-13 6 3-16,0 0 1 0,9-5-1 0,-9 5 3 15,0 0-1-15,0 0 1 0,17 11 0 0,-17-11-3 16,4 10 6-16,-4-10-2 0,9 11 2 0,-6-1 0 16,0-5 1-16,4 3 2 0,1-3-1 0,1 1 0 15,4 1 3-15,1-2-1 0,1 1 0 0,4 0-2 16,-4-3 3-16,4-2-1 0,7-1 1 0,-7 3-3 0,8-7 0 16,-5 1 0-16,4 0 3 0,-7 0-6 15,-1-2 1-15,-2-4-1 0,1 5-7 0,-2-9 1 16,-3 2-2-16,0 0-4 0,-5-2-4 0,0 1-7 0,-5-1-9 15,-2 2-5-15,0-2-14 0,-6 2-8 0,0 1-11 16,-6 2-6-16,0-2-10 0,-4 7-24 0,-4-1 2 16,-7 1-12-16,1 1-16 0,-1 4 12 0,1 1 1 15,6-1-4-15,2 3-30 0,1-1-113 0,2 3-292 16,-1 0 130-16</inkml:trace>
          <inkml:trace contextRef="#ctx0" brushRef="#br0" timeOffset="115154.58">3815 7897 94 0,'16'9'196'0,"1"0"-6"0,-5-2-9 0,3 4-9 16,0 0-4-16,-2-2-9 0,0 2-11 0,1 0-4 15,-1 1-7-15,2 0-9 0,-3 1-8 0,0 1-6 16,6 7-9-16,-11-8-7 0,2 2-8 0,2 6-12 16,1 3-4-16,-3-2-4 0,1 3-2 0,-5 1-2 15,-1-1-10-15,0 3-3 0,-4-2-2 0,0 1-6 16,-5 0-2-16,-6-3-3 0,1 2-3 0,-8-6 1 0,-2-2 0 15,-2-1-4-15,-2 1-1 0,-12-3 1 0,-1 1-5 16,-2-2-2-16,9-8-3 0,-8 5 1 16,-3-7-6-16,0-1-1 0,-3-1 0 0,3-4-8 0,-1 0-13 15,5-1-14-15,5-2-20 0,1-3-19 0,7 2-26 16,-3-2-27-16,2-3-34 0,1-1-30 0,2-2-54 16,2-3-178-16,2-5-437 0,-1 4 193 0</inkml:trace>
        </inkml:traceGroup>
        <inkml:traceGroup>
          <inkml:annotationXML>
            <emma:emma xmlns:emma="http://www.w3.org/2003/04/emma" version="1.0">
              <emma:interpretation id="{453D149E-9DE4-450F-814C-BA136A7E7BB9}" emma:medium="tactile" emma:mode="ink">
                <msink:context xmlns:msink="http://schemas.microsoft.com/ink/2010/main" type="inkWord" rotatedBoundingBox="6162,7855 9718,7758 9748,8862 6192,8959"/>
              </emma:interpretation>
            </emma:emma>
          </inkml:annotationXML>
          <inkml:trace contextRef="#ctx0" brushRef="#br0" timeOffset="116680.91">5455 7088 131 0,'0'-11'235'0,"0"11"-10"0,0 0-18 16,0-12-19-16,0 12-25 0,0 0-14 0,0 0-16 0,0 0-17 15,0 0-11-15,0 0-9 0,0 0-4 16,0 0-2-16,0 0-5 0,-7 47-7 0,7-26-4 0,0 4 0 15,0 1-4-15,5 3 0 0,-5 4-2 16,0 4-5-16,-5-1-2 0,5 1 1 0,-1-2-7 16,2-7-3-16,4 0-5 0,-3 8-2 0,1-8-8 15,-3 2 5-15,6-2-12 0,-3 0 6 0,-1-4-8 0,4 0 0 16,-3-5-3-16,1 4-2 0,2-1 0 0,-6-4 0 16,0-2-7-16,3-1-1 0,-3-5 1 0,3 4-2 15,-3-14 0-15,3 18-3 0,-6-11 0 0,3-7-1 16,3 13 2-16,-3-13-1 0,0 0 0 0,3 11-1 15,-3-11 4-15,0 0-3 0,0 0-2 0,0 0 2 0,0 0-3 16,0 0 1-16,0 0-1 0,0 0-2 16,0 0-1-16,0 0 1 0,-9-35-5 0,6 24-4 15,-7 1-3-15,-1-5-6 0,2 3 1 0,-2 0 2 16,-3-2-3-16,1 1 2 0,-1 2-1 0,-5 0 1 16,-1-2-3-16,1 4 8 0,-3-2-4 0,2 5 2 15,1 3-3-15,0-3 5 0,5 6 1 0,-5-5-3 16,-1 1 3-16,5 4-1 0,1 3-1 0,-3-2 3 15,8 0-1-15,-3 3 0 0,-1 2 1 0,5-2 1 0,2 1-1 16,-6 4 2-16,8-2-3 0,-2 2 5 0,2 0 0 16,4-9 0-16,-6 17-5 0,4-8 4 0,2-9 3 15,6 22-4-15,-3-7 2 0,3-8 1 0,1 6 0 16,5 0 1-16,2-3-3 0,-1-1 4 0,7 1-1 16,2-3 3-16,3-1-1 0,8-1-2 0,-4-2 0 15,-3-3 1-15,4 0-4 0,4-3 6 0,5-1-5 16,-9 2 3-16,9-3-7 0,-9-1 5 0,1-1-3 15,8-4-2-15,-9 4-1 0,5-6-2 0,-5 5 1 16,5-6 4-16,-9 8-5 0,3-6-1 0,-10 3-4 16,2-2 1-16,-3 1 1 0,-2 2 0 0,-2 0-1 15,-4-3-3-15,-1 2-1 0,-3 2-3 0,2-3 3 0,-3 2 2 16,-5-3-1-16,0 11 1 0,0-19-5 16,0 19 3-16,-8-18 0 0,0 12 1 0,2-1 0 15,-7 2 2-15,-1-1-1 0,-4 2-1 0,2 4 4 0,-3-1 1 16,1 2-3-16,-2 2 4 0,5 1 0 0,-5 3 3 15,-3 2-1-15,4-2 3 0,2 2-3 0,5 1 3 16,-1 5-1-16,4-3 3 0,-1 2-2 16,4 2 4-16,1 0-4 0,2-1 5 0,3 1-5 0,5 2 5 15,-2-4-2-15,3 1 6 0,4 0-2 0,2 7-2 16,4-8 3-16,7 0-1 0,-7-3 1 0,4-4-1 16,6 3-8-16,0-5-16 0,1 3-23 0,-2-7-26 15,3-1-30-15,-1-4-38 0,1-1-33 0,-4 2-230 16,5-6-432-16,0-2 193 0</inkml:trace>
          <inkml:trace contextRef="#ctx0" brushRef="#br0" timeOffset="117557.24">6088 7699 259 0,'-11'-5'261'0,"11"5"-21"0,-6-7-14 0,6 7-23 0,0 0-19 16,-7-12-17-16,7 12-18 0,0 0-11 0,0 0-17 16,16-12-8-16,-16 12-12 0,17-4-4 15,2-1-8-15,-2 4-8 0,-1 0-6 0,11-2-1 0,-8 3-13 16,10-3 4-16,-3 2-5 0,6 1-8 0,-2-2-5 16,-2 0 5-16,-4 4-7 0,4-4 4 0,-3 6-1 15,-1-3-6-15,-4 2-3 0,-4 1 1 0,3-1-3 16,-4 0 0-16,-4 1 2 0,2-2 1 0,-4 3-1 15,2 0 0-15,-2 0-5 0,1 2 1 0,-4-3 0 16,-6-4 7-16,13 12-7 0,-10-5 0 0,3-1-7 16,-6-6 4-16,5 14 6 0,-2-8-11 0,-3-6-3 15,6 15 0-15,-3-12-1 0,-3-3-2 0,3 11 0 16,-3-11-4-16,3 13-1 0,-3-13-2 0,1 11-5 16,-1-11-14-16,0 0-18 0,3 7-19 0,-3-7-18 15,0 0-24-15,0 13-24 0,0-13-22 0,0 0-23 16,0 0-33-16,0 0-43 0,0 0-255 0,0 0-523 0,0 0 232 15</inkml:trace>
          <inkml:trace contextRef="#ctx0" brushRef="#br0" timeOffset="117137.08">6555 7227 171 0,'0'-18'214'0,"-5"1"-11"0,5 1-16 0,-3-2-16 16,0 0-17-16,0-3-10 0,-3-2-13 0,-1 0-9 16,1 0-9-16,3 8-14 0,-3 1-11 15,1-4-8-15,-4 0-4 0,2 2-7 0,-2 1-8 0,-1 2-4 16,1 2-5-16,1 1-3 0,-1 2-13 16,-1 3 4-16,4-2-9 0,-8 6-3 0,14 1-1 0,-16-6-3 15,16 6-4-15,-19 3-5 0,7 3 0 0,4-2-1 16,-4 3 3-16,5 4-5 0,-5 2-1 0,4 0-1 15,0 3 2-15,0 2-3 0,-1 2 5 0,6 6 0 16,-3 0 3-16,2 2 2 0,4 7 5 0,-3 0-1 16,3 0-2-16,0 0 4 0,0 3 5 0,3 1-2 15,1-2 6-15,2-1-4 0,-3-1 2 0,3 3-1 0,-1-3 1 16,1-8 2-16,-1 1 2 0,-2-3-4 16,5 4 2-16,-8-5 0 0,9 4 3 0,-6-1-4 15,-3-3-3-15,4-2-2 0,-1 2 0 0,-3 0-3 16,3-6-3-16,0 3-2 0,-3-4-1 0,3 7 0 0,0-6-4 15,-3-1 4-15,0-3-5 0,5 1 0 16,-2-2-3-16,-3-2-8 0,0 2-11 0,0-13-15 0,0 15-14 16,0-15-15-16,0 15-23 0,0-15-18 0,0 12-24 15,0-12-14-15,0 0-20 0,-3 12-32 0,3-12-42 16,0 0-167-16,0 0-423 0,0 0 187 0</inkml:trace>
          <inkml:trace contextRef="#ctx0" brushRef="#br0" timeOffset="117762">6616 7383 67 0,'0'0'239'16,"-3"-20"-20"-16,0 10-21 0,3 10-21 0,3-14-15 16,-3 14-20-16,0 0-26 0,3-14-26 0,-3 14-25 15,0 0-32-15,0 0-24 0,0 0-24 0,0 0-34 16,0 0-17-16,0 0-23 0,0 0-128 0,25 18-234 16,-25-18 104-16</inkml:trace>
          <inkml:trace contextRef="#ctx0" brushRef="#br0" timeOffset="118436.08">6784 7592 102 0,'9'9'213'0,"-9"-9"-9"0,8 10-11 0,-5-4-9 0,-3-6-12 16,10 13-17-16,-4-4-4 0,-3-2-6 0,3 0-12 16,-1-1-14-16,0 2-12 0,-5-8-5 15,14 14-13-15,-8-4-6 0,-3-3-10 0,3 0-6 0,-6-7-11 16,7 14-1-16,-4-7-4 0,-3-7-7 0,3 14-6 15,-3-14-1-15,0 11-5 0,0-11-3 0,3 7-3 16,-3-7 1-16,0 0-6 0,0 0 3 0,0 0-6 0,0 0 5 16,-6 17-3-16,6-17-6 0,0 0-1 15,0 0 4-15,0 0-6 0,0 0-2 0,0 0-10 16,-16-28-3-16,16 28-10 0,0-20-2 0,0 7-5 16,6-2 0-16,-2 1-6 0,-1-1-7 0,3-1-3 15,2 1 1-15,4-2 4 0,-6 3 1 0,1-3 6 16,5 2-1-16,-5 1 2 0,2 5 10 0,-1-2 3 0,-2 4 5 15,0-1 6-15,-2 0 1 0,-4 8 2 0,12-10 5 16,-7 5 3-16,-5 5 3 0,12-5-1 0,-12 5 0 16,0 0 6-16,10-1 5 0,-10 1-3 0,0 0 1 15,12 9 7-15,-12-9 7 0,7 13 3 0,-4-3 1 16,0-2-1-16,0 3 2 0,2 1-2 0,1 0 4 16,-3 2-2-16,3 0 0 0,-3-1-3 0,1 1-1 15,-1-3-4-15,6 3 1 0,-9-2-3 0,8 0-3 16,-2-2-8-16,-3-2 8 0,4 0-8 0,-4 0 2 15,6 2-2-15,-5-2 0 0,2-3-5 0,3 1-3 16,-9-6 4-16,14 8-3 0,-4-4 1 0,-4-3-3 0,-6-1 0 16,17 1 0-16,-17-1-7 0,19-6-2 15,-7 1 0-15,-5-1-1 0,2-1-3 0,2-2-1 0,1-2-5 16,-5-1-2-16,7 1-3 0,-6-2 2 16,0-2 0-16,1 4 2 0,0-3 0 0,-2 3 1 15,-1 2 5-15,-3 3-3 0,-3 6 9 0,11-15 1 16,-11 15 2-16,6-7 1 0,-6 7-2 0,6-10 0 0,-6 10-4 15,0 0 4-15,7-3-4 0,-7 3-4 0,0 0 2 16,0 0 0-16,0 0 3 0,6 19-5 0,-6-19 6 16,7 16-5-16,-7-6 4 0,3 0 1 0,0 5-1 15,3-4 0-15,0 5-2 0,-1-1 5 0,1-2-2 16,0 3 1-16,-2-4-3 0,2 2 2 0,0-3-3 16,-1 2 1-16,1-5-1 0,-3 3-14 0,4-5-13 15,-4 1-20-15,-3-7-24 0,6 13-17 0,-6-13-16 16,3 8-19-16,-3-8-36 0,0 0-40 0,0 0-233 15,0 0-468-15,0 0 207 0</inkml:trace>
          <inkml:trace contextRef="#ctx0" brushRef="#br0" timeOffset="118661.03">7533 7244 171 0,'0'0'205'16,"3"-7"-19"-16,-3 7-17 0,9-13-21 0,-9 13-16 16,13-4-24-16,-5 1-27 0,-8 3-28 0,16-4-19 15,-4 0-27-15,-1 3-26 0,0-1-29 0,0-7-31 16,-1 4-113-16,-1 1-207 0,2-2 92 0</inkml:trace>
          <inkml:trace contextRef="#ctx0" brushRef="#br0" timeOffset="118917.89">7795 7021 176 0,'0'0'210'16,"0"0"-9"-16,0 0-15 0,-7 35-9 0,4-24-7 0,0 6-9 16,3 4 2-16,0 4-6 0,3-1-13 0,-3 4-10 15,3 7-2-15,-1-6-9 0,3-2-7 0,-2 11-6 16,2-11-10-16,-1 2-11 0,1 5-6 0,1-6-10 15,1-1-3-15,2-3-7 0,-9 0-5 0,8 3-6 16,-5-2-5-16,0-6-3 0,0-2-4 0,3 2-6 16,-2-2 0-16,2-2-5 0,-6 1-1 15,3-1-4-15,0 1-3 0,1-5-4 0,-1-1-3 0,-3-10-13 16,0 16-12-16,2-7-18 0,-2-9-17 0,0 15-20 16,0-15-20-16,1 10-19 0,-1-10-23 15,3 10-19-15,-3-10-19 0,0 0-49 0,0 0-166 0,0 0-412 16,0 0 183-16</inkml:trace>
          <inkml:trace contextRef="#ctx0" brushRef="#br0" timeOffset="119252.12">7639 7615 222 0,'0'0'239'0,"-6"-7"-16"16,6 7-20-16,0 0-20 0,0 0-15 0,19-11-13 0,-8 7-14 15,2 4-14-15,7-3-7 0,-1 0-9 0,9-1-7 16,-11 4-4-16,5 0-4 0,0 0-6 0,-2 0-4 16,4-3-7-16,-2 6-3 0,-9-3-3 15,10 3-2-15,-4-2-4 0,-2 3-2 0,2 2-1 0,0-4-1 16,-8 2-5-16,1 1-4 0,4 1 5 0,-4 1-5 16,-1 0 2-16,-3-1-7 0,3-1 6 0,-5 4-2 15,1-3 0-15,-1 3-2 0,0-2-3 0,-1-2-5 16,-5-5-5-16,9 13-3 0,-5-6-4 0,-1-1 0 15,-3-6-6-15,6 13 0 0,-6-13-2 0,8 9 0 16,-8-9-1-16,6 10-6 0,-6-10-6 0,6 7-10 16,-6-7-18-16,0 0-24 0,3 7-20 0,-3-7-27 15,0 0-30-15,0 0-19 0,0 0-30 0,0 0-44 16,7 5-287-16,-7-5-540 0,0 0 240 0</inkml:trace>
          <inkml:trace contextRef="#ctx0" brushRef="#br0" timeOffset="119464.11">8100 7303 240 0,'0'-8'290'0,"0"8"-18"0,-6-16-24 16,6 16-25-16,-3-10-21 0,3 10-20 0,-2-12-21 15,2 12-23-15,0 0-28 0,0 0-24 0,0 0-29 16,0 0-26-16,11-8-32 0,-11 8-26 0,0 0-18 15,0 0-28-15,24 20-10 0,-18-12-21 0,0 3-20 16,1 2-31-16,-1 0-117 0,0-1-293 0,0 0 129 16</inkml:trace>
          <inkml:trace contextRef="#ctx0" brushRef="#br0" timeOffset="119793.86">8265 7572 56 0,'5'7'196'0,"-1"1"-4"0,-4-8-6 0,8 16-10 16,2-9-8-16,-7 0-11 0,9-1-5 0,-5 1-14 15,2 2-9-15,2-5-8 0,2 6-11 0,-1-4-4 0,2 2-10 16,-5-3-7-16,1-2-5 0,6 1-8 0,2-3-2 16,-3 4-11-16,2-5-6 0,-2 2-8 0,4-4-1 15,-6-2-5-15,7 3-5 0,-7-4-2 0,4 0-3 16,-1 2-7-16,-7-1 3 0,4-3-7 0,-1-1 0 16,-3-1-6-16,-1-5 2 0,1 3-5 0,-6-2-1 15,1-2-5-15,-1 1-8 0,-3 1-4 0,-3-4 5 16,-1 2-3-16,1-1 3 0,-3 3-5 0,-3-3 5 15,1 5-3-15,-1-4 0 0,0 6 0 0,-4-2 3 16,0 0 1-16,1 4 4 0,-2 0-3 0,-2 3 3 16,2-2-3-16,1 5 1 0,-2 0-5 0,15 1 4 15,-27 2 0-15,15 4-2 0,-1-1-2 0,-1 2 1 16,2 0-3-16,2 0 7 0,0 3-4 0,-1 0-15 0,5-2-11 16,-6 3-21-16,8-3-22 0,-2 1-25 15,3 2-21-15,-3-2-31 0,6-9-34 0,3 18-174 16,-3-18-386-16,9 11 171 0</inkml:trace>
        </inkml:traceGroup>
        <inkml:traceGroup>
          <inkml:annotationXML>
            <emma:emma xmlns:emma="http://www.w3.org/2003/04/emma" version="1.0">
              <emma:interpretation id="{3C27C5F1-B898-4F0E-9287-C1D5016EFD13}" emma:medium="tactile" emma:mode="ink">
                <msink:context xmlns:msink="http://schemas.microsoft.com/ink/2010/main" type="inkWord" rotatedBoundingBox="9984,8071 12555,8002 12574,8704 10003,8774"/>
              </emma:interpretation>
            </emma:emma>
          </inkml:annotationXML>
          <inkml:trace contextRef="#ctx0" brushRef="#br0" timeOffset="127771.84">10443 7109 45 0,'0'0'134'0,"-15"-4"-6"15,15 4-3-15,0 0-7 0,0 0-4 0,0 0-16 0,0 0-2 16,0 0-3-16,0 0-11 0,0 0-6 0,0 0-8 15,0 0-2-15,0 0-2 0,0 0-3 0,0 0-6 16,0 0-3-16,0 0-8 0,0 0-9 0,0 0 1 16,0 0-2-16,0 0-4 0,0 0-2 0,0 0 1 15,0 0-4-15,0 0-4 0,37-2-3 0,-37 2-3 16,30 1-2-16,-11 0 0 0,11 3-6 0,-5-4 3 16,1 2 1-16,1-2 0 0,-1 0-5 0,1 4-12 15,0 0 12-15,0-4 1 0,0 1-1 0,-8 1 0 16,7-1-3-16,-4 3 2 0,0-2 4 0,-4-2-4 0,8 1-4 15,-1-1-1-15,0 3 4 0,-5-2-3 0,2-1 4 16,-3 1-7-16,2-1 7 0,-1 0-1 0,-1 1 0 16,-1-1 0-16,1 0-4 0,-2 0 2 0,1 4-2 15,-2-8 0-15,1 3 3 0,-1 2 1 0,-3-1-2 16,1-1 0-16,2 2-1 0,-5-1-3 16,-11 0 4-16,23 4 1 0,-11-4-6 0,-1 0 1 0,-11 0 5 15,18 0-6-15,-18 0 7 0,15 0-8 0,-15 0 4 16,13 0-3-16,-13 0 2 0,12 2-2 0,-12-2 4 15,0 0-2-15,12 0-1 0,-12 0 2 0,0 0 3 16,0 0-9-16,0 0 6 0,12 1 0 0,-12-1 1 16,0 0 2-16,0 0-3 0,3 10 4 0,-3-10-1 15,0 0 2-15,4 13 2 0,-4-13 0 0,2 12 3 16,-2-2-13-16,0-10 14 0,0 14-2 0,0-14 3 16,1 18 4-16,-1-7 3 0,0 0-1 0,3 6-4 0,-1-6 2 15,-1 5 6-15,1-1 2 0,2-1-3 0,-2-1-2 16,1 4-5-16,1-4 2 0,2 3 6 0,-1 2-2 15,1-5 4-15,-3 4-4 0,3-3-4 0,-1 1 2 16,1-1 0-16,0 1-3 0,2-2-3 0,-4 3 1 16,-1-1-2-16,3-4 0 0,-4 3-3 0,2-2 2 15,-1 2-1-15,-3-3-1 0,3 0-1 0,-3-11 0 16,2 18 1-16,-1-11-3 0,-1-7 0 0,0 17 1 16,0-8 1-16,0-9 3 0,0 17 5 0,0-8-1 15,0-9-1-15,0 14 5 0,0-14-2 0,-1 15 6 16,1-15 4-16,-5 13 2 0,2-7 3 0,3-6 0 15,0 0 1-15,-12 12 1 0,12-12-1 0,-7 11 0 16,7-11-4-16,-12 7 5 0,4-6-6 0,0 4-3 16,8-5 0-16,-23 6-4 0,10-6 0 0,-2 0 0 15,-3 4-2-15,3-3-3 0,0 1-2 0,-4-1-1 16,-1-2-1-16,-2-1-1 0,-5 1 0 0,2-2 1 16,-1 2-5-16,1-3 2 0,-2 2 0 0,0-3-2 0,5 3-2 15,-3-6 1-15,5 1 0 0,1 4 1 16,1-4-3-16,0 2-1 0,-1 0 1 0,1-1 2 15,3 1-1-15,-2-1-2 0,3 1-1 0,0 1-1 0,2-1-6 16,-1 0-6-16,-1 0-6 0,5 2-5 16,9 3-5-16,-17-7-8 0,17 7-14 0,-15-6-9 0,9 3-8 15,6 3-14-15,-12-3-7 0,12 3-13 0,0 0-28 16,-12-4 0-16,12 4-21 0,0 0-12 0,0 0-31 16,0 0-118-16,0 0-336 0,0 0 149 0</inkml:trace>
          <inkml:trace contextRef="#ctx0" brushRef="#br0" timeOffset="128161.84">11370 7514 116 0,'0'0'171'15,"0"0"-2"-15,0 0-12 0,0 0-5 0,0 0-11 16,0 0-7-16,0 0-8 0,0 0-8 0,0 0 0 15,-32-15-8-15,21 14-8 0,1-4-3 0,10 5-8 16,-30-5-6-16,13 2-3 0,-1 1-2 0,-1-1-10 16,0 1-9-16,-2 2-4 0,1 0-9 0,3 0-3 15,0 2-1-15,-2-4-9 0,1 4-1 0,-2 0-7 16,6-1-20-16,-3 3-9 0,-1-2-26 0,0 2-15 0,2 3-22 16,0-1-27-16,1-1-21 0,3-2-22 15,3 2-56-15,-2 0-111 0,11-5-327 0,-9 11 144 0</inkml:trace>
          <inkml:trace contextRef="#ctx0" brushRef="#br0" timeOffset="120208.88">8898 7500 6 0,'0'0'210'0,"0"14"-12"16,0-14-12-16,0 16-12 0,0-16-11 0,0 19-12 16,3-8-12-16,-3-11-12 0,0 16-6 0,3-6-12 15,-3-10-10-15,3 15-11 0,1-8-1 0,-4-7-12 16,2 13-4-16,-2-13-6 0,1 7-6 0,-1-7-5 16,0 0-2-16,3 11 3 0,-3-11-7 0,0 0-7 0,0 0-3 15,0 0-4-15,0 0-2 0,27-6-5 16,-27 6-3-16,12-12-5 0,-2 2-6 0,-1-2-13 15,8 3-3-15,-4-6-8 0,8-1-3 0,-2-1-2 0,2-1 1 16,1 1 1-16,-5 3 1 0,7-1 3 16,-3-1 9-16,-3 8 9 0,-4 1 5 0,6-4 11 0,-4 5 7 15,1 1 7-15,2 2 7 0,0 0-1 0,-4 3-1 16,0 4 5-16,2-2 0 0,-2 3 6 0,-2 3-1 16,0 1-3-16,1 0 1 0,-2 2-3 0,-2 4-9 15,2-4-2-15,-1 5-4 0,-1-1-2 0,0-2-2 16,-1 5-2-16,3 0-4 0,0-1-20 0,-4-3-25 15,5 7-35-15,-7-5-35 0,2-1-38 0,-1 1-47 16,-2-1-60-16,-5-7-193 0,2 2-464 0,1 2 206 16</inkml:trace>
          <inkml:trace contextRef="#ctx0" brushRef="#br0" timeOffset="121344.68">9915 7447 188 0,'0'0'217'16,"-8"11"-15"-16,8-11-15 0,0 0-20 0,-3 9-11 0,3-9-6 15,0 0-15-15,0 0-7 0,0 16-4 0,0-16-10 16,0 0 1-16,3 10-2 0,-3-10-4 15,0 0-2-15,8 7-2 0,-8-7-10 0,9 4-4 0,-9-4-7 16,10 2-8-16,-10-2-5 0,0 0-4 0,17-2 1 16,-17 2-9-16,0 0 0 0,14-6-2 0,-14 6-4 15,9-9 0-15,-9 9-2 0,6-7-7 0,-6 7-2 16,8-10-7-16,-4 2 1 0,-4 8-4 0,2-13 1 16,1 4-2-16,-3 9-4 0,0 0 1 0,0-20-7 15,0 20-2-15,0-13-4 0,0 13 2 0,0 0-8 16,-3-14 4-16,3 14-4 0,0 0-9 0,0 0-13 15,-2-14-13-15,2 14-22 0,0 0-20 0,0 0-28 16,0 0-30-16,0 0-23 0,0 0-34 0,0 0-23 0,-25 18-244 16,25-18-487-16,0 0 216 0</inkml:trace>
          <inkml:trace contextRef="#ctx0" brushRef="#br0" timeOffset="121795.54">9970 7764 223 0,'0'0'247'0,"0"0"-7"0,0 0-12 15,0 0-13-15,0 0-16 0,0 0-16 0,0 0-15 16,0 0-19-16,0 0-16 0,0 0-15 16,0 0-13-16,0 0-7 0,0 0-10 0,0 0-5 15,0 0-10-15,0 0-5 0,-28 15-4 0,28-15-5 0,-3 10-7 16,3-10-2-16,-5 11-3 0,5-11 0 15,0 0-6-15,0 0 5 0,0 14 1 0,0-14 6 16,0 0 1-16,0 0 5 0,0 0 2 0,11 6-7 16,-11-6 3-16,0 0 1 0,14 0 0 0,-14 0-8 0,0 0 2 15,20-14-6-15,-13 10-2 0,-1-4-11 0,0-1 4 16,2 3-4-16,-8 6-5 0,12-15-6 0,-8 5-16 16,-4 10-21-16,9-11-26 0,-6 4-32 0,-3 7-42 15,0 0-49-15,0 0-39 0,0 0-54 0,0 0-245 16,-16-10-543-16,16 10 241 0</inkml:trace>
        </inkml:traceGroup>
        <inkml:traceGroup>
          <inkml:annotationXML>
            <emma:emma xmlns:emma="http://www.w3.org/2003/04/emma" version="1.0">
              <emma:interpretation id="{39BE6F5B-51E9-4C0B-AE82-183CF2804039}" emma:medium="tactile" emma:mode="ink">
                <msink:context xmlns:msink="http://schemas.microsoft.com/ink/2010/main" type="inkWord" rotatedBoundingBox="12977,8241 15474,8174 15496,8957 12999,9025"/>
              </emma:interpretation>
            </emma:emma>
          </inkml:annotationXML>
          <inkml:trace contextRef="#ctx0" brushRef="#br0" timeOffset="128895.9">12161 7370 174 0,'-11'-7'183'15,"11"7"-11"-15,-9-6-13 0,9 6-8 0,0 0-7 16,-15-4-12-16,15 4-3 0,-13-1-6 0,13 1-7 16,-16 0-9-16,16 0-3 0,-17 1-11 0,17-1-2 0,-21 4-7 15,12-3-3-15,0 4-10 0,-2 0-8 16,11-5-3-16,-17 8-7 0,7 0-11 0,1 0 5 16,1-1 1-16,-7 3 3 0,6 0-7 0,-3 0 2 0,4 1-9 15,0 0-1-15,1 0-5 0,-2-1 0 0,0 0 0 16,4 1-6-16,2-1-4 0,-1 1-2 15,2-1-1-15,-2 1 2 0,4-11-3 0,0 20-1 0,-2-9-2 16,1-2 2-16,4 3-2 0,-3-12-3 0,4 21-2 16,-1-11 4-16,2 2-1 0,-1-3-4 0,5 1 2 15,-4 0 1-15,2-2-5 0,-1-1 1 0,2-2 2 16,-1 1 2-16,2 0 4 0,0-1-3 0,0-2-3 16,6 1 7-16,-5-1 3 0,2 0-3 0,2-2 0 15,-4 0-1-15,6-2 1 0,-1 1 3 0,0 0-6 16,-1-4 2-16,-14 4 2 0,26-3-5 0,-9 1 0 15,-7 0 3-15,4-1-2 0,1 2 3 0,-6-4-7 16,0 3 6-16,2-5-7 0,-11 7 1 0,18-2-1 16,-12-2-1-16,-6 4-1 0,14-3-5 0,-14 3-13 0,7-5-15 15,-7 5-18-15,0 0-23 0,0 0-22 16,14-2-28-16,-14 2-23 0,0 0-28 0,0 0-9 16,0 0-18-16,0 0-189 0,0 0-416 0,0 0 185 0</inkml:trace>
          <inkml:trace contextRef="#ctx0" brushRef="#br0" timeOffset="129165.4">12446 7618 99 0,'0'0'196'0,"0"0"-15"15,0 0-15-15,0 0-7 0,0 0-3 0,7 10-6 16,-7-10-8-16,0 0-15 0,0 15-2 0,0-15 1 15,0 11-9-15,0-11-2 0,-1 16-9 0,1-16-10 16,0 18-3-16,-3-8-8 0,3-10-7 0,-3 19-5 16,3-9-11-16,0-10-6 0,-5 18-3 0,4-10-6 15,1-8-2-15,-2 19-5 0,-1-8-13 0,3-11-18 16,-3 17-20-16,3-8-21 0,0-9-20 0,-6 15-22 16,6-15-10-16,-1 10-18 0,1-10-6 0,0 0-16 0,0 0-17 15,3 15-42-15,-3-15-120 0,0 0-329 16,0 0 145-16</inkml:trace>
          <inkml:trace contextRef="#ctx0" brushRef="#br0" timeOffset="129403.52">12832 7665 49 0,'0'0'204'0,"0"0"-5"16,6 15-8-16,-6-15-7 0,-2 16-11 0,2-16-3 0,-6 20-9 15,2-7-9-15,-2 1-8 0,1 1-13 16,-1 2-9-16,2-1-13 0,-2 2-9 0,0-1-10 16,-1 3-8-16,1-2-8 0,0 0-4 0,3 3-6 15,-3-5-8-15,1 2-7 0,2 5-8 0,-3-9-13 16,0 0-15-16,2 3-31 0,-1-5-27 0,-1 1-20 16,-1 1-22-16,-2-2-38 0,5-3-35 0,-5-2-200 0,1-1-389 15,8-6 172-15</inkml:trace>
          <inkml:trace contextRef="#ctx0" brushRef="#br0" timeOffset="130014.9">13496 7291 8 0,'0'0'223'15,"0"0"-23"-15,-6-10-3 0,6 10-15 0,0 0-16 16,-9-5-13-16,9 5-13 0,0 0-4 0,-18-3-13 15,18 3-11-15,0 0-6 0,-23 8-6 0,13-3-4 16,2-1-10-16,-5 3-2 0,0 3-6 0,-1 1 1 16,2-1-6-16,-1 5-2 0,-1-1-8 0,1 3-5 15,0 0-2-15,-2-1-4 0,4 0-5 0,-2 3 1 0,-1 0-2 16,7-2-6-16,-7 0 0 0,9-1-7 16,-3 0 4-16,5-2-5 0,0 1 0 0,0-2 1 0,5 4-5 15,-2-4 0-15,0-2 3 0,6 1-3 0,-3-1-1 16,6 1 8-16,-5-4 2 0,5 3-4 15,4-3 0-15,1-1-4 0,1-5-2 0,0 5 1 0,-2-4-3 16,5 1-5-16,1-1-2 0,7-2-5 0,-10 3 5 16,5-4-8-16,-2-2-8 0,-1 0-16 0,0-1-13 15,-3 2-23-15,3 1-24 0,-8-1-18 0,2-3-25 16,-3 1-28-16,-9 3-38 0,17-8-50 0,-17 8-195 16,10-7-463-16,-5 2 205 0</inkml:trace>
          <inkml:trace contextRef="#ctx0" brushRef="#br0" timeOffset="130578.61">13733 7608 8 0,'0'0'223'0,"7"-11"-16"0,1 6-20 15,-8 5-21-15,12-6-14 0,-4 0-9 0,-8 6-12 16,17-8-14-16,-10 2-8 0,2 2-12 0,2-2-5 16,-1 3-10-16,1-1-12 0,-2 0-4 0,1 1 0 15,-1-2-1-15,-9 5-7 0,16-2 0 0,-8-3-5 16,-8 5-7-16,9-3 2 0,-9 3-6 0,0 0-8 16,13-3-2-16,-13 3-5 0,0 0 1 0,0 0-6 15,12 0-4-15,-12 0-2 0,0 0-3 0,0 0 0 16,6 11-3-16,-6-11 6 0,0 10 0 0,0-10 3 15,0 0-1-15,-7 24 2 0,2-13 0 0,2 2 5 16,-3 2-6-16,-4-1 3 0,1-1 1 0,-2 4-7 0,2-2 4 16,-3-1-5-16,-2 4 2 0,-4 2-1 15,3-2 1-15,1-4-6 0,2 0 2 0,-1-1 0 16,1-2-2-16,2 2 2 0,-2-5 1 0,0 2-1 16,4-5 4-16,1 3-1 0,-1-4 4 0,-1 0-2 0,9-4 6 15,-9 11 3-15,9-11 4 0,-6 5 4 0,6-5-3 16,0 0-3-16,0 0-4 0,0 0-3 0,0 0-1 15,0 0-6-15,0 0 2 0,0 0-3 0,0 0 0 16,0 0-3-16,0 0-3 0,20-26 0 0,-13 22-2 16,-7 4 3-16,18-3-3 0,-10-1 0 0,1-1-2 15,3 3 1-15,-12 2-3 0,19-3-2 0,-9 0 3 16,-10 3-1-16,17-1 0 0,-17 1-2 0,19 0 4 16,-19 0-4-16,18 0 0 0,-18 0 1 0,15 4-3 15,-8-1-8-15,-7-3-3 0,15 1-14 0,-6 0-9 16,-9-1-16-16,14 5-18 0,-14-5-15 0,10 5-16 15,-10-5-17-15,11 2-20 0,-11-2-21 0,12 4-24 16,-12-4-208-16,0 0-425 0,16-5 188 0</inkml:trace>
          <inkml:trace contextRef="#ctx0" brushRef="#br0" timeOffset="130815.51">14389 7663 76 0,'0'0'239'0,"0"0"-9"16,-11 24-12-16,11-24-17 0,-9 14-9 0,-1-4-10 15,0 1-15-15,-1 1-16 0,-1 2-14 0,-3-2-11 16,2 3-16-16,-2-5-8 0,-6 8-11 0,2-1-8 16,1-3-12-16,3 4-18 0,-1-8-8 0,1 4-18 15,6-3-23-15,-5-3-25 0,1 1-18 0,4 2-19 0,0 0-21 16,1-4-22-16,2 0-25 0,6-7-34 15,-4 10-161-15,4-10-346 0,0 0 153 0</inkml:trace>
        </inkml:traceGroup>
        <inkml:traceGroup>
          <inkml:annotationXML>
            <emma:emma xmlns:emma="http://www.w3.org/2003/04/emma" version="1.0">
              <emma:interpretation id="{19DAF859-DBA4-4830-BD5A-DA69193E106A}" emma:medium="tactile" emma:mode="ink">
                <msink:context xmlns:msink="http://schemas.microsoft.com/ink/2010/main" type="inkWord" rotatedBoundingBox="15977,8311 16864,8287 16873,8630 15987,8655"/>
              </emma:interpretation>
            </emma:emma>
          </inkml:annotationXML>
          <inkml:trace contextRef="#ctx0" brushRef="#br0" timeOffset="131513.12">14963 7436 185 0,'0'0'197'0,"0"0"-20"0,0 0-13 0,0 0-7 15,0 0-6-15,0 0-7 0,10 17-8 0,-10-17-4 16,0 0-7-16,-7 22-1 0,7-22-9 0,-6 23-2 15,2-14-11-15,1 3-3 0,-3 4-11 0,1-2-5 16,4-1-6-16,-5 1-5 0,4-3-5 0,-4 3-8 16,2 0-8-16,2-1 0 0,-4 0-5 0,3-2-5 0,-1 0-5 15,2-4-3-15,2-7-3 0,-4 17-1 16,1-9-2-16,3-8-3 0,-5 14-5 0,5-14 3 16,-1 12-8-16,1-12 4 0,-3 8-5 0,3-8 1 0,0 0-1 15,0 0-1-15,0 0-6 0,0 0-2 0,0 0-6 16,0 0-7-16,0 0-12 0,0 0-4 15,0 0-6-15,10-34-2 0,-4 26-3 0,0-5-5 0,2 2-5 16,-1-3 6-16,5 0-3 0,-3 0 4 0,3 1 0 16,-3-4 3-16,4 2 5 0,-1 1 3 0,2 1 3 15,-2-1 1-15,-3-1 3 0,4 2 3 0,-1 1 4 16,0-1 5-16,0 3-2 0,-3-1 2 0,0 3 2 16,6-3 2-16,-6 2 2 0,-2 2 4 0,4 0-4 15,-4 0 0-15,0 2 0 0,1-1 5 0,-1 3-5 16,4-1 2-16,-11 4 1 0,16-10-3 0,-8 9 2 15,-8 1 3-15,12-6-4 0,-12 6 3 0,13-1 3 16,-13 1 4-16,13 0 1 0,-13 0-2 0,11 5 5 0,-11-5 8 16,10 10 0-16,-10-10 3 0,6 10 6 15,-3 0 6-15,0 1 2 0,-1 0 3 0,-2 3-4 16,0-3 1-16,0 4-2 0,-2 0 3 0,1 0-1 0,-1-1-3 16,2 4-7-16,-3-5 0 0,3 1-2 0,-1 0-2 15,-1 0-2-15,-2-1-1 0,5 1-4 0,-1-3 1 16,-1 0-16-16,1-11-18 0,-2 20-17 0,2-20-19 15,0 16-17-15,0-16-15 0,2 13-14 0,-2-13-12 16,1 8-7-16,-1-8-24 0,9 9-19 0,-9-9-42 16,11 0-123-16,-11 0-354 0,0 0 157 0</inkml:trace>
          <inkml:trace contextRef="#ctx0" brushRef="#br0" timeOffset="131816.56">15487 7610 143 0,'0'0'174'0,"0"0"-9"0,0 0-22 16,0 0-1-16,0 0-16 0,3 18-10 0,-3-18-8 0,0 0-9 16,0 13-8-16,5-6-2 0,-5-7-7 15,11 6-9-15,-4-1-5 0,2 1-9 0,0-1-4 16,5-3-6-16,-2 1-4 0,-3 1-3 0,8-3-8 16,0 0-3-16,-1 3-4 0,1-8 1 0,-1 4-4 0,-1-1-1 15,3 0-2-15,-5-3-3 0,2 1-1 0,-6-2-3 16,3 2 0-16,-1-2 0 0,-4-2-3 15,0 0 6-15,1 1 0 0,-8 6 3 0,7-17 2 0,-4 9-5 16,-3 8 0-16,0 0 3 0,-9-22-5 0,2 16-1 16,-6-4-1-16,-1 6 1 0,-2-2 0 0,-7 0-5 15,1 2-1-15,-3-1-2 0,8 5 0 0,-2 0-9 16,1 0-12-16,-1 0-5 0,-1 2-14 0,4 0-7 16,-4 2-10-16,8-3-16 0,0 0-15 0,-2 4-12 15,3-3-20-15,11-2-19 0,-13 4-154 0,13-4-311 16,0 0 138-16</inkml:trace>
        </inkml:traceGroup>
        <inkml:traceGroup>
          <inkml:annotationXML>
            <emma:emma xmlns:emma="http://www.w3.org/2003/04/emma" version="1.0">
              <emma:interpretation id="{D6399106-F9B3-4DDB-BCE7-00EE38CB5A40}" emma:medium="tactile" emma:mode="ink">
                <msink:context xmlns:msink="http://schemas.microsoft.com/ink/2010/main" type="inkWord" rotatedBoundingBox="17509,8083 18683,8051 18696,8559 17523,8591"/>
              </emma:interpretation>
            </emma:emma>
          </inkml:annotationXML>
          <inkml:trace contextRef="#ctx0" brushRef="#br0" timeOffset="132374.37">16416 7157 177 0,'0'0'225'16,"0"0"-20"-16,0 0-18 0,0 0-26 0,0 0-10 16,0 0-18-16,0 0-10 0,0 0-14 0,0 0-11 0,0 0-6 15,0 0-9-15,0 0-6 0,0 0-3 16,18 27-4-16,-12-22-5 0,1 2-5 0,-1 0-3 16,6 3-6-16,-3-3 3 0,4 3 2 0,-1-3-5 15,3 0-3-15,3 3-1 0,-3-2-1 0,3 0-3 16,-2 1-4-16,4-2-3 0,-3 2-3 0,4-1-1 15,3 1-4-15,-6-2-2 0,0-1-4 0,1 1 0 16,-1-4-3-16,-1 5-1 0,-1-5-6 0,1 1 3 16,-7 2-3-16,3-4 0 0,-2 3-7 0,-1 0 3 0,-4 1-4 15,-6-6 4-15,15 2-6 0,-15-2 3 0,9 7-3 16,-9-7-2-16,6 8 1 0,-6-8 1 0,3 8 3 16,-3-8 1-16,0 0 2 0,-10 17 4 0,2-10 1 15,1 0 1-15,-5 1 1 0,-2 3 2 0,-7-2 1 16,4 4-1-16,-4-2-1 0,-2 0-3 0,-1 0 1 15,4-1-2-15,-6 3 0 0,4-2 0 0,-4 4-5 16,3-6 3-16,0 4-6 0,5-4-10 0,2-1-15 16,-5 1-23-16,5 0-16 0,2 2-29 0,-1-4-22 0,3 4-21 15,3-5-40-15,2-2-35 0,-2 3-175 16,9-7-414-16,-9 9 184 0</inkml:trace>
          <inkml:trace contextRef="#ctx0" brushRef="#br0" timeOffset="132799.47">17200 7465 95 0,'0'0'211'0,"0"0"-8"0,3 10-11 0,-3-10-14 16,0 0-13-16,5 14-8 0,-5-14-10 0,-3 14-6 16,3-14-9-16,3 16-11 0,-2-8-5 0,-1-8-4 15,2 17-10-15,2-8 5 0,-1-1-9 0,2 3-10 16,-1-3-3-16,-4-8-6 0,9 13-4 0,-3-5-6 16,3 2-3-16,1-4-6 0,-1-1-4 0,2-2-8 15,-1 0-1-15,4 2-2 0,-1 1-6 0,3-6-4 0,1 0-3 16,-1 0-8-16,1 0 4 0,0-4-3 15,3 3-3-15,-4-3 0 0,10-3-3 0,-8 1-4 16,-4-3-1-16,4-2 1 0,-4-2-1 0,2-5-2 0,-2 1 1 16,2-2-4-16,-9 2 0 0,1-7 1 0,-4 8-2 15,-1-6 2-15,-6 0-7 0,-1-2 2 0,-4 0 0 16,-5 2-2-16,-2 2-3 0,-1 6 1 0,-1-4-7 16,1 7-8-16,-1 1-14 0,-2 3-13 0,-6 4-25 15,-2 3-19-15,0 3-31 0,-4 4-37 0,4 0-42 16,-1 3-253-16,-1 1-484 0,-1 1 214 0</inkml:trace>
        </inkml:traceGroup>
        <inkml:traceGroup>
          <inkml:annotationXML>
            <emma:emma xmlns:emma="http://www.w3.org/2003/04/emma" version="1.0">
              <emma:interpretation id="{3A168344-A265-45B0-A7AF-4DB3AE84804A}" emma:medium="tactile" emma:mode="ink">
                <msink:context xmlns:msink="http://schemas.microsoft.com/ink/2010/main" type="inkWord" rotatedBoundingBox="19762,7725 21638,7674 21659,8446 19783,8497"/>
              </emma:interpretation>
            </emma:emma>
          </inkml:annotationXML>
          <inkml:trace contextRef="#ctx0" brushRef="#br0" timeOffset="136971.69">19094 7062 202 0,'5'-8'194'15,"-5"8"-17"-15,0 0-8 0,3-9-13 0,-3 9-3 16,0 0-11-16,0 0-8 0,-8-17-8 0,8 17 1 16,0 0-4-16,-6-12-10 0,6 12-6 0,0 0-8 0,-7-9-9 15,7 9-7-15,-8-8-12 0,8 8-5 0,-13-3-8 16,13 3-3-16,-20 0-8 0,6 0-4 0,-3 1-5 15,2 1-2-15,-4 3-3 0,-1-1-4 0,1 3-1 16,-5-1-5-16,5-2-3 0,-7 3 1 0,7 0-3 16,-3 0 0-16,4-1-3 0,3 2-2 0,-3-3-2 15,5 0-2-15,-1-1 1 0,5 2-2 0,-3-2-4 16,5 0 2-16,-2 2-1 0,9-6 3 0,-15 7-3 16,9-4-1-16,6-3 0 0,-9 7 3 0,9-7-4 15,0 0 0-15,-7 8-2 0,7-8 1 0,0 0 0 16,0 11-1-16,0-11 3 0,0 0 3 0,13 10-7 15,-13-10 8-15,15 3-5 0,-6 0-1 0,3 2 1 16,-2-3-2-16,5-2 4 0,-3 1-5 0,-3 2 0 0,3-2 0 16,0 1 0-16,-12-2-3 0,21 1 3 0,-9 2 2 15,-3-2-1-15,0 0 0 0,1 4-2 16,-10-5 1-16,19 5 0 0,-11-4-3 0,1 4 2 0,1-2 2 16,-2 1-1-16,-8-4-1 0,13 11 2 0,-7-8-1 15,2 2-5-15,-2 0 4 0,-6-5-1 16,12 10 2-16,-7-2-3 0,0-1 3 0,-1-1-3 0,-4-6 3 15,12 11 1-15,-6-4-1 0,-6-7-2 0,6 10 2 16,-3-5-2-16,-3-5 2 0,11 11-2 0,-11-11 1 16,1 8 1-16,-1-8 2 0,2 11-5 0,-2-11 2 15,4 11 0-15,-4-11 2 0,0 0-2 0,-3 14 2 16,3-14 0-16,-4 11 0 0,4-11-3 0,-12 13 7 16,4-10-2-16,1 5-2 0,-5-1 0 0,1-4-2 15,-2 3 4-15,4-1-1 0,-6 1 2 0,0-1-1 16,2-4-2-16,-2 4 1 0,2 1 3 0,-1-5 2 15,1 3-7-15,1-2 6 0,1 2-5 0,-1-3 1 0,12-1 4 16,-23 2-4-16,12-1 0 0,1 2-1 0,10-3-1 16,-17 2 7-16,17-2-3 0,-18 0 5 15,18 0-1-15,-12 2 3 0,12-2-2 0,0 0 0 0,0 0 1 16,-15-4 1-16,15 4-1 0,0 0-2 0,-7-13-2 16,7 13-3-16,0 0 3 0,2-16-8 0,-2 16-3 15,0 0-7-15,8-19-12 0,-5 12-2 0,-3 7-12 16,9-15 0-16,-3 9-9 0,0 2-15 0,-6 4-8 15,12-12-11-15,-6 7-7 0,-6 5-18 0,14-5-10 16,-14 5-14-16,13-1-9 0,-13 1-7 0,14-1-50 16,-14 1-100-16,14 0-318 0,-14 0 140 0</inkml:trace>
          <inkml:trace contextRef="#ctx0" brushRef="#br0" timeOffset="137545.1">19199 7398 142 0,'0'0'191'0,"0"0"-15"0,0 0-23 0,-12 1-14 16,12-1-10-16,0 0-18 0,0 0 8 0,0 0-9 15,0 0-15-15,-6 8-4 0,6-8-4 0,0 0-2 16,0 0-7-16,0 0-5 0,-3 9-2 0,3-9-2 16,0 0-2-16,0 0 5 0,0 0-2 0,0 0 1 15,0 0 0-15,0 0 1 0,0 0-6 0,21 6 0 16,-21-6-4-16,0 0-2 0,0 0-7 0,0 0-1 15,20-8-1-15,-20 8 1 0,9-3 1 0,-9 3-2 0,6-6 0 16,-6 6 2-16,6-10-8 0,-6 10-5 0,0 0-4 16,6-12 1-16,-6 12-6 0,0-9 1 0,0 9-7 15,0 0-1-15,0 0-6 0,-1-17-1 0,1 17-4 16,0 0 2-16,0 0-1 0,0 0-5 0,0 0 1 16,-6-11-9-16,6 11-7 0,0 0-7 0,0 0-15 15,0 0-12-15,0 0-10 0,-18 3-13 0,18-3-12 16,0 0-10-16,0 0-9 0,0 0-11 0,0 0-7 15,0 0-9-15,0 0-8 0,0 0-19 0,0 0-30 16,0 0-178-16,0 0-384 0,33 9 170 0</inkml:trace>
          <inkml:trace contextRef="#ctx0" brushRef="#br0" timeOffset="138376.48">19645 7154 76 0,'-9'-3'219'0,"9"3"-6"0,0 0-7 16,-11-9-9-16,11 9-8 0,0 0-13 0,0 0-9 16,0 0-13-16,-9-6-14 0,9 6-10 0,0 0-11 15,0 0-14-15,0 0-10 0,0 0-10 0,0 0-6 16,0 0-9-16,27-7-8 0,-15 7-6 0,3-3-5 0,3 3-2 15,0-3-4-15,1 2-8 0,6 1-1 0,2 0-6 16,-1 1-6-16,-1-2-7 0,2 2-14 16,-2-1-15-16,-8 0-16 0,3 3-20 0,0-3-25 0,-2 0-20 15,-2 0-31-15,2 0-19 0,-5 1-37 0,2-1-176 16,3 0-383-16,-3-4 169 0</inkml:trace>
          <inkml:trace contextRef="#ctx0" brushRef="#br0" timeOffset="138015.66">19999 6792 132 0,'8'-5'162'16,"-8"5"-9"-16,6-11-4 0,-6 11-8 0,7-6-5 15,-7 6-9-15,0 0-8 0,0 0-8 0,0 0-4 16,6-7-6-16,-6 7-10 0,0 0-8 0,0 0-10 0,0 0-7 16,0 0-2-16,0 0 2 0,0 0 2 15,0 0-2-15,0 0 1 0,0 0-3 0,-25 29 6 16,17-17-7-16,-2 0 2 0,1 3-5 0,-1-2 3 16,-4 8 0-16,1 0-5 0,-2-1-1 0,1 1-1 15,0 0-9-15,0 3 0 0,1-3-1 0,-2 4-1 16,1-1-6-16,1-1 1 0,3 0-3 0,-4 1-7 0,-4 10 1 15,6-9-3-15,-1 0-2 0,2 2-7 0,1-2 0 16,1-1 3-16,0-1-6 0,0 1 3 16,3 0-9-16,5-9 4 0,-4 4-2 0,4-2 2 0,-4 0 0 15,5-2-6-15,-1 2 2 0,1-3 1 0,-2-4-1 16,2-10-3-16,0 20 1 0,0-20 1 0,2 16-1 16,-2-10-3-16,0-6 4 0,6 10 0 0,-6-10 2 15,9 10 2-15,-3-8-3 0,4 2 2 0,3-2 0 16,2 2 0-16,0-4 0 0,2 1-4 0,2-2-2 0,2-2 0 15,0 0-4-15,3-1-1 0,0 0-8 16,-1-3-12-16,-3 5-13 0,1-3-13 0,-5-1-12 0,2 2-10 16,0-4-17-16,-3 2-4 0,0 0-14 15,-5 3-16-15,-2-2-18 0,-1 1-22 0,1-5-22 0,-8 9-41 16,7-11-140-16,-4 2-389 0,-3 9 172 0</inkml:trace>
          <inkml:trace contextRef="#ctx0" brushRef="#br0" timeOffset="139103.05">20511 7328 57 0,'-12'21'210'0,"12"-21"-11"0,0 0-13 0,0 0-15 15,0 0-6-15,0 0-9 0,0 0-13 0,0 0-3 16,0 0-7-16,0 0-5 0,0 0-9 0,0 0-6 15,0 0-4-15,0 0-7 0,0 0-2 0,0 0-6 16,0 0-5-16,0 0-3 0,0 0-4 0,0 0-4 16,0 0-2-16,0 0-5 0,0 0-6 0,0 0-1 15,0 0-7-15,0 0-1 0,0 0 1 0,0 0-3 16,0 0-7-16,0 0 5 0,0 0-6 0,0 0 5 16,0 0-4-16,0 0-3 0,0 0-6 0,0 0 0 0,0 0-5 15,0 0-1-15,0 0 7 0,0 0-12 16,0 0 1-16,0 0-1 0,0 0-6 0,0 0-2 15,0 0-1-15,0 0 3 0,0 0-7 0,0 0-1 16,0 0 1-16,0 0-6 0,0 0 0 0,0 0-1 0,0 0-1 16,0 0 1-16,0 0-7 0,0 0 2 15,0 0 1-15,0 0 4 0,0 0-4 0,0 0 2 0,0 0 1 16,0 0-3-16,-12-28-3 0,12 28-4 0,0 0 3 16,0 0-7-16,0 0 7 0,0 0-2 0,0 0-8 15,0 0 8-15,0 0-3 0,0 0 0 0,0 0 5 16,0 0-3-16,0 0-4 0,0 0 3 0,0 0-4 15,-13 17 8-15,13-17-2 0,0 0 3 0,-8 8-4 16,8-8 0-16,0 0 3 0,-1 11 1 0,1-11-2 16,0 0-1-16,0 0 1 0,0 0 3 0,0 0 0 15,0 13 1-15,0-13-1 0,0 0 2 0,0 0 2 16,0 0-3-16,0 0 1 0,19 4 1 0,-19-4-1 0,0 0 2 16,0 0-2-16,17-11-3 0,-17 11 5 0,13-6-4 15,-13 6 5-15,10-5-1 0,-10 5-2 16,8-9 6-16,-8 9-6 0,9-8 3 0,-9 8-6 0,6-9 2 15,-6 9-7-15,0 0-13 0,10-8-18 16,-10 8-33-16,0 0-28 0,0 0-33 0,0 0-37 0,0 0-54 16,0 0-86-16,-37 8-165 0,28-6-510 0,-1 2 226 15</inkml:trace>
        </inkml:traceGroup>
      </inkml:traceGroup>
    </inkml:traceGroup>
    <inkml:traceGroup>
      <inkml:annotationXML>
        <emma:emma xmlns:emma="http://www.w3.org/2003/04/emma" version="1.0">
          <emma:interpretation id="{846C84C4-A071-4F8A-8ABC-EDEC20300C53}" emma:medium="tactile" emma:mode="ink">
            <msink:context xmlns:msink="http://schemas.microsoft.com/ink/2010/main" type="paragraph" rotatedBoundingBox="6790,9687 23858,9089 23904,10400 6836,109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22F9516-18DF-434D-A9BF-5B978DC4E367}" emma:medium="tactile" emma:mode="ink">
              <msink:context xmlns:msink="http://schemas.microsoft.com/ink/2010/main" type="line" rotatedBoundingBox="6790,9687 23858,9089 23904,10400 6836,10997"/>
            </emma:interpretation>
          </emma:emma>
        </inkml:annotationXML>
        <inkml:traceGroup>
          <inkml:annotationXML>
            <emma:emma xmlns:emma="http://www.w3.org/2003/04/emma" version="1.0">
              <emma:interpretation id="{3384758D-1E71-433A-9C13-570F166A05AA}" emma:medium="tactile" emma:mode="ink">
                <msink:context xmlns:msink="http://schemas.microsoft.com/ink/2010/main" type="inkWord" rotatedBoundingBox="6790,9687 9899,9578 9933,10532 6823,10641"/>
              </emma:interpretation>
            </emma:emma>
          </inkml:annotationXML>
          <inkml:trace contextRef="#ctx0" brushRef="#br0" timeOffset="142749.9">6088 9113 9 0,'0'0'190'0,"0"0"-8"0,3-9-12 15,-3 9-13-15,0 0-6 0,3-12-10 0,-3 12-9 16,0 0-10-16,0 0-8 0,3-12-5 0,-3 12-4 16,0 0-6-16,0 0 0 0,0-14-4 0,0 14-8 15,0 0-6-15,0 0-2 0,0 0-7 0,0-15-2 16,0 15-8-16,0 0-1 0,0 0-7 0,0 0 0 16,-3-13-9-16,3 13-1 0,0 0-8 0,-9-10 3 15,9 10-5-15,-8-3-3 0,8 3-4 0,-9-6-6 0,9 6 2 16,-10-7 0-16,10 7-4 0,-13-5-1 15,13 5-3-15,-15-6 0 0,15 6-3 0,-20-5 2 16,10 3 0-16,10 2-5 0,-17-1-2 0,4 1-3 0,13 0 3 16,-22 0 0-16,22 0-1 0,-26 3 2 0,13 2-5 15,4 1 0-15,-5-1 2 0,6-3-1 0,-6 4 1 16,4 1 0-16,1-2-5 0,1 1 6 0,-4-1-3 16,5 2 2-16,-2-1-4 0,-1 0 2 0,1 5-4 15,1-3 9-15,-1 3-4 0,0-2 3 0,2 3-2 16,-2 0 0-16,1 2-1 0,2 1 1 0,3-2 1 15,-4 1-2-15,1 0-2 0,6 0 3 0,-3 4 1 16,0-3 0-16,3 2-1 0,0-2 4 0,0 1-5 16,3-2 5-16,-3 3-1 0,6 0-2 0,-3-3 2 15,4 1-3-15,-1-2 0 0,0 0 0 0,2-1 1 16,1 1 4-16,1-4-2 0,2-1-2 0,5 2 3 16,-4-2 0-16,6-3 4 0,-2 1-1 0,2-4 0 0,-2 1 0 15,-1-3 2-15,3 2-2 0,-2-4 0 0,-1-2 2 16,2 3-4-16,-2-5 1 0,1 2-1 15,-1 1 1-15,1-1-4 0,-1 2-2 0,-4-3-1 0,1 0 1 16,-5 3-4-16,4-2-13 0,-12 4-10 0,16-6-19 16,-10 5-18-16,-6 1-25 0,17-2-17 0,-17 2-22 15,0 0-21-15,19 0-23 0,-19 0-29 0,0 0-206 16,16-1-435-16,-16 1 192 0</inkml:trace>
          <inkml:trace contextRef="#ctx0" brushRef="#br0" timeOffset="143034.73">6483 9342 197 0,'0'0'243'0,"0"0"-22"0,0 0-22 0,0 0-19 0,0 0-9 15,0 0-1-15,0 0-9 0,0 0-4 0,0 0-7 16,-6 34-9-16,5-22-12 0,-8 1-2 15,3 1-8-15,-5 1-14 0,5 1-5 0,-4-1-12 0,4 2-5 16,-5 1-9-16,2-1-9 0,2-3-1 0,-5 3-12 16,5-3-5-16,1 3-4 0,-3-1-1 0,1-1-4 15,-1-2-6-15,2 0-16 0,1-2-12 0,0-2-21 16,0 0-17-16,6-9-25 0,-7 15-14 0,4-8-18 16,3-7-16-16,0 0-20 0,0 12-37 0,0-12-23 15,0 0-207-15,22-3-425 0,-6-4 188 0</inkml:trace>
          <inkml:trace contextRef="#ctx0" brushRef="#br0" timeOffset="143542.56">6936 9274 42 0,'0'0'199'0,"0"0"-15"0,0 0-5 15,0 0-15-15,0 0-7 0,0 0-17 0,3 22 2 16,-3-22-2-16,-6 19-12 0,3-9-10 0,0 3-11 0,2-2-4 16,-5 3-7-16,0 0-7 0,0 0-10 0,2-1-9 15,-2 1-3-15,0-3-6 0,1 0-6 0,-1 2-7 16,0-2-3-16,3-4-3 0,-1 4-7 0,-2-2-2 16,6-9-3-16,-9 15-1 0,4-12-9 0,5-3-2 15,-3 11-5-15,3-11 1 0,-6 7-5 0,6-7-4 16,0 0-23-16,0 0-4 0,0 0-5 0,0 0-2 15,0 0-10-15,0 0-7 0,9-45-3 0,2 32-1 16,-2-3-5-16,4-4-1 0,-2-2 4 0,5 0 4 16,-4 2-2-16,4 0 12 0,4-1 4 0,-7 3 3 0,1 5 7 15,-5-1 16-15,4 0 3 0,2 3 8 16,-2-3 7-16,-2 3 4 0,2 5 12 0,-4-4 4 16,5 2 1-16,-5 3-2 0,-2 2 3 0,2-2-3 0,-9 5 1 15,16-1 2-15,-16 1 2 0,17 4 6 0,-11 3 1 16,1-1 3-16,-1 2 0 0,3 5 7 15,-1-3-6-15,-2 6 9 0,2-3-4 0,0 1 5 0,-2 3-6 16,1-4 5-16,-4 2-7 0,3 0-3 0,0 2-6 16,-1-2-1-16,-2-2-8 0,3 0 4 0,-3 3-4 15,1-6-5-15,-4 0 0 0,3 0-1 0,0 0-3 16,-3-10-5-16,6 16-9 0,-6-10-18 0,0-6-22 16,0 14-18-16,0-14-24 0,0 12-22 0,0-12-33 15,0 0-38-15,0 0-51 0,0 0-178 0,0 0-430 16,0 0 190-16</inkml:trace>
          <inkml:trace contextRef="#ctx0" brushRef="#br0" timeOffset="144176.61">7335 8738 98 0,'0'0'211'0,"-12"-7"-14"0,12 7-14 0,0 0-14 16,0 0-13-16,0 0-17 0,-3-8-9 0,3 8-14 16,0 0-9-16,0 0-8 0,19-9-3 0,-19 9-4 0,15-6-8 15,-5 5-7-15,2-1-3 0,2 0-6 16,2 2-7-16,1 0-2 0,-1-3-7 0,0 3-4 15,1 0-5-15,-1 3-1 0,1-3-5 0,-5 4-7 0,1 2 2 16,-1-3-4-16,-5 1-1 0,2 3 2 0,-1-2-2 16,-2 5 3-16,1-1 1 0,-4 0 2 0,-3 2 4 15,3 2-3-15,-3 0 4 0,0 1-6 0,-3 0 10 16,-1 0 1-16,-5 0 2 0,3-3-6 0,-5 0 2 16,2 4-6-16,-1-3-1 0,1 1-1 0,-4-4-5 15,2 6-1-15,2-6-3 0,2 4-1 0,-2-8-9 16,4 2 2-16,-1-1-4 0,0 3 4 0,6-9-2 15,-9 12-1-15,9-12-5 0,-4 10 5 0,4-10-3 16,0 11-2-16,0-11 1 0,7 7 1 0,-7-7 0 0,20 10 0 16,-5-6-2-16,1-3 1 0,-2-1-3 0,8 3 0 15,-6 0-4-15,11-3 1 0,-7 1-14 16,-3-2 3-16,3-2-9 0,-2 6-11 0,0-3-9 0,-5 0-8 16,1 0-14-16,-4 0-15 0,-10 0-19 0,18 0-17 15,-18 0-19-15,13 1-15 0,-13-1-11 0,8 1-36 16,-8-1-202-16,0 0-426 0,6 8 189 0</inkml:trace>
          <inkml:trace contextRef="#ctx0" brushRef="#br0" timeOffset="144812.09">8626 9020 16 0,'0'0'222'0,"0"0"-16"0,0 0-20 0,0 0-19 16,0 0-16-16,0 0-13 0,0 0-8 0,0 0-12 16,0 0-2-16,0 0-2 0,-40 16-4 0,26-7-8 15,0-2 0-15,-3 0-9 0,1 3-4 0,-1-2-10 16,1 2 1-16,-3 1-3 0,5-2-7 0,-7 6-8 15,3-8-1-15,-4 7-5 0,9-2-7 0,-1-2 0 16,-1 3-3-16,-1-5-8 0,8 5 0 0,-4-3-7 0,1 1-3 16,0 0-3-16,1-1-1 0,4-3-5 0,0 0 0 15,0 0-3-15,6-7 5 0,-11 13-5 16,11-4-2-16,0-9-2 0,-4 9 1 0,4-9-2 0,0 0-1 16,4 17 3-16,2-12-1 0,-6-5-1 0,17 6 3 15,-4 0-2-15,6-2 4 0,-1-1-5 0,-1 1 2 16,2-1 1-16,1 2 0 0,3-4-1 0,4 4-2 15,-3-3-1-15,3 0-1 0,-2 1-1 0,2 0 2 16,-1 0-1-16,-1-1 0 0,-3 1 1 0,-2-1-4 16,-2-1 0-16,1 3 0 0,0-3 2 0,1 1-4 15,-5 1-1-15,0-1-1 0,1 1 0 0,-1-2 3 16,-3 1-4-16,-5 1 4 0,-7-3-4 0,17 2-1 16,-17-2-8-16,12 2-7 0,-12-2-7 0,10 1-13 15,-10-1-11-15,0 0-9 0,0 0-17 0,0 0-21 16,0 0-22-16,0 0-27 0,0 0-25 0,0 0-42 0,0 0-177 15,0 0-418-15,0 0 185 0</inkml:trace>
          <inkml:trace contextRef="#ctx0" brushRef="#br0" timeOffset="145166.91">8274 9569 100 0,'0'0'173'0,"0"0"-7"0,0 0-4 15,0 0-8-15,0 0-7 0,-9 3-11 0,9-3-7 16,0 0-8-16,0 0-1 0,0 0 3 0,0 0 0 16,0 0-4-16,0 0 2 0,0 0 0 0,0 0-8 0,23 14 2 15,-16-12-6-15,5 0-1 0,1 1-7 16,4 0-7-16,-1-2-4 0,2-1-5 0,0 4-2 15,1-4-10-15,-1 5 1 0,3-4-6 0,-1 2-8 16,-1-2 1-16,0 0-7 0,1-2-10 0,-1 2 4 0,1-1-9 16,-4 0-2-16,3 0-6 0,-4 0 0 0,3 0-4 15,0-1-3-15,-3 1-2 0,-3-1 4 0,-12 1-9 16,19 0-15-16,-19 0-18 0,14-3-12 0,-14 3-24 16,15-1-26-16,-15 1-27 0,0 0-38 0,12 1-23 15,-12-1-28-15,0 0-27 0,0 0-221 0,0 0-478 16,0 0 212-16</inkml:trace>
        </inkml:traceGroup>
        <inkml:traceGroup>
          <inkml:annotationXML>
            <emma:emma xmlns:emma="http://www.w3.org/2003/04/emma" version="1.0">
              <emma:interpretation id="{B1BCB8A1-098B-448E-9863-58408CA95712}" emma:medium="tactile" emma:mode="ink">
                <msink:context xmlns:msink="http://schemas.microsoft.com/ink/2010/main" type="inkWord" rotatedBoundingBox="10551,9645 14739,9498 14782,10719 10594,10866"/>
              </emma:interpretation>
            </emma:emma>
          </inkml:annotationXML>
          <inkml:trace contextRef="#ctx0" brushRef="#br0" timeOffset="146865.64">9484 9300 128 0,'0'0'167'0,"-9"4"-8"0,9-4-14 0,0 0 1 15,0 0-7-15,0 0-3 0,0 0-6 0,0 0 1 16,27 11-5-16,-17-10-5 0,3-1-8 0,5 5 0 16,8-3-4-16,1 2-8 0,2-1-2 0,12 1-6 15,0-3-8-15,4 3-1 0,-2-2-8 0,7 2-1 0,-6-4-3 16,6 1-1-16,-6 0-7 0,3 1-5 0,-4-2 0 16,-3 0-5-16,3 0-6 0,-2-2-4 15,-12 1-3-15,3 1-4 0,-1-1-3 0,-3-2-5 0,1 3-2 16,1-1-1-16,-4-1-7 0,-5 1 2 0,5-2-1 15,-7 2-3-15,0 1-9 0,-5 0-4 16,-4-3-13-16,-10 3-14 0,17 0-16 0,-17 0-21 0,0 0-22 16,10-1-24-16,-10 1-14 0,0 0-20 0,0 0-31 15,0 0-54-15,0 0-152 0,0 0-406 0,-36 15 180 16</inkml:trace>
          <inkml:trace contextRef="#ctx0" brushRef="#br0" timeOffset="146488.88">9991 8731 87 0,'3'-8'214'0,"-3"8"-12"16,0 0-10-16,3-13-9 0,-3 13-10 0,0 0-17 0,3-10-11 15,-3 10-10-15,0 0-18 0,0 0-9 0,0 0-16 16,0 0-9-16,0 0-2 0,0 0 0 0,0 0-2 16,0 0-2-16,0 0-1 0,0 0 3 0,3 31 0 15,-3-31-1-15,0 16-6 0,3-7 0 0,-3-9-1 16,1 24-2-16,2-10-6 0,-3-4-2 0,2 2-2 16,-2-1-12-16,1 1 5 0,-1 0-3 0,3 1-14 15,-3-13 7-15,0 20-6 0,0-9-4 0,0-11-3 16,2 17 3-16,-2-17-10 0,-2 14 3 0,4-3-4 15,-2-11-1-15,0 17-3 0,1-8-7 0,-1-9-15 0,-1 16-20 16,1-16-17-16,-2 18-20 0,2-7-23 0,0-11-24 16,-4 19-26-16,-1-7-27 0,1-2-25 15,1-3-37-15,-3 4-180 0,6-11-435 0,-14 14 192 0</inkml:trace>
          <inkml:trace contextRef="#ctx0" brushRef="#br0" timeOffset="147532.04">9809 9597 123 0,'30'-14'184'0,"-30"14"-10"0,21-8-12 15,-8 3-17-15,2 0 2 0,-2-2-9 0,5 3-4 16,-3-2-8-16,3 2-3 0,1-1-5 0,-4 0-4 16,0 2-6-16,-3-1-5 0,0 3-12 0,-12 1-5 15,21-3-8-15,-21 3-10 0,15 0-7 0,-15 0-6 16,12 3-6-16,-12-3-3 0,12 8-5 0,-11-1-3 16,-1-7-2-16,6 16 2 0,-4-9 0 0,-2 2-1 15,0-9-2-15,-2 24-1 0,1-9-3 0,-5-1 3 16,-2 2-6-16,4-2-1 0,-4 4-3 0,-4-4 4 15,-2 5-7-15,-3-1 0 0,-2 0 0 0,2 0 1 16,-2-1-9-16,-2 1 5 0,0-3-3 0,-3 3-2 16,5-3-2-16,-2-3 0 0,2 4-5 0,4-4 5 0,0-4-3 15,-3 2 1-15,3-2-1 0,5-1 4 0,-1-3-4 16,1-1 1-16,1 1-4 0,-3 0 4 16,12-4-3-16,-18 1 2 0,18-1-2 0,-11 0-3 0,11 0 0 15,-13-9 1-15,13 9-4 0,0 0-4 0,-4-10-6 16,4 10-7-16,0 0-6 0,7-22 5 0,-7 22 1 15,7-13 1-15,-1 6 1 0,2 1 0 0,2-2 3 16,-1 1-1-16,2 1 2 0,2 2 1 0,1-3 1 16,-1 2 0-16,2 0 4 0,3 1 2 0,-2 0-4 15,2 2 5-15,2 1 3 0,-1-1-5 0,0 2 7 16,8 0 5-16,-7 0-2 0,-1-2 10 0,8 2-2 16,-8 2 4-16,8 0-1 0,-3-1 6 0,1 1-2 15,-5 0-2-15,-1-2 0 0,2 0-2 0,-2 0-2 0,-1-2 4 16,3 2-5-16,-6 0-1 0,3 0-2 0,-8 2-2 15,2-2-9-15,-12 0-8 0,21-2-21 16,-21 2-21-16,16 0-23 0,-16 0-29 0,14 0-16 0,-14 0-28 16,0 0-34-16,13-2-240 0,-13 2-455 0,9-7 201 15</inkml:trace>
          <inkml:trace contextRef="#ctx0" brushRef="#br0" timeOffset="148044.81">10918 9254 169 0,'-6'14'203'0,"6"-14"-18"0,-4 17-8 0,2-6-16 16,1 3-11-16,-2-3-6 0,2 3-4 0,-1-2-11 16,-1 4-11-16,2-3-7 0,-4 2-13 0,4-3 0 0,-1-3-11 15,1 4-9-15,1-13-6 0,-5 22-6 0,1-12-6 16,2-2-6-16,2-8-5 0,-3 17-6 16,3-17-6-16,-3 9-1 0,3-9-5 0,-3 11 0 0,3-11-5 15,0 0 3-15,0 0-4 0,-4 13 0 0,4-13-2 16,0 0 0-16,0 0-7 0,0 0-10 0,0 0-8 15,0 0-5-15,0 0-6 0,12-31-3 0,-5 18-10 16,-1 0-8-16,0-2-1 0,0-1 0 0,3-2 3 16,1 3 0-16,-1-1 1 0,0 3 5 0,3-3-3 0,0 2 0 15,0 2 13-15,-1-1 6 0,0 3 8 16,0 0 3-16,-4 4 10 0,1-3 0 0,1 7 6 16,1-5 0-16,-10 7 1 0,17-7 0 0,-17 7-1 0,16-4 1 15,-9 3-3-15,-7 1 8 0,18 4 2 0,-18-4 2 16,14 8 0-16,-7-2 1 0,-1 1 6 15,3-1 7-15,-3 1-1 0,0 0 3 0,2 4 0 16,1 0 4-16,-4 2-7 0,1-5 0 0,0 4 1 0,-1-3-5 16,-1 4-3-16,-1-4 0 0,0 2-7 0,2-3 4 15,-5-8-10-15,6 16 4 0,-3-7-9 0,0-2 5 16,-3-7-4-16,3 17-12 0,-2-10-16 0,-1-7-17 16,0 11-21-16,0-11-20 0,0 0-21 0,0 14-19 15,0-14-18-15,0 0-23 0,0 0-28 0,0 0-222 16,-7 7-435-16,7-7 193 0</inkml:trace>
          <inkml:trace contextRef="#ctx0" brushRef="#br0" timeOffset="148596.69">11345 8804 45 0,'0'0'208'0,"9"-7"-17"16,-3 1-13-16,-6 6-13 0,12-6-9 0,-12 6-11 15,13-7-6-15,-13 7-12 0,18-2-6 0,-10 0-7 16,-8 2-6-16,13-3-9 0,-13 3-5 0,15-1-11 16,-15 1-4-16,13 1-4 0,-13-1-5 0,11 3-8 15,-11-3 2-15,9 7-4 0,-9-7 0 0,10 10-3 16,-7-5-1-16,-3-5-3 0,8 12-2 0,-2-5 0 16,-5 3-2-16,2-2-3 0,-3-8-1 0,2 20-2 15,-2-13-1-15,0 6-2 0,-2 2-4 0,-1-2 2 0,2-2-3 16,-2 0-1-16,-2 5-4 0,-2-4-3 15,2 2-2-15,-2-2-3 0,1 0-2 0,-2 2-1 16,1-3-3-16,1 0-1 0,-2-2 0 0,2 3-4 0,-1-2 2 16,1-3-5-16,0 0 5 0,0 3-5 0,6-10-2 15,-7 13 1-15,7-13 1 0,-5 8-1 0,5-8-1 16,0 0 1-16,-1 12 3 0,1-12 0 0,0 0 0 16,10 11-2-16,-10-11 1 0,17 5-2 0,-7-5 5 15,0 0-5-15,7 2 0 0,-2 0-1 0,-2-2-1 16,5-2-3-16,-3 2-9 0,0 0-6 0,1-2-13 15,-1 2-16-15,-1 0-21 0,1 0-29 0,-15 0-15 16,19 2-23-16,-19-2-27 0,16 0-29 0,-8 4-34 16,-8-4-189-16,0 0-443 0,9 3 196 0</inkml:trace>
          <inkml:trace contextRef="#ctx0" brushRef="#br0" timeOffset="148881.04">11868 9316 218 0,'14'1'228'16,"-5"3"-10"-16,-9-4-13 0,18 0-11 0,-6 0-12 0,1 2-10 15,3 0-15-15,1 1-8 0,-2-1-14 0,4-1-6 16,-4-1-13-16,3 3-9 0,3 1-11 0,4-4-11 15,-1 0-3-15,-5 1-11 0,7-2-7 0,-7 1-6 16,2 0-7-16,4 0-3 0,-7 0-8 0,-1 0-4 16,1-3-8-16,-2 2-14 0,0-2-23 0,-4 2-19 15,-1-1-22-15,-11 2-27 0,18-7-32 0,-11 3-39 0,1-3-47 16,-4 0-184-16,4 0-408 0,-8 7 181 16</inkml:trace>
          <inkml:trace contextRef="#ctx0" brushRef="#br0" timeOffset="149535.33">12693 8946 131 0,'0'0'188'15,"12"-3"-15"-15,-12 3-14 0,15-2-9 0,-15 2-6 16,19 0-14-16,-8 0-9 0,-11 0-5 0,19 2-8 16,-10-1-8-16,0 2-3 0,2 2-11 0,-2 4 1 15,-1-5-11-15,0 3-2 0,-1-1 0 0,1 4 0 16,-4-2-7-16,1 4-1 0,-1-3-2 0,1 1-3 15,-4 1-3-15,-1-11 4 0,-1 18-6 0,1-7-2 16,0-11-4-16,-6 22-2 0,0-11-5 0,-2 0-1 16,-4 1-5-16,5-2-6 0,-3 0-3 0,4 0 1 15,1-6-8-15,-4 3 0 0,9-7-3 0,-9 11-1 0,5-5-4 16,4-6 4-16,-8 8-2 0,8-8-3 0,-6 10-1 16,6-10 3-16,0 0-5 0,0 0 3 15,5 14-2-15,-5-14-1 0,9 7-5 0,-9-7 3 0,16 8-6 16,-5-6 1-16,0-1-3 0,1 1-1 0,0 0-1 15,3 1 5-15,-6 0-1 0,3-1-3 0,0-1-1 16,3 3 2-16,-15-4-1 0,19 2 2 0,-7 2-1 16,-3 1-2-16,2-3-2 0,-2 3 2 0,-2-2 0 15,-7-3 6-15,16 6-4 0,-8 2 1 0,-2-1-2 16,-6-7 2-16,9 9 0 0,-3-4 2 0,-6-5 1 16,1 13-1-16,4-5 1 0,-5-8 2 0,0 17-3 15,0-7 6-15,0-10 1 0,-6 15 1 0,3-5 2 16,-3-2 0-16,0 1 5 0,-6 0 1 0,0-1-1 15,-1 0 1-15,-1 0-6 0,1-2 5 0,-1 1-6 16,-1-1 0-16,1-1 0 0,-3-2 3 0,1 1-6 0,-1 2 2 16,-2-4-5-16,4 1 5 0,-3-3-8 15,3 0-6-15,-1 2-15 0,1-2-15 0,15 0-5 0,-22-2-15 16,13-2-16-16,9 4-27 0,-14-7-17 0,14 7-16 16,-9-8-39-16,9 8-28 0,0-15-203 15,0 15-431-15,12-23 191 0</inkml:trace>
          <inkml:trace contextRef="#ctx0" brushRef="#br0" timeOffset="150048.68">13223 9220 65 0,'0'15'213'0,"0"-15"-7"0,1 13-18 16,-1-13-9-16,3 14-14 0,-1-4-21 0,-2 1-2 15,0-11-8-15,1 16-16 0,-1-7-8 0,0-9-12 0,0 17-5 16,2-7-9-16,-2-10-10 0,-2 17-5 16,4-10-7-16,-2-7-2 0,0 13-11 0,0-13-2 15,0 0-5-15,0 16-4 0,0-16-3 0,0 0-2 16,0 0-1-16,-2 11-1 0,2-11 5 0,0 0 2 16,0 0-5-16,0 0-2 0,0 0-5 0,0 0-2 15,0 0-4-15,0 0-3 0,0 0-4 0,18-30-6 0,-12 17-8 16,3 2-9-16,3-4-6 0,1 1-5 0,1 1-8 15,2-6 6-15,2 3-5 0,3-2 2 0,-2-1-2 16,1 5 9-16,-1-2-1 0,-4 4 5 0,7 0-1 16,-8 4 7-16,1 1 4 0,-3-1 7 0,1 3 3 15,-3-1 6-15,1 2 3 0,-2 0 6 0,-9 4-4 16,19 0 6-16,-19 0-1 0,15 1 3 0,-15-1 5 16,17 7 5-16,-9-1 5 0,-2 0 2 0,0 3 4 15,0-2 5-15,0 2-2 0,-3 0 1 0,3 6-8 16,2-2 2-16,-4 1-1 0,1-1-5 0,-2 1-3 15,-2 0-2-15,4-1-1 0,-5 2-7 0,1-1-6 16,2-1 3-16,-3 1-1 0,0-1-4 0,0-13-15 16,0 19-19-16,0-9-26 0,0-10-26 0,-3 18-26 0,3-8-20 15,0-10-19-15,0 12-25 0,0-12-24 0,6 10-233 16,-6-10-450-16,12 1 199 0</inkml:trace>
        </inkml:traceGroup>
        <inkml:traceGroup>
          <inkml:annotationXML>
            <emma:emma xmlns:emma="http://www.w3.org/2003/04/emma" version="1.0">
              <emma:interpretation id="{E9E022FD-682A-4CB4-83AC-918962E98C3B}" emma:medium="tactile" emma:mode="ink">
                <msink:context xmlns:msink="http://schemas.microsoft.com/ink/2010/main" type="inkWord" rotatedBoundingBox="15461,9778 17517,9706 17544,10459 15487,10531"/>
              </emma:interpretation>
            </emma:emma>
          </inkml:annotationXML>
          <inkml:trace contextRef="#ctx0" brushRef="#br0" timeOffset="150803.8">14389 9370 162 0,'0'0'170'0,"-6"7"-7"0,6-7-6 15,0 0-8-15,0 0-8 0,0 0-5 0,15 21-7 16,-8-18-6-16,5 0 1 0,0 2-3 15,2-5 0-15,5 3-3 0,-3 4-4 0,10-4-2 0,-7 0-7 16,6 1 2-16,1-4-3 0,-2 1-6 0,1 2-6 16,0-3-2-16,1 0-12 0,-2 0-4 15,1 1-7-15,-6-1-8 0,2 1-4 0,-3 4-3 0,1-5-9 16,-2 0-3-16,-1 0-4 0,-1 0-3 0,-3 0-12 16,2 0-4-16,-14 0-14 0,20 3-19 0,-11-1-25 15,-9-2-16-15,17 1-31 0,-10 3-24 0,-7-4-25 16,15 1-49-16,-15-1-244 0,14 2-466 0,-14-2 207 15</inkml:trace>
          <inkml:trace contextRef="#ctx0" brushRef="#br0" timeOffset="150518.46">14668 8933 192 0,'0'0'197'0,"0"0"-13"0,0 0-7 15,0 0-12-15,0 0-5 0,-21 29-11 0,12-23-6 16,0 3-13-16,-3 2-5 0,2-2-3 16,-4 4-9-16,-1-3-5 0,2 1-10 0,-1 1-6 0,1-3-11 15,-2 5-7-15,3-4-3 0,2 1-5 0,-4 0-9 16,2-1-4-16,2 0-4 0,2-3-6 0,1 3-1 15,0-5-8-15,7-5-3 0,-8 13 1 0,5-6-7 16,3-7 2-16,-1 13-5 0,1-13 4 0,4 13-3 16,2-8 2-16,2 0-2 0,2 1 2 0,6-2-2 15,4-1 1-15,-1-1-3 0,4-2-4 0,3 6 0 16,4-4 3-16,-3 2-2 0,1-3 1 0,1 2-4 16,-2 0 3-16,2-3-3 0,-2 3 3 0,2-3-5 15,-3 4 2-15,1-3-3 0,-3-1 2 0,3 3-3 0,-11-2-3 16,2 0 0-16,0-1 2 0,-1 0-2 0,-1 0-2 15,-1 0-1-15,-6 1 3 0,-9-1-4 16,18 4-2-16,-18-4-2 0,13 0 3 0,-13 0-6 0,0 0-11 16,14 0-13-16,-14 0-16 0,0 0-10 0,7 2-7 15,-7-2-16-15,0 0-17 0,0 0-24 0,0 0-22 16,0 0-26-16,0 0-15 0,-28 15-42 0,17-14-136 16,11-1-387-16,-22 3 172 0</inkml:trace>
          <inkml:trace contextRef="#ctx0" brushRef="#br0" timeOffset="151844.9">15818 8815 218 0,'0'0'212'0,"-14"-4"-17"16,14 4-7-16,-16-3-11 0,16 3-10 0,-20-3-10 16,10 2-7-16,10 1-15 0,-22 1-4 0,11 2-12 0,-4 0-5 15,6 1-5-15,-3-2-8 0,-6 3-6 0,10 1-8 16,-6 1-4-16,1 1-4 0,-1 3-6 0,2-1 1 15,-1 1-9-15,-1 2-2 0,-3 1-6 0,3 0-5 16,-1 7-2-16,2 0-6 0,5-6-4 0,-4 0 0 16,6 1-5-16,0 0-4 0,-1 2 1 0,7 0-7 15,-1-1 1-15,1-3 2 0,1 3-3 0,-1 1-2 16,6-5-1-16,3 1-1 0,4-3 2 0,1 2 0 16,-1-4 0-16,5-2 5 0,6 3-6 0,-2-2-3 15,-2-3-1-15,5 0-1 0,-4-2-3 0,-3 0-1 16,3-3 0-16,-2 0-8 0,1 1-10 0,-4-1-16 15,2 0-19-15,-5 0-16 0,-1 0-25 0,-1 0-26 0,-11 0-25 16,19 0-21-16,-19 0-26 0,15-1-29 0,-15 1-223 16,0 0-464-16,12-4 205 0</inkml:trace>
          <inkml:trace contextRef="#ctx0" brushRef="#br0" timeOffset="152439.81">16040 9235 61 0,'4'-7'233'16,"-4"7"-16"-16,0 0-16 0,6-15-16 0,-6 15-19 0,9-6-13 16,-9 6-12-16,9-11-12 0,-3 6-12 0,0-1-9 15,-6 6-9-15,9-10-10 0,-1 2-6 0,-1 3-7 16,2-2-9-16,-9 7-7 0,15-8-2 0,-8 7-7 15,-7 1-3-15,18-8-6 0,-10 5-2 0,-8 3-4 16,15-6-7-16,-15 6 0 0,13 0-4 0,-13 0-1 16,0 0-3-16,18 0-3 0,-18 0-5 0,12 2 1 15,-12-2-2-15,9 5-4 0,-9-5 3 0,9 10 2 16,-5-3-1-16,-4-7 7 0,2 14 4 0,1-3 1 16,-3-11-8-16,0 23 6 0,-3-12-3 0,1 4 1 15,-2-1 4-15,1-1-3 0,-3 1-1 0,-2 2 0 16,2-1-3-16,-3 1-1 0,-3 0-2 0,-1 2-1 15,0 0 0-15,-5 0-3 0,1 0 0 0,1-2-2 16,-3-1 2-16,4-3-3 0,0-1-2 0,-5 3 4 16,4-7-3-16,2 4 2 0,1-4 2 0,0-1-2 15,4 0-2-15,-5 1-2 0,4-2 1 0,2-1-1 0,8-4-2 16,-13 6 4-16,13-6-2 0,-9 3 3 0,9-3-1 16,0 0 0-16,-10 4-3 0,10-4-1 15,0 0-2-15,0 0-7 0,0 0-5 0,0 0 3 0,0 0 1 16,0 0-1-16,0 0-1 0,0 0 5 0,29-20-4 15,-18 18 2-15,5 0 2 0,-5-2-1 0,4 3 0 16,-1 0 4-16,3 0-2 0,1 1-2 0,0 0 3 16,1-4 1-16,-3 8-4 0,5-4 4 0,-1 0-2 15,1 1 5-15,-3-1-3 0,1 1 3 0,-1 4-3 16,-2-5 3-16,4 2-2 0,-1 2 1 0,-4-3-3 16,3 2 2-16,-3-2 1 0,-3 1-1 0,1-2-16 15,-1 1-17-15,-12-1-17 0,19 4-28 0,-10-4-8 16,-9 0-18-16,18 3-17 0,-9-3-29 0,-9 0-29 0,18 0-184 15,-18 0-394-15,15-3 174 0</inkml:trace>
        </inkml:traceGroup>
        <inkml:traceGroup>
          <inkml:annotationXML>
            <emma:emma xmlns:emma="http://www.w3.org/2003/04/emma" version="1.0">
              <emma:interpretation id="{180AC3C5-D16D-478C-95C8-D5B0E46FF829}" emma:medium="tactile" emma:mode="ink">
                <msink:context xmlns:msink="http://schemas.microsoft.com/ink/2010/main" type="inkWord" rotatedBoundingBox="17964,9511 19797,9447 19826,10292 17993,10356">
                  <msink:destinationLink direction="with" ref="{1FFE9014-AA3D-49CA-82A2-E27FF5DF7F3F}"/>
                </msink:context>
              </emma:interpretation>
            </emma:emma>
          </inkml:annotationXML>
          <inkml:trace contextRef="#ctx0" brushRef="#br0" timeOffset="153026.62">16953 8997 142 0,'0'0'200'0,"0"0"-12"0,0 0-9 0,3 28-8 15,-3-28-10-15,-6 17-9 0,6-17-8 0,-5 16-11 16,2-5-7-16,-1-3-5 0,2 7-7 0,-2-2-10 15,1 0-12-15,0 2-4 0,0-5-9 0,3-10-4 16,-6 19-7-16,1-8-5 0,4-3-3 0,-4 0-12 16,5-8-1-16,-4 15-2 0,4-15-9 0,-6 13-1 15,6-13-1-15,-5 10-3 0,5-10-3 0,0 0-3 0,-1 8 0 16,1-8 1-16,0 0-2 0,0 0-2 0,0 0-3 16,0 0-2-16,0 0-1 0,0 0-6 15,0 0 4-15,7-34-12 0,-1 22-12 0,2 1-1 0,1-5-5 16,0 1-3-16,1-1-8 0,4-7 0 0,-1 9 1 15,-1 1 3-15,3-6 2 0,0 6 4 16,-2-5 0-16,1 4 2 0,-4 1-1 0,3 3 8 0,-1 1 2 16,-4 1 8-16,2-3 5 0,-2 8 4 0,-1-3 1 15,-7 6 2-15,12-10-3 0,-6 6 1 0,-6 4-5 16,0 0 2-16,14-4-9 0,-14 4 9 0,0 0-1 16,13 8 3-16,-7-3 6 0,-6-5 6 0,7 14 3 15,-4-3 7-15,3 0-2 0,-1 1 2 0,-2 2 3 16,0 0 2-16,0 4 1 0,-2-5 0 0,2 4-5 15,0-1-3-15,0-1 3 0,0 0-2 0,0-2-1 16,-1 1-2-16,-2-1-7 0,0-2-1 0,1-2-2 16,-1-9 2-16,0 22-3 0,0-14 0 0,0 3-3 0,0-11-6 15,-1 14-16-15,1-14-13 0,0 13-21 0,0-13-14 16,-2 11-18-16,2-11-28 0,0 0-14 16,0 0-28-16,-4 11-24 0,4-11-34 0,0 0-223 0,0 0-460 15,0 0 204-15</inkml:trace>
          <inkml:trace contextRef="#ctx0" brushRef="#br0" timeOffset="153604.68">17467 8630 83 0,'0'0'197'0,"2"-13"-21"0,-2 13-7 0,4-11-6 0,-4 11-13 15,0 0-1-15,6-11-9 0,-6 11-19 0,2-7-2 16,-2 7-12-16,7-9-3 0,-7 9-6 0,9-5-8 15,-9 5-7-15,10-6-2 0,-10 6-2 0,15-5-6 16,-15 5-1-16,18 0-10 0,-18 0-1 0,15-1-4 16,-15 1-3-16,15 1-11 0,-15-1 0 0,18 5-4 15,-11-3-4-15,-7-2-3 0,12 9 2 0,-6-4-7 16,2 0 9-16,-4 1 0 0,-4-6 3 0,9 14 0 16,-3-6-1-16,-4 0-3 0,2 2-2 0,-2-2 4 15,-2-8 1-15,0 18-4 0,0-18 8 0,-3 20-3 0,-2-11 0 16,1 1-2-16,-4 0-1 0,-1 4 2 0,-1-4 1 15,-1 1-6-15,-2 0 1 0,-2-1-4 16,2 0-3-16,-1 0-4 0,1 1 1 0,2-3-3 0,-2 2 0 16,4-3-4-16,-2 0-6 0,4 0 0 0,-2 0 0 15,5 0-1-15,4-7-2 0,-9 10 4 0,9-10-1 16,-5 11 0-16,5-11 5 0,0 0-2 0,9 13 1 16,0-8-6-16,7 1 2 0,-1-4-5 0,0 3 5 15,5-1-3-15,5-1-2 0,-4 0 2 0,-2-2-2 16,8 1 0-16,-1-4-4 0,-7 2-3 0,0 0-10 15,-2-1-11-15,1-2-8 0,-1 2-13 0,-8 1-16 16,-9 0-17-16,21 0-19 0,-21 0-18 0,17-2-28 16,-17 2-34-16,9-1-44 0,-9 1-252 0,0 0-510 0,0 0 226 15</inkml:trace>
          <inkml:trace contextRef="#ctx0" brushRef="#br0" timeOffset="155276.66">18717 9007 131 0,'0'0'229'0,"0"0"-12"0,0 0-6 16,-3 18-5-16,3-18-7 0,-6 9-9 0,6-9-14 15,-11 15-9-15,4-6-15 0,0 3-9 0,-5 1-6 16,3 2-10-16,-2-6-19 0,-4 6-4 0,2-4-12 16,-6 6-7-16,-2-2-11 0,1 2-3 0,-1 3-11 15,-2-5-7-15,0 1-23 0,-2 4-24 0,2-5-26 16,3 2-30-16,-4 1-24 0,3 0-28 0,7-5-30 0,1-1-26 16,1-2-49-16,3 3-165 0,0-6-401 15,6-2 179-15</inkml:trace>
        </inkml:traceGroup>
        <inkml:traceGroup>
          <inkml:annotationXML>
            <emma:emma xmlns:emma="http://www.w3.org/2003/04/emma" version="1.0">
              <emma:interpretation id="{D96CE647-A68D-4641-9E20-8DDD0F4C01C4}" emma:medium="tactile" emma:mode="ink">
                <msink:context xmlns:msink="http://schemas.microsoft.com/ink/2010/main" type="inkWord" rotatedBoundingBox="20468,9396 23865,9278 23891,10015 20494,10133"/>
              </emma:interpretation>
            </emma:emma>
          </inkml:annotationXML>
          <inkml:trace contextRef="#ctx0" brushRef="#br0" timeOffset="156212.55">19385 8843 32 0,'0'0'202'15,"0"0"-10"-15,0 0-16 0,0 0-12 0,0 0-8 16,0 0-6-16,0 0-9 0,0 0-6 0,40-8-10 16,-28 6-8-16,-12 2-8 0,26-4-10 0,-12 2-8 15,4-3-6-15,-1 1-7 0,2 2-11 0,1 1-7 16,-1-2-5-16,0 0-9 0,2 2-18 0,0-2-26 15,-2 3-29-15,1 0-15 0,-1 3-17 0,-2-3-31 16,8 1-27-16,-7 1-45 0,1-2-141 0,1-2-327 16,-5 2 146-16</inkml:trace>
          <inkml:trace contextRef="#ctx0" brushRef="#br0" timeOffset="155906.92">19495 8666 56 0,'0'0'261'0,"0"-15"-11"0,0 15-8 16,0 0-13-16,0 0-17 0,0 0-15 0,0-14-17 0,0 14-20 15,0 0-16-15,0 0-18 0,0 0-10 0,0 0-14 16,0 0-7-16,0 0-10 0,0 0-3 0,0 0-8 16,0 37 1-16,2-22-5 0,1-1-2 0,0 0-3 15,0 5-4-15,1-3-8 0,-1 2-1 0,3 3-2 16,0 0 1-16,2 3-7 0,-2-9-3 0,1 11-8 16,2-6 4-16,-4 3-5 0,3-2-4 0,-5-8 1 15,2 3-3-15,1-3-7 0,-3-3 1 0,1-2 2 16,-1 1-4-16,-3-9-4 0,5 15 0 0,-4-9-2 15,-1-6-1-15,5 8 3 0,-5-8-3 0,0 0 2 16,3 10-2-16,-3-10-1 0,0 0 1 0,0 0-1 16,4 7 3-16,-4-7 4 0,0 0-1 0,0 0 4 15,0 0 0-15,0 0-4 0,0 0-1 0,0 0-2 0,26-18-4 16,-19 5 2-16,2 5-3 0,1-2 0 16,-1-3-2-16,5-2-2 0,2-1 1 0,-1-3 0 15,1 1 3-15,7 0-3 0,4-9 0 0,-6 5 2 0,5-4-10 16,1-2-1-16,2-1-3 0,-3 2-4 0,4 1 2 15,-3-1-3-15,0-3-2 0,-6 8 2 0,0 2 4 16,-3-2-2-16,4 2-2 0,-4 0 0 0,-3 2-2 16,3 0 6-16,-5 3-10 0,-4 4 2 0,3-2-9 15,-2 1-9-15,-5 6-6 0,1-4-10 0,0 3-16 16,-6 7-23-16,6-8-29 0,-6 8-18 0,0 0-19 16,0 0-10-16,0 0-18 0,0 0-31 0,0 0-187 15,0 0-433-15,-27-1 191 0</inkml:trace>
          <inkml:trace contextRef="#ctx0" brushRef="#br0" timeOffset="156665.9">20070 8878 20 0,'0'0'188'0,"4"14"-11"0,-4-14-8 0,0 13-21 0,0-13 3 16,2 14-10-16,-1-9-13 0,-1-5-6 0,0 17-12 15,3-10-9-15,-3-7-5 0,1 18-9 0,-1-18-2 16,-1 17-9-16,1-17-8 0,-3 13-4 0,3-13-7 16,0 12-4-16,0-12-3 0,0 0-6 0,-1 12-6 15,1-12 1-15,0 0-5 0,0 0 9 0,0 0 2 16,0 12 5-16,0-12-1 0,0 0-7 0,0 0-3 15,0 0-2-15,0 0-6 0,0 0-4 0,0 0-3 16,19-24-5-16,-13 17-2 0,1-1-12 0,2-6-5 0,3 5-10 16,-1 0-2-16,2-5-9 0,0 4-11 0,1-4 15 15,1 3-4-15,-2 1 2 0,1 0 5 0,-1 2-3 16,-2-1 6-16,-1 0 0 0,0 3 2 0,-4 0 4 16,3 3 7-16,-9 3 6 0,14-9 1 0,-14 9 0 15,7-6-1-15,-7 6-2 0,11-3-1 0,-11 3 6 16,0 0 4-16,0 0 0 0,19 10 5 0,-19-10 1 15,7 10 3-15,-4-4 4 0,-3-6 0 0,11 18-1 16,-8-10-2-16,3 2-1 0,0 4-3 0,4-2-1 16,-1 0 1-16,2 1-4 0,-4-1 1 0,1 0-3 15,-2-4-1-15,1 0-3 0,-1 0 1 0,-3 1-6 16,6-2-7-16,-5 2-13 0,2-3-16 0,-6-6-20 16,11 11-14-16,-5-8-17 0,-6-3-19 0,4 7-18 15,-4-7-34-15,0 0-51 0,14 0-148 0,-14 0-380 0,12-12 170 16</inkml:trace>
          <inkml:trace contextRef="#ctx0" brushRef="#br0" timeOffset="157153.2">20776 8511 87 0,'0'0'184'0,"0"0"-24"0,0 0-1 15,9-6-13-15,-9 6-3 0,0 0-11 0,0 0-7 0,24 10-10 16,-16-5-7-16,1 1-8 0,4-1-6 16,-1 1-6-16,1 3-3 0,1 0-5 0,-1-1-3 15,1 0-4-15,-1 3-1 0,1-1-4 0,-1-3-5 0,3 4 3 16,-1-2-6-16,2-2-5 0,1 4 0 0,-3-1-4 15,2-3-3-15,-2 4-2 0,3-4-2 16,-3 2-5-16,3 0-1 0,-2-1-2 0,-1-1-2 16,2-2-7-16,-4 2-1 0,1-1-2 0,-1-1-1 0,0 1-5 15,-5 0 1-15,2-1-1 0,-2 1-3 0,1-2-2 16,0 1-5-16,-9-5 5 0,10 10-4 0,-1-9-2 16,-9-1 1-16,8 9-2 0,-8-9 2 0,6 7-4 15,-6-7 4-15,0 0 2 0,0 14 2 0,0-14 2 16,-9 11 7-16,9-11-3 0,-14 6 2 0,4-2-1 15,-7 3 1-15,2-1-3 0,0-2 1 0,-8 4-4 16,-3-2-1-16,2-2 1 0,5-1-2 0,-8 1-4 16,2 2 1-16,-2-1-1 0,0 1-5 0,-3-2-7 15,6 3-12-15,-1-2-18 0,6-1-12 0,1 1-17 0,1 1-17 16,-1-3-24-16,5 2-17 0,1-1-12 16,5 3-8-16,7-7-13 0,-9 8-12 0,9-8-197 15,-6 7-392-15,6-7 174 0</inkml:trace>
          <inkml:trace contextRef="#ctx0" brushRef="#br0" timeOffset="157439.77">21337 8941 19 0,'9'-2'192'0,"-9"2"-18"0,0 0-13 0,0 0-12 16,0 0-4-16,9 8-4 0,-9-8-7 0,0 0-5 15,0 0-2-15,-4 18-5 0,4-18-3 0,-9 14 3 16,4-3-1-16,-4 0-4 0,-1 0-6 0,-4-2-4 16,1 1-11-16,-2 1-5 0,0-2-6 0,-6 3-5 15,-1-1-9-15,4-4-4 0,-6 1-11 0,2 3-2 16,-2-3-5-16,-1-1-5 0,2 0-7 0,-2 0 0 16,2-5-15-16,-2 3-11 0,7-1-22 0,3-1-14 15,0 0-19-15,3-2-14 0,1 1-21 0,2 2-13 16,9-4-16-16,-17 2-16 0,17-2-28 0,0 0-30 15,0 0-171-15,-10-9-382 0,10 9 169 0</inkml:trace>
          <inkml:trace contextRef="#ctx0" brushRef="#br0" timeOffset="158050.42">21759 8665 169 0,'0'0'213'0,"-4"17"-17"0,4-17-11 15,-6 14-7-15,6-14-10 0,-8 14-13 0,8-14-16 16,-1 18-8-16,-4-8-10 0,1 1-9 0,-2 0-10 15,2-1-8-15,4-10-8 0,-6 16-9 0,3-5-3 16,0-3-8-16,3-8-6 0,-11 17-2 0,8-10-8 16,0 0-8-16,3-7-5 0,-4 10 1 0,4-10-4 15,0 0-1-15,-3 11-4 0,3-11-1 0,0 0 0 0,0 0-2 16,0 0-3-16,0 0-4 0,0 0-1 16,0 0-2-16,0 0-5 0,0 0-7 0,22-32-12 15,-10 22-18-15,0-1-2 0,6-6-8 0,-2 1-1 0,4-3-13 16,-4-1-1-16,5 4 1 0,3-2 3 0,-5-1 0 15,1 1 7-15,0 1 4 0,-2 3 3 0,-4 0 13 16,2-3 6-16,-2 4 3 0,-2 1 2 0,1 1 11 16,-1 1 7-16,-3 1 0 0,1 2 2 0,-4 2 3 15,2-1 1-15,-8 6 1 0,10-8 1 0,-10 8-2 16,12-5-1-16,-12 5-1 0,0 0 3 0,15 2 0 16,-15-2 2-16,0 0 9 0,10 9 6 0,-10-9 7 15,6 13-1-15,-4-6 4 0,-2-7-1 0,4 19 6 16,-4-8-3-16,2-1 4 0,-1 1-5 0,-1 4 1 15,0 0-2-15,3 1-4 0,-6-1-1 0,3 1-6 16,-1-2 1-16,1 0-2 0,-2 0-7 0,2 0 0 0,-3 0-4 16,2-2 0-16,1-12-2 0,-2 20-8 0,-1-9-16 15,3-11-19-15,-1 17-26 0,1-17-24 0,-2 15-17 16,2-15-14-16,0 16-25 0,0-16-4 16,2 10-23-16,-2-10-16 0,10 8-209 0,-10-8-415 0,14 3 184 15</inkml:trace>
          <inkml:trace contextRef="#ctx0" brushRef="#br0" timeOffset="158339.86">22384 8754 135 0,'0'0'189'0,"0"0"-11"16,0 0-8-16,6 15-14 0,-6-15-7 0,2 11-4 15,-2-11-7-15,3 16-11 0,-2-8-8 0,-1-8-10 16,8 14-4-16,-4-5-9 0,2 0 0 0,-2-2-6 0,8 3-9 15,-1-5-3-15,2 3-7 0,2-1-6 16,3-3-4-16,0 3-8 0,7-3-4 0,-4-2-7 16,3-2-3-16,-3 2-2 0,-2 1-4 0,2-6-4 0,-1 0-3 15,-1-1-3-15,6 0 1 0,-10-2 4 0,3-5 1 16,-7 4-7-16,4-4 0 0,-5 0 0 16,-4-2 0-16,1 0-3 0,-5 5 3 0,-2 8-7 15,-2-21-1-15,-2 10-3 0,-7-2 0 0,0 4-3 0,-3 0 1 16,-2 2-10-16,-2 4-8 0,0 2-14 0,-1 1-13 15,-1 1-22-15,2-1-24 0,-6 4-23 16,-2 6-27-16,-1-1-29 0,6 0-62 0,-5 1-134 0,4 0-385 16,0 1 170-16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0:33.18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BA3FD54-E6E9-47EE-BA43-77538DB5EF5D}" emma:medium="tactile" emma:mode="ink">
          <msink:context xmlns:msink="http://schemas.microsoft.com/ink/2010/main" type="inkDrawing" rotatedBoundingBox="6823,11165 12477,11156 12478,11581 6824,11590" semanticType="underline" shapeName="Other">
            <msink:destinationLink direction="with" ref="{1FFE9014-AA3D-49CA-82A2-E27FF5DF7F3F}"/>
          </msink:context>
        </emma:interpretation>
      </emma:emma>
    </inkml:annotationXML>
    <inkml:trace contextRef="#ctx0" brushRef="#br0">0 5 98 0,'0'0'116'0,"0"0"-4"0,0 0-18 0,0 0-8 16,0 0-1-16,0 0-3 0,0 0 0 0,0 0-10 16,0 0 0-16,0 0-8 0,16-5-3 0,-16 5-3 0,0 0-9 15,0 0-3-15,0 0 3 0,0 0-16 0,0 0-1 16,0 0-3-16,0 0-2 0,0 0-4 0,0 0-5 15,0 0 3-15,0 0-5 0,0 0 5 0,0 0 1 16,0 0 2-16,3 14-2 0,-3-14 2 0,0 0 0 16,0 0-1-16,0 11-4 0,0-11 4 0,0 0 0 15,-1 15 0-15,1-15 2 0,0 0-3 0,1 15 3 16,-1-15-9-16,2 8 5 0,-2-8-6 0,3 14 1 16,-3-14-7-16,0 0 16 0,3 13-6 0,-3-13 2 0,0 12-7 15,0-12 4-15,3 13-5 0,0-9-1 0,-3-4-2 16,4 14 1-16,-4-14 0 0,3 13-5 15,-3-13-4-15,6 11 7 0,0-5-5 0,-6-6 3 0,5 11-8 16,-5-11 6-16,9 14-3 0,-9-10 1 0,0-4 0 16,7 10 3-16,-7-10-4 0,6 10 3 15,0-6 0-15,-6-4-1 0,6 11 0 0,1-6-2 0,-7-5-8 16,6 7 7-16,-6-7 3 0,8 8-5 0,-8-8-3 16,12 7 4-16,-6-3 0 0,-6-4 0 0,10 5-3 15,-4-3-4-15,-6-2 3 0,13 5 4 0,-13-5-4 16,14 6-2-16,-14-6 5 0,12 3-13 0,-12-3 13 15,16 3 0-15,-16-3-3 0,14 1 4 0,-5 2-8 0,-9-3 2 16,16 1-4-16,-16-1 2 0,13 2-6 0,-13-2 4 16,17 0 3-16,-17 0-8 0,16-2 1 15,-16 2 7-15,17 0-9 0,-17 0 3 0,19 0 0 0,-7-1-4 16,-12 1 1-16,19 0 0 0,-8-3 0 0,-11 3 2 16,19-1-2-16,-5 1 3 0,-14 0 5 0,19-3-2 15,-10 3 3-15,-9 0-4 0,19 0 10 0,-5 0-11 16,-4-1 0-16,-10 1 4 0,23 0 0 0,-23 0 0 15,19-2 1-15,-7 4 5 0,-12-2-4 0,24-2 1 16,-12 2 0-16,1 0 3 0,1-4-8 0,-14 4 3 16,28-1 6-16,-15 0-3 0,4 1-4 0,-5-1-1 15,7 1 5-15,-6-4-5 0,4 4 7 0,-4 0-3 16,4-4 0-16,-2 1 1 0,1 1-1 0,-3 0 3 16,-2 2-1-16,5-2-12 0,-1 1 9 0,-15 1-3 15,24-3-2-15,-15 3 2 0,4-1-4 0,-13 1 3 16,20-2-4-16,-20 2 1 0,19 0-3 0,-10-1-3 0,-9 1 2 15,20-3 4-15,-20 3 0 0,20-1 12 0,-8 0-12 16,2 1 11-16,-1-2-15 0,-13 2 12 0,26-1-2 16,-10-1 7-16,-3 0-15 0,-1 0 10 0,5-1 6 15,5-1-1-15,0 2-8 0,-2 2 4 0,-4 0 4 16,4-2 1-16,-4 2-3 0,3-3-3 0,-2 0 6 16,-1 2 1-16,1-2-7 0,-1 2 6 0,-1 1-3 15,-5-2 1-15,4 2 1 0,-2-1-4 0,-12 1 7 16,19-3-4-16,-8 0-1 0,-11 3 0 0,16-2 2 0,-6 0 2 15,-10 2-7-15,15-2 10 0,-4 1-5 16,-11 1 0-16,19-4 0 0,-5 4-1 0,0 0 2 16,0-3 0-16,2 1-3 0,1 1-7 0,-1 1 16 0,4-1-9 15,-1-3 6-15,-3 4-3 0,7-3 2 16,-4 1-3-16,0 1 2 0,1 0 0 0,-1 1 0 0,-2-3-2 16,-1 3 3-16,0-1-7 0,-4 2 3 0,2-2 1 15,-14 1-2-15,19 0 7 0,-5 0-3 0,-14 0-3 16,15 4-5-16,-15-4 11 0,16 0-3 0,-16 0-6 15,0 0 3-15,13 0 7 0,-13 0 2 0,11 4-5 16,-11-4 1-16,13 3 8 0,-13-3 1 0,18 4 0 16,-10-3 0-16,4 0 0 0,-2 4 3 0,2-5-2 15,4 2 0-15,-2 1-1 0,2 1 4 0,1 1-2 16,-1-1 1-16,0 2-2 0,-2-4-3 0,1 1 2 16,-2 1 1-16,0-1-5 0,2 3-1 0,-4-2 6 0,-2-1-1 15,1 0-2-15,-1 2 2 0,-1 1 0 0,-8-6-3 16,16 10-1-16,-13-8 3 0,7 4-2 0,-10-6-1 15,9 7 5-15,-9-7-8 0,8 10 2 0,-8-10 2 16,6 8-3-16,-6-8-3 0,9 7 9 0,-9-7-13 16,9 11 13-16,-8-6-1 0,-1-5 0 0,9 8 2 15,-3-2-2-15,-6-6 2 0,14 7-4 0,-10 0 0 16,2-1 0-16,-6-6-2 0,9 8-2 0,-3-1 3 16,-6-7-1-16,4 8-16 0,-4-8 14 0,9 10-5 15,-9-10 6-15,6 9-12 0,-6-9 9 0,2 7 3 16,-2-7-1-16,0 0-3 0,3 9 1 0,-3-9-4 15,0 0-9-15,0 0 16 0,3 13-1 0,-3-13-6 16,0 0 6-16,0 0-1 0,0 0 9 0,0 0 2 16,0 0 4-16,0 0-1 0,0 0 1 0,0 0-1 15,0 0-4-15,0 0-5 0,0 0 3 0,0 0-3 16,0 0 2-16,0 0-4 0,0 0-1 0,0 0-2 0,0 0 1 16,10-28-5-16,-10 28 4 0,6-10-8 0,-6 10 2 15,9-9-5-15,-6 3 1 0,-3 6-3 0,11-10 3 16,-3 6 2-16,-8 4-2 0,14-11-1 0,-4 9-3 15,2-2-3-15,-12 4 2 0,17-7-5 0,-7 3-4 16,-1-2 3-16,-9 6-1 0,14-7 1 0,-7 6 6 16,5 0-13-16,-12 1 17 0,19-5-2 0,-8 1-1 15,-1 2 0-15,-10 2 2 0,26-4-7 0,-15 3 2 16,0-1-4-16,1 1 7 0,3 1 0 0,0-3 0 16,1 0-6-16,-3 3-7 0,5-1 4 0,3-2 4 15,-6 2-5-15,5 1 4 0,-3-3 3 0,3 3 3 16,-1 0-1-16,1-1-2 0,-1 2 7 0,0-2 0 0,1 1-9 15,5 0 12-15,2-2-8 0,-8 2 3 16,1 0 6-16,5 0 0 0,-6 0-3 0,1-4 5 16,7 3-9-16,-8 1 11 0,2 0-9 0,-2 0 7 0,5-1-7 15,-4 1 6-15,-1-1 3 0,-3-3-9 0,4 4 3 16,-1 0 1-16,1-2 7 0,-4-2-5 0,3 4 3 16,1-1-3-16,-4-1 3 0,2 2-7 0,0-4 5 15,-3 4 2-15,1-1-7 0,2-2 2 0,0 3 2 16,-2-1 0-16,1 1-3 0,-4 0-2 0,4 0-3 0,-4 1 1 15,4-2-12-15,-3 1 8 0,-14 0-3 16,27 0 2-16,-15 0 2 0,2 0 8 0,1 0-9 16,2 0-11-16,0 1 14 0,4-1-4 0,-2 3 12 0,1-3-14 15,-3 0 12-15,4 0-5 0,-1 0-17 0,5 0 25 16,-6 0-5-16,1 1-2 0,1-1 1 0,-2 0 3 16,8 2-6-16,-8-2 8 0,8 0 7 0,-3 2-9 15,-2 0 1-15,2-2-2 0,2 0 3 0,3 0 1 16,-6 0-1-16,4 3-7 0,-2-3 5 0,2 4 6 15,0-6-8-15,-2 2 3 0,2 2 5 0,-3-2-3 16,1 0-6-16,0 0 6 0,4 4-3 0,-4-8 9 16,1 8-7-16,0-4-3 0,-6 0 5 0,-1-4-4 15,2 4 0-15,-2 0-7 0,-1 0 12 0,3 0-1 0,-4-2 1 16,0 2-1-16,-2-2-6 0,3 4 12 16,-3-4-5-16,5 2-1 0,-6-2-8 0,4 2 10 15,-3 0-12-15,5-1 15 0,-4 1-9 0,1-2-4 0,0 0 7 16,-2 2 2-16,0 0-3 0,3 0 3 15,2 0 2-15,-1 0-5 0,0 0 5 0,-2-2-11 0,1 4 12 16,-1-2-4-16,0 0-2 0,-4 0 2 0,4 0-7 16,-7-2 6-16,7 2 2 0,-17 0-1 0,22-1-3 15,-10 1 8-15,1-4-4 0,-13 4 8 0,23 0-2 16,-10-2 3-16,-1 2 3 0,3 0 4 0,1 0-8 16,-16 0 2-16,26-1 2 0,-11-2-2 0,1 2 1 15,0 0 4-15,-1-1-3 0,3 2-2 0,-1-1-4 16,1-1 2-16,-1 2-5 0,-2 2 4 0,0-2-5 15,0 0 2-15,2 0-7 0,-3-2 7 0,0 0-6 16,1 4 5-16,-15-2 0 0,22-2-1 0,-11 2-1 0,-11 0 3 16,22-2-7-16,-22 2 0 0,16 0 3 0,-16 0 2 15,14-2-2-15,-14 2 9 0,12-1-8 16,-12 1 6-16,13 0 5 0,-13 0-13 0,0 0 14 0,14-6 1 16,-14 6-3-16,9-4 1 0,-9 4 1 0,11-4-1 15,-11 4-4-15,12-4 0 0,-12 4-4 0,12-4 3 16,-4-2-5-16,-1 2 7 0,-7 4-2 0,15-5-3 15,-15 5 0-15,14-8 2 0,-4 3-4 0,-1 2-1 16,-2-1-1-16,4-2 3 0,-11 6-6 0,15-7 5 16,-8 3-1-16,-7 4-1 0,17-7-4 0,-10 2 5 15,-7 5-5-15,12-9 4 0,-7 3 0 0,-5 6 5 16,11-9 2-16,-5 7 0 0,-6 2 1 0,8-11 7 0,-2 5 3 16,-6 6 0-16,6-11 6 0,-6 11 1 15,4-10 3-15,-4 10 4 0,2-11-3 0,-2 11 3 16,0 0-5-16,0 0-1 0,3-14-4 0,-3 14 0 0,0 0-5 15,0 0 2-15,0 0-5 0,0 0-6 0,-3-16 2 16,3 16-1-16,0 0-6 0,0 0-4 0,0 0-9 16,0 0-1-16,0 0-12 0,-8-7-3 0,8 7-10 15,0 0-7-15,0 0-7 0,0 0-15 0,0 0-15 16,0 0-14-16,0 0-13 0,-25 8-23 0,25-8-173 16,-12 5-325-16,12-5 143 0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0:40.27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FFE9014-AA3D-49CA-82A2-E27FF5DF7F3F}" emma:medium="tactile" emma:mode="ink">
          <msink:context xmlns:msink="http://schemas.microsoft.com/ink/2010/main" type="inkDrawing" rotatedBoundingBox="10754,11693 18956,11058 18999,11627 10798,12261" semanticType="callout" shapeName="Other">
            <msink:sourceLink direction="with" ref="{180AC3C5-D16D-478C-95C8-D5B0E46FF829}"/>
            <msink:sourceLink direction="with" ref="{9BA3FD54-E6E9-47EE-BA43-77538DB5EF5D}"/>
          </msink:context>
        </emma:interpretation>
      </emma:emma>
    </inkml:annotationXML>
    <inkml:trace contextRef="#ctx0" brushRef="#br0">4 768 46 0,'0'0'96'0,"0"0"-5"0,0 0-24 16,0 0 19-16,0 0-20 0,0 0-2 0,0 0 0 16,0 0-3-16,0 0-1 0,0 0-6 0,0 0-10 15,0 0 7-15,0 0-6 0,0 0 1 0,0 0 1 16,0 0 4-16,0 0-4 0,0 0-4 0,0 0 2 16,0 0 0-16,0 0-11 0,0 0 3 0,0 21-1 15,0-21 3-15,0 0-4 0,0 13 2 0,0-13-1 16,0 12 1-16,0-12-6 0,0 13-5 0,0-13 4 15,0 14 0-15,0-14 2 0,0 0-7 0,-3 18 0 0,3-18 2 16,0 12-4-16,0-12-6 0,-1 15 4 16,1-15 0-16,0 11-6 0,0-11-1 0,-2 10 3 15,2-10-4-15,0 0-2 0,3 18-3 0,-3-18 2 0,3 10-6 16,-3-10 6-16,0 9-5 0,0-9-1 0,0 0 2 16,3 13-1-16,-3-13 0 0,2 10 0 0,-2-10-3 15,0 0 1-15,4 14-3 0,-4-14 4 0,1 7 2 16,-1-7-5-16,0 0 2 0,6 11 4 0,-6-11-1 15,6 3-1-15,-6-3 0 0,5 10-3 0,-5-10 3 16,0 0-5-16,7 11 0 0,-7-11-2 0,8 2 4 16,-8-2 2-16,0 0-5 0,9 5 1 0,-9-5 2 15,9 3-4-15,-9-3 5 0,7 7-2 0,-7-7 1 16,0 0 0-16,0 0 1 0,17 0 0 0,-17 0-3 16,0 0 2-16,17-3-4 0,-17 3-3 0,12 0 8 15,-12 0-6-15,14 0 2 0,-14 0 1 0,16-1 3 0,-16 1-1 16,17-3-6-16,-17 3-1 0,19-3 4 0,-10 3 2 15,4-4 2-15,-13 4-5 0,18-2 1 0,-7 2-3 16,-11 0 3-16,22-1 1 0,-11 1 0 0,-11 0-5 16,22-4 2-16,-13 2 3 0,0 0-5 0,3 0 1 15,-12 2 2-15,19-1 2 0,-7-1-2 0,-3 0-2 16,-9 2-1-16,18-2 5 0,-9 1-3 0,-9 1-6 16,22-6 3-16,-14 6 4 0,-8 0 1 0,22-5-5 15,-12 4 1-15,1-1 5 0,1-1-5 0,0 3-1 16,0-2-1-16,-2 0 1 0,4-1 5 0,2 3-1 15,-1-3 1-15,-3 2-8 0,1-1 1 0,-13 2 6 0,26-2-7 16,-16 0 3-16,2 1-1 0,-12 1-3 16,22-3 2-16,-11 3 0 0,1-1 2 0,-12 1 1 0,22-3-4 15,-10 2 8-15,1-1-2 0,-1 4-1 0,-12-2-12 16,21-3 8-16,-9 3 5 0,-12 0-2 16,20-2 5-16,-11-2-3 0,-9 4-2 0,20-1 1 0,-9 0 5 15,-11 1 0-15,22 0-5 0,-4 0-4 0,-4 0 4 16,-4 0-6-16,-10 0 3 0,25-2-3 0,-14 0 2 15,-1 4-1-15,2 0 1 0,-12-2-7 0,24 0 3 16,-14 0-3-16,-10 0 2 0,23-2 1 0,-13 0 0 16,-10 2 4-16,20 0 0 0,-7 0 1 0,3 0-4 15,-2-1 0-15,2-1 5 0,-4 2-3 0,3-2-2 16,2 2 1-16,-3-3 4 0,1 1-2 0,3 2 2 16,-1-1 0-16,-1 0-1 0,-3 2-3 0,4-2 4 0,1-3-4 15,-3 4 4-15,-2 0-3 0,-13 0 3 0,27 0 4 16,-15 0-4-16,0-2 3 0,-12 2-2 15,22 0-1-15,-11-3-1 0,-11 3 8 0,22-1-1 0,-10 1-12 16,-12 0 10-16,21-3 5 0,-9 3-6 0,0-1 1 16,-12 1-2-16,22 0 1 0,-6 1 7 15,-2-2-2-15,-14 1-1 0,21 0-6 0,-8-1 12 0,-4 2-8 16,-9-1 0-16,27 0 2 0,-15 0-3 0,0 0 1 16,-3 1-6-16,-9-1-21 0,27-1 25 0,-15 0-11 15,1 2-5-15,-1-1 7 0,-12 0-3 0,21 0-7 16,-21 0 9-16,21-1 2 0,-9 1 2 0,-12 0 1 15,19 0 0-15,-10-2-2 0,-9 2 2 0,18 0 6 16,-18 0-3-16,21-3-3 0,-11 3 12 0,1-2-13 16,-11 2 13-16,19-2-5 0,-19 2 4 0,19-1-6 15,-7 1 3-15,0-3-3 0,2 2 3 0,-14 1-3 16,21-1 0-16,-5 0 6 0,-3-3 3 0,-1 4-5 0,3 0 4 16,-15 0-5-16,29 0 3 0,-15-3-1 0,1 1 3 15,-1 1-9-15,2 1 6 0,-1-1-2 0,2-2 2 16,0 2 2-16,1 1 3 0,-3-2-11 0,0 2 3 15,2 0-4-15,-3-1 7 0,4 1-4 0,-4 0 7 16,1 0 0-16,-2-3-4 0,2 2-7 0,-15 1 11 0,24-2 2 16,-14 1-5-16,-10 1-10 0,24-3 6 15,-12 2 2-15,-12 1 5 0,21 0-5 0,-12-2-3 16,-9 2 9-16,22-2-1 0,-11 2 6 0,1-2-5 0,3 2 3 16,-15 0-1-16,23-4-5 0,-9 3 4 15,-2 1 3-15,3-1-7 0,-3 0-1 0,3-3 3 16,-2 4-3-16,5-2-1 0,-3-2 2 0,0 3-3 0,1-2 4 15,-2 3-2-15,0-3 1 0,0 2 3 16,1-2-8-16,1 0-4 0,-5 3 5 0,2 0-7 16,-13 0 0-16,25-5 7 0,-13 4 0 0,3 0 5 0,-3-3-2 15,3 2 0-15,-1 0 2 0,2 0-6 0,-6 1 8 16,4-2-4-16,2 2-5 0,-2-1 3 0,2 1-4 16,-3-3 3-16,4 2-1 0,-1-2 3 0,-2 2-6 15,4 0 4-15,-5-1 3 0,2 1-2 0,1-2-4 16,1 3 7-16,1-2 0 0,-3 0-4 0,2-1-1 15,-2 1 2-15,0-1 2 0,2 3 2 0,-4 0-7 16,4-2 3-16,-1 1-6 0,-1-2 11 0,-2 3-3 16,2 0-3-16,-3-1 1 0,3-1 5 0,1 1-4 15,-5 0 10-15,1 1 3 0,-12 1-3 0,30-2 1 0,-15 2 6 16,-1-2 1-16,-2 1-2 0,0 2 2 0,-12-1-5 16,21 0 3-16,-9-1 5 0,-12 1-2 15,15 1-3-15,-15-1-3 0,18 0 9 0,-18 0-5 0,9 2 8 16,-9-2 1-16,9 5-3 0,-9-5 1 0,9 7 1 15,-9-7-4-15,4 8 4 0,-4-8-2 0,5 8 0 16,-5-8-3-16,7 8 0 0,-7-8 1 0,2 11-1 16,-2-11-2-16,3 9 1 0,-3-9-5 0,3 11 4 15,-3-11-7-15,0 0 2 0,3 17-4 0,-3-17 4 16,1 7-6-16,-1-7 1 0,2 11 2 0,-2-11-2 16,0 10 0-16,0-10 0 0,3 10-4 0,-3-10 5 15,0 0-4-15,1 14 3 0,-1-14-1 0,0 0-9 0,-1 12 0 16,1-12 3-16,0 0 3 0,-3 11-2 15,3-11 0-15,0 0 0 0,0 0-1 0,0 14 2 16,0-14-4-16,0 0 8 0,0 0-6 0,0 0-4 0,0 0-4 16,0 0 6-16,0 11 3 0,0-11 3 0,0 0-2 15,0 0 0-15,0 0 2 0,0 0-3 0,12 4-3 16,-12-4 3-16,0 0-3 0,0 0 2 0,0 0-1 16,0 0 0-16,0 0 0 0,0 0 7 0,26-13-6 15,-26 13-1-15,12-5-2 0,-12 5 0 0,8-7 4 16,-8 7-2-16,9-5 0 0,-9 5-1 0,10-11 3 15,-10 11 0-15,9-7-5 0,-3 3 1 0,-6 4-2 16,11-10-2-16,-11 10 2 0,10-8 0 0,-4 5 0 16,-6 3 1-16,16-7 1 0,-8 3-4 0,-8 4 0 0,15-6-1 15,-6 2-9-15,1 1 3 0,-10 3-4 0,22-5 2 16,-5 3 0-16,-8-2 3 0,6 4-6 0,1-4 5 16,-1 2-1-16,-2-2 1 0,7 3-5 0,-2-1 1 15,-3 2-2-15,3-4 1 0,1 3-4 0,-3-1 6 16,4 2-6-16,-2 0 3 0,3 0-2 0,-2 0 0 15,0-4 3-15,8 3-4 0,-10 1 1 0,2-1 2 16,6-1-3-16,-5-1 4 0,1 3-1 0,-2 0 1 16,6-5 1-16,-5 5 0 0,1-1 2 0,-2 0 4 15,8-2-4-15,-8 2 7 0,5-1-2 0,-5-2 1 16,7 1 2-16,-7-1 5 0,2 3-12 0,-3-2 13 16,1-4-4-16,1 6-4 0,-4-2 5 0,4 0 0 15,-1-1 0-15,-1 1 3 0,-2 0 3 0,10-1 1 16,0 0-14-16,-6 1 15 0,1-1-5 0,-2 3 5 15,8-2-2-15,-8 1-2 0,1 0 2 0,1-1 0 0,-2 0 2 16,2 1-5-16,-2-1-1 0,2 1 2 0,4 2 3 16,1-3-6-16,-7 1 4 0,7 1 1 0,-9 0-9 15,6 1 12-15,-4-3-4 0,-1 3 4 0,1-1-4 16,1 1-2-16,1 0 1 0,-3 0 3 0,3-2-7 16,4 2 5-16,-6-1 1 0,8 1-1 0,-8-3-12 15,1 3 8-15,-1-1 4 0,2 1-2 0,-1-2 4 16,3 2-3-16,3 0-2 0,-7 0 3 0,1-1-2 15,-1-2 3-15,0 2-2 0,1-3-6 0,5 4 12 0,-7-2 2 16,1 2-9-16,7 0 3 0,-8-4-3 16,2 3 0-16,0 1 6 0,-1 0-4 0,2 0 1 15,6-1 3-15,-8 1-1 0,1 0-2 0,-1-1 3 0,5-3-3 16,1 4 0-16,-7 0-2 0,2 0 0 0,-4 0-2 16,2-2 6-16,7 2 0 0,-8 0-7 15,5 0 7-15,-6-1-3 0,4 1-4 0,-1 0 4 0,1 0 3 16,-4-3-1-16,0 2-4 0,1 2 3 0,2-2-6 15,-1 1-3-15,-3 0 6 0,3-3 0 0,-3 2 0 16,3-1-3-16,-2 1 6 0,2-2 0 0,0 3-3 16,-2 0-6-16,2-1 6 0,2-1 3 0,1 2 4 15,-2-4-3-15,6 4-7 0,-7-1 10 0,2 1-2 0,5-1 5 16,-6 0-3-16,-1-3 1 0,3 4-2 16,1-3 0-16,-2 0-1 0,1 3-5 0,-2-1 3 15,6-3 0-15,-5 1-2 0,5 3 4 0,-1-3 1 0,-2 2 0 16,-2-1 2-16,4-2-10 0,1 3 7 0,0 0 1 15,-5-1-4-15,-1-1-3 0,2 3 4 16,4-4 3-16,-1 3-1 0,2-1 0 0,-1 2 7 0,-4-3-2 16,4 2-3-16,1-2-2 0,-4 3 2 0,-1-3-2 15,1 2 9-15,-4-1-4 0,10-2 1 0,-4 3-6 16,2-3 6-16,0 2 3 0,0-3-3 0,-7 4 5 16,-2-1-6-16,2 0-1 0,-3-1-2 0,4 1 5 15,-2-1 0-15,0 1-7 0,-1 1 2 0,0-3 2 16,2 0 0-16,-4 1-3 0,3 0 2 0,1 2-2 15,1-2-1-15,-2 2-5 0,-3-1 5 0,4 0-1 16,-3 0 2-16,4 1-5 0,-1-1 3 0,-1-2 2 0,-1 2-4 16,0 0 1-16,1-1 4 0,0 1-7 0,0 0 1 15,0-2-1-15,-2 2 2 0,1-2-1 0,-2-1 3 16,0 3-2-16,-3 1-2 0,2-3 4 0,3 2-7 16,-4-1 2-16,2-1 1 0,3 0-1 0,-3 1-1 15,-2-4 0-15,2 4 1 0,-1-1 2 16,4 3-1-16,-5-1 4 0,2-4-3 0,3 5-3 0,-3-3 2 15,1-1 5-15,-1 3-3 0,2-2-4 0,-4 1 2 16,3 0 4-16,-7 0-5 0,8-1 3 0,-4-1-1 16,-4 3-3-16,3-4 1 0,-3 2 0 0,3 1 2 15,-3-2-4-15,-9 5 6 0,18-11-2 0,-11 5 2 16,-7 6-2-16,14-7 2 0,-8 3 4 0,-6 4-2 16,7-9 3-16,-1 2-4 0,-6 7 3 0,10-9-2 15,-7 3 6-15,3-1-1 0,-6 7-1 0,5-11 1 16,-5 11-3-16,7-15-5 0,-4 8 4 0,3 0-3 15,-6 7 4-15,8-16-4 0,-4 10-1 0,2-3 4 0,-3 0 0 16,3 1 1-16,-1-1 2 0,-4-2 1 0,4 1 1 16,-4-2-4-16,4-2 3 0,-2 2 1 0,-2-2 2 15,2 3 2-15,0-2-3 0,1 0 5 0,-2-2-1 16,1 4 2-16,-2 1 3 0,-1 10 0 0,6-20 2 16,-4 11-2-16,-2 9-2 0,4-15-3 0,-2 8 0 15,-2 7 0-15,1-11-5 0,-1 11-1 0,5-12-1 16,-5 12-1-16,0 0-1 0,0 0-7 0,1-12-4 15,-1 12-10-15,0 0-9 0,0 0-2 0,0 0-11 0,0 0-8 16,0 0-6-16,0 0-18 0,0 0-25 16,0 0-16-16,0 0-18 0,0 0-56 0,-15 29-117 15,15-29-323-15,-13 10 144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0:34.27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BFCC436-F788-4329-83F1-18EC893CC498}" emma:medium="tactile" emma:mode="ink">
          <msink:context xmlns:msink="http://schemas.microsoft.com/ink/2010/main" type="writingRegion" rotatedBoundingBox="8867,11861 10144,11861 10144,12980 8867,12980"/>
        </emma:interpretation>
      </emma:emma>
    </inkml:annotationXML>
    <inkml:traceGroup>
      <inkml:annotationXML>
        <emma:emma xmlns:emma="http://www.w3.org/2003/04/emma" version="1.0">
          <emma:interpretation id="{EB9EB470-4E4C-4C0E-801F-1FDECAED6529}" emma:medium="tactile" emma:mode="ink">
            <msink:context xmlns:msink="http://schemas.microsoft.com/ink/2010/main" type="paragraph" rotatedBoundingBox="8867,11861 10144,11861 10144,12980 8867,129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CFED13-6942-4A7F-8857-6D890EE9EEA9}" emma:medium="tactile" emma:mode="ink">
              <msink:context xmlns:msink="http://schemas.microsoft.com/ink/2010/main" type="line" rotatedBoundingBox="8867,11861 10144,11861 10144,12980 8867,12980"/>
            </emma:interpretation>
          </emma:emma>
        </inkml:annotationXML>
        <inkml:traceGroup>
          <inkml:annotationXML>
            <emma:emma xmlns:emma="http://www.w3.org/2003/04/emma" version="1.0">
              <emma:interpretation id="{C14579CC-78F9-4E54-872F-046D392F148C}" emma:medium="tactile" emma:mode="ink">
                <msink:context xmlns:msink="http://schemas.microsoft.com/ink/2010/main" type="inkWord" rotatedBoundingBox="8867,11861 10144,11861 10144,12980 8867,12980"/>
              </emma:interpretation>
            </emma:emma>
          </inkml:annotationXML>
          <inkml:trace contextRef="#ctx0" brushRef="#br0">8213 11387 111 0,'0'0'156'0,"8"-14"-10"0,-3 8-1 0,3-3-11 16,-2 3-5-16,3 0-12 0,-3-2-6 0,1-2-7 15,1 2-4-15,-2 0-5 0,0-1-2 0,4-2-6 16,-7 4 1-16,6-3-7 0,-4 3-3 0,0-4-6 16,-5 11-4-16,12-10-1 0,-9 4-2 0,-3 6-3 15,8-10-2-15,-8 10-4 0,0 0-3 0,9-8-3 16,-9 8 0-16,0 0-7 0,0 0-5 0,0 0-3 15,0 0-3-15,7-7 0 0,-7 7 3 0,0 0 4 0,0 0 2 16,0 0-3-16,-13 28 3 0,13-28 3 0,-12 24-3 16,4-10-2-16,2 1 1 0,1 2 2 0,-9 4 1 15,7-5-2-15,-2 2-2 0,3 4-1 0,-5-2-1 16,5-2-6-16,3 0-5 0,-1-1 4 0,-2 0-8 16,3-1 1-16,-2-1-5 0,4 1 1 0,-1-1 0 15,-1 0-4-15,0-7-1 0,0 3-2 0,1-2-1 16,2 2-1-16,0-11-2 0,-2 18-2 0,2-9-8 15,0-9-8-15,-6 17-11 0,6-17-14 0,-3 15-20 16,0-8-14-16,3-7-24 0,0 13-20 0,0-13-18 16,-7 12-30-16,7-12-18 0,-9 5-47 0,9-5-162 15,-11 3-420-15,11-3 186 0</inkml:trace>
          <inkml:trace contextRef="#ctx0" brushRef="#br0" timeOffset="576.82">7877 11416 90 0,'-10'13'183'0,"0"1"-7"0,-4 5-8 0,5 3-6 15,0-2-9-15,-1 4-9 0,-1 1-7 0,5-1-7 16,-2 2-6-16,3 2-9 0,-1-1-5 0,0-2-11 16,3 1-6-16,3 0 0 0,0 0-12 0,0-3 2 15,0 1-11-15,0-1 0 0,6 0-4 0,0-2-1 0,-3-3-9 16,7 3 2-16,-2-5-6 0,1-1 0 0,0 3-5 16,-2-5 1-16,8-1-2 0,-4 1-1 15,5 1-1-15,-3-4 2 0,7-3-3 0,-1 3 5 0,1-3-4 16,9-3-6-16,0-3 2 0,2-1-2 0,12-5-2 15,2 2-5-15,-3-3-6 0,1-4 2 0,-1 2-1 16,-3-3-9-16,2-2 0 0,0 0-2 0,-1-2-1 16,0-1 1-16,-1-1-7 0,0-3 2 0,3-1-1 15,-2-2-4-15,-1-2 4 0,-1-3-3 0,-2 1-1 16,0-5-5-16,1 0-8 0,-1-1-3 0,-6-4-5 16,4 2-5-16,-7-3-9 0,1 3 5 0,-5-4-3 15,-4 0 3-15,-1-3 3 0,-5 2 1 0,-4 0 4 16,0 3-2-16,-4-2 5 0,-4 1 1 0,1 10-1 15,-4-7 1-15,-1 8 3 0,-4 2 4 0,-5-1 2 16,0 0 2-16,-4 3-3 0,-4 3 1 0,1 0 1 0,-4 3 1 16,-3 2-3-16,-3 1 1 0,2 7-1 0,-11-6 0 15,-1 8 2-15,-3 4-4 0,11 1 4 0,1 2 1 16,-13 4-4-16,1 1-11 0,0 4-6 0,-1 0-5 16,3 6-12-16,-2-3-10 0,5 6-13 0,4 1-9 15,-2 0-16-15,3 5-12 0,-4 0-13 0,9 4-23 16,-4 0-14-16,-2-1-32 0,5 2-182 0,1-5-390 15,4-4 173-15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0:42.42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1300DEE-9E4D-41A6-8E22-DB2EC24D3824}" emma:medium="tactile" emma:mode="ink">
          <msink:context xmlns:msink="http://schemas.microsoft.com/ink/2010/main" type="inkDrawing" rotatedBoundingBox="14729,12308 16616,11869 16857,12904 14970,13343" hotPoints="16778,12367 15915,13114 14797,12890 15659,12143" semanticType="enclosure" shapeName="Ellipse"/>
        </emma:interpretation>
      </emma:emma>
    </inkml:annotationXML>
    <inkml:trace contextRef="#ctx0" brushRef="#br0">270 260 95 0,'-20'17'189'0,"0"4"-9"16,-1-1-9-16,2 2-10 0,0 2-6 0,1 0-11 15,-5 6-7-15,-1 4-10 0,8-2-11 0,-3 2-9 16,4-2-8-16,1 2-2 0,-2 0-9 0,7-1-5 0,3-4-5 16,0-2-5-16,1 3-11 0,5-2 0 15,-1-2-5-15,2 1-1 0,5-2-3 0,3 0 1 16,0-2 3-16,3-3-2 0,2 3-1 0,2-4-1 0,2 3 2 16,4-8-3-16,2 4 2 0,-1-3 1 15,3 1 0-15,3-6-4 0,7 2 1 0,1 0-8 16,0-1 1-16,2-4 1 0,-9 0-9 0,12-3 1 15,-2 3-8-15,-1-7-2 0,2 0-4 0,3 0 0 0,-3 0-3 16,1 0-1-16,1 0 1 0,-5 0-6 0,3 0-2 16,-11-2 3-16,10-2-6 0,-10 3-5 0,11-5-5 15,-9 5 0-15,9-9-3 0,-3 5 0 0,-8-3-2 16,2-1-2-16,-3 3-3 0,10-5-1 0,-8 1-1 16,4-5 1-16,-5 4 1 0,-2-2 0 0,8-5-3 15,1 0-5-15,-3 2-4 0,4-6-2 0,-3 2-3 16,4-3-1-16,-3-2-6 0,3-1 1 0,-2 2-2 15,-4-3 2-15,0 0-1 0,-1 1 0 0,-2-3 6 16,-4-1 5-16,-5 11 1 0,2-12-3 0,-9 8 7 0,-4-1 2 16,4-1 0-16,-4-3 4 0,-4 3 3 15,-3 0-4-15,-3-1 12 0,3 0 5 0,-7 1 4 16,-2-2 0-16,-2 1-2 0,1 0 2 0,-5 2-8 16,0 0 10-16,-2-1-3 0,0-7 4 0,-12 2 5 0,-1 4-1 15,0 2-3-15,-4 0 0 0,-3 4 1 16,0 1-2-16,-7 4 1 0,-5-2-4 0,-5 4-3 0,-2 5 0 15,-23 2 1-15,0 4-2 0,-5 2-3 0,2 2 4 16,0 3-6-16,3 3-4 0,19 1-4 0,0-2-2 16,-20 12-11-16,29-4-10 0,-19 13-12 0,15-8-21 15,-14 9-19-15,19-6-25 0,-1 2-20 0,-3 1-34 16,3 4-51-16,-1-4-149 0,1 0-392 0,2-2 174 16</inkml:trace>
    <inkml:trace contextRef="#ctx0" brushRef="#br0" timeOffset="-777.25">834 389 81 0,'0'0'196'0,"0"0"-12"0,-13-16-16 0,13 16-12 16,0 0-11-16,0 0-14 0,0 0-13 0,0 0-7 15,0 0-12-15,0 0-8 0,13-22-2 0,-13 22-4 16,0 0-11-16,6-11-3 0,-6 11-11 0,9-11-2 15,-9 11-9-15,14-6-3 0,-9 2-7 0,3 0-3 16,2 0-6-16,-1-2 1 0,3 3-1 0,-1-1-6 0,-2 1-2 16,3-1-1-16,2 0-4 0,1 1 2 0,-1 0-5 15,-2 2-2-15,0-2-2 0,-12 3 1 16,19 0-5-16,-10-3 2 0,-9 3-2 0,18 3-3 0,-18-3-1 16,13 0 1-16,-7 4-1 0,-6-4 1 0,9 7-5 15,-9-7 3-15,6 10-2 0,-4-3 5 0,-2-7-1 16,-2 17 3-16,2-17 0 0,-3 18 0 0,-1-5-4 15,-4-2 3-15,1 2-2 0,-2-1 2 0,1-1 3 16,-2 6 0-16,-2-3-1 0,0-3-5 0,0 6 4 16,-3 0 2-16,0 1-2 0,-3-4 0 0,-1 4-1 15,4-6 2-15,-4 6 0 0,4-6 0 0,-5 3 1 16,-3 2-1-16,0-2-4 0,4 0-3 0,-2-1 5 0,-3-1 3 16,5 1-2-16,2-3-2 0,1-4-2 15,1 4 1-15,-3 0 0 0,5-4-5 0,4-1 7 16,-5 0 1-16,4-1-3 0,1-3 6 0,9-2 2 0,-13 5 8 15,13-5 2-15,-9 3-3 0,9-3 2 0,0 0-6 16,-12 3 0-16,12-3 3 0,0 0-2 16,0 0 0-16,0 0-5 0,0 0 1 0,0 0-2 0,-14-11 0 15,14 11-2-15,0 0 2 0,0 0-4 0,0 0-2 16,0 0 2-16,0 0-2 0,15-23-1 0,-15 23 0 16,11-8 0-16,-11 8 6 0,7-6-8 0,2 2 3 15,-9 4 0-15,18-3-4 0,-11-2 2 0,5 4 3 16,-12 1-2-16,20-7-2 0,-4 5 2 0,-1 0 2 15,0 1-2-15,-2-1 4 0,4 2-6 0,2 0 4 16,-1 0-1-16,-2 2 1 0,5-2 5 0,-3 1 0 16,2-1 1-16,6 2 0 0,-6 2 0 0,5 0 4 15,-5-3-1-15,-1 0 0 0,-1 4-4 0,1-3 1 0,-2 2-2 16,-2 0 2-16,2-3-3 0,-2 2-1 16,0 1 0-16,-1-1 1 0,2 1-3 0,-5-3 1 15,-11-1-2-15,17 1 3 0,-9 3-4 0,-8-4-2 0,15 5 2 16,-15-5 4-16,12 1-6 0,-12-1 1 0,12 1-8 15,-12-1-8-15,9 4-12 0,-9-4-10 16,0 0-15-16,0 0-10 0,0 0-12 0,10 3-22 0,-10-3-24 16,0 0-18-16,0 0-27 0,0 0-206 0,0 0-399 15,0 0 176-15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0:48.72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EAB0678-724F-4AED-8F23-4676DA5C45D4}" emma:medium="tactile" emma:mode="ink">
          <msink:context xmlns:msink="http://schemas.microsoft.com/ink/2010/main" type="writingRegion" rotatedBoundingBox="1268,787 30121,646 30206,18077 1353,18218"/>
        </emma:interpretation>
      </emma:emma>
    </inkml:annotationXML>
    <inkml:traceGroup>
      <inkml:annotationXML>
        <emma:emma xmlns:emma="http://www.w3.org/2003/04/emma" version="1.0">
          <emma:interpretation id="{8AB176F7-728D-407C-9F61-BA38DF66EFB2}" emma:medium="tactile" emma:mode="ink">
            <msink:context xmlns:msink="http://schemas.microsoft.com/ink/2010/main" type="paragraph" rotatedBoundingBox="1358,787 30121,646 30131,2638 1368,27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90BDD9-7B9F-4857-9CF3-4FCFF97CF460}" emma:medium="tactile" emma:mode="ink">
              <msink:context xmlns:msink="http://schemas.microsoft.com/ink/2010/main" type="inkBullet" rotatedBoundingBox="1361,1269 2804,1262 2812,2772 1368,2779"/>
            </emma:interpretation>
          </emma:emma>
        </inkml:annotationXML>
        <inkml:trace contextRef="#ctx0" brushRef="#br0">16 119 87 0,'0'0'215'0,"0"0"-19"0,0 0-15 0,0 0-12 16,0 0-18-16,0 0-16 0,0 0-6 0,0 0-7 15,15-4-5-15,-15 4-6 0,0 0-9 0,0 0-5 16,0 0-4-16,9-6-7 0,-9 6-5 0,0 0-5 15,10-7-6-15,-10 7-6 0,0 0-3 0,8-10-3 16,-8 10-8-16,6-7-2 0,-6 7-8 0,6-9-4 16,-6 9-4-16,7-9-1 0,-7 9-8 0,8-11 2 15,-8 11-4-15,6-11-3 0,0 5 1 0,-6 6-3 16,7-12-3-16,-7 12 3 0,8-9-6 0,-8 9 1 16,4-10-2-16,-4 10-3 0,0 0-2 0,3-8 2 15,-3 8-5-15,0 0-4 0,0 0 1 0,0 0 3 0,0 0-1 16,0 0 3-16,0 0 8 0,0 0 9 0,0 36 4 15,-1-21 4-15,-5 3-1 0,-2 5 2 16,1 1 4-16,-4 2-1 0,2 0 0 0,3 2-1 0,-3 6-2 16,5-9-1-16,-5 11-3 0,5-10 3 0,-2-2-7 15,0-1-2-15,3 1-2 0,-2-2-1 0,4-6-4 16,-2-1 2-16,0-2-2 0,1 1-1 0,-2 0-4 16,4-3-12-16,-5-4-13 0,5-7-20 0,-1 15-21 15,1-15-17-15,-3 15-27 0,3-15-19 0,-3 8-28 16,3-8-29-16,0 0-25 0,0 0-195 0,0 0-430 15,0 0 190-15</inkml:trace>
        <inkml:trace contextRef="#ctx0" brushRef="#br0" timeOffset="612.27">-242 115 164 0,'-13'18'190'16,"1"3"-12"-16,0 6-4 0,3-1-11 0,-2 2-10 0,3-1-11 15,0 12-11-15,-4-2-7 0,3-1-9 0,0 0-8 16,2 1-8-16,1 4-13 0,3-4-6 0,-3-1-2 16,1 0-10-16,4-1-3 0,-1-6-7 0,2 5-6 15,2-4-4-15,-1-1-6 0,2 6-3 0,0-7 3 16,3-3-8-16,0 0-3 0,3-1-4 0,2 0 6 16,1-4-5-16,-3-3 3 0,4-3 0 0,5 3 0 0,-3-5 3 15,6 1 2-15,3-4 5 0,-1-2 0 16,7-3 0-16,0 0 0 0,12-8-4 0,-2 0-2 15,3-3-3-15,7-1 0 0,-9-4-5 0,4-2-2 16,1-2-4-16,-1-5 0 0,0 4-7 0,5-4 0 0,-2-3-2 16,0-5 0-16,-2-1-6 0,15-6 0 0,2-5-7 15,-21 5-6-15,2 5-9 0,9-15-4 16,0-6 0-16,-6 0 1 0,-6-1 1 0,-6 11-6 0,5-14-4 16,-10 12 4-16,-3 0 3 0,-7-4 1 0,0 3 1 15,-5-4 3-15,-2-1 0 0,-8 0 2 0,1 1 2 16,-9-2 4-16,-2 1 1 0,-7 1 4 0,-6 2 7 15,-4 6 8-15,-3-1 1 0,-7 3 4 0,-4 4-3 16,-7 4 3-16,0 3 6 0,-8 3-7 0,-1 8-4 16,-2 2-1-16,2 6-2 0,-3 6-1 0,1 3-1 15,1 2 0-15,-1 6-2 0,0-1 2 0,4 7-2 16,3 0-1-16,-5 8-5 0,6 2-7 0,6 1-15 16,1 6-10-16,-1 4-18 0,1 2-17 0,6 2-28 15,2 3-33-15,5 3-40 0,2-3-52 0,-2-1-155 0,5-2-406 16,1 0 180-16</inkml:trace>
      </inkml:traceGroup>
      <inkml:traceGroup>
        <inkml:annotationXML>
          <emma:emma xmlns:emma="http://www.w3.org/2003/04/emma" version="1.0">
            <emma:interpretation id="{0FA39DDE-2375-4B2B-B055-76BC91C2C40D}" emma:medium="tactile" emma:mode="ink">
              <msink:context xmlns:msink="http://schemas.microsoft.com/ink/2010/main" type="line" rotatedBoundingBox="3897,775 30121,646 30129,2248 3905,2377"/>
            </emma:interpretation>
          </emma:emma>
        </inkml:annotationXML>
        <inkml:traceGroup>
          <inkml:annotationXML>
            <emma:emma xmlns:emma="http://www.w3.org/2003/04/emma" version="1.0">
              <emma:interpretation id="{E9E0F571-8E3F-4ECD-B9A5-AFE47CD8BED5}" emma:medium="tactile" emma:mode="ink">
                <msink:context xmlns:msink="http://schemas.microsoft.com/ink/2010/main" type="inkWord" rotatedBoundingBox="3898,1089 6070,1079 6076,2257 3904,2268"/>
              </emma:interpretation>
            </emma:emma>
          </inkml:annotationXML>
          <inkml:trace contextRef="#ctx0" brushRef="#br0" timeOffset="2885.13">2513-202 33 0,'4'-7'172'16,"-4"7"-10"-16,0 0-15 0,0 0-8 0,3-13-7 15,-3 13-11-15,0 0-3 0,8-8-11 0,-8 8-6 16,3-8 0-16,-3 8-2 0,1-13-8 0,-1 13-4 15,0 0 2-15,0 0-6 0,5-14-8 0,-5 14-1 16,0 0-3-16,0-12 0 0,0 12-10 0,0 0-2 16,0 0-7-16,-6-10-5 0,6 10-5 0,0 0-6 0,0 0-4 15,-11-6 1-15,11 6-7 0,-15 0-4 0,15 0 0 16,-25 4-4-16,10-1 0 0,0 1-5 0,-1-1 2 16,1 0-4-16,0 4-1 0,-2-3-2 15,3 1 1-15,0 0 0 0,2-1-5 0,0 1 3 0,3 1-5 16,0-1 1-16,-1 1 0 0,1 0 0 0,0-2-3 15,0 6 0-15,2-4 3 0,-1 1-1 0,1 1-2 16,-4 0-2-16,5 1 3 0,0 1-2 0,0-2 1 16,-1 3 2-16,-1 1-4 0,5 2 4 0,-5-5-2 15,5 6 2-15,-3 0-2 0,1-1-1 0,-1-1 3 16,3 2-1-16,2 1 1 0,-4 0-1 0,4 2-2 16,-2-2 3-16,0 2-2 0,1-4 4 0,-1 0-2 15,3 3-1-15,-1-2 3 0,1 2-3 0,0-3 1 16,0 1-1-16,0 1 0 0,1-7 4 0,2 0-3 15,-3-9 1-15,5 21 0 0,-1-13-3 0,2 4 5 16,0-4-2-16,0-2-1 0,3 3 4 0,3-1-3 0,1-1 3 16,1-2 2-16,1 1-1 0,1-5-2 15,2-1-4-15,0 0 4 0,1 0 0 0,-1 0-2 0,-1-1 0 16,1-2 1-16,1 0-2 0,-4 3 0 0,-3-1-1 16,3-3 1-16,-2 4 0 0,-13 0-12 15,12-3-6-15,-12 3-8 0,13-3-13 0,-13 3-23 0,0 0-28 16,0 0-19-16,0 0-14 0,17 3-23 0,-17-3-32 15,0 0-153-15,0 0-357 0,0 0 159 0</inkml:trace>
          <inkml:trace contextRef="#ctx0" brushRef="#br0" timeOffset="3179.97">2845 171 17 0,'0'0'247'0,"0"0"-30"0,0 0-21 0,0 0-20 0,0 0-18 15,0 0-8-15,17 7-8 0,-17-7-9 0,0 10-3 16,0-10-2-16,-5 18-6 0,5-18-10 0,-6 18-4 16,3-4-7-16,-3 2-8 0,-1-2-4 0,-2 1-13 15,1 1-8-15,1 0-3 0,-2 1-7 0,3-1-6 16,-4 1-7-16,1-3-1 0,-2 3-6 0,4-1-5 15,-2-2-10-15,-2 0-9 0,2-2-21 0,4 0-20 16,-4 0-19-16,0-3-20 0,4 1-19 0,-1-2-28 16,2-1-8-16,4-7-17 0,0 0-17 0,-5 10-34 15,5-10-126-15,0 0-341 0,0 0 151 0</inkml:trace>
          <inkml:trace contextRef="#ctx0" brushRef="#br0" timeOffset="3746.58">3403 5 3 0,'0'0'199'0,"0"0"-6"0,0 0-10 0,3 20-10 0,-3-20-15 16,-3 13-3-16,3-13-17 0,-4 23-9 0,-1-8-8 15,1 1-3-15,1-4-10 0,-2 3-10 0,2-1-9 16,-3-1-6-16,3 3-7 0,-4-2-10 0,4 2 1 16,-2-4-11-16,4 2-5 0,-7-4-6 0,2 0-1 15,5 0-7-15,1-10-3 0,-7 14-3 0,2-4 0 16,1-3-6-16,4-7-4 0,-3 7 3 0,3-7-4 16,0 0 0-16,-5 11-1 0,5-11-2 0,0 0-1 15,0 0-4-15,0 0-10 0,0 0-4 0,0 0 0 16,0 0-6-16,0 0-6 0,17-31-2 0,-10 18-4 15,2 1 3-15,3-5-4 0,1 4-5 0,-2-1 2 0,7-7 1 16,0 2 2-16,-2-2 2 0,2 3 3 16,-5 4 0-16,7-5 1 0,-4 3 0 0,0 3 2 15,4 0 6-15,-4-5-1 0,-4 8 5 0,3 0 3 16,3-1 5-16,-2 1 1 0,-5 2 6 0,2 1 2 16,1 0 3-16,1 2 2 0,-6 2 3 0,1-1-3 15,-10 4-3-15,13-4-2 0,-13 4 4 0,17 0-2 16,-17 0 9-16,13 6 2 0,-5-1 4 0,-1 1 3 0,-1 3 6 15,5 2 0-15,-8-5 2 0,-1 6-3 0,3 5-1 16,1-4-2-16,-6 1-1 0,0 2-1 16,-5-3-5-16,5 5-3 0,-3-3-1 0,-1 2-3 0,3-1 1 15,-5-2-3-15,6 3-2 0,-5-7 0 0,1 5-1 16,1-1-2-16,-2-1-5 0,-1-5-13 0,3 3-14 16,0-1-13-16,3-10-12 0,-4 14-15 0,1-7-18 15,3-7-19-15,-6 10-27 0,6-10-18 0,0 0-30 16,-11 11-38-16,11-11-164 0,0 0-402 0,0 0 179 15</inkml:trace>
          <inkml:trace contextRef="#ctx0" brushRef="#br0" timeOffset="4434.99">3916-575 151 0,'0'0'186'0,"5"-8"-14"0,-5 8-15 16,0 0-13-16,10-14-6 0,-10 14-11 0,9-3-10 16,-9 3-8-16,16-7-5 0,-5 3-8 0,-1-6-8 15,-1 6-4-15,2 0-7 0,4-3-4 0,1 4-4 0,0-4-4 16,-4 4-5-16,3-3-2 0,-1 2-3 0,4 3-4 15,-5-2-8-15,0 3 0 0,-13 0 0 0,23-3-8 16,-14 6-4-16,1 0-6 0,-2 2 0 0,-1 1-3 16,4 2-1-16,-6-3-1 0,-2 3-1 0,2 2-2 15,-2-2 5-15,-3 4 0 0,4 4-1 0,-5-3 0 16,1-13 2-16,-6 25-2 0,1-13 2 0,2 4-4 16,-2-3 9-16,-1-1-2 0,-2 3 3 0,-1-3 0 15,-1-2 0-15,-2 1 2 0,1 5-6 0,-4-4-1 16,2-3 0-16,3 3-3 0,-2-2-2 0,-2-2-4 15,1 2-1-15,1-3-1 0,1 0 1 0,1-1-4 16,4 1 2-16,-3-1-3 0,9-6-1 0,-16 7 0 16,16-7-2-16,-11 5-1 0,11-5 1 0,-9 4 1 15,9-4-2-15,0 0 2 0,-7 9-6 0,7-9 2 0,0 0 0 16,0 0-2-16,-6 5-2 0,6-5 2 16,0 0 1-16,0 0 0 0,0 0-1 0,0 0 0 15,31 3 0-15,-31-3-2 0,20 0 4 0,-10 0-2 16,6 1-2-16,-2-1 2 0,5 0 0 0,-4 2-4 0,5-2 8 15,-1 4-5-15,2-3 1 0,-2-1-3 0,1 3-8 16,-1-1-14-16,0-1-13 0,-5 6-16 0,2-4-24 16,1 2-20-16,-8 0-23 0,1-1-18 0,2-2-18 15,-2 1-31-15,-4 3-187 0,-6-6-405 0,8 13 179 16</inkml:trace>
        </inkml:traceGroup>
        <inkml:traceGroup>
          <inkml:annotationXML>
            <emma:emma xmlns:emma="http://www.w3.org/2003/04/emma" version="1.0">
              <emma:interpretation id="{5B1D3F0A-380C-48F7-9696-1B385A4E651A}" emma:medium="tactile" emma:mode="ink">
                <msink:context xmlns:msink="http://schemas.microsoft.com/ink/2010/main" type="inkWord" rotatedBoundingBox="6876,1206 7488,1203 7492,1932 6880,1935"/>
              </emma:interpretation>
            </emma:emma>
          </inkml:annotationXML>
          <inkml:trace contextRef="#ctx0" brushRef="#br0" timeOffset="5560.03">5458-533 119 0,'0'0'205'16,"0"0"-15"-16,6-8-15 0,-6 8-17 0,0 0-15 15,0 0-16-15,0 0-14 0,0 0-8 0,0 0-13 16,0 0-8-16,0 0-7 0,0 0-9 0,-30 18-7 15,18-13-4-15,2 0 0 0,-2 2-5 0,-1 0-1 16,-1 3-3-16,1 0-7 0,-4-2-3 0,5 2-2 16,-1 1-2-16,-3 0-4 0,-1-1-1 0,5 0-4 15,-1 2-2-15,-1 0-1 0,3-1-4 0,-3 1 1 16,1-4-2-16,4 4-2 0,1-1-1 0,-4-1-1 0,2-1-2 16,4-2-2-16,3 0-1 0,-4 1 0 15,7-8-4-15,-9 14 1 0,6-8 0 0,3-6 0 16,-3 11 2-16,3-11-3 0,0 0 1 0,-2 12-2 15,2-12 2-15,8 11 1 0,-2-5-3 0,-6-6 2 0,13 7 4 16,-3-1 1-16,5-2-1 0,2-1 0 0,-1 4 5 16,9-3 0-16,-5-1-3 0,7 1-2 15,-2 2 2-15,5-2 0 0,1 0 0 0,-1 0 0 0,0 2-10 16,1-2 3-16,2-1-3 0,-3 1 0 0,-2 2 1 16,-1 1-2-16,-2-2 3 0,-5-3-3 0,-4-1 0 15,1 3 0-15,-6-2-1 0,3 2-4 0,-7-2-2 16,-7-2-3-16,18 4-4 0,-10-3-4 0,-8-1-4 15,0 0-5-15,16 4-2 0,-16-4-2 0,9 6-4 16,-9-6-11-16,0 0-2 0,0 0-9 0,0 0-18 16,0 0-1-16,0 0-25 0,-13 19-17 0,13-19-14 15,-20 6-33-15,8-4-98 0,-1 2-284 0,-4-1 126 16</inkml:trace>
          <inkml:trace contextRef="#ctx0" brushRef="#br0" timeOffset="5830.94">5160 102 95 0,'0'0'198'0,"0"0"-10"0,0 0-8 0,31 3-10 16,-23-1-10-16,-8-2-8 0,28 0-14 0,-12 2-9 15,1-2-11-15,2 0-11 0,-2 0-9 0,2 3-9 0,-3 0-10 16,4-2-9-16,-1 1-6 0,-2-1-6 15,-1 3-6-15,-1-3-4 0,1 1-3 0,1 1-6 16,-7 2-6-16,2-3-7 0,2 2-11 0,-4 2-12 16,-1-3-14-16,-3-1-12 0,4 4-14 0,-2-1-5 0,1 1-13 15,-9-6-17-15,10 10-12 0,-4-8-6 16,-6-2-7-16,17 6-23 0,-17-6-27 0,12 1-116 0,-12-1-285 16,19-1 127-16</inkml:trace>
        </inkml:traceGroup>
        <inkml:traceGroup>
          <inkml:annotationXML>
            <emma:emma xmlns:emma="http://www.w3.org/2003/04/emma" version="1.0">
              <emma:interpretation id="{11EA389F-A3D8-4B23-A548-28C766759FB9}" emma:medium="tactile" emma:mode="ink">
                <msink:context xmlns:msink="http://schemas.microsoft.com/ink/2010/main" type="inkWord" rotatedBoundingBox="8064,938 12998,914 13004,2222 8071,2246"/>
              </emma:interpretation>
            </emma:emma>
          </inkml:annotationXML>
          <inkml:trace contextRef="#ctx0" brushRef="#br0" timeOffset="6568.41">6329-130 102 0,'0'0'109'0,"-3"8"-13"0,3-8 9 0,0 0-11 16,0 0-1-16,0 0-3 0,20 10 0 0,-7-8-11 15,-13-2 3-15,25 0-3 0,1 0-9 0,-2 2-2 16,4-4-8-16,11 2 12 0,4 2-16 0,5-2-2 16,-2 0-2-16,2 0-1 0,1 0-1 0,3 0-9 15,-1-2 1-15,1 2 2 0,-3 2-5 0,2-1-4 16,-2-2 0-16,3 1-1 0,-4 1-1 0,-5 1-8 15,-10 3-2-15,-5-4-1 0,5-1-2 0,-7 1-5 16,-3-1-2-16,-5 0-15 0,-7 4-19 0,5-4-11 16,-7 2-15-16,-9-2 5 0,11 4-5 0,-11-4-11 15,0 0-24-15,0 0-18 0,0 0-43 0,-21 15-91 16,9-12-252-16,-5 1 111 0</inkml:trace>
          <inkml:trace contextRef="#ctx0" brushRef="#br0" timeOffset="7161.8">6550 213 69 0,'0'0'144'0,"0"0"-13"0,30-17-14 16,-15 13-13-16,1 0-6 0,0 2 2 0,11-4-13 16,-4 2 5-16,5-1 0 0,-3 2-1 0,2-1 0 0,0 1 0 15,-5-3-3-15,-2 5-5 0,-1-3-10 0,1 4-3 16,-5-1-7-16,-5 2-5 0,-10-1-8 0,19 0-4 16,-10 4-5-16,-1-1-3 0,-8-3-10 0,7 9 1 15,-7-9-2-15,3 15-1 0,-3-15-3 0,-10 19-2 16,2-6-2-16,-1 2 2 0,-4-1-8 0,-3 3-1 15,-4 3 4-15,1-3-1 0,-4 1-3 0,1 0-1 16,0-1 3-16,-1-1-5 0,-1-1 1 0,2 0 2 16,-3 0-3-16,2-2-2 0,-1 0 0 0,2-2-1 15,3-4-1-15,2 1 3 0,-2-1-2 0,5 0-3 16,0 0 2-16,0-1-1 0,5-1 2 0,-1-4 0 16,10-1-2-16,-14 4 3 0,14-4 0 0,-13 1 1 15,13-1-4-15,0 0-2 0,0 0 1 0,-12-11-5 16,12 11 3-16,0 0-5 0,9-20-2 0,-9 20-1 15,13-18 0-15,-2 1-6 0,1 6 4 0,7-7-1 16,0 9 0-16,4-4 4 0,1 0-3 0,-2 0 0 16,0 2 4-16,5 4 2 0,-4 0 8 0,2 0-1 15,2-1 10-15,-8 5 0 0,4-4 3 0,2 1 4 16,-6 4 4-16,1 0-3 0,1 1-2 0,-2-1 1 0,6 2-3 16,-2 2-4-16,-4-2 2 0,1 3-2 15,-1 1-1-15,-6-3-4 0,4 3 3 0,-1-1-5 16,-4 3-5-16,2-2-8 0,-4-2-13 0,-1 3-11 0,1-1-13 15,2-2-14-15,-4 2-10 0,-8-4-12 0,18 7-14 16,-18-7-17-16,21 3-17 0,-13-2-16 0,-8-1-147 16,17 1-314-16,-7-1 139 0</inkml:trace>
          <inkml:trace contextRef="#ctx0" brushRef="#br0" timeOffset="6249.64">6754-796 55 0,'0'0'214'0,"0"0"-18"16,0 0-19-16,0 0-21 0,0 0-25 0,0 0-5 15,0 0-6-15,0 0-6 0,0 0-4 0,0 0-11 16,-10 41-5-16,10-30-7 0,0 0-5 0,0 3-8 16,0 3-6-16,3-1-7 0,-3-7-7 0,1 9-3 15,2 0-1-15,-3-2-6 0,3 3 0 0,0-2-7 16,0-1-3-16,-3 2-4 0,6 3-1 0,-4-5-6 16,1 2 9-16,-3 4-19 0,3-5-18 0,-3 1-19 15,-3 4-21-15,0-6-28 0,-2 1-20 0,-1-1-16 16,-3-1-31-16,5 0-23 0,-8-4-130 0,1-1-316 0,2 1 140 15</inkml:trace>
          <inkml:trace contextRef="#ctx0" brushRef="#br0" timeOffset="7709.92">7740-189 25 0,'0'0'177'0,"0"0"-16"15,0 0-8-15,0 0-5 0,12 18-2 0,-12-18-11 16,0 17-8-16,0-6-8 0,0 2-12 0,0-1-7 15,-3-2-6-15,3-10-6 0,-3 24-7 0,-1-9-7 16,2-5-7-16,1 3-6 0,-2-1-4 0,0 0-6 16,0-2-4-16,0-1-3 0,1 1-4 0,2-10-5 15,-4 18-7-15,2-11 3 0,2-7-4 0,-9 13-4 16,9-13 2-16,-3 7-4 0,3-7-2 0,0 0-2 0,-1 15-1 16,1-15 2-16,0 0-2 0,0 0-5 15,0 0-8-15,0 0 1 0,0 0-5 0,0 0-4 0,0 0-3 16,13-31-6-16,-5 16-11 0,1 1 2 15,1-3 0-15,0 3 6 0,8-5-6 0,-4-1-1 0,2 0 2 16,1 2 4-16,-1 0-7 0,0-3 12 16,-1 4 3-16,-4 2 2 0,4 2-4 0,-8 0 5 0,7 5 9 15,-4 1 6-15,-4 0 1 0,4 1-3 0,-10 6 7 16,12-9-1-16,-4 6 0 0,-8 3-3 16,12-7 3-16,-12 7-1 0,15-1-10 0,-15 1 10 15,0 0 6-15,16 11 5 0,-9-3 6 0,-4 3 0 0,3-4 7 16,-1 7 0-16,-2 1-2 0,0-2 5 0,4 5 3 15,-4-3-3-15,0 1 1 0,0 1-6 0,0-3-2 16,-3 4 1-16,5-3-5 0,-2 1 0 0,-2-2-7 16,-1 0-3-16,2 4 1 0,-2-6 0 0,0-1-9 15,0-11-16-15,-3 19-23 0,0-9-18 0,3-10-18 16,-5 14-21-16,-1-8-25 0,6-6-32 0,-4 8-28 16,4-8-186-16,0 0-387 0,0 0 172 0</inkml:trace>
          <inkml:trace contextRef="#ctx0" brushRef="#br0" timeOffset="8362.05">8250-779 160 0,'5'-10'175'0,"-5"10"-18"16,10-7-8-16,-10 7-19 0,12-6 0 15,-3 3-11-15,-9 3-9 0,16-5-4 0,-8 2-11 0,-8 3-2 16,22-3-7-16,-11 2-7 0,-11 1-4 0,22 0-8 15,-12 1-3-15,-10-1-8 0,21 0-3 0,-13 3-6 16,4 0-5-16,-5 2-5 0,2-2-4 0,-9-3-2 16,10 10-2-16,-1-1-1 0,-4-1 1 0,1-1 4 15,-3 0 4-15,-2 6 4 0,4-5-1 16,-7 7-3-16,2-15-1 0,-3 26 1 0,2-15-3 0,-2 4 2 16,-3-1-2-16,-2 1 3 0,0 0-1 0,0-1-3 15,-1 1-2-15,2-2 0 0,-5-1-9 0,4 0 6 16,1 0-6-16,-4-2-3 0,5-1 0 0,-1 0-1 15,1-4-6-15,6-5 4 0,-10 15-3 0,7-8-4 16,3-7 0-16,-6 9 0 0,6-9-1 0,3 13 0 16,-3-13 1-16,9 7 0 0,-2-1 2 0,5 3-1 15,6-4-4-15,-3-1 5 0,4 1-8 0,0-3 2 16,10 1-2-16,-2 1-3 0,-8-1-12 0,0 1-12 16,2 0-15-16,-1-1-21 0,-5-3-21 0,1 3-26 15,-6 1-26-15,2-3-29 0,-1 0-26 0,-11-1-177 16,9 10-394-16,-9-10 174 0</inkml:trace>
          <inkml:trace contextRef="#ctx0" brushRef="#br0" timeOffset="8889.6">8879-69 98 0,'0'0'203'0,"0"0"-9"0,0 0-11 15,0 0-10-15,0 0-6 0,0 0-7 0,41-8-7 16,-22 8-10-16,5-3-11 0,3 0-4 0,3 6-7 16,2 0-9-16,-2-2-12 0,11 1-8 0,-1 2-7 15,-10-3-8-15,2 0-9 0,-2 1-5 0,3 1-7 0,6-1-4 16,-9 0-6-16,0-2-6 0,1 3 2 16,-4-1-10-16,-2-2-2 0,-7 0-2 0,0 0-13 15,1 1-11-15,-4-1-21 0,-1 3-13 0,-4-3-15 16,-10 0-22-16,16 2-18 0,-16-2-13 0,14 0-22 0,-14 0-23 15,12-5-32-15,-12 5-162 0,0 0-363 0,6-10 161 16</inkml:trace>
          <inkml:trace contextRef="#ctx0" brushRef="#br0" timeOffset="9493.16">9879-366 4 0,'0'0'206'0,"9"-15"-17"0,-5 9-19 0,5-1-12 0,0 4-14 16,4-7-15-16,-4 5-12 0,6 2-17 0,-1-4 0 15,-4 2-12-15,4 3-6 0,-2-2-4 0,-1 1-6 16,1 1-6-16,2 1 0 0,-4-3-6 0,-10 4-9 15,21 0-5-15,-21 0-3 0,18 4-3 0,-11-3-1 16,-7-1-9-16,14 5-5 0,-8 2 3 0,-6-7 2 16,10 14-1-16,-7-7 0 0,-1 3 10 0,-2-10-4 15,-2 18 3-15,1-6 0 0,-5 0 0 0,0 0-1 16,3 1 0-16,-8 1 0 0,4-2-4 0,-5 1-2 16,3-3-5-16,-1 3 1 0,1-4-7 0,1 0 1 15,1-1-1-15,-2-2-3 0,1 1 0 0,2 0-5 16,6-7-3-16,-9 11-2 0,4-8 2 0,5-3 0 0,0 0-3 15,-5 11 5-15,5-11-3 0,0 0 1 16,0 0-1-16,10 17 0 0,-2-13-2 0,-8-4 0 16,19 3-3-16,-5 1 2 0,-2-2-2 0,3 2 4 0,2-3-6 15,-2 2 2-15,5-2 1 0,-5 1-2 0,-2 2-4 16,4-3 3-16,-1 1 0 0,-3-1-6 0,-1 2 4 16,2-1 3-16,-5 3-3 0,-9-5 0 15,18 5-2-15,-8-3 1 0,-3 2 2 0,1 3-2 0,-1 0 0 16,-1-3 3-16,0 4-3 0,-6-8 2 0,8 14-1 15,-5-5 2-15,1-1-2 0,-2 1-2 0,-2-9 6 16,4 16 0-16,-4-16 0 0,-4 15 3 0,1-6-1 16,-2-1 1-16,5-8-1 0,-13 16 1 0,1-9 0 15,-2 1 3-15,0-1-4 0,-1 2 3 0,-6-6-3 16,3 3-3-16,-3-1-13 0,-3-3-12 0,-1 7-14 16,1-3-12-16,-3-6-19 0,2 3-27 0,-1 1-3 15,5-2-17-15,4-2-18 0,2-2-11 0,0 1-20 16,3-2-167-16,12 3-357 0,-18-8 158 0</inkml:trace>
          <inkml:trace contextRef="#ctx0" brushRef="#br0" timeOffset="9940.74">10521-240 2 0,'0'0'193'0,"11"7"-19"0,-11-7-16 0,1 14-9 0,-1-4-6 16,0-10-3-16,0 20-18 0,-1-9-14 0,1 0-6 15,-3 0-8-15,3 3-4 0,-2-2-8 0,-1 2-5 16,3-5-6-16,0-9-8 0,-3 19-8 16,3-19-3-16,-1 14-5 0,1-14-6 0,-1 11-1 15,1-11-5-15,-3 10-1 0,3-10 6 0,0 0 2 0,0 0 8 16,-2 12 4-16,2-12 7 0,0 0-10 15,0 0 1-15,0 0-9 0,0 0-2 0,0 0-8 0,0 0-2 16,25-20-5-16,-13 12 0 0,2-3-5 0,-1 1-9 16,8-7-8-16,-2 2-3 0,2 1-6 0,5-4-4 15,-2 1-2-15,1 0-3 0,9-1-2 0,-4 4 0 16,-5 0-3-16,-1-3 7 0,0 8-2 0,1 0 1 16,-10 2 4-16,3 3-1 0,-1 0 1 0,-5-3-2 15,-3 5 3-15,-9 2 0 0,17 0 1 0,-5 2 7 16,-4 3 6-16,-1 1 13 0,1 2 1 0,-2-1 0 15,0 7 2-15,1 2 4 0,-1-3-5 0,0 0 3 16,0 4-2-16,4 3-1 0,2 3-2 0,0-3 0 16,0 4-1-16,8 8-3 0,-4-9-24 0,5 8-31 15,-3-7-45-15,7 7-59 0,-8-7-71 0,5-3-160 0,-4-2-406 16,4-1 180-16</inkml:trace>
        </inkml:traceGroup>
        <inkml:traceGroup>
          <inkml:annotationXML>
            <emma:emma xmlns:emma="http://www.w3.org/2003/04/emma" version="1.0">
              <emma:interpretation id="{A4565513-473B-405F-8F10-7D0B2AB47C46}" emma:medium="tactile" emma:mode="ink">
                <msink:context xmlns:msink="http://schemas.microsoft.com/ink/2010/main" type="inkWord" rotatedBoundingBox="13425,1265 14490,1260 14493,2005 13429,2010"/>
              </emma:interpretation>
            </emma:emma>
          </inkml:annotationXML>
          <inkml:trace contextRef="#ctx0" brushRef="#br0" timeOffset="12604.37">11722-251 64 0,'0'0'191'0,"-6"-7"-10"0,6 7-13 0,0 0-10 16,0 0-9-16,0 0-13 0,0 0-6 0,0 0-9 15,0 0-7-15,0 0-12 0,0 0-6 0,0 0-13 16,12-11-8-16,-12 11-7 0,0 0-7 0,18-6-7 16,-18 6-7-16,16-1-4 0,-5 1-5 0,-11 0-4 15,25-1-5-15,-8 2 4 0,-3 0-12 0,3-2 3 16,2 2-4-16,-2 2-2 0,2-2-1 0,2 1 0 16,1 1-3-16,-4-2 0 0,8 3-5 0,-7-1 3 15,0 2-3-15,-1-3-3 0,2 3 6 0,-3-3-6 0,3 4 1 16,5-6-2-16,-7 1 1 0,1 1 1 0,-2 0-6 15,2 1-1-15,-1-2 4 0,-1 1-3 16,0-2 1-16,-2 1-5 0,-3-1 3 0,2 0-4 0,-4 3-2 16,-10-3-4-16,17 0-1 0,-17 0 0 0,12 0-6 15,-12 0-1-15,0 0-7 0,14 1-10 16,-14-1-5-16,0 0-14 0,0 0-12 0,0 0-14 16,0 0-7-16,0 0-10 0,0 0-12 0,0 0-10 0,0 0-5 15,0 0-125-15,-34 13-269 0,19-13 119 0</inkml:trace>
          <inkml:trace contextRef="#ctx0" brushRef="#br0" timeOffset="13006.46">11686-37 126 0,'0'0'144'16,"0"0"-12"-16,0 0-8 0,0 0-4 0,24 2-9 16,-24-2-7-16,18 4-4 0,-6-3-4 0,-12-1-3 15,27 2-6-15,-9-2 8 0,0 1-16 0,4-2-1 16,2 2-4-16,3-1-4 0,-2 0-6 0,5 3-2 15,-3-3-8-15,0 2-3 0,-1-1-3 0,3-1-4 0,-2 2-3 16,1 1-5-16,-9-1-3 0,1-2-2 0,-1 3-7 16,-1-3 1-16,1 1-2 0,-4-1-1 0,3 4-1 15,-3-4-6-15,-2 0 2 0,-1 0-3 0,-12 0-4 16,20 0 2-16,-20 0-3 0,15 0-4 0,-15 0-6 16,12 2-6-16,-12-2-10 0,0 0-10 0,10 0-8 15,-10 0-10-15,0 0-17 0,0 0-12 0,0 0-17 16,14 4-12-16,-14-4-24 0,0 0-34 0,0 0-97 15,0 0-279-15,8-11 124 0</inkml:trace>
          <inkml:trace contextRef="#ctx0" brushRef="#br0" timeOffset="13619.37">12329-474 45 0,'-12'-4'152'0,"12"4"-9"0,0 0-10 0,-13-1-5 16,13 1-18-16,0 0 0 0,0 0-16 15,-11-4-2-15,11 4-15 0,0 0-7 0,0 0-8 0,0 0-8 16,0 0-3-16,0 0-2 0,0 0-5 16,-9 12-3-16,9-12 1 0,0 0-1 0,0 0 2 0,6 17 0 15,-6-17-6-15,9 11 4 0,-3-4-3 0,0 0-2 16,2 0 1-16,-1 0 2 0,5 1-1 0,1 2 1 15,2-3-3-15,3 2 0 0,5 2-3 0,-7-4-5 16,6 0-3-16,-4 3 0 0,5-3-4 0,-7 3 0 16,0-3-2-16,5 5-3 0,-3-4 0 0,3 5-4 15,-4-4-1-15,-4 0-1 0,0 1 0 0,1-2-3 16,-1 1-1-16,-2 2 2 0,1 0-2 0,-1-2 3 16,1 1-6-16,-3 1 2 0,-3-4-1 0,2 0 0 15,-1 4 1-15,-2-5-1 0,1 2-2 0,-3 2 1 16,1-1-2-16,1 0-1 0,-4 0-1 0,-1-9 8 15,2 18-8-15,-4-8 3 0,2-10-3 0,-6 20 2 16,0-10-1-16,2 5 2 0,-5-2 2 0,3 1-2 16,-2-2 3-16,-4 4 1 0,2-3 0 0,-2 0-1 15,0-1 3-15,-1 1-4 0,-2 0-1 0,-2-1 3 16,1 7-3-16,-3-4 3 0,-2-3-6 0,4 1-8 16,-4 1-15-16,2 1-12 0,3-4-24 0,-4 4-19 15,1 0-19-15,4-4-15 0,-1-1-30 0,-1-4-39 16,4 5-94-16,2-5-297 0,11-6 132 0</inkml:trace>
        </inkml:traceGroup>
        <inkml:traceGroup>
          <inkml:annotationXML>
            <emma:emma xmlns:emma="http://www.w3.org/2003/04/emma" version="1.0">
              <emma:interpretation id="{52F2E7D4-FCA0-47AE-8260-C08C6704AF72}" emma:medium="tactile" emma:mode="ink">
                <msink:context xmlns:msink="http://schemas.microsoft.com/ink/2010/main" type="inkWord" rotatedBoundingBox="15207,1318 15885,1315 15889,1968 15210,1972"/>
              </emma:interpretation>
            </emma:emma>
          </inkml:annotationXML>
          <inkml:trace contextRef="#ctx0" brushRef="#br0" timeOffset="14317.39">13849-376 107 0,'0'0'204'0,"0"0"-15"15,0 0-12-15,-6-15-7 0,6 15-11 0,-5-10-7 16,5 10-14-16,-7-7-12 0,7 7-10 0,-9-7-8 16,9 7-6-16,-14-7-8 0,14 7-9 0,-13-5-8 15,13 5-1-15,-18-2-8 0,18 2-7 0,-19 0-4 16,19 0-6-16,-20 4 0 0,8-4-4 0,-4 4-7 16,1-1-1-16,-3 1-5 0,3 2-3 0,-1 1-2 15,0-1-3-15,4 2-1 0,-3 2-4 0,1-3-4 16,1 3 0-16,1-2-4 0,-2 3-2 0,7-4 1 0,-3 5-1 15,-2-1 0-15,3 1-3 0,1 3 1 0,2-3-1 16,-1 2 1-16,1-1-2 0,1-1-2 0,4 5 4 16,-4-4-4-16,2 2 1 0,2 1-1 0,-2 0 1 15,6-2 0-15,0 2-2 0,-2-2 1 0,4-3 0 16,-1 3 1-16,1-1-1 0,1-2 0 0,4 2 0 16,2-1 1-16,-3-1 1 0,5-1 8 0,-1-4 4 15,0 2 3-15,2-1 3 0,5-4 1 0,1 2 2 16,-4-3-3-16,9 3-1 0,-10-5 1 0,2 0-3 15,2 0-1-15,-1-1-4 0,-1-2 0 0,-2 2-4 16,-1-1 0-16,-1 0-11 0,2 0-9 0,-4 1-17 16,-12 1-15-16,22-3-19 0,-13-1-30 0,-9 4-30 15,18-6-31-15,-10 0-34 0,-1 1-42 0,-1 0-160 16,0-3-416-16,-6 8 185 0</inkml:trace>
          <inkml:trace contextRef="#ctx0" brushRef="#br0" timeOffset="14603.91">14071-119 33 0,'9'3'220'16,"-9"-3"-15"-16,0 0-13 0,9 6-12 0,-9-6-8 0,6 11-6 15,-3-4-7-15,1 1-12 0,-4-8-8 0,6 18-3 16,0-5-5-16,-4 2-7 0,-1-1-5 15,4-1-8-15,-4 2-10 0,4 0-9 0,-5 2-10 0,1-3-5 16,1 3-5-16,1-3-9 0,-2 3-9 0,1-6-2 16,-2 4 0-16,0-3-12 0,0 2 0 0,0-3-12 15,0-11-14-15,-2 19-13 0,1-11-17 0,1-8-14 16,-3 14-23-16,3-14-16 0,-3 11-14 0,3-11-20 16,-3 10-21-16,3-10-22 0,0 0-24 0,0 0-48 15,0 0-114-15,0 0-360 0,22-3 160 0</inkml:trace>
        </inkml:traceGroup>
        <inkml:traceGroup>
          <inkml:annotationXML>
            <emma:emma xmlns:emma="http://www.w3.org/2003/04/emma" version="1.0">
              <emma:interpretation id="{BF063436-EBD6-4D4B-9629-5B008C7E99A7}" emma:medium="tactile" emma:mode="ink">
                <msink:context xmlns:msink="http://schemas.microsoft.com/ink/2010/main" type="inkWord" rotatedBoundingBox="16579,1105 18772,1095 18778,2279 16585,2289">
                  <msink:destinationLink direction="with" ref="{FCD85EBB-1B0C-42FA-AC57-A22C0B1C67F7}"/>
                </msink:context>
              </emma:interpretation>
            </emma:emma>
          </inkml:annotationXML>
          <inkml:trace contextRef="#ctx0" brushRef="#br0" timeOffset="15470.55">14841 98 154 0,'0'0'188'16,"0"0"-9"-16,19 14-4 0,-7-10-11 16,1-1-5-16,2 1-5 0,5 2-4 0,3-1-4 0,4 1-8 15,-1-2-3-15,2-1-13 0,-1 4-2 0,0-4-4 16,0 1-12-16,1 3-1 0,0-2-9 0,2-2-4 15,-3-1-8-15,-6 1-5 0,4 2-7 0,0-3-6 16,-5-1-6-16,-1 5-5 0,1-5-6 0,-4 0 0 16,2-1-7-16,-5 2-3 0,2-1-1 0,-3-1-8 15,-3 2-4-15,-9-2-6 0,17 2-15 0,-17-2-22 16,13 2-23-16,-13-2-34 0,0 0-23 0,6 5-43 16,-6-5-37-16,0 0-51 0,0 0-168 0,0 0-432 15,0 0 192-15</inkml:trace>
          <inkml:trace contextRef="#ctx0" brushRef="#br0" timeOffset="15154.92">15203-391 87 0,'0'0'205'0,"0"0"-17"0,0 0-12 0,0 0-13 0,0 0-6 15,-37 10-16-15,28-2-4 0,-2-5-11 0,1 4-7 16,-7 3-8-16,4 1-7 0,0-2-11 0,-2 2 0 16,1-3-6-16,-1 2-5 0,-6 3-8 0,5-1-4 15,-3 1-5-15,4 0-6 0,-3-4-2 0,3 2-7 16,0 0-5-16,2-2 0 0,-1 1-9 0,1 1-6 16,4-3 0-16,0-2-2 0,3 0-5 0,6-6 0 15,-8 15-1-15,4-11-4 0,4-4 0 0,-5 11-1 16,5-11-3-16,0 0-1 0,8 16 2 0,1-12-4 15,1 0 3-15,5-1-3 0,5 2 1 0,-4-2-4 16,3 3 1-16,4-4-3 0,1 3 0 0,2-3 3 16,1 2-4-16,3-1 2 0,-3-3-2 0,0 2-2 15,1 4-5-15,-1-3-4 0,0-2 5 0,3 3-3 16,-6-1 2-16,1 0-4 0,-6 1 3 0,1-3 0 16,-1 1 0-16,0 0-2 0,1 2-1 0,-4-2-8 0,1 1 0 15,-2-1-2-15,-3-2-7 0,2 1-7 16,-14-1-7-16,18 4-10 0,-12-3-9 0,-6-1-16 15,14 2-5-15,-14-2-16 0,7 4-11 0,-7-4-17 16,0 0-20-16,0 0-14 0,0 0-160 0,0 0-341 16,0 0 152-16</inkml:trace>
          <inkml:trace contextRef="#ctx0" brushRef="#br0" timeOffset="16774.56">16001-87 33 0,'18'0'175'15,"7"2"-8"-15,2-1-8 0,3 3-9 0,10-1-6 16,-1-2-1-16,7 1-8 0,-1 2-15 0,0-3 0 16,-2 5-8-16,2-2-5 0,4-3-9 0,-5 3-4 15,4 2-12-15,-2-3-4 0,1 0-4 0,-3 1-6 16,-2-1-4-16,-2 1-9 0,-1-1-3 0,-7 3-7 16,-4-5-5-16,-1 4-2 0,-2 0-4 0,-6-4-6 15,1 3-2-15,-5-1-5 0,0 0-15 0,-3 1-18 16,-2-3-15-16,-10-1-15 0,15 5-11 0,-8-1-18 15,-7-4-7-15,6 6-28 0,-6-6-22 0,0 0-26 16,0 0-146-16,0 0-324 0,-19 11 143 0</inkml:trace>
          <inkml:trace contextRef="#ctx0" brushRef="#br0" timeOffset="16439.49">16451-615 127 0,'0'0'200'0,"0"0"-9"0,5-13-9 0,-5 13-8 15,0 0-8-15,0 0-3 0,0-9-5 0,0 9-7 16,0 0-8-16,0 0-11 0,1-11-8 0,-1 11-12 16,0 0-10-16,0 0-12 0,0 0-14 0,0 0-10 15,0 0-5-15,0 0-8 0,0 0-4 0,0 0-7 16,0 0-3-16,0 0-3 0,-9 42-3 0,6-30 0 16,2 2-3-16,-1-2-4 0,2 1 0 0,0 4-2 15,0-2-1-15,2 1-2 0,-1-1-1 0,-2 1 1 16,2-1-2-16,4-1-7 0,-2 4-6 0,1-7 0 15,-2 6 3-15,2-3-3 0,-1-4 1 0,2 1-1 0,-1-1 1 16,1 0-15-16,-2 2-18 0,-2-2-23 0,4 0-22 16,-5-10-23-16,1 21-28 0,-1-15-31 15,0-6-25-15,0 15-36 0,0-15-130 0,-7 11-370 16,-1-7 163-16</inkml:trace>
          <inkml:trace contextRef="#ctx0" brushRef="#br0" timeOffset="17403.65">16293 266 25 0,'0'0'194'0,"0"0"-3"15,0 0-17-15,33-13-18 0,-21 12-12 0,3-3-14 16,1-2-12-16,1 2-8 0,2 1-7 15,0-2-8-15,7-2-12 0,-7 4-10 0,1-4-7 0,-1 5-10 16,-1-2 3-16,0-1-8 0,0 2-5 0,-5 1-5 16,2 0-5-16,-6-1-2 0,-9 3-6 0,18 3-6 15,-18-3-5-15,13-3-1 0,-13 3-2 0,0 0-2 16,12 4-1-16,-12-4 1 0,0 0-2 0,3 11 0 16,-3-11-4-16,0 0 0 0,0 0-3 0,-13 24 2 15,8-14 1-15,-4 1 1 0,0 2-2 0,-3-1 2 16,3-3 2-16,-1 8-1 0,0-2 2 0,-7 5-6 15,4-9 9-15,-2 7-4 0,1-2 2 0,1-4-5 16,-6 3 3-16,1 2-5 0,4-4 3 0,1-1-3 16,-2-2 2-16,2 3 6 0,-2-5-7 0,-2 3 2 15,2-5-2-15,0 1 1 0,2 0-3 0,0-1 0 0,-1-1 4 16,2-3-1-16,2 2-4 0,10-4-1 16,-20 4 7-16,11-2-2 0,9-2-3 0,-13 0 1 15,13 0 3-15,0 0-5 0,-19-4 1 0,19 4-1 0,-8-6 2 16,8 6-6-16,0 0-4 0,0 0-7 15,2-14 1-15,-2 14-5 0,12-11-2 0,-5 4 1 16,3 1-1-16,4-1 7 0,-5 3-4 0,6-2 1 16,4-1 1-16,0 4 0 0,1-1 3 0,7 0 1 0,0 1 4 15,-2-1 5-15,3 2 7 0,2-2 2 0,-3 1 2 16,1 1 5-16,-1-1-2 0,1 3 3 16,2 0 0-16,-3 0 1 0,-2-3 0 0,-1 6-3 15,2-3 0-15,-8 0-7 0,-2 3 6 0,0 1-7 0,-1-3-3 16,-6 2-16-16,-9-3-6 0,20 1-17 0,-11 1-12 15,-9-2-16-15,10 5-20 0,-10-5-21 0,12 0-7 16,-12 0-15-16,0 0-163 0,9 5-315 0,-9-5 140 16</inkml:trace>
        </inkml:traceGroup>
        <inkml:traceGroup>
          <inkml:annotationXML>
            <emma:emma xmlns:emma="http://www.w3.org/2003/04/emma" version="1.0">
              <emma:interpretation id="{3DEAD948-E90D-4AAE-BA66-FB1A5B1AED84}" emma:medium="tactile" emma:mode="ink">
                <msink:context xmlns:msink="http://schemas.microsoft.com/ink/2010/main" type="inkWord" rotatedBoundingBox="19409,982 21191,974 21197,2191 19415,2200">
                  <msink:destinationLink direction="with" ref="{FCD85EBB-1B0C-42FA-AC57-A22C0B1C67F7}"/>
                </msink:context>
              </emma:interpretation>
            </emma:emma>
          </inkml:annotationXML>
          <inkml:trace contextRef="#ctx0" brushRef="#br0" timeOffset="17875.9">17671-94 207 0,'12'2'212'0,"-12"-2"-12"16,15 2-11-16,-3 0-9 0,0-1-11 0,1 2-6 0,2 4-6 16,3-4-7-16,-1 2-12 0,2-2-6 0,0-3-16 15,1 3-5-15,1 1-14 0,2-4-2 0,-2 1-15 16,-1 1-5-16,-2 0-8 0,-1-4-5 16,1 2-6-16,-1 2-5 0,1-1-10 0,0-1-19 0,-8-1-12 15,-10 1-16-15,25-2-32 0,-17 2-30 0,-8 0-27 16,18-2-39-16,-9-1-36 0,-9 3-209 0,12-7-409 15,-12 7 181-15</inkml:trace>
          <inkml:trace contextRef="#ctx0" brushRef="#br0" timeOffset="18818.91">18588-741 185 0,'0'0'189'0,"0"0"-17"0,6-9-14 15,-6 9-14-15,8-5-7 0,-8 5-10 16,0 0-10-16,13-6-12 0,-13 6-12 0,12-5-6 0,-12 5-10 15,15-2-8-15,-15 2-6 0,22 0-4 0,-11 1-8 16,2-1-7-16,4 3-4 0,-2 0-3 0,0 1-3 16,-2 3-3-16,0-1-6 0,-1-3-2 0,-4 1-4 15,2 0 0-15,2 5-1 0,-4 3-3 0,-2-5 1 16,-3 3-3-16,1-3-2 0,-4-7 4 0,2 20-2 16,-7-8 5-16,2 0 3 0,-4 1 2 0,-4-3 3 15,2 0 0-15,-1 1 2 0,-5 0-1 0,1-4-2 16,1 2-2-16,-5-3 1 0,3 3-2 0,0-3 3 15,-1-1-6-15,5 1-1 0,-5 1-5 0,7-4 0 0,-1 2-1 16,10-5-2-16,-17 3 0 0,11 0 1 16,6-3-4-16,-12 4 4 0,12-4-2 0,0 0-2 15,-9 5-1-15,9-5 2 0,0 0-3 0,0 0-2 16,0 0 0-16,0 0 2 0,0 0-1 0,0 0-2 0,0 0 3 16,39-5-3-16,-28 5 0 0,-11 0 1 15,23 0-2-15,-11 0 1 0,-12 0 0 0,24-4-1 16,-10 4-1-16,-4-1 0 0,5 1 0 0,0 1-1 0,1-2 0 15,-1 2-1-15,-15-1 5 0,20 0-6 0,-8 0 5 16,-2 2-5-16,0 0 3 0,2 3-3 0,-1-1 0 16,-11-4-1-16,18 5 1 0,-6 3 0 0,-5-1 1 15,1 1 1-15,-2 0 3 0,0-1-4 0,-3 3 1 16,2-3-1-16,-5-7 1 0,5 15 1 0,-2-4 0 16,-3-11 0-16,-2 15 3 0,2-15 3 0,-7 16 2 15,1-7 4-15,0-1-1 0,-6-1 1 0,-3-1 0 16,0-3-2-16,-6 2 1 0,2 1-3 0,0-2 1 15,-1-1-1-15,-1 1 2 0,-5 0-8 0,6-2-8 16,1-1-11-16,-7 3-10 0,1-2-8 0,1-2-20 16,8 1-13-16,1 2-7 0,0 0-29 0,5-2-24 15,10-1-16-15,-14 3-17 0,14-3-30 0,-15 3-105 16,15-3-320-16,-7 4 142 0</inkml:trace>
          <inkml:trace contextRef="#ctx0" brushRef="#br0" timeOffset="19824.6">18520-48 61 0,'0'0'178'0,"0"0"-15"0,0 0-12 15,0 0-17-15,0 0-10 0,0 0 5 0,0 0-19 16,46-6-4-16,-46 6-6 0,27 1-2 0,-8 2-11 16,1-1-5-16,6 0-4 0,1-1-11 0,5 1-5 15,-3 0-2-15,3 1-6 0,8-2-5 0,-9 1-2 16,11-1-2-16,0 2-6 0,-2-2 1 0,0 1-6 16,-1 2-1-16,-7-2-2 0,-1-2-1 0,-1 1-5 15,-1-1-2-15,-2-1 1 0,3 1-2 0,-3 0-5 16,0 0 0-16,0-5-2 0,-8 4-2 0,-1 1 2 15,0-2-4-15,-2 2-1 0,-2 0-1 0,-2-1 2 16,-12 1-4-16,18-3-2 0,-18 3-1 0,10-3-11 0,-10 3-14 16,0 0-15-16,16 2-9 0,-16-2-20 15,0 0-14-15,0 0-14 0,0 0-22 0,0 0-19 16,0 0-25-16,-32 11-119 0,32-11-301 0,-26 3 133 16</inkml:trace>
          <inkml:trace contextRef="#ctx0" brushRef="#br0" timeOffset="20571.07">18718 202 81 0,'0'0'214'16,"0"0"-20"-16,0 0-21 0,0 0-17 0,28 2-12 15,-28-2-11-15,0 0-9 0,5 9-12 0,-5-9-4 16,6 10-7-16,-3-3-10 0,-3-7-5 0,4 12-4 16,-1-2-3-16,2-3-7 0,-1 2-5 0,-4-9-4 15,3 12-6-15,2-2-6 0,-2-3-7 0,-3-7-2 16,4 14-3-16,-4-14-4 0,3 12-5 0,0-3-2 16,-3-9-2-16,3 11-1 0,-3-11-5 0,5 7 0 15,-5-7-3-15,0 0 0 0,3 10-3 0,-3-10 1 16,0 0 1-16,0 0-3 0,0 0 2 0,3 12-1 15,-3-12 6-15,0 0 8 0,0 0 0 0,0 0-2 16,7 2-4-16,-7-2-2 0,0 0 0 0,0 0-4 16,19-17 1-16,-13 10-5 0,0 2-1 0,5-6-3 15,-4 4 1-15,7-3-1 0,-4 0-1 0,4-1 0 16,-3 0-7-16,4-1 0 0,-3 0-4 0,2 0 2 16,-1 1-1-16,1 1 0 0,-2-1-1 0,-2 0 0 15,2 2-2-15,0 0 1 0,-5 2 0 0,2 1 2 16,0 2-2-16,-9 4 1 0,14-14 1 0,-7 11-2 0,-7 3 2 15,9-7-2-15,-9 7 10 0,10-7-8 0,-10 7 0 16,0 0-2-16,9-4 2 0,-9 4 0 0,0 0-2 16,0 0 2-16,14-3-1 0,-14 3-2 0,0 0 2 15,0 0 2-15,12 9-3 0,-12-9 5 0,0 0 1 16,3 12 3-16,-3-12 7 0,3 10 1 0,-3-10 5 16,0 14 1-16,0-14 7 0,0 18-2 0,0-18 2 15,-3 15 7-15,3-15-5 0,-2 19-1 0,2-8 4 16,-3 1-8-16,3-12 1 0,0 19-1 0,-3-11 1 15,3-8-5-15,0 19 3 0,0-7-3 0,3-2-1 16,-3-10-1-16,3 18-4 0,-1-8 3 0,1-1-1 16,0 1-2-16,4 2-15 0,2-2-18 0,-1-4-30 15,-1 3-29-15,2 2-41 0,3-1-41 0,-2-6-58 16,-1 4-213-16,5-2-470 0,-2-3 208 0</inkml:trace>
        </inkml:traceGroup>
        <inkml:traceGroup>
          <inkml:annotationXML>
            <emma:emma xmlns:emma="http://www.w3.org/2003/04/emma" version="1.0">
              <emma:interpretation id="{FF8CD9F8-263F-4806-87E1-A9FC6A97EEB2}" emma:medium="tactile" emma:mode="ink">
                <msink:context xmlns:msink="http://schemas.microsoft.com/ink/2010/main" type="inkWord" rotatedBoundingBox="21973,1662 22332,1660 22334,2055 21975,2057"/>
              </emma:interpretation>
            </emma:emma>
          </inkml:annotationXML>
          <inkml:trace contextRef="#ctx0" brushRef="#br0" timeOffset="26610.07">20588-85 168 0,'0'0'198'16,"0"0"-10"-16,0 0-8 0,0 0-6 0,3 17-10 0,-3-17-6 16,-3 14-6-16,3-14-8 0,-6 20-12 15,2-5-5-15,-2-2-6 0,1 1-11 0,-5 3-10 0,-2 3-10 16,-1-2-6-16,-2 4-9 0,0 0-5 16,-5 0-8-16,-3-1-25 0,-4 4-35 0,4-8-32 15,-8 8-41-15,0-1-53 0,1 0-47 0,-3-4-186 0,9-8-387 16,-3 2 171-16</inkml:trace>
        </inkml:traceGroup>
        <inkml:traceGroup>
          <inkml:annotationXML>
            <emma:emma xmlns:emma="http://www.w3.org/2003/04/emma" version="1.0">
              <emma:interpretation id="{44ED3448-6469-4AA7-A968-33E6741AFCBD}" emma:medium="tactile" emma:mode="ink">
                <msink:context xmlns:msink="http://schemas.microsoft.com/ink/2010/main" type="inkWord" rotatedBoundingBox="23081,680 25057,671 25063,1907 23087,1917"/>
              </emma:interpretation>
            </emma:emma>
          </inkml:annotationXML>
          <inkml:trace contextRef="#ctx0" brushRef="#br0" timeOffset="27564.35">21346 171 145 0,'0'0'209'0,"0"0"-10"0,0 0-4 0,0 0-13 16,0 0-14-16,0 0-12 0,31-3-13 0,-31 3-11 16,23-10-12-16,-8 3-4 0,10 0-16 0,-7-3-9 15,4 0-8-15,5 1-8 0,3-6-7 0,4-2-6 16,2 1-5-16,-3-2-8 0,0-6-3 0,2 3-6 15,-3-5-4-15,0 0-3 0,0 0-5 0,2-1-5 0,-1-3-7 16,-3-4-9-16,0 3 1 0,-1-3-8 16,-2-1-3-16,-3 0-3 0,3 2-1 0,-5-4-2 15,-5-5-1-15,-1 5 0 0,-2-1 3 0,-4 0-2 0,0-1 1 16,-4-1-2-16,-1 3 3 0,-2 1 4 16,-3 8 1-16,0 1-3 0,-3 0 3 0,-3-10 1 15,1 12 0-15,-2 1-2 0,1-2 3 0,-4 1 2 16,-1 1 0-16,1 2-2 0,1 1-5 0,-2 6 7 0,-1-7-3 15,2 9 5-15,2 0-6 0,-5 3-2 16,3 2 1-16,1 1 1 0,-5 1-9 0,4 0 11 0,-4 5-4 16,-1-3 4-16,2 4-6 0,13 0 2 0,-33 5-1 15,15 1 1-15,3-3 2 0,-2 7-2 0,-3-2 3 16,-1 7 5-16,2 0-1 0,-1 1 3 0,1 0 0 16,3 0 3-16,-2 3-1 0,4 2 3 0,-1 0 0 15,4 5 1-15,-1-2 4 0,4 3 0 0,2 1 1 16,2 10 1-16,-2-3 0 0,3 1 1 0,3-6-2 15,3-2 0-15,0 8-1 0,3 1 1 0,4-1-1 16,-2-1 2-16,1 1 4 0,1-3-5 0,2 3-2 16,0 1-2-16,1-5-1 0,-1-5 0 0,0-2-1 15,2 0 0-15,-1-4-3 0,5 3 3 0,-3-4 0 16,-2-5 1-16,-1-1 2 0,3-1-3 0,0-2-1 16,1 0 0-16,-1-4-1 0,0 0 2 0,-1-4-4 15,5 5 3-15,-6-6 1 0,4-1-4 0,1 2 2 16,0-6-1-16,0 3-1 0,-2-3 1 0,2-1-3 15,-3-3 2-15,4 2-2 0,-1-2 1 0,0-1-6 16,-2 3 3-16,4-6-1 0,-5 4-2 0,-2-4 3 0,-1 3-3 16,0 0 3-16,3 0 0 0,-8 2-5 15,1 3 4-15,-1-3-5 0,-7 6 3 0,12-4-6 16,-12 4 1-16,8-5-3 0,-8 5 5 0,0 0-5 0,0 0 1 16,13 11 1-16,-13-11 3 0,10 14-5 0,-10-3 5 15,2 0-1-15,-1 1 2 0,2 2 5 16,-1 1-1-16,2-2-4 0,-2 2 3 0,1 0-1 15,-3-3 0-15,3 0-6 0,0 1 12 0,0-3-7 0,-2 6 2 16,-1-7 0-16,0-9-15 0,3 17-18 0,-3-17-20 16,3 14-17-16,-3-14-19 0,3 11-18 0,-3-11-16 15,0 0-39-15,0 0-24 0,0 0-173 0,0 0-388 16,0 0 173-16</inkml:trace>
          <inkml:trace contextRef="#ctx0" brushRef="#br0" timeOffset="28317.3">22320-503 115 0,'1'-13'237'0,"-1"13"-24"16,0 0-23-16,5-10-20 0,-5 10-17 0,4-8-19 15,-4 8-14-15,12 0-14 0,-12 0-17 0,0 0-19 16,14 0-18-16,-14 0-15 0,0 0-11 0,13 11-12 15,-7-4-13-15,0 0-12 0,-2 3-10 0,-1-2-13 16,3 5-8-16,0 1 11 0,-4 0-17 0,1-1 8 16,3 3 4-16,-2-3-4 0,1 1 1 0,1-1 12 15,-2 3-2-15,1-4 7 0,1 0-4 0,-5 0 16 0,4 2-1 16,-2-2 10-16,3 2 13 0,-2-5 11 0,2 5 12 16,-3-5-2-16,1 2 15 0,2 0 14 15,-3-3 6-15,3 0 2 0,0 2 2 0,0-3 3 0,0 3-6 16,0-2-4-16,0 4-4 0,0-5 3 0,2 2-9 15,1-2-3-15,-5 0-5 0,2-1-3 0,-2 4-2 16,4-6-5-16,-8-4-5 0,6 11 0 0,-6-11 0 16,10 10-2-16,-10-10 1 0,0 0 5 0,8 3 5 15,-8-3 5-15,0 0-1 0,6 6-6 0,-6-6 1 16,0 0-6-16,0 0-5 0,18-13 1 0,-18 13-5 16,10-7-2-16,-4 0-4 0,2-3-1 0,-1-2-2 15,5 3-7-15,-2-5-3 0,-1 4-2 0,2-4 0 16,-2 0 0-16,0 3 0 0,1 2-4 0,-5-3 3 15,2 1 0-15,0 5-2 0,-5-1 6 0,-2 7-2 16,10-13 4-16,-10 13-5 0,5-6-2 0,-5 6-1 16,0 0-1-16,6-9-4 0,-6 9 1 0,0 0-2 15,0 0 2-15,0 0 0 0,0 0-2 0,0 0 2 16,10 21 1-16,-10-21-2 0,0 17 3 0,-3-4-1 16,3-1 2-16,0-12 0 0,-1 21 3 0,1-7-2 15,0 1-1-15,1-7 1 0,2 3 3 0,-3-11-4 16,3 14 2-16,0-5-1 0,-3-9 1 0,5 13 1 15,-5-13 2-15,9 10-1 0,-3-3 1 0,-6-7 0 16,13 2 0-16,-6-1-2 0,-7-1-1 0,21-1 1 0,-7-1 1 16,4-5-1-16,0 3-3 0,-2-6-2 0,6-2-5 15,2-1 2-15,-3-1-1 0,3-3-2 0,1 3 2 16,-5-3-2-16,4 6 6 0,-10 1-1 16,4 2 9-16,-3-5 4 0,-3 7 7 0,-3 2 12 0,3 0-4 15,-12 4-5-15,12-7-1 0,-12 7-2 16,15 0-4-16,-15 0 0 0,18 1-1 0,-9 5-2 15,-2 1 3-15,5 0-4 0,0 6 3 0,0-1-4 0,-3 5-2 16,6 1 2-16,-3-1-1 0,-3 3 1 0,4 3 3 16,-4-2-30-16,-1 2-24 0,-1 1-27 0,-5-2-29 15,1 3-37-15,-6-1-36 0,0-7-39 0,-3 4-198 16,-6-5-444-16,0-4 197 0</inkml:trace>
        </inkml:traceGroup>
        <inkml:traceGroup>
          <inkml:annotationXML>
            <emma:emma xmlns:emma="http://www.w3.org/2003/04/emma" version="1.0">
              <emma:interpretation id="{C0A4A8DA-CBED-44FC-ADBE-BBB1A1813795}" emma:medium="tactile" emma:mode="ink">
                <msink:context xmlns:msink="http://schemas.microsoft.com/ink/2010/main" type="inkWord" rotatedBoundingBox="25804,1183 27739,1173 27742,1853 25808,1862"/>
              </emma:interpretation>
            </emma:emma>
          </inkml:annotationXML>
          <inkml:trace contextRef="#ctx0" brushRef="#br0" timeOffset="31177.42">24093-563 125 0,'0'0'202'16,"0"0"-23"-16,0 0-7 0,0 0-9 0,0 0-6 16,0 25-15-16,-3-12-5 0,0 3-3 0,0-1-4 15,2 8 1-15,-2 1-16 0,0-2 0 0,0 8-8 16,3 6-3-16,-3-1-4 0,-2-4-5 0,5 7-10 0,2-10-6 16,-4-3-6-16,2 3-4 0,2-3-5 0,1 1-6 15,-3-2-8-15,0-1-4 0,0-6-3 0,0 5-1 16,3-2-6-16,-3-6-5 0,0 3 0 15,0-4-2-15,-3-2-8 0,6 2-7 0,-3-13-19 0,-3 18-15 16,3-18-23-16,-3 16-23 0,3-16-22 0,-2 13-30 16,2-13-13-16,0 0-25 0,0 0-17 0,0 0-208 15,0 0-411-15,0 0 183 0</inkml:trace>
          <inkml:trace contextRef="#ctx0" brushRef="#br0" timeOffset="31531.99">24444-234 194 0,'0'0'218'0,"0"0"-20"15,6-10-22-15,-6 10-14 0,0 0-21 0,0 0-15 16,0 0-12-16,0 0-14 0,0 0-12 0,0 0-7 16,0 0 0-16,0 0 2 0,0 0-1 0,0 0 6 15,0 0-2-15,-27 29-4 0,18-18-1 0,-5-2 5 16,-1 2-7-16,2 1-4 0,-6 3-5 0,-1-1-2 15,4-2-12-15,-4 1 1 0,1 5-7 0,6-8-5 16,-7 6-3-16,4-3-2 0,-1-2-5 0,2 2-2 16,2-3-2-16,3 3-4 0,1-2-3 0,-2 0-5 15,5-1-1-15,-3-3 1 0,5 4-3 0,4-11-1 0,-9 13-3 16,7-6 1-16,2-7 0 0,-6 11 0 16,6-11-2-16,0 13 2 0,0-13-1 0,0 0-1 15,8 13-2-15,-8-13 2 0,12 9 0 0,1-7-2 0,1 1 0 16,-5-1-10-16,10 1-19 0,-6 1-11 0,7-4-22 15,-4-1-23-15,4 1-24 0,5-6-22 0,-1 2-30 16,4-3-37-16,2 0-56 0,-5-7-129 16,14-1-406-16,-9 3 180 0</inkml:trace>
          <inkml:trace contextRef="#ctx0" brushRef="#br0" timeOffset="31825.37">24815-302 139 0,'0'0'218'15,"-25"0"-15"-15,11 5-14 0,-1 0-19 0,2-2-11 0,-1 2-10 16,-2 3-11-16,4 2-7 0,-1-4-13 0,2 6-6 16,-1 3-10-16,5-1-5 0,1 3 3 0,-3 5-5 15,1-6-5-15,2 7-7 0,0-5-3 0,5 5-1 16,2 0-7-16,2-2-8 0,-3-3-3 0,6-2-7 15,0 0-1-15,2-3-8 0,1 1 0 0,1 1-7 16,2-1-7-16,2-3-13 0,-4-2-17 0,-1-2-23 16,4 1-18-16,4-1-21 0,-1-6-25 0,-7 4-14 15,8-5-19-15,-1 0-19 0,3-6-18 0,-5 1-13 16,5-5-34-16,-4 2-104 0,1-5-332 0,1 0 146 16</inkml:trace>
          <inkml:trace contextRef="#ctx0" brushRef="#br0" timeOffset="32292.01">25088-167 127 0,'0'0'154'0,"0"0"2"0,0 0-9 0,0 0-1 0,0 0-1 15,0 0-10-15,13 20-12 0,-13-20-5 0,3 16-10 16,-3-8-11-16,0-8-4 0,3 16-11 0,-3-3-2 16,0-13-7-16,0 18-6 0,0-8-5 0,3 0-5 15,-3-10-5-15,3 18-4 0,-3-18-5 0,2 10-4 16,-2-10-6-16,3 9 0 0,-3-9-3 15,0 0 2-15,3 8-1 0,-3-8 0 0,0 0 6 16,0 0-1-16,0 0-3 0,9 5-3 0,-9-5-8 0,0 0 1 16,19-18-9-16,-12 8-4 0,-1-1-12 0,8-2-10 15,-2 2-2-15,1-4-3 0,1 1-3 0,2-4-6 16,0 0 0-16,-4 5 3 0,8-4 1 0,-7 7 7 16,1-4 1-16,-5 4 16 0,1-1 0 0,2 4 6 15,-5 0 3-15,2 1 6 0,-1 1 1 0,4 1 0 16,-12 4-6-16,16-8 2 0,-16 8 3 0,16-2-2 15,-10-1-2-15,-6 3 5 0,20 6-1 0,-13 2 4 16,2-4 7-16,5 9 2 0,-4-2 4 0,-1 2 1 16,-3 2 4-16,4 5 2 0,-1-5 0 0,-1 6-7 15,-2-6 1-15,0 1-6 0,-2 1-3 0,-1-3 0 0,0 3-2 16,0-5-2-16,-3 5 1 0,0-4-4 0,3-2-5 16,-3 0-7-16,0-11-15 0,-6 18-11 15,3-9-11-15,-4-3-10 0,1 3-15 0,6-9-12 16,-14 7-13-16,14-7-12 0,-12 2-8 0,12-2-11 0,0 0-17 15,-19-7-14-15,19 7-13 0,-7-16-26 16,4 6-129-16,3-5-335 0,0-1 147 0</inkml:trace>
          <inkml:trace contextRef="#ctx0" brushRef="#br0" timeOffset="32528.48">25924-531 63 0,'0'0'207'16,"0"0"-18"-16,0 0-17 0,23 11-10 0,-17-4-14 16,1 6-2-16,-1 0 5 0,-3 3-7 0,3 1-6 15,-4 1-6-15,7 6-13 0,-6 0-7 0,0-1-7 16,1 3-7-16,-4-1-3 0,3 3-7 0,-6-3-15 16,0-1-3-16,-1 2-7 0,1-3-5 0,-6 1-5 15,1-2-4-15,-4-2-7 0,-4 2-2 0,-1-5-15 16,4 3-11-16,-6-2-20 0,5-7-25 0,2 1-26 15,-4-1-25-15,3-3-18 0,2-1-42 0,-4-3-28 16,8 0-41-16,7-4-116 0,-17 0-353 0,17 0 157 16</inkml:trace>
        </inkml:traceGroup>
        <inkml:traceGroup>
          <inkml:annotationXML>
            <emma:emma xmlns:emma="http://www.w3.org/2003/04/emma" version="1.0">
              <emma:interpretation id="{63E6F022-4A5C-4839-8A6E-D6D30365A128}" emma:medium="tactile" emma:mode="ink">
                <msink:context xmlns:msink="http://schemas.microsoft.com/ink/2010/main" type="inkWord" rotatedBoundingBox="28265,956 30122,947 30129,2248 28271,2257"/>
              </emma:interpretation>
            </emma:emma>
          </inkml:annotationXML>
          <inkml:trace contextRef="#ctx0" brushRef="#br0" timeOffset="33486.81">27929-774 39 0,'0'0'248'0,"1"-11"-7"0,-1 11-9 0,0 0-16 15,0 0-12-15,5-11-17 0,-5 11-20 16,0 0-20-16,0 0-16 0,0 0-15 0,0 0-18 0,0 0-8 15,0 0-8-15,0 0-11 0,0 0-2 0,0 0-6 16,-12 46-4-16,10-36-7 0,2 7-1 0,-1-2-2 16,-2 12-5-16,3-5-3 0,0 2-2 15,0 0-4-15,3 0 1 0,-2 1-5 0,4-1-2 0,-2 3-2 16,1-1 0-16,-1-2-5 0,3 1-6 0,-1-1-16 16,-2 1-28-16,1-2-27 0,-4-5-31 0,0-3-35 15,2 1-45-15,-4-1-37 0,-5-1-181 0,7-5-415 16,-6-1 184-16</inkml:trace>
          <inkml:trace contextRef="#ctx0" brushRef="#br0" timeOffset="33058.77">26527-17 180 0,'16'1'230'0,"4"1"-11"0,5 0-15 0,1-1-13 16,3 0-15-16,1-1-9 0,-1 0-14 0,0 4-12 15,0-4-18-15,-7 0-9 0,2 0-15 0,-5 0-7 16,-2 0-12-16,-4-4-16 0,-1 8-23 0,-12-4-34 16,25-5-27-16,-17 5-31 0,-8 0-42 0,15-5-44 15,-15 5-59-15,12-6-102 0,-6 0-322 0,-6 6 143 16</inkml:trace>
          <inkml:trace contextRef="#ctx0" brushRef="#br0" timeOffset="32852.64">26557-230 141 0,'18'3'232'16,"-11"-3"-11"-16,10-2-14 0,-1 4-9 0,-1-2-9 15,3-2-7-15,3 4-15 0,-2 2-5 0,0-3-7 16,1-1-10-16,1 2-7 0,4 2-9 0,2-3-8 15,-8 1-7-15,1 0-8 0,-1 0-13 0,-4-2-3 16,3 0-7-16,-3 3-6 0,-2-3-3 0,7 2-11 16,-11-1-2-16,1 0-7 0,-10-1-7 0,22 0-2 15,-22 0-7-15,17 0-5 0,-17 0-7 0,13 3-10 0,-13-3-24 16,0 0-20-16,11 0-22 0,-11 0-25 16,0 0-26-16,0 0-25 0,0 0-27 0,0 0-39 15,0 0-18-15,-47 10-201 0,28-9-445 0,0-1 197 0</inkml:trace>
          <inkml:trace contextRef="#ctx0" brushRef="#br0" timeOffset="33809.9">27402-50 85 0,'0'0'165'0,"0"0"-10"0,54-6-12 16,-37 8-14-16,9-2-10 0,4-2-5 16,3 2-7-16,7 2-7 0,2-1-4 0,1-1 0 15,4 0-9-15,0 3-1 0,-2 1 3 0,1-6-4 0,-4-3-1 16,0 5-4-16,1 0-2 0,-6-1-2 0,5 2-6 15,-14-1-7-15,1 0-5 0,-10 0-7 16,6 0-5-16,-5 0-7 0,-7 0-7 0,-1 3-12 16,-12-3-29-16,17 0-24 0,-17 0-34 0,12 0-29 0,-12 0-30 15,0 0-28-15,7 4-158 0,-7-4-337 0,0 0 149 16</inkml:trace>
          <inkml:trace contextRef="#ctx0" brushRef="#br0" timeOffset="34457.93">27680 187 84 0,'0'0'198'16,"0"0"-16"-16,0 0-16 0,34-11-13 0,-19 8-8 16,-2 1-17-16,4-3-2 0,2 1-16 0,1 0-12 15,-1 3-5-15,6-1-3 0,-5 1-5 0,-2-2-9 16,-3 1 1-16,4 2-2 0,0-2-7 0,-5-1 0 16,-2 3-1-16,-12 0-5 0,16 2-4 0,-8-1-13 15,-8-1-6-15,0 0-6 0,17 2-1 0,-17-2-3 16,5 5-5-16,-5-5-4 0,4 12 1 0,-4-12 0 15,0 10-3-15,0-10-1 0,-4 19-4 0,-1-12 5 16,-2 4-1-16,0 4-3 0,-4-1 2 0,2-1 0 0,-3 0-4 16,-1 2 2-16,-5 1 2 0,5-1 0 15,-2-6-6-15,1 4 3 0,-5 0-1 0,-4 2-2 16,4 0-4-16,6-6 5 0,-5-1-1 0,3-1 0 16,0 2 1-16,1-2-2 0,6 0-3 0,-6 0 0 0,8-2 1 15,-1-2-1-15,7-3-3 0,-12 4 5 0,12-4 1 16,0 0-1-16,-11 2 2 0,11-2 3 0,0 0 0 15,0 0-6-15,0 0-2 0,0 0-2 0,0 0-2 16,0 0-11-16,23-21-5 0,-11 14-5 0,3 0-9 16,4-3-6-16,-1 6-4 0,-2-2 8 0,7 2 1 15,-7 3 2-15,2-3 2 0,-3-2 2 0,-2 3 0 16,4 3 6-16,-1 0-5 0,-1 0 5 0,-5 0-1 16,-10 0 6-16,21 5-3 0,-13-4 5 0,2 6-1 15,1-3 6-15,-2 1 5 0,-1 2 1 0,4 4 10 16,-3-3 7-16,5 0 6 0,-1 2 5 0,-1-3 0 15,8 0 9-15,-6-1-2 0,1 3 6 0,11 0-2 16,-2-3 5-16,-9-2-3 0,11 3 1 0,-6-3-7 16,1-1 1-16,-1-3-4 0,-2 1 0 0,2-1-5 15,-2-3 0-15,-3 3-10 0,-5-4-22 0,2 4-42 16,-12 0-54-16,18-3-51 0,-9-2-53 0,-9 5-212 0,6-10-452 16,-6 10 200-16</inkml:trace>
        </inkml:traceGroup>
      </inkml:traceGroup>
    </inkml:traceGroup>
    <inkml:traceGroup>
      <inkml:annotationXML>
        <emma:emma xmlns:emma="http://www.w3.org/2003/04/emma" version="1.0">
          <emma:interpretation id="{2D40147C-51A4-4E47-9DB2-FEF6892A2F4F}" emma:medium="tactile" emma:mode="ink">
            <msink:context xmlns:msink="http://schemas.microsoft.com/ink/2010/main" type="paragraph" rotatedBoundingBox="18260,3025 25744,2061 25858,2941 18374,390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76A5397-C812-44E3-845A-5EEB42603CAB}" emma:medium="tactile" emma:mode="ink">
              <msink:context xmlns:msink="http://schemas.microsoft.com/ink/2010/main" type="line" rotatedBoundingBox="18260,3025 25744,2061 25858,2941 18374,3904"/>
            </emma:interpretation>
          </emma:emma>
        </inkml:annotationXML>
        <inkml:traceGroup>
          <inkml:annotationXML>
            <emma:emma xmlns:emma="http://www.w3.org/2003/04/emma" version="1.0">
              <emma:interpretation id="{940A32CF-8759-4F5B-BA70-26C991E89696}" emma:medium="tactile" emma:mode="ink">
                <msink:context xmlns:msink="http://schemas.microsoft.com/ink/2010/main" type="inkWord" rotatedBoundingBox="18260,3025 20154,2781 20267,3660 18374,3904"/>
              </emma:interpretation>
            </emma:emma>
          </inkml:annotationXML>
          <inkml:trace contextRef="#ctx0" brushRef="#br0" timeOffset="23068.01">16521 1279 104 0,'0'0'199'0,"0"0"-15"0,0 0-11 16,0 0-3-16,0 0-11 0,0 0-8 0,14 16-2 0,-14-16-8 16,7 15-1-16,-5-8-4 0,5 6-1 0,-1 1-10 15,-1 1 1-15,1 2-6 0,-3 1-8 0,3 4-6 16,-1 3-5-16,-2-1-8 0,2-2-5 0,-1 2-11 16,-2-1-3-16,-1-6-9 0,-1 3-6 0,2-3-2 15,1 1-1-15,-3-2-14 0,0 0 3 0,0-1-6 16,-3-2-5-16,3 1-3 0,-2-4 0 0,2-10-6 15,-1 21-2-15,-1-13-4 0,2-8-11 0,-4 16-10 16,4-16-15-16,-2 13-16 0,2-13-17 0,-4 9-16 16,4-9-15-16,0 0-17 0,0 0-9 0,-2 12-12 15,2-12-11-15,0 0-31 0,0 0-39 0,0 0-190 16,0 0-421-16,0 0 188 0</inkml:trace>
          <inkml:trace contextRef="#ctx0" brushRef="#br0" timeOffset="23403.78">16987 1505 64 0,'0'0'173'0,"-38"7"-8"0,31 0-10 0,7-7-9 16,-19 10-8-16,10-4-5 0,-5 1-5 0,2 2-3 15,-1 0-8-15,-1-1-10 0,-1 2 1 0,-1 3-5 16,1-2 3-16,0 0-11 0,-3-1-1 0,0 6-8 15,1-1-3-15,0-4-1 0,2 1-5 0,2-3-6 16,-1 1-5-16,2 0-5 0,3 1-4 0,1-2-4 16,0 0-3-16,1 1-1 0,-1-2-2 0,4 0-5 15,4-8-2-15,-5 15-5 0,2-7 2 0,3-8 0 16,0 0-2-16,3 21 1 0,0-15-2 0,-3-6-2 16,8 14-3-16,-4-9-2 0,4-1-2 0,-2 2-3 15,1 1 1-15,-7-7-2 0,19 6-3 0,-10-2-12 16,3-3-9-16,2 3-14 0,1-1-23 0,0 0-21 15,-1 0-23-15,3-3-21 0,-4-3-27 0,4 3-28 16,2-4-33-16,-3 2-215 0,1-3-441 0,-1-3 196 16</inkml:trace>
          <inkml:trace contextRef="#ctx0" brushRef="#br0" timeOffset="23706.3">17483 1526 79 0,'0'0'238'0,"-19"3"-13"15,19-3-12-15,-17 4-12 0,17-4-11 0,-14 7-10 16,5 0-11-16,-8 3-6 0,4-2-7 0,-4 2-8 16,1-3-6-16,1 6-11 0,6-1-10 0,-7-2-10 15,7 3-4-15,-2-1-9 0,2 0-3 16,-3-1-4-16,5 4-7 0,1-1-2 0,0-2-12 0,0 1-5 15,3-4-5-15,-3 6-8 0,5-6-3 0,-2 2-7 16,3-11-1-16,0 20-7 0,3-9 1 0,-2-3-5 16,-1-8-6-16,5 19-22 0,-2-11-14 0,3-4-25 15,-6-4-21-15,7 10-28 0,-3-4-27 0,-4-6-28 16,20 5-32-16,-11-3-25 0,6-4-35 0,1 2-181 16,-5-2-447-16,2-3 199 0</inkml:trace>
          <inkml:trace contextRef="#ctx0" brushRef="#br0" timeOffset="24165.31">17650 1707 187 0,'0'0'252'0,"0"0"-24"0,0 0-23 16,0 0-22-16,0 0-16 0,0 0-12 0,14 5-7 16,-14-5-11-16,1 10-6 0,-1-10-12 15,2 10-7-15,-2-10-11 0,0 13-8 0,0-13-10 0,0 13-7 16,0-13-6-16,0 16-7 0,0-16-3 0,0 13-11 15,0-13 4-15,0 11-11 0,0-11-3 0,0 0-3 16,0 12-4-16,0-12-2 0,0 0-5 0,0 0-2 16,4 11-3-16,-4-11 0 0,0 0 0 0,0 0-5 15,8 4 1-15,-8-4-7 0,0 0-6 0,0 0-3 16,25-15-10-16,-16 7-6 0,0 4-3 0,4-7-8 16,1 3 0-16,-1-2-1 0,1-1 4 0,-4 2 2 15,3-2 4-15,-1 1-2 0,0 4 5 0,-3-4 1 16,2 5 4-16,-2-6 11 0,-2 6 2 0,2-2 5 15,-4 3 4-15,-5 4 3 0,11-8 3 0,-11 8 2 16,12-7 7-16,-12 7-2 0,8-3 3 0,-8 3-1 16,0 0 1-16,15 0 6 0,-15 0 0 0,0 0 5 15,19 7 4-15,-13-6 0 0,-6-1 2 0,12 11-1 0,-5-6-3 16,-2 4-3-16,1-3-2 0,-2 4-2 16,1-3-4-16,-1 1 2 0,-4-8-8 0,5 19 1 15,-2-11-3-15,-2 2-3 0,1 1-3 0,-2-11-3 16,3 17-15-16,-3-17-17 0,0 14-13 0,0-14-20 0,-3 13-16 15,3-13-21-15,-2 11-14 0,2-11-11 0,0 0-19 16,-6 9-7-16,6-9-22 0,0 0-27 0,0 0-21 16,0 0-168-16,0 0-408 0,0 0 180 0</inkml:trace>
          <inkml:trace contextRef="#ctx0" brushRef="#br0" timeOffset="24383.55">18390 1529 143 0,'18'0'260'0,"-18"0"-6"0,13 6-26 16,-5-5-16-16,-1 8-7 0,4-4-9 0,-5 3-10 15,3 5-12-15,-2-2-7 0,-1 2-12 0,0 0-9 16,0 5-12-16,-5-2-10 0,4 1-14 0,-4 1-14 16,1 0-7-16,-4 1-9 0,1-1-6 0,-5 2-4 15,-1 2-11-15,-4-2-25 0,-4 1-29 0,-3-3-33 16,-4 2-38-16,1-1-37 0,-3-2-49 0,0 0-62 15,-1-1-226-15,-2-3-477 0,2 0 212 0</inkml:trace>
        </inkml:traceGroup>
        <inkml:traceGroup>
          <inkml:annotationXML>
            <emma:emma xmlns:emma="http://www.w3.org/2003/04/emma" version="1.0">
              <emma:interpretation id="{7C4B3837-B663-4125-BBDF-FC026189C3A6}" emma:medium="tactile" emma:mode="ink">
                <msink:context xmlns:msink="http://schemas.microsoft.com/ink/2010/main" type="inkWord" rotatedBoundingBox="23523,2439 25756,2152 25839,2800 23607,3088"/>
              </emma:interpretation>
            </emma:emma>
          </inkml:annotationXML>
          <inkml:trace contextRef="#ctx0" brushRef="#br0" timeOffset="29071">21795 798 11 0,'0'0'233'0,"0"0"-14"0,3 13-18 16,-2-3-12-16,4-2-19 0,-1 5-11 0,-2-3-15 16,-1 1-10-16,1 5-12 0,1 0-9 0,0-1-11 15,0 3-10-15,0-3-8 0,0 1-6 0,0-1-7 16,-3 1-6-16,1-1-8 0,2-1-6 0,-3-1-4 15,0-4-4-15,0-9-4 0,2 18-5 0,-1-11-1 16,-1-7-4-16,0 12-4 0,0-12 0 0,3 11 0 0,-3-11-4 16,0 0 3-16,0 0 0 0,0 0-3 15,5 7-2-15,-5-7-5 0,0 0 0 0,0 0 1 16,16-20-4-16,-7 9-13 0,-3-3-10 0,1-1-11 16,4-7-8-16,-1-2-7 0,2 1-1 0,-1-3-6 15,-1 2 0-15,2 0 6 0,-2 0 1 0,1 0 5 16,1 0 1-16,-3 3 4 0,1-3 6 0,-1 4 13 0,0 7 4 15,-1 0 6-15,-3-1-1 0,4 0 2 0,-3 6 5 16,-3 0 0-16,3 1 2 0,-6 7 1 0,11-11-4 16,-11 11 2-16,9-8-4 0,-9 8 2 0,6-5-2 15,-6 5 2-15,0 0 0 0,15 0 3 0,-15 0 4 16,0 0 5-16,16 13-1 0,-13-6 6 0,1 3 7 16,4 0 1-16,-2 4 4 0,0 0 0 0,-3 0 2 15,1 3 8-15,2 0 1 0,0-3-4 0,2 8-3 16,-2 2-2-16,0-2 2 0,-2-4-6 0,-1-2 1 15,0 5-6-15,2-3-4 0,-4-4 0 0,4 3-1 16,-3 0-1-16,4-3-4 0,-1 3-2 0,-4-6-11 16,4 1-20-16,-8-1-20 0,6 1-22 0,-3-12-27 15,3 18-20-15,-3-18-34 0,-3 13-34 0,3-13-33 16,0 0-180-16,3 8-416 0,-3-8 185 0</inkml:trace>
          <inkml:trace contextRef="#ctx0" brushRef="#br0" timeOffset="29407.13">22532 874 200 0,'0'0'209'15,"0"0"-20"-15,0 0-22 0,0 0-12 0,0 0-16 0,0 0-9 16,0 0-6-16,0 0-4 0,37 12-2 0,-19-11-5 16,-3 2-1-16,4 0-4 0,6 1-2 0,2 0 2 15,-3 0-2-15,3-1-2 0,1-2 1 0,-1 1-8 16,2 2-7-16,2 0-9 0,-7-2-5 0,0 3-9 16,-5-3-5-16,0-2-5 0,1 1-5 0,-1 2-6 15,-4-3-2-15,1 1-10 0,2-1-5 0,-4 2-10 16,-4-2-10-16,-10 0-14 0,15 4-14 0,-15-4-19 15,14 0-21-15,-14 0-29 0,0 0-29 0,16-4-31 16,-16 4-34-16,7-9-32 0,-7 9-171 0,0-15-416 16,0 15 185-16</inkml:trace>
          <inkml:trace contextRef="#ctx0" brushRef="#br0" timeOffset="29731.38">22952 695 166 0,'0'0'242'16,"0"0"-21"-16,0 0-22 0,-12-4-20 0,12 4-19 0,0 0-14 15,0 0-18-15,0 0-14 0,0 0-9 0,0 0-12 16,0 0-8-16,0 0-9 0,0 0-2 16,0 0-4-16,20 28-2 0,-14-22-1 0,0 1-8 0,1 1 1 15,5 1-1-15,-5 2-6 0,2 1-4 16,0-2-3-16,2 1 1 0,-5 2-11 0,0 1-4 0,1-2 0 15,-1 1-6-15,-1-2 0 0,-4 4-1 0,1-2-2 16,1 0-2-16,0-2-1 0,-3-11 1 0,-3 20-1 16,0-9-5-16,0-4 2 0,-2 6 0 0,-1-2 1 15,-3 1-6-15,2-4 0 0,-1-1-1 0,-4 2-2 16,-1-1-15-16,1 1-19 0,2-2-21 0,-5 0-21 16,7 1-15-16,-4-5-30 0,5 3-26 0,-2-2-25 15,9-4-24-15,-11 5-169 0,11-5-385 0,0 0 171 16</inkml:trace>
          <inkml:trace contextRef="#ctx0" brushRef="#br0" timeOffset="30122.14">23334 871 177 0,'0'0'208'0,"0"0"-21"16,0 0-11-16,0 0-15 0,-25 27-16 0,22-20-12 0,-2 3-11 15,-1 1-11-15,3-2-12 0,0 2-6 0,-3 0-9 16,2 2-12-16,2-2-5 0,1-2-3 0,1-9-3 16,0 19-5-16,0-11-1 0,0-8-1 15,0 17 3-15,3-10 3 0,1 0 4 0,-4-7-2 0,14 11-1 16,-5-7-3-16,0-2-6 0,1-1-4 0,0 3-6 16,-10-4-4-16,29-1-2 0,-16-2-5 0,4 2 0 15,-1-5-7-15,2 2 1 0,-2-3-2 0,-2 0-5 16,-1 2 1-16,4-7-2 0,-5 4-3 0,-2-3-1 15,0-2 0-15,-1 2-5 0,-3-6 2 0,0 4-3 16,-1-3-1-16,-2 2-3 0,-6 2 2 0,3 12 1 16,-8-25-3-16,2 12-3 0,-4 1 1 0,-4 1 0 15,0 0 2-15,-3 5-2 0,4-1-2 0,-4 3 0 16,1-2 1-16,-1 3-3 0,6 3 2 0,-3 0-11 0,-4 0-13 16,18 0-20-16,-21 5-15 0,12 0-18 0,2 1-14 15,-2-1-22-15,9-5-13 0,-9 13-16 16,9-13-26-16,-1 11-31 0,1-11-119 0,0 0-347 0,6 17 154 15</inkml:trace>
          <inkml:trace contextRef="#ctx0" brushRef="#br0" timeOffset="30447.06">23583 959 104 0,'0'0'201'0,"0"12"-11"0,0-12-16 16,0 0-17-16,0 12-12 0,0-12-12 0,-1 14-4 15,1-14-14-15,0 17-8 0,1-10-6 0,-1-7-2 16,4 16-10-16,-1-9 3 0,3 0-1 0,-6-7 0 16,11 14 1-16,-4-9 2 0,-1 1-4 0,6-3-3 15,5 1-4-15,2 0-1 0,2-2-7 0,7-1-4 16,1-2-5-16,3 1-3 0,7 0-10 0,0-6-2 16,-9 5-4-16,-2-3-5 0,2-2-4 0,-3 0-1 15,-2-1-4-15,-2-5-4 0,-7 2-4 0,-1 0-1 16,-5-5-1-16,4-2-4 0,-8 0-4 0,-2 2 4 15,-4-2-8-15,-4 0 4 0,-2-1-10 0,-3 5 1 16,-6-1 0-16,-5-1 0 0,-2 2-7 0,0 4-7 0,-4 0-15 16,-1 6-15-16,2-1-18 0,-3 4-19 15,1 0-26-15,0 5-22 0,2-3-27 0,5 5-30 0,-5-3-37 16,1 2-176-16,5-2-424 0,-1-1 187 0</inkml:trace>
        </inkml:traceGroup>
      </inkml:traceGroup>
    </inkml:traceGroup>
    <inkml:traceGroup>
      <inkml:annotationXML>
        <emma:emma xmlns:emma="http://www.w3.org/2003/04/emma" version="1.0">
          <emma:interpretation id="{3FAC1667-40C2-4287-90A5-CF50E4CFA0B5}" emma:medium="tactile" emma:mode="ink">
            <msink:context xmlns:msink="http://schemas.microsoft.com/ink/2010/main" type="paragraph" rotatedBoundingBox="1869,3976 10287,3794 10306,4649 1887,48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845471-2F1D-4EC9-8B71-2EB778531936}" emma:medium="tactile" emma:mode="ink">
              <msink:context xmlns:msink="http://schemas.microsoft.com/ink/2010/main" type="line" rotatedBoundingBox="1869,3976 10287,3794 10306,4649 1887,4831"/>
            </emma:interpretation>
          </emma:emma>
        </inkml:annotationXML>
        <inkml:traceGroup>
          <inkml:annotationXML>
            <emma:emma xmlns:emma="http://www.w3.org/2003/04/emma" version="1.0">
              <emma:interpretation id="{682D2C99-9499-40F3-8496-A8A70511C60D}" emma:medium="tactile" emma:mode="ink">
                <msink:context xmlns:msink="http://schemas.microsoft.com/ink/2010/main" type="inkWord" rotatedBoundingBox="1872,4117 4061,4070 4076,4784 1887,4831"/>
              </emma:interpretation>
            </emma:emma>
          </inkml:annotationXML>
          <inkml:trace contextRef="#ctx0" brushRef="#br0" timeOffset="45673.16">152 2419 171 0,'0'0'178'0,"3"-7"-17"0,-3 7-7 16,0 0-10-16,0 0-6 0,0 0-9 0,0 0-8 16,0 0-3-16,0 0-9 0,0 0-9 0,0 0-8 15,0 0-12-15,0 0-10 0,0 0-8 0,0 0-7 16,0 0-2-16,0 0 0 0,0 0 0 0,0 0-3 15,0 0-4-15,0 0 1 0,-11 36-3 0,11-23-1 16,-1 2 0-16,-2-1 2 0,3-1-2 0,0 4-3 16,-2-2-6-16,2 2 3 0,0 5-6 0,0-5-4 15,2 1 0-15,-4 0-3 0,4-1-4 0,1-3 1 0,-2-1-2 16,-5 2-4-16,4-6 2 0,-2 2-3 16,2-11-7-16,0 17 3 0,0-17 1 0,2 18 0 0,-2-18-3 15,3 11 1-15,-3-11-2 0,-3 11 0 0,3-11 0 16,0 0-2-16,3 10 2 0,-3-10 0 0,0 0 0 15,0 0-1-15,0 0-1 0,0 0 6 0,0 0-4 16,0 0-4-16,0 0 6 0,0 0-3 0,0 0-2 16,0 0-2-16,15-26-1 0,-11 13-3 0,4-4-9 15,4-3 5-15,1 1-5 0,-2-2-3 0,2-3 0 16,-1 3-3-16,0-4 0 0,1 8 4 0,1-4 0 16,1 0-2-16,3 3 2 0,-5 0 1 0,2 2 0 15,-2 1 2-15,1 4 2 0,-1-3-2 0,1 3 2 0,2-1 3 16,-3 1-3-16,-2 4 2 0,-1 0 0 0,-1 4-2 15,2-5 3-15,-4 5-1 0,2-1 0 0,-9 4 3 16,13-6 0-16,-13 6 1 0,17 3 4 0,-17-3 7 16,10 8 8-16,-4-1 4 0,-1 3 0 0,-4 0 4 15,4 1-2-15,-4 5 6 0,-1 2-1 0,2-4 2 16,-2 8-2-16,0-3-5 0,3 0 0 0,-6 4 2 16,6 0-5-16,-6 1-1 0,3-2-1 0,-2-3 2 15,1-3-7-15,-2 0 2 0,3 2-2 0,0-5 1 16,0 2-5-16,0-2 2 0,0 1-6 0,-2-4-10 15,2-10-12-15,-1 15-12 0,1-15-14 0,0 16-17 16,0-16-21-16,0 14-16 0,0-14-17 0,0 0-17 16,1 12-19-16,-1-12-32 0,0 0-181 0,8 3-392 15,-8-3 174-15</inkml:trace>
          <inkml:trace contextRef="#ctx0" brushRef="#br0" timeOffset="46002.87">915 2555 20 0,'0'0'191'0,"11"-3"-4"0,-11 3-17 0,0 0-8 16,0 0-13-16,0 0-7 0,0 0-14 0,0 0 0 15,21 8-7-15,-21-8-7 0,9 3-5 0,-9-3-4 16,13 7-1-16,-4-4-7 0,0 0 3 0,2 1-7 15,2-4-2-15,2 4-5 0,0-3-4 0,1 1-2 16,-2-2-5-16,0 0-8 0,3 4-5 0,-1-4 0 16,1 0-6-16,-1-4-2 0,-1 4-4 0,0-1-5 15,-3 0-5-15,-12 1-4 0,24-1-4 0,-15-3-4 16,-9 4 3-16,18 0-9 0,-11-4 1 0,-7 4-6 16,13-2-6-16,-13 2-13 0,0 0-9 0,14-1-21 15,-14 1-16-15,0 0-28 0,0 0-20 0,0 0-22 0,0 0-30 16,-24 18-22-16,24-18-33 0,-22 11-175 0,7-8-409 15,4 1 181-15</inkml:trace>
          <inkml:trace contextRef="#ctx0" brushRef="#br0" timeOffset="46250.92">986 2752 47 0,'0'0'215'0,"0"0"-10"0,20 0-21 0,-20 0 1 16,15 0-10-16,-15 0-12 0,20 0-8 0,-8 0-8 16,-12 0-10-16,21-4-7 0,-7 4-11 0,0-1-12 15,2-2-12-15,-16 3-8 0,29-2-8 0,-17 2-6 16,-12 0-11-16,20 0-4 0,-12 2-6 0,-8-2-5 16,16 3-9-16,-16-3-14 0,14 0-18 0,-14 0-19 15,13 5-20-15,-13-5-21 0,8 2-23 0,-8-2-16 0,0 0-22 16,0 0-38-16,0 0-189 0,0 0-371 15,0 0 164-15</inkml:trace>
          <inkml:trace contextRef="#ctx0" brushRef="#br0" timeOffset="46694.98">1603 2560 203 0,'0'0'222'0,"0"0"-17"0,7-8-19 0,-7 8-9 0,6-7-18 16,-6 7-10-16,8-6-16 0,-8 6-10 0,10-10-8 15,-10 10-10-15,5-9-10 0,1 2-8 0,0 2-2 16,-6 5-7-16,10-12-5 0,-7 3-3 0,-3 9-10 0,8-11-3 16,-2 1-5-16,-2-1-2 0,2 4-3 15,-3-4-6-15,-3 11-3 0,4-18-2 0,-1 12-2 16,-3 6-3-16,3-18-2 0,-1 11-4 0,-2 7 0 0,4-11-2 15,-4 11 1-15,0 0 3 0,2-15-3 16,-2 15 0-16,0 0-2 0,3-10 2 0,-3 10-4 16,0 0-5-16,0 0 3 0,0 0-6 0,0 0-3 0,0 0 2 15,0 0 1-15,0 0 7 0,0 0 1 0,0 0 6 16,-15 41 2-16,12-22 2 0,-1-6 4 0,-2 10 2 16,0-5 1-16,3 6 1 0,-2-1-1 0,1 3-2 15,2-3-5-15,-1-5 5 0,3 6-2 0,0-1-2 16,0-2-4-16,-3-5-2 0,3 1 3 0,0-3-7 15,0-3 0-15,3 3-1 0,-3 0-2 0,2-4 0 16,-2-10 1-16,1 19-7 0,1-10-6 0,-2-9-7 16,-2 13-25-16,2-13-18 0,2 16-23 0,-2-16-24 15,-5 17-29-15,5-17-32 0,-4 10-40 0,4-10-40 0,-9 10-237 16,9-10-509-16,-11 4 225 0</inkml:trace>
          <inkml:trace contextRef="#ctx0" brushRef="#br0" timeOffset="47013">2328 2737 197 0,'0'0'236'16,"0"0"-10"-16,0 0-8 0,0 15-3 0,0-15-8 15,-3 14-10-15,3-14-10 0,-8 23-12 0,2-12-15 16,-3 1-8-16,2 1-19 0,0 1-10 0,-2 1-15 16,-2 0-10-16,-2 3-8 0,-2 0-6 0,-3 0-13 15,-1-2-25-15,4 3-23 0,-5-2-27 0,1-1-30 16,4-5-28-16,0 0-30 0,3-1-33 0,-1 1-24 15,-1-7-32-15,4 2-203 0,-1-6-415 0,11 0 185 16</inkml:trace>
        </inkml:traceGroup>
        <inkml:traceGroup>
          <inkml:annotationXML>
            <emma:emma xmlns:emma="http://www.w3.org/2003/04/emma" version="1.0">
              <emma:interpretation id="{9B85131C-9F9E-4316-9F11-DE0D7597284A}" emma:medium="tactile" emma:mode="ink">
                <msink:context xmlns:msink="http://schemas.microsoft.com/ink/2010/main" type="inkWord" rotatedBoundingBox="4805,3913 7494,3855 7508,4504 4819,4563"/>
              </emma:interpretation>
            </emma:emma>
          </inkml:annotationXML>
          <inkml:trace contextRef="#ctx0" brushRef="#br0" timeOffset="47412.81">3072 2167 97 0,'0'0'191'0,"0"0"-1"15,0 0-6-15,0 0-10 0,0 0-11 0,0 0-5 16,-3 40-6-16,3-26-3 0,-4 3 0 0,4 1-5 16,4 5-11-16,-4-5-1 0,0 0-7 0,0 7-5 15,3-1-2-15,0 0-8 0,0 1-9 0,1-4-5 0,2 3-6 16,-3 0-9-16,-3-6-5 0,5 7-8 0,-5-5-4 16,4 2-8-16,-1-3-6 0,-1 0-2 15,1-2-5-15,-3 0-2 0,1-3-5 0,1 1-2 16,1-1-10-16,-2-4-20 0,1-2-17 0,-2-8-19 0,1 16-20 15,-1-16-22-15,3 12-20 0,-3-12-19 16,0 0-19-16,2 11-17 0,-2-11-36 0,0 0-242 0,0 0-461 16,21-18 204-16</inkml:trace>
          <inkml:trace contextRef="#ctx0" brushRef="#br0" timeOffset="47725.78">3515 2417 39 0,'0'0'239'16,"0"0"-16"-16,0 0-18 0,0 0-19 0,0 0-9 15,0 0-13-15,0 0-4 0,-42 10-9 0,27-3-11 0,-1 3-5 16,-1 1-10-16,-5 1-6 0,0 0-5 16,-4 6-4-16,6-5-7 0,-7 6 0 0,1 1-9 15,5-7-3-15,-2 5-11 0,6 0-6 0,-2 1-5 0,-1-3-8 16,8-2-4-16,-2 3-1 0,2-6-12 0,0 3-1 15,4-3-4-15,2 6-5 0,3-10-3 0,-3 8 0 16,5-6-3-16,-2 1 0 0,3-10-5 0,4 18 2 16,1-11-4-16,-1 4 0 0,5-8-4 0,8 3 3 15,-4-2-6-15,3-1 1 0,5 1-2 0,6-4-5 16,-10-2-19-16,9-3-23 0,-6 5-25 0,11-6-27 16,-7 2-30-16,3 1-36 0,0-2-27 0,-3-5-40 15,-1-1-227-15,3-5-483 0,-4 3 213 0</inkml:trace>
          <inkml:trace contextRef="#ctx0" brushRef="#br0" timeOffset="48007.77">3888 2461 213 0,'0'0'269'0,"-9"-14"-17"0,9 14-18 0,0 0-24 16,0 0-18-16,0 0-16 0,-25 8-15 0,14-2-13 15,5 0 1-15,-3 3-16 0,2-2-2 0,-7 6-6 16,5-1-4-16,2-2-13 0,1 3-5 16,-5 1-12-16,8 1 0 0,-5-1-10 0,-1-1-6 0,7 2-9 15,-2-2-4-15,4 0-4 0,-2 2-6 0,2-1-4 16,0-1-10-16,0-13 1 0,2 20-6 0,1-10-9 16,-2 0-16-16,-1-10-21 0,8 13-18 0,-2-6-21 15,-1 0-23-15,3-3-25 0,-8-4-23 0,13 9-15 16,-4-7-24-16,-9-2-13 0,20 0-20 0,-20 0-22 15,22-10-152-15,-14 7-399 0,0-2 177 0</inkml:trace>
          <inkml:trace contextRef="#ctx0" brushRef="#br0" timeOffset="48435.36">4038 2605 159 0,'6'-7'221'0,"-6"7"-5"16,0 0-4-16,0 0-5 0,9-7-12 15,-9 7-12-15,0 0-18 0,0 0-15 0,0 0-17 0,0 0-15 16,14-4-9-16,-14 4-5 0,0 0-11 0,0 0-7 15,13 11-7-15,-13-11-4 0,5 14-7 0,-1-10-4 16,-4-4-7-16,8 6-5 0,-8-6-5 0,6 13-7 16,-3-8-1-16,-3-5-3 0,6 15-2 0,-6-15-7 15,7 9 0-15,-7-9-3 0,3 10-3 0,-3-10-5 16,4 7-4-16,-4-7-4 0,5 8-3 0,-5-8-4 16,0 0 0-16,0 0-4 0,15 0-7 0,-15 0-4 15,0 0-5-15,15-15-2 0,-8 9-6 0,2-3 0 16,-4 3-2-16,4-4-3 0,0-1-1 0,1-4-6 15,2 6 10-15,-2-5 4 0,4 0 2 0,-5 4-1 0,1-4 3 16,-2 7 12-16,1 2 3 0,-1 0 10 16,-2-2 5-16,-6 7 9 0,14-11-2 0,-13 8 5 15,-1 3-4-15,12-8-4 0,-12 8-1 0,0 0 1 0,8-2 0 16,-8 2-1-16,0 0 7 0,0 0 3 16,18 10 0-16,-18-10 4 0,6 10 0 0,-6-10 0 15,7 14-1-15,-4-4 0 0,2-2-3 0,-5-8-7 0,5 20 4 16,-2-6-2-16,0 1-2 0,0-2 1 0,2 1-1 15,-4-2-1-15,4 0-1 0,-5-1-3 0,3 3-15 16,-3-14-9-16,0 20-22 0,0-12-10 0,0 2-18 16,0-10-25-16,-8 16-19 0,5-8-24 0,3-8-23 15,-9 11-28-15,9-11-52 0,-13 4-119 0,13-4-383 16,0 0 170-16</inkml:trace>
          <inkml:trace contextRef="#ctx0" brushRef="#br0" timeOffset="48739.35">4787 2321 127 0,'0'0'239'0,"9"-6"-20"16,-9 6-21-16,0 0-13 0,0 0-24 15,19 10-4-15,-13-6-8 0,2 3-8 0,-1 0-6 0,5 1-8 16,-6 4-9-16,5 2-4 0,-2-3-6 0,-2 6-2 15,-1-3-5-15,-3 1-7 0,1 1-1 0,2 1-5 16,-3-3-4-16,-3 5-4 0,-3 4-5 0,3-7-7 16,-4 1-2-16,2 1-8 0,0-1-7 0,-3 1 1 15,-7-1-7-15,-1 3-2 0,2-7-6 0,-4 6-4 16,2-7-7-16,-1 3-19 0,1-7-18 0,-3 2-19 16,4 1-26-16,-2-3-20 0,1 0-26 0,4-4-21 15,-2 0-29-15,11-4-31 0,-11 3-44 0,11-3-178 16,0 0-437-16,0 0 193 0</inkml:trace>
          <inkml:trace contextRef="#ctx0" brushRef="#br0" timeOffset="49085.15">5305 2549 251 0,'0'0'291'0,"0"0"-20"0,0 0-27 0,7-5-24 16,-7 5-25-16,0 0-14 0,14-2-18 0,-14 2-15 16,17-3-11-16,-6 2-6 0,-11 1-15 0,25 0-4 0,-8-3-8 15,-7 6-8-15,6-3-3 0,-1 0-5 0,-1 0-7 16,2 1-3-16,-2-1-6 0,-2 0 0 0,1 0-4 16,0 0 2-16,4 0-3 0,-4 3 4 0,-1-1 4 15,5-2-14-15,-4 0-5 0,-1 1-5 0,1-2-1 16,1 1-3-16,-14 0-3 0,22-2-3 0,-8 2-3 15,-3-3 6-15,-11 3-9 0,20 0-6 0,-10 0-5 16,-10 0 4-16,20 0-11 0,-20 0 4 0,16 0-6 16,-16 0-2-16,12-4-9 0,-12 4-18 0,7-3-22 15,-7 3-22-15,0 0-31 0,0 0-22 0,0 0-30 0,0 0-30 16,0 0-34-16,0 0-32 0,0 0-65 0,-35 17-157 16,18-14-496-16,1 0 220 0</inkml:trace>
          <inkml:trace contextRef="#ctx0" brushRef="#br0" timeOffset="49359.89">5287 2752 84 0,'0'0'273'16,"0"0"-11"-16,0 0-11 0,0 0-18 0,19 3-21 15,-19-3-16-15,22 0-12 0,-10-1-11 0,2-1-10 16,5 2-15-16,-2 0-12 0,5-2-8 0,-3 0-9 15,4 1-10-15,1-4-4 0,1 4-10 0,-6-1-5 16,1 0-6-16,-4 2-7 0,1-3-7 0,-1 0-7 16,-3 0 2-16,-1 3-8 0,-12 0-8 0,23 0 2 15,-13-2-8-15,-10 2-3 0,0 0-9 0,17 0-1 16,-17 0-6-16,8-3-12 0,-8 3-17 0,0 0-21 0,0 0-16 16,0 0-22-16,0 0-27 0,0 0-35 0,0 0-29 15,0 0-27-15,0 0-28 0,0 0-250 16,0 0-497-16,0 0 219 0</inkml:trace>
        </inkml:traceGroup>
        <inkml:traceGroup>
          <inkml:annotationXML>
            <emma:emma xmlns:emma="http://www.w3.org/2003/04/emma" version="1.0">
              <emma:interpretation id="{5E96E67C-1EBC-49B7-BF97-8DCF6D480575}" emma:medium="tactile" emma:mode="ink">
                <msink:context xmlns:msink="http://schemas.microsoft.com/ink/2010/main" type="inkWord" rotatedBoundingBox="7919,3948 10289,3896 10302,4470 7932,4522"/>
              </emma:interpretation>
            </emma:emma>
          </inkml:annotationXML>
          <inkml:trace contextRef="#ctx0" brushRef="#br0" timeOffset="51504.84">6199 2713 55 0,'0'0'154'0,"0"0"-13"0,0 0-4 16,0 0-8-16,0 0 1 0,0 0-4 0,0 0 0 15,0 0-5-15,0 0-4 0,0 0-4 0,0 0 2 16,0 0-6-16,0 0-1 0,0 0 1 0,0 0-6 15,0 0-3-15,0 0-4 0,0 0-4 0,0 0-5 16,0 0-4-16,0 0-3 0,0 0-6 0,-11-31-6 16,11 31-6-16,0 0-6 0,0 0-1 0,0 0-6 15,0 0-6-15,0 0 0 0,0 0-5 0,0 0-5 16,0 0-4-16,0 0-1 0,0 0-1 0,0 0-6 0,19 0 2 16,-7-1-1-16,4-2-1 0,1 3-2 15,2-3 2-15,0 2-4 0,11 1 1 0,-4 0-7 0,2-3 3 16,-1 2-5-16,1-3 0 0,-1 2-1 0,-2 2 0 15,-1-5 0-15,-9 6-4 0,7-2 2 0,-5 1-1 16,-4 0-1-16,-2-1-1 0,-11 1 0 0,19 2-2 16,-19-2 2-16,14-1-3 0,-14 1-1 0,0 0 4 15,14 0-5-15,-14 0 3 0,0 0 1 0,0 0 0 16,0 0-1-16,0 0-4 0,0 0-6 0,0 0-2 16,0 0-9-16,0 0-10 0,0 0-10 0,-28 22-10 15,28-22-17-15,-13 8-11 0,13-8-18 0,-9 3-21 16,9-3-19-16,-8 5-16 0,8-5-17 0,0 0-218 15,0 0-420-15,0 0 186 0</inkml:trace>
          <inkml:trace contextRef="#ctx0" brushRef="#br0" timeOffset="52737.01">7066 2255 36 0,'0'0'222'16,"0"0"-10"-16,0 0-14 0,0 0-14 0,0 0-14 15,0 0-13-15,0 0-18 0,0 0-7 0,0 0-13 16,0 0-7-16,0 0-14 0,18-23-3 0,-18 23-11 15,7-7-10-15,-7 7-6 0,14-8-12 0,-8 4-2 16,-6 4-4-16,12-10-4 0,-5 8-5 0,-7 2-6 16,14-3-2-16,-14 3-4 0,19-4-1 0,-19 4-3 15,12-4-3-15,-12 4-2 0,13 0 0 0,-13 0-7 16,14 4 2-16,-14-4-7 0,9 4 1 0,-9-4 1 16,10 5-3-16,-10-5 3 0,6 10 2 0,-2-3 2 0,-4-7 1 15,6 15 4-15,-3-8-4 0,0 3-2 0,-3-10 1 16,0 19-1-16,3-8 2 0,-3-3 3 0,3 7 0 15,-3-1-3-15,-3-2 1 0,3 1-2 0,-3-2 1 16,0-2 0-16,0 2 0 0,0 2-2 0,-1 1 1 16,-5-3-1-16,3 3-1 0,-1 0-1 0,-2 0 3 15,-2-2-4-15,2 2 0 0,-1-2-1 0,-2 2 0 16,-1-1-1-16,-1-4 2 0,-2 6-4 0,-4 1 0 16,4-2-1-16,-6 3 0 0,8-6 1 0,-5 3 0 15,5-2 0-15,-2-1-3 0,-2-3 1 0,5 2 3 16,-1-3 3-16,2 0 3 0,2 0 0 0,2 0-3 15,-1-2 1-15,9-5 6 0,-10 7-4 0,10-7 2 16,-12 5 3-16,12-5-3 0,0 0 5 0,-9 6-1 16,9-6 0-16,0 0-1 0,0 0-2 0,0 0-2 15,0 0-1-15,0 0-4 0,0 0 1 0,0 0-2 16,0 0 0-16,0 0-9 0,19-33 7 0,-10 29-2 16,2-1-3-16,1-1 4 0,1 1-2 0,4-2-2 0,-3 3 1 15,3-1-1-15,-4-2-2 0,1 3 1 16,-1 2-1-16,-1-2-1 0,-1 0 2 0,-11 4 2 15,19-2-3-15,-9 1 1 0,-10 1-1 0,15 0 1 0,-15 0-6 16,14 0 4-16,-14 0-1 0,13 2 3 0,-13-2-3 16,15 10 0-16,-10-4 0 0,0 0 1 0,-2 2 2 15,-3-8 1-15,9 13-5 0,-7-5 4 0,4-1-3 16,0 4 2-16,-3-5 1 0,-3-6 4 0,7 14 1 16,-1-7 1-16,0 0-3 0,-1-3 9 0,4 2-4 15,-2 1 6-15,-7-7 3 0,16 5 2 0,-10 0-2 0,-6-5 5 16,20 3-3-16,-10-1 3 0,-10-2 0 15,20 0 3-15,-8 0-2 0,-12 0-3 0,19-4 7 16,-10 0-11-16,-9 4 11 0,18-3-4 0,-18 3 4 16,15-2-1-16,-15 2-3 0,7-2 0 0,-7 2-6 15,0 0 1-15,14-7-4 0,-14 7-3 0,0 0-15 16,0 0-8-16,6-6-20 0,-6 6-18 0,0 0-26 0,0 0-20 16,0 0-24-16,0 0-26 0,0 0-21 0,0 0-28 15,0 0-9-15,0 0-43 0,0 0-173 0,0 0-453 16,0 0 202-16</inkml:trace>
          <inkml:trace contextRef="#ctx0" brushRef="#br0" timeOffset="53029.5">7821 2497 185 0,'9'-5'245'0,"-9"5"-10"0,0 0-14 0,0 0-9 16,10-10-10-16,-10 10-13 0,0 0-9 0,12-6-8 15,-12 6-9-15,0 0-13 0,7-4-12 0,-7 4-4 0,0 0-10 16,14-4-10-16,-14 4-6 0,0 0-12 16,12-2-13-16,-12 2-8 0,0 0-6 0,7-5-3 0,-7 5-12 15,0 0-12-15,0 0 3 0,0 0-15 0,0 0-15 16,0 0-18-16,9-5-25 0,-9 5-22 0,0 0-24 15,0 0-21-15,0 0-22 0,0 0-20 0,0 0-31 16,0 0-24-16,0 0-223 0,0 0-447 0,0 0 198 16</inkml:trace>
          <inkml:trace contextRef="#ctx0" brushRef="#br0" timeOffset="53379.06">8317 2178 143 0,'0'0'208'0,"0"0"-10"16,0 0-10-16,15-3-13 0,-15 3-6 0,0 0-15 15,12-4-2-15,-12 4-10 0,0 0-4 16,15 1-6-16,-15-1-6 0,13-1-9 0,-13 1-5 0,17-2-8 16,-17 2-5-16,15 0-6 0,-3-5-6 0,-12 5-10 15,21-3-5-15,-13 3-11 0,-8 0-4 0,21-2-5 16,-9 1-8-16,-12 1-2 0,17-2-3 0,-7 2-10 16,-10 0-5-16,18-4-13 0,-18 4-20 0,13-1-17 15,-13 1-24-15,0 0-20 0,12 0-22 0,-12 0-29 16,0 0-16-16,0 0-28 0,0 0-8 0,0 0-194 15,0 0-399-15,0 0 177 0</inkml:trace>
          <inkml:trace contextRef="#ctx0" brushRef="#br0" timeOffset="53817.4">8255 2235 163 0,'-11'7'177'0,"11"-7"-23"0,-9 7-2 0,9-7-12 16,-10 9-7-16,10-9-11 0,-9 8-9 0,9-8-3 0,-6 3-11 16,6-3-4-16,0 0-10 0,-11 8-4 0,11-8-10 15,0 0-5-15,-3 9-6 0,3-9-3 16,0 0-1-16,-3 11-3 0,3-11-5 0,0 0 1 0,0 0-7 16,11 11 0-16,-11-11 1 0,0 0-5 0,9 3 2 15,-9-3 2-15,13 4-6 0,-13-4 1 0,14 5 0 16,-7-4-1-16,-7-1-2 0,17 4-2 0,-17-4-2 15,16 4-5-15,-6-1 3 0,-10-3-5 0,17 4-1 16,-7-1 2-16,-1 1-7 0,2-1 2 0,-2 1-5 16,-9-4 0-16,16 5 0 0,-10-3-4 0,3 3 0 0,-9-5 0 15,13 8-4-15,-7-4 4 0,2-1-4 0,-2 6-2 16,-6-9 3-16,9 9 2 0,-5-2-1 16,2 3-4-16,-6-10 4 0,8 11 2 0,-8-11-2 15,3 13 7-15,-1-8-5 0,-2-5 2 0,3 15 5 0,-3-15 8 16,0 0 1-16,-3 20 2 0,3-20 0 0,-5 10-8 15,-1-4 2-15,-2 0-4 0,1 3 0 16,-5-6-1-16,4 1 1 0,-4 3-8 0,-1 0-15 0,-2 0-18 16,2-3-20-16,-1 1-22 0,-5 0-25 0,5 0-27 15,-2-3-25-15,1 2-26 0,0-2-32 0,-3-1-186 16,5-1-418-16,-1-1 185 0</inkml:trace>
        </inkml:traceGroup>
      </inkml:traceGroup>
    </inkml:traceGroup>
    <inkml:traceGroup>
      <inkml:annotationXML>
        <emma:emma xmlns:emma="http://www.w3.org/2003/04/emma" version="1.0">
          <emma:interpretation id="{661EBAF4-9F92-416C-9272-E565D3A446EE}" emma:medium="tactile" emma:mode="ink">
            <msink:context xmlns:msink="http://schemas.microsoft.com/ink/2010/main" type="paragraph" rotatedBoundingBox="1774,5223 8229,5258 8225,5965 1770,59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35FB07-66E5-45A4-8E33-E302794F939F}" emma:medium="tactile" emma:mode="ink">
              <msink:context xmlns:msink="http://schemas.microsoft.com/ink/2010/main" type="line" rotatedBoundingBox="1774,5223 8229,5258 8225,5965 1770,5930"/>
            </emma:interpretation>
          </emma:emma>
        </inkml:annotationXML>
        <inkml:traceGroup>
          <inkml:annotationXML>
            <emma:emma xmlns:emma="http://www.w3.org/2003/04/emma" version="1.0">
              <emma:interpretation id="{90261CF3-B38E-4AD4-9855-6CE40AC107C8}" emma:medium="tactile" emma:mode="ink">
                <msink:context xmlns:msink="http://schemas.microsoft.com/ink/2010/main" type="inkWord" rotatedBoundingBox="1773,5331 4050,5343 4047,5943 1770,5930"/>
              </emma:interpretation>
            </emma:emma>
          </inkml:annotationXML>
          <inkml:trace contextRef="#ctx0" brushRef="#br0" timeOffset="56184.99">31 3757 77 0,'5'-11'190'0,"-5"11"-13"0,0 0-5 0,0 0-13 16,0 0-3-16,0 0-6 0,0 0-10 0,0 0-6 0,1-10-5 15,-1 10-8-15,0 0-3 0,0 0-8 0,0 0-6 16,0 0-1-16,9-3-14 0,-9 3-5 15,0 0-7-15,0 0-4 0,0 0-4 0,0 0 1 0,19 19-2 16,-14-14-3-16,1 4-5 0,1 2-3 0,-1-3-4 16,-3 5-5-16,3 2-3 0,0-3-2 0,-1 0-5 15,-1 2-9-15,1-4 1 0,-4 5-2 0,2-5-6 16,0 2-2-16,-1-3 1 0,1 2 0 0,-2-1-6 16,1 0 2-16,-2-10-3 0,2 16 0 0,0-8 0 15,-2-8-4-15,3 12-1 0,-3-12-3 0,3 12 2 16,-3-12 0-16,0 0 1 0,1 11 2 0,-1-11-1 15,0 0 0-15,0 0 0 0,0 0-2 0,2 9 2 0,-2-9-4 16,0 0-1-16,0 0-2 0,0 0 1 0,0 0 1 16,0 0 0-16,12-26-1 0,-8 13-1 15,-1 6-1-15,5-9-8 0,1 3-1 0,0-4-5 0,3-4 4 16,-2 4-4-16,2 0 0 0,1-2-1 0,-1 4 6 16,2 2-6-16,-1-1 4 0,-1 1 1 0,2 2 3 15,-3-1-7-15,0 0 8 0,1 1-1 0,0 1 3 16,-5 5-4-16,2-1 1 0,2-1 2 0,-5 0-1 15,1 4-1-15,-7 3 4 0,12-10-1 0,-12 10 0 16,7-7-3-16,-7 7 2 0,8-4-3 0,-8 4 6 16,0 0-2-16,0 0 4 0,0 0 2 0,18 11 6 15,-18-11-2-15,1 17 5 0,2-7 1 0,-4 5 2 16,2-2 1-16,2 4 5 0,-3 1-6 0,-3-4 2 16,3 4 1-16,0-2-6 0,0 9-1 0,0-8 1 15,0-1-6-15,3-1 5 0,-1 4-3 0,-2-2 0 16,0-1-1-16,1-3-1 0,2 5 2 0,-1-6-1 0,-1-1-3 15,-1-1 1-15,0-10-6 0,2 20-4 0,1-11-15 16,-3-9-17-16,1 17-17 0,-1-17-20 0,2 14-21 16,-2-14-31-16,3 11-15 0,-3-11-17 0,3 6-23 15,-3-6-34-15,0 0-182 0,0 0-428 0,17 0 189 16</inkml:trace>
          <inkml:trace contextRef="#ctx0" brushRef="#br0" timeOffset="56523.36">766 3925 216 0,'0'0'233'0,"2"-12"-15"0,-2 12-18 0,0 0-26 16,0 0-13-16,0 0-16 0,0 0-13 0,0 0-2 15,13-1-5-15,-13 1-10 0,0 0 2 0,18-2-8 16,-18 2-3-16,15-3-8 0,-15 3 2 0,19 0-5 0,-19 0 0 15,26 0-6-15,-16 0-2 0,7 0-4 0,-1-4-2 16,2 2 0-16,-5 2-5 0,7 0-3 16,-5 0-6-16,-2-1-7 0,4 1-6 0,-3-2-3 0,1 2-5 15,-1-5-1-15,-2 4-8 0,-12 1-6 0,22 1 1 16,-12-2-7-16,-10 1 0 0,17 0-2 0,-17 0-5 16,12-5-1-16,-12 5-2 0,10-1-3 0,-10 1-10 15,0 0-13-15,15 3-12 0,-15-3-16 0,0 0-17 16,0 0-19-16,0 0-13 0,2 9-24 0,-2-9-18 15,0 0-21-15,0 0-28 0,-20 14-11 0,20-14-37 16,-19 8-176-16,10-7-438 0,0 3 194 0</inkml:trace>
          <inkml:trace contextRef="#ctx0" brushRef="#br0" timeOffset="56757.59">793 4068 137 0,'0'0'188'0,"0"0"-5"0,0 0-7 16,0 0-3-16,0 0-2 0,15 13-3 16,-4-12-4-16,-11-1-7 0,17 4-8 0,0-4-8 0,-4 0-7 15,4 0-5-15,-1-2-6 0,0 0-8 0,4 1-15 16,-2 1-10-16,1-2-9 0,-2 1-6 0,-1-2-9 16,-3 3-5-16,-13 0-10 0,23-1-11 0,-23 1-23 15,18 1-18-15,-18-1-26 0,9-1-23 0,-9 1-21 16,0 0-23-16,13 0-24 0,-13 0-30 0,0 0-59 15,10-4-156-15,-10 4-392 0,0 0 174 0</inkml:trace>
          <inkml:trace contextRef="#ctx0" brushRef="#br0" timeOffset="57645.14">1522 3757 40 0,'0'0'197'0,"-10"5"-12"0,10-5-13 0,0 0-6 15,0 0-10-15,0 0-10 0,0 0-4 0,0 0 1 0,0 0-9 16,0 0-8-16,0 0-10 0,0 0-5 16,0 0-2-16,0 0-8 0,16-27-8 0,-8 21-5 15,-8 6-10-15,15-9-7 0,-8 2-8 0,4-4 0 0,2 3-9 16,1 0-5-16,-4 0-3 0,6-1-1 0,-1 2-4 16,3 1-3-16,-3-3-4 0,0 2 2 15,-2-1-7-15,4 1-1 0,-4 2-4 0,2 2-2 0,-1-1-1 16,-1-3-3-16,-3 4-2 0,-1 0 2 0,-9 3-7 15,20-4 1-15,-11 3 0 0,-9 1-4 0,0 0-1 16,22 3-5-16,-22-3-2 0,9 2 5 0,-9-2-1 16,8 7-2-16,-8-7 2 0,7 9 0 0,-7-9 0 15,3 11-2-15,-3-11-1 0,1 17 4 0,-1-17-4 16,-4 18 1-16,3-7-1 0,-1 2 4 0,-1-1-5 0,-1 3 3 16,-5-3 1-16,4 2-4 0,-5-1 4 0,-2 1-1 15,3 2-3-15,-2-1 3 0,-4 4 0 0,2-7-1 16,-2 7-1-16,3-5 1 0,-6 4 1 0,2 0-1 15,4-12-1-15,0 9-1 0,2-2 3 0,-2-2 0 16,1-1-1-16,1 1 0 0,-1 0-1 16,4-1 0-16,-1-3 1 0,1-2 5 0,1 3 1 0,6-8 5 15,-12 9-2-15,6-4 3 0,6-5 1 0,-10 8-3 16,10-8 4-16,-9 7-2 0,9-7-1 0,-8 3 6 16,8-3-1-16,0 0-1 0,0 0 3 0,0 0-2 15,0 0 1-15,-7 7 2 0,7-7-5 0,0 0 6 16,0 0-4-16,0 0-3 0,0 0-1 0,0 0 0 15,0 0-2-15,0 0-1 0,0 0-2 0,0 0-4 16,0 0 2-16,0 0 4 0,0 0-3 0,37-7-3 16,-37 7-2-16,22-3 0 0,-7 2 2 0,2-3 3 0,-1 3-3 15,1-2-3-15,-1 1 6 0,2-3-2 0,1 1 0 16,1 3 2-16,-4-3-1 0,2 1-1 0,-2 2-2 16,2-2-2-16,-3-1 1 0,-3 4 2 0,0-1-10 15,-12 1-9-15,19-2-16 0,-19 2-16 0,15-1-26 16,-15 1-16-16,14 3-22 0,-14-3-21 0,0 0-18 15,13 1-22-15,-13-1-26 0,0 0-50 0,0 0-154 16,8 4-432-16,-8-4 192 0</inkml:trace>
          <inkml:trace contextRef="#ctx0" brushRef="#br0" timeOffset="57877.85">2279 3901 103 0,'0'0'217'0,"0"0"-8"0,10 2-12 16,-10-2-9-16,9 10-15 0,-9-10-7 0,7 11-12 0,-5-3-1 15,-2-8-11-15,0 13-13 0,-2 1-9 0,2-14-10 16,-7 25-15-16,1-13-6 0,-4 4-10 0,-1-1-5 16,-2 5-14-16,-4-1-13 0,2-3-24 0,2 2-20 15,0-5-23-15,-1 4-26 0,1-5-25 0,1 0-22 16,3-1-27-16,-2-4-23 0,4-1-48 0,-2 1-118 15,9-7-333-15,-9 11 149 0</inkml:trace>
        </inkml:traceGroup>
        <inkml:traceGroup>
          <inkml:annotationXML>
            <emma:emma xmlns:emma="http://www.w3.org/2003/04/emma" version="1.0">
              <emma:interpretation id="{609527B6-1650-42C3-90F9-511AC4EDFCF3}" emma:medium="tactile" emma:mode="ink">
                <msink:context xmlns:msink="http://schemas.microsoft.com/ink/2010/main" type="inkWord" rotatedBoundingBox="4786,5239 6335,5248 6332,5812 4782,5804"/>
              </emma:interpretation>
            </emma:emma>
          </inkml:annotationXML>
          <inkml:trace contextRef="#ctx0" brushRef="#br0" timeOffset="58404.13">3044 3503 201 0,'0'0'201'0,"0"0"-21"15,4-9-11-15,-4 9-17 0,0 0-4 0,0 0-9 16,0 0-6-16,0 0-4 0,0 0-3 0,0 0-5 0,17 18-2 15,-17-18-2-15,7 17 1 0,-3-5-1 16,1 1 1-16,-2 0-7 0,1 3 0 0,-1 1-6 16,2 3-9-16,-1 0-1 0,-2 2-5 0,1 2-9 0,0-6-6 15,-2 2-2-15,4 2-11 0,-5-2 3 0,1-4-6 16,-1 0-10-16,3 2-2 0,-3-5-3 0,0 5-5 16,0-6-3-16,0 5-4 0,0-7-3 0,0-10-4 15,0 17 0-15,3-7-11 0,-3-10-13 0,2 16-14 16,-2-16-22-16,1 14-16 0,-1-14-17 0,3 11-13 15,-3-11-23-15,5 6-20 0,-5-6-25 0,0 0-45 16,15 2-12-16,-15-2-233 0,0 0-473 0,22-17 210 16</inkml:trace>
          <inkml:trace contextRef="#ctx0" brushRef="#br0" timeOffset="58759.73">3448 3752 148 0,'0'0'240'16,"0"0"-17"-16,0 0-7 0,0 0-20 0,0 0-17 16,4-9-13-16,-4 9-17 0,0 0-11 0,0 0-16 0,0 0-11 15,0 0-3-15,0 0 0 0,0 0 4 16,0 0-1-16,0 0-5 0,-24 21-3 0,13-8-1 0,0-2-6 16,-5-4-5-16,2 7 0 0,-2-4-3 0,-2 8-2 15,-3-4-3-15,0 0-3 0,2 0-7 0,-2-1 12 16,2 2-21-16,-1 2 0 0,5-8 3 0,3 2-17 15,0 0-6-15,-3-4 2 0,4 1-13 0,3 2 8 16,4-4-3-16,-4 1-11 0,2-2-1 0,6-5-2 16,-7 14 2-16,7-14-4 0,-5 10-11 0,5-10 10 15,0 0-1-15,3 14 7 0,-3-14-5 0,11 8-7 16,1-4 1-16,-2 1-1 0,5-5-12 0,1 2 5 16,1 0-11-16,2 0-13 0,1-4-17 0,-1 0-16 15,0 0-14-15,-2 2-26 0,2-3-19 0,-2 1-24 0,-3 1-24 16,3-3-24-16,-1 1-21 0,-1-2-25 0,0-2-41 15,-4 5-170-15,-3-6-472 0,4 3 209 16</inkml:trace>
          <inkml:trace contextRef="#ctx0" brushRef="#br0" timeOffset="59069.31">3801 3777 222 0,'-10'-15'222'0,"10"15"-10"0,-12-5-15 0,12 5-7 16,-13 0-10-16,13 0-3 0,-20 0-9 0,20 0-8 15,-19 9-10-15,10-5-4 0,-5 0-8 0,1 3-10 16,1 0-5-16,-1 0-13 0,1 3-3 0,3-3-4 16,-3 4-7-16,0 0-8 0,4 2-4 0,-1-4-9 15,-1 3-6-15,4-1-7 0,-1 2-9 0,1-4-2 0,3 4-7 16,0-2 0-16,3-11-8 0,-2 20-1 0,2-10-6 15,0-10 0-15,8 16 0 0,-5-7-13 16,1 2-11-16,2-6-15 0,0 3-15 0,1-4-18 0,5 1-22 16,-4 0-23-16,4-1-23 0,-3-2-15 0,1 1-22 15,-10-3-21-15,21 0-14 0,-6-1-23 16,1-3-195-16,-1 0-435 0,-1-2 193 0</inkml:trace>
          <inkml:trace contextRef="#ctx0" brushRef="#br0" timeOffset="59551.09">3953 3854 137 0,'5'-7'234'0,"-5"7"-11"16,9-7-7-16,-9 7-13 0,0 0-14 0,0 0-18 15,6-10-18-15,-6 10-18 0,0 0-10 0,0 0-11 16,0 0-3-16,0 0-8 0,0 0-2 0,0 0-2 16,7 25-5-16,-7-25-9 0,6 11-5 0,-6-11-7 0,0 16-5 15,0-8-3-15,0-8-7 0,3 17-8 0,-3-6-1 16,0-11-6-16,0 15-4 0,0-15 1 15,0 16-4-15,2-10-7 0,-2-6 1 0,0 12-7 0,0-12-4 16,3 13-2-16,-3-13-5 0,0 11-7 0,0-11-3 16,0 0-4-16,0 0 1 0,0 0-6 0,9 3-5 15,-9-3-3-15,0 0 1 0,0 0-5 0,0 0 0 16,25-14-6-16,-18 5-2 0,-1 3-1 0,5-4 0 16,1-1-1-16,-6 1 2 0,4 1 2 0,-4 2 4 15,5-4 0-15,-4 2 4 0,2-2 1 0,0 3 5 16,-2-1 7-16,-1 0 2 0,0 3 5 0,2-1 5 15,-2-1-4-15,1 3 9 0,-7 5 5 0,12-9 2 16,-4 7 1-16,-8 2 0 0,9-11-3 0,-9 11 3 16,11-5-5-16,-11 5 1 0,11-2 4 0,-11 2 2 15,0 0-3-15,0 0 3 0,16 7 2 0,-16-7 0 16,12 6 2-16,-12-6 3 0,5 10-7 0,-5-10-1 0,6 11 3 16,-2-3-9-16,-4-8 8 0,3 13-5 0,0-4-2 15,-3-9 0-15,3 19-3 0,-3-11 0 0,0-8 0 16,0 16-5-16,3-8 5 0,-3-8-7 0,0 17 0 15,0-17-12-15,-3 16-14 0,3-16-13 0,-7 9-19 16,4-5-25-16,-3 4-22 0,6-8-22 0,-12 11-22 16,4-6-26-16,8-5-28 0,-12 2-52 0,12-2-139 15,-17-2-420-15,17 2 186 0</inkml:trace>
          <inkml:trace contextRef="#ctx0" brushRef="#br0" timeOffset="59835.7">4449 3598 145 0,'0'0'242'0,"10"-5"-18"0,-10 5-19 16,10-4-19-16,-10 4-15 0,0 0-12 0,20 4-10 0,-20-4-12 16,15 5-8-16,-8 3-4 0,4-4-8 0,-2 3-3 15,0 5-4-15,-2 1 1 0,0-3-6 0,2 5 1 16,-3 2-10-16,-1 0-4 0,1-3-3 0,-3 4-2 15,0-1-8-15,0-3-3 0,-3 4-13 0,3-5 1 16,-3 5-7-16,-3-1-6 0,3 1-7 0,-6-5 1 16,-2 5-14-16,2-4-4 0,-6 0-16 0,2-1-20 15,-3-1-31-15,-4 5-21 0,2-6-25 0,2 0-25 16,-1-2-22-16,0 2-19 0,3-6-25 0,2-3-26 0,5 5-210 16,-5-1-447-16,9-6 198 0</inkml:trace>
        </inkml:traceGroup>
        <inkml:traceGroup>
          <inkml:annotationXML>
            <emma:emma xmlns:emma="http://www.w3.org/2003/04/emma" version="1.0">
              <emma:interpretation id="{5AE64B2E-0D8C-4AB0-BB6D-F52CBAE0412E}" emma:medium="tactile" emma:mode="ink">
                <msink:context xmlns:msink="http://schemas.microsoft.com/ink/2010/main" type="inkWord" rotatedBoundingBox="6848,5409 8228,5417 8225,5929 6846,5921"/>
              </emma:interpretation>
            </emma:emma>
          </inkml:annotationXML>
          <inkml:trace contextRef="#ctx0" brushRef="#br0" timeOffset="60559.1">5105 4005 143 0,'0'0'214'0,"0"0"-6"0,0 0-4 16,16 6-8-16,-16-6-10 0,23 1-4 0,-13-1-7 16,8 0-4-16,1 0-9 0,2 0-7 0,-1 0-12 15,5 0-2-15,-6-1-11 0,4-4-9 0,-1 5-6 16,-6 0-9-16,7 0-4 0,-4-1-17 0,1 0-6 15,-4 1-12-15,0-3 0 0,-2 0-9 0,-1 2-6 16,-13 1-12-16,15 0-20 0,-15 0-23 0,17 1-30 16,-17-1-32-16,0 0-20 0,7 7-31 0,-7-7-49 15,0 0-47-15,0 0-229 0,0 0-477 0,0 0 211 16</inkml:trace>
          <inkml:trace contextRef="#ctx0" brushRef="#br0" timeOffset="60317.34">5114 3861 5 0,'0'0'292'16,"0"0"-14"-16,0 0-26 0,0 0-12 0,0 0-24 15,0 0-18-15,0 0-18 0,0 0-9 0,0 0-13 16,0 0-8-16,0 0-7 0,0 0-7 0,36-10-5 16,-26 9-10-16,-10 1-8 0,25-3-4 0,-11 3-9 15,1 0-10-15,1-3-2 0,0 3-8 0,4 0-12 16,-1 0 0-16,-2-3-3 0,2 3-3 0,0-1-3 0,-2 1-4 16,2-1-8-16,1-1 1 0,-4 2 5 0,-3 0-16 15,7-2-4-15,-10 1-3 0,-10 1-1 0,23 0-4 16,-23 0-1-16,19-4-4 0,-13 3 2 0,-6 1-6 15,0 0 4-15,16-3-7 0,-16 3-1 0,0 0-18 16,11-1-11-16,-11 1-5 0,0 0-22 0,0 0-15 16,0 0-27-16,0 0-21 0,0 0-30 0,0 0-26 15,-30 16-29-15,20-10-22 0,-2-3-23 0,-2 2-226 16,-5-4-500-16,5 4 221 0</inkml:trace>
          <inkml:trace contextRef="#ctx0" brushRef="#br0" timeOffset="64798.73">5782 3960 63 0,'0'0'150'0,"0"0"0"0,0 0-11 0,0 0-11 16,0 0 4-16,0 0-13 0,0 0 0 0,0 0-7 15,0 0-5-15,0 0 0 0,0 0-9 0,0 0 1 16,0 0-9-16,0 0-5 0,0 0 0 0,0 0-4 15,0 0-3-15,0 0-7 0,0 0-4 0,0 0-1 16,0 0-5-16,0 0-5 0,0 0-5 0,0 0-6 16,0 0-3-16,0 0-7 0,0 0-8 0,0 0 4 15,0 0-5-15,16 10-4 0,-16-10 1 0,0 0 1 16,17 4-6-16,-17-4 1 0,15 0-5 0,-5 0 1 16,-10 0-2-16,25 2 0 0,-14 2 0 0,2-8 1 15,7 8-5-15,-4-4 1 0,2 4-4 0,-2-3 5 16,4-1-5-16,-4 1 2 0,1 0-1 0,-1-1-2 15,0 4 2-15,1-4-3 0,-4 0-1 0,2 0-1 0,-1 0-1 16,-4 0 5-16,-10 0-6 0,16 2 1 0,-16-2-2 16,18 1 0-16,-18-1 2 0,14 2 2 15,-14-2-1-15,0 0 0 0,10 1-4 0,-10-1 4 0,0 0-1 16,0 0 1-16,0 0 0 0,12 0 0 0,-12 0-2 16,0 0 5-16,0 0-1 0,0 0 0 0,0 0-1 15,0 0 1-15,0 0-2 0,0 0 1 0,0 0-3 16,0 0 3-16,0 0-3 0,16-4 4 0,-16 4-5 15,0 0-1-15,0 0-9 0,8-6-13 0,-8 6-10 16,0 0-18-16,0 0-15 0,0 0-23 0,0 0-26 16,0 0-25-16,0 0-26 0,0 0-189 0,0 0-386 15,0 0 172-15</inkml:trace>
          <inkml:trace contextRef="#ctx0" brushRef="#br0" timeOffset="65508.59">6465 3739 168 0,'0'0'190'0,"0"0"-6"0,0 0-14 16,0 0-6-16,3-14-7 0,-3 14-11 0,0 0-11 15,0 0-4-15,0-10-9 0,0 10-9 0,0 0-7 16,1-11-6-16,-1 11-1 0,0 0-11 0,0 0-5 0,3-13-2 16,-3 13-7-16,0 0-2 0,0 0-4 15,0 0-5-15,3-9-3 0,-3 9-7 0,0 0 0 16,0 0-5-16,0 0 2 0,0 0-4 0,0 0-5 15,3-11 2-15,-3 11-1 0,0 0-5 0,0 0 3 0,0 0-2 16,0 0-3-16,0 0-4 0,0 0-1 16,0 0-4-16,0 0-1 0,0 0-4 0,0 0-2 0,0 0-5 15,0 0-3-15,0 0-5 0,0 0 2 0,0 0-2 16,0 0-2-16,0 0 3 0,0 0-1 0,0 0 0 16,0 0 4-16,0 0 3 0,8 33 0 0,-13-22-1 15,5-11 1-15,0 25 0 0,0-12 4 0,0 1 7 16,0 1 4-16,0-2 2 0,0 4 3 0,0-3 0 15,0 1-2-15,0 2 5 0,0-4 1 0,0 3-1 16,0-1-2-16,0 1 0 0,0-2 5 0,0 3-2 16,-3-4 1-16,6 0-6 0,-6 3 1 0,6-3 0 15,-6 0 1-15,3-3 8 0,0 1-8 0,0-11-3 0,0 21 2 16,-3-12-7-16,0 1-6 0,3-10 4 0,0 19 3 16,0-19-9-16,-3 15 4 0,3-15 1 0,-1 14-7 15,1-14 5-15,0 15-3 0,0-15-4 0,-3 11 1 16,3-11-1-16,0 0-10 0,0 9 9 0,0-9-13 15,0 0 7-15,0 0 2 0,-6 11 4 0,6-11-9 16,0 0 0-16,0 0 1 0,0 0 4 0,0 0 0 16,0 0-4-16,0 0-5 0,0 0 9 0,0 0 1 15,7 9 2-15,-7-9-11 0,0 0 10 0,0 0-6 16,0 0 3-16,0 0-6 0,0 0 5 0,0 0-4 16,0 0-11-16,0 0-22 0,0 0-5 0,0 0-16 15,0 0-23-15,0 0-15 0,0 0-24 0,0 0-26 16,0 0-37-16,0 0-36 0,0 0-36 0,0 0-26 15,0 0-245-15,0 0-562 0,-20 2 249 0</inkml:trace>
        </inkml:traceGroup>
      </inkml:traceGroup>
    </inkml:traceGroup>
    <inkml:traceGroup>
      <inkml:annotationXML>
        <emma:emma xmlns:emma="http://www.w3.org/2003/04/emma" version="1.0">
          <emma:interpretation id="{964B8575-5E4F-4A5B-B572-20643BEFFAFC}" emma:medium="tactile" emma:mode="ink">
            <msink:context xmlns:msink="http://schemas.microsoft.com/ink/2010/main" type="paragraph" rotatedBoundingBox="1904,6499 9811,6326 9828,7127 1921,73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B9C649-C4FD-4C58-9B13-3B3FCEF5DABA}" emma:medium="tactile" emma:mode="ink">
              <msink:context xmlns:msink="http://schemas.microsoft.com/ink/2010/main" type="line" rotatedBoundingBox="1904,6499 9811,6326 9828,7127 1921,7300"/>
            </emma:interpretation>
          </emma:emma>
        </inkml:annotationXML>
        <inkml:traceGroup>
          <inkml:annotationXML>
            <emma:emma xmlns:emma="http://www.w3.org/2003/04/emma" version="1.0">
              <emma:interpretation id="{9895984B-4999-415A-96B2-78F1B44FD7CA}" emma:medium="tactile" emma:mode="ink">
                <msink:context xmlns:msink="http://schemas.microsoft.com/ink/2010/main" type="inkWord" rotatedBoundingBox="1904,6526 3969,6481 3986,7255 1921,7300"/>
              </emma:interpretation>
            </emma:emma>
          </inkml:annotationXML>
          <inkml:trace contextRef="#ctx0" brushRef="#br0" timeOffset="67252.11">165 4885 121 0,'4'-11'211'0,"-4"11"-19"16,0 0-19-16,0 0-23 0,0 0-12 0,0 0-1 16,0 0-6-16,0 0-8 0,0 0-2 0,11 25-8 15,-8-14-1-15,-3 0-4 0,-3 2-4 0,6 2-6 16,-3-1-7-16,1 3-5 0,-1-1-4 0,-1 4-4 16,2-7-4-16,1 4-9 0,-1 1-4 0,-2-5-1 15,1 5-6-15,0-4-4 0,-2 3-1 0,2-4-7 0,2-1 1 16,-1-1-9-16,-1-11 0 0,3 20-5 15,-3-10-3-15,2-3-1 0,-2-7-4 0,4 15-4 0,-4-8 4 16,0-7-7-16,0 0 2 0,2 13-2 16,-2-13-2-16,0 0-1 0,0 0 3 0,0 12-2 15,0-12 3-15,0 0-1 0,0 0 2 0,0 0-4 0,0 0-1 16,0 0-4-16,0 0 4 0,0 0-8 0,0 0 6 16,0 0-3-16,0 0-3 0,6-32 1 0,-6 32 3 15,3-25-5-15,1 9 1 0,2 0-2 0,-4 0-1 16,5-2-4-16,0-6 0 0,5-1-1 0,-4 4 1 15,4 1-3-15,-5-2 3 0,7 2-1 0,-1-2-1 16,-3 7 0-16,1 0 2 0,1 0 0 0,0 3-2 16,0-3 3-16,-2 0 0 0,1 5-3 0,1 1 6 15,-5 2-5-15,0 1 6 0,1-1-5 0,-8 7 1 16,12-10-2-16,-12 10-1 0,9-5 1 0,-9 5 0 0,0 0 1 16,13 0 0-16,-13 0 4 0,11 9 7 15,-11-9 1-15,6 14 6 0,-5-4-3 0,1-1 6 16,-2 7 1-16,1 1 4 0,-1 3 3 0,0-2-2 0,3 4-2 15,-3 1 2-15,0 2 3 0,-4-3-1 0,4-2-2 16,-2 1 5-16,-2 0-3 0,4 0-1 16,-2 2 2-16,1-1-5 0,-4 0-4 0,4-2 3 0,-1-3 7 15,2 1-9-15,-3 0-9 0,2-5-1 0,-1 5 6 16,-1-8-3-16,2 5 0 0,-1-4-1 0,2-11-6 16,-1 19 4-16,-2-12-18 0,3-7-14 0,0 15-16 15,0-15-20-15,-3 13-24 0,3-13-19 0,0 12-26 16,0-12-23-16,0 0-29 0,0 0-48 0,0 0-223 15,0 0-490-15,0 0 216 0</inkml:trace>
          <inkml:trace contextRef="#ctx0" brushRef="#br0" timeOffset="67569.27">687 5101 39 0,'0'0'220'0,"9"-4"-18"0,-9 4-13 16,0 0-16-16,0 0-8 0,18 0-8 16,-18 0-12-16,13 0-6 0,-13 0 0 0,15 2-4 0,-15-2-3 15,19-2-5-15,-7 2-1 0,-3-2-5 0,-9 2-3 16,24 4-10-16,-9-6-2 0,-3 4-14 0,3 0-3 16,-15-2-8-16,19 0-6 0,-10 0-8 0,-9 0-12 15,20 4 1-15,-10-1-13 0,-10-3 5 0,13 4-4 16,-13-4-6-16,15 0-6 0,-15 0-3 0,9 3-2 15,-9-3-3-15,9 4 1 0,-9-4-7 0,9 2 0 16,-9-2-9-16,0 0-10 0,14 5-17 0,-14-5-9 16,0 0-16-16,0 0-22 0,10 0-22 0,-10 0-17 15,0 0-19-15,0 0-20 0,0 0-18 0,0 0-34 0,0 0-213 16,0 0-441-16,0 0 195 0</inkml:trace>
          <inkml:trace contextRef="#ctx0" brushRef="#br0" timeOffset="67821.42">711 5274 239 0,'27'-5'245'0,"-11"2"-7"15,3 0-9-15,4-2-11 0,2-2-13 0,0 2-22 16,-1-1-13-16,-4 4-19 0,-2-1-13 0,1 0-17 15,-4 2-10-15,0-2-11 0,-5 2-9 0,-10 1-8 16,21-2-13-16,-10 2-13 0,-11 0-17 0,13 2-16 16,-13-2-10-16,0 0-22 0,13 7-19 0,-13-7-27 15,2 6-25-15,-2-6-27 0,0 0-25 0,0 0-29 16,0 0-48-16,-15 16-118 0,15-16-353 0,0 0 156 0</inkml:trace>
          <inkml:trace contextRef="#ctx0" brushRef="#br0" timeOffset="68569.84">1480 4872 8 0,'-7'-18'238'0,"7"18"-15"15,0 0-16-15,4-13-19 0,-4 13-16 0,8-13-11 16,-1 9-10-16,-1-3-10 0,3 2-6 0,2-2-5 15,0 1-7-15,3-4-6 0,1 5-3 0,0-4-7 0,3 4-6 16,-3-2-4-16,1 3-10 0,0-3-6 0,-2 6-13 16,-2-1-4-16,-12 2-9 0,22-2-5 15,-13 2-7-15,-9 0-3 0,16 4-4 0,-8 0-2 0,-8-4-7 16,12 11 1-16,-8 0-1 0,-4-11-3 0,2 16-2 16,-2-8 0-16,-2 6-6 0,2-14 2 0,-6 18-4 15,0-7-2-15,0 1 0 0,-3 0 2 0,3-1-4 16,-1-4-3-16,-3 4 5 0,2-1-3 0,1-3-1 15,1 3 5-15,0-5-2 0,6-5-2 0,-9 12-3 16,3-8 2-16,6-4-6 0,-8 11 6 0,8-11-4 16,0 0-2-16,-9 9 1 0,9-9-3 0,0 0 1 15,-3 8 4-15,3-8-5 0,0 0 5 0,0 0-4 16,0 0-1-16,0 0 3 0,21 1 1 0,-21-1-1 0,0 0 0 16,27-9-2-16,-16 7 2 0,-1 1-1 0,2-1 2 15,-3-2-5-15,-9 4 1 0,24-2 0 0,-12 0 2 16,-3-1-4-16,-9 3 2 0,18-4 0 0,-18 4-4 15,13 0 2-15,-13 0 2 0,13 4-1 0,-13-4 0 16,9 3-2-16,-9-3 3 0,8 4 0 0,-8-4-1 16,10 7 0-16,-10-7 3 0,6 6-2 0,-6-6 3 15,6 9-3-15,-6-9 2 0,3 13-1 0,-3-13 8 16,5 11-1-16,-5-11 3 0,-5 14-2 0,5-14 7 16,-6 13-1-16,3-6 3 0,-3 3-2 0,-1-3 1 15,-1 4-1-15,-1-5-4 0,-1 3 4 0,-2 2-2 16,-3-4-6-16,-1 0 3 0,4 1-2 0,-2 0 2 15,1-2-4-15,-2 0-1 0,3 5-3 0,-3-3-6 16,3-4-7-16,3 0-12 0,-1 2-12 0,1-3-15 16,0 1-18-16,0-1-17 0,9-3-22 0,-13 10-22 15,13-10-24-15,-9 7-28 0,9-7-12 0,0 0-39 16,-11 1-156-16,11-1-420 0,0 0 186 0</inkml:trace>
          <inkml:trace contextRef="#ctx0" brushRef="#br0" timeOffset="68828.89">2195 5079 95 0,'0'0'223'0,"17"5"-9"16,-17-5-9-16,9 5-12 0,-9-5-14 0,8 6-3 15,-8-6-4-15,6 13-8 0,-6-13-6 0,1 15-13 16,-2-6 0-16,1-9-11 0,-6 25-9 0,-2-9-13 15,2 0-9-15,-2 4-9 0,-6 3-11 16,-2 1-7-16,1-3-6 0,-5 2-14 0,1-1-25 0,-8 3-23 16,5-3-29-16,-5 4-25 0,3-5-30 0,3-2-38 15,0 1-29-15,-3-2-28 0,4-1-228 0,-3-3-432 16,1-1 193-16</inkml:trace>
        </inkml:traceGroup>
        <inkml:traceGroup>
          <inkml:annotationXML>
            <emma:emma xmlns:emma="http://www.w3.org/2003/04/emma" version="1.0">
              <emma:interpretation id="{66BE73F1-67B0-462D-9CE5-7531AF07358A}" emma:medium="tactile" emma:mode="ink">
                <msink:context xmlns:msink="http://schemas.microsoft.com/ink/2010/main" type="inkWord" rotatedBoundingBox="4770,6436 6407,6400 6420,6985 4783,7021"/>
              </emma:interpretation>
            </emma:emma>
          </inkml:annotationXML>
          <inkml:trace contextRef="#ctx0" brushRef="#br0" timeOffset="69727.76">3037 4711 106 0,'0'0'208'0,"9"-9"-9"0,-9 9-6 16,0 0-7-16,5-7-11 0,-5 7-9 0,0 0-5 16,0 0-15-16,0 0-14 0,7-5-11 0,-7 5-17 15,0 0-2-15,0 0 0 0,0 0 2 0,0 0-3 16,0 0-5-16,-4 31-7 0,1-19 1 0,1 4-1 16,-1 1-3-16,2 1-1 0,-2 4-4 0,0-3-3 15,1 4-7-15,1-6-3 0,1 7-6 0,0-10 1 16,-2 11-12-16,4-4 4 0,-2-5-10 0,1 4-2 0,1-3-5 15,1-2-4-15,-2 1 0 0,1-2-4 0,2-1-3 16,1 0-4-16,-2 2 1 0,-2-6-2 16,4-1-4-16,-2 3-5 0,-3-11 4 0,4 16-9 0,-1-9-12 15,-3-7-20-15,3 13-14 0,-3-13-16 0,1 13-17 16,-1-13-18-16,5 8-16 0,-5-8-20 0,0 0-8 16,0 0-16-16,0 0-27 0,0 0-24 0,0 0-53 15,0 0-135-15,0 0-420 0,0 0 186 0</inkml:trace>
          <inkml:trace contextRef="#ctx0" brushRef="#br0" timeOffset="70096.99">3477 4857 63 0,'0'0'189'0,"0"0"-14"16,0 0-17-16,8-3-14 0,-8 3-16 0,0 0-7 0,0 0-3 15,0 0-3-15,0 0-4 0,0 0-5 0,0 0-4 16,-32 24 1-16,22-20-4 0,1 10 3 0,-3-5 2 16,0 3-7-16,-4 0-1 0,-1 2-3 0,-2 2-6 15,1 3-3-15,-1-4-3 0,1-1 1 16,-2 7-7-16,1-3-3 0,3 0-7 0,4-5-2 0,-2 1-7 16,1-1 3-16,-1 4-9 0,5-5-5 0,-1 5 0 15,2-8-11-15,4 2-2 0,-5-3 1 0,5 0 1 16,1 2-6-16,0-2-3 0,3-8 0 0,-3 13 1 15,3-13-1-15,3 15 3 0,-3-15-2 0,4 13 0 16,2-9-1-16,3-1-6 0,-2 3 1 0,5-2 0 16,-3-3-1-16,8 1-2 0,-2-1-1 0,3 2-1 15,-2-3-4-15,0 0-5 0,1 0-16 0,-1 0-21 0,-1 0-21 16,-1 0-25-16,2-3-32 0,-6 2-32 0,-10 1-25 16,26-7-29-16,-11 5-67 0,-5-5-165 15,3 4-460-15,-4-3 204 0</inkml:trace>
          <inkml:trace contextRef="#ctx0" brushRef="#br0" timeOffset="70419.89">3761 4934 51 0,'0'0'239'15,"0"0"-20"-15,0 0-6 0,0 0-19 0,0 0-10 16,0 0-13-16,0 0-12 0,0 0-4 0,0 0-9 0,0 0-2 16,0 0-15-16,0 0 1 0,-29 20-9 15,25-11 0-15,-8 2-12 0,4 1-2 0,1 2-8 16,-1-2-7-16,4 0-8 0,1 2-6 0,-3 1-5 0,2-4-7 16,1 3-5-16,0 3-5 0,3-4-9 15,-3 0 1-15,1-1-5 0,4 5-7 0,-2-8-3 16,3 2-5-16,-3-2-1 0,0-9-6 0,6 17-8 0,-2-9-12 15,-1-2-21-15,-3-6-18 0,10 14-24 0,-4-11-25 16,3 2-23-16,-1-2-33 0,-8-3-18 16,19 3-27-16,-7-3-49 0,-12 0-172 0,20-6-443 0,-7 1 196 15</inkml:trace>
          <inkml:trace contextRef="#ctx0" brushRef="#br0" timeOffset="70925.63">4020 5043 157 0,'0'0'240'0,"0"0"-21"0,6-8-17 16,-6 8-24-16,0 0-14 0,0 0-15 0,0 0-14 15,0 0-9-15,0 0-4 0,0 0-12 0,12 22-4 0,-11-15-7 16,-1-7-6-16,6 14-6 0,-6-4-2 16,0-10-7-16,3 13-9 0,-3-13-10 0,0 19-1 15,0-11-7-15,0-8-1 0,0 18-7 0,0-18-8 0,2 15-1 16,-2-15-3-16,0 13-4 0,1-5 0 0,-1-8-5 15,0 0-1-15,0 0-4 0,2 12 3 0,-2-12-6 16,0 0 2-16,0 0-4 0,0 0-2 0,0 0 1 16,4 9-4-16,-4-9-4 0,0 0 1 0,0 0-5 15,0 0-3-15,0 0-8 0,11-30-4 0,-7 22-5 16,2-2 3-16,-3-2 0 0,2 0 5 0,1 4-6 16,0-3 6-16,-3 0 3 0,1 1 0 0,2 4 1 15,0-2-1-15,0-2 2 0,-6 10 1 0,13-18 4 16,-10 12 1-16,5-1 4 0,-2 0 3 0,-6 7 3 0,12-11 3 15,-5 8 4-15,-7 3 5 0,12-8 1 16,-4 5 6-16,-8 3-2 0,11-7 3 0,-3 3 5 16,-8 4 7-16,13-2-3 0,-13 2 2 0,14-4-5 0,-14 4 5 15,15 4-5-15,-15-4 3 0,16 3-6 0,-11 0-1 16,-5-3 1-16,17 7-5 0,-12 0 4 0,1-2-1 16,0 1-3-16,-6-6-4 0,4 16 1 0,1-7 0 15,-4 2-4-15,-1-11 2 0,3 19-4 0,-3-8 1 16,0-11-4-16,-4 21 1 0,-1-10-6 0,4-1-10 15,1-1-4-15,-3 2-24 0,3-11-17 0,-9 15-18 16,6-7-19-16,-2 1-19 0,5-9-22 0,-5 11-22 16,5-11-21-16,-6 6-19 0,6-6-36 0,0 0-189 15,0 0-444-15,0 0 197 0</inkml:trace>
          <inkml:trace contextRef="#ctx0" brushRef="#br0" timeOffset="71241.37">4526 4775 34 0,'15'-9'232'0,"-15"9"-13"0,17-2-16 16,-17 2-19-16,20 0-17 0,-8 0-15 0,-12 0-9 15,16 4-6-15,-7-1-10 0,2 1-7 0,-5 3-8 0,4-1-5 16,-4 0-2-16,0 2-3 0,-2 7 1 0,2-4-2 15,-3 4-3-15,0-2-2 0,-3 1-4 0,0 1-7 16,0-1-3-16,-3 1-6 0,0 2-5 0,0 1-1 16,0-7-2-16,-4 5-12 0,1 1-5 0,-3-3-4 15,2 3-7-15,1-2-1 0,-6 3-3 0,4-5-4 0,-2 2-10 16,-2-1-13-16,4-1-18 0,-1 1-19 16,-1-3-20-16,1 2-21 0,2-6-22 0,1 4-24 15,-2-5-26-15,8-6-24 0,-9 9-18 0,6-3-54 16,3-6-152-16,0 0-422 0,0 0 188 0</inkml:trace>
        </inkml:traceGroup>
        <inkml:traceGroup>
          <inkml:annotationXML>
            <emma:emma xmlns:emma="http://www.w3.org/2003/04/emma" version="1.0">
              <emma:interpretation id="{AF908138-3098-4A46-82CF-ED82AE8B7B9E}" emma:medium="tactile" emma:mode="ink">
                <msink:context xmlns:msink="http://schemas.microsoft.com/ink/2010/main" type="inkWord" rotatedBoundingBox="6830,6480 9813,6414 9823,6888 6841,6954"/>
              </emma:interpretation>
            </emma:emma>
          </inkml:annotationXML>
          <inkml:trace contextRef="#ctx0" brushRef="#br0" timeOffset="71698.37">5095 5017 194 0,'0'0'242'0,"0"0"-8"0,0 0-13 0,0 0-15 16,0 0-13-16,0 0-10 0,0 0-13 0,0 0-11 15,0 0-14-15,0 0-10 0,0 0-7 0,0 0-10 16,0 0-3-16,0 0 1 0,0 0-3 0,0 0-3 16,0 0 0-16,0 0 1 0,0 0-10 0,36 5-3 0,-25-3 0 15,5-1-8-15,-4-1-8 0,4 0-1 0,-2 0 14 16,5 0-18-16,-2 4 3 0,-1 0 2 16,3-4-16-16,1 0-7 0,-1-4 0 0,0 4-4 0,-2 0 2 15,1-1-13-15,-2-2-7 0,1 2 0 0,-4-1-4 16,-13 2-12-16,22 0 10 0,-11 0-9 0,-2-5-6 15,-9 5 6-15,13-1-8 0,-13 1 9 0,0 0-29 16,17-1-19-16,-17 1-16 0,0 0-17 0,0 0-15 16,0 0-15-16,0 0-18 0,0 0-22 0,0 0-25 15,0 0-26-15,0 0-19 0,-27 20-22 0,18-19-23 16,-8 2-47-16,4 5-157 0,1-7-482 0,-4 4 213 16</inkml:trace>
          <inkml:trace contextRef="#ctx0" brushRef="#br0" timeOffset="72007.54">5109 5204 145 0,'0'0'215'0,"0"0"-7"0,0 0-9 0,0 0-7 0,0 0-6 15,19 3-6-15,-19-3 1 0,20 0-3 0,-20 0-7 16,25-6-11-16,-12 4-2 0,4-1-10 0,2 1-2 15,-2 2-7-15,-1-1-10 0,3 0-5 0,1-5-17 16,-4 3-4-16,3 3-8 0,-2-1-7 0,2-3-10 16,-4 0-11-16,2 3-7 0,-4 0-4 0,3-1-8 0,-5 2 0 15,-11 0-6-15,22 0-4 0,-10 0 1 16,-12 0-8-16,14 0-9 0,-14 0 1 0,13-2-9 16,-13 2-10-16,0 0-14 0,13 0-20 0,-13 0-17 15,0 0-19-15,0 0-18 0,0 0-28 0,0 0-24 0,12 2-24 16,-12-2-30-16,0 0-29 0,0 0-41 15,0 0-158-15,11 2-454 0,-11-2 201 0</inkml:trace>
          <inkml:trace contextRef="#ctx0" brushRef="#br0" timeOffset="72369.81">5925 5091 2 0,'7'-2'219'0,"-7"2"-6"16,0 0-6-16,16 0-7 0,-16 0-8 0,0 0-3 16,14-1-9-16,-14 1-6 0,15-3-5 0,-15 3-6 15,19-1-8-15,-11 1 0 0,-8 0-5 0,22 1-2 0,-9-1-13 16,-1 0-5-16,5 0-6 0,-1-1-8 0,1-2-9 15,-1 3-3-15,0-2-7 0,1 2-5 0,2-1-15 16,-4 0-6-16,1 1-3 0,1-3-8 0,-4 6-7 16,-13-3-4-16,20-4-13 0,-20 4-2 0,16 0-17 15,-16 0-15-15,15 0-18 0,-15 0-22 0,0 0-24 16,0 0-29-16,13 1-31 0,-13-1-33 0,0 0-29 16,0 0-32-16,0 0-38 0,0 0-205 0,0 0-497 15,0 0 221-15</inkml:trace>
          <inkml:trace contextRef="#ctx0" brushRef="#br0" timeOffset="72855.67">6713 4870 84 0,'0'0'253'16,"0"0"-25"-16,0 0-20 0,0 0-24 0,0 0-12 0,0 0-6 16,0 0-7-16,0 0-11 0,0 0-10 0,0 0-6 15,0 0-5-15,-26 27-8 0,20-21-7 0,6-6-5 16,0 15 0-16,-3-5-9 0,3-10-5 0,-3 17-6 16,3-7-10-16,0-10-4 0,-2 18-3 0,4-8-1 15,-2 1-2-15,0-11-6 0,3 18-2 0,0-12-2 16,0 4-9-16,-3-10 2 0,10 15-2 0,-4-9 0 15,0 2 2-15,4-1 0 0,-1-5-11 0,-1 2 6 16,7-1-3-16,-2 1-1 0,4-3-5 0,-1 0-1 16,-3-1-2-16,7-2-3 0,-4-1-1 0,4 2-4 0,-2-2-2 15,-1 0 2-15,-2 0-9 0,2-3 2 16,-1 1-3-16,-2-2-1 0,0-1-3 0,0-1 0 16,-1 2-9-16,-2-3 10 0,-5 3 2 0,3-2-5 0,-5 4 1 15,2-5 0-15,-3-1-3 0,0 1-1 0,-3 10-2 16,0-15-2-16,0 15-5 0,-9-14 5 0,5 6-6 15,-5-2 2-15,0 2 1 0,-2-1-1 0,1-5 1 16,-5 6 1-16,2 1-3 0,-4 1-1 0,8 2-3 16,-4 2 6-16,-1 1-14 0,4-3-6 0,10 4-2 15,-25 0-16-15,13 0-3 0,-5 4-8 0,17-4-10 16,-19 2-12-16,11 3-9 0,-1-1-18 0,3 1-13 16,6-5-16-16,-13 12-17 0,7-5-23 0,6-7-29 15,-4 12-22-15,4-12-217 0,0 11-473 0,0-11 209 16</inkml:trace>
          <inkml:trace contextRef="#ctx0" brushRef="#br0" timeOffset="73189.84">7244 5012 133 0,'8'4'225'0,"-8"-4"-13"15,12 1-14-15,-12-1-7 0,16 5-7 0,-16-5-7 0,17 0-2 16,-17 0-2-16,13 0-8 0,-13 0-2 0,12 2-3 16,-12-2-4-16,0 0 12 0,0 0-16 0,16-2 3 15,-16 2-2-15,0 0 7 0,0 0-4 0,8-5-15 16,-8 5-20-16,0 0-2 0,0 0-10 0,0 0-4 16,0 0-14-16,0 0-3 0,0 0-14 0,0 0-8 15,-14-23-6-15,14 23 1 0,0 0-18 0,-13-3 3 16,13 3-9-16,-9-5 0 0,9 5-6 0,-10-5-9 15,10 5-19-15,0 0-10 0,-11-5-25 0,11 5-18 16,0 0-12-16,0 0-24 0,0 0-20 0,-16 2-22 0,16-2-28 16,0 0-16-16,0 0-20 0,0 0-17 0,-12 8-27 15,12-8 8-15,0 0-32 0,0 0-171 16,0 0-468-16,0 0 208 0</inkml:trace>
          <inkml:trace contextRef="#ctx0" brushRef="#br0" timeOffset="73572.32">7681 4728 265 0,'0'0'266'0,"8"-7"-19"15,-8 7-19-15,12-3-13 0,-12 3-13 0,16-3-9 16,-5-1-16-16,-11 4-11 0,19 0-12 0,-10-4-12 0,4 3-5 16,4 2-12-16,-2-4-6 0,0 1-6 0,0 0-5 15,1 0-7-15,0 1-9 0,4-1-6 0,-4-2-6 16,-2 3-10-16,5 0-4 0,-4 1-5 0,0-2-5 15,-3 1-6-15,3-3-4 0,-3 4-8 0,-12 0-1 16,20-6-5-16,-9 6-10 0,-11 0-8 0,19-3-26 16,-10 1-16-16,-9 2-23 0,11-2-23 0,-11 2-23 15,0 0-27-15,0 0-34 0,0 0-31 0,0 0-34 16,0 0-236-16,0 0-497 0,0 0 220 0</inkml:trace>
          <inkml:trace contextRef="#ctx0" brushRef="#br0" timeOffset="74020.64">7747 4728 112 0,'0'0'234'0,"-16"4"-20"0,16-4-15 16,0 0-15-16,-9 3-15 0,9-3-9 0,-8 7-8 15,8-7-9-15,-6 5-7 0,6-5-7 0,-7 8-9 16,7-8-10-16,-9 9-2 0,9-9-15 0,-8 13-3 15,2-8-8-15,6-5-6 0,-9 12-11 0,9-12-5 16,0 8-5-16,0-8-4 0,-3 13-6 0,3-13-3 16,0 10-3-16,0-10-2 0,0 0-2 0,3 14-7 15,-3-14 2-15,6 8-4 0,-6-8-1 0,14 7 3 16,-8-5-7-16,1 3-2 0,2-1 0 0,-9-4-2 0,20 3 1 16,-8-1-2-16,-2 0-4 0,-10-2 3 0,27-4-3 15,-18 6 0-15,-9-2-1 0,27 2-3 16,-15-2 1-16,-2 2-2 0,2-2 3 0,-2 1-2 0,-10-1 0 15,20 0 1-15,-10 3-1 0,-10-3 0 0,20 4 1 16,-11-1 0-16,-9-3 4 0,13 1 2 16,-4 2-4-16,-9-3 1 0,10 8 4 0,-10-8-6 0,12 6 7 15,-7 0 4-15,-5-6 6 0,6 9-3 0,0 0 7 16,-6-9-5-16,3 12 4 0,-3-12-1 0,-2 15 1 16,-5-7-4-16,1 3 4 0,-5-1-4 0,2 0-2 15,-4 1-2-15,0 0-1 0,-7-2-9 0,5 0-14 16,-6 4-19-16,2-2-28 0,0-2-32 0,-1-1-39 15,-2 3-51-15,5-5-49 0,1 2-71 0,-3-6-186 16,8 1-517-16,2-2 229 0</inkml:trace>
        </inkml:traceGroup>
      </inkml:traceGroup>
    </inkml:traceGroup>
    <inkml:traceGroup>
      <inkml:annotationXML>
        <emma:emma xmlns:emma="http://www.w3.org/2003/04/emma" version="1.0">
          <emma:interpretation id="{51C75D1C-1D8A-462B-92C7-FB08B61CFC46}" emma:medium="tactile" emma:mode="ink">
            <msink:context xmlns:msink="http://schemas.microsoft.com/ink/2010/main" type="paragraph" rotatedBoundingBox="1654,7946 10346,7692 10365,8342 1673,85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0D4FB6-A01C-4F78-B77F-DF451DA53914}" emma:medium="tactile" emma:mode="ink">
              <msink:context xmlns:msink="http://schemas.microsoft.com/ink/2010/main" type="line" rotatedBoundingBox="1654,7946 10346,7692 10365,8342 1673,8595"/>
            </emma:interpretation>
          </emma:emma>
        </inkml:annotationXML>
        <inkml:traceGroup>
          <inkml:annotationXML>
            <emma:emma xmlns:emma="http://www.w3.org/2003/04/emma" version="1.0">
              <emma:interpretation id="{908BDA1C-58AC-4084-B1FF-F0BF46025E9E}" emma:medium="tactile" emma:mode="ink">
                <msink:context xmlns:msink="http://schemas.microsoft.com/ink/2010/main" type="inkWord" rotatedBoundingBox="1655,7977 4062,7907 4080,8525 1673,8595"/>
              </emma:interpretation>
            </emma:emma>
          </inkml:annotationXML>
          <inkml:trace contextRef="#ctx0" brushRef="#br0" timeOffset="81585.1">1379 6203 57 0,'0'0'225'0,"0"0"-17"0,0 0-10 0,0 0-19 0,7-7-11 15,-7 7-15-15,0 0-11 0,0 0-12 0,0 0-8 16,0 0-2-16,0 0-1 0,0 0 2 0,0 0-7 15,0 0 3-15,0 0-2 0,0 0-4 0,2 29-2 16,-2-29 0-16,-3 15-8 0,3-15-6 16,-6 20-2-16,4-9-9 0,-2-1-4 0,1 0-5 0,-3 5-10 15,1-1 1-15,4-1-3 0,-7 0-6 0,3 3-7 16,2-6-5-16,1 1-6 0,2-11 2 0,-3 19-6 16,0-8-3-16,3-11-4 0,0 15-1 0,3-6-1 15,-3-9-1-15,-3 13 1 0,3-13-2 0,6 13 4 16,-6-13 1-16,7 8 2 0,-2-3-4 0,-5-5 2 15,12 7 1-15,-5-6-2 0,-7-1-4 0,17 4-6 16,-7-4 4-16,-10 0-1 0,26-1 0 0,-13-2-4 16,2 2 4-16,0-1-31 0,1-2-10 0,1 2-18 15,-1-3-22-15,0 1-22 0,-1-3-21 0,2 1-27 16,-4 2-29-16,2-3-22 0,-3 2-34 0,1-4-24 0,1 0-246 16,-5 0-523-16,3-1 232 0</inkml:trace>
          <inkml:trace contextRef="#ctx0" brushRef="#br0" timeOffset="81840.23">1749 6284 14 0,'0'0'239'0,"0"0"-12"0,0 0-12 16,0 0-17-16,0 0-16 0,0 0-4 0,0 0-2 16,0 0-2-16,0 0-3 0,10 16-5 0,-10-16-6 15,3 15 2-15,-3-4-12 0,2 0-8 0,-4 3-7 16,2 0-8-16,0 3-7 0,-4-2-10 0,2 9-6 15,-4-8-15-15,0 6-9 0,-1 2-5 0,-1-6-9 16,-4 4-1-16,3-2-10 0,0-2-6 0,1 0-15 0,0-1-16 16,2 0-23-16,-1-1-17 0,-1-1-18 15,-2-1-24-15,4 1-27 0,0-4-29 0,1-1-20 0,1 0-17 16,4-10-25-16,1 13-23 0,-1-13-238 0,6 8-479 16,-6-8 212-16</inkml:trace>
          <inkml:trace contextRef="#ctx0" brushRef="#br0" timeOffset="82188.96">2303 6533 101 0,'18'4'251'16,"-18"-4"-5"-16,0 0-8 0,0 0-15 0,0 0-15 15,0 0-8-15,0 0-11 0,0 0-7 0,8 10-11 16,-8-10-7-16,3 7-8 0,-3-7-12 0,0 0-4 0,-12 24-11 15,6-17-17-15,-2 6-5 0,-2-1-16 0,0 5-7 16,-4-7-5-16,-2 8-29 0,-4-4-25 16,1 4-27-16,1-5-33 0,-4 4-35 0,-1-3-36 0,2-3-38 15,-1 2-40-15,7-4-42 0,-6 4-195 0,3-6-456 16,5-3 203-16</inkml:trace>
          <inkml:trace contextRef="#ctx0" brushRef="#br0" timeOffset="80661.39">-39 6302 156 0,'0'0'204'0,"0"0"-15"16,0 0-15-16,-6-19-13 0,6 19-3 0,0 0-11 15,0 0-7-15,0 0-11 0,13-15-7 0,-13 15-6 16,0 0-6-16,6-7-6 0,-6 7-6 0,0 0-5 0,0 0-5 16,0 0-8-16,0 0-11 0,0 0-8 0,0 0-11 15,0 0 2-15,6-7-7 0,-6 7-10 16,0 0 4-16,0 0-1 0,0 0 7 0,0 0-2 0,0 0 2 16,0 35-4-16,0-35-4 0,-6 18 0 15,6-9 2-15,0 8-5 0,-3-4 2 0,0 3-5 0,1-2 1 16,-2 3-4-16,1-3-1 0,2 1-1 0,1 2 4 15,-5-4-5-15,4 3-4 0,-2-3 3 0,1 1-3 16,-1-1-1-16,-1 2-1 0,4-1-2 0,-2-3-3 16,2-11 0-16,-3 16 0 0,2-6-2 0,1-10-1 15,-3 13 0-15,3-13-5 0,-3 15 3 0,3-15 2 16,-3 8-3-16,3-8-4 0,0 0 3 0,0 0 1 16,0 0-6-16,0 12 6 0,0-12 2 0,0 0-4 15,0 0 3-15,0 0-2 0,0 0-3 0,0 0 1 16,0 0-6-16,27-30 2 0,-18 17-7 0,4-6-7 15,-1-2 0-15,1 1-8 0,2 0-3 0,3-2 0 0,0 1-4 16,-3-1 5-16,4 2-5 0,-4-1 6 0,0 3 1 16,2 0-2-16,-4 5 5 0,3-8 1 15,-7 11 3-15,0-3 4 0,-3 2-1 0,3 0-2 0,-1 4 4 16,1-3 4-16,-6 6-2 0,4-3-1 0,-7 7 1 16,10-9 4-16,-10 9-4 0,8-9 0 0,-8 9 1 15,7-5 2-15,-7 5-3 0,8-5-2 0,-8 5 1 16,0 0-1-16,0 0 4 0,0 0 4 0,0 0 7 15,16 14 7-15,-14-8 3 0,-2-6 3 0,3 18-2 16,-3-10 3-16,0-8-3 0,3 24 3 0,-3-9 2 16,0 0 0-16,0 3-3 0,-3-3 5 0,1-1 4 15,1 4-2-15,1-3 0 0,-2 1-2 0,-1 1 1 16,2 0-2-16,1-1 2 0,0-3-7 0,-5 0 2 16,2 0 0-16,3-2-8 0,0-11 5 0,-1 20-2 15,-2-10-5-15,3-10 4 0,0 16-3 0,0-16 1 16,-2 16 2-16,2-16-13 0,-1 12-9 0,1-12-18 0,-3 13-18 15,3-13-26-15,0 0-22 0,0 15-28 0,0-15-22 16,-3 9-27-16,3-9-21 0,0 0-39 0,0 0-197 16,0 0-460-16,0 0 203 0</inkml:trace>
          <inkml:trace contextRef="#ctx0" brushRef="#br0" timeOffset="80940.32">475 6463 135 0,'7'-4'247'0,"-7"4"-6"16,9-6-12-16,-9 6-15 0,14-4-17 0,-14 4-10 15,16-5-14-15,-7 2-10 0,5-1-9 0,-2 2-11 16,-12 2-7-16,20-4-9 0,-6 2-9 0,-2 1-8 0,1 1-12 16,-13 0-1-16,26-2-11 0,-17 2-3 0,-9 0-14 15,23 0-7-15,-14 0-4 0,3 2-4 16,-12-2-6-16,17-2 0 0,-17 2-7 0,18 2-6 0,-9-2-2 15,-9 0-4-15,13 0-5 0,-13 0 1 0,18-2-9 16,-18 2-11-16,0 0-17 0,13 2-19 16,-13-2-23-16,0 0-20 0,12 1-25 0,-12-1-20 0,0 0-22 15,0 0-24-15,0 0-35 0,0 0-232 0,0 0-468 16,0 0 207-16</inkml:trace>
          <inkml:trace contextRef="#ctx0" brushRef="#br0" timeOffset="81177.36">526 6629 125 0,'0'0'221'0,"12"12"-8"0,-12-12-5 0,16 0-10 16,-16 0-8-16,21-3-2 0,-5 2-8 0,4 0-11 15,-2 1-9-15,-3-2-14 0,2 1-12 0,0-3-15 16,1-2-10-16,-3 3-11 0,3 3-11 0,-4-4-8 0,3 1-8 15,-2 0-15-15,-2 2-19 0,-1-2-23 0,-12 3-23 16,17-3-22-16,-17 3-25 0,16-1-18 16,-16 1-30-16,13 0-7 0,-13 0-35 0,14-6-41 0,-14 6-161 15,7-7-376-15,1 3 167 0</inkml:trace>
        </inkml:traceGroup>
        <inkml:traceGroup>
          <inkml:annotationXML>
            <emma:emma xmlns:emma="http://www.w3.org/2003/04/emma" version="1.0">
              <emma:interpretation id="{ECAB5AE3-8AAA-4C75-92A0-A6415614D8AB}" emma:medium="tactile" emma:mode="ink">
                <msink:context xmlns:msink="http://schemas.microsoft.com/ink/2010/main" type="inkWord" rotatedBoundingBox="4754,7856 6430,7807 6446,8379 4770,8428"/>
              </emma:interpretation>
            </emma:emma>
          </inkml:annotationXML>
          <inkml:trace contextRef="#ctx0" brushRef="#br0" timeOffset="82637.86">3012 6110 89 0,'0'0'242'0,"0"0"-17"0,0 0-18 15,0 0-8-15,0 0-9 0,0 0-6 0,0 0-8 16,10 24 1-16,-10-13-9 0,0-2-5 0,3 7-4 15,-3-1-4-15,3 1-2 0,-3 2-13 0,2-1-9 16,-1-1-6-16,-1 6-8 0,0-4-13 0,5 0-4 16,-5 5-4-16,0-5-10 0,1-1-3 0,1 1-9 15,-2-4-9-15,4 4-5 0,-2-2-6 0,-1-1-3 16,-2-3-8-16,2 0-8 0,2 2-3 0,-3-2 4 16,2-3-5-16,-2-9-10 0,3 18-17 0,0-11-20 15,-3-7-17-15,0 14-26 0,0-14-14 0,0 0-22 16,3 13-26-16,-3-13-14 0,4 7-14 0,-4-7-19 15,0 0-30-15,0 0-35 0,21-7-217 0,-21 7-486 0,21-17 215 16</inkml:trace>
          <inkml:trace contextRef="#ctx0" brushRef="#br0" timeOffset="82988.41">3473 6302 281 0,'0'0'276'0,"9"-6"-16"15,-9 6-20-15,0 0-21 0,0 0-26 0,0 0-18 16,0 0-17-16,0 0-12 0,0 0-10 0,-33 14-10 0,21-9-7 16,1 3-8-16,-2 2-1 0,-3-2-5 15,2 2-7-15,-1 4-9 0,-1 1-6 0,0-2 4 16,-2 4-4-16,1-3-7 0,-2 4 4 0,1-1-1 0,2 0-2 16,-1-5-8-16,2 6-6 0,2-5-2 0,-2 6 8 15,3-3-13-15,3-6-10 0,-1 1 1 16,1 3-8-16,0-1-2 0,3-5-3 0,3 0 1 15,3-8-12-15,-5 19 0 0,4-12 10 0,1-7-6 0,0 14-2 16,0-14-16-16,7 11 13 0,-7-11-2 16,18 6 7-16,-3-3-4 0,-2-3-7 0,5 0-4 15,2-3 3-15,4 1-6 0,-5 2-8 0,3 0-16 0,-5-5-15 16,4 2-17-16,-3 0-19 0,1-1-14 0,-3-2-22 16,4 1-22-16,-1 0-21 0,-6 0-23 0,4-1-15 15,-1-2-16-15,-2 1-21 0,2-3-31 0,-1 2-186 16,-3-3-472-16,3 2 209 0</inkml:trace>
          <inkml:trace contextRef="#ctx0" brushRef="#br0" timeOffset="83279.23">3807 6365 31 0,'0'0'275'0,"0"0"-13"16,1-10-14-16,-1 10-8 0,0 0-10 0,0 0-15 15,0 0-15-15,-13-11-15 0,13 11-13 0,0 0-13 16,0 0-12-16,-21 0-4 0,21 0-2 0,-13 7-14 15,4-2-2-15,-5 3-4 0,4-1-9 0,1 4 0 16,-2 0-15-16,-1-2-5 0,5 3-8 0,0 0-4 16,-1 1-7-16,4-6-10 0,-1 4-2 0,-1 2-7 15,2-6-2-15,-1 8 0 0,2-6-7 0,3-9 3 16,-4 18-15-16,7-7-4 0,1-3-11 0,-4-8-18 16,3 16-10-16,-1-9-13 0,-2-7-21 0,12 14-18 15,-5-9-20-15,2 0-18 0,1-3-19 0,2 0-24 16,-1 1-20-16,2-3-16 0,5 0-6 0,2-1-18 15,-7-1-17-15,6-2-22 0,-5-2-151 0,1 1-424 16,1-2 189-16</inkml:trace>
          <inkml:trace contextRef="#ctx0" brushRef="#br0" timeOffset="83728.36">3965 6495 131 0,'0'0'192'0,"9"-8"8"0,-9 8 3 16,7-10 1-16,-7 10 2 0,6-6 5 16,-6 6-6-16,0 0 0 0,6-8-17 0,-6 8-13 15,0 0-16-15,0 0-16 0,0 0-11 0,0 0-14 0,0 0-13 16,0 0-13-16,11-4-5 0,-11 4-11 0,0 0-6 15,0 0-5-15,9 14 0 0,-9-14-6 0,1 10-4 16,-1-10 1-16,0 0-6 0,-1 22-5 0,5-15-1 16,-4-7-5-16,0 13-2 0,0-13-9 0,2 13 3 15,-2-13-3-15,1 16-3 0,-1-16-4 0,3 9 1 16,-3-9-4-16,0 0-2 0,0 16-2 0,0-16 1 16,0 0-1-16,0 0 2 0,3 8-9 0,-3-8-2 15,0 0-4-15,0 0-6 0,0 0 7 0,0 0-13 16,24-13-1-16,-17 6-11 0,4-4-1 0,-1 4-7 0,2-5-1 15,-1 0-1-15,2-1 3 0,0 0-3 16,2-2 3-16,-1 4 4 0,-1 1 3 0,2-3-2 16,-1 5 6-16,-6-3 6 0,4 2 8 0,0 4 4 0,-6 1 11 15,-6 4-2-15,14-11 8 0,-14 11-2 0,9-9 7 16,-9 9-4-16,7-4-8 0,-7 4 6 16,0 0 3-16,14 0 4 0,-14 0 0 0,0 0 3 0,11 8-1 15,-11-8 2-15,8 7-2 0,-8-7 0 0,6 13-3 16,0-8 2-16,-6-5 0 0,1 19-3 0,4-11-1 15,-1 0 3-15,-1 3-2 0,-3-11-3 0,3 19-3 16,0-11 1-16,-1 2 4 0,-2-10-4 0,6 13-10 16,-6-5-3-16,0-8-13 0,3 12-19 0,-3-12-11 15,0 12-17-15,0-12-14 0,0 0-14 0,0 13-11 16,0-13-12-16,0 0-16 0,0 0-21 0,0 0-25 16,0 0-17-16,0 0-6 0,0 0-9 0,0 0-34 15,0 0-141-15,0 0-409 0,3-51 181 0</inkml:trace>
          <inkml:trace contextRef="#ctx0" brushRef="#br0" timeOffset="83971.05">4578 6203 220 0,'6'-5'251'0,"-6"5"-9"0,6-11-5 0,-6 11-18 16,7-7-21-16,-7 7-20 0,0 0-16 0,12-4-17 16,-12 4-10-16,0 0-9 0,0 0-12 0,20 9-2 15,-17-6-6-15,4 10-1 0,-1-7 5 0,0 6-2 16,1-1-7-16,-1 6-13 0,0-4 4 0,2 3-8 15,-2 3-6-15,-2 2-5 0,-2-3-7 0,-1-1-6 16,5 1-3-16,-6 6-6 0,-3 0 1 0,0-6-10 16,0-1 1-16,-1 1-10 0,-2-1-10 0,-2-2-21 15,-4 6-15-15,2-8-20 0,1-1-22 0,-1 1-19 16,-2-2-25-16,4-3-20 0,2 1-23 0,-3-2-23 16,5 0-15-16,4-7-23 0,-6 7-43 0,6-7-152 15,0 0-430-15,0 0 190 0</inkml:trace>
        </inkml:traceGroup>
        <inkml:traceGroup>
          <inkml:annotationXML>
            <emma:emma xmlns:emma="http://www.w3.org/2003/04/emma" version="1.0">
              <emma:interpretation id="{4E560AFC-132E-4BC0-B370-57C820D62DB1}" emma:medium="tactile" emma:mode="ink">
                <msink:context xmlns:msink="http://schemas.microsoft.com/ink/2010/main" type="inkWord" rotatedBoundingBox="6934,7839 10347,7739 10362,8237 6948,8336"/>
              </emma:interpretation>
            </emma:emma>
          </inkml:annotationXML>
          <inkml:trace contextRef="#ctx0" brushRef="#br0" timeOffset="84600.31">5212 6560 93 0,'0'0'232'0,"-6"3"-17"0,6-3-4 0,0 0-4 16,0 0-6-16,0 0-6 0,0 0-6 0,13 16-12 15,-13-16-5-15,14 2-3 0,0 2-10 16,3-4-9-16,-1 0-9 0,4 0-12 0,-1 0-7 0,0 0-12 16,7 0-10-16,-5 0-15 0,4 0-6 0,-6-4-11 15,1 2-3-15,-1 2-10 0,1-1-6 16,-4-2-22-16,-3 3-20 0,-1 0-27 0,-12 0-34 0,21 0-28 16,-21 0-34-16,15 0-34 0,-15 0-28 0,14 0-45 15,-14 0-208-15,0 0-467 0,0 0 207 0</inkml:trace>
          <inkml:trace contextRef="#ctx0" brushRef="#br0" timeOffset="84382.35">5222 6383 318 0,'0'0'316'0,"0"0"-19"0,-13 0-26 0,13 0-31 16,0 0-11-16,0 0-25 0,0 0-18 0,0 0-15 15,0 0-14-15,0 0-8 0,0 0-9 0,0 0-6 0,0 0-10 16,0 0-1-16,41 3-9 0,-24-3-12 0,-1 0 4 15,1 0-7-15,-1 0-5 0,0 0-8 16,1 0 4-16,2-3-11 0,1 6 0 0,-4-3-11 0,0 0 2 16,2 0-10-16,0 0 6 0,-3-4-11 0,2 5-6 15,-1-2-5-15,-3 1-1 0,4-5-5 0,-5 5-3 16,-12 0-3-16,19 0 0 0,-5 3-6 0,-14-3 0 16,13-3-15-16,-13 3-19 0,13 3-20 0,-13-3-20 15,12 0-24-15,-12 0-19 0,0 0-20 0,0 0-20 16,0 0-37-16,0 0-33 0,0 0-38 0,0 0-27 15,-25 22-268-15,9-17-578 0,2 1 256 0</inkml:trace>
          <inkml:trace contextRef="#ctx0" brushRef="#br0" timeOffset="93583.07">5951 6382 130 0,'0'0'121'0,"0"0"-9"0,0 0-12 0,0 0-10 0,0 0-5 15,0 0-4-15,0 0-4 0,0 0-9 0,0 0-3 16,0 0-3-16,0 0-3 0,0 0-3 0,0 0-7 15,0 0-7-15,0 0 1 0,0 0-2 0,0 0-5 0,0 0 4 16,0 0-8-16,0 0 6 0,0 0-4 16,0 0 11-16,0 0-7 0,0 0 2 0,0 0 6 15,0 0-1-15,0 0-2 0,0 0 1 0,0 0 1 16,0 0-4-16,0 0-1 0,0 0-1 0,0 0-1 16,0 0-3-16,0 0-3 0,0 0-3 0,0 0-4 15,0 0 0-15,0 0-3 0,0 0 1 0,0 0 6 0,0 0-3 16,0 0 4-16,0 0-2 0,0 0 0 0,36 1-5 15,-36-1 4-15,17 3 2 0,-17-3-5 0,16 1 3 16,-7 0-1-16,1 0-2 0,-10-1-1 0,23 4 5 16,-14-4-2-16,4 2-4 0,-2 0 3 0,3-2-5 15,0 0 5-15,-14 0-4 0,27 0 3 0,-8 2-5 16,-7-2-4-16,4 0-4 0,1 0 5 0,-4 0-5 16,-1 0 4-16,-12 0-5 0,20-2 2 0,-20 2-1 15,16-2-4-15,-16 2 0 0,13-2 2 0,-13 2-5 16,14 0 4-16,-14 0-6 0,0 0-1 0,0 0 4 15,0 0-3-15,16-4-1 0,-16 4 3 0,0 0-8 16,0 0 2-16,0 0-9 0,0 0-2 0,0 0-5 16,0 0-1-16,0 0-6 0,0 0-11 0,0 0-10 0,0 0-12 15,0 0-11-15,6 8-13 0,-6-8-2 0,0 0-20 16,0 0-14-16,0 0-7 0,0 0-30 0,0 0-161 16,0 0-341-16,0 0 150 0</inkml:trace>
          <inkml:trace contextRef="#ctx0" brushRef="#br0" timeOffset="94162.09">6518 6271 46 0,'0'0'202'0,"0"0"-19"0,0 0-15 15,0 0-21-15,0 0-3 0,0 0-13 16,0 0-9-16,0 0-1 0,8 14-1 0,-8-14-3 16,3 14-6-16,-3-14-8 0,6 14-4 0,-6-7-1 0,0-7 0 15,3 13-5-15,-1-2-10 0,3 0 3 0,-2-4-10 16,0 2 0-16,3 0-9 0,-2-1-2 0,2 1-7 16,-3-2 2-16,3 3-7 0,-1-3 1 0,1 0-6 15,-6-7 0-15,13 13-4 0,-7-9-2 0,3 1-3 16,-9-5 1-16,10 9-5 0,-1-7 1 0,-9-2-1 15,14 5-5-15,-4-3-4 0,-10-2 0 0,17 0-1 16,-8 2-5-16,-9-2-5 0,19-4 5 0,-9 4-4 16,-10 0-3-16,23-9-2 0,-14 4-2 0,1 2 2 15,2-2-3-15,2-4 0 0,-4 2 0 0,-1 0-4 16,-2 0 0-16,5-4 1 0,-4 5-1 0,1-4-5 16,1-1 0-16,-4 4-4 0,0-4 2 0,-1 4-2 0,-2-3-4 15,0 2 1-15,-3 8 3 0,3-18 0 0,0 5 3 16,0 3-4-16,-3 10 0 0,-3-16 1 0,3 16 2 15,-6-15-1-15,3 8-1 0,3 7 2 16,-8-14 2-16,2 6-3 0,0 2-4 0,6 6 1 0,-19-14 9 16,11 9-5-16,-1-1-3 0,-1 1 2 0,1 3 4 15,9 2-3-15,-30-7 2 0,14 4-4 0,4 2 3 16,-5 1-2-16,1 0 1 0,3 0 5 0,-1 1-5 16,-1 0 0-16,2 2 6 0,-1-1-8 0,3 3 5 15,-3-2 0-15,1 0-5 0,4 1 3 0,9-4 1 16,-20 6-8-16,13 1-5 0,-2-3-11 0,9-4-12 15,-8 10-11-15,3-2-11 0,5-8-16 0,-9 13-16 16,9-13-22-16,0 14-11 0,0-5-26 0,0-9-29 0,3 9-213 16,-3-9-423-16,14 11 187 0</inkml:trace>
          <inkml:trace contextRef="#ctx0" brushRef="#br0" timeOffset="94619.62">7118 6393 142 0,'0'0'185'15,"0"10"-14"-15,0-10-14 0,0 10-8 0,0-10-9 16,0 0-4-16,3 11-6 0,-3-11-4 0,0 0-3 15,4 11-3-15,-4-11-3 0,0 0-1 0,6 6-3 16,-6-6 5-16,0 0-3 0,0 0 1 0,0 0-4 16,0 0-1-16,0 0-4 0,0 0-8 0,0 0-2 0,0 0 2 15,0 0-5-15,0 0-8 0,19-17-8 16,-19 17-6-16,0 0-1 0,3-11-3 0,-3 11-4 16,0 0-9-16,0 0-2 0,0 0-7 0,-9-20-4 0,9 20-5 15,0 0-4-15,-7-13-6 0,7 13-5 0,-9-5 4 16,9 5-10-16,0 0-7 0,-10-4-8 0,10 4-11 15,0 0-15-15,0 0-18 0,-15-2-20 0,15 2-20 16,0 0-26-16,0 0-18 0,-17 6-22 0,17-6-26 16,0 0-29-16,0 0-20 0,0 0-208 0,0 0-467 15,0 0 208-15</inkml:trace>
          <inkml:trace contextRef="#ctx0" brushRef="#br0" timeOffset="95329.41">7435 6154 74 0,'0'0'183'0,"0"0"-9"16,0 0-14-16,6-15-14 0,-6 15-10 0,5-11-15 16,-5 11-11-16,13-11-6 0,-4 4-9 0,-1 3-5 15,1-3-7-15,1 1-9 0,-1 0-1 0,-3 1-7 16,10-2-3-16,-4 1 0 0,2-1-3 0,-1 3-2 16,0-3 1-16,2 1 0 0,0 3 0 0,-9-1 1 15,8 1-4-15,-5 2-2 0,-9 1 0 0,19-4-1 16,-19 4-3-16,19-4-6 0,-19 4-4 0,12-3-3 15,-12 3-3-15,14-3-5 0,-14 3 2 0,0 0-5 16,13 4 0-16,-13-4-4 0,9 9 1 0,-9-9 0 16,5 12 2-16,-2-7-1 0,-3-5 2 0,3 16 1 15,-3-6 2-15,0-10-7 0,-3 21 6 0,0-12-3 16,1 6 4-16,-4-2-3 0,0 1-2 0,0-1-3 0,5 2 2 16,-8-1-5-16,3 1 1 0,1-1-2 0,-4-1-2 15,0 0-2-15,2 2 0 0,-5-3 0 0,2 0-3 16,-1 3-3-16,2-4 2 0,-4 1 0 0,1 0 1 15,1-1-3-15,3 1-2 0,-6 0 2 0,8-1-1 16,-4-3 0-16,1 3 0 0,-2-6-3 0,4 5 3 16,-2-5-3-16,3 0 2 0,6-5 1 0,-16 11-3 15,10-9 1-15,6-2-3 0,-8 7 3 0,8-7 3 16,0 0-3-16,-12 2 4 0,12-2-4 0,0 0 2 0,0 0-3 16,0 0 0-16,0 0-3 0,0 0 0 15,0 0-5-15,-13-9-1 0,13 9-2 0,0 0 1 16,0 0-1-16,0 0-2 0,13-20 1 0,-13 20 2 15,14-7-1-15,-8 1-1 0,-6 6 2 0,16-7 1 0,-7 5-1 16,-9 2 3-16,16-7-1 0,-10 5 2 16,-6 2-1-16,21-3 2 0,-12 2-4 0,-9 1 2 15,17 0-2-15,-6 4 2 0,-11-4 0 0,20 2 0 0,-13 3 0 16,2-3 3-16,2 2-1 0,-5 0 0 0,4 0 0 16,-1 0 1-16,-9-4 2 0,16 6-1 0,-4-4 2 15,-4 1 2-15,-8-3 3 0,19 6 8 0,-7-6-5 16,-4 1 2-16,-8-1 1 0,19 2 1 0,-10-2-3 15,-9 0 3-15,19 0-3 0,-11 0-2 0,-8 0 1 0,19-2-3 16,-19 2-3-16,20-1-1 0,-20 1-9 16,13-2-8-16,-13 2-14 0,15-4-15 0,-15 4-20 15,12-4-13-15,-12 4-22 0,0 0-22 0,12-4-16 0,-12 4-21 16,7-4-39-16,-7 4-207 0,6-10-436 16,-6 10 192-16</inkml:trace>
          <inkml:trace contextRef="#ctx0" brushRef="#br0" timeOffset="96237.04">8253 6090 64 0,'0'0'209'16,"-9"2"-8"-16,9-2-17 0,0 0-12 0,-11 5-11 0,11-5-11 15,0 0-8-15,-9 7-8 0,9-7-7 0,-7 10-13 16,7-10-4-16,-5 7-6 0,5-7-11 16,-6 7-4-16,6-7-6 0,0 0-7 0,-1 13-8 0,1-13 1 15,0 0-9-15,-5 13-4 0,5-13-4 0,0 0-1 16,0 16-2-16,0-16-1 0,0 0-4 0,8 10 0 16,-8-10-2-16,4 8-4 0,-4-8-2 0,8 6-3 15,-1-2-4-15,-7-4 4 0,17 7-4 0,-8-4 0 16,0 0-3-16,1-2-3 0,2 5 0 0,-5-3-1 0,7-2-5 15,-2 2 0-15,1-1-1 0,2 0-2 0,-2 1-1 16,-5-1-2-16,8 0 1 0,-5 2 0 16,-2-3-1-16,-9-1 3 0,22 4-5 0,-14-2 0 0,-8-2 4 15,19 3 2-15,-13-3-1 0,-6 0-1 0,15 2-3 16,-15-2 3-16,12 1 1 0,-12-1-5 16,12 5 2-16,-12-5-1 0,13 6-4 0,-13-6 1 0,6 4 4 15,-6-4-3-15,11 3 0 0,-11-3-2 0,0 0-1 16,5 8 2-16,-5-8-2 0,6 10 4 0,-6-10-3 15,8 10 9-15,-8-10-3 0,0 0 4 0,-5 15 8 16,5-15 7-16,-9 9-4 0,4-1 1 0,-3-1 1 16,1 1 1-16,-5 1-1 0,-2-2-3 0,2 0-4 15,-1 0-3-15,-4 3 2 0,4-3-1 0,-5-1-6 16,5-1-6-16,-7 2-11 0,4 0-21 0,-2-4-17 16,0 2-18-16,2 3-24 0,-1-5-33 0,2 2-33 15,1-2-32-15,2-3-47 0,3 1-68 0,-5-1-149 0,14 0-480 16,0 0 213-16</inkml:trace>
          <inkml:trace contextRef="#ctx0" brushRef="#br0" timeOffset="95723.22">8318 6033 205 0,'9'-7'201'0,"-9"7"-6"0,0 0-18 16,0 0-7-16,17-3-7 0,-17 3-10 0,13-3-6 16,-13 3-3-16,12-1-10 0,-12 1-6 0,16-5-4 15,-16 5-13-15,17 0 3 0,-7 0-9 0,-10 0-10 16,18-1-5-16,-18 1-5 0,16 1-6 0,-5-1-6 0,-11 0-6 15,19 0-6-15,-5 0-2 0,-14 0-5 0,19-3-8 16,-10 1-3-16,-9 2-9 0,19 0 1 0,-19 0-5 16,17 0-2-16,-17 0-3 0,16-3-7 0,-16 3-10 15,12-3-12-15,-12 3-13 0,11-1-16 0,-11 1-13 16,0 0-14-16,0 0-17 0,0 0-30 0,13 2-22 16,-13-2-22-16,0 0-30 0,0 0-50 0,0 0-131 15,0 0-390-15,0 0 173 0</inkml:trace>
        </inkml:traceGroup>
      </inkml:traceGroup>
    </inkml:traceGroup>
    <inkml:traceGroup>
      <inkml:annotationXML>
        <emma:emma xmlns:emma="http://www.w3.org/2003/04/emma" version="1.0">
          <emma:interpretation id="{BBE4834F-E146-42C8-AB86-66867268E2C1}" emma:medium="tactile" emma:mode="ink">
            <msink:context xmlns:msink="http://schemas.microsoft.com/ink/2010/main" type="paragraph" rotatedBoundingBox="1521,9085 9632,9103 9630,9804 1520,97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AC00DC-A859-4745-A687-260F66C28F24}" emma:medium="tactile" emma:mode="ink">
              <msink:context xmlns:msink="http://schemas.microsoft.com/ink/2010/main" type="line" rotatedBoundingBox="1521,9085 9632,9103 9630,9804 1520,9786"/>
            </emma:interpretation>
          </emma:emma>
        </inkml:annotationXML>
        <inkml:traceGroup>
          <inkml:annotationXML>
            <emma:emma xmlns:emma="http://www.w3.org/2003/04/emma" version="1.0">
              <emma:interpretation id="{B483DD6A-DD83-454D-BB8B-D66708870935}" emma:medium="tactile" emma:mode="ink">
                <msink:context xmlns:msink="http://schemas.microsoft.com/ink/2010/main" type="inkWord" rotatedBoundingBox="1521,9202 4151,9208 4150,9792 1520,9786"/>
              </emma:interpretation>
            </emma:emma>
          </inkml:annotationXML>
          <inkml:trace contextRef="#ctx0" brushRef="#br0" timeOffset="109971.99">-192 7493 120 0,'0'0'143'0,"0"0"-8"0,0 0-7 16,0 0 2-16,0 0-7 0,0 0-7 0,0 0-7 16,0 0-2-16,0 0-4 0,0 0-6 0,0 0-7 15,0 0-6-15,0 0-4 0,0 0-6 0,0 0-6 16,0 0-7-16,0 0-5 0,0 0-5 0,0 0-5 15,0 0-7-15,0 0-6 0,0 0 1 0,0 0-3 16,0 0 3-16,0 0 3 0,0 0-2 0,3 24 0 0,-3-24 1 16,-3 13-4-16,3-13 0 0,-3 18-3 15,0-10-4-15,3-8 3 0,-3 20 3 0,2-9-2 16,-2-4-1-16,3-7-2 0,-3 19-6 0,0-9 3 16,3-10-4-16,-1 16-3 0,-1-6 1 0,2-10-1 0,0 20-3 15,0-20-3-15,0 16 4 0,2-8-2 16,-2-8-7-16,-2 15 10 0,2-15-4 0,-1 12 0 15,1-12-4-15,-3 13 1 0,3-13 1 0,0 15-1 0,0-15-6 16,-2 10 7-16,2-10-1 0,0 0-7 0,0 0 4 16,-1 15 0-16,1-15 3 0,0 0-2 0,0 0-2 15,0 0-3-15,0 12 2 0,0-12 5 0,0 0-1 16,0 0-3-16,0 0 1 0,0 0 0 0,0 0-2 16,0 0 3-16,0 0 1 0,0 0-2 0,0 0-4 15,0 0 2-15,0 0-6 0,0 0-1 0,0 0-3 16,0 0-7-16,3-38 0 0,0 28-1 0,-3 10-1 15,8-21 1-15,-2 6 2 0,2 5 1 0,-1-3-2 16,-1 2 2-16,3-2 5 0,-3 1-11 0,3-1 10 0,-1 2 2 16,2 0-4-16,1 1 4 0,-3 0 0 15,3-3 3-15,1 2-3 0,-2 4-2 0,2-4 3 16,0 1 1-16,-4 3-1 0,1 0 2 0,1 2 0 0,-3-2 1 16,1 1 0-16,-8 6 2 0,13-10-2 0,-7 5 0 15,2-1-1-15,-8 6 3 0,10-8-3 0,-10 8 5 16,9-6 2-16,-9 6-4 0,6-6-3 0,-6 6 1 15,0 0 4-15,12-5 0 0,-12 5-2 0,0 0 1 16,0 0 1-16,15 0-1 0,-15 0 4 0,0 0 3 16,9 7 4-16,-9-7 2 0,6 13 3 0,0-5 1 15,-2 0 0-15,-2 2 7 0,-2-10 4 0,6 18-1 16,-2-5-1-16,-1 1 6 0,-3 0 2 0,0 0 3 16,5-1-2-16,-5 2 0 0,1-1-2 0,1 0 3 15,1 0-3-15,-3 0 1 0,0-3-4 0,0 4 0 16,-5 0-1-16,7-1 0 0,-2-3-7 0,0 1 3 15,0-12-3-15,0 20 0 0,-2-10-3 0,2-10-2 0,2 14-1 16,-2-14-2-16,-2 17-1 0,2-17 0 0,-1 11-1 16,1-11-4-16,0 13 5 0,0-13-9 15,0 0-2-15,0 16-14 0,0-16-14 0,0 0-18 0,0 13-18 16,0-13-19-16,0 0-14 0,6 9-20 0,-6-9-15 16,0 0-15-16,13 4-19 0,-13-4-42 0,16-6-196 15,1 1-433-15,-1-1 191 0</inkml:trace>
          <inkml:trace contextRef="#ctx0" brushRef="#br0" timeOffset="110327.28">463 7724 45 0,'0'0'229'0,"-7"-8"-6"0,7 8-17 16,0 0-15-16,0 0-18 0,0 0-16 15,0 0-15-15,0 0-13 0,0 0-13 0,-11-5-10 0,11 5-11 16,0 0-4-16,0 0-4 0,0 0 0 0,0 0-4 16,0 0 5-16,0 0 1 0,0 0 1 0,0 0 0 15,27 19 1-15,-18-17 0 0,1-1-8 0,-10-1-2 16,24 4-1-16,-9-3-5 0,0 1-10 0,3-2 5 16,0 2-9-16,-2-4-1 0,2 2-7 0,-3 0 1 15,-1 0-7-15,3 0-5 0,-2 2-7 0,0-2 2 16,2 0-1-16,-8 0-5 0,-9 0-5 0,19-2-4 15,-19 2-1-15,15-2 4 0,-15 2-6 0,13 0-6 16,-13 0 0-16,0 0-5 0,14-1-14 0,-14 1-14 0,0 0-17 16,0 0-11-16,0 0-10 0,9 5-25 15,-9-5-26-15,0 0-26 0,0 0-19 0,0 0-28 16,-23 19-14-16,23-19-38 0,-13 7-182 0,4-3-451 0,0-2 200 16</inkml:trace>
          <inkml:trace contextRef="#ctx0" brushRef="#br0" timeOffset="110580.35">563 7869 67 0,'0'0'220'0,"0"0"-12"0,0 0-16 16,0 0-10-16,0 0-13 0,0 0-14 0,0 0-8 16,0 0-9-16,0 0-3 0,0 0-7 0,0 0-10 15,0 0 1-15,34-7-5 0,-34 7-5 0,20-1-7 16,-10-1-5-16,-10 2-6 0,23 0-5 0,-15 0-8 15,9 0-5-15,-17 0-7 0,22-1-6 0,-5-3-7 16,-4 2-4-16,2 2-7 0,0-5-3 0,-2 4-7 0,4-4-10 16,-7 5-14-16,8-2-15 0,-6-1-17 15,4 2-21-15,-2-3-26 0,4 3-21 0,-5-2-25 16,5-3-29-16,-3 1-24 0,0 3-63 0,1-7-133 0,1 1-396 16,7 0 175-16</inkml:trace>
          <inkml:trace contextRef="#ctx0" brushRef="#br0" timeOffset="110935.14">1437 7563 76 0,'0'0'206'16,"13"-1"-3"-16,-13 1-7 0,14-4-13 0,-5 2-8 0,-9 2-9 16,18 0-7-16,-9-4-4 0,3 3 0 15,-1 0-8-15,3-1-6 0,1 2-5 0,3-3-4 16,-2 3-10-16,-2-2-9 0,3-2-8 0,-2 0-4 0,3 3-12 16,-1-5-3-16,1 3-8 0,-1-2-4 15,0 2-11-15,-1 0-5 0,1-2-9 0,-4-1-3 16,5 4-7-16,-2 0-6 0,1-1 0 0,-2 0-8 0,-3 2 0 15,1-3-13-15,-1-1-14 0,-2 1-14 0,-10 4-16 16,18-4-14-16,-18 4-23 0,12 0-14 0,-12 0-16 16,0 0-30-16,0 0-17 0,0 0-26 0,0 0-12 15,0 0-32-15,0 0-149 0,0 0-395 0,0 0 175 16</inkml:trace>
          <inkml:trace contextRef="#ctx0" brushRef="#br0" timeOffset="111381.76">1640 7559 11 0,'-9'6'192'0,"0"-2"-2"16,-2-1-12-16,3 2-9 0,-3 0-3 0,11-5-17 15,-19 7-14-15,11-2-8 0,1-1-8 0,7-4-12 16,-14 9-7-16,8-4-12 0,6-5-8 0,-9 8-5 0,9-8-8 16,-6 9-2-16,6-9-3 0,0 0-3 0,-3 10-7 15,3-10-1-15,0 0 3 0,0 0-3 16,9 14 3-16,-9-14-1 0,8 7 1 0,-8-7-3 15,13 6-2-15,-7-3 0 0,-6-3-2 0,17 2-9 16,-7 1-1-16,5-3-2 0,-3 3 3 0,3-3-5 0,-2 1-3 16,-1-1-1-16,3 2-2 0,-1 2 0 0,-2-3-2 15,-1 0-4-15,0-1 3 0,1 5-6 0,3-5-2 16,-3 2 1-16,0 1-1 0,-3-1-1 0,1 1-1 16,-10-3-3-16,21 5 2 0,-14-2-3 0,4 0-2 15,-2 1 2-15,-9-4 0 0,15 6-8 0,-6-2 5 16,-9-4-3-16,13 9 4 0,-10-6 0 0,-3-3 2 15,7 10-3-15,-2-4 3 0,-5-6 0 0,0 0 0 0,1 15 3 16,-1-15-2-16,-9 12 1 0,2-4 0 16,1 0-3-16,-6 0-1 0,-1 1 2 0,-5-2 0 15,4 0-4-15,-2 0 4 0,0-1-5 0,-1 1 2 16,-1-1-1-16,2 1 1 0,-2-2-2 0,3 2-1 16,2-2-6-16,-1 0-10 0,2 0-13 0,2 0-6 15,10-5-17-15,-14 4-15 0,14-4-17 0,-10 6-18 0,10-6-23 16,0 0-34-16,0 0-20 0,0 0-57 0,0 0-168 15,0 0-432-15,27-20 191 0</inkml:trace>
          <inkml:trace contextRef="#ctx0" brushRef="#br0" timeOffset="111650.13">2393 7789 49 0,'0'0'280'0,"0"0"-14"0,12-4-17 16,-12 4-25-16,0 0-19 0,0 0-22 0,0 0-18 16,0 0 0-16,0 0-3 0,4 11-2 0,-4-11-5 15,0 0-11-15,-3 14-6 0,3-14-12 0,-10 20-10 0,5-11-12 16,-3 0-5-16,2 1-12 0,-3 4-14 0,-3-3-2 16,1 2-4-16,-1-1-8 0,-6 5-6 15,5-3-4-15,0-2-11 0,-1 1-14 0,-1-1-18 0,2-3-16 16,1 3-20-16,0-1-21 0,1 0-31 0,3-4-25 15,0-2-20-15,2 1-28 0,6-6-25 0,-10 9-17 16,10-9-233-16,0 0-465 0,0 0 205 0</inkml:trace>
        </inkml:traceGroup>
        <inkml:traceGroup>
          <inkml:annotationXML>
            <emma:emma xmlns:emma="http://www.w3.org/2003/04/emma" version="1.0">
              <emma:interpretation id="{41C44C58-D56D-4EAD-906C-B8D2AEDC66C6}" emma:medium="tactile" emma:mode="ink">
                <msink:context xmlns:msink="http://schemas.microsoft.com/ink/2010/main" type="inkWord" rotatedBoundingBox="4724,9092 6384,9096 6383,9717 4722,9713"/>
              </emma:interpretation>
            </emma:emma>
          </inkml:annotationXML>
          <inkml:trace contextRef="#ctx0" brushRef="#br0" timeOffset="112048.15">2982 7359 29 0,'0'0'226'0,"5"-10"-14"0,-5 10-14 16,0 0-18-16,0 0-12 0,11-2-5 0,-11 2-9 15,0 0-2-15,0 0-4 0,6 20 0 0,-4-9-3 16,1 0-8-16,0 4-8 0,-3 2-4 0,3 1-6 16,-3 6 2-16,-3-8-12 0,6 8-2 0,-6-2-5 15,6-2-7-15,-3 1-5 0,0 2-5 0,-5 0-9 16,5-6 2-16,0 0-8 0,2 1-8 0,1-2-11 16,-3-1 6-16,1-1-12 0,-1-1-6 0,2 2-2 15,-2-2-1-15,1-2-3 0,-1 0 0 0,0-11 6 16,5 18-17-16,-4-11-2 0,2 1-9 0,-3-8-16 15,2 12-12-15,-2-12-20 0,4 10-14 0,-4-10-16 0,9 8-20 16,-9-8-20-16,12 4-28 0,-12-4-22 0,18 0-24 16,-2-5-18-16,-2-2-30 0,1 1-202 0,0-5-464 15,3 1 205-15</inkml:trace>
          <inkml:trace contextRef="#ctx0" brushRef="#br0" timeOffset="112373.78">3385 7635 61 0,'0'0'234'0,"0"0"-8"0,0 0-10 16,0 0-14-16,0-11-12 0,0 11-16 0,0 0-16 16,0 0-12-16,0 0-8 0,0 0-8 0,0 0-6 15,-30 7-3-15,16-3-4 0,1 3-4 0,1 0-3 0,-7-1-8 16,4 1 3-16,-3 2-8 0,-1 5-6 16,2-4-1-16,-7 4-3 0,8-4-4 0,-5 3-7 15,-1 2-7-15,7-4 4 0,0 0-8 0,1-1-4 16,-2 1-4-16,4-2 2 0,-1 2-12 0,2 0-7 15,4-4 1-15,1 1-6 0,0 2-1 0,0-4-11 16,0 1 13-16,6-7-7 0,-3 13 0 0,3-13-9 0,0 13 4 16,0-13 0-16,3 12-4 0,-3-12 1 0,7 11 2 15,2-10-6-15,-1 4 0 0,1-1-1 0,4 0-5 16,2-2 3-16,1-1-2 0,1-1-16 0,1 0-8 16,0 0-12-16,-2-1-24 0,3-1-17 0,-4 0-19 15,2-2-18-15,-2 2-27 0,0 0-26 0,1-2-27 16,0 0-25-16,-2-3-32 0,2 0-238 0,-1 0-515 15,3 0 228-15</inkml:trace>
          <inkml:trace contextRef="#ctx0" brushRef="#br0" timeOffset="112682.37">3725 7614 154 0,'0'0'282'0,"0"0"-3"15,0 0-15-15,0 0-14 0,0 0-20 0,0 0-14 16,0 0-22-16,0 0-11 0,0 0-12 0,0 0-10 16,0 0-10-16,0 0-11 0,0 0-5 0,0 0-11 15,-39 17-8-15,33-10-9 0,-4 4 4 0,1 0-4 16,1-1-8-16,1 4 0 0,-2-7-9 0,3 6-6 16,-3 0-6-16,1 0-5 0,2 0-11 0,0 2-4 15,2-4-7-15,1 2-7 0,0-3-1 0,-1 3-1 16,2-3-6-16,2-10-3 0,-3 16-6 0,3-6-5 15,0-10-21-15,5 13-19 0,-5-13-18 0,4 15-13 16,-4-15-18-16,9 7-18 0,-9-7-26 0,13 2-24 16,-5 3-24-16,-8-5-27 0,25 0-16 0,-7-5-29 15,0 0-24-15,1-2-210 0,7-3-502 0,-1-1 223 16</inkml:trace>
          <inkml:trace contextRef="#ctx0" brushRef="#br0" timeOffset="113186.29">4010 7700 214 0,'0'0'276'0,"0"0"-4"0,4-7-14 0,-4 7-7 16,0 0-19-16,0 0-27 0,0 0-19 0,0 0-17 16,0 0-19-16,0 0-17 0,0 0-10 0,0 0-16 15,0 0-8-15,0 0-6 0,0 0-6 0,5 23-6 16,-5-23-7-16,-5 16-2 0,5-16-9 0,-3 15-4 16,3-15-5-16,-1 17-5 0,-2-8-6 0,3-9-3 15,-3 17-7-15,0-10 1 0,3-7-3 0,-2 13-1 0,2-13-5 16,0 11-1-16,0-11-1 0,0 0 3 15,-4 14-9-15,4-14-7 0,0 0-7 0,0 0 6 16,0 0-7-16,0 0-6 0,0 0-7 0,0 0-12 0,15 4-10 16,-15-4-10-16,0 0-8 0,20-16-12 15,-14 9-11-15,6-4-10 0,-1-1-6 0,-2 0 6 16,4-1 1-16,-2 0 4 0,1 0 8 0,-3 1 9 0,2-2 5 16,1 2 11-16,-3-1 12 0,-1 0 13 0,-2 5 20 15,1 0 13-15,-1-1 19 0,0 0 11 0,-6 9 7 16,9-9 3-16,-4 3 4 0,-5 6-3 0,6-6 2 15,-6 6-5-15,5-9 1 0,-5 9-3 0,0 0-5 16,8-3-2-16,-8 3 3 0,0 0 1 0,0 0-4 16,0 0 1-16,19 7 3 0,-19-7 3 0,12 7 3 0,-12-7 2 15,8 10-5-15,-2-3 11 0,1 0-8 16,-4-1-2-16,5 3-3 0,-2-2 2 0,0 2-12 16,-1 2-1-16,1-4-1 0,2 3-3 0,-2-3 2 0,0 0-4 15,1 1-9-15,1-1 10 0,-2-1-8 0,-6-6-5 16,9 8-2-16,-5-1-4 0,-4-7-14 15,6 6-13-15,-6-6-18 0,0 0-9 0,9 9-8 0,-9-9-16 16,0 0-16-16,0 0-27 0,0 0-24 0,0 0-26 16,0 0-8-16,0 0-20 0,0 0-14 15,0 0-17-15,0 0-35 0,-3-40-160 0,6 26-447 0,3 1 199 16</inkml:trace>
          <inkml:trace contextRef="#ctx0" brushRef="#br0" timeOffset="113416.31">4576 7468 45 0,'0'0'214'0,"8"-6"2"0,-8 6-11 16,0 0-13-16,9-8-15 0,-9 8-13 0,0 0-8 0,0 0-2 16,0 0-8-16,18 10-5 0,-14-4-1 0,1 2-8 15,-2 6 0-15,3 0-1 0,-5 1-6 16,4-1-4-16,-4 2-4 0,2 2 2 0,0 0-11 16,-3 0-3-16,0 6-9 0,0-4-10 0,0 2 1 15,-3-2-16-15,-1 1-3 0,-1-3-5 0,1-1-7 16,-2 4-6-16,-5 0-10 0,-1 0-3 0,-1-1-13 0,-7-3-20 15,7 1-21-15,-9-3-24 0,2 1-33 0,-4-1-28 16,9-2-39-16,2-2-34 0,-2-3-42 0,3 0-55 16,0 1-176-16,6-4-484 0,0 1 214 0</inkml:trace>
        </inkml:traceGroup>
        <inkml:traceGroup>
          <inkml:annotationXML>
            <emma:emma xmlns:emma="http://www.w3.org/2003/04/emma" version="1.0">
              <emma:interpretation id="{3D135CBF-02D5-4EBB-9BA3-18EB61FA7444}" emma:medium="tactile" emma:mode="ink">
                <msink:context xmlns:msink="http://schemas.microsoft.com/ink/2010/main" type="inkWord" rotatedBoundingBox="6937,9109 9632,9116 9630,9700 6936,9694"/>
              </emma:interpretation>
            </emma:emma>
          </inkml:annotationXML>
          <inkml:trace contextRef="#ctx0" brushRef="#br0" timeOffset="114021.97">5209 7779 179 0,'-14'0'242'0,"14"0"-9"16,0 0-6-16,0 0-13 0,0 0-9 0,0 0-15 0,0 0-15 15,0 0-12-15,0 0-15 0,0 0-10 16,0 0-11-16,0 0-13 0,0 0-9 0,0 0-6 0,0 0-4 16,0 0-5-16,0 0-1 0,0 0-3 0,0 0-2 15,46 0-8-15,-29-4-5 0,-1 8-7 0,4-4 0 16,-1-4-5-16,6 8-6 0,-5-4-3 0,-1-4-4 15,1 4 0-15,0 0-7 0,3-1-6 0,-4 1-2 16,1 1 0-16,-1-2-2 0,-4 1-10 0,3 0 1 16,0 0-2-16,-2-1 1 0,1 1-9 0,-1 0 6 15,-7 0-3-15,4-1-1 0,-13 1 3 0,20 0-3 16,-20 0-9-16,16 0-2 0,-16 0-3 0,14-3-8 16,-14 3-8-16,0 0-10 0,16 0-13 0,-16 0-14 15,0 0-24-15,0 0-30 0,0 0-21 0,0 0-24 0,0 0-21 16,0 0-22-16,0 0-12 0,0 0-36 0,0 0-156 15,0 0-433-15,0 0 192 0</inkml:trace>
          <inkml:trace contextRef="#ctx0" brushRef="#br0" timeOffset="114238.16">5239 7932 36 0,'0'0'206'0,"0"0"-8"15,0 0-9-15,22 11-15 0,-15-8-10 0,11-3-8 16,2 0-9-16,-4 3-14 0,3-3-4 0,11 0-13 16,-7 0-7-16,2-3-7 0,2 3-10 0,-2-3-11 15,2 2-2-15,1 1-11 0,-8-2-6 0,2 2-5 16,-3-1-7-16,-1 1-13 0,0 0-8 0,-1 0-18 16,-4 0-16-16,1 0-23 0,-14 0-19 0,19 1-24 0,-10-1-31 15,-9 0-29-15,16 0-41 0,-16 0-140 16,0 0-337-16,11 2 149 0</inkml:trace>
          <inkml:trace contextRef="#ctx0" brushRef="#br0" timeOffset="117837.86">6075 7846 129 0,'0'0'149'0,"0"0"-11"0,0 0-8 0,0 0-8 15,0 0-6-15,0 0 0 0,0 0-13 0,0 0 0 16,0 0-3-16,0 0-5 0,0 0 0 0,0 0 1 15,0 0-12-15,0 0-1 0,0 0 0 0,0 0-5 16,0 0-6-16,0 0-9 0,0 0-8 0,-7-25-2 16,7 25-8-16,0 0-2 0,0 0-7 0,0 0 0 15,0 0-1-15,13-4-7 0,-13 4 3 0,0 0-2 16,20 0-1-16,-20 0 4 0,16-1 3 0,-3 1-1 16,2 0-1-16,5 0 1 0,9-1-3 0,-9 1-1 15,5-5 5-15,-1 5-8 0,4-4-1 0,-2 3 1 0,-5 0-3 16,4 0-1-16,-6-2-3 0,7 2-1 0,-4-1-5 15,-5-2 0-15,2 3 2 0,-6-1-3 16,-2 2 0-16,-11 0-6 0,19-4 3 0,-10 3-3 0,-9 1-2 16,14-3-3-16,-14 3-4 0,0 0-14 0,13 0-10 15,-13 0-11-15,0 0-14 0,0 0-13 0,0 0-16 16,0 0-21-16,0 0-18 0,0 0-32 0,0 0-17 16,0 0-181-16,0 0-377 0,0 0 167 0</inkml:trace>
          <inkml:trace contextRef="#ctx0" brushRef="#br0" timeOffset="118430.41">6800 7686 81 0,'0'0'192'0,"0"0"-13"0,0 0-12 0,0 0-15 0,0 0-3 16,0 0-4-16,0 22-17 0,0-22-1 0,4 9-9 15,-4-9-5-15,3 13-9 0,-3-13 3 0,3 12-6 16,0-6-3-16,-3-6-3 0,6 14-7 0,0-7-5 16,-4-1-4-16,-2-6-6 0,12 15 2 0,-8-8-9 15,5 0-2-15,-3-1-4 0,-1 0-4 0,4-1-3 16,-2 1-2-16,-7-6-5 0,15 9-3 0,-8 0 1 15,2-6-5-15,2 1 3 0,-2-2-7 0,-9-2-2 16,22 4-5-16,-11-3-1 0,2-2-4 0,-13 1-1 16,25 0-4-16,-11 0 0 0,2-2-1 0,-4-2-1 15,4 4-2-15,-2-5 0 0,-2 3-3 0,-5-2 0 16,7-2-1-16,-2 1 2 0,-2-1-1 0,-1 3-7 16,-9 3 2-16,13-16-1 0,-10 10-3 0,6-1 0 0,-9 7 0 15,8-17-5-15,-2 8 1 0,-3 1-2 0,-3 8 1 16,4-16-3-16,-4 7 3 0,0 9-4 15,-3-17 1-15,3 17 0 0,-4-18 1 0,-2 11 1 0,3-4-1 16,3 11 2-16,-9-14 3 0,4 8 0 0,5 6-5 16,-9-14 2-16,2 7 3 0,7 7 0 0,-12-10 1 15,5 4 0-15,1 1-6 0,6 5 5 0,-14-7-3 16,5 3 1-16,9 4 4 0,-19-3-7 0,19 3 8 16,-19-3-4-16,5 3-1 0,1 3 1 0,1-3 3 15,-2 4-5-15,1-1 4 0,0-2-4 0,-2 1 1 16,1 7 2-16,-2-7 0 0,2 5-3 0,2 0 6 15,2-2-9-15,-2 5-6 0,-1-4-9 0,5 1-10 0,-4-3-14 16,5 3-21-16,1 0-8 0,6-7-20 0,-8 13-11 16,5-5-27-16,3-8-15 0,0 0-27 0,11 13-57 15,-11-13-126-15,13 7-386 0,-1-3 170 16</inkml:trace>
          <inkml:trace contextRef="#ctx0" brushRef="#br0" timeOffset="118862.12">7443 7748 115 0,'0'0'197'15,"0"0"-12"-15,6 10-12 0,-6-10-12 0,0 0-13 16,0 0-6-16,6 6-5 0,-6-6-6 0,0 0-6 15,0 0-1-15,0 0-3 0,0 0 5 0,4 9-5 16,-4-9 1-16,0 0-2 0,0 0 0 0,0 0 3 0,0 0 1 16,0 0-8-16,0 0-1 0,0 0-8 15,0 0-3-15,0 0-13 0,0 0-8 0,0 0-8 0,0 0-5 16,0 0-8-16,0 0-4 0,0 0-12 0,0 0 4 16,0 0-10-16,-34-14-4 0,34 14-4 15,-12-8 1-15,12 8-5 0,-9-3 4 0,9 3-9 0,0 0-3 16,-13-4-5-16,13 4 5 0,0 0-6 0,-8-4-3 15,8 4 2-15,0 0-11 0,0 0-17 0,0 0 1 16,-12-5-25-16,12 5-17 0,0 0-23 0,0 0-25 16,0 0-29-16,0 0-23 0,0 0-16 0,0 0-21 15,0 0-37-15,0 0-224 0,0 0-491 0,0 0 218 16</inkml:trace>
          <inkml:trace contextRef="#ctx0" brushRef="#br0" timeOffset="119271.44">7731 7614 40 0,'0'0'224'16,"6"-3"-15"-16,-6 3-14 0,0 0-12 0,7-11-11 15,-1 4-10-15,-6 7-10 0,7-10-7 0,-7 10-8 16,9-11-11-16,-1 2-6 0,-2 2-4 0,3-4-13 16,-3 5-8-16,1-3-10 0,-1-2-5 0,3 1-5 15,-4 0-8-15,4-4-4 0,-2 6-1 0,-1-1-2 16,0 2-3-16,0-7-2 0,-2 3-3 16,2 1-3-16,0 3-5 0,-3-3 5 0,-3 10 1 0,5-12 2 15,-5 12-3-15,3-9-2 0,-3 9-1 0,3-10-6 16,-3 10-2-16,0 0-5 0,0 0 1 0,4-8-10 15,-4 8 0-15,0 0-10 0,0 0 1 0,0 0-5 16,0 0 1-16,0 0 2 0,-13 32 3 0,8-15-1 0,1 0 1 16,-7 4-2-16,4 0 5 0,1-3-1 15,-1 5-1-15,1-1-1 0,3-5-1 0,0 7-2 16,-5-2 1-16,7-6 4 0,-1 2-4 0,-4-2-3 0,6-1 1 16,0 1-1-16,0-3 0 0,-3-2-2 15,3-11 4-15,0 23-3 0,0-13 1 0,3-2-4 0,-3-8-18 16,0 16-19-16,0-16-18 0,5 15-30 0,-5-15-28 15,0 15-34-15,0-15-41 0,0 9-54 0,0-9-257 16,0 0-532-16,-8 11 236 0</inkml:trace>
        </inkml:traceGroup>
      </inkml:traceGroup>
    </inkml:traceGroup>
    <inkml:traceGroup>
      <inkml:annotationXML>
        <emma:emma xmlns:emma="http://www.w3.org/2003/04/emma" version="1.0">
          <emma:interpretation id="{BE1AD978-A2EC-47A2-9DE5-FA0F78AC90C4}" emma:medium="tactile" emma:mode="ink">
            <msink:context xmlns:msink="http://schemas.microsoft.com/ink/2010/main" type="paragraph" rotatedBoundingBox="1388,10612 8631,10575 8635,11387 1392,114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72C0E9-83D7-4E33-AEEC-49EF288E9E50}" emma:medium="tactile" emma:mode="ink">
              <msink:context xmlns:msink="http://schemas.microsoft.com/ink/2010/main" type="line" rotatedBoundingBox="1388,10612 8631,10575 8635,11387 1392,11425"/>
            </emma:interpretation>
          </emma:emma>
        </inkml:annotationXML>
        <inkml:traceGroup>
          <inkml:annotationXML>
            <emma:emma xmlns:emma="http://www.w3.org/2003/04/emma" version="1.0">
              <emma:interpretation id="{729EABF7-E134-47CF-B4AE-64A625203FE0}" emma:medium="tactile" emma:mode="ink">
                <msink:context xmlns:msink="http://schemas.microsoft.com/ink/2010/main" type="inkWord" rotatedBoundingBox="1388,10612 4007,10598 4011,11411 1392,11425"/>
              </emma:interpretation>
            </emma:emma>
          </inkml:annotationXML>
          <inkml:trace contextRef="#ctx0" brushRef="#br0" timeOffset="121197.27">-351 9090 176 0,'0'0'212'0,"0"0"-18"0,0 0-15 16,0 0-10-16,0 0-15 0,0 0-8 0,0 0-19 0,0 0-7 16,0 0-8-16,0 0-13 0,0 0-11 0,0 0-4 15,0 0-2-15,0 0-5 0,0 0-4 0,0 0-1 16,0 0 3-16,0 0-1 0,13 25 0 0,-13-25-3 15,6 14-6-15,-4-4-5 0,-2-10-4 0,3 18-3 16,-2-7-3-16,-1-1-8 0,0-10-3 0,2 23 1 16,-2-10-4-16,3 1-2 0,-6 2-5 0,3-2-4 15,0-3-1-15,0-11-2 0,-6 18-5 0,3-5 0 16,3-2 2-16,-2-1-1 0,2-10-6 0,-6 16 0 16,3-7 1-16,3-9-4 0,0 13 3 0,0-13-1 15,0 0-5-15,-3 11 3 0,3-11 0 0,0 0-1 16,0 0-1-16,-4 13 5 0,4-13-5 0,0 0 3 15,0 0 3-15,0 0-6 0,0 0-1 0,0 0 0 0,0 0-5 16,0 0-4-16,0 0-11 0,0 0 1 16,12-35-9-16,-6 18-2 0,-3 3-6 0,7 1-2 15,-2-5-1-15,4-5-2 0,-1 4-1 0,-2 2-5 0,5-3 8 16,-5 4-1-16,7-4 4 0,-7 6 3 0,2 1 3 16,-1-2 4-16,0 5-1 0,-1-1 6 0,-1-3-3 15,1 3 2-15,-2 1 2 0,1 3 5 0,1 0-1 16,-3 0 1-16,-6 7 3 0,12-14-2 0,-8 9 1 15,-4 5 1-15,10-9 4 0,-4 3 4 0,-6 6-1 16,0 0-1-16,0 0 1 0,8-9-4 0,-8 9-1 0,0 0 3 16,0 0 2-16,0 0 9 0,0 0-1 15,0 0 4-15,13 16 4 0,-13-16 10 0,5 15-1 16,-1-7 5-16,-2 7 0 0,-1-6 2 0,1 6 1 16,1 0-5-16,0-2 4 0,0 5-1 0,0-5-1 15,1 1 0-15,-2 2-6 0,2-1 2 0,-4 0-4 16,-3-1 0-16,6-2-3 0,-3-3 0 0,0 6-3 0,2-2-3 15,-2 4 0-15,1-9 0 0,-1-8-1 0,0 17-1 16,0-7-6-16,0 0-6 0,0-10-16 0,0 17-13 16,0-17-24-16,2 14-18 0,-2-14-18 0,4 13-19 15,-4-13-13-15,8 8-24 0,-8-8-30 0,11 3-61 16,-11-3-140-16,21-3-406 0,-7-3 180 0</inkml:trace>
          <inkml:trace contextRef="#ctx0" brushRef="#br0" timeOffset="121555.83">342 9199 106 0,'0'0'234'0,"0"0"-17"0,9-3-20 16,-9 3-14-16,0 0-13 0,0 0-10 15,0 0-13-15,0 0-4 0,21 3-11 0,-21-3-1 16,11 3-8-16,-11-3 1 0,13 4-4 0,-13-4 0 0,16 3-4 15,-5-2-6-15,-2 2-3 0,-9-3-2 0,27 1-4 16,-15 3-8-16,1 0-3 0,2-3-14 0,1 1 4 16,1-4-9-16,-1 2-2 0,-1 0-4 0,0 2-6 15,-2 0-9-15,4-1-6 0,-7 1 0 0,-10-2-6 16,24 2-1-16,-12-1-8 0,-12-1 2 0,16 1-9 16,-5 3-2-16,-11-4 4 0,16-4-4 0,-16 4-2 15,17 0-4-15,-17 0-1 0,0 0-6 0,16 0-7 16,-16 0-7-16,0 0-19 0,10 4-12 0,-10-4-17 15,0 0-15-15,0 0-16 0,11 2-21 0,-11-2-4 0,0 0-5 16,0 0-7-16,0 0-17 0,0 0-11 16,0 0-2-16,0 0-10 0,-18 24-4 0,9-19-7 15,0 0-20-15,-3 1-137 0,0-3-356 0,-1 4 158 0</inkml:trace>
          <inkml:trace contextRef="#ctx0" brushRef="#br0" timeOffset="121815.16">424 9402 81 0,'-6'7'128'0,"6"-7"-9"0,-6 6 6 0,6-6-10 16,0 0-4-16,-6 9 0 0,6-9-5 0,0 0-2 16,0 0 2-16,0 0 2 0,0 0 3 0,0 0 2 15,15 15-3-15,-15-15 0 0,14 0 2 0,-14 0-7 16,24 0-3-16,-12-3-5 0,2 2-2 0,4-4-7 16,0 0-3-16,6 0-3 0,0 0-6 0,3 0-9 15,-5-3-6-15,-2 5-5 0,-1-2-9 0,0 2 0 16,1 2-9-16,-1-3-2 0,-4 1-13 0,1-1-6 15,-2 2-10-15,1 0-14 0,-15 2-13 0,19 0-14 16,-19 0-17-16,17 0 3 0,-17 0-9 0,16 2-10 16,-9 0-7-16,-7-2-11 0,12 4-8 0,-4 1-15 15,-8-5-10-15,13 2-19 0,-5 1-18 0,-8-3-153 0,18 6-333 16,-8-4 148-16</inkml:trace>
          <inkml:trace contextRef="#ctx0" brushRef="#br0" timeOffset="122427.3">1649 8879 208 0,'3'-12'217'0,"-3"12"-8"0,0 0-7 16,1-11-6-16,-1 11-14 0,0 0-11 0,0 0-13 16,0 0-10-16,0 0-15 0,0 0-12 0,0 0-8 0,0 0-6 15,0 0-10-15,0 0-5 0,-31 19-6 16,19-7 2-16,-6 4-2 0,3 4-3 0,0-1-7 0,-4 3 3 15,1 0-2-15,0 2-6 0,-4 6-5 0,7-6-4 16,-3 10-6-16,4-11-4 0,1 1-3 0,6 5-14 16,-1-5 3-16,2 0-1 0,-1-1-5 0,2 1-2 15,4-6 0-15,-2-1-6 0,6-1 1 0,-3-1-2 16,0-2-1-16,3 2 1 0,3-1-6 0,1-3 1 16,-1-4-1-16,2 2-1 0,1-1 6 0,-1-3-4 15,1 0 1-15,5-1-1 0,4 0-5 0,0-4-2 16,-2 3 4-16,3-3 0 0,1 0-6 0,-2-3 0 15,3-1-1-15,-5 2-1 0,3-2 2 0,1-1-5 0,-2-1-1 16,-3-1 2-16,2-1-5 0,-2 0-8 0,0-1 7 16,-3-2-5-16,-1 0-1 0,-4 5 0 15,1-5-1-15,-2 4 3 0,-3-3-9 0,-3 10 7 16,6-16 0-16,-6 16-6 0,-2-16 5 0,2 16-5 0,-6-15 2 16,0 6 1-16,6 9 0 0,-13-11 1 15,4 6-2-15,-2 0 5 0,1 1-5 0,-7 2 6 0,4-2-8 16,-2 4-2-16,-3 0-4 0,5 4-8 0,-1-2-2 15,4-1-15-15,-2 2-4 0,0 1-8 0,3 0-20 16,-1 2-14-16,2-1-25 0,8-5-3 0,-19 9-20 16,13-1-26-16,6-8-21 0,-8 9-39 0,2-3-163 15,6-6-418-15,0 0 184 0</inkml:trace>
          <inkml:trace contextRef="#ctx0" brushRef="#br0" timeOffset="122693.2">2212 9324 213 0,'11'4'240'0,"-11"-4"-17"16,12 8-20-16,-6-6-20 0,-6-2-5 0,12 14-9 15,-9-7-10-15,1 0-8 0,2 0-7 0,-6-7-8 16,2 18-10-16,-2-10-6 0,0 5-9 0,0-13-11 0,-6 24-9 15,-2-10-9-15,1-3-4 0,-4 3-7 0,2-1-8 16,-4 2-7-16,-2 2-6 0,-4-3-19 0,-1 4-22 16,1 0-22-16,-2-3-25 0,2 1-32 15,-1-3-26-15,1 4-16 0,1-10-40 0,5 4-32 0,-1-2-203 16,1-3-420-16,1-3 186 0</inkml:trace>
        </inkml:traceGroup>
        <inkml:traceGroup>
          <inkml:annotationXML>
            <emma:emma xmlns:emma="http://www.w3.org/2003/04/emma" version="1.0">
              <emma:interpretation id="{4FD620CC-2967-4072-9241-21CBDC6AD233}" emma:medium="tactile" emma:mode="ink">
                <msink:context xmlns:msink="http://schemas.microsoft.com/ink/2010/main" type="inkWord" rotatedBoundingBox="4625,10624 6609,10613 6612,11254 4629,11264"/>
              </emma:interpretation>
            </emma:emma>
          </inkml:annotationXML>
          <inkml:trace contextRef="#ctx0" brushRef="#br0" timeOffset="123140.33">2910 8878 40 0,'0'0'215'15,"0"0"-17"-15,0 0-2 0,0 0-7 0,0 0 0 16,0 0 0-16,-11 28-14 0,9-18-4 0,-2 4-9 0,2 0-4 15,1 4-6-15,-2-2-7 0,3 0-7 0,-2 7-3 16,2 0-7-16,0-6-5 0,0-1-11 0,0 2-10 16,2-1-4-16,-2 1-13 0,3 1-2 0,0-1-4 15,0 4-8-15,0-5-5 0,-2 1-4 0,3-4-7 16,-2 3-8-16,1-5-3 0,0 5-3 0,1-3-1 16,1-3-7-16,-4-2-13 0,-1-9-14 0,3 21-18 15,-3-14-17-15,0-7-17 0,6 17-22 0,-6-17-16 16,2 14-20-16,-2-14-16 0,4 7-16 0,-4-7-17 15,8 6-37-15,-8-6-30 0,0 0-212 0,0 0-466 16,31-18 207-16</inkml:trace>
          <inkml:trace contextRef="#ctx0" brushRef="#br0" timeOffset="123489.94">3280 9157 90 0,'0'0'232'0,"0"0"-11"0,0 0-19 16,0 0-21-16,0 0-9 0,0 0-12 0,0 0-13 0,0 0-14 16,0 0-4-16,0 0-2 0,-32 13-5 0,23-9-6 15,-8 3-2-15,2-2-5 0,-1 3-3 0,1 4-7 16,-3-4-4-16,-1 6-8 0,4-4-3 0,-5 3-8 16,1 1-4-16,7-3-7 0,-4 2-6 0,4-4-3 15,1 0-8-15,1 4-2 0,1-2-4 0,0-4 0 16,1 1-3-16,1 5-4 0,1-2-4 0,0 2-1 15,3-3-1-15,0-1 1 0,0 1-7 0,3-10-1 16,-1 18 6-16,1-18-8 0,0 14 0 0,3-4-2 16,-3-10 4-16,7 13-3 0,-1-8-1 0,0 2-5 15,1-1 4-15,4-1-1 0,-4 1-7 0,7 1 4 16,-1-5-5-16,1 2 3 0,2-3-15 0,0 1-10 16,4 2-16-16,-7-3-26 0,7-1-20 0,-4 0-26 0,2 0-33 15,-2-3-31-15,2 1-40 0,8-7-44 0,-10 3-194 16,9-5-481-16,-4 3 212 0</inkml:trace>
          <inkml:trace contextRef="#ctx0" brushRef="#br0" timeOffset="123822.4">3716 9152 190 0,'0'0'262'15,"-8"-8"-11"-15,8 8-13 0,0 0-17 0,-12-5-15 16,12 5-14-16,0 0-12 0,0 0-17 0,0 0-3 16,0 0-11-16,-22 6-7 0,22-6-10 0,-13 5-8 0,7 2-12 15,-2-1-7-15,8-6-15 0,-13 13 7 0,10-4-9 16,-6-2-3-16,6 2-15 0,-2-1 1 16,-2 5-7-16,2-2 1 0,4-3-8 0,1-8-5 0,-2 22-9 15,1-13-5-15,1-9 1 0,1 18-4 0,1-3-3 16,2-7 0-16,-1 3-5 0,3-4-2 0,-3 4-10 15,3-7-10-15,2 5-22 0,-4-2-8 0,4-2-13 16,2 1-19-16,-10-6-14 0,14 7-23 0,-8-1-13 16,-6-6-21-16,16 4-10 0,-9-3-6 0,5 1-16 15,-12-2-10-15,26-5-11 0,-16 3-9 0,-1-1-28 16,5-7-136-16,-1 4-382 0,0-2 169 0</inkml:trace>
          <inkml:trace contextRef="#ctx0" brushRef="#br0" timeOffset="124366.49">3932 9217 188 0,'0'0'186'0,"8"-7"-3"0,-8 7-6 0,5-7-7 16,-5 7-1-16,0 0-9 0,12-4-15 0,-12 4-9 16,0 0-9-16,0 0-7 0,11-1-6 0,-11 1-2 15,0 0-7-15,0 0-7 0,13 8-4 0,-7-1-6 16,-6-7-2-16,6 10-7 0,0-3-3 0,-1 1-3 16,-2 2-5-16,1-2-2 0,-1-1-9 0,-3-7-3 15,6 17-10-15,-3-8 4 0,0 2-9 0,-3-11-1 16,4 13-7-16,-2-5 0 0,-2-8-6 0,1 16-1 15,-1-16 0-15,3 11-5 0,-3-11-4 0,0 0-3 16,2 11-2-16,-2-11-1 0,0 0 0 0,0 9 0 16,0-9-2-16,0 0-9 0,0 0-10 0,0 0-6 15,0 0-6-15,0 0-2 0,0 0-9 0,27-24-11 16,-20 17-5-16,2-2-1 0,2-2-1 0,-2-2 3 16,0-1-1-16,4 0 1 0,-4 2 7 0,4 0 7 15,-2 0 1-15,-1 5 11 0,2 1 5 0,-4-4 6 16,1 0 11-16,-3 4 9 0,-1 1 6 0,3-3 8 0,-8 8 0 15,16-7 6-15,-13 2 4 0,-3 5 0 0,14-5 0 16,-14 5 1-16,9-3-2 0,-9 3 7 0,0 0-3 16,16-1-4-16,-16 1 5 0,0 0-7 0,14 4 3 15,-14-4 3-15,10 10-3 0,-7-6 0 0,-3-4-3 16,12 11 3-16,-11-5 3 0,4 2-5 0,-5-8 2 16,7 15-2-16,-1-8-7 0,-6-7 5 0,0 17-5 15,2-8-3-15,2-2-1 0,-4-7 3 0,2 21-2 16,-2-14-5-16,0-7-11 0,0 18-20 0,3-11-17 0,-3-7-18 15,-3 17-26-15,3-17-24 0,-5 17-30 16,4-9-28-16,1-8-23 0,0 13-27 0,0-13-224 16,0 15-468-16,0-15 208 0</inkml:trace>
          <inkml:trace contextRef="#ctx0" brushRef="#br0" timeOffset="124657.65">4703 8951 225 0,'0'0'210'0,"0"0"-18"16,0 0-14-16,14-7-12 0,-14 7-14 0,0 0-9 0,19 8-10 15,-19-8-10-15,12 8-7 0,-5-1-3 0,-1 1 2 16,2 0-2-16,4 3-3 0,-5 2-3 16,2 1-4-16,2 3 3 0,-6-3-3 0,4 4 2 15,-1-4-7-15,-1 3-5 0,-1 1-7 0,0 0-9 0,0-3 0 16,-4 1-2-16,4 1-8 0,-6-1-4 0,3 1-7 16,-3-5-5-16,3 3-3 0,-9 2-5 0,3-3-2 15,-2 0-5-15,-1 2-1 0,0-2-7 0,-1-3-3 16,1 2-16-16,-3-1-19 0,1-5-19 0,-2 3-25 15,1 1-21-15,3-4-28 0,-4 1-35 0,4 1-32 16,6-9-32-16,-9 7-63 0,9-7-165 0,-11 2-464 16,11-2 205-16</inkml:trace>
        </inkml:traceGroup>
        <inkml:traceGroup>
          <inkml:annotationXML>
            <emma:emma xmlns:emma="http://www.w3.org/2003/04/emma" version="1.0">
              <emma:interpretation id="{1FEF78D4-F2C4-4660-A6BB-44CFD1A560D3}" emma:medium="tactile" emma:mode="ink">
                <msink:context xmlns:msink="http://schemas.microsoft.com/ink/2010/main" type="inkWord" rotatedBoundingBox="7109,10800 8632,10792 8633,11119 7111,11126"/>
              </emma:interpretation>
            </emma:emma>
          </inkml:annotationXML>
          <inkml:trace contextRef="#ctx0" brushRef="#br0" timeOffset="125051.44">5368 9178 57 0,'0'0'241'15,"0"0"-14"-15,0 0-11 0,17 3-11 0,-17-3-14 16,9-3-8-16,-9 3-14 0,0 0-2 0,22 3-2 15,-15-1-7-15,-7-2-9 0,23 0-4 0,-13 2-5 16,5-1-8-16,2-1-3 0,-1 5-14 0,0-4 2 16,1-1-12-16,2 2-4 0,1-2-6 0,2 0 7 0,-3-2-17 15,1 2-5-15,5-4-16 0,-7 2-12 0,4 1 7 16,-2 1-6-16,-1 0-5 0,-4-2 3 16,1 0-16-16,-2 2 0 0,2 0 0 0,-2 0-11 0,-2 0 4 15,-12 0-6-15,19-3 4 0,-19 3-8 0,16 3-4 16,-16-3-3-16,0 0-3 0,14-3-10 0,-14 3-11 15,0 0-17-15,9 3-15 0,-9-3-15 0,0 0-13 16,0 0-18-16,0 0-23 0,0 0-29 0,0 0-25 16,-29 13-27-16,29-13-9 0,-25 8-26 0,12-3-219 15,-7-2-485-15,7 5 215 0</inkml:trace>
          <inkml:trace contextRef="#ctx0" brushRef="#br0" timeOffset="125360.62">5443 9363 199 0,'0'0'201'0,"0"12"-7"16,0-12-11-16,0 0-12 0,0 0-7 15,25 4-4-15,-14-4-10 0,-11 0-4 0,25 0-7 0,-9 0-8 16,4 1-8-16,5-2-7 0,-5-1-9 0,0 0-7 16,0 0-9-16,5 2 2 0,-5 0-11 0,-1 0-8 15,6-3-11-15,-8 1-5 0,2 1-4 0,-3 0-4 16,1-2-10-16,-4 2 0 0,2 1-5 0,-15 0-7 15,20-2-13-15,-20 2-18 0,16 0-24 0,-16 0-26 16,13 0-25-16,-13 0-31 0,0 0-24 0,11 3-31 0,-11-3-43 16,0 0-166-16,0 0-402 0,0 0 178 15</inkml:trace>
          <inkml:trace contextRef="#ctx0" brushRef="#br0" timeOffset="125874.23">6405 9171 56 0,'0'0'253'0,"0"0"-22"0,0 0-25 16,0 0-19-16,0 0-14 0,0 0-12 0,0 0-8 0,0 0-5 16,0 0-9-16,0 0-4 0,3 25-6 15,-3-25-4-15,0 13-11 0,3-4-9 0,-3-9-2 16,4 16-4-16,-1-6-6 0,0 0 0 0,0-1-9 0,3 3-6 16,-1 0-4-16,1-4-9 0,3 2-7 15,-5-2 4-15,9 0-5 0,-4 0 0 0,-3-2-9 0,5-3-5 16,2 7-5-16,-1-3 2 0,5-3-7 0,-4 0-4 15,2 0-2-15,3-3 2 0,-3 1-5 0,1 1-6 16,3-3-4-16,-2 0 3 0,5 0-3 16,2-5 5-16,-5 4-9 0,1-4 5 0,-1-2-8 0,1 1-3 15,-4-1 1-15,2-4 8 0,-5 4-14 0,1-4-3 16,-1-2-3-16,1 2 2 0,-5-4-1 0,0 0-4 16,-5-3 1-16,-1 5-1 0,3-1 0 0,-6-2 2 15,0 1 0-15,-3 2-1 0,-4-1 0 0,-2 1 4 16,3-2-4-16,-5 6 4 0,-1-6 2 0,2 6-3 15,-4-2 4-15,1 4-5 0,-2 1 1 0,2 1 4 16,-7-2-3-16,4 4 1 0,-4-1 1 0,4 1-2 16,-3 2-11-16,-1 2-11 0,1 2-16 0,-1-2-17 15,-5 5-22-15,1-1-24 0,-4 1-24 0,9-3-27 0,-7 3-25 16,2-2-67-16,-1 4-164 0,0-1-447 16,-2-1 198-16</inkml:trace>
        </inkml:traceGroup>
      </inkml:traceGroup>
    </inkml:traceGroup>
    <inkml:traceGroup>
      <inkml:annotationXML>
        <emma:emma xmlns:emma="http://www.w3.org/2003/04/emma" version="1.0">
          <emma:interpretation id="{0350C0C4-258D-4D51-B55D-E700482F18BF}" emma:medium="tactile" emma:mode="ink">
            <msink:context xmlns:msink="http://schemas.microsoft.com/ink/2010/main" type="paragraph" rotatedBoundingBox="1476,12118 9580,11983 9597,13011 1494,131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3FB2AF-B2E5-45C1-A6C5-7819A4E4C721}" emma:medium="tactile" emma:mode="ink">
              <msink:context xmlns:msink="http://schemas.microsoft.com/ink/2010/main" type="line" rotatedBoundingBox="1476,12118 9580,11983 9597,13011 1494,13146"/>
            </emma:interpretation>
          </emma:emma>
        </inkml:annotationXML>
        <inkml:traceGroup>
          <inkml:annotationXML>
            <emma:emma xmlns:emma="http://www.w3.org/2003/04/emma" version="1.0">
              <emma:interpretation id="{62515197-A722-4BF5-A98E-8A9E7E37A705}" emma:medium="tactile" emma:mode="ink">
                <msink:context xmlns:msink="http://schemas.microsoft.com/ink/2010/main" type="inkWord" rotatedBoundingBox="1482,12424 3883,12384 3894,13019 1492,13059"/>
              </emma:interpretation>
            </emma:emma>
          </inkml:annotationXML>
          <inkml:trace contextRef="#ctx0" brushRef="#br0" timeOffset="127304.33">-254 10777 56 0,'0'0'229'0,"0"0"-22"16,0 0-23-16,0 0-10 0,0 0-5 0,6 17-3 0,-6-17-9 15,0 18-11-15,0-9-12 0,0-9-5 16,-3 28-7-16,3-16-8 0,0 3-6 0,-2 1-4 16,2-3-9-16,0 5-7 0,0-4-3 0,0 0-6 15,0 0-8-15,0 1-3 0,0 0-4 0,0-4-9 0,2 2 0 16,-2-2-4-16,3 0-8 0,-3-11-1 16,0 14-6-16,0-14 0 0,0 15-7 0,0-15 0 15,-3 13-6-15,3-13 1 0,-2 9-2 0,2-9 0 0,0 0 1 16,0 0-6-16,0 0 4 0,5 12 5 0,-5-12 5 15,0 0-4-15,0 0 1 0,0 0-2 0,0 0-2 16,0 0-6-16,0 0-3 0,0 0-2 0,0 0-5 16,-5-43-10-16,5 27-6 0,5 2-2 0,-2 0-2 15,1-10 0-15,2 7-7 0,3-5 2 0,2-1 2 16,-4 6 3-16,2-3-1 0,-2 4 0 0,4-1 3 16,-4 2 4-16,2 1-5 0,3 1 5 0,-1-2-3 15,-2 5 5-15,-1-4-2 0,6 4 1 0,-5-1 1 16,-2 5 4-16,-1-1-1 0,2 0 5 0,-8 7-1 15,9-6-3-15,-3 1 0 0,-6 5 3 0,13-8-4 16,-13 8 1-16,12 0-2 0,-12 0 4 0,0 0 0 16,12 10 7-16,-12-10 6 0,9 11 3 0,-3-3-4 15,0 7 11-15,0-3 0 0,-3 2 7 0,3-1-5 0,-5 3 3 16,4 1-1-16,-1 0-1 0,-2 0-2 16,-1 1-5-16,1-4 3 0,1 2 0 0,-3 0-4 15,1 1 1-15,-2-3-2 0,2 1-2 0,-1-2 3 0,-1 1-9 16,-2-2 1-16,1 3 1 0,-1-5-1 15,3-10-3-15,-3 18-12 0,3-8-15 0,0-10-19 16,-1 18-18-16,-4-11-24 0,5-7-26 0,-3 15-21 0,3-15-23 16,-1 11-20-16,1-11-24 0,0 0-12 0,0 0-241 15,0 0-482-15,9 5 214 0</inkml:trace>
          <inkml:trace contextRef="#ctx0" brushRef="#br0" timeOffset="127573.04">269 10944 33 0,'5'-6'265'0,"-5"6"-17"16,0 0-15-16,12-7-13 0,-12 7-13 0,10-5-11 15,-10 5-13-15,13-3-12 0,-13 3-9 0,15-3-5 0,-3 3-9 16,0-2-8-16,2 2-8 0,-1-3-12 16,2 2 0-16,1 1-9 0,1 1-9 0,-1-1-6 15,2 3-10-15,0-1-6 0,-3-2-3 0,0 2-8 0,3-1-6 16,-3-1-6-16,-3 3-6 0,5-3-8 0,-2 0 2 15,0 1-11-15,-3 2-2 0,0-3 3 0,-1 1-10 16,-11-1-7-16,23 2-18 0,-15-2-17 0,-8 0-19 16,18 1-24-16,-18-1-29 0,13 3-22 0,-13-3-28 15,0 0-22-15,0 0-23 0,9 3-27 16,-9-3-61-16,0 0-142 0,0 0-447 0,0 0 198 16</inkml:trace>
          <inkml:trace contextRef="#ctx0" brushRef="#br0" timeOffset="127872.03">336 11102 185 0,'0'0'254'16,"0"0"-11"-16,27 4-10 0,-13-4-12 0,2-2-14 16,2 0-11-16,3-1-13 0,4-2-5 0,2 3-13 15,1-4-11-15,1 4-17 0,-1-2-13 0,-3 0-11 16,-5 4-12-16,-2-3-11 0,0 2-9 0,-4 1-5 0,4-2-22 15,-6 2-17-15,-12 0-23 0,20 0-25 16,-11 2-26-16,-9-2-27 0,19 0-28 0,-19 0-27 16,13 3-25-16,-13-3-39 0,9 0-217 0,-9 0-432 0,0 0 191 15</inkml:trace>
          <inkml:trace contextRef="#ctx0" brushRef="#br0" timeOffset="128352.69">1107 10696 39 0,'0'0'245'0,"0"0"-10"16,-7-7-13-16,7 7-12 0,0 0-18 0,0 0-18 15,0 0-13-15,0 0-15 0,-11-5-10 0,11 5-8 0,0 0-14 16,0 0-8-16,0 0-8 0,20-13-6 0,-20 13-3 16,19-5-4-16,-7 4-10 0,8 0-1 15,-3-3-6-15,0 2 0 0,1 2-7 0,9-4 3 0,-2 3-4 16,2 2-7-16,-6-1 4 0,6 3-4 16,-2-3-3-16,-6 3-3 0,8 1-2 0,-10-3 2 15,0 0-2-15,-2-1-8 0,0 3 0 0,0 1-3 0,-4 0-4 16,-1 1-6-16,-1 1 7 0,-3-2-2 0,3 1-1 15,-3 4 0-15,-2-2 2 0,2 0 9 0,0 4 0 16,-4-1 0-16,-1 1 3 0,4 1 1 0,-4 4 8 16,-2-1 0-16,1 1 0 0,-2-1-6 0,2-2-4 15,-3 4 0-15,2-3-1 0,-4 1 1 0,2 2-6 16,-1-1 8-16,1-1-9 0,-2 1-3 0,1-3-2 16,2 3 4-16,-1-1-10 0,-1-2-2 0,2 1 5 15,-2 1-12-15,-2-1 4 0,5-2-8 0,1 0 2 16,-2 1 1-16,-1-2 4 0,2 0-15 0,1-11-9 15,-3 18-22-15,0-8-18 0,3-10-12 0,-2 18-21 0,1-12-22 16,1-6-22-16,-3 14-18 0,3-14-20 16,-5 11-22-16,5-11-22 0,-3 10-28 0,3-10-22 0,0 0-235 15,0 0-529-15,-7 4 234 0</inkml:trace>
          <inkml:trace contextRef="#ctx0" brushRef="#br0" timeOffset="128545.35">1324 11053 149 0,'0'0'270'0,"-5"-11"-17"0,5 11-16 16,0 0-15-16,12-11-13 0,-12 11-15 0,14-7-18 16,-7 2-8-16,6 0-14 0,1 1-10 0,1 0-9 15,1 1-14-15,-1-1-5 0,3 0-17 0,0 2-7 16,0-2-11-16,3 3-6 0,-2 0-9 0,-4 0-7 15,3-3-13-15,1 4-21 0,-1 0-29 0,-1 0-33 16,-1 0-27-16,-1 4-28 0,0-4-22 0,3 0-36 16,-3 0-22-16,-2 0-49 0,-13 0-153 0,27-4-403 0,-12 4 179 15</inkml:trace>
          <inkml:trace contextRef="#ctx0" brushRef="#br0" timeOffset="128739.69">2035 10951 121 0,'19'-2'260'0,"-10"2"-10"0,-9 0-8 15,18 0-12-15,-18 0-16 0,17 5-8 0,-8-3-17 16,-2 4-11-16,1-3-11 0,-1 5-9 0,-1-3-14 16,0 3-10-16,-6-8-13 0,6 17-2 0,-5-9-7 15,-1 1-18-15,0-9-4 0,-12 29-10 0,5-16-4 16,-2 2-10-16,-7 5-6 0,1 0-9 0,-5 1-26 16,1-5-20-16,-3 2-27 0,-2 0-28 0,-2-2-34 15,4 1-30-15,1-3-31 0,3-4-50 0,2 1-23 16,-1-2-210-16,2-1-462 0,4-5 204 0</inkml:trace>
        </inkml:traceGroup>
        <inkml:traceGroup>
          <inkml:annotationXML>
            <emma:emma xmlns:emma="http://www.w3.org/2003/04/emma" version="1.0">
              <emma:interpretation id="{F5F82E36-E1E7-49FF-9D2C-4AD0F7F9AB26}" emma:medium="tactile" emma:mode="ink">
                <msink:context xmlns:msink="http://schemas.microsoft.com/ink/2010/main" type="inkWord" rotatedBoundingBox="4739,12229 6638,12197 6649,12818 4750,12850"/>
              </emma:interpretation>
            </emma:emma>
          </inkml:annotationXML>
          <inkml:trace contextRef="#ctx0" brushRef="#br0" timeOffset="129228.99">3000 10494 163 0,'-2'-11'256'15,"2"11"-13"-15,0 0-22 0,0 0-21 0,0 0-23 16,0 0-19-16,0 0-17 0,0 0-8 0,0 0-4 16,0 0 1-16,0 0-3 0,0 0 2 0,5 35-6 15,-4-24 1-15,4 3 0 0,-2 3-5 0,0-3-1 16,4 10 2-16,-4-3-7 0,3 2 2 0,0-1-14 15,0 0-3-15,0-5-10 0,-1 2-3 0,-1-2-11 16,2 1-8-16,0-2-5 0,-3 5 1 0,1-4-8 16,2 4-6-16,0-7-3 0,-6 1-4 0,3 2-2 15,-3-3-11-15,0-4-16 0,3 2-23 0,-3 0-21 16,0-12-21-16,2 20-25 0,-2-12-23 0,0-8-26 16,-2 17-31-16,2-17-17 0,-3 11-19 0,3-11-31 0,0 0-54 15,0 0-160-15,0 0-475 0,0 0 209 0</inkml:trace>
          <inkml:trace contextRef="#ctx0" brushRef="#br0" timeOffset="129612.08">3455 10753 243 0,'0'0'235'0,"0"0"-16"0,0 0-14 0,7-5-18 16,-7 5-16-16,0 0-17 0,0 0-12 0,0 0-11 15,0 0-2-15,0 0-6 0,0 0-5 0,0 0-6 16,0 0-1-16,-31 16-4 0,18-8 0 0,-1-1-5 16,-2 2-7-16,-1-1-2 0,1 7-5 0,-3-5-5 0,-1 1-3 15,2 0-1-15,0 4-9 0,6-3 3 16,-4 1-11-16,3-2-3 0,-1 0-3 0,5 2-4 16,-4-1 4-16,2-1-12 0,2 2 1 0,2-5-4 0,1 1-2 15,3 0 0-15,-3-1-9 0,6-8 2 0,-10 15 1 16,7-8-1-16,3-7-1 0,-3 14 2 0,3-14-7 15,0 13 6-15,0-13-1 0,4 11-1 0,-4-11 4 16,12 12 8-16,-5-7-8 0,1 0-6 0,2 0 0 16,1-3-11-16,2 5 5 0,1-5-1 0,1 3 1 15,1-2-11-15,-6 0 3 0,7-3-9 0,-1 0-13 16,2 0-12-16,-1 2-20 0,-1-4-21 0,2 2-9 16,-2 0-23-16,2-3-20 0,-1 1-26 0,2-4-24 15,0 4-34-15,1-5-25 0,5-4-39 0,-3 0-232 0,2-3-532 16,9-8 236-16</inkml:trace>
          <inkml:trace contextRef="#ctx0" brushRef="#br0" timeOffset="129933.15">3904 10770 46 0,'-11'-13'229'0,"11"13"2"0,0 0-9 0,0 0-6 16,-12-5-7-16,12 5-10 0,0 0-11 0,0 0-7 15,-21 5-8-15,21-5-11 0,0 0-5 16,-14 7-17-16,6-1 0 0,8-6-3 0,-13 13-5 0,2-6-8 16,5 4-8-16,0-4-6 0,-1 3-15 0,1 0 3 15,3 0 7-15,-3 1-21 0,6-2 0 0,-6 2-11 16,1 1 0-16,4 2-5 0,0-4-4 0,1-10-10 16,1 20-3-16,3-11-6 0,-4-9-6 0,8 20-4 15,-2-10 1-15,-5 1-2 0,5-4-4 0,0 4-3 16,2-5-2-16,-2 2-10 0,3-1-17 0,-3-1-23 15,1 2-20-15,2-5-12 0,-9-3-21 0,13 10-15 16,-5-6-19-16,-8-4-18 0,15 4-22 0,-15-4-18 16,16-1-12-16,-16 1-15 0,20-6-5 0,-11 2-13 15,4-3-33-15,-3 0-143 0,4-4-421 0,1-2 187 16</inkml:trace>
          <inkml:trace contextRef="#ctx0" brushRef="#br0" timeOffset="130419.87">4142 10874 157 0,'8'-5'216'0,"-8"5"-8"0,9-8-7 0,-9 8-4 0,7-4-5 15,-7 4-6-15,12-5-15 0,-12 5-11 0,0 0-13 16,9-3-14-16,-9 3-7 0,0 0-9 0,0 0-5 16,0 0-8-16,19 7-5 0,-19-7-3 0,8 7-7 15,-2-1 0-15,-6-6-3 0,7 12-7 0,-7-12-6 16,6 13-1-16,-3-7-4 0,-3-6-8 0,3 14-12 16,2-6 5-16,-5-8-7 0,3 11-2 0,3-6-6 15,-6-5-3-15,3 13-5 0,-3-13 1 0,1 11-4 16,-1-11-2-16,3 9-5 0,-3-9-1 0,0 0-3 15,6 11-4-15,-6-11 1 0,0 0-3 0,6 6-10 16,-6-6-9-16,0 0 1 0,19-2-6 0,-19 2-3 16,20-8-4-16,-14 3-9 0,4-3 2 0,4 0-3 15,-4-2-8-15,2 1 5 0,1-3 4 0,1 1 2 16,-2 1 1-16,1 0 2 0,-2-1 5 0,1 1 3 16,-2-1 5-16,2 1 7 0,-6 3 11 0,4 3 6 0,-1-4 7 15,2 1 1-15,-5 5 8 0,1-5 0 0,2 0 4 16,-9 7-1-16,14-8 2 0,-5 6-3 0,-9 2 1 15,13-5 0-15,-13 5-2 0,13 0 1 0,-13 0-4 16,14 5 3-16,-14-5 2 0,13 3 3 0,-4 1 0 16,-9-4 2-16,12 10 2 0,-4-7 1 0,-2 3-7 15,-6-6 4-15,7 15-1 0,-1-8-1 0,-6-7-5 16,6 11 0-16,-3-2-5 0,-3-9 0 0,4 12-4 16,-1-5 0-16,-3-7-6 0,3 12 1 0,-3-12 1 15,0 14-14-15,0-14-16 0,0 0-11 0,-6 16-16 16,6-16-17-16,-7 10-22 0,7-10-22 0,-6 7-21 15,6-7-22-15,-13 4-20 0,13-4-24 0,-9 3-19 16,9-3-14-16,0 0-42 0,0 0-175 0,0 0-475 0,-6-24 210 16</inkml:trace>
          <inkml:trace contextRef="#ctx0" brushRef="#br0" timeOffset="130671.37">4797 10623 178 0,'3'-11'252'0,"-3"11"-19"16,0 0-23-16,0 0-22 0,0 0-15 0,0 0-19 16,0 0-10-16,0 0-5 0,0 0-8 0,21 17-7 15,-15-9 0-15,-3 1-1 0,3 3-4 0,-2-4-4 16,2 5-2-16,0 0-11 0,-1 3-2 0,1-2 0 16,0 2-8-16,0-1-9 0,1 2-8 0,-4 0-3 15,3-1-9-15,-2 2-4 0,-2 0-3 0,2 0-4 16,-1-1-5-16,-3 3-9 0,0-4-1 0,-3 1-3 15,-1 2-5-15,0-3-14 0,-4 0-21 0,-1-1-24 16,2 2-23-16,-5-7-32 0,-2 5-43 0,1-2-36 0,2-6-50 16,0 0-70-16,0-3-151 0,2 0-472 15,9-4 209-15</inkml:trace>
        </inkml:traceGroup>
        <inkml:traceGroup>
          <inkml:annotationXML>
            <emma:emma xmlns:emma="http://www.w3.org/2003/04/emma" version="1.0">
              <emma:interpretation id="{12004363-2F90-4C7A-B9BD-4BA3587A7806}" emma:medium="tactile" emma:mode="ink">
                <msink:context xmlns:msink="http://schemas.microsoft.com/ink/2010/main" type="inkWord" rotatedBoundingBox="7276,12021 9580,11983 9597,13011 7293,13049"/>
              </emma:interpretation>
            </emma:emma>
          </inkml:annotationXML>
          <inkml:trace contextRef="#ctx0" brushRef="#br0" timeOffset="131223.91">5543 10776 43 0,'0'0'256'0,"0"0"-6"0,0 0-19 16,0 0-14-16,0 0-16 0,0 0-16 0,0 0-16 16,0 0-8-16,0 0-10 0,0 0-5 0,0 0-4 15,0 0-7-15,30 0-7 0,-30 0-11 0,19 0-7 16,-4-3-3-16,3 3 0 0,0 0-13 0,3 3-6 16,4-3 5-16,3 0-12 0,-4 0-3 0,4 0-2 15,-1 0 0-15,-1 0 7 0,2 0-18 0,-4 0 1 16,4 0-5-16,-11 0-1 0,2 1-2 0,0-1-2 15,1-1-4-15,-7 1-5 0,4-3-3 0,-5 2-4 16,4 1-3-16,-16 0-4 0,16-2 0 0,-5 2-9 16,-11 0 6-16,0 0-20 0,16-5 0 0,-16 5 12 15,9-1-15-15,-9 1-22 0,0 0-19 0,0 0-26 16,0 0-20-16,0 0-30 0,0 0-31 0,0 0-28 0,0 0-21 16,-39 16-26-16,26-12-22 0,-3 0-41 0,-10 3-179 15,10-6-497-15,-4 4 220 0</inkml:trace>
          <inkml:trace contextRef="#ctx0" brushRef="#br0" timeOffset="131449.97">5628 10958 3 0,'0'0'213'0,"-3"10"-7"0,3-10-2 16,0 0-12-16,15 8-8 0,1-4-6 0,-5-2-7 15,5-2-11-15,0 5-6 0,4-4-4 0,5 0-12 0,0 3-5 16,2-4-9-16,-4 2-6 0,-4-2-3 0,3 1-11 15,4 2-3-15,1-3-9 0,-11 0-9 16,3-3-10-16,-5 3-3 0,4 3-14 0,-5-3-2 0,-2 0-13 16,-11 0-10-16,16 1-24 0,-16-1-18 0,12 3-19 15,-12-3-28-15,0 0-32 0,0 0-35 0,0 0-33 16,0 0-44-16,0 0-212 0,0 0-448 0,-25 15 199 16</inkml:trace>
          <inkml:trace contextRef="#ctx0" brushRef="#br0" timeOffset="135096.51">6393 10452 140 0,'0'0'224'0,"0"0"-8"0,0 0-14 16,0 0-12-16,0 0-8 0,0 0-12 0,0 0-8 15,-8-9-10-15,8 9-7 0,0 0-11 0,0 0-4 16,0 0-10-16,0 0-9 0,0 0-7 0,0-13-9 16,0 13-8-16,0 0-9 0,3-13-4 0,-3 13-9 15,5-7-3-15,-5 7-8 0,0 0-4 0,3-14-4 16,-3 14-7-16,6-14-2 0,-6 14-7 0,6-12 1 16,-3 6-6-16,-3 6-2 0,7-14-2 0,-1 4-2 15,-6 10 0-15,8-13-5 0,-5 6 1 0,-3 7-2 16,6-18 0-16,-3 14-3 0,-3 4-1 0,6-11 5 0,-6 11-3 15,4-11 1-15,-4 11 3 0,0 0 1 0,6-10 3 16,-6 10-1-16,0 0-2 0,0 0-2 0,6-6-6 16,-6 6 2-16,0 0-7 0,0 0 0 0,0 0 1 15,0 0 2-15,0 0-5 0,0 0 4 0,0 0 3 16,1 31 4-16,-1-20 4 0,0 3-7 0,2 3 2 16,-1-3 6-16,-1 1 5 0,0 8 3 0,0-7-1 15,0 2 4-15,0-2 1 0,0 1 1 0,0 0-1 16,0 1-8-16,3-1 3 0,-3-2-1 0,0 2 0 15,0-3-6-15,0-1 0 0,0 2 3 0,3-1 0 16,-6-2-9-16,3 2 3 0,-3-3 8 0,3-11-13 16,0 18 6-16,-1-8-2 0,1-10-5 0,-6 16-4 15,3-8-13-15,3-8-10 0,-6 12-13 0,2-2-21 0,4-10-18 16,-9 10-21-16,6-3-22 0,3-7-29 16,-3 13-29-16,3-13-24 0,0 0-26 0,-8 5-259 0,8-5-521 15,0 0 231-15</inkml:trace>
          <inkml:trace contextRef="#ctx0" brushRef="#br0" timeOffset="135479.36">7051 10319 168 0,'0'0'188'0,"0"0"-18"15,0 0-12-15,0 0 4 0,0 0-5 0,0 0 1 16,0 0-5-16,-11 36 1 0,2-22-3 0,2 3-1 16,-7 3-3-16,-2 5-4 0,1 1-2 0,-7 6-10 15,-1 0 0-15,2 4-9 0,-4-2 0 0,-2 1-7 16,2 0-2-16,-1 1-7 0,1 1-7 0,-2-1-12 15,2-2-5-15,4 4-5 0,-4-6-2 0,2 1-7 16,4 0-9-16,5-8-6 0,-5 5-6 0,6-5 2 16,1 0-9-16,-5 0 0 0,4-3-1 0,1 1-5 15,2-4-5-15,1 3-5 0,-2-6-2 0,2-1-11 16,-1 1-14-16,4-3-25 0,-2 0-23 0,-1 2-26 16,2-5-34-16,1 0-37 0,-3-3-34 0,2 0-35 15,7-7-34-15,-9 11-234 0,9-11-525 0,0 0 233 0</inkml:trace>
          <inkml:trace contextRef="#ctx0" brushRef="#br0" timeOffset="136167.93">6966 10876 187 0,'0'0'249'0,"0"0"-11"0,0 0-14 16,0 0-13-16,0 0-16 0,0 0-10 0,0 0-15 16,0 0-8-16,0 0-12 0,0 0-14 0,0 0-10 15,8-7-14-15,-8 7-8 0,8-12-11 0,-2 7-11 16,1-2-3-16,2 1-15 0,-1-1-1 0,-2 1-6 15,7-5-7-15,-7 0-6 0,5 2-2 0,-2 1-6 16,-1-3-6-16,0 0-1 0,4 0 0 0,-5 2-12 16,4-2 4-16,-8 1 3 0,3 4-8 0,0-2-1 0,-6 8 0 15,7-13 0-15,-7 13 0 0,6-9-2 16,-6 9 0-16,6-7 1 0,-6 7-1 0,0 0-3 16,7-8-2-16,-7 8-5 0,0 0-4 0,0 0 5 0,0 0-1 15,0 0-3-15,0 0 8 0,-1 34 1 0,-5-21 7 16,6 5 1-16,-3-3 14 0,0 4-5 15,-3 5 5-15,2-2 1 0,1 2-3 0,0-8 4 0,0 7-5 16,0-5 0-16,3 1-4 0,-3-3 4 0,6 1-1 16,0 0-5-16,-6-3 5 0,3 0-7 0,3 1-1 15,-3-7 0-15,0-8-4 0,0 18 1 0,3-10-3 16,-3-8 4-16,6 15-14 0,-6-15-13 0,4 12-17 16,-4-12-16-16,6 5-16 0,-6-5-24 0,6 7-23 15,-6-7-30-15,0 0-33 0,13 2-31 0,-13-2-36 16,0 0-237-16,20-18-511 0,-10 9 226 0</inkml:trace>
          <inkml:trace contextRef="#ctx0" brushRef="#br0" timeOffset="136513.37">7504 10665 202 0,'0'0'201'16,"0"0"-15"-16,0 0-21 0,10-7-10 0,-10 7-3 16,0 0-1-16,0 0-6 0,0 0-4 0,0 0-4 15,0 0-5-15,-10 35-2 0,7-25-3 0,-2-2-1 16,0 5-1-16,2 1-10 0,-3-3-6 0,3 2-8 16,-2 2-4-16,-4 2-7 0,3-4-3 0,2 1-5 15,-5 1-8-15,6-1-1 0,-5-1-10 0,2 0-7 16,0 3 0-16,5-3-10 0,-5 0-1 0,0 0-10 15,6-3 1-15,-3 0-2 0,3-10-6 0,-4 20-3 16,4-11 4-16,0-9-3 0,4 13-2 0,-4-13-4 16,6 14 0-16,-3-8-2 0,-3-6 3 0,13 11 2 0,-4-7-3 15,2-2-2-15,5-1-1 0,1 2-2 0,2-2 0 16,-1-1 3-16,1 2-8 0,2-2 4 16,-2-2 0-16,7 1-5 0,-7-2-1 0,7 2-8 0,-3-1-15 15,-6-2-1-15,2 4-17 0,-1-6-16 0,-1 5-22 16,0-2-24-16,-3 0-30 0,-2-1-29 15,-3 1-35-15,-2-1-40 0,-7 4-253 0,17-13-522 0,-14 6 231 16</inkml:trace>
          <inkml:trace contextRef="#ctx0" brushRef="#br0" timeOffset="136754.37">7847 10759 154 0,'0'0'312'16,"0"0"-26"-16,0 0-24 0,0 0-31 0,0 0-21 16,0 0-13-16,0 0-10 0,0 0-10 0,0 0-5 0,0 0-7 15,-6 42-14-15,6-29-8 0,0 5-9 0,-3-1-11 16,2 1-2-16,-2 3-19 0,-3 1-12 16,0 2-7-16,1 0-6 0,-4 0-8 0,3 0-9 0,-3 1-24 15,-1-1-26-15,-4 1-34 0,2-1-28 0,-2 0-45 16,-1-2-43-16,-2 2-47 0,7-3-57 0,-8-4-224 15,4-2-507-15,7-1 224 0</inkml:trace>
        </inkml:traceGroup>
      </inkml:traceGroup>
    </inkml:traceGroup>
    <inkml:traceGroup>
      <inkml:annotationXML>
        <emma:emma xmlns:emma="http://www.w3.org/2003/04/emma" version="1.0">
          <emma:interpretation id="{2DCF7A61-3C72-4E7B-8AA4-5398F3769B05}" emma:medium="tactile" emma:mode="ink">
            <msink:context xmlns:msink="http://schemas.microsoft.com/ink/2010/main" type="paragraph" rotatedBoundingBox="1350,13935 10192,14122 10163,15516 1320,153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4966B5-8BC8-494F-94B3-AA022C0CF485}" emma:medium="tactile" emma:mode="ink">
              <msink:context xmlns:msink="http://schemas.microsoft.com/ink/2010/main" type="line" rotatedBoundingBox="1350,13935 10192,14122 10163,15516 1320,15328"/>
            </emma:interpretation>
          </emma:emma>
        </inkml:annotationXML>
        <inkml:traceGroup>
          <inkml:annotationXML>
            <emma:emma xmlns:emma="http://www.w3.org/2003/04/emma" version="1.0">
              <emma:interpretation id="{95BE9E47-892D-441C-BFCC-62D9A5267A72}" emma:medium="tactile" emma:mode="ink">
                <msink:context xmlns:msink="http://schemas.microsoft.com/ink/2010/main" type="inkWord" rotatedBoundingBox="1348,13997 3060,14033 3037,15116 1325,15079"/>
              </emma:interpretation>
            </emma:emma>
          </inkml:annotationXML>
          <inkml:trace contextRef="#ctx0" brushRef="#br0" timeOffset="152511.45">-341 12413 82 0,'6'-8'133'0,"-6"8"-5"0,3-12-3 0,-3 12-2 0,6-9-10 16,-6 9-11-16,6-11 1 0,-6 11-10 0,3-12 2 15,-3 12-1-15,3-14-7 0,-3 14-5 0,3-11-10 16,-3 11-2-16,3-14 3 0,-3 14 1 0,3-11-9 16,-3 11 0-16,2-13-8 0,-2 13-4 0,0-11-6 15,0 11 1-15,0 0-2 0,0-13-1 0,0 13 0 16,0 0 0-16,4-12 0 0,-4 12-1 0,0 0-1 0,0 0-3 15,0 0-5-15,0-9-2 0,0 9-6 16,0 0-3-16,0 0-3 0,0 0-6 0,0 0 1 0,0 0 6 16,0 0-6-16,0 0 12 0,-7 32 4 15,2-19 4-15,2 4 1 0,-3 4 1 0,2 6 4 0,-2-5 1 16,1 6 4-16,1 0-3 0,-5 8-1 0,0 1-3 16,3 0 0-16,-2-3-2 0,5-6-1 15,-1-2-3-15,-3 3-5 0,2-4 4 0,2-1-8 0,-1 2-2 16,2 0 1-16,1-5 2 0,-2 4-6 0,1-2 0 15,1-1 3-15,2-5-4 0,-1 4 0 0,0-3-2 16,2-1 3-16,1 1-1 0,0 0-1 0,0-1-3 16,0-1 3-16,1-3-2 0,-1 3 5 0,1 1-6 15,-1-3-1-15,2 0-3 0,-4 0 1 0,4 0-1 16,-4-3 2-16,4 1-5 0,-5-1 1 0,3-2-3 16,-3-9-1-16,4 16 2 0,-2-9-3 0,-2-7 3 15,3 17-1-15,-2-10-4 0,-1-7 3 0,2 16-3 16,-2-16 6-16,0 12-6 0,0-12 2 0,1 11-3 15,-1-11 2-15,3 11 1 0,-3-11 1 0,3 9-2 16,-3-9 2-16,5 9-3 0,-5-9 1 0,0 0 3 16,12 9-1-16,-12-9 2 0,10 2-4 0,-10-2-1 15,22-1 6-15,-22 1-3 0,27-7-2 0,-12 3 2 16,5 0-1-16,-1-2-1 0,0-1 1 0,4-3-7 16,-2 1-5-16,4-1-1 0,-1-3 0 0,0 2-6 15,-3-3 0-15,2-2-1 0,-2 2-3 0,-6 3 0 16,2-4 3-16,4 1-8 0,-2-3 0 0,-7 7 2 15,-2-5-5-15,2-1 0 0,-1 4 2 0,-2-3-3 0,-3 0 1 16,1 0 8-16,-3 4-2 0,-2-5 2 0,-1 4 5 16,1 1-3-16,-2 11 0 0,-3-19 3 15,-1 8 7-15,1 3-2 0,3 8 0 0,-8-19 0 16,2 12 1-16,-1 2 1 0,-4-1 3 0,4 1-2 0,7 5 3 16,-15-6-2-16,6 0 3 0,9 6-2 0,-18-3 1 15,18 3 6-15,-16 2-2 0,16-2-1 0,-17 3 5 16,17-3-5-16,-18 8 8 0,5-1 0 0,1 0 1 15,4 0 2-15,0 6 2 0,-1-2 1 0,0 4-2 16,1-1-2-16,1 2 3 0,1 2 1 0,0-2 0 16,1 0 0-16,2 1 3 0,-1 8-4 0,2-8 5 15,1 1 0-15,1-1-2 0,3 3-8 0,0-6 2 16,-3 4 6-16,1-3-4 0,2-2 4 0,2 2-7 16,2-4-1-16,-1 1 2 0,0 1-2 0,0-5 2 15,2 1-2-15,-2 0 4 0,3-4-6 0,2 3 4 16,-2-1-5-16,5-3 2 0,2 3 6 0,1-7-7 15,1 2 2-15,1-2-4 0,-3-2 0 0,4-2 1 16,-4 2-3-16,3-2 7 0,5-4-4 0,-4 1-1 16,5 1 2-16,-4-5-5 0,-5 0 0 0,7-2 1 15,-2-3-9-15,-3 0-6 0,1 0-3 0,-4-3-4 16,4-3-7-16,-4 1 3 0,2-1-1 0,-3-3-4 16,0 0-2-16,-1 2-2 0,-1-6-1 0,-4 1 0 15,-1 3 7-15,-2-2-1 0,2-10 1 0,-4 11 2 16,0 1 3-16,-6-3 0 0,3 3 8 0,0 1 2 15,0-2-1-15,-3 3 0 0,0 0 8 0,2 7-4 16,1 0 12-16,-3 2-3 0,-2 0 9 0,4 3 2 0,1 11 0 16,-5-14-1-16,5 14 1 0,-1-15-2 0,1 15-2 15,-5-9-1-15,5 9-4 0,0 0 4 0,0 0-6 16,0 0-2-16,-3-11 0 0,3 11 1 16,0 0 3-16,0 0-1 0,0 0 6 0,-6 42 2 0,5-24 11 15,-2 5 1-15,1 0 0 0,-2 4 7 0,4 8 0 16,-2 2 1-16,-1-1-2 0,3 1 2 0,-3-3 0 15,0 3 0-15,3-2 1 0,0 0-3 0,-3-8-1 16,3 10-2-16,-1-10-5 0,2 1 2 0,-1-3-7 16,0 3 3-16,3-7 0 0,-7 2-3 0,5-4 0 15,-2-2-1-15,1 1 2 0,1-1-2 0,-1-6-3 16,0 0-4-16,3 0 5 0,-3-11 1 0,2 20-4 16,-2-11-3-16,0-9-4 0,4 13-13 0,-4-13-11 15,2 9-12-15,-2-9-15 0,6 11-17 0,-6-11-17 16,6 6-26-16,-6-6-35 0,0 0-28 0,13 0-39 0,-13 0-50 15,0 0-185-15,11-15-485 0,-11 15 214 0</inkml:trace>
          <inkml:trace contextRef="#ctx0" brushRef="#br0" timeOffset="152718.1">210 13137 78 0,'0'0'227'0,"0"0"-14"0,7-16-16 0,-7 16-17 0,21-7-14 16,-6 0-13-16,3 1-13 0,1 0-14 0,6-1-10 16,-2 3-15-16,4 0-7 0,-2-3-10 0,-6 6-8 15,-2-6-9-15,1 6-17 0,-3-1-21 0,3-1-26 16,-5 1-20-16,2 2-25 0,-3-2-30 0,-12 2-34 16,19-3-30-16,-11 0-153 0,-8 3-311 0,12-7 138 15</inkml:trace>
          <inkml:trace contextRef="#ctx0" brushRef="#br0" timeOffset="153087.08">736 12543 101 0,'0'0'245'0,"2"17"-14"0,0-3-6 16,-2 5-12-16,0-3-19 0,2 3-15 0,-2 3-16 16,0-4-11-16,-2 6-8 0,4-3-19 0,-2 3-11 15,0-2-13-15,-2-2-5 0,2 5-14 0,-2-8-6 16,0 4-13-16,1 0-22 0,-4-4-27 0,2 1-34 16,-1-1-31-16,-1 1-36 0,4-4-37 0,1-4-49 15,-2 4-178-15,2-14-380 0,0 15 168 0</inkml:trace>
          <inkml:trace contextRef="#ctx0" brushRef="#br0" timeOffset="153393.59">1145 12923 144 0,'0'0'274'0,"0"0"-18"0,0 0-21 0,0 0-22 0,0 0-21 15,-32 13-14-15,25-9-20 0,7-4-10 0,-17 11-18 16,10-4-11-16,-2-1-12 0,-1-1-7 0,2 1-10 16,-1 0-10-16,-3 2-6 0,5 2-7 0,-5-2-11 15,6-2-3-15,0 1-5 0,2 1-6 0,4-8-3 16,-9 14-4-16,6-8-4 0,3-6-4 0,-5 11-3 16,5-11 1-16,3 16-6 0,-3-16 1 0,8 11-5 15,-2-7-4-15,4 1-6 0,0 1-2 0,5-3-3 16,0 0 1-16,5 1 1 0,-1-4-2 0,2 3 1 15,-2-3 3-15,1 0-4 0,-1 0-1 0,2 0-1 16,-5 0 2-16,1 1-2 0,-4-1 1 0,5 0 0 0,-6 3-2 16,-3 0 1-16,-9-3 1 0,18 5 5 15,-15-3 8-15,-3-2 6 0,6 14 6 0,-6-14 4 16,0 0 1-16,-15 27-2 0,3-17-2 0,-9 3-4 16,-3-1 2-16,-3 0-4 0,0 2-2 0,-1-2-5 0,-9 2 1 15,9-2-8-15,-1 2-18 0,-8-3-17 16,7 2-19-16,2-4-25 0,-1 2-29 0,4-6-33 15,1 2-35-15,6-3-29 0,5 0-45 0,-2-2-134 16,5-2-409-16,10 0 181 0</inkml:trace>
        </inkml:traceGroup>
        <inkml:traceGroup>
          <inkml:annotationXML>
            <emma:emma xmlns:emma="http://www.w3.org/2003/04/emma" version="1.0">
              <emma:interpretation id="{29387401-76F6-4D5A-85D5-EE6915B06CCB}" emma:medium="tactile" emma:mode="ink">
                <msink:context xmlns:msink="http://schemas.microsoft.com/ink/2010/main" type="inkWord" rotatedBoundingBox="3689,13984 6355,14041 6334,15034 3668,14977"/>
              </emma:interpretation>
            </emma:emma>
          </inkml:annotationXML>
          <inkml:trace contextRef="#ctx0" brushRef="#br0" timeOffset="154111.9">2068 12852 104 0,'-14'4'219'16,"4"2"-21"-16,-3-1-16 0,-1 5-14 0,4-3-16 16,-2 1-13-16,0 5-12 0,0-3-11 0,4-3-12 15,2 0-10-15,-1 0-11 0,4 4-9 0,-3-5-8 16,6-6-5-16,-6 15-6 0,3-8-4 0,3-7-3 16,0 13-4-16,0-13-5 0,6 12 0 0,0-5-1 15,-6-7-4-15,16 8 4 0,-5-5 0 0,-1 1 4 16,5 0 1-16,3 1-1 0,-1 1 1 0,0-2-1 15,3-3 4-15,1 1-2 0,-3 2 1 0,2 2-6 16,-3-3 3-16,2-1-4 0,-2 4-3 0,-1-2-1 16,0 0 0-16,-1 3-5 0,-3-3-2 0,-3 0-3 0,3-2-3 15,-4 3-1-15,-1-3-3 0,-7-2 1 16,14 9 0-16,-10-4-3 0,-4-5 1 0,2 10-1 16,-2-10-2-16,0 0 1 0,-12 18-1 0,3-8-1 15,-6-2 0-15,-2 2-2 0,1-3 0 0,-2 2-4 0,0 0-3 16,-1-2-12-16,2-1-12 0,-1 0-14 15,2 3-20-15,-2-6-20 0,3 3-20 0,2-4-21 0,2 1-34 16,11-3-24-16,-16 0-43 0,16 0-158 0,0 0-406 16,-13-4 181-16</inkml:trace>
          <inkml:trace contextRef="#ctx0" brushRef="#br0" timeOffset="155090.56">2487 13128 204 0,'12'-1'190'0,"1"-1"-18"15,-13 2-18-15,29-4-12 0,-14 2-13 0,1-1-15 16,3 1-13-16,1-5-11 0,-2 3-6 0,5-5-10 16,-3 3-4-16,2 2-9 0,-2-4-8 0,-1 4-2 15,-1-6-9-15,-3 3-5 0,-2 0-1 0,1 1-7 16,-2-3-6-16,-3 2-5 0,-4 1-4 0,1-1-8 15,-6 7-2-15,5-11-2 0,-5 11-2 0,0 0-1 0,-11-14 0 16,11 14 2-16,-19-6 4 0,6 6 14 16,-7-1 3-16,1 1 7 0,-3 1 8 0,-5 3 2 15,1 1 8-15,1 0-3 0,-3 1 0 0,2 3 1 16,2-3-1-16,7 0-4 0,-7 8 0 0,7-7-2 0,4 4-7 16,-1-1-1-16,2 1-4 0,1 1 1 15,3-3-4-15,1 8-2 0,1-6-4 0,1 0-1 0,4 0 3 16,-1 0-5-16,2-11 1 0,6 23-1 0,0-10-1 15,3-3 1-15,-1-3-3 0,-1 2 4 0,3-4 0 16,4-1 5-16,5-2-5 0,1 0 2 0,-1 1 0 16,2-3 3-16,4-2 2 0,-2-1-8 0,2 3 0 15,-4 0 0-15,4-6-5 0,1 0 1 0,0-4-2 16,3 0 2-16,-4 2-4 0,-1-4 1 0,6 0 2 16,-3-2 0-16,-1-1-1 0,0-2-1 0,-1 2 0 15,5-8 0-15,1-3-2 0,2-3 0 0,0 1 0 16,-3-1-4-16,0-2-1 0,-1 0-7 0,3-4-6 15,-1 3-6-15,-7-3 1 0,1 1-2 0,-1-2-7 16,-3-2 0-16,-2 3 4 0,1-3 2 0,-10 12 1 16,-2-1 2-16,1-1 2 0,-3 2 2 0,-2-10 3 15,2 8 5-15,-6 7 1 0,0 0 10 0,-6 1 6 16,5-2 5-16,-5 8 1 0,0-3 4 0,-2 4 4 16,-1 1-4-16,-1 1 4 0,1 0-1 0,-6 3-4 15,3 1-1-15,0 3-2 0,-1 1 1 0,1 2-4 16,-2-2 0-16,-1 7 0 0,1 2-2 0,-4 1 2 15,0 0-1-15,3 4-2 0,-3 6 1 0,0 0 2 16,2 6-2-16,1 0 1 0,-5 8 0 0,5 3 0 0,2 2 10 16,4-11-6-16,2 1-3 0,-1 3 2 0,5-1-1 15,-3 9 2-15,3-10-1 0,0 0 0 16,3 8 0-16,-1-8-9 0,2 1 3 0,-2-3 3 0,4 3-2 16,-2-1-1-16,-1-1 0 0,5 1 1 0,-2-3-1 15,-2 1 6-15,2-1-8 0,2-3 4 0,-2-7-2 16,1 4-1-16,2-1-1 0,0 0-2 15,-3-2 1-15,4 0 1 0,2-2 0 0,0 0-2 0,0-2 3 16,3-1 0-16,2-2-2 0,-2-1 6 0,1-1-6 16,5 0 5-16,-3-1-7 0,4 0 3 0,-2-3-1 15,2-2-4-15,0-1 3 0,2 1-1 0,5-6-2 16,-1 5 1-16,-3-4 2 0,1 0-3 0,-1 0 1 16,2 0 1-16,-5-2 1 0,4-3-2 0,-4 1-1 15,-4 1 0-15,6-5 0 0,-2 3-1 0,1-3-1 16,-7-1 1-16,0 4-2 0,-1-3-1 0,-3 4 5 15,2-6-5-15,-4 3 2 0,-1-6 0 0,0 7-1 16,-4 1-2-16,-1-1 3 0,-1 11-2 0,-3-20 1 16,-3 13-2-16,6 7 0 0,-12-11 1 0,3 4 0 0,0 4-3 15,9 3 7-15,-25-3-3 0,9-1 2 0,4 8-1 16,-3-4 3-16,3 3 0 0,-2 5 1 16,1-5-2-16,4 3-1 0,-4 1 5 0,2 4 0 15,2-4 1-15,3 3-1 0,-3-3-1 0,5 8 5 0,-4-5-5 16,2 6 4-16,2-5 4 0,2-1-1 15,2 3 3-15,0 0-6 0,0 3 0 0,2-7 2 0,2 8-6 16,4-2 4-16,-1-4-1 0,2 4 0 0,0-5-1 16,0 1 1-16,3-1-13 0,-4-3-18 0,8 0-16 15,-1-2-17-15,0 1-19 0,-2-4-22 0,7 0-20 16,-4 0-25-16,0-1-21 0,4-1-23 0,5-5-20 16,-2-1-29-16,0-4-177 0,3-1-445 0,-2-4 197 15</inkml:trace>
          <inkml:trace contextRef="#ctx0" brushRef="#br0" timeOffset="155656.25">4017 12926 202 0,'0'0'280'0,"0"0"-14"15,0 0-8-15,-3-17-19 0,3 17-20 0,0 0-22 16,0 0-23-16,0 0-11 0,-15-4-14 0,15 4-7 0,0 0-7 16,0 0-15-16,-19 18-5 0,13-12-9 15,0 1-5-15,-5 4-10 0,2 2-7 0,1 2-4 16,0-4-10-16,-4 3-2 0,5-1-5 0,-2 2-4 15,-2-2-5-15,2 1-5 0,2-3 2 0,-2 7-6 16,3-6-7-16,-1 3-2 0,4-1-2 0,3-3-2 16,-3-1-2-16,3 1 0 0,0-11-8 0,3 22 5 15,2-14-8-15,0-1 4 0,4 1-6 0,0 0 2 0,4-3-1 16,7 2 0-16,-1-3-11 0,-3-4-16 16,13-1-5-16,-5-4-15 0,5 0-10 0,-2-6-13 15,2-1-1-15,5-7-16 0,-1-4-12 0,-2-2-12 16,-1-4-12-16,3-2-7 0,-8 0-5 0,-1-4 5 0,-3 0 5 15,0-6 8-15,-8 2 8 0,-1-6 9 0,1 6 11 16,-4 1 13-16,-4 2 19 0,1-2 22 16,-3 14 16-16,-3-7 15 0,-3 7 22 0,6-3 9 0,-3 3 7 15,0 1 6-15,0 0 8 0,0 1 1 0,0 4 4 16,0 1 1-16,0 3-5 0,0 0-4 0,3 0-4 16,-3 14-1-16,3-16-3 0,-3 16-10 0,0-12-8 15,0 12-3-15,0 0-7 0,0 0-2 0,0 0-8 16,0 0 0-16,0 0-2 0,0 0 0 0,0 0-4 15,0 0 0-15,-6 47 1 0,6-24-3 0,-6 5 3 16,6 7 2-16,-2-1 6 0,-1 5 2 0,3-2 4 0,-3-1 2 16,3 6 1-16,-3-7-2 0,3 0 1 15,-3 3-3-15,3-3-2 0,-3 0 1 0,3-8-3 16,0-2 0-16,0 4 0 0,0-5-1 0,-4 0-2 0,8 1-5 16,-4-1 2-16,0-6-5 0,0 5 2 0,0-7-2 15,3 1-2-15,-3-4-7 0,0-1-19 16,0-3-12-16,0 4-16 0,0-13-15 0,3 16-22 15,-3-6-22-15,0-10-29 0,0 0-22 0,0 13-22 0,0-13-42 16,0 0-66-16,0 0-163 0,0 0-485 16,0 0 215-16</inkml:trace>
          <inkml:trace contextRef="#ctx0" brushRef="#br0" timeOffset="155848.95">4247 13069 225 0,'0'0'301'0,"0"0"-16"16,0 0-15-16,16-17-17 0,-5 13-24 0,6 0-22 16,0 2-17-16,8-2-20 0,2 3-17 0,-2-5-14 15,-1 3-16-15,-4-3-10 0,5 2-12 0,-6 3-21 16,1-3-28-16,-4-2-35 0,1 5-34 0,-1-3-39 16,-4 2-48-16,-2 1-46 0,1-2-55 0,-11 3-191 15,15-7-429-15,-6 4 189 0</inkml:trace>
        </inkml:traceGroup>
        <inkml:traceGroup>
          <inkml:annotationXML>
            <emma:emma xmlns:emma="http://www.w3.org/2003/04/emma" version="1.0">
              <emma:interpretation id="{988D501F-493A-43D7-AFE4-CD216EA9B420}" emma:medium="tactile" emma:mode="ink">
                <msink:context xmlns:msink="http://schemas.microsoft.com/ink/2010/main" type="inkWord" rotatedBoundingBox="7076,14171 10190,14237 10163,15516 7048,15450"/>
              </emma:interpretation>
            </emma:emma>
          </inkml:annotationXML>
          <inkml:trace contextRef="#ctx0" brushRef="#br0" timeOffset="156422.09">5625 12706 273 0,'-2'-20'282'0,"2"20"-10"0,0 0-19 0,0-16-15 16,0 16-19-16,-6-6-18 0,6 6-8 0,-12-13-14 15,5 6-17-15,7 7-10 0,-16-5-6 0,7 4-14 16,9 1-9-16,-23 0-8 0,7 1-9 0,2 4-2 15,1-2-3-15,0 4-3 0,-2 0-10 0,1 1-1 16,1 1-6-16,-7 6-2 0,7-2-3 0,1 0-3 16,2 2 5-16,-2-1-11 0,-2 7 5 0,7-5-2 15,-5 4-4-15,1 3-12 0,8-5 1 0,-3-1-2 0,3 0-9 16,-2 5-2-16,5-1 2 0,1-4-2 0,1 1 0 16,3 0-6-16,4-3 3 0,-4 1-8 0,4-1 0 15,1 0-2-15,2-3 1 0,2 1-1 0,-1 0-4 16,2-4 0-16,-2 1-8 0,4-1-16 0,-1-4-28 15,1 1-28-15,-1-2-22 0,-4-1-27 0,4-3-26 16,-2 4-24-16,-1-8-38 0,-1 4-29 0,-12 0-21 16,27-6-30-16,-12-2-32 0,1-2-210 0,-2 3-555 15,-1 0 246-15</inkml:trace>
          <inkml:trace contextRef="#ctx0" brushRef="#br0" timeOffset="157099.94">6250 12984 166 0,'22'12'223'16,"-13"-8"-12"-16,-9-4-15 0,21 2-15 0,-9 2-4 16,1-3-8-16,7 3-9 0,-4-2-13 0,0 2-7 0,4-3-11 15,5 3-4-15,1 0-5 0,-9-2-12 0,3 0-7 16,-1 1-4-16,1-2-4 0,-3-2-6 15,3 2-6-15,-2-1-6 0,0-1-4 0,0 2-11 0,-4-1-3 16,3 0-5-16,-4 0-7 0,1 0 3 0,-14 0-12 16,19 0-1-16,-7 0-2 0,-12 0-7 0,13-1-6 15,-13 1-12-15,0 0-14 0,17 0-11 0,-17 0-19 16,0 0-17-16,0 0-12 0,0 0-18 0,0 0-22 16,0 0-27-16,0 0-20 0,0 0-24 0,0 0-35 15,0 0-163-15,-30 11-405 0,30-11 180 0</inkml:trace>
          <inkml:trace contextRef="#ctx0" brushRef="#br0" timeOffset="157329.49">6360 13216 19 0,'16'4'217'0,"-4"-4"-11"0,2 2-12 16,5-1-17-16,1-1-13 0,-1 0-15 15,3 2-10-15,5-4-8 0,-7 2-12 0,5 0-4 16,0-1-11-16,-4 1-9 0,2-2-9 0,-4-2-10 0,0 4-8 16,1-1-6-16,-4-2-3 0,0 2-11 0,-1 1-16 15,-15 0-23-15,20 1-29 0,-10-1-32 0,-10 0-36 16,14 0-40-16,-14 0-37 0,9 3-138 16,-9-3-328-16,0 0 145 0</inkml:trace>
          <inkml:trace contextRef="#ctx0" brushRef="#br0" timeOffset="160948.91">5780 13083 16 0,'0'0'226'0,"0"0"-11"15,0 0-13-15,0 0-14 0,0 0-10 0,0 0-16 0,0 0-6 16,0 0-7-16,0 0-13 0,0 0-3 16,-11-7-13-16,11 7-2 0,0 0-8 0,0 0-4 15,0 0-3-15,0 0-9 0,0 0-9 0,0 0-7 0,0 0-2 16,14-12-5-16,-14 12 0 0,3-7-9 0,-3 7-4 15,10-8-5-15,-10 8-1 0,9-8-5 16,-9 8-5-16,11-10-6 0,-8 5 0 0,-3 5-5 0,9-14-1 16,-9 14-5-16,10-10-3 0,-7 4 2 0,-3 6-2 15,9-10 1-15,-9 10 2 0,4-8-1 0,-4 8 1 16,6-10 5-16,-6 10 0 0,6-8-2 0,-6 8 0 16,0 0-3-16,0 0-2 0,0 0 4 0,5-6-5 15,-5 6-7-15,0 0-2 0,0 0-2 0,0 0-2 16,0 0-3-16,0 0 0 0,0 0 2 0,0 0 3 15,0 0 5-15,6 27-1 0,-3-17 8 0,-3-10 5 16,3 22 5-16,-3-7 5 0,0 1 0 0,0-1 5 16,3 3-5-16,-2-1 5 0,2 0 0 0,-3-1-1 15,0 2 3-15,0-5 1 0,3 8-5 0,-3-6 1 0,-3 1 3 16,3 0-4-16,0 0 4 0,0-2-6 0,0 2-6 16,0-2-1-16,0-1 1 0,0 3-4 15,0-5-1-15,0 1-4 0,0-12 2 0,0 19-6 0,0-11-2 16,0-8 4-16,3 15-7 0,-3-15 0 0,3 10-1 15,-3-10-6-15,0 9 3 0,0-9 1 0,0 0-1 16,3 12-5-16,-3-12-1 0,0 0-8 0,0 0-17 16,0 0-33-16,0 12-14 0,0-12-31 0,0 0-21 15,0 0-36-15,0 0-38 0,0 0-63 0,0 0-55 16,0 0-282-16,0 0-641 0,0 0 284 0</inkml:trace>
          <inkml:trace contextRef="#ctx0" brushRef="#br0" timeOffset="162208.34">7669 12549 142 0,'0'0'201'15,"0"0"-19"-15,0 0-23 0,0 0-2 0,0 0 1 0,0 0-6 16,0 0-10-16,0 0-2 0,0 0-5 0,-15 36-2 16,9-19 0-16,-7 3-1 0,-1 2-2 15,2 2-6-15,-6 7-5 0,-1 0-3 0,2 1-4 0,-4 3-2 16,2-1-2-16,-8 0-7 0,10 5-3 16,-5-3-8-16,2 2-8 0,1 1 2 0,0 1-8 15,-1-2-11-15,4-1-2 0,-1-2-2 0,-2 0-7 0,5-8-7 16,-1 5 1-16,2-7-8 0,-4 7-1 0,4-8-5 15,4 0-5-15,-5-2 3 0,7 0-6 0,-2-7-3 16,0 6 1-16,1-4-9 0,2-6 2 0,0 6-5 16,3-3-21-16,-4-3-12 0,4-2-16 0,-5 0-18 15,5 2-19-15,0-2-25 0,3-9-23 0,-9 14-18 16,9-14-17-16,0 10-23 0,0-10-33 0,0 0-260 16,0 0-513-16,0 0 226 0</inkml:trace>
          <inkml:trace contextRef="#ctx0" brushRef="#br0" timeOffset="161866.83">7173 12508 76 0,'0'0'184'0,"4"-8"-3"0,-4 8-6 0,3-10-12 16,-3 10-5-16,3-11-7 0,-3 11-6 0,9-7 1 0,-9 7-6 15,0 0-4-15,0 0-8 0,6-7-6 0,-6 7-11 16,0 0-13-16,0 0-11 0,0 0-11 0,0 0-2 16,0 0-3-16,0 0 7 0,0 0 4 0,0 0 2 15,2 24-5-15,-2-24-1 0,0 23-1 0,0-7 2 16,0-1 5-16,0 2-7 0,0-1-3 0,3 8-5 15,-3-8-3-15,3 1-11 0,-3 0 3 0,0-2-5 16,3 2-3-16,-3-3-5 0,3 3-1 0,-3 0-10 16,0-4 0-16,4 2-6 0,-2-1-1 0,-2-1 1 15,0-4-5-15,0-9-5 0,-2 20 4 0,-2-13-3 0,4-7-7 16,0 17-10-16,-3-9-21 0,3-8-17 16,-6 14-22-16,3-7-19 0,3-7-29 0,-8 13-25 0,8-13-22 15,-3 7-22-15,3-7-31 0,0 0-44 0,0 0-199 16,0 0-485-16,0 0 214 0</inkml:trace>
          <inkml:trace contextRef="#ctx0" brushRef="#br0" timeOffset="162603.34">7728 12999 124 0,'0'0'236'0,"0"0"-15"0,0 0-17 0,0 0-17 15,0 0-21-15,0 0-6 0,0 0 0 0,0 0-2 16,0 0 4-16,0 0 2 0,0 0-6 0,-6 34-6 16,4-23-2-16,-4 4 1 0,6 3-5 0,-6 0-5 15,5-2 0-15,-2 1-6 0,1 2 0 0,1-3-3 16,1 2-8-16,-3 0 0 0,0-1-13 0,0-2-7 15,6 1-4-15,-6 1-9 0,0 1-6 0,3-7-13 0,0 6 0 16,0-1-12-16,-2-5-7 0,-2 4-5 0,4-5-7 16,-2 5 0-16,2-15-5 0,0 20-4 15,0-13-11-15,0-7-19 0,-3 17-40 0,3-17-23 0,-3 13-18 16,3-13-14-16,0 12-24 0,0-12-17 16,0 0-12-16,-3 10-24 0,3-10-25 0,0 0-30 15,0 0-40-15,0 0-249 0,0 0-555 0,20-21 246 0</inkml:trace>
          <inkml:trace contextRef="#ctx0" brushRef="#br0" timeOffset="163024.11">8032 12936 221 0,'0'0'240'15,"0"0"-22"-15,0 0-22 0,0 0-20 0,0 0-19 0,0 0-18 16,0 0-11-16,0 0-4 0,0 0 1 0,0 0-11 16,0 0-1-16,0 0-1 0,-3 35-1 15,3-35 1-15,-3 21-2 0,3-6 2 0,-5-2-2 16,5 4-9-16,-3 0 4 0,-3 1-12 0,6-4-3 16,-2 3-9-16,-1-2 0 0,-2 3-6 0,4-4-3 15,1 3-2-15,-2-3-6 0,-1-1 0 0,3 3-5 16,0-1-3-16,-3-4-3 0,6 4-1 0,0-8 10 0,-1 6-10 15,2-6 0-15,-4-7 3 0,7 15-2 0,1-8 0 16,-2 0-4-16,7 0-5 0,-1-4-3 16,2 0 3-16,4 1-4 0,-1-1-5 0,3-1-3 0,-1-1-6 15,1 0-26-15,2-3-17 0,-3 0-25 0,1-1-25 16,-4-1-28-16,1 2-34 0,-1-2-39 0,0-3-28 16,-1-1-46-16,3-2-40 0,-6 3-241 0,3-7-566 15,-3 2 251-15</inkml:trace>
          <inkml:trace contextRef="#ctx0" brushRef="#br0" timeOffset="163227.15">8436 13077 160 0,'0'0'260'0,"0"0"-24"0,0 0-5 15,0 0 1-15,0 0-11 0,0 0-13 0,-4 38-10 0,-1-28-2 16,2 4-2-16,3 3-6 0,-3 0-9 0,2 1-8 15,2 3-3-15,-2 3-1 0,1-2-6 0,0 2-15 16,-3-7-8-16,0 4-18 0,1 5-8 0,1-3-9 16,-2 2-10-16,0-1-9 0,0 1-6 0,-2-1-14 15,1 3-8-15,-4-5-22 0,5 3-33 0,-3-2-30 16,-4 0-22-16,2 0-36 0,0-4-34 0,-1 1-34 16,-2 3-31-16,-1-3-34 0,0 1-26 0,3-6-49 15,-7 1-174-15,4-5-506 0,2 1 224 0</inkml:trace>
        </inkml:traceGroup>
      </inkml:traceGroup>
    </inkml:traceGroup>
    <inkml:traceGroup>
      <inkml:annotationXML>
        <emma:emma xmlns:emma="http://www.w3.org/2003/04/emma" version="1.0">
          <emma:interpretation id="{A838D027-C33D-4978-A555-363F0AD69D6E}" emma:medium="tactile" emma:mode="ink">
            <msink:context xmlns:msink="http://schemas.microsoft.com/ink/2010/main" type="paragraph" rotatedBoundingBox="7012,16344 9867,16339 9868,17094 7014,170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9164A81-A206-4F4F-ADC1-F1951F9E7F9D}" emma:medium="tactile" emma:mode="ink">
              <msink:context xmlns:msink="http://schemas.microsoft.com/ink/2010/main" type="line" rotatedBoundingBox="7012,16344 9867,16339 9868,17094 7014,17099"/>
            </emma:interpretation>
          </emma:emma>
        </inkml:annotationXML>
        <inkml:traceGroup>
          <inkml:annotationXML>
            <emma:emma xmlns:emma="http://www.w3.org/2003/04/emma" version="1.0">
              <emma:interpretation id="{83255FA1-B32F-4D0E-A64E-7E2FD31067A5}" emma:medium="tactile" emma:mode="ink">
                <msink:context xmlns:msink="http://schemas.microsoft.com/ink/2010/main" type="inkWord" rotatedBoundingBox="7012,16344 9867,16339 9868,17094 7014,17099"/>
              </emma:interpretation>
            </emma:emma>
          </inkml:annotationXML>
          <inkml:trace contextRef="#ctx0" brushRef="#br0" timeOffset="165325.95">5750 15083 123 0,'0'0'183'16,"0"0"-14"-16,13 0-3 0,-13 0-6 0,0 0-3 16,9 6-11-16,-9-6-9 0,5 7-13 0,-5-7-5 15,6 12-10-15,-6-12-4 0,9 12-8 0,-9-12-1 16,4 12-5-16,-1-5-9 0,3 0-6 0,-6-7-5 16,11 11-7-16,-8-5-2 0,-3-6-6 0,12 11-1 15,-5-5-4-15,-7-6-8 0,13 5-1 0,-7-5-6 16,5 6-1-16,-11-6-4 0,19 1 4 0,-10-1-9 15,-9 0-6-15,23-4 0 0,-13 0 0 0,-1 1-3 16,4-2-3-16,-4-1 1 0,-9 6-3 0,17-13 3 0,-10 7-7 16,2-2-2-16,-3-1 1 0,-1 2 4 15,1-1-3-15,-6 8 0 0,6-16-3 0,-6 5 1 16,0 11 0-16,0-15 5 0,0 15 3 0,-3-16-2 16,3 16-2-16,-9-13 3 0,1 6 1 0,2 3 2 0,6 4-2 15,-16-14 0-15,7 8 2 0,9 6 3 0,-20-4-9 16,13 3-4-16,7 1 4 0,-19 1-3 0,19-1-2 15,-23 0 8-15,14 3-10 0,-1 0 4 16,1 1-4-16,9-4 2 0,-17 14-10 0,10-10-9 0,1 3-15 16,6-7-18-16,-10 11-16 0,7-5-27 0,3-6-18 15,-6 14-5-15,6-14-19 0,0 10-32 0,0-10-14 16,9 8-38-16,-9-8-119 0,10 4-363 16,-10-4 161-16</inkml:trace>
          <inkml:trace contextRef="#ctx0" brushRef="#br0" timeOffset="164935.56">5271 14710 37 0,'0'0'191'0,"0"0"-2"0,0 0-7 0,0 0-8 0,0 0-3 15,0 0 0-15,3-16-6 0,-3 16-6 0,0 0-9 16,0 0-15-16,0 0-13 0,0 0-11 0,0 0-7 15,0 0-2-15,0 0-4 0,0 0-1 0,0 0-3 16,0 0-5-16,12 37 8 0,-12-27-11 0,2 6-6 16,1 3 4-16,0-3-6 0,0 2-9 0,0 0-1 15,-3 5-5-15,6-4-5 0,-6 3-5 0,0-3-18 0,1-2 2 16,2 1-12-16,0 0 1 0,-3-1-2 16,3-2-5-16,0-1 3 0,-3 2-5 0,0-3-1 15,-3 2-2-15,3-7-1 0,0-8 0 0,0 21-1 0,-3-14-1 16,3-7 9-16,0 17-14 0,0-17-1 15,0 11 4-15,0-11-1 0,0 0 1 0,-3 10-1 0,3-10 0 16,0 0 2-16,0 0 1 0,-4 10-2 0,4-10-2 16,0 0 2-16,0 0-2 0,0 0-4 0,0 0 0 15,0 0-4-15,0 0-2 0,-6-38-1 0,6 38-2 16,6-23-8-16,-6 8-2 0,1 1-4 0,2-3-3 16,0 2 0-16,3-2-4 0,0-5 1 0,1 4 1 15,-1-6-5-15,8 2 1 0,-8 1-2 0,1-1 4 16,2 1 1-16,2 3 1 0,-8 1 3 0,6 1 1 15,1 1 1-15,-4 0 2 0,-2 1 3 0,2-3 0 16,0 6 4-16,0-2 0 0,2 2 0 0,-5-3 2 16,3 4 0-16,-2 2 3 0,-1-2 1 0,-3 10 0 15,12-14-1-15,-9 7-2 0,-3 7 3 0,8-10-1 16,-8 10 5-16,6-13-4 0,-3 8 2 0,-3 5-1 16,0 0 0-16,7-7-2 0,-7 7 2 0,0 0 6 15,9-6-7-15,-9 6 1 0,0 0 5 0,0 0-2 16,0 0 0-16,0 0-1 0,0 0 5 0,0 0-2 15,16 10 5-15,-13-3 6 0,-3-7 2 0,8 14 4 16,-8-7 12-16,6 4-7 0,-6 4 2 0,6-2 12 0,-3 5-1 16,1-1 4-16,-1-1 0 0,0 4 3 15,0 6 0-15,0-9 5 0,-3 1 8 0,3 4-1 0,-3-2-3 16,2 2-1-16,1-6-5 0,-3 5 0 0,3-5-8 16,-3 4 1-16,3-4-5 0,-3 2 11 15,0-1-13-15,0 0-2 0,3-2-8 0,-3 0 4 16,0 0-7-16,3-2 5 0,-6 0-3 0,3 1-6 0,0-3-4 15,-3 1-11-15,3-1-36 0,0-11-16 0,-6 19-18 16,3-13-18-16,3-6-20 0,-5 17-17 0,5-9-29 16,0-8-13-16,0 0-9 0,-3 12-5 0,3-12-23 15,0 0-19-15,0 0-210 0,0 0-468 0,0 0 208 16</inkml:trace>
          <inkml:trace contextRef="#ctx0" brushRef="#br0" timeOffset="165597.35">6181 14986 35 0,'11'-4'217'0,"-11"4"-23"16,0 0-10-16,0 0-1 0,0 0 1 0,0 0-7 15,0 0-4-15,5 24-9 0,-2-17 0 0,-3-7-4 16,-3 17-8-16,6-6-4 0,-3-2-2 0,3 6-5 15,2-3 0-15,-5 1-17 0,3-2-4 0,0 2-5 16,-3 0-13-16,3-1-9 0,0 1-11 0,0-2-6 0,1 0-4 16,-1-1-4-16,0 0-12 0,3 0-3 15,-6-10-9-15,3 19-23 0,-1-13-15 0,-2 5-22 16,0-11-22-16,0 15-27 0,0-15-31 0,-2 16-32 16,2-16-30-16,-6 14-39 0,6-14-19 0,0 0-232 0,-6 6-483 15,6-6 214-15</inkml:trace>
          <inkml:trace contextRef="#ctx0" brushRef="#br0" timeOffset="166047.92">6584 15006 48 0,'0'0'233'0,"0"0"-10"0,0 0-11 0,0 0-9 15,0 0-8-15,0 0-11 0,28 13-4 0,-28-13-7 16,16 4-7-16,1-4-7 0,-17 0-8 0,25 4-6 15,-8-3-11-15,-1-1-6 0,0 2-4 0,4-1-2 16,-1 2-8-16,1-3 4 0,-4 3-19 0,3-3 10 16,7 2-24-16,-4-2 7 0,-2 0-21 0,-1 2-6 15,-1-2-10-15,1 0-3 0,-2 0-5 0,-2 1-8 16,1-2 5-16,0-1-5 0,1 2-11 0,-5 0 3 16,-12 0-2-16,21-2 2 0,-10 2-9 0,-11 0-3 15,23 0-3-15,-23 0-2 0,18 0-1 0,-12-3-11 16,-6 3-8-16,15 3-6 0,-15-3-15 0,0 0-15 15,13-7-18-15,-13 7-14 0,0 0-19 0,0 0-17 16,0 0-24-16,0 0-18 0,0 0-24 0,0 0-19 16,0 0-26-16,0 0-23 0,0 0-168 0,-34 18-445 15,20-18 196-15</inkml:trace>
          <inkml:trace contextRef="#ctx0" brushRef="#br0" timeOffset="166379.77">6713 15183 72 0,'0'0'236'16,"0"0"-14"-16,0 0-18 0,0 0-8 0,0 0-8 15,0 0-6-15,0 0-7 0,0 0-8 0,0 0-8 16,42 1-6-16,-25-2-6 0,-1-1-10 16,2 2-7-16,1-1-3 0,5 1-10 0,2-3-7 0,0 2-5 15,0-5-7-15,-7 5-3 0,4-1-14 0,-4 0-8 16,0-1-4-16,1 3-7 0,-4-1-11 15,-2-4-3-15,-4 5-4 0,6 0-7 0,-16 0-12 16,15-2-15-16,-15 2-18 0,17-2-15 0,-17 2-26 0,10 0-24 16,-10 0-28-16,0 0-23 0,12 5-31 0,-12-5-25 15,0 0-37-15,0 0-215 0,0 0-468 0,0 0 207 16</inkml:trace>
          <inkml:trace contextRef="#ctx0" brushRef="#br0" timeOffset="167098.22">7570 14642 138 0,'-14'-6'211'16,"14"6"-11"-16,-13-4-12 0,13 4-10 0,-14-1-9 16,14 1-7-16,-12-5-6 0,12 5-9 0,0 0-7 15,0 0-10-15,-13 0-5 0,13 0-12 0,0 0-6 16,-16 2-12-16,16-2-8 0,0 0-8 0,-14 1-3 16,14-1-10-16,0 0-5 0,0 0-6 0,0 0-2 15,-12 4-4-15,12-4 3 0,0 0-9 0,0 0 3 16,0 0 4-16,0 0 3 0,26 20-4 15,-16-16-2-15,8 1-2 0,-5-3-3 0,8 4-5 0,5 2-3 16,2-5 0-16,2 0 0 0,2 1-3 0,-3 0-4 16,4-3-4-16,-4 0-3 0,13 0 8 0,-13 3-11 15,-1 1-3-15,2-7-3 0,-3 4 0 0,-2-1 0 16,-6 0-2-16,-2 3 0 0,2-2-2 0,0-1 0 16,-5-1-1-16,-1 2-1 0,-13-2 0 0,20 0 2 15,-20 0-2-15,15-2-3 0,-15 2 1 0,10 2 1 16,-10-2-2-16,0 0 0 0,12 0 1 0,-12 0-2 15,0 0 1-15,0 0 1 0,0 0 0 0,0 0 2 16,10 1-6-16,-10-1 5 0,0 0-4 0,0 0 4 0,0 0-3 16,0 0 2-16,0 0 1 0,0 0 7 0,-14 28 1 15,9-22 3-15,1 5 2 0,-1-4 1 0,-5 8 3 16,4-1 13-16,-2-2-2 0,-1 3 2 16,3 3 3-16,-1-4 2 0,-5 8 5 0,-1 1 6 0,7-6 2 15,-5 4-1-15,-2 0 11 0,2 1-5 16,2 2 7-16,-1-2-2 0,-2-2 0 0,4 2 1 0,0-2-16 15,-1-2-10-15,1 2 3 0,2-2-1 0,0-1-1 16,2 0-7-16,-2-1-3 0,1 0 1 0,4-2-4 16,-4 0-2-16,2 0-2 0,0-4-2 0,3-10-7 15,0 18-29-15,-3-9-18 0,6 2-24 0,-3-11-25 16,3 16-24-16,-3-16-30 0,3 13-27 0,-3-13-34 16,3 11-30-16,-3-11-37 0,5 7-61 0,-5-7-215 15,0 0-586-15,0 0 259 0</inkml:trace>
          <inkml:trace contextRef="#ctx0" brushRef="#br0" timeOffset="167519.44">7623 15048 188 0,'-13'-7'304'0,"13"7"-14"0,-12-7-20 0,12 7-22 15,0 0-24-15,-8-6-22 0,8 6-22 0,0 0-17 16,0 0-13-16,0 0-16 0,30-5-11 0,-13 5-12 15,-1 0-14-15,12 3-9 0,-1-1-12 0,6 1-6 0,0 3-5 16,9-4-5-16,-2-2-9 0,3 2 3 0,-4-1-31 16,-11 1-36-16,2 0-40 0,-3 0-50 15,-2 4-58-15,1-10-51 0,-8 9-227 0,1-5-474 16,-4-1 210-16</inkml:trace>
        </inkml:traceGroup>
      </inkml:traceGroup>
    </inkml:traceGroup>
    <inkml:traceGroup>
      <inkml:annotationXML>
        <emma:emma xmlns:emma="http://www.w3.org/2003/04/emma" version="1.0">
          <emma:interpretation id="{5FCE656E-3446-4D88-89D3-8DFEF0E37CFE}" emma:medium="tactile" emma:mode="ink">
            <msink:context xmlns:msink="http://schemas.microsoft.com/ink/2010/main" type="paragraph" rotatedBoundingBox="13478,17530 15346,17641 15315,18161 13447,1805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CE985EC-B008-46D2-97CC-60540D175AC0}" emma:medium="tactile" emma:mode="ink">
              <msink:context xmlns:msink="http://schemas.microsoft.com/ink/2010/main" type="inkBullet" rotatedBoundingBox="13457,17881 13895,17907 13893,17932 13456,17907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214333.4">11714 16161 28 0,'0'0'191'0,"0"0"-14"0,0 0-15 16,0 0-8-16,0 0-11 0,0 0-13 0,0 0-10 15,0 0-11-15,0 0-3 0,0 0-6 0,0 0-5 16,0 0-3-16,0 0-7 0,0 0 2 0,0 0-7 0,0 0-1 16,0 0-1-16,36-7-7 0,-36 7-4 15,16-1-1-15,-16 1-3 0,20 0-7 0,-11-1-1 16,-9 1-8-16,19 2 1 0,-7 2-8 0,-2-3-2 16,7-1 1-16,-2 2-6 0,-3-2-4 0,3 2 0 0,-1-1-3 15,4 0-4-15,-4 2-2 0,-14-3 0 0,21 1-3 16,-9-1 0-16,0 0 1 0,1 0-3 15,-13 0-1-15,24-4 0 0,-12 4-5 0,4 3-2 16,-16-3-4-16,21-3-4 0,-12 1-12 0,-9 2-15 0,18 0-2 16,-18 0-11-16,15-2-9 0,-15 2-13 15,15 2-4-15,-15-2-17 0,0 0-11 0,12-2-15 0,-12 2-13 16,0 0-24-16,12 2-14 0,-12-2-154 16,0 0-341-16,0 0 152 0</inkml:trace>
      </inkml:traceGroup>
      <inkml:traceGroup>
        <inkml:annotationXML>
          <emma:emma xmlns:emma="http://www.w3.org/2003/04/emma" version="1.0">
            <emma:interpretation id="{3DBF4EA6-F967-4AE4-9E51-DD87EABCD4FD}" emma:medium="tactile" emma:mode="ink">
              <msink:context xmlns:msink="http://schemas.microsoft.com/ink/2010/main" type="line" rotatedBoundingBox="14141,17570 15346,17641 15315,18161 14110,18090"/>
            </emma:interpretation>
          </emma:emma>
        </inkml:annotationXML>
        <inkml:traceGroup>
          <inkml:annotationXML>
            <emma:emma xmlns:emma="http://www.w3.org/2003/04/emma" version="1.0">
              <emma:interpretation id="{7027B77F-FACC-4C79-B74A-2C8DEE7B35A0}" emma:medium="tactile" emma:mode="ink">
                <msink:context xmlns:msink="http://schemas.microsoft.com/ink/2010/main" type="inkWord" rotatedBoundingBox="14141,17570 15346,17641 15315,18161 14110,18090"/>
              </emma:interpretation>
            </emma:emma>
          </inkml:annotationXML>
          <inkml:trace contextRef="#ctx0" brushRef="#br0" timeOffset="-214425.63">12420 15953 175 0,'0'0'209'16,"4"-8"-14"-16,-4 8-11 0,6-11-10 0,-6 11-19 16,6-10-10-16,-6 10-9 0,7-11-12 0,1 4-6 15,-2 0-7-15,-6 7-4 0,13-10-5 0,-4 4-4 16,2 1-4-16,-2-1-7 0,4 1-4 0,0-2-2 15,-2 3-5-15,2-5-8 0,-2 9-1 0,-2-4-10 16,-9 4-7-16,13-3-4 0,-13 3-4 0,14-4-5 16,-14 4-3-16,0 0-9 0,19 5 3 0,-19-5-5 15,10 2-5-15,-4 2 1 0,-6-4-2 0,6 10-3 16,-1-2 1-16,-5-8-3 0,3 13 0 0,-2-4-2 16,-1-9 7-16,5 19-11 0,-7-11 3 0,-1 8-5 15,3-1 1-15,-3-4 3 0,-3 1-3 0,0 0-1 16,3 1 4-16,-7 2-4 0,4-2-2 0,-3-1 3 15,-1 1 3-15,1-2-4 0,-5 2-2 0,4 1 2 16,-1-2-2-16,-2 1 0 0,2 1 0 0,2 1-1 16,-2-5 2-16,-1 5-3 0,0-3 3 0,3 2-2 15,0-3-1-15,-3-2 2 0,1 0 0 0,4-1-5 0,-2-1 3 16,2 2 1-16,-2-3-1 0,1-2 2 0,8-4 1 16,-7 10-3-16,1-4 0 0,6-6 1 0,0 0 1 15,-9 8-1-15,9-8 1 0,0 0-1 16,-6 6 1-16,6-6 3 0,0 0-4 0,0 0-1 0,0 0 1 15,0 0 0-15,0 0-1 0,0 0 0 0,0 0 0 16,0 0 3-16,31-16-6 0,-26 8 2 0,5 6 3 16,-10 2-2-16,19-4 0 0,-11 1 2 0,1-1 7 15,-9 4-4-15,16-3 6 0,-7-1 4 0,-9 4-4 16,18-1 3-16,-18 1 1 0,15 0 5 0,-15 0 4 16,15 1 5-16,-15-1 0 0,18 4 0 0,-8-4 4 15,-10 0 3-15,17 7-3 0,-10-4-2 0,1 2-1 16,-8-5-2-16,16 11-3 0,-9-6 1 0,1-2-3 15,-8-3-5-15,12 7 0 0,-6-3 0 0,1 0 1 16,-7-4-9-16,8 8 1 0,-8-8-9 0,7 9-13 16,-7-9-18-16,8 5-19 0,-8-5-27 0,7 7-35 15,-7-7-31-15,9 9-43 0,-9-9-25 0,0 0-32 16,6 6-211-16,-6-6-488 0,0 0 216 0</inkml:trace>
          <inkml:trace contextRef="#ctx0" brushRef="#br0" timeOffset="-214178.44">12888 16308 66 0,'0'0'315'0,"9"-4"13"15,-9 4-18-15,12-6-5 0,-12 6-30 0,13-4-21 0,-13 4-12 16,12-4-9-16,-12 4-27 0,13-2-14 16,-13 2-15-16,14-2-11 0,-14 2-1 0,9-4-22 15,-9 4-12-15,0 0-11 0,12-6-8 0,-12 6-10 16,0 0-19-16,12-3 0 0,-12 3-9 0,0 0-12 0,0 0-6 15,7-7-10-15,-7 7-1 0,0 0-29 16,0 0-23-16,0 0-21 0,0 0-22 0,0 0-20 16,12-4-27-16,-12 4-29 0,0 0-26 0,0 0-36 15,0 0-41-15,0 0-34 0,0 0-254 0,0 0-558 0,0 0 247 16</inkml:trace>
          <inkml:trace contextRef="#ctx0" brushRef="#br0" timeOffset="-213844.65">13374 15997 104 0,'10'-5'264'0,"-10"5"-17"0,17 0-14 15,-17 0-17-15,13 0-19 0,-13 0-12 0,20-2-15 16,-20 2-14-16,19 1-7 0,-7-1-11 0,-12 0-11 16,21 0-10-16,-14 1-13 0,-7-1-9 0,20 0-13 15,-11 0-7-15,-9 0-8 0,13-5-6 0,-13 5-8 16,16 0-16-16,-16 0-23 0,14 3-21 0,-14-3-28 15,13-6-26-15,-13 6-29 0,0 0-36 0,0 0-31 16,21-1-43-16,-21 1-170 0,0 0-399 0,0 0 177 16</inkml:trace>
          <inkml:trace contextRef="#ctx0" brushRef="#br0" timeOffset="-213377.32">13347 16098 16 0,'0'0'208'0,"-15"9"-10"0,11-4-13 15,-2 1-16-15,6-6-11 0,-11 8-9 0,11-8-14 0,-9 10-10 16,9-10-11-16,-3 5-6 0,3-5-13 0,-6 7-4 16,6-7-7-16,0 0-7 0,-4 11 5 0,4-11-4 15,0 0-2-15,0 0-5 0,0 0 5 0,7 17-9 16,-7-17-2-16,11 3-6 0,-11-3-5 0,7 8-2 15,-7-8-3-15,12 3-7 0,-12-3-3 0,9 5-1 16,-9-5-7-16,11 5-1 0,-11-5-5 0,10 9-2 16,-10-9-1-16,14 4-3 0,-6-3 1 0,-8-1-5 15,15 7-4-15,-7-4 4 0,-8-3-3 0,10 7-2 0,-10-7-2 16,11 2 0-16,-4 2 2 0,-7-4-3 16,12 5 1-16,-12-5-1 0,12 6-2 0,-6-3 1 15,-6-3-1-15,13 5 0 0,-7 1-1 0,-6-6 1 16,14 4 1-16,-8 3 1 0,-6-7-2 0,10 6 8 15,-10-6-7-15,11 7 0 0,-8-3 1 0,-3-4-3 16,4 9 4-16,-4-9 4 0,8 11-1 0,-8-11 3 16,6 8 1-16,-6-8 1 0,4 10 2 0,-4-10 5 15,0 9-2-15,0-9-1 0,0 0 0 0,-6 15 1 0,6-15-3 16,-7 8-1-16,7-8 1 0,-11 10-6 0,11-10-10 16,-13 7-14-16,5-3-18 0,-2 1-28 15,-1-3-28-15,-2 4-35 0,1-2-37 0,-1-1-43 16,2-1-46-16,-4 0-166 0,15-2-448 0,-19 0 198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0:52.96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195295-F1CA-4784-B2DD-816EA77C2661}" emma:medium="tactile" emma:mode="ink">
          <msink:context xmlns:msink="http://schemas.microsoft.com/ink/2010/main" type="inkDrawing" rotatedBoundingBox="5865,13989 7681,13900 7683,13946 5868,14034" semanticType="underline" shapeName="Other">
            <msink:sourceLink direction="with" ref="{F4EC565F-B2B8-43CD-8993-D1A0C88F0D87}"/>
          </msink:context>
        </emma:interpretation>
      </emma:emma>
    </inkml:annotationXML>
    <inkml:trace contextRef="#ctx0" brushRef="#br0">0 66 69 0,'0'0'88'0,"0"0"-6"16,0 0-4-16,0 0-1 0,0 0-4 15,0 0-6-15,0 0 0 0,0 0-7 0,0 0-2 16,0 0 7-16,0 0-7 0,0 0-10 0,0 0 2 0,0 0-6 16,0 0 5-16,0 0-1 0,0 0 5 0,0 0-4 15,0 0 1-15,0 0-5 0,0 0-2 0,0 0 0 16,0 0-6-16,0 0-5 0,0 0-2 0,18 13-1 15,-18-13-3-15,0 0-3 0,18-2-5 0,-9-1-1 16,-9 3 0-16,17-1 3 0,-17 1-6 0,16-1-6 16,-16 1 5-16,13-1-3 0,-13 1-2 0,15-3-6 15,-15 3 5-15,13 3-2 0,-13-3 3 0,14-3-7 16,-14 3 7-16,12-1-5 0,-12 1 0 0,10 1 3 0,-10-1 2 16,0 0 1-16,15 0 6 0,-15 0-4 0,14 3 7 15,-14-3-3-15,12 0 3 0,-12 0-1 0,14 0 3 16,-7 1-5-16,-7-1 2 0,15 0-4 0,-15 0 2 15,16 0-3-15,-7 0 5 0,-9 0-7 0,9 1-4 16,-9-1 3-16,13 1-6 0,-13-1 6 0,12 5-2 16,-12-5 1-16,11 4-4 0,-11-4 1 0,11 2 2 15,-11-2 0-15,12 0-1 0,-12 0-3 0,11 2 6 16,-11-2-1-16,14 5 0 0,-14-5-1 0,17 0 2 16,-7 0-3-16,-10 0 5 0,19 0-2 0,-9-2 0 15,2 2 3-15,0 0 1 0,1-3-6 0,0 1 3 16,4 1-1-16,-5 1-4 0,5-1 1 0,0 1-4 0,-3-3 1 15,2 2-1-15,-2 0 3 0,-1-3-2 0,3 4-9 16,-2-1 11-16,2 0-4 0,-6 0 1 16,2-2 3-16,-3 2-5 0,-9 1 0 0,20-1 4 0,-12-1-2 15,-8 2 1-15,17-2 0 0,-9-1-2 0,-8 3-1 16,17 3 3-16,-17-3-3 0,14-4 1 0,-6 2 3 16,-8 2-5-16,17 0 4 0,-9 0-4 0,-8 0-2 15,19-3 1-15,-8 3 2 0,-11 0 0 0,18 0-1 16,-10-1 1-16,2 0-2 0,-10 1 3 0,19 0 2 0,-19 0-9 15,17 0 9-15,-10 0-2 0,-7 0 0 0,17-1-3 16,-17 1 6-16,12 0-9 0,-12 0 6 16,12 0 1-16,-12 0 1 0,0 0 2 0,16-3-4 15,-16 3-1-15,11 3 2 0,-11-3-2 0,11 0 0 16,-11 0 2-16,0 0-1 0,18-3-4 0,-7 3 3 0,-11 0 2 16,14-1-1-16,-14 1-2 0,16 4 5 0,-6-4-4 15,2 1-4-15,2-1 3 0,-3 0 5 0,1 1 0 16,-12-1-5-16,24 0 7 0,-12 0-4 0,3 0-8 15,-1 0 7-15,-2-1 5 0,-2 0-1 0,5 1-3 16,-5 0-1-16,2-4 0 0,0 4-1 0,-12 0 0 16,22-1 3-16,-13-1-1 0,0 0 2 0,3 1 1 15,-12 1-3-15,21-3 1 0,-10 3-2 0,1-2 4 16,-12 2-2-16,20-1-3 0,-11-2-3 0,-9 3 2 16,20 0 0-16,-11 0 3 0,3-2 1 0,-12 2-6 15,18-3 3-15,-6 2 1 0,-1-1-2 0,-1 1 1 0,3-1-3 16,-2 1 6-16,-11 1-6 0,17-4 3 15,-6 4-5-15,-2-1 9 0,-9 1-3 0,21-1-2 16,-13-2 1-16,-8 3 1 0,17-1 2 0,-8 0-3 0,-9 1 1 16,16-2 1-16,-16 2 0 0,15-2 1 0,-4 2-4 15,-11 0 1-15,14-3 1 0,-14 3-3 16,12 0 0-16,-12 0 2 0,12-1-2 0,-12 1 3 0,15-2-4 16,-15 2 1-16,15 2 4 0,-15-2-6 0,14 0 6 15,-6 0-5-15,-8 0 5 0,16 1-2 0,-16-1 1 16,17 1-3-16,-10-1 0 0,4 2 2 0,-11-2 0 15,18 0 4-15,-10 0-2 0,-8 0 0 0,14 0 1 16,-14 0 3-16,17 0 4 0,-17 0 0 0,8 0 2 0,-8 0 0 16,0 0-2-16,13 0 2 0,-13 0-1 0,0 0-3 15,0 0 0-15,0 0 1 0,11 0-4 16,-11 0 1-16,0 0-7 0,0 0-9 0,0 0-14 0,0 0-11 16,0 0-21-16,0 0-17 0,0 0-25 0,0 0-14 15,0 0-39-15,-37 4-152 0,28-3-328 16,-7 0 145-16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06.23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958D23C-BCEF-4D0D-B59F-9A9D34799206}" emma:medium="tactile" emma:mode="ink">
          <msink:context xmlns:msink="http://schemas.microsoft.com/ink/2010/main" type="writingRegion" rotatedBoundingBox="15335,5640 18547,5432 18607,6368 15396,6576"/>
        </emma:interpretation>
      </emma:emma>
    </inkml:annotationXML>
    <inkml:traceGroup>
      <inkml:annotationXML>
        <emma:emma xmlns:emma="http://www.w3.org/2003/04/emma" version="1.0">
          <emma:interpretation id="{92EE6BCF-B6DF-4DB7-A582-7AC4259DDEE2}" emma:medium="tactile" emma:mode="ink">
            <msink:context xmlns:msink="http://schemas.microsoft.com/ink/2010/main" type="paragraph" rotatedBoundingBox="15335,5640 18547,5432 18607,6368 15396,6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EC8A49-DF1F-4A78-9DAD-C38D5122280B}" emma:medium="tactile" emma:mode="ink">
              <msink:context xmlns:msink="http://schemas.microsoft.com/ink/2010/main" type="line" rotatedBoundingBox="15335,5640 18547,5432 18607,6368 15396,6576"/>
            </emma:interpretation>
          </emma:emma>
        </inkml:annotationXML>
        <inkml:traceGroup>
          <inkml:annotationXML>
            <emma:emma xmlns:emma="http://www.w3.org/2003/04/emma" version="1.0">
              <emma:interpretation id="{492D1258-B5DA-4471-B706-597FDA58FE61}" emma:medium="tactile" emma:mode="ink">
                <msink:context xmlns:msink="http://schemas.microsoft.com/ink/2010/main" type="inkWord" rotatedBoundingBox="15335,5640 18547,5432 18607,6368 15396,6576"/>
              </emma:interpretation>
            </emma:emma>
          </inkml:annotationXML>
          <inkml:trace contextRef="#ctx0" brushRef="#br0">370-6 47 0,'0'0'154'0,"0"0"-8"0,0 0-11 15,6-8-11-15,-6 8-1 0,0 0-10 0,0 0-7 0,0 0-8 16,0 0-6-16,0 0-3 0,0 0-10 15,0 0-7-15,0 0-6 0,0 0-10 0,0 0-3 16,0 0-10-16,0 0-4 0,0 0-2 0,0 0 0 0,0 0 4 16,0 0-6-16,0 0 4 0,0 0 5 0,-25 27 1 15,17-15-6-15,-2 2 0 0,-2-3 4 0,3 3 1 16,-4-1-1-16,1 2 4 0,-3 5-2 0,0-3-1 16,-1 2 2-16,4-6-6 0,-2 7-4 0,-2-1 3 15,2-2-2-15,2 1 0 0,-1-1-4 16,0-3-5-16,-2 4-1 0,1-7-2 0,4 5-2 0,1-1 1 15,-2-4-4-15,4-1 2 0,-5 5-6 0,3-6 0 16,3-1-3-16,-1 3 4 0,1-2-6 0,1-2 0 16,-2 0 0-16,-1 0 0 0,8-7-4 0,0 0-1 15,-9 10 5-15,9-10-2 0,-6 6-1 0,6-6 0 16,0 0 3-16,-6 7 7 0,6-7 3 0,0 0 9 16,0 0-1-16,0 0-3 0,0 0-6 0,0 0-3 15,0 0-2-15,0 0 0 0,0 0-7 0,0 0-5 0,15-35-2 16,-7 26-4-16,2-5-8 0,2 3 1 15,-1-4-6-15,5-1 0 0,3-1 1 0,-2-1-2 0,-4 5 0 16,4-2 1-16,-2 1 5 0,-2 0-1 0,0 4 1 16,1-1 3-16,-2-3-3 0,1 4 5 15,-2-1 0-15,1-2 0 0,-1 2 0 0,1 0 0 0,-4 5 2 16,1-5-1-16,-2 4 4 0,-1 0-1 16,-6 7-2-16,11-11 2 0,-5 5-2 0,-6 6 4 15,7-8-2-15,-7 8 2 0,8-7-1 0,-8 7 2 0,0 0-2 16,9-8 0-16,-9 8-2 0,0 0 3 0,0 0-4 15,10-5 0-15,-10 5 0 0,0 0 3 0,0 0-1 16,0 0 2-16,0 0-2 0,19 5-1 0,-19-5 0 16,14 8-1-16,-7-1 5 0,2-2-1 0,0 2 3 15,2 3 5-15,0-1 1 0,3 3 5 0,1-1-4 16,-2 1 7-16,5 3 1 0,-3 0 2 0,-2-4-4 0,5 2 7 16,-4 0-3-16,1-2 2 0,-3 3 5 15,6 3-4-15,-4-6-2 0,0 3 1 0,-1-4 0 16,1 1-1-16,-1 2-3 0,-1 0-6 0,1-2 6 0,1 0-3 15,-2-4-2-15,-2 2 0 0,2 0-1 0,-1-2 0 16,-5 0-2-16,3 0 1 0,-2-2-4 16,3 0 1-16,-5 1 0 0,-5-6 3 0,12 8-5 0,-6-4 0 15,-6-4 2-15,13 6 0 0,-7-1-2 0,-6-5 0 16,9 4 1-16,-9-4 2 0,14 5-6 0,-14-5 0 16,10 4-3-16,-10-4-5 0,0 0-8 0,15 0-14 15,-15 0-9-15,0 0-22 0,0 0-24 0,12 0-26 16,-12 0-18-16,0 0-23 0,0 0-28 0,0 0-22 15,0 0-196-15,-8-25-429 0,8 25 190 0</inkml:trace>
          <inkml:trace contextRef="#ctx0" brushRef="#br0" timeOffset="57850.6">1268-298 40 0,'8'-12'133'16,"-8"12"5"-16,7-13-10 0,-7 13-8 0,6-10-6 0,-6 10-16 15,10-11 6-15,-4 1-3 0,-1 4-5 0,4-3 2 16,-9 9-9-16,9-14-7 0,-5 10 2 0,2-3-4 15,-6 7 0-15,8-12-1 0,-2 7-1 0,-6 5 1 16,3-7 0-16,-3 7 5 0,0 0-2 0,6-11-6 16,-6 11-5-16,0 0-1 0,6-7-14 0,-6 7-7 15,0 0-5-15,0 0-8 0,0 0-4 0,0 0-4 16,0 0 0-16,0 0-2 0,0 0-1 0,-8 34-4 16,5-23 0-16,0 0 2 0,2 7-2 0,-2-4 3 15,1 3-1-15,-2-2-1 0,4 4-11 0,0 3 6 0,0-3-3 16,0 0 3-16,-2 3-3 0,1-4 1 0,-1 2-3 15,4-3 0-15,-2 1 0 0,0-4-4 16,0 4-2-16,1-1 2 0,-2-3-2 0,2 2 1 0,-1-2-3 16,2-3 2-16,-2-11 0 0,-2 20 2 0,2-11-4 15,0-9 0-15,2 17 1 0,1-6-3 0,-3-11-10 16,1 14-14-16,-1-14-18 0,0 15-10 0,0-15-17 16,2 9-21-16,-2-9-12 0,0 14-11 0,0-14-20 15,3 10-22-15,-3-10-21 0,0 0-162 0,0 0-364 16,0 0 161-16</inkml:trace>
          <inkml:trace contextRef="#ctx0" brushRef="#br0" timeOffset="58308.55">1780-156 81 0,'0'0'132'0,"0"0"-15"0,0 0-9 0,0 0-16 16,10-6-5-16,-10 6-2 0,0 0-5 0,0 0 10 15,0 0 0-15,0 0-1 0,0 0 3 0,0 0 2 16,-25 22-1-16,17-17-4 0,-2 1 1 0,-4 3 0 16,1 0-8-16,0 2-6 0,-2-4 0 0,1 4-10 15,-1 0-2-15,-1-2 0 0,3 1-8 0,-1 1 2 16,1-4-4-16,-1 4-4 0,1-1-4 0,1 0-9 15,-2-2-1-15,6 2-6 0,0-3-1 0,-2 0-1 16,4 3-2-16,1-3-5 0,-1 0-2 0,0 3 0 16,6-10-3-16,-7 12-2 0,7-12 2 0,-3 15-2 15,1-7-2-15,2-8 1 0,0 14-2 0,0-14-3 16,0 12 0-16,0-12 0 0,2 10-1 0,-2-10-1 16,4 10 3-16,-4-10-3 0,2 10-1 0,-2-10 3 15,0 0-2-15,4 11-1 0,-4-11-3 0,0 0 3 0,6 7 0 16,-6-7-1-16,3 7 2 0,-3-7 0 15,11 6-3-15,-11-6 3 0,10 4-7 0,-10-4-4 0,19 2-10 16,-2-2-15-16,-2 2-15 0,4-2-16 0,2 0-21 16,4 3-11-16,2-6-23 0,0 0-22 0,1-2-27 15,-1-1-168-15,0-1-360 0,0 0 160 16</inkml:trace>
          <inkml:trace contextRef="#ctx0" brushRef="#br0" timeOffset="58682.62">2214-117 116 0,'0'0'215'16,"-18"4"-11"-16,18-4-10 0,-15 4-14 0,4 3-14 16,2-2-12-16,-2 3-7 0,-1 1-7 0,0-2-6 0,3 3-15 15,1 2-9-15,-4-1-7 0,5-2-8 0,-5 4-4 16,6 2-8-16,-1-4-3 0,1 2-8 0,3 1-3 16,-3-3-10-16,1 3-2 0,4-3-7 0,-1-1-2 15,2-10-3-15,0 18-5 0,2-9-1 0,-2-9-8 16,4 19 2-16,-2-12-2 0,4 3-4 0,0-4-3 15,1 2 1-15,-1-1-6 0,3-1-14 0,1 1-14 16,1-2-17-16,1 1-20 0,3-4-17 0,-5 3-19 16,2-4-11-16,1 2-14 0,2-3-18 0,-3 0 5 15,3-3-21-15,0-1-11 0,1-3-37 0,-1 2-120 16,3 0-335-16,-3-5 148 0</inkml:trace>
          <inkml:trace contextRef="#ctx0" brushRef="#br0" timeOffset="59136.58">2427 71 16 0,'0'0'155'0,"7"-5"2"15,-7 5 4-15,6-6-11 0,-6 6-10 16,0 0-6-16,0 0-6 0,8-7-10 0,-8 7-7 16,0 0-13-16,0 0-16 0,0 0-7 0,0 0-6 0,0 0-5 15,0 0-2-15,0 0-6 0,0 0-4 0,13 17-5 16,-13-17 1-16,2 9-7 0,-2-9 5 0,0 0-10 16,-3 19-2-16,3-19-1 0,-3 14-1 0,3-14-5 15,-3 12-2-15,3-12 0 0,-5 12-2 0,5-12-7 16,-1 8 4-16,1-8-4 0,0 0 0 0,-2 14-2 15,2-14 0-15,0 0-2 0,0 0 1 0,0 0 3 16,0 12-7-16,0-12 2 0,0 0 2 0,0 0-4 16,0 0 1-16,0 0-8 0,0 0 6 0,0 0-9 15,33-18-6-15,-25 13-4 0,-2-3-1 0,2-1-5 16,4 2-3-16,-3-3 3 0,3 2 2 0,-4 0-1 16,-1 1 5-16,5-4 0 0,0 3 0 0,-6 0 4 15,3 0-7-15,3-1 8 0,-6 3 5 0,3 1 0 0,-2-1 6 16,-7 6 6-16,17-8-4 0,-13 6 4 0,-4 2 0 15,12-8 5-15,-4 5-15 0,-8 3 13 0,0 0 2 16,13 0 1-16,-13 0 1 0,0 0 4 0,19 5 1 16,-13-1 2-16,2 1 1 0,-8-5-7 0,12 13 4 15,-5-8 2-15,1 5-2 0,1-3-4 0,-5 3 2 16,2-2-6-16,1 2 3 0,-1-2-7 0,0-2 5 16,2 7-5-16,-2-4 3 0,0-3-4 0,-2 1 1 15,-4-7-5-15,9 14-12 0,-4-8-17 0,-5-6-15 16,6 11-17-16,-6-11-18 0,1 11-14 0,-1-11-22 15,0 0-4-15,2 9-14 0,-2-9-19 0,0 0-180 16,0 0-353-16,0 0 156 0</inkml:trace>
          <inkml:trace contextRef="#ctx0" brushRef="#br0" timeOffset="59406.86">3097-141 167 0,'14'-3'218'0,"-14"3"-18"0,12-2-15 0,-12 2-18 0,15 4-12 16,-9-1-13-16,3 5-8 0,-3-1-10 0,2 6-3 15,1-1-6-15,-5 5-7 0,1-2-6 0,2 11-9 16,-6-6-11-16,2 2-7 0,-3 2-5 0,0 1-10 16,-4-1 1-16,1 0-6 0,-6 1-5 0,2 0-6 15,-7 3-9-15,-1-4-22 0,-6 7-19 0,-5-6-22 16,3-1-23-16,-7 1-22 0,1-2-23 0,-1 0-25 15,4-4-27-15,1-4-195 0,1-5-370 0,0 0 164 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09.87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2445C8E-1EE5-47CC-841C-9775E7328FD7}" emma:medium="tactile" emma:mode="ink">
          <msink:context xmlns:msink="http://schemas.microsoft.com/ink/2010/main" type="inkDrawing" rotatedBoundingBox="15835,6106 16144,13540 16011,13546 15702,6112" shapeName="Other">
            <msink:destinationLink direction="with" ref="{BECE2A48-4340-4FAE-8000-31F6E70A24F4}"/>
          </msink:context>
        </emma:interpretation>
      </emma:emma>
    </inkml:annotationXML>
    <inkml:trace contextRef="#ctx0" brushRef="#br0">50 40 82 0,'0'0'92'16,"-6"-11"-2"-16,6 11-12 0,0 0-4 0,0 0-3 16,0 0-8-16,-7-10 2 0,7 10-2 0,0 0-1 15,0 0-4-15,0 0 0 0,0 0-8 0,0 0 8 16,0 0-4-16,0 0 0 0,-8-7-6 0,8 7 4 0,0 0-7 16,0 0-4-16,0 0 4 0,0 0-3 15,0 0-6-15,0 0-2 0,0 0-5 0,0 0-1 16,0 0 0-16,0 0-6 0,0 0 1 0,0 0-3 0,0 0 2 15,0 0 2-15,0 0-3 0,0 0 0 0,0 0-3 16,0 0 1-16,0 0-4 0,0 0 0 0,0 0 7 16,-13-1 8-16,13 1-5 0,0 0 4 0,0 0 2 15,0 0 1-15,0 0-1 0,0 0 4 0,0 0-3 16,0 0-1-16,0 0-5 0,0 0 5 0,0 0-3 16,0 0-5-16,0 0 4 0,0 0-1 0,0 0-2 15,0 0-2-15,-3-12 1 0,3 12 3 0,0 0-1 16,0 0 1-16,0 0 1 0,0 0-2 0,0 0-1 15,0 0-1-15,0 0-2 0,0 0-4 0,0 0-1 16,0 0-5-16,0 0 1 0,0 0-2 0,0 0-4 16,0 0-2-16,0 0-2 0,0 0-1 0,0 0 2 15,0 0 1-15,0 0-1 0,0 0-9 0,0 0 11 0,0 0-4 16,0 0 2-16,0 0-1 0,0 0-2 0,0 0 3 16,0 0 0-16,10 30 2 0,-10-30-3 15,0 0 2-15,0 15 4 0,0-15-6 0,3 7 0 0,-3-7 1 16,0 0-1-16,2 14 7 0,-2-14-1 0,1 12 0 15,-1-12 1-15,6 10-1 0,-6-10 1 0,2 16 0 16,1-9 4-16,-3-7-4 0,3 14 2 0,-2-5-4 16,-1-9 1-16,3 15 2 0,-2-8 4 0,-1 4 2 15,0-11-3-15,5 17 0 0,-5-8-1 0,1 2 0 16,-1-11-1-16,0 19 0 0,5-4 6 0,-5-7 0 16,0-8-1-16,-3 18 0 0,6-7-2 0,-3-11-1 15,0 14-2-15,0-6-1 0,0-8 1 0,0 16-1 16,0-16-2-16,1 15-2 0,-1-15 0 0,0 16-1 15,0-16 1-15,0 15 2 0,2-5-3 0,-2-10-3 16,1 17 1-16,-1-17-2 0,0 15 5 0,-1-4-2 16,2 2 1-16,-2 0-4 0,1-13 6 0,-2 19-4 0,-2-6 3 15,4-2 1-15,0 2-2 0,-2 0-1 0,1-2 3 16,1-11-2-16,-5 22 0 0,4-11 1 16,-2 4 1-16,3-5 0 0,-1 5-1 0,-1-4-3 0,2 4 0 15,-1-4-3-15,-2 2 2 0,3-1 7 0,-2-3-4 16,2-9-2-16,0 23 0 0,-1-13-2 0,-2-1-2 15,3-9 3-15,-3 18-1 0,3-6 3 0,-2-1-2 16,2-11-2-16,-4 20 5 0,2-9-3 0,2 0-2 16,0-11 2-16,-4 20 1 0,2-11 0 0,1 6-2 15,-2-2 1-15,1-4-2 0,2 3 2 0,0-12 0 16,-1 23-1-16,-2-12 1 0,3 3-2 0,-2-1 1 16,2-1-1-16,-1 2 2 0,1-14-3 0,0 20 6 0,1-8-5 15,-2 3 1-15,4-3-1 0,-3 2 3 16,-2-1-2-16,4 2 1 0,-2-1 1 0,3-1-1 15,-6 1 2-15,3-14-1 0,3 25-1 0,-3-10 0 16,1-2-1-16,-2-2 2 0,1 6 1 0,0-3-1 0,0 0-1 16,0 0 8-16,-3-2-6 0,3 1 3 0,0 1-1 15,0-14 2-15,-2 24-2 0,2-11 3 16,0 2-5-16,0-4 1 0,0 2-2 0,0-13 5 0,0 24-2 16,0-16 1-16,0-8-5 0,0 24 4 0,0-10-4 15,0-4 4-15,0-10-5 0,0 20 2 0,-1-9 0 16,1-11 0-16,0 22 2 0,0-9-1 0,1-6-2 15,-1-7-1-15,0 20-1 0,0-12 7 0,0 5-8 16,2-3 5-16,-2-10-4 0,0 16 3 0,3-6-3 16,-3-10 3-16,0 15-2 0,0-15 0 0,0 17 1 15,0-17-1-15,0 14-1 0,1-5 3 0,-1-9-4 16,2 13 2-16,-2-13 0 0,3 16 4 0,-3-16-5 16,0 11 3-16,1-1 0 0,-1-10-1 0,0 15 1 0,0-15 3 15,2 15-5-15,-2-15 4 0,0 13-2 0,1-4 0 16,-1-9 0-16,3 15 4 0,-3-15-8 15,0 14 3-15,0-14 0 0,2 13-2 0,-1-3 3 0,-1-10 0 16,3 14-3-16,-3-14 7 0,2 11-6 0,-2-11 2 16,1 17-3-16,-1-9 3 0,0-8-3 0,2 17 4 15,-2-17-3-15,3 14 2 0,-2-4-3 0,-1-10 4 16,5 17 1-16,-4-7-3 0,-1-1-2 0,0-9 3 16,2 18-1-16,-1-8 5 0,2 0-3 0,-6 4-1 15,3-14-1-15,3 21 2 0,-2-11-1 0,-1 1-2 16,2 2 2-16,2-4-3 0,-4-9 0 0,-1 20 2 15,2-7 1-15,-1-4-3 0,2 1-3 0,1 2 0 16,-3-12 4-16,0 20 1 0,1-8-1 0,1 2 2 0,-1-2 3 16,-1 1-6-16,0-2 0 0,0-11 2 15,5 20 0-15,-4-7-2 0,-1-2 3 0,3 0 0 16,-3-11 0-16,2 20 0 0,-1-12-1 0,-1 2-1 0,0-10 1 16,0 21-6-16,2-11 1 0,-2 1 5 0,3-1 0 15,-3-10-2-15,3 19 2 0,-3-9-1 16,0-10 0-16,3 20 1 0,-2-12-3 0,-1 3 1 0,0-11 1 15,3 19-1-15,-4-10 0 0,1-9-2 0,1 17 0 16,2-7 2-16,-3-10 2 0,-3 17 3 0,3-17-5 16,3 17 5-16,-1-9-2 0,-2-8-3 0,4 17 1 15,-4-8-3-15,0-9 4 0,0 15-2 0,2-6 2 16,-2-9 1-16,0 18 0 0,1-12 0 0,-1-6 2 16,5 16-4-16,-4-8 1 0,-1-8-1 0,5 17 3 15,-4-10-6-15,-1-7 4 0,5 14-3 0,-5-14 5 16,1 14-1-16,-1-14-2 0,3 14 4 0,0-5-3 15,-3-9-3-15,3 14 2 0,-3-14 3 0,3 16-2 0,-2-10-2 16,1 3 1-16,-2-9 3 0,4 15-2 0,-4-15 3 16,3 15-6-16,-3-6 5 0,0-9-2 15,3 12 4-15,-1-2-3 0,-2-10 1 0,1 12-3 0,-1-12 2 16,5 17-1-16,-4-10 3 0,-1-7-1 0,2 16 1 16,1-8-4-16,-3-8 4 0,3 14-3 0,-2-8 2 15,-1-6-1-15,3 17-2 0,-1-10-4 0,-2-7 1 16,1 15 6-16,2-8-2 0,-3-7 2 0,3 16 1 15,-3-8-5-15,3 2 3 0,-3-10-3 0,2 19 2 16,-2-9-1-16,0-10-1 0,1 17 3 0,-1-7-4 0,0-10 2 16,2 19-2-16,1-8 4 0,-2-2-2 15,-1-9-5-15,0 21 5 0,0-8-3 0,2-5 5 16,-2-8 1-16,3 24-3 0,-2-14-3 0,-1-1-1 0,0-9 6 16,-1 23 2-16,2-13-5 0,1 1-1 15,-2-11-1-15,4 24 3 0,-4-14-2 0,-3 3 3 0,6 0-5 16,-1-3 4-16,-2-10-3 0,1 23 4 0,-1-14 0 15,3 1 3-15,-3-10-6 0,0 21 2 0,0-8 0 16,2 0 5-16,-2-4-8 0,0-9 2 0,1 21-1 16,-2-13 5-16,2 3-2 0,-1-11 2 0,2 20-3 15,-2-9 5-15,0-11-6 0,0 23 1 0,3-15 0 16,-3-8 0-16,0 20 0 0,0-9 2 0,0 2 0 16,0-13 1-16,0 20-1 0,-3-11-1 0,6 0 4 15,-3-9-6-15,-3 22 1 0,1-12 2 0,2 3 1 16,0-2-3-16,0-11-1 0,0 20 3 0,2-10 2 0,-2-10-2 15,-3 20 0-15,4-9-1 0,-1-11 1 16,-3 20 2-16,0-7-3 0,3-2 3 0,-1 0-3 16,1-11-1-16,-5 24 1 0,5-15-1 0,0 3 1 0,-1 2 2 15,-1 2-2-15,2-7-3 0,0 4 5 0,0 1-2 16,0-14-2-16,-1 19 6 0,2-10-10 0,1 2 7 16,-2-11-1-16,1 22 2 0,-1-13-4 0,3 1 0 15,-3-10-1-15,3 19 2 0,-3-6-1 0,3-3-1 16,-3-10 4-16,2 16-1 0,-2-5-3 0,1-3 1 15,-1-8 4-15,2 16-8 0,1-7 5 0,-3-9-2 16,1 17 2-16,-1-7 1 0,0-10-5 0,0 17 5 16,0-9-1-16,0-8 0 0,2 17-2 0,-2-17 4 15,-2 17-6-15,2-17 2 0,0 18 2 0,0-11-1 16,-1 4 1-16,1-11-1 0,0 19-7 0,-3-9 7 16,3-10 2-16,-2 20-3 0,2-9 2 0,0-11 4 15,0 19-3-15,0-8 2 0,2-2-4 0,-2-9 5 0,3 23-5 16,-3-12-1-16,0-1 1 0,0-10-2 15,0 21 2-15,0-11 2 0,0 1 1 0,0-11-6 16,0 18 5-16,0-10-3 0,0-8-2 0,-3 22 6 0,3-11 1 16,0-11-3-16,3 21-4 0,-2-10-2 0,-1-11 6 15,-1 19 3-15,2-8-2 0,-1-2-3 0,0-9 3 16,2 21-1-16,-2-12 0 0,0 2-2 0,0-11 0 16,3 17 1-16,-3-17 3 0,-3 21-4 0,3-11 0 15,0-10 4-15,0 18-1 0,0-7 2 0,0-11-10 16,0 19 5-16,0-8 1 0,0-11 1 0,3 18 0 15,-3-8-1-15,1 0 1 0,-1-10-3 0,-1 19 1 16,-2-10-2-16,3-9 5 0,0 20 2 0,0-11-1 16,0-9 2-16,3 17-9 0,-3-6 3 0,0-1 3 15,0-10-3-15,-3 18 2 0,6-7-2 0,-3 1 2 16,0-12 2-16,-3 19-3 0,3-9 5 0,0-10-2 16,-2 18-4-16,2-8 2 0,-1 0 0 0,2 3-1 0,-1 2 1 15,0-4 0-15,0-1-2 0,0-10-1 16,-1 18 5-16,1-7 3 0,-3 0-5 0,3-11-3 15,-2 24 2-15,2-12-2 0,0-1 2 0,0-11-1 0,0 20 3 16,0-8-3-16,2-1 4 0,-2-11-3 0,0 24 0 16,0-14-1-16,0 0-1 0,0-10 5 0,0 17-2 15,0-8 3-15,0-9 0 0,0 20-6 0,3-11 6 16,-2-1-2-16,-1-8-8 0,0 21 11 0,0-12-3 16,2 0-2-16,-2-9 3 0,3 17 2 0,-3-8-4 15,0-9 1-15,1 19-2 0,-1-11 0 0,0-8 3 16,-1 17 0-16,-2-7-3 0,3-10 4 0,0 16 2 15,3-5-1-15,-3-11-2 0,1 15-1 0,-1-5 0 16,0-10 0-16,0 18 0 0,1-8 2 0,-1-10-4 16,2 16 1-16,1-5-4 0,-3-2 5 0,0-9 4 15,3 20 2-15,-3-10-11 0,0-10 4 0,3 19 2 16,-3-8-4-16,0 0 5 0,1-2-3 0,-1-9-4 0,0 21 1 16,2-12 0-16,-2-9 5 0,0 18-3 0,1-7 2 15,-1-11-5-15,-1 20 7 0,2-11-4 0,-1 4 2 16,0-13-2-16,0 21 4 0,3-11-7 0,-3-10 10 15,0 20-6-15,2-11-1 0,-2-9 0 0,0 20 0 16,0-10 2-16,1-2 1 0,-1-8-4 0,3 17 1 16,-3-7-1-16,0-10 5 0,2 18-3 0,-2-11-3 15,0-7 2-15,4 18-1 0,-4-10-2 0,0-8 4 16,0 18-1-16,2-11 0 0,-2-7 0 0,0 19 3 16,1-11-5-16,-1-8 4 0,-1 17-5 0,1-6-2 0,0-11 7 15,0 19-2-15,0-11-1 0,0-8 2 16,-2 22 0-16,2-14-1 0,2 3 2 0,-2-11 0 15,-2 20 3-15,-1-11-2 0,3-9 1 0,0 20-4 0,0-9 0 16,-1-1 5-16,1-10-4 0,0 21 3 16,0-12-8-16,0 3 4 0,0-12 2 0,1 23 1 15,-2-15 0-15,2 6-3 0,-1-3 3 0,0 0 1 0,0-11-3 16,0 20 4-16,0-9-11 0,3-1 5 0,-3-10 3 16,0 25-1-16,0-12-1 0,2-2 2 0,-2-11 1 15,0 21 2-15,-2-8 2 0,4 0-5 0,-1 0 6 16,1 0-2-16,-2-13-6 0,-2 22 1 0,4-9 2 15,1-1 0-15,-3-3 4 0,0-9 3 0,0 25-5 16,1-11 3-16,-1-5-3 0,0-9-1 0,2 23 2 16,-4-13 0-16,2 4 4 0,2-4-7 0,1 3-1 15,-3-1 2-15,1 1 2 0,-1-13 4 0,0 18-1 16,0-3-2-16,0-1 2 0,0-1-6 0,0 0 13 16,0 2 5-16,0-5-16 0,-1 5 11 0,-2-2-6 15,3 1 4-15,-2-2-7 0,2 3 7 0,0-4-8 16,-1 4 7-16,1-15-10 0,-3 23 10 0,3-14-5 0,0 1 6 15,0 3-5-15,-2 1 0 0,2 0 4 0,0-3-7 16,-1 2 3-16,1-13 2 0,0 18-1 0,0-7 0 16,-2-1-1-16,2-10-5 0,0 20 3 0,2-10 2 15,-2-10-10-15,-2 22 4 0,2-15-5 0,0-7 9 16,2 21-9-16,-2-10 12 0,0-11-6 0,0 18 1 16,0-8-1-16,0-10-1 0,1 17 2 0,-2-7 0 15,2 1-3-15,-1-11-2 0,2 19 4 0,-2-11-7 16,0-8 6-16,3 18 2 0,-3-11-6 0,0-7 0 15,3 18-2-15,1-12 3 0,-4-6 0 0,2 15 7 0,-2-6-10 16,0-9 3-16,1 16 2 0,2-6 1 16,-3-10-1-16,2 13-2 0,-2-13-1 0,1 15 3 15,-1-15-2-15,0 14 2 0,0-14-11 0,3 10 13 0,-3-10-5 16,2 11-3-16,-2-11 6 0,0 0-2 16,0 17 1-16,0-17 1 0,0 11 0 0,0-11-2 15,1 10-2-15,-1-10 2 0,0 0 5 0,2 15 1 0,-2-15 2 16,0 0-8-16,0 12 1 0,0-12-2 0,3 12 3 15,-3-12-4-15,-3 13 7 0,3-13-17 0,3 11 12 16,-3-11-1-16,0 13 3 0,0-13 4 0,0 12 8 16,0-12-13-16,0 13-8 0,0-13 3 0,1 13 9 15,-1-13-3-15,0 11 2 0,0-11-2 0,-1 15-2 16,1-15 6-16,3 13-4 0,-3-13 4 0,0 16 2 16,3-9-1-16,-3-7-5 0,1 16 1 0,-1-16-3 15,0 15 7-15,2-7-5 0,-2-8 4 0,1 15-7 16,-1-15 3-16,3 14 1 0,-1-7 0 0,-2-7 5 15,4 17-4-15,-3-10-7 0,-1-7 10 0,5 15-7 16,-5-15 6-16,3 14-5 0,-3-14 4 0,0 13-7 16,0-13 4-16,1 13 1 0,-1-13-1 0,5 9 4 0,-5-9-3 15,1 10-1-15,-1-10-2 0,0 0 9 0,3 10-11 16,-3-10-1-16,0 0 10 0,0 0-8 16,3 9 7-16,-3-9-2 0,0 0 1 0,0 0-3 0,0 0 6 15,0 0-11-15,0 0-8 0,0 0-20 0,0 0-22 16,0 0-22-16,0 0-30 0,0 0-26 0,0 0-40 15,0 0-44-15,-25-26-49 0,19 18-72 0,-1-7-194 16,4-1-575-16,-2-1 255 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13.31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CE2A48-4340-4FAE-8000-31F6E70A24F4}" emma:medium="tactile" emma:mode="ink">
          <msink:context xmlns:msink="http://schemas.microsoft.com/ink/2010/main" type="inkDrawing" rotatedBoundingBox="14963,12838 28046,12258 28067,12739 14985,13318" semanticType="callout" shapeName="Other">
            <msink:sourceLink direction="with" ref="{52445C8E-1EE5-47CC-841C-9775E7328FD7}"/>
            <msink:sourceLink direction="with" ref="{637F2DA1-1236-4FC3-AC9F-77D07FF71359}"/>
            <msink:destinationLink direction="with" ref="{16D51807-CD1E-4E3F-9686-55EEEC0214DD}"/>
          </msink:context>
        </emma:interpretation>
      </emma:emma>
    </inkml:annotationXML>
    <inkml:trace contextRef="#ctx0" brushRef="#br0">0 702 102 0,'0'0'151'0,"0"0"-9"0,0 0-13 0,0 0-10 16,0 0-13-16,0 0-3 0,0 0-4 0,0 0-6 15,0 0-6-15,0 0-5 0,21 3-4 0,-21-3-7 16,0 0 0-16,0 0-5 0,16 4-3 0,-16-4-2 0,14 1-6 16,-14-1-1-16,14 0-2 0,-14 0-4 0,18-1-1 15,-18 1-3-15,17-3-4 0,-5 3 2 0,-12 0-4 16,21-1-4-16,-9-1-3 0,-12 2-4 15,22-1-3-15,-6-2 4 0,-7 2-8 0,-9 1 2 0,24-3-2 16,-15 3-4-16,-9 0-1 0,19-4-3 0,-10 3 0 0,-9 1-5 16,26-5 8-16,-19 5-7 0,-7 0 0 15,20-4-3-15,-10 4 1 0,-10 0 0 0,18-1 0 16,-18 1-3-16,19-1 0 0,-5 1 2 0,2-1 1 0,-7-2-2 16,7 2 0-16,-16 1-2 0,27 0 0 15,-16 0 3-15,1-2-3 0,6 2-2 0,-3 0-1 16,-1 0 2-16,4-1 2 0,-3 2-5 0,5-2 1 0,-1 1 3 15,6-3-1-15,-4 6 3 0,5-6-5 0,-1 3 0 16,-1-1 3-16,1 1-3 0,1-2 1 0,0 1-1 16,3 1 2-16,1-3 0 0,-2 3-1 0,0-1 2 15,2 1-2-15,-2 0-2 0,1 0 4 0,1 1-6 16,-2-1 0-16,3-1-5 0,-2 2 10 0,2-1-2 16,-3-1 3-16,1 2 4 0,-3-1-6 0,4 3-1 15,-3-3 0-15,1 0 2 0,-1 0 1 0,3 0-7 16,-6 0 3-16,6-3 5 0,-5 6-3 0,2-2 0 0,1-1-2 15,4 0 3-15,-9 2 1 0,3-2-2 16,2 1 0-16,0-2 2 0,1 1 0 0,-2 1-2 16,-2-2 1-16,2 2 1 0,0 2-2 0,0-3 1 0,-2 3 2 15,2-3-3-15,-3 0-1 0,4 1 1 16,-1 2-5-16,0-2 4 0,1 0 0 0,-1 0 3 16,-2 7 1-16,2-7-4 0,0 0 2 0,1 3 0 0,2-4 1 15,-3 1-1-15,1 1 1 0,1-1-2 0,0 2 2 16,1-2-7-16,-3 1 5 0,3-2-3 0,-2 4 2 15,-1-4-3-15,3 0 6 0,-3 0-4 0,0 0 6 16,-1 0-4-16,3 0-1 0,-2 0 0 0,2-3 0 16,-2 3 0-16,0 0 2 0,0-1-1 0,-2 1 1 15,2 1-1-15,1-2 0 0,-1-1 2 0,0 4 3 16,0-4-3-16,0 2-2 0,-2 0-1 0,1-1 1 16,0-2 1-16,1 0 1 0,2 2 2 0,-3-2-6 15,1 2 5-15,0 0-5 0,-3 1 5 0,4-1-3 0,-2-3-3 16,1 4 3-16,-1-4 0 0,1 3 0 0,-1 0-1 15,-1-3 1-15,2 4 2 0,-2-1 0 0,2-2-6 16,-3 3 4-16,3 0 1 0,-2-4-3 0,2 2-1 16,0 1 3-16,0 1 2 0,-4-3-4 0,4 3 2 15,-1-1 2-15,-3-3-2 0,7 4 0 0,-9 0-1 16,2 0 2-16,5-2-3 0,-1 2 0 0,-3-5 2 16,-5 4-1-16,8 1 1 0,-2-1-4 0,1-2 5 15,-1 0 1-15,-4 3-1 0,4-2-4 0,-1-1 4 16,3 0 1-16,-2 3-3 0,1-1 3 0,0-2-3 15,0 3 2-15,-1-4-4 0,2 4 5 0,-6-2 0 16,4-2-4-16,2 3 3 0,0 0-2 0,-3 1 3 0,-5-2-1 16,11-1 1-16,-3 1-3 0,0 2 0 0,1-3-1 15,2 1 2-15,-3 0-3 0,1 0 3 16,-1 0 0-16,4 0-3 0,-3 0 3 0,-1 1 0 0,5 1 2 16,-6-2-2-16,3 2-2 0,-1-1 1 0,2 1 2 15,0-3-2-15,1 3-3 0,-4 0 3 0,4-2 2 16,-2 2-3-16,0 0 3 0,1-2 2 0,-1 2-4 15,-1-1 3-15,0-1-4 0,1 2 5 0,-3 2-8 16,4-4 7-16,0 0-2 0,-3 2 0 0,0 0-1 16,3-2 1-16,-2 2 1 0,-3-2-2 0,7 2 2 15,-3-2-1-15,1 0-2 0,-1 1 3 0,2-1-3 16,-4 2 1-16,3-2 1 0,-3 2 1 0,-2 0-3 0,2-3 2 16,0 3 3-16,2 0 0 0,0-2 0 0,-2 2-5 15,4 0 0-15,-4-1 2 0,1 0-2 0,3 1 2 16,-4-4-3-16,0 4 4 0,1 0-3 0,-1 0 2 15,0-2 0-15,3 4 0 0,-2-2 1 0,-1-3 2 16,1 3 0-16,-1-3-9 0,3 3 5 0,-3 0-1 16,0-3 1-16,-2 2 5 0,2 5-4 0,-3-4 3 15,4 0 1-15,2 0-4 0,-3-3 1 0,0 2 1 16,0 1-5-16,-1-3 2 0,1 2 0 0,2 1-3 16,2 0 6-16,-3 0-2 0,1-2 0 0,-10 2 2 15,9 0-2-15,1-2 0 0,-1 2 0 0,-1-2 2 16,0 2 2-16,-3-1-3 0,2-2-2 0,3 3 1 15,-5-1-1-15,7 1 2 0,-4-1-4 0,1 1 3 16,-1-1 3-16,3-3-6 0,-3 4 4 0,1 0-2 16,-1 0 0-16,3-2 1 0,-4-1-2 0,1 2 4 0,0 1 0 15,1 0-4-15,-1 0 2 0,-1 0 0 0,2-1-2 16,-1 2 2-16,0-2 1 0,-2-2 1 0,0 2-2 16,1-1-3-16,-1 2 5 0,-1-1-2 0,1 1 0 15,1-3 1-15,1 2 3 0,-2-1-5 0,-6-2-5 16,2 3 6-16,2 0 0 0,3-4-3 0,0 5 1 15,-7-4 2-15,2 3-3 0,-2 0 4 0,8-3-1 16,-1 4 2-16,-4 0-4 0,-3 0 1 0,7-1 2 16,-5 1 0-16,4-3 0 0,0 3-4 0,2 0 8 15,-2-4-2-15,-8 4-6 0,8 0-1 0,1-2 4 16,-1 1-2-16,2-2 5 0,-3 2-3 0,-2 1-2 16,5-3 4-16,-3 6 1 0,3-3 0 0,-1-3 1 15,3 2-7-15,-5-1 2 0,2 2 1 0,1-4 4 0,2 3-3 16,-3 0-1-16,1 1 1 0,0-1 1 15,1 1-3-15,-1 0 3 0,0-4-2 0,0 4-5 16,0-2 4-16,0 2 2 0,-5 0 1 0,6-2 0 0,-2 0-1 16,1 2-4-16,-4-3-1 0,6 1 4 15,-11 2 1-15,12-2 0 0,-4-2 1 0,3 4-2 0,-2-1-3 16,2-1 6-16,-2 2-2 0,-3-5 2 0,4 2-4 16,2 0-1-16,-3 1 4 0,1 0 0 0,-2 1-7 15,-1-4 5-15,3 2 1 0,1-1 1 0,-2 3-1 0,-3-1-1 16,2 1 0-16,0-3 0 0,1 4 2 15,-2-3-2-15,0 2 1 0,1-1-8 0,-2 0 10 16,1-1-1-16,0 2-4 0,2 1 2 0,-2-2-1 0,-1 0 2 16,5-1 0-16,-6 1 1 0,3-1-2 15,-1 0-3-15,2 3 5 0,-2 0-3 0,-1-4 2 16,2 3 0-16,-4-1 0 0,0-2-2 0,4 0-1 16,-2 3 1-16,4-2-2 0,-4 3 2 0,4-2 2 0,-3-2 0 15,1 4-1-15,-7-1-2 0,8-2 4 0,-2 1-6 16,2 1 1-16,-7-3 6 0,2 2-3 0,-3 2 4 15,7-3-4-15,1 3 3 0,-1-1-2 0,-5 0 0 16,-1 1 2-16,1-3-1 0,4 3-2 0,-6-1-3 16,7-1 3-16,-7 2 2 0,0-1-4 0,5-2 2 15,-4 6 1-15,-1-6 2 0,3 2-3 0,-2 1-1 16,-1-3 1-16,1 3 0 0,-1 0-2 0,6-3 5 16,-5 2-1-16,1 2-4 0,-2-2-2 0,0-1 7 15,4 0-3-15,-7 2 0 0,4-2 0 0,2 2-2 16,0 0 1-16,-2-4 4 0,-1 4-4 0,-1-1 1 15,0 2-2-15,1-2 3 0,1 1 1 0,-1-1-7 0,-1 1 2 16,0 0 4-16,1 0-1 0,1-1-1 0,-4-3 4 16,3 4-1-16,1-3-4 0,-4 3 4 15,1 0-1-15,2-4 2 0,-3 4-2 0,4-2-3 0,-4 1 0 16,1-3 3-16,2 4 0 0,-6-3-1 0,5 3 0 16,-1 0-3-16,2 0 6 0,-3-1-1 0,1-1 0 15,-1 2-1-15,1 0-8 0,2-4 8 0,-5 4-1 16,5-1 4-16,-4-1-6 0,1-2 2 0,1 4-3 15,2 0 1-15,-3-2 3 0,1 1 0 0,2-2 0 16,1-1-1-16,-1 4 2 0,-3-1-2 0,4-1-2 16,-4 1 0-16,1-2 2 0,5 2 0 0,-6 1 3 15,4-2-3-15,-1 2 0 0,1 0 2 0,-4-4-2 16,3 4 1-16,-2-1-3 0,2 1 0 0,-2-1 2 16,2-1 1-16,0-1 0 0,1 3-2 0,-4 0 0 15,3 0 2-15,7-5-1 0,-7 4 0 0,1 1-1 16,-1 0 3-16,8-1-4 0,-11 1 1 0,4 0 1 0,-1-3 0 15,0 2 2-15,1 1-6 0,-1 0 7 0,1-2-4 16,5 2 0-16,-9 0 1 0,4-1 2 0,-1 1-9 16,-2-3 11-16,2 2-13 0,-3 1 13 0,4-2-3 15,-4 1-4-15,1-2 5 0,-3 3-4 0,6-1 2 16,-7 1 0-16,4 0 3 0,-7-1-3 0,5 1 0 16,1 1-1-16,-16-1-2 0,27-3 4 0,-15 3-2 15,2-1-1-15,-4-1 5 0,-10 2-1 0,25 0-1 16,-14-4 1-16,4 8-1 0,-2-4-2 0,1 0 3 0,-14 0-3 15,25 0 0-15,-9-4 1 0,-2 4 0 16,-14 0 2-16,19 0-3 0,-2-1 1 0,-1 1 2 16,-4 0 3-16,1 0-6 0,2-1 3 0,-1 1-2 0,2 0 3 15,-3-2-4-15,4 0-4 0,-5 1 3 0,-12 1 3 16,27-2-5-16,-18 2 4 0,1-2 5 0,6 2-4 16,1 0-2-16,-5 0 4 0,-2-2-6 15,-10 2 3-15,23 0 0 0,-23 0 1 0,22 0 1 0,-15-1-4 16,-7 1-2-16,20-2 4 0,-20 2-1 0,12-1 2 15,-12 1 3-15,0 0-1 0,16 0 4 0,-16 0 6 16,11-4 0-16,-11 4 6 0,0 0 1 0,0 0-2 16,0 0 1-16,9-4-2 0,-9 4 1 0,0 0 0 15,0 0 4-15,0 0-6 0,0 0 2 0,0 0-3 16,0 0-1-16,0 0-1 0,0 0-4 0,0 0-3 16,-9-22-1-16,9 22 3 0,0 0-2 0,0 0-2 15,-11-9 0-15,11 9 0 0,-9-7 3 0,9 7-4 0,-7-4 1 16,7 4-1-16,0 0 2 0,-12-7-1 15,12 7-2-15,-11-8-2 0,2 6 3 0,9 2 0 16,-13-7-3-16,13 7 3 0,-13-10 0 0,4 9-6 0,9 1 3 16,-20-10 3-16,13 7-1 0,7 3 2 0,-17-11-5 15,11 8-2-15,6 3 6 0,-13-8-7 0,4 5 5 16,9 3 0-16,-13-7 2 0,4 3-1 0,9 4 0 16,-14-6-3-16,7 1 3 0,7 5 2 0,-12-6 2 15,12 6-4-15,-9-7 5 0,9 7-1 0,-11-3 0 16,11 3 1-16,0 0-3 0,-13-5 0 0,13 5-1 15,0 0 1-15,0 0 1 0,-9-5-3 0,9 5 2 16,0 0-3-16,0 0 0 0,0 0-2 0,0 0 3 16,0 0-3-16,0 0 5 0,-10-5-5 0,10 5 2 15,0 0-4-15,0 0 4 0,0 0-5 0,0 0 4 16,0 0 0-16,0 0 2 0,0 0-1 0,0 0-4 16,0 0 5-16,0 0-2 0,0 0-1 0,22 25 5 0,-17-20-4 15,-5-5 2-15,14 10-1 0,-6-8 0 16,1 3-1-16,-3 1 0 0,1-2-3 0,4 0 7 15,-2 2-4-15,-9-6 2 0,13 7 0 0,-4 0-2 0,-2-3 0 16,8 6 3-16,-7-7-6 0,1 2 5 0,4 1-2 16,-2-2 0-16,1 3-1 0,-2-1 3 0,-1-3-3 15,4 3 2-15,-2-1-3 0,-2 0 3 0,0-2-2 16,1 2 0-16,-1 0-4 0,-1-2 8 0,4 1-3 16,-12-4 2-16,13 11-1 0,-6-8 0 0,2 2-1 15,-9-5-1-15,14 7-1 0,-8-5 4 0,-6-2-2 0,13 9-1 16,-13-9 3-16,12 6-1 0,-12-6-3 15,11 3-1-15,-11-3 2 0,13 10-1 0,-13-10 4 16,9 2-1-16,-9-2-3 0,10 5 2 0,-10-5 0 0,0 0-1 16,6 6-4-16,-6-6 7 0,0 0-4 15,9 5 1-15,-9-5-1 0,0 0 2 0,0 0-2 16,0 0 4-16,0 13 0 0,0-13 5 0,0 0 3 0,0 0 4 16,-15 12 2-16,15-12 4 0,-13 8-1 0,4-4-2 15,-1 1 1-15,1 1 2 0,-8-3-6 0,4 3 3 16,2-1-1-16,-4 1-3 0,-1 1 0 0,3 0-2 15,-4-1-3-15,1 3 4 0,1-3-4 0,-2-1 4 16,4 2-7-16,-3 3 1 0,-1 0-8 0,5-3-7 16,-1 1-11-16,-4-1-10 0,4 3-12 0,-2-1-13 15,2-4-19-15,2 6-14 0,-2-2-9 0,1 0-37 16,7-2-7-16,-4-1-18 0,6 1-62 0,3-7-121 16,-7 11-370-16,7-11 164 0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14.09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7ECB741-EB9F-4D23-A981-3AE6DB693E75}" emma:medium="tactile" emma:mode="ink">
          <msink:context xmlns:msink="http://schemas.microsoft.com/ink/2010/main" type="inkDrawing" rotatedBoundingBox="28193,12760 28884,12877 28830,13200 28138,13083" semanticType="callout" shapeName="Other"/>
        </emma:interpretation>
      </emma:emma>
    </inkml:annotationXML>
    <inkml:trace contextRef="#ctx0" brushRef="#br0">3 72 110 0,'0'0'199'0,"0"11"-18"16,0-11-10-16,0 0-12 0,0 15-14 0,0-15-10 15,0 12-13-15,0-12-4 0,-3 13-13 0,3-13-16 16,0 15-7-16,0-15-3 0,0 10-8 0,0-10-7 15,0 15-3-15,0-15-5 0,3 13-7 0,-3-13-4 16,0 11-8-16,0-11-1 0,3 9-2 0,-3-9-4 0,0 0-2 16,6 11-3-16,-6-11-2 0,0 0-5 0,3 10-4 15,-3-10 3-15,0 0 0 0,7 7-9 0,-7-7 7 16,0 0 1-16,14 1-3 0,-14-1-1 0,0 0-1 16,15-1 1-16,-15 1-6 0,10-6 2 0,-10 6 0 15,18-7-4-15,-13 3-1 0,7-2-4 0,-2-1 2 16,0-4-5-16,4 4-4 0,-2-4-6 0,-5 4 3 15,2-3-6-15,3 1 0 0,-1-1 0 0,-1 2-3 16,2-3 9-16,-5 4-3 0,7 0 4 0,-5-4 0 16,0 4 2-16,-2 1 1 0,-7 6 5 0,14-11 3 15,-8 6 4-15,0-1 0 0,-6 6 2 0,10-10 0 16,-10 10-4-16,12-5 0 0,-5 2 4 0,-7 3-2 16,9-8 3-16,-9 8 3 0,11-7 0 0,-11 7-2 15,13-7 0-15,-13 7-1 0,12-6 0 0,-12 6 2 16,14 0-3-16,-14 0-4 0,16-2 4 0,-16 2-3 15,16-4 4-15,-16 4 2 0,15 3-2 0,-15-3 3 0,14 1 6 16,-14-1 1-16,13 0 3 0,-13 0 8 16,14 2 0-16,-14-2 0 0,11 4 1 0,-11-4 2 0,9 7 0 15,-9-7-2-15,11 5 3 0,-11-5 2 0,6 8 2 16,-6-8-2-16,3 8 1 0,-3-8 0 0,4 8-3 16,-4-8 3-16,6 12 1 0,-6-12 2 0,0 10 0 15,0-10 2-15,2 9-2 0,-2-9-2 0,0 15-3 16,0-15 2-16,-5 13-2 0,5-13 4 0,-3 18-6 15,3-18-8-15,-4 17 4 0,2-8-1 0,2 2-4 16,0-11-1-16,-1 22-2 0,2-6-4 0,1-8 2 16,-1 2-4-16,2 4 3 0,-3-4-6 0,6 5 3 15,2-4-4-15,-2 3-4 0,1-3 8 0,-1 1-7 16,3-4-6-16,1 2-10 0,2 1-15 0,2-4-20 0,-5-1-20 16,4 1-24-16,-4-3-28 0,6-1-23 15,-9 3-20-15,6-1-34 0,-2-5-38 0,-10 0-203 16,17 0-469-16,-17 0 207 0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15.60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D51807-CD1E-4E3F-9686-55EEEC0214DD}" emma:medium="tactile" emma:mode="ink">
          <msink:context xmlns:msink="http://schemas.microsoft.com/ink/2010/main" type="inkDrawing" rotatedBoundingBox="15220,13797 15268,13305 15410,13318 15363,13811" semanticType="callout" shapeName="Other">
            <msink:sourceLink direction="with" ref="{BECE2A48-4340-4FAE-8000-31F6E70A24F4}"/>
            <msink:sourceLink direction="with" ref="{EC3B7445-CDA6-4D19-ABEE-593101055677}"/>
          </msink:context>
        </emma:interpretation>
      </emma:emma>
    </inkml:annotationXML>
    <inkml:trace contextRef="#ctx0" brushRef="#br0">0 206 108 0,'0'0'185'16,"0"0"-14"-16,0 0-16 0,0 0-11 0,0 0-13 16,0 0-9-16,0 0-9 0,0 0-9 0,0 0-8 0,0 0-4 15,0 0 1-15,0 0-11 0,0 0 0 16,0 0-6-16,0 0-4 0,0 0-8 0,0 0 2 15,0 0-7-15,0 0 1 0,0 0-12 0,0 0-3 0,0 0-4 16,14-28-4-16,-14 28-3 0,7-7-2 0,-7 7-5 16,8-10-1-16,-2 2-3 0,-6 8-4 0,9-11 1 15,-4 6-5-15,-5 5 1 0,11-16-5 0,-4 9 0 16,1-1 0-16,2-3-2 0,-5 3-8 0,4-2 6 16,-6 3-1-16,4 0 0 0,-7 7-2 0,8-14 1 15,-2 4-3-15,0 4 1 0,-6 6 3 0,10-11-3 16,-10 11 0-16,3-8-1 0,-3 8-2 0,6-10 2 15,-6 10-1-15,0 0 1 0,7-4-4 0,-7 4 0 0,0 0-2 16,0 0-2-16,0 0 5 0,0 0 1 0,0 0 1 16,0 0-4-16,0 0 5 0,0 0 5 15,0 0-2-15,5 24 2 0,-5-24 4 0,0 15 1 0,0-15 4 16,-2 20 4-16,-2-9 8 0,5 0 0 0,-2 3 1 16,-1 2 0-16,2-2 2 0,-3-1 1 0,-1 2 2 15,-1 1-1-15,-1 0-6 0,3-2 5 0,-1 3-1 16,-2-2 3-16,0 1-4 0,3 2-1 0,-1-3 1 15,-2 2-4-15,3-4 1 0,0 1-5 0,0-1-1 16,0 3 0-16,0-3 0 0,1-3-3 0,2 1-1 16,0-11 1-16,-3 21 2 0,3-11-6 0,0-10 2 15,3 16-2-15,-1-9 0 0,-2-7-6 0,1 16 5 0,-1-16-3 16,2 10-1-16,-2-10-1 0,4 8 3 0,-4-8-3 16,0 0-10-16,6 10-18 0,-6-10-16 15,6 7-23-15,-6-7-18 0,0 0-22 0,0 0-24 16,0 0-15-16,0 0-26 0,0 0-41 0,0 0-210 0,0 0-449 15,0 0 199-15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20.04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3B7445-CDA6-4D19-ABEE-593101055677}" emma:medium="tactile" emma:mode="ink">
          <msink:context xmlns:msink="http://schemas.microsoft.com/ink/2010/main" type="inkDrawing" rotatedBoundingBox="16118,13495 16169,18316 15968,18318 15917,13497" semanticType="verticalRange" shapeName="Other">
            <msink:destinationLink direction="with" ref="{16D51807-CD1E-4E3F-9686-55EEEC0214DD}"/>
          </msink:context>
        </emma:interpretation>
      </emma:emma>
    </inkml:annotationXML>
    <inkml:trace contextRef="#ctx0" brushRef="#br0">108 16 14 0,'0'0'124'0,"0"0"-9"16,0 0-8-16,0 0-12 0,0 0-16 16,0 0 3-16,0 0-14 0,0 0-5 0,0 0-8 15,0 0-4-15,0 0-8 0,0 0 0 0,0 0-10 0,0 0 0 16,0 0 0-16,0 0-9 0,0 0-3 15,0 0 8-15,0 0-7 0,0 0 2 0,0 0 6 16,0 0-2-16,0 0-2 0,0 0 8 0,0 0-1 0,0 0 0 16,0 0 1-16,13-17 1 0,-13 17 1 0,0 0 3 15,0 0-7-15,0 0 4 0,0 0-2 0,0 0 1 16,0 0 5-16,0 0-7 0,0 0 2 0,0 0-2 16,0 0-2-16,0 0 2 0,0 0-3 0,0 0-5 15,0 0-4-15,0 0-2 0,0 0-2 0,0 0-1 16,0 0-1-16,0 0-1 0,0 0-8 0,0 0 5 15,0 0 0-15,0 0-3 0,0 0 0 0,0 0 0 16,0 0-2-16,0 0 3 0,0 0 0 0,0 0-5 16,0 0 9-16,0 0-4 0,0 0 1 0,0 33-2 15,0-33 1-15,0 12 1 0,0-12-6 0,0 0 3 16,-1 15 6-16,1-15-7 0,0 0 4 0,-2 13 0 0,2-13-2 16,-3 11 3-16,3-11-4 0,0 0-6 15,-1 17 4-15,1-17-1 0,-2 9 4 0,2-9 3 16,-4 11-2-16,4-11-6 0,-2 12 1 0,2-12 3 0,-1 13-1 15,1-13 0-15,0 11-1 0,0-11-2 0,0 0-2 16,-3 17 3-16,3-17-1 0,3 11 0 0,-3-11 0 16,-3 13 0-16,3-13-2 0,-3 11 5 0,3-11-2 15,-5 15 2-15,5-15 1 0,-1 10-3 0,1-10-1 16,-2 16 1-16,-1-8 0 0,3-8-1 0,0 14-1 16,0-14 3-16,-3 15-2 0,3-15 1 0,0 16-3 15,0-16 3-15,0 15-1 0,0-15 0 0,0 14-6 16,0-14 7-16,2 17-4 0,-1-7 2 0,-1-10 3 15,5 15 0-15,-5-9-1 0,0-6-4 0,6 17 3 0,-5-9 2 16,4-2-3-16,-5-6 1 0,3 15-2 16,-3-15 5-16,4 13-6 0,-2-5-2 0,-2-8 4 15,4 11-5-15,-1-3 5 0,-3-8-1 0,3 12 2 0,-3-12-3 16,1 14 1-16,-1-14-1 0,5 12 2 0,-5-12-2 16,0 13-3-16,0-13 3 0,0 13 2 0,0-13-3 15,1 11 5-15,-1-11-1 0,0 0 1 0,0 17 1 16,0-17-3-16,0 9-2 0,0-9 5 0,0 12-6 15,0-12 7-15,0 13-4 0,0-13-3 0,3 11 1 16,-3-11 6-16,0 10-3 0,0-10 0 0,0 11-3 16,0-11-6-16,0 0 8 0,0 18 0 0,0-18 0 15,3 8 0-15,-3-8 0 0,2 15 0 0,-2-15 2 16,1 12-5-16,-1-12 6 0,3 12-5 0,0-5 0 0,-3-7 0 16,0 0 1-16,2 19 0 0,-2-19 0 15,0 12-1-15,0-12 1 0,0 12-1 0,0-12 0 16,4 11 3-16,-4-11-2 0,-1 14-3 0,1-14 2 0,1 10-1 15,-1-10 3-15,5 11-2 0,-5-11-1 0,1 14 1 16,-1-14 0-16,2 13 0 0,-2-13 0 16,1 14-2-16,-1-14 3 0,3 11 0 0,-3-11-15 0,2 13 13 15,-1-6 4-15,-1-7-1 0,3 15-1 0,-3-15-1 16,0 11 3-16,0-11-2 0,2 11-2 0,-2-11 1 16,1 11-1-16,-1-11-2 0,2 10 4 0,-2-10 0 15,3 15 0-15,-3-15-3 0,1 9 6 0,-1-9-5 16,2 11 1-16,-2-11 1 0,0 13 0 0,0-13 0 15,0 13-1-15,0-13-3 0,3 11 2 0,-3-11 3 16,0 13 2-16,0-13-3 0,0 12 0 0,0-12 1 16,-3 12-2-16,3-12 4 0,0 12-3 0,0-12 3 15,-2 14 1-15,2-14-1 0,-1 14-1 0,1-14 3 0,-3 11-5 16,3-11 5-16,-3 17-3 0,3-17 1 0,-2 14 1 16,-1-7-2-16,3-7 0 0,-1 15 2 0,1-15-1 15,-5 14-1-15,5-14 1 0,-1 13-5 0,1-13 5 16,-2 15-2-16,1-6 0 0,1-9 0 0,-3 13-1 15,3-13 2-15,0 15-2 0,0-15 1 0,3 12 1 16,-3-12 0-16,-5 12-1 0,5-12 4 0,-4 11-3 16,4-11 1-16,0 10 0 0,0-10 4 0,0 0 1 15,-2 18 3-15,2-18-1 0,-1 13 0 0,1-13 1 16,0 11 4-16,0-11-2 0,-5 13 0 0,5-13 3 16,-1 12-2-16,-4-5-2 0,5-7 6 0,-3 10-2 15,3-10-3-15,-4 11-1 0,4-11 0 0,-3 14-1 16,3-14-2-16,-4 10 0 0,4-10-1 0,-5 11-2 15,5-11-1-15,0 0 2 0,-1 15-4 0,1-15 2 16,-3 10-2-16,3-10 2 0,-3 12 0 0,3-12 0 16,0 0-1-16,-2 14-1 0,2-14-1 0,0 15 0 15,0-15-1-15,-1 13 0 0,1-13-1 0,-3 14 1 0,3-14 1 16,0 0-3-16,0 16 4 0,0-16-2 0,-2 13 0 16,2-13 1-16,-1 17-1 0,1-17-4 15,-2 15 4-15,2-15-1 0,-3 14-3 0,0-7 2 16,3-7-1-16,0 17-2 0,0-17 5 0,0 13-2 0,0-13 2 15,0 15-1-15,0-15-1 0,2 14 1 0,-2-14-1 16,1 11-2-16,-1-11 3 0,0 14 0 0,0-14-1 16,0 12 0-16,3-4 0 0,-3-8 2 0,0 14-1 15,0-14 2-15,0 14-2 0,0-14 0 0,0 21 1 16,0-16-2-16,0-5-2 0,0 12 5 0,0-12-4 16,-3 18 2-16,3-18-1 0,0 14-2 0,0-14 1 15,0 16 1-15,0-16 1 0,0 15 1 0,0-15-2 16,0 16 0-16,0-16-1 0,-1 16-1 0,2-10 5 15,-1-6-6-15,-1 21 13 0,1-21-13 0,0 15 1 16,-2-5 3-16,2-10-2 0,0 17 2 0,-3-2-1 16,2-4 3-16,-1 1 0 0,2-12-5 0,-1 23 0 15,-2-11 0-15,1-1 3 0,2-11-2 0,-1 25 2 16,-2-10-2-16,1-5 1 0,1 2 0 0,-1 3-1 0,-1-5 0 16,3 3 0-16,-1 2 4 0,-1-4-3 0,-1-1 0 15,3-10 0-15,-1 21-3 0,-1-7 3 16,2-3 1-16,-4-4 1 0,4 8-3 0,-2-6-1 0,2-9 3 15,0 22 1-15,-1-13-3 0,-2 2 1 0,3-11-2 16,-2 18 1-16,1-8 0 0,1-10 0 0,-3 24 1 16,1-13 0-16,1-4-9 0,1-7 3 15,-1 21-1-15,-2-6 1 0,1-6-2 0,2-9 4 0,-6 22 2 16,5-10 0-16,-4 0-2 0,4-1 2 0,-1 2 0 16,-1 1-2-16,2-4-1 0,1-10 3 0,-2 18 0 15,2-8 0-15,-4 0 3 0,4 5-5 0,0-4 1 16,-2 0 4-16,1 3-1 0,1-3-2 0,-3 0-2 15,3-11-1-15,0 26 4 0,-2-15-1 0,2 4 1 16,2-3 2-16,-2-1-3 0,3 4 0 0,-3-1-1 16,0-2 8-16,0-3-5 0,1 2-2 0,4 4 2 15,-2-1 1-15,1 0-2 0,-2 1 3 0,2 1-3 16,-2-1 1-16,-2-1 0 0,3-1 1 0,0 4-2 16,0 0 0-16,0-5 0 0,-1 3 0 0,3-2 3 0,-4 0-2 15,4 3-1-15,-4-8 3 0,2 7-3 16,2-4-1-16,-4 5 1 0,4-2 4 0,-1 1-6 15,-2-5 0-15,4 3 2 0,-3 2 2 0,-3-1 0 16,3-3-2-16,0-1-1 0,1 3-1 0,-1-2 3 0,2 3 1 16,-2 1-3-16,1-2 0 0,-2-4 4 15,2 6 0-15,-2 0-2 0,2-4-1 0,-2 2 1 16,2-2 3-16,-3-3-1 0,1 3 0 0,1 0-4 0,-2-2 3 16,2 6 0-16,0-1 1 0,0-1-1 0,0 0-3 15,-1-4 2-15,-2 6-2 0,1-7 1 0,1 4 1 16,1-4 0-16,-3-8 0 0,1 17-3 0,-1-7 5 15,0-10-1-15,2 19 0 0,-2-8-2 0,0-11 2 16,3 17-2-16,-3-8 10 0,0-9-11 0,0 17 1 16,0-9-2-16,0-8 6 0,1 21-6 0,-1-14-1 15,2 4 6-15,-2-11-2 0,0 17-1 0,1-10 0 16,2 4 2-16,-3-11-3 0,0 17 1 0,2-7 2 16,-2-10 2-16,1 18-2 0,-1-18-3 0,0 17 2 15,3-6 0-15,-3-11 1 0,0 14-3 0,0-14 2 16,0 14 1-16,0-14 3 0,0 14-5 0,0-7 1 15,0-7 0-15,0 19 2 0,0-10-1 0,0-9-2 16,0 0 2-16,-3 20-2 0,2-13-2 0,1-7 4 16,0 17-4-16,0-17-1 0,0 18 3 0,0-18 2 15,-2 13-1-15,-1-2 2 0,3-11-4 0,-1 18 2 16,1-18-1-16,-2 18 2 0,1-8-2 0,1-10 1 16,-5 18-1-16,4-11-1 0,1-7 1 0,-3 18 1 15,1-12 3-15,2-6-4 0,-1 20 0 0,-4-13 4 16,4 4 0-16,1-11-1 0,0 15-2 0,0-15 3 15,-2 13 0-15,2-13 0 0,-3 14-3 0,3-14 5 16,3 17-2-16,-3-17-2 0,-3 12-2 0,3-12 2 16,0 15 1-16,0-15-2 0,3 13 1 0,-3-4 1 15,0-9-2-15,3 16 1 0,-3-16-1 0,3 12 5 0,-3-12-4 16,2 14 3-16,-2-14-4 0,-5 12 3 0,5-12-2 16,5 13 1-16,-5-13-2 0,1 12 2 15,-1-12-7-15,2 12 6 0,-2-12 0 0,3 14 0 16,-3-14-1-16,0 16-2 0,1-11 5 0,-1-5-2 0,2 17-1 15,-2-17 0-15,0 12 1 0,0-12 0 16,3 15 0-16,-3-15 5 0,0 16-3 0,1-5 1 16,-1-11-2-16,3 17-1 0,-3-11 1 0,0-6-1 0,3 15-1 15,-3-15 2-15,0 17 1 0,2-10 1 0,-2-7 0 16,0 18 2-16,1-8-5 0,-1-10 0 0,3 17 3 16,-3-9-3-16,0-8 1 0,3 17 2 0,-1-10-1 15,1 1-2-15,-3-8 0 0,1 16 2 0,1-9-1 16,-2-7-1-16,4 18 6 0,-4-18-5 0,5 11 1 15,-5-11-5-15,3 13 4 0,-3-13-2 0,0 11-1 16,0-11 3-16,1 15-3 0,-1-15 1 0,5 9-1 16,-5-9 4-16,1 13 14 0,-1-13-2 0,0 15 1 15,0-15-1-15,0 0-2 0,-1 14 2 0,1-14 0 16,0 13 3-16,0-13 5 0,-2 11-7 0,2-11-2 16,-4 13 4-16,4-13-4 0,1 12-2 0,-1-12-1 15,3 11 5-15,-3-11-4 0,-3 15 0 0,3-15 1 16,-3 16-3-16,3-16 0 0,0 15 4 0,0-15-6 15,0 13 1-15,-1-3-2 0,1-10 0 0,-3 17-2 16,3-17 1-16,0 15-1 0,0-15 1 0,4 18 1 16,-4-10 0-16,0 3 2 0,0-11-1 0,0 14-3 15,0-14 1-15,-1 17 7 0,2-9-9 0,-1-8-2 16,2 15 3-16,-2-15 0 0,0 13 0 0,0-13 4 16,1 14 1-16,-1-14-3 0,0 12 2 0,0-12 2 15,0 13 1-15,0-13-1 0,0 0 2 0,0 10-2 0,0-10-3 16,0 0-1-16,3 10 4 0,-3-10 1 15,0 0-5-15,0 0 0 0,0 0 5 0,6 9-11 16,-6-9 7-16,0 0-4 0,0 0 5 0,0 0-9 16,0 0-4-16,0 0-16 0,0 0-23 0,0 0-36 0,0 0-51 15,0 0-43-15,0 0-58 0,0 0-255 0,0 0-525 16,0 0 232-16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36.77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8C43B79-381A-4A1B-B8C5-4D2A6AFDD1FE}" emma:medium="tactile" emma:mode="ink">
          <msink:context xmlns:msink="http://schemas.microsoft.com/ink/2010/main" type="writingRegion" rotatedBoundingBox="15632,11058 27441,10675 27449,10917 15639,11300"/>
        </emma:interpretation>
      </emma:emma>
    </inkml:annotationXML>
    <inkml:traceGroup>
      <inkml:annotationXML>
        <emma:emma xmlns:emma="http://www.w3.org/2003/04/emma" version="1.0">
          <emma:interpretation id="{AB43904B-4A9C-466C-9577-8F3A88B760EE}" emma:medium="tactile" emma:mode="ink">
            <msink:context xmlns:msink="http://schemas.microsoft.com/ink/2010/main" type="paragraph" rotatedBoundingBox="15632,11058 27441,10675 27449,10917 15639,113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7398BA-C802-4B65-B22B-C8F839237EFE}" emma:medium="tactile" emma:mode="ink">
              <msink:context xmlns:msink="http://schemas.microsoft.com/ink/2010/main" type="line" rotatedBoundingBox="15632,11058 27441,10675 27449,10917 15639,11300"/>
            </emma:interpretation>
          </emma:emma>
        </inkml:annotationXML>
        <inkml:traceGroup>
          <inkml:annotationXML>
            <emma:emma xmlns:emma="http://www.w3.org/2003/04/emma" version="1.0">
              <emma:interpretation id="{F764EEC8-8F1A-48EC-8D9C-5F765B032103}" emma:medium="tactile" emma:mode="ink">
                <msink:context xmlns:msink="http://schemas.microsoft.com/ink/2010/main" type="inkWord" rotatedBoundingBox="15631,11058 16309,11036 16315,11209 15637,11230"/>
              </emma:interpretation>
            </emma:emma>
          </inkml:annotationXML>
          <inkml:trace contextRef="#ctx0" brushRef="#br0">-1516-1721 69 0,'0'0'104'0,"0"0"-13"15,0 0 2-15,0 0-13 0,0 0 0 0,0 0-13 16,0 0 5-16,0 0-8 0,0 0-4 0,0 0-10 16,0 0-2-16,0 0 1 0,0 0 0 0,0 0 1 15,0 0-1-15,0 0-9 0,0 0-1 0,0 0 0 16,0 0-4-16,0 0-2 0,0 0-3 0,0 0 1 15,0 0-2-15,0 0 2 0,0 0 0 0,0 0-4 16,0 0 5-16,0 0-8 0,0 0 4 0,-13-1-7 16,13 1 10-16,0 0-10 0,0 0 7 0,0 0-3 15,0 0-3-15,0 0-2 0,0 0 4 0,0 0 2 16,0 0 1-16,0 0 0 0,28 15 1 0,-17-12-3 16,5 3 5-16,8 1-3 0,3-3 4 0,1 3-3 0,4 0-4 15,8-1-2-15,0 1 6 0,0-2-5 0,2 1-1 16,-11-1-4-16,1-1 2 0,-4 2-7 15,3 2 2-15,-1-5-4 0,-3 4-18 0,0-2 0 0,-2 1-10 16,-5 0-28-16,1-3-5 0,-4 1-14 0,-2 3-13 16,3-3-21-16,-3-2-37 0,-4 3-143 0,-4-2-299 15,-7-3 133-15</inkml:trace>
        </inkml:traceGroup>
        <inkml:traceGroup>
          <inkml:annotationXML>
            <emma:emma xmlns:emma="http://www.w3.org/2003/04/emma" version="1.0">
              <emma:interpretation id="{D99C1F60-26D0-4476-83C6-9A5769278EC7}" emma:medium="tactile" emma:mode="ink">
                <msink:context xmlns:msink="http://schemas.microsoft.com/ink/2010/main" type="inkWord" rotatedBoundingBox="17460,11150 18060,11131 18061,11165 17462,11184">
                  <msink:destinationLink direction="with" ref="{EC00FD8E-9FE7-489A-B236-556C8027A1CC}"/>
                  <msink:destinationLink direction="with" ref="{E4825DDC-145B-4779-B2C6-640F0499F623}"/>
                </msink:context>
              </emma:interpretation>
            </emma:emma>
          </inkml:annotationXML>
          <inkml:trace contextRef="#ctx0" brushRef="#br0" timeOffset="3855.77">780-1642 89 0,'16'0'103'0,"-16"0"-16"0,12 0-1 16,-12 0-14-16,0 0 0 0,21 0-14 0,-21 0-4 15,12-3-14-15,-12 3-21 0,15-2 2 0,-15 2-16 0,13 2-27 16,-13-2-35-16,17 1-48 0,-17-1-113 0,14-1 50 16</inkml:trace>
          <inkml:trace contextRef="#ctx0" brushRef="#br0" timeOffset="3610.91">301-1596 30 0,'0'0'116'0,"13"0"-12"16,-13 0-3-16,15 0-10 0,-15 0-10 0,18-3-8 15,-9 2-7-15,-9 1-2 0,20-2-13 0,-9-1 1 16,-11 3-15-16,21-4-7 0,-13 4-3 0,-8 0 2 15,21-4-19-15,-11 4-8 0,-10 0-11 0,17-3-12 16,-7 1-15-16,-10 2-39 0,13-2-63 0,-13 2-148 16,15-3 65-16</inkml:trace>
        </inkml:traceGroup>
        <inkml:traceGroup>
          <inkml:annotationXML>
            <emma:emma xmlns:emma="http://www.w3.org/2003/04/emma" version="1.0">
              <emma:interpretation id="{46C9C5E4-9DDE-4BF2-A6C5-9F24C4FD5937}" emma:medium="tactile" emma:mode="ink">
                <msink:context xmlns:msink="http://schemas.microsoft.com/ink/2010/main" type="inkWord" rotatedBoundingBox="18778,11084 20658,11023 20661,11137 18782,11198"/>
              </emma:interpretation>
            </emma:emma>
          </inkml:annotationXML>
          <inkml:trace contextRef="#ctx0" brushRef="#br0" timeOffset="5335.16">3376-1658 110 0,'0'0'147'0,"11"-4"-15"0,-11 4-23 0,12-5-2 15,-12 5-11-15,0 0-12 0,17-1-23 0,-17 1-8 0,17-1-13 16,-17 1-20-16,15-3-18 0,-15 3-19 0,21 4-33 15,-9-4-99-15,-12 0-162 0,19 1 71 16</inkml:trace>
          <inkml:trace contextRef="#ctx0" brushRef="#br0" timeOffset="4667.8">1618-1683 66 0,'18'-4'170'0,"-11"2"-20"16,-7 2-12-16,14-4-18 0,-4 0-7 16,-10 4-10-16,13-1-17 0,-13 1-2 0,15 0-12 15,-15 0-12-15,15 1-9 0,-15-1-14 0,17 6-15 0,-10-4-15 16,2 1-17-16,-9-3-15 0,18 4-26 0,-11-1-19 16,2 1-118-16,2-1-203 0,-2 1 91 0</inkml:trace>
          <inkml:trace contextRef="#ctx0" brushRef="#br0" timeOffset="4938.57">2253-1620 15 0,'0'0'179'0,"12"-3"-16"0,-12 3-9 0,15-2-13 15,-15 2-15-15,15-1-10 0,-15 1-12 0,18-5-13 16,-9 5-10-16,-9 0-5 0,19-2-11 0,-19 2-1 16,18 2-18-16,-9-2-12 0,-9 0-10 0,19 4-26 15,-11-3-17-15,-8-1-8 0,19 1-19 0,-8 1-21 16,-11-2-33-16,15 5-103 0,-15-5-221 0,15 0 98 16</inkml:trace>
          <inkml:trace contextRef="#ctx0" brushRef="#br0" timeOffset="5122.72">2817-1623 85 0,'12'0'118'0,"-12"0"-9"0,13 0-19 0,-13 0-5 16,0 0-21-16,23 0-10 0,-16-2-27 0,-7 2-10 16,17-1-19-16,-17 1-43 0,13 3-56 0,-13-3-108 15,15-3 48-15</inkml:trace>
        </inkml:traceGroup>
        <inkml:traceGroup>
          <inkml:annotationXML>
            <emma:emma xmlns:emma="http://www.w3.org/2003/04/emma" version="1.0">
              <emma:interpretation id="{2033B9A8-E77C-47BE-83CE-F81EE7044C9E}" emma:medium="tactile" emma:mode="ink">
                <msink:context xmlns:msink="http://schemas.microsoft.com/ink/2010/main" type="inkWord" rotatedBoundingBox="21826,10950 23227,10904 23230,10973 21828,11018">
                  <msink:destinationLink direction="with" ref="{ADB03630-DC13-47D5-8F62-A6C9678DDA53}"/>
                </msink:context>
              </emma:interpretation>
            </emma:emma>
          </inkml:annotationXML>
          <inkml:trace contextRef="#ctx0" brushRef="#br0" timeOffset="6357.94">5903-1860 24 0,'0'0'146'16,"10"-5"-10"-16,-10 5-14 0,0 0-16 0,16-3-9 15,-16 3-16-15,14-3-11 0,-14 3-5 0,18 0 0 16,-18 0-29-16,19 3-4 0,-7-6-13 0,-12 3-20 0,18 3-17 16,-6-6-11-16,-12 3-44 0,21-1-74 0,-9 1-159 15,0-3 72-15</inkml:trace>
          <inkml:trace contextRef="#ctx0" brushRef="#br0" timeOffset="5834.82">4666-1813 152 0,'11'-2'156'0,"-11"2"-15"0,12-6-15 16,-12 6-12-16,16-5-10 0,-16 5-14 0,16-2-13 15,-16 2-14-15,20-1-11 0,-20 1-21 0,18 1-16 0,-8-2-19 16,-10 1-10-16,23 1-20 0,-15 1-24 0,-8-2-111 15,20 0-183-15,-8-2 82 0</inkml:trace>
          <inkml:trace contextRef="#ctx0" brushRef="#br0" timeOffset="6050.33">5325-1790 99 0,'11'0'118'0,"-11"0"-16"16,15 0-16-16,-6 3-10 0,-9-3-18 0,19-3-20 0,-19 3-18 16,20 0-29-16,-10 3-44 0,0-2-37 15,-10-1-96-15,20 0 42 0</inkml:trace>
        </inkml:traceGroup>
        <inkml:traceGroup>
          <inkml:annotationXML>
            <emma:emma xmlns:emma="http://www.w3.org/2003/04/emma" version="1.0">
              <emma:interpretation id="{A0D1D829-4C45-424D-A35C-E023CAE96D1C}" emma:medium="tactile" emma:mode="ink">
                <msink:context xmlns:msink="http://schemas.microsoft.com/ink/2010/main" type="inkWord" rotatedBoundingBox="25131,10859 27445,10784 27447,10838 25133,10912"/>
              </emma:interpretation>
            </emma:emma>
          </inkml:annotationXML>
          <inkml:trace contextRef="#ctx0" brushRef="#br0" timeOffset="23278.73">9479-1957 17 0,'0'0'77'0,"0"0"3"0,16 3-14 0,-16-3-19 0,14 1-13 16,-14-1-23-16,15 1-67 0,-15-1-59 0,10 0 26 16</inkml:trace>
          <inkml:trace contextRef="#ctx0" brushRef="#br0" timeOffset="23449.28">9750-1942 51 0,'0'0'77'0,"0"0"-8"0,14 0-16 16,-14 0-16-16,13 1-29 0,-13-1-58 0,12 2-53 15,-12-2 24-15</inkml:trace>
          <inkml:trace contextRef="#ctx0" brushRef="#br0" timeOffset="22545.72">7971-1916 10 0,'0'0'144'16,"0"0"-8"-16,8-5-11 0,-8 5-11 0,0 0-15 16,13 0-4-16,-13 0-7 0,0 0-13 0,15-1-7 15,-15 1-9-15,16 1-10 0,-16-1-5 0,14 1-10 16,-14-1-12-16,12 4-8 0,-12-4-25 0,15 2-14 0,-8 2-21 16,-7-4-36-16,19 1-87 0,-8 1-183 0,2-4 81 15</inkml:trace>
          <inkml:trace contextRef="#ctx0" brushRef="#br0" timeOffset="22730.68">8420-1920 57 0,'15'4'60'16,"-15"-4"-12"-16,6 3-28 0,-6-3-52 0,13 6-32 16,-13-6 14-16</inkml:trace>
          <inkml:trace contextRef="#ctx0" brushRef="#br0" timeOffset="22927.68">8760-1906 2 0,'0'0'127'0,"0"0"-22"15,12-3-2-15,-12 3-18 0,0 0-3 0,13-1-16 16,-13 1-14-16,11-6-17 0,-11 6-10 0,15 0-17 16,-15 0-10-16,13 0-18 0,-13 0-31 0,17 0-53 15,-17 0-110-15,13 0 48 0</inkml:trace>
          <inkml:trace contextRef="#ctx0" brushRef="#br0" timeOffset="23089.24">9125-1916 99 0,'0'0'96'0,"17"-4"-12"0,-17 4-19 0,0 0-15 0,16-1-26 15,-16 1-31-15,9-1-62 0,-9 1-74 0,14-1 32 16</inkml:trace>
          <inkml:trace contextRef="#ctx0" brushRef="#br0" timeOffset="23667.72">10186-1954 107 0,'16'-3'95'0,"-16"3"-9"0,15 0 0 0,-15 0-17 15,14 0-11-15,-14 0 2 0,10 3-3 0,-10-3-8 16,12 1-15-16,-12-1-18 0,10 4-8 0,-10-4-35 16,9 3-34-16,-9-3-46 0,0 0-115 0,14 4 52 15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1:11.1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CD85EBB-1B0C-42FA-AC57-A22C0B1C67F7}" emma:medium="tactile" emma:mode="ink">
          <msink:context xmlns:msink="http://schemas.microsoft.com/ink/2010/main" type="inkDrawing" rotatedBoundingBox="17775,2510 21126,2505 21127,2816 17776,2820" semanticType="underline" shapeName="Other">
            <msink:sourceLink direction="with" ref="{BF063436-EBD6-4D4B-9629-5B008C7E99A7}"/>
            <msink:sourceLink direction="with" ref="{3DEAD948-E90D-4AAE-BA66-FB1A5B1AED84}"/>
          </msink:context>
        </emma:interpretation>
      </emma:emma>
    </inkml:annotationXML>
    <inkml:trace contextRef="#ctx0" brushRef="#br0">16034 775 74 0,'6'-6'173'0,"-6"6"-8"16,0 0-5-16,0 0-9 0,7-5-7 0,-7 5-5 15,0 0-11-15,0 0-7 0,0 0-9 0,0 0-12 16,0 0-13-16,0 0-12 0,0 0-7 0,0 0-6 16,0 0-11-16,0 0-1 0,0 0-19 0,0 0 9 15,0 25-3-15,0-25-6 0,0 11-1 0,0-11-4 16,5 16 2-16,-2-8-5 0,-3-8-3 0,0 18 1 15,0-8-3-15,0-10 0 0,8 17-5 16,-5-7 1-16,-1-2-1 0,2 3 2 0,4 0-12 0,-4-1 8 16,2-1 0-16,-3-1-3 0,3 2-1 0,0-3 3 15,2 1-4-15,-2-2 1 0,0 1-2 0,0 1 0 16,-6-8 1-16,9 8-4 0,-2-3 1 0,-7-5 4 16,13 7 2-16,-4-4-5 0,-9-3 2 0,17 3-1 15,-5-3-1-15,-12 0-1 0,21-2-2 0,-8 1-3 16,-13 1 8-16,27-6-4 0,-14 5 1 0,5-2-5 0,-9 0 1 15,8-1-4-15,-7-1-1 0,3-4-1 0,-1 2 4 16,0 4-1-16,-3-2-6 0,5-3 3 0,-7 3 1 16,4 2 0-16,-4-4-2 0,5 4 1 0,-3-1 0 15,1 1-3-15,-10 3-2 0,20-7 4 0,-11 3-5 16,4-1 3-16,-1 4-2 0,-3-3-4 0,4 1 6 16,4-1 0-16,-7 3-4 0,7-1 7 0,-4 2 0 15,3-2-2-15,1 0 0 0,-2 1 2 0,0 1-2 16,1 0 5-16,-1 0 0 0,0-3 1 0,1 3-3 15,-2 3 1-15,-1-2-1 0,2-1 4 0,-3 0-2 0,-2 2 2 16,4-2-6-16,-1 2 4 0,-13-2-1 16,29 3 5-16,-14 0-6 0,-1-3 6 0,1 1-4 15,3-1 3-15,0 2-1 0,-1-2-2 0,0 0 0 16,1 1 5-16,0-2-1 0,2 2-6 0,-1-1 1 0,-1 3-2 16,3-3-3-16,-2 0 3 0,2 1-3 15,-2-2 1-15,1 2 1 0,1-1 2 0,-2 0-4 16,0 0 5-16,8 0-1 0,-1 1 3 0,-7-2-3 0,8 1 4 15,0 1 1-15,-2-1-2 0,3 0-3 0,-1 0 1 16,0 0 2-16,-2 1 1 0,2-1 0 0,0 4 0 16,0-4 2-16,-2 0 3 0,-5 0-4 0,1 0 2 15,4 2-1-15,-6-4 3 0,-1 2 2 0,2 0-4 16,-1 0-1-16,0 0-1 0,1 2-1 0,-1-4 0 16,-1 4 1-16,-1-2-2 0,-3 2 6 0,3-2-2 15,-5 2 2-15,-12-2-2 0,21 1-1 0,-12 3 0 16,-2-2 2-16,-7-2-2 0,18 1 1 0,-11 3-1 15,-7-4-1-15,12 3 1 0,-12-3 0 0,9 7 1 16,-9-7-1-16,6 9 6 0,-6-9-1 0,5 11-5 16,-5-11 7-16,3 9 3 0,-3-9-6 0,3 13 1 15,-3-13-5-15,-3 13 3 0,3-13 0 0,0 14-1 16,0-14 0-16,-2 12-1 0,2-12 0 0,-1 13 3 0,1-13-1 16,-3 11 1-16,3-11-2 0,-2 11 4 15,2-11-8-15,0 0 1 0,0 0 6 0,0 13 0 16,0-13 4-16,0 0 12 0,0 0 6 0,0 0-5 15,0 0 0-15,0 0-1 0,0 0-4 0,0 0 0 0,0 0-4 16,0 0 0-16,29-14-3 0,-29 14-1 0,16-13 1 16,-3 7-2-16,1-3-3 0,-1 0-4 0,5 1-2 15,-1 0-5-15,6-4-6 0,0 2 0 0,1-2-1 16,0 0-3-16,2 3-5 0,0-1 2 0,-1 2-3 16,0 2 2-16,-1-5 1 0,5 4 5 0,-7 0-1 15,-3 1 6-15,1-2-3 0,1 5 6 0,-2-2-4 16,0 3 3-16,1-1 0 0,1 0 1 0,4 1 1 15,-1-1-1-15,-5 0 0 0,1 3 4 0,-2-1 3 16,1-1-2-16,-3 1 1 0,2 1 0 0,2 1 8 16,-4-2-1-16,2 2 6 0,0-1-6 0,-2 2 1 15,1 2 4-15,-1-3 1 0,5 3 0 0,-3-1-1 16,1 1 2-16,4 2-1 0,-1-3 0 0,0 1-2 16,4 2-2-16,1 1 1 0,-2-2-2 0,-1-3 0 15,4 6 2-15,0-5-2 0,-1 1 1 0,2 2 1 16,3-5 2-16,-2 2-1 0,-1 0 2 0,2-2 3 15,-3-2 3-15,-1-2-1 0,-2 6 7 0,-5-6 4 0,-1 2 3 16,-4-2 5-16,0 0 1 0,-3 2-2 0,-5-1 0 16,-7 2-5-16,15-9-7 0,-15 9 0 0,12-2-9 15,-12 2-16-15,2-10-19 0,-2 10-20 0,0 0-21 16,0 0-21-16,-32-7-22 0,16 6-28 0,-3 1-30 16,-5 1-29-16,-8-1-112 0,4 0-329 0,-15-1 145 15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38.50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CBA8FD0-3DBA-4F66-945C-2B77782FADC9}" emma:medium="tactile" emma:mode="ink">
          <msink:context xmlns:msink="http://schemas.microsoft.com/ink/2010/main" type="writingRegion" rotatedBoundingBox="14197,10540 14940,11365 14346,11901 13602,11075"/>
        </emma:interpretation>
      </emma:emma>
    </inkml:annotationXML>
    <inkml:traceGroup>
      <inkml:annotationXML>
        <emma:emma xmlns:emma="http://www.w3.org/2003/04/emma" version="1.0">
          <emma:interpretation id="{D0083515-CB38-436F-93B0-908E372752E7}" emma:medium="tactile" emma:mode="ink">
            <msink:context xmlns:msink="http://schemas.microsoft.com/ink/2010/main" type="paragraph" rotatedBoundingBox="14197,10540 14940,11365 14346,11901 13602,110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5B88A9-02B4-40DC-AAE9-5B519E028AF1}" emma:medium="tactile" emma:mode="ink">
              <msink:context xmlns:msink="http://schemas.microsoft.com/ink/2010/main" type="line" rotatedBoundingBox="14197,10540 14940,11365 14346,11901 13602,11075"/>
            </emma:interpretation>
          </emma:emma>
        </inkml:annotationXML>
        <inkml:traceGroup>
          <inkml:annotationXML>
            <emma:emma xmlns:emma="http://www.w3.org/2003/04/emma" version="1.0">
              <emma:interpretation id="{0232F390-FF75-46DC-8BD9-24CBB08BD46B}" emma:medium="tactile" emma:mode="ink">
                <msink:context xmlns:msink="http://schemas.microsoft.com/ink/2010/main" type="inkWord" rotatedBoundingBox="14197,10540 14940,11365 14346,11901 13602,11075"/>
              </emma:interpretation>
            </emma:emma>
          </inkml:annotationXML>
          <inkml:trace contextRef="#ctx0" brushRef="#br0">339 0 78 0,'0'0'155'15,"0"0"-6"-15,0 0 1 0,0 0-4 0,0 0-5 0,-16 38 0 16,11-23 5-16,-1 5-2 0,0 5 0 16,-4-2-12-16,-1 12-7 0,-1-3 0 0,-3 3-4 0,-1 1-4 15,7-1-8-15,-3 2-10 0,0 3-6 0,2-2-4 16,-1-6-13-16,-4 4 1 0,1-4-7 0,2-7-6 16,-2 0-8-16,2 2-7 0,3-1-5 0,0-3-2 15,-1 0-3-15,-2-1-2 0,2-1-5 0,2-3-10 16,-1-4-10-16,2 1-18 0,-1-1-24 0,2-2-24 15,-3 0-28-15,2 1-24 0,1-7-35 0,3 1-34 16,3-7-18-16,-8 8-181 0,8-8-403 0,0 0 179 16</inkml:trace>
          <inkml:trace contextRef="#ctx0" brushRef="#br0" timeOffset="-329.21">-6 83 70 0,'0'0'115'0,"8"-10"-14"15,-4 3-5-15,-4 7-3 0,5-10 0 16,-5 10-11-16,6-12 0 0,-6 12-7 0,4-13 2 0,-4 13-2 15,3-13 1-15,-3 13 5 0,3-9-2 0,-3 9-5 16,2-9-1-16,-2 9-6 0,0 0 1 0,0 0 0 16,-2-16 0-16,2 16-8 0,0 0-6 0,0 0-14 15,0 0 5-15,0 0-5 0,0 0-6 0,0 0-3 16,0 0-7-16,0 0 5 0,0 0-2 0,0 0 3 0,0 0 1 16,0 0 5-16,0 0-4 0,0 0 3 0,-13 40-2 15,8-33 1-15,4 4-2 0,-4 3 2 0,2-4-6 16,3-10 0-16,-4 22-3 0,-2-11-3 0,3 2-1 15,-1 0-2-15,1 1 1 0,0-3-5 0,-3 0 3 16,0-1-2-16,1 4-4 0,1-7-11 16,-2 6-16-16,0-2-20 0,-2-2-14 0,1 0-16 15,2 0-14-15,1-1-18 0,-2 0-20 0,6-8-16 0,-6 13-28 16,6-13-134-16,-5 10-319 0,5-10 140 0</inkml:trace>
          <inkml:trace contextRef="#ctx0" brushRef="#br0" timeOffset="569.72">412 419 61 0,'6'-4'136'0,"0"-3"-10"15,1-3-10-15,1 6-3 0,-8 4-10 0,15-14-7 16,-3 5-10-16,0 0-6 0,-3 2-5 0,-2 1-1 15,4-1-7-15,-1 5 5 0,-1-3-8 0,0-1-2 16,-9 6-2-16,19-7-3 0,-11 3-8 0,-8 4-2 16,15-4-9-16,-15 4 7 0,0 0-10 0,17 3-2 15,-17-3-6-15,11 5 5 0,-8 4 5 0,-2 0 1 16,2 4 1-16,-3 0 7 0,0 5-3 0,-4-1 6 16,1-3 0-16,-2 11-3 0,-2-1 4 0,1 0-4 15,-1-2 2-15,-4 2-6 0,2 0-1 0,-3-2 0 16,0 0-3-16,3 1-4 0,-4-2 2 0,0 0-5 15,-1 0 3-15,-2-3-3 0,5-2-11 0,-1-1 4 0,0-2 2 16,2-1-6-16,0 0 0 0,1-1 0 0,-3-2-2 16,4 1-5-16,1-4 4 0,7-6-7 15,-12 9 2-15,7-4 2 0,5-5 3 0,0 0-2 0,-13 6 1 16,13-6-5-16,0 0 2 0,0 0 0 0,0 0-9 16,0 0-8-16,-8-20-2 0,8 20 0 0,0 0-3 15,12-24-2-15,-6 16-2 0,3 3 1 0,3-4-1 16,0 3 3-16,3-1 1 0,0 0 2 0,3 0-4 15,1 3 3-15,2 3 1 0,6 0-1 0,0 1-1 16,-2-1 6-16,2 2-1 0,-2 0 0 0,2 0 2 16,0 3-4-16,-8-2 8 0,5 2-5 0,-4 1 1 15,-4-2 2-15,-1 1-9 0,0-1-13 0,-8 0-12 0,4-1-16 16,-11-2-13-16,12 5-12 0,-12-5-23 0,7 6-18 16,-7-6-27-16,0 0-58 0,0 0-116 15,0 0-344-15,0 0 153 0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47.81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0B6C73-5D07-48ED-9D8F-70A23E888AA8}" emma:medium="tactile" emma:mode="ink">
          <msink:context xmlns:msink="http://schemas.microsoft.com/ink/2010/main" type="inkDrawing" rotatedBoundingBox="16068,17767 20032,14619 20132,14746 16168,17893" semanticType="callout" shapeName="Other">
            <msink:destinationLink direction="with" ref="{F2581FC3-5ECA-4B58-B723-681A5772B679}"/>
          </msink:context>
        </emma:interpretation>
      </emma:emma>
    </inkml:annotationXML>
    <inkml:trace contextRef="#ctx0" brushRef="#br0">13 3123 67 0,'0'0'59'0,"0"0"5"15,0 0 5-15,0 0 4 0,0 0-12 0,0 0 4 16,0 0-6-16,0 0 6 0,0 0 2 0,0 0 6 0,0 0-13 16,0 0-1-16,0 0-2 0,0 0-6 15,0 0-4-15,0 0-2 0,0 0-5 0,0 0-6 16,0 0-4-16,0 0-12 0,0 0 9 0,0 0-2 16,9 10-1-16,-9-10 4 0,0 0-5 0,0 0-2 15,0 0-4-15,0 0-2 0,2 10 0 0,-2-10-1 16,0 0-5-16,0 0 3 0,0 0-3 0,0 0 5 15,-8 13 3-15,8-13-9 0,0 0-3 0,0 0 0 16,-6 9 1-16,6-9-2 0,0 0 8 0,-3 7-7 0,3-7 1 16,0 0 0-16,0 0-5 0,0 0 12 15,-4 10-5-15,4-10 6 0,0 0-5 0,0 0 7 16,0 0-5-16,0 0 7 0,0 0-2 0,0 0-4 16,0 0 10-16,0 0-7 0,-3 8 5 0,3-8-6 0,0 0 4 15,0 0-1-15,0 0-1 0,0 0-2 0,0 0 0 16,0 0 1-16,0 0 2 0,0 0-17 0,0 0 12 15,0 0-4-15,0 0-2 0,0 0-3 16,0 0-1-16,0 0 7 0,0 0-1 0,0 0-3 0,0 0-6 16,0 0 3-16,0 0 1 0,19-22-2 0,-19 22 1 15,0 0-3-15,5-8-1 0,-5 8-10 0,0 0 15 16,6-9-7-16,-6 9 4 0,0 0-4 0,9-10 6 16,-9 10-4-16,4-8-2 0,-4 8 3 0,6-7-6 15,-6 7 0-15,5-8 1 0,-5 8-6 0,7-12 8 16,-7 12 2-16,8-5-7 0,-8 5 12 0,7-13-9 15,-7 13 3-15,7-11-2 0,-2 5-3 0,-5 6 4 16,10-8 7-16,-10 8-6 0,9-10 3 0,-9 10 1 16,8-8 2-16,-8 8-4 0,7-10-1 0,-7 10 0 15,11-6 1-15,-11 6 6 0,9-10-8 0,-5 5 2 16,-4 5-3-16,9-11 1 0,-4 6 5 0,-5 5 2 16,11-7-9-16,-11 7 8 0,11-11-3 0,-5 4-6 15,0 1 8-15,-6 6-5 0,12-12 1 0,-12 12 5 16,9-11-11-16,-5 5 11 0,4-1-1 0,-8 7 6 15,12-11-10-15,-9 5 3 0,2-1 1 0,-5 7-7 16,12-11 5-16,-6 8-3 0,-6 3 3 0,9-10-1 16,-9 10 1-16,8-11 2 0,1 4-4 0,-9 7 0 15,10-7 3-15,-4 1 0 0,-6 6-3 0,11-11-3 16,-11 11 1-16,7-8 11 0,-1 1-8 0,-6 7 3 0,10-10 1 16,-4 6-3-16,-6 4 3 0,12-9-4 15,-12 9 1-15,9-9-4 0,-9 9 3 0,9-9-7 16,-4 4-2-16,-5 5 3 0,12-12-1 0,-6 7 0 0,-6 5 2 15,12-11 3-15,-6 5 0 0,-6 6-3 0,8-9 5 16,-8 9-9-16,8-9 5 0,-1 3-5 0,-7 6 5 16,5-8-3-16,-5 8 4 0,9-10-2 15,-3 7 0-15,-6 3-3 0,7-10 2 0,-7 10 0 0,12-5-1 16,-6-2 6-16,2 1-1 0,-8 6-1 0,12-11 0 16,-12 11-1-16,11-11 5 0,-5 8-6 0,2-3 2 15,-2-1 0-15,-6 7-1 0,9-11 1 0,-3 6 1 16,-6 5 0-16,12-10-1 0,-5 7 3 0,-7 3-1 15,12-13 2-15,-7 8 1 0,0-1-2 0,1-3-6 16,2 3 8-16,-2 0 0 0,1-1-1 0,-7 7 4 16,14-13-6-16,-8 8 2 0,0 0 1 0,0-4 1 15,0 2-1-15,1 1 1 0,1 2-5 0,-8 4 6 16,11-17-1-16,-5 9-4 0,2 2 6 0,-2-1-3 16,-6 7 8-16,13-14-4 0,-7 9 0 0,2-4-8 15,-1 5 3-15,1-3 6 0,-2 0-4 0,1 1 3 16,-7 6 1-16,13-14-6 0,-5 8 6 0,1-3 2 15,-3 3-9-15,1-1 3 0,-7 7 1 0,11-12 0 16,-2 6-2-16,-2 0-2 0,-1 1 1 0,-6 5 3 16,14-13 3-16,-9 9 1 0,0-3-3 0,-5 7 2 15,12-11 1-15,-6 4-3 0,-6 7 2 0,9-6-5 0,0 2 6 16,-5-3-4-16,-4 7-1 0,14-8-4 16,-8 2 5-16,-6 6 1 0,12-10-4 0,-6 7 0 15,1-2-3-15,0-1 5 0,-7 6 2 0,14-9 0 0,-8 6-1 16,-6 3-3-16,13-9 2 0,-5 5-1 15,-8 4-1-15,12-11 0 0,-6 7 2 0,-6 4-2 16,13-9-1-16,-7 4 0 0,1 0 1 0,-7 5 0 16,14-8 0-16,-8 4-3 0,-6 4 8 0,12-9-7 0,-5 5 1 15,-7 4 2-15,14-9-1 0,-14 9 1 0,12-11-9 16,-5 7 9-16,-7 4-4 0,12-9 5 16,-8 4 3-16,-4 5 1 0,14-7-8 0,-8-1 1 15,-6 8 2-15,13-9-4 0,-8 4-1 0,-5 5 8 0,13-10-5 16,-8 3 3-16,-5 7 6 0,13-10-10 0,-6 3 1 15,-1 3-2-15,2-2 3 0,-8 6-1 0,15-9-3 16,-9 4 11-16,1-2-7 0,-7 7-4 0,11-8 1 16,-7 2-2-16,-4 6 7 0,12-9-2 0,-12 9 0 15,11-9-5-15,-7 5 3 0,-4 4 3 0,10-13-6 16,-4 9 6-16,-6 4-2 0,12-10-7 0,-7 6 5 16,-5 4 10-16,10-10-12 0,-4 3-3 0,2 3 0 15,-8 4 7-15,12-14-7 0,-5 8 2 0,1-1 1 16,-1 3-9-16,3-4 7 0,-5 1 0 0,5-3-5 15,-2 4 10-15,-1-5-13 0,4 2 1 0,-1 0-2 16,-1 3-1-16,-1-2 0 0,-1 0 12 0,2-1-4 16,1 2 0-16,-2 2-1 0,-1-4 0 0,1 3 9 15,2 0-9-15,-4 1-2 0,2-2 0 0,-8 7 7 16,10-11 0-16,-1 4-3 0,-2 3 4 0,1-3 0 16,-8 7 2-16,15-11-5 0,-8 5 8 0,-1-1-5 0,2 0 5 15,1 1-18-15,0 1 22 0,-2 0-8 16,4-2 0-16,-3 2 4 0,0-2 2 0,5 0-1 15,-1-1 0-15,-1 0-7 0,-4 1 3 0,7-1 1 16,-4 1 0-16,-1 0 3 0,0 0-1 0,-2 0 0 16,-1-3 0-16,5 5-8 0,-2-1 9 0,-2-1-5 15,4 2 5-15,-4-3-3 0,1 3-1 0,0-1 8 16,1-1-4-16,0 0-3 0,0 0 2 0,0 3-4 16,0-3-5-16,3-3 5 0,-6 5 0 0,3-2 3 0,3 1-5 15,0-4 1-15,-3 4 2 0,3-2-6 0,-3 1 14 16,1 1-8-16,-2-1 0 0,4-1 0 15,-3 0 0-15,-2 0 9 0,3 3-12 0,-1-2 3 16,2-1 2-16,-2-2 5 0,0 6-5 0,0-3-3 0,-2 1 1 16,2-3-1-16,2 3 1 0,-4 1-20 0,2-4 25 15,1 2-3-15,-1 1 3 0,-1 0-12 0,2-2 8 16,2 2 0-16,-1-3 6 0,-1 3-11 0,-1 0 7 16,3-1-6-16,1-2-1 0,-1 0 1 0,-4 3-5 15,4-1 2-15,-2-2 4 0,-2 0 2 0,2 4-6 16,-3-1 10-16,4 0-3 0,-7-2-9 0,7 1 1 15,-4 0 4-15,1 0 3 0,-1 0-6 0,1 0 10 16,1-1-1-16,-2 3-1 0,2-2-7 0,1 1 5 16,-2 1-1-16,1-3 5 0,3-1-9 0,-5 4 3 15,5-3 8-15,0-1-2 0,-2 2-5 0,4 0 0 16,-4 0-1-16,-1-3 0 0,2 4 4 0,1-2 2 16,1-2-6-16,-4 5 1 0,0-3 5 0,1 3 2 15,-1-4-8-15,3 1 9 0,-1 1-7 0,-1 4 6 16,1-5-3-16,-2-1 0 0,1 2 1 0,-4-1-1 15,3 1-2-15,-2 0-2 0,5-3-1 0,-3-1-3 16,2 4-1-16,-11 7 5 0,15-13-2 0,-5 5 9 16,-1-2-9-16,3 2 5 0,-12 8 1 0,15-17-5 15,-3 7 0-15,-5 3 14 0,-7 7-13 0,15-13 3 16,-3 3 3-16,-4 5-1 0,3-5-12 0,-11 10 12 16,14-11-5-16,-14 11-2 0,18-11 5 0,-11 6-3 15,-7 5 4-15,15-15-6 0,-9 8 4 0,-6 7 8 16,15-13-17-16,-15 13 14 0,16-8-8 0,-7 0 2 15,-9 8 1-15,20-12 4 0,-13 3 2 0,1 3-7 0,-8 6 3 16,16-8-5-16,-16 8 5 0,14-10-1 0,-14 10-1 16,14-9 1-16,-6 1 0 0,-8 8-6 0,13-10 0 15,-13 10-5-15,18-9 10 0,-18 9-5 16,14-13 2-16,-7 11-5 0,-7 2 0 0,14-12 8 16,-14 12-6-16,14-10-1 0,-6 3-2 0,-8 7 5 0,13-11 0 15,-13 11-3-15,12-7 11 0,-4 0 0 16,-8 7-2-16,16-8-9 0,-16 8 3 0,14-13 6 0,-6 7-5 15,-8 6-1-15,15-10 2 0,-15 10 0 0,18-11-4 16,-6 5-12-16,-3-1 10 0,2 0-2 0,-2 2-5 16,-2-3 4-16,3-1 5 0,-1 4-3 0,-1-1 1 15,1-3-1-15,0 4 4 0,-2-3 5 0,4 1-14 16,-4-1 12-16,1 3 2 0,-1-1-5 0,3-2 6 16,-2 2-2-16,1-1-5 0,-2 3 5 0,7-6 2 15,-4 3-4-15,4-1-2 0,-7 2 3 0,2 2 3 16,4-6-1-16,-1 2 0 0,0 0 1 0,2-2-4 15,-2 5 4-15,-2-3-3 0,4 0 0 0,-4-1 0 16,2 2-6-16,1 1 5 0,-2-2-3 0,-1 2 5 16,-1 1-9-16,2-1 8 0,-2 1-2 0,1 1-2 15,-1-4-1-15,1 4 0 0,-2-3 2 0,-8 7 1 16,15-11 2-16,-5 9-2 0,-2-6 3 0,-1 4-5 16,1-2 7-16,0 1-4 0,1-1 1 0,-1 2 2 15,-1-4-6-15,2 2-2 0,0 0-1 0,0-1 8 16,5 3 0-16,-7-4-1 0,4 2 1 0,2-1-2 15,-4 1 5-15,3 1-8 0,-5-3 6 0,2 3-1 16,2-2 2-16,-2-1 2 0,3 2-5 0,-5 1-2 16,3-4 2-16,-2 2-5 0,1 3-2 0,-2-3 0 15,2 1-4-15,-1-2 0 0,-1 0-5 0,1 0-1 16,-1 2-3-16,1 0-7 0,2-5 3 0,-1 5-8 0,0-2-6 16,-2 2-32-16,1-1-80 0,1-3 36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1:17.62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646B3E-E77F-448C-B01B-ADD325694F17}" emma:medium="tactile" emma:mode="ink">
          <msink:context xmlns:msink="http://schemas.microsoft.com/ink/2010/main" type="inkDrawing" rotatedBoundingBox="17334,13128 24578,12571 24594,12786 17350,13343" semanticType="underline" shapeName="Other">
            <msink:sourceLink direction="with" ref="{8FC4641B-4FFD-47D8-BCEB-5CF9AFA1B323}"/>
            <msink:sourceLink direction="with" ref="{CAEC33DC-40D0-48FC-ACE7-8DF17ABE1D05}"/>
            <msink:sourceLink direction="with" ref="{483742CF-C7EB-453F-8FC4-F3610D1A2E21}"/>
          </msink:context>
        </emma:interpretation>
      </emma:emma>
    </inkml:annotationXML>
    <inkml:trace contextRef="#ctx0" brushRef="#br0">0 543 48 0,'0'0'127'0,"0"0"-13"0,13 4-4 0,-13-4-16 15,0 0-7-15,0 0-20 0,0 0-1 0,0 0 1 16,0 0-11-16,0 0-10 0,0 0 6 0,0 0-13 15,0 0 2-15,0 0-3 0,4 9-1 0,-4-9 0 16,0 0-1-16,0 0-2 0,0 0 1 0,-1 12-5 16,1-12 3-16,0 0 2 0,0 0 1 0,-3 14-2 0,3-14 5 15,3 8-6-15,-3-8-1 0,5 8-7 16,-5-8 3-16,5 7-2 0,-5-7-2 0,7 9-6 0,-7-9 2 16,7 7 2-16,-7-7-8 0,11 5 1 0,-6-2-4 15,-5-3-3-15,12 3 5 0,-5 0-3 0,-7-3-2 16,12 2 0-16,-12-2 4 0,13 1-4 0,-13-1 0 15,11 3-1-15,-11-3 0 0,12 1-4 0,-12-1-1 16,12 1 3-16,-12-1 1 0,14 1-4 0,-14-1 3 16,15-1-6-16,-6 1 3 0,-9 0-1 0,18 1 2 0,-11 2-1 15,-7-3 0-15,18-3-4 0,-8 6 1 16,-10-3 2-16,24-4 3 0,-14 3 1 0,4 0 1 16,-4 1-4-16,3-3 0 0,3 2-3 0,-6 1 0 0,5-2 1 15,-2-1 4-15,1 3-6 0,-1-3 2 0,0 0 2 16,2 1-1-16,-4 1-1 0,2-1 4 0,-1 1-3 15,4-3-1-15,-4 3 0 0,-2 0 2 0,3-3-1 16,0 1 2-16,-2 1-9 0,-1 1 6 0,-10 1-3 16,21-3 3-16,-11 3-1 0,-10 0 2 0,23-3-1 15,-12 1 3-15,0 2-4 0,1-1 3 0,-1-1 0 16,3 2-3-16,-1-3 2 0,-13 3 2 0,22-1-8 16,-12 1-1-16,1-2 7 0,1 2 0 0,-12 0-1 15,18-1 0-15,-5-3 3 0,-4 4-5 0,-9 0 1 16,20-2 4-16,-10 1-5 0,-10 1 3 0,17-2-2 0,-6 2 3 15,-11 0-2-15,19-1 0 0,-7 1-2 16,-12 0 0-16,18-3 4 0,-7 3-3 0,2 0 0 16,-1 0 4-16,2 0-1 0,-1 0-2 0,-1-2 0 0,1 2 2 15,-13 0-5-15,23-3 3 0,-11 6 2 0,2-6 1 16,-2 3-2-16,0 0 0 0,1 0-3 0,0-2 4 16,2 2-3-16,-1 2 3 0,0-4-2 0,-1 2-1 15,0-1 0-15,3-2-2 0,0 1 3 0,-3 1 3 16,0 0-6-16,3 1 6 0,-2-4-5 0,0 3 4 15,-2 1-2-15,1-1-1 0,0-2 3 0,2 3-3 16,-2-3-2-16,-1 3 0 0,-2-1 6 0,-10 1-3 16,20-2 0-16,-10-1-2 0,2 2 4 0,-2-1-1 0,3 2 2 15,0-3 2-15,2 2-8 0,-1 0 6 0,2 0-6 16,1-2 4-16,-3 3-2 0,2-2 5 0,2 1-2 16,-1-1 1-16,-1 2 2 0,-2-1-5 0,3 1 0 15,-2-1 0-15,-1-2 1 0,2 1 3 0,-3 1-4 16,3-2 1-16,-2 3 1 0,2 0 0 0,-3-2 3 15,1-1-1-15,-1 3-1 0,0-1-1 0,2-1 4 16,-4 0-2-16,2 1 1 0,-13 1-2 0,23-5 0 0,-14 5 0 16,1-1-1-16,5 1 1 0,-2 0 0 0,-2-1 2 15,1-2-4-15,1 1 2 0,2 1 1 16,-7-2 0-16,5 1-3 0,1 1 5 0,-1-2-2 0,-3 3-1 16,2-3 0-16,-12 3 3 0,20-1-6 15,-6 0 2-15,-6 1 1 0,5-1 0 0,-13 1-5 0,18-4 7 16,-7 3-2-16,-11 1 4 0,18-4-3 0,-7 4 2 15,-11 0-3-15,18-1 1 0,-8 0-4 0,-10 1 5 16,19-1-5-16,-9-2 2 0,-10 3 0 0,19-1 5 16,-5-2-6-16,-6 3 3 0,-8 0-5 0,19-3 0 15,-10 1 2-15,2 2 1 0,-11 0 2 0,18-3 3 16,-7 0 1-16,-11 3-1 0,18 0-1 0,-9-1-1 16,2-1 7-16,-11 2-3 0,17-1-2 0,-8-1 0 15,-9 2 2-15,18 0-3 0,-18 0 2 0,14-1-2 16,-14 1-2-16,16-1-1 0,-16 1-4 0,16-2 5 0,-16 2 0 15,17 0 0-15,-11 2-3 0,-6-2-1 0,15 1 3 16,-6 0 2-16,-9-1 4 0,17 3-4 0,-11-1 4 16,2-1-2-16,-8-1 0 0,17 3-1 0,-17-3 1 15,12 0-2-15,-12 0 2 0,12 5 2 0,-12-5 0 16,10 3-2-16,-10-3 2 0,11 7-2 0,-6-5 4 16,-5-2 3-16,9 5 1 0,-9-5 3 0,7 7-6 15,-7-7 1-15,9 8-2 0,-9-8 1 0,5 7 0 16,-5-7-2-16,5 6-1 0,-5-6-3 0,5 6 3 15,-5-6-3-15,4 8 2 0,-4-8-1 0,6 8-4 16,-6-8 1-16,0 0 1 0,5 5 0 0,-5-5-2 0,0 0-1 16,5 10 1-16,-5-10 0 0,4 7 3 0,-4-7-5 15,0 0-2-15,4 7 5 0,-4-7-2 16,0 0-2-16,4 9 5 0,-4-9-4 0,0 0-1 0,0 0 2 16,4 6 1-16,-4-6 2 0,0 0-2 0,0 0 5 15,0 0 3-15,0 0-1 0,0 0 0 0,0 0 0 16,0 0-1-16,0 0 1 0,0 0-2 0,18-15-3 15,-13 11 0-15,-5 4-1 0,8-6-1 0,-1 1 3 16,-7 5-3-16,10-9-2 0,-5 5 3 0,2 0-1 16,-7 4-1-16,12-8 1 0,-3 3-1 0,-1 3 0 15,-1-3 0-15,1 0-2 0,-8 5 1 0,16-7-2 16,-7 6 3-16,-1-5 0 0,-8 6 3 0,17-2-6 0,-8-3 0 16,0 4 0-16,2-3 0 0,-11 4 2 15,17-6-1-15,-8 6-1 0,0-4 0 0,-9 4 0 16,24-2-2-16,-13 2 3 0,0-1-2 0,2-1 2 0,3-1 0 15,-1 0 0-15,-2 0 0 0,3 2-1 0,-3-1 2 16,3 1-2-16,-3 0-1 0,-1-3 5 0,2 3-1 16,2-2-2-16,-1 3 0 0,0-1 0 0,2 1 3 15,-2 0 2-15,0 0 1 0,-1 0-6 0,-1 0 6 16,3 0-6-16,-3 0 4 0,0 0-2 0,1-1-2 16,0 1-1-16,-1 0 1 0,1-1 3 0,-1 1 0 15,0 0-2-15,2 0 1 0,-2-3 0 0,2 6 0 16,-2-3 0-16,4-3-1 0,-2 3 0 0,2 0 1 0,-2 0-3 15,0-2 5-15,4 2-8 0,-2-1 5 16,-1 1-2-16,-2 0 3 0,3-3-2 0,-2 3-1 16,1 0 3-16,-3 3-5 0,1-3 3 0,0 0 0 0,2 0 1 15,-4-3 0-15,1 3-2 0,0 0 4 0,3 0-5 16,-1-2 3-16,4 0 2 0,-5-3 0 0,3 4-2 16,-1-1-1-16,1 2 0 0,0-4-5 0,0 1 5 15,0 0 3-15,-3 2-3 0,2-1 3 0,-2 0-3 16,2 0-2-16,-1 0 3 0,-3-1-1 0,3 3-2 15,-4-2 2-15,5 1-1 0,-3 0 2 0,3-2-1 16,-3 3 3-16,0-2-1 0,0 1-1 0,0-1-2 16,0 1 2-16,0-1-1 0,3 1 2 0,0-1-5 15,-3-1 1-15,0 0 5 0,4 1-4 0,-3 0-1 16,2 0 2-16,1-1 2 0,0 3-1 0,0-1-2 16,5-3-1-16,-5 2 1 0,5-3 2 0,-3 4-2 15,3-2 0-15,-4 0 3 0,2 2-1 0,3 0-3 0,-6 0 4 16,-1-2-1-16,1 2-1 0,-4-1 0 0,4-2-1 15,0 3 3-15,-3-3-1 0,2 3-2 0,0 1 3 16,-2-3-4-16,3 3 2 0,-1 0-3 0,-2-3-2 16,2 1 6-16,0 1-1 0,-3-1 0 0,0-1-2 15,4 2 3-15,-2-1 1 0,2 2-2 0,0-4 4 16,-1 1-5-16,6 2 2 0,1-1-1 0,-6-1-7 16,5 1 8-16,-4 1 1 0,-1 1-5 0,-3-3 4 15,2 1 2-15,-3-2 1 0,2 4-4 0,-4-3 1 16,2 2-4-16,-1 0 4 0,-1 0-3 0,-2-2 0 15,5 2 3-15,-3 1-1 0,-11 0-1 0,19-1 2 16,-8 0-4-16,-2-2 3 0,7 2 2 0,-5 0 2 0,2 1-5 16,2-2 4-16,-1 0-5 0,2 2 4 0,-1-1 3 15,2 1 0-15,-2-1-1 0,2-1 4 16,-1 0-1-16,1-1 0 0,-2 3 3 0,7-3 3 0,-5 0 2 16,0 2 4-16,6-2-3 0,-9 1 1 0,3 1 1 15,5 0 2-15,-6-1-5 0,1-1 2 0,0 0-3 16,-3 3-1-16,3-2 0 0,-1 1 0 0,-2-2-2 15,1 3 0-15,-2-2-2 0,0 1 0 0,3-1-3 16,-3 2-2-16,-2-1 6 0,0-1-6 0,2 1 1 16,-13 1 2-16,18 0 0 0,-6-1-6 0,-2 2 1 15,-10-1 2-15,19-1 0 0,-9-1-5 0,-10 2 2 16,21-2 2-16,-13 2-1 0,-8 0 2 0,18 0-4 16,-7-2 3-16,2 4 0 0,-13-2-1 0,18 0-3 0,-7 0 1 15,-11 0-2-15,17 0 4 0,-7 2-2 0,-10-2 1 16,22 0 0-16,-9 2 1 0,-1-2-1 0,-12 0 3 15,20 0-5-15,-5 1 3 0,-2-2-3 0,4 1 1 16,-6 0 1-16,2 1 1 0,1-1-5 0,-1-1 4 16,-2 1-1-16,-11 0 0 0,21 0-1 0,-9-2 2 15,-2 4-3-15,4-4 2 0,-14 2 2 0,24 0-2 16,-11-2 3-16,0 4 1 0,1-4-3 0,-4 4-1 16,1-4 0-16,1 0 3 0,0 2 2 0,2 0-1 15,1 0 1-15,-1-1 4 0,-2-1-4 0,1 0 3 16,-13 2 1-16,23 0 2 0,-12-1-3 0,3 1 0 15,-5 0-1-15,-9 0 4 0,25-3 0 0,-13 3-4 0,2 0 1 16,-1 0 2-16,-1 0-7 0,0-3 4 16,1 3-1-16,-1 0-2 0,0-1-1 0,2 1 5 15,0-1 0-15,-2 1-7 0,-12 0 5 0,25 0-2 0,-11-1 2 16,-3 1-3-16,-2 0 1 0,5 0 4 0,-2 0-3 16,-12 0 1-16,22 0-2 0,-13 0 2 0,6 0-2 15,-5 0 2-15,-10 0-3 0,20 0-2 0,-8 0 3 16,-1-2-1-16,3 2 0 0,-4-2-3 0,-10 2-2 15,20 0 9-15,-6 2-4 0,-4-4-2 0,2 2-1 16,1-2 1-16,0 2 1 0,-13 0 3 0,21 0-5 16,-12-3 5-16,3 1-5 0,0 2 6 0,-12 0-7 15,22-1-1-15,-11 0 6 0,-2-1 1 0,-9 2-4 16,19-1 3-16,-11-1 0 0,3 1-4 0,-11 1 3 16,21-2-1-16,-12 1 2 0,3-2-3 0,-2 3 1 15,-10 0-1-15,21-5-2 0,-13 4 0 0,1-1 3 16,4 0-2-16,-1 0 2 0,-1 2 3 0,4-2-6 0,-6-1 1 15,3 3 1-15,-12 0-1 0,17-4 2 0,-7 3-3 16,-1-1 4-16,-9 2-3 0,20-3 3 0,-8 3-2 16,-2-2 1-16,-10 2 2 0,20-4 1 0,-11 4-1 15,0-4-2-15,-9 4 3 0,18-2 1 0,-8-2 1 16,-10 4 4-16,17-2 6 0,-10-2-5 0,-7 4 4 16,16-2 0-16,-8-2 6 0,-8 4-3 0,17-5-1 15,-11 2 4-15,5 0-8 0,-5 0 7 0,-6 3-2 16,14-6 0-16,-9 2 11 0,-5 4-4 0,13-3 6 15,-8-2-2-15,-5 5-4 0,14-6-9 0,-6 2 8 16,-1 1 10-16,-7 3 1 0,14-9-6 0,-10 4 17 16,5 0-11-16,-9 5 6 0,8-8-6 0,-1 4 2 15,-7 4-4-15,8-6-10 0,-8 6 9 0,6-6-6 16,-6 6-3-16,0 0 0 0,8-8-2 0,-8 8-6 16,0 0-3-16,5-4-3 0,-5 4 1 0,0 0-7 15,0 0-14-15,0 0-17 0,0 0-22 0,0 0-6 0,0 0-14 16,0 0-16-16,0 0-21 0,0 0-21 0,0 0-28 15,-19 15-41-15,4-9-46 0,-3 1-77 0,1 0-167 16,-9-3-526-16,-10 4 233 0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49.14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2581FC3-5ECA-4B58-B723-681A5772B679}" emma:medium="tactile" emma:mode="ink">
          <msink:context xmlns:msink="http://schemas.microsoft.com/ink/2010/main" type="inkDrawing" rotatedBoundingBox="20239,14592 22319,13099 22352,13145 20273,14638" semanticType="callout" shapeName="Other">
            <msink:sourceLink direction="with" ref="{730B6C73-5D07-48ED-9D8F-70A23E888AA8}"/>
            <msink:sourceLink direction="with" ref="{637F2DA1-1236-4FC3-AC9F-77D07FF71359}"/>
          </msink:context>
        </emma:interpretation>
      </emma:emma>
    </inkml:annotationXML>
    <inkml:trace contextRef="#ctx0" brushRef="#br0">0 1477 38 0,'0'0'6'0,"13"-7"6"0,-4 1 1 16,3-2 4-16,-12 8-2 0,20-10 5 15,-11 6-1-15,1-5-1 0,-10 9-4 0,15-9-2 16,-15 9 1-16,15-12-2 0,-9 4-1 0,-6 8-5 0,16-14 4 16,-8 10-5-16,-8 4 5 0,15-14 1 0,-8 7 0 15,-7 7-3-15,13-9 7 0,-13 9-4 0,14-11 3 16,-14 11 4-16,12-11 3 0,-12 11-6 15,13-10-3-15,-13 10 1 0,15-7 3 0,-15 7 4 16,14-9 0-16,-14 9-4 0,13-9 7 0,-13 9-2 0,13-7 0 16,-13 7-1-16,15-7-4 0,-15 7-5 0,9-8 2 15,-9 8 1-15,12-9 0 0,-12 9-4 0,14-9-9 16,-14 9 4-16,13-8 0 0,-13 8 3 0,13-8-2 16,-13 8-1-16,14-8-2 0,-14 8 0 0,9-7 2 15,-9 7-1-15,13-7-3 0,-13 7-1 0,17-11 8 16,-10 5-7-16,-7 6 0 0,14-11 4 0,-14 11-1 15,14-9 3-15,-3 3 0 0,-11 6 0 0,16-11 5 16,-4 4-3-16,-12 7 4 0,15-11 0 0,-4 9 7 16,-11 2-14-16,16-11 6 0,-6 6-1 0,-10 5 3 15,20-9 1-15,-13 4 3 0,-7 5-5 0,17-12 3 16,-7 7 2-16,-10 5-10 0,15-9-1 0,-5 4 1 16,-10 5 5-16,15-11 1 0,-15 11-3 0,15-10 5 15,-7 5-5-15,-8 5 0 0,16-8-2 0,-7 1 5 16,-9 7-8-16,16-9-1 0,-16 9 0 0,17-9 0 15,-10 3 4-15,-7 6-6 0,18-9 2 0,-10 3-5 16,-8 6 5-16,18-12 3 0,-11 7 3 0,-1 2 2 16,-6 3-8-16,15-11 2 0,-15 11-9 0,13-11 11 15,-2 7-22-15,-11 4 17 0,15-10-7 0,-15 10-2 16,13-11 9-16,-13 11 5 0,15-9-3 0,-15 9 7 16,13-11-10-16,-13 11-2 0,14-11 4 0,-7 8-2 0,2-3 4 15,-9 6-2-15,14-11-3 0,-10 7 6 0,-4 4-9 16,15-9 6-16,-15 9-5 0,14-9-2 15,-14 9 1-15,13-9 8 0,-13 9-8 0,10-8-3 16,-10 8 4-16,12-9 3 0,-12 9-4 0,9-9 7 16,-9 9-4-16,12-6-5 0,-12 6 8 0,12-8-2 15,-12 8-4-15,14-10 2 0,-14 10 2 0,11-7-5 0,-11 7 5 16,9-6-6-16,-9 6-1 0,12-10 6 16,-12 10-2-16,14-6-1 0,-14 6 3 0,12-10 6 0,-12 10-10 15,13-10 0-15,-13 10 2 0,11-11 0 0,-11 11-2 16,15-9 0-16,-15 9 6 0,14-9-11 0,-14 9 8 15,14-8 6-15,-7 3-11 0,-7 5 8 0,15-7-9 16,-15 7 6-16,14-11 1 0,-14 11-7 0,13-8 4 16,-13 8 0-16,16-9-7 0,-8 3 4 0,-8 6-2 15,13-10-3-15,-13 10 2 0,15-11 2 0,-4 5-3 16,-11 6 2-16,13-11-1 0,-5 6-2 16,-8 5-1-16,13-14-1 0,-4 8 5 0,-9 6-3 0,13-11 6 15,-4 2-1-15,-9 9 3 0,14-13-6 0,-7 5 1 16,-7 8-2-16,14-12 3 0,-7 6 5 0,-7 6-10 15,13-16 16-15,-7 9-11 0,-6 7 0 0,15-13 7 16,-7 7-4-16,-8 6 0 0,13-13 4 0,-5 4 1 16,-8 9 2-16,15-10-3 0,-11 3-12 0,-4 7 12 15,12-10-2-15,-12 10-3 0,12-11 2 0,-12 11 5 16,12-10-7-16,-12 10 4 0,10-10 0 0,-10 10 0 16,12-11-2-16,-12 11-8 0,11-7 18 0,-11 7-13 15,9-11 8-15,-9 11 0 0,9-8-1 0,-9 8-3 16,10-7 2-16,-10 7-1 0,0 0-3 0,13-9-3 15,-13 9 1-15,12-7 3 0,-12 7-1 0,0 0-3 16,11-7-2-16,-11 7 5 0,0 0 4 0,12-7-5 16,-12 7 4-16,0 0 5 0,12-8-10 0,-12 8-1 15,0 0 5-15,9-10-3 0,-9 10 1 0,0 0-5 16,13-7-10-16,-13 7 18 0,0 0-5 0,13-10-1 16,-13 10-2-16,0 0 8 0,12-11-12 0,-12 11 4 15,11-10-4-15,-11 10-4 0,0 0 5 0,15-10-5 16,-15 10 6-16,9-7-2 0,-9 7 1 0,12-8 2 15,-12 8 0-15,12-10 1 0,-12 10 3 0,13-7-1 16,-13 7 2-16,12-9 4 0,-12 9-7 0,10-8 2 0,-10 8 0 16,12-8 5-16,-12 8 0 0,11-10-9 15,-11 10 4-15,10-10 3 0,-10 10 1 0,14-10-4 16,-14 10 4-16,12-5-1 0,-12 5 1 0,13-12-1 16,-13 12-14-16,12-7 5 0,-12 7-8 0,13-9-8 0,-13 9 7 15,12-10-7-15,-12 10 3 0,11-10 3 0,-11 10-1 16,10-5 6-16,-10 5-3 0,0 0-2 15,15-9 6-15,-15 9 2 0,10-8-1 0,-10 8 2 16,0 0-1-16,15-13 5 0,-15 13-8 0,8-7 11 0,-8 7 0 16,0 0 2-16,13-11 1 0,-13 11-4 15,0 0 1-15,12-9-1 0,-12 9-2 0,9-5 7 0,-9 5 2 16,0 0-3-16,14-10 2 0,-14 10 1 16,0 0-7-16,16-7 7 0,-16 7 1 0,0 0 0 0,10-7-1 15,-10 7-1-15,0 0 7 0,18-10-5 0,-18 10-7 16,9-3 0-16,-9 3-1 0,0 0 8 0,18-11 0 15,-18 11-3-15,9-4-4 0,-9 4 0 0,12-7 0 16,-12 7-1-16,12-7-3 0,-12 7 0 0,0 0-4 16,15-8-7-16,-15 8-22 0,12-10 11 0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53.38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37F2DA1-1236-4FC3-AC9F-77D07FF71359}" emma:medium="tactile" emma:mode="ink">
          <msink:context xmlns:msink="http://schemas.microsoft.com/ink/2010/main" type="inkDrawing" rotatedBoundingBox="22340,12779 27564,10729 27673,11005 22449,13055" semanticType="callout" shapeName="Other">
            <msink:destinationLink direction="with" ref="{F2581FC3-5ECA-4B58-B723-681A5772B679}"/>
            <msink:destinationLink direction="with" ref="{BECE2A48-4340-4FAE-8000-31F6E70A24F4}"/>
          </msink:context>
        </emma:interpretation>
      </emma:emma>
    </inkml:annotationXML>
    <inkml:trace contextRef="#ctx0" brushRef="#br0">0 2040 1 0,'9'-6'29'0,"-9"6"6"0,0 0 0 0,18-9-3 15,-18 9 7-15,11-6-2 0,-11 6-6 0,11-6 1 16,-11 6-8-16,0 0 4 0,16-7-6 0,-16 7-3 16,0 0-3-16,11-7-4 0,-11 7 6 0,0 0-3 15,12-7 0-15,-12 7 3 0,0 0-6 0,12-7-4 16,-12 7 6-16,0 0-2 0,13-10-3 0,-13 10 4 16,0 0-2-16,12-7-4 0,-12 7 2 0,0 0-2 15,0 0-5-15,15-4 2 0,-15 4 3 0,0 0-4 16,0 0 1-16,12-3-1 0,-12 3-1 0,0 0 3 15,0 0-4-15,0 0 4 0,0 0-1 0,16-4-6 16,-16 4 9-16,0 0-7 0,0 0 3 0,0 0-3 16,18-4 4-16,-18 4-8 0,0 0 5 0,0 0-1 15,0 0-4-15,14-2 1 0,-14 2 4 0,0 0 4 16,0 0-4-16,11-7 0 0,-11 7-4 0,0 0 1 16,0 0 2-16,0 0 0 0,17-7 0 0,-17 7-1 15,12-5 2-15,-12 5 2 0,0 0-2 0,12-6 1 16,-12 6 2-16,0 0-3 0,13-7-1 0,-13 7 4 0,14-6-5 15,-14 6 5-15,13-7-7 0,-13 7-3 16,0 0 5-16,18-8-2 0,-18 8 4 0,10-3-9 16,-10 3 9-16,0 0-4 0,18-8 7 0,-18 8-12 15,0 0 10-15,0 0-3 0,15-3 0 0,-15 3-1 0,0 0 3 16,0 0-1-16,0 0 1 0,12-7 4 0,-12 7-2 16,0 0-2-16,0 0-13 0,0 0 13 0,0 0 2 15,12-8-2-15,-12 8-5 0,0 0 1 0,0 0-1 16,13-5 7-16,-13 5-3 0,0 0 0 0,0 0-1 15,14-5 3-15,-14 5 4 0,0 0-6 0,13-6-2 16,-13 6-5-16,0 0 0 0,12-8 0 0,-12 8 6 16,0 0-2-16,11-7 1 0,-11 7-5 15,0 0 0-15,12-11 12 0,-12 11-10 0,0 0 3 0,9-6 2 16,-9 6-2-16,0 0 7 0,13-8-4 0,-13 8 4 16,0 0-2-16,12-10 4 0,-12 10 1 0,0 0-6 15,10-9 7-15,-10 9-9 0,0 0 3 0,11-5 4 16,-11 5 2-16,0 0-1 0,10-10-6 0,-10 10-3 15,0 0 8-15,15-4-6 0,-15 4 4 0,0 0-5 16,14-6 0-16,-14 6-1 0,0 0 0 0,13-10-2 16,-13 10 3-16,0 0 0 0,16-7-1 0,-16 7 0 15,9-5 1-15,-9 5 8 0,0 0-8 0,9-10-6 16,-9 10 6-16,0 0 4 0,14-7-5 0,-14 7 3 16,10-7-2-16,-10 7-1 0,0 0 3 0,12-7-1 15,-12 7-1-15,0 0 2 0,10-10 3 0,-10 10-6 16,0 0 0-16,14-9 2 0,-14 9 2 0,10-7-5 15,-10 7 6-15,0 0 3 0,0 0-6 0,14-11 7 16,-14 11-4-16,12-5-6 0,-12 5 9 0,9-7-5 16,-9 7 6-16,0 0-5 0,15-11 3 0,-15 11-9 15,8-8 8-15,-8 8-3 0,9-7-1 0,-9 7 2 16,0 0 1-16,15-8 0 0,-15 8 6 0,11-9-9 16,-11 9-1-16,0 0 7 0,13-9-10 0,-13 9 2 15,0 0 5-15,15-6-5 0,-15 6 3 0,12-7 0 16,-12 7 0-16,0 0 3 0,13-8-2 0,-13 8-5 15,12-7 0-15,-12 7 3 0,0 0 8 0,20-7-7 0,-20 7 6 16,10-7-3-16,-10 7 1 0,14-4 1 16,-14 4 2-16,16-3-3 0,-16 3 1 0,13-7 6 15,-13 7-13-15,15-7 5 0,-15 7 4 0,15-8-4 16,-15 8-1-16,14-7 1 0,-14 7-1 0,16-6 6 0,-16 6-2 16,14-10 1-16,-14 10 2 0,13-7-8 0,-13 7 6 15,15-9-1-15,-15 9-8 0,13-7 5 16,-13 7 2-16,14-9-5 0,-14 9 5 0,12-9-6 15,-12 9 5-15,13-6-3 0,-13 6 7 0,9-11-3 0,-9 11 10 16,13-9-6-16,-13 9-5 0,11-7 8 0,-11 7-6 16,12-9 0-16,-12 9 4 0,13-5-9 15,-13 5 8-15,14-8-5 0,-14 8-8 0,13-7 12 16,-13 7 7-16,15-6-9 0,-15 6 5 0,12-6-3 0,-12 6 2 16,13-5-2-16,-13 5 4 0,14-7-5 0,-14 7-1 15,16-6 6-15,-16 6-7 0,11-5-5 0,-11 5 6 16,13-5 0-16,-13 5-1 0,0 0-6 15,16-8 10-15,-16 8-6 0,11-6 0 0,-11 6-6 0,0 0 3 16,12-7 0-16,-12 7-2 0,0 0-2 0,15-7 9 16,-15 7-7-16,0 0 11 0,12-6-3 0,-12 6-5 15,0 0-6-15,9-11 3 0,-9 11-2 0,0 0 0 16,0 0 4-16,15-8-3 0,-15 8-6 0,0 0 6 16,10-10 8-16,-10 10-8 0,0 0 1 0,12-7 0 15,-12 7 0-15,0 0-1 0,0 0-7 0,21-7 15 16,-21 7-7-16,0 0 0 0,19-10 2 0,-19 10-1 15,0 0 3-15,20-12-4 0,-20 12-4 0,0 0 9 16,16-9-5-16,-16 9-3 0,12-8 6 0,-12 8-2 16,0 0-3-16,19-10 3 0,-19 10 2 0,0 0-6 15,20-12 3-15,-20 12 2 0,9-7-5 0,-9 7 2 16,0 0 7-16,16-9-4 0,-16 9-1 0,15-7 3 16,-15 7-4-16,18-8 4 0,-18 8-2 0,13-6 2 15,-13 6-22-15,11-7 21 0,-11 7 2 0,13-7-2 16,-13 7 3-16,0 0-10 0,18-11-1 0,-18 11 4 15,13-10 0-15,-13 10-5 0,9-4 11 0,-9 4 0 0,14-10-9 16,-14 10 2-16,9-7 8 0,-9 7-5 16,13-7-3-16,-13 7 4 0,14-7-4 0,-14 7 5 15,13-7-14-15,-13 7 14 0,13-5 2 0,-13 5-7 0,15-9-2 16,-15 9 7-16,12-6-6 0,-12 6 4 0,14-7-3 16,-14 7 8-16,15-7-11 0,-15 7 8 0,15-7 2 15,-15 7-2-15,12-6-6 0,-12 6 3 16,11-11-3-16,-11 11 9 0,15-3-6 0,-15 3 6 0,12-5-1 15,-12 5-5-15,12-10 2 0,-12 10-6 0,0 0 3 16,17-4 7-16,-17 4-6 0,12-7 0 0,-6 4 0 16,-6 3 6-16,8-10-15 0,-8 10 13 15,14-3 5-15,-14 3-8 0,10-6 5 0,-10 6-10 0,12-9 6 16,-12 9 0-16,9-4-2 0,-9 4 1 0,8-5-2 16,-8 5-1-16,10-5 7 0,-10 5-5 15,8-4-1-15,-8 4-1 0,9-4 2 0,-9 4-1 16,0 0 2-16,16-6 10 0,-16 6-3 0,9-4-16 0,-9 4 3 15,7-4 6-15,-7 4-2 0,0 0-6 0,14-2 6 16,-14 2 2-16,12-5 4 0,-12 5-1 0,0 0-3 16,13-5 3-16,-13 5 3 0,11-5-5 0,-11 5 4 15,11-6-4-15,-11 6-4 0,9-7 5 0,-9 7 1 16,11-4-4-16,-11 4-4 0,12-7-5 0,-12 7 8 16,13-5 5-16,-5 3-7 0,-8 2 6 0,13-7-4 15,-7 3 0-15,-6 4 7 0,16-6-7 0,-16 6 4 0,11-4-3 16,-4 0 1-16,-7 4 1 0,12-6 4 15,-12 6 0-15,15-5-9 0,-15 5 4 0,11-6-8 16,-11 6 4-16,9-2 3 0,-9 2-4 0,12-4 9 16,-12 4-8-16,11-1 8 0,-11 1 0 0,12-4-8 15,-12 4 8-15,11-3-5 0,-11 3 4 0,0 0-4 16,16-4-3-16,-16 4 9 0,12-6-6 0,-12 6-4 16,9-2 2-16,-9 2 1 0,12-5 1 0,-12 5 4 0,12 0 1 15,-12 0-3-15,10-6-1 0,-10 6 0 16,12-1 2-16,-12 1-7 0,12-4 2 0,-12 4-11 15,11-4 19-15,-11 4-10 0,13-3 9 0,-13 3-2 16,0 0-3-16,17-3-3 0,-17 3 4 0,10-5-3 0,-10 5 3 16,15-3-3-16,-15 3 7 0,10-6 2 0,-10 6-4 15,12-4-4-15,-12 4 3 0,11-2 2 0,-11 2 0 16,12-3 4-16,-12 3-10 0,10-3 9 0,-10 3 0 16,0 0 1-16,13-5-5 0,-13 5 4 0,0 0-5 15,14-4 6-15,-14 4 3 0,0 0-3 0,13-4 0 16,-13 4 5-16,6-6-10 0,-6 6 8 0,0 0-15 15,12-2 12-15,-12 2-5 0,0 0 3 0,11-3-3 16,-11 3-8-16,0 0 10 0,10-4-4 0,-10 4 8 16,9-3-9-16,-9 3 7 0,0 0-1 0,16-5-6 15,-16 5 2-15,9-5-5 0,-9 5 7 0,9-3-7 16,-9 3 4-16,11-3 4 0,-11 3-2 0,9-5 2 16,-9 5-4-16,13-3-5 0,-13 3-1 0,11-4 4 15,-11 4 4-15,9-3 0 0,-9 3 3 0,13-4-6 16,-13 4 6-16,7-6 2 0,-7 6-11 0,12-4 4 15,-12 4-1-15,14-2 2 0,-14 2-5 0,0 0 3 16,12-7 3-16,-5 3-9 0,-7 4 7 0,0 0-5 16,12-4 1-16,-12 4 0 0,11-3 4 0,-11 3-1 15,0 0 5-15,13-5 2 0,-13 5-11 0,0 0-1 0,15-2 4 16,-15 2 0-16,10-4 1 0,-10 4 1 0,0 0-5 16,11-7 9-16,-11 7-8 0,9-2-8 0,-9 2 14 15,13-4-3-15,-13 4 1 0,11-1-2 0,-11 1-6 16,9-6 6-16,-9 6 6 0,0 0-4 0,16-1-1 15,-16 1-1-15,0 0 1 0,10-7 0 0,-10 7 1 16,12-3-2-16,-12 3 11 0,11-4-14 0,-11 4-2 16,9-3 11-16,-9 3-7 0,13-7 4 15,-13 7 1-15,9-4-11 0,-9 4 4 0,10-6 5 0,-10 6-2 16,0 0-1-16,9-7-3 0,-9 7 5 0,11-7-3 16,-11 7-3-16,9-4 2 0,-9 4 6 0,13-2-8 15,-13 2 6-15,11-5-12 0,-11 5 9 0,9-4-1 16,-9 4 1-16,10-6-5 0,-10 6-2 0,9-4 7 15,-9 4 0-15,10-6-2 0,-10 6 10 0,9-5-7 16,-9 5 6-16,11-4-7 0,-11 4-1 0,0 0-7 16,10-7 9-16,-10 7 1 0,9-6-4 0,-9 6 1 15,6-6 4-15,-6 6-3 0,14-3-4 0,-14 3-8 16,9-5 9-16,-9 5-1 0,10-4 5 0,-10 4-5 16,12-4 6-16,-12 4-1 0,10-4 0 0,-10 4-3 15,9-5 0-15,-9 5-1 0,0 0 4 0,14-4-6 16,-14 4 8-16,10-3-3 0,-10 3 0 0,9-4 1 15,-9 4-2-15,11-4 7 0,-11 4-23 0,0 0 17 16,9-3 11-16,-9 3-10 0,10-7 5 0,-10 7 1 0,0 0-3 16,10-7 3-16,-10 7-12 0,9-3 4 0,-9 3 9 15,0 0-7-15,11-6 2 0,-11 6 0 16,9-5 2-16,-9 5-3 0,12-5-2 0,-12 5 5 16,13-5-6-16,-13 5-5 0,8-4 13 0,-8 4-3 0,11-6-9 15,-11 6 4-15,14-5-4 0,-14 5 8 16,10-6 1-16,-10 6 3 0,12-5-7 0,-12 5 1 15,6-5-5-15,-6 5 2 0,0 0 0 0,14-8 4 16,-14 8 2-16,10-2 5 0,-10 2-6 0,0 0-10 0,12-5 6 16,-12 5 5-16,0 0 0 0,8-6-2 0,-8 6 2 15,0 0 0-15,11-5 4 0,-11 5-7 0,0 0 2 16,11-6-1-16,-11 6-1 0,0 0 0 0,13-4-2 16,-13 4 9-16,11-3-8 0,-11 3 4 0,0 0 1 15,12-6-4-15,-12 6 4 0,9-4-4 0,-9 4 4 16,0 0-2-16,18-1-7 0,-18 1 8 0,11-3 2 15,-11 3-7-15,17-4-8 0,-17 4 17 0,9-3-4 16,-9 3 4-16,10-3-16 0,-10 3 8 0,0 0 4 16,17-4-8-16,-17 4 7 0,10-3 3 0,-10 3 4 15,15-4-16-15,-15 4 10 0,13-4 2 0,-13 4 1 16,14-3 1-16,-14 3-4 0,12-2 3 0,-12 2-1 16,0 0-2-16,19-1-1 0,-19 1 0 0,8-1 0 15,-8 1-3-15,12-3 6 0,-12 3-3 0,10-3-4 16,-10 3 1-16,0 0 7 0,13-1-2 0,-13 1 2 0,0 0-1 15,12-6-4-15,-12 6-2 0,0 0 6 16,11-2-14-16,-11 2 16 0,0 0-7 0,13-2 2 16,-13 2 3-16,0 0-3 0,15-2-3 0,-15 2 3 15,0 0 2-15,11-5 1 0,-11 5-6 0,0 0 0 16,16 0 8-16,-16 0-7 0,9-3-3 0,-9 3 6 16,0 0-4-16,16 0 5 0,-16 0-7 0,11-2 4 0,-11 2 9 15,0 0-12-15,15-1 6 0,-15 1 0 0,0 0-1 16,13-1-3-16,-13 1-2 0,11-4 7 0,-11 4-23 15,0 0 20-15,11-5-2 0,-11 5-17 0,0 0 17 16,14-1 0-16,-14 1 10 0,0 0-6 0,13-4-7 16,-13 4-8-16,0 0 12 0,0 0 6 15,17 0-7-15,-17 0 4 0,0 0 2 0,0 0-2 0,13 0-3 16,-13 0 5-16,9-3-8 0,-9 3 3 0,0 0 9 16,14 0-8-16,-14 0-1 0,0 0-2 0,13-3 6 15,-13 3 1-15,0 0-2 0,15-4-7 0,-15 4 7 16,10-4 1-16,-10 4-2 0,0 0 0 0,14-1 4 15,-14 1-2-15,15-1 1 0,-15 1-4 0,0 0 1 16,13-10 3-16,-13 10-16 0,0 0 10 0,16-1-2 16,-16 1 5-16,0 0 5 0,17-4-2 0,-17 4-5 15,0 0 2-15,0 0 2 0,0 0-3 0,19-3-2 16,-19 3 3-16,0 0 3 0,0 0-9 0,20-4 8 16,-20 4-12-16,0 0 8 0,12-1 5 0,-12 1-5 15,0 0-5-15,0 0 6 0,19-3 5 0,-19 3-9 16,7-3 4-16,-7 3-1 0,0 0 2 0,0 0 2 15,0 0-1-15,23-3-4 0,-23 3 4 0,10-2-1 16,-10 2-1-16,0 0-1 0,9-2-3 0,-9 2 5 0,0 0 5 16,14-5-7-16,-14 5 0 0,0 0-1 15,12-2-1-15,-12 2 3 0,0 0 2 0,13-3-8 16,-13 3 15-16,10-1-10 0,-10 1-4 0,0 0-1 16,17-2 9-16,-17 2-9 0,12-1 4 0,-12 1 8 0,0 0-4 15,16-3 2-15,-16 3-7 0,0 0 2 0,14-1 3 16,-14 1-6-16,0 0 0 0,11-2 7 15,-11 2-7-15,0 0-1 0,14-2 11 0,-14 2-16 16,10-2 12-16,-10 2 1 0,0 0 0 0,12-4-2 0,-12 4 0 16,0 0-12-16,17 0 0 0,-17 0 21 0,0 0-10 15,13-3 1-15,-13 3 2 0,0 0-11 0,14 0-2 16,-14 0 11-16,0 0 1 0,14 0 0 0,-14 0-3 16,0 0-1-16,14 0-3 0,-14 0-5 0,0 0 10 15,16-4 0-15,-16 4-1 0,11-1-4 0,-11 1-4 16,0 0 10-16,19 0-8 0,-19 0 11 0,15 0-5 15,-15 0 2-15,13 0 4 0,-13 0-8 0,14 0 7 16,-14 0-3-16,0 0-2 0,16-1 9 0,-16 1-5 16,12-5-10-16,-12 5 9 0,14 0-1 0,-14 0-2 15,10-4-11-15,-10 4 15 0,12-2-2 0,-12 2 2 16,0 0-7-16,13-4 1 0,-13 4 8 0,11-1-10 16,-11 1 5-16,9-6 3 0,-9 6 3 0,0 0-4 15,13-4 2-15,-13 4-7 0,6-5 2 0,-6 5-3 16,0 0 7-16,14-5-6 0,-14 5 9 0,12-5-10 0,-12 5 6 15,7-6 1-15,-7 6-11 0,0 0 11 16,13-4-3-16,-13 4 2 0,0 0 2 0,15-2-3 16,-15 2 3-16,0 0 0 0,17-3-12 0,-17 3 5 15,10-1-2-15,-10 1 8 0,0 0-4 0,17-1-8 0,-17 1 9 16,9-3 8-16,-9 3-17 0,0 0 12 0,16 0 0 16,-16 0-5-16,0 0-6 0,10-6 9 0,-10 6-3 15,0 0 7-15,0 0-7 0,17 0 6 16,-17 0-1-16,0 0 1 0,0 0-10 0,15 0 3 0,-15 0 0 15,0 0 5-15,10-4-1 0,-10 4-3 0,0 0 3 16,9-2 6-16,-9 2-14 0,0 0 3 0,0 0 8 16,13-5 6-16,-13 5-9 0,0 0 4 15,11-2-1-15,-11 2-6 0,0 0-6 0,0 0 8 0,15-5-3 16,-15 5 6-16,10-2-2 0,-10 2-5 0,0 0 1 16,14-2 10-16,-14 2-6 0,6-7-3 0,-6 7 1 15,10-3 2-15,-10 3-4 0,0 0 1 0,12-5 2 16,-12 5 3-16,10-3-9 0,-10 3 9 0,9-4-4 15,-9 4-4-15,11-2 7 0,-11 2-4 0,0 0 0 16,12-5 7-16,-12 5-17 0,0 0 19 0,13-4-10 16,-13 4 7-16,11-2-3 0,-11 2-13 0,0 0 10 15,0 0 7-15,0 0-17 0,16-5 17 0,-16 5 0 16,9-1 0-16,-9 1-6 0,0 0 5 0,10-4-5 16,-10 4 5-16,0 0-2 0,15-3 1 0,-15 3-6 15,0 0-1-15,0 0-2 0,17-5 12 0,-17 5-5 16,0 0 2-16,16-7-7 0,-16 7 1 0,0 0 2 15,20-6 0-15,-20 6-4 0,13-4 4 0,-13 4 1 16,13-3 6-16,-13 3-7 0,0 0 1 0,23-7 0 16,-23 7-5-16,13-4 6 0,-13 4 2 0,18-6 0 0,-18 6 0 15,14-5-6-15,-14 5 0 0,13-6 6 0,-13 6 1 16,13-7-5-16,-13 7 3 0,15-5 1 16,-15 5 6-16,0 0-13 0,21-5 3 0,-21 5 4 15,12-4-1-15,-12 4 9 0,0 0-6 0,17-4 2 0,-17 4 0 16,0 0-6-16,19-6 0 0,-19 6 6 15,0 0 7-15,16-1-7 0,-16 1-4 0,0 0 7 16,14-6 2-16,-14 6-9 0,0 0 12 0,16 0 0 0,-16 0-3 16,0 0 3-16,0 0-1 0,17-6 7 0,-17 6-6 15,0 0 2-15,0 0-2 0,0 0-5 0,11-4 9 16,-11 4-16-16,0 0 5 0,0 0 9 0,0 0-14 16,0 0 11-16,0 0-8 0,0 0 1 0,0 0 2 15,0 0 0-15,0 0-4 0,0 0 3 0,0 0-2 16,0 0 0-16,0 0-3 0,0 0 3 0,0 0-3 15,0 0-5-15,0 0-18 0,0 0-9 0,0 0-17 16,0 0-7-16,0 0-28 0,0 0-136 0,0 0-234 16,0 0 104-16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20.86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0FA4611-58C0-43EA-9F74-390C1B01F8DD}" emma:medium="tactile" emma:mode="ink">
          <msink:context xmlns:msink="http://schemas.microsoft.com/ink/2010/main" type="inkDrawing" rotatedBoundingBox="15846,17858 16426,17855 16427,17888 15847,17891" shapeName="Other"/>
        </emma:interpretation>
      </emma:emma>
    </inkml:annotationXML>
    <inkml:trace contextRef="#ctx0" brushRef="#br0">-5 0 166 0,'0'0'178'16,"0"0"-10"-16,0 0-9 0,0 0-9 0,0 0-12 15,0 0-7-15,-4-10-7 0,4 10-12 0,0 0-4 16,0 0-2-16,0 0-16 0,0 0-6 0,0 0-5 15,0 0-5-15,0 0-4 0,0 0-7 0,0 0-1 16,0 0-6-16,0 0-5 0,0 0-2 0,0 0-4 16,0 0-5-16,0 0-4 0,0 0-4 0,0 0-3 15,0 0 0-15,0 0-5 0,0 0 0 0,0 0-4 16,0 0 0-16,0 0 2 0,0 0-3 0,0 0 0 0,33 15 2 16,-23-13-1-16,3 2-6 0,4-1 6 15,1-3-2-15,1 1-2 0,7-1 0 0,-3 0 2 16,7 3-4-16,-1-3-1 0,-1-2-2 0,3 2 1 15,-2-1-4-15,0 1 2 0,-2-1-1 0,0-5-2 0,0 9-4 16,-8-6 0-16,1 2 2 0,-1 1-1 16,-4-2-2-16,4 1 4 0,-7 1-4 0,-12 0 1 15,18-3-1-15,-18 3-3 0,17-1 3 0,-17 1 1 16,12 1-1-16,-12-1-1 0,0 0-4 0,0 0 3 0,13-1-2 16,-13 1-1-16,0 0-2 0,0 0-4 15,0 0-6-15,0 0-8 0,0 0-13 0,0 0-15 16,0 0-16-16,0 0-19 0,0 0-15 0,0 0-23 15,0 0-21-15,-25 19-33 0,25-19-155 0,-17 2-359 16,17-2 159-16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59.10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BF0374C-28E0-4B08-A3D1-E943A460CD98}" emma:medium="tactile" emma:mode="ink">
          <msink:context xmlns:msink="http://schemas.microsoft.com/ink/2010/main" type="inkDrawing" rotatedBoundingBox="24693,10840 24792,10845 24791,10866 24691,10861" shapeName="Other"/>
        </emma:interpretation>
      </emma:emma>
    </inkml:annotationXML>
    <inkml:trace contextRef="#ctx0" brushRef="#br0">0 16 9 0,'0'0'157'0,"0"0"-10"16,0 0-19-16,0 0-12 0,0 0-11 0,23-13-4 16,-23 13-9-16,0 0-1 0,0 0-12 0,0 0-1 15,0 0-6-15,13-4-5 0,-13 4-6 0,0 0-12 16,0 0-4-16,0 0-4 0,0 0-8 0,0 0-1 16,12-1-2-16,-12 1-8 0,0 0-3 0,0 0-8 0,0 0-11 15,13 6-11-15,-13-6-15 0,0 0-16 16,14 5-16-16,-14-5-19 0,12 5-36 0,-12-5-97 15,13 0-227-15,-13 0 100 0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43.33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3057E97-3742-4856-932D-F121CB902BC5}" emma:medium="tactile" emma:mode="ink">
          <msink:context xmlns:msink="http://schemas.microsoft.com/ink/2010/main" type="inkDrawing" rotatedBoundingBox="23732,10876 23939,10889 23938,10901 23732,10888" shapeName="Other"/>
        </emma:interpretation>
      </emma:emma>
    </inkml:annotationXML>
    <inkml:trace contextRef="#ctx0" brushRef="#br0">6571-1892 22 0,'10'-4'167'0,"-1"2"-14"16,-9 2-14-16,17-1-15 0,-4 1-8 0,-13 0-15 15,19 0-6-15,-19 0-13 0,18 0-9 0,-10 1-13 16,-8-1-10-16,19 2-12 0,-8-2-14 0,-11 0-19 16,19 5-10-16,-10-5-20 0,-9 0-17 0,16 2-12 15,-5 2-35-15,-11-4-84 0,16 0-186 0,-4 0 82 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28.2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00FD8E-9FE7-489A-B236-556C8027A1CC}" emma:medium="tactile" emma:mode="ink">
          <msink:context xmlns:msink="http://schemas.microsoft.com/ink/2010/main" type="inkDrawing" rotatedBoundingBox="17158,13321 17275,12777 17324,12788 17207,13331" semanticType="callout" shapeName="Other">
            <msink:sourceLink direction="with" ref="{D99C1F60-26D0-4476-83C6-9A5769278EC7}"/>
          </msink:context>
        </emma:interpretation>
      </emma:emma>
    </inkml:annotationXML>
    <inkml:trace contextRef="#ctx0" brushRef="#br0">112 7 59 0,'0'0'114'0,"0"0"-3"15,0 0-4-15,13-8-14 0,-13 8-7 16,0 0-4-16,0 0 0 0,0 0-3 0,0 0-3 0,0 0-5 15,0 0-1-15,0 0 0 0,0 0-6 0,0 0-4 16,0 0 1-16,0 0-1 0,0 0-1 0,0 0-5 16,0 0 0-16,0 0 3 0,0 0-7 0,0 0-5 15,0 0-5-15,0 0-3 0,0 0-7 0,0 0-1 16,0 0 1-16,0 0 0 0,0 0 4 0,0 0 0 16,0 0 3-16,0 0-2 0,-6 34 3 0,6-34-1 15,0 23 1-15,0-10-5 0,-1 5 1 0,-1-2-4 16,2 0-5-16,2 2 2 0,-7 5-3 0,4-7 1 15,1 7-2-15,-2 1-5 0,1-6-1 0,-2 5-2 16,0 0-3-16,-2 0 0 0,-2-1-8 0,1 1-12 16,0 0-20-16,-3 3-11 0,-2-8-12 0,1 6-26 15,1-4-12-15,0-4-22 0,2-1-26 0,1 0-45 0,-2-4-100 16,2 0-305-16,2-4 135 0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29.55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4825DDC-145B-4779-B2C6-640F0499F623}" emma:medium="tactile" emma:mode="ink">
          <msink:context xmlns:msink="http://schemas.microsoft.com/ink/2010/main" type="inkDrawing" rotatedBoundingBox="18589,13254 18631,12713 18654,12715 18611,13256" semanticType="callout" shapeName="Other">
            <msink:sourceLink direction="with" ref="{D99C1F60-26D0-4476-83C6-9A5769278EC7}"/>
          </msink:context>
        </emma:interpretation>
      </emma:emma>
    </inkml:annotationXML>
    <inkml:trace contextRef="#ctx0" brushRef="#br0">1475-48 59 0,'0'0'135'0,"4"-11"-8"0,-4 11-7 0,0 0-7 16,0 0-5-16,0 0-7 0,6-7-4 0,-6 7-9 15,0 0-13-15,0 0 0 0,0 0-4 16,0 0-5-16,0 0-6 0,0 0-10 0,0 0-3 0,0 0 9 16,0 0 4-16,0 0-2 0,0 0-4 0,0 0 4 15,0 0-3-15,-3 34-3 0,3-34 1 0,-4 25 1 16,2-12-2-16,2 1-1 0,-1 1-3 0,1 1-2 15,-3-1-4-15,1 2-2 0,1 3-7 0,2-4-2 16,-2 2-1-16,1 0-2 0,0 1-5 0,-3 2 3 16,6 3-4-16,-3-2-2 0,-3 2-8 0,1-6-17 15,2 5-13-15,-3 2-16 0,0-3-19 0,-3 2-29 16,3-3-23-16,-1-4-21 0,1 1-46 0,-3-3-129 0,1-3-324 16,2 2 143-16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30.94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A7844F-70E0-48CA-9795-D10AD59A483F}" emma:medium="tactile" emma:mode="ink">
          <msink:context xmlns:msink="http://schemas.microsoft.com/ink/2010/main" type="inkDrawing" rotatedBoundingBox="20178,13159 20205,12597 20211,12598 20184,13160" semanticType="callout" shapeName="Other"/>
        </emma:interpretation>
      </emma:emma>
    </inkml:annotationXML>
    <inkml:trace contextRef="#ctx0" brushRef="#br0">3044-165 27 0,'0'0'144'0,"0"0"-3"0,0 0-10 16,6-7-11-16,-6 7-8 0,0 0-6 0,0 0 2 16,0 0-15-16,0 0 0 0,0 0-6 0,0-11-4 15,0 11-3-15,0 0-3 0,0 0-1 0,0 0-6 16,0 0-8-16,0 0-3 0,0 0-8 0,0 0-1 16,0 0-7-16,0 0-4 0,0 0-3 0,0 0-4 15,0 0-3-15,0 0 2 0,0 0 1 0,0 0 4 16,0 0 0-16,0 0-6 0,0 0 3 0,-3 46-5 0,0-35 6 15,1 5-4-15,2-3 4 0,-1 5-5 16,1-1-2-16,-3 6-2 0,3 0-3 0,-2 0 1 0,2-4-3 16,-1 4-4-16,-2-1 4 0,6 4-4 0,-6-2-2 15,0 0-5-15,3 1-9 0,-2-1-19 16,2 1-21-16,-3-1-9 0,6 2-23 0,-6-4-19 0,3 0-27 16,-1-4-51-16,1-1-154 0,-2 1-350 0,2-5 156 15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33.71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8A97529-BBD8-44A5-86E5-33351603EE00}" emma:medium="tactile" emma:mode="ink">
          <msink:context xmlns:msink="http://schemas.microsoft.com/ink/2010/main" type="inkDrawing" rotatedBoundingBox="21502,13184 21605,12572 21621,12575 21518,13187" semanticType="callout" shapeName="Other"/>
        </emma:interpretation>
      </emma:emma>
    </inkml:annotationXML>
    <inkml:trace contextRef="#ctx0" brushRef="#br0">4444-186 47 0,'4'-11'123'0,"-4"11"-4"16,0 0-13-16,0 0-3 0,0 0-3 0,5-10-9 15,-5 10-9-15,0 0-3 0,0 0-8 0,0 0 0 16,0 0-8-16,0 0 2 0,0 0-2 0,0 0-1 16,0 0-8-16,0 0-6 0,0 0-5 0,0 0-3 15,0 0-1-15,0 0-8 0,0 0-5 0,0 0 2 16,0 0 3-16,0 0 3 0,0 0 2 0,0 0 1 15,0 0 8-15,0 0 0 0,-9 35-5 0,8-18-2 16,-1-2-3-16,-4 4 0 0,2 4 0 0,-2-2-2 16,4 3 1-16,-1 0-3 0,-1 1-4 0,2-1-2 15,-1 4-3-15,2-3-10 0,-2 3 9 0,-2-1-6 0,4-5 3 16,-4 4-8-16,-1-1-18 0,3 1-21 0,-7 1-8 16,4-3-21-16,-2 1-34 0,3-1-25 0,2 2-62 15,-3-8-104-15,1-2-305 0,4 1 135 0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34.87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B03630-DC13-47D5-8F62-A6C9678DDA53}" emma:medium="tactile" emma:mode="ink">
          <msink:context xmlns:msink="http://schemas.microsoft.com/ink/2010/main" type="inkDrawing" rotatedBoundingBox="23055,13059 23137,12534 23149,12535 23066,13060" semanticType="callout" shapeName="Other">
            <msink:sourceLink direction="with" ref="{2033B9A8-E77C-47BE-83CE-F81EE7044C9E}"/>
          </msink:context>
        </emma:interpretation>
      </emma:emma>
    </inkml:annotationXML>
    <inkml:trace contextRef="#ctx0" brushRef="#br0">5973-220 104 0,'0'0'129'0,"0"0"-6"0,0 0-13 16,6-8-3-16,-6 8 1 0,0 0-6 0,0 0-7 15,4-6 1-15,-4 6-10 0,0 0-2 0,0 0-3 16,0 0-2-16,5-11-4 0,-5 11-4 0,0 0-2 15,0 0-5-15,0 0 0 0,0 0-7 0,0 0-4 16,0 0-3-16,0 0-2 0,0 0-4 0,0 0-6 16,0 0-6-16,0 0-4 0,0 0 0 0,0 0 3 15,0 0 3-15,0 0 7 0,0 0-2 0,-8 37 5 0,7-21 3 16,-5 1 0-16,1 1-2 0,2 2-3 0,-1 0-2 16,-2 2-1-16,1 2-5 0,1 0-3 0,1 1-5 15,1-3-1-15,-2 3-2 0,1 1-3 0,1-4 2 16,-1 0-17-16,2 2-18 0,-1 1-17 0,-4-1-25 15,5-1-20-15,-5-2-40 0,3-3-41 0,-1 0-214 16,-2-2-400-16,0-2 178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1:18.59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7050C6D-04FE-4008-81F8-8AAC0065A01E}" emma:medium="tactile" emma:mode="ink">
          <msink:context xmlns:msink="http://schemas.microsoft.com/ink/2010/main" type="writingRegion" rotatedBoundingBox="20443,13226 20800,13226 20800,13840 20443,13840"/>
        </emma:interpretation>
      </emma:emma>
    </inkml:annotationXML>
    <inkml:traceGroup>
      <inkml:annotationXML>
        <emma:emma xmlns:emma="http://www.w3.org/2003/04/emma" version="1.0">
          <emma:interpretation id="{8F326CF0-DB89-427D-81C4-410558285351}" emma:medium="tactile" emma:mode="ink">
            <msink:context xmlns:msink="http://schemas.microsoft.com/ink/2010/main" type="paragraph" rotatedBoundingBox="20443,13226 20800,13226 20800,13840 20443,138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0849B7-3C26-476C-A4E2-897097EE2EA5}" emma:medium="tactile" emma:mode="ink">
              <msink:context xmlns:msink="http://schemas.microsoft.com/ink/2010/main" type="line" rotatedBoundingBox="20443,13226 20800,13226 20800,13840 20443,13840"/>
            </emma:interpretation>
          </emma:emma>
        </inkml:annotationXML>
        <inkml:traceGroup>
          <inkml:annotationXML>
            <emma:emma xmlns:emma="http://www.w3.org/2003/04/emma" version="1.0">
              <emma:interpretation id="{1F51AAE8-385F-44E8-80FC-FA30A6733100}" emma:medium="tactile" emma:mode="ink">
                <msink:context xmlns:msink="http://schemas.microsoft.com/ink/2010/main" type="inkWord" rotatedBoundingBox="20443,13226 20800,13226 20800,13840 20443,13840"/>
              </emma:interpretation>
            </emma:emma>
          </inkml:annotationXML>
          <inkml:trace contextRef="#ctx0" brushRef="#br0">64 9 93 0,'0'0'223'15,"0"0"-16"-15,0 0-18 0,9-10-17 0,-9 10-17 16,0 0-16-16,0 0-10 0,0 0-13 0,16 1-11 15,-16-1-11-15,0 0-9 0,0 0-2 0,0 0-3 0,0 0-3 16,10 12 3-16,-10-12-1 0,0 9-6 16,0-9-3-16,-1 12 0 0,1-12-5 0,-8 12 0 0,6-4-9 15,-4-1 0-15,1 3 1 0,0-1-7 0,0 2-5 16,-2 0-4-16,2 0-1 0,-2 0-7 0,1-3 3 16,1 3-4-16,-2 0-2 0,2-2-5 0,1 1 0 15,1-3-2-15,-1 0-5 0,2 2 4 0,2-9-2 16,-7 15-2-16,5-9-3 0,2-6 1 0,-2 10-1 15,2-10-4-15,-1 12 5 0,1-12-6 0,3 11 3 16,-3-11-2-16,6 10 1 0,-2-7 0 0,-4-3-1 16,10 7-2-16,-2-4 4 0,3 0-6 0,-3-2 2 15,1 3-2-15,-9-4 4 0,22 1-5 0,-13-1-2 0,7 0-7 16,-4 1-12-16,1-3-17 0,-2 0-16 16,5-1-21-16,-4 2-21 0,1-3-18 0,-1-2-26 15,2 1-12-15,-2-1-28 0,0-3-45 0,-5 0-156 0,3 0-406 16,-3 0 181-16</inkml:trace>
          <inkml:trace contextRef="#ctx0" brushRef="#br0" timeOffset="239.87">357 82 137 0,'0'0'200'0,"0"0"-7"15,0 0-6-15,0 0-18 0,0 0-17 0,0 0-11 16,0 0-6-16,0 0-9 0,0 0 3 0,0 0 0 0,0 0-6 15,-18 28-8-15,11-17-1 0,0-1-6 16,-2 7-8-16,-1 3-9 0,2-2-7 0,0 6-9 16,-1-2-4-16,1 1-7 0,2 2-4 0,-4 4-10 0,4-5-4 15,2 1-4-15,-1 0-1 0,2-2-5 16,-1 0-9-16,2 0-15 0,-4-2-24 0,2 1-17 16,-1 0-25-16,1-2-29 0,-3 0-34 0,3-7-31 0,0 1-41 15,-2-3-199-15,1-1-420 0,3-2 186 0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5:48.70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CEEE0B-9F24-4FD6-83B0-2ABD8B5D4731}" emma:medium="tactile" emma:mode="ink">
          <msink:context xmlns:msink="http://schemas.microsoft.com/ink/2010/main" type="writingRegion" rotatedBoundingBox="632,979 32169,286 32440,12648 904,13341"/>
        </emma:interpretation>
      </emma:emma>
    </inkml:annotationXML>
    <inkml:traceGroup>
      <inkml:annotationXML>
        <emma:emma xmlns:emma="http://www.w3.org/2003/04/emma" version="1.0">
          <emma:interpretation id="{C14AFC79-FE58-40BD-9A2A-16C02CA3EFA0}" emma:medium="tactile" emma:mode="ink">
            <msink:context xmlns:msink="http://schemas.microsoft.com/ink/2010/main" type="paragraph" rotatedBoundingBox="636,972 29447,488 29499,3540 687,40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DD5C50-D5D7-4280-8BEF-9F04C8054593}" emma:medium="tactile" emma:mode="ink">
              <msink:context xmlns:msink="http://schemas.microsoft.com/ink/2010/main" type="inkBullet" rotatedBoundingBox="636,975 1947,953 1967,2197 657,2219"/>
            </emma:interpretation>
          </emma:emma>
        </inkml:annotationXML>
        <inkml:trace contextRef="#ctx0" brushRef="#br0">-213-79 104 0,'-9'9'154'0,"-3"2"-7"0,-1 2-13 16,4 4-3-16,-3 5-7 0,0-2-5 0,3 3-3 15,-4 1-5-15,1 3-7 0,1 8-9 0,4 0-1 16,-1 1-5-16,1-1-9 0,3 3-2 0,-2-11-11 16,3 8-2-16,1-8-8 0,2 2-1 0,0-1-5 15,3 0 0-15,-1 7-7 0,1-9-4 0,-2 0-3 16,6-1-6-16,-1-1 5 0,3-3 1 0,3 3-2 16,-1 0 1-16,-1-3-1 0,2-2 4 0,-1-2 2 15,8 0 2-15,-9-5-1 0,11 1 0 0,-4-2-3 0,-1-1-2 16,6 4 2-16,-4-7-2 0,6-4 0 15,2 3-4-15,2-1-2 0,-1-2-3 0,-2-3-2 16,3-3-4-16,2 0 1 0,0 1-4 0,3-4 9 0,6-1-15 16,1-4 2-16,-12 2 0 0,13-3-3 15,-12 1-3-15,1 5 0 0,9-9 0 0,-12 0 0 16,3 4-1-16,-1 0-1 0,7-8-4 0,-7 6-2 0,3-7 0 16,1 2-3-16,-7 1 0 0,3-5 0 0,3 2-6 15,1-1 1-15,-5-5-3 0,5 2-2 0,-9 4 3 16,-7-2-2-16,9-8-1 0,-2 1 0 0,-8 5 0 15,-2 3-2-15,-1-7 0 0,0 6 2 0,-1-4 1 16,-1 1 0-16,-2-4 2 0,-2 3 1 0,-2-2 1 16,1 2 1-16,-3 0-1 0,-2 0-1 0,-2-1-1 15,-2 1 3-15,-2 0 0 0,-2 1 1 0,-1 0-1 16,-4 2 3-16,0-1-1 0,-1-1 0 0,-4 1 3 16,1 2-3-16,-3 0-1 0,2 1 2 0,-2 0 1 15,-2 5 1-15,-6-8-4 0,-3-2 4 0,9 10 1 16,-4-2-4-16,-2 3 2 0,-9-6-1 0,7 7-1 15,-6 2 0-15,-3 0 1 0,0 0 0 0,0 3 3 16,-3-1-4-16,1 7 1 0,-2 5-2 0,5-4 0 0,-3 5 0 16,1 0 1-16,-1 4 2 0,1 0-2 15,6-1-3-15,-6 9-1 0,3 2-12 0,1 1-6 16,3 3-7-16,1 3-13 0,-2 1-10 0,6 3-16 16,-1 0-23-16,0 3-14 0,7 8-32 0,-2-4-22 0,3 3-167 15,-3 1-356-15,1 1 159 0</inkml:trace>
        <inkml:trace contextRef="#ctx0" brushRef="#br0" timeOffset="-779.99">129 115 63 0,'0'0'115'0,"0"0"-5"0,0 0-1 0,0 0-5 0,0 0 4 16,0 0-5-16,0 0-2 0,0 0-2 15,0 0 2-15,0 0-11 0,0 0-9 0,0 0-4 16,0 0-7-16,0 0-11 0,0 0 0 0,0 0-5 0,0 0-3 16,0 0-12-16,18-26 0 0,-18 26-5 0,10-11 0 15,-2 6-1-15,-2-2-6 0,1 1-8 0,-7 6 4 16,15-9-5-16,-6 4 3 0,0 1-6 0,-9 4 1 15,13-9-5-15,-4 7 3 0,2-2-2 0,-11 4-4 16,13-9 2-16,-6 8-5 0,-7 1 8 0,18-8-7 16,-12 6 0-16,-6 2-1 0,14-3-1 0,-14 3 2 0,13-2 1 15,-13 2-2-15,0 0 0 0,17 0 3 0,-17 0-7 16,0 0 3-16,16 0-2 0,-16 0 1 16,0 0-4-16,13 4 1 0,-13-4 4 0,9 3-4 15,-9-3 3-15,8 5-2 0,-8-5-1 0,7 11 1 0,-7-11 3 16,6 10 1-16,-6-10-1 0,3 14 1 0,-1-5 0 15,-1 1 5-15,-1-10-3 0,-1 22 3 16,-1-10-6-16,-1 1 2 0,0 1 0 0,-1 0 2 0,-2 0 0 16,-2 3 1-16,1 1-4 0,-5-4 3 0,-1 7-2 15,-1-1-2-15,-1-1-2 0,-3 0 4 16,3 0-1-16,-3-2-2 0,5-3-1 0,-3 4 3 0,-4-1 0 16,4-1-4-16,-4 0 3 0,4 2-3 0,-3-5 4 15,5-2-7-15,-1 3 3 0,3-6 1 0,-1 5-1 16,-2-6 2-16,5 0-3 0,1-1 3 0,0 3-2 15,0-4 1-15,9-5 1 0,-14 8-1 0,8-5 3 16,6-3 2-16,0 0 3 0,-12 7 7 0,12-7-1 16,0 0 0-16,0 0-3 0,0 0 2 0,0 0-4 15,0 0-4-15,0 0 0 0,0 0-1 0,0 0 2 16,0 0-3-16,0 0-1 0,0 0 2 0,0 0-6 16,0 0 4-16,17-38-3 0,-10 35 5 0,-7 3-3 15,15-6-2-15,-9 3 2 0,2-3 3 0,-8 6-5 16,16-7 2-16,-7 5 1 0,-9 2 1 0,18-5 0 15,-9 3-2-15,-9 2 3 0,19 0 0 0,-7-1-4 16,-12 1 2-16,21 3-2 0,-12-1 3 0,1-1-1 16,-10-1 3-16,27 5-1 0,-13 0-1 0,1-4 4 0,-3 3 0 15,5-2 5-15,-2-1 2 0,0 2 1 0,-1 1 7 16,4-3 1-16,-3-1 2 0,2 2-1 16,-2-2 3-16,5 0 0 0,-2-2 0 0,0 1-3 0,-1-3 5 15,1 1-6-15,-3 0-1 0,0-1-1 0,2 0-2 16,-3 1-2-16,-2-1-4 0,-1 1 0 0,5-1 0 15,-8 0-4-15,1 1 1 0,-9 3-3 0,16-3-2 16,-16 3 3-16,0 0-9 0,10-4-9 0,-10 4-9 16,0 0-11-16,0 0-15 0,0 0-18 0,0 0-27 15,0 0-24-15,0 0-26 0,0 0-17 0,0 0-19 0,0 0-181 16,0 0-382-16,-37 10 169 0</inkml:trace>
      </inkml:traceGroup>
      <inkml:traceGroup>
        <inkml:annotationXML>
          <emma:emma xmlns:emma="http://www.w3.org/2003/04/emma" version="1.0">
            <emma:interpretation id="{7457EACD-1B2B-476A-8060-FE17B129DEA9}" emma:medium="tactile" emma:mode="ink">
              <msink:context xmlns:msink="http://schemas.microsoft.com/ink/2010/main" type="line" rotatedBoundingBox="3325,927 29447,488 29475,2114 3352,2553"/>
            </emma:interpretation>
          </emma:emma>
        </inkml:annotationXML>
        <inkml:traceGroup>
          <inkml:annotationXML>
            <emma:emma xmlns:emma="http://www.w3.org/2003/04/emma" version="1.0">
              <emma:interpretation id="{EB35C44C-48F7-440A-A4FC-085864688E28}" emma:medium="tactile" emma:mode="ink">
                <msink:context xmlns:msink="http://schemas.microsoft.com/ink/2010/main" type="inkWord" rotatedBoundingBox="3329,1179 7565,1108 7588,2482 3352,2553"/>
              </emma:interpretation>
            </emma:emma>
          </inkml:annotationXML>
          <inkml:trace contextRef="#ctx0" brushRef="#br0" timeOffset="3414.99">2373 405 77 0,'0'0'168'0,"20"7"-9"0,-20-7-6 0,15-3-7 15,-3 5-5-15,-12-2-13 0,25-2-3 0,-12 2-8 16,4 0-8-16,1 2-9 0,1-2-7 0,8 0-5 15,0 0-6-15,0 0-3 0,1 0-6 0,2-2-7 0,2 2-6 16,9 0 0-16,-8-1-9 0,7 2 2 16,-1-2-12-16,-10-2-6 0,1 3-1 0,3-1-3 15,-3 1-2-15,0-2-2 0,0 1-2 0,-1-3-7 16,-2 3 4-16,-3 0-2 0,-2 1-8 0,-4 0 1 16,0-4-1-16,-3 4-1 0,3 0 0 0,-3 0-9 15,-3 0-10-15,1 0-14 0,-13 0-11 0,18 0-7 16,-18 0-14-16,8 4-11 0,-8-4-16 0,0 0-31 0,0 0-24 15,0 0-41-15,-21 16-114 0,4-10-314 0,2-1 138 16</inkml:trace>
          <inkml:trace contextRef="#ctx0" brushRef="#br0" timeOffset="3005.93">2724-199 120 0,'0'0'153'0,"1"-10"-7"0,-1 10-6 0,0 0 0 0,0 0-7 15,2-14-6-15,-2 14-4 0,0 0-12 0,0 0 2 16,0-15-7-16,0 15-2 0,0 0-5 0,0 0-3 16,0 0-4-16,0 0-8 0,0 0-9 0,0 0-8 15,0 0-9-15,0 0-8 0,0 0-5 0,0 0-7 16,0 0-4-16,0 0-6 0,0 0 1 0,0 0-1 16,0 0-5-16,0 0-1 0,0 0 1 0,0 39-4 15,0-39 2-15,0 21 2 0,3-9 3 0,-3 2-3 0,1-1 2 16,1 4-2-16,1-3 3 0,-2 1-5 15,1 1 3-15,-1-1 0 0,4 1 0 0,-5-1-5 16,1-1-3-16,2-1 0 0,-3 4 0 0,2-3-2 0,-1 1 9 16,1-6-10-16,-2 0-3 0,0-9 0 15,4 20-3-15,-4-10 1 0,2 1-8 0,1 0-13 16,-3-11-14-16,-3 19-15 0,3-10-20 0,0-9-8 0,-2 17-16 16,-2-6-19-16,4-11-28 0,-2 17-25 15,2-17-27-15,-3 14-142 0,-1-8-353 0,4-6 157 0</inkml:trace>
          <inkml:trace contextRef="#ctx0" brushRef="#br0" timeOffset="4089.94">2464 800 84 0,'0'0'208'16,"21"-32"-11"-16,-13 26-11 0,1-1-11 0,2-1-12 15,3 0-11-15,-1 0-5 0,4 1-11 0,-1-2-8 16,-1-1-7-16,1 3-8 0,-1 1-9 0,0-1-9 16,-1 2-7-16,2-2-9 0,-2 1-9 0,-1 1-4 15,-6 3-10-15,-7 2-8 0,18-4-1 0,-18 4-8 16,17 2-2-16,-17-2-6 0,12 4-3 0,-12-4-5 16,12 5-3-16,-12-5 1 0,7 13-1 0,-4-2-2 15,-3-4-1-15,0 8-2 0,-1 1-2 0,-1 2-2 0,-4 0 0 16,0 3 0-16,-3 3-2 0,-1-4-2 0,-4 3 3 15,2-2-1-15,-4 4 0 0,1-3 0 0,-4-2-2 16,-1 2 0-16,1-4-3 0,-2 3 0 16,2-3-2-16,-2-1-1 0,-2 0-2 0,4 0 0 0,1-4-2 15,-4-1-2-15,7-1 0 0,0-1-4 16,-3-3 0-16,6-1-2 0,2-2 4 0,-1 0-4 16,11-4 4-16,-19 3 2 0,19-3-1 0,-14 1 2 0,14-1-6 15,0 0-4-15,-19-9 0 0,19 9-1 0,-3-9-1 16,3 9-3-16,0-17 4 0,0 17-2 0,3-18 3 15,3 5 1-15,-2 4 2 0,2 0-1 0,0 2 3 16,2-3-2-16,2-1 3 0,2 1 2 0,0 4 0 16,-3 1 2-16,4-5 4 0,1 6 2 0,-1-2 2 15,-1 5-3-15,2-3 2 0,-1 4 2 0,3 1 1 16,1 2-1-16,-5-2 1 0,3 1-2 0,1 3 0 16,1 2-1-16,-1-1 1 0,0 0 1 0,2 1 2 15,-1 0 0-15,-1-1 3 0,-1 0 2 0,3-1-1 16,-3 0 3-16,0 1-2 0,3-2 1 0,-3-1-2 15,-1 0 0-15,1-1 0 0,0 0-3 0,-3-1 0 16,-1-1-5-16,5 4-9 0,-6-4-16 0,-10 0-16 16,23-1-20-16,-23 1-26 0,18 0-23 0,-9-4-23 15,1 2-34-15,1-2-193 0,-11 4-386 0,19-14 170 16</inkml:trace>
          <inkml:trace contextRef="#ctx0" brushRef="#br0" timeOffset="4707.13">3575 359 104 0,'0'0'177'0,"0"0"-11"0,0 0-6 0,0 0-8 0,0 0-12 16,0 0-9-16,-3 38-8 0,3-30-4 0,0 7-3 16,0-3-10-16,3 3-7 0,-3-3-2 0,3 3-9 15,-3-3-5-15,2 3-7 0,-2 0-6 0,0-4-7 0,1-1-5 16,1 0-7-16,1 2 0 0,-3-12-6 15,0 18-4-15,1-12-4 0,-1-6-1 0,0 17-6 16,0-17-3-16,0 11-4 0,0-11 0 0,0 0 0 16,0 0-2-16,0 10-1 0,0-10 3 0,0 0-8 15,0 0 1-15,0 0-5 0,0 0 4 0,0 0-10 0,0 0-11 16,18-20-2-16,-13 7-4 0,1 1-2 16,0-5-8-16,5 3-7 0,1-7-3 0,-1 2 12 0,2-1-11 15,2-1 5-15,-1 1 0 0,-4 8 2 0,-2-3 1 16,3 0 6-16,1 0 4 0,2 5 0 15,-4-4 1-15,-1 5 1 0,2-2 7 0,-1 3 5 0,2-2 7 16,-5 6 2-16,2-1-1 0,2 2 4 0,-11 3 3 16,16-9-1-16,-7 5 2 0,-9 4-3 15,17-3-3-15,-17 3 1 0,16 0-2 0,-16 0 3 0,16 3 1 16,-10 1 0-16,2-1 2 0,-1 6 3 0,-1-1-1 16,5 3-1-16,-7-1 5 0,1 0-1 0,-1 1-2 15,-1 3-1-15,2-3 0 0,-2 0-1 0,0 3 2 16,0-1-2-16,0-2-3 0,1 2 1 0,-1-2-3 15,0 0 1-15,-3-2-4 0,0-9 0 0,0 19 1 16,0-12-13-16,0-7-15 0,3 17-15 0,-3-17-21 16,0 0-12-16,-3 14-34 0,3-14-22 0,0 0-39 15,0 14-24-15,0-14-155 0,0 0-367 0,0 0 162 16</inkml:trace>
          <inkml:trace contextRef="#ctx0" brushRef="#br0" timeOffset="5287.47">4014-174 114 0,'12'-7'164'0,"-5"3"-12"0,5 1-14 0,2-1-3 16,-1-1-4-16,2 3-9 0,-2-2-11 0,-1 0-7 15,5 2-8-15,-7 2-9 0,-10 0-8 0,19 0-4 16,-19 0-16-16,17 3-2 0,-10 1-9 0,2 0 0 16,-9-4-8-16,14 8-1 0,-8-3-3 0,0-1 3 15,-3 9 1-15,1-6 2 0,-4-7-2 0,6 21-3 16,-3-6 5-16,-6 0-1 0,3-2-2 0,-4 1 2 16,2 2-8-16,-4 2 3 0,2-4-3 0,-5 3-3 15,-2 2 7-15,-1 1-1 0,0 1-3 0,0-4-4 16,-2 2-1-16,-1 0 1 0,3-7-1 0,-2 4-2 0,2-4-6 15,2 1-1-15,-1-1 3 0,3-4-5 0,-1 1 2 16,3 0-7-16,1-3 1 0,5-6-2 0,-10 15-1 16,5-11 0-16,5-4-1 0,-4 10 1 0,4-10 0 15,0 0 3-15,0 0-2 0,9 13-1 0,-9-13 0 16,19 5-3-16,-5-5 3 0,-1 2-1 0,5-4 0 16,0 2-3-16,1-4 7 0,0 3-10 0,7-1-8 15,-8-4-9-15,1 5-14 0,-1-1-21 0,-2 1-18 16,1 0-20-16,-4-2-22 0,-1 3-10 0,5 0-29 15,-7-1-22-15,-10 1-174 0,18 1-372 0,-18-1 165 16</inkml:trace>
          <inkml:trace contextRef="#ctx0" brushRef="#br0" timeOffset="5613.35">4589 541 176 0,'0'0'181'0,"14"-2"-10"0,-14 2-11 16,25-4-15-16,-8 1-5 0,-1 2-8 15,0 1-4-15,4-1-4 0,5-5-11 0,2 3-6 16,-2 3-8-16,2-5-12 0,-1 4-6 0,-1-1-7 0,-3-1-8 16,-1 3-7-16,-3 0-7 0,1 0-4 0,1-2-9 15,-5 2-18-15,0-2-15 0,-2 2-25 0,-13 0-17 16,20 0-27-16,-20 0-22 0,11 2-22 0,-11-2-34 16,0 0-152-16,0 0-318 0,0 0 140 0</inkml:trace>
          <inkml:trace contextRef="#ctx0" brushRef="#br0" timeOffset="6273.21">5446 97 30 0,'3'-15'195'0,"-3"15"-19"0,2-12-13 16,-2 12-15-16,6-7-13 0,-6 7-17 0,8-10-6 15,-8 10-14-15,13-7-1 0,-1 3-13 0,-12 4-1 16,14-6-13-16,-7 3-3 0,5 2-5 0,-12 1-12 0,22-4-2 15,-14 4-6-15,-8 0-4 0,19 3-4 0,-19-3-4 16,12 1-2-16,-4 2-5 0,-8-3-4 0,12 9-3 16,-8-2 1-16,-4-7 2 0,9 15 3 15,-9-6-2-15,0-9-1 0,-3 22 0 0,0-10 2 0,0 3-1 16,-1-2-1-16,4 1-2 0,-6-2 0 0,0 3 0 16,-2-7-2-16,2 5-2 0,0-2 1 0,0-1-4 15,2-3-2-15,-5 2 2 0,6-2 0 0,3-7-2 16,-8 15 0-16,8-15 0 0,-5 8-2 0,5-8-6 15,-5 8 5-15,5-8-4 0,0 0 3 0,0 13 0 16,0-13-1-16,0 0 1 0,10 6 3 0,-10-6-2 16,17 1-1-16,-17-1 1 0,19 0-2 0,-11 0-1 15,4 3-1-15,1-3 1 0,2 1 1 0,1-2-2 16,-2 2 1-16,-14-1-5 0,22 3 3 0,-5 0-3 16,-4-2 2-16,-3 1 0 0,2 2 2 0,-1-2-2 15,1 3-2-15,-2-2 3 0,-4 1 0 0,2 3-3 0,1 0 3 16,-5 1-3-16,2-1 3 0,0-1 1 0,-3 4-2 15,1-2 3-15,2 0-1 0,-6-8 0 0,0 19 1 16,0-19 3-16,-7 21 5 0,1-10-3 0,-1-4 5 16,1 7-2-16,-8-6-1 0,-4 3 2 15,5-4-2-15,-13 4-2 0,10-3-2 0,-8-1 3 0,2 0-2 16,2 0-8-16,-5 0-6 0,0-4-13 0,5 0-5 16,-1 1-13-16,2 0-4 0,0-2-17 0,4-2-13 15,-2 0-6-15,7 1-13 0,10-1-20 0,-22-1-21 16,13-1-32-16,9 2-101 0,-17-8-288 0,13 2 127 15</inkml:trace>
          <inkml:trace contextRef="#ctx0" brushRef="#br0" timeOffset="6722.43">6090 235 106 0,'0'17'176'0,"0"-7"-10"0,-3 0-13 16,3-10-13-16,-3 20-13 0,3-11-12 0,0-9-9 16,-3 17-4-16,3-7-10 0,0-10-10 0,0 12-7 0,0-12-2 15,0 0-9-15,-6 14-8 0,6-14-4 0,0 0-2 16,-2 9 2-16,2-9 2 0,0 0 1 15,0 0 10-15,0 0 0 0,0 0-8 0,0 0-6 0,0 0-6 16,0 0-6-16,0 0-1 0,0 0-10 16,0 0-11-16,17-27-9 0,-7 15-11 0,-1 1 0 0,2-2-7 15,5-6-5-15,-3 3-5 0,5-2 0 0,0-2 3 16,-3 9 1-16,2-7 2 0,2 2 1 0,-6 4 0 16,1 3 2-16,2-1 3 0,-1 3 4 0,2 0-2 15,-1 1 4-15,0 0 4 0,-2 5-1 0,1 1 3 16,-15 0 4-16,24 5 3 0,-13-1 6 0,3 3 0 15,-4 3-1-15,5-3-2 0,-7 6 5 0,4-2 1 16,-5 1-3-16,2 1-3 0,1 1 2 0,-4 2-2 16,2-2 1-16,1 2-3 0,1-1-7 0,-7 2-25 15,6-1-30-15,-1-1-28 0,-2-1-43 0,0-1-58 16,-3-2-139-16,-2-1-345 0,2-2 152 0</inkml:trace>
        </inkml:traceGroup>
        <inkml:traceGroup>
          <inkml:annotationXML>
            <emma:emma xmlns:emma="http://www.w3.org/2003/04/emma" version="1.0">
              <emma:interpretation id="{B772C83C-50EC-4796-8F86-4E14349109B8}" emma:medium="tactile" emma:mode="ink">
                <msink:context xmlns:msink="http://schemas.microsoft.com/ink/2010/main" type="inkWord" rotatedBoundingBox="8228,989 11688,931 11705,1963 8245,2021"/>
              </emma:interpretation>
            </emma:emma>
          </inkml:annotationXML>
          <inkml:trace contextRef="#ctx0" brushRef="#br0" timeOffset="7955.12">7730-144 22 0,'0'0'141'0,"0"0"-13"0,0 0-7 0,0 0-8 16,0 0-5-16,0 0-9 0,0 0-9 0,0 0-10 16,0 0-2-16,0 0-14 0,0 0-3 0,0 0 3 15,0 0-9-15,0 0-3 0,0 0-6 0,-27 19 3 16,13-11-1-16,3-1-3 0,-1 1-9 0,-6 1 0 15,3 1-3-15,-8 3-2 0,0 2-6 0,-2-2 1 16,2-2-7-16,1 3 2 0,-2-3-4 0,2 1 1 16,-1 0-10-16,-2-2 8 0,4 4-3 0,3-5-3 15,-9 0 0-15,14 1 0 0,-9 2-1 0,2-4-1 16,8 1-3-16,2-2 1 0,1 0 0 0,2-1-2 16,7-6 0-16,-14 7 1 0,8-2-4 0,6-5 5 0,-9 8-4 15,9-8 2-15,-7 7-1 0,7-7-3 0,0 0 1 16,-3 15 1-16,3-15 0 0,0 0 1 15,16 7-3-15,-16-7 1 0,14 7 2 0,-8-3 1 16,4-1 2-16,2 1 3 0,1-2 1 0,1 2-1 0,4-2 5 16,-5 2 0-16,6-4 0 0,-2 3 3 0,2-1-1 15,1 0 2-15,-1-1-1 0,0 2-1 16,1 0-4-16,-4-2-1 0,11 3-2 0,-8-1 2 0,1 0-3 16,-1-2 3-16,1 2-2 0,-1 0-1 0,0 2-4 15,1-4 1-15,-4 4 2 0,1-1-1 0,-3-1-2 16,3-1-3-16,-7 0 0 0,4 1-3 0,-5 1-4 15,1-2-4-15,2 2-3 0,-12-4-3 0,16 1-10 16,-8 0-2-16,-8-1-17 0,12 4-11 0,-12-4-15 16,10 3-13-16,-10-3-12 0,0 0-8 0,0 0-31 15,0 0-107-15,0 0-261 0,0 0 116 0</inkml:trace>
          <inkml:trace contextRef="#ctx0" brushRef="#br0" timeOffset="8248.58">7241 397 78 0,'0'0'158'0,"0"0"-9"0,0 0-11 15,0 0-6-15,0 0-5 0,0 0-3 0,17 15-6 0,-11-11-6 16,-6-4-7-16,16 4-11 0,-6-2-2 0,-1 2-7 15,2-2-9-15,4-1-3 0,-2 3-7 0,3 2-1 16,1-5-5-16,-1 2-6 0,1 1-7 0,2 0-2 16,-1-2-2-16,-2 2-9 0,5-2 2 0,-1 0-5 15,-1 0-4-15,6 1-6 0,-8 0-12 0,-1 2-9 16,1-5-20-16,1 3-16 0,-2-1-20 0,-3 0-16 16,4-2-29-16,-7 0-25 0,2 0-39 0,-12 0-106 15,17-6-293-15,-7 2 130 0</inkml:trace>
          <inkml:trace contextRef="#ctx0" brushRef="#br0" timeOffset="8822.55">8697-168 90 0,'-14'0'164'0,"-5"-3"-10"0,3 6-9 16,-1-6-3-16,-5 6-10 0,2-1-3 0,1 0-11 15,-3 5-7-15,4-2-4 0,0 1-3 0,-2 1-8 16,4 3-7-16,0 0-10 0,-1-1-3 0,4 3-8 16,-1 0-5-16,-5 3-7 0,1 4-3 0,5 2-5 15,-4-3-2-15,8 2-5 0,-1 4 0 0,4-2-3 16,-2 0-4-16,2 2-3 0,6 1 2 0,3-3-4 16,0 2-3-16,-1 0 1 0,4-5-4 0,0-2-3 15,0 0 0-15,1 3-2 0,4-5 0 0,-2 0-3 0,1 1 1 16,-1-5 0-16,2 1-4 0,0-1 3 15,1-3-3-15,2 0 0 0,-1 2-2 0,-1-5-11 16,2 1-24-16,-1 1-22 0,3-7-25 0,1 5-27 0,-1-4-35 16,1-1-56-16,-1 0-146 0,2-1-362 0,1-4 161 15</inkml:trace>
          <inkml:trace contextRef="#ctx0" brushRef="#br0" timeOffset="9405.59">8998 304 53 0,'12'-11'134'0,"-5"8"-6"0,2-2-14 16,0-4-11-16,-1 4-6 0,5-5-10 0,1 1-7 15,-1 0-7-15,-1 1-8 0,3-3-8 0,-5 3-4 0,1-2-6 16,-1 2-1-16,2 4-5 0,-4-2-2 0,-1 0 1 16,-7 6-3-16,13-8-4 0,-5 5-3 0,-8 3-8 15,12-4 13-15,-12 4-14 0,0 0 7 0,0 0-11 16,13 0 7-16,-13 0-2 0,0 0 7 0,0 0 3 16,6 18 0-16,-6-10 3 0,0-8 3 0,-1 16-3 15,1-16-2-15,-5 19 3 0,2-6 3 0,-3 1 2 16,0 0 0-16,-1-1-6 0,1 3-1 0,-2-1-2 15,0 0 0-15,-1 0-2 0,-3-2-2 0,0 9-4 16,1-9 3-16,-5 5-3 0,1-1-1 0,-1-3-3 16,-1 4-1-16,-2-2-5 0,2-4 1 0,-5 3-4 15,9-3 2-15,-2-2 0 0,1-1-2 0,-2 0-2 16,5-3 2-16,-2 4-1 0,4-8 0 0,-1 4 3 16,10-6 2-16,-15 5 5 0,9-2 8 0,6-3-4 15,-11 5-1-15,11-5 14 0,0 0-11 0,-9 5-2 16,9-5-3-16,0 0-5 0,0 0-1 0,0 0-2 15,0 0-2-15,0 0-1 0,0 0-2 0,33-10 0 16,-24 7 1-16,3-1-4 0,1 3-2 0,1-2 1 0,5 3 1 16,-1-4 0-16,-3 3 0 0,4-1-4 15,-4-1 2-15,3 3-3 0,-3 0 3 0,2-4-1 16,-1 3-2-16,-1 2-1 0,-2-2 0 0,-2 2-3 0,5-2-6 16,-4 2-7-16,-2 3-11 0,-10-4-12 0,20 0-8 15,-11 0-9-15,-9 0-14 0,15 5-11 16,-15-5-20-16,12 2-19 0,-12-2-19 0,12 4-19 15,-12-4-148-15,0 0-332 0,13 0 148 0</inkml:trace>
          <inkml:trace contextRef="#ctx0" brushRef="#br0" timeOffset="10756.92">9784 24 5 0,'0'0'228'0,"0"0"-22"0,0 0-26 16,0 0-19-16,0 0-18 0,0 0-15 0,0 0-9 0,0 0-6 16,0 0-10-16,-6 27-6 0,6-27-4 0,1 19 0 15,4-5-14-15,-4 1 0 0,5 1-7 16,-4-2-4-16,1 1-3 0,0-2-8 0,1 4-4 0,-2-3-3 16,5 3-4-16,-4-3-4 0,2 1-3 0,-2-2-2 15,-2 1-3-15,5-4-4 0,-3 1-4 0,0 0 2 16,-1 0-6-16,-1-2-1 0,2 1-2 0,-1-2-3 15,-2-8 1-15,7 14-4 0,-5-6 3 0,-2-8-6 16,0 0 3-16,3 9-2 0,-3-9 2 0,0 0-3 16,3 9 1-16,-3-9 2 0,0 0-1 0,0 0 0 15,0 0-4-15,0 0-2 0,0 0 7 0,0 0-5 16,0 0-1-16,0 0-4 0,13-22-5 0,-13 22-2 16,7-18-6-16,-4 5-1 0,5-1-10 0,-2 0 0 15,1 0-5-15,2-3 5 0,3-5-7 0,0 2-2 0,0-2 2 16,1 5 0-16,-4 1 3 0,3-6 4 0,2 4 3 15,-2 4-1-15,-3 0-1 0,3 0 4 16,-1 2 3-16,-2 0 0 0,-1 0 3 0,-1 4 2 0,-1 3 1 16,0-2 4-16,-6 7 6 0,9-11-2 0,-4 5 1 15,-5 6 0-15,6-6-3 0,-6 6 0 16,6-7 1-16,-6 7-1 0,0 0 0 0,0 0 3 16,13 0 0-16,-13 0 1 0,0 0 2 0,12 15 1 0,-9-7 0 15,1 0 4-15,-1 0 12 0,3 7-1 0,0 0 1 16,-1 0 1-16,-2 4 0 0,1-4 0 0,5 6-1 15,-4-3 0-15,-4-1-1 0,4 1 8 0,1-1-8 16,-3-1 1-16,4 0-2 0,-4-3 0 0,0 1-4 16,-1 0-1-16,3-1 2 0,-2-4-4 0,-1 0-3 15,-1 2 4-15,-1-11-6 0,6 14 6 0,-6-6-6 0,0-8-5 16,5 14-12-16,-5-14-21 0,0 0-21 16,1 9-18-16,-1-9-26 0,0 0-22 0,2 10-28 15,-2-10-32-15,0 0-177 0,0 0-382 0,0 0 169 16</inkml:trace>
          <inkml:trace contextRef="#ctx0" brushRef="#br0" timeOffset="11348.06">10275-426 27 0,'0'0'192'0,"-2"-14"-12"16,2 14-17-16,0 0-16 0,0 0-17 0,9-11-10 15,-9 11-10-15,12-6-10 0,-12 6-12 0,13-5-6 16,-4 4-5-16,-9 1-5 0,20-5-4 0,-8 3-7 16,-12 2-1-16,19-1-3 0,-7-2-3 0,-2 2-9 15,-10 1-3-15,21 0 0 0,-10 1-8 0,-11-1-6 16,15 4-3-16,-15-4-1 0,13 7-2 0,-7-1 0 15,0 3 0-15,0-4 6 0,-6-5-1 0,3 17 4 16,0-6 0-16,-3 3 9 0,0-14 6 0,-6 23-2 16,5-9-2-16,-5-3-6 0,0 0 3 0,0 4-3 15,0-6 1-15,-2 5-1 0,-2 0-1 0,1-2 1 16,0 1-3-16,-2-2-4 0,4-1-4 0,1-4 0 16,-1 5-5-16,-1-1-2 0,4-3-2 0,4-7 0 15,-14 12-2-15,14-6-2 0,0-6 2 0,-6 11-5 0,6-11-1 16,0 0 1-16,-3 14 2 0,3-14-3 15,0 0 1-15,6 13 0 0,2-5 0 0,-8-8 1 16,19 6-2-16,-9-2-2 0,8-3 1 0,0 2-3 16,2 1-9-16,-2 2-17 0,1-3-20 0,11 1-19 0,-3-3-18 15,1 3-26-15,-1 2-23 0,-2-10-33 0,-5 8-39 16,-1-1-161-16,-4 0-391 0,0-3 173 0</inkml:trace>
        </inkml:traceGroup>
        <inkml:traceGroup>
          <inkml:annotationXML>
            <emma:emma xmlns:emma="http://www.w3.org/2003/04/emma" version="1.0">
              <emma:interpretation id="{7B430CC8-755D-47F0-A0CB-665667808758}" emma:medium="tactile" emma:mode="ink">
                <msink:context xmlns:msink="http://schemas.microsoft.com/ink/2010/main" type="inkWord" rotatedBoundingBox="12828,1288 13992,1268 14004,1999 12840,2019"/>
              </emma:interpretation>
            </emma:emma>
          </inkml:annotationXML>
          <inkml:trace contextRef="#ctx0" brushRef="#br0" timeOffset="12194.98">11839 60 14 0,'0'0'160'0,"-12"-2"-4"0,12 2-4 0,0 0-7 0,0 0-5 16,-9-3-12-16,9 3-7 0,0 0-9 0,0 0-12 15,0 0-10-15,0 0-15 0,0 0-4 0,0 0-6 16,0 0-7-16,0 0-4 0,0 0-7 0,0 0-2 16,0 0-9-16,43 11-1 0,-28-4 2 0,11-3-8 15,-1-1-1-15,3 1-2 0,4 2-5 0,-4 1-5 16,5-3-1-16,-2 1 4 0,9 1-4 0,-1-3-2 0,0 2 0 16,-9 0-1-16,1-5-3 0,0 1-1 15,-1 2 2-15,2-3 0 0,-4 4-3 0,-3-1-3 16,-4-3 0-16,-3 1-1 0,-1-1-4 0,-1 2-1 0,-3-2-9 15,-4 1-9-15,-9-1-11 0,14 0-11 0,-14 0-13 16,12 3-4-16,-12-3-15 0,0 0-13 0,0 0-13 16,0 0-28-16,0 0-122 0,0 0-269 15,0 0 120-15</inkml:trace>
          <inkml:trace contextRef="#ctx0" brushRef="#br0" timeOffset="12510">11902 343 126 0,'25'4'161'0,"-4"-2"-9"0,4-2-9 15,2 0-7-15,4 4-11 0,-2-3-7 0,-2 0-15 16,1 0-4-16,2 2-10 0,-2-2-7 0,-1 1-12 16,0-4-5-16,-2 4-4 0,2-2-6 0,-2 4-5 15,-5-4-6-15,-1 1-3 0,1-1-5 0,-4 4-7 16,-4-4-15-16,3 2-11 0,-5-1-2 0,1 2-16 16,-11-3-13-16,16 3-21 0,-16-3-1 0,15 0-30 0,-15 0-14 15,0 0-8-15,15-2-130 0,-15 2-249 16,0 0 111-16</inkml:trace>
          <inkml:trace contextRef="#ctx0" brushRef="#br0" timeOffset="12999.21">12570-133 75 0,'-15'-2'127'0,"15"2"-15"16,0 0-5-16,0 0-7 0,0 0-12 0,0 0-5 15,-10 7-8-15,10-7 5 0,0 0-12 0,0 0 3 16,0 0-5-16,1 16-3 0,-1-16-4 0,0 0 0 15,12 11-4-15,-6-3-6 0,1-3 7 0,1 4-2 16,1-2-4-16,1 3-6 0,2-3-4 0,2 2-2 16,0 1-7-16,0 1 2 0,2-3-2 0,-2 2-4 15,2-2-3-15,1 0 1 0,-1 3-2 0,2 0-4 0,3-4-3 16,-3 4-1-16,-5-1-2 0,3 1 3 0,1-1-3 16,-2-1-4-16,-2 1 5 0,2 0-2 15,1 3-1-15,-2-3 5 0,-1 1-5 0,-4 1 0 16,3 0-1-16,0 0-5 0,-1 1 7 0,-5-2-4 0,1 3-3 15,-3-6 1-15,-2 7-1 0,1-3 1 0,-3 3-3 16,-3-3 3-16,0 2-2 0,-4 0 5 0,-2 0 1 16,0 1-7-16,-3-2 1 0,-5 4 3 0,-5 1 4 15,1-1-6-15,0 2-7 0,-1-4-9 0,-7 1-15 16,3-1-10-16,2 1-18 0,-3-3-9 0,3 2-20 16,-1 6-19-16,1-7-17 0,-2 0-28 0,1 3-98 15,3-5-264-15,4-4 117 0</inkml:trace>
        </inkml:traceGroup>
        <inkml:traceGroup>
          <inkml:annotationXML>
            <emma:emma xmlns:emma="http://www.w3.org/2003/04/emma" version="1.0">
              <emma:interpretation id="{DFC49B8C-B1AD-4771-9038-CE21B5F202E4}" emma:medium="tactile" emma:mode="ink">
                <msink:context xmlns:msink="http://schemas.microsoft.com/ink/2010/main" type="inkWord" rotatedBoundingBox="14961,1002 17022,967 17040,2025 14979,2060"/>
              </emma:interpretation>
            </emma:emma>
          </inkml:annotationXML>
          <inkml:trace contextRef="#ctx0" brushRef="#br0" timeOffset="13942.06">14178-103 170 0,'0'0'173'16,"4"-12"-13"-16,-4 12-8 0,0 0-2 0,5-11-5 0,-5 11-14 15,1-9 0-15,-1 9-3 0,2-11-7 0,-2 11-8 16,0 0-4-16,0 0-2 0,-2-15-2 0,2 15-6 16,0 0-7-16,0 0-13 0,0 0-7 0,0 0-6 15,-4-15-7-15,4 15-6 0,0 0-3 0,-8-7-8 16,8 7-3-16,0 0-8 0,-15-2-3 0,15 2-2 16,0 0-2-16,-19 2-2 0,19-2-2 0,-18 5-3 15,10-1-2-15,-1 2-1 0,-1-2-4 0,-2 3 1 16,-1 2-1-16,2 0-3 0,-1 2-2 0,0-2-1 15,3 2 3-15,-1 4-5 0,1-2 5 0,-3-4-6 16,5 6 4-16,-1 0 0 0,2 1-3 0,0 2 3 16,-1-4-1-16,5 4 0 0,-1-5 1 0,3 5 0 15,-1-1 0-15,5-3 0 0,-1 4 0 0,5-3 2 16,-2-2 6-16,0 0 4 0,6-2 4 0,1 2 0 16,2-1 2-16,3-6 4 0,-3 1-1 0,12 4-1 0,-8-4 1 15,6-1-5-15,-2-1 3 0,4-4-6 16,-4 2 0-16,-2-1-5 0,-3-2 3 0,-1 0-9 15,1 4-11-15,1-4-15 0,0-4-19 0,-4 4-22 0,-1 0-19 16,-14 0-24-16,21 0-25 0,-11 0-26 0,-10 0-30 16,19-3-219-16,-19 3-434 0,14-3 192 15</inkml:trace>
          <inkml:trace contextRef="#ctx0" brushRef="#br0" timeOffset="14550.02">14606 192 149 0,'3'-7'177'16,"-3"7"-14"-16,9-14-21 0,-9 14-5 0,10-14-11 15,-3 7-11-15,-1 0-13 0,2-3-6 0,1-3-9 16,-2 2-2-16,2 4-9 0,-1-1-6 0,-2-2-7 15,4 4-3-15,-2-2-5 0,-3 1-5 0,3 0-10 16,-1 2-3-16,-7 5-2 0,14-9-3 0,-8 2-3 16,-6 7 0-16,9-11-5 0,-9 11-2 0,9-7-2 15,-9 7-3-15,0 0-3 0,0 0-2 0,7-4-1 16,-7 4 0-16,0 0-5 0,0 0 1 0,0 0 2 16,9 14 3-16,-9-14-1 0,2 11 9 0,-2-11 3 15,3 18 6-15,-3-4-1 0,0 0 0 0,-3 3-4 16,1-3 3-16,-1 3-6 0,-3 2-1 0,2-2-4 15,-2 1-1-15,-2-1 2 0,-1 4-3 0,0 3-1 16,-1-7 1-16,-4-1-2 0,4 0-1 0,-3 0-2 0,-1-4-1 16,2 2 1-16,-1-4-2 0,-1 1 0 0,0 0-1 15,-1-2 2-15,-2 2-3 0,7-5 1 0,-2-1 2 16,0 1-4-16,4-3 1 0,8-3 1 16,-19 5-1-16,12-4-2 0,7-1 1 0,-15 5 1 0,15-5 0 15,-11 4 1-15,11-4-3 0,0 0 1 0,0 0-5 16,0 0-3-16,0 0-3 0,0 0 1 0,0 0-6 15,0 0 1-15,0 0-1 0,0 0-1 0,21-21 2 16,-21 21 1-16,20-1 3 0,-4-2 0 0,-1 0-1 16,0 3 0-16,4 0 5 0,-1 0-4 0,-2-1 3 15,4 1 3-15,2 0-1 0,-4-1 0 0,1 1 1 16,2 0-1-16,-3 0 0 0,2 0 2 0,-1 2 1 16,-1-2-2-16,-2 3 0 0,-1 0 2 0,2-2 0 15,-5 2 0-15,-3-2 0 0,2 1-3 0,-2 2-8 16,-9-4-11-16,15 1-16 0,-15-1-13 0,12 4-15 15,-12-4-11-15,8 6-23 0,-8-6-24 0,0 0-22 16,12 0-159-16,-12 0-328 0,0 0 145 0</inkml:trace>
          <inkml:trace contextRef="#ctx0" brushRef="#br0" timeOffset="15528.47">15145-429 74 0,'0'0'104'15,"0"0"-1"-15,0 0-10 0,0 0-11 0,0 0-7 16,0 0-1-16,0 0-4 0,0 0-8 0,-13 3-3 0,13-3-2 16,0 0-4-16,0 0 4 0,0 0-3 15,0 0-2-15,-13 2 5 0,13-2 1 0,0 0 4 16,0 0-2-16,0 0 2 0,-12 2 3 0,12-2-2 15,0 0 3-15,0 0-3 0,0 0 0 0,0 0-3 0,0 0-1 16,0 0-1-16,0 0-2 0,0 0-4 0,0 0-7 16,0 0-2-16,0 0 0 0,0 0-8 15,0 0-4-15,0 0-3 0,0 0-7 0,0 0 0 0,0 0-6 16,0 0 3-16,0 0-4 0,0 0-4 0,0 0 3 16,0 0-3-16,0 0 1 0,0 0-3 0,24 25 0 15,-12-16 1-15,1 2 3 0,2-3-7 0,-2 3-1 16,7 3 1-16,-2-5 0 0,4 2 1 0,2 2 0 15,-2 2-1-15,-1-5 1 0,4 4-3 0,-4-1 0 16,5-1-1-16,-6 1 4 0,4-6-2 0,-4 6-2 16,-4-2 1-16,4-4 0 0,3 3-1 0,-2 0 0 15,-4-2 2-15,1-1-4 0,-1 2 1 0,-2-3 5 16,2-3-2-16,-4 1-1 0,4 2-1 0,-4-2 0 16,2-1 2-16,-3-2 2 0,1 5-7 0,-1-4 5 15,-1 0 0-15,1-2-3 0,-12 0 0 0,19 1-2 16,-9-1 3-16,-10 0 1 0,15 0 0 0,-15 0-1 15,12 0 0-15,-12 0 6 0,0 0 0 0,15 0 1 16,-15 0 2-16,0 0-3 0,0 0 2 0,12 4-1 0,-12-4-2 16,0 0-2-16,0 0-1 0,0 0-4 15,0 0 5-15,0 12 0 0,0-12-1 0,-13 14 2 16,2-3 0-16,-4 0 0 0,0 5 1 0,-7 5-6 0,-6 5 3 16,-4 0-1-16,-2 0 5 0,-6 5-3 0,1-2-13 15,-4 4-20-15,1 2-20 0,-12 8-31 0,1 2-42 16,12-14-31-16,0 4-50 0,-19 7-131 15,20-11-359-15,-4 0 159 0</inkml:trace>
          <inkml:trace contextRef="#ctx0" brushRef="#br0" timeOffset="17115.99">16002 161 42 0,'6'-7'148'0,"-6"7"-10"0,0 0-8 0,0 0-5 0,0 0-8 15,0 0-7-15,0 0-5 0,5-10 0 16,-5 10-9-16,0 0-2 0,0 0-6 0,0 0-1 16,0 0-8-16,6-7-3 0,-6 7-7 0,0 0-6 0,0 0-6 15,0 0-1-15,0 0-6 0,0 0-9 16,0 0 0-16,0 0-7 0,0 0-6 0,0 0-3 15,0 0 2-15,0 0 0 0,0 0 1 0,0 0 3 16,-19 26-1-16,10-15 1 0,-3 0-3 0,-1 2 2 0,-7 2-1 16,1 2 0-16,-6 3-3 0,-4 4-4 0,1 0-1 15,-3 2-2-15,-4-1-2 0,0 3-10 0,-1-1-17 16,-5-2-25-16,1 4-21 0,0 2-32 0,1-3-33 16,0 2-29-16,7 0-175 0,-7-4-351 0,4-4 156 15</inkml:trace>
        </inkml:traceGroup>
        <inkml:traceGroup>
          <inkml:annotationXML>
            <emma:emma xmlns:emma="http://www.w3.org/2003/04/emma" version="1.0">
              <emma:interpretation id="{C3F8AE4C-4B47-480D-9566-DFAB87373090}" emma:medium="tactile" emma:mode="ink">
                <msink:context xmlns:msink="http://schemas.microsoft.com/ink/2010/main" type="inkWord" rotatedBoundingBox="17615,687 20940,631 20963,1977 17637,2033"/>
              </emma:interpretation>
            </emma:emma>
          </inkml:annotationXML>
          <inkml:trace contextRef="#ctx0" brushRef="#br0" timeOffset="19209.17">17162-716 130 0,'0'0'193'0,"4"-10"-12"0,-4 10-4 16,0 0-18-16,3-7-8 0,-3 7-10 15,0 0-15-15,0 0-13 0,0 0-11 0,0 0-8 16,0 0-12-16,0 0-14 0,0 0-8 0,0 0-5 0,0 0-1 16,0 0-7-16,0 0-3 0,0 0 2 0,0 0-7 15,9 28 3-15,-9-20 3 0,0-8 4 0,0 20-2 16,-3-9-4-16,2 0-4 0,-1 1 1 16,2-12 2-16,-4 25-7 0,2-11 1 0,1 3 0 0,1-2-6 15,-5-2-3-15,5-1 0 0,-1 1-4 0,1 1-3 16,-3-4-5-16,3 4 4 0,-2 0-4 0,1 1 4 15,-2-2-3-15,0 4-1 0,3-6-4 0,0-11-8 16,-2 21-9-16,-1-6-11 0,0-2-16 0,-1-3-21 16,1 6-23-16,-6-3-23 0,2 0-33 0,1-1-26 15,-3 0-19-15,1-1-156 0,1-7-360 0,-4 4 159 16</inkml:trace>
          <inkml:trace contextRef="#ctx0" brushRef="#br0" timeOffset="19601.01">16612-146 90 0,'13'2'170'0,"5"-2"-15"0,0 0-2 15,0 1-7-15,13 1-8 0,-3-1-1 16,14-1-6-16,-14 1-10 0,5 3-8 0,-3-4-9 16,12 3-8-16,-12 0-7 0,2-2-10 0,9 2-5 0,-10 0-8 15,9 0-5-15,-7 1-5 0,7-3-5 16,2 1-5-16,-3 1-5 0,1 3-5 0,0-5-4 15,-7 0 0-15,-1 2-4 0,-1-2-5 0,-1 3-5 0,0-4-2 16,-7 2-6-16,3-1-9 0,-7-1-10 0,1 0-15 16,-4 0-9-16,-4 2-11 0,0-2-6 0,-12 0-9 15,19 0-12-15,-10 0-18 0,-9 0-12 0,0 0-18 16,14 2-23-16,-14-2-120 0,0 0-285 0,0 0 126 16</inkml:trace>
          <inkml:trace contextRef="#ctx0" brushRef="#br0" timeOffset="20324.13">16844 192 53 0,'9'-6'180'0,"6"2"-11"16,-6 1-13-16,7-5-10 0,-1 1-14 0,3 0-3 0,0 1-10 16,4-5-8-16,-5 4-5 0,4 3-11 15,-3-3-9-15,0 0-6 0,1 7-2 0,-4-3-6 16,4-1-7-16,-4 1-11 0,0 3 0 0,1-3-9 15,-7 3-3-15,-9 0-3 0,18 0-6 0,-18 0-1 0,20 4-15 16,-14 2 9-16,-2 1-4 0,2 0-5 0,-6-7 4 16,5 20-3-16,-4-5-1 0,-1 2-3 0,-3-3 0 15,-1 3-3-15,-2 2 8 0,-3 4-6 16,-2 0-3-16,2-3 1 0,-4 2-1 0,-1-2 2 0,1 0-2 16,-3 4-4-16,1-3 1 0,-5 0 3 0,1-1-3 15,-2-3 1-15,0 3-2 0,2-2 2 16,-4-2-2-16,0 1-3 0,2-6 4 0,0 5-5 15,-5-4 1-15,6-2 0 0,3 0-1 0,4-3 1 0,-2-2-3 16,1 1-4-16,7-2 4 0,-3-1 1 0,10-3-3 16,-15 5 3-16,15-5-2 0,-9 1-3 0,9-1-5 15,0 0 1-15,0 0-6 0,-14-8 3 0,14 8 2 16,0 0 0-16,0-16-13 0,0 16 5 0,0 0 1 16,9-20-2-16,0 13-2 0,3-3 4 0,0-1-1 15,0 4 0-15,-3 1 3 0,-2 1 2 0,7-4 1 16,-2 1 2-16,1 0 2 0,1 2 0 0,-1 0-1 15,3-1 5-15,-7 5-1 0,6-1 4 0,-1-4-1 16,-1 2 4-16,0 4 1 0,4 1 0 0,-17 0 3 16,27 0 5-16,-12 1-2 0,-2 4-4 0,5-2 6 0,-3 2 4 15,3-2 0-15,-2 2 4 0,4 0 3 16,-1 1-1-16,5 1 3 0,-6-2-2 0,1-2 5 16,5 2 4-16,-5-2-5 0,1 3 7 0,4-4 0 0,-5 0-4 15,0 3-4-15,1-3-2 0,-2-2 1 0,-2 0-3 16,2 4-3-16,-3-4-1 0,1 0-1 15,-1 0-7-15,-15 0-10 0,20-4-8 0,-11 4-17 16,-9 0-10-16,13 0-15 0,-13 0-18 0,0 0-16 0,13 0-28 16,-13 0-31-16,0 0-13 0,0 0-178 0,5-9-360 15,-5 9 159-15</inkml:trace>
          <inkml:trace contextRef="#ctx0" brushRef="#br0" timeOffset="20815.75">18069-178 143 0,'0'0'197'16,"16"0"-12"-16,-16 0-14 0,13-3-11 0,-13 3-9 0,23 0-10 16,-14 0-8-16,3 0-7 0,4 0-10 0,0 0-6 15,-1-2-7-15,3 0-9 0,-1 2-9 16,2-1-7-16,0-1-10 0,2 2-5 0,-3 0-8 16,2-2-4-16,-4 2-6 0,3-2-5 0,-2 4-4 15,-2-2-4-15,-3 0-5 0,-3 2-6 0,-9-2-17 0,18 0-13 16,-10 2-11-16,-8-2-20 0,0 0-20 15,17 0-14-15,-17 0-20 0,0 0-23 0,0 0-23 16,0 0-32-16,0 0-114 0,0 0-308 0,0 0 137 0</inkml:trace>
          <inkml:trace contextRef="#ctx0" brushRef="#br0" timeOffset="21506.06">18704-479 92 0,'7'-9'158'0,"-7"9"-11"0,14-6-16 0,-5 1-15 16,-9 5-6-16,13-7-13 0,-5 3-9 0,-8 4-8 15,19-3-7-15,-9 3-3 0,1-3-4 0,-11 3-13 16,22-1 3-16,-11-1-2 0,-11 2-14 0,22 3-2 16,-11-3 1-16,0 3-10 0,-11-3 3 0,18 0 1 15,-9 3-11-15,-1 1 9 0,-1-1-6 0,-7-3-2 16,12 10 0-16,-7-3 2 0,-5-7-2 16,7 12 2-16,-5-2-5 0,-2-10 5 0,3 14-2 0,-3-3-1 15,0-11 3-15,-5 19-6 0,1-11-1 0,4-8 4 16,-8 19 1-16,5-10-11 0,-3-2 14 0,0 1-10 15,6-8-4-15,-10 11 1 0,5-4-6 0,5-7 3 0,-9 13-9 16,9-13 9-16,-7 5-1 0,7-5-1 0,0 0-1 16,-6 8-5-16,6-8 3 0,0 0-3 15,-5 11 1-15,5-11 0 0,0 0 3 0,0 0-4 16,0 0 4-16,14 8-6 0,-14-8 4 0,13 4 1 0,-13-4-3 16,17 6 4-16,-7-6-3 0,1 2 3 0,1-1-6 15,-1 3-2-15,-11-4 3 0,21 0 0 16,-9 3-1-16,0 1 0 0,-12-4 3 0,18 0 0 0,-6 4-1 15,-2 2-3-15,-1-4-2 0,3-1 4 0,-3 5-1 16,2-1-5-16,-2 1 0 0,3 1 7 0,-5-1-3 16,1 1 0-16,2-2 3 0,-3 2-5 0,-1 0 2 15,3 3-2-15,-3-4 1 0,-1 3 7 0,-2 1-5 16,1 0-2-16,2-3 2 0,-4 2-4 0,-2-9 1 16,1 13 7-16,-1-13 1 0,-1 20-4 0,1-13 2 15,0-7 3-15,-5 15 2 0,5-15 4 0,-10 17-2 16,4-9 2-16,-5 2 3 0,1-4 0 0,-5 4-7 15,0-5 3-15,0 0 0 0,-4 0-3 0,-2 1-1 16,-4-2-1-16,2 2 3 0,-2-4-4 0,-2 0 2 16,2-1-1-16,4-1 0 0,1 0-2 0,0 0-2 15,0 3 2-15,2-3-9 0,2 0-2 0,1-3-1 16,0 3-17-16,3-1-10 0,12 1-4 0,-16-2-14 16,16 2-29-16,-14-5-1 0,14 5-18 0,-7-7-20 15,7 7-27-15,0 0-126 0,0 0-298 0,0 0 132 16</inkml:trace>
          <inkml:trace contextRef="#ctx0" brushRef="#br0" timeOffset="22037.44">19490-318 40 0,'4'9'168'16,"-4"-9"-10"-16,2 9-19 0,-2-9 0 0,4 17-12 15,-4-9-9-15,0-8-1 0,2 21-17 0,-4-12-4 16,2-9-12-16,0 18-6 0,0-8-1 0,0-10-8 16,-3 20-5-16,3-20-7 0,0 16-7 15,-1-3-1-15,1-13-11 0,-2 14 1 0,2-14-10 0,-3 18-3 16,3-18 8-16,0 11-12 0,0-11 8 0,-1 10-7 15,1-10-6-15,0 0 2 0,0 0-2 0,1 13 5 16,-1-13-6-16,0 0 1 0,0 0-2 0,0 0-1 16,0 0-1-16,0 0-3 0,0 0-1 0,0 0 2 15,17-27-4-15,-10 16-4 0,1-3 0 0,-1 1-1 16,1-1-5-16,2-2-2 0,2 4-5 0,-2-8-7 16,2 5 3-16,2 0-6 0,-1 2 0 0,5-5 3 0,-1 1 2 15,-4 4 2-15,6-2 0 0,-5 1-2 16,-1 5 6-16,1-3-1 0,-1 2-2 0,-1 0 7 15,-2 3 3-15,-2 3 1 0,1-1 2 0,1-2-2 16,-1 1-2-16,-9 6 6 0,15-5-3 0,-4 3 2 0,-11 2-4 16,13-3-1-16,-13 3 3 0,15 0 3 15,-15 0-2-15,13 7 1 0,-7-4 1 0,2 4 7 16,-2 3 2-16,1-3-1 0,-2 4 3 0,2 0 0 0,-2 4-2 16,0 0 3-16,0 3-6 0,-1-2 1 0,1 0 2 15,-4 2-4-15,2 5 3 0,2 0-3 0,-4-4-6 16,2 5-27-16,-1-2-18 0,-2 2-24 15,1-3-39-15,1-3-47 0,-4 0-135 0,4-2-311 0,2-1 137 16</inkml:trace>
        </inkml:traceGroup>
        <inkml:traceGroup>
          <inkml:annotationXML>
            <emma:emma xmlns:emma="http://www.w3.org/2003/04/emma" version="1.0">
              <emma:interpretation id="{A059C1F5-A33F-44D0-B45F-18F1F6BDA98B}" emma:medium="tactile" emma:mode="ink">
                <msink:context xmlns:msink="http://schemas.microsoft.com/ink/2010/main" type="inkWord" rotatedBoundingBox="21497,1445 21916,1437 21923,1854 21504,1862"/>
              </emma:interpretation>
            </emma:emma>
          </inkml:annotationXML>
          <inkml:trace contextRef="#ctx0" brushRef="#br0" timeOffset="29105.46">20902 27 222 0,'0'0'217'0,"0"0"-22"0,2 8-19 16,-2-8-7-16,0 0-7 0,-15 24-13 0,6-10-14 16,-9 3-12-16,0 2-12 0,-1 5-8 0,-8 4-10 0,0-1-13 15,-1 2-19-15,-1 2-26 0,-3-3-38 16,-1 3-44-16,-2 1-54 0,4-4-75 0,-2 2-108 16,2 0-308-16,3-6 136 0</inkml:trace>
        </inkml:traceGroup>
        <inkml:traceGroup>
          <inkml:annotationXML>
            <emma:emma xmlns:emma="http://www.w3.org/2003/04/emma" version="1.0">
              <emma:interpretation id="{B4C2C914-967E-4E8E-B166-BBC889F9619A}" emma:medium="tactile" emma:mode="ink">
                <msink:context xmlns:msink="http://schemas.microsoft.com/ink/2010/main" type="inkWord" rotatedBoundingBox="22601,728 24871,690 24888,1682 22618,1720"/>
              </emma:interpretation>
            </emma:emma>
          </inkml:annotationXML>
          <inkml:trace contextRef="#ctx0" brushRef="#br0" timeOffset="30663.88">21609 280 7 0,'0'0'192'0,"-4"11"-9"0,4-11-13 16,0 0-6-16,0 0-7 0,0 0-6 0,13 2-2 15,-13-2-8-15,18 0-6 0,-18 0-12 0,16-1-6 16,-2-2-9-16,2 2-8 0,1-7-7 0,8 1-5 16,-7 2-8-16,6-2-4 0,1-3-10 0,0 1-6 15,1-4-5-15,2 2-5 0,-1-5-4 0,-2-1-4 16,10-6-4-16,-4 3-3 0,-3-4-3 0,-5 3-6 15,6-4 2-15,0 0-6 0,-8 4-4 0,6-6-3 16,-2-8-5-16,-6 14-1 0,5-14-4 0,-7 11-2 16,-4-1-7-16,6-7-3 0,-5-3 0 0,-2 9-2 15,-5-3 4-15,4 4-1 0,-4 5-1 0,1-8 1 16,-3 3-3-16,-2 1 5 0,0 0-3 0,2 6 3 0,-5-2-1 16,0 3-1-16,3-1 3 0,-3 0 1 15,-3 5-2-15,0-5-6 0,1 3-2 0,-1 2 5 16,0 2-2-16,-1-1 5 0,-2-1-3 0,3 2 1 15,-3 0 4-15,0 3-3 0,-1-4-2 0,-1 5 2 0,-1 1 0 16,2-1-4-16,-4 0 5 0,11 7-2 0,-19-10-3 16,7 5 3-16,0 2-1 0,3-1-2 0,-3 2 6 15,12 2-11-15,-21-4 9 0,9 4 1 16,12 0-1-16,-19 6 0 0,12-5-1 0,-2 3 0 0,9-4 1 16,-18 9-1-16,7-4 3 0,4 5 0 0,-1-3 0 15,1 3-4-15,1 4 6 0,-3-3-4 0,3-1 0 16,0 4 1-16,2 0-1 0,1 0 0 0,-2 1 4 15,4 2 2-15,-5 4 5 0,4-5 1 0,-1 7 3 16,0 1 8-16,-1 0-4 0,4 0 4 0,-2 0-6 16,4 1 4-16,-2-4-2 0,4 3-5 0,-4 2 1 15,3-2 5-15,0 2-3 0,0-1 2 0,2 2-4 16,-4-3 3-16,4 0-4 0,-2 1 2 0,0-1-4 16,3-1 3-16,-3-2-4 0,-2-3 0 0,4 0 4 15,-1-1-3-15,-1-3 0 0,3 2 0 0,0-1-1 0,0 0-1 16,0-4 1-16,3-1 0 0,1 0-4 15,-1 0 1-15,5-7 0 0,1 6 3 0,2-7 4 16,3 2-4-16,-1-2-1 0,5-2-3 0,-5 0-2 16,8-2 1-16,2-3-3 0,-3 2 2 0,-2-4 0 0,3 0-3 15,-3-3-3-15,-5 3 4 0,-2-1 0 16,5-5 0-16,-8 4-1 0,1 0-3 0,-4-1 4 16,3-1-2-16,-5 1 3 0,-2-1 2 0,-1 1 2 15,0 5 7-15,0-2 5 0,-6 7 9 0,8-10 0 0,-4 3-1 16,-4 7-2-16,8-7-2 0,-8 7-7 15,0 0-4-15,0 0 0 0,0 0-2 0,0 0-2 16,0 0 4-16,0 0-5 0,0 0 6 0,3 31 2 0,1-16 2 16,-8-1-2-16,4 1 4 0,4-2-2 0,-8 5 7 15,8-4-4-15,-4 7 6 0,2-4-5 0,1 0 2 16,-1-2 3-16,0-2-5 0,4 1-3 0,-2-3-2 16,-1 2 1-16,2-2-2 0,-1 0-2 0,-2-4-3 15,1 3-16-15,-3-10-22 0,4 14-21 0,-4-14-23 16,0 11-18-16,0-11-25 0,0 0-30 0,0 0-35 15,0 0-57-15,0 0-139 0,0 0-411 16,0 0 182-16</inkml:trace>
          <inkml:trace contextRef="#ctx0" brushRef="#br0" timeOffset="30888">22740-333 261 0,'0'0'289'0,"0"-18"-13"0,0 9-33 0,0 9-26 16,0-15-22-16,0 15-19 0,1-9-19 0,-1 9-17 15,0 0-29-15,0 0-20 0,3-16-23 0,-3 16-19 16,0 0-22-16,0 0-16 0,0 0-25 0,15 23-17 16,-9-15-21-16,0 5-17 0,-3 5-9 0,4-5-25 15,2 5-11-15,-1-4-16 0,-5 4-26 0,3-2-105 16,-2 2-283-16,2 0 125 0</inkml:trace>
          <inkml:trace contextRef="#ctx0" brushRef="#br0" timeOffset="31428.53">22904-4 156 0,'3'8'182'0,"-3"-8"-5"0,7 14-12 16,-2-7 2-16,2-1-10 0,-1 1-7 0,6 4-12 16,-3-2-13-16,-3 1-1 0,4-3-10 0,-5 0-7 15,1 0-13-15,6 2-10 0,-6-2-3 16,0 1-10-16,1-1-6 0,-1-1-6 0,-6-6-5 0,10 13-4 15,-7-8-5-15,3 1-5 0,-6-6-2 0,11 12-2 16,-5-11-1-16,-6-1-9 0,13 4 1 0,-13-4-4 16,17 0 0-16,-17 0-2 0,22-4-3 0,-15 2-4 15,5-5-3-15,-1-3-12 0,2 2-6 0,1-3-2 16,1 1 0-16,0 0-3 0,4-5 0 0,0-2-4 16,-4 0 1-16,2 5 3 0,-1-4 6 0,-1 2-4 15,-5 2 3-15,2 0 3 0,2 1 1 0,-7 7 5 16,-1-2 4-16,2-4-2 0,-2 5 1 0,-6 5 0 15,13-9-2-15,-13 9-1 0,7-5-1 0,-7 5-4 16,0 0-1-16,0 0 5 0,0 0 2 0,12 12-2 16,-12-12-1-16,3 13 2 0,-3-13 6 0,0 18-1 0,3-8 3 15,-3-1-2-15,0-9 3 0,2 18-1 16,-2-7 5-16,0-11-4 0,0 18-1 0,1-9 0 16,-1 1 0-16,6-1 1 0,-6-9-2 0,0 17-3 15,0-17 3-15,5 14 0 0,-5-14 0 0,7 12-3 0,-2-8 2 16,-5-4 1-16,10 7 2 0,-10-7-5 15,14 1 5-15,-3-1-3 0,-11 0-2 0,27-6-1 0,-9 4 3 16,-1-7-4-16,6-1-2 0,-3 3-5 0,4-7 0 16,3 7-4-16,-4-6 3 0,0 4 0 0,-4 3 0 15,7-7-2-15,-10 9 4 0,0-3 2 0,-1 2-3 16,-1-2-2-16,-1 5-1 0,-4 0 3 16,-9 2 0-16,21 0-6 0,-21 0 6 0,13 5-4 0,-4 1 3 15,-3 1-1-15,0-2-1 0,2 5 6 0,-2 3-3 16,-2-2 2-16,-1 3 2 0,3 5-5 0,-6-3-13 15,6 2-24-15,-6 0-24 0,0 6-35 0,0-6-45 16,0 1-40-16,-10 3-179 0,7-5-394 0,-6 4 175 16</inkml:trace>
        </inkml:traceGroup>
        <inkml:traceGroup>
          <inkml:annotationXML>
            <emma:emma xmlns:emma="http://www.w3.org/2003/04/emma" version="1.0">
              <emma:interpretation id="{641B293A-E0AE-4D92-B235-E2485B3AA252}" emma:medium="tactile" emma:mode="ink">
                <msink:context xmlns:msink="http://schemas.microsoft.com/ink/2010/main" type="inkWord" rotatedBoundingBox="25368,879 29453,811 29473,2040 25388,2109"/>
              </emma:interpretation>
            </emma:emma>
          </inkml:annotationXML>
          <inkml:trace contextRef="#ctx0" brushRef="#br0" timeOffset="34262.98">24356-492 130 0,'0'0'216'0,"0"0"-11"0,0 0-10 16,0 0-12-16,0 0-12 0,0-14-14 0,0 14-12 0,0 0-16 15,0 0-18-15,0 0-13 0,0 0-5 0,0 0-1 16,0 0-2-16,0 0 7 0,14 31-1 0,-11-19 4 15,3 5 5-15,1 5-6 0,2 2-3 0,-1 1-3 16,-3 2-1-16,4 1-9 0,-3-1-6 0,2 8-5 16,1 0-4-16,-2-8-8 0,-1 8-6 0,-1-7-4 15,-1-3-1-15,1 4-6 0,1-3-4 0,-6 2-6 16,6-3-20-16,-6-4-18 0,3-4-21 0,-2 1-17 16,-2-1-27-16,-2-1-22 0,1-3-23 0,1-2-26 15,-2 0-25-15,3-11-26 0,0 0-19 0,0 15-185 16,0-15-428-16,0 0 189 0</inkml:trace>
          <inkml:trace contextRef="#ctx0" brushRef="#br0" timeOffset="34646.48">25004-223 1 0,'0'0'170'0,"-21"-11"-10"0,21 11-5 0,-17 0-7 16,17 0-3-16,-19 2-5 0,19-2-5 0,-21 4-2 15,5 1-7-15,1 2-8 0,-5 0 0 0,-1-1-8 16,1 5-6-16,-4 0-5 0,1-1-1 0,1 0-7 16,3 3-3-16,-4-4-10 0,2 5-1 15,0 1-7-15,1-2-3 0,-3 5-2 0,4-5-7 0,5-2 1 16,5 2-5-16,-4-2-8 0,1 2-6 0,5-2 0 15,-7-2-4-15,11 2-5 0,-3-3 0 0,2 2-3 16,4-10-2-16,-5 17-2 0,4-10 8 0,1-7-8 16,-6 15 6-16,6-15-6 0,0 0 2 0,6 12 2 15,-6-12-3-15,4 9 3 0,5-2-7 0,-9-7 0 16,12 7-9-16,-1-4-9 0,-1 1 3 0,-1-1-3 16,7 1-17-16,1-8-23 0,-1 9-19 0,4-3-22 15,-1-2-25-15,6 0-21 0,-1 0-20 0,4-7-35 16,1 4-57-16,-2-3-145 0,0-1-411 0,1-3 182 15</inkml:trace>
          <inkml:trace contextRef="#ctx0" brushRef="#br0" timeOffset="34949.86">25364-263 8 0,'0'0'204'0,"-7"-6"-5"0,7 6-6 0,0 0-13 0,-18-1-12 16,18 1-6-16,-13 1-10 0,13-1-7 0,-20 7-7 15,10-3-4-15,-7 6-3 0,6-1-3 0,-3 3-7 16,1 1-3-16,-2 4-6 0,4-1-11 16,-5 1-6-16,2 3-10 0,6-5-5 0,-3 5-10 0,5-2-3 15,-1-4-7-15,4 10-7 0,3-7-5 0,-3 1-4 16,6-4-1-16,-3 3-2 0,4-2-6 0,2-1 0 15,0 2-6-15,5-1 0 0,-3-4-13 0,3-1-19 16,1 1-25-16,1-3-38 0,1 3-24 0,2-6-40 16,1-2-39-16,2-2-32 0,-4-1-223 0,4-4-457 15,2 1 203-15</inkml:trace>
          <inkml:trace contextRef="#ctx0" brushRef="#br0" timeOffset="35396.67">25624-91 23 0,'0'0'207'0,"0"0"-24"16,0 0-16-16,0 0-12 0,0 0-9 15,0 0-11-15,0 0-8 0,6 29-7 0,-6-29-4 16,3 16-9-16,1-6-8 0,-2-2-9 0,2 2-5 16,-4-10-10-16,3 18-10 0,3-9-3 0,-6-9-8 15,0 15-3-15,3-8-7 0,-3-7-4 0,0 0-9 16,2 13 5-16,-2-13-3 0,3 9-4 0,-3-9-4 15,0 0-4-15,0 0 7 0,0 0-7 0,6 7 3 0,-6-7-5 16,0 0-1-16,0 0-13 0,0 0-9 0,19-18-1 16,-13 9 2-16,7-3-8 0,-7 2-3 0,8-1-2 15,-4-4 1-15,2 1 0 0,2-5-1 16,-4 5 2-16,2-1 2 0,-2 2-1 0,2 0 3 0,-1-1 2 16,-2 3 7-16,1 0 2 0,-1 2 7 0,-4 0 4 15,4 2 2-15,-9 7-3 0,13-12 4 0,-7 7-4 16,-6 5-2-16,7-4 2 0,-7 4-3 0,0 0-2 15,0 0 3-15,23 7-1 0,-17-3 3 0,-6-4 2 16,10 13 8-16,-4-8 0 0,3 8 2 0,-4-5-1 16,1 2 3-16,3 5-3 0,-2-2-5 0,-1 1-1 15,1 2-2-15,-1-4-2 0,0 2 5 0,-1-1-5 16,1 2-1-16,-3-1-1 0,3-6 5 0,-3 3-10 16,-3 0-10-16,0-11-19 0,0 15-17 0,0-15-19 15,0 13-21-15,0-13-23 0,-9 14-21 0,9-14-16 16,-9 0-21-16,9 0-164 0,0 0-352 0,0 0 156 15</inkml:trace>
          <inkml:trace contextRef="#ctx0" brushRef="#br0" timeOffset="35677.53">26326-400 72 0,'0'0'195'16,"14"11"-13"-16,-14-11-14 0,9 11 0 0,-8-2-10 16,5 1-8-16,0 5-7 0,-3-2-8 0,2 4 0 0,-2 1-4 15,0-2-6-15,3 2 0 0,-6 5-12 16,3 2-5-16,-3-3-8 0,0 2-8 0,-3-2-2 16,-3-1-11-16,0 3-8 0,1-2-4 0,-4-2-8 15,-1 3-3-15,-2-2-8 0,-2 0-3 0,-2-2-12 0,0-2-15 16,4-3-19-16,-2-2-21 0,1-2-30 0,-4 1-26 15,6-1-38-15,0-3-25 0,-2 0-23 16,7-5-58-16,-3 2-123 0,9-4-374 0,0 0 165 16</inkml:trace>
          <inkml:trace contextRef="#ctx0" brushRef="#br0" timeOffset="36210.75">26862 94 114 0,'16'0'222'0,"-1"3"-7"0,5-3-12 0,-4 0-13 0,8 1-13 16,4 0-10-16,-3-2-12 0,2 1-11 0,-1 0-12 15,-4 0-14-15,2 1-12 0,-5 1-10 0,1-1-10 16,-1 2-9-16,-6-3-16 0,1 0-25 0,-5 1-33 16,3 2-27-16,-12-3-38 0,13 4-31 0,-13-4-27 15,14 2-31-15,-14-2-158 0,0 0-335 0,0 0 148 16</inkml:trace>
          <inkml:trace contextRef="#ctx0" brushRef="#br0" timeOffset="35984.27">26898-88 196 0,'16'0'211'16,"-16"0"-20"-16,12-2-14 0,-2 6-6 0,-10-4-8 16,23 0-14-16,-4 2-6 0,-5-2-11 0,5 1-4 15,-4-2-13-15,3 2-7 0,-2-1-9 0,2 3-6 16,-2-2-7-16,1 1-10 0,2-2-5 0,-5 0-1 15,2 0-10-15,0 0-6 0,-1 4-1 0,-1-3-8 16,-1-2-10-16,1 2 2 0,1-1-3 0,-15 0-2 16,22 1-5-16,-15-1-2 0,-7 0-13 0,20 0-12 15,-20 0-23-15,13 1-19 0,-13-1-22 0,0 0-23 16,9 3-42-16,-9-3-36 0,0 0-33 0,0 0-150 16,0 0-376-16,0 0 166 0</inkml:trace>
          <inkml:trace contextRef="#ctx0" brushRef="#br0" timeOffset="36952.59">27643 98 62 0,'0'0'236'0,"0"0"-17"16,0 0-16-16,0 0-20 0,0 0-16 0,0 0-18 15,0 0-14-15,0 0-11 0,45-8-8 0,-20 8-14 16,2 1-8-16,2-2-3 0,3 2-12 0,7-2-6 16,3 1-3-16,3 1-7 0,-5-2-7 0,2 2-5 15,1 2-7-15,-1 0-4 0,-4-2-4 0,-5-1 1 16,0 0-4-16,-5 1-6 0,5-1-1 0,0 0-5 15,-6-1-5-15,1 2-8 0,-1-1-8 0,-9 2-12 16,-3-4-17-16,-5 2-31 0,-10 0-1 0,20 2-27 16,-20-2-31-16,15 0-29 0,-15 0-47 0,0 0-114 15,0 0-333-15,0 0 147 0</inkml:trace>
          <inkml:trace contextRef="#ctx0" brushRef="#br0" timeOffset="36580.09">27967-579 118 0,'0'0'204'0,"0"0"-14"0,0-13-15 0,0 13-15 16,0 0-11-16,0 0-13 0,0 0-4 0,0 0-14 0,0 0-8 15,0 0-11-15,0 0-12 0,0 0-17 16,0 0-2-16,0 0-4 0,0 0-8 0,0 0 1 16,0 0-6-16,0 0 7 0,0 0 2 0,3 51 0 0,-3-34 0 15,0 1-5-15,3 0-5 0,0-1-7 16,-3-1 2-16,4 8-3 0,-1 1-8 0,-3-3-6 0,3-5 1 15,-3 1 2-15,8-2-3 0,-8 0-4 16,1 5-7-16,4-7-10 0,-2 3-22 0,0-3-30 0,4 4-33 16,-1-5-30-16,-4 1-38 0,2 0-43 0,-1-5-167 15,2 0-386-15,-2-1 172 0</inkml:trace>
          <inkml:trace contextRef="#ctx0" brushRef="#br0" timeOffset="37603.54">27919 331 132 0,'24'-6'172'0,"-24"6"-12"0,0 0-19 15,16-9-10-15,-8 4-7 0,-8 5 1 0,19-10-12 16,-11 6-6-16,4-1-11 0,1 0-1 0,-4 0-1 16,-9 5-16-16,16-8-9 0,-4 5-4 0,-1-1-8 15,-11 4-4-15,16-2-9 0,-16 2 0 0,14-3-9 16,-14 3-5-16,0 0-2 0,18 3-3 0,-18-3-5 15,11 6 2-15,-11-6-5 0,6 8 0 0,0-2-5 16,-6-6-1-16,5 15 3 0,-5-8-5 0,0-7 2 16,3 18-2-16,-6-7-2 0,3-11 3 0,-5 23 0 15,-1-11 0-15,2 2-4 0,-2-1 1 0,3 0 1 16,-7 2 7-16,4-4-2 0,-3 2-4 0,1-2 1 16,-2 3-2-16,1-3 2 0,-2 4 1 0,-1-6-3 15,2 2 0-15,-2 0 4 0,-1-4-4 0,7 0-1 16,-5 4 0-16,1-6 2 0,2-1 1 0,-2 2 0 15,10-6-1-15,-16 5-4 0,16-5 4 0,-11 6-1 0,11-6 4 16,-13 4 4-16,13-4 6 0,-9 1 2 0,9-1 3 16,0 0 2-16,0 0-9 0,0 0-1 0,0 0-1 15,0 0-2-15,0 0-5 0,0 0-8 16,0 0-9-16,0 0-2 0,0 0 0 0,0 0-4 0,0 0-7 16,19-25 2-16,-19 25 0 0,19-1-5 0,-10 1 7 15,-9 0-5-15,21 0 10 0,-4 1-3 0,-2-1-1 16,3 3 2-16,-2 1 3 0,2-1 4 0,3 1-2 15,-2-3 3-15,6 4-2 0,1 0 3 0,-10-3-2 16,10 8 1-16,-9-6 4 0,4-4-1 0,-1 4-1 16,-1-1 3-16,-2 0-2 0,-4-3-2 0,3 5 0 15,-1-3-16-15,-3 2-11 0,-3-4-28 0,3 2-20 16,-12-2-33-16,16 2-34 0,-16-2-178 0,11 2-349 16,-11-2 155-16</inkml:trace>
        </inkml:traceGroup>
      </inkml:traceGroup>
      <inkml:traceGroup>
        <inkml:annotationXML>
          <emma:emma xmlns:emma="http://www.w3.org/2003/04/emma" version="1.0">
            <emma:interpretation id="{AA847C6C-F08E-4C36-BE12-5DAB5DB4F88F}" emma:medium="tactile" emma:mode="ink">
              <msink:context xmlns:msink="http://schemas.microsoft.com/ink/2010/main" type="line" rotatedBoundingBox="17616,2189 25147,2226 25144,2761 17614,2724"/>
            </emma:interpretation>
          </emma:emma>
        </inkml:annotationXML>
        <inkml:traceGroup>
          <inkml:annotationXML>
            <emma:emma xmlns:emma="http://www.w3.org/2003/04/emma" version="1.0">
              <emma:interpretation id="{E6AE026C-9739-4B37-8C3D-0773E3B44B6C}" emma:medium="tactile" emma:mode="ink">
                <msink:context xmlns:msink="http://schemas.microsoft.com/ink/2010/main" type="inkWord" rotatedBoundingBox="17616,2316 20706,2332 20704,2561 17615,2546"/>
              </emma:interpretation>
            </emma:emma>
          </inkml:annotationXML>
          <inkml:trace contextRef="#ctx0" brushRef="#br0" timeOffset="24682.02">16603 967 123 0,'0'0'155'0,"0"0"-8"0,0 0-13 0,0 0-15 15,0 0-9-15,0 0-14 0,0 0 1 0,0 0-8 16,0 0-7-16,0 0-4 0,0 0-8 0,0 0-9 16,9 11-4-16,-9-11-5 0,0 0-4 0,5 11-1 15,-5-11-5-15,5 10-4 0,-5-10-3 0,1 10-1 16,-1-10-2-16,2 13-14 0,-2-13 8 0,3 13-3 15,-3-13-6-15,3 12 2 0,-3-12-2 0,1 11 0 16,-1-11 0-16,5 13-4 0,-5-13-3 0,0 0 2 16,0 13-5-16,0-13-1 0,4 12 4 0,-4-12-7 0,2 10 0 15,-2-10 6-15,0 0-4 0,6 7 0 0,-6-7 1 16,0 0 1-16,6 11 1 0,-6-11-3 0,7 4-4 16,-7-4 5-16,0 0-4 0,12 2 2 0,-12-2 1 15,14 1-2-15,-14-1-6 0,14 0 6 0,-14 0 2 16,21-1-4-16,-9-3 0 0,-3 2 0 0,3-2 0 15,-12 4-8-15,21-5 9 0,-5 3-1 0,-7 0-6 16,0-1 5-16,5 2 1 0,-4-3-2 0,-10 4 3 16,26-7-2-16,-16 6-3 0,0-1 2 0,5 0-2 15,2-1 0-15,-7 3 2 0,4-4-1 0,2 2-1 16,-1 2 0-16,-3 0-1 0,3-5-2 0,3 5 3 16,-3-2-1-16,0-1 1 0,2 2-1 0,0-1-1 15,2-2 9-15,1 3-2 0,-2-2-6 0,1 2 6 16,0-1-2-16,1 1 1 0,-2-3-5 0,4 2 3 0,-6-2-2 15,10 2-2-15,-8-2 5 0,1 0 1 16,-3 4-3-16,2-3 3 0,-1 3 3 0,-1-4-4 0,0 3-3 16,1-1 6-16,-8 2-4 0,4-1 1 0,-13 1-1 15,21-4 2-15,-9 2-10 0,-1 2 7 0,-11 0-1 16,17-4 6-16,-6 4-3 0,-11 0 3 0,21-2-3 16,-11 2-3-16,1-5 3 0,-11 5 2 0,25 0-1 15,-10 0-3-15,-2 0 3 0,1 0-1 0,-14 0 3 0,22 0 0 16,-7 0 3-16,-3-4-3 0,-2 8-1 15,-10-4 0-15,27 0 1 0,-15 0-4 0,0 5 0 16,0-4 4-16,3 0-1 0,-6 3-4 0,1-2 5 0,-10-2-3 16,17 7 6-16,-7-3-2 0,-4 0-4 0,2 3 1 15,-8-7-4-15,12 7 3 0,-7 0 3 16,0-1-1-16,1 1 3 0,-6-7-4 0,6 13 1 0,-2-6 1 16,-4-7 1-16,6 12-3 0,-3-5 0 0,-3-7 3 15,5 8-4-15,-5-8-1 0,3 10 3 0,-3-10 4 16,0 0-4-16,4 7-2 0,-4-7 2 0,0 0 2 15,8 6 0-15,-8-6-1 0,0 0 8 0,0 0-2 16,12 1-1-16,-12-1-3 0,0 0 2 0,19-7 1 16,-10 3-5-16,3-1 0 0,1-3 2 0,2 1-2 15,2-1 3-15,-1 0-6 0,2-1-6 0,4-1 0 16,4-1 0-16,-2 0-6 0,-1 3 0 0,3-3 0 16,2 5-4-16,-4-7 4 0,3 6-5 0,-5 1 9 15,4-1-2-15,-1-1-4 0,-6 1 3 0,1 4 0 16,-1-3 3-16,0 2 0 0,1-1-1 0,-4 2-2 15,-1-1 4-15,3-2 2 0,-3 5 0 0,3-2-3 0,0-2 0 16,-2 3-4-16,1 1 15 0,-3-1-6 0,3 2-5 16,1 0 10-16,1-2 1 0,6 2-2 0,2 0 1 15,0-3 0-15,2 6 1 0,2-3 2 0,0 0-3 16,-1 2 6-16,10 0-3 0,4 1 0 0,-4-1 3 16,-12-2-2-16,11 4-3 0,-6 2-1 0,-3-5-1 15,8 5 1-15,-6-1 1 0,-4 0 2 0,12-1-5 16,-10 2-3-16,-2-1 2 0,-1 1 0 0,-1-2 2 15,0-1-10-15,0 1 7 0,-2-3 5 0,-5 0-6 16,0-1-3-16,-2-1 8 0,-1 2-1 0,1-2 3 16,1 0 0-16,-1-3 0 0,-2 1 12 0,-1-1 0 15,2 2 2-15,-2-3-1 0,-5 2 3 0,4-4-2 16,-3 5 3-16,-1-2-1 0,2 1 2 0,-11 3-8 16,18-8 4-16,-8 4-4 0,-2-2 0 0,2 1 0 15,-10 5-3-15,13-6-2 0,-4 4-1 0,-9 2 0 16,12-8-4-16,-12 8 1 0,9-1-5 0,-9 1-6 0,0 0-11 15,11-4-10-15,-11 4-22 0,0 0-12 0,0 0-18 16,0 0-12-16,0 0-33 0,0 0-172 0,0 0-320 16,-38 9 142-16</inkml:trace>
        </inkml:traceGroup>
        <inkml:traceGroup>
          <inkml:annotationXML>
            <emma:emma xmlns:emma="http://www.w3.org/2003/04/emma" version="1.0">
              <emma:interpretation id="{15D9F902-8A87-490D-AAC7-A9C446540876}" emma:medium="tactile" emma:mode="ink">
                <msink:context xmlns:msink="http://schemas.microsoft.com/ink/2010/main" type="inkWord" rotatedBoundingBox="22983,2215 25147,2226 25144,2761 22980,2750"/>
              </emma:interpretation>
            </emma:emma>
          </inkml:annotationXML>
          <inkml:trace contextRef="#ctx0" brushRef="#br0" timeOffset="32209.06">21976 899 75 0,'-4'12'196'0,"4"-12"-8"0,-2 18-8 16,2-5-6-16,0-2-8 0,0 3-3 0,0 0-17 16,2 1-3-16,2 0-9 0,-1 3 0 0,0-1-6 0,0-2-8 15,0 0-15-15,0 2-6 0,1 0-6 0,-1 1-11 16,2-4-2-16,-1 3-6 0,-2-3-9 16,-1 3-4-16,-1-5-7 0,2 4-4 0,1-4-2 0,-2 1-8 15,-1-13-3-15,0 21-3 0,0-11-3 0,0-10 1 16,0 18-5-16,0-11-2 0,0-7-5 0,0 13 0 15,0-13-7-15,0 0 3 0,-1 15-1 0,1-15 2 16,0 0-5-16,0 0 4 0,0 0-2 0,0 13 0 16,0-13-3-16,0 0 0 0,0 0-4 0,0 0 4 15,0 0-2-15,10-34-6 0,-10 34 0 0,6-25 1 16,2 8 0-16,1-4-2 0,0 0-3 0,1 0-3 16,3-4-7-16,5-6 3 0,0 6-7 0,-3 0 4 15,7-5-3-15,-5 9 3 0,4-3 1 0,-3 2-2 0,1 4 5 16,-1-1-1-16,-8 5-2 0,4 3 7 0,-1-2-4 15,-1 5 2-15,-1-3 3 0,-7 4 0 16,5 0-1-16,-4 2 1 0,-5 5-3 0,13-6-1 0,-13 6 5 16,9-6-3-16,-9 6 0 0,9-4 0 0,-9 4-2 15,0 0 3-15,18 7 2 0,-18-7 5 0,13 14 6 16,-7-10-4-16,-1 3 0 0,4 3 4 0,-3 2 0 16,2 4 9-16,-2-5-4 0,0 4 9 0,0 0 0 15,-4 1 0-15,4 2-1 0,-3-2 2 0,0 1 5 16,0 1-9-16,-2-1 2 0,-1 0-3 0,0-3-1 15,0 4 0-15,-1 0-5 0,-1-3-1 0,-2-2-20 16,1 0-16-16,-3 1-20 0,1-4-25 0,2-2-23 16,-1 3-27-16,-2-5-23 0,6-6-32 0,-8 15-21 0,8-15-47 15,-7 6-140-15,7-6-413 0,0 0 182 16</inkml:trace>
          <inkml:trace contextRef="#ctx0" brushRef="#br0" timeOffset="32502.82">22665 1035 79 0,'6'-5'270'15,"-6"5"-23"-15,0 0-21 0,0 0-22 0,0 0-21 0,0 0-17 16,0 0-18-16,10-4-13 0,-10 4-12 16,14-4-11-16,-14 4-11 0,19 0-7 0,-19 0-6 15,21 1-6-15,-7-1-4 0,0 3 6 0,3-3-17 0,2 0-3 16,1 1-3-16,5-1-1 0,2 0-3 0,0 2-2 15,-2-2-2-15,2 0-8 0,0 0-4 0,0 0-2 16,-1-2-1-16,-3 4-8 0,2-1 2 0,-4-1-3 16,4-1-4-16,-7 1-2 0,2 0-3 0,1-2-4 15,-2 2-5-15,0 0-10 0,-4 0-10 0,0 0-16 16,2 0-13-16,-17 0-18 0,17 0-15 0,-17 0-19 16,17-1-22-16,-17 1-27 0,10-4-36 0,-10 4-48 15,0 0-153-15,0-13-405 0,0 13 180 0</inkml:trace>
          <inkml:trace contextRef="#ctx0" brushRef="#br0" timeOffset="32843.48">23098 810 125 0,'0'0'252'0,"0"0"-26"0,0 0-22 0,0 0-20 15,0 0-22-15,0 0-17 0,0 0-14 0,0 0-9 16,0 0-12-16,0 0-8 0,0 0-7 0,0 0-8 16,34 10-7-16,-30-2-8 0,4-1 3 0,4 1-5 15,-3 2-4-15,3 2-4 0,-5-1-4 0,5 0-6 16,-9-1-3-16,7 3-5 0,-1-4-5 0,-4 6-2 16,1-7-2-16,1 6-3 0,-4-3-3 0,0 2-2 15,-1-2 1-15,-2 2-5 0,1-1-2 0,-2 2-1 16,-1-3 2-16,-4 1-4 0,-1 0 5 0,-4 0-7 15,1 2 1-15,-2-2-4 0,-4-2 7 0,-2 1-11 16,-6 0-10-16,7 0-9 0,1-2-14 0,-9 1-14 0,1 1-15 16,6-3-16-16,-1 2-16 0,-1-7-22 15,5 4-19-15,3-3-24 0,-1 0-24 0,7-1-188 16,6-3-390-16,-20-1 173 0</inkml:trace>
          <inkml:trace contextRef="#ctx0" brushRef="#br0" timeOffset="33245.64">23482 1037 180 0,'0'0'205'0,"0"0"-19"0,0 0-14 0,-9 21-12 0,9-21-15 15,0 0-14-15,-6 24-8 0,2-18-6 0,2 5-5 16,2-11-8-16,0 16-11 0,-3-7-5 15,3-9-6-15,0 15-9 0,0-15-5 0,3 16 2 0,-3-9 6 16,0-7-3-16,8 14 4 0,-4-9 3 16,-4-5 5-16,14 7-4 0,-4-1-7 0,1-5-8 0,4 1-3 15,0-2-6-15,2 0-7 0,0 0-5 0,-1-3-2 16,4-1-5-16,-1 0-1 0,-3-2-7 0,4-2 1 16,2 0-5-16,-5-1-5 0,-1 0-2 0,-1 1-4 15,-5-4 0-15,4 1-1 0,-4-1-8 0,-1 2-2 16,0-1-1-16,-6 0-2 0,-1 1 0 0,1-4-1 15,-3 14 0-15,-8-24 0 0,2 16-2 0,-6-2-2 16,2 1-1-16,-7 2 2 0,2-1 1 0,-1 5 0 0,-3-2-5 16,-2 2 3-16,1 1-3 0,1 1-2 15,0 2-5-15,-1-1-7 0,4 4-15 0,-2-2-15 16,3 2-11-16,0-1-15 0,5 4-16 0,1-4-22 16,-2 2-24-16,11-5-27 0,-10 9-18 0,10-9-190 0,-6 11-403 15,6-11 179-15</inkml:trace>
          <inkml:trace contextRef="#ctx0" brushRef="#br0" timeOffset="33574">23766 1111 166 0,'0'0'194'0,"1"9"-13"0,-1-9-16 0,5 10-9 15,-5-10-13-15,4 12-10 0,-1-4-4 0,3-1-10 16,-6-7-5-16,11 9-4 0,-6-2-6 0,3 0-4 15,2-3-7-15,-1 2-5 0,3-5-3 0,6 3-4 16,-1-4-5-16,2 0-3 0,0 0-6 0,1-1-3 16,8-3-5-16,-9 2-4 0,4-3-4 0,-4-2-5 15,-2 2 1-15,-1-2-4 0,-4 0-2 0,4-1-2 16,-2-2-6-16,-1 1-3 0,-4-3 1 0,-1 1-5 16,-2-1-1-16,-6 1-6 0,0-2-1 0,-3-1-3 15,-2 2-4-15,-1 0 0 0,-3-1-3 0,-1 2-3 16,-2 5 1-16,-2-2-2 0,1 1 0 0,-2 0-5 15,-3 6-7-15,-1-1-13 0,2-2-9 0,2 8-16 16,-4-4-11-16,0 3-19 0,-1 1-16 0,1 0-20 16,1-2-25-16,3 5-20 0,2-2-30 0,-4-3-171 0,2 2-387 15,8-4 172-15</inkml:trace>
        </inkml:traceGroup>
      </inkml:traceGroup>
      <inkml:traceGroup>
        <inkml:annotationXML>
          <emma:emma xmlns:emma="http://www.w3.org/2003/04/emma" version="1.0">
            <emma:interpretation id="{A4C62D42-4C2C-426E-8681-738205AE605B}" emma:medium="tactile" emma:mode="ink">
              <msink:context xmlns:msink="http://schemas.microsoft.com/ink/2010/main" type="line" rotatedBoundingBox="18120,2959 19976,2995 19962,3710 18107,3674"/>
            </emma:interpretation>
          </emma:emma>
        </inkml:annotationXML>
        <inkml:traceGroup>
          <inkml:annotationXML>
            <emma:emma xmlns:emma="http://www.w3.org/2003/04/emma" version="1.0">
              <emma:interpretation id="{9C774651-9A6C-4EED-A166-3244C702C1C2}" emma:medium="tactile" emma:mode="ink">
                <msink:context xmlns:msink="http://schemas.microsoft.com/ink/2010/main" type="inkWord" rotatedBoundingBox="18120,2959 19976,2995 19962,3710 18107,3674"/>
              </emma:interpretation>
            </emma:emma>
          </inkml:annotationXML>
          <inkml:trace contextRef="#ctx0" brushRef="#br0" timeOffset="25711.96">17600 1759 89 0,'0'0'146'0,"0"0"-14"0,0 0 0 0,0 0-1 15,0 0-7-15,-49 8 2 0,36 0-4 0,-4 1 0 16,-1-2-3-16,0 4-3 0,-2 2-1 0,-4-2-4 15,3 3-6-15,-2 1-2 0,1-3-3 0,1 3-9 16,0-4-3-16,3-1-4 0,4 3-8 0,-1-5-7 16,-2 5-2-16,7-2-9 0,-2 2-1 0,-2 0-8 15,2 0-3-15,4-3-3 0,0 1-1 0,2 2-4 16,-1-3-6-16,1 2-4 0,1-1 0 0,2-2-5 16,-1 2 0-16,2 0-4 0,2-11 1 0,-3 17-1 15,3-8-1-15,0-9-5 0,0 16 1 0,0-16-2 16,3 15-2-16,-1-6-1 0,-2-9 0 0,4 13-1 15,-4-13-1-15,5 10-3 0,-5-10 2 0,6 8-9 0,1-1-11 16,-7-7-13-16,17 4-13 0,-9 0-16 0,9-2-28 16,-2-1-4-16,0-1-18 0,4-1-16 0,1-3-31 15,-1 1-49-15,6-5-150 0,-1 1-380 0,3-4 168 16</inkml:trace>
          <inkml:trace contextRef="#ctx0" brushRef="#br0" timeOffset="25356.22">17108 1548 69 0,'0'0'191'0,"0"0"-7"0,0 0-7 15,0 0-9-15,5 31-9 0,-8-18-3 16,6 1-4-16,-3 3-7 0,1 5-1 0,1 2-6 0,4-3-5 16,-6-2-9-16,4 5-4 0,2 1-6 0,-4-3-6 15,-1 3-11-15,5-1-7 0,-2-2-8 0,-2 2-7 16,-1-6-8-16,1-1-7 0,2 0-3 0,-2-1-5 15,-4 2-7-15,4-2 0 0,-2-1-9 0,0 0 2 16,0-1-7-16,-2-4-2 0,2-10-10 0,-4 22-9 16,1-15-19-16,3-7-11 0,-6 14-18 0,6-14-7 15,-6 10-14-15,6-10-23 0,-7 7-10 0,7-7-15 16,0 0-22-16,0 0-15 0,0 0-24 0,0 0-203 16,0 0-401-16,19-31 177 0</inkml:trace>
          <inkml:trace contextRef="#ctx0" brushRef="#br0" timeOffset="26007.01">17815 1885 86 0,'-10'3'234'0,"1"3"-17"0,-3-1-11 16,0 1-23-16,0 2-13 0,1 3-6 0,0-1-9 15,2 1-13-15,-2 0-8 0,4 4-13 0,-4-4-6 0,4 3-10 16,4-2-7-16,-3 3-9 0,1 0-6 0,4-2-10 16,-4-1-3-16,4 3-8 0,1-2-5 0,1-3-5 15,-1 4-3-15,5-3-8 0,-1-4 1 0,-1 2-8 16,3-1-4-16,2 0-23 0,-2-2-16 0,1-1-31 16,7 3-29-16,-4-3-24 0,5 1-29 0,0-5-27 15,1-1-40-15,1-1-169 0,-4-5-389 0,5 2 172 16</inkml:trace>
          <inkml:trace contextRef="#ctx0" brushRef="#br0" timeOffset="26479.06">18213 1969 64 0,'0'0'187'0,"0"0"-16"0,0 0-11 0,0 0-10 15,3 21-12-15,-3-21-16 0,2 11-4 0,-2-11-8 16,4 15-7-16,-2-7-12 0,-2-8-10 0,0 16 1 16,0-16-7-16,0 15-7 0,3-8-6 0,-3-7-9 15,1 15-5-15,-1-15-3 0,2 10-3 0,-2-10-7 16,-2 14-2-16,2-14 1 0,3 10-9 0,-3-10 1 16,0 0-7-16,0 0 1 0,0 0-3 0,0 13 1 15,0-13-8-15,0 0-10 0,0 0 0 0,0 0-4 16,0 0 1-16,24-20-6 0,-17 14-3 0,-1-1-2 15,0 0 5-15,6-4-5 0,-4 0 4 0,-1 0-3 16,5-2 2-16,-3 4 5 0,2-4-4 0,-4 0-2 16,0 3 4-16,-1 0-1 0,0 4 9 0,2 0 0 15,-1-4-3-15,-7 10 7 0,14-11 8 0,-7 8 4 16,4-1 1-16,-11 4 4 0,15-7 9 0,-8 6 2 16,-7 1 4-16,15-1 6 0,-15 1-2 0,18 2 4 15,-11 2-2-15,-7-4-2 0,15 7-1 0,-4-3-1 0,-5 3-1 16,1 1-3-16,1-2-3 0,-4 3 0 0,2 0-3 15,-3-1-2-15,3 1-1 0,0 2-3 0,-3-4-2 16,0 8-2-16,0-6-4 0,0 2 2 0,-3-11-10 16,3 18-17-16,-3-10-12 0,0-8-19 0,-2 16-20 15,2-16-16-15,0 13-17 0,0-13-21 0,0 0-16 16,-4 9-25-16,4-9-34 0,0 0-128 0,0 0-347 16,0 0 154-16</inkml:trace>
          <inkml:trace contextRef="#ctx0" brushRef="#br0" timeOffset="26733.74">18901 1690 41 0,'0'0'212'0,"0"0"-5"0,13 12-3 15,-8-7-13-15,-1 5-5 0,1 4-6 0,1-1-8 16,0 2-14-16,0 8-11 0,-1 3-10 0,-3-2-11 15,1 1-4-15,-2 0-17 0,-1-2-6 16,-4 2-10-16,1 0-7 0,-3 2-8 0,-4 2-5 0,2-4-2 16,-5-1-14-16,-2 1-13 0,0-1-24 0,-9 6-23 15,-3-1-21-15,6-8-18 0,-3 0-29 0,2-3-30 16,-2 0-32-16,3-2-30 0,0-5-202 0,-2-1-400 16,5 1 177-16</inkml:trace>
        </inkml:traceGroup>
      </inkml:traceGroup>
    </inkml:traceGroup>
    <inkml:traceGroup>
      <inkml:annotationXML>
        <emma:emma xmlns:emma="http://www.w3.org/2003/04/emma" version="1.0">
          <emma:interpretation id="{403BA5A0-EF9E-45DE-B726-3E2490059044}" emma:medium="tactile" emma:mode="ink">
            <msink:context xmlns:msink="http://schemas.microsoft.com/ink/2010/main" type="paragraph" rotatedBoundingBox="3568,5626 32272,4995 32305,6506 3601,71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FE7F7C-427D-43C2-85D8-F834083335CA}" emma:medium="tactile" emma:mode="ink">
              <msink:context xmlns:msink="http://schemas.microsoft.com/ink/2010/main" type="line" rotatedBoundingBox="3568,5626 32272,4995 32305,6506 3601,7137"/>
            </emma:interpretation>
          </emma:emma>
        </inkml:annotationXML>
        <inkml:traceGroup>
          <inkml:annotationXML>
            <emma:emma xmlns:emma="http://www.w3.org/2003/04/emma" version="1.0">
              <emma:interpretation id="{3C3FDA0D-05EA-4092-A7BD-459CA5061844}" emma:medium="tactile" emma:mode="ink">
                <msink:context xmlns:msink="http://schemas.microsoft.com/ink/2010/main" type="inkWord" rotatedBoundingBox="3572,5817 5882,5767 5902,6642 3591,6693"/>
              </emma:interpretation>
            </emma:emma>
          </inkml:annotationXML>
          <inkml:trace contextRef="#ctx0" brushRef="#br0" timeOffset="54787.67">2560 4433 27 0,'0'0'161'0,"0"0"-5"0,0 0-8 0,0 0-9 16,0 0-7-16,0 0-8 0,0 0-13 0,0 0 2 16,0 0-6-16,0 0-7 0,0 0-3 0,0 0-20 0,0 0 5 15,0 0-4-15,0 0-11 0,0 0-6 16,0 0-5-16,0 0-8 0,0 0-2 0,0 0-6 16,0 0-9-16,0 0 3 0,0 0-3 0,31-2-5 0,-15 1 4 15,4 0-4-15,7-3-4 0,2-2 2 0,-2 2-4 16,6 4-4-16,-3-1-2 0,1-1 0 0,2-1 2 15,7-1-5-15,-8 4 1 0,5-5-3 0,6 5-3 16,-16-1 3-16,1 0-3 0,-1 1 1 0,-1 0 1 16,-6 0 0-16,6-4-4 0,1 4 1 0,-6 0 1 15,4 0-3-15,-7 0 1 0,1 0-7 0,-4 0 9 16,0 0-4-16,-3 0 0 0,1-3-2 0,-1 6-4 16,-12-3-7-16,17-3-5 0,-17 3-6 0,16 0-8 15,-16 0-2-15,11 3-9 0,-11-3-9 0,0 0-4 16,11 5-12-16,-11-5-9 0,0 0-14 0,0 0-23 15,0 0-26-15,0 0-136 0,0 0-295 0,0 0 131 16</inkml:trace>
          <inkml:trace contextRef="#ctx0" brushRef="#br0" timeOffset="55159.54">2791 4572 2 0,'0'0'187'0,"1"16"-8"16,-1-16-11-16,0 23-6 0,-1-11-12 16,1 6-13-16,1-2-14 0,-1 2 3 0,3-1-1 15,-6 5-11-15,2 1-1 0,1-4-4 0,-2 4-5 0,-1 1-5 16,2-5 1-16,-1 4-8 0,2-4-4 15,-3 1-3-15,2-2-8 0,1 0-4 0,0-1-5 16,-2-1-1-16,2 5-7 0,2-3-1 0,-4-4-7 0,4 4-6 16,-2-3-7-16,0 1-1 0,0-1-3 0,0 1-3 15,1-2-6-15,2-1 1 0,-1 3-3 0,-1-2-2 16,2-5-3-16,0 2 0 0,2 1-8 0,-4-2-6 16,-1-10-13-16,5 19-12 0,-4-12-19 0,1 3-10 15,-2-10-16-15,3 18-17 0,-3-10-11 0,0-8-17 16,0 13-8-16,0-13-12 0,0 0-16 0,-6 13-38 15,6-13-153-15,-8 5-364 0,8-5 162 0</inkml:trace>
          <inkml:trace contextRef="#ctx0" brushRef="#br0" timeOffset="55953.6">2670 5044 53 0,'0'0'241'16,"0"0"-23"-16,-6-10-18 0,6 10-20 0,0 0-17 15,0 0-15-15,0 0-14 0,19-11-17 0,-8 6-12 16,5 3-12-16,1-2-7 0,2-2-7 0,6 1-7 16,2-1-10-16,-1 5-8 0,1-1 0 0,-1 2-7 15,1 0-5-15,0-4-5 0,-6 8-4 0,4-4-2 16,-5 3 0-16,-5 0-5 0,4 1-3 0,-1 0-1 15,-2-1 1-15,2 1-3 0,-4 1-1 0,-2 2 0 16,1 0-5-16,-6 0 2 0,1 1 2 0,-1-4-4 16,-1 3-3-16,0 0 1 0,0 2 1 0,0-2-4 15,-3 1 1-15,-3-8 0 0,12 13-4 0,-12-4-1 0,0-9 1 16,2 11 1-16,-2-11 1 0,3 11-3 16,0-2 0-16,-3-9 1 0,0 12-7 0,0-12-9 0,3 9-4 15,-3-9-7-15,0 0 2 0,1 12-3 0,-1-12-1 16,0 0 3-16,0 0-1 0,0 0-8 15,0 0-5-15,0 0-6 0,0 0 1 0,0 0-5 0,0 0-4 16,19-31 12-16,-11 23-1 0,-5 0 6 0,7-3 2 16,-1 1-1-16,5-1 5 0,-5-2 0 0,1 4 0 15,2 0 3-15,0 0-2 0,1 1 13 0,1 0 1 16,-2 2 7-16,-3 0-1 0,0 2 2 0,1-2 0 16,-1 4 2-16,-9 2 3 0,16-7 5 0,-7 4 2 15,-9 3-3-15,18-1 3 0,-18 1 2 0,12 0 6 16,-12 0 1-16,11 4 1 0,-4 0-3 0,-7-4 4 15,12 10-6-15,-6-5 5 0,1 1 5 0,-1 3-3 16,2-1-3-16,4 0 0 0,-6-2-2 0,1 3-3 16,2-1 5-16,0-1-2 0,-1 0 0 0,0-2-2 0,3 1-3 15,-2-1 0-15,6 0 0 0,-2 0-1 0,5-2-3 16,-4 3-2-16,0-6-1 0,6 1 7 0,-1 3-3 16,1-7-1-16,-2 3 0 0,7-2 1 0,-6 0-9 15,1-3 3-15,-1 1 2 0,-3-3-5 0,5 1-4 16,2 0-3-16,-5 1-2 0,-2-1 1 0,-4-1-2 15,1 2 3-15,-2-4 1 0,-2 3 1 0,-2-1-1 16,-2 1 0-16,-5 6-2 0,7-16 2 0,-7 16-2 16,-1-10 2-16,1 10 4 0,-6-15-5 0,6 15 6 15,-12-12 0-15,3 7-3 0,-6 5 1 0,-3-5-1 16,-1 1 1-16,-1 3 5 0,-7-4-1 0,2 5 2 16,1 0 0-16,3 0-2 0,-7 5 8 0,4-4-5 0,-1 3 1 15,-1 1-2-15,4-2 0 0,3 0 1 16,1 4 4-16,3-4-6 0,-3 5 2 0,6-6 0 15,-1 7 2-15,-1-2-4 0,5-2-4 0,2 3-12 0,1-1-6 16,-5-1-8-16,7-1-14 0,-5 4-20 16,9-9-22-16,-8 13-9 0,8-13-26 0,0 0-32 15,0 0-136-15,11 14-310 0,-11-14 137 0</inkml:trace>
          <inkml:trace contextRef="#ctx0" brushRef="#br0" timeOffset="56620.01">4045 4992 163 0,'0'0'254'0,"0"0"-15"0,0 0-18 16,12-9-26-16,-12 9-21 0,0 0-20 0,0 0-16 0,12-2-15 16,-12 2-9-16,0 0-13 0,0 0-12 15,15 11-8-15,-15-11-6 0,3 9-5 0,-3-9-11 16,6 12-2-16,-2-7-3 0,-4-5-4 0,3 19-3 0,0-9 1 15,-1-2-9-15,-2-8 0 0,1 16-2 0,-1-16-3 16,0 20-3-16,0-11-6 0,0-9 1 16,0 12-5-16,0-12 3 0,0 0-5 0,0 16-2 0,0-16-2 15,0 0 0-15,0 0-4 0,0 10 0 0,0-10 1 16,0 0-3-16,0 0-10 0,0 0-5 0,0 0-5 16,18-5-4-16,-18 5-7 0,20-11-12 0,-6 0-8 15,-2 1-1-15,3-2-5 0,6-1-2 0,3-3 0 16,-5 4-3-16,4-2 2 0,-7 5 8 0,1 1 5 15,-1-3 2-15,-6 2 7 0,5 4 4 0,-6-2 0 16,0-1 11-16,2 6 8 0,-11 2 1 0,10-9 5 16,-10 9 2-16,14-5 0 0,-14 5-1 0,0 0-1 15,10 0 5-15,-10 0 10 0,0 0 1 0,0 0 6 0,0 0 5 16,9 10 4-16,-9-10-6 0,0 0-2 16,0 21 6-16,0-21-3 0,-7 13-2 0,7-13-5 15,-2 14 3-15,2-14-3 0,-1 15-2 0,1-15 1 0,-3 10-10 16,3-10 5-16,0 0-1 0,-2 15 0 0,2-15-3 15,0 0 2-15,0 12-5 0,0-12 3 0,0 0 1 16,6 10-3-16,-6-10 0 0,9 2-7 0,-9-2 0 16,13-1-4-16,-13 1-12 0,27-4-3 0,-9 0-7 15,-1 0-2-15,-1-3-2 0,3 0-2 0,-4-1-1 16,9-1 0-16,-7 2 0 0,2 0-5 0,0-1 9 16,-4 0 4-16,6 1 2 0,-6 0 5 0,-2 4 3 15,-2-4 10-15,-5 4 10 0,-6 3 6 0,13-7 11 16,-13 7 8-16,12-5 0 0,-12 5-3 0,11-4-3 15,-11 4 1-15,0 0-1 0,0 0 5 0,0 0 4 16,0 0-4-16,0 0 6 0,13 15 3 0,-13-15-1 16,3 13-6-16,-3-6 1 0,0-7-4 0,4 17-1 0,-2-7-4 15,4 2 1-15,1 3-6 0,-2-5 1 0,-1 4-17 16,7-7-19-16,-8 7-32 0,7-2-27 16,2 4-32-16,-1-2-40 0,2-2-38 0,0-4-199 0,4-1-415 15,-2-1 184-15</inkml:trace>
        </inkml:traceGroup>
        <inkml:traceGroup>
          <inkml:annotationXML>
            <emma:emma xmlns:emma="http://www.w3.org/2003/04/emma" version="1.0">
              <emma:interpretation id="{6FC5BA47-7113-480C-A6F2-D266B542FA97}" emma:medium="tactile" emma:mode="ink">
                <msink:context xmlns:msink="http://schemas.microsoft.com/ink/2010/main" type="inkWord" rotatedBoundingBox="6818,5696 9348,5641 9369,6614 6839,6669"/>
              </emma:interpretation>
            </emma:emma>
          </inkml:annotationXML>
          <inkml:trace contextRef="#ctx0" brushRef="#br0" timeOffset="57485.89">6677 4649 73 0,'0'0'159'0,"0"0"-18"0,0 0 4 0,0 0-13 15,0-10-8-15,0 10-16 0,0 0-13 0,0 0-4 16,0 0-12-16,0 0-4 0,0 0-2 16,0 0 6-16,0 0-3 0,0 0-1 0,0 0-1 0,-10 42 3 15,4-25-2-15,3 4-4 0,3-3-2 0,-3 3-4 16,-1 4-3-16,1 2-3 0,3-2-1 0,-3-1-7 15,0 0-2-15,0 4-4 0,3-4-5 0,0 2-3 16,0-5 1-16,0 3-9 0,0-1 2 0,0-2-4 16,0-1-3-16,-5 6-2 0,10-5-5 0,-10-5-6 15,5 0-14-15,0-1-19 0,0-1-20 0,-3-1-26 0,-3 1-25 16,3-3-22-16,0-5-26 0,3-6-45 16,-16 14-129-16,8-11-341 0,-4 0 152 0</inkml:trace>
          <inkml:trace contextRef="#ctx0" brushRef="#br0" timeOffset="58498.8">5847 4928 150 0,'-6'-7'201'0,"3"-1"-17"0,3 8-18 16,-11-18-9-16,8 11-19 0,3 7-10 0,-6-19-12 15,6 10-14-15,0 9-8 0,3-18-13 0,0 9-10 16,-3 9-3-16,8-23-7 0,-2 11-7 0,0-1-7 16,0 0 0-16,1 1-3 0,2 0-12 0,2-2 3 15,-4-1-5-15,5 1-4 0,1 0-3 0,1-5-4 16,1-1-1-16,-2 1-2 0,6 0-4 0,1-1 0 16,5-2-5-16,2-4 2 0,4 4-1 0,-4 4-2 15,2-5 2-15,6 1 1 0,-2 2-6 0,-3-1 5 0,6 3-4 16,-2-1 1-16,-7 5 0 0,9 1-2 15,-8-1-3-15,2 4-1 0,-2 3 3 0,-1-3 1 0,-2 1 1 16,2-1-1-16,-1 4 4 0,-1-1-5 0,2 1 1 16,-5 1 3-16,-2 2-4 0,-4 2 0 0,3 1-4 15,1-2 7-15,-1 4-1 0,-2-1-5 0,-1 2-1 16,0 2 7-16,-1 2-2 0,2 4 4 0,-7-2 0 16,4 5 2-16,-5 0 0 0,10 6 6 0,-9 0 3 15,2 2 7-15,-1 7-1 0,2-5 2 0,-7 7 1 16,3 4 0-16,-4 1-1 0,-2-1-9 0,-1 0 6 15,-2-8-4-15,3 8 0 0,-3-7 0 0,3 3 0 16,-3-4-1-16,0-1-3 0,0 3 0 0,-3-2-2 16,6 1 0-16,-6-3 0 0,6-3 1 0,-3 4-6 0,0-8 3 15,3-1-3-15,-3-1 1 0,0-1-1 0,5-3-3 16,1-3 2-16,0 5 2 0,1-6-1 0,-4 2-2 16,9-3 1-16,-4-2 1 0,-8-5-2 0,13 6 1 15,2-4-4-15,-2-2-4 0,4 0-4 0,-1-3-5 16,4-4-5-16,-4 2-8 0,0-4-1 0,10-1 0 15,-7-2-7-15,4-2 4 0,-1 2-2 0,-6-3 3 16,4 5 3-16,-7-1 5 0,1 0-2 0,2 2 4 16,-4-6 4-16,-2 6 0 0,2 1 6 0,-4 1-2 15,-2 4 5-15,-6 3 5 0,13-11-3 0,-13 11 1 16,6-7-1-16,-6 7-2 0,0 0-2 0,11-4 2 16,-11 4 0-16,0 0-3 0,0 0 4 0,0 0 6 15,0 0-11-15,8 16 8 0,-8-16 1 0,5 11 0 0,-2-3 3 16,-3-8-2-16,6 14 3 0,-3-5-6 15,3-1 6-15,-6-8 0 0,7 14-4 0,-1-4 0 0,0-3 2 16,2-3 1-16,-2 4-5 0,4-2 6 0,5 0-2 16,-2 0-1-16,7-3 4 0,-4-2-1 0,8-1-1 15,-2 1-1-15,7-2-2 0,1 0 3 0,-2-2-2 16,2-4 3-16,0 3-6 0,-2-1-1 0,2-1-7 16,-2-2-2-16,2-1-4 0,-2-1-1 0,-1-1-1 15,-2 0-4-15,1 1 2 0,-4-1-1 0,-1-1 3 16,-2 1-1-16,-1 3 4 0,-3-3 2 0,-6 1 0 15,0 1 0-15,-4 0 2 0,-2 2 0 0,0-3-1 16,-3 10-1-16,0 0 3 0,-14-20 0 0,5 15 3 16,-4-1-1-16,-4 1 0 0,2 2 6 0,-5 0 3 15,0 2-1-15,-5 1 2 0,-2 4 3 0,2 0-1 16,-1 0 4-16,7 2-3 0,0 1-2 0,5 1 4 16,-5-1 1-16,5 6-5 0,1-6 1 0,1 4 1 15,2-1 0-15,1 4-6 0,6-3 1 0,0 0 8 16,3 2 2-16,3-1 3 0,3 0-3 0,5 3 7 0,9-1 4 15,1-1 3-15,1 2 4 0,6-4-2 0,11-1-3 16,2 4-3-16,-3-7-1 0,1-2-5 0,-11 4 2 16,2-7 3-16,12 3-5 0,-3-2-1 0,-6-1 0 15,-5 0-2-15,-1 1-10 0,1-2-12 0,-4-1-15 16,-6 0-19-16,1 0-14 0,-1 0-14 0,-3 0-22 16,1 0-14-16,-2-4-21 0,-4 3-27 0,-10 1-183 15,14-1-367-15,-14 1 163 0</inkml:trace>
        </inkml:traceGroup>
        <inkml:traceGroup>
          <inkml:annotationXML>
            <emma:emma xmlns:emma="http://www.w3.org/2003/04/emma" version="1.0">
              <emma:interpretation id="{3B597B1F-2E80-495F-9B0C-7B4BD849544F}" emma:medium="tactile" emma:mode="ink">
                <msink:context xmlns:msink="http://schemas.microsoft.com/ink/2010/main" type="inkWord" rotatedBoundingBox="10024,5957 13133,5889 13146,6449 10037,6517"/>
              </emma:interpretation>
            </emma:emma>
          </inkml:annotationXML>
          <inkml:trace contextRef="#ctx0" brushRef="#br0" timeOffset="59174.75">9023 5051 122 0,'6'4'153'0,"-6"-4"-10"16,14 5-15-16,-4 0-12 0,-1 0-10 0,3-4-10 16,3 2-11-16,3-1-10 0,-3 0-6 0,3-1-2 15,-5-1-8-15,6-1-11 0,1-1 1 0,-4 0-6 16,1-2 1-16,1 4-7 0,-2-5-1 0,0 0-7 15,1 0-3-15,-2-2 2 0,-8-1-3 0,7-3-3 16,-1 5-1-16,-1-5 0 0,0 0-11 0,-5 2 2 16,-5-2-6-16,4 1-2 0,-2 0-2 0,-4-1-1 15,0 11-6-15,-10-24-1 0,2 13 0 0,-1 4 2 0,-3 0-3 16,-1-1 2-16,-5 3-2 0,2 1 1 0,-4 2 0 16,1-2 3-16,-2 3 5 0,2 1 1 0,-1 1 5 15,1 3 6-15,1 1-5 0,-1 1 4 0,2 2 4 16,1 0-2-16,-2-2 1 0,5 5-7 15,2-2 4-15,2 6-1 0,0-4-1 0,2-1 1 0,4 1-1 16,0 1-4-16,1-1-2 0,2-11 0 0,5 19-8 16,-5-11 12-16,7-1-4 0,-1 1-14 0,3-4 6 15,-9-4 3-15,20 7-6 0,-10-6 2 0,3 3-2 16,-4-4-2-16,8 0-1 0,-1 0-5 0,2-5-1 16,-3-2-3-16,0 0 4 0,4 0-6 0,1-5 0 15,1-1 8-15,-1-2-9 0,0 3-1 0,-4 1 7 16,-1 0 0-16,0-1 0 0,1 1 14 0,-1 0 3 15,-3 3-1-15,-7 2 6 0,5 0 2 0,-2 3 2 16,1-1 1-16,-9 4-7 0,12-5 18 0,-12 5 7 16,0 0-4-16,0 0 3 0,19 9 2 0,-15-6 0 0,-4-3-4 15,6 13 0-15,-4-3-6 0,-2-10 5 0,1 19-4 16,4-6-6-16,-4-3 1 0,4 3-2 0,-2-2 0 16,3 3-4-16,-5-3 0 0,4 0-9 0,-1-2 4 15,4-2 7-15,-1 1-3 0,-5-1-7 0,8-2-7 16,-10-5-12-16,7 8-14 0,-7-8-4 0,0 0-15 15,9 3-16-15,-9-3-25 0,0 0-25 0,12-12-43 16,-12 12-88-16,0-15-266 0,5 1 118 0</inkml:trace>
          <inkml:trace contextRef="#ctx0" brushRef="#br0" timeOffset="59677.8">9765 4537 221 0,'1'-7'213'0,"-1"7"-20"16,0 0-17-16,0 0-14 0,0 0-10 0,0 0-14 0,0 0-8 16,-10 30-10-16,4-17-4 0,6 5-11 0,-5 1-5 15,-1 3-6-15,3 3-3 0,3-1-10 0,-6 4-5 16,6-4-7-16,-4-1-5 0,2 3-8 0,2-5 2 16,2 1-12-16,1 1-1 0,-2-5-5 0,-1-1-4 15,0-3-2-15,6 3-4 0,-4-2-3 0,-1-4-2 16,2 0-1-16,-1-1-3 0,-2-10-3 0,3 13-1 15,-3-13-5-15,6 13-4 0,-2-8-3 0,-4-5-7 16,9 5-15-16,-9-5-1 0,18-2-7 0,-18 2-4 16,21-7-8-16,-3 2-5 0,-2-3-7 0,1 1-8 0,5-6-4 15,2 1 8-15,-2-2-4 0,4 5 11 0,-6-3 5 16,6 2 4-16,-10 3 6 0,1 0 3 16,-3 1 1-16,1-1 5 0,-1 3 6 0,-4 1 4 15,-1-1 0-15,-9 4 4 0,18-1 4 0,-18 1 1 0,15-3 1 16,-15 3 6-16,13 0 0 0,-13 0-1 15,14 8 6-15,-14-8 2 0,10 7 2 0,-10-7 0 16,12 9 8-16,-7-5-1 0,-5-4 3 0,6 11 0 0,-6-11 1 16,6 13-1-16,-2-7 0 0,-4-6-2 0,2 14 1 15,-2-14-7-15,0 15 13 0,0-15-2 0,-8 10-3 16,1-2 9-16,-1-5-9 0,-4 3 3 0,-1-1-3 16,-5-3 2-16,2 4-6 0,-7-2-2 0,4-3-1 15,-5 3-6-15,5-4-10 0,-7 0-7 0,7 0-14 16,1 0-13-16,2-4-9 0,1 3-17 0,-2 1-19 15,17 0-20-15,-21-4-17 0,21 4-11 0,-9-6-55 16,9 6-125-16,-6-9-332 0,6 9 147 0</inkml:trace>
          <inkml:trace contextRef="#ctx0" brushRef="#br0" timeOffset="60020.37">10367 4970 149 0,'0'0'177'0,"16"0"-12"0,1 1-16 0,-17-1-14 16,27 0-15-16,-12 0-15 0,0 3-9 0,2-6-12 15,3 3 1-15,-1-1-11 0,1 1-8 0,-4-4-7 16,3 2-6-16,1-1-7 0,-1 3-6 0,-4-6-6 16,-3 4 7-16,1-1-1 0,2-1 4 0,-6 1 1 15,0-3 3-15,-3-2-3 0,2 3 1 0,-2 0-4 16,-6 5-7-16,6-18 0 0,-6 18-6 0,-5-18-1 15,5 18 0-15,-7-17-1 0,-2 7-2 0,-2 1-5 16,-1 0 3-16,-3 2-7 0,-1 1 2 0,-2-1 1 16,0 3-2-16,-1 0 0 0,-5 1-1 0,5 3-4 0,-1 0 0 15,1 0 1-15,1 3-1 0,2 0-1 16,-4 1-4-16,4-1-2 0,1 4-2 0,1-1-6 16,2 3-9-16,4-4-16 0,0 3-12 0,1-3-18 15,1 4-10-15,6-9-23 0,-5 15-23 0,5-15-41 0,5 17-154 16,-5-17-333-16,9 10 149 0</inkml:trace>
          <inkml:trace contextRef="#ctx0" brushRef="#br0" timeOffset="60728.25">10779 4878 111 0,'0'0'215'0,"0"0"-24"0,9 9-7 15,-9-9-10-15,0 0-15 0,0 0-13 0,4 15-15 16,-4-15-9-16,0 11-10 0,0-11-10 0,3 15-9 16,2-8-12-16,-5-7-5 0,6 16-4 0,-5-12-10 15,-1-4-4-15,8 13-8 0,-4-6 0 0,2-1-7 0,-6-6-8 16,13 11-1-16,-1-11 2 0,-4 5-9 16,-8-5-1-16,15 4-1 0,-15-4-1 0,15-3-3 15,-3 3-1-15,-12 0-10 0,19-3-3 0,-9 0-7 0,-10 3-6 16,23-9-2-16,-14 3-6 0,4 0-1 15,-1-2-2-15,1-2-1 0,1 1-8 0,-2 0 0 16,0-2 0-16,-3 2 5 0,4 0 4 0,-5 1 2 0,2 0 3 16,-3 2 1-16,-1-1 9 0,-6 7 6 0,9-10 1 15,-9 10 1-15,8-8 3 0,-8 8-4 0,9-4 2 16,-9 4-5-16,0 0-2 0,0 0 2 0,0 0 2 16,0 0 1-16,0 0 2 0,0 0-2 0,13 9-1 15,-13-9 1-15,0 0 4 0,0 16-2 0,0-16 0 16,0 11 6-16,2-1 0 0,-2-10-5 0,1 12 5 15,-1-12-6-15,8 9 4 0,-8-9 2 0,9 13-2 16,-2-9-4-16,2 0 2 0,3-1-5 0,1 1 5 16,1-1-3-16,4 0 4 0,-2 2-5 0,9-5-8 0,-5 2 11 15,5-4 0-15,-1 2-6 0,1-5 8 16,-4 4-5-16,6-1 0 0,0-1-1 0,-2-4-1 16,2-1-1-16,-2 1-2 0,1 0-6 0,-1-1 2 0,-2-3 0 15,2 0 0-15,-3 0-5 0,1-2 5 0,-8 5 0 16,-2-4-6-16,-1 2 5 0,-3-2 5 0,-3 4 0 15,0 1 1-15,-6 7-2 0,1-14 3 0,-1 14-2 16,0 0 2-16,-15-17-3 0,5 13 0 0,-6-2 3 16,-2 4 2-16,-3 2-7 0,-3 0 4 15,-3 0 0-15,3 4 0 0,-1 1 3 0,4 1 4 0,2-1 2 16,-1 3-2-16,2 0-1 0,2 2-2 0,2-3 1 16,1 2 0-16,1 2 2 0,0-2-4 0,3 4 0 15,2-4-1-15,2 0 3 0,5-9 0 0,0 15-2 16,0-15 3-16,9 24-2 0,5-17-2 0,-1 2 6 15,11 2 4-15,3-2-4 0,12 4 0 0,1-4-3 16,0-1 4-16,2 2-5 0,-2-4 3 0,5-1-7 0,0-2-3 16,-4 5-10-16,3-6-11 0,-3 3-13 0,4-2-9 15,-8-1-13-15,-5 1-11 0,-4-1-18 16,-1-2-26-16,3 0-40 0,-5 5-193 0,-7-7-375 0,0-1 167 16</inkml:trace>
        </inkml:traceGroup>
        <inkml:traceGroup>
          <inkml:annotationXML>
            <emma:emma xmlns:emma="http://www.w3.org/2003/04/emma" version="1.0">
              <emma:interpretation id="{4E0C1C69-4AAB-4388-8920-53B8D7143B14}" emma:medium="tactile" emma:mode="ink">
                <msink:context xmlns:msink="http://schemas.microsoft.com/ink/2010/main" type="inkWord" rotatedBoundingBox="14172,5706 16098,5664 16114,6403 14189,6445"/>
              </emma:interpretation>
            </emma:emma>
          </inkml:annotationXML>
          <inkml:trace contextRef="#ctx0" brushRef="#br0" timeOffset="61763">13183 4342 104 0,'0'0'206'0,"-3"-10"-12"16,3 10-19-16,0 0-12 0,-2-13-8 0,2 13-6 15,0 0-7-15,2-15-6 0,-2 15-6 0,0 0-15 16,-5-9 3-16,5 9-8 0,0 0-12 0,0 0-12 16,0 0-11-16,0 0-5 0,0 0-12 0,0 0-5 15,0 0-3-15,0 0-4 0,0 0-2 0,0 33 5 16,0-19-2-16,-1 2 1 0,1 7 0 0,1 1 0 15,-4-3-7-15,0 5-1 0,2-2-2 0,2 3-5 16,-2-1-2-16,-1-3-1 0,2 1-3 0,2 1-1 0,-2-1-4 16,1 0-3-16,2-6-2 0,-3-2 2 0,2 3-4 15,4-2-2-15,-3-2 0 0,0-1-5 16,-2 2-15-16,4-4-14 0,-2-3-18 0,3 4-18 0,0-4-19 16,-3-2-11-16,3 1-15 0,-6-8-20 0,6 15-9 15,0-12-18-15,-6-3-36 0,0 0-171 0,11 2-385 16,-11-2 171-16</inkml:trace>
          <inkml:trace contextRef="#ctx0" brushRef="#br0" timeOffset="62118.41">13603 4591 116 0,'0'0'191'0,"0"0"-11"0,8-8-11 15,-8 8-8-15,0 0-10 0,0 0-16 0,0 0-6 16,0 0-18-16,0 0-8 0,0 0-11 0,0 0-4 0,-27-3-2 16,27 3-6-16,-31 8-3 0,14 1 0 0,-1-3-6 15,-2 5-2-15,-4-6 2 0,1 6-1 0,-4 2-8 16,5-4-1-16,1 4 1 0,-1-1-5 0,1 2-1 16,3-3-8-16,5-1-3 0,-2 1-5 0,1-1-3 15,2 1-3-15,0-3-1 0,3 1-5 0,-1 1-1 16,1 1-5-16,3-3 0 0,0 0-6 0,2 0 4 15,4-8-4-15,-3 14 2 0,3-14-4 0,1 15 2 16,-1-15-4-16,8 13 1 0,-2-5-2 0,4-4 0 16,0 3-3-16,4-1-1 0,2-1 2 0,4 0 0 15,-1-4-10-15,5 3-10 0,1-1-15 0,-1-1-17 16,4 0-24-16,-1 0-20 0,0-1-19 0,-1-1-22 16,2-1-34-16,2-3-44 0,-6 2-162 0,2-2-397 15,-6-1 175-15</inkml:trace>
          <inkml:trace contextRef="#ctx0" brushRef="#br0" timeOffset="62417.46">14158 4604 9 0,'-15'-5'215'0,"15"5"-2"0,-21-2-14 15,8 4-4-15,-5 0-10 0,-1 1-13 0,1 3-8 16,-2-1-4-16,1 3-14 0,-2 2-8 0,-1 2-11 16,5-3-3-16,-4 4-12 0,5-3-6 0,3 1-13 15,-1 3-9-15,2-4-6 0,5 3-7 0,-2-1-4 16,3 3-10-16,1-2-7 0,-1 1-3 0,6 2-3 16,-1-4 0-16,2 1-8 0,4-2-2 0,1 0-3 15,-2 2-14-15,5-4-14 0,0 0-16 0,3 1-23 16,2 0-27-16,4-2-17 0,-2-1-21 0,2-4-18 15,1 1-32-15,2-4-16 0,6 4-49 0,-9-8-131 0,1 2-373 16,1-2 165-16</inkml:trace>
          <inkml:trace contextRef="#ctx0" brushRef="#br0" timeOffset="62849.03">14310 4787 123 0,'0'0'226'0,"0"0"-12"0,0 0-17 0,0 0-17 16,0 0-22-16,0 0-16 0,0 0-12 0,0 0-16 15,0 0-12-15,0 0-8 0,0 0-9 0,12 13-8 16,-12-13-8-16,8 13-6 0,-5-8-7 0,-3-5-1 16,4 15-8-16,1-8-6 0,-5-7-4 0,6 12 0 15,-3-5-7-15,-3-7-2 0,6 12-2 0,-6-12-3 16,6 9-4-16,-6-9 2 0,5 8-2 0,-5-8-6 0,5 7 2 16,-5-7 0-16,0 0-1 0,0 0-1 15,0 0-12-15,0 0-6 0,0 0-3 0,0 0-3 16,0 0-4-16,22-13-3 0,-16 4-1 0,-6 9-1 0,9-13-6 15,0 2-2-15,-3 2 6 0,2-2-3 16,1-1 4-16,1 1 1 0,-3 0 6 0,1-1-3 0,-1 4 3 16,4 0 1-16,-4-3 9 0,2 2 9 0,-1 3 3 15,-8 6 5-15,10-12 4 0,-4 8 0 0,-6 4-3 16,13-8 3-16,-13 8 0 0,11-5 1 0,-11 5-1 16,13 2 2-16,-13-2-1 0,14 8 9 0,-8-3 4 15,-6-5 2-15,13 13-2 0,-7-5-3 0,5 2 0 16,-4 3 0-16,0-2-5 0,-1-2 0 0,2 2-1 15,-1 1-1-15,1-1-1 0,-2 2-1 0,0-3-6 0,0 4 2 16,-2-3-2-16,1-4 1 0,-1 1-11 16,2-1-17-16,-6-7-12 0,8 14-21 0,-7-9-13 15,-1-5-18-15,5 8-4 0,-5-8-28 0,5 7-22 0,-5-7-33 16,0 0-176-16,0 0-368 0,0 0 163 0</inkml:trace>
          <inkml:trace contextRef="#ctx0" brushRef="#br0" timeOffset="63077.98">15037 4545 46 0,'9'12'215'16,"-3"-3"-5"-16,-1 2-3 0,1 4-18 0,-3-3-10 15,2 6-9-15,1-1-11 0,0 5-11 0,-3-6-10 16,1 3-12-16,-2-1-9 0,2 5-9 0,-4-4-13 0,-3 3-9 15,3-5-3-15,-4 1-8 0,-5 2-10 16,0-5-9-16,-6 6-19 0,-1-2-25 0,1 1-22 16,-5-4-36-16,1 0-23 0,-2-1-32 0,-1-2-40 15,-2 0-218-15,1-2-390 0,6-6 173 0</inkml:trace>
        </inkml:traceGroup>
        <inkml:traceGroup>
          <inkml:annotationXML>
            <emma:emma xmlns:emma="http://www.w3.org/2003/04/emma" version="1.0">
              <emma:interpretation id="{5BF52357-FD88-49C6-B318-C3C9EF27007C}" emma:medium="tactile" emma:mode="ink">
                <msink:context xmlns:msink="http://schemas.microsoft.com/ink/2010/main" type="inkWord" rotatedBoundingBox="17360,5736 21343,5648 21367,6746 17384,6834"/>
              </emma:interpretation>
            </emma:emma>
          </inkml:annotationXML>
          <inkml:trace contextRef="#ctx0" brushRef="#br0" timeOffset="64291.08">16716 4643 11 0,'0'0'227'0,"12"-2"-15"15,-12 2-9-15,0 0-25 0,13-2-20 16,-13 2-16-16,0 0-11 0,0 0-15 0,14 6-6 0,-14-6-12 15,10 4-9-15,-4 1-4 0,-6-5-8 0,12 13 0 16,-7-8-9-16,2 3-8 0,2 3-1 0,-2 0-6 16,4-1-3-16,-2 5-3 0,0-2-1 0,1 1-5 15,4 7-6-15,-3-3 0 0,-2-2-2 0,3 0-3 16,2 6-5-16,-4-2 0 0,-1 3-4 0,3 1 0 16,-9 1-2-16,6-3 1 0,-2 4-5 0,-4-1 0 15,2-3 0-15,-4 3 1 0,2 3-6 0,-3 9 0 16,2-12 1-16,-4 0-4 0,2-2 2 0,-3 2-1 0,0-1 0 15,-1-6-1-15,0-1 1 0,-1 1-1 0,-1-2 0 16,-1-1 0-16,-4-2 1 0,-1 2 1 0,-3-4-4 16,-4 2 3-16,-8-2-3 0,0-3 2 0,0-2-1 15,-1-3-4-15,-2 1 2 0,0-2 1 0,-2-2-1 16,0-6 0-16,-8-1 2 0,1 0-3 0,3-7 0 16,7 4 2-16,2-1-5 0,0-6 3 0,6 3-3 15,2-1-14-15,-1-1-21 0,11-1-23 0,-1 3-22 16,7-8-29-16,0-2-29 0,7-3-43 0,2 5-192 15,3-7-403-15,14-4 179 0</inkml:trace>
          <inkml:trace contextRef="#ctx0" brushRef="#br0" timeOffset="63905.48">16491 4499 64 0,'-6'-6'228'0,"6"6"-16"16,0 0-18-16,0 0-20 0,0 0-19 0,0 0-20 15,0 0-11-15,0 0-7 0,0 0-8 0,0 0-8 16,0 0-8-16,-15 16-3 0,15-16-11 0,-6 15-1 0,4-9-10 16,2-6-5-16,0 12-4 0,0-12-5 15,0 19-3-15,0-19-2 0,2 15-2 0,-1-7-6 16,-1-8 0-16,11 15 0 0,-8-10-2 0,3 2 5 0,4-4-3 16,-1 2 0-16,3-1-4 0,1-2-1 0,2 1-3 15,3-3-1-15,-1-2-1 0,2 1-5 0,6-5-2 16,-5 2-2-16,7-3-3 0,-9-2-2 0,-2 2 1 15,0-2-3-15,1-2-2 0,-2 0 1 0,-2 0-4 16,-1-1 0-16,-4 0-1 0,0 0-3 0,-5 1-2 16,-3 1 6-16,0-5-8 0,-3 2 3 0,-7 4-3 15,-3-2-1-15,-5 0 0 0,-5 6 0 0,-2-1-3 16,-3-1-3-16,-4 5 0 0,4 0-4 0,0 4-4 16,-4 0-8-16,4 2-5 0,0 1-6 0,4 4-13 0,0 1-11 15,3 0-12-15,2-2-17 0,4 5-14 16,3-1-18-16,3 0-13 0,0 2-2 0,6-3-26 15,3 0-181-15,3 3-365 0,1-6 162 0</inkml:trace>
          <inkml:trace contextRef="#ctx0" brushRef="#br0" timeOffset="66128.78">17113 4667 148 0,'0'0'199'15,"10"-6"-18"-15,-10 6-16 0,11-4-13 0,-11 4-13 16,0 0-9-16,19 4-10 0,-12 2-10 0,-7-6-7 16,14 10-9-16,-10-4-7 0,4 3-4 0,-2 1-11 15,3 0-2-15,-3 0-3 0,0 1-8 0,0 1-3 16,-1-4-8-16,-2 3-4 0,3-3-2 0,-1 2-8 16,-2-5-1-16,1 4-2 0,-4-9-1 0,3 14-5 15,2-10-2-15,-5-4 0 0,3 11-2 0,-3-11 1 16,0 0-1-16,3 12 9 0,-3-12-9 0,0 0 6 15,0 0-6-15,0 0-2 0,0 0-1 0,0 0 0 16,0 0-8-16,6-31-5 0,-6 20-11 0,3-1-7 16,4 0-13-16,-1-5-5 0,11-3 2 0,-8 5 1 15,4 2-5-15,-1-1 3 0,1 2 7 0,1 0-2 0,1 0 2 16,-2 1 1-16,0 1 2 0,4 3-3 0,-7 2 2 16,2 4 5-16,0-3 2 0,-12 4 3 15,21 0-2-15,-12 0 2 0,-9 0 0 0,24 4 4 0,-12-3 0 16,-3 4 4-16,1 0-1 0,-1 1-4 0,0 0-8 15,2 1 3-15,-4 1 14 0,5-1 3 0,-2 1-2 16,2 3 2-16,2-3-2 0,-2 0-10 0,1-1 15 16,0-2 1-16,5 0 2 0,-7 1-1 0,5-1-7 15,1-1-1-15,-4-1 6 0,3 1-4 0,1-1-2 16,-1-2 4-16,-1-1 2 0,3-1-3 0,-2-2 1 16,4-1-2-16,-2 1 0 0,-2-1-7 0,2-1 4 15,0-1-1-15,-3-1-1 0,0-2 0 0,-3 0-1 16,0-4 0-16,-3 4 0 0,1-3 4 0,-3-2-4 15,-1 3-3-15,-3 1 9 0,2-1-3 0,-5 0-3 16,0 11 8-16,-3-20 5 0,-2 10-3 0,-3 5 2 0,0-2 2 16,-5 1 3-16,-1-3-1 0,-1 5 1 0,-3 0 1 15,-1 3 4-15,0-1 2 0,1 4 0 0,-2-1-3 16,1 3-1-16,1 0 0 0,3 5-6 0,-3-3 1 16,3 2-1-16,0 6-6 0,3-5 6 0,1 2 1 15,3 0-2-15,2 0-1 0,-1-1-1 0,1 1-1 16,4-1-1-16,-1 1 2 0,3-11-3 0,5 16 1 15,-4-7-5-15,-1-9 1 0,12 14 2 0,-1-8 1 16,-4 1-5-16,6-3-1 0,2 2 1 0,3-2-5 16,-3-3-1-16,5-1 0 0,-1 0 3 0,0-4 1 15,-2 3-5-15,8-6 2 0,-6 2 0 0,4-3-1 0,-1-3 3 16,1-1 3-16,-8 3-3 0,2-1-8 16,1-1 11-16,-4 1 4 0,-1 3 2 0,1-4 6 0,-7 2 4 15,2 0 8-15,-2 3 4 0,2 1 3 0,-9 5-3 16,8-7-2-16,-8 7-7 0,7-5-5 15,-7 5 4-15,0 0-2 0,0 0-2 0,0 0-2 0,15 12 0 16,-15-12 1-16,0 12-5 0,0-12 6 0,3 14-5 16,-1-4-1-16,-1 1-2 0,1-3 0 0,2 3-2 15,-2-1 0-15,-2-10 3 0,7 17-2 0,-2-7 3 16,2-3 0-16,-1 1-2 0,4-2-1 0,-2 0 1 16,1-1-3-16,3 1 3 0,0-5-4 0,-2 3-10 15,2-2 1-15,3-2-4 0,1 1-2 0,-1-1-3 16,0-1 3-16,2-2-1 0,-1-1 5 0,2-2-3 15,0-1-2-15,-2-1-1 0,2 1 3 0,-3 0-1 16,4 0 4-16,-4-4 2 0,2 4 1 0,-1 1-1 0,1-1 2 16,-3 0 2-16,-5 3 2 0,-1 0-1 0,1-2-2 15,-9 6-2-15,15 0 3 0,-15 0-1 16,0 0 7-16,13 0 3 0,-13 0 5 0,0 0-1 0,6 15 5 16,-4-8-4-16,-1 2 4 0,-1 5-7 0,0 1 9 15,3 1-4-15,-3 2-1 0,2 3 0 16,-4 0 1-16,2 3-4 0,-3-1 0 0,3 4-1 0,0 0 1 15,3 1-1-15,-6 0-1 0,6-3 0 0,-1-1 2 16,4 4-6-16,-3-4 5 0,2 5 0 0,4-2-1 16,-1-3-1-16,-1 0 1 0,1-2-3 0,1 3 0 15,3-1-2-15,-5-7 2 0,1-1 2 0,1 2-3 16,-2-5-3-16,0 0 2 0,-1 0-2 0,0-2-3 16,-3 0-5-16,2-6 3 0,-5-5-1 0,3 9 4 0,-3-9-3 15,0 0 3-15,0 0-1 0,0 0-2 16,-14 11 1-16,14-11 1 0,0 0 2 0,-26-8 3 15,15 3-5-15,-2-7 0 0,-1 1-1 0,1 0 1 0,-5-5 0 16,-3-3-3-16,3 0-3 0,-1-3 0 16,2-1 2-16,-2 2-2 0,3-4 4 0,1 1 4 15,6 0-5-15,0-2 1 0,7-1 0 0,2 2 0 0,6 0 1 16,2 1-3-16,2 0 0 0,7-2-6 0,2-5-2 16,6 0-1-16,-4 10 1 0,10-6 0 0,-2 2 0 15,2 1 1-15,2 2 3 0,-11 5-3 0,4 2 4 16,-1-2 2-16,-1 3 1 0,-2 0 2 0,1 1 5 15,-5 3 5-15,2-3 4 0,-6 5 6 0,-1-2 1 16,1 2 2-16,-1 1-2 0,-2 3 0 0,-1-3 3 16,-3 2-2-16,4 1-7 0,-11 4 0 0,13-5 0 15,-13 5-1-15,12-6-6 0,-12 6 1 0,0 0-1 16,14 3 2-16,-14-3-1 0,13 8-1 0,-10-2-2 0,-3-6 2 16,5 14 1-16,-2-7 0 0,1 6 1 15,-3 2 3-15,2-6-4 0,-3 4 0 0,-3-1-1 16,3 5 0-16,-1-2-1 0,0-2 3 0,-5 1 0 0,0-2 1 15,0-2-1-15,-2 3 2 0,2-2-4 0,-3-2 4 16,-3 0-2-16,-1 0 4 0,-2-4-4 16,-1-1 2-16,-1 3-3 0,-1-5 0 0,0 0 1 0,-3-2 1 15,2-2-2-15,3 0 0 0,-5-1-1 0,3-2 3 16,0 1-6-16,2-2 2 0,2-5-9 0,2 0-2 16,5 2-6-16,-4-6-9 0,5 5-5 0,5-8-9 15,-1 2-11-15,4-2-11 0,5-4-10 0,4 1-12 16,-1 0-2-16,7 0-13 0,2-5 3 0,0 6-3 15,10-7 6-15,-1-4 3 0,-1 8 1 0,3-3 4 16,0 1 9-16,-7 5 18 0,3 6 11 0,-4-4 8 16,2 4 14-16,-2 1 10 0,-1-2 17 0,0 1 5 0,-3 7 12 15,3-6 0-15,-8 6 6 0,5 0 2 0,-4-1 6 16,-5 2 0-16,4-1 7 0,-1 3 1 0,-2 1-1 16,-10 3-1-16,15-4-11 0,-15 4 7 0,18 2-8 15,-18-2 2-15,14 2 1 0,-10 4 6 0,-4-6 1 16,9 16 2-16,-6-5-3 0,-3 8-5 0,2-5 1 15,-4 10 4-15,2-8-4 0,0 6 2 0,-1 3-2 16,1-3-5-16,-2 1-4 0,-1 2 3 0,0-1-2 16,3-2-3-16,-3 0-2 0,3-7-1 0,0 5-1 15,0-2-2-15,0-3-5 0,0-1 1 0,3-3-3 16,0 0-1-16,2-2-2 0,-5-9 0 0,3 16 0 16,1-10-1-16,-4-6-3 0,12 10 1 0,-3-7-8 15,-9-3-7-15,21 0-5 0,-3-6-2 0,1 3-3 0,6-5-8 16,2 3-3-16,2-1 3 0,-1-3 0 0,3 2 6 15,-4 0-2-15,1-1-3 0,-2 7 13 0,-1-5 6 16,-5 6 10-16,-1-4 7 0,2 4 1 0,-3 0 9 16,-2 4 3-16,2-2 1 0,-3 2 0 0,3-3 2 15,-3 7-1-15,3-2 0 0,-3 2-3 0,-2-1-2 16,5 1-5-16,-3 5 3 0,-2 0-3 0,2-3-15 16,2 1-30-16,-7 0-29 0,2 1-40 0,1-1-48 15,-2 1-247-15,2-3-429 0,-2 1 190 0</inkml:trace>
          <inkml:trace contextRef="#ctx0" brushRef="#br0" timeOffset="67551.11">20325 4825 91 0,'0'0'221'16,"0"0"-15"-16,0 0-15 0,0 0-14 0,0 0-10 0,0 0-15 15,12-3-9-15,-12 3-9 0,0 0-11 0,0 0-5 16,0 0-6-16,0 0-5 0,0 0-1 16,7 16-9-16,-7-16-1 0,0 0-12 0,-8 18-5 0,2-8-8 15,0-3-5-15,-5 4-8 0,1 3-3 0,-4 1-20 16,-5-2-17-16,-1 1-22 0,0 1-22 15,0 1-24-15,1-2-23 0,-2-1-29 0,5-2-30 0,1-1-31 16,1 0-197-16,1 0-389 0,1-5 172 0</inkml:trace>
        </inkml:traceGroup>
        <inkml:traceGroup>
          <inkml:annotationXML>
            <emma:emma xmlns:emma="http://www.w3.org/2003/04/emma" version="1.0">
              <emma:interpretation id="{8492AED2-FBFD-4DCB-88D6-5B0CEF486A5D}" emma:medium="tactile" emma:mode="ink">
                <msink:context xmlns:msink="http://schemas.microsoft.com/ink/2010/main" type="inkWord" rotatedBoundingBox="22254,5549 23016,5532 23031,6189 22269,6206"/>
              </emma:interpretation>
            </emma:emma>
          </inkml:annotationXML>
          <inkml:trace contextRef="#ctx0" brushRef="#br0" timeOffset="67930.8">21268 4510 44 0,'0'0'241'0,"0"0"-14"16,0 0-9-16,-2 14-9 0,2-14-17 0,0 14-6 15,0-14-15-15,-1 18-9 0,-2-6-13 0,1 0-13 16,2 5-12-16,0-6-7 0,0-11-10 0,0 20-12 16,-1-9-11-16,1 0-3 0,0-11-11 0,1 22-6 15,1-8-5-15,-2-6-5 0,3 3-9 0,-2-2 2 16,-1-9-18-16,2 19-21 0,-2-19-17 0,0 15-19 15,0-15-15-15,-3 13-19 0,3-13-32 0,-5 14-31 16,5-14-33-16,-4 7-55 0,4-7-152 0,0 0-395 0,0 0 175 16</inkml:trace>
          <inkml:trace contextRef="#ctx0" brushRef="#br0" timeOffset="68125.21">21385 4255 202 0,'-1'-17'203'15,"1"17"-16"-15,0-14-22 0,0 14-19 0,1-13-27 16,2 6-28-16,-3 7-23 0,12-11-22 0,-1 7-26 16,-4-1-35-16,5 2-35 0,-1-5-30 0,1 4-104 15,-1 0-199-15,4-1 88 0</inkml:trace>
          <inkml:trace contextRef="#ctx0" brushRef="#br0" timeOffset="68376.64">21685 4129 177 0,'0'0'219'16,"12"0"-26"-16,-12 0-14 0,0 0-5 0,0 0-6 16,2 15 1-16,2-6-6 0,-4-9-9 0,2 22-7 0,-2-6-8 15,0 0-5-15,0 1-11 0,0 7-8 16,4-3-8-16,-4 6-5 0,-3-1-5 0,3-2-9 15,-1 4-10-15,1-2-6 0,1 3-1 0,2-6-15 0,-1 3-2 16,-1-1-7-16,4-2 2 0,-5 1-10 0,1-6 1 16,5 8-8-16,-5-5 4 0,2-3-9 0,-1-1 3 15,-1 0-9-15,-1-3-8 0,0 3-15 0,2-3-15 16,-2-4-21-16,3 4-16 0,-2-5-23 0,-1-9-22 16,0 19-14-16,0-11-33 0,0-8-15 0,0 13-28 15,0-13-215-15,0 0-435 0,0 0 192 0</inkml:trace>
          <inkml:trace contextRef="#ctx0" brushRef="#br0" timeOffset="68562.08">21651 4668 10 0,'7'-3'213'0,"-7"3"-15"0,24-8-20 16,-6 3-14-16,2 2-16 0,6-1-11 0,1 2-17 0,2 0-13 15,-1 0-10-15,-1 2-25 0,-2 0-19 0,2 0-25 16,-8 0-40-16,1 0-34 0,-4 0-47 0,2 0-136 16,-3-4-249-16,3 8 110 0</inkml:trace>
        </inkml:traceGroup>
        <inkml:traceGroup>
          <inkml:annotationXML>
            <emma:emma xmlns:emma="http://www.w3.org/2003/04/emma" version="1.0">
              <emma:interpretation id="{A5E55130-5FF3-41A3-BF02-9F365F8CF15B}" emma:medium="tactile" emma:mode="ink">
                <msink:context xmlns:msink="http://schemas.microsoft.com/ink/2010/main" type="inkWord" rotatedBoundingBox="23789,5730 24209,5721 24219,6184 23800,6194"/>
              </emma:interpretation>
            </emma:emma>
          </inkml:annotationXML>
          <inkml:trace contextRef="#ctx0" brushRef="#br0" timeOffset="68875.69">22784 4597 16 0,'0'0'284'0,"0"0"-8"0,8-6-16 16,-8 6-21-16,0 0-19 0,0 0-23 0,0 0-21 16,0 0-16-16,7-4-17 0,-7 4-8 0,0 0-5 15,0 0-11-15,0 0-14 0,0 0-4 0,5 24-6 16,-5-24-8-16,0 14-1 0,1-6-8 0,-1-8-6 15,0 19-6-15,2-10-11 0,-2-9-3 0,-2 20-3 16,2-9-8-16,0-11-3 0,-1 20-4 16,1-13-1-16,0-7-9 0,-3 17-15 0,1-8-14 0,2-9-25 15,-4 15-25-15,4-15-20 0,-3 12-29 0,3-12-27 16,-5 11-21-16,5-11-26 0,0 0-43 0,0 0-185 16,0 0-438-16,0 0 194 0</inkml:trace>
          <inkml:trace contextRef="#ctx0" brushRef="#br0" timeOffset="69043.37">22980 4325 230 0,'-2'-10'231'0,"2"10"-22"0,0 0-29 15,0 0-36-15,0 0-21 0,0 0-27 0,0 0-20 16,0 0-27-16,0 0-29 0,0 0-22 0,27 13-26 15,-27-13-41-15,12 11-42 0,-6-5-81 0,1-1-207 16,2 1 92-16</inkml:trace>
          <inkml:trace contextRef="#ctx0" brushRef="#br0" timeOffset="69349.51">23180 4458 59 0,'0'0'208'0,"0"0"-17"0,0 0-11 16,0 0-13-16,0 0-12 0,-17 9-12 0,17-9-13 15,-10 8-11-15,10-8-9 0,-11 7-15 0,4-3-10 0,1 3-6 16,6-7-10-16,-8 11-7 0,2-5-6 0,2 3-6 16,4-9-2-16,-5 16-7 0,5-16-3 0,-1 14-8 15,1-6 0-15,0-8-10 0,4 16 0 0,-1-6-1 16,0-2-2-16,-3-8-4 0,14 12 2 0,-11-7-6 16,3 1 1-16,1 2 0 0,1 0-1 0,1-3-2 15,-5 3-1-15,7-2-2 0,-11-6-2 0,7 11 0 16,-1-6 2-16,-6-5 3 0,9 10-5 0,-9-10 3 15,4 8-3-15,-4-8 7 0,0 0-4 0,2 11 2 16,-2-11 0-16,0 0-4 0,-16 15 2 0,7-12-1 16,0 2-4-16,0-3-12 0,-5 4-13 0,-2-1-12 15,2-1-17-15,5-1-20 0,-7 1-12 0,9 0-30 16,7-4-30-16,-23 0-157 0,16 2-329 0,7-2 145 16</inkml:trace>
        </inkml:traceGroup>
        <inkml:traceGroup>
          <inkml:annotationXML>
            <emma:emma xmlns:emma="http://www.w3.org/2003/04/emma" version="1.0">
              <emma:interpretation id="{DE2925D6-D390-43E9-8CE7-04C99E6F980E}" emma:medium="tactile" emma:mode="ink">
                <msink:context xmlns:msink="http://schemas.microsoft.com/ink/2010/main" type="inkWord" rotatedBoundingBox="25066,5153 28847,5070 28870,6115 25089,6198"/>
              </emma:interpretation>
            </emma:emma>
          </inkml:annotationXML>
          <inkml:trace contextRef="#ctx0" brushRef="#br0" timeOffset="71341.62">24364 4535 161 0,'0'0'204'0,"6"-11"-14"16,-6 11-11-16,0 0-9 0,3-9-5 0,-3 9-8 16,0 0-2-16,0 0-9 0,0 0-2 0,0 0-5 15,-11-20-7-15,11 20-9 0,-9-6-3 0,9 6-13 16,-13-2-9-16,13 2-5 0,-23 0-5 0,23 0-7 15,-19 0-6-15,3 1-7 0,2 4-8 0,-2-2-3 0,-2 4-7 16,3-3-5-16,0 4-2 0,-1 1-7 0,2 2-5 16,1-1-4-16,-2 1 2 0,2 1-3 15,4-3-1-15,-2 5-6 0,-1-4-2 0,8 3 2 0,-5-2-7 16,4 3 2-16,-1-4 0 0,6 2-5 0,0-12 4 16,-3 22-3-16,9-13 0 0,-6 2-1 0,8-2 0 15,4 2 0-15,1 2-1 0,4-5-2 0,-1 0 2 16,6 0 0-16,4-1-3 0,4-5 1 0,-4 1-2 15,3 3 1-15,-1-5 0 0,2 2-1 0,-3-6 1 16,4 2-3-16,-4-2 4 0,4-1-2 0,-2-2 0 16,8-6-3-16,0 4-1 0,-7-1 2 0,6-8 4 15,3 3-7-15,-4-5 5 0,4 0-1 0,-3-3-3 16,3-4-1-16,-1 1-1 0,3 0-4 0,-1-3-6 0,3-4-7 16,-1-1-6-16,-6 1-5 0,3-7-2 15,-1 6-2-15,-2 0 0 0,0-2-3 0,-8-1 2 16,-1 3 2-16,-5-3-2 0,-5 1 4 0,2 0 5 0,-5 2-4 15,-5 4 9-15,-9 1-1 0,4 1 2 16,-4-1 5-16,0 2-1 0,-1 0 0 0,-2 0 6 0,-3 5-2 16,3-3-1-16,-3 7 4 0,-2-5 1 0,2 7 0 15,-1-1 4-15,-5 2-1 0,4 0 0 0,-3 4-2 16,3-1 1-16,-5 3 2 0,4-1 0 0,0 7-3 16,9 2-4-16,-21-5 8 0,15 5-1 0,6 0-3 15,-22 0 4-15,8 5-3 0,1 0 3 0,1 6-1 16,-2 0 0-16,2 1 1 0,-1 2 5 0,0 4-4 0,-1 4 3 15,2 0 0-15,5-1 0 0,-2 8 2 16,-2-4 4-16,5 4-2 0,0 1 2 0,-1 3 1 0,1 1 0 16,-1 4 0-16,5-13-1 0,1 2 2 0,2 2 2 15,-2-3 4-15,2 0 0 0,5-1 3 0,-6 2 7 16,6-3-5-16,-3 1 1 0,4 0-3 0,-1-1-2 16,0-1 0-16,2-1 3 0,-2-1-4 0,4 0 1 15,2 0 3-15,-4 0-4 0,4 0 2 0,-2-7 3 16,2 4-4-16,1-4 1 0,1-4 2 0,-2 1 1 15,4 3-7-15,-5-4 5 0,5-3-6 0,-4 3 2 16,6-2 0-16,-3-1-3 0,-2 1-4 0,6-3 3 16,-5 1-2-16,5 2 3 0,-4-3-3 0,3-2-1 15,4 1-3-15,-2-1 6 0,-1-1-4 0,7 1-1 16,-7-3 0-16,0 0 2 0,8 0-7 0,2-3 5 0,-4 0-12 16,2-1 2-16,1-1-3 0,-1-4-6 15,-2-1-5-15,-1 3-4 0,4-7-1 0,-5 3-4 0,-4-6-1 16,5 0-2-16,-5-1-4 0,4 1-3 15,-7 1-2-15,1-3 12 0,-2 2-1 0,-8 0 3 16,2 2 5-16,-6 1-1 0,-3 0 3 0,0 0 4 0,-3 0-1 16,0 3 0-16,-3 4 3 0,-4-6 2 0,-4 7-1 15,2-2 4-15,-1 5 0 0,-4-2 7 16,1 3-4-16,4 2 1 0,12 0-1 0,-27 6 2 0,8-2-3 16,10 4 6-16,-5-2 0 0,4 7-2 0,-2-2-1 15,2 0 3-15,4 5-2 0,3-5 4 0,0 5 0 16,0-3 0-16,3 0 0 0,3 5 1 0,3-1-3 15,3-1 2-15,1-3 1 0,1 1 4 0,0 2-3 16,6-1-3-16,-4-5 2 0,7 1 1 0,2-4-5 16,0 4 6-16,-2-5-1 0,4 1 3 0,1-1-4 0,3-5 5 15,-1 2-2-15,5-2 3 0,-6-5 1 0,0 4-4 16,-4-1 3-16,-5-3-2 0,5 2 2 0,-4-4 0 16,1 1-2-16,-1 0-1 0,-2 1 0 0,-8-1 8 15,1 2-1-15,-9 3 2 0,19-7-6 0,-19 7 1 16,14 0 0-16,-14 0 0 0,6-1-4 15,-6 1-4-15,0 0 2 0,0 0 2 0,0 0 0 0,19 1-3 16,-19-1 5-16,0 0-5 0,7 10-2 0,-7-10 2 16,9 4 4-16,-9-4-3 0,11 7 0 0,-5-4 0 15,3 2 4-15,1 1 4 0,-2-4-1 0,4 2-1 16,4-3 3-16,0 3 0 0,-2 0-2 0,5-1 3 16,-2 0-1-16,8-2-2 0,-3-1 0 0,5 0 2 15,-1 0-2-15,-1-4-3 0,-6 3 2 0,1-5 1 16,4 1-5-16,4-1-1 0,-12-5 1 0,4-2 0 15,2 2 0-15,-6-1-2 0,-2 3-9 0,5-8-1 16,-7 6-2-16,-1-2 1 0,-8 1-2 0,4 0-1 16,-1 0 0-16,-6 1-2 0,0 11 1 0,-6-19 1 0,2 10 3 15,-5 0-2-15,-2-2-2 0,-5 5 4 0,-2-2 0 16,2 4-3-16,-4 0 2 0,4-1-2 0,-11 1 4 16,5 2 0-16,2 2 2 0,1 0-3 0,-4 0 2 15,7 2 2-15,-3 5-3 0,-4-1 1 0,4-1-1 16,5 5 2-16,1-2-2 0,-3 1 4 15,1-2-2-15,1 3 1 0,4 0 0 0,1-2 2 0,1 5-2 16,2-4 0-16,-3 2 2 0,5-3-1 0,1 0 0 16,0 2 2-16,3-10 3 0,3 17-3 0,-3-17 2 15,7 15-1-15,-1-8 1 0,0 0 1 0,5 0-2 16,1-1 1-16,4-5-1 0,1 6 1 0,-1-3 0 16,3-2 0-16,1 2-3 0,5-3 1 0,-4-1 0 15,1-1 1-15,1-1-1 0,-7-2 0 0,1 0 2 16,8-4 0-16,-9 4-4 0,4-3 3 0,-4-2-2 15,3-1 0-15,-5-1-1 0,1 4 2 0,1-2 2 16,-5-2-1-16,2 6 1 0,-7-1 10 0,4 0 1 16,-1 1 6-16,-9 5-6 0,11-10 1 0,-11 10 0 15,9-5 0-15,-9 5-6 0,12-2 0 0,-12 2-3 16,0 0-2-16,0 0 3 0,7-4-2 0,-7 4-4 16,0 0 2-16,0 0 1 0,14 10 0 0,-14-10-1 0,9 11-2 15,-9-11 5-15,6 11-6 0,-5-5 2 0,-1-6 1 16,12 14 1-16,-6-9 5 0,-2 1-4 15,5 0 5-15,-9-6-1 0,14 11 6 0,-8-6-1 0,1-1-2 16,2 1 2-16,-9-5 1 0,20 2 0 0,-10 0-1 16,-10-2-1-16,22 2-2 0,-10-2 0 0,-1 0 3 15,-11 0-5-15,27-6 0 0,-16 3 3 0,3 0-5 16,2-4 3-16,-2 3-5 0,1-3 0 0,-2 2 2 16,1-1-4-16,-3 4-1 0,-3-3 1 0,4 0-3 15,-12 5 0-15,13-5 0 0,-5 1 0 0,-8 4-2 16,0 0-1-16,12-4-1 0,-12 4-6 0,0 0 2 15,0 0 1-15,0 0 1 0,10 8 0 0,-10-8 2 16,0 0 0-16,0 0 0 0,-3 16 1 0,3-16 1 16,0 11 1-16,0-11-3 0,0 12-2 0,0-12 5 0,0 13-3 15,0-13 4-15,3 11-1 0,-3-11-1 16,0 0 3-16,3 11 6 0,-3-11-7 0,0 0 5 16,10 3 0-16,-10-3 0 0,0 0-2 0,20-4 7 0,-20 4 0 15,21-8 1-15,-8 1 0 0,4 1-3 0,-4-4 3 16,6-1-2-16,-5 1 1 0,11-6-4 0,-2 3 0 15,3-4-2-15,0 4-3 0,10-5-12 0,-1 4-14 16,1-4-10-16,3 5-12 0,0 0-2 0,-7 5-14 16,6 0-7-16,2 5-13 0,-9 0-17 0,-4-1-16 15,0 1-27-15,-9 1-19 0,1 2-41 0,1 0-192 16,-7-1-429-16,-2 0 189 0</inkml:trace>
        </inkml:traceGroup>
        <inkml:traceGroup>
          <inkml:annotationXML>
            <emma:emma xmlns:emma="http://www.w3.org/2003/04/emma" version="1.0">
              <emma:interpretation id="{AE23F99F-04BA-4C23-832D-02D4DB52C269}" emma:medium="tactile" emma:mode="ink">
                <msink:context xmlns:msink="http://schemas.microsoft.com/ink/2010/main" type="inkWord" rotatedBoundingBox="29374,5188 32275,5124 32296,6063 29395,6126"/>
              </emma:interpretation>
            </emma:emma>
          </inkml:annotationXML>
          <inkml:trace contextRef="#ctx0" brushRef="#br0" timeOffset="72017.43">28766 4000 64 0,'0'0'266'16,"5"-10"-18"-16,-5 10-19 0,0 0-22 0,0 0-23 15,0 0-20-15,0 0-17 0,0 0-8 0,0 0-2 16,0 0-9-16,0 0 1 0,0 0-3 0,9 38-8 15,-9-23-6-15,6 9-2 0,-3-3 2 0,-2-1-4 16,2 1-9-16,0 4-14 0,0-1 2 0,3 2-10 16,-3 1-8-16,-1-5-6 0,-2 5-7 0,6-1-4 15,-5-4-1-15,0 7-12 0,2-3 9 0,-3-4-8 16,0 4-19-16,0 0-15 0,0-5-21 0,-3 4-15 0,2-10-27 16,1 2-22-16,-1-2-23 0,-5 1-24 15,6-5-27-15,-2 4-27 0,-1-6-19 0,0 0-58 16,3-9-131-16,-9 8-419 0,9-8 186 0</inkml:trace>
          <inkml:trace contextRef="#ctx0" brushRef="#br0" timeOffset="73544.15">28386 4361 160 0,'-4'-11'161'0,"-1"-3"-6"0,2 4-10 0,3 10-16 0,-1-22-6 16,1 8-13-16,0 0-9 0,1-3-10 0,4 4-9 16,0-2-8-16,3-1-6 0,-2 3-3 0,3-3-11 15,1-1-1-15,1 2-10 0,1 1-5 0,1-4-1 16,5-6-1-16,-2 6-9 0,1-4-3 0,4 2-1 0,0 2-1 16,2-1-5-16,6-4 0 0,-7 4-2 15,2 4-4-15,9-6 2 0,-6 4 0 0,-2 0-2 16,-3 2-1-16,7-1-1 0,-4 2 2 0,-1-2 4 15,3 4 0-15,-2 3 5 0,-10-1 6 0,7-2 2 16,-5 8 0-16,-2-1-2 0,-6 2-4 0,3-3 1 16,0 4-6-16,-12 2-1 0,19-2-6 0,-10 2 0 15,-9 0-1-15,13 4-2 0,-7 5 2 0,-3-1 4 0,6 2 1 16,-3 5 7-16,-4 5 13 0,-2 5-4 0,1 6 1 16,-1-3 3-16,0 11 1 0,-3 3 1 0,-1-4 1 15,2 7-3-15,-4-4-3 0,2 1-4 0,1 2 0 16,-2-4-2-16,5-1-2 0,-1 0-1 0,1-3-3 15,4 0 0-15,-2-7 1 0,2-5 0 0,5 4-4 16,-3-7-2-16,2 2 2 0,4-1-2 0,-5-7-3 16,5-3-1-16,1 0 1 0,-5-1 2 0,5-3-2 15,-4 1 0-15,3-3 0 0,0-1-1 0,0-2 0 16,-12-3 1-16,24-3-2 0,-8-1-1 0,-1 0-5 16,-1-3-2-16,3 0-3 0,-2-6-1 0,0 1-7 15,5-3 2-15,1-1-6 0,-2 4 0 0,-6-3 7 16,-1 5-4-16,0-1 3 0,-1 0 1 0,-5 2 8 0,1 3 8 15,-1 1 5-15,-6 5-6 0,11-8 2 16,-11 8-3-16,7-9-1 0,-7 9-6 0,0 0-3 16,6-5 0-16,-6 5 8 0,0 0-7 0,0 0 0 15,0 0 1-15,0 0-1 0,12 22-1 0,-11-13 4 0,1 2-1 16,2 0 3-16,2-4 0 0,-3 3 4 16,0 0-5-16,6 5 1 0,-3-8 0 0,3 6 2 15,-3-6-2-15,0 0-1 0,2 1 3 0,-3-1-1 0,7 0-1 16,-4-1 1-16,4-4 4 0,-3 3-2 0,3-1-1 15,0-2 1-15,1-1-4 0,2-1 3 0,-2 0-1 16,2-3-4-16,2-1-1 0,-2 1-3 0,4-4-2 16,-4 0-5-16,3 0-7 0,3-5-1 0,-3 4-3 15,2-7 3-15,-5 7-1 0,5 0 3 0,-5-2 3 16,-2 4-1-16,3-1 7 0,-8 4-1 0,-1-4 2 16,-7 7 1-16,15-3 2 0,-10-3 4 0,-5 6-3 15,9-4 1-15,-9 4-5 0,0 0 2 0,0 0 1 16,16 0-1-16,-16 0 3 0,0 0-1 0,11 10 3 15,-11-10-2-15,9 7 1 0,-5 0 0 0,0 0-2 16,4-1 2-16,-8-6 1 0,15 15 2 0,-6-12 0 16,0 4 0-16,3 0 0 0,1-2 2 0,-1-1-2 15,1 1 3-15,2 1 0 0,-1-5-2 0,1 6 1 0,1-4-1 16,-2-3 2-16,-4 0-1 0,-10 0-2 0,22-3 4 16,-22 3-2-16,17-4 0 0,-7 0-3 0,-2-2 1 15,-1 0-1-15,-1-4 1 0,-3 1-2 16,2-1-3-16,-4-1-3 0,-1 11 1 0,0-24-4 0,-6 14 3 15,2-5-2-15,-5 5 2 0,0-4 1 0,-5 3-3 16,-1 4 5-16,-1-3 2 0,0 5-4 0,-2-4 6 16,0 9-2-16,1 0-4 0,-1 0 2 0,4 0 2 15,-1 0-1-15,-2 7-1 0,2-3 1 0,2 5 1 16,-1-1 3-16,4 3 1 0,1-3-5 0,3 1 2 16,0 1-1-16,3 1 0 0,-1-4 1 0,4-7-1 15,0 20 0-15,4-11 0 0,1-1 2 0,1 1 0 16,4 1 2-16,3-3-3 0,1 1 3 0,1-6-3 15,3 8 0-15,1-6 2 0,-3 0 0 0,4-1 2 16,5-3 0-16,2 0-2 0,-8-3-2 0,1-4 3 0,2 0-3 16,4 1 3-16,-9-5-1 0,4 3 2 15,0-3-4-15,-3 0 2 0,-3 1 1 0,6-4-1 16,-3 5 4-16,-5-1 0 0,1 1 3 0,-2 3 3 16,-8 2 9-16,6-2-4 0,-10 6-3 0,12-10-4 15,-12 10 0-15,8-5-7 0,-8 5 2 0,0 0-2 16,0 0-1-16,0 0 1 0,0 0 0 0,7 20 5 15,-7-20-7-15,-4 15-1 0,4-4 1 0,0-11 1 0,3 21 0 16,-6-9 1-16,6-3-3 0,-3-9 1 0,3 25 2 16,1-17-1-16,-2 1 4 0,2 1 2 15,2 2 0-15,-1-6 1 0,1 4 2 0,0-4-3 0,1-1 1 16,4 2-1-16,-3-4 1 0,3 0-1 0,-1-1 1 16,-10-2-4-16,26 0 0 0,-10-4-4 0,-1 3-10 15,0-6-8-15,3 0-10 0,-5-3-5 0,7-8-7 16,-1 3-6-16,-3-7-10 0,4 2 0 0,-2-3 0 15,-2-2 3-15,4-2-3 0,0-8 1 0,0 6 2 16,-2-8 2-16,0 5 6 0,-5-3 2 0,0 7 4 16,-2 1 9-16,1 1 13 0,0 0 8 0,1-6 16 15,-5 10 19-15,-1-2 15 0,-1 6 7 0,0 1 3 16,-2 4 2-16,-1 1-1 0,-1 2-1 0,-2 10-6 16,9-8-10-16,-9 8-5 0,1-13-5 0,-1 13-3 15,0 0-5-15,0 0-1 0,0 0-1 0,0 0 0 16,0 0-4-16,-7 32-2 0,4-17 0 0,0 8-2 15,-2-2 1-15,0 4 0 0,3 2 3 0,-4 7-6 16,3-8 0-16,0-1 2 0,2 5-4 0,2-1-8 0,-1 4 4 16,3-7-2-16,-3 0 1 0,2 0 1 0,-1 2-2 15,5-4 4-15,-4 1-3 0,2-1 2 16,0-10 4-16,-1 7-3 0,-1-5 2 0,1-1-7 0,-2 0-3 16,1-5-15-16,2 3-8 0,-2-5-9 0,-1 0-9 15,-1-8-11-15,0 15-11 0,0-15-12 0,5 8-1 16,-5-8-4-16,1 11-11 0,-1-11-18 15,0 0-18-15,0 0-17 0,0 0-32 0,0 0-109 0,0 0-315 16,0 0 141-16</inkml:trace>
          <inkml:trace contextRef="#ctx0" brushRef="#br0" timeOffset="73690.83">30865 4431 131 0,'0'0'221'0,"-5"-11"-16"16,5 11-15-16,0 0-25 0,6-15-20 0,-6 15-9 15,15-6-12-15,-2 7-9 0,7-1-15 0,-2 2-9 16,9 1-9-16,-2-3-7 0,5 4-8 0,0-1-5 15,-2 1-14-15,3 0 3 0,-2 2-12 0,-1-3-22 16,-3-2-21-16,-5-1-31 0,-1 1-35 0,-4-2-41 16,3 0-197-16,-6-2-332 0,-3 0 147 0</inkml:trace>
        </inkml:traceGroup>
      </inkml:traceGroup>
    </inkml:traceGroup>
    <inkml:traceGroup>
      <inkml:annotationXML>
        <emma:emma xmlns:emma="http://www.w3.org/2003/04/emma" version="1.0">
          <emma:interpretation id="{CB7841ED-A1C0-4C19-9F8F-E46D8E271390}" emma:medium="tactile" emma:mode="ink">
            <msink:context xmlns:msink="http://schemas.microsoft.com/ink/2010/main" type="paragraph" rotatedBoundingBox="3787,7713 31174,6999 31207,8271 3821,89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669A7EE-5649-4D4B-BCAD-800061F07837}" emma:medium="tactile" emma:mode="ink">
              <msink:context xmlns:msink="http://schemas.microsoft.com/ink/2010/main" type="line" rotatedBoundingBox="3787,7713 31174,6999 31207,8271 3821,8985"/>
            </emma:interpretation>
          </emma:emma>
        </inkml:annotationXML>
        <inkml:traceGroup>
          <inkml:annotationXML>
            <emma:emma xmlns:emma="http://www.w3.org/2003/04/emma" version="1.0">
              <emma:interpretation id="{1E3B70A1-5744-4BFE-BB01-EFFE2F1DB1F4}" emma:medium="tactile" emma:mode="ink">
                <msink:context xmlns:msink="http://schemas.microsoft.com/ink/2010/main" type="inkWord" rotatedBoundingBox="3802,8253 5267,8215 5279,8651 3813,8689"/>
              </emma:interpretation>
            </emma:emma>
          </inkml:annotationXML>
          <inkml:trace contextRef="#ctx0" brushRef="#br0" timeOffset="76290.15">2800 6873 73 0,'-3'-10'166'16,"3"10"-17"-16,0 0-5 0,0 0-8 0,0 0-10 0,0 0-11 15,-5-9-3-15,5 9-6 0,0 0-9 0,0 0-3 16,0 0-4-16,0 0-4 0,0 0-6 0,0 0-5 16,0 0-1-16,0 0-7 0,0 0-10 0,0 0-1 15,0 0-4-15,0 0-6 0,-3-11-1 0,3 11-12 16,0 0 2-16,0 0-5 0,0 0-6 0,0 0-4 16,0 0 0-16,0 0-1 0,0 0-1 15,0 0-4-15,8 31 2 0,-8-31-2 0,3 16 5 0,1-6-1 16,1 1 2-16,-2 4-4 0,1-1 3 0,-2 1 1 15,2 1 3-15,-1 2-2 0,3-3-4 0,-1 1 2 0,-1 5-3 16,2-7-2-16,0 3-2 0,-2-6-1 16,2 3 0-16,-3-3-3 0,3 1 5 0,-1 0-1 15,2-2-1-15,-4-1-1 0,2-2-2 0,-1 1-4 0,-4-8 0 16,11 10 2-16,-5-5 0 0,-6-5 2 0,13 6-2 16,-13-6 1-16,14 0 1 0,-14 0-5 15,0 0 6-15,25-6-5 0,-18 1-5 0,1 0 6 16,1-3 1-16,0 1-2 0,-3-4-1 0,3 0-1 0,-2 1 0 15,-1-5 2-15,4 2-5 0,-2-4 2 0,-2 4-5 16,-3-1 4-16,6-2-1 0,-6 4 6 0,-2 3-2 16,4-2-3-16,-5 11 0 0,4-16 3 0,-2 7 3 15,-2 9 5-15,3-13-3 0,-3 13-2 0,4-9-1 16,-4 9-5-16,0 0-1 0,0 0 0 0,0 0 1 16,0 0-1-16,0 0-1 0,0 0 4 0,0 0-4 15,9 24 5-15,-9-24-4 0,5 21 1 0,-4-11 0 16,4 8 3-16,-2-2-2 0,1-1-2 0,3 1 2 15,-1-3 0-15,0 1 1 0,0 2-3 0,3-2 3 16,-1-3 1-16,2 0-2 0,4 2 5 0,-5-6-4 16,3 4 4-16,1-4 0 0,-1-4-1 0,1 4-2 15,1-6 3-15,-2-1-6 0,1 2 8 0,3-1-8 0,-4-2 6 16,2-2-2-16,2-3-1 0,-4 2 1 16,2-3-1-16,1-4-1 0,-5 4 3 0,2-4-4 15,0-2 4-15,-2 0-7 0,1-1 1 0,-2 0 2 0,1 0-3 16,-1 0 3-16,1-3 0 0,-1 2-4 0,-1-1 6 15,1 3-6-15,-8-2 0 0,7 4 1 0,-4 1 4 16,-1 2-3-16,-3 8 2 0,6-14 0 0,-6 14-2 16,6-10-2-16,-6 10 1 0,6-7-4 0,-6 7-1 15,0 0 3-15,0 0-5 0,0 0 6 0,0 0 2 16,0 0-1-16,0 0 0 0,11 24 1 0,-8-15 1 16,0 2 0-16,0 0 1 0,1 4 3 0,2-8-2 15,0 6 0-15,4 1 2 0,-2 0 3 0,7-2 2 16,-3 1-1-16,3-6-2 0,1 4-4 0,5 2 7 15,4-6-3-15,-1 0 2 0,1 0-2 0,2-3 0 16,2-1-1-16,0-3 1 0,-2 0-1 0,-1-2 0 16,2 4-1-16,-1-5 0 0,-2-1 1 0,1-3 2 0,-12 3-2 15,4-4-1-15,-1 2 1 0,-5-1 2 0,3-3-7 16,-3 2 2-16,-7-5 1 0,3 2 1 16,-2-2-3-16,-6 2 0 0,0 2-2 0,1-3-1 0,-1 12 3 15,-7-21-2-15,1 15 0 0,0-2 1 0,-1 0 0 16,-5 5-2-16,1-3 1 0,-5 1 2 0,2 3-4 15,-2 2 0-15,-2 2-3 0,3 3 5 0,-1 2 0 16,1-3 0-16,1 5 5 0,1 2-1 0,0 0 1 16,1 0 0-16,3 2 0 0,-3-2-2 0,6 2 3 0,3 1 2 15,0-3-1-15,1 3 4 0,2 1 0 0,5-2-2 16,-2 1 2-16,7-2 2 0,-1 1-1 16,5-2 1-16,3 0-5 0,1-2-3 0,3 4 4 15,3-4 0-15,3-2-2 0,-2-1-2 0,2-1-18 16,0-2-19-16,0 1-26 0,0-4-32 0,-2 2-29 15,0 1-39-15,1-7-34 0,-2 1-206 0,2 0-430 16,-6-3 190-16</inkml:trace>
        </inkml:traceGroup>
        <inkml:traceGroup>
          <inkml:annotationXML>
            <emma:emma xmlns:emma="http://www.w3.org/2003/04/emma" version="1.0">
              <emma:interpretation id="{8074B652-8FBD-4102-B674-3A28EE00AC3F}" emma:medium="tactile" emma:mode="ink">
                <msink:context xmlns:msink="http://schemas.microsoft.com/ink/2010/main" type="inkWord" rotatedBoundingBox="6094,8367 7881,8320 7890,8654 6102,8701"/>
              </emma:interpretation>
            </emma:emma>
          </inkml:annotationXML>
          <inkml:trace contextRef="#ctx0" brushRef="#br0" timeOffset="77597.03">5238 6970 7 0,'0'0'254'0,"-13"-11"-11"0,13 11-18 16,-14-6-13-16,14 6-15 0,-19 2-18 0,19-2-13 16,-18 8-15-16,8-1-12 0,-1 1-6 15,-2 3-15-15,1-1-15 0,3 1-9 0,-2 0-9 16,8 2-7-16,-7 0-8 0,7 2-6 0,0 1-3 15,0-2-11-15,2-2-2 0,2 4-7 0,2-4 1 16,0-2-9-16,0 0-2 0,3 3-1 0,4-2 0 0,1 0-3 16,2-2-10-16,2-3-7 0,2-1-8 0,-1 0-6 15,0-1-7-15,4-2-7 0,-1-2-3 0,1 0-3 16,5 0-4-16,-6-3-5 0,2-1-10 0,-4-2 5 16,8-3 1-16,-7 2-1 0,-3-1 6 0,3 0 4 15,-2 1 4-15,-2-1 2 0,-4 6 4 0,-1-3 7 16,-9 5 4-16,16-6 1 0,-10 3 3 0,-6 3-2 15,11-4-5-15,-11 4 3 0,12-3 1 0,-12 3-3 16,0 0 6-16,0 0-2 0,19 4 4 0,-19-4-1 16,13 6-3-16,-5-4 5 0,-8-2 1 0,16 9-3 15,-7-3 1-15,0-2 0 0,5 1-2 0,2 0 2 16,-4-1 4-16,6-2-2 0,-6 3-4 0,4-1 0 16,4-3 6-16,-7 3-2 0,6-3-2 0,-2-1 3 0,-1 1 2 15,-1-1-4-15,2 4 1 0,-1-8-2 0,-3 4 4 16,7-2-4-16,-11 0-1 0,1-1-1 0,1-1-2 15,-11 4 1-15,16-11 7 0,-10 8-4 0,0-4 1 16,-6 7-2-16,7-14-3 0,-7 14 3 0,6-13 2 16,-6 5-4-16,0 8 2 0,-7-17-4 0,7 17-1 15,-6-17 2-15,0 10 3 0,-1 0-4 0,-5-4 4 16,1 4 1-16,-1-3-4 0,-1 3 2 0,-1 3 1 16,1-4 0-16,-3 6-1 0,1-2 1 0,-5-2-2 0,1 6 2 15,-2-3-4-15,2 5 8 0,-1-2 3 16,-5 3 0-16,5 1 4 0,1-3 1 0,0 4-1 15,-1 3 3-15,4 0-1 0,-4-2-3 0,4 2 3 0,4 2-4 16,-1-1 1-16,5 2 0 0,2-3-3 0,-6 4 1 16,8-1 2-16,1 0-4 0,3-2 1 15,0-9 1-15,0 18-1 0,3-7-1 0,4 0 0 0,-1-2 1 16,5 0 0-16,1-1 0 0,1-1-5 0,1-4 0 16,0 2-6-16,6 0-5 0,-4-4 0 0,4-1-8 15,-1 2 1-15,0-2-2 0,-2-3 1 0,5 1 2 16,-4-2-5-16,7-3 6 0,-8 2 2 0,5-5 2 15,-5 2 3-15,-2 0-4 0,2-1 6 0,-2-5 3 16,-1 4-1-16,-4-1-3 0,-1-2 7 0,3 2-2 16,-4-1 5-16,-1 0 7 0,2 1 9 0,-3 3 1 15,-3 2 7-15,-3 6-3 0,10-13 3 0,-7 6-7 16,-3 7 1-16,0 0-2 0,6-15-3 0,-6 15-1 16,0 0-5-16,3-3 1 0,-3 3-4 0,0 0 1 15,0 0-2-15,0 0-2 0,0 0 3 0,14 18-2 16,-14-18 0-16,4 14-1 0,2-3 6 0,-3-3-4 0,-3 3 4 15,6-3-1-15,-3 2 0 0,2-3-2 0,-2 3 3 16,2-2-4-16,1 0 2 0,-1 1 0 0,1-3 0 16,-6-6-2-16,10 9 5 0,-1-4-7 0,-9-5 2 15,11 6 1-15,-2-1 3 0,-9-5-4 0,16 0 1 16,-16 0 0-16,19 0 0 0,-19 0-5 0,20-5-10 16,-4 3 5-16,-2-5-1 0,2 0-7 0,0 1-1 15,-1-2-1-15,-1 1 0 0,2-4-5 0,-4 2 5 16,2-2 2-16,-1 1 0 0,-1-1 3 0,-5 4-1 15,2 0-2-15,-1 4 11 0,-8 3 2 0,12-10 2 16,-8 5-2-16,-4 5 1 0,9-6-2 0,-9 6 0 16,0 0 0-16,0 0 0 0,0 0 8 0,0 0 5 15,0 0 0-15,0 0 1 0,11 17-3 0,-11-17 7 0,0 11-1 16,0-11 0-16,-3 17-7 0,3-17 4 0,0 14-5 16,0-3 0-16,0-11 1 0,0 15 3 15,0-15-5-15,3 12-1 0,-3-12 1 0,0 13 1 0,0-13 0 16,6 6-1-16,-6-6-2 0,0 0 5 0,3 11-8 15,-3-11 6-15,0 0-4 0,13 0 1 0,-13 0-9 16,0 0-6-16,16-6-4 0,-16 6-2 0,20-11-7 16,-11 2-3-16,4-2 2 0,1 0-3 0,-3 1-2 15,3-5 6-15,-1 6 2 0,4-6 1 0,-2 2 0 16,-2 2 2-16,0-2-1 0,1 2 15 0,-2 4 2 16,-2 0 5-16,2 0 7 0,-4 3 0 0,1 2 1 15,-9 2 5-15,16-4-1 0,-16 4 10 0,19-1 1 16,-19 1 1-16,20 7 2 0,-13-3 5 0,5 3-3 0,-1 1 1 15,2 2 1-15,-1 1-1 0,1-1-1 0,7 5 0 16,-7-3-3-16,2 2-4 0,5 1-2 16,-4 1 0-16,3 0-4 0,-2-4-21 0,-4 2-34 0,4-3-36 15,-6 0-47-15,0 2-48 0,-4-4-72 0,-1-1-165 16,0 3-438-16,0-6 193 0</inkml:trace>
        </inkml:traceGroup>
        <inkml:traceGroup>
          <inkml:annotationXML>
            <emma:emma xmlns:emma="http://www.w3.org/2003/04/emma" version="1.0">
              <emma:interpretation id="{3D59E65F-7D8E-44E8-B34F-34F367D1013C}" emma:medium="tactile" emma:mode="ink">
                <msink:context xmlns:msink="http://schemas.microsoft.com/ink/2010/main" type="inkWord" rotatedBoundingBox="8816,7661 12021,7577 12043,8438 8838,8522"/>
              </emma:interpretation>
            </emma:emma>
          </inkml:annotationXML>
          <inkml:trace contextRef="#ctx0" brushRef="#br0" timeOffset="78349.78">7987 6618 4 0,'-17'-4'251'0,"17"4"-16"0,-19-1-19 15,9 1-17-15,10 0-15 0,-23 1-12 0,13 1-15 16,1 1-16-16,-3-2-9 0,1 3-16 0,1 2-12 16,1-1-10-16,-1 1-8 0,1 1-12 0,4 0-4 0,-1-1-8 15,6-6-6-15,-9 14-9 0,6-8 2 0,3-6-8 16,0 16-1-16,0-16-5 0,3 15-6 16,0-5-3-16,0-2 0 0,5-1-8 0,-5 2 7 0,6-1-5 15,-3-1-1-15,4 2-4 0,4-2 1 0,-1 1-2 16,-1-1-5-16,1 4 1 0,2-3-1 0,-4 0-5 15,2 2 5-15,0-2-5 0,-4 2-1 0,5 1 2 16,1-4 4-16,-5 0-7 0,4 3 2 0,-2-3 1 16,1 0-1-16,-4 0 0 0,-5 3-2 0,2-3-3 15,2-1-1-15,-2-1 5 0,-6-5 1 0,3 14-1 16,-3-14 2-16,0 12 4 0,0-12 5 0,0 0-1 16,-6 15 2-16,0-10-2 0,-5 4-1 0,-2-5 2 15,3 3 0-15,-5-4-8 0,-5 1 7 0,4 2-7 16,-1-1 4-16,1-1-7 0,0-2-5 0,1 1-9 15,1 1-10-15,4-3-18 0,10-1-13 0,-17 4-15 16,17-4-22-16,-13 1-15 0,13-1-21 0,0 0-24 0,0 0-46 16,0 0-165-16,0 0-389 0,0 0 172 0</inkml:trace>
          <inkml:trace contextRef="#ctx0" brushRef="#br0" timeOffset="79244.01">8316 7019 90 0,'11'-4'215'0,"1"2"-9"16,-2-3-9-16,7 1-14 0,-4 2-12 0,6-3-17 16,-1 1-14-16,-1-2-13 0,1-1-9 0,3 4-11 0,2-5-12 15,-3 5-9-15,2-5-4 0,-2 3-9 16,-1-2-11-16,3-1-4 0,-4 1-5 0,-3 0-7 16,5-1-2-16,-7-1-7 0,0 0-2 0,-1 2-7 15,-4 0-1-15,-2-3-6 0,0 3-2 0,-6 7-1 0,1-17-3 16,-1 17-2-16,-7-16-7 0,7 16 0 15,-20-8 2-15,8 1-2 0,-3 6-2 0,-5 1-1 0,-4 0-2 16,4 0 4-16,-6 1-3 0,6 6-1 0,-4-3-1 16,6 2 2-16,0 0-2 0,2 2 1 0,3 0-1 15,-1 1 0-15,2-3 0 0,-1 5 0 0,7 0 0 16,-2 1 1-16,2 1-4 0,5-4 5 0,1 2-2 16,0 2 1-16,0-13 1 0,1 19 3 0,11-5-1 15,-1-5 1-15,1-1-4 0,6 2 5 0,1-4-4 16,6 1 4-16,2-1-5 0,2-3 2 0,-1 1 3 15,12-1 0-15,2-3-3 0,-3-3 4 0,2-4-1 16,1 1 3-16,-3-2-2 0,0-2 2 0,0-1-4 0,-4-6 4 16,0 1-2-16,3-2 1 0,-6-1 3 0,2-1-5 15,-3-5-1-15,-2-3 0 0,4 0-2 16,-8-6-5-16,2 3-3 0,-5 0-4 0,0-2-5 0,1-3 0 16,-10 10-6-16,4-9-1 0,-7 10 2 0,-1-12-1 15,-3 11 4-15,-2 1-1 0,-2-4 3 0,-2 3 2 16,-3-2 2-16,-3 4 3 0,2-2-5 0,-5 2 8 15,0 9-2-15,0-1 7 0,-5-5 4 0,4 9 1 16,-7 0-1-16,7 1-2 0,-3 2 1 0,-2 0 1 16,-2 6-4-16,2-3 7 0,-1 5-5 0,1 1 1 15,-3 1 3-15,0 2-1 0,-1 3 1 0,4 4 4 16,-4 1-4-16,2 4 1 0,1 6-1 0,-1-1 4 16,1 4-3-16,3-2 3 0,-2 3-3 0,3 9 5 15,4-7-1-15,1 8 0 0,1-8-2 0,3 8 3 16,0-1-3-16,1-4 1 0,2-1 2 0,2 9-1 15,4-1-2-15,0-1 3 0,0-8-5 0,1 0 4 0,2-3-3 16,2 0-1-16,-1-2 3 0,5-2-2 0,-2 1-1 16,1-3 0-16,2-1 1 0,4-4-2 0,-7 0-3 15,6 0 4-15,-1-7-1 0,-1 0 4 0,8 1-3 16,-7-2 1-16,1-2 0 0,8-3-2 0,-3 1 0 16,3-2 2-16,3-2-3 0,-5-2 2 0,3-1-1 15,-1-2 3-15,5 2-9 0,-6-3 4 0,1-2-2 16,0-1 0-16,-6-3 0 0,4 0-3 0,-2 0-1 15,-1 0-1-15,-4-3 0 0,-6 4 0 0,-2 1-1 16,-1-1 4-16,-1-3-6 0,-5 3 3 0,1 2 1 0,-4 1 0 16,0 10 3-16,0-17 1 0,0 17-3 15,-7-15 2-15,1 9-2 0,-5 0 5 0,2 1-2 16,9 5 0-16,-22-3 0 0,7 3 4 0,-1 3-5 16,1 1 0-16,-2 2 4 0,5 1-1 0,-1 1 0 15,-3 0-2-15,2 5 3 0,7-2 3 0,-5 3-1 16,4-2 4-16,-1 4 0 0,3 4-2 0,2-6-1 0,2 1 2 15,1 0-1-15,4 0 0 0,3-1-2 0,1 1 3 16,4-2-2-16,1 1 2 0,-2-4-3 0,4 5 1 16,2-9-2-16,-1 4-2 0,10-2-10 0,-5-4-8 15,4 2-15-15,1-1-14 0,0-2-23 0,2 0-13 16,0-7-10-16,-2 2-34 0,4-2 2 0,0-3-15 16,0 0-21-16,-2-3-22 0,1-4-179 0,6-3-386 15,-5 1 171-15</inkml:trace>
          <inkml:trace contextRef="#ctx0" brushRef="#br0" timeOffset="79758.89">10202 6724 98 0,'0'0'189'0,"0"-13"-1"0,0 13-7 0,-8-14-4 15,8 14-3-15,-7-6-10 0,7 6-8 0,-17-8-12 0,17 8-11 16,-19 0-9-16,19 0-8 0,-21 3-5 0,12 3-11 16,-3-1-4-16,0 2-6 0,-3 1-5 0,3 3-4 15,0 0-5-15,2 4-8 0,-2-1-1 0,0 0-4 16,5 1-8-16,-1-1-3 0,1-1-5 0,1 2-8 15,1 1 4-15,4-1-6 0,2-2-2 0,1 0-3 16,1 3-6-16,3-8 3 0,1 3-4 0,1 0-3 16,5-3 0-16,0-2-4 0,2 5 4 0,3-7-3 15,8-1-1-15,-7 0-5 0,2-3 1 0,4 0-4 0,2-1-6 16,1-2-11-16,-2-7-7 0,1 0-10 16,1-4-9-16,6-5-6 0,-8 2-8 0,5-8-14 15,2-1-6-15,-5-5-8 0,-1 0 2 0,-2-2-8 0,-2-2-1 16,1 1-5-16,-2-1 3 0,-6-2 10 0,-1 1 1 15,-1-1 10-15,-4 0 2 0,-5 10 5 16,1-1 10-16,-2-1 19 0,2 2 22 0,-6 1 17 0,3 3 9 16,-3 5 9-16,0 2 8 0,-2 4-1 0,2 12 9 15,-1-20-5-15,1 20-5 0,0-15-5 0,0 15-4 16,-5-7-1-16,5 7-3 0,0 0-2 16,0 0-6-16,-22 13 2 0,16-2 3 0,-4 4-3 0,4 0 6 15,-2 1 2-15,5 9 5 0,-4 0 0 0,1 2 3 16,3 0 2-16,-2 2-5 0,2 6 4 0,2-7 2 15,5 9-5-15,-1-9 0 0,-3-1-3 0,5 0-2 16,1 1-3-16,-3-3 1 0,1 2-5 0,2-3-3 16,-1 0 1-16,-1-2 2 0,7 0-7 0,-4-6 1 0,-1 0-2 15,-4 0-2-15,4-2-20 0,-3-1-12 0,-1-2-14 16,3-1-10-16,-2-2-13 0,-3-8-7 16,7 13-15-16,-7-13-14 0,2 10-10 0,-2-10-16 0,0 0-32 15,0 0-38-15,0 0-158 0,0 0-380 0,0 0 169 16</inkml:trace>
          <inkml:trace contextRef="#ctx0" brushRef="#br0" timeOffset="79884.64">10598 6770 139 0,'0'0'166'0,"5"-11"-5"15,-5 11-14-15,15-6-6 0,-8 2-11 0,8 1-10 16,-2-1-7-16,5 1-18 0,3 1-4 0,5 0-8 16,0 4-13-16,3-1-8 0,2-1-26 0,9 0-30 15,-11 4-42-15,12-4-57 0,-2-4-146 0,0 4-258 16,-8 0 114-16</inkml:trace>
        </inkml:traceGroup>
        <inkml:traceGroup>
          <inkml:annotationXML>
            <emma:emma xmlns:emma="http://www.w3.org/2003/04/emma" version="1.0">
              <emma:interpretation id="{B6DE22F3-0C4B-492E-8B15-EB21F53CC228}" emma:medium="tactile" emma:mode="ink">
                <msink:context xmlns:msink="http://schemas.microsoft.com/ink/2010/main" type="inkWord" rotatedBoundingBox="13385,7488 16817,7399 16849,8646 13417,8735"/>
              </emma:interpretation>
            </emma:emma>
          </inkml:annotationXML>
          <inkml:trace contextRef="#ctx0" brushRef="#br0" timeOffset="80675.46">12794 6328 121 0,'0'0'198'0,"3"-8"-10"0,-3 8-8 0,0 0-15 16,0-18-9-16,0 18-2 0,0 0-10 0,-2-11-6 15,2 11-10-15,-4-14-4 0,4 14-13 0,-8-10-9 16,8 10-7-16,-13-6-10 0,5 3-4 0,8 3 2 16,-24-4-5-16,8 7-9 0,-2-2 3 0,2 2-6 15,-4 2-2-15,-5 2-5 0,1 2-3 0,0 4 1 16,0-1-4-16,2 3 0 0,-2 1-5 0,5-1-6 0,-1 0 2 15,2 2-4-15,1 2-1 0,2 3-4 16,4-7-4-16,-2 3-3 0,4 3 0 0,-2-5-8 0,5 2 3 16,5-1-1-16,1-1-4 0,0 2 3 0,1 1-5 15,10 3 5-15,-2-2-6 0,3-1 4 0,3 2 2 16,4-6-4-16,2 1 3 0,3-1-2 0,1-3-1 16,-1-2-3-16,3-2 0 0,-3-1-3 0,-5-2 3 15,0-2-3-15,2 1 0 0,-1-2-13 0,-1-1-13 16,-2-1-26-16,-1 0-19 0,-1-1-28 0,-3-1-24 15,-12 2-24-15,19-4-26 0,-10 0-35 0,2 0-40 16,-11 4-181-16,13-10-454 0,-10 6 201 0</inkml:trace>
          <inkml:trace contextRef="#ctx0" brushRef="#br0" timeOffset="81240">13134 6710 56 0,'6'-7'214'0,"0"1"-17"0,-6 6-11 0,13-21-14 15,-7 13-15-15,3-5-12 0,-2 7-14 0,4-6-13 16,-2 1-12-16,4 1-8 0,-1 3-11 0,1-2-9 16,-1 1-7-16,-4 0-10 0,-1 0-3 0,2 3-3 15,-9 5-5-15,14-7-4 0,-5 4-5 0,-9 3-5 16,9-5-3-16,-9 5-2 0,0 0-5 0,15 0 4 15,-15 0-2-15,0 0 1 0,11 9 1 16,-6-3 3-16,-5-6 5 0,7 16 1 0,-5-8-2 0,-1 3 0 16,-1-11-1-16,5 21-2 0,-7-6-3 0,2 0 2 0,0 0-1 15,-4-1 1-15,1 4 1 0,-2 0-6 16,-1-2 0-16,-1 2-2 0,-6 0 0 0,1-1-4 16,0-5 3-16,-5 7-7 0,-1-1-1 0,-2 0 1 0,-4-4-1 15,0-1-2-15,0 1 0 0,2 0-2 0,2-7-1 16,-1 2-8-16,2-1 5 0,-5 0-1 15,5-2 1-15,2 0-1 0,1-1 0 0,1-3 1 0,6 0 1 16,-3 0-4-16,12-2 0 0,-19 1 0 0,19-1 0 16,-12 0-1-16,12 0 0 0,0 0-6 0,0 0-4 15,0 0-3-15,0 0-1 0,0 0-2 0,0 0 3 16,0 0-5-16,24-21 6 0,-9 18-4 0,-1 2 3 16,4-2 3-16,0 3-2 0,6 0-2 0,-2 0 5 15,-2-1-1-15,8 1 0 0,-2 0 0 0,0 0 5 0,1 1-2 16,0 2 7-16,1-1 2 0,-1 3 1 15,0-1 0-15,0-2 5 0,-2 3-2 0,-5-5 0 16,-1 0-3-16,-1 2-1 0,0 0-3 0,-5 0 2 0,-1-1 2 16,-12-1-3-16,18 0-1 0,-9 2-2 15,-9-2-10-15,12 1-9 0,-12-1-16 0,0 0-27 16,0 0-22-16,13-3-26 0,-13 3-27 0,0 0-24 0,0 0-36 16,8-11-198-16,-4 4-424 0,4 0 187 0</inkml:trace>
          <inkml:trace contextRef="#ctx0" brushRef="#br0" timeOffset="81645.94">14113 6344 43 0,'0'0'214'0,"0"0"-18"0,0 0 3 16,0 0-7-16,0 0-8 0,0 0-10 0,0 0-5 15,30 9-13-15,-12-8-5 0,-4 3-11 16,5-4-4-16,-3 1-10 0,11 4-7 0,0-5-7 0,3 1-6 15,-5 2-7-15,4-2 0 0,-1 0-12 0,-1 2-11 16,0-3-4-16,-2 4-5 0,-4-2-7 0,-3-4-2 16,1 4-11-16,-2-2-3 0,-1 1-6 0,-4 2-3 15,3-2-6-15,-15-1 0 0,19 1-3 0,-11 0-2 16,-8-1-9-16,13 4-9 0,-13-4-13 0,9 3-12 0,-9-3-12 16,9 7-8-16,-9-7-14 0,0 0-15 0,0 0-21 15,-3 15-29-15,3-15-25 0,-13 7-55 16,13-7-31-16,-17 10-160 0,5-8-422 0,2-1 186 0</inkml:trace>
          <inkml:trace contextRef="#ctx0" brushRef="#br0" timeOffset="81878.59">14054 6637 219 0,'18'8'207'0,"-8"-5"-15"0,7-1-5 15,-1-1-10-15,3 3-11 0,-2-4-8 0,8 3-8 16,0-3-9-16,4 3-12 0,2-6-8 0,2 3-11 16,-6 0-9-16,-2-1-13 0,3-1-5 0,-2 2-9 15,-1 0-7-15,-7 0-8 0,0 0-4 0,-3 0-10 0,-3 0-16 16,0-4-20-16,-12 4-18 0,19 0-16 0,-19 0-25 16,14 0-23-16,-14 0-28 0,10-2-31 15,-10 2-52-15,9-5-149 0,-9 5-359 0,9-9 159 0</inkml:trace>
          <inkml:trace contextRef="#ctx0" brushRef="#br0" timeOffset="82598.24">14946 6635 34 0,'0'0'162'0,"0"0"-18"15,0 0 0-15,0 0-12 0,0 0-14 0,0 0-1 16,0 0-7-16,37 10-7 0,-21-7-5 0,5-2-5 16,6 1-5-16,3 2-6 0,-2-4-9 0,12 0-2 15,-1 0-7-15,2 0-1 0,-10 0 0 0,8 0-6 16,1 3-1-16,2-4-3 0,-11 1 1 0,-3 0-9 15,13 0-7-15,-12-2-6 0,1 2 1 0,0-4-2 16,0 3-2-16,-11 2-2 0,8-3-4 0,-9 1-2 0,1 2-13 16,1-2-12-16,-5 2-15 0,-3-2-21 0,1 2-18 15,-13-1-21-15,16 0-25 0,-16 0-16 16,11 1-44-16,-11-1-116 0,0 0-303 0,0 0 134 0</inkml:trace>
          <inkml:trace contextRef="#ctx0" brushRef="#br0" timeOffset="83251.29">15226 6934 40 0,'12'-3'159'0,"1"-1"-11"16,5 1-14-16,-3-1-5 0,3 0-11 0,-2 2-10 16,4-2-5-16,-1 1-5 0,-4-1 5 0,3 3-6 0,0-2-3 15,-3 0-2-15,4 3-5 0,-10-1-1 0,-9 1-4 16,23 0-10-16,-14 1-1 0,-9-1-9 0,13 2-2 16,-13-2 1-16,10 5 0 0,-10-5-2 0,5 10 2 15,-5-10-8-15,3 11 3 0,-3-11-5 0,-11 16-3 16,5-8-3-16,-2 6 0 0,-6-4 0 0,1 4-6 15,-5 2-3-15,-2-3-4 0,1 4-4 0,-2 1 0 16,-1-4-5-16,1-1 1 0,-3 1-5 0,5 1-4 16,-2-5 1-16,3 0 1 0,1 0-7 0,1-3 5 0,1 4-5 15,0-5-2-15,-1 1 1 0,2 0 1 16,1-3-1-16,4 0 1 0,2-1-5 0,7-3 2 16,-15 4 0-16,15-4 3 0,-12 5-4 0,12-5-2 0,-12 0 5 15,12 0-2-15,0 0-10 0,0 0-10 16,0 0-5-16,0 0-5 0,0 0-6 0,0 0-5 0,0 0-10 15,19-34-5-15,-11 28-1 0,4-3 0 0,1 2 1 16,2 1 6-16,-2-1 1 0,4 1 5 0,-8 3 4 16,4-1 5-16,-1 0 0 0,-2 3 2 0,5-1 3 15,-15 2 7-15,21 1 0 0,-10 0 7 0,-11-1-1 16,18 5-4-16,-11-3 17 0,0 3-3 0,2 1 6 16,-1-1 5-16,-1 1 4 0,5 1 5 0,-4-1 5 15,2 3 0-15,-1 0 9 0,2-2 1 0,2 1-2 16,-1-3 6-16,0 4 3 0,1 1-3 0,2-5 0 15,-1 0 1-15,2 3-2 0,0-3 3 0,4 0-1 16,-1-2-1-16,2-2-5 0,4 2-4 0,-5-3-4 0,1-3 3 16,-3 3-2-16,1-1-8 0,-1 0 3 0,0-1-5 15,0 0-9-15,-2-1-11 0,-3-1-14 0,4 3-17 16,-7-2-18-16,2 2-22 0,0-1-17 0,-3-2-14 16,-9 4-22-16,17-3-20 0,-17 3-28 0,10-2-193 15,-10 2-398-15,0 0 176 0</inkml:trace>
          <inkml:trace contextRef="#ctx0" brushRef="#br0" timeOffset="82277.85">15317 6017 184 0,'0'0'229'0,"0"0"-9"0,0-16-15 0,0 16-13 0,0 0-17 16,0 0-19-16,0 0-14 0,0 0-19 0,0 0-12 15,0 0-10-15,0 0-5 0,0 0-9 0,0 0 1 16,0 0-2-16,0 0-7 0,-9 41-2 0,6-28-4 16,6 4-3-16,-3-4-5 0,0 2-1 0,2 0-7 15,4 2-4-15,-4 8-7 0,4-2-2 0,2 0-2 16,1-2-6-16,-5 2-1 0,7-3-3 0,-4 5-5 16,1-10-1-16,2 8-4 0,-2-5-8 0,-2-2-19 15,1 0-22-15,0 0-25 0,-2-2-27 0,2 1-17 16,-4-2-32-16,3-1-35 0,-1-4-33 0,-5-8-190 0,0 16-417 15,1-9 185-15</inkml:trace>
        </inkml:traceGroup>
        <inkml:traceGroup>
          <inkml:annotationXML>
            <emma:emma xmlns:emma="http://www.w3.org/2003/04/emma" version="1.0">
              <emma:interpretation id="{8DB452C6-B9B5-42C6-BC72-87AD63D331BF}" emma:medium="tactile" emma:mode="ink">
                <msink:context xmlns:msink="http://schemas.microsoft.com/ink/2010/main" type="inkWord" rotatedBoundingBox="17986,7668 20229,7610 20243,8153 18000,8211"/>
              </emma:interpretation>
            </emma:emma>
          </inkml:annotationXML>
          <inkml:trace contextRef="#ctx0" brushRef="#br0" timeOffset="85796.05">17059 6607 45 0,'-6'11'174'0,"6"-11"-13"0,0 12-11 15,0-12-11-15,6 14-13 0,-2-8-10 0,5 1-13 16,-1 2-2-16,-1-6-14 0,8 3-3 0,-1-1-13 15,4 1-6-15,-2-2-4 0,9-2-2 0,-4-2-10 16,-1 1-3-16,5-2-8 0,-6 0 1 0,1 0-2 0,-2-3-3 16,-1 1-6-16,0 1-2 0,-2-3-4 15,-2 1 3-15,-2-2-8 0,2-3 2 0,-5 1-3 0,0 0 0 16,0-3-2-16,2-1-5 0,-7 3 2 0,2 0-5 16,-1-2 1-16,-2-1 1 0,-2 12-1 0,0-17-5 15,0 4 1-15,0 13 2 0,-8-14-1 0,4 3 1 16,-4 4 4-16,8 7 2 0,-13-14-5 0,0 7-1 15,-1 1 6-15,-1 1-2 0,-1-2 0 0,-1 1 7 16,1 3 7-16,-3 1-1 0,4 0 1 0,-5 2 3 0,4 0 1 16,-3 0 4-16,1 2-3 0,-2 0 3 15,-1 1-3-15,6 1-2 0,-2 2 2 0,-1 1-3 16,3 0-2-16,0-1 0 0,-2 2-2 0,7 2-3 0,-2 1-3 16,0-4 3-16,5 0-2 0,-1 4 0 15,-4-1 1-15,6-2-4 0,3 2-2 0,-3-3-2 16,5 3 2-16,-2 0-3 0,3-10-1 0,0 17 4 0,4-8-8 15,-4-9 5-15,9 14 1 0,-1-8 0 0,2 0 2 16,4 1-10-16,4-2 6 0,-2 2-5 0,2-6-3 16,1 4-4-16,8-1-5 0,-3-3-4 0,0-2-5 15,-3-3 4-15,4 4-2 0,0-6-1 0,-1 1-2 16,-4-1 1-16,2 3 4 0,-6-5 1 0,4 0 1 16,-5-1 1-16,9-5 2 0,-10 5 2 0,4-2 4 15,-4 0-2-15,1 0 1 0,-2-2-4 0,-1 3 7 16,-3 1 7-16,3-4 7 0,-5 3 1 0,-1 0 6 15,0 4 5-15,0-3 5 0,-6 9-1 0,9-11 3 16,-9 11-1-16,5-6-5 0,-5 6-2 0,0 0-5 0,6-7-5 16,-6 7 3-16,0 0-7 0,0 0-1 15,0 0 1-15,0 0 3 0,0 0-1 0,1 24 0 0,-1-24-2 16,-3 17 1-16,3-6-2 0,2 1 1 0,-2 3-3 16,0-6 3-16,0-9 0 0,1 20 0 15,1-9-1-15,2 0 3 0,-2-3-4 0,4 0 0 0,-2 2 0 16,2-3-1-16,-2-1 0 0,-4-6 0 0,17 11-2 15,-8-6 4-15,1-2-3 0,-1-3 1 0,3 3-2 16,5-3 5-16,-17 0-5 0,28-4 1 0,-15 2-3 16,2-3 4-16,0 1-6 0,-1-3 3 0,2 2-2 15,-1 1-1-15,-2-6 4 0,1-1-3 0,-1 4-1 16,-1-3 1-16,-1 2-5 0,0-2 7 0,-3 2-1 16,2 2 0-16,-2-1 5 0,-8 7 8 0,9-8 1 15,-3 2 4-15,-6 6 0 0,12-5-2 0,-12 5-5 16,0 0-1-16,7-7-2 0,-7 7-2 0,0 0-2 15,0 0 0-15,0 0 0 0,0 0-3 0,15 9 3 16,-15-9-3-16,5 13 2 0,-1-8 2 0,-4-5-6 16,3 12 5-16,1-4-3 0,-4-8-6 0,6 14 3 0,0-10 5 15,-6-4-1-15,5 15 5 0,-1-9-3 0,-4-6-1 16,9 7-3-16,-9-7 3 0,9 7-1 0,-1-3-1 16,-8-4 2-16,12 6 1 0,-12-6-3 0,13 1 2 15,-13-1-1-15,13 0 1 0,-13 0-3 0,15-5-5 16,-3-1 2-16,-4 2-2 0,1-4-3 0,4 1 1 15,-2-3-2-15,3 1 2 0,-2-2 0 0,0 2-2 16,-1-4 4-16,1 3 0 0,0-1-5 0,-3 3 3 16,1-1 3-16,-4-1 0 0,1 5 0 0,-1-1 1 15,-6 6 2-15,11-9-2 0,-11 9-4 0,6-8 0 16,-6 8-1-16,0 0 4 0,0 0 0 0,0 0 0 16,0 0 0-16,19 10-2 0,-19-10 2 0,8 14 3 0,-7-7-2 15,2 2 0-15,0 0 1 0,2 1 1 0,-1 4-1 16,-1-2 5-16,5 1-2 0,-3 1 1 15,3 1-2-15,-2-3 1 0,4 0-1 0,1-3 1 0,-1 2 1 16,2-1-3-16,-3-3 1 0,0 0-1 0,4 0-4 16,2-1-6-16,0-5-5 0,0 2-7 0,0-2-14 15,2 1 2-15,-1-4-8 0,2 1 0 0,1-5-2 16,1 1-5-16,5-4-4 0,-3-2-3 0,2-4 2 16,0 0 0-16,1-3 1 0,7-7 0 0,-10 6 7 15,8-7 3-15,-2 2 2 0,-7 2 4 0,0 3 2 16,3-11 6-16,-5 9 5 0,5-9 3 0,-7 7 8 15,2 2 7-15,-4-2 5 0,0 2 11 0,1 3 13 16,-2-4 9-16,-5 8 9 0,-2 2 6 0,-1 4-1 0,1-2-1 16,-2 3-2-16,1 1-6 0,-6 6-4 15,9-11-8-15,-9 11-2 0,4-7 1 0,-4 7-7 16,0 0-2-16,0 0-6 0,0 0 6 0,14 19-4 0,-13-9 2 16,4 2-2-16,-4 2-2 0,1 3-5 0,1 1 6 15,0 0 2-15,1 6 2 0,-2-7-8 0,4 1 1 16,0 5 3-16,-4-7-4 0,4 7 0 0,-1-5 1 15,2-1 0-15,-1 1 1 0,0-4-2 0,0 0-1 16,2 1 1-16,-2 0 1 0,-2-3-3 0,2-4 2 16,-1 2-2-16,-5-10 2 0,7 12-4 0,-5-7 4 15,-2-5-2-15,6 8-1 0,-6-8 1 0,0 0 5 16,10 3-6-16,-10-3 1 0,0 0-1 0,0 0 2 16,0 0-5-16,0 0 0 0,1-27-2 0,-5 13-3 0,4 14 1 15,-15-19 3-15,3 9-1 0,-3 0 1 16,-3 2-2-16,-4-2 1 0,-2-1-1 0,-4 4 1 15,-4 0-3-15,3 1 2 0,-3 2-4 0,-1 4 6 0,7-1-1 16,0 6 1-16,2-3-2 0,5 3 1 0,3 2 0 16,-1 1 1-16,7 1-1 0,-4 0 2 0,5 2-1 15,-1 0 1-15,8 3 2 0,0 1-4 0,4 0 1 16,4 0 5-16,2-1-3 0,10 1 2 0,3 3-1 16,0-3 3-16,7-3-3 0,-3 0 1 0,2-1-2 15,3-3 1-15,0 3-3 0,0-4-10 0,10 3-9 16,-12-6-28-16,-1-1-18 0,6 1-27 0,-5-1-32 15,-1 0-23-15,3-9-57 0,-5 2-194 0,5-1-430 16,-5-2 191-16</inkml:trace>
        </inkml:traceGroup>
        <inkml:traceGroup>
          <inkml:annotationXML>
            <emma:emma xmlns:emma="http://www.w3.org/2003/04/emma" version="1.0">
              <emma:interpretation id="{4C009ED9-4653-48AE-A7D2-F27BA0DB5B10}" emma:medium="tactile" emma:mode="ink">
                <msink:context xmlns:msink="http://schemas.microsoft.com/ink/2010/main" type="inkWord" rotatedBoundingBox="21545,7531 23234,7487 23254,8244 21565,8288"/>
              </emma:interpretation>
            </emma:emma>
          </inkml:annotationXML>
          <inkml:trace contextRef="#ctx0" brushRef="#br0" timeOffset="87103.49">20546 6230 23 0,'0'0'94'0,"0"0"-1"0,0 0 1 16,0 0-10-16,0 0 8 0,-11-15 1 0,11 15 1 15,0 0 12-15,0 0 4 0,0 0 2 0,0 0-7 16,2-17 6-16,-2 17-3 0,0 0 3 0,0 0-1 16,6-10-6-16,-6 10-7 0,0 0-7 0,0 0-11 15,0 0-10-15,0 0-5 0,0 0-4 0,0 0-4 0,0 0-2 16,0 0 2-16,9 34 2 0,-5-23 2 15,-1 3-3-15,0 3-2 0,0-3-1 0,2 10-4 0,-4-7-1 16,4 5 0-16,-2-5-5 0,3 0-5 0,0 4-2 16,-2 2-2-16,-1-7-3 0,1 2 0 0,-1-2-4 15,2-1-2-15,-1 1-3 0,-2-4 0 0,-1-2-5 16,1 1-1-16,1-2 1 0,-2 2-3 0,-1-11-2 16,2 12 0-16,-2-12-2 0,3 12 2 0,-3-12-2 15,0 0-4-15,1 12 1 0,-1-12 7 0,0 0-3 0,0 0-3 16,0 0 2-16,0 0 1 0,0 0-4 15,0 0 3-15,0 0-7 0,0 0-1 0,15-24-7 16,-10 13-2-16,1-5-5 0,0 0-1 0,1 1-7 0,1-3-9 16,0-2 1-16,3-4-4 0,2 4 0 0,-1-4 2 15,2 6 0-15,-5 3 0 0,3-9-5 0,-2 6 5 16,2-4 5-16,-2 9 3 0,-1-3-1 0,3 2 5 16,-3-1 0-16,2 3 1 0,1 0 2 0,-2-1 3 15,-3 2 1-15,4-2 1 0,1 5-1 0,-3-2 0 16,0 2 3-16,-3 1 1 0,0 0 1 0,-6 7 8 15,13-10 4-15,-8 6 2 0,-5 4 6 0,9-6 4 16,-9 6-2-16,10-8 5 0,-10 8-2 0,6-7 0 16,-6 7-2-16,0 0-2 0,0 0-3 0,0 0-2 0,13 0 0 15,-13 0-1-15,0 0 2 0,14 11 2 0,-13-4 6 16,5 3 5-16,-3-1 5 0,2 1 2 16,-1 6-1-16,-1-1 2 0,3 2 6 0,2 3-4 0,-4-2 2 15,-1 6 4-15,3-7-4 0,-2 1 2 0,2 2-4 16,-4-3 0-16,-1-2-9 0,4 4-1 0,-2-2 0 15,1 1-5-15,1 0 0 0,-2-3 2 0,-3 1-6 16,4 1-6-16,-4-2-7 0,2 1-19 0,-1-3-22 16,2 0-16-16,-3 1-22 0,0-3-19 0,2-2-17 15,-2-9-20-15,1 20-13 0,1-10-24 0,-2-10-1 16,3 12-19-16,-3-12-37 0,6 7-138 0,-6-7-394 16,9 4 175-16</inkml:trace>
          <inkml:trace contextRef="#ctx0" brushRef="#br0" timeOffset="87438.83">21299 6571 73 0,'12'5'188'0,"-12"-5"-13"0,7 8-11 15,-7-8-6-15,8 8-11 0,-8-8-11 0,6 14-7 16,-3-7-1-16,1 0-13 0,-4-7-7 0,8 17-7 0,-1-5-7 16,-1-4 0-16,0 1-5 0,0-2-6 0,3 1-7 15,1 3 0-15,-1-3-8 0,5-1-4 0,-2 3-9 16,1-4-3-16,1-1-3 0,-1-1-6 0,5 1-3 15,-2-4-2-15,1 0-2 0,-2-1-6 0,4 0-1 16,-4 0-4-16,3-2 0 0,-2-1-5 0,-2-3 2 16,2 1-3-16,-7-3-2 0,6-1-5 0,-3 0 0 15,-2-5-2-15,-1 3 1 0,-3-3-1 0,2 1-2 16,-7-5 3-16,4 7-2 0,-5-3-3 0,-5-1 1 16,1 3 0-16,-5 1-4 0,1 1-2 0,-2-2 0 15,-7 1 0-15,2 3-2 0,-2 4-1 0,-3-1-4 16,1-1-10-16,-2 3-7 0,5 3-13 0,-7 0-10 15,5 0-8-15,0 0-16 0,0 6-12 0,2-3-18 0,3 1-8 16,2-2-25-16,2 1-13 0,9-3-45 0,-16 8-120 16,16-8-336-16,-8 5 149 0</inkml:trace>
          <inkml:trace contextRef="#ctx0" brushRef="#br0" timeOffset="88103.46">21915 6562 97 0,'0'0'227'0,"6"-12"-15"0,-6 12-16 0,4-7-14 0,-4 7-17 15,6-7-16-15,-6 7-11 0,8-13-14 0,-2 8-6 16,-6 5-13-16,7-7-12 0,-7 7-7 0,11-10-5 16,-11 10-8-16,9-7-8 0,-3 0-6 0,-6 7-2 15,10-10-7-15,-10 10-7 0,10-3-4 0,-10 3-5 16,0 0-2-16,12-4-8 0,-12 4-3 0,0 0 3 15,14 0-8-15,-14 0-2 0,0 0 2 0,13 6-3 16,-13-6-1-16,8 8-4 0,-8-8-4 0,6 10 5 16,-3 1-1-16,-3-11-1 0,1 14-1 0,-1-14 2 15,0 23-1-15,-4-8 5 0,2 0-1 0,-4 0 1 0,2 1 1 16,-1-3 2-16,-1 2-4 0,-1-1-2 0,-4 2 2 16,-1-2 1-16,3 2-3 0,-2-1 2 0,-4 1 0 15,1-3-3-15,1 0 1 0,-5-2 0 0,4 0-1 16,-2-1 3-16,0-3-6 0,2 2 3 0,1-4-4 15,-2 2 3-15,-3-3-3 0,3 0 0 0,5 2 1 16,-1-5 0-16,11-1 1 0,-16 6-2 0,16-6-4 16,-9 1 7-16,9-1-8 0,0 0 2 0,0 0-7 15,0 0-7-15,0 0 1 0,0 0-2 0,0 0 0 16,0 0 3-16,39-14-4 0,-23 9 2 0,2 4 0 16,0-1 6-16,1 0-5 0,2 1 6 0,-2 1-3 15,5 0 0-15,-1-2 5 0,-5 2 2 0,4 2 8 16,2-2-1-16,-5 1 2 0,4 3 0 0,-6-2 6 15,3 2-2-15,-2-4-4 0,-3 2 4 0,3-2 0 16,-5 1-5-16,2 2 0 0,-5-2 2 0,-10-1-5 16,17 3 3-16,-10 0-9 0,-7-3-8 0,0 0-12 0,14 1-18 15,-14-1-14-15,0 0-20 0,12 3-13 0,-12-3-16 16,0 0-28-16,0 0-25 0,11 0-197 0,-11 0-383 16,0 0 170-16</inkml:trace>
        </inkml:traceGroup>
        <inkml:traceGroup>
          <inkml:annotationXML>
            <emma:emma xmlns:emma="http://www.w3.org/2003/04/emma" version="1.0">
              <emma:interpretation id="{5783EE2A-C40E-452C-8C65-20BF3AB6F0A3}" emma:medium="tactile" emma:mode="ink">
                <msink:context xmlns:msink="http://schemas.microsoft.com/ink/2010/main" type="inkWord" rotatedBoundingBox="23731,7193 27142,7104 27170,8174 23759,8263"/>
              </emma:interpretation>
            </emma:emma>
          </inkml:annotationXML>
          <inkml:trace contextRef="#ctx0" brushRef="#br0" timeOffset="88624.88">22760 6295 97 0,'0'0'208'16,"-8"-7"-11"-16,8 7-10 0,-11-8-12 0,11 8-13 15,0 0-12-15,0 0-11 0,-10-5-13 0,10 5-9 16,0 0-10-16,0 0-14 0,0 0-7 0,0 0-5 16,0 0-7-16,0 0-9 0,0 0-1 0,0 0-5 15,0 0-5-15,50 7-3 0,-30-1-5 0,7-3-5 0,-4-2 3 16,9 3-7-16,-2 2-3 0,2-4-5 16,0 0 0-16,-2 1 0 0,1 3-1 0,0-4-5 15,-1-2 2-15,0 2-9 0,-3 1 5 0,1-3-1 0,-3-2 1 16,1 1 0-16,-7 2-3 0,-2-1 2 15,-3-1 3-15,-2-1-2 0,0 0 4 0,-12 2 0 0,20-2 4 16,-20 2-4-16,13 0-3 0,-13 0-4 0,0 0-2 16,14 0-2-16,-14 0-5 0,0 0-10 0,0 0-9 15,0 0-14-15,0 0-12 0,0 0-16 0,0 0-6 16,0 0-15-16,0 0-10 0,0 0-17 0,0 0-12 16,-35 10-17-16,35-10-10 0,-18 3-36 0,9-1-164 15,-7 0-366-15,6-1 163 0</inkml:trace>
          <inkml:trace contextRef="#ctx0" brushRef="#br0" timeOffset="88922.03">22804 6494 133 0,'15'5'201'0,"4"-5"-6"15,-3 1-5-15,13 0-10 0,-2 3-12 0,2-4-6 16,4 2-7-16,-3-4-10 0,10 4-6 0,-11-2-7 16,2 1-8-16,-1 2-11 0,0-2-3 0,-3-1-8 15,2 0-8-15,-2 0-8 0,3 0-8 0,-2 0-4 16,-1 2-10-16,-1-2-6 0,-6-2-3 0,-2 2-6 16,-3-1-6-16,0-2-3 0,-3 3-3 0,-12 0-3 15,18-1-5-15,-18 1-7 0,15-2-13 0,-15 2-20 16,9-4-18-16,-9 4-18 0,0 0-23 0,0 0-22 15,12-1-25-15,-12 1-35 0,0 0-1 0,0 0-36 16,0 0-172-16,0 0-389 0,0 0 172 0</inkml:trace>
          <inkml:trace contextRef="#ctx0" brushRef="#br0" timeOffset="89881.02">23624 5960 50 0,'0'0'169'16,"0"0"-8"-16,0 0-1 0,0 0-8 0,0 0-3 16,0-14-8-16,0 14-2 0,0 0-9 0,0 0-7 15,0 0-7-15,0 0 0 0,0 0-12 0,-1-11-10 16,1 11-3-16,0 0-8 0,0 0-1 0,0 0-5 15,-3-12-8-15,3 12-4 0,0 0-8 0,0 0-2 16,0 0 0-16,0 0-7 0,0 0-3 0,0 0-5 16,0 0-1-16,0 0-6 0,0 0-3 0,0 0-3 0,0 0-5 15,7-11-4-15,-7 11-1 0,13-1-4 0,-13 1 1 16,23-3-7-16,-7 6-1 0,-5-3-2 16,5 0-1-16,2 1-1 0,-2 0-1 0,10 1 2 0,-10 1-3 15,9 1-3-15,-5-1 3 0,-1-1-2 0,2-1-1 16,4 6 1-16,-5-4 3 0,1-1-1 15,-2 2-1-15,9 2-1 0,-13-2 2 0,5 2-3 0,-2-2 1 16,1 1-1-16,-3-4-2 0,2 4-1 0,-3-3 4 16,3 2-2-16,0-3 3 0,-3 1-1 0,1 2-3 15,-7-1 1-15,8 1 0 0,-7-3-4 0,-1 3 6 16,2-2 0-16,-11-2-6 0,14 4 7 0,-14-4 4 16,14 2-1-16,-14-2-1 0,13 4-1 0,-13-4 0 15,0 0-1-15,11 5 2 0,-11-5-1 0,0 0 0 16,0 0 3-16,0 0 4 0,9 0 3 0,-9 0 0 15,0 0-1-15,0 0-1 0,0 0-1 0,0 0-1 0,0 0 2 16,0 0-2-16,0 0-1 0,0 0 1 16,0 0-4-16,0 0 2 0,0 0-2 0,0 0 1 0,-36 0 1 15,36 0-1-15,-19 6-3 0,8-2 2 0,2 1 2 16,0 4 3-16,2-2 0 0,-2 2 2 0,-2 2-3 16,2 0 1-16,2 6 3 0,1-3 2 0,-2 4 2 15,1-1 2-15,3 5 4 0,-4-1 2 0,4 3 4 16,4 4-3-16,-2-2 3 0,-4 0 2 0,6 2-1 15,0 7-2-15,3-10-2 0,0 3-4 0,-3 9-2 16,5-8-1-16,-2-3-2 0,3-1 1 0,-6 3-3 0,3-5 0 16,-2 1-1-16,-2 0 2 0,2-6-6 15,-1 1 4-15,-1-4-4 0,1 1-8 0,-6-1-14 16,1 2-12-16,-1-2-15 0,0-1-10 0,0-1-19 0,-1-2-21 16,1 0-27-16,-2-1-21 0,5-3-17 15,3-7-19-15,-6 13-228 0,6-13-437 0,0 0 194 16</inkml:trace>
          <inkml:trace contextRef="#ctx0" brushRef="#br0" timeOffset="90335.03">23800 6313 126 0,'-13'-6'172'0,"13"6"-6"0,0 0-12 0,0 0-9 16,-8-5-13-16,8 5-11 0,0 0-8 0,0 0-9 16,0 0-2-16,0 0-4 0,36 0 0 0,-17 0-1 15,5 7-8-15,4-1 3 0,4-1-7 0,11-3-3 16,2 6-5-16,1-1-3 0,2 2-8 0,1-6-6 15,0 3-10-15,-1 3 0 0,0-4-5 0,-2-2-6 16,-3 2-1-16,-3 1-6 0,-10-5-17 0,0 0-17 0,-2 4-27 16,-8-2-21-16,1-1-35 0,-3-2-43 15,-2 1-68-15,-6-2-143 0,-10 1-367 0,12-5 162 16</inkml:trace>
          <inkml:trace contextRef="#ctx0" brushRef="#br0" timeOffset="93207">25108 6351 28 0,'-13'-5'197'0,"13"5"-6"0,-12-5-11 15,12 5-15-15,0 0-15 0,0 0-19 0,-11-3-10 16,11 3-14-16,0 0-10 0,0 0-8 0,0 0-9 0,0 0-11 16,0 0-2-16,0 0-4 0,0 0-7 0,27 13-3 15,-18-9 0-15,4 0 0 0,7 5-6 0,-4-4-2 16,9 5-7-16,-1-7-7 0,8 4 6 0,6 0-2 16,-8-4-5-16,12 4-2 0,3-6-3 15,-15 5-2-15,-1-1-2 0,6-1 0 0,-8-4-7 0,5 2 3 16,0 2-3-16,-5-4-2 0,-5-4-2 0,-3 4 2 15,1-1-1-15,-1 0-5 0,-5 0 2 0,-3-2-1 16,0 2 3-16,-11 1 0 0,16-6 6 0,-7 5 8 0,-9 1 3 16,14-7 2-16,-14 7-1 0,10-4 8 15,-10 4-3-15,0 0-8 0,12-3-2 0,-12 3-1 0,0 0-6 16,0 0-6-16,10-4 4 0,-10 4-1 0,0 0-7 16,0 0 4-16,0 0 0 0,12 12 1 0,-12-12-8 15,5 11 4-15,1-5-2 0,-6-6 1 0,10 13-1 16,-4-9 2-16,6 7-3 0,-4-5 4 0,5 2-4 15,2 1 1-15,-2-2-3 0,7-3 1 0,-1 0 2 16,1 1 0-16,-1 0-2 0,5 1 1 0,-6-5-1 16,6-1 3-16,-8 3-2 0,2-6 1 0,-5 2-3 15,1-1 1-15,-4-2 1 0,-1 2 5 0,-9 2-5 16,19-11 7-16,-13 4-5 0,-3 0 3 0,-3 7-3 16,5-21-2-16,-5 21-2 0,-8-21 4 0,-3 10-5 15,3-2 2-15,-4 5-7 0,-1-6 0 0,-7 5 0 16,1 0-3-16,-3-5-5 0,-5 8-3 0,1 2-6 15,0-1-6-15,-3-3-10 0,4 7-5 0,1 2-9 0,2 1-12 16,2 2-11-16,1-2-5 0,-1 3-8 0,4 0-17 16,4 1 0-16,2 0-20 0,1-2-22 15,1 1-50-15,-1 2-101 0,9-7-321 0,-4 13 142 0</inkml:trace>
          <inkml:trace contextRef="#ctx0" brushRef="#br0" timeOffset="92424.86">25533 5786 166 0,'-3'-11'160'0,"3"11"-11"16,0 0-13-16,0 0-13 0,0 0-10 0,-3-13-3 15,3 13-10-15,0 0-11 0,0 0-3 0,6-10-6 16,-6 10-5-16,0 0-7 0,0 0-3 0,0 0-2 15,0-15 1-15,0 15-4 0,0 0-5 0,0 0 1 16,0 0-5-16,3-7-4 0,-3 7 0 0,0 0-3 16,0 0 2-16,0 0-6 0,0 0 3 0,0 0 1 15,0 0-2-15,0 0 1 0,0 0 3 0,0 0 1 16,0 0 2-16,0 0 0 0,0 0 1 0,3-10 1 16,-3 10-4-16,0 0-3 0,0 0-1 0,0 0-3 15,0 0-4-15,3-11 1 0,-3 11-1 0,0 0-3 0,0 0-4 16,0 0 0-16,0 0-9 0,0 0 2 0,0 0-3 15,0 0-3-15,0 0-9 0,0 0 4 0,0 0-4 16,0 0 2-16,0 0-2 0,0 0-2 0,0 0-1 16,0 0-1-16,0 0-1 0,-9 42-1 0,2-31 4 15,4 4-3-15,-6 0 2 0,3 2 1 0,-2 5-2 16,2-1 5-16,-1-3 0 0,-5 6 1 0,1 2 2 16,-1-3 2-16,5 1 3 0,-9 10 5 0,7-8-1 15,-2 2 3-15,2 6 5 0,2-6 2 0,-5-2 0 16,6 4-1-16,-2-2-2 0,2 0-2 0,2 7-1 0,-2-8-4 15,3 1 0-15,-3-3-1 0,6 1 0 16,0-3 1-16,0 1-2 0,0 1 3 0,3-2-1 0,-3 0-4 16,3-4 1-16,-3-6-3 0,3 5-3 0,0 0 4 15,1-2-2-15,-1-1-4 0,-3-2-3 0,6 0 6 16,-3-2-3-16,-3-11 3 0,3 17-6 0,-3-9 0 16,0 1 1-16,0-9 3 0,2 17-7 0,1-9-3 15,-3-8-15-15,-5 14-7 0,5-14-12 0,-3 15-17 16,0-6-18-16,3-9-19 0,-9 14-20 0,5-4-10 15,-2-6-23-15,6-4-20 0,-6 12-29 0,6-12-31 16,-7 9-198-16,7-9-453 0,0 0 200 0</inkml:trace>
        </inkml:traceGroup>
        <inkml:traceGroup>
          <inkml:annotationXML>
            <emma:emma xmlns:emma="http://www.w3.org/2003/04/emma" version="1.0">
              <emma:interpretation id="{4FF4F08C-7677-400C-B2AE-479F298E9EC9}" emma:medium="tactile" emma:mode="ink">
                <msink:context xmlns:msink="http://schemas.microsoft.com/ink/2010/main" type="inkWord" rotatedBoundingBox="28182,7450 31184,7372 31203,8110 28202,8189"/>
              </emma:interpretation>
            </emma:emma>
          </inkml:annotationXML>
          <inkml:trace contextRef="#ctx0" brushRef="#br0" timeOffset="94364.97">27296 6556 63 0,'0'0'185'0,"0"0"-14"0,0 0-16 15,0 0-5-15,0 24-10 0,0-24-9 16,9 7-6-16,-5-5-9 0,-4-2-5 0,20 6-8 0,-5-1-10 15,-1-3-9-15,-2 2-5 0,5-1-11 0,-1 1-2 16,4-1-9-16,-4-1-11 0,2-2 4 0,0 0-11 16,-2 1 1-16,2-2-4 0,-5-1 1 0,7-1-7 15,-7-1-6-15,2 1-2 0,-1-3-2 0,-1 1 1 16,0-1-6-16,1 1 5 0,-5-4-1 0,0-1-3 16,-5 2 0-16,2-2-2 0,-1 1-3 0,-5 9 0 15,4-18 1-15,-4 9-1 0,0 9-1 0,-6-22-2 16,0 14 1-16,3-3-4 0,-7 0 4 0,-4 1-4 15,-1-4 0-15,2 5 3 0,-3-2 1 0,-1 4 3 0,-8-1 1 16,0 1 1-16,-2-1 7 0,1 6-5 0,0-2 0 16,0 2 0-16,-1 0-1 0,-1 4 0 0,6 0 0 15,2 3 1-15,1-3-4 0,2 5 2 0,1-3 2 16,3 6-4-16,-1-2-2 0,2 2 2 0,3-1 1 16,-1-1-5-16,4 3 5 0,3-1-6 0,-2 3 1 15,2-2-1-15,3 2 0 0,3-2-3 0,3-3 3 16,2 4 0-16,-2-3 0 0,7 1-3 0,1 0 2 15,4-5-1-15,-4 2-4 0,4 1-2 0,-1-3-3 16,7-1-3-16,-2-1 0 0,3 0-2 0,2-2 0 16,-1-1 0-16,-7-1-2 0,0-2-3 0,1-2 5 15,2 0-2-15,-3 0 2 0,4-5-4 0,-10 4 7 16,4-2-1-16,-2-3 0 0,0 0 1 0,-4 0 4 0,3-1-1 16,-1 4 4-16,-4-4 3 0,2 4 11 15,-5 4 5-15,1-3 6 0,-1 1 10 0,-6 6 2 16,13-10-1-16,-13 10-3 0,6-7-3 0,-6 7-5 0,0 0-3 15,6-5-7-15,-6 5 1 0,0 0 0 0,0 0-3 16,0 0-1-16,0 0-1 0,17 16-3 0,-14-10 3 16,-3-6-2-16,3 18-1 0,1-8 2 0,-1 0 2 15,0 1-5-15,0 0 2 0,3 2-2 0,0 1 1 16,-1-2-1-16,-2-2 1 0,3 2-1 0,1-3-2 16,-4 0 1-16,0 0-1 0,6-2 1 0,-2-1-7 15,2 1-7-15,-3-1-15 0,2-1-7 0,4 1-12 16,-5-5-7-16,-7-1-11 0,20 1-1 0,-7-2-10 15,-13 1-6-15,22-7 6 0,-8 2 1 0,1-2-6 0,-2 1 7 16,1-2 10-16,-1-2 1 0,-1-3 8 16,4 4 5-16,-2-6 8 0,-4 3 5 0,2 0 3 15,-2 3 14-15,1-5 4 0,-2 0 20 0,0 2 10 0,-3 4 14 16,-2 1 8-16,2 0 7 0,0-2 9 16,-6 9 10-16,11-12 2 0,-8 4 2 0,-3 8-10 15,6-6 0-15,-6 6-11 0,0 0-1 0,0 0-11 0,7-7-4 16,-7 7-3-16,0 0-8 0,0 0 0 0,0 0 0 15,0 0-6-15,0 0 3 0,3 25-5 0,-3-25 0 16,3 13-5-16,-3-13 5 0,3 21-5 0,-2-11-1 16,1 1-2-16,-1-1-1 0,2 4 1 0,-3-7 0 15,6 6 0-15,-1 0 0 0,4-2 1 0,-6-2 1 16,3 1-2-16,1-2 5 0,-1-2-4 0,8 1-1 0,-4-1 1 16,5-1 2-16,-2-1-4 0,2-2 7 15,2-1-4-15,-1-1 3 0,1 0 3 0,-1-8 3 16,-3 4-4-16,7-3 2 0,-5-1-2 0,4-7 2 15,-3 4-3-15,4-5 0 0,-4 1-5 0,2-3 4 16,-3-3-6-16,-2 0 1 0,2 4-1 0,2-2-1 16,-10 6-10-16,2 0-5 0,-1 0-3 0,1 1-7 0,-3 5-15 15,-6 7-12-15,7-14-25 0,-4 11-24 0,-3 3-32 16,0 0-13-16,0 0-6 0,0 0-20 16,0 0-29-16,0 0-208 0,0 0-436 0,0 0 193 0</inkml:trace>
          <inkml:trace contextRef="#ctx0" brushRef="#br0" timeOffset="95021.62">28696 6626 124 0,'0'0'182'0,"14"8"-8"0,-8-5-22 15,-6-3-10-15,14 11-8 0,-5-9-20 0,0 3-4 16,0-2-12-16,0 5-10 0,-9-8-5 0,23 3-20 0,-13 0 9 15,7 0-12-15,-4 1-4 0,2-4-5 0,4 1-6 16,-5 0 1-16,-2-1-3 0,-12 0-3 16,25-1-5-16,-10 0-2 0,-6-2 1 0,7 0 2 0,-7-1-1 15,3 1 6-15,-4-2-4 0,5-1-3 0,-1-4-3 16,-5 3 0-16,2-7-7 0,-1 4-6 0,1-2 7 16,-3-1-6-16,-5 1 0 0,2 0-6 0,-1 0 1 15,-2-1 4-15,0 2 4 0,0 11 1 0,-5-24 7 16,-2 13 0-16,-2 1 4 0,0 0 4 0,-5-1 6 15,2 1-2-15,-4-1 4 0,-2 4-1 0,-3-1-4 16,2 3-2-16,0 0-1 0,-1 2-4 0,1-1-3 16,2 4-4-16,1 1-1 0,0 3-6 0,-1-2 0 15,4 2-1-15,-2 0-1 0,3-1-3 0,4 4-3 16,-1 0-2-16,2 3-4 0,2-4 5 0,5-6-2 16,-4 18-4-16,3-7-7 0,1-11-8 0,7 20-6 15,0-9-9-15,4 1-13 0,1-4-5 0,-3 1-11 0,10 4-10 16,-1-6-1-16,-2 2-12 0,8 0-3 0,-4-2 0 15,7-3-4-15,-1 2 5 0,1-1 7 16,-3-5 7-16,4 2 1 0,-4-4 13 0,3 1 0 0,-7 1 6 16,6-4 11-16,1-3 5 0,-7 1 0 0,2 1 14 15,-3-2 11-15,7 1 15 0,-10-1 18 0,-2 0 10 16,0 4 10-16,1-5 15 0,-4 5 8 0,-2 0 0 16,0-1 9-16,-9 4 4 0,10-5-3 0,-10 5-4 15,12-8-6-15,-12 8-11 0,0 0-7 0,9-1-5 16,-9 1-2-16,0 0 0 0,16 8-6 0,-16-8 8 15,8 10-1-15,-1-4 0 0,-1 2 0 0,-6-8-2 16,12 13-2-16,-4-3 6 0,1 2-2 0,-2 1 2 16,4-1-3-16,-4-2-2 0,3 3-10 0,-7-5 1 0,3 2-4 15,2-4-2-15,-1 2-4 0,-2-1-4 0,-1 0 5 16,5 1-11-16,-6-2 10 0,-3-6-5 0,11 10-14 16,-11-10-25-16,4 5-22 0,-4-5-20 0,0 0-25 15,9 6-41-15,-9-6-51 0,0 0-44 0,0 0-75 16,0 0-162-16,0 0-495 0,-4-32 219 15</inkml:trace>
          <inkml:trace contextRef="#ctx0" brushRef="#br0" timeOffset="95204">29552 6117 187 0,'0'0'238'0,"6"-14"-24"0,2 8-20 0,-2-1-18 15,3 5-23-15,1-1-21 0,-10 3-24 0,21-6-32 16,-6 6-30-16,-2 0-22 0,5 0-20 0,-1 2-39 16,0-2-24-16,1 0-27 0,0 0-34 0,0 0-89 15,-3 2-227-15,3-6 101 0</inkml:trace>
          <inkml:trace contextRef="#ctx0" brushRef="#br0" timeOffset="95653.98">30073 5964 175 0,'0'0'180'0,"16"11"-9"0,-16-11-4 15,3 16-8-15,0-1-12 0,0-2-3 0,2 1-10 0,-2 7-5 16,0 4-1-16,0 0-10 0,1 2-1 16,-1 9-13-16,1 0-1 0,1-9-10 0,2 8-6 15,-4 2-5-15,3-2-9 0,-1-11-10 0,-2 5-6 0,1-2-4 16,-2-2-5-16,4-2-6 0,-5 0 2 0,4-6-10 15,-5 1-2-15,3-1 0 0,1-3-3 0,-4 1-8 16,2-2 7-16,1-3-3 0,-2 0-6 0,-1-10-3 16,2 16-1-16,-2-16-4 0,3 13 2 0,-3-13-1 15,1 10 2-15,-1-10-1 0,0 0 1 0,0 0 1 16,0 0-6-16,0 0-1 0,0 0 1 0,0 0-3 16,0 0 1-16,0 0-3 0,0 0 6 0,0 0-8 15,-7-46 1-15,4 36-1 0,-3 2 2 0,-3-4-1 16,-3 4 6-16,-3-2-1 0,-9-1 3 0,0 4 4 15,-6-3 0-15,2 3 0 0,-3 2 6 0,4 3-5 16,-3 2 2-16,5 0 0 0,-1 2-2 0,10 3 0 0,-2 1-5 16,3-2 4-16,2 4-4 0,1-2-2 15,4 1 2-15,-2 4 1 0,4-3-1 0,4 1 0 0,2-9 2 16,5 21-1-16,4-10-1 0,1 0 1 0,5-1 0 16,6 3-3-16,3-2-1 0,0-2-1 15,1 0-9-15,2 0-22 0,0-4-26 0,0 1-29 0,2-2-40 16,-5-3-39-16,6-6-54 0,-6 2-245 0,6-4-493 15,-11 0 218-15</inkml:trace>
        </inkml:traceGroup>
      </inkml:traceGroup>
    </inkml:traceGroup>
    <inkml:traceGroup>
      <inkml:annotationXML>
        <emma:emma xmlns:emma="http://www.w3.org/2003/04/emma" version="1.0">
          <emma:interpretation id="{6FE9570A-1395-459E-97E8-301A9C5FBD30}" emma:medium="tactile" emma:mode="ink">
            <msink:context xmlns:msink="http://schemas.microsoft.com/ink/2010/main" type="paragraph" rotatedBoundingBox="3737,9939 14152,9448 14221,10896 3806,113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DF29760-407D-4F7E-BB8C-0B43E0F78215}" emma:medium="tactile" emma:mode="ink">
              <msink:context xmlns:msink="http://schemas.microsoft.com/ink/2010/main" type="line" rotatedBoundingBox="3737,9939 14152,9448 14221,10896 3806,11387"/>
            </emma:interpretation>
          </emma:emma>
        </inkml:annotationXML>
        <inkml:traceGroup>
          <inkml:annotationXML>
            <emma:emma xmlns:emma="http://www.w3.org/2003/04/emma" version="1.0">
              <emma:interpretation id="{ACE330E9-FDA8-4EAA-87D9-817252327E59}" emma:medium="tactile" emma:mode="ink">
                <msink:context xmlns:msink="http://schemas.microsoft.com/ink/2010/main" type="inkWord" rotatedBoundingBox="3742,10038 9249,9778 9313,11127 3806,11387"/>
              </emma:interpretation>
            </emma:emma>
          </inkml:annotationXML>
          <inkml:trace contextRef="#ctx0" brushRef="#br0" timeOffset="99921.02">2736 8763 102 0,'0'0'235'0,"0"0"-20"0,0 0-24 15,0 0-19-15,0 0-20 0,0 0-13 0,0 0-14 0,0 0-14 16,0 0-9-16,0 0-9 0,0 0-10 0,0 0-4 16,16 24 0-16,-14-17-2 0,2 0-5 0,4 3-6 15,-4-2-1-15,-1 2-6 0,3-1-1 0,0 3-4 16,-2-1-5-16,2 0-8 0,-3 1 0 0,-1-4-2 16,4 0-2-16,-2 3-6 0,-2-3-1 0,2 0-3 15,2 2 1-15,-6-10-6 0,3 13-3 0,2-5-1 16,-2 0-1-16,-3-8 0 0,4 10-3 0,-4-10 0 15,0 0-1-15,3 15-4 0,-3-15 3 0,3 6-5 16,-3-6 3-16,0 0-2 0,0 0 1 0,0 0 1 16,2 10 1-16,-2-10 2 0,0 0 2 0,0 0-4 15,0 0 1-15,0 0-2 0,0 0 3 0,0 0-2 16,0 0-2-16,10-32-2 0,-7 22 1 0,1-4-9 16,-1 1-3-16,5-1-16 0,-2-1 2 0,1-1-2 0,2 1-1 15,-1-2-8-15,2-2-5 0,5-3 2 16,-4 7-9-16,-1-1 13 0,0-3 3 0,2 5 3 15,-1-3 0-15,4 6 5 0,-6 0 0 0,1 0-1 0,-4 2 6 16,0 5 1-16,-6 4-2 0,4-14 4 0,2 10-3 16,-6 4 4-16,6-7-4 0,-6 7 2 0,0 0-2 15,8-6 4-15,-8 6 2 0,0 0 4 0,0 0 4 16,0 0 5-16,9 18-2 0,-9-18 3 0,1 20 0 16,1-10 3-16,-2 2 1 0,0 1 0 0,4 4-2 15,-2-1 0-15,2-1 0 0,1 1 2 0,1-3 0 16,0 5 0-16,1-3 4 0,1 0-5 0,0-3 2 15,1 3-2-15,5-2-3 0,-1-2 3 0,5-2-2 16,-3 4 2-16,4-6 1 0,4 2-5 0,2 0-1 0,-1-5 0 16,-3-1 3-16,4 0-4 0,2-2 0 15,-1-1 2-15,-3 3-3 0,4-9-6 0,-1 2-3 0,-1 0-7 16,2-5-2-16,-5 2-2 0,2-1-4 0,-2-2-6 16,1-1 1-16,-1 1-2 0,-3-6 6 0,-1 1-4 15,0 0 6-15,-3 3-1 0,-4-2 4 0,-1 1 0 16,-2 0 3-16,-2-2 6 0,-1 5 0 0,-2 0 4 15,-3-1 4-15,0 11 3 0,-3-16-4 0,3 16 3 16,-10-11 2-16,4 5-3 0,-4 1 5 0,10 5-3 16,-26-4 2-16,10 4 0 0,-1 4 0 0,-2 1-1 15,4 1 3-15,-3 4-1 0,6 0-1 0,-7 1 0 16,6 2 0-16,-1 0-2 0,5 3 0 0,-1-1-2 16,2 3 7-16,7 0-7 0,1-2 2 0,0 7 2 0,0-5-1 15,7 3 3-15,1-5-5 0,4 0 1 16,1-2-2-16,6 3-8 0,2-4-5 0,5-1-3 15,0-2-6-15,0-1-8 0,1-1-3 0,1-3-5 0,-1 0 1 16,0-3-1-16,0-2-4 0,-1 0 4 0,-6 0-3 16,-1-2 6-16,2-1 7 0,-3 0 1 15,0-1 5-15,-2 0-2 0,-1 0 5 0,-4-3 1 0,1 3 10 16,1 2 1-16,-6-3 7 0,2-1-2 0,-9 6-10 16,14-3 10-16,-14 3-1 0,12-7 0 0,-12 7 5 15,19-1-2-15,-10 1 4 0,-9 0 2 0,27-2 2 16,-15 4 1-16,6-2 3 0,0 1-6 0,0 2 4 15,1-3-2-15,0 0 1 0,1 1-2 0,-1-1-4 16,6 3 5-16,1-3 1 0,-2 0-3 0,-2 0-3 16,3-3-1-16,-7 2 3 0,2-3-1 0,4 1 1 15,-8-1-1-15,-3 2 2 0,4-3-3 0,-4-1 8 16,1 1 3-16,-5 0 1 0,-2-2 3 0,0 3-1 16,1-3 1-16,-2-2-5 0,0 0 0 0,-6 9 0 0,4-24-2 15,-8 12-3-15,4-1-1 0,-6 2-5 16,3-2 0-16,-8 2 1 0,4 0 5 0,0 2-3 15,-7-2-4-15,-4 5-3 0,3 2 4 0,-3 0-2 0,1 1-2 16,-1 2 0-16,-8 2-3 0,5 2 5 0,2 0-10 16,-6 6 0-16,8-2-4 0,-8 1-4 15,4 3-1-15,0 1-3 0,5-2-3 0,2 4 2 0,-1 4-4 16,3-1-1-16,1-2 5 0,3 5 1 0,2 0 1 16,3 2 4-16,3 2-1 0,2 0 3 0,2 1 4 15,2 0-1-15,3 1 4 0,0 0-8 0,6-1 10 16,4 6-6-16,1 0 6 0,2 0-7 0,0-1 8 15,8-3 0-15,-9-5-5 0,13 5 6 0,-7 0-2 16,2-2 5-16,0 1-5 0,0-1 1 0,-5-7 3 16,-2 0-3-16,3-1 0 0,-2 4 3 0,1-2 5 15,-10 5-4-15,6-4 6 0,-1 4-2 0,-5-3-3 16,-1 0 0-16,1 0-1 0,-6-4 7 0,-2 1 1 16,-1-1 1-16,-4 1 1 0,4-3 7 0,-10 1 3 15,4-1 5-15,-1-2 7 0,-4 0 4 0,-1-2 1 16,-5 0-1-16,-1-4 1 0,-2 0-4 0,-5-1-1 0,-2-2-3 15,-2 0-1-15,-1 0-5 0,-5-3 0 0,-12 1-3 16,2-4-4-16,1 0 0 0,-1-5-4 0,10 0 0 16,-1-1 0-16,4 0-1 0,2 0-4 0,4-3 4 15,3-1-3-15,4 1-10 0,1-1-5 0,5-1-9 16,2 0-7-16,3-5-4 0,6 3-4 0,2-5-15 16,2-2-3-16,5-3-8 0,3 1-5 0,8-10-1 15,2 3-3-15,2 2 0 0,6 0 4 0,-4 2 7 16,7-3 7-16,-3 5 4 0,1 1 10 0,-2 0 2 15,-3 1 2-15,-3 6 11 0,5-5 7 0,-10 2 8 16,0 0 6-16,4 3 13 0,-5 1 8 0,-1-4-3 16,-6 6 14-16,4-3 2 0,-1-3 2 0,-4 5 8 15,-1 2-2-15,-1 1-3 0,-1 1-3 0,0-2-1 0,-2 3-3 16,2 0-6-16,-4 4-3 0,4-3-2 16,0 4-3-16,-3-3-1 0,4 5-9 0,4 1 4 15,-7-2-2-15,5 2-1 0,1 1-3 0,2 1 1 0,2 0-1 16,-4 1 2-16,4-1-6 0,-3 2 1 0,7-1-3 15,-4 2 3-15,5-1 0 0,-2 0-4 0,-1-1 6 16,0-1-2-16,-2 0-2 0,-1 0 3 0,3-1-6 16,-5-1-6-16,1 0 10 0,1-2 2 0,-2 2-1 15,-5-3-1-15,4 2-1 0,-4-1 1 0,4-7-3 16,-2 6 3-16,-5-2-1 0,1-1 0 0,-1-2-3 16,-3 3 3-16,3-4-3 0,-3 2 2 0,-1-4-4 15,-2 13 4-15,-2-19-1 0,2 19-5 0,-3-20 1 16,-6 12 1-16,2-3-12 0,-2 1 8 0,-5 3 1 15,1 1 0-15,-2-1 0 0,2 2 1 0,-7 2 0 16,1 0 1-16,-8 0-7 0,2 3 4 0,5 0-4 0,1 2 6 16,-3 1-2-16,-4 1-2 0,8 0 3 0,0 4 3 15,0 0-1-15,4-1 2 0,-3 2-4 0,5 4 1 16,2-2 1-16,-1 4 3 0,2-1-2 0,3-1-1 16,-1 0 0-16,4 2-2 0,3-4 5 15,0-1 1-15,3 2 0 0,0-1 0 0,0-3-1 0,7 3 0 16,-2-1 1-16,7-3-5 0,-2-2 6 0,7 0 3 15,-6 0-6-15,7 0 1 0,-1-1-5 0,-1-4 0 16,1 1-6-16,5-6-4 0,0 3 5 0,2-2-2 16,-5-3-2-16,-2 2-2 0,-1-3 4 0,1 0-3 15,0-3 8-15,-5 0-2 0,2 2-1 0,-4-5 1 0,-1 2 5 16,-1-1-8-16,-5 2 8 0,1-2 2 16,-4 6-6-16,3-4 6 0,-5 2 4 0,-1 9 3 15,6-16 7-15,-6 16-4 0,3-10-2 0,-3 10-4 16,0 0-2-16,3-7 2 0,-3 7-4 0,0 0 5 15,0 0-1-15,0 0 0 0,0 0 2 0,0 0-4 16,0 0 3-16,3 35 0 0,0-23 0 0,2 0 3 16,-2-1-2-16,3 3 2 0,1-3-6 0,2 3 6 0,-1-2-3 15,4-1 4-15,1 0-2 0,0-3-2 16,2 2 2-16,-1-3 2 0,2-2-2 0,1-3 0 16,-6 0-6-16,6-1-2 0,-1-1-8 0,1-3-4 0,-1 3 0 15,-2-5-4-15,0 0 2 0,3-6-4 0,-1 1-6 16,1-1-7-16,2-6-3 0,0-2-11 0,-2 3-8 15,2-6-3-15,-2-1-16 0,-1-1 19 0,6-5 4 16,-8 5-7-16,1-1-1 0,1-10-3 0,-2 8 12 16,-2-5-9-16,-5 4 17 0,2 0 7 0,1 3 11 15,-2-2 10-15,-2-10 11 0,-3 13 9 0,0 1 25 0,0 6 11 16,-3 0 18-16,0 4 2 0,3 2 2 16,-3-1-2-16,0 12 2 0,0-17 0 0,0 17-9 15,0 0-6-15,0-14-7 0,0 14-7 0,0 0-3 0,0 0-3 16,0 0-3-16,0 0 0 0,0 0 5 15,0 0-2-15,1 38-5 0,-1-22 7 0,2-1 5 16,-1 3 4-16,2 6 0 0,0 1 1 0,3 3 3 0,-1-3 0 16,1 1-1-16,-3 1-2 0,4-1 1 0,5 10 0 15,-6-1-4-15,1-8 1 0,5 9-5 0,-4-10-5 16,-2 0 0-16,3 0-2 0,-2 0-4 0,4-2-1 16,-3-2-3-16,1-1 0 0,-4-2-4 0,1-4 2 15,0 1-6-15,-5-4-12 0,8 2-16 0,-6-2-22 16,3-3-19-16,-4-1-20 0,-2-8-15 0,6 14-21 15,-6-8-30-15,0-6-20 0,0 0-43 0,0 0-177 16,0 0-414-16,0 0 184 0</inkml:trace>
          <inkml:trace contextRef="#ctx0" brushRef="#br0" timeOffset="100305.39">5769 8949 12 0,'0'0'237'0,"0"0"-23"0,0 0-19 0,0 0-19 0,0 0-19 16,0 0-15-16,0 0-11 0,39 6-11 0,-23-6-10 15,8 3-15-15,5 0-9 0,-4 1-4 0,8-4-12 16,-6 0-3-16,4 0-11 0,-1 1-7 0,1-1-2 16,2 0-4-16,-3-1-5 0,-2 1-6 0,2 0 0 15,-11-3-5-15,1 2 5 0,-1-2 4 0,-3 0 5 16,-2 3 5-16,-2 0 3 0,4-5 10 0,-16 5 2 15,17-1 5-15,-17 1 6 0,13-1 4 0,-13 1 0 16,12-3 4-16,-12 3-5 0,0 0-5 0,10-3-8 16,-10 3-6-16,0 0-13 0,0 0-2 0,0 0 3 15,14 7-10-15,-14-7-4 0,3 6 1 0,-3-6-9 16,9 7 1-16,-9-7-3 0,4 13 4 0,2-7-6 16,-3 4-4-16,3-2-1 0,-1 0 4 0,1 2-6 0,-6-10 1 15,8 15-6-15,-6-8-3 0,4 0-16 0,-6-7-13 16,6 10-15-16,-6-10-17 0,6 9-18 0,-2-4-22 15,-4-5-7-15,0 0-11 0,0 0-18 16,3 9-37-16,-3-9-22 0,0 0-232 0,0 0-461 0,0 0 203 16</inkml:trace>
          <inkml:trace contextRef="#ctx0" brushRef="#br0" timeOffset="100513.47">6349 8585 110 0,'0'0'289'0,"-9"-14"-23"0,9 14-25 15,-7-7-24-15,7 7-20 0,0 0-24 0,-3-13-20 0,3 13-31 16,0 0-21-16,0 0-19 0,0 0-21 16,0 0-32-16,0 0-29 0,0 0-21 0,30 16-24 15,-17-5-30-15,2-1-18 0,-1 0-32 0,-1 5-156 0,-1-6-303 16,1 6 134-16</inkml:trace>
          <inkml:trace contextRef="#ctx0" brushRef="#br0" timeOffset="101162.86">6661 8909 156 0,'0'0'219'0,"0"0"-6"15,9 10-13-15,-9-10-9 0,7 7-13 0,-4 0-16 16,-3-7-10-16,14 11-12 0,-5-6-9 0,-2 1-13 15,5 4-15-15,-1-6-8 0,-2 3-6 0,4-2-9 16,0 5-8-16,-1-4-9 0,5-3-1 0,-4 3-11 16,1-2-1-16,-5 0-6 0,7-1-3 0,-3 2-8 15,-1-4-2-15,-1 0 0 0,1 3-7 0,1-4-3 16,-13 0-4-16,27-4-8 0,-18 3 0 0,1-1-5 16,-1-4-6-16,-1 1-3 0,4-5-4 0,-5 2-5 15,2-3-3-15,1 2 3 0,-4-3-1 0,0 0-1 16,2-1-4-16,-2-3 3 0,3 3 1 0,-5-2 6 15,2 1-3-15,0-2 0 0,-1 1-5 0,-2 5 14 16,3-1 5-16,-3 1 4 0,-3 10 1 0,0-14 5 0,7 11-7 16,-7 3 4-16,0 0-1 0,6-14-3 0,-6 14-1 15,0 0-2-15,0 0 1 0,0 0 4 0,0 0 0 16,0 0-1-16,0 0 6 0,13 21 1 0,-7-15 4 16,0 1-1-16,-1 0 3 0,4 4-3 0,-3-2 2 15,1 3 0-15,-1-2-2 0,8 1 0 0,-5-1 0 16,4-3-1-16,-1 2 2 0,1 0-2 0,1-3-1 15,2-1-1-15,-2-2 1 0,3 4-2 0,1-6-2 16,0 1-1-16,2-1 0 0,1-2 0 0,4 1 1 16,-6-2-4-16,10-3 1 0,-3-1-6 0,-3 0 3 15,-1-3-6-15,5-2-2 0,-8 0-7 0,1-4 0 16,2 0-7-16,-2 3 0 0,-7-2-6 0,3-6 1 16,-4 7 2-16,-4-4 1 0,-2 4 2 0,0-2 3 0,-5 1 0 15,-1 3 1-15,0 11 4 0,-7-18 3 0,1 11 0 16,-5 1 5-16,-2 4-4 0,-5-1 4 0,-1 3 2 15,-2 0 5-15,1 4-1 0,1 1 2 0,4 0-4 16,-1 3 2-16,2 0 1 0,4 2 2 0,-2 1 1 16,4 2-1-16,-1 0 1 0,5-1 1 0,1 1 3 15,0 0 3-15,6 0-2 0,4 3 3 0,5 1-1 16,-1-6 1-16,11 7 1 0,8-4-1 0,6 4 2 16,6 1-4-16,-1-7-1 0,6 4-2 0,0-5-1 15,0-2 4-15,0 2-7 0,5-3-15 0,-4-1-18 16,-2 1-21-16,4-6-31 0,-3 3-25 0,-3 1-34 15,0-6-59-15,-14-4-195 0,9 2-422 0,1-3 186 16</inkml:trace>
        </inkml:traceGroup>
        <inkml:traceGroup>
          <inkml:annotationXML>
            <emma:emma xmlns:emma="http://www.w3.org/2003/04/emma" version="1.0">
              <emma:interpretation id="{495C9F2D-7789-4C20-958E-F10227C2CAED}" emma:medium="tactile" emma:mode="ink">
                <msink:context xmlns:msink="http://schemas.microsoft.com/ink/2010/main" type="inkWord" rotatedBoundingBox="10134,9637 14152,9448 14192,10289 10173,10479"/>
              </emma:interpretation>
            </emma:emma>
          </inkml:annotationXML>
          <inkml:trace contextRef="#ctx0" brushRef="#br0" timeOffset="103831.92">9140 8628 164 0,'0'0'210'0,"3"-12"-9"0,-3 12-1 16,0 0-10-16,4-8-5 0,-4 8-7 0,0 0-2 16,0 0-14-16,0 0-15 0,6-11-14 0,-6 11-15 15,0 0-14-15,0 0-11 0,0 0-12 0,0 0-4 16,0 0-7-16,0 0-6 0,0 0-4 0,14 26-6 15,-9-16-4-15,1 1 3 0,-1 3-5 0,4-2-4 16,-2 0-3-16,-1 2 0 0,2 1-5 0,4 1-1 0,-3 0-4 16,0-1-1-16,0 0-4 0,2-1-3 15,0-2 1-15,2 0-2 0,-1 0-1 0,0 1-3 0,-1-4 0 16,5 2-2-16,-3-3 1 0,1 0-8 0,1 0 3 16,4-1-1-16,-5-3-4 0,-5 0 4 0,7-1 0 15,-3 2-1-15,-2-5-3 0,-2 1 4 0,-9-1-3 16,19-6-3-16,-10 1 0 0,-1 0 2 0,2-1-2 15,-1-5-1-15,-2-3-1 0,2 0-1 0,0 0-6 16,-6-3-2-16,5-5 2 0,2 2 4 0,-5 3-5 16,-2-1 2-16,1 4 0 0,-1-3 3 0,2 3-2 15,1-1-4-15,-3 1 4 0,1-3 1 0,0 3-4 16,-1 3 5-16,2 0-1 0,-5 0-1 0,0 11 0 16,9-15 0-16,-5 10-3 0,-4 5-1 0,6-11-8 15,-6 11-6-15,8-8-5 0,-8 8-2 0,9-4-4 16,-9 4-4-16,13 0 2 0,-13 0-5 0,14 7 2 15,-7-3 3-15,0 2-1 0,2 0-5 0,-1-1 10 0,4 2-4 16,-5 0 8-16,5 1 2 0,-4 1 1 0,2 0-4 16,2 2 8-16,-2 2 2 0,4-4 0 0,-5 5 1 15,4-3 3-15,1 2 3 0,2-5 2 0,-2 2-3 16,-1 3 4-16,0-3-2 0,2 1 1 0,3-3 1 16,-3-2 1-16,0 3 4 0,0-4-2 0,4 2-1 15,-1 0 3-15,2-4 2 0,-3 5-4 0,0-6 1 16,4-1 1-16,-3 3 3 0,3-4-2 0,-2 0 1 15,-1 0-2-15,1 0 2 0,-2 0-1 0,1 0-2 16,-4-5-1-16,4 4 1 0,-4-4-3 0,1 0-6 16,-2-1 0-16,1-1-14 0,-1 1 2 0,-6-1 0 15,5 0-2-15,-4-3-6 0,2-1 0 0,-2 3 2 0,-5 0 1 16,6-8 6-16,-6 8 1 0,1-5 3 0,-2 3 3 16,-2 10-3-16,0-22 3 0,0 12-2 15,0 10 4-15,-5-18 1 0,1 9 1 0,-2-2 5 16,0 5-4-16,-2-1 11 0,-2 2 5 0,10 5 2 0,-20-10 2 15,11 7 3-15,-5-2-4 0,-4 4 9 0,4 1-1 16,-4 1 3-16,3-1 3 0,0 5 0 0,-2-2-5 16,2 5 5-16,-2 1-3 0,1-4 4 0,2 3 3 15,1 3-1-15,1 0-3 0,0 1 0 0,5 0-4 16,-1-1 0-16,2 3-3 0,0-3-2 0,0 0 1 16,5 2-1-16,-1-2 0 0,2-11 0 0,2 24-4 15,-2-13 2-15,4-2-2 0,-4 2 3 0,8-3-5 16,-2 2 1-16,-2-5-3 0,7 1 0 0,-1 1 1 15,1-1 0-15,2-1-2 0,2-3-7 0,1 3-4 0,-1-5 0 16,0 0-5-16,2-1 1 0,-1-3-2 16,0-2 5-16,-1 1-4 0,3-2-3 0,-4-1-1 0,-1-2-1 15,0 1-9-15,1-3 11 0,-4-3-3 0,2 1-1 16,0-1 2-16,0 1 6 0,-3 0-4 16,-2 4 0-16,-1 1 5 0,2-3-1 0,-2 5 3 0,0 0 7 15,-2 0-1-15,-4 7-4 0,8-11-1 0,-8 11-2 16,6-6 1-16,-6 6 5 0,0 0-3 0,0 0 3 15,0 0 1-15,0 0 1 0,19 12-2 0,-19-12 4 16,8 12-4-16,-5-5 7 0,1 4-5 0,-1-1 8 16,3-1-8-16,0 0 7 0,4 5 1 0,-2-1 1 15,1 1 0-15,1 0 0 0,1-1 2 0,1-1 0 16,4-1-1-16,-1 1 1 0,-2-4 0 0,7 3 1 16,-4-1-4-16,8-3 3 0,-5 0-3 0,4-1 1 15,-4-2-1-15,1-1-2 0,5 1-3 0,-3-4 3 0,-2 0-1 16,5-3 1-16,-7 2-4 0,0-2 2 0,1-1 1 15,1-3-2-15,-1 1 1 0,-1-5-8 16,4 0-3-16,-2-3-5 0,0-2-9 0,0 2-3 0,1-3-6 16,-2-1-6-16,-1 0 0 0,0-3-9 0,-2 0 2 15,1-3 4-15,-2 0-1 0,-3-1 0 0,1 0 7 16,-4 1 2-16,-2-2 1 0,1 2 2 0,-4-1 7 16,-4 3-1-16,0-3-2 0,0 4 8 0,-1 4-3 15,-2-1 4-15,-2-3 6 0,-4-1 5 0,2 6-2 16,0 0 6-16,-1 1 4 0,-5-4 4 0,-1 4 0 15,1-1 1-15,-1 1-3 0,-2 2 4 0,3 0 1 16,-2 2 4-16,0 4 4 0,1-3 0 0,-2 2 1 0,5 1 0 16,0 5 0-16,-1-2 1 0,0 0-9 15,12 4 8-15,-21 0-4 0,21 0 2 0,-21 4-3 16,9 2 4-16,-1 1-4 0,5 0 4 0,-1 4 0 0,-1 0-3 16,2 2 7-16,1 2 1 0,-1 1 0 0,2 0 1 15,0 7 6-15,0 0 1 0,3 3-3 16,-1-2 1-16,0 2-1 0,4-2 1 0,0-5 2 0,2 7 0 15,0 2-3-15,2-4 2 0,-1 4 0 0,2 0 4 16,1-3-6-16,3 1-5 0,-2 0-1 0,4-3 1 16,-2 1-3-16,3-1 0 0,0-2-5 0,-2-3 2 15,2-4-3-15,0-1 1 0,0 2-4 0,3-1 2 16,0-3-6-16,1-2 5 0,-1 2-6 0,1-5 0 16,2 1-5-16,0-3-3 0,-1 0-9 0,0-1 3 15,3-3-7-15,-4-1 1 0,2-1-2 0,1-2-3 16,-1-3 0-16,-1 1-6 0,1-3 0 0,-3 0 7 15,8-2-3-15,-8 0-2 0,-1-2 2 0,-2 0 2 0,-2 1 2 16,2-1 3-16,-1 3 0 0,-3-1 6 0,0 1-2 16,-2 2 2-16,0 1 8 0,-6 7 6 0,9-9-7 15,-9 9 4-15,4-8-5 0,-4 8 2 0,0 0-5 16,0 0-3-16,0 0 7 0,0 0-3 0,0 0 1 16,0 0 2-16,0 0 1 0,12 19 3 0,-12-19-1 15,2 16 4-15,-2-4 1 0,4-4-1 0,-1 6 2 16,2 0 3-16,1-1 0 0,1-1-2 0,-1 0 0 15,2 0-3-15,-1 2-2 0,2-4 3 0,1 1-2 16,-2-2 0-16,-1-1-2 0,5 1 4 0,-4-2-1 0,1-2-1 16,0 1 3-16,-1-4-5 0,4 3 0 15,-12-5 1-15,20 1-1 0,-13 2-1 0,-7-3-9 16,20-3-1-16,-20 3-4 0,16-6 1 0,-7 2-8 16,0-3-1-16,4-2-1 0,-5 3-1 0,-1-5-6 15,5 2-3-15,-1-4-5 0,-4-2 5 0,-1 5-1 16,3-5 1-16,-2 1 3 0,-1 1 2 0,-1-1 2 0,2 0 3 15,-4 2 4-15,6 2 1 0,-7 1 2 0,1 2 9 16,-3 7-1-16,4-15 5 0,-4 15 0 16,6-10-4-16,-6 10 0 0,0 0 4 0,6-10-3 0,-6 10-2 15,0 0 4-15,0 0-1 0,0 0 1 0,0 0 1 16,0 0 6-16,14 20 3 0,-14-20 2 0,9 13 2 16,-5-5-3-16,2 0 5 0,0 2-3 0,1 0 5 15,1-2 3-15,1 5 0 0,-2-2 2 0,8-4 0 16,-4 0-2-16,2 0-7 0,3 3 6 0,-2-7 0 15,2 5-3-15,1-5 2 0,-1 1-7 0,2-1 3 16,-2 0-4-16,2-2 2 0,2-1-1 0,-1-1-4 16,0-3-4-16,1 2 7 0,-1-3-4 0,4-1 2 15,-1-4-4-15,0-1 2 0,-5 1-5 0,1 3 1 0,1-7-8 16,-3-2 0-16,-2 4-5 0,-1-2 2 16,-2 2 0-16,-2-1 3 0,0-1-1 0,-6-1-1 15,1 2-1-15,-2 3 2 0,-2 10 0 0,-6-19 1 0,3 11 4 16,-6 0-3-16,-2-2 2 0,-2 5 1 0,-4 3-2 15,1-2 3-15,-3 3 2 0,-2 1 1 0,3 5-3 16,6-5 2-16,-3 3 0 0,2 5 3 0,-1 1 0 16,2-2-4-16,3 3 2 0,-1 2 2 0,4 1 0 15,0 0 4-15,4 2 0 0,1-1 4 0,1-1 3 16,6 0 3-16,-5 2 4 0,8 1 3 0,2-2 3 16,1-2 0-16,7 4 4 0,-1 0 3 0,6-1-7 15,-3-2-4-15,4-2 0 0,-7-2-1 0,6 2-2 16,3-3 1-16,-2-3 0 0,-1 4-6 0,0-6 0 0,-5 1-3 15,1-2-1-15,-1 0 2 0,-1 0-6 16,-2-6-8-16,1 2-12 0,-2 2-14 0,-6-1-21 16,-9 1-23-16,22-5-28 0,-15 4-35 0,-7 1-38 15,14-10-53-15,-11 3-200 0,1-2-459 0,1 0 203 16</inkml:trace>
          <inkml:trace contextRef="#ctx0" brushRef="#br0" timeOffset="104347.72">12843 8410 81 0,'-15'-5'212'15,"15"5"-6"-15,-21 0-11 0,8 0-19 0,13 0-13 16,-26 5-17-16,14-5-7 0,-3 2-9 0,5 2-14 16,-1 1-10-16,3-2-11 0,0 4-9 0,1-2-8 0,7-5-5 15,-12 12-7-15,9-4-8 0,3-8-3 0,-6 11-6 16,4-1-4-16,2-10-5 0,2 15-2 16,-2-15-6-16,6 16-3 0,0-8-1 0,-2 1-1 0,1-2-5 15,2 1-1-15,1-1-2 0,2 0-3 16,-1 5-1-16,1-5 0 0,-1 2-2 0,2 1 1 0,-4 0-4 15,1 1 0-15,1-1-5 0,0 0 4 0,-5-3-3 16,6 4 0-16,-4 0 0 0,2-1-2 0,-1 0 2 16,-1-2 0-16,0 2-4 0,2 1 3 0,-4-3-1 15,-1 0 4-15,-1 3 1 0,2-3 7 0,-2 3 5 16,-2-11 3-16,4 17 2 0,-2-10 1 0,-2-7 0 16,1 17 4-16,-1-17 8 0,-3 10 5 0,3-10 4 15,-10 10 3-15,2-8 2 0,8-2 0 0,-15 9-3 0,3-9-4 16,-1 1 0-16,0-1-6 0,-2 0-3 15,-2-1-4-15,2-3-2 0,0 4-6 0,0-6 2 16,-2 2-9-16,5 3 2 0,-2-1-8 0,14 2-12 0,-21-4-17 16,14 3-20-16,7 1-19 0,-16-2-29 0,16 2-34 15,-9-4-43-15,9 4-44 0,0 0-78 0,-5-11-147 16,5 11-464-16,0 0 205 0</inkml:trace>
          <inkml:trace contextRef="#ctx0" brushRef="#br0" timeOffset="104615.46">13040 8867 4 0,'10'2'230'16,"-10"-2"-11"-16,14 3-6 0,-4 2-13 0,-1-4-10 15,-9-1-9-15,19 2-5 0,-8 0-3 0,-11-2-8 0,19-4-5 16,-19 4 2-16,14-4 3 0,-14 4 7 15,14-2-4-15,-14 2 4 0,8-10-10 0,-2 5-2 0,-6 5-4 16,4-12-13-16,-4 12-6 0,-3-13-14 0,3 13-15 16,-3-17-10-16,3 17-5 0,-6-10-14 0,0 3-10 15,6 7 9-15,-6-11-25 0,6 11-25 0,-5-10-35 16,5 10-43-16,0 0-42 0,-15 0-51 0,15 0-61 16,0 0-70-16,-21 7-305 0,21-7-625 0,-12 4 277 15</inkml:trace>
        </inkml:traceGroup>
      </inkml:traceGroup>
    </inkml:traceGroup>
    <inkml:traceGroup>
      <inkml:annotationXML>
        <emma:emma xmlns:emma="http://www.w3.org/2003/04/emma" version="1.0">
          <emma:interpretation id="{D6E43F09-754F-4A6B-828B-61C5676AF708}" emma:medium="tactile" emma:mode="ink">
            <msink:context xmlns:msink="http://schemas.microsoft.com/ink/2010/main" type="paragraph" rotatedBoundingBox="5671,11870 18173,10990 18274,12434 5773,1331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BAECB13-CB2D-4B8A-984A-9498022EB652}" emma:medium="tactile" emma:mode="ink">
              <msink:context xmlns:msink="http://schemas.microsoft.com/ink/2010/main" type="line" rotatedBoundingBox="5671,11870 18173,10990 18274,12434 5773,13314"/>
            </emma:interpretation>
          </emma:emma>
        </inkml:annotationXML>
        <inkml:traceGroup>
          <inkml:annotationXML>
            <emma:emma xmlns:emma="http://www.w3.org/2003/04/emma" version="1.0">
              <emma:interpretation id="{71265ADE-9619-49A0-9308-6369B07C66D2}" emma:medium="tactile" emma:mode="ink">
                <msink:context xmlns:msink="http://schemas.microsoft.com/ink/2010/main" type="inkWord" rotatedBoundingBox="5671,11870 8289,11686 8391,13130 5773,13314"/>
              </emma:interpretation>
            </emma:emma>
          </inkml:annotationXML>
          <inkml:trace contextRef="#ctx0" brushRef="#br0" timeOffset="169145.72">5566 10661 59 0,'0'0'188'0,"-1"-7"-17"0,1 7-12 0,0 0-12 15,-6-11-4-15,6 11-14 0,0 0-7 0,0 0-5 16,0 0-9-16,-8-10-7 0,8 10-8 0,0 0-6 16,0 0-8-16,0 0-9 0,0 0-7 0,0 0-5 15,0 0-7-15,0 0-4 0,0 0-7 0,0 0-4 16,-9-6-2-16,9 6 3 0,0 0-1 0,0 0-4 16,0 0-3-16,0 0-2 0,0 0 7 0,0 0 8 15,0 0-2-15,9 35 4 0,-9-35-2 0,8 10 4 16,-2-3-1-16,-2 0 6 0,2 4 2 0,3-5 0 15,-1 1-1-15,4 3-2 0,-2-2 3 0,2 0-3 16,1 4 0-16,4-2-5 0,-4 1-4 0,4-3 0 16,-1 2-4-16,-1-3-2 0,-2 3-1 0,4-2 0 15,-1 2-6-15,-2-3-3 0,4 0 0 0,-2 3-1 16,-3-2-2-16,4-1-5 0,-4 3-1 0,1-4 1 0,1 1-3 16,-5 0 2-16,3 0-6 0,-4-3 1 15,0 2-5-15,2 1 6 0,-4-3-2 0,2 3-1 0,-3-2-1 16,2 2-5-16,-3-1 2 0,1 3 0 0,-6-9 5 15,8 11 1-15,-2 0-2 0,-6 3 5 0,0-3 2 16,0-11 4-16,-6 26 0 0,-2-10-1 0,0-3-1 16,-3 5 1-16,-2 1 0 0,-2 1-4 0,-2 0-1 15,-2 1-3-15,0-1-5 0,-1 0 3 0,-10 6-1 16,5-1 4-16,1-4 4 0,-1 3-13 0,-1-3-20 16,7-1-9-16,-8 5-23 0,5-1-15 0,-1 4-22 15,1-8-25-15,-5 6-18 0,2 2-28 0,3-9-31 16,2 1-32-16,1-2-237 0,-2 0-495 0,1 1 219 15</inkml:trace>
          <inkml:trace contextRef="#ctx0" brushRef="#br0" timeOffset="168596.98">4719 11174 129 0,'0'0'197'0,"0"0"-19"0,-10 4-10 15,10-4-16-15,0 0-11 0,0 0-12 0,0 0-4 16,0 0-12-16,21 18-2 0,-15-12-7 0,4-3-3 16,3 3-2-16,2 1-3 0,2-2-1 0,7 5-4 15,-5-6-1-15,6 3-2 0,4-2-4 0,-1 1-5 16,2-3-5-16,10 4-4 0,-11-3-2 0,2 0-4 16,2-1-5-16,5-3-2 0,3 5-4 0,-13-5-2 15,-3 0-6-15,5 1-4 0,-6 1-4 0,-5 0-5 16,2-2-2-16,-1 0-3 0,-1 0-3 0,-4 0-2 15,3 0-2-15,-2 3-4 0,1-1-3 0,-7-1-6 0,-10-1-15 16,20 1-11-16,-11 3-13 0,-9-4-9 16,16 0-15-16,-16 0-14 0,12 0-10 0,-12 0-15 0,0 0-15 15,13 0-19-15,-13 0-14 0,0 0-26 0,0 0-203 16,11-8-402-16,-11 8 178 0</inkml:trace>
          <inkml:trace contextRef="#ctx0" brushRef="#br0" timeOffset="168203.05">4768 10993 177 0,'0'0'234'0,"-6"-7"-8"0,6 7-13 15,-7-5-15-15,7 5-12 0,-9-6-9 16,9 6-13-16,0 0-13 0,0 0-13 0,-10-6-8 0,10 6-10 16,0 0-13-16,0 0-8 0,0 0-12 0,0 0-8 15,0 0-9-15,-8-7-10 0,8 7-3 0,0 0-4 16,0 0-8-16,0 0-2 0,0 0-5 0,0 0-4 15,0 0-3-15,43 7-1 0,-26-6-4 0,2 4 4 16,4-5-7-16,3 4 0 0,6-1-3 0,7 0 2 16,-10-2-3-16,16 2 1 0,-6 1-5 0,0-2 0 15,-7 2 0-15,7-3-4 0,2 2 1 0,-1 0 2 16,-1-1-5-16,-16-2 0 0,7 0-1 0,-4 3-2 0,-1-2 1 16,0 1-2-16,-5 0-1 0,-2-2 2 15,-2 3-3-15,2-3 2 0,-2 2-5 0,-2 0 3 16,2-1-2-16,-2-1 0 0,-3 2-1 0,-11-2-5 0,23 2-9 15,-16-2-6-15,-7 0-13 0,14 4-6 16,-5-2-21-16,-9-2-2 0,10 4-20 0,-10-4-12 16,0 0-15-16,12 7-24 0,-12-7-21 0,0 0-49 0,0 0-176 15,0 0-410-15,0 0 181 0</inkml:trace>
          <inkml:trace contextRef="#ctx0" brushRef="#br0" timeOffset="170270.3">6308 11048 66 0,'0'0'215'0,"0"0"-18"0,-6 5-14 0,6-5-11 16,0 0-6-16,0 0-8 0,0 0-9 0,31 5-7 15,-12-4-5-15,-2 5-5 0,10-5-2 0,5 1-12 16,0-1-6-16,6 0-4 0,4 2-7 0,4 0-7 15,-1-2-7-15,1 3-6 0,-4-2-1 0,3-1-8 16,1 3-3-16,2-3-2 0,-8-1-6 0,5 3-8 16,-3-1 0-16,2 3-7 0,-3-5-4 0,-13 2-3 0,-1 2-8 15,4-2-4-15,-8-1 4 0,0 3-7 16,-3-1-1-16,-4 1-6 0,1 0-9 0,-3-2-14 16,-3 2-13-16,1-2-18 0,-2-1-22 0,-10-1-14 0,14 4-12 15,-14-4-25-15,13 6-18 0,-13-6-28 16,9 1-30-16,-9-1-220 0,0 0-439 0,0 0 195 15</inkml:trace>
          <inkml:trace contextRef="#ctx0" brushRef="#br0" timeOffset="169929.57">6894 10315 196 0,'0'0'257'0,"0"-13"-17"0,0 13-21 0,0 0-20 0,0 0-21 15,0 0-19-15,0 0-19 0,0 0-14 0,0 0-3 16,0 0-6-16,0 0-5 0,0 0-7 0,0 0-5 16,-9 41-7-16,9-27-6 0,0 1-2 0,0-1-3 15,3 6-6-15,-3-5 0 0,3 12-14 0,-3-12 4 16,3 3-11-16,0-1-6 0,-2-1-1 0,-1 1-3 16,3 6-4-16,-3-10-8 0,0 0-2 0,3 3-2 15,-3-1-3-15,0-2 1 0,-3 0-4 0,0 4-8 16,3-3-19-16,-4-3-16 0,-2 3-18 0,-3-1-25 15,4 2-28-15,-7-1-32 0,2-1-29 0,-4 0-30 16,3-2-53-16,-3 2-167 0,1-2-436 0,-2-3 193 16</inkml:trace>
          <inkml:trace contextRef="#ctx0" brushRef="#br0" timeOffset="170881.02">6466 11388 202 0,'0'0'211'15,"0"0"-19"-15,0 0-18 0,0 0-9 0,0 0-15 16,0 0-8-16,0 0-13 0,43-18-9 0,-27 14-6 0,4 1-6 16,2-7-7-16,3 2-7 0,2 1-4 0,-4-1-5 15,2 1-4-15,2 1-7 0,-8 0-3 0,-2 1-6 16,2-1-8-16,-4 3-6 0,-2 3-7 0,1 0-3 15,-14 0-6-15,19 0-4 0,-19 0-3 0,17 6-4 16,-11-3 0-16,-1 2-5 0,-5-5 1 0,8 17-3 16,-5-3-4-16,-3-1 5 0,-3 2-6 0,-2 0-3 15,-1 3 2-15,-2 0-1 0,-3 4 1 0,-1 0-2 16,2 2 0-16,-4-3-2 0,-2 0 2 0,-3-1-3 16,-4 0-1-16,-2 9 3 0,5-5-1 0,-2-4 0 15,-2-3-2-15,2-1 1 0,-1-1 1 0,1 1 1 16,3-1 3-16,2-2-1 0,1-6-2 0,-1 4 0 15,1-4 3-15,3 0 0 0,1-1 2 0,-2 5 3 0,5-11 4 16,9 0 2-16,-16 2 2 0,16-2-5 16,-13-2 0-16,13 2 1 0,0 0-6 0,-14-11-3 15,14 11 4-15,0-14-8 0,0 14-7 0,8-21-3 0,-2 7-2 16,1 1-2-16,5-2 4 0,1 5-4 0,4-2 0 16,2 0 3-16,-2 1-4 0,5 0 4 0,0 1-1 15,-2 3-1-15,5 0 2 0,-6 1 5 0,8-1 0 16,-7 5 4-16,5 0 4 0,2 2 1 0,-2 2 0 15,1 0 3-15,0 0-2 0,-6-1 1 0,5 5 0 0,5-2 4 16,-11 0-5-16,7 1 3 0,-10 0-3 0,3 1-2 16,-2-2 2-16,-1-1-1 0,1 1 0 15,-2 0-4-15,-8-3-1 0,5 3 1 0,-5 0 0 0,-7-4-4 16,17 2-11-16,-17-2-13 0,12 2-16 16,-12-2-17-16,7 5-18 0,-7-5-31 0,0 0-33 15,0 0-36-15,23-9-30 0,-14 3-218 0,4-1-454 0,0-6 201 16</inkml:trace>
        </inkml:traceGroup>
        <inkml:traceGroup>
          <inkml:annotationXML>
            <emma:emma xmlns:emma="http://www.w3.org/2003/04/emma" version="1.0">
              <emma:interpretation id="{7C9C5DCE-59BC-4516-9802-E6DFC69B83AB}" emma:medium="tactile" emma:mode="ink">
                <msink:context xmlns:msink="http://schemas.microsoft.com/ink/2010/main" type="inkWord" rotatedBoundingBox="8744,11847 12375,11591 12443,12565 8812,12820"/>
              </emma:interpretation>
            </emma:emma>
          </inkml:annotationXML>
          <inkml:trace contextRef="#ctx0" brushRef="#br0" timeOffset="171425.61">7769 10970 102 0,'0'0'197'0,"0"0"-11"0,0 0-11 0,0 0-7 16,0 0-7-16,0 0-13 0,14 18-4 0,-11-10-6 15,-3-8-10-15,5 20-9 0,0-8-5 0,-2 2-6 0,3 1-9 16,-3-2-2-16,-3 1-3 0,6 2-7 0,-5-2-4 16,-1 1-10-16,3-5-8 0,0 5-3 15,-3-6-5-15,0 5-7 0,0-14-3 0,0 18-5 0,0-18-7 16,-3 18-2-16,3-18-1 0,0 14-4 0,0-14-2 15,-4 13-2-15,4-13-4 0,-2 7 1 0,2-7 0 16,0 0-1-16,-7 10-3 0,7-10 0 0,0 0 1 16,0 0-5-16,0 0-13 0,0 0-6 0,0 0-6 15,-3-37-1-15,9 25-8 0,-2-4-4 0,2-2 1 16,3 4 0-16,-1-3 4 0,4-3 1 0,1-2 2 16,-1 8 0-16,-2 0 3 0,4-1 1 0,-1 0 4 15,-1 0-1-15,2 6 8 0,-2-4 5 0,1 6 2 0,0-3 2 16,1 2 6-16,4 2-3 0,-3 1 1 0,-3-1 4 15,1 6 3-15,0-2-1 0,-13 2 3 0,21 0-3 16,-10 2 4-16,-1 3 4 0,2-2-2 0,-1 4 4 16,0 2 1-16,0-1 6 0,-2 2-1 0,1 1 5 15,-2 0-2-15,-2 3-3 0,0-1 2 0,1 1 0 16,-1 0-6-16,-3-3-4 0,-3 3 1 0,5 0-6 16,-7 0-2-16,4-4-1 0,-2 0 1 0,0 5-1 15,0-5-6-15,0-10-5 0,-2 21-16 0,2-21-15 16,-3 14-15-16,0-6-26 0,3-8-24 0,-6 13-23 15,6-13-23-15,0 0-24 0,0 12-20 0,0-12-65 16,0 0-164-16,0 0-441 0,0 0 195 0</inkml:trace>
          <inkml:trace contextRef="#ctx0" brushRef="#br0" timeOffset="171914">8451 10401 109 0,'9'-3'175'0,"-9"3"-14"0,16-5-12 0,-7 1-12 15,1 1-7-15,-10 3-12 0,20-3-5 0,-7 2-9 0,-13 1-5 16,20-3-2-16,-8 6-7 0,-12-3-7 16,16 1 4-16,-6-1 1 0,1 3-6 0,-2 3-4 15,-9-6-5-15,13 6-4 0,-7-1 1 0,0 1 0 0,-6-6 1 16,8 12 1-16,-5-3 2 0,-3-9-2 0,0 18-4 16,0-8 1-16,0 4-5 0,0-14 7 0,-5 21-4 15,-1-7-4-15,0-1 3 0,-1-1-7 0,1 2 0 16,-2 0-2-16,-1-3-2 0,0 4-4 0,2-1 0 15,-2-3 0-15,2 2-9 0,1-4-2 0,0 0-2 16,0-1-6-16,-2 1 0 0,8-9-3 0,-6 14-6 16,3-8 0-16,3-6 0 0,-10 13-4 0,10-5-2 15,0-8 0-15,0 14 3 0,0-14-2 0,4 10-8 16,-4-10 4-16,9 14 0 0,2-11 3 0,-2 3 0 0,6-1-3 16,1-5-4-16,0 4-1 0,4-4 0 0,-1-4-8 15,2 6-13-15,4-2-22 0,-5 0-20 16,-1 0-21-16,-2-2-27 0,-1-2-23 0,0 4-32 0,-4 4-34 15,-12-4-43-15,17-4-237 0,-5 3-511 0,-12 1 226 16</inkml:trace>
          <inkml:trace contextRef="#ctx0" brushRef="#br0" timeOffset="172290.69">9123 11122 108 0,'-13'1'237'15,"13"-1"-18"-15,0 0-13 0,0 0-14 0,0 0-11 16,0 0-11-16,0 0-11 0,52-4-8 0,-34 4-12 16,-2 0-4-16,13 0-8 0,-7 0-8 0,6-1-10 15,-4 1-8-15,2 0-11 0,0-3-5 0,4 2-7 16,-3-2-10-16,0 3-8 0,0-4-5 0,-2 4-3 16,1 0-7-16,-1-2-2 0,-6 2-3 0,1-4-6 15,-1 3-8-15,-3-2-12 0,2 0-15 0,-9 3-19 16,5 0-26-16,-14 0-22 0,21-6-34 0,-12 1-30 0,-1-1-44 15,0 2-70-15,-2-4-130 0,0-2-406 0,6 1 179 16</inkml:trace>
          <inkml:trace contextRef="#ctx0" brushRef="#br0" timeOffset="172897.51">10026 10567 61 0,'4'-18'245'0,"-2"12"-14"15,-2 6-17-15,10-12-22 0,-4 5-10 0,0 1-22 16,1 1-13-16,2 0-13 0,-9 5-14 0,24-3-16 16,-13 3-6-16,1-1-9 0,2-2-8 0,3 9-6 15,-4-5-8-15,4 3-4 0,-1-2-4 0,-5 4-5 16,2-1-3-16,2 5-5 0,-5-2-2 0,-2-2 0 0,1 4-4 15,-5-2 0-15,2 5-7 0,-1-2-2 16,2 4 2-16,-5-6 3 0,2 0 2 0,-4 2-1 16,0 2-3-16,2 0 1 0,-4 0 3 0,-2-1-1 0,-2-1-1 15,1-3-2-15,-1 3 0 0,-6 1-1 0,5-2-6 16,-1-1 0-16,2-2-5 0,-1 1-1 16,-2 0-2-16,4-1-3 0,5-7 0 0,-11 8-6 0,5-3 1 15,6-5-2-15,-9 11 0 0,9-11 2 0,-9 7-4 16,9-7-3-16,-8 6 2 0,8-6-4 0,0 0-2 15,0 0 1-15,0 11 1 0,0-11-4 0,0 0-1 16,0 0-2-16,17 4-4 0,-17-4 2 0,15 6-7 16,-15-6 1-16,14 5-3 0,-2-2 4 0,-4 3 0 0,7-5 0 15,-3 2-1-15,0-2 2 0,1 3 2 16,-4-1-1-16,3 0-1 0,0-1 7 0,1 5-5 16,2-3 7-16,-4 1-5 0,2 1 3 0,0-2-4 15,-4 2 1-15,2 4 2 0,-1-2 2 0,-2-1-1 16,-2 3 3-16,3-3 0 0,-5 3 1 0,2 1 2 0,-1-2 1 15,-4 0 3-15,1 1 7 0,-2-10-3 0,0 19 6 16,0-8 2-16,-5-3 2 0,1 0-4 0,-5 7 5 16,-3-6-5-16,-5 1 1 0,2 1 0 0,-5-3-1 15,0 1-3-15,-5-1 0 0,-2-1-1 0,8-1 1 16,-10-2-9-16,7-1-13 0,-3 3-11 0,5-1-9 16,1-3-12-16,-1-1-16 0,5 2-15 0,2-3-14 15,-3 1-20-15,16-1-13 0,-20 0-13 0,20 0-31 0,-9-7-20 16,9 7-212-16,-4-14-427 0,4 14 190 15</inkml:trace>
          <inkml:trace contextRef="#ctx0" brushRef="#br0" timeOffset="173370.49">10779 10854 213 0,'0'0'204'0,"0"0"-3"15,9 10-13-15,-9-10-10 0,4 9-13 0,-1-1-11 16,-3-8-18-16,3 14-6 0,-1-7-8 0,-2-7-11 16,1 17-7-16,2-9-7 0,-3-8-7 0,0 17-10 15,0-17-8-15,-3 17-8 0,3-17-3 0,3 14-10 16,-3-14 2-16,0 13-8 0,0-13-3 0,0 0-5 16,0 12-3-16,0-12-5 0,0 0 4 0,0 0-4 15,0 12 6-15,0-12 5 0,0 0-4 0,0 0-4 16,0 0-1-16,0 0-8 0,0 0 2 0,0 0-6 15,27-27 3-15,-14 14-10 0,1 2-9 0,2-10-11 16,7 7-11-16,-1-5-7 0,9-6-5 0,4 1-6 0,-3 0-5 16,3 2 12-16,2 6-2 0,-13 0 4 0,3 2 5 15,-2 0-1-15,0 3 4 0,1 1 2 16,-10 7 4-16,2-2 6 0,-3 5 1 0,1 1 2 0,-1 2 1 16,-1 1 11-16,-5 0 4 0,1 2 5 0,-1 5 6 15,3-4 1-15,-5 6 4 0,1 0 4 0,1 2 0 16,-6-1 3-16,3 1-1 0,0 9-4 0,-3-6 1 15,3 6-6-15,-2-3 0 0,-1-4-3 0,2 8-4 16,-1-1-7-16,-2 0-22 0,4-2-33 0,-5 2-34 16,-2 1-51-16,1-2-55 0,-8 0-243 0,4-7-462 15,-2 1 204-15</inkml:trace>
        </inkml:traceGroup>
        <inkml:traceGroup>
          <inkml:annotationXML>
            <emma:emma xmlns:emma="http://www.w3.org/2003/04/emma" version="1.0">
              <emma:interpretation id="{E33FC75F-EC22-41F7-B036-20420C8FA00E}" emma:medium="tactile" emma:mode="ink">
                <msink:context xmlns:msink="http://schemas.microsoft.com/ink/2010/main" type="inkWord" rotatedBoundingBox="13749,11528 18189,11215 18271,12394 13832,12706"/>
              </emma:interpretation>
            </emma:emma>
          </inkml:annotationXML>
          <inkml:trace contextRef="#ctx0" brushRef="#br0" timeOffset="174074.32">12791 10529 67 0,'0'0'256'15,"0"0"-11"-15,0 0-17 0,0 0-15 0,0 0-15 16,0 0-17-16,0 0-9 0,-3-11-14 0,3 11-12 15,0 0-14-15,0 0-12 0,0 0-12 0,0 0-4 0,0 0-8 16,0 0-7-16,28 2-1 0,-28-2-3 0,28 4-10 16,-2 1-4-16,-1 1-8 0,2-5-2 0,4 2-9 15,-1 1-1-15,1 2-4 0,14-6-5 0,-5 4-3 16,1-2-5-16,-1 2-3 0,-12-3 0 0,2 1-7 16,0 3 0-16,0-5-5 0,-3 3-2 0,-4 1-4 15,-3-4 5-15,-2 0-5 0,-2 1-3 0,0 2 0 16,-7-1-3-16,-9-2-6 0,21 0-5 0,-21 0-14 15,14 4-17-15,-14-4-9 0,0 0-18 0,15 1-19 16,-15-1-22-16,0 0-15 0,0 0-15 0,0 0-34 16,0 0-13-16,-39 6-45 0,27-6-154 0,-3 0-409 15,-4 2 181-15</inkml:trace>
          <inkml:trace contextRef="#ctx0" brushRef="#br0" timeOffset="174381.17">12782 10770 132 0,'0'0'204'0,"0"0"-6"0,0 0-1 16,0 0-5-16,0 0-4 0,21 15-7 0,-13-12-7 16,9 1-5-16,-1 1-6 0,7-1-10 0,-5-1-10 15,7 1-7-15,5-4-6 0,-6 4-13 0,2 0-4 16,4 2-16-16,9-4-3 0,-11 1-11 0,1-1-8 15,-4-2-6-15,2 0-8 0,-2 3-5 0,-5 0-7 16,-4-3-12-16,2 1-8 0,-3-1-16 0,3 3-23 16,-6-2-24-16,-2 1-29 0,7-1-27 0,-7-1-32 15,-10 0-36-15,25-3-41 0,-13 2-231 0,0-4-466 0,2 0 207 16</inkml:trace>
          <inkml:trace contextRef="#ctx0" brushRef="#br0" timeOffset="174992.16">14082 10406 25 0,'0'0'270'0,"6"-7"-22"0,-6 7-25 15,0 0-15-15,0 0-14 0,0 0-14 0,0 0-14 16,0 0-14-16,0 0-7 0,-21 31-8 0,15-16-9 0,-1-2-5 15,1 9-3-15,0-5-3 0,1 4-11 16,-2 5-6-16,1-3-7 0,3 3-8 0,0 0-3 16,0-2-6-16,0 5-5 0,3-2-8 0,-1-2-2 0,1 12-8 15,1-10-5-15,2-6-2 0,0 4-10 0,3-1 3 16,0 0-2-16,1-4-3 0,-1-2-10 16,0-1 3-16,3-4-2 0,2 1-1 0,1-3-3 0,-2 0 1 15,4-2-3-15,2-3 0 0,0-1 0 0,2 1 0 16,2-4-7-16,6-2 1 0,3-6-1 0,1 1-5 15,10 1 4-15,-3-9-1 0,5-3-4 0,1-3-9 16,3 1-11-16,-2-2-7 0,2-5-6 0,-1-3-9 16,1-3-4-16,-1-1 0 0,13-9-7 0,-16 9 1 15,-2-3 0-15,-1-3 1 0,-5 3-2 0,2-3 3 16,-7 2 1-16,-3-2 7 0,-1 3 1 0,-10 0 4 16,-1 2 1-16,-9 6 2 0,3-10 3 0,-8 2 4 0,-6 7-2 15,-6-6 4-15,-1 8 3 0,-5-6 1 16,-14 4-2-16,1 1 3 0,-3 3-2 0,-6 2 1 15,-5 2 5-15,2 6 1 0,-4 0 0 0,-5 5-1 0,1 2 2 16,-1 5 1-16,3 4 0 0,-2 0 3 0,4 5-5 16,0 3 6-16,3 2-1 0,0 1 2 0,7 7-1 15,1-3-1-15,9-2-1 0,2 3 0 0,1 2 5 16,3-1-1-16,5 2 2 0,-2 0 1 0,5 2 0 16,4 1 2-16,0-2 3 0,6-5 4 0,3 0 1 15,0 1-1-15,7 3 9 0,1-5 5 0,7 6 2 16,4-6 4-16,3-3-1 0,2 5 2 0,3-7-4 15,12 2 2-15,0-2 1 0,1-3 2 0,0-1-8 16,-7-3-1-16,-2-3 0 0,9-1-3 0,1 3-4 16,-10-3 0-16,9 0-1 0,-11 0-1 0,-2 0-3 0,4 0-3 15,-4-3-2-15,0 2-3 0,-8-3-20 0,6 4-21 16,-7 0-30-16,5 0-29 0,-4 0-32 0,-3 0-36 16,4-2-36-16,-5 2-240 0,4-6-475 0,-1 1 210 15</inkml:trace>
          <inkml:trace contextRef="#ctx0" brushRef="#br0" timeOffset="175365.86">15538 10333 8 0,'-15'-1'234'16,"15"1"-15"-16,-29 5-5 0,16 1-16 0,-3-2-6 16,1 6-10-16,-3 1-10 0,3-1-18 0,3 4-4 15,-4 2-7-15,2 3-8 0,1-1-11 0,1 2-3 16,3 4-7-16,0-2-5 0,4-1-10 0,2 0-1 0,0-3-10 16,0 2-3-16,6 1-12 0,0 4 0 0,0-3-9 15,0-6-4-15,5 2-6 0,-2-1-8 0,1-3-3 16,1 0-2-16,4 2-19 0,0-5-21 0,1 1-27 15,-1-1-34-15,1-2-35 0,2-2-30 0,-1 0-34 16,7-6-42-16,-2 1-241 0,0-5-478 0,8-1 211 16</inkml:trace>
          <inkml:trace contextRef="#ctx0" brushRef="#br0" timeOffset="175731.74">15861 10632 85 0,'8'-8'264'0,"-8"8"-19"15,0 0-14-15,0 0-23 0,0 0-20 0,0 0-19 0,0 0-8 16,0 0-7-16,0 0-6 0,10 16-11 0,-10-16-4 16,3 11-11-16,-3-11-4 0,5 17-7 15,-5-10-12-15,0-7-6 0,4 18-9 0,-4-7-8 0,0-11-12 16,3 16-2-16,-3-8-6 0,2 2-4 0,-2-10-4 16,3 14-9-16,-3-14 0 0,0 13-4 0,0-13-4 15,1 11-6-15,-1-11-9 0,0 0-5 0,5 11 0 16,-5-11-4-16,0 0-8 0,0 0-18 0,0 0-9 15,0 0-10-15,0 0-7 0,26-17-11 0,-18 8-13 16,5-4-6-16,1 1-8 0,-1-1 5 0,7-5-4 16,-4 2 11-16,2-1 9 0,0 0 7 0,-3 5 7 15,-2 1 8-15,2-1 11 0,-2 3 2 0,4-2 22 16,-7 6 10-16,1 1 4 0,-4-3 8 0,2 3 7 16,2-2-1-16,-11 6 2 0,16-7-2 0,-16 7 2 15,16 0-1-15,-16 0 10 0,14 3-1 0,-8 5 5 16,1-2-1-16,-4 1 8 0,3 2 0 0,0 6 0 0,-1-4-1 15,1 3-4-15,-3 1-2 0,1 2-2 0,-1-4-7 16,3 5 1-16,-2-5-4 0,-1 1-4 0,0 3-2 16,0-3-1-16,0 1-3 0,-1-4-1 0,-2-2-16 15,1 2-19-15,-1-11-29 0,0 18-32 0,0-18-24 16,0 15-38-16,0-15-32 0,0 0-81 0,-6 9-139 16,6-9-428-16,0 0 190 0</inkml:trace>
          <inkml:trace contextRef="#ctx0" brushRef="#br0" timeOffset="176369.29">16440 9879 123 0,'0'0'224'0,"0"0"-14"16,0 0-18-16,-4-8-9 0,4 8-17 0,0 0-6 15,0 0-13-15,0 0-10 0,0 0-10 0,0 0-11 16,0 0-12-16,0 0-10 0,0 0-5 0,10-13-10 16,-10 13-5-16,0 0-9 0,16-3-2 0,-16 3-5 15,14 1-6-15,-14-1-7 0,16 6 0 0,-5-5-8 16,-11-1 0-16,15 6-6 0,-5-2-1 0,-1 2-2 15,-2-2 0-15,4 2-8 0,-4 0-1 0,-1 3-1 16,2-2 4-16,-5 2 0 0,1-1 1 0,1 3-2 16,-1 1 2-16,-4-1 1 0,0 2 7 0,-1 0-3 15,-2 0 6-15,-2 1 2 0,-1-3-2 0,0 3-2 16,-3 0 0-16,2-2-3 0,-2 0-4 0,1-1-2 16,-1 3-7-16,-1-1 3 0,1-1 3 0,-1-2-5 0,5-1-3 15,-1-1-1-15,2 0 3 0,-2 2-6 0,6-10 2 16,-8 13-6-16,8-13 0 0,-1 12 1 0,1-12 3 15,0 11 0-15,0-11 0 0,6 13 2 0,1-8-3 16,2 0-1-16,5-1 3 0,2 2-5 0,-1-2-1 16,0-1 0-16,4 1-10 0,1-1-10 0,-1 0-14 15,2 1-11-15,-3-1-8 0,-2 1-17 0,2-3-13 16,-3 1-12-16,1 2-19 0,-5-3-17 0,-1-1-28 16,-10 0-27-16,21 0-29 0,-21 0-179 0,18-5-422 15,-10 3 186-15</inkml:trace>
          <inkml:trace contextRef="#ctx0" brushRef="#br0" timeOffset="176634.44">17178 10087 179 0,'3'18'239'0,"5"5"-7"16,-4 1-9-16,-1 11-6 0,2 2-11 0,2-2-17 15,-7 4-12-15,2 3-16 0,-4 0-13 0,-4 1-17 16,-1 2-7-16,-5 3-14 0,-6 1-10 0,-6-4-8 16,-12 17-22-16,-7-2-38 0,-5-7-45 0,-8-5-43 15,-7 2-50-15,2-8-60 0,-8-5-216 0,6 0-414 16,13-12 184-16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818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396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158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156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676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9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942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648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09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67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595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047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13" Type="http://schemas.openxmlformats.org/officeDocument/2006/relationships/image" Target="../media/image73.emf"/><Relationship Id="rId18" Type="http://schemas.openxmlformats.org/officeDocument/2006/relationships/customXml" Target="../ink/ink77.xml"/><Relationship Id="rId26" Type="http://schemas.openxmlformats.org/officeDocument/2006/relationships/customXml" Target="../ink/ink81.xml"/><Relationship Id="rId39" Type="http://schemas.openxmlformats.org/officeDocument/2006/relationships/image" Target="../media/image86.emf"/><Relationship Id="rId3" Type="http://schemas.openxmlformats.org/officeDocument/2006/relationships/image" Target="../media/image68.emf"/><Relationship Id="rId21" Type="http://schemas.openxmlformats.org/officeDocument/2006/relationships/image" Target="../media/image77.emf"/><Relationship Id="rId34" Type="http://schemas.openxmlformats.org/officeDocument/2006/relationships/customXml" Target="../ink/ink85.xml"/><Relationship Id="rId42" Type="http://schemas.openxmlformats.org/officeDocument/2006/relationships/customXml" Target="../ink/ink89.xml"/><Relationship Id="rId7" Type="http://schemas.openxmlformats.org/officeDocument/2006/relationships/image" Target="../media/image70.emf"/><Relationship Id="rId12" Type="http://schemas.openxmlformats.org/officeDocument/2006/relationships/customXml" Target="../ink/ink74.xml"/><Relationship Id="rId17" Type="http://schemas.openxmlformats.org/officeDocument/2006/relationships/image" Target="../media/image75.emf"/><Relationship Id="rId25" Type="http://schemas.openxmlformats.org/officeDocument/2006/relationships/image" Target="../media/image79.emf"/><Relationship Id="rId33" Type="http://schemas.openxmlformats.org/officeDocument/2006/relationships/image" Target="../media/image83.emf"/><Relationship Id="rId38" Type="http://schemas.openxmlformats.org/officeDocument/2006/relationships/customXml" Target="../ink/ink87.xml"/><Relationship Id="rId2" Type="http://schemas.openxmlformats.org/officeDocument/2006/relationships/customXml" Target="../ink/ink69.xml"/><Relationship Id="rId16" Type="http://schemas.openxmlformats.org/officeDocument/2006/relationships/customXml" Target="../ink/ink76.xml"/><Relationship Id="rId20" Type="http://schemas.openxmlformats.org/officeDocument/2006/relationships/customXml" Target="../ink/ink78.xml"/><Relationship Id="rId29" Type="http://schemas.openxmlformats.org/officeDocument/2006/relationships/image" Target="../media/image81.emf"/><Relationship Id="rId41" Type="http://schemas.openxmlformats.org/officeDocument/2006/relationships/image" Target="../media/image8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image" Target="../media/image72.emf"/><Relationship Id="rId24" Type="http://schemas.openxmlformats.org/officeDocument/2006/relationships/customXml" Target="../ink/ink80.xml"/><Relationship Id="rId32" Type="http://schemas.openxmlformats.org/officeDocument/2006/relationships/customXml" Target="../ink/ink84.xml"/><Relationship Id="rId37" Type="http://schemas.openxmlformats.org/officeDocument/2006/relationships/image" Target="../media/image85.emf"/><Relationship Id="rId40" Type="http://schemas.openxmlformats.org/officeDocument/2006/relationships/customXml" Target="../ink/ink88.xml"/><Relationship Id="rId5" Type="http://schemas.openxmlformats.org/officeDocument/2006/relationships/image" Target="../media/image69.emf"/><Relationship Id="rId15" Type="http://schemas.openxmlformats.org/officeDocument/2006/relationships/image" Target="../media/image74.emf"/><Relationship Id="rId23" Type="http://schemas.openxmlformats.org/officeDocument/2006/relationships/image" Target="../media/image78.emf"/><Relationship Id="rId28" Type="http://schemas.openxmlformats.org/officeDocument/2006/relationships/customXml" Target="../ink/ink82.xml"/><Relationship Id="rId36" Type="http://schemas.openxmlformats.org/officeDocument/2006/relationships/customXml" Target="../ink/ink86.xml"/><Relationship Id="rId10" Type="http://schemas.openxmlformats.org/officeDocument/2006/relationships/customXml" Target="../ink/ink73.xml"/><Relationship Id="rId19" Type="http://schemas.openxmlformats.org/officeDocument/2006/relationships/image" Target="../media/image76.emf"/><Relationship Id="rId31" Type="http://schemas.openxmlformats.org/officeDocument/2006/relationships/image" Target="../media/image82.emf"/><Relationship Id="rId4" Type="http://schemas.openxmlformats.org/officeDocument/2006/relationships/customXml" Target="../ink/ink70.xml"/><Relationship Id="rId9" Type="http://schemas.openxmlformats.org/officeDocument/2006/relationships/image" Target="../media/image71.emf"/><Relationship Id="rId14" Type="http://schemas.openxmlformats.org/officeDocument/2006/relationships/customXml" Target="../ink/ink75.xml"/><Relationship Id="rId22" Type="http://schemas.openxmlformats.org/officeDocument/2006/relationships/customXml" Target="../ink/ink79.xml"/><Relationship Id="rId27" Type="http://schemas.openxmlformats.org/officeDocument/2006/relationships/image" Target="../media/image80.emf"/><Relationship Id="rId30" Type="http://schemas.openxmlformats.org/officeDocument/2006/relationships/customXml" Target="../ink/ink83.xml"/><Relationship Id="rId35" Type="http://schemas.openxmlformats.org/officeDocument/2006/relationships/image" Target="../media/image84.emf"/><Relationship Id="rId43" Type="http://schemas.openxmlformats.org/officeDocument/2006/relationships/image" Target="../media/image8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customXml" Target="../ink/ink9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21.emf"/><Relationship Id="rId18" Type="http://schemas.openxmlformats.org/officeDocument/2006/relationships/customXml" Target="../ink/ink25.xml"/><Relationship Id="rId26" Type="http://schemas.openxmlformats.org/officeDocument/2006/relationships/customXml" Target="../ink/ink29.xml"/><Relationship Id="rId3" Type="http://schemas.openxmlformats.org/officeDocument/2006/relationships/image" Target="../media/image160.emf"/><Relationship Id="rId21" Type="http://schemas.openxmlformats.org/officeDocument/2006/relationships/image" Target="../media/image25.emf"/><Relationship Id="rId7" Type="http://schemas.openxmlformats.org/officeDocument/2006/relationships/image" Target="../media/image18.emf"/><Relationship Id="rId12" Type="http://schemas.openxmlformats.org/officeDocument/2006/relationships/customXml" Target="../ink/ink22.xml"/><Relationship Id="rId17" Type="http://schemas.openxmlformats.org/officeDocument/2006/relationships/image" Target="../media/image23.emf"/><Relationship Id="rId25" Type="http://schemas.openxmlformats.org/officeDocument/2006/relationships/image" Target="../media/image27.emf"/><Relationship Id="rId2" Type="http://schemas.openxmlformats.org/officeDocument/2006/relationships/customXml" Target="../ink/ink17.xml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29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11" Type="http://schemas.openxmlformats.org/officeDocument/2006/relationships/image" Target="../media/image20.emf"/><Relationship Id="rId24" Type="http://schemas.openxmlformats.org/officeDocument/2006/relationships/customXml" Target="../ink/ink28.xml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23" Type="http://schemas.openxmlformats.org/officeDocument/2006/relationships/image" Target="../media/image26.emf"/><Relationship Id="rId28" Type="http://schemas.openxmlformats.org/officeDocument/2006/relationships/customXml" Target="../ink/ink30.xml"/><Relationship Id="rId10" Type="http://schemas.openxmlformats.org/officeDocument/2006/relationships/customXml" Target="../ink/ink21.xml"/><Relationship Id="rId19" Type="http://schemas.openxmlformats.org/officeDocument/2006/relationships/image" Target="../media/image24.emf"/><Relationship Id="rId4" Type="http://schemas.openxmlformats.org/officeDocument/2006/relationships/customXml" Target="../ink/ink18.xml"/><Relationship Id="rId9" Type="http://schemas.openxmlformats.org/officeDocument/2006/relationships/image" Target="../media/image19.emf"/><Relationship Id="rId14" Type="http://schemas.openxmlformats.org/officeDocument/2006/relationships/customXml" Target="../ink/ink23.xml"/><Relationship Id="rId22" Type="http://schemas.openxmlformats.org/officeDocument/2006/relationships/customXml" Target="../ink/ink27.xml"/><Relationship Id="rId27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35.emf"/><Relationship Id="rId18" Type="http://schemas.openxmlformats.org/officeDocument/2006/relationships/customXml" Target="../ink/ink39.xml"/><Relationship Id="rId26" Type="http://schemas.openxmlformats.org/officeDocument/2006/relationships/customXml" Target="../ink/ink43.xml"/><Relationship Id="rId3" Type="http://schemas.openxmlformats.org/officeDocument/2006/relationships/image" Target="../media/image30.emf"/><Relationship Id="rId21" Type="http://schemas.openxmlformats.org/officeDocument/2006/relationships/image" Target="../media/image39.emf"/><Relationship Id="rId7" Type="http://schemas.openxmlformats.org/officeDocument/2006/relationships/image" Target="../media/image32.emf"/><Relationship Id="rId12" Type="http://schemas.openxmlformats.org/officeDocument/2006/relationships/customXml" Target="../ink/ink36.xml"/><Relationship Id="rId17" Type="http://schemas.openxmlformats.org/officeDocument/2006/relationships/image" Target="../media/image37.emf"/><Relationship Id="rId25" Type="http://schemas.openxmlformats.org/officeDocument/2006/relationships/image" Target="../media/image41.emf"/><Relationship Id="rId2" Type="http://schemas.openxmlformats.org/officeDocument/2006/relationships/customXml" Target="../ink/ink31.xml"/><Relationship Id="rId16" Type="http://schemas.openxmlformats.org/officeDocument/2006/relationships/customXml" Target="../ink/ink38.xml"/><Relationship Id="rId20" Type="http://schemas.openxmlformats.org/officeDocument/2006/relationships/customXml" Target="../ink/ink40.xml"/><Relationship Id="rId29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.xml"/><Relationship Id="rId11" Type="http://schemas.openxmlformats.org/officeDocument/2006/relationships/image" Target="../media/image34.emf"/><Relationship Id="rId24" Type="http://schemas.openxmlformats.org/officeDocument/2006/relationships/customXml" Target="../ink/ink42.xml"/><Relationship Id="rId5" Type="http://schemas.openxmlformats.org/officeDocument/2006/relationships/image" Target="../media/image31.emf"/><Relationship Id="rId15" Type="http://schemas.openxmlformats.org/officeDocument/2006/relationships/image" Target="../media/image36.emf"/><Relationship Id="rId23" Type="http://schemas.openxmlformats.org/officeDocument/2006/relationships/image" Target="../media/image40.emf"/><Relationship Id="rId28" Type="http://schemas.openxmlformats.org/officeDocument/2006/relationships/customXml" Target="../ink/ink44.xml"/><Relationship Id="rId10" Type="http://schemas.openxmlformats.org/officeDocument/2006/relationships/customXml" Target="../ink/ink35.xml"/><Relationship Id="rId19" Type="http://schemas.openxmlformats.org/officeDocument/2006/relationships/image" Target="../media/image38.emf"/><Relationship Id="rId4" Type="http://schemas.openxmlformats.org/officeDocument/2006/relationships/customXml" Target="../ink/ink32.xml"/><Relationship Id="rId9" Type="http://schemas.openxmlformats.org/officeDocument/2006/relationships/image" Target="../media/image33.emf"/><Relationship Id="rId14" Type="http://schemas.openxmlformats.org/officeDocument/2006/relationships/customXml" Target="../ink/ink37.xml"/><Relationship Id="rId22" Type="http://schemas.openxmlformats.org/officeDocument/2006/relationships/customXml" Target="../ink/ink41.xml"/><Relationship Id="rId27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emf"/><Relationship Id="rId4" Type="http://schemas.openxmlformats.org/officeDocument/2006/relationships/customXml" Target="../ink/ink4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image" Target="../media/image51.emf"/><Relationship Id="rId18" Type="http://schemas.openxmlformats.org/officeDocument/2006/relationships/customXml" Target="../ink/ink55.xml"/><Relationship Id="rId3" Type="http://schemas.openxmlformats.org/officeDocument/2006/relationships/image" Target="../media/image46.emf"/><Relationship Id="rId7" Type="http://schemas.openxmlformats.org/officeDocument/2006/relationships/image" Target="../media/image48.emf"/><Relationship Id="rId12" Type="http://schemas.openxmlformats.org/officeDocument/2006/relationships/customXml" Target="../ink/ink52.xml"/><Relationship Id="rId17" Type="http://schemas.openxmlformats.org/officeDocument/2006/relationships/image" Target="../media/image53.emf"/><Relationship Id="rId2" Type="http://schemas.openxmlformats.org/officeDocument/2006/relationships/customXml" Target="../ink/ink47.xml"/><Relationship Id="rId16" Type="http://schemas.openxmlformats.org/officeDocument/2006/relationships/customXml" Target="../ink/ink5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9.xml"/><Relationship Id="rId11" Type="http://schemas.openxmlformats.org/officeDocument/2006/relationships/image" Target="../media/image50.emf"/><Relationship Id="rId5" Type="http://schemas.openxmlformats.org/officeDocument/2006/relationships/image" Target="../media/image47.emf"/><Relationship Id="rId15" Type="http://schemas.openxmlformats.org/officeDocument/2006/relationships/image" Target="../media/image52.emf"/><Relationship Id="rId10" Type="http://schemas.openxmlformats.org/officeDocument/2006/relationships/customXml" Target="../ink/ink51.xml"/><Relationship Id="rId19" Type="http://schemas.openxmlformats.org/officeDocument/2006/relationships/image" Target="../media/image54.emf"/><Relationship Id="rId4" Type="http://schemas.openxmlformats.org/officeDocument/2006/relationships/customXml" Target="../ink/ink48.xml"/><Relationship Id="rId9" Type="http://schemas.openxmlformats.org/officeDocument/2006/relationships/image" Target="../media/image49.emf"/><Relationship Id="rId14" Type="http://schemas.openxmlformats.org/officeDocument/2006/relationships/customXml" Target="../ink/ink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emf"/><Relationship Id="rId4" Type="http://schemas.openxmlformats.org/officeDocument/2006/relationships/customXml" Target="../ink/ink5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1.xml"/><Relationship Id="rId13" Type="http://schemas.openxmlformats.org/officeDocument/2006/relationships/image" Target="../media/image62.emf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12" Type="http://schemas.openxmlformats.org/officeDocument/2006/relationships/customXml" Target="../ink/ink63.xml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0.xml"/><Relationship Id="rId11" Type="http://schemas.openxmlformats.org/officeDocument/2006/relationships/image" Target="../media/image61.emf"/><Relationship Id="rId5" Type="http://schemas.openxmlformats.org/officeDocument/2006/relationships/image" Target="../media/image58.emf"/><Relationship Id="rId10" Type="http://schemas.openxmlformats.org/officeDocument/2006/relationships/customXml" Target="../ink/ink62.xml"/><Relationship Id="rId4" Type="http://schemas.openxmlformats.org/officeDocument/2006/relationships/customXml" Target="../ink/ink59.xml"/><Relationship Id="rId9" Type="http://schemas.openxmlformats.org/officeDocument/2006/relationships/image" Target="../media/image6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.xml"/><Relationship Id="rId3" Type="http://schemas.openxmlformats.org/officeDocument/2006/relationships/image" Target="../media/image63.emf"/><Relationship Id="rId7" Type="http://schemas.openxmlformats.org/officeDocument/2006/relationships/image" Target="../media/image65.emf"/><Relationship Id="rId2" Type="http://schemas.openxmlformats.org/officeDocument/2006/relationships/customXml" Target="../ink/ink6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6.xml"/><Relationship Id="rId11" Type="http://schemas.openxmlformats.org/officeDocument/2006/relationships/image" Target="../media/image67.emf"/><Relationship Id="rId5" Type="http://schemas.openxmlformats.org/officeDocument/2006/relationships/image" Target="../media/image64.emf"/><Relationship Id="rId10" Type="http://schemas.openxmlformats.org/officeDocument/2006/relationships/customXml" Target="../ink/ink68.xml"/><Relationship Id="rId4" Type="http://schemas.openxmlformats.org/officeDocument/2006/relationships/customXml" Target="../ink/ink65.xml"/><Relationship Id="rId9" Type="http://schemas.openxmlformats.org/officeDocument/2006/relationships/image" Target="../media/image6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CMPE/CMSE371</a:t>
            </a:r>
            <a:b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Analysis of Algorithms</a:t>
            </a:r>
            <a:b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Exercises &amp; Solutions – PART III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393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81574" y="244694"/>
              <a:ext cx="10365840" cy="6289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374" y="238574"/>
                <a:ext cx="10377000" cy="63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7" name="Ink 206"/>
              <p14:cNvContentPartPr/>
              <p14:nvPr/>
            </p14:nvContentPartPr>
            <p14:xfrm>
              <a:off x="5539574" y="1997894"/>
              <a:ext cx="1150920" cy="32832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32734" y="1991774"/>
                <a:ext cx="11635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9" name="Ink 208"/>
              <p14:cNvContentPartPr/>
              <p14:nvPr/>
            </p14:nvContentPartPr>
            <p14:xfrm>
              <a:off x="5675294" y="2199854"/>
              <a:ext cx="117720" cy="267588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8094" y="2193734"/>
                <a:ext cx="133920" cy="269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1" name="Ink 210"/>
              <p14:cNvContentPartPr/>
              <p14:nvPr/>
            </p14:nvContentPartPr>
            <p14:xfrm>
              <a:off x="5389454" y="4419974"/>
              <a:ext cx="4712040" cy="25488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85494" y="4413494"/>
                <a:ext cx="47224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3" name="Ink 212"/>
              <p14:cNvContentPartPr/>
              <p14:nvPr/>
            </p14:nvContentPartPr>
            <p14:xfrm>
              <a:off x="10140374" y="4618334"/>
              <a:ext cx="239400" cy="132120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35334" y="4612574"/>
                <a:ext cx="2484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5" name="Ink 214"/>
              <p14:cNvContentPartPr/>
              <p14:nvPr/>
            </p14:nvContentPartPr>
            <p14:xfrm>
              <a:off x="5489174" y="4794734"/>
              <a:ext cx="56880" cy="17748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83774" y="4788614"/>
                <a:ext cx="684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8" name="Ink 217"/>
              <p14:cNvContentPartPr/>
              <p14:nvPr/>
            </p14:nvContentPartPr>
            <p14:xfrm>
              <a:off x="5740454" y="4859174"/>
              <a:ext cx="73440" cy="173556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33974" y="4853774"/>
                <a:ext cx="87480" cy="174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7" name="Ink 226"/>
              <p14:cNvContentPartPr/>
              <p14:nvPr/>
            </p14:nvContentPartPr>
            <p14:xfrm>
              <a:off x="5631734" y="3896894"/>
              <a:ext cx="4249800" cy="139320"/>
            </p14:xfrm>
          </p:contentPart>
        </mc:Choice>
        <mc:Fallback xmlns="">
          <p:pic>
            <p:nvPicPr>
              <p:cNvPr id="227" name="Ink 22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26694" y="3894007"/>
                <a:ext cx="4257000" cy="145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7" name="Ink 236"/>
              <p14:cNvContentPartPr/>
              <p14:nvPr/>
            </p14:nvContentPartPr>
            <p14:xfrm>
              <a:off x="6399614" y="904214"/>
              <a:ext cx="1206360" cy="110880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97453" y="899174"/>
                <a:ext cx="1214642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8" name="Ink 237"/>
              <p14:cNvContentPartPr/>
              <p14:nvPr/>
            </p14:nvContentPartPr>
            <p14:xfrm>
              <a:off x="5007494" y="3848294"/>
              <a:ext cx="326880" cy="30456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03894" y="3842894"/>
                <a:ext cx="3358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0" name="Ink 259"/>
              <p14:cNvContentPartPr/>
              <p14:nvPr/>
            </p14:nvContentPartPr>
            <p14:xfrm>
              <a:off x="5821094" y="5293694"/>
              <a:ext cx="1415160" cy="1148760"/>
            </p14:xfrm>
          </p:contentPart>
        </mc:Choice>
        <mc:Fallback xmlns="">
          <p:pic>
            <p:nvPicPr>
              <p:cNvPr id="260" name="Ink 25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16054" y="5291534"/>
                <a:ext cx="1422360" cy="11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2" name="Ink 261"/>
              <p14:cNvContentPartPr/>
              <p14:nvPr/>
            </p14:nvContentPartPr>
            <p14:xfrm>
              <a:off x="7287374" y="4722734"/>
              <a:ext cx="753120" cy="532080"/>
            </p14:xfrm>
          </p:contentPart>
        </mc:Choice>
        <mc:Fallback xmlns="">
          <p:pic>
            <p:nvPicPr>
              <p:cNvPr id="262" name="Ink 26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85214" y="4720574"/>
                <a:ext cx="75744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5" name="Ink 264"/>
              <p14:cNvContentPartPr/>
              <p14:nvPr/>
            </p14:nvContentPartPr>
            <p14:xfrm>
              <a:off x="8080454" y="3962054"/>
              <a:ext cx="1882440" cy="734760"/>
            </p14:xfrm>
          </p:contentPart>
        </mc:Choice>
        <mc:Fallback xmlns="">
          <p:pic>
            <p:nvPicPr>
              <p:cNvPr id="265" name="Ink 26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78294" y="3957734"/>
                <a:ext cx="1888920" cy="74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6" name="Ink 265"/>
              <p14:cNvContentPartPr/>
              <p14:nvPr/>
            </p14:nvContentPartPr>
            <p14:xfrm>
              <a:off x="5708414" y="6432734"/>
              <a:ext cx="205560" cy="7560"/>
            </p14:xfrm>
          </p:contentPart>
        </mc:Choice>
        <mc:Fallback xmlns="">
          <p:pic>
            <p:nvPicPr>
              <p:cNvPr id="266" name="Ink 26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02294" y="6426614"/>
                <a:ext cx="21816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5" name="Ink 274"/>
              <p14:cNvContentPartPr/>
              <p14:nvPr/>
            </p14:nvContentPartPr>
            <p14:xfrm>
              <a:off x="8889374" y="3904454"/>
              <a:ext cx="36360" cy="6120"/>
            </p14:xfrm>
          </p:contentPart>
        </mc:Choice>
        <mc:Fallback xmlns="">
          <p:pic>
            <p:nvPicPr>
              <p:cNvPr id="275" name="Ink 27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886134" y="3899774"/>
                <a:ext cx="4248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0" name="Ink 279"/>
              <p14:cNvContentPartPr/>
              <p14:nvPr/>
            </p14:nvContentPartPr>
            <p14:xfrm>
              <a:off x="8543774" y="3917774"/>
              <a:ext cx="74880" cy="4680"/>
            </p14:xfrm>
          </p:contentPart>
        </mc:Choice>
        <mc:Fallback xmlns="">
          <p:pic>
            <p:nvPicPr>
              <p:cNvPr id="280" name="Ink 27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41614" y="3914174"/>
                <a:ext cx="7956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3" name="Ink 282"/>
              <p14:cNvContentPartPr/>
              <p14:nvPr/>
            </p14:nvContentPartPr>
            <p14:xfrm>
              <a:off x="6178214" y="4601414"/>
              <a:ext cx="45000" cy="195120"/>
            </p14:xfrm>
          </p:contentPart>
        </mc:Choice>
        <mc:Fallback xmlns="">
          <p:pic>
            <p:nvPicPr>
              <p:cNvPr id="283" name="Ink 28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75694" y="4596374"/>
                <a:ext cx="5256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4" name="Ink 283"/>
              <p14:cNvContentPartPr/>
              <p14:nvPr/>
            </p14:nvContentPartPr>
            <p14:xfrm>
              <a:off x="6692294" y="4578014"/>
              <a:ext cx="20520" cy="194400"/>
            </p14:xfrm>
          </p:contentPart>
        </mc:Choice>
        <mc:Fallback xmlns="">
          <p:pic>
            <p:nvPicPr>
              <p:cNvPr id="284" name="Ink 28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689414" y="4573334"/>
                <a:ext cx="280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5" name="Ink 284"/>
              <p14:cNvContentPartPr/>
              <p14:nvPr/>
            </p14:nvContentPartPr>
            <p14:xfrm>
              <a:off x="7266494" y="4535894"/>
              <a:ext cx="9720" cy="202320"/>
            </p14:xfrm>
          </p:contentPart>
        </mc:Choice>
        <mc:Fallback xmlns="">
          <p:pic>
            <p:nvPicPr>
              <p:cNvPr id="285" name="Ink 28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61814" y="4530494"/>
                <a:ext cx="198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6" name="Ink 285"/>
              <p14:cNvContentPartPr/>
              <p14:nvPr/>
            </p14:nvContentPartPr>
            <p14:xfrm>
              <a:off x="7741334" y="4527254"/>
              <a:ext cx="39960" cy="219960"/>
            </p14:xfrm>
          </p:contentPart>
        </mc:Choice>
        <mc:Fallback xmlns="">
          <p:pic>
            <p:nvPicPr>
              <p:cNvPr id="286" name="Ink 28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38454" y="4522574"/>
                <a:ext cx="475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7" name="Ink 286"/>
              <p14:cNvContentPartPr/>
              <p14:nvPr/>
            </p14:nvContentPartPr>
            <p14:xfrm>
              <a:off x="8300054" y="4513574"/>
              <a:ext cx="33840" cy="188280"/>
            </p14:xfrm>
          </p:contentPart>
        </mc:Choice>
        <mc:Fallback xmlns="">
          <p:pic>
            <p:nvPicPr>
              <p:cNvPr id="287" name="Ink 28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297174" y="4508174"/>
                <a:ext cx="42120" cy="19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1681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33894" y="245054"/>
              <a:ext cx="11391480" cy="4507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854" y="239654"/>
                <a:ext cx="11399400" cy="45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889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65058" y="174080"/>
              <a:ext cx="10825560" cy="5865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738" y="168680"/>
                <a:ext cx="10832040" cy="58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00698" y="667640"/>
              <a:ext cx="802080" cy="48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738" y="659360"/>
                <a:ext cx="8143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3" name="Ink 242"/>
              <p14:cNvContentPartPr/>
              <p14:nvPr/>
            </p14:nvContentPartPr>
            <p14:xfrm>
              <a:off x="482858" y="2906120"/>
              <a:ext cx="2499480" cy="61200"/>
            </p14:xfrm>
          </p:contentPart>
        </mc:Choice>
        <mc:Fallback xmlns="">
          <p:pic>
            <p:nvPicPr>
              <p:cNvPr id="243" name="Ink 24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9258" y="2899640"/>
                <a:ext cx="25095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7" name="Ink 276"/>
              <p14:cNvContentPartPr/>
              <p14:nvPr/>
            </p14:nvContentPartPr>
            <p14:xfrm>
              <a:off x="9732698" y="851240"/>
              <a:ext cx="396000" cy="302040"/>
            </p14:xfrm>
          </p:contentPart>
        </mc:Choice>
        <mc:Fallback xmlns="">
          <p:pic>
            <p:nvPicPr>
              <p:cNvPr id="277" name="Ink 27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28018" y="844760"/>
                <a:ext cx="4060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7" name="Ink 386"/>
              <p14:cNvContentPartPr/>
              <p14:nvPr/>
            </p14:nvContentPartPr>
            <p14:xfrm>
              <a:off x="3365018" y="4697480"/>
              <a:ext cx="2436120" cy="285840"/>
            </p14:xfrm>
          </p:contentPart>
        </mc:Choice>
        <mc:Fallback xmlns="">
          <p:pic>
            <p:nvPicPr>
              <p:cNvPr id="387" name="Ink 38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62498" y="4688840"/>
                <a:ext cx="244728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3" name="Ink 392"/>
              <p14:cNvContentPartPr/>
              <p14:nvPr/>
            </p14:nvContentPartPr>
            <p14:xfrm>
              <a:off x="1061378" y="5058920"/>
              <a:ext cx="588240" cy="57600"/>
            </p14:xfrm>
          </p:contentPart>
        </mc:Choice>
        <mc:Fallback xmlns="">
          <p:pic>
            <p:nvPicPr>
              <p:cNvPr id="393" name="Ink 39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5978" y="5052800"/>
                <a:ext cx="5997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4" name="Ink 393"/>
              <p14:cNvContentPartPr/>
              <p14:nvPr/>
            </p14:nvContentPartPr>
            <p14:xfrm>
              <a:off x="2111858" y="5012480"/>
              <a:ext cx="654120" cy="33480"/>
            </p14:xfrm>
          </p:contentPart>
        </mc:Choice>
        <mc:Fallback xmlns="">
          <p:pic>
            <p:nvPicPr>
              <p:cNvPr id="394" name="Ink 39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07538" y="5006720"/>
                <a:ext cx="6642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22" name="Ink 421"/>
              <p14:cNvContentPartPr/>
              <p14:nvPr/>
            </p14:nvContentPartPr>
            <p14:xfrm>
              <a:off x="6240338" y="4530800"/>
              <a:ext cx="2608200" cy="232560"/>
            </p14:xfrm>
          </p:contentPart>
        </mc:Choice>
        <mc:Fallback xmlns="">
          <p:pic>
            <p:nvPicPr>
              <p:cNvPr id="422" name="Ink 42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37818" y="4522160"/>
                <a:ext cx="26193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26" name="Ink 425"/>
              <p14:cNvContentPartPr/>
              <p14:nvPr/>
            </p14:nvContentPartPr>
            <p14:xfrm>
              <a:off x="7359578" y="4761920"/>
              <a:ext cx="128880" cy="221040"/>
            </p14:xfrm>
          </p:contentPart>
        </mc:Choice>
        <mc:Fallback xmlns="">
          <p:pic>
            <p:nvPicPr>
              <p:cNvPr id="426" name="Ink 42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52738" y="4757240"/>
                <a:ext cx="1407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31" name="Ink 430"/>
              <p14:cNvContentPartPr/>
              <p14:nvPr/>
            </p14:nvContentPartPr>
            <p14:xfrm>
              <a:off x="4191218" y="5011040"/>
              <a:ext cx="156600" cy="115560"/>
            </p14:xfrm>
          </p:contentPart>
        </mc:Choice>
        <mc:Fallback xmlns="">
          <p:pic>
            <p:nvPicPr>
              <p:cNvPr id="431" name="Ink 43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86538" y="5005280"/>
                <a:ext cx="1677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35" name="Ink 434"/>
              <p14:cNvContentPartPr/>
              <p14:nvPr/>
            </p14:nvContentPartPr>
            <p14:xfrm>
              <a:off x="2307698" y="5114360"/>
              <a:ext cx="361080" cy="923040"/>
            </p14:xfrm>
          </p:contentPart>
        </mc:Choice>
        <mc:Fallback xmlns="">
          <p:pic>
            <p:nvPicPr>
              <p:cNvPr id="435" name="Ink 43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03378" y="5108600"/>
                <a:ext cx="370440" cy="9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1" name="Ink 450"/>
              <p14:cNvContentPartPr/>
              <p14:nvPr/>
            </p14:nvContentPartPr>
            <p14:xfrm>
              <a:off x="1054178" y="5807360"/>
              <a:ext cx="1891080" cy="541080"/>
            </p14:xfrm>
          </p:contentPart>
        </mc:Choice>
        <mc:Fallback xmlns="">
          <p:pic>
            <p:nvPicPr>
              <p:cNvPr id="451" name="Ink 45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51298" y="5802680"/>
                <a:ext cx="189972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55" name="Ink 454"/>
              <p14:cNvContentPartPr/>
              <p14:nvPr/>
            </p14:nvContentPartPr>
            <p14:xfrm>
              <a:off x="3541058" y="5563640"/>
              <a:ext cx="757440" cy="387720"/>
            </p14:xfrm>
          </p:contentPart>
        </mc:Choice>
        <mc:Fallback xmlns="">
          <p:pic>
            <p:nvPicPr>
              <p:cNvPr id="455" name="Ink 45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33858" y="5557160"/>
                <a:ext cx="7725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63" name="Ink 462"/>
              <p14:cNvContentPartPr/>
              <p14:nvPr/>
            </p14:nvContentPartPr>
            <p14:xfrm>
              <a:off x="2666978" y="5764880"/>
              <a:ext cx="1613880" cy="295560"/>
            </p14:xfrm>
          </p:contentPart>
        </mc:Choice>
        <mc:Fallback xmlns="">
          <p:pic>
            <p:nvPicPr>
              <p:cNvPr id="463" name="Ink 46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59778" y="5760920"/>
                <a:ext cx="16264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64" name="Ink 463"/>
              <p14:cNvContentPartPr/>
              <p14:nvPr/>
            </p14:nvContentPartPr>
            <p14:xfrm>
              <a:off x="3809978" y="6150440"/>
              <a:ext cx="208080" cy="209520"/>
            </p14:xfrm>
          </p:contentPart>
        </mc:Choice>
        <mc:Fallback xmlns="">
          <p:pic>
            <p:nvPicPr>
              <p:cNvPr id="464" name="Ink 46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05298" y="6144320"/>
                <a:ext cx="2156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" name="Ink 3"/>
              <p14:cNvContentPartPr/>
              <p14:nvPr/>
            </p14:nvContentPartPr>
            <p14:xfrm>
              <a:off x="1291214" y="5886614"/>
              <a:ext cx="119160" cy="283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85814" y="5884454"/>
                <a:ext cx="126720" cy="28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410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03298" y="112880"/>
              <a:ext cx="10845360" cy="5703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818" y="107480"/>
                <a:ext cx="10854360" cy="57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9" name="Ink 138"/>
              <p14:cNvContentPartPr/>
              <p14:nvPr/>
            </p14:nvContentPartPr>
            <p14:xfrm>
              <a:off x="1249658" y="3255680"/>
              <a:ext cx="224280" cy="19476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2829" y="3249560"/>
                <a:ext cx="238657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1" name="Ink 170"/>
              <p14:cNvContentPartPr/>
              <p14:nvPr/>
            </p14:nvContentPartPr>
            <p14:xfrm>
              <a:off x="4381298" y="1862480"/>
              <a:ext cx="1630440" cy="8676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76618" y="1858160"/>
                <a:ext cx="16398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4" name="Ink 183"/>
              <p14:cNvContentPartPr/>
              <p14:nvPr/>
            </p14:nvContentPartPr>
            <p14:xfrm>
              <a:off x="4412978" y="2276120"/>
              <a:ext cx="1628640" cy="11520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08658" y="2271440"/>
                <a:ext cx="16387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7" name="Ink 186"/>
              <p14:cNvContentPartPr/>
              <p14:nvPr/>
            </p14:nvContentPartPr>
            <p14:xfrm>
              <a:off x="4601618" y="2679680"/>
              <a:ext cx="1463040" cy="10080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96938" y="2674280"/>
                <a:ext cx="14731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4" name="Ink 203"/>
              <p14:cNvContentPartPr/>
              <p14:nvPr/>
            </p14:nvContentPartPr>
            <p14:xfrm>
              <a:off x="4893938" y="3090800"/>
              <a:ext cx="1225800" cy="13644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90698" y="3084680"/>
                <a:ext cx="12351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2" name="Ink 221"/>
              <p14:cNvContentPartPr/>
              <p14:nvPr/>
            </p14:nvContentPartPr>
            <p14:xfrm>
              <a:off x="425258" y="517880"/>
              <a:ext cx="574920" cy="3816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2740" y="511040"/>
                <a:ext cx="584994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3" name="Ink 222"/>
              <p14:cNvContentPartPr/>
              <p14:nvPr/>
            </p14:nvContentPartPr>
            <p14:xfrm>
              <a:off x="4909418" y="3748520"/>
              <a:ext cx="1436400" cy="112320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04378" y="3742400"/>
                <a:ext cx="14472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4" name="Ink 233"/>
              <p14:cNvContentPartPr/>
              <p14:nvPr/>
            </p14:nvContentPartPr>
            <p14:xfrm>
              <a:off x="8929538" y="2357840"/>
              <a:ext cx="869040" cy="71640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27378" y="2350640"/>
                <a:ext cx="8784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8" name="Ink 237"/>
              <p14:cNvContentPartPr/>
              <p14:nvPr/>
            </p14:nvContentPartPr>
            <p14:xfrm>
              <a:off x="8873378" y="2072720"/>
              <a:ext cx="973080" cy="48456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68698" y="2068400"/>
                <a:ext cx="98496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9" name="Ink 238"/>
              <p14:cNvContentPartPr/>
              <p14:nvPr/>
            </p14:nvContentPartPr>
            <p14:xfrm>
              <a:off x="6175178" y="1255880"/>
              <a:ext cx="4520160" cy="1835280"/>
            </p14:xfrm>
          </p:contentPart>
        </mc:Choice>
        <mc:Fallback xmlns="">
          <p:pic>
            <p:nvPicPr>
              <p:cNvPr id="239" name="Ink 23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70858" y="1250120"/>
                <a:ext cx="4528080" cy="18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5" name="Ink 304"/>
              <p14:cNvContentPartPr/>
              <p14:nvPr/>
            </p14:nvContentPartPr>
            <p14:xfrm>
              <a:off x="3849218" y="5603600"/>
              <a:ext cx="916920" cy="37080"/>
            </p14:xfrm>
          </p:contentPart>
        </mc:Choice>
        <mc:Fallback xmlns="">
          <p:pic>
            <p:nvPicPr>
              <p:cNvPr id="305" name="Ink 30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45258" y="5599280"/>
                <a:ext cx="9273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6" name="Ink 315"/>
              <p14:cNvContentPartPr/>
              <p14:nvPr/>
            </p14:nvContentPartPr>
            <p14:xfrm>
              <a:off x="5331338" y="5570120"/>
              <a:ext cx="839160" cy="48960"/>
            </p14:xfrm>
          </p:contentPart>
        </mc:Choice>
        <mc:Fallback xmlns="">
          <p:pic>
            <p:nvPicPr>
              <p:cNvPr id="316" name="Ink 3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28818" y="5563280"/>
                <a:ext cx="8485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4" name="Ink 323"/>
              <p14:cNvContentPartPr/>
              <p14:nvPr/>
            </p14:nvContentPartPr>
            <p14:xfrm>
              <a:off x="5689898" y="5108960"/>
              <a:ext cx="2435040" cy="708480"/>
            </p14:xfrm>
          </p:contentPart>
        </mc:Choice>
        <mc:Fallback xmlns="">
          <p:pic>
            <p:nvPicPr>
              <p:cNvPr id="324" name="Ink 32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82338" y="5102120"/>
                <a:ext cx="2451600" cy="72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892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58018" y="236000"/>
              <a:ext cx="10526760" cy="5951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538" y="229520"/>
                <a:ext cx="10539000" cy="59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3" name="Ink 122"/>
              <p14:cNvContentPartPr/>
              <p14:nvPr/>
            </p14:nvContentPartPr>
            <p14:xfrm>
              <a:off x="1238858" y="2984600"/>
              <a:ext cx="314640" cy="78372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2378" y="2978840"/>
                <a:ext cx="328320" cy="79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1" name="Ink 160"/>
              <p14:cNvContentPartPr/>
              <p14:nvPr/>
            </p14:nvContentPartPr>
            <p14:xfrm>
              <a:off x="4601618" y="1903880"/>
              <a:ext cx="1805760" cy="3708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8018" y="1899920"/>
                <a:ext cx="18133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4" name="Ink 163"/>
              <p14:cNvContentPartPr/>
              <p14:nvPr/>
            </p14:nvContentPartPr>
            <p14:xfrm>
              <a:off x="6553538" y="1663040"/>
              <a:ext cx="699480" cy="75780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51378" y="1657640"/>
                <a:ext cx="70848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6" name="Ink 165"/>
              <p14:cNvContentPartPr/>
              <p14:nvPr/>
            </p14:nvContentPartPr>
            <p14:xfrm>
              <a:off x="4158818" y="2371160"/>
              <a:ext cx="2275920" cy="9432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55578" y="2367200"/>
                <a:ext cx="22842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2" name="Ink 171"/>
              <p14:cNvContentPartPr/>
              <p14:nvPr/>
            </p14:nvContentPartPr>
            <p14:xfrm>
              <a:off x="5059898" y="2888480"/>
              <a:ext cx="1331280" cy="6480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57018" y="2883800"/>
                <a:ext cx="13399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5" name="Ink 184"/>
              <p14:cNvContentPartPr/>
              <p14:nvPr/>
            </p14:nvContentPartPr>
            <p14:xfrm>
              <a:off x="5234858" y="3362960"/>
              <a:ext cx="1254600" cy="12708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31258" y="3357920"/>
                <a:ext cx="12632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2" name="Ink 191"/>
              <p14:cNvContentPartPr/>
              <p14:nvPr/>
            </p14:nvContentPartPr>
            <p14:xfrm>
              <a:off x="4665698" y="4380680"/>
              <a:ext cx="2104920" cy="230400"/>
            </p14:xfrm>
          </p:contentPart>
        </mc:Choice>
        <mc:Fallback xmlns="">
          <p:pic>
            <p:nvPicPr>
              <p:cNvPr id="192" name="Ink 19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62458" y="4375640"/>
                <a:ext cx="21132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7" name="Ink 196"/>
              <p14:cNvContentPartPr/>
              <p14:nvPr/>
            </p14:nvContentPartPr>
            <p14:xfrm>
              <a:off x="440018" y="584120"/>
              <a:ext cx="570960" cy="3492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6056" y="576560"/>
                <a:ext cx="582487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8" name="Ink 197"/>
              <p14:cNvContentPartPr/>
              <p14:nvPr/>
            </p14:nvContentPartPr>
            <p14:xfrm>
              <a:off x="8276858" y="1139600"/>
              <a:ext cx="74520" cy="330768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272538" y="1134200"/>
                <a:ext cx="84600" cy="33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2" name="Ink 201"/>
              <p14:cNvContentPartPr/>
              <p14:nvPr/>
            </p14:nvContentPartPr>
            <p14:xfrm>
              <a:off x="8395658" y="938360"/>
              <a:ext cx="3720960" cy="3458880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390258" y="931880"/>
                <a:ext cx="3732840" cy="346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2" name="Ink 351"/>
              <p14:cNvContentPartPr/>
              <p14:nvPr/>
            </p14:nvContentPartPr>
            <p14:xfrm>
              <a:off x="6566498" y="2646560"/>
              <a:ext cx="1311120" cy="780840"/>
            </p14:xfrm>
          </p:contentPart>
        </mc:Choice>
        <mc:Fallback xmlns="">
          <p:pic>
            <p:nvPicPr>
              <p:cNvPr id="352" name="Ink 35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62898" y="2644400"/>
                <a:ext cx="1320480" cy="7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3" name="Ink 352"/>
              <p14:cNvContentPartPr/>
              <p14:nvPr/>
            </p14:nvContentPartPr>
            <p14:xfrm>
              <a:off x="6908138" y="4110680"/>
              <a:ext cx="494280" cy="246240"/>
            </p14:xfrm>
          </p:contentPart>
        </mc:Choice>
        <mc:Fallback xmlns="">
          <p:pic>
            <p:nvPicPr>
              <p:cNvPr id="353" name="Ink 35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05618" y="4105640"/>
                <a:ext cx="50292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1" name="Ink 380"/>
              <p14:cNvContentPartPr/>
              <p14:nvPr/>
            </p14:nvContentPartPr>
            <p14:xfrm>
              <a:off x="1266578" y="4660400"/>
              <a:ext cx="243000" cy="256320"/>
            </p14:xfrm>
          </p:contentPart>
        </mc:Choice>
        <mc:Fallback xmlns="">
          <p:pic>
            <p:nvPicPr>
              <p:cNvPr id="381" name="Ink 38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59367" y="4655720"/>
                <a:ext cx="258864" cy="26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74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453698" y="270200"/>
              <a:ext cx="9560520" cy="5886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098" y="264440"/>
                <a:ext cx="9570240" cy="58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2" name="Ink 361"/>
              <p14:cNvContentPartPr/>
              <p14:nvPr/>
            </p14:nvContentPartPr>
            <p14:xfrm>
              <a:off x="600218" y="4306880"/>
              <a:ext cx="2043720" cy="465120"/>
            </p14:xfrm>
          </p:contentPart>
        </mc:Choice>
        <mc:Fallback xmlns="">
          <p:pic>
            <p:nvPicPr>
              <p:cNvPr id="362" name="Ink 36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018" y="4300400"/>
                <a:ext cx="2057760" cy="47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888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18218" y="367760"/>
              <a:ext cx="9854640" cy="1805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3178" y="362360"/>
                <a:ext cx="9862560" cy="18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0" name="Ink 59"/>
              <p14:cNvContentPartPr/>
              <p14:nvPr/>
            </p14:nvContentPartPr>
            <p14:xfrm>
              <a:off x="2276018" y="1833320"/>
              <a:ext cx="2445120" cy="285912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0618" y="1827200"/>
                <a:ext cx="2456280" cy="28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3" name="Ink 62"/>
              <p14:cNvContentPartPr/>
              <p14:nvPr/>
            </p14:nvContentPartPr>
            <p14:xfrm>
              <a:off x="3739058" y="1523360"/>
              <a:ext cx="2954160" cy="30024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32578" y="1517240"/>
                <a:ext cx="2967120" cy="30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" name="Ink 70"/>
              <p14:cNvContentPartPr/>
              <p14:nvPr/>
            </p14:nvContentPartPr>
            <p14:xfrm>
              <a:off x="4279058" y="3334880"/>
              <a:ext cx="189000" cy="10044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73298" y="3331280"/>
                <a:ext cx="2005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3" name="Ink 72"/>
              <p14:cNvContentPartPr/>
              <p14:nvPr/>
            </p14:nvContentPartPr>
            <p14:xfrm>
              <a:off x="4371218" y="3382760"/>
              <a:ext cx="660600" cy="159336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67978" y="3378440"/>
                <a:ext cx="671760" cy="16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5" name="Ink 74"/>
              <p14:cNvContentPartPr/>
              <p14:nvPr/>
            </p14:nvContentPartPr>
            <p14:xfrm>
              <a:off x="5192018" y="4681640"/>
              <a:ext cx="1232280" cy="4532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84098" y="4679480"/>
                <a:ext cx="124596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4" name="Ink 83"/>
              <p14:cNvContentPartPr/>
              <p14:nvPr/>
            </p14:nvContentPartPr>
            <p14:xfrm>
              <a:off x="5267618" y="1100360"/>
              <a:ext cx="4255920" cy="6840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61498" y="1097120"/>
                <a:ext cx="4267440" cy="6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1" name="Ink 110"/>
              <p14:cNvContentPartPr/>
              <p14:nvPr/>
            </p14:nvContentPartPr>
            <p14:xfrm>
              <a:off x="2430458" y="2473760"/>
              <a:ext cx="839880" cy="54684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23978" y="2471240"/>
                <a:ext cx="85284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0" name="Ink 119"/>
              <p14:cNvContentPartPr/>
              <p14:nvPr/>
            </p14:nvContentPartPr>
            <p14:xfrm>
              <a:off x="5066378" y="1975880"/>
              <a:ext cx="925920" cy="40248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61698" y="1973720"/>
                <a:ext cx="936360" cy="41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338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10858" y="279560"/>
              <a:ext cx="9870480" cy="5320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178" y="275240"/>
                <a:ext cx="9883800" cy="53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5" name="Ink 284"/>
              <p14:cNvContentPartPr/>
              <p14:nvPr/>
            </p14:nvContentPartPr>
            <p14:xfrm>
              <a:off x="4981058" y="2886320"/>
              <a:ext cx="5768640" cy="645480"/>
            </p14:xfrm>
          </p:contentPart>
        </mc:Choice>
        <mc:Fallback xmlns="">
          <p:pic>
            <p:nvPicPr>
              <p:cNvPr id="285" name="Ink 28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7098" y="2879120"/>
                <a:ext cx="5778000" cy="65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854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242018" y="484400"/>
              <a:ext cx="690120" cy="76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338" y="477560"/>
                <a:ext cx="7020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" name="Ink 61"/>
              <p14:cNvContentPartPr/>
              <p14:nvPr/>
            </p14:nvContentPartPr>
            <p14:xfrm>
              <a:off x="4396418" y="887600"/>
              <a:ext cx="1312560" cy="7308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4258" y="881840"/>
                <a:ext cx="13201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2" name="Ink 121"/>
              <p14:cNvContentPartPr/>
              <p14:nvPr/>
            </p14:nvContentPartPr>
            <p14:xfrm>
              <a:off x="283058" y="103880"/>
              <a:ext cx="9702360" cy="470772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298" y="99200"/>
                <a:ext cx="9714960" cy="47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8" name="Ink 187"/>
              <p14:cNvContentPartPr/>
              <p14:nvPr/>
            </p14:nvContentPartPr>
            <p14:xfrm>
              <a:off x="3419018" y="1115840"/>
              <a:ext cx="653400" cy="10404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15058" y="1109699"/>
                <a:ext cx="663840" cy="116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1" name="Ink 300"/>
              <p14:cNvContentPartPr/>
              <p14:nvPr/>
            </p14:nvContentPartPr>
            <p14:xfrm>
              <a:off x="3670658" y="3435320"/>
              <a:ext cx="141840" cy="1141200"/>
            </p14:xfrm>
          </p:contentPart>
        </mc:Choice>
        <mc:Fallback xmlns="">
          <p:pic>
            <p:nvPicPr>
              <p:cNvPr id="301" name="Ink 30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66698" y="3430280"/>
                <a:ext cx="152640" cy="11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8" name="Ink 317"/>
              <p14:cNvContentPartPr/>
              <p14:nvPr/>
            </p14:nvContentPartPr>
            <p14:xfrm>
              <a:off x="3602258" y="2488880"/>
              <a:ext cx="7191720" cy="3381174"/>
            </p14:xfrm>
          </p:contentPart>
        </mc:Choice>
        <mc:Fallback xmlns="">
          <p:pic>
            <p:nvPicPr>
              <p:cNvPr id="318" name="Ink 3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95058" y="2482040"/>
                <a:ext cx="7206840" cy="33919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627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45134" y="274934"/>
              <a:ext cx="9343440" cy="3635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454" y="269534"/>
                <a:ext cx="9354600" cy="36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3" name="Ink 162"/>
              <p14:cNvContentPartPr/>
              <p14:nvPr/>
            </p14:nvContentPartPr>
            <p14:xfrm>
              <a:off x="2456894" y="4019654"/>
              <a:ext cx="2031480" cy="15228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3294" y="4015334"/>
                <a:ext cx="20408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9" name="Ink 168"/>
              <p14:cNvContentPartPr/>
              <p14:nvPr/>
            </p14:nvContentPartPr>
            <p14:xfrm>
              <a:off x="3880334" y="3981854"/>
              <a:ext cx="2944080" cy="37476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75294" y="3975734"/>
                <a:ext cx="295524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2" name="Ink 171"/>
              <p14:cNvContentPartPr/>
              <p14:nvPr/>
            </p14:nvContentPartPr>
            <p14:xfrm>
              <a:off x="3192734" y="4269854"/>
              <a:ext cx="459720" cy="40320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86974" y="4262654"/>
                <a:ext cx="47268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3" name="Ink 172"/>
              <p14:cNvContentPartPr/>
              <p14:nvPr/>
            </p14:nvContentPartPr>
            <p14:xfrm>
              <a:off x="5349494" y="4336814"/>
              <a:ext cx="681480" cy="39960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43734" y="4329974"/>
                <a:ext cx="693720" cy="41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0658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37EA3C3-C915-4F35-859D-781FD77762DD}"/>
</file>

<file path=customXml/itemProps2.xml><?xml version="1.0" encoding="utf-8"?>
<ds:datastoreItem xmlns:ds="http://schemas.openxmlformats.org/officeDocument/2006/customXml" ds:itemID="{B994648E-6B5D-4284-9798-38FB929BCB2A}"/>
</file>

<file path=customXml/itemProps3.xml><?xml version="1.0" encoding="utf-8"?>
<ds:datastoreItem xmlns:ds="http://schemas.openxmlformats.org/officeDocument/2006/customXml" ds:itemID="{1C555D10-0A6D-485F-9B75-23501FDAE0C9}"/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15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CMPE/CMSE371 Analysis of Algorithms  Exercises &amp; Solutions – PART 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CMPE/CMSE371 Analysis of Algorithms  Exercises &amp; Solutions – PART III</dc:title>
  <dc:creator>ACAN</dc:creator>
  <cp:lastModifiedBy>Ahmet UNVEREN</cp:lastModifiedBy>
  <cp:revision>17</cp:revision>
  <dcterms:created xsi:type="dcterms:W3CDTF">2023-07-29T11:00:24Z</dcterms:created>
  <dcterms:modified xsi:type="dcterms:W3CDTF">2023-10-11T11:15:56Z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